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9" r:id="rId2"/>
    <p:sldId id="26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FFF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18"/>
    <p:restoredTop sz="92662"/>
  </p:normalViewPr>
  <p:slideViewPr>
    <p:cSldViewPr snapToGrid="0" snapToObjects="1">
      <p:cViewPr varScale="1">
        <p:scale>
          <a:sx n="143" d="100"/>
          <a:sy n="143" d="100"/>
        </p:scale>
        <p:origin x="92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reedevigattu/sree/projects/internet/internet_users_way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/Users/sreedevigattu/sree/projects/internet/internet_user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region_iu!$B$2</c:f>
              <c:strCache>
                <c:ptCount val="1"/>
                <c:pt idx="0">
                  <c:v>Europe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region_iu!$C$1:$AG$1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1993</c:v>
                </c:pt>
                <c:pt idx="3">
                  <c:v>1992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region_iu!$C$2:$AG$2</c:f>
              <c:numCache>
                <c:formatCode>0.0</c:formatCode>
                <c:ptCount val="31"/>
                <c:pt idx="0">
                  <c:v>7.867275E-2</c:v>
                </c:pt>
                <c:pt idx="1">
                  <c:v>0.18745275</c:v>
                </c:pt>
                <c:pt idx="2">
                  <c:v>0.50508799999999998</c:v>
                </c:pt>
                <c:pt idx="3">
                  <c:v>0.33149675000000001</c:v>
                </c:pt>
                <c:pt idx="4">
                  <c:v>0.97268800000000011</c:v>
                </c:pt>
                <c:pt idx="5">
                  <c:v>1.8883669999999999</c:v>
                </c:pt>
                <c:pt idx="6">
                  <c:v>3.597968648648648</c:v>
                </c:pt>
                <c:pt idx="7">
                  <c:v>5.9523710526315785</c:v>
                </c:pt>
                <c:pt idx="8">
                  <c:v>9.175471052631579</c:v>
                </c:pt>
                <c:pt idx="9">
                  <c:v>14.413589473684208</c:v>
                </c:pt>
                <c:pt idx="10">
                  <c:v>20.512750000000004</c:v>
                </c:pt>
                <c:pt idx="11">
                  <c:v>25.203743589743592</c:v>
                </c:pt>
                <c:pt idx="12">
                  <c:v>32.163499999999992</c:v>
                </c:pt>
                <c:pt idx="13">
                  <c:v>37.94876923076923</c:v>
                </c:pt>
                <c:pt idx="14">
                  <c:v>42.066097560975614</c:v>
                </c:pt>
                <c:pt idx="15">
                  <c:v>46.111951219512193</c:v>
                </c:pt>
                <c:pt idx="16">
                  <c:v>49.686190476190482</c:v>
                </c:pt>
                <c:pt idx="17">
                  <c:v>54.025000000000006</c:v>
                </c:pt>
                <c:pt idx="18">
                  <c:v>57.94761904761905</c:v>
                </c:pt>
                <c:pt idx="19">
                  <c:v>61.916666666666657</c:v>
                </c:pt>
                <c:pt idx="20">
                  <c:v>65.341463414634163</c:v>
                </c:pt>
                <c:pt idx="21">
                  <c:v>67.133333333333326</c:v>
                </c:pt>
                <c:pt idx="22">
                  <c:v>70.787804878048803</c:v>
                </c:pt>
                <c:pt idx="23">
                  <c:v>73.655000000000015</c:v>
                </c:pt>
                <c:pt idx="24">
                  <c:v>75.732499999999973</c:v>
                </c:pt>
                <c:pt idx="25">
                  <c:v>77.102499999999992</c:v>
                </c:pt>
                <c:pt idx="26">
                  <c:v>79.514634146341479</c:v>
                </c:pt>
                <c:pt idx="27">
                  <c:v>80.319512195121945</c:v>
                </c:pt>
                <c:pt idx="28">
                  <c:v>81.780555555555537</c:v>
                </c:pt>
                <c:pt idx="29">
                  <c:v>83.986111111111114</c:v>
                </c:pt>
                <c:pt idx="30">
                  <c:v>85.594444444444434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BDE-974D-B216-D064EDC2B6ED}"/>
            </c:ext>
          </c:extLst>
        </c:ser>
        <c:ser>
          <c:idx val="1"/>
          <c:order val="1"/>
          <c:tx>
            <c:strRef>
              <c:f>region_iu!$B$3</c:f>
              <c:strCache>
                <c:ptCount val="1"/>
                <c:pt idx="0">
                  <c:v>Americas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region_iu!$C$1:$AG$1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1993</c:v>
                </c:pt>
                <c:pt idx="3">
                  <c:v>1992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region_iu!$C$3:$AG$3</c:f>
              <c:numCache>
                <c:formatCode>0.0</c:formatCode>
                <c:ptCount val="31"/>
                <c:pt idx="0">
                  <c:v>2.9384615384615381E-2</c:v>
                </c:pt>
                <c:pt idx="1">
                  <c:v>4.459410256410256E-2</c:v>
                </c:pt>
                <c:pt idx="2">
                  <c:v>9.6015384615384614E-2</c:v>
                </c:pt>
                <c:pt idx="3">
                  <c:v>6.9846666666666682E-2</c:v>
                </c:pt>
                <c:pt idx="4">
                  <c:v>0.23447538461538464</c:v>
                </c:pt>
                <c:pt idx="5">
                  <c:v>0.87601447368421059</c:v>
                </c:pt>
                <c:pt idx="6">
                  <c:v>1.7117724324324326</c:v>
                </c:pt>
                <c:pt idx="7">
                  <c:v>2.9226264705882365</c:v>
                </c:pt>
                <c:pt idx="8">
                  <c:v>4.4303611111111101</c:v>
                </c:pt>
                <c:pt idx="9">
                  <c:v>6.1465594594594597</c:v>
                </c:pt>
                <c:pt idx="10">
                  <c:v>9.0597837837837858</c:v>
                </c:pt>
                <c:pt idx="11">
                  <c:v>11.63752777777778</c:v>
                </c:pt>
                <c:pt idx="12">
                  <c:v>14.971432432432429</c:v>
                </c:pt>
                <c:pt idx="13">
                  <c:v>17.766666666666666</c:v>
                </c:pt>
                <c:pt idx="14">
                  <c:v>19.800540540540545</c:v>
                </c:pt>
                <c:pt idx="15">
                  <c:v>22.592631578947373</c:v>
                </c:pt>
                <c:pt idx="16">
                  <c:v>25.251842105263151</c:v>
                </c:pt>
                <c:pt idx="17">
                  <c:v>28.192368421052624</c:v>
                </c:pt>
                <c:pt idx="18">
                  <c:v>32.160526315789475</c:v>
                </c:pt>
                <c:pt idx="19">
                  <c:v>35.418421052631572</c:v>
                </c:pt>
                <c:pt idx="20">
                  <c:v>38.604473684210525</c:v>
                </c:pt>
                <c:pt idx="21">
                  <c:v>42.563157894736854</c:v>
                </c:pt>
                <c:pt idx="22">
                  <c:v>46.210526315789465</c:v>
                </c:pt>
                <c:pt idx="23">
                  <c:v>48.834210526315793</c:v>
                </c:pt>
                <c:pt idx="24">
                  <c:v>52.086842105263166</c:v>
                </c:pt>
                <c:pt idx="25">
                  <c:v>55.702631578947361</c:v>
                </c:pt>
                <c:pt idx="26">
                  <c:v>59.382051282051286</c:v>
                </c:pt>
                <c:pt idx="27">
                  <c:v>62.718421052631584</c:v>
                </c:pt>
                <c:pt idx="28">
                  <c:v>62.725925925925921</c:v>
                </c:pt>
                <c:pt idx="29">
                  <c:v>65.930769230769229</c:v>
                </c:pt>
                <c:pt idx="30">
                  <c:v>69.612499999999983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BDE-974D-B216-D064EDC2B6ED}"/>
            </c:ext>
          </c:extLst>
        </c:ser>
        <c:ser>
          <c:idx val="2"/>
          <c:order val="2"/>
          <c:tx>
            <c:strRef>
              <c:f>region_iu!$B$4</c:f>
              <c:strCache>
                <c:ptCount val="1"/>
                <c:pt idx="0">
                  <c:v>Oceania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region_iu!$C$1:$AG$1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1993</c:v>
                </c:pt>
                <c:pt idx="3">
                  <c:v>1992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region_iu!$C$4:$AG$4</c:f>
              <c:numCache>
                <c:formatCode>0.0</c:formatCode>
                <c:ptCount val="31"/>
                <c:pt idx="0">
                  <c:v>3.2500000000000001E-2</c:v>
                </c:pt>
                <c:pt idx="1">
                  <c:v>6.1111111111111116E-2</c:v>
                </c:pt>
                <c:pt idx="2">
                  <c:v>0.14487111111111112</c:v>
                </c:pt>
                <c:pt idx="3">
                  <c:v>0.11422222222222222</c:v>
                </c:pt>
                <c:pt idx="4">
                  <c:v>0.31977277777777779</c:v>
                </c:pt>
                <c:pt idx="5">
                  <c:v>0.47012222222222216</c:v>
                </c:pt>
                <c:pt idx="6">
                  <c:v>1.237942727272727</c:v>
                </c:pt>
                <c:pt idx="7">
                  <c:v>3.2804545454545457</c:v>
                </c:pt>
                <c:pt idx="8">
                  <c:v>6.1185</c:v>
                </c:pt>
                <c:pt idx="9">
                  <c:v>8.1586923076923075</c:v>
                </c:pt>
                <c:pt idx="10">
                  <c:v>10.503000000000004</c:v>
                </c:pt>
                <c:pt idx="11">
                  <c:v>11.9382</c:v>
                </c:pt>
                <c:pt idx="12">
                  <c:v>12.062285714285713</c:v>
                </c:pt>
                <c:pt idx="13">
                  <c:v>13.40114285714286</c:v>
                </c:pt>
                <c:pt idx="14">
                  <c:v>14.946428571428571</c:v>
                </c:pt>
                <c:pt idx="15">
                  <c:v>18.481000000000002</c:v>
                </c:pt>
                <c:pt idx="16">
                  <c:v>20.290714285714294</c:v>
                </c:pt>
                <c:pt idx="17">
                  <c:v>21.605</c:v>
                </c:pt>
                <c:pt idx="18">
                  <c:v>22.918571428571425</c:v>
                </c:pt>
                <c:pt idx="19">
                  <c:v>25.477142857142862</c:v>
                </c:pt>
                <c:pt idx="20">
                  <c:v>27.817857142857143</c:v>
                </c:pt>
                <c:pt idx="21">
                  <c:v>32.606666666666662</c:v>
                </c:pt>
                <c:pt idx="22">
                  <c:v>33.757142857142853</c:v>
                </c:pt>
                <c:pt idx="23">
                  <c:v>36.350000000000009</c:v>
                </c:pt>
                <c:pt idx="24">
                  <c:v>39.292857142857144</c:v>
                </c:pt>
                <c:pt idx="25">
                  <c:v>42.135714285714279</c:v>
                </c:pt>
                <c:pt idx="26">
                  <c:v>43.176923076923075</c:v>
                </c:pt>
                <c:pt idx="27">
                  <c:v>50.566666666666684</c:v>
                </c:pt>
                <c:pt idx="28">
                  <c:v>68.724999999999994</c:v>
                </c:pt>
                <c:pt idx="29">
                  <c:v>71.899999999999991</c:v>
                </c:pt>
                <c:pt idx="30">
                  <c:v>73.033333333333331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BDE-974D-B216-D064EDC2B6ED}"/>
            </c:ext>
          </c:extLst>
        </c:ser>
        <c:ser>
          <c:idx val="3"/>
          <c:order val="3"/>
          <c:tx>
            <c:strRef>
              <c:f>region_iu!$B$5</c:f>
              <c:strCache>
                <c:ptCount val="1"/>
                <c:pt idx="0">
                  <c:v>Asia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region_iu!$C$1:$AG$1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1993</c:v>
                </c:pt>
                <c:pt idx="3">
                  <c:v>1992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region_iu!$C$5:$AG$5</c:f>
              <c:numCache>
                <c:formatCode>0.0</c:formatCode>
                <c:ptCount val="31"/>
                <c:pt idx="0">
                  <c:v>3.5953488372093027E-3</c:v>
                </c:pt>
                <c:pt idx="1">
                  <c:v>1.1035714285714286E-2</c:v>
                </c:pt>
                <c:pt idx="2">
                  <c:v>4.670813953488373E-2</c:v>
                </c:pt>
                <c:pt idx="3">
                  <c:v>2.3923255813953489E-2</c:v>
                </c:pt>
                <c:pt idx="4">
                  <c:v>7.7848604651162806E-2</c:v>
                </c:pt>
                <c:pt idx="5">
                  <c:v>0.18732674418604656</c:v>
                </c:pt>
                <c:pt idx="6">
                  <c:v>0.653864411764706</c:v>
                </c:pt>
                <c:pt idx="7">
                  <c:v>1.4489741666666665</c:v>
                </c:pt>
                <c:pt idx="8">
                  <c:v>2.572988333333333</c:v>
                </c:pt>
                <c:pt idx="9">
                  <c:v>3.9570262499999993</c:v>
                </c:pt>
                <c:pt idx="10">
                  <c:v>6.5303973684210517</c:v>
                </c:pt>
                <c:pt idx="11">
                  <c:v>7.4554311904761903</c:v>
                </c:pt>
                <c:pt idx="12">
                  <c:v>9.0846858139534845</c:v>
                </c:pt>
                <c:pt idx="13">
                  <c:v>11.12840487804878</c:v>
                </c:pt>
                <c:pt idx="14">
                  <c:v>12.824678048780486</c:v>
                </c:pt>
                <c:pt idx="15">
                  <c:v>14.039433333333331</c:v>
                </c:pt>
                <c:pt idx="16">
                  <c:v>16.213619047619051</c:v>
                </c:pt>
                <c:pt idx="17">
                  <c:v>19.635744186046512</c:v>
                </c:pt>
                <c:pt idx="18">
                  <c:v>22.761428571428571</c:v>
                </c:pt>
                <c:pt idx="19">
                  <c:v>25.717857142857145</c:v>
                </c:pt>
                <c:pt idx="20">
                  <c:v>30.265238095238093</c:v>
                </c:pt>
                <c:pt idx="21">
                  <c:v>34.33523809523809</c:v>
                </c:pt>
                <c:pt idx="22">
                  <c:v>37.766428571428563</c:v>
                </c:pt>
                <c:pt idx="23">
                  <c:v>41.450714285714284</c:v>
                </c:pt>
                <c:pt idx="24">
                  <c:v>44.49767441860466</c:v>
                </c:pt>
                <c:pt idx="25">
                  <c:v>47.68511627906976</c:v>
                </c:pt>
                <c:pt idx="26">
                  <c:v>51.851162790697686</c:v>
                </c:pt>
                <c:pt idx="27">
                  <c:v>55.365116279069753</c:v>
                </c:pt>
                <c:pt idx="28">
                  <c:v>62.141025641025642</c:v>
                </c:pt>
                <c:pt idx="29">
                  <c:v>65.418421052631572</c:v>
                </c:pt>
                <c:pt idx="30">
                  <c:v>69.245945945945948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BDE-974D-B216-D064EDC2B6ED}"/>
            </c:ext>
          </c:extLst>
        </c:ser>
        <c:ser>
          <c:idx val="4"/>
          <c:order val="4"/>
          <c:tx>
            <c:strRef>
              <c:f>region_iu!$B$6</c:f>
              <c:strCache>
                <c:ptCount val="1"/>
                <c:pt idx="0">
                  <c:v>Africa</c:v>
                </c:pt>
              </c:strCache>
            </c:strRef>
          </c:tx>
          <c:spPr>
            <a:ln w="28575" cap="rnd">
              <a:solidFill>
                <a:schemeClr val="accent6">
                  <a:lumMod val="40000"/>
                  <a:lumOff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region_iu!$C$1:$AG$1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1993</c:v>
                </c:pt>
                <c:pt idx="3">
                  <c:v>1992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region_iu!$C$6:$AG$6</c:f>
              <c:numCache>
                <c:formatCode>0.0</c:formatCode>
                <c:ptCount val="31"/>
                <c:pt idx="0">
                  <c:v>0</c:v>
                </c:pt>
                <c:pt idx="1">
                  <c:v>2.7708333333333334E-4</c:v>
                </c:pt>
                <c:pt idx="2">
                  <c:v>2.3954166666666668E-3</c:v>
                </c:pt>
                <c:pt idx="3">
                  <c:v>8.1041666666666664E-4</c:v>
                </c:pt>
                <c:pt idx="4">
                  <c:v>5.6204166666666668E-3</c:v>
                </c:pt>
                <c:pt idx="5">
                  <c:v>1.7950212765957447E-2</c:v>
                </c:pt>
                <c:pt idx="6">
                  <c:v>5.552589743589742E-2</c:v>
                </c:pt>
                <c:pt idx="7">
                  <c:v>0.10377217391304348</c:v>
                </c:pt>
                <c:pt idx="8">
                  <c:v>0.24271957446808512</c:v>
                </c:pt>
                <c:pt idx="9">
                  <c:v>0.49978312500000005</c:v>
                </c:pt>
                <c:pt idx="10">
                  <c:v>0.88724583333333318</c:v>
                </c:pt>
                <c:pt idx="11">
                  <c:v>1.2191520833333331</c:v>
                </c:pt>
                <c:pt idx="12">
                  <c:v>1.6432312499999997</c:v>
                </c:pt>
                <c:pt idx="13">
                  <c:v>2.1192319148936174</c:v>
                </c:pt>
                <c:pt idx="14">
                  <c:v>3.1526382978723402</c:v>
                </c:pt>
                <c:pt idx="15">
                  <c:v>3.6904347826086967</c:v>
                </c:pt>
                <c:pt idx="16">
                  <c:v>4.6195227272727273</c:v>
                </c:pt>
                <c:pt idx="17">
                  <c:v>5.1697916666666659</c:v>
                </c:pt>
                <c:pt idx="18">
                  <c:v>6.2393617021276597</c:v>
                </c:pt>
                <c:pt idx="19">
                  <c:v>6.5082608695652171</c:v>
                </c:pt>
                <c:pt idx="20">
                  <c:v>9.1497826086956504</c:v>
                </c:pt>
                <c:pt idx="21">
                  <c:v>10.439148936170213</c:v>
                </c:pt>
                <c:pt idx="22">
                  <c:v>12.231489361702129</c:v>
                </c:pt>
                <c:pt idx="23">
                  <c:v>14.163749999999999</c:v>
                </c:pt>
                <c:pt idx="24">
                  <c:v>16.615625000000001</c:v>
                </c:pt>
                <c:pt idx="25">
                  <c:v>19.349148936170216</c:v>
                </c:pt>
                <c:pt idx="26">
                  <c:v>21.769375</c:v>
                </c:pt>
                <c:pt idx="27">
                  <c:v>25.026041666666668</c:v>
                </c:pt>
                <c:pt idx="28">
                  <c:v>30.592857142857138</c:v>
                </c:pt>
                <c:pt idx="29">
                  <c:v>33.997560975609751</c:v>
                </c:pt>
                <c:pt idx="30">
                  <c:v>37.882500000000007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BDE-974D-B216-D064EDC2B6ED}"/>
            </c:ext>
          </c:extLst>
        </c:ser>
        <c:ser>
          <c:idx val="6"/>
          <c:order val="5"/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region_iu!$B$2:$B$6</c:f>
              <c:strCache>
                <c:ptCount val="5"/>
                <c:pt idx="0">
                  <c:v>Europe</c:v>
                </c:pt>
                <c:pt idx="1">
                  <c:v>Americas</c:v>
                </c:pt>
                <c:pt idx="2">
                  <c:v>Oceania</c:v>
                </c:pt>
                <c:pt idx="3">
                  <c:v>Asia</c:v>
                </c:pt>
                <c:pt idx="4">
                  <c:v>Africa</c:v>
                </c:pt>
              </c:strCache>
            </c:strRef>
          </c:cat>
          <c:val>
            <c:numRef>
              <c:f>region_iu!$B$7</c:f>
              <c:numCache>
                <c:formatCode>0.00</c:formatCode>
                <c:ptCount val="1"/>
                <c:pt idx="0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BDE-974D-B216-D064EDC2B6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28871264"/>
        <c:axId val="1728925456"/>
      </c:lineChart>
      <c:catAx>
        <c:axId val="1728871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28925456"/>
        <c:crosses val="autoZero"/>
        <c:auto val="1"/>
        <c:lblAlgn val="ctr"/>
        <c:lblOffset val="100"/>
        <c:noMultiLvlLbl val="0"/>
      </c:catAx>
      <c:valAx>
        <c:axId val="17289254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crossAx val="1728871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map!$A$2:$A$193</cx:f>
        <cx:nf>map!$A$1</cx:nf>
        <cx:lvl ptCount="192" name="country">
          <cx:pt idx="0">Angola</cx:pt>
          <cx:pt idx="1">Burundi</cx:pt>
          <cx:pt idx="2">Benin</cx:pt>
          <cx:pt idx="3">Burkina Faso</cx:pt>
          <cx:pt idx="4">Botswana</cx:pt>
          <cx:pt idx="5">Central African Republic</cx:pt>
          <cx:pt idx="6">Cameroon</cx:pt>
          <cx:pt idx="7">Comoros</cx:pt>
          <cx:pt idx="8">Djibouti</cx:pt>
          <cx:pt idx="9">Algeria</cx:pt>
          <cx:pt idx="10">Egypt</cx:pt>
          <cx:pt idx="11">Eritrea</cx:pt>
          <cx:pt idx="12">Ethiopia</cx:pt>
          <cx:pt idx="13">Gabon</cx:pt>
          <cx:pt idx="14">Ghana</cx:pt>
          <cx:pt idx="15">Guinea</cx:pt>
          <cx:pt idx="16">Gambia</cx:pt>
          <cx:pt idx="17">Equatorial Guinea</cx:pt>
          <cx:pt idx="18">Kenya</cx:pt>
          <cx:pt idx="19">Liberia</cx:pt>
          <cx:pt idx="20">Libya</cx:pt>
          <cx:pt idx="21">Lesotho</cx:pt>
          <cx:pt idx="22">Morocco</cx:pt>
          <cx:pt idx="23">Madagascar</cx:pt>
          <cx:pt idx="24">Mali</cx:pt>
          <cx:pt idx="25">Mozambique</cx:pt>
          <cx:pt idx="26">Mauritania</cx:pt>
          <cx:pt idx="27">Mauritius</cx:pt>
          <cx:pt idx="28">Malawi</cx:pt>
          <cx:pt idx="29">Namibia</cx:pt>
          <cx:pt idx="30">Niger</cx:pt>
          <cx:pt idx="31">Nigeria</cx:pt>
          <cx:pt idx="32">Rwanda</cx:pt>
          <cx:pt idx="33">Sudan</cx:pt>
          <cx:pt idx="34">Senegal</cx:pt>
          <cx:pt idx="35">Sierra Leone</cx:pt>
          <cx:pt idx="36">Somalia</cx:pt>
          <cx:pt idx="37">South Sudan</cx:pt>
          <cx:pt idx="38">Sao Tome and Principe</cx:pt>
          <cx:pt idx="39">Eswatini</cx:pt>
          <cx:pt idx="40">Seychelles</cx:pt>
          <cx:pt idx="41">Chad</cx:pt>
          <cx:pt idx="42">Togo</cx:pt>
          <cx:pt idx="43">Tunisia</cx:pt>
          <cx:pt idx="44">Tanzania</cx:pt>
          <cx:pt idx="45">Uganda</cx:pt>
          <cx:pt idx="46">South Africa</cx:pt>
          <cx:pt idx="47">Zambia</cx:pt>
          <cx:pt idx="48">Zimbabwe</cx:pt>
          <cx:pt idx="49">Aruba</cx:pt>
          <cx:pt idx="50">Argentina</cx:pt>
          <cx:pt idx="51">Antigua and Barbuda</cx:pt>
          <cx:pt idx="52">Bahamas</cx:pt>
          <cx:pt idx="53">Belize</cx:pt>
          <cx:pt idx="54">Bermuda</cx:pt>
          <cx:pt idx="55">Bolivia</cx:pt>
          <cx:pt idx="56">Brazil</cx:pt>
          <cx:pt idx="57">Barbados</cx:pt>
          <cx:pt idx="58">Canada</cx:pt>
          <cx:pt idx="59">Chile</cx:pt>
          <cx:pt idx="60">Colombia</cx:pt>
          <cx:pt idx="61">Costa Rica</cx:pt>
          <cx:pt idx="62">Cuba</cx:pt>
          <cx:pt idx="63">Cayman Islands</cx:pt>
          <cx:pt idx="64">Dominica</cx:pt>
          <cx:pt idx="65">Dominican Republic</cx:pt>
          <cx:pt idx="66">Ecuador</cx:pt>
          <cx:pt idx="67">Grenada</cx:pt>
          <cx:pt idx="68">Greenland</cx:pt>
          <cx:pt idx="69">Guatemala</cx:pt>
          <cx:pt idx="70">Guyana</cx:pt>
          <cx:pt idx="71">Honduras</cx:pt>
          <cx:pt idx="72">Haiti</cx:pt>
          <cx:pt idx="73">Jamaica</cx:pt>
          <cx:pt idx="74">Mexico</cx:pt>
          <cx:pt idx="75">Nicaragua</cx:pt>
          <cx:pt idx="76">Curaçao</cx:pt>
          <cx:pt idx="77">Panama</cx:pt>
          <cx:pt idx="78">Peru</cx:pt>
          <cx:pt idx="79">Puerto Rico</cx:pt>
          <cx:pt idx="80">Paraguay</cx:pt>
          <cx:pt idx="81">El Salvador</cx:pt>
          <cx:pt idx="82">Suriname</cx:pt>
          <cx:pt idx="83">Turks and Caicos Islands</cx:pt>
          <cx:pt idx="84">Trinidad and Tobago</cx:pt>
          <cx:pt idx="85">Uruguay</cx:pt>
          <cx:pt idx="86">United States</cx:pt>
          <cx:pt idx="87">Venezuela</cx:pt>
          <cx:pt idx="88">Virgin Islands (U.S.)</cx:pt>
          <cx:pt idx="89">Afghanistan</cx:pt>
          <cx:pt idx="90">United Arab Emirates</cx:pt>
          <cx:pt idx="91">Armenia</cx:pt>
          <cx:pt idx="92">Azerbaijan</cx:pt>
          <cx:pt idx="93">Bangladesh</cx:pt>
          <cx:pt idx="94">Bahrain</cx:pt>
          <cx:pt idx="95">Bhutan</cx:pt>
          <cx:pt idx="96">China</cx:pt>
          <cx:pt idx="97">Cyprus</cx:pt>
          <cx:pt idx="98">Georgia</cx:pt>
          <cx:pt idx="99">Indonesia</cx:pt>
          <cx:pt idx="100">India</cx:pt>
          <cx:pt idx="101">Iran</cx:pt>
          <cx:pt idx="102">Iraq</cx:pt>
          <cx:pt idx="103">Israel</cx:pt>
          <cx:pt idx="104">Jordan</cx:pt>
          <cx:pt idx="105">Japan</cx:pt>
          <cx:pt idx="106">Kazakhstan</cx:pt>
          <cx:pt idx="107">Cambodia</cx:pt>
          <cx:pt idx="108">South Korea</cx:pt>
          <cx:pt idx="109">Kuwait</cx:pt>
          <cx:pt idx="110">Lebanon</cx:pt>
          <cx:pt idx="111">Sri Lanka</cx:pt>
          <cx:pt idx="112">Maldives</cx:pt>
          <cx:pt idx="113">Myanmar</cx:pt>
          <cx:pt idx="114">Mongolia</cx:pt>
          <cx:pt idx="115">Malaysia</cx:pt>
          <cx:pt idx="116">Nepal</cx:pt>
          <cx:pt idx="117">Oman</cx:pt>
          <cx:pt idx="118">Pakistan</cx:pt>
          <cx:pt idx="119">Philippines</cx:pt>
          <cx:pt idx="120">Qatar</cx:pt>
          <cx:pt idx="121">Saudi Arabia</cx:pt>
          <cx:pt idx="122">Singapore</cx:pt>
          <cx:pt idx="123">Syria</cx:pt>
          <cx:pt idx="124">Thailand</cx:pt>
          <cx:pt idx="125">Tajikistan</cx:pt>
          <cx:pt idx="126">Turkmenistan</cx:pt>
          <cx:pt idx="127">Timor-Leste</cx:pt>
          <cx:pt idx="128">Turkey</cx:pt>
          <cx:pt idx="129">Uzbekistan</cx:pt>
          <cx:pt idx="130">Vietnam</cx:pt>
          <cx:pt idx="131">Yemen</cx:pt>
          <cx:pt idx="132">Albania</cx:pt>
          <cx:pt idx="133">Andorra</cx:pt>
          <cx:pt idx="134">Austria</cx:pt>
          <cx:pt idx="135">Belgium</cx:pt>
          <cx:pt idx="136">Bulgaria</cx:pt>
          <cx:pt idx="137">Bosnia and Herzegovina</cx:pt>
          <cx:pt idx="138">Belarus</cx:pt>
          <cx:pt idx="139">Switzerland</cx:pt>
          <cx:pt idx="140">Czech Republic</cx:pt>
          <cx:pt idx="141">Germany</cx:pt>
          <cx:pt idx="142">Denmark</cx:pt>
          <cx:pt idx="143">Spain</cx:pt>
          <cx:pt idx="144">Estonia</cx:pt>
          <cx:pt idx="145">Finland</cx:pt>
          <cx:pt idx="146">France</cx:pt>
          <cx:pt idx="147">United Kingdom</cx:pt>
          <cx:pt idx="148">Gibraltar</cx:pt>
          <cx:pt idx="149">Greece</cx:pt>
          <cx:pt idx="150">Croatia</cx:pt>
          <cx:pt idx="151">Hungary</cx:pt>
          <cx:pt idx="152">Ireland</cx:pt>
          <cx:pt idx="153">Iceland</cx:pt>
          <cx:pt idx="154">Italy</cx:pt>
          <cx:pt idx="155">Liechtenstein</cx:pt>
          <cx:pt idx="156">Lithuania</cx:pt>
          <cx:pt idx="157">Luxembourg</cx:pt>
          <cx:pt idx="158">Latvia</cx:pt>
          <cx:pt idx="159">Monaco</cx:pt>
          <cx:pt idx="160">Moldova</cx:pt>
          <cx:pt idx="161">Malta</cx:pt>
          <cx:pt idx="162">Montenegro</cx:pt>
          <cx:pt idx="163">Netherlands</cx:pt>
          <cx:pt idx="164">Norway</cx:pt>
          <cx:pt idx="165">Poland</cx:pt>
          <cx:pt idx="166">Portugal</cx:pt>
          <cx:pt idx="167">Romania</cx:pt>
          <cx:pt idx="168">Russia</cx:pt>
          <cx:pt idx="169">San Marino</cx:pt>
          <cx:pt idx="170">Serbia</cx:pt>
          <cx:pt idx="171">Slovenia</cx:pt>
          <cx:pt idx="172">Sweden</cx:pt>
          <cx:pt idx="173">Ukraine</cx:pt>
          <cx:pt idx="174">American Samoa</cx:pt>
          <cx:pt idx="175">Australia</cx:pt>
          <cx:pt idx="176">Fiji</cx:pt>
          <cx:pt idx="177">Guam</cx:pt>
          <cx:pt idx="178">Kiribati</cx:pt>
          <cx:pt idx="179">Marshall Islands</cx:pt>
          <cx:pt idx="180">Northern Mariana Islands</cx:pt>
          <cx:pt idx="181">New Caledonia</cx:pt>
          <cx:pt idx="182">Nauru</cx:pt>
          <cx:pt idx="183">New Zealand</cx:pt>
          <cx:pt idx="184">Palau</cx:pt>
          <cx:pt idx="185">Papua New Guinea</cx:pt>
          <cx:pt idx="186">French Polynesia</cx:pt>
          <cx:pt idx="187">Solomon Islands</cx:pt>
          <cx:pt idx="188">Tonga</cx:pt>
          <cx:pt idx="189">Tuvalu</cx:pt>
          <cx:pt idx="190">Vanuatu</cx:pt>
          <cx:pt idx="191">Samoa</cx:pt>
        </cx:lvl>
      </cx:strDim>
      <cx:numDim type="colorVal">
        <cx:f>map!$E$2:$E$193</cx:f>
        <cx:lvl ptCount="192" formatCode="General">
          <cx:pt idx="0">36</cx:pt>
          <cx:pt idx="1">9.4000000000000004</cx:pt>
          <cx:pt idx="2">25.800000000000001</cx:pt>
          <cx:pt idx="3">22</cx:pt>
          <cx:pt idx="4">64</cx:pt>
          <cx:pt idx="5">10.4</cx:pt>
          <cx:pt idx="6">37.799999999999997</cx:pt>
          <cx:pt idx="7">5.0999999999999996</cx:pt>
          <cx:pt idx="8">59</cx:pt>
          <cx:pt idx="9">62.899999999999999</cx:pt>
          <cx:pt idx="10">71.900000000000006</cx:pt>
          <cx:pt idx="11">1.3100000000000001</cx:pt>
          <cx:pt idx="12">24</cx:pt>
          <cx:pt idx="13">62</cx:pt>
          <cx:pt idx="14">58</cx:pt>
          <cx:pt idx="15">26</cx:pt>
          <cx:pt idx="16">36.5</cx:pt>
          <cx:pt idx="17">26.199999999999999</cx:pt>
          <cx:pt idx="18">29.5</cx:pt>
          <cx:pt idx="19">25.600000000000001</cx:pt>
          <cx:pt idx="21">43</cx:pt>
          <cx:pt idx="22">84.099999999999994</cx:pt>
          <cx:pt idx="23">15</cx:pt>
          <cx:pt idx="24">27.399999999999999</cx:pt>
          <cx:pt idx="25">16.5</cx:pt>
          <cx:pt idx="26">40.799999999999997</cx:pt>
          <cx:pt idx="27">64.900000000000006</cx:pt>
          <cx:pt idx="28">9.9000000000000004</cx:pt>
          <cx:pt idx="29">41</cx:pt>
          <cx:pt idx="30">10.199999999999999</cx:pt>
          <cx:pt idx="31">35.5</cx:pt>
          <cx:pt idx="32">26.5</cx:pt>
          <cx:pt idx="33">28.399999999999999</cx:pt>
          <cx:pt idx="34">42.600000000000001</cx:pt>
          <cx:pt idx="35">18</cx:pt>
          <cx:pt idx="36">2</cx:pt>
          <cx:pt idx="37">6.5</cx:pt>
          <cx:pt idx="38">33</cx:pt>
          <cx:pt idx="39">30.300000000000001</cx:pt>
          <cx:pt idx="40">79</cx:pt>
          <cx:pt idx="41">10.4</cx:pt>
          <cx:pt idx="42">24</cx:pt>
          <cx:pt idx="43">71.900000000000006</cx:pt>
          <cx:pt idx="44">22</cx:pt>
          <cx:pt idx="45">19.899999999999999</cx:pt>
          <cx:pt idx="46">70</cx:pt>
          <cx:pt idx="47">19.800000000000001</cx:pt>
          <cx:pt idx="48">29.300000000000001</cx:pt>
          <cx:pt idx="49">97.200000000000003</cx:pt>
          <cx:pt idx="50">85.5</cx:pt>
          <cx:pt idx="51">73</cx:pt>
          <cx:pt idx="52">87</cx:pt>
          <cx:pt idx="53">50.799999999999997</cx:pt>
          <cx:pt idx="54">98.400000000000006</cx:pt>
          <cx:pt idx="55">59.899999999999999</cx:pt>
          <cx:pt idx="56">81.299999999999997</cx:pt>
          <cx:pt idx="57">81.799999999999997</cx:pt>
          <cx:pt idx="58">97</cx:pt>
          <cx:pt idx="59">88.299999999999997</cx:pt>
          <cx:pt idx="60">69.799999999999997</cx:pt>
          <cx:pt idx="61">80.5</cx:pt>
          <cx:pt idx="62">74</cx:pt>
          <cx:pt idx="63">81.099999999999994</cx:pt>
          <cx:pt idx="64">69.599999999999994</cx:pt>
          <cx:pt idx="65">76.900000000000006</cx:pt>
          <cx:pt idx="66">64.599999999999994</cx:pt>
          <cx:pt idx="67">56.899999999999999</cx:pt>
          <cx:pt idx="68">69.5</cx:pt>
          <cx:pt idx="69">50</cx:pt>
          <cx:pt idx="70">37.299999999999997</cx:pt>
          <cx:pt idx="71">42</cx:pt>
          <cx:pt idx="72">34.5</cx:pt>
          <cx:pt idx="73">68.200000000000003</cx:pt>
          <cx:pt idx="74">72</cx:pt>
          <cx:pt idx="75">45.200000000000003</cx:pt>
          <cx:pt idx="76">68.099999999999994</cx:pt>
          <cx:pt idx="77">64.299999999999997</cx:pt>
          <cx:pt idx="78">65.299999999999997</cx:pt>
          <cx:pt idx="79">77.700000000000003</cx:pt>
          <cx:pt idx="80">74</cx:pt>
          <cx:pt idx="81">54.600000000000001</cx:pt>
          <cx:pt idx="82">70.099999999999994</cx:pt>
          <cx:pt idx="84">70.599999999999994</cx:pt>
          <cx:pt idx="85">86.099999999999994</cx:pt>
          <cx:pt idx="86">90.900000000000006</cx:pt>
          <cx:pt idx="87">61.600000000000001</cx:pt>
          <cx:pt idx="88">64.400000000000006</cx:pt>
          <cx:pt idx="89">18.399999999999999</cx:pt>
          <cx:pt idx="90">100</cx:pt>
          <cx:pt idx="91">76.5</cx:pt>
          <cx:pt idx="92">84.599999999999994</cx:pt>
          <cx:pt idx="93">24.800000000000001</cx:pt>
          <cx:pt idx="94">99.700000000000003</cx:pt>
          <cx:pt idx="95">53.5</cx:pt>
          <cx:pt idx="96">70.400000000000006</cx:pt>
          <cx:pt idx="97">90.799999999999997</cx:pt>
          <cx:pt idx="98">72.5</cx:pt>
          <cx:pt idx="99">53.700000000000003</cx:pt>
          <cx:pt idx="100">43</cx:pt>
          <cx:pt idx="101">84.099999999999994</cx:pt>
          <cx:pt idx="103">90.099999999999994</cx:pt>
          <cx:pt idx="104">66.099999999999994</cx:pt>
          <cx:pt idx="105">90.200000000000003</cx:pt>
          <cx:pt idx="106">85.900000000000006</cx:pt>
          <cx:pt idx="107">32.899999999999999</cx:pt>
          <cx:pt idx="108">96.5</cx:pt>
          <cx:pt idx="109">99.099999999999994</cx:pt>
          <cx:pt idx="110">84.099999999999994</cx:pt>
          <cx:pt idx="111">35</cx:pt>
          <cx:pt idx="112">62.899999999999999</cx:pt>
          <cx:pt idx="113">35.100000000000001</cx:pt>
          <cx:pt idx="114">62.5</cx:pt>
          <cx:pt idx="115">89.599999999999994</cx:pt>
          <cx:pt idx="116">37.700000000000003</cx:pt>
          <cx:pt idx="117">95.200000000000003</cx:pt>
          <cx:pt idx="118">25</cx:pt>
          <cx:pt idx="119">49.799999999999997</cx:pt>
          <cx:pt idx="120">99.700000000000003</cx:pt>
          <cx:pt idx="121">97.900000000000006</cx:pt>
          <cx:pt idx="122">92</cx:pt>
          <cx:pt idx="123">35.799999999999997</cx:pt>
          <cx:pt idx="124">77.799999999999997</cx:pt>
          <cx:pt idx="125">22</cx:pt>
          <cx:pt idx="126">21.300000000000001</cx:pt>
          <cx:pt idx="127">29.100000000000001</cx:pt>
          <cx:pt idx="128">77.700000000000003</cx:pt>
          <cx:pt idx="129">71.099999999999994</cx:pt>
          <cx:pt idx="130">70.299999999999997</cx:pt>
          <cx:pt idx="131">26.699999999999999</cx:pt>
          <cx:pt idx="132">72.200000000000003</cx:pt>
          <cx:pt idx="133">91.599999999999994</cx:pt>
          <cx:pt idx="134">87.5</cx:pt>
          <cx:pt idx="135">91.5</cx:pt>
          <cx:pt idx="136">70.200000000000003</cx:pt>
          <cx:pt idx="137">73.200000000000003</cx:pt>
          <cx:pt idx="138">85.099999999999994</cx:pt>
          <cx:pt idx="139">94.200000000000003</cx:pt>
          <cx:pt idx="140">81.299999999999997</cx:pt>
          <cx:pt idx="141">89.799999999999997</cx:pt>
          <cx:pt idx="142">96.5</cx:pt>
          <cx:pt idx="143">93.200000000000003</cx:pt>
          <cx:pt idx="144">89.099999999999994</cx:pt>
          <cx:pt idx="145">92.200000000000003</cx:pt>
          <cx:pt idx="146">84.799999999999997</cx:pt>
          <cx:pt idx="147">94.799999999999997</cx:pt>
          <cx:pt idx="148">94.400000000000006</cx:pt>
          <cx:pt idx="149">78.099999999999994</cx:pt>
          <cx:pt idx="150">78.299999999999997</cx:pt>
          <cx:pt idx="151">84.799999999999997</cx:pt>
          <cx:pt idx="152">92</cx:pt>
          <cx:pt idx="153">99</cx:pt>
          <cx:pt idx="154">70.5</cx:pt>
          <cx:pt idx="155">99.5</cx:pt>
          <cx:pt idx="156">83.099999999999994</cx:pt>
          <cx:pt idx="157">98.799999999999997</cx:pt>
          <cx:pt idx="158">88.900000000000006</cx:pt>
          <cx:pt idx="159">97.099999999999994</cx:pt>
          <cx:pt idx="160">76.099999999999994</cx:pt>
          <cx:pt idx="161">86.900000000000006</cx:pt>
          <cx:pt idx="162">77.599999999999994</cx:pt>
          <cx:pt idx="163">91.299999999999997</cx:pt>
          <cx:pt idx="164">97</cx:pt>
          <cx:pt idx="165">83.200000000000003</cx:pt>
          <cx:pt idx="166">78.299999999999997</cx:pt>
          <cx:pt idx="167">78.5</cx:pt>
          <cx:pt idx="168">85</cx:pt>
          <cx:pt idx="169">60.200000000000003</cx:pt>
          <cx:pt idx="170">78.400000000000006</cx:pt>
          <cx:pt idx="171">86.599999999999994</cx:pt>
          <cx:pt idx="172">94.5</cx:pt>
          <cx:pt idx="173">75</cx:pt>
          <cx:pt idx="175">89.599999999999994</cx:pt>
          <cx:pt idx="176">68.900000000000006</cx:pt>
          <cx:pt idx="177">80.5</cx:pt>
          <cx:pt idx="178">38</cx:pt>
          <cx:pt idx="179">38.700000000000003</cx:pt>
          <cx:pt idx="181">82</cx:pt>
          <cx:pt idx="182">62.399999999999999</cx:pt>
          <cx:pt idx="183">91.5</cx:pt>
          <cx:pt idx="185">11.199999999999999</cx:pt>
          <cx:pt idx="186">72.700000000000003</cx:pt>
          <cx:pt idx="187">11.9</cx:pt>
          <cx:pt idx="188">41.200000000000003</cx:pt>
          <cx:pt idx="189">35.200000000000003</cx:pt>
          <cx:pt idx="190">25.699999999999999</cx:pt>
          <cx:pt idx="191">33.600000000000001</cx:pt>
        </cx:lvl>
      </cx:numDim>
    </cx:data>
  </cx:chartData>
  <cx:chart>
    <cx:plotArea>
      <cx:plotAreaRegion>
        <cx:series layoutId="regionMap" uniqueId="{24212247-0BB8-AD4A-B10F-8F72A734DB1B}">
          <cx:dataId val="0"/>
          <cx:layoutPr>
            <cx:geography cultureLanguage="en-GB" cultureRegion="IN" attribution="Powered by Bing">
              <cx:geoCache provider="{E9337A44-BEBE-4D9F-B70C-5C5E7DAFC167}">
                <cx:binary>7H3JcuNIsu2vyHL1ntkDC/PQ1t1mAkVRSolKpUgps3JDgyQmCQ4ACYDj79zFtbu4X1E/9k4QAwFX
KIlsoY1YNKut2ipCITmPR3h4+Pj3l83fXqYDJzjbzKZe+LeXzT8+jaJo/rc//ghfRoOZEzZm7kvg
h/7PqPHiz/7wf/50XwZ/vAbO2vWGf8iipP7xMnKCaLD59M+/47cNB/6t/+JEru99XQ6C7cMgXE6j
8Bdz3KmzF3/pRWz5EL/pH5/swdQJluGns4EXudG2t50P/vGp8DOfzv6gv+nNXz2bgrBo+Yq1mtLQ
VMlSVMv4dDb1vWEyLpsNUbVUXZExHv+xO2eGBSUo2P995/U1GIThWfL/uYUFcnPjbug342/b9Blp
9p/77/JHEc1//p0M4NuRkRzgFIpjUxTvx+7ZkxsMXe/sOpw63muFyEtmA+DKsq4rVvwpMEDQ1YYl
6ZakmWY2n2fEb5HGZwnnVxDmcH6Csunp+vRs6i1XznSZbtSPnwrBaKiGrIExYvKRCsyRDLOhG4ok
67Kc/tX4eBynhM+KdB3BPx2moPeeTg/6vTN1KsQckFuWLOmiyYdcURuazlgiGfsfAEfyx+EoNXzc
k2UE9mSUon7/7fSotwfBzPG26Zf/+F7XpIZoYSurilXc42JDMUVZNNnNkEe6BAV8rLOFBO1snOJ9
0To93rfu4GUUDbwwGrheCsTHUVeNhqRKsqiaSgF1q6FpsqmrIgG9NBl86MlywgAyS9lwWwMJf+94
zsypDn+zoUkWRLyR3K2WWWCDYIoN0TQ1TcUZ2H+09G/Hcv44PXxGpOsIB9JhCv39+elPwN1gfdZ0
poNX33Mr5IAgS0wB0lVVAbY51VPSNVwFimIYeqL5FKEvTQ+fA2Q5YQSZpfy4a56eH61o5PrzKlkh
iQ1ZknQd92+BEwq0HA0zpp4cAnLnlqGEz4TDSoL/YYJC3+qdHvqOE4QjZzqt/jVgNETdwpZ/V+GU
GrKl4r4wCA9+hyQ+L97+BsKTtz9AedO5Oj1vbtzAfca7NhUWH7+jpYYJlVQ3LJ2rkQqSZjQUTTU1
U41/gLCmDEV8lhxWElYcJigLbmpwSff8oV8d/GbDgNiRcUEk8Bc1JaitkmUZOlRULvrHiOEjH68i
qMeDFPFe+/Sbvr10ZtUhLikNVcWVDClTuAckVW0YuqVqqqWlporCi+AIFXyoY9oJ1PEghbr9eHqo
L91xhbJFkIyGqQBpVRFjSIsKqGQYDUtXLWzuePsT2XKMGj7k8SoCeTxIIb/8fHrIz2eDwH1xvLOu
M/OdY/v832cF7Pie81KhZFOVhqHIimkwcwb7FHkPS4hkWKpqSXzJdpwcPvfTdYT/6TDdAZ0a6LqP
k8BxvcEx1hdNxL+yd6sWrg1R1CxFL4g4BY8RCxqYqRCDXgkK+GhnCwnc2TjF+/H89CfuzlkGy+rQ
FsQGrBmaplmpDZtsdTw6GnA+iKYsKvvNTsTcUXr42CfLCPLJKMX97uH0uHcD9+zW8SZHhVz5nW7A
koQLWzHlWMZYxQ0PA4chKQb2O8bzl3kpUviw55YS6HMzFP7bmxrAPwieq3xQQ1+SFRGqqZzoS0UB
LwN7C6JfTV97ZNd3j5LzDv7JOgp+MkyRf+ieHvknx1s6UZUiR9IaMiyrmmJqBQnPRI1pyFC5FGJb
LUEDH+9sIQE8G6eIPz2eHvHzYMiOu1ehqBHgm8FDWbVMKVFmi++HvS9TN3ATwL2z/+Apl5c5pWji
8yC3lHAhN0P5cF4HkQ+9FpYV16tWsWQCX7MkPI3Zpyh3JLnBPPoqPkX8u6Vo4TMgv5ZwID9FWdDt
nP4oPPhwpVUq9zU86mCTMNRE7hfPgYxjYqrwYhpk/5cghA9+tpAgn41T2B++nB5224/CNfw56R78
uKVOkJWGpJtwy2uJgMGNmnMpAHjNkk2whQBfhhQ+8oeVBPrDBMXe/nZ67O/9IFoOnWl12CtWQzdl
ONO04mZHDIWFCUvEpRB/iJZThhQ+9oeVBPvDBMX+vgbeg3ufhRBVh7wmN+C217HvExMoNndu00tW
A6YjVdZNouEfp+M92GP634AeD7+B/Pb0273jT1/9VYWSBn57GWo9YlDiC9ayCpgjbE7VNVHEJcDd
8yXo4WOfLSTgZ+MU/c7F6dHvTv3VoNoLVm9AtVENXUkUnKLMkdSGKeMwKMy6k1cwy1DCB/6wkiB/
mKDQd2vgirnzg7WzTUH4+A2rQ9aokqIpeiLNi7IGd4Ao6bKVvnctcs8eJ4ePfrqOYJ8OU+TvaqDd
3A2i0SBgIjGsDn6IehmKo2qoiTWnqNhrDV3WLT31U0Lqp386jlYpSdM7PMh/IcqI/NwbbtTgAriD
/yBwhssKrwC8okwWtILg3YLsF0ytIUIuaVJq7CRCqBQt7/Dg8DUoBw4zb/CvgRx69Nxo8Hp2gyj5
V79CVyXi1hEuIRp4S8UXLeGFjPguEyIp1T1FonyWp4vPELqecIVOU9a07dPfzp3Bxq3Sq4U3GKK2
YHvAE3j/KcooQRLBFBFOFvxTFE/HKeEzIV1HwE+HKeid76cH/TJwvJdB+vU/fi+rOkS/akpKGjZd
vJdh8NHAjtTHDLakfzq+GI6Tw0c+XUeQT4cp8pd1sLe5gyBwzm4HfpX+RETI4ZGlqIgSij+4eXNv
MEFiQUQsioU+wrolyeHjX1xNuFCcpLzo1uBW7q4Hr4MKo6mhnZqKifhFhSt6JL1hIM5Cgi8y4VLx
FBwn5x0uJF+D4p8Mv0G+VQP543rVGiGQpsQiqVkoQ3wRF19kst6QzTjKt4j55XFC+KBnCwnq2TiF
/bIGalCpAJbyvl0BkVq6LCI+zqLyxoDIV1mslhTzg+g9Rwnhg54sI5AnoxTwb93T7/NWGFUbrq5B
0iNgC5ct18UlM8s/wneN1MNFcC9BDx/5bCHBPhun6LdqIGU6CCNxI7fKRFUBTnPZVODZhTaz/wDh
3E2LWFzNkEwJ8bhcGV+KJD4LcksJE3IzlA2dOrh6d/D8O+7YqfCqVZEWhuApaJSJxlPU8mEfNeBl
10QtsUmTc3BeiiQ+H/JrCSPyU5QT5z9OL44++8FrlVxAuBriGQxRlYrwKwinUmGIM2CD3n+IHe44
HXzo03UE9nSYQv65Bna45g6Je2cPg/nyeeq+pMpHBS8uC8GbFove5OuaWkNREL5pkDfunpxf+5r5
0GcLCfbZOAW/WYP9/gD/7qtTHeiCxKKhkSqfhAmKzJ6Tk/4K0vX2mWRprgYRO8fp4YOfriPYp8MU
+ocaeHjtwNm5Ffp3YbfBjmYfkdjYYIOLhTwyBvYfzOedLscp4YOeriOgp8MUdLsOxgV/6s/8f0OV
CAGeFRnCxkyNasyzktv4UDcbkmZpiDbk5gl0yxPGZ8abX0C48maesqdrn/76tf0QbsgzyKSzq0Gw
Gwz9VaUBcIj3RPiJgmyO4nMMSR4ISZEsWSV2t98niM+d934PYdJ7P0Z5ZZ+fnle90eDMdkbI9g5T
cfLxSxsBQIah6IiHLjJIQCEPJro0PCxiGQbzRV6GlaSGz53CYsKSwtwbPnRPzwcU+hm6yypdNiKz
lVqabiYvh6KlSG3ouoQQUTOt/wFBl+dECXr4XMgWEg5k42/Qr8EL+tx79YOgQg1KhfNF1eA9xlWx
/xQVKAmvZw25fyJRW0vQwUc9W0hQz8Yp6ucXp9/z97GveJvuvI8LHhaZqKCiASqsHCKCcve3ALsS
qjwpcNMQ5MvQwof+sJJgf5ig4N//eXrwz6fPFUfj4pHMsiyQfVTQmWBJEhGkhfISaWpMyu/YKVaC
ED7w2UKCezZOYT+vgS/mcfc8mLhh5FRpJGKlPRQDChF30+vwFMMXI8JnU0S+HC188PNrCf75KcqC
xxq8lnvLYDKoUOigbgcS7lDVCQbp/ad40yqor6IgDQAciD/k3XacHD4H0nUE/XSYIt+rwbvtyR1E
XtUp9DK8kCjVEX/INSuaDVmDF0FWMJFXb0pQwkc9W0hgz8Yp7k93p5f1bE/MBl7FYgeh6ApCQ+EV
S9AvvpU1TOMphusgkUpEwyxLFJ8PxdWEGcVJypFeDXJh7kfu1J3PkWwdphvz49oPcvEQrKuKusG9
BySUgFJR8k+3aHhWSWr4nCgsJowozFE+3F+d/mR8QUpSdQwAwEwMoaJc8rwtiiM4zRC8osO6RKTR
MSr4wMerCOLxIIX6Sw22/J8DiKDqsEaUiYLyTJmDmGid8IyZqOYqI240vhnIrXuUGj7myTICejJK
Uf+zBi/bDsqGbsNfe0J+r4YxYiFEiPU0AgsaT0Hdl5AVAE8Zkq118sQqQwof9cNKAvxhgmLfqcET
62rpDZ2gQk2TlbFEiTgzTccge56lIEHIm7gEuE75EvTw8c8WEvizcYr+VQ3c8a2XpQOrTnUSB14x
qJoG7s9Uky+Kd8GAxqPv6/rxvfElKOLjny0k+GfjFP9W8/RXKwrdDP1plZIH0bcISbFQw5sbFCSJ
CiwNhqbB3BDv/5T3saGhDEF8/A8rCQMOE5QDnRqo/Z2t482cCk8A9BtUytLggOQqmJaO4EScjsxt
TC+A4/S8g3+6kMKfjr9Bvwb6Ts+d+YFwO0Ap43QfflzFF1Cmz0LSXVrK6m3NAfYGMFHZm+g7Janh
419YTHhQmKN86NXA4tb1l9Ho7MYPBk51fEDkD2oVywdNv/j2lWRWbw4p8Kg4nf7RWAiVpIbPh8Ji
wofCHOXDzcPp74Ou45/1/Nlg7xe+RyWOF3de4clAvCLsQCJszLG+T2NWkLmB2pXImEwDFolw6v71
X3v6/vqfhMC//vcohe9w6d3fRFn27g9S/nV7p+dfsTPH2f95bHQb/zfd3B+XbP9p0HFoXLPfV/ye
Ntwp2kflMhh4iMZD5YEtDExVqmCskCbMS6ymDc5P3rMmodafKkqSCCt4uitikfc71PBP1NvfQE7S
2x+gJ+j+8vQn6LMzr9LahDsIIRaSphkHx1qOIyg318BrRdNlrciPo2TwmZAsI8gnoxTuz/enh/ve
mS+dM1Zivr2EobXC21/YXyaGpqdR2aSdE6vgy8pCGYh02d9GxN73O5TxmfH2NxC+vP0ByqL79ulZ
lEXVxr6Zj98iEEL/CRemNwe9Hq6RFZuKhI9DrsgINDIQ65I8uok9UGONhJC/LyJplncWjhHD3//x
KrLn40G6z69roPueowQgqiLsNUvbCZ6XVUZr40rGpYvHhl50PAu6hMciXHAsI3n/IR6436SKzwnu
LyGM4f4M5dN5DeTRtfdapbYky+hYIGuSjDz91CKVu6H39kL4g7TUXUQu6qPU8DmSLCM8SEYp6td1
sFM506jC2xkBF8zFJqEAXbbtc6jDP4EeB8xMTo4DnAm/JoMPd7KMwJ2MUrg7NXjI/XBnz87zusK3
t4DHm8rKH6P6QeFVIOM6VnVTlVSCdRka+HAfVhLEDxMU9B/fTq/p4PihEkK1bzHkIrCGKUli1F7A
FNBnrjgRpnIDhaLS+z5+kpWiho9/bilhQG6GcuC6BtGmPfgjKpQyrKGWhCBemGMTi1Ix7BEvZQ38
EWWD9hA6Sggf+GQZAT0ZpYD3apASiLJhEWpzxXV3UYC0+jZOCHhBIo6JcN/E6Id3VkHSo1IXbldE
f8X+CvIM+1cI5PPm/d9E2PX+D1IOdmrwgm4PfHTjrfDQICwedaJQvUXhhoyhUwecd6hohGoL+w9x
YpSgh8+fbCFhRzZO0W+3Tn9lNEeVZk3BXITOEIqBgo48ZZR5T1FWBP5VclUfJYMPebKMAJ6MUrib
NdBCbccbTp3XQThK78qPv42RjgAtFNn7mb+uIKAsOC0gngwzdUoQZ1E5kvj459cSJuSnKCfsGtzU
yEdjfWgqZAPqmGp4hqFYbLz1i1e1hr4pCgzaUhrYQU5ACXre40HyRd4wIBl/g/7V6cVOG84Dp1L7
BIQ+em+h+wnXTs3MFAhJZa67JK6GSv3jBPHhz74JgT8bp/C3a7D5mb36xwBRe1XWrhZws1pI9pPT
3oli8Z0G/aihIpDbkFFBnH2oplSOKD4bCt+IsKIwR9lxV4NkkfOfwxHypKpN2FFw1bImr6jvG8uj
ouEOrVOQg65JIqrv7D/k9VaSJj43CosJNwpzlBvnNfCgwcK7qO5aABtwM2uomA+Ac+8Gll9uqPCd
wWrNOw3HqOADH68iiMeDFOrrr6e/BnqI0HBfnde9zbrnPztVNhtFkQvYhSD108o5kDc5BrArQWSi
Cg2EUnbHhovfpIrPCe4vIYzh/gzlU68G1ryk9u154DyftWZu4ERVppQgkx8nQIaVg2vBZnWBkfIJ
Y2ssqFhAcj7N6neJ4/OL/1sIw/g/RDl2XoN3HctOCvfHqumgJHBYvV0EpikDTRNU1OgpnisDiefI
iECp5kSyYT7Pr3+FND7P3v9NhG/v/yDlXa95eqn4NPAGu+Vg6qS4ffyNyEpiwFeByJnkDBWVAQHa
AJtTWHL1/kPOWCmS+EzKLSVcyc1QNjzV4Aj9cGaVdhAUYClnheThqcPjI3cTIY4TCgJMvKzdTv6k
HKeAD3m6juCdDlOwf9QgkPnWiVZVGgE1hPFrLFQM/9p/CORo28UqY2Q1nkk42XFy+Min6wjy6TBF
/vbp9NKmu3YjVHCs9i3IsijwsoDJnNtbBBnTsFchbCyt5U9e4yVp4vOgsJgwojBHudGsgWHkyvde
l0GVdZIgdRBDrsAEWDwCgglbLdx2rLNRfESI9ClDCp8Dh5UE/sMExf6qBsbZpo8X+NkDum+kYvjj
F6+F8EjAqxvJI5xk0wkmnoFoL6Ihyj+TU/kroBxNfDbk1xJG5KcoK5oPpxdK9nKKrMYqLwR4hQy8
wjXUnMyAzt/BaDGLlzg0pCStkShAZQjic+GwkvDgMEE5YLdPz4EOzLNDJ0SrneoOAwvhYIXzIPZx
3+bQx3WhosYtilUdej3mT0E5Yvj459cSDuSnKA86NeCBPVpWWsMHiiaLklFZXaoc+vAQqYokIrgm
CeEj9pDjZPCRT9cR1NNhirhdA0PHvVN13SREJ7E3laGah3zdHPa62YBQUhTW7mX/gZEqv/PLEMRH
/7CS4H+YoBy4r0Hf9vtBsEwh+Pj1iyB61kME+aKJ1Gdt1HLwC4ifwcY3NTn12hFjxTFy3sF+/yUo
7vvBN5jX4KXbdp8DFpdYoahHIAD8cRIk+iEsOI87SmqryFzE3o+3PStEnN/3pUjig59bSjiQm6Fs
aF+f/srtbivVeNDBHbqOZLLC/vsP9PscC1BZSUTtVCg8qWpa5MBRavjoJ8sI8skoRb375+lRb27n
QZVdLQA7kqeRnp7GFxW9oPAHSejkgtZFfFXnODl83NN1BPh0mCLfrAHyt+7ztsKnFvoSAXeEWOSq
8eT2O3RPGCR0A/on96Y9Sg0f92QZgT0Zpajf1gD1JswLf/2346en/eOXLLpnIt5L1hH+UpAwApQb
ePvh4hSTvY75vJBnpLz8mhI+6NlCAns2ToFvfju9oEEdjwiW/WFQIfTsVWui+vLBkFngAIr1IDME
GYS50LA8A8qRxOdBfi1hQ36KcqJTA33nPFg+Vyh4sP9Z5pmemnBIIwtBhxEIAadqaoqmgS9HyeEz
IFlGsE9GKeznNTgA7SVKqVSIOwybqmTAhJwIdBJvxOow67AqIAcn0TFxE+d3/3F6+MCn6wjy6TCF
vl0DoX/hzxBpUaVhE2Hx0B0VCRpmQeSwsApU5UcsnpwIfYJ6GVL4uB9WEuQPExT7ixq4tnqOt6u2
CjZetRrCJSQ52/nFVy2S09CxCwInrWFFjJllKOKz4LCSsOAwQVnQq0GAXbpBvH9D8yjcsYhpRGQp
897m9E0B4Y7or2OivVFie8BByYuf3yOKzw/e7yCc4f0I5dFFDTJ5uugv6DmzQQrSx/VSuFZUPLQy
7fPN/aCznGZm8U8ji9K/HceBlaGIz5bDSsKMwwRlQbcGXpems0Wp2upDhXBEFMmUUa+TH5xtSg1W
YlVkRd/2H2KEK08Xnx10PWEKnaasuanBBY7OJu6uwrOBfH5kIqBFjsKtsieYqAGHmtuoNJnE5EG4
5YXXcXr4rEjXERakwxR6uwaXR7PSxwKydfBWkJTUHk3VJ1OMi7ohYDi22hFnzDFq+LDHqwjo8SCF
vPl4+qfyxYDVlJykW+7jVwHCgdDRHckHKarQiHJ3NZNPqCUsKql8ItboEvTwcc8WEuizcYr+RQ1c
ME3WYK7S0DcE+GIzs6Y4BdgFdLa2RJRRYKzZf+hmL0EJH/jDdyDIHyYo9M0aKEFIXZxWKOUFNJU1
dElRYIWLpYlFGIDHGuJCDVgv0sMW6z5HCXkH9ph+ink8+gbwGhTubMIiUWUemg5bkIFOIXB7xYAX
BY2A8rUobIuM/dTX/kbVOUbPO8An34Minwy/gf789ELeHgSzSmsUoUiUjOqcSGni5hEIOorGIwaa
5cLG0oZYJkoQxAc/W0jQz8Yp/HYNzBJxo/NqDROsoTusnMjChDjJ3a9oeYpYUKiTmdpDLthyxPDR
z68lDMhPUR50avDguhl4VXrA0HpFlVCsJcujKUp79JBCnI+CCLjkMiA6/VFq+Pgnywj0yShF/aZV
A8Hzn1akrBvHHy+bvw0H/q3/4kSu770ZCN+MfK2ueuztcjOYPfvLYJjqHR9X8lldRtYBEFENvLsX
TwD0eMcLIA06J/a4ciTxz0B+LTkI+Sl6Gm5r8NZCovrAqzb638BFq8EHgH6M8UVbNE8LKrRO9MeE
zfTAqLxxoRRJfEbklhI+5GYoG9o1UETtZbBEYcDqToOgoBEXkvNgVktU/+JtgMBEVMhBKAqt21WC
Ej722UKCfDZOcbevT38ZdPzAf3mp0CWPJ5eEQpkyat3wn1xo8KKzZNfU6Ay25Dd/CYL48GcLCfzZ
OIW/U4NHwHXkTLcpABVcASjuJKNIoMFq9LNP8fnFIlX2p8HU0r8ZP3ePksGHPFlGAE9GKdzXvdPv
9ivHjdz0q38cbhj29xmjKA9e1Pdh2FE0GJBZ48b9h+B9lA4+3skygncySvG+qgHe56w9kVMd4IIk
odgT646DBjj7D5SY3EMLZn0UDEcRIjmVLunfjvf5cXr4wKfrCPLpMIX+vAamtPNlGFUaT4vGaBpC
ltFupbjZkWCHKAik775TyaMEIe+Ann4Dino6/gb2Guz4xyGKClW441FMQFEUElnILD3oMaqhsArX
knOcCD7i6ToCeDpM8X5sn16iPwZLFP2u8AoVAK6JBmcaTAUF2SIwJ4oM4xoCGmKhTsJKSpDyDuzp
d6C4p+NvgP/z9MDfutFoWa35TENWBCKU0X0xiWiDlSwn3OE6RAkz1gKcH1BSiiI+B3JLCQ9yM5QL
tzUQNzfLNVSa9JL7uEaDVxFSVhQIFq72jjsANZvQ+xJRhfsProK88n6cHD7+6ToCfjpMkb/5dvr9
f+PsnMmo2pplgJe1O0Ma7sFCmTsAOpJ0oVMikS4JWlAJ+qVIeocDubWUC7mpN5yoQYBC23n2Kyxk
KSACAXs7gXh/v0J7z7EBOijb/viBQ0pj/hAcpYfPgWQZAT8Zpbi3a/B27Q62L6PBdFplLSwBSVtw
IFqGmfioWGJcDntcESyOXEJfwOLeL0cMH/n8WgJ/foryoNs8vRRqo3Bihdom6iThXYXmx6n0h4TJ
oY/uvCL4IiOftIj+UTL4wCfLCObJKIW7fXV6uHtLlKmssiwD0uFM9I5R4TAvIM36vGGXs9oZ8Ydc
tCUI4UOeLSSgZ+MU9l4NKpOg0ceru6pUzogNVGEwmCcwRbgoaAxWtxK+EmQXxT9ALDhlSOJz4LCS
sOAwQXnQeTr91j8PZgOvyq2voj6lbumIsUxsNdjiOVmDAqFou6EjhTfhEIlWKEEPH/9sIYE/G6fo
n9cgWqE3ctxqnVRIYEEcJsqiw1K//xBLmghZjy4B6GsSz2M6r+SUIYiP/2ElYcBhgnKgVwPR/9Wp
tECAzN66KE1s4jKNP4XdryEkHN3eEL1/qB+Qh/8oNXzsk2UE+GSUov61BjpmExkRgV+leg+xApef
BvtZgjtUmZzYkZCfrikaa6BR3PBlKOGDflhJcD9MUOibNRA5NsR9hc8qC54pOL1ZcGD8KYZIwaKp
mXCJZ+8uIm+OUsPHPllGgE9GKer259Nfs61wjXAUr0InlYDCAKh+x6K/izomPLVQ89klQLZ6GRr4
cB9WEsQPExT0bg0sCF0Xbavm6F6fHvmPG9KAraYrJqIPiuIFHWBM0WTh9lb6x5JsqzI08FHPkU9g
z828wb19+s1u+1O30rKnrHW2qOmoeaQljlegnJPuLAYWW16WdWI+KEEJH/tsIUE+G6e42zXwDXb/
+i//rOfP/vqffYns++Cv//Ve3HmF2x+BsOxViyiERNqTPJ99c2dEgadNeSwSf/+vUMhn0Pu/iXDs
/R+kLOzWwPB/O3h2vCr1ImaJQKcAvIpT20/h5LCGnyidhzJ5fMt/CXr4/MkWEnZk4xT9W/v0gqvr
L6PRWRfh+xVqSMa+VhtClNPcuKJFAq4ZpCMyixBRjUoSw4e/sJiwoDBH2dDtnp4ND8uwUmsc65Kk
I3YKHsjC5rdYjjuaHKppuTbCgeN08MFP1xHc02EK+cPj6SFv4hWKYnln5z8D1NP4dxQUwA2uoFCV
yCzN+w/Azl3hiLlCWBtKWUlEa/1XKOOz5f3fRBj1/g9S1jUvT8+6Lqu+5ExTtbMCHRddntmVIarF
txyr9K/itYfyG+kjO/2jia57nBI+Z7KvQBiRjVPcuzWwXrcrbqQAEwUCPEUUNE/Cy4sHRGClaXBL
4KmNt0feaNQbDc6OE8NHPr+WgJ+fovi3a2DIuHOHg0oj4XARQzDhfZf6iItvPIP167EM5JUmAoy4
6UvQw+dBtpAwIBun6N/V4I3XDHwYNJx0J35c6qgwXONlgRDzBN/i9pdQS1tmKdVWYmgiL70S9PDR
zxYS9LNxiv7Vw+llfnuJXlUzdDqsDn+IFzyvUS5AJ85h1NFmQc8Ie04cOtRJXIYWPva5r0HQz81Q
/Ns1eKaxrJuXCt/VyGGUYMlTskdC0aTHQuQ0NKBEEdCU4fGNe5yOd4BP6KeoJ8NvIK/BlocbtULr
KcQJKxGjaEl7c2LHEFjONWvexgpr5+/aY1Tw4Y5XEbDjQQp1pwZJW9cBunRV2UMVve5gjUb4CUq3
7T/F7S3sdz/MFMA7/hCzUQmC+MBnCwn22TiF/7p1euHeHDmv6a77+L3K5DquTYRW8R3CeANL6Fhk
5Com5Tf8MWL4uMerCOjxIEW8d3F6xPOqbvzlK8D9P+p8sH0YhMtptN8juZzsfcL1GdkdFVvdWFc6
XJhwPRa1eJjbVIsVh0eIRPxJj1ryhj1m/ONv+IR6/neiW75bhy3vjN2qm4JAi0G1YIgSfhYXKkei
MYIOF05iiiaKZK8USXz882sJE/JTlBO9GriGu/4Mqk2FmryJSrUG+yct+1U8AagnAE8lbJ6Zk4ac
gOP08HmQfRHCgGycot+tg8/MWb66Z6wFcJUsQO9fCc5InAXojzkrJ6LfNLT8RdvfRPqQI9AtSc07
DCisplwoTL5hxfnpb+HbQehHowpz1gXmW4HfC7X6i8YEGUcEaY2wJPANmSUo4XMgW0jAz8Yp7rc1
cLegkMEENWrPLp2wQvCRlI4W5SiWwZLSc0cAweY6sgBYo8xE2Qdv8hpnWXL4HCiuJmwoTlJe2DUw
5qPDRrVGTdTMRlpj0WqZ5wZqROqsUZSSK6eR50YJgviMyBYSHmTjFP7bGhgZWtOzrjNdOa9+kG7K
Sl4ChsJqzlpwbeWxRzVaE7c0Xl8J+MT1VZIaPv6FxYQHhTnKh+7T6a8C2EacdYXmHgHOFRkNRWQR
XVv2n+KFgCgJtFNg93KSA0yiuI7Tw2dCuo7gnw5T6DvfTg/93WBepTMRVy38WYg2V4sBuSZDXEdO
ZCp4iMnnKBl8wJNlBO9klMJ9d396uD87M6faDhasC/X+ak0lelHoGAYkPh5gaB0Yv3+hoeYFfgmC
+NBnCwn42TiF/3MNnIgdf8fcuIvlIEXh4/JeYIXh4clS5FxGe07us1ZqEipY4Z2c/tHY9lCOGD76
+bWEAfkpyoNODcJ0Wwt4kHy4cqdn7aXrDZwUlY+zAromC4SWiRFIEhvM8K+oGgzR+c3/W6TwGcH5
FYQfnJ+gbGl/Pb1k6u6D4eKAoBSlj3NEwIWAzqXIdjfgy8qdCmTOiChjq6LWbfrXEotcSTr47Ch+
C8KJ4iRlwo/z0zPh0XOjwetZN4K/N0xx+TgX0CVTY5EOSMWLLwGimbLIOGSJIdA38fmS27k0WXym
kOWEK2SWsuWxBk/mffGjaq12Ag4ACuwhTpc44OG8YYE/kokKEqnqmpdZpWjh8yG3lPAgN0PxP388
/bGo/J5A0irLHpBNchBwU6CdLxLHjIM2lQf/OCF85NN1BPZ0mGLerkG823UYOIMKwwwV5g5ASbd8
O6/cfYBdb2ooSZOGi7I2R3nkj5PDRz5dR5BPhyny1zXwx9tO8AyTRIXyf58OifCH5DG8jz3PYS9o
LK0PN4ScyxrIg1+GIj78h5WEAYcJygLbPr3A6c6dKrMmkSSvQKQjLSNxQhYfxyhyi2qfSNJ+owsd
I4MPekI9QTwZpXC3anC/tgI3Cip9CGiIoMKGx6usoHUqcVSnngV9QinNb/QShPAhzxYS0LPxN7A/
nH6XQ+F2K/WDCYhck+Fqgcs93ekF+JHXh6QASRKRmb3/EPhLEMSHP1tI4M/GKfx3NVD2L8YuasdX
WskWdVXRl5316c10x5ycR59ltNNEJ8E0N4wYJMoQxMf/sJIw4DBBOXBRA1/8+bTimHK8dhnwsP4n
gr6YuIpGUfjgoZWbzoufEvTw8c8WEviz8Tfo18AQdI9GDJF/9uBWWbhcgj2UhaTo0Gf2H6kggQQd
kaBQ/Fnzumw+z4KSRPHZUFhMWFGYo+y4r8Ft0Bpu51F6HX7c5sDqFcAqCsMnlxHw1ZsGei/nK8Tl
+XCUGj4HkmUE+2SUot5qn/4Obvoz1O6vUNcX4ImXRXREQNmlbIfnLwG1gcpwMLshCXX/wRM4D3wJ
gvjQZwsJ+Nk4hf+mBg6B5jJwXpxq4yDgV5Th4yVxEDoMoWhgB4dkwhbMF3A/Tsk7uKcLKe7pOMW9
+e302/76peKYc1YSwlQQ5plWYipGYgm4FzQWA4q0ivhUENWzBEF8+LOFBP5snMJ/XYMHF2oWPfuv
VYbAQeqgCTWKesoANiduUGoA7i800kF9RLLhS9DAh/xAPcH8MEFBv7k6/Z7fJ/ilGHz8gsVjyoBN
nzq74IyUFRR5iHc5/g0FKC9njlLBxzxZRgBPRinad60q0CatvXJ9u9DUK277dYFybi0vcqNt6dl3
liYYcdkSw3f9+o9PzI1oGBA0MA/DnKNqrOgSupAdqClg3Zy68zlTctN25Ckr3v1dAyeM/vFJQINf
dLbGOw5NYEwNUdQ4VOtBNiUrKpoQ4hWnIocSvhrPD6LRPz7Beo2SRMjcM1j2DYx5YH3I3Gn7KRi7
WcINLv99q9pPKdX3/nQ79L0M0+S/z7zl7N53vSjEagO/aR7/HJd0ZkefvzgPqH7Efvz/WcPQXbpL
dXy9nN2M1LFtSIPZamar3tYWRp4tbe8mxoW8vtgumtvd42J4KXotK7gYay1z1NT6n6e+PfJt1WhG
asufXBkvE91WxWtLf1gs7vX+3c5qz/u2Or0ydt/M5e3YQGVRv+ltJduNXhbqV0m97Q97q/71aHgx
NJrSpClpjjvqmpM7YXlnzD8v5JtQv/fNW3V8vwpvJvj3jdC/2blfwk3bNL3mtH8jSUFTdu8CwbeN
7a65i+4MtT0URrY4eTa8q37/YW09ae4XXxhMAs9eqnfBbmuHVmB7q8v5tDMb36ura126XPVvNL+l
e72NZk+Upry4EMZXcnA9WjvyamEH/siW+mFzvHyYbbsjpbcTr4XJN2n3YzW5Nkadfng1i6717c1w
3Q7we9aX+vxqPG1r1q0u9e3d9MnSLuRJM9rY/uTLZtvW3UtV+zKybqV1azy9CedXm9FnZd3Zru63
oh32L0ajz7vVn4J/OQ09W1xdKuN7Q7D7ypWxugp23y+04ZWw+cz+51/u1G+jzdflpDdfi7YwvpnN
Op52F6jdRdjtTzvj0ZWgNceT1shsuZ7tLezJ7iIat7f650C4Mua2POnMpUt53l6MCgHghX334s+3
gTscRfE2zP7zn6hvhP/t2/wdBov/eWjxx8RB1u+PKxvSTf87k+VEg8ycG78SBh33de1sz65DlmyX
KfzsOCVL07PPQnYQTYIC2kgARe0xHPD07LMpi/WkkzQ0OzYkXKnJ2WeBVwh30yxURURhDZVVDUjO
PqakfSsA1BJQTfT01X7n7MswEuWOPkx7EEsGTNka3JcKXtpMNOSOvqS61gj9aYd/DvH3sTGGL/ge
17uVcqNM9euR8rBe6NeSvlYuloZ/p2/Uz+ZOaprDh4W87ZpLqeXP53d9SbzUBe06nAtXgbn6sTF2
L9J8fWmt3MuFN7vczZeXntR3tGgVteAujd02sRjmCTBg+OZLsBL9CBVn5jCVfIn1TtPDkbTCl5iK
OO+i/7QaC1fiaHYxHIZ3k8X0ZimZXwQLk4u1cRFZq8/rWV+x5fU3QZY704n+FFhBwcRVbr933Bc8
B/2fUXGP7/ft4QC8+1Pszsx+rCYHQwP479+R35zp1A33Fcwul9HyUAd9fzLY2uxc6MiywH2H6ELY
d/abPzsX2OK4lFEIGq9eBW717FywUFDJRMizKKHwFeJyWcGZ5GCwCieKjlBFC0Va8Y+K8t2pgChw
C8lsnE1VPBh4XSgaegPDwckIRFFqtudyB0M1ZtF8jvv0MQiFVhQpEMOXa1/f2Eqo/WltLt1gGV7k
oOL8SXbN5q7h/Z+Ebo0OiTKL+ZbJNaxuzC0eRGL4OPTVq0lfuJh54gUiwJuy592LZvD913+ueGri
b5j/cwyB3Decq9Z8bqpy+ChttKuN6N0uVkLLXAgtz/fj4Mv3T6gEgfX2uxlosAklBx4DFiaR/2OT
0XQ7t8a76HHqGpf6UG8uJoZoS2PP3ozUrxPLv18Zo9eR0e9Z3mxkT32zqY/UpqAb16t+/0IMw0d9
qd3tAu92F3VXino9mw8fZXN4g+YdvWiONWoAC32we1mugmYQWXeG73eF+bITeublRpzesq+JjMcf
lq9fjgTtahJJrZ24uBRmy87QVTo7adFxDc+2Zub1ZmVqzShQvvrTULHHqtnTVXNjjxfhd3Hd72la
9Fnruxer9dCWZsHVQsHkcDT9oUrLi3C2+j6dNEVB/GLpkxaEX3gxFVZNXwm+DaP1qimvtWt1Mmuu
RWNyIRnLiyhUr1Z3sr+c2Uur3zK3XVkwnF206vSX3r1nSE9Lvd9aqvPucGmrM+nODJediel/90z3
VQymtwtzJdqLsOVtNMH2xfXNLtp88VfDm93K60YT/XImDWfNiQggtHFrFWnNYBZ9n6nDm5ExV+yd
GXUsf9Yar6b3q7XWVKXhkxn99MarznQ0vAxn8v1k/KenzoB9/2UkT2/ltXUdDvE7f70l2S4gJ0DB
uUamIc4+rkZcwfld4k02wWSt7MLHjaVdef0N9DX3+dd/gnWMon/DUGHSZ5VtcVfTvxFt+2PfWOvR
41IXPm9D/U7c+vfuXGvOFe/HeAmdcRd+72/D78hOvetP+p89efisz73YBv/+keCcCAMXOOxHrOOp
qovF7zoe7YRouMSJCHez1qI/ft6uv0iBcrGJ5K9jIVjYs7X/fWiYvbA/7wpD/XoiuE1zGdjQ1X+u
5vrVr3HR3wo8C88JUUNgpYqXKMUlGO+Mjb9aj5702c5qjvwQFFjSV33s/VjvRrtLtW30Z8blXFFh
I8SmGUpaZ3O1HU3W9izcTS7W0/GP9ci9HK2gWhpyaAfL3dSe7/yutzKuzSFOyG61abkbY2Zrgno1
nCwU2zc3or2UhZ/STLrYzaPWWFCu0JX2RwjsbL2vXq+sxTcdGvRsNRw3/ZW/spWdqtna6DLaGL2R
vH0aTnDGt9Pn/lR/9r8Ygftqbi23OVurbdkf3ijrzdNW8W7X675nC+boVRSC78HWnDanigKmz69G
q+mFYs6/R/pYt82Rv21OJgt7sxSfli6+QuSa16NJpNnjVe/XmKtv9yKK0SKhWUIsHxxJKpGKobHy
/Y0ZjJ4m47XcNIZS1NIV70oMpauJv8PTY+e1lVk4tsGxLxN5eDFebOypFcxsf943cRUNf07HvbUu
v6wV9fNEHbZX1vZptgJ7JurswvJ2kS2H/tQOAsXuC2pbEecL2w2GzdVw+m01V6+MUL92N+7Pvhdc
aZO70Vhpe6rQ8mcDf9V/kIPJs6bglTCVF11V3j2NzGlrAfm5xyF58t/nn6R5dSav3bzzNCj8yLt6
UuGn2gMfjuJBSFWuOipTCg79+8pUz5/ArrrMmxlktiJTodDWF8l4monoQqYwQMJkKpSMIGmIUFg1
iFkB9To0WBOQVgbDEnKXJMiBVINCej3kED6wh6BbMJ4rv6NBvbnzDWgy+F0qcpVZjACVKOOJHkw8
dSF2d8Mpdq3/xVyNxk11Pbs1tcUC99Sk5cleMxSurdlKt/va6ikaz27ZXhuv5jN7sdzYOfySfZY3
dbC8lYLw35PEejcighl+3f1zKKfzzAxLmYjTjdiNZDFqDYdB2NyJ8/Y8NG/DaCfas80C5g9L/oq3
l2sv/PFndymK9lrx8Og31UlrHUif+33Vb1paZ+T5Mt73QmujztcXYzkY2XPd6vV3c/NiJGy+Layl
3dcnI1vbmcOLzUKe2sMIImYtvqzXs/v/z96XLceNLEv+yvwAjmEH8mXMbiZQqJ0sFkmRfIGRlJQJ
JPbE/vXjUEvdZGk7mqczNodt1q1WVRFLZUZ4eLgHMlnsm5jvi3RFnAdE+HkVd1Sfa5MppblhQxDF
DKI9V3xPFrqlLvaqIbdeAQbCb7OXcbR3Lf/861u0aGoubhEKS9Sj6G74gN8LZn+bg7t5NIQrpH4e
pD7QsTEKpnf1g8W1jtazTRM3BmrR25rOgxmWZUSEFiYDXxVafm6Us03deFXGrR7EXYPINedBO2ce
8+3Soniw5j7t0le3+xpDfppPf3zeqJSRS+HSxoZ4f96tOVajO5f6WY5u1GXa7TDGbMgBBisuwnJy
pq0x9rfK8GpKdF7iTqMElLdYu8zXqeMIREYtGExtpH2K9OB4lR24zrBNZ37TF9p9AvT365t9iQGA
8ZcxF3+f8wXe4anWmk6Dc3YmfzPHWHskNU66X5q/AVbOgibeIqsvR1qmPwJ8OwgWy8Z4s/A5Ty2j
k/F8np3eou7ga2HveJvYbA76nE6UWOm8Kub8WhmCAHokL6mbpazKJzYPGiOV3TNuFedymiQdx17S
zrEzAHhHMdGIl65/6U1fUb3uDyJXVE3WLhHdISYt6DPtVszT/ZJrCh8JyKlwpWPempSPbehX5NYS
SFDD4H7suHXVZFZGnUaFksycFqR8lm5L9SmzV3qOcmiSLM/rY23yjxbSfWTN7m8Ss7EslsvbBWsn
Cj/H8RcBzvvbhSsZhYqFfp56/brOr1vuJmyUxZNNxEvd+RtTDLTVtUdvGAfKK/Bxv14Z3wUqy8Cw
TsPHPzgBeBvfn0BT9Nko0nk8i6w665m2jf3mPHAbESHHtwC21yUy/PUxv1uNyzGXtpqvm56Pp8G/
P6Y1dgZ3AZfOkITdzq58qaZ8vyDQXx/mssz1Lg5zsej9RNOSvMNh/DzGAqrW5tBHijuCxk1xPZmt
9ef3EjQZLspZWrnfIX6RNZ3ZOjggcYuNa46sS1tqaPVz4rWHepAfh9o8/foal/7w+wUESQowNELR
cj+JcRlF66xvSK6PZ4/E567Ui2hqKkHNUr7UKZ8ZgFRP24r2GbnlhHM29C5nXE3U1dI6sP2HpPAS
Nhh1Trnc5ELbarwlTBZtR5N0vCurbmPXYOkbq/RCDW0VqtmHtCvOmlfsp6wyGSEFZ6NnrmyVTOFg
P2MNiYCr4jor7cgokH2delu12Wflu9QTrqSxb0eJoXpKqvaGF2D9xXioVPPgAvQZVn3WkT6pZRRU
KYRzPL/BXHW6eki6OfhyB/+LCX/TlMLTzd4stYXZfteEukZH5DlpvrWg1Ftw+OWj38DhQiETxI5l
UAYI46V79A0cQryPhyljYhuehgFia8nwX3nnRfKJp2CAy/Axs9AFKY3N+Q0dfjF56QZ+n7/44Ql6
w3/Ar12iQ9DaOLRj4gdOJqSkC7Yrll3X9nMyHw++u5LurZQNqhoJGue+FJvSvll2yOCEKqtY4xQ0
7lZesXpz767/Cuhv8eBiGXy7Tb+eBC7ZBgWOOvwizALIDaSPi/moenGQpGd+CbIpc2+UY1/LKlkP
KYnkJEM9beiQ3pdzvZK+3JfxePTBmgxzjLbbk/TH0JfusSzKzaD1p2GUxzJPzrJQR4usSdquytJA
2yw5+CSNdEuGdpcEcPmupa5CIHKwRp9szmaAxWanmnajhB6W2bhWpR5y6Ue+VGubpEd7HiMSq2As
JDJnc/RUep/a2d7ShivNGf5q2vwUVVlLMH6TCL+7QehRvMUNuGta5za4QToHcK1L5tdtIG1nxUey
VtxmtusD3x4t9zUZacI3urXTyV75NR0ySXlx1n2Hqup5sExajlqgF+rWJ2IjSUvbFI2xs2pufe2J
i2uupdQvYlbw6TcZwDQv4jGuA4sWM5XwFE1ML8Gg5vfXMahB2W0izCMYlsllUxnWI64DUZBx8JDT
FkTgVEYzll2zb+oDl8yMwwocbHUt7P3Ij22/ldpRjXeAStRpH/PmprPXaR9mPHT8hnbdfdffEXOv
WQd0OEm7QnmNj3oATjIq6m3W7ki/IvI011trnec5BVAtQYYoZsz7wgjjcZfR8S6997IQrckEUVhn
wtlU8lTaH5xy62S0jmnV0gWBi7B11rr7wdBfKrUzrZ1Z5NQqadEyonaGdUWevIpldpTON6NiFUoZ
P2o11pBAydAhgW2xtgyGOuD1ynQYzq3sN55Py3g9F9ty2tpi3biRbx0HkxpOZMuVPtNORpW5rtsN
1qDX7OJk7xYrV99laiUV2B20H/dVEYlsW3Q3Yx+kfuATWnSB3gSTxXIncvS1lyfAj6/xsDXUHqcS
N+u53PXxEccY/aCZwvzBtkKOFDkyvWV2THUn8pxV6a35mTtR3rJ82uHfRb+xgsSl2lXxaj3nr7nN
OlD19vL1tvNKofC0b4SxI92tYewmazMPoWuEqbwubIotVJvrTj6M1gfLvk70Pc4ikfh3pLwI2VDd
AAy7irntg+NhuwVyCv0hlMYB3fDRnlifv8R16Bhry7323cDpTlOxTdOo9A6mvW5llN6Y3W5MowL8
Io9GLZLpqfKj1H3Rze3kXM3j1h/vy/E3LbFlVNX7fWtZHp7iuBjfELKBIN+v93KqZolCsTxOXR1a
ZRHZY79zlXUYF+TcdxutVAbVMnIzK+1anyPX4ZFoTUGF6d8NDmdlOlnUTiZ08nGz3HGvq+whbgHT
NMc7xU4emq73OcnJNUDHdTt+rouegZpbKVtGUqEF3qY3nj+cPFPbmd4cNW7/5Fjxa2LNT66traZm
YiKtbw01XVnP5oRfotTOS1HBJfnrUPcnqYzbtAznXk+p2y/td+M81vExz9tdqY9hnd36xfDcFNmT
iKv1oE85Fmp5U1jlrd54N4Ud1L2Jz5pXRanWRleFpJaHJp6f8iS/nrr5Xg3x+r/A5Yso53fAZam4
f05mHZN/xjQszcAvKpRvYMUl//IwxNSHoWEZNrLwoN/ACl5aGKSFKgfvgocX/ANWoAIESvHg71z6
6kvI/wZVMMQBkk2UT4AWLnA/1Gp/AlW+o42IDkMXuDQd/bAFVF3spoG7cer1WnXX44msdZ0xnpk3
qiNo+rRDQ6WjrgW/0ZNiz+d87yUgR9psClUz1LTvDI/x1NzmY9ayacCe8aagLGo9KIV1z0EIiSn5
UIr0VfroUKe2ASYY/ERntFVoajHLPOcxF9NGeC4YCrXlphs0XIM0JGc1n3eJVW5G09sMnhNVA/h2
qFva9mpIxDHR0ZlH0x6c11Ul4qhN07Vb9QcnvW0SEbiWPHaDs6piZ43aKejyDlHc3UzFtLPFuZsh
62lS/skywJ2XVXnPCwkBzPhCGgRDTaYhd9B94lvNuDPHW7etdeplxcNkIP379n5oS5ooEs5t5jOv
lI9+Y12Bh98m5RU4yvu2shUdPPK5L67jIeWUZ4gCRNsVFvdWbZuse99KqGhBIpkyf6xkHnHfa1ls
649g8HpaZ8WhIuXBlgVt9FiBtrfLQHdaavWFCFKjMJmsS0r6sVlJc9YZ0ZOKOl4qmdWWDEFuJWoX
DTrxUWsqBabDNGiXKsifOgmqz08C1wYElXX/auROiJpqi85FYBajR2u5T6psa0jjlAE9eMkYelrO
cr+7UZa/anjHWmPfSx/KJ8H8YiE3HdqJ8SgWVt0uRsAKnXljVzDLFR+Tmu981Gb/jUj/VkRa4sjP
I9L1c5ZPzfP/+p+2zP62Rn8JTcvn/g5NGIVnw0mLKspGXfQuNJn/grQPzTs8RBP/WUqsr3UUHswF
mIlo5YNP8YE98Qu/xia8BFM6XBQwtRgmYsmfVVEXvB6ahx5GUhqLhgd8Poqy93meyzHL3KoSJ3I1
2CWEadQvV07KPOvW4Yfqfkz/cqf/tCJYQt2bguC7Ay4V1RsicRql1ycTDujVJ6O86rNV7Ie5uHE6
8AI21X5HhJm4Vb884PL6mwNKEldkMnNxMmq04fZVu81EOOJSe1Y7qzxhiALqRsqAnOKemkaQFcCT
QaLWXUcRUow+iEco7EL+O1L1QjyF7/Di5i9Fx5tTU6ajzCouxamxP2bWPdjuTKMzoU8ZmvzJplKb
Mg6XPp44tdZnF5N0pg+iXrsptTwquhsPZw322cjDqkIZkt+D4EnAqVfhm3V9/X2Z+4X7/tWXdsFG
Fb2Sia9l4jSfp4ZqVuiz3qSH9iH5oAX2urkTezBPVUJLl81zMKVhU7MStRwTLc0+87v2evKZ3YDj
p+jCTtQyA107GoGJKqegwHY3znM1UzOmJBwknUY62fTVmqmVf9LPfejTdFew5Ew+TorVxcq4J+Hr
+KHduq/+bXlwDtZdDm1jHekxcDJbHov498b+wQ0wlpmhP1hF6G5BVAeo4VywDcJ3SkwrwCqqiiv/
yRgilQWNsZ+rQzOt0jYsE5Y+klfdof2nsqDyszvRYaTOGhWV99H8kN616Ah8oez0hqa4Po9aGas6
5Bkq7I9xk4ST3LY9ah183rGP3XmWqJgD3fjc8oFJEfXQeqrVmCqmF1B7vNZFRNotSkdHMukEerqT
FTOzIN3LCcuWjj3LdYZu9Vg8qhxCEpSdQTZFScqy9Di9iJFq+RW6u902vfOGbT+wvKKJZNlIbQEd
S5BWDJnY9nA9qIdiwThhY0ErM5yHVW8wu37SnKe4ooTjwjU7GIc9z5+97qOwHxpU/I0RNoJlRuS0
z2m2LhMn6uybAvjZRJcESwYFVh67zEnKwCnXjptT2T8SdSw1ULo2nUhGzasm+TAnMYW4goFbDKYu
HI2OkjLq9LO5ny3qJdTPQP/Sajr3POh0ZpYhxMj4s6wy1vrP0KJQ4Vz7Hk2yU4aGuT4zbzMnJuuM
Z5LuLEhjrXFb8bO3Ef1vWJDLaurrRv9n9VzQRI6DXkmiSXHKOnQftu600fVD4UdcsLjpmNDawDS6
UGIhDfphgJ6o3Bf6qs1OaYnyI/44DD1tphdpBONn3WYip8NVf4rRhNJQ2YTxRiUU4duqKXQnFToh
NMH/SbT5KC6qiLSJcRtfWoDmlOaBRmZuDV4Y8WYv27A9VooyVlQseRDPoAHAJ1tmqB6nHNoxHICO
rGkiaAd4Qskn/6U9CpBqv9lkl1zRd3fpAiWPkzn6Roq75MhVomhxJh/40VW0mwJZR3YVxhUrx7Ac
11Vzk5OPYw78lUOMJVb1rXyF/Nm31k4Stf1ONOtioOS2bGk9BQYPSnOtc+M3tNAi6f1VVLjU4GiJ
YXokwRnXN60G1TcU0AFoeAnSoUP0C40q1Mx1pUdxvGmaG189kulQDIH74Nzn6IppqIWD+BlbeKFj
XnWwSnGoxqvG3ddx0JsrLwnMimlJIAZ0jFm5c1qWzEHpRJn3m5Lf/BEUgGMKkAJP4vPNZXTv22zU
2m0lpoGLk/8kn7VVuU7yIMdzoCgykMVD/7OGZppHoWoH85MLnFKQuTS3aHH362hr6st+uMw3b0/l
It9kWjt2hGj8NJPDmL6oEDTKlAX5EPA8VCbEjSy2Vj4jPOg3mUEzwZqUyZLphHkt7XcpouvzcAUW
zEg2hcZG+36wb1vnY9espm5Frp00QC5KjEhaW8fmdLg3Uob11Hp02XGP3nSf1UFrYaRDkMzhULEp
FFC811iO49qd7jxP0UQgtrXhZGyTOJT3HfBLm1TMnQ4gGUh98rPA6NcFYWa1za1QDiu/YV278vi+
+phNu9EEx7Rrqq1jbCtyTXoseveQkKBTEjTdbrZX7XxFZsCVUG83U4dMmQAacATc7NVsDWzhJ+9J
mzcjM1+96WqybojcjFslQinC3EcmlU+iDJX/lI6hm7NmDITc+vpOvbrJXTYF3vA41GGa0xzN1DvI
l3qafco+yYLZHfNIUCa0UXRGsNADaVHis6EJMgRaBwKuoEcrLBh1Nnhrg7COrNI78Qm/IvY3ehd6
5p3J13FyNPRQtHvfpCYY+Xll3gprrbXURpULLfgnoQLhsMSmSBUWckakBC3h7UhAYKOvdbCGe29a
+xB4obKt1l29N3SKrz0qu6ivmecFFhRwclXkYMWZ40OXAYGXukJiAAKjMiGQXp3xTZh12BlMcUoG
ZuebX6/aH4avt4v2AiKMvMwsDNvG/jnMGfMP1a1e73WRUE7LPme8tWk9PtQ8tCZWjEGjh2AGO8VU
BvKSQhmslYceyVNbawPzZ5r5+2SFRkDlHFstBKMm+G+6+taPsPHbU77IS31ijFrcCnGS943NXD8Y
/cjigWYi0vSr7HHT7FwTUHSfpds8DQt7JT44B2gbupy1EIEZqwIFfsfymU6hd640apTACDQNnYF2
vzlb58dnC0cD+hogJ5dS6m2AcrQ0KevR56dhm4yb4sqoQ+lfZ+3tnEDsM8WgT1VkQosA8MLbPeFh
goaDUjdeHQwAhfFODqw6ZZw1/Z2aVrZ94xQfrXFGQ5TqIsjBmQCOhhNan3OoRGR76yEHoKXOFJY2
Sxvmqk1n4Q0B6Iu5ZkiydZCtdS1IyT7N73XE9PH/ovr+95RrP33Xf6B0zVi2z98Q/Ls25S4pgBOX
R9F++vyuRbl87E1pDSmWB7npl+p5IfD+Zv1MWGNgfATkwswB8401Bo8StMBtQxysw6FK3EXH+rW0
xjAIH3OZUHJD3QtnjO39Cev3o6IJVwlbydIjhWbhYrlaVYruthFnJzXzU+fn53ROThyNyNy2qadn
j7XM1jlfQL8XkUEwpCQ+oScg0MVsoJ2gLsls5omJIUWYgO+106RBLp2nJiUlm30U0SlzTLWBImKl
0OfgJmoL1KxpVoZDj1hq1EMe1Hac0zTJdtDMF9Cmputplxj9B9Kg0mgzZDWRfkoqK5ihwkr7YaWZ
087sjNdGgg+zyjsn32nNUUgjVI4IIL4DLe6d9bm4Sz0/6NMlBiNjSWIBFACQmnulXZFxncSPZqJW
SWF8TubuJqnP8QzlzuyMaw0C+i8L5I8a/j/dAaAn/laO/u+fvus/cZ/oSCM/3yfrclgMZF99ZO92
yvLBbzvFczELF315MD2wzLzdKMsrsNGA4V40jUB+f3NQy4Q+lLpoAJmGjm2Gnv3fOwUCAIJ9hR/L
gtFtEdv/yVa5SJ34RZCZwilj+VCW2Wg3XWyVrmvcRHcG/ybLLKaPT75ENtoiDKv55A39KbNf3Ias
UVAbENcbbYs6wKdt3UU8jP3hDj3vUR2h3UEZCAaZP+j2vvWA2Ige9nqy70hxNXrNwZcj2kZN2FTj
piQF/e8KRKNlmZ/8ixX46bn5tv6++LYOr2g+PGff/k69X5T4XX8tSs8CkYmZL/p36mO8YsKFBf8W
HmL0PnhrDoYmLQTMV0fz257N8pxBvIZfCqbVcHVIpv6gZ7P4IN/WIL6DyVk4EjhbF5sAjCt2xlu0
0XLiAhshPPvafq4LH24GUFVNLVYVqEtVQHDYSW1GiY2OpjA59e3ECiTXDx53JZs0yATctgIlktmU
GIVFc30woFnYT1WdgV/Mk6Bo8nU9p9uYzFMwd4NHUy2VNFXgAdPS7kLTqdg4dy4kACQavGQIs9lc
m00nQq03ALxiQPfE1+XKcgDVY3wkczM3zHV0/5WLgrJNIJSAlKcNPCeD+s/prwj6ulFvtLvanyVL
sPmDeIImuPbNnGUF9J2O2k7a+ChhCK666VYz+602oNghsO3YflPSUuSQ5hKUUla+03PebL3W3agW
Vuomz2NWD3HMtIJkEJH1Rz8XfNdbm0TvuzAtXAZFTEKLbICgjVsvaTb0a1vTb1Ql0kAfbUKzZgZa
X3wKU2zT0lzhykDL9tVVOmioxXgRB2l+KmdUOg1MVEM6DgG+0q3jI0jUxjAEynIojKfkUBbtp3mq
K5rBhAPF9t5wUV2I4ljUIETiurepAUJvMI3HQYN0RBV6zlwOGkTTcAYKTS3gQWgTSH70DaB4n0uO
i4/pqIMyKyvzOcfTcCK9zmb4ImD5brj+Ars+MLI7PGg92lVdkMflisS3aS7WoK+UJWgxZdB+NIcS
lK5nwTEyIbH6s1vQqW/BDNhoDw5kuLVFvppQLIKjsV0Bc5Wi0p0ZH/ddyykUrasOp1JV92narvN4
hlbAeDBrkApNoqNb/qGEYYPy0M6Ui3quRONvuSThgV4WGUsyC16b0cmZV4w5S/2EWRZfydwL57wI
QffBLQfCsAmHWQuV0h+lB3eaO2/QPzvWjRb1dr2T6DqVsRB0atWNUypKTAv+3mOh1cGUQyqh9vOk
RUb2wTeaIkgaF23PTA8zU4vm0n7lFT6rV5PDrE6GqgIFCVHhNh5hoNd42Jfu2vQ8EIQ0LTq40OaH
wWqPPgTvmjE/kBEXxLtKhumiOJC5f7T8JJqc4eBw71SQOoG+HrbApnSYsFhZKgJutT3W3WBT/aZ3
uBlWMnvN0BWwsvhoZVBaEIs2OV8reJG6Wa06r91pOnjUXIs8r4jSNA2IGxL1iP4ta8EoyHFiqTVu
HC3MMmNl9Lh3pUf9jlMhUijf03Nd8J3qIK5EYq9hCXBWU1HCzK9BEpnMxkuLr9VrFDJaBtnWfJD5
PIAWNwTtMGSBaQMcUTqtKtIHegdiw27MtT3PkHSl21LAoKjZM+Um9NV9+rGohmtjTp9j3aro2EK4
7kAwztLxhGtUQQ1LN4inPJRFvJj38JIZM7Sf9gDcArMVwO1MBXgqXdVbRyLOVb4307ngCdOqHhMJ
5s+qHv4q8/4Ix/3Y5//vgbh37/p/yMzjW79Ks/RZfmp+APOWT71BeTbsxgt3B5XyP8UQMJ6NksaB
P9/BQ4/f6DV1DAczAd/wgwQHmfqiXPhaDekwB0EXgZcwfACGW0TPP0mo7vt8umC8RYiOFb1o4mGy
uJDEg11ElJxM68aR+3g+NN6d7qAM/AyNeu+t9Q71Q7syiET83dZWlExQQa4H5wznrtylw/Uq5fsZ
MoLMlNAEwGZbbdP6XHubtti204uurhIM6xiEBOlzbqtz1t3l1cG2P+lo7ac6bLtoaZgdZcPeq9Ev
EB1FVFXVVTPeDZi2oU4OpGbVtsrAtbFMBlj4+LNGJCNdOEGh30NXZ4LaqUEowe9GLb3+L4KEVGcx
a/8cQG6fmx6W/78mYbwFi8vHvi1tzKReDLdvW+V/l/o6HleAZY1hXh5qnOW5Kt/UyJiAA4Xy4kiD
1x/NdAO/8ZvEB6/5EHLCx0bgGIarHO33P8CL4A7e4UXM/gEhhXoITspl7BVKqvd4UXpDqQGlzVfd
FlK5ArITq15ndqgZZ00LZh0E9ENcvfTVky6ubOsgy499fmVpp0Fd82ZX5lEHTOWpqz5eW4j3Uu0L
8mwPd0b+1IAlTjUKRQ4ttNsYTqNBRk4TVd26yK6seT8P1wNGv6g7UdzJ5OR3V6k6Z/2nOruR5T5b
eNyjsNFZCjPvRIqt70VZsRbNmZN73YuKPLLj9VTcLW8o0KaLrOkwp+uqihRaTu011KgN+UDQuhrO
5NBqRw6PepNAe5PQttv7aDz6YNFVnQZwukBGcPTMU1VdN9kWuKy+b7p9lm+NfDu0oYQ2yF+rnpEJ
ODIas00vIzDkQ3POy3UxrsrmbGeRvdwT6EkPQBi8PkNfqXu3w1fW9o+yzU/5gHep5Kfv+g9kDRYd
+s93HOCN/NHkmeVTf2+4ZezMkhlcjIyA1g69uG8bDnvRx3N1ULlhINV3ijq83UXxhTEU2ADfNptp
oGyDlQCmIJBvNoiIP9prOK+37SGcFWg17OZlrjEIPnNp1r/RTWh55nMiLXluAaN7nzuhl8n2Q8z5
vOoycxFMkzUM6BmKKPR9cwde9BlWUYAdVTHUAirQlvd+cY2hxikGPw07c2rDN7f1+nvdxMKeXJwo
AhNOF8SGudhsL3mNbKzqIZ3F2cSUhYAo+TDXOEpmpyqAjA0zoJQK/AGk+TxOQWv26Prm0AZUv50N
ciG7wZ2CTwKh0EeQdBaU8P6WWaNRZI4Q4mzHgPtCaNBp53PPjAIKOtN+FUZ5aGW6L5a//PVdWCzG
b+/CcmwHnmHMulxc6l84prdfV5MmgNCiEucanWRu6X1k5LIPhxiGJQ0tvTKt0LuB57zRQNOIYnH/
uYT1llJ/nWSp0mch5qvYnK9dDURo02cWTWJIF/y63Otlc23Z+D5V2w/Ud2FPR1nCEmJLSFEkZ0Rg
jEYqPysOxPzri7uUFy0XhzEvC90Alx02ywWsgUFG8hhE801tp2Kbyn4FJq5naYwT6EtzWxKFttkX
d6SHky6t4j4n/DCqZYRX3ajApJWn0OF0OzCji0jEZ3Ff1+zL4ixajEcwYSuVw8Bmwt2/mgsIXD+e
UrOMXbz4biBMNQnqU0xysr5DZRjbkphuA6NiXOGse41gfoow93EbG9SDukQo+Dr9rFVBFU8Cnbnh
uhiGLExQ15Hlr3mZZFRyba10zhZLbFCN2seublPaZfUEf4elmKYwqGUYRM2Ub+0KA+IY14XcSYxr
0WFkSjaXgmFNQMdij6Ed6/F2KherwaD2svE2ZpvA3LycIZSVq1SHJPTXX+OyEd80nPEturqzPH0H
IAMh6tJu54hB5bov1FlHy7GuQYNMv7nTS/j7/hAYjgHj+DKx6NI6XvN0bnJdV2dn5HXk5JjHgFyu
TRjokttm4JntZ72z6wBzE3zmT9siT8agjucG5j14ZvVSYbaD299hvMKtpnTrgMADEKFgmTF7nxoS
MzbACyC/YmDDprGhpKs7yD1+faOWwP/uMkyEfPzABIM2HBb+EpvfxN6ezI2jrBq6/66mZaPPGC+n
t5EYUlgmEHr9Fj0IUSmIhyD+bZegmjqltcpTdDt7p2w2ztigB1xnAOttOwRmWTnrFvyJrb98Odc/
yu3/P1aSBmLQz7P//+SfGjx0ssDDbvPy+S3gXj73Lf9jQPHCohI8nwHPB8ZInX/yv2f8CzZwdNC+
TIz4hrUN/O3iRYf5F8LUpcP2T/rHZC1Yfh0D6RovQWj6R9kffYy3KxDqO6B5A/EK5STgx6U1pcI0
l9E10ICqYBJK47vYqCDxwZ6jNZilJjFgOSHkUzLxl3IyjkrqkH5xb1/AcBr7mBtpdmZYZByCsuru
zZ28/kHCX+apvjs5OAYg98W1ml9m712Okqv6dIidtOtvq9x7nadCBpp4nhdqJZn7edPxKYOy3fjM
jTbKLQxtcWt3CHM7fuCcnFsFmSRJzWLV5qDCSo2EAnpZjF7xhyBvioENBXrV/bCoojALI/HrOxCj
SWS0qAYM8xijBt75UwoBAXQ6A3dG2ljQkbhQX05JHTSme21kuFWuY1zls1+sSqd4bcwenXtlQESK
qRWlPXnMVjM1Witl7VyFArkNmD6xQmE5j9bZzeFm11ML5xrbR1ztgriK194b/w91Z5rkuJVs6a28
DeAZMQN/MYNzkDH/gcWIgQAIgCCmHb119Mb6Q0pVlRnKUlh1/+k2k6mkilQQvLjXr/vxc443kPrg
1+nXKazrcSMDySGTEe/Pbad6mSyhYisvY6jh+DmIi+TRzCOruBYfuXg+PZjKOPdBaX5GVRdKBhFC
68QKCV12iNTrAsUZxhuLNnMQL/dOOSaJPy06LNWkU7WMdEOxpuJoAjY7CRgvZhzCSySmV1gyUumr
txezBT7M9HSFJdO2Gs+Gq7doHQoyjlwtZT+BVnDpgPX0BNWPUMbfUKz+kg/OuwPJKmRwDgm0p/mO
+Cl4alNcq6PUtzCRpgNvP8BNAmZlu6umixVJ2AFolRcJZDFRc8tbvBvk8jvS2td0jO72nAIahG/s
mGdc5teHMCdZO7X1UNwaNF9c0+ieuhGenNL1o9cPflLOTKhJvAaFiq3XyUwtkBswdxPUO8bsYWlk
0zptzbU5dWgW7K4rsPiI+j7UmismDaAieXeFD0sChutr9KhchNYzzXMgX56jSfHNdFDdOsaO4e9P
31c63o9vhm8fbpj4Aqra1+VNhqiuL3pZ3LKbdm166gOjwoK2L1e4ozRufln0UKGeBEVt4Wykmt0L
w16JUnh62KvVEekkOiKvVw3frIar1aU1DZfF66IwZHvKTy91dPk8pTPZ61rC7xNGylgaO/W1ONGO
qO3SKC1pgmXSFmZhma0EOxoXjHGE1EmTxDX1FjiqI4FNBkg1kwmzEmsTuRJhcQ+oI/9+Qb6kHLoJ
v5xiS5XRC2i0cb686WurpGqjpsIR7ws7la+rc1O6cRMHf/8xXwPy/DGUOWwqSru/evNhQpa2g5gJ
RxFf31bpl62KN6YaW4WiBlJ0Wf34uP/oWv+3xfgvJfv/zeX//2JV//cX+5EpZe1/MUqtTf7X/+Qf
xfjz3c7l+8/LXcOdHWQXlJjWpkRRyFX9Z3HPj+Z7mvzOBPSddf//RNNwGKcdSq2g0rT9tb7nR7Mo
RQRO+0de8B9AaV8yZXz7AZzncbCQcaAD8C+/BqirPuH80veSc3Hb9elF3UV+Ytc+xbEjr6LMehts
WMCO8Ky8ifbZ64PiOPhQsL4p7b44/f35HIRJFStdFslkLX6O1gvlck2Fays55lH0cJx8HlbZK+0i
T3RpwWh29l2JMBfh/6pC/vqBX+ACzCUleqJ8IKqIkC7pDdeutE8qpzq2D9JtmVvmS+sK/tmRHiYF
32UnprcLVPhH4vxvq0Lmc33zJF8uqpKCVlJznuTiih73pRcvC39YqdvTEiwF4jidO2fwJud6kzmR
c/brjWZXO9zyVpiSpG4bpFYXnlyUfTa8c/7vYmN6yMa90oldzTltEq95NV8EW32tQtUpw8nRg2Y9
hPLKCFX36sQhvVlr+MBj0x6dwjk5Ww03Kftyti6eumy2512/Qtv7UjjlJjq0dnOy1D0Ff3BZdX7i
EoIEml6qfXJQ4G3Px/6h8s3QXDaW6S8eJS9+6+7EJw2PIidxzXDILGzAbSHAODT+Jg5/sQP664v9
EogX2CBJJ5nlxB3yMLpX/3TXWpNdvJPAfrOJOCW/wmN/fBq5tgkILcozieLXfdsjss6FnPPDrbur
HCidjvwY2aix/dEt92lOux/jcrvZXQc3KewrOowQV8bn6eqXH7m98A1fu8dKYnhHkj0cL3eoW06N
jZ8qGZfiXjZ6oC2NTfJsQDO2dDYJ38mdHI6EM7/B4T2O6VFa8uPQhGUTGmNpFVOo38onJ0q93I8f
Fp5sz69JzEiQtyK5qoOpKF3Lj9LGsPE1nl3kHwVHB5gbbXlcxm/Js/JqeLqPqEhzTPyZYQM78k42
rfrFlMgS7UVstY6yjD4R2kySJTtwwWXzDWkN1mnjdoTFOTr52Y6qpfag+yyQZmPGcMotrGuywa/d
3kWTxBEXd33+PuEfe3GND/gOslcv62V6mLd9fIN+f8Jc5GQekdVUUD/ay7L4VBuE/S6ygx4tC1IY
VC2abURWLNj6S/kyOjAKTh7GEMEY2dOOGthV7BpJ7hERkKU+Rqo10FhSyRvsTPLkD/0TOdR9Y0NY
VdkssVM9X0Ko16fZUmBE6ftsOgtf2Ekb3Gub5/zusjwXN7GzOGg67TGr/JBNm4T46eTlvP1xtAzD
FlZCqLmdc3lBi6I+nl4KlUWL/OsBzsn1FPQ3Kruh3Ytvi0Pq0A7eTF6/zT2UXScbbsGxvu88ms+u
uVI+YStmdm9Lqrdw5cA8aB/sLYfu8HbcXl9gDUReOFnCVoishn1YZhZk3cS6DDYEBjlZq2T/k1XP
v2MxWgt/RAjEa0uOpVcRYjEzMa0O0dS78Ir4pD1G93niI9lTRqvWHRIuKAFJTOHzWZ6etd5ZJHYP
tSYL0x4/UUfRKqtt/XTClmVf1RtTtLJ14cxXRePEpcs2wSYWI93iiB+DGVLPHFEcj+6Az/4ejjiL
fWuMOxEJEQKEm/KxH21h8Opxh5CYGsx8N0UYMK8qnreR05yc+kn/ZCDAc/+qLrHYqpzYkbapQGBB
EDx5+V5+qo9QSMaYYJWE19KFs0YPBdYyPoAIrPBEG27x43/oNXtI1jHiw5Nz0e2KzVVsoa5RDRYs
cmonb/wR+DsQC1iiGDJybnWO6gnexR04ijk64tSOInf8TJaRm637WaQ2LbbDu/BmvFT0Pqd5Icnq
DYkLVn+o6HRua85wFaCqcIaHGPX5O54rQ2dBRbIF2DqIG2aRKCuT2YNX7p/hcbAzXHX0ZA9FhNsw
VcFSbGRa8cIXA1gd8qvBNQZhZZV73QOUEOcMRQqSkz3HQPBfW/xQb4rbDhJ5Z41ni7PfS8jEVxfV
jeTPTHAng4zax7/UTGxoTi3rFArbk40wu32J7bFykAc+x4+6Bkneutw2h9Mtfw7/Elm3i2s46FZ+
sfPJmXJmG6AgQh6Hlv1g8t/jazy5FDmJzF8OrJ6ZKl4BLFtqr83SOv2h/jDRDGT25WN6aB/0g2Jl
25fh5Tx6XeEbV+ZF2Ffq5lus5YDVBUfSfBRajYhZiCPa130Om1xCa+d3uqPtkm123+8xnc7sDql5
th14qPNhYbgyaqXYlu4ykwOYS875RbJLJ7uu4sZaQMUtvPQQoQ6JLf1qJet6VbuDN2BSjwm2VcQh
qlBJtiAFaYM3r6vZuxLKAtMCeI3iA2S12udrKHQQWXn5s++s8n5mYiHnBHAunPwCDAAAsMaRJD+k
kpV86lJ46cHprfFpUHan3u2vjqQ6ygcXh/LZGT6vmxAse/HooHKYJKcywkxyThrddquN5ujKmZIM
e3IwqllR1C8y54LOlZJzX5M+6IbHRfM0yz75b1Irfzvj4vRRHLKwJ0LmDhYGcNWcxaNoq7XdXqxu
NnWxgCq0Bvhce+heKTak1taomWnsW1rsiqo3CO5CYl6G1X4KJCx7TMOvSH7QzMGFejp/9Ac2pWKr
q5w7srRBvz8V6GtM5jjZmWhReF9fEKSsqA2liRhjSW7tG5yw0kuIcfnTzD7F1c/Ot+kqdQs/DWEP
wVILI+/q6OOsbwTM5zFTchluNz/dpLbaOwlC18QiRWLzl9tFKKJeQpaEtdoGaupkV5qH/k72+h5r
Ae+kQ6W2jYsjp3QUbCq4QnJ6EhzVQn41LHA29kcuDv6lXYSJ4Yj8hrNbxR4HCidRY9rmpwBk5iyt
ccuKSapFH6hHnNjvO8Q7QvJQZfbEBA8kX6qT7RZcW0hz3s1jtu8/haPkl7dCbg+OiPMPPV6rOLlj
aUNmrIh16C4D7bbgAXAXuvqXq02xPD6qpXvdS29K6zBOhK9pzre4xTYT76H4LrYX1rC+TQx7OG9F
joVkwdDjIFeDrajopxxYUSqOSPQGbLzOmwIipUP/ZyjwmKfrYAkfRHc8oyBlCqaF56nVfxQf2GBu
WU/RzoNyWb5k9+ozc10Ehrr0w3Kez6KIVtTb7MKSt5x5Z258c5agSyaV8X2x6u2kg19itW+PJSmE
ZzLPxZqutuwp9rjRUeWt3timtuxcNld/wmjLnoLmttrV28LF9XgZuwJJxqt6iEIlrE1r8SZyr9xE
gXE8SU52j6pcxmipctOTz0pDHUONKZ1m0fNt2XuXISDi0wxLOruv5yuofRQ8lKOb6pFepv42+1nY
tZ047Y/D4hSbcdMF7fLiG8gQr8/Qw2S+2lu1N5aFi0eHo2E1yR40V+kyEzkkyX11b+Z+pBziaFOj
37vYJS6CH+e3pGa+0nypVDW2RhYShWUDa2a7eJEZQ6NY1bs0LQvMBlE2v54UdHdWRx7imKCsxP5M
W/bQXMMxRE2GMRGxv7Gg3KQJtq930fqquKfbcjWn9lrinGVHnXzOZ6KBA5IVtL5UB+dr2C9WJWZV
ZWBOh6y09dco80Vk39Ahz3b9UTq13YjwH7EhJSdRbq/oKUH2YN8Oz8NH6qioeUg4O4h3aEe9rlzV
iUOYk8gGHuhadKYHoxSYaqE85KZnLixyEqCYy8lJuNPUNS8EreP4I0whthcau1M2UYwjlYUlb5kj
fneKBf5Z7pDgAGY1+hILEEmzTdG9Zi4l6oCtwacazHFCeesCNcg8fkv2oM1KJKf8JECzD7qYE0P6
7RGPRxSWVmRFD5xjHY+PfE6QtyoS8NzTPK3xc/9qR7nT685wdRMJayoHEAp1M6YlCneTiL+ory9x
bKytzC8+hdu2D4SzreJT9oh0Sac9h2tW6spXHFdWw2QPhn3Vg2lb91bcubSKFrpr2rxobyrmow3N
qXOJW3Yf8J5s8HJmn6DHzqz6ceElK+nR6K3sSOKDFZluVZ9zbh6jxvSR4EM5ceFILuNde0+L0xZk
a9gpN2SOpOKFA+B4emB2kFDa0126Iy92WA/v8iklWI1ZkB6x/BJ7i9lEzdUZsJOKfMoDqbVKtw9w
kUEAU265r7CPG+iYC3b0UNr8Vu4yHsLGa+zViGztcP7sto2PMxwFHn8vXqddq7vIx3USZMGKj7ST
zfKQwu8WbPLqzLqESCFvEZ4rgYJ188MJo7kcD4YfqW7up0/KynyantTl2Uud+mF+eMkB2/NlV1pd
gsUyWlh4TO30sNmoDspuKkwlKBxKm9o6ByfrfE+N6WtbzrgFF9Wrno2tfuyPi+AaGBa2Pk62hEDc
UtieV/PK8OhJWLBN7UtYuoJzWQnB2CKUpA/LVcNAJgvjYQdPs10fpA+oc53Sjuy5rFWdyi5t0ien
t7gPFiv1SdmcXuja2el2cOCwu+NS2grByQPV/KwDwUl8mUQSe5594kvPFIdNeL4v2Y2e6ci3BRf5
Mb3X3NijjPDKMLMxMHMKTM4iBM3Bgqf3FzwLZUp5V+8r8hP2VBKcj5Pb+uMDRLrRkzwEn841yNcQ
cy28N7i3ty11BX2IzBoPativCs7DNt+oIXuENsqekTwGRFq88CovGcBuaQZ7Bq2MY+/IvmgvHFoB
3eSqVABL3V1447r12YK2dNPkW3Lx6JB/4CSsUlTuU/P2UnNgtX29lt2hWtNkvumxtyvChdPYp2NS
3xNbrEpaTgcwhxC81xWt4nl0SSOYr0XD4SaxCf4rgTxW9evRr/Tlol3HAWSDbq9TcKNKtHH6lneJ
HIIVi1OgePJgRceRNSk8eblwhpOls1zlzczsxYxPWl3Jt3mnnWueaZrukt6dq8X0IYagz4ZDBY6P
FFyW9rQCNyGqEalsaZlwlTjV+rStDwU1RLqXZMaKBCwU4l2cYE3Rh0r+KLowHElJcZiCTLZwcGAy
rNxuvMofdz3vRQo4uUHF+W28OqgFu7/lTRqiKywb33R6qvOcG+ijP4dXwzo9ilgO6MtTGRKApj1p
GQwCnwya5NM+O8lS3fM5+u0kOo1isSZHymGz8urb6G3+OjpjQCzK1eoOFRm4WhDZw/780NvNegxG
vh3AD5PI5LsTgmAv2wh+4V2D1YI81mKX+2fXYE8Zq8rXqYUL9rWxLpdkR70ls20kG0cs9BfGsMLT
pXQNjAy3rIQjLAuvAusQuCgAiOS9EMafzXO60x0DOGkOKWSvdulLhVU+zhSH15RiLlsr6C32rNvS
DCsHZOAatJ6xTUIkdgnhFW/F72DIxa/khH/gOahQ5lnuSBq/4KF9JQjXqgPPYYTGY3fLO48/K91N
L3a8Oz0MXuRHbu0KnmqVYXHAHJgOvOZiJLCMns1AfTyv+E/6hxQd/ehKLnXazbRSwTowvwDOoSZw
a+p8KrZAs9Ol6nbBm3HswuQtdYdVepCdhWJd2MvpR7aTkT5wLVAbnH3BJiv1a/4XZ3oXpM8aH/Oj
6VJzrS9rndTYsLh1AoJBvDkbAfQNR/MygvbjZY9dfbWw2xtEIImrO3/fkpB/bX38uWYGfBwUopi+
/fj5T502+Wzkat0tZgBz8uDkLCGDyZ6w01ktzRaDYik79TNg5Jy5c4AHO/bj8BzKxCp9iY9Otpru
iNfqkhhLRPv7x/tCFv3r4315peW4yFvhQrFkHvN3HNAd8wAW4UeWxNrimWLHjrj/5jNnkPEruoyj
3T+X5AtzQ1M6/GsvLMmVUF6GIt8/P7Yr0uxN52Idu+k2pX96+OZT52/yd5/6BYyUtak4JSPfFOl1
eHFhswAK13YXdMvOhf3knTl+sz71m2Mj/fbrmvLMe18wB+wHH/2nHaBf5F7r8bZ0xqV2l627x95l
rCPToyima7/llSPweVYesTTBZ+NFMq3BpcEd5BDTHJzd+uD6DQz8bx5JFxEDw4JbyF8aCkOdSsxn
wvtICIothKeb+CC5jExiTQo/X6Whtruu4Z4v8zsSQnIKg/wA4CCcvtkLP1oof3kr5r+e5EunIUIY
eYrRdjrFvehNt7lzxvAF2AaSokdt4SnO4r5wz37knJbnDe6uzIcynJQz3b+pn6AaN3U4vp1DwyPt
qi35XV2SmIQCKULtJcvkLl+PtuZeONjl+mQh/XJmS4T6yFn65kV/aar/eZZ++i5fehXGBPdITJR5
hyW3bQjG51Sv5sbknjsd/89O7k+f9gXKL85tc4bjCnbssHKkUUz2mDMA3R/XmVX5OXfGt1/xd+2Y
eSMrs40lWt0vG6c0YgYwlBzd/PF0L7w1T1cyXI5sC7YKxO0Ld9gX6Da28ORxuXKUv9kvCs3Cv5zi
nx/gy345XYWEaQY8gPQ8J7TZk4Sk6z1p7YRCD0hEDMzH6/aC840V31Sv2WdyP9nqp7FbvI3O2Rvu
jLdOs6g/gLcC6rP6KMwlAL0rMazuvov+P27Er9v758f9siXKShUro54f1++cHtAl0B8XjTXeV3ss
N+7aXXEYN5cP0/sBLoH66e55RabH69Qkr9rNVTNC4tPaeMy2lI3KvgmIVY/aWowt+Yav5GA5drN4
VDwlqJmCdLZBIjQYd72l30zu4ra9y3DCkEPaCwawP+Kuy8o4KKvEnQudv4+x0pfZJX8cAWic+Bwg
P8AW8EuQ1ZqqLDALJEMYbUDkzmtwsgMFrpx2rd1gvXsHbAtM2IRYHQN3NpLFHwM/l6MlAwIoH3ty
1c8otvD9eQHRS7fTOtnPOYHZ0gGkPZKE8j7fJL4KP5KRW7b4dmZknCstlU2yaTdkcj9OxMBVi/JQ
9dLl5KXBjOxne8lVg5TcoiWerbl9MO1p12DEdnYsgouN+AADm25G0Gw42lT03ITraJeuky30Erdd
Ulv56up816xAy9bTjE2cbfyIHcGdk5GFM1Joa4TMOSkcVyWwHPNJ7AWF2fmO2V8bRtju5t7jGQCP
XOW2X/e70r4Gyfa6NpfkJzc6uckcbIE9fXnZ2aB4geybN3OBBqvJNR7ndFNQQbvOoA69J5IZz2bE
1hDEm9JZnO2BISNxYLwPQNCOSVYFDXiuHXrURh72Dzxf7hZ73VecIozDEj9iH6Di/AS6enUUj07P
zTWzs2eB6iZI1gvnyhcr3dORENv5pO3tt9ckNI3fHO1ZUA2fn0zpD+fzn+7JBrfZ9DJKkoPHEgZb
oF/K9uLSkIghhk82xSqY32cMukhCPDAJ8Jb0kqbJMKzoJtLVibedkz8lt0B5HljpeJ/s25CGTiBQ
z5lvpF/w72gRRP5p1SCvTFzIQfS9qvdzY6M4vQbA2A5Q/BRB97YEbMvJgo50DsCekMVOW2HbYVl3
368r4ko7Xz9uGkZO7cyZmw4a1rtV551w9oEUoFJV4fuEgdo22xrA34HqJw7dOmBZ1ddIWAEquert
FqUnXgEW3uFbbGvZE9jJb41QDoa1GnQrrPZAP1r20pVO9BhmW1yuecO+sFysOn6BFADagGvOpB9g
nKvVwO2jNkKASU2b+slBfJGpnUiTU1dxMIfCYFx+aW8SV9vSshP8lv6gg5ZNICbg0nQPF78Gx1Gc
y9lp2m9yYv13QRw7UUgVvG2sSb5ECZytY7XXNaLiTUKdbVrpoXKkwxlEemMeDUqB4vm0Ge/VhoTj
3HnTe/cI8Uudu1PFoV7S6d83DxqlxRPdlOxVO0KnOzDo8vSRPTAcrsEI/5XECqRrfJon8OAPbikP
9evitdw2B9zljsZreS8CAaePDR6D/FHaY+ZSvJnRpQKoovgm/ZTni+nrTfDTd/5Bhvtpd9dlOl0Y
Qcx1zW6B34V5mX1a5TtijoVAnGY24Wcu9Af38i7tx+dqf30Zt7lzutOO5kG/wwU1fopeieB4E+qp
DzL199EbduhvnnEebwahFQ46pFt+/tMzXtUBDldJC3smW0iH1tH8fN+78F5uGLty0HzJ3kF9WZdr
2tA37b7aYXdFBh0fOqJobZ82xUu6OqVL8Hlytyowt+ID7Iv79JX+7G3mK7627HYzx+JiySvxUff0
J5idjuzleAV+pjipYbmHCfpd9FLhjPp+eaA3Ve7m/u9l2XqnrXSfe8I2DyEFrsq1uZNccN/0IDpi
YITn7YLmwMUqltVePFsVTQBoZgu39OQJeLpdlarF8K+5mVN689/VVUdsxfoAdORk009n/dVDo2Ne
GFGTynZ+pBF9NzfjsThzsfrsvep+8gcYJXTiKrC2WoSSwoknzuY7fVs76pKf0JsAzFYXVkIPU9ia
9ugtnOqeRtALrUiP2xl8QiUOy255zzM8dM7claKN42u78oHsJf0geoP5Yj96vUmOEAhOGwwVmwfd
xRzN0pfpJvNSHz+EzfVt3NFhrNxzOOMdMqSkhruKVpTsAPfybER5myyCO/8GS10rWneJPX3qz11D
qqZ4DL6gmD7iXCc8Sx6dHkcIT4xKIDLBxMVXB7hO2w1EqyUMGK+jhcMcA67Kfl2vBcC/2Is+mucL
PcbYbvkG9a0ESFLQVr2fH1Z29ZtmK24qP941mVvcq29CWIDzFQ8KYxgpOcLmFoUrwccMpHXjG26/
nLFBUK03GBn4QL6QHfRz50eypBd6yRpHBjT8re1nV1CmkrgAgOvk1lwDKAGNGHYWgrtkLmh1DNuB
7nMA4WI6xlucwq3xNX+WJgeQq7XFF5OUgaEgjzMAZqwm2kTQBKz8hcENT3Oq+NihkP8EAfKyD1jB
5zVL9goiAwFohs5aX2Twr3/GoA+6x335EvHt35RVtqxq0MRzABPDSpbGARDq/czlrYYLv3RZ0618
7B4NEHUA4e9yT/l3BS+cHFjqGOuIiK5/Pc2nqdLaruA0SxtG4lZrca1s8tAMZoCx48hl4egKK81P
A/0h83Qdib0dLzWnDGga3aAMYtxJ7rH9nATUrralFbd/HdnFHzTKf0vy+hHuv4ZGJHyzpS1cO4lx
17+EHTmJtLN0jahGj5XTU6lBEFp2Id4El8HSD/I2fo5u641gT2c2EnfzfiDNM5ojFpS82MVNvDt/
wyT9bZ3x8zN9qTM0Ix0ul44+fOtA/QB77vDIZULHnO1JR5rScMgSbnplV66G27kLppEGRLeXR8oN
W3ukT7BLb6/hnKsp4P7xcfGsPuXflZy/idgGTjOs2WwjxvzVX5duykVzOlc8Zk8yO4HckLN4mTO3
e8Y5xuh+j2bJ6u4ysK9k+d0ek36Ts/3y+dKvn99dLyYSGz5fYgTGXnROruDWN6nbrZh0Ie1q4k6+
7G6SIKNBMIP/35bBv0FXfnmCL5snW5iCNjU/XlRyO9NNhIvN/a84KJFsBhG7cAdcQ//2eIm/OV6/
fPCXHVL2TcFUpB9LT2cBDhJajuN5mXlaKD/35Mv58vRIK+e7b/y7c/3LB3+pKYsu6mS95oOrx2at
ewXDidzzpnbk5ckfAmP5g7K0cGGX2MpeFqnPZwLTnKE2n3Q7Te4IciJaM9CBtMPpsiIz3MQHWlnE
zR8pxX/EkN5VH4zmbj4+2s1L9f/DLFuVdPXfq5bwqqEMSf7rHq+a9LfTy6T5F/wpX9KU/5b0Bfol
CQsnBpTNFON/MJyV/4YNj1qTIbbI/siE/8VwNv5bR6bESFxDlv/80Z8KZkaFoCmA3Lxg9Lc8V0r/
iYTpD8j+19hLSsdHzPYDzPD8QYH+KeVDgZyXPbeEo4q0eyPa8+a2TxsIrkA8gwdtJhMHX+Pu1+p1
ktFBq1dRvhW1XWMsT2hz+gYOjP6gqce6uYuTZV4tF8KnTvWAyb91wQDIwBIVSW03OIL4qiu7Xttn
TIFlQDrjqt6u5n0FnQfks48DTErdgTQN59nBnOin3p/w0laixFOVsJExi858tfsohqeRmVzjVcUO
iGYD+7bG2dzY4g4qqstUOFzH5WTeNO1RzHbZQDFzgg0ykt9ADxHLR8gzeJ7uyiI0IDZheIAGSlpf
6cKYdkvl0QX9eX3+SD/OCIGAhHeQlWCkQP7ZmNv0OfEYgDK8craqBSyXdbMTMy9MdrXqAL0ovfUm
XOCy2QucEp1pKW9SH1JD68D6mfhFd4oQ0MRPIY4kOocOz1ud+T3LaP4nkblNeO6qGyylQFGwCDXo
gFZx0Gpkrswe740dgx/7BwU7rcrI7ATtVnv+uF5uFP21x7+2MhgCCxmAIdpa/nwZtzWW5BljD0ds
8Jm77SyelF560LenlkapioOxCjG0pJNTceEjoIKYNAlBV+KY68uNudLmfhIULeP0mjQrqX6uhZMd
waWq62cGe2lUvSUTrCRs3qUFM9w2zWlzEqhrGhroouC2xlY1jyk0jeq6ZvAc3W3yoZq91uMEz7Sp
E9QZLb5DG3JVDvXpuRQeFuYux/+4bPdnwKBuOsQUTcyYhOKFWZknL5YlUAaBL1tfx6OahTHCYBDQ
y+kuNX3wjOgS4v8QX5fqeVs/YkBpNwflccaGU8HP3I5mc9PgU7arzgcjfsqzfRV/GGhuKsizJoq3
VdTxEingh/R9UTk5G85Uj0J0r0eHgt6l8hAzeCY7M0lM21Tlq3p1Un1TcUrSo9iTEN5Op22shiZ0
uhrovHIudMZhcxa+nArw4fYQI3P1zYyWEvNDR2j1NQD3Y6McrlkQRy5O9LKMjHDft3tjBE2i0ygh
XS1eZYFWYPEJ9TODw75w04XFX5Hi15OzoMdk3PTC0zitpSrIsVRzUWx7KVmwe+bouOdFyGwr//QC
H5ecusiXDbDWESv/2txfynujvUua0BSWVX/so95aNIfW/Cjh2hc9/f2WLHd7NmlfwxekSaGPSyPd
KdIuMvdSjXlOGnbJ8hrI8kFRV0X/XOhP6vlOynba8KaGo/Lc0/VQ9+JYWUL0rpeHS7a7Zrddd3te
vLTMHGTcQCauVHmftEwZC3Ws6un7GcW2AvK63k01iWm2TGpmykXvTRfWsluwzgOQN2hP4xXMO3ut
u5cSJsNpoyv7uN3GBd3p8n4yD4J+H3fveKDk/TKJDmfteajuKC9pKU+bhHE+2k0meqOyi/uPEZyv
BEluHlLxrsNN/XL1IrZ6BTlMqkSM0khBBX8RDOZ9CbEkbSEC5Tg7D5RQ0wJY5rTW6nR/nYoDU9vO
wm3JQ6ZQ/QW/TrDs6n3GsdXq5iSyu05vPcGmraC3dljoLWAyQZUexRddgZzYQGwHE17APqqHw09X
2P6PeP/z+EhuHBK1r/cAzQRVwjgAawTlSyLZt3FWMTAZ42XPWHbRSz8xZsnH5xyENik92F+ju8CQ
CIsuBxAX9NG/Qgy80HmAUw0byHCzneFIR2Hbb7gWSocQnGdPKH9IPUxKNcbejRjn2dfY1RtPqW9K
2H9ZkEQufjBNfbym99eMUctB0QdScg+jR2WYmmZzwM54nvEr8/XlPgknT5F8PVsv3MsNxDgRSrBv
xAF/QA6agBiiZfd4uiqYwUyB3DFY3AUZw1u5Q2xQjzDOQdcBSwWq7XPGSDvRWnS3RfHamE/XbFuW
QYz7RGR3FLA95A7QIUebneAO6WhDQFYJw8tq2s4YPeYOhcY2XY1sodLLGPnYO+ktPumDdQZJi7DS
ttvBFt6nfW7gz47VzE2qkHBVYaHdj8hAcsd4rBfeWdyaqIfqezHeiKJfPF0aF55NfRdTDdUEKgwM
FlijubruJiD88HjUAIe+SXvI/NNnXwba6PSABPkN0yM0OTQuqzH1Yuaw37bu5KZvXDWR6TfJTcLx
aXw4nYrGUMHrc1xuSm0b9A8NeOAlyMMWz1Nggf6lbRyxCfC2h5ygy45SBmpEZOIW629ghFQZVBYw
EK4NVmAm/H9LOZiz979sSxzB9Nn6lXnLX7L7qybnUjsYBvWN5oteI6IFtuRtEWoevgWi1UPT+Puj
IP72JPz0kV/y+rqd+kKW+UgY+tr/Juy8dlvHsnX9RASYw60YFS1LTvIN4cgoijk9/fm4cA5OlXuh
DGw0dneFZUvknGP8cQVuFMibJIAxgHlEWfAJdOuBmRJWLI3M+M0vm6e1jO//9Sv/GO8LVY+UK9HQ
0MVKh1b5hkJ9LXnmW0oYPTAm5olX7dh+WB/VYdmohI9qK9B6+Wk+3p66t2x7PUCI2bd7HAzdPQpz
AzDjDofWXj8DJiGlx51sK0+Ge328BlKwwNcYkR4o76kUdBLVQno4LWv/7BbbGoUKjgRi7O1xryp2
UyNdXw3hKkZFuM2cCOSlw02VrotXay08dBvhrrpTaeNB6Y+eKvWnTXYnB3Acv8CVyv/unugp/vFF
/SBAaU5TchynpkOVQv4wO9Y2vZueFuGIcWJqhGUCqxRXOsfybrQNxgeEYHZcrcgIxeXwEt4tYDrx
EK+ouX5jSn9UKi1M2L9/uh/oS4SdL61qfjrhPLgxWvobSuat9h59wZfGnA1f4S5TF/lKJa+mXXNH
bVBhl3hYXjtsdUHkXbd//By/PN76D3Py//vJFp+kaJCnZ/54wCpJkvKp5KiXpc0NLKXZ9I6MwBcN
02RX1KlWfiYCqXHyN8b2ys9fbknkb6dtfaWFx+GGrQq3QjcAbLqPDiiciAjvbLQ9tHdBq1vnUnNV
N/f4arz+IYJTkajL3aYhwVuXQXdE07s1205y+edkmoIMppwDPQjcpuLS6rQiwhLze5c7reoCWCWk
crnzopHs990D4I8X+4uan/Z6O9xgEAm4L69cKobTt/4Svie5rddd+UNdgaGTANpVyXfMVKKdddMu
j+qJLPMdfw319Pe1WYnf85mr9yDvMG89R+w+gJE2Ny6eAmJRCipQELzDsJXu6OaBRZlD5szBGO2u
BDiDHbcxpUoeNwTruEpK7FGwTe66aq2vSIbF/K3e0G87TNpS/lBAOMTm64y3Mntq2+cBb4Xuxv0G
30GVB02FKL21s6G2b5FXloQJ7DIowGX+SxeII/YEZh8vtF5anppkXrFOVS1bw7Gmqfn9upnXSmmu
zKcr0id9HWKlCcPF/CAm63TdVvcx5k2GbRxe3X2G38k6TFyQxsLBuhGFvaZdj1sReBChmepGsZdk
+070FRW9KgNhhpnaTa5unnnG3birAepwsMD0Do6JMIOdZE0Zod0hJ3+rEpp7voVhW4b7Ahz1htY3
O2t6oLaPjYTTxB4xxBl2ivFcOZiNvOrGnSUfSI4YDb/H2plSqBLT9uTJdB6CG9+hIia+jY1hhaL7
Sf3OdyOtgzQsHaoDD20uor5EfNGvGTQNB3hZMR8jyTck+pCdWbMbJbiFhp3UW0N6xqmVXjLLSaj8
JdJ0mzuLlvzBkByl8zspkNTHBr0gjq1Bc9gBVcnLQwT7wXWHWAmRObLY3GZDuiUeqlMStPp7DAKE
77bUkWjHZlir9SNRAIxL19k3mn1U+mTj3oxtaa2JgygnBO0e9zu05MJBaw7bGA6k1IfE3Mr1MZNe
c1IieDkk6TjEe0nYEOc0pOssC6zWNxS3QkalIFVs4W3IIcf50R6V9HDVN0V0YsZM/dFwm8QzWFE8
Q/hUlMNkPhTZVs4fOhp8Sm8QbBnZMuptl2RfHR413OvRXpUvNw3emNdIP0U4aeLYHSYm4zdolB43
gOToOGGRMsiubj3o6E4Tr0STfwm/OtXjO4Siz5FVhHucDENjJ++qRo3PYvbMzTezZlF29dyB0aIi
hXjrGvr6SONcL0mQrzZ/qd5/Qrkib7w6keFoX9FdbqdwO5wv0J8iZP7tPut29WfhQLrouDh5Mjgi
4nWOYh/or/w087PRYbqgNxPvJ3avobQHvASUSg8rSIHqOd4RhRw7S6autJpFj8+0CPe3bDMblPZ4
HFmCuGUHh3xTiMEiYZiOt3fRwP/IheyCl1QAjYlXyNuSXDek/wioXeWOz07H5hs5IqTvjP3U7QIC
j1HbMUS+I1u2FstIqv8xJzXzemo4+yCyy6MVvZnNzqpdSTmOi9yfZItt5Amt3V5kZKYLIzbYyVvc
BPMlXTyNlc5Sx9S8pCERzMw4zsqHIaorgYaFFzaThto0fH4eYVmwpnDWH+nkMlX0ycnw5oD85hzP
FOP6VWCW5rvNaEfHMiCiKM2RAAcmMzYd6UfUkusK447p862mR9y6KBlX5oUyQ31DbsjFQMP2wa2C
F6bZ87DOzVpEs0CRICPB4nokBBxx+IX5Ac4n3lEqRcdTQafJYoRq0DxkwDKuMjlm7xbv+tNCjfUI
nKsPankqmyAd43VGUVM5ODnwlkR7ApwiCvAkIiTdDvilGQ/UeFc5FgJn6v1r51aoprEtZWvsP2Tu
1JNLbbtMUnrCYrltJR4VvH7ws3i21t3pzwc0Yk6TQlsq/aLvVkTj5ZILTFCQw41f0Y2MQOI71RZX
XYu65hEisA4G+TAXh34a7fhww/ARbds8SDrX1Nws25GYrkbufPus0Q7TematWqS+Kg6qaC/OB+Te
BkSw6ce3xQyWZX6r77GbJESQQyVc2ToEzEmfs2J3hc9rgggaE+3oTPKeR6yNT43mEdTNJZJsqXAV
R1u77mflsWxxzvXoT0mB4/k378waw7Ji48qj9VLZy0dtXzzRqCQPPjkqPIk4VUocQ3tDXgu6o76I
81IY6FRr9bZ0MRlvLfLpMx1JmeGXvubUrwDeEufykbtIwoNNSxo3Y7aiuEaXFyulaK2Go/BqIr2p
V4MjOjgN9HXmQCxJUVCO+PI0W9Q2WefVAvZKsnO0+/mgiSQ/X8i0FnEAJAdOR9ocNf4e/IfmYT7I
HMNoRk2P8PorIsV62+v3Yu322ip5wORlBfPTFaMt2SmLxsiXOo9N78PY67mHPUxs6fFCUePdRH7y
TTUdDMWvi4A64D6/V5eSYUA1D09kuMFn2etOOPjTBXeNuMaJcqteNNEf8Z+gWeJ7w9d7ZSmy+btL
Duk1LrHuUm8LQBr8bBGZqosuefKwJvGb4twoSR4CCl2wwQiAdY/DHeHJaK1ZTYkFUhonxIIiu/Hn
sv+YgcmlhpQ62kqqHU53vWKzk/aO8WKQmj57o4qEEmukh4VXfUxw0lRfo+WZFyNIKOgrtl3IdqoH
GTp0ToRdjKIydQbdxmg4Plh3XPsr8lXfBLJR7dxL9su+EDMCufMmeTQe0Zpk9Xrx37Ae8p9Y0mwC
Y/lG5QuvxbUPxLNVewmcOd87j/CwGvFtoHqCESlOM8Uz/HHtXV26PQyx7HbmrrmPDlGA+0nZNY8Y
qmAjMQE34DDC4u3S5h3KVMPmYKsgIm1lB/iiPY/qmjXNgNP3li9FD6qPEd2nAbjmGRLIlp+0j6ru
GTDTQY1p05VVt1U2Nfsw6mNwJey6A3cLdnDiHSznAxqdEM8StOOFl2WpHquxKjMcfzQvyBns/jka
XL16nZpLQpCmeUZDrr3W3+OT/o5EDz0aVkDFLt6ycoVmTMcMUx+Kb7Vbq+3FKAJOkBhE0bSLbz5K
dGGYMm8vgvsByXoaT1kU3FKMrS5UfJd8ENs+dgckgWs+htJdnLRFEuDfuMDpaSdeaE+Gd6T4DacI
k+DocveBdKLUzdweFvvQHOuvGHo9hJknN361CO+1h+4dMJPRDhME4sDv2aBcbmskGLsZ8Y7muAtT
W8pcHTkp9n9wXJRHzVpgHmgCIktzhk9mad0vlgQDpxDtEmWjRuG2gwpNlV1awtqZwC53FF8FbGKS
H2KFKpeQXQNiPuMNXUU784K971uYqBpcmQHuCn6v4Z0sAZRW/KJc5id5j9bvldAGehLmxwjnN9o6
vOzKMUnf1BBS3nCxvZ6W80be5pyDEkH39nAGXH1K4Swkh7eMSkqpWqwmlt20Aacw1wCus07mZl7J
Z/6OEDNX5nXvdUr0J/YwgztWou6hcokVTM4tn4WIoGOBXmwJRRydc9SRd5tJdgppX5AEWR7Czhe+
qbgD9Gkiv1IXgs3RTzUHk7rKzvMjTMWt2JMJunhuT1p0r/D98DtipZLYTwc6z2w6MMmVHLmgaoy7
dxwKBBczTlI1YRWHTNgIKm7cZ/FT4DoAV2LZ+vOdDzsYmn5T4DHCYHXR7/KRR69ioFrN9wUPSwju
do7ib+vmjDeWBYfTMra8jqJjV/JH3PveIi/DAITOAjHs7NJUIEn7mgX26lC1R+qprNglMJTEPXd7
afyrHz/1PHrcr4Hm9PctbtHOsQbqRZwy317xFTGw3Q4tqkTJX74N5QSHMakuZtuZrU20lVMnecTP
AindlltgM4EYXLqnfMeJz325El5YfzgDQ8SXiLQmR0BQkhyrmQKMVct4QA7BjW751VgEwiMmT37Y
nuw9mgJFMu58XuMP/YNTCjkcH2ZEHWDkcsZH8xHDIyb+FF8kUwtRHtvsLt+3qlNKHpEtES9XeyQv
doWhbBC2N8qoyOeN1hSZGgN80tKZmQm2MuzLwbXwqoV7aZ2+koyBsWXyR3Sk9+2BsAFsizhBH63G
68W79nADizk1EBLoGJzidZGTPC9xH2FDL8Pp+qbej3di+XzOoqOBDEjgYkXQbdkdgQjsj8nDuFE2
UbMX8mBoEU0Jd6VyL4VnBCgCO+jwxoMUv3Us3B9EATBpdC/zSRxW/LusQ/7Mr/WSHGsM+OvBW+RH
5paq3Zxr8b3Dg4q5SiUiYofOfo8XQt3Wp9HvQP+me63CZHX1eDJM5FPWC8XvON6SPTc8SUBUVb43
Cg6V5pmUkMbw23nF/w2KnfWcSLcLvu/osXbnb8K2+R/Zo+ykdNBdl1yDGANZTGRP4K38BG9CD9kw
lsirDCPKjj8ZtK0+WaM9ITOj844bAZzV52J8SV5IFgCY2omSA0fVUmu7lEeECyyRsDIhGGZUqVc7
84xjKM5sOmwsG6c4S/OqWDZshwc3lz2Vf6h06Y3k4HnsHf17uo9Z5rKjwcWXur/AMOJfkU26rpbc
Xg19zg98iFREIewSUBg20RBBFbY6G/P86KjEDBWOwVTH13d1Dey4ulMzNHKE1XbxIBpOggFfW1VA
4uQdYnsEhiEopAQSN9VVLHoCzS4tbboMNRBXpWMcEvu2vl5qcgDgGSQbVsdy0yeVOd+fOAbfhtTR
8aOnJCLxwfPhTg8p7AQto8DOjG1r5pTogbgN7OoEBN5B4MFDZK8LUIgU1bNwXfAau0hI+QJnF/se
ml2H76DPWIwcawkTWDG4cX4nq6bH1mz3r0LhM8mDwAFdDGsq5f77Q5YX9ckPKNXg4yWt3yJ8CAkU
f/0f5PY1sqwmbcHgQGZ0nPntQ0cMZe+Ns6OabsuLjVOXV7F9u1GiiJGR+WCt9C6GAN5L/ZfCeemP
O+K/fp4f0HLXKCbqDaBdQlxUsgEiJylIKyInHyAsXTP0GbFDBSfFOLZxI7P/LtfusvBbby9x56mj
n2iHOfZixLKRBwyHHNYyeFbjT8rinZgOTIbX4w2etXYLxZnEu5TcCWllgKW9M1wuhTSuevXDL9Ji
ImA+BQH7PgJS169rjDIoIudqU4ReU9tSw5yJidpPhb3CabKJjwhWl3VxhvMaXAGx51cFmHIAskMK
MK7Hc2Vf7albG8lzNx8ThHzJ2lC3rEMZf1zrmHjaScqJ75pmk+kBLJCevaZwnwRsYXJo4tMs+dUD
2Fb3MSBDx8FeqdCVR5PHjrskDsx3MaId01YZAbPzLSTTP7rwVBmqJ0j3Y7LOK2Y6sK6o2wISjv5s
7jO8N50fW3d41vkxtsMXmEOxjwNEeiA3OBMQfGOYCF3sICwx5b02nBXAgNHpNG9WcNHvoSc7YTuP
90mxH81jgX3CcoB64IvD9D7LXkYKk4grWtJ68GlOQIZehkhTWyzJuc2uW3H5cF5C0BC9LSE3lgQ0
ihVMNpNXu//vB/8vqWkWqhNFN5GFUWD2U8g7zbUsRj0PfoxWN/SxxSRO6WkM+mtskjBm8ori9l2/
F47ds/oLmSjJ/yuN4o/XRNpV0PShUvmBMNeRohdhvZxtU5CCHPCQ49OwVni3JfGrBHOs3yvNM6UH
PvV69DTwEuDCOagYvNGog6a6/aeebQmkKShjZ9KV73A85N/sKr3pSdKibrPe2LZY8eRPcllmySXa
ASQd34fu1qFNaoMB7ZsdKEyb5Xceei9CiTLQeu3V41ERbEHz2/NgbAefGCjIVjzXmKnl1O/BO57M
D6Px4DmS48TSam1YN5d+pIhot24vQf450U6bMO9zxtr8P+yyK5CvQvFC4pUIVlnlCyFWBHO0ARka
WIxzovuA5G6eqfpgYVkZRP0BwKwavDlzCQloJQ+zPSCpoVCjRi2SW2KljuA4dzl2QcZfdXUFPsEj
6tzercTvpl+OTP1/pfn//up+kCq52SnxbbmWFndM9wYgV+90wQWX6b71V64kfSRjgeGUjTN2xQG/
/eoGBC8cOtVRsv245TS52tpBPKfvLSB77TUvTbqTQdEIzCNFBTPHbvyeBI8q+AIiyibiJy2c+VF+
B9G9BRHieCYm0cQpvGwApIPVLyRzaTRylb9wSHSz/O2KwMjG7UDpEL0A/74iwjkMhW4ICau5g78g
+0six4gTgRS0VyCp5GnpFnnLRAJ6YXFyUG3OBa5oQlFq0gFNe5I3E4ZkKOk7znMB3HnHWYkSGaaa
6/XOdOv/m/MFcgL8dUrYqit7XFe2dbr5OgrtK/89dWZ+eaZ5CSQ6LvA4zmRfsbyj9T+MW8udyPrh
k93BJyDw7HzScRgdH1VH2F93YSBttPv6utVejUcl9vQHdCHHZB2/H0nTIAYWSnxPhqO5W/wNBYJA
P/ZhOlbFyfKBZsKP4rSIvLv3OIifrf31Af0qFmS2Hbs+TA/XNf7qA8Kgkp0X0J3ePZSdmTc9l366
x+PiCWt5u2i/QdECeFKiIDIHNtFD7f1xPZL6QT6CGJA50HLy5m5HYhS7im+sw8OS3HekrHxLSgjG
6GUgXpLh6DDwiRqQyQDGy86UE0zPsf/LQfkX7THPuyFJBn52lHA/CWah61XVECMCJUBkiV3yQVMs
KgJCIq1X8wWsbPJGFjZNO/XWG6kUF8gqbsMWwG8tuwKhHz07GuMpWZN/LN2VX38im5vGR1lwS+oR
UZV9AIjmR/0NuVh5JI6bdtoVYiVMDyAaNRF/xFg29yKZR4D/7So6Em/GvxIBPu/aMjHNbySPVA/1
d6g6MQdF5ZPbc20pIneJ9dUEVPjzPi09/H/FEESXMQ3YBUViZxyVk2oZiqcHhujskr5PgEhgNTHK
WDa9/s16AwJkkRLaN9CtqH6RiGIit8/V7q37fhM+yOup3M8LDEKcEw1sbXRWm2de1uwdrqGIgl49
RMTXDHuxIa7BePjlS/ozC/+cmyReTroKCH79ExP7zzkuDltdoVgFbnGXQvSOa+920FSQkzc933TS
Hn1I3m5UxCQsDZ13w+TT3VOqJxhEVoivtysvl3vlZhnZBqJPiRGlAvtyrvgJQj/J14PB+s6Hz3aM
QkWHdIQySAOFtBgcJVe4k0MTnuJma6h+oQZUHYStc31JrpgcudRJlFjfUp/RrKDYnfAeL0f10q85
I4hiRh285Mh5+TuEYOymIi8OaXysHmfuYbAzCY4RdI2T8U+wBXYG5JJoPGJ3tNyZ85IkAOZWIoh8
4qbKLagFO87DFX6fcZE8KtnX3mgdu6gvVDBSYsE58mDsmqB4JTEj3/8mkfhRNfKHQUYqJBJ8b6oE
+Bo/dpfZupmaLlDmxMizE0+ptZI3oa+S45lyrdrFdjllsvVwURntWP5gnbQnMdDWvzwYfx00/vmD
LFqOfwz4xkSMQG7yYMi+AIvoll7qWWA2CzRex074ekPrAlrKk6u5RbaTPqInNEPE77UBxj92pCUs
liWGz9xdUIJXEEmU0lDBk32jxBfu68KekIBkb8K1uI6Y0z0cnYy8tUPwGd9vcyFVUP+KXgE2zauj
V/wdmPmsR9RisiMyZWJkPLbvE34dBKH4YUD82YHR+6x4QRughzcIYxCGP7Y9h9kh+UhP+jYnHG2l
kDZCPh3anSUwxLybHNzxmHeVTxjD+k+0bLmZyPqoXOUFiqJGgFa5SRlobIIYiKChGZmAKv78k9O2
wv3Jpgw690Y9qN/9ol6R/1eOv6jI/v+j8cNClg9VWcoGj0aD8SoY3jpgn2+DSCvCydi/QVq1E0Xc
D/qZXBmCi3KfPScQvhvIvveFgPztEfnL/c7iR/uaKUsGrSf/fkL6ThCjuuUJKXazwwjmccL5BsHF
vNrr3+wQ2vJv+5+D6h9/2o/pSaNaMFEK/jTVNxn4waJIFMHNuqkvy/o0nCgxTb38WQL94molcBLX
sN+6xBaPK5iFFVFrTsyAtSHI7AvQBxeDZhf3Ode/xl2wvdr4Wj3l6Yp6a5e60xYWH3GnRoEqoolV
f/nvj++vG/Q/P74fb3pdRWHSCenyC11P1rl7Gk7wi+XDcCBonkRoDKcX+Yw8iOdce1SBEV2x8mk5
+u2j/YtnlAcLzQr3wJLu/VO1kiZhOigTDxbF3FNMJxO9DchGVtZLqHrlIvzDrZiy5+3xhZV4X5z0
YeEfl0QJcPlJOsf5qtBXKu8FsQwtIcEA5AxhHyTGkr0TrTXyhy7iN3EkdqTbGH1B6knqhHxqQ8fg
GxCdBL3Jh7QEU9rZh/pBXCfNUUDO39KCTHMeiAQJU5RMxIudl2hK78XSDa1fHmp5qQv8n+dM1jHa
E4xu8mj/eMsqo5VEMxJM50YCK3cHaNUSklEvQ7vF4UBA7g3BJj8ZKjWkMRb0LB7miEZdmJAyAWYC
BSNCMCS4yRFUQgPWQ3YAF2HDWfM8Pqhb/UPLV+S/cJqlDqBY+qY85d9I46dPPk/jtdT8KD+q+RMo
JCGcL9CdU+7L5taq93OyCAbU7pRVTygIx9a/4eNMXdmvW9dM4cIDLXrD/y/bOSnm/CeHqrmTP8wj
4U+qKyieVnlVTzKltFGZbQ7E4CE+bmENL8YJOczXYtXsv42USSwAW+gAiMl/izjHcezJ3LRW0Mt+
w9vFcN14E0JIFgmmGHRpo1MbjvA18mUqpA9YPkLyuAgGPO+30Q8fEIZjKNa9GrDQVzm+odO4w+JH
8UQdp/ZwLjNfYoidvflNbV356tUHqo9VEYdgFKJ8iyDOzMfQLylCIgskXfcOMlZklQDU3mKjzci1
A/dAqfzFFQ0yICD6fQ/t6L2znc5VakdFMjZzVaG3o4Nq2ovdU9UdpNspUt+K7CNszuMYaPHm9gBl
TfXSAn0apSeqQcIOghvU1oFUR5/LOcNh8cueqJp/fQQtiUQbRGTk0v84WKOwSjtD5RFEpoFM2MId
WzuDZatkD+OU6AG4Qf/020nTkZeiyCFON1DhIseVYn6KcMvtDPSMOWGbyC8l1J+UTQi9RWYm1+yD
mcwC+aB34qEzDhYSwjHArV+DpBSfLQFRJX/xSppuJTkkPpFYYMKmlfCQcuQrpOpRan6bYD9ij8OW
fe0E4LjHg3FLDzfhNMAaFs254gsiaYDTgsBDacM4SGIbzrW0BJtHUQhH9MRsUC7zgBtJzsK04XYl
LAwF6HLHkSFHkPJ11b9mHv+dLC5ZQPlN5kD8VR1Br6GClcmWpmA2bEBThGO0F4uU5uhkXK8g9YUb
XmIB++kEu0SMXH6ArVyAVZFIxdV1yTON0m1oIgE2n4T4Avqmcrx2qI4XKsUiSKtfECVQgwqYgTdY
dKJqeSQKMBAbVTw2LwIZk3Kd3k4coKtb6Xbio1nbCIXbr4JYKdEL6/uZ4BEuKgwIxTGsXlLUc8iB
sVekbop8DVQYeDn6jDDf4/XIbdwZLQ76iEDP2UWyP6GDAnaBg2vccTPitSmCLHMVcH6yroDYl9MG
ukeUtll3Z7EDheB/ZMh6IuXPcGPAf/OeUMqhXkfsLOVryOcZugr/YP+RCN4o3rP6prZxhXVf9Z1X
IUUgngAwBMWkiL8ZiyPhF7AFjjFs+DWNz4SoNhgYmnwMG8ak5xM1/Q6HhD8Z64w7moejFh/i8jwM
m+JMl+keUqgqHqM+qPWNjuGZWNLvZiejxBH9W7XPqn3JmdSfe8Nb7vDlesZ9wKrRk4SGQgXtRISC
DWlYp97dIGNjTyVElBWpcm9Y6a97fV4aE8BlBzi/lgEBhd4Cp/NwRNnW1ByldVXyUtCDqJ6VOIi7
KT9awTr+oXFVNEckWIocqCuj5c37ut7QPToNRBGy9ZIXyUv+xOBpilds5q/otpZQKyYb4uV41L9A
uHC/k3cO4Y9SHsyZuOAQYEEKNBEUf3q15mO2+IGDVEcKvqqdFCCs9abqGFHITlb24tlx29FfEC9/
USKF9+VnigkWqiJdEjOT/N7k7ixX4kZ8Q+PEH0JCEfvoPSr85uqY0v0QugaWaRG+cCWjiLg5vE0Z
7FnmgJPmfrxLmRuvLmgMZDCcjsqcDw+qugOiimKLIvOzJ6BDckrQhsTTXxWgc0wZom3KQct0RPhu
/iSgEGPxRVmX3C2iQr4w8r5uANHqGdhtYG+qCrIGFouzTuZl+zDVG7WEvM2biXzjVWJgavPm6i1D
qsRwfrk60H9oWGfU1KRyh0/KeF8SvkL85c3XhKNYB2nSeQ07ECKazkcxyqJ0PUID3rxu+m7wXDvk
P4I7M1QsQ4NXjBvCvsrHPnfxmyjEA4t2I97LucvnzArmlMnxv0e7P5Pvz1lVtlRNtPAaAhb/QL5k
s85VWcBpJymErCw5KPxAtGDFfGf76uooHDzfMVinBNO0rtFWNRtUclhdr2hcxWHP3mstHFVCcqQc
gAmF5+rBoLOAtgyE8w0sgpP3j8suyFmDrPGbXmv0Atp4Ubo/mNh//0bK37BLGR+julQbmpS2/HvW
HzXzpiYp03fvdThVtK06raBIhHP7UD5kbsXBgAKm387PCbm6zA9Rj/jamWcbRGyAuTqSPYES6dM6
/raHqH9dDRTGVh2ju2ZRivHvH26+KVEep8yv4SuyfmZXPl+t3SRs7OVsG/IOuamCyl/X7WheicQL
zYfrdWGKRqR1ZFrUq5ZHlyRcxVaalxQiozvV0bGLX1LU5PtFjLaavkIGP4lc/Fa49NJHooIajRdE
ZDl5KQLLKhFvSblLWzTZQ7OKhoulvAnFuiNLPV2R16VvAJbqYm0NOxRg8eQC940uFDECCMm9eua7
/KzhsoJK3ZhueIInjzccMuh+LgWa63ovkJcxbhHe9dKGLLuws8kFv9VOD91h+uKHRfhR5jW8skIQ
7fptTsmydtT67wUigbkJNHKVEhZeSHoXZhQZO1CbsW2Ll/Y5/o5l6C0tuZNJxGFKC8NgmF/MMCg7
L0pQCBCe/UDu95ifwauUCsenK83rYdhW1TrN9oWyvpJZyx9NnEGNf24nll7drVrUy+xQaY9EjM71
00Dg9uwU4xOiLH3wVfkrRoJuHa+Sh2iq4cCjHjp2w+yRjKTb/NUtJQcE6bAGMH9JuicpHgRRbktH
gdUWkXtlY+iULdvgZkFVEwc1Bz09I5woDBRXh7eFWGpuH0Ko8R8COztYMZAe7rog+dZ9obMbhjp2
6DMIk+zp3AoXmYQtOCuODJx5/M0U6xGfwy7AicGNhFSFT0sgUxr1I9LETUHab+nMHkqxetfGT9AN
FIw2CEEoseHkkesNKcuJB+3N1ZVeTwZBXgJHIfIJL2s9g2LUwtE+JoocUP7siBz1Rfe2mZ4GMnjZ
OIjp4z/bgIoAi94DhILHfqf7eBG/S1Jjrk83F/OKh6x74L4hiEcmIyVaQ06+Kwqq3kU3iDnppX+C
ToDTWaPzGIA59qHHqKH5/Vvim8fFhjv71h6eescEsLAp6hZhOCvOmY2L/zoaO+Mh3hl38jfRII/x
Xtj2H9VTvMuIBW7c3hnJCWuY87FALv4HGykI/t7xhACSRJUdx8Of8F4Dt8/g4Jb86o+6Dwe5ttbx
unoanas7BhYhY8hPkP9uuVLJLr2X7pKTdi7XC/7f4YrAZbrSiKdoAoyMsJj8TNpHvH9qPZBEUsz6
P8pvhCw3J79vv6U31G719oNMbJIw+31VOhNeBuQYzsJI8NPq9zHvqupzzzfmKuKWsatv9NFhdR6g
Xlp8y2TicN3P5OA78nuE2OcwwfzNH9LQrxRekqz2tcnXCZ1Lzl3ItoxTQS/2bXkihgT1/n8fy38l
I+nJxGEOz7KsC/8++eSktOYu5olU/XLpuFiJb+ZbeycFc4C4FYS6hWQhclfdAXSys/yyqih/5bQU
LgR6kcGPCZz69w8gWK1pXK/lMq9rjatibvCcyS6zXShfIg2xt10hKuTFW5SbXnXdhEi/jOONaJps
HYUHGU0yeR8oO138GWRyZ6hMF7EcFAHTJiOq4qrJvYgrDd0xyTq4lE3fOOeaHb1BDhXWRxtt9cGZ
SSWT8P60s8coVLAIYpGX68ccmwnAKTw2pT4xE5SdEbw802ADEpk/ARimxNFIJCGxFvEe7JokqEWv
Le8S0oTytwE/exuoimeE73/ajNt9PnK9dLYQ3knknuluWq5Qn+fhplhjmPWr9CBB7VBW1duIhVNu
JMfEpeEpbPNihcQDN1C8v5ECAxPuZpRuafEzOqsadMM2uAxY0TLt0H/mjsLuOuc7VSfAqkdSlJFk
im3GShYBpkQNsMyzdi7prQm3VCzrtQd5Ijmk55N3pTR8Drh+V+kHhTCcIBbr9v3Sszab5GciaE3v
ob50D+y1BCSIqe7JG2gs5Lpy7DTxEeXkIum2ZzdlTfuWPUtzNPw5ts7Z6o7ZWiSZnjkzRyY+UaWz
0ibKnZl3HEAPnDa894JNgBLSREfK+B2gBvINOpllukdv1NqCgx1eUB9064NAMdBVR4dIRirvKuO+
yWwwTLadhQ8bKSHFItKwPDLiWRJuAOwQa6PcJqgOb3daeFCttxGACe6tLvG5YO855jc3mw4oRUGk
AdCufMU5AVD6GoMCv072Pn9dZXtqzsQLpJteCDThlBj3fenp8QWlXQ9UQmqZcDfMtCqIT7XmQfK1
ZGrxIxkqUmCXIifivl2hC2YMF5KL4L7O4NF3kh4kgNEteCjsNvKGNtnQ2BEzvTlas1Pbl0w8q5bP
KhHVCEHw1DwsGPQgOInuDrj8Yf5uy3F5XtK2sWSanVsgUKeACqmhLU/enG+SgUfdk/W7MkPAcu4C
KDZAD5qkRKhkblgE8CTecmyZxbrAL0fkdoRoFB1aTaPzGoNeQaw4A1zimFfKv9Yd2PV2qvwWK7yB
UHo5QK/FL2i29Feg7Z9Hx4KC/INgsKSreZMGjg4MCofFF2sb79BEbJAUjL1Xs59mXnVSnzBpxrTN
JPAJSyqXwVREFvUHvLgrvMWIV9FkI8GmmIS+JMT1S9uGfqHMDInbTmHAwaHgLo/7Au+qF/rZKfu4
YkmyDUAoZ2EAaQpG6OgoX/BEDGU6PiwYBdNR9gtWhZywvUecw9OIwq+zeMPBLE6MYNBkpFuxJJvt
90wSACtP6XSWRx3tBHLQ2aAb4CfavnOaK970VcrOgS9D6faLf2rNddPxWvDFQnQiSHSm6FLzWdNm
hXaVx8gxjr95O/8IVH4uJ+RWiXSgL+PyT+VWqEmdnhkFjB8ZIt/ZYQGP9C9Oaowzpl8e6egB+s33
nD7byAXOTQnrLLW92t5V2UGUt3Vz/j/UndeOI9mZdV9F0H0I4c0A+i/IMAx6Mn3eEOkqvGH44NPP
OgUMpjur/y7ocgBBaJmqTJLBcz6z99rWCFKRc09hQVJt2xSoZ/wGea2BDvRSvgv5Y+7RaaJQk7vN
GKaoguiPc/zrdH23rwpz/tcQkQuz1At8IOxxwGzWC5D3FURMYKvO4w1PkO3nKSPkA9+j3nEj4zdi
HvUvfK4sLv73vfj2DMZRDCu75RlkKLi2H0jSC3Hd0U73OxFxVmybt97X9lgEAIEKdtrf39/ETPKQ
//JhgKlRHaCc0N+/3Z/dzaqk1qZT5MPo3IxQIItKncmZH6HJwXdHFVK4F/mltL0JAyvKT5eWvyZZ
ZV4yCs2wtxa73jnVM7OCzmdtTWIIh/ROj58reUnUVEZilxyWhDi1a90Syq1y2LVavjTIxmVjMgdw
43qOCdxVfoE3GsEIQA1yOADgjkGdQHlWepwBMo9EMS07ySWiDGcQsQEkMAw86IyLy13i0eZQ4iG2
uKq+jXacgTjn5MiQg7Z19i0uCwb+IN50EOQNZSLKewRvshd3YYSrI4/dgQA81vCZh8SLHRs6Z90l
E4JfGqEF81rUIz5iTYYgBOI1e1q1jMmXmAL6rYm4j/ksW+MC96tndHhUAVTdEJ6LRBVDpYBf4ZiN
op0oU0lFwMf/VFeA61dNiezTL5n0kGdADfJz0MeQPh7fHMkrnlk7KF57YNS2nNnfm2HvERz1DEiR
v74myZKD68QNyLSW/UUZ2CXS3kCb/EEKx5IWP5iNVS3AkoS4aaRY3RZp72INzG847RbU5zG/pMeS
k5NQwq44rbhwOhE1Zer70cDguis04MU1kYbxnRp/CYajf41Qy/P/YRiIYltAZ2IU3tI2Qp7d7AbE
RZHXkCk1IiwP0eVzP/OPqfPCxTAZBWfnri8Oc38/wt11XgaAjwj5caePxLcBIYnWKfNvSLjQ2eLg
2uzSfF1cdoS0aeANkwM0mgrRd++L/DaGUDyztUcHOLVPlvxRz1vWKOa7hC/mxufjaYT0XU83YyPN
O2XcIl2c049JYdKqh0O1vpXrtNhxrHMTA5rVA5Ec5NabCZKigL5JKe5O9PYrtd3fqq0xnZR8o4xv
uB5YuILeekTsZqwlhSfCm2e4GMuZ6aW5i3x8jpgDU8+eXS75tgxjiMKk+1xdc/JMJDSEILJNpyG/
+vSJhra+kiNAka95xvnDIT8MgW/CZNZeWYSYV/vqshsa39Y8ia6rxia6a3Au6CxLwiILhqtnvVvc
o3SJ13V9ceOBL+8Q9n7+RspG7WvjCjPHLG76oMMJ12/znF4Ri0cX6k6o42tGvRMFRstN4kmAl6i5
9Ny/gm2Jgi5fixQBekcqfCYX9daI/Iar8RCnH2O3JzyIvRClYNq61eByAmRklFl+onoNY3nuGeTu
fEH5F26QpaqFf3+u/ZVDn25EJkP452L4O4W2v02JbpvsNtsZ6U8TjjvnEO/4fpxyJNHPVOipH32N
DP3eRCt+e0Vl8qSd7A/dvx7IhOk3v2uVtL88adGhyaw4kSN9n8mxTml63Pl4mH5Yzzan25r688By
gvXaI1tKfIDxBbITHSDDF6xGI9R3obBPWjftfOGOwTXFDg/jCTiId+mleeCEHKsVBl32w7+7p3+2
Tr9cDX/4hb/dTVrdjVcpBR/GSGiZrMYd/Qg7RCPQPIbuvyeMK3/1DukQ1izTIjr+F9l81Jq9Y+ad
A5exeCs/+0B5sqhfHpN7maq0/LL3V1bsv5OJiZfx/WX+8ad+05nI5agbo85PjR677UDSmhgjRgHW
yh/oPNfC0fr3D+dfUUigsZFmDvrENpnw/rnwVAo5HfSEeoIr85Uz9GwdRmaa80PyypTihKHhJ8Me
r1Ry+F3HrOi/lByapRqaoZuoJvj5zrefXky9o6SNKUqOEotTi98Qn5txbuwwye4ucnBBHMUZzXkx
0QT5LOLw1TNv55aS+lOEtZOL6pO1BnZ3/F3nWkSnNdW6Z2qGyUD6vKbHBtNt9qxCl+t3UnfsAZJA
RRoZAgmAcz8xKlj/nMyxbljUuEh6oaiYRAgoSzCBMvHo8/gKxAqG0SUhmOVeX0n45cG+Rsunmefd
1/3sY171tUeAFhQQZFv86T0yqnHYJA0HH9NJamfjsX6tIG+vmofrwfnBMjG7rC/XVVcvrf6xvGwo
ks1FvqcAJWiR/VvqGiwY1JV2r5+RqibGNulWXfshF745+rXqT6DURUxaBuoL4youvTSQpjWd5IVJ
CKwLsQR2mQ6gD+kvXr8eNw2JUrgwT5yAox7gx/v7Z0qVfxG7/vxYSVxnZqooqim+XH/oZq5ZZN7U
TmGN8kphhs61D2Buo13vBapgYQaiqoSQfxYwZzRMNpv9FH3mmlFoQhsA3ZyoRVx+xRoCCMI7Am0R
0+Nvn8/OvYYxmLIclUXjMuVRLoe8XbVccuxfGy8d18DrzHSnXVexHSjRmy7yg1qW9s83HEk8FXjn
oIjGsEQXIsMQdE2EhRq3yjED2mSghjW1vcY9zsYXuQzz39hXicqpggiba0UKlydu4dEXypriQdnn
i57d0d5eqM80jsyD8a7cDNjbW1aY2e0YyzuJLNt2CyGZxVjuGvbddFupERqC1yn7kbJhc4aPkngL
VJat2zxar9h4Fd48rAkMWMBeBO2RvwxwuysBPsaWB88L5ZmDevNFV5lDulXyUGOyI/j3tnTAYxgf
Av2foAydQ+dyHAjN6tbEw3JVdxRlTcg8Y7a4wlcZO/DF8IVus7q4+ArgkomQhA12HGOtajsL7zTw
QmjIzKCmu7Jf6uCfi60Kv4FNFw4DpivU0MRqdcHl2i8x7SMZZ/ULe2XkDMVaqr7pGzSGLSNOv3if
34EmU2GiyP/7hw9F9fczVDx8hmqSG+WYOjfvnx++vkiT6jpyppAg10Jhy/Egb0bCpBheZqM7du8q
YxeU8HgE+HD1EHNjfmgOer6Br7iyXwRgd3yefVx+6Q8gi1mEeezq5aNfQmFE/yCMuy5P21iEzBd0
osbZP146oAB+re8vxMbh2GCufoftjr2Ic18z0XOqbT7iMnio9F2HN/JgsA4rN9gSgfoiQcCSHcaa
N+aBSXFD8N30Nsc7M1nS4+c65O4rIaSy6o9TIBfbgvZlfKott8DHzilESm3NaiReydP6Gq0U4r9L
WpMXtbgr0aHhPZMfOUJFKnZPqb+AWg4L3Y99GVwAZ8zgG+/dQcXe+kSkI/Jh8paryht3F/I9umOr
7wmQbBhDIznAKDptzEfLYVNOEvNnQ3GphvASB3OHDAUPYBKY95OzoSw29A02UNU86vAiUTqhOUa+
M61ZcsQWX1fS7R+ME52JEk6zZ2a+NB4svtxToBIVwBPMYQvkhIdsnhcxhyyxJETW9kTDUb/S4M2P
qRvyI+KnHq0rT6K1dfhf5WMPn7vcaNYJQz/uvNXVDnvFrcotsAN1umeRxSmNEn0MZG0pBQhfrWyf
PddkAs8Lo9kWySvDMu22m37cvCG4zUFKTatgQ8dERx5lHppMYS9ow5jW1qfEDvBcJ/RMrtojNloS
aZfHqwlwZTjwtCHB0dqt0j9c09eSwVayH3kpmS8cS9Tr5SqB6RL7Bn0nHypiXWnHPL7YS9W556CZ
iKL0u+vjiCY3JmaPBoY9T4zv6m1EccgupQ8haBp5MLdrQz5liBxU4byfvNph2HLuwRMwwFCDCCQ6
d6gaH0A2LVXGwTEhOtOItZYe8UrfSSCkseaQlHsGqLTeIcv+km+5v2pjn5Oza7iA1jbxsfB5aAYu
X/HAX7DmiIgmcK2BY8HWQyzWD9YizR9Uc+NcfNm8ty6+3R5nDtb5qLGC0foXefyUhlCzt+lJ63D3
sVHD0WxzBqtLAjo8mpydhLQitFlPA1yqeKPIMkfqxY0GbRwljzeZnk7EIUIPdYk2tvys25O2Nb+S
ybNoPcwdABgGYsVdc9Q23HtM13q+U/fT8/BxY1wlL3mxg7NWPseZL4C4PoP0dUqWrb3q7yNSIxpv
NthnIlMpFXdOSbLVHqoJ5zXi6voaXqzulFzvfmsa+HlP/qkc5CgzTVNmnwuflyCLPx9lVSb15U1O
L27erPqfzJiCQMFya1rihNVIsqSpl+Bf5Xc9kwULcgkZLgdxrC7YLzPXpnZnPRaHdXjTEGU8KqgC
bieTrJB6xcUrSwiMCSpB08HWcFPAjkIzcvXq7s6M7zQhp5Uz7NlAAlYZ7CSRTF043kCo51JF6mdz
0XqMAsmL0cNcNOhMCkPgR3jl2e9mS+CC0KDQzoxXb4751hAsY/rdFyEiXFosNqP0tWO7xrCjWTSC
9uqSxOWPoD2Xw201U8EIFbvfEvR9W9jP5NMDGAAOrwPGYSvlfHbwxfjHnjjMRugq+PKmYt9ZPhK5
GfmsWhDSMbYWkawUjgkETlZghpjjdukGri23HhJ/pKW9g0jqqKEmRvGBv2EOMfJH80Z1NdsDuXSl
UeOFdMgRWdWp3cpiZrS5Qtblqie+HTPRbPuJtgKWOnOyzr+52pRfNM/fHgdRdv2hrCp0Oe4uFTOe
iRX0sgRL4E7IRnQYToiCFvkGkz2KYynDdbbgSvr7m1X9eXP++jg6GCRs2XRU/Vu1bpttqV8Gfr6+
4yVPLtyRrdhZZV6CERjfnXJ3YTtLBFKIx9y/sP9iGOXrgPs4Eh9wvgk9nX/bjkG3hauGVI97KNlQ
JK+vb8TIwhHxnIPBZir2csSOnCHN8XLi2aNSLP1shcpvVQVgwJ+QK/jsu5cARNbGClYns+7URdZ5
Ww5hE4IgodZYIpPZ4Dh2ERzsMT6cp+U5WY/75GS9TxtuchzFtt+TzHUHGyWkohKYAuNEgFIY4fq+
kY9XB/27GJ5P2FgC7ZxtP24bhuGB7sNZQa7JXIyyBvGJjyyqYDBBMseTfbwwNAupEcV/I3njQ8Jt
dIiRkgGJkMMiBB3zZHgGmh2Rt0TqEm8HttkXO3SW5RMWZjKTtLV+EH/tz4xjilTZjRdfKeREch78
6lgw6MEItcReTli2CrZy3u8QBdTBi7l1dlmI13wljG8iGwDqev7Fb/xCStFnV7JrstyRrOLs/eqJ
oAqE6ydHRO6KKFzkqf68QnsRQaMZl/P59vL3z5Li/OWwFysUwYCEMZgsbb8/zPWcK8nguFnjl8oW
9pvMqVYEdhKWiFQwcjvyI5EsQ+NCmUllya27VUSD5izGOkCzlDJnUKXrom/fb/0Vitdj0y+NLkDv
Il1PFrfZ6Gmi6CvvjRxiljt7kCf31SNkEwnCKd4r14JMjFrukdKDfQrxkGzOK/FkUyKHjAlPIhqE
2q96Jfl8m0cb5pjT8zgvkx85AyO0DnLzxKAKvhdTFH4+/64j85RgHTJstA83xARSs+Z3orNQyBYT
Yrr05AjS6YVf5614K34g7hLSNkRa2XXPFjOX0QbMfoJdq+MIfqR/w6janudXhnk3D+ptG4Aod8m2
OTjXnRWfs33+2WyNO5W0knkxbItVyskLfGGvtDDOjjq6bCKqAgnJc+Tp5kZe95xd/dVrt0MNbxFo
Al9Z41G3yW9Q39t3e2nupJC3eDqQ4nZm6ny8HQSNV2EC/kn59SLAStNJ/9AXTrtANi0DIX8A8ok6
kQiz6z0VN4ono3CpUFcikoeGg1dDt0facL0uDtcVGgMY2gXqFmS2LsITsR//YVob9Uf3STN+CX5m
Cz8xIotdTMaIyROO5E13dEymwujzFsnaDgvLS+864625BKhf+KSR1jg1w8zVxHJUZd91BeqdtT4h
bczoqwWrX/bnbvWFTYJJP1UPCkUU7i7Sb2yW6zjon4R6ZX4UFxobHWqG0q9ApSOW4xtC/Y7ymN1x
v7OFKj4+ouNH0od60AOiBbYtCWeKMCxR7ItQaxO5lglz0vGW3FHNebO9qFHeiO8u2yDacZgXLzjv
xGwWQN8e3RsZ1SU70/Gj7IOh9Wi+ZBkZ5FOFPotPBT0wlswt9Qg6SI23Hu/ie8zG2ccYByG49RJa
PvQm0x2rhmpeoPyjS5stod258KzSS5MrksC/WqlYjiHco2/kT7N3QkUHD/wDyQ5mJmTnEDZZ2KHS
cWdXeRtN4pYGTCYKqbEkXfrIjVjLgO20H8ZN6rHVBVyNz9ib/J54Y2UXKSyv6DEMUtEQHqyxJJ1o
rwH8MBVh85iwp+A+PdLHcCq1QEoYIvr4c1HTafedbrKUawMIT7DdSvSpBJGdBZNOfBeWUDG7doNI
+Cc8C3kyWUxIB2CDbcYjiAt27QuqWJLmTBQp7gpTs+y3xCjRZ2MVhYDaV6FVYSx8tOY7XjHXFam/
IIcLjxMbpwm7rwreDKog8P8EOOlHAarKIEQurw92mKPj4RV84jP/mrteMKQ6GMXxqq3eYFPTzV33
zqfKzANVhrmm1/PRlOFX0u5morIfEyxknF/cqFl+d81WOScV+nGBtxOxSrbzCCx7KbGNsIUu/Lan
Rsp4hXYU3BJ6kRK0Ru23KJwRoAIvhO7nQem48qz+sO4EtEEoIC5BiehBZ02GRSXUkEg1+Afm95jt
jPD3LYv+jFQ9eaX4qYMCKgLafgY8C2YASGVM5xhdV5wY664L8tYTq7UxWUn2GvjmwKUuhoZyvqFt
xC5M8DJ27PpRfc+K3WXCBvLGzBTLJn4ZMkV80YYSzkS8uREYDR4WGL/1FrolZctChkUcqSseUwsj
ulDXI+xmgoPTgFV+xaXON2kALYYflVOVy2GQHlpOQwzulGqeiQbMvSFd0zaXZw4z7LwKXmhlrwKH
Y+S/7RxPrUnZVstQ7RbVO3g6VlWMlAZlYzLScUeIjuKvTqqAhdaIJqqvf6AHyZ6Ur2ZnoXC4UpIC
t3QIDu9BRPDGDz8kHSFGDdBnI75Sw9ct+bjoG1omdmTYWlCg0QovK7Id1Icy84BkzVALcHxfufGa
sMEdvVaXlD8+yTL6VYDDjcspMxbpS6Wte+nIJq8Xe5dFbYU48Ip5lT3lwz2DzCU7dpWkLvWsKueE
ex9CjsNvuWUG84S/mdoBtfvGLNknerK9fG2LVT+cYzoha5mhAmp5DUclZUNBtoCbocakm+AkCIzn
mfAurGLLBoQdo2HOG82boiMgQL70YM7bcTs8DGdSAxji5oiQezC96oskGOWtO/Mx+YANe5Y5GBG2
ZnUYte1PwbKUrVX0HegyiqDSNtOKthbmUbtFbbaMcxdiUtSuutKD4tJV3qVaqMfkC+UXQYzbePCj
LDD1hZqHw81HwcnGErErn5fd741oFaeBHOivYngccsdu0lBeghDg7ebW3cWcsuQX7MVRnu2b+25b
HjsR7IqIk6i2ak0gIFIA7T5ZlX77daM7EdLEYYuusuS6R+cdRGuLO+JpWllIKYheJASR4cpd94bD
M7A8bDhvUrPjl1lBtF+jeZ4BUxKc3h/q8TSroTCOaSReyezvpEXBV5PRM52Ew2OKaXinPBb43ulP
4RoygwYWxYCc4eURj7HCe3xCiuTi77kZHjC+UcYU7TdxoGHGUPigdKLO5WRVWE81/VEF09PgXNkr
Pu4WFITJD5WNMjkWh5u6Y5qJ5LYHO+qzA0Okc3lDuqnzWWcPUxQA6L198M5aTD9YSELSufpAaqdB
iOzQbRlMkjL0aQOcAm9kj9Z73A8ae25pKZxfN9IrEBhvWsmfqwP6UCorhPlexHMB6EFzpyKcie/j
JXHxQdv0sjMaLP4Ms/D0DIiDHXz6WTAbWdXvs/qaEJaqsQQnMtC/8onwpA5n+bo3DCRyy0alCHE7
aQ1h9gYFKjE3rJJHDdBDex4oxZDnfaCkyih63g1C8RiJgaMzd7AtH4Gh30Os4TQwwugwMfSq/WGC
tsxC7K6pAbSTcRRjjM2D5sPs36LyS8cWR7wqujpeyaAsqipwmNGjZ7t+qdbzJd5RFUwvQkODniZm
9gLnmkn9spCf4YQ4VO+s4bHOs+egZ9GebhgaZooYHDRgX45F7SuUOwkkvOXQbiRQ47dARQkkNAWJ
ZwNAuHqR9DinG2JkYtao6EHf4AkYI5UoSufqPT3cVggg+L4k2YJxwkb96IgUCNqX3rXW5icBkW5z
cTtF9Ews7jliXjoPmB5YUebPvbLBvJ8Gxfw8ZbRZdQ6rUespt5UH3phqTz4AV3l/wsKutG893sjp
KdOwDIL/f4LI5gQ3wiXQ+ZBswJXsXPdzAlCNSx8ZEQBpTFpLKQtu0ZchMXz/MWRrjNH8HkzBDU+x
0ZMvVVq8bl06QIA7xx9mg2nMSwyl6Bqw1dHhyV2lr5HWs3pOYXYBAaI6Z3vyVYP59XBYDwhn2GNh
oItLrKMhdD4UdHq9Sm4+YTASNcQFhtEc5nLA+0/tONtePj32KV2oSLmKcLgskJqjB7QItSM91Art
ZGNaB+40g1QUELXjY377lCkXWtg+m9zHa9Mmm6m+qz6SiIYKe55Vvlr2qky8lj4y8QBTKnj5XBTh
dHLT9qc1Fy0zyz40inO8veQoMB87lcHuXoBs6SAMlPzdtsDAVOMSWiqVq0weYIEszAaUcqB/tHEJ
irgrS6FMyNh9aV4Wu8IBgCW79Ox8CRYvUXzpSn0rAEqTerDVfYxs00b4wsocpttKqtbSxXX4JmdL
ac/vTp3wimcumJapEpqM/O3ljFbjA1cROk2QfLiEbVYPpB55NuOJGZVFeHM244UQ7NNNZg433Ovl
vYTJp4P1x2/k0nSnAqcYFoElkEw3RuYhTLYIXYoF6eCpe2/bh5GcgI4mn/t0OJG/VNow9XxneZOD
AUmf1G5gFDBPZmWDY6laaQbRfvGS592ABsaARKRV3hYXNkQMEKm89taZcRQC6Meo9/QmGGyoi4B5
ydFYRc8FWxjs/dpW4c26+cx+L8z8S5JYGOzPfgcVHeLo0jwIp87gNR0+S3ciTX7a3oyAiCmssVwM
aIKoNmPKjkf0iiOVEj88CUeaIvbHfLXUEgH4xO+GA4dv0Qv9RVWtE4z45WVFVYOH1njWTyBKUE0+
leXZsryx22TskUwOxXppM4fK9zXGT/tcodq35NdU2pew48mPBpmBtypl+B1ceRLwCPdhUrMzpCKM
jVe+PZCV9jPslgidCj80LTzp4lWaa+VHavh4OHDvNnwqoz+Kaziwh8CW1gQn1Zc7RX0p06eLAYTE
/zmGq5VnDVU+XNDMwHywQQc+KkegOyyuqqUsrWFUP7b9xhpfouIEPOBGTUSl8yWUFxTpTbNoV7Xw
gDOF38ZbR7jOEbYLv2T2mkBulTlyFpeTfoqeKF3Ufb82T5SC/OYMAMkUYbnUkxt2mow7ffSbK6eL
9VUPW1vem+RCtdJ6MDcZpD2Tw7pTSXNun+frCUumc4fSxjTDpt1HIIGhNisUmDsrSOLAlI9adzab
nS7tpOZ4xayb+ETv9NVzjdwLTRezP6kGLwN9EbAT4V6ol16Rc/kkBEScx+rl0GPThe9d++gbHZmG
NxgFNBrdi3+FscxMkcfE9AuF8uUUOWHH6HI+dK2v1fscFZuzLGjOq+DyMfzohfUkue2hy5aXfaX9
uFQv7JJJ1ZrLl5HNx9jDsncpJ/Q7jrUReSvuUsxXbGHgvPi36Fmm/235Lpwo1K4JX1BKZfurdJ5y
ci4zrBzpc5GSabouxl16uY8ZCguOLrU8gouLcbbnJ/0esU61AYPWLGObxK2tw6sTH9uqi/h773Qr
7NpzqtwXma/2XsFCdfTm6d7GnoaPZAd2maEqY9SKD3lOt0m6dUYJ8e0iY4aLBq7bijUHvIzct8oj
OxYsb/ArzS7gkLgvO53ud8UVZrk8uGhcpYBPAksMRfvIPDlA4AKmDQpxuQfDQutCMTV0L6m5NaFw
RMpDzfZt1aFxr5A2EthLv1EHyjF6su5kVAV5+oq2BFkmwzUIHmh3vIiOdt0yNsc7k65zbR+jMODz
Inmr2PB4ESLGSK8sNje089CPAMJFdJJbrBrGI00Z0rbSeLeqk4g2kLxW3qkI/GVUduCoWEoPW8Mn
jS2rH/E8Ovzwy05Mp/odtb+TvM5yQAJLRzkHkhV3jmUF0Rsz1qXKKjp9asanEjhow2d7vlwR6niN
OOPDrj7R8UdIFNigCLUh1q1UWgzczeNmOJdnxCXHdEcxfsC9jqvjgXcd2i6lIwkhTG9zv/L6dwrR
24MCjdt+JYNMrL/z18QdSQRGJAmWHiwjKiwjwzI8+PV4H8N9Sj5wkZCN+5sJov2LyAALHiteS9d1
RbdU+dtyJFFvQ3/RsXuADuvWUhMqOWAzN2qRjW4S83nql4wQ2LuNleswWkCtgU+CWtxaliZJDqTu
rA37caKd7z/j9sAqWkYRyNLj6rhmfYezUrN3LWOaomLe4dY4ycgI/DGLzCoJUovVUidd3qLoea6O
IEARjyNu0J5V7yI9Rp7IZSaMgmzkxjyQxUIms0L192ysAYzRLgvVSFRgAwObZH3ZEfIN/0Z0ALUW
4G6WudpnjJOF251/7l1hKCvPEPMb3VcYrCNS6XdGkHzmPbIY8pwvdBej2BZTeJeHLOCnWYzfPeXh
yngC7OEHcxR5L2fb/Ias2zkQfVcbPmgf3KRqv47FNpMxIOZRVJ9waJjNq4Ssdk8TJjmwBuUSYZJE
mPEEARbHsY/Jb1C9zNzzC8sEp0G8uDP5oriNh5AN2isufJqh0S0tt0Q4evMbDLkUYlWQ1oHD1x5X
K/JxzPKCyijgqzxKV/peeL/snO5mHN4eVeJ7+zPFufENXq17010Uo3//OGl/5en849MknrY/7lZm
s5Pkiaepc6/mxqQPw2x18/THmUHNNr9rNsXW2Kd3ZGbjgdpedwgPPZBX5Y/bvKD/IPqWSQAqbvXi
ar+ZlmvmXz7rsEXRRssGj/s3QY3TZVF6FWq04eqiddU+acmPiJAfqldUSsiX2bdyB2ZPNuKNZfJI
l4fhRHnPX0rDQ+5LvM0Vbglv5TnfEYzCwgbXKus84SNf0fnSIKGGwYNn08y9VK8aQDT9xbboxaU7
h7iPFhU6VJ2Q2WOUhi2HJwsHtoxnlAZEeeIXtakn2VHGRzIX7BCcrNU8ywquvXQMNO58az0ZgTN9
6CR0d3dK68YGkHCuYZJo+Dm3lTU8suLLHlPRKeXYpJiPdoyW50XfA5NkVnqhBTCWuh1IxC9MbvpD
mDPZzCIC+smIjVCHIpt1VXVDack983N+zxYUC86SDcyl8tUp5AnXD3LpowY7MG5zJwoCfFcDa93U
hSTFZBzf0I5vjb0AsaB9McNGXmPCphupi/iFGEjBJ18xx019HW0pTn7+UyxMRqntZ1SGNwiTJSk9
VOaYVCLkrNqznn/U+Uvddsw1Xm+Ap7lHq401rPmkqnBY8dIAG3D2x/AYMXR7hrYqkiOYyhIhEkKB
FFQpBbPXa+4NuULOWkmIIPOUiU93e8iScyo99QkROXtOb+Y70HGYt1cx6GmvQXyCcTzEFo9LdBS0
rvyysvGYsqBii9wvarZClocEHH8mWO8hkDfMrYavck3ASVie7L3+lH5FBI7X6KOXKJ0aVgVGsry8
K/DyEbctmwcaQiQ2i9sdhRE1ZFYjn2FHxRGHQXQPjQNP/CC2AhqDBkQqnhwLKW8sv+AQwY9KEAR9
WfqG1pe/gAgl9QQoGlvWqsIbsWxe53uG57QWmoT2zgTwmy6ufE482TNzuuzU4OphKDKKFxLhwGBP
wAJbWWqS35Y/0pYSEo1fLkiPDZV3tI4xcaibtD+o6kM/b/MYtTNDl2VdurNEXWfyRkVLW1+VgGaA
OyyAoRQN2RpslrJjRCF43cLrVifqEuUBXxHpN/SqfR0Keo9gXgczgRAsVMQQs/DrwF5KK+bsf3+C
WX+1HTYUNJYaUmNdU7+5J/RkqmRdJZcAdgn67oLeZ+RrxJmKYbhkD1XHZ7l+xElPF5awg2HMT0l8
MRa3Dwyz9Le2O7DV/Iy7fUK/oe/nDEJK5evHKECqNtU0Sku7jFgFqHyXQok3SBC+dL8KjYBxXYdY
KZjJ8RigbuO35FU/mFeXcchS4cQQBn1zo9c7E2LzJXILYdpezBXwEYqRjWLSeZEty/KM3juIbM3v
gAjq0W/kib8WDkIgRv67LaKPFdn8VjiYxWS2SX4TNs2LtWfm3DjrWV6zCIpFqNPRnpdgeclI2gFA
FjO+il80tM4jsS0lzsJjJnEDU6stJ1T+G5CXX9ZeBhIiLdI74ayqtt3qo3yct2RXJKH9HLXh2D47
/ZtEVUhTiNhved11d1UgRofDIxP1nYBTonLCJUwNt9Q+zX3/xApfoIBQr4NOSMpjizNmZ21z6uTl
J+FONEflVm9/g4/+9bIR7w9rWQcKomMq398fWUtnw+oMobUGbUXCH1sUynPRby/iTzYA7rTNP1IM
IjhcfOtD4PAmVvRwz1YNjpu38aE4TxTjkAUh7S7boNbDWTwQ1Ny0mpUIEufNxKPGqJN63GftdCRc
wWMyhAFlP5yAzGhMo/Euvo53WMXYat+Kd76W/7H8+dtr/Xbtj5AgDaXgtfbrZM9BsbWpSnJPe0J2
Qq4YhEx8bbz4EvcWPmrzN+/1r74/8fO1/xVAf9uCy804JDfEFvx8ErUa1mwbkFZ73h3awgKic6C6
yGLL7d8fFvovBcW3n/tNaB5nWec0Epo9uA+oqWblPoeZLNDBK8ZLeWj5Iu1IDo131SOvA08kLMjX
4cleaytVWnF7SmdM4I3PREkJDPNEkTqBSH6e3pjukvl5xerPxYe/jfTtz5+//X+U9r5LPpqqrX50
35PeP6b/+qjquUmiuPt//+cy4WUegP9/JvzdW1J2/9gkXdf+A9PBP/ZfQ9KSAV92STeHn//+pyr+
/Ndb2/37n5Kp/gsfvAnFDj63aagaZoP/iYRX/2WbuoL7Q3M0yNk6R2BZNV38738q1r90BaOFbROI
jRXB4sn4n0h461+4RdBqcCYg2MBp/59Ewit/4dc3QHZD2xO3lfwLEjdqVctIbEhSqtn5I4WnZDl7
OwHFYaWvLXOKdriubnMWOD1CTo2pwHy9rvJaDe2hC5pGDbRLsbJzwuuUYtvdWDTp181kMlOG8j7B
Yc0q5Vg6rzYPqd4rx05oqmOAjDBpRwZ9CvT49tp6dSFj/9ZBj8BZRboRy+i9TPk9Moe9rWov9QCY
d8zASmoT6WJXyS9v8z61JJzy+YRr2XL76V4hVkWCf3SR8rvZlnc3GkqNiCHcsbasrUqd7ERs+FPd
rIaLErQAJy51dC5vQ1jqIEHUOjomI6byxjA2UoOEQvu4xelHHNkYxdn6x5PbOKPbRUooz9dQ0oqD
QYdXRdbaTt+H8b6AQqqZCQhM3WHMXhMFdusQRDVYDudI3du5cx761pNkZSWN0bpPrhtHuOYs5+lW
IVkhziRXNeLYmQ1JOgstYZqj77PZ+WjkFTnCbcmwRKsAjkbRoZ+qlZNY+Bmh8bSDN1mgjS7AUbF/
da0dZNX0Ow3cL+pujkueW1PTFTDKtvqtE2pz7TakHWk5nYsiWPj3RVzJxwXRYYs7nCE6fYJwgzns
q37zw8Xf/Sf9Gz8bvZIOLUGm9bG+VVj11Fd1ml+458xwIsYg2VfRb2hJf2F0+vPP4Ev7xz60vHYX
s3HwQVh38ZHtVgDmdsXaOyT376em7g/nB+SIOarKPwVyO6La+eVFGYajWHyndVv5dgOlxIA77QVt
mZbmd609Li4x8eaaiSs+2RbatHSQMtQmG4FqpjVGC03eZFI23Ow5qXHd8uJkLMmGZTK/mzWgRIns
9MpLuTw7VtRo/G9cbzb1n0RNX1vM8Esp4FW618uVbAy8jJfp3OXJY1adm/5Zsl/kK9eG/CArpMr1
1WbEHNOKSbr1UCWfhWE8jBHjQ9NiElixQ1SUhoIbdqR+9ZukeMtUmNkyWnwVhSRmygqw7axmwSgT
1uCgxrn0d01R3ZV2/5DSHNUYFhS0OzLbsIjF35heX/+buzNbbhzZsuwXIQ2AY3wVJ3EQKVGzXmAa
HfM8f30tqPraVTBUUl+rp+63zLSMAAkC7sfP2XttH4PmqBIHEOPldINFwjLheuUqKtmatUYcFQu9
FX2nJqUfHxkItNwbVUcI1AS7Mozx+lT0g5SAvk5rNLd1376pQ3SMU9wftqfyHlXGLrbuMgQwgR6v
VEWvwFklN1lILEavLGwO1kraX4/g2Dp90hsFT0UeLjLLR33lfxBkfSh10hvl+B63CJqjPilnPayb
gbwblq5dSLSnDrsjQ4eW+o+xdl0x+jCi7hJ8/Y2t6sS9MbWDyaHV+lXBnxh7Y8ed3lQGQcIdansa
yI2CUQNulV0Qje1g2Cm6tSTNcKxGRhWxvNQCFjNmF/6AEqAnfUOY+6GjgIbhk4bWWdLrOKrJ/aT3
Ch0FVPDB6zledZAcgRLGTTnp+RkyFxhS6J1G+bZuXGLR4ZSZgnznzljbFrgQ25tklOg5/BQDz6Q5
zsqlm6ZLO6QFk2ct9Sa6XjV9KvRi5xWHrn7WQya39sC5M/VRxhWjZ+4lmIlBqjcFwgMl9ehJFxs3
kyj3bGeV2FALoizlu1qQBXHB1PqsM2h5CuWoMCURrHEFokiXpsGQ5s9GwfDKYS1Sedw8FGlhCmVd
T7B6s2BCu6sjsfYgEbYpmZkcGgozgB0EuCy8ze298Jm59WdqKOcGSU+u32wmoVTE/6C2Gs4S5Dit
w6dAHrmvA5zdsVyFAxAPdFZCTRglIIdOZlIQnBeiKKXXnwd3MRrAobntGLsEhIdR7LHZgBohW9jg
2CtV9zoSAoeSOwtdQtq6kYQS9VIJLiWy8MHHnWp6WA1i8geKQMceiHtk5BhSm2Jma/qMMoHsGhzN
6l3dqu8NUJnGSLau4LTvMk/XtPNBJ/bCAAmWk3vc2CsljC5JiiYPCWkmF7eThI3Lv47CepuG8mz0
BDT76L8X7f+oWPx/rQzUTLae/7kMvMjSunovy+f6a+33+Yf+XfuRM6BxfsNWCdLBZRv5d+1HCpSD
1xJ+tAZz5EvtZ/3j6HDvEeNaKLw/y8J/1X7WP9bUaVcFVHbaJUL8R7Xf33EIKgXUtJ2q0ycE9vDn
Nqe2ap42AkAuGLulIRuYLcjGAwzvkf3m+8ZcY8Gu3HBdlMSx0VTxdOdaCI+mhtVe1121CgUM1hr0
kWmLMy+qEVqHgnArpo+y2zSM1IdAJ8aC7mLXEz/Wx09ZnF+UIz56C9Wbk962ESF3eXQ+lswGbNa4
xpJ7V8EckJvutiAOL3LQY7fWVeLam3Jw9hID0NhBYyl9tgycIYq6iDV7PtSHln677svbLAfpqBC6
IDnn1h00F9YFQWIGwUUqw0LvsU63blvDIi05WFogGBABdYPAQgPftSFELHgfMm/VdgELTXPhavGq
NYbz2pLHTqE3QJ85Zohh2/pCRzBrV1TMXTPMbHoIPYDLtCDIorOhwNsKU8AMJRcZfCQDNiSuBTDy
/I6ol4i5b+K+pxJhJARNQ8umDhWqeNbjVGGojohBpUnW0KNx02Arg2wdmgUCANlsWxm+5WJ4z00y
BzNZXLl1uU46NFCiNLCXjLcKWng7GVbjiGA17ry9Fk3fEqGamtVwMzQE9yka6Eh5ka75lpvOL0wd
/a/ChkeMTdDheM27gNT8z0es8/os0Nq2nwfPSPnYwJaFMyOh6Dy/J9fNpr+89DfWsp0t6CfSgrAf
f6sXP2unP2qrz4+AvZrCin7TaW0l/ahR9J6P0C8rJFfJmbkdz7tHHmkBUg7F83DGMwyCae6/V8l/
NwT/o4Xv/89Tskvr839eHVfN89t7nDX5+9fVcfoz/1octX9UlT4ppwhbTD8LzZF/LY7aPw6cUrie
4tN4NVlw/nUwtv6ZniNA6KRNWayS/Kl/LY7mPw4nWN0VBl5nTVj2f7Q4nj64HC0gDlis0oamOe70
Gb4eAYpY66QmYI1TMHkrQe9fIIXbBJfpInxK7r/cm+8OAKeDr+kgoxnA3QWPqGl8tpW/DL6CUA1i
Dj3YFjHlIFfeOLPJpkOSGbpnhm2Lchvtst24sLZk8PzWf/v26jZseY3fgm988pK2kVqYTe0xWUHM
V18iFF9F6wq6kPnbwcqZTmdfX8bPL8qGaNm4glXbPTk5KtRAnWe5MNMMClMO8zYd/Dyx7gMidWwj
WGXwjJUG+0VA/LIZrBLMJFlkoNTo54KUpfJgdtSoUod/3r/7sJypoVGQNtQtNnKJgkmBULubONbX
lddyQEIwlWntddCKXWIGi1igFexmNWMiPdvGCXosYyeRvRbDh/CsZZHfd8WHS/hGiL5AtZH2oR8m
8CBJZn2ILyU7VtWdn8H8GW9C+saufqZru5j85aBFK0l2u8WZKKmKs9G9MYB4SPQlJVl4vnbQm/PO
B8ZfbAXaIbVF9aihicI30LbvhXeQ5t4xJIQvAH7KR+g/JJJjBOOOKno2bG1uVxn9FEKXfLrAmA2T
Aq3GU4N2ik0OUFUxK8ObUmmIKH+P0fPHqjO3glvJRLLybtWgWBS0+iOpHgz56tLvqMebsWBK3Z/l
qKt0cl16XNQ6WE7nujY2eYnEaGCW5NMX0iEeP7UQ+sJbRUuYQO5cd9jmVrcI4EyOsqBwZDON4OAZ
9CfluSuvOzI/6waDQ0GUu0ZFIcGYCgW2zkUiESN7V03/QDBakzzGqKwkpUQ7rC1EJrItd76k29/s
VFRaZfIRGG8mkarxk2vC96aTkzfnsqzmUnuLxuxgFJtKJksN7eskD1WYnNfs0Ca4Ctd79zLE9Ej5
MggQNqz1CBGM0731GZKc9pFRpstoOdmYwW/N5dN+xekTf7KQGL0XRkXHy9UupwEPwAFa97P4GV3I
miDdJajw5W8ddX1qUPz1mtFV1DTT0FkPp9Xt63rix7rbm6xeNkFXmJZgE943KyhA8fxM2wyIHcKF
v8iWEALAxExyf5JC1+bbL8vadx8DB6PFC89LqJ5OzIMxiLx8WkTlM04uDIKkri+Ale/Jr8T7AZTt
stgRSr+N6KyUE1EQZeVvSDPtu19AN4A0M5ejqp5q7a83w7CswU4alcUVhMnIE5bQECzR5IaYIkay
aHrg/GNN5AOwc40JIlZgiknkEsGbG9r/pySg5S3fs+8W+2+2Fs4D//4801jgy48T21VvJy6fJ8Qr
FWISqg1U7418scdtaloLNcIPVxJNC7lhMDa0CbQamfiQHoMKL1iXYiPp27Uxiu0j1LRbU0mD37aE
v385jgQme4FN9Ubr+qTL1he9qFmrAYKxJYSPmFcu0vv4WYComMR9OfqFn5+Vv8q0z2MSuwKtcg4j
bON/3hWlt/XMKfD4AJjZ1zcG+Oo94XjAtsb9aJ4Rsn7ZHWhJU1X/JmP6nMr++bq41Av006fvi7P2
5CCURH1YhQPX7mbpmsQ/2pnj1lqjilh5j8aavuqDsUyW3t656LYYOS8mT/zP3/+0pcrX5zbbBNiq
rnBpb/759dOuGaUUI+X+ZvJZ1efdEmg0GTc/X0af/p6/vqorpmg1pgjmp734y8PXWqlIfJOvWpKg
M31VFIH7KW56gqQTMHw5eV/HWXJDxO8FKX8o3H7+BNrf1Qbf9MsnOJl6maOn2oSKkVWHng8tycpZ
R2tUqb9/178Ge6y9082cakwDsuRpYZOpdBDVNKuQ3uSrMqBMcFsafx/wEGoPSXEP54d9pKKLYwav
qo2jPavPE8/YBPVOS14KWjB5D5SNHXjEf240705DWaCr5IGl5Z1mfYz+60jTLPRvS+wyY9+Bco8Q
cef3mZofM1JIVTR7VAEhsbJhKzblSKSBwFkQ0oPsSFyIGrZgc63ZGF/7e5pBWOTVatsM2nlMuEqL
FzUTnDxRhEUtbjeBfjqsV6FH6P1ovQWB/jhES9PTt22LUBz3pDFmR68yDhbBdFUX86UsJjPgZOiI
FnQWh+rdgCIcIh0yY/zdaEmdVKF8guFt402czHpptdEtGKAoO2oECjVsYh+2eaIWAEqw50TPHinL
A01XqwSdTNqwtBlYCPryhb3M9K2Jh3cYHxLPIWH5YFn7IAgPrkksb7unItg20Z0s3rBLFGRJEE3s
Ueyy3XfxXQV5o5Fi0eTEYyG3UejrGfrOKt8jGKaCF4SOYO7vdeUtiV8K8WZDx1KqZ6gtKv7EpL/x
iYMnj6aX5aLlS2DfyOhmW8D0DExUOfAQiXK9SrpZ7I5nbm1uZYOgTwPbq+Dc7CvqNeoWWs+R8T5y
eWZ17kz1qqUD3CdDfZ6halEyh6oICQVse2vMV7r5UdbZvurdpYYP169fM1EeZZNGKJMIFO2HQwsK
okTRm8hP8YxgIXcPse906zFUym1t5nMe6HJhNc1VLLtre0Jt1MGTn4t1iK4zio5+Jm96HXLpdB8u
c+dSzbCDyq1NCAs6DUAmENnIuSmS/FFt6r3ht68VMnYzEFhYIXMU8bpuuSnjnc0NNjT2vAGt4FCt
RyD+GQ7Un1/4v7ffKThI13VLZcmxxUkBVKvNoAwd4skAt4z0FDCSDj3r8fjzZT6HTicr2x/XOVnE
M/pRcqi4joFhGcM408KL4qjheSRddQqQGnjcV4VAAmN+TFmFSEnndOrB5CYv+i9l3/dfmjOqRsGB
FOjkSzPzLN2hmBSjYLvdO9/Zhu0vqNjvFlI6K/TvhKuDiREnx7ag76WiWlwjc/YOHFMzfnToh9co
i3xWtD6uz0znVrHvf77R35QGFFKcVFFAGrapnlxWFpppKzFZNBlhxTJgXvH48wW0vwskupv/vsLn
F/+yR6l5xFyz1CCo4P8k1m0WXKXnDDzZkX7Du3z7ZeDumcIgOp6+wp/bbu2ZYaZLcKk1/lGZX/n1
289f5pt9nXWD9gYdMHJAaNn+UeyZelnmhhbAyLUx8NTXAc9lbkF2zHgoBIcda57otz9f87M5cfoq
fDL4J/EQLemTnyjWq1A1p7q7XSqv5FCvgttqGa2UW3ha2HyVR381/H64n16w06vSQkC4QGyf6dgn
97LVhkAq08YO0nyJrrJ7n/I5+w1c03kIR32yDANIO/xW03x3iwXjYLrm/IL805+32GBIppg6huw0
QCeHEW4wx1Vj6buCwTytiFWde0u39H/5Zb97dEw6VHATXYfDzckvW4683rbCaJWT8yyklTyG/8sr
TJ/gy3tQ20VG55j4nKE9ymAbpy8/PycUQd/8ZF+/w8lPVqqhOyo5b1oL+hsBlgaOXlHSZToYS99l
2DiSfVD6JF6ZyCygj2k+JhjpkqtgvHkNgg/P35Rxf9tFH6lR4yzSw3ON6Ww3FOeG2Sy0oFyWWTFv
q9s0+Qj7K6ssr3Xf2DXjsA6bG41qyGbSINM3ETNPgz6U9pg8cD+zO0GhFLNcYC1mLUOJsLON9xJ9
cAwpQoesmDYo7jNv52r4ggAWux1Ys/bdNwSRNB/FWVk/FEW0gI648q3qrHPuJeyFtODUzTBS8eVF
0gEAzj86dC1UI4GHKdhU5waqqUDj/8R0lxALr5lHE8XwoDMfJMih1dOFRc+mH/Hf2h96We/U2rpI
QCGGqXYRd6i4TGVpMuVwm5okl8xcRGr5IPp+5Yf+thydi8FxLitRrwYVxGQMCVEE+9AD3isAV4xo
ZbwQlASpPUxrGdSV6+zoiKSAZUMVm7ibuEhvYZPM8xILK0xgRC+QjuM70dkXroSojR66MROgXIQ2
M2HOFXKqynKTkVNQjvHC1nClcMdVZDvEpJEp4xC9FmXXcbvvwUVJKjsnPcSEWppwGYGBN566UHRA
SzhC1UmwUoIcAkCMUt8P9UWWWGcuVoq03ktTxfX8YNYDlk45N7FPWL5z3+cKWDhGIJ7Cvw+H9JWh
kXjoUZWbuIfdEbWijihz6JZMYefYnPgmnHXT8dj21VwFA0TUlDpgzAhu9AxNdNxclIF/3sUa1o/o
sq2ZJEBS1pR6a9gVzjDrfOxqsHUq97BVd3YGqxbde1O8ELO5qkPrXHfVy9hHUuvEK5uySiLBy+OX
nPx0xbpO0DxWdABS77YtMUNgL3NaDKMuovhCnTM23zIhlGioBwssXHJsalzYY3ioEsTxLaeqEO1y
e+0P3rpRoR5LhRhx39lUpPC0A0+WauyCaGAqBRwkPTTY83gsbWx67Oe2uxmND6e7GWGw1zaZo0zi
LTS+jedQNvNQ0XNLQh5wScgOYZusjkcN6Y/vVlchXOOYeq8nmrrpsGy67bqOifeqHtLwPWNU58cH
LcHbCTwpHK5TJV6Y5Mz4GWwOpmqWoAoG+KMhyA6PXXG0dCAP1BaZiNdmU10nIlr1BT084BEFysSc
EHNavhfUuWeCZquwa8TeFUIvdJQFXagK9MjwmkOHG8dbPX72LSpVC02VdacmpFaEtBtJ0IjrWc2l
XOO+LR86FUCCu/AGBntqqVz6Ufaoa7RYIxCvivIi6veCt0AExb4bng3N37cinbQglyxH6xrYfAHr
FSWF1CAx1smTMUIvKiAKNHAjG1CP4VPr5PMaHY1g+Dji/qZOH2J17Y/1R+4+eTw7rk8jOiQqKpig
7OOyby5T25z5efGRjx095g+7GueqBkEAzb/IOJ8kgb2riUnT22BndUfgShnLrOMRq4UdR+TaVRE5
a1U72pgwOvTVo+0sHOLGCxWleBVe1EI5pEl1SCSewOElz9RjghvaQbyh4UGx82qZuv5NrwaHRIQY
LRwLL4gJQ42DXq89qrm6toeEBnrBk3ylw41sRn3ZxP6F6j5kMH8CjJbMAQ8urMWxJtYre5VtdN7V
zlkRj+sMHj3nufOavriWzpN8N9bPtrrO8vu69C+7nClidUx7iVipnZMm45KAmeovatUvLfdBB49Q
oIhxh2NnKjO/x3ClXtScvepqX/FaxPWlLyHoiNu2MK+j7GVwj0Z9Z0pi2e0Xkz61P4A0U8iSw2eV
ioNmg78hPs8me7T0SUFkpjfS5U3H9MEFusK5dalh7g+CizG+GCM+eb3qSg27OmHBFvLCDMqKE2Ke
0XHdpOwNb5aVn0uI9yXcr1R6l43BacC6HJMb3yPtKbi18TQ3yUsTDWcK+b89xigXm3fcXEYVz1i+
afVDXDSPlcwu0vxVYgYdS9b9HsEKAU49aE+16TdJdlXgzlcCEj8RLLV5uhMT9Kgq5n6qoL3BR1tB
vICPwOUDoIehUhyqHmX2lOVi6OdVw+xnhFDaMZEqQ4yPotg2engUhMArkmjcIllA1kNRORbnWhC+
6onazcxuuKvMtdG89QKfRoHcu8F3zq3A0qrfJgrg3FHeVAahLhgmZNne5WSITQIUG1R/ga2DjOt5
wqqidmSVpuB63A9jik3NPF7k5l2JxbqwXonFrAx9k4cXbnNrmB9J2R6UiqLMu9ONo4mno3rOiIQK
1J6EuRSHsw8DCzWnQGjDS+mgQtchMJge2FLpnse4I1oN7yz6foeEy9qUF11z3xHtI9Vr01A+BqN6
Unr9Rse+7WlTLCm4tFZh+bc3ia3t+NNXI6+pFePiR/4yTu0elxD2wX00m1fpwdBzsHj3mFX7DKFr
d2ycchX3aJ5iRgE5+WFVdm3WTB8o85wADLAkI3SAHsyIxSP6sCndu86EnA/TdmS2boGB7ZyrBMGN
W9BRwXU1epAL0Lk6+VrXMBcN8a4cOmQ87TJjNRAaPhhl5WaXDUtI4cIlwtWohYcyubeadOEHbwrE
iNAnFQjwVqOAF7EOVhlcdRYuej9YDLqx6y1GPhgtJVKiEtxLCT/UA3rkBrcGzRGrByuiQ1DmLqT8
0lYBWaQGz4gpwqdJZGBns/qjF6MYzTkaq8NK1h+1cqfrEY87jJ0MuEV6aYZvKp8wZpnSUmrqfNiO
jQILiQ4Ha2yt+Tdu1JEjhJ7AU45ars9q7Cp2EG+DDAyG2wOOVV6S8rVpiGGScCJYqC19r2Pgt1Jw
pvQb/eQggZllhndIbWQWkS3pdiju+9gNeCCtC5O2x0RBccjyy6tHRUYASMt6n6bZpSn3OgM/t3qw
7G7VMdtvebN1Ua2FQdCXlAXo5cjZSrUnjIk4nIw7oDjrtCKoK0CVUjwZtVgMchdB96nUelMQ7Pdz
2f2XvHQ6lNk0BZDdaBZi1pNOBTE4DXNger3IQjDL0pKq18lmYlgjOhYf1Dm/Hs6+O6x8ueTpMTRN
CO7MG70hl+PN9O6n8Lj/3Zf6NLR8OaygJWvqVrocJR6sTbMKrpRZfeYcdOCf5QX+7V+u96kcOT1t
2qS8oS2h8tBPJxSWR8Ms1GMwOby/U8GemE+tZvFU6YdWGIs4BhDfTLXQuMgjHy4GysAG2khRLRtS
xn2MFnm/j92M5ieYLr1hE7TgIUxgqmE+RN06w4Hqw/8WONKiKiEbljK3ig+NFqyTwV6pvoJ5OcSW
5kMCN4JtG9ePhpKc5y5gALu863MNcaM17+x+3gQmaICOWXG+Nu2IvBpSUILeWP3yO+h/HekQuuiW
IBhVINC2T07Dce+rcWfDVuOXmGtzpFL3vJ1zd5VNSptf2lzfPMp/XM2Zmv1ffnXe5kwLDK4WrgNc
nOM9otxmObEHcSOfJ+avc6K/D/uTjkebojw0m2biyTCvT4fBVg1od1OXL10CDgICSqzJfypcmkYH
pCDBMMe9wTHz5B1NCkU4RaoThgAJz16WGApn9WVzR2b4Qt6i0JoVjKfhlebHFonZp83z51/yu3YK
vjiXfoqDDuZ0lQg1DAmGKXHwQTNrxzeRrKscoLA/rGrn/edrfbc8fL3W6UymCYmKnK5lxtWsdO+t
3yT13zUaVOZbwOqEKsRpbyhIXJlVfko/FIeuhsm1bYKFQf7uz9/j29bh11XhpGVCadglrUnLpKmh
nHO+s9pDpOItPUDDGa7zjrimkmjAQMx/vvLfzyVr+pfl6KSTojVD6mRVxQhxM9mz6m0DSFsHufnz
Zb4ZafFA2OiS2CE05oQnr3folJbINGSBUwaLnFhAU1wjWjbzTAMhnizTi984sVOv+nSl/XJJ8+Qd
T0vhdthacT1T0DJvTnA+BupeEb8tJt89JF8vdPJuG2MfWWnLJhXc0VFZ4OtcTtbq4aBtsA4vqAt+
FQd89+B/veS0mn5Zv/zQiqXWc0m9qMhodBayt9c//2S/XeKkT5h2bWLokkdyrCfUe3ydJcXtz5f4
5cZZJ7+QbasJfU9g95a39/LbkiIftPzP1/j21fpyq05X3lo1OeF3XMQFGJZWT4ZznVWwAjx+Ie3O
1x+SqD1LaW/7SKB+ufZ0j04fQZdKSYN7zeohTt6usM+yxhtrPMmv47K+LFYOiH/vYG4myUjweyDP
NzNqeiX/vt7J+MYrYqTQFcWF3E+infYcfdAq3fxexkwyxx+/2ck+Y6GNVGP6N6CWqAvO23P0DUt3
hcwCKcxvs/fvFimElQ5iQ7SVf5n9vCGJaFtxG1s2NIHMr1sC6/l18P7N46jTiqfGtZAe4av986UK
pWJVo5ljOkJkU2bvAwTaNAl+sc9+U3vQ8geAyH6iu6Ssn9y6MrTtVpmeekbYwIrOJw1DM+VMsFaQ
9/2rTtIxvnksAK4jtGOt55udVtGKkQ068Yzg8Uexr0ooQwzxo4LWUUcmrPUuyAhWyd+y1GpTOfCv
XrxMeW/Jb6o4QAZKSKeHGKlQv8aGBFSN+rJGkpUa8JdaMAlDMDPhq+nOkyCiJN+rzZPqXDuc3CBs
FgGMaBv6iDIeS3o0WiYQ619HA8oNuJCjdyD72TCuahR8agTPOd7EFflHNMUb8m9HmBO6fxPF91bg
cuiNVwknm6TXruIe+0g0XMgouVSlhlgCjr5unlc15YZb431v6Xu6COeiIb+h6b1KJgeJrnpHF8yB
ReNOVS6nvorNR7I6bORCXwbmsLGtauXpT1VLWPnIHGronxLpbkQpZ5351BPjV/gmpFaCcB2mYx48
vDACHK7Ma8i+Whzu64SDdhMQTEU3KSWnVxAZ4xoElwwWGJLggNtoq+TG1jEIyFA+PPvBV4DiMWru
3RvPF3gMuAdlvOppE9L/q+L4ssIQZeqYXVSlebMFPSFP4OGx9XXTjpuYjxDC5RS45IP0vRpeM37h
waweRyvaSt9+t+Oe6Eq4WQ0tl4ws4NoFek0DObdeDTw8ZWYYYAwwSxnRtjebbZxvE5sQi40OMDGS
3AkTIYPz5JQkOQAPCod5miJ/x6wlMfSXwuJE62HyH0Fa2t6NYwDuKXdj85GMl4YezUP67wEnbg8K
SWuIO8tXtl7/iDMWQ499EUqbbliyLdV3aUKF6NyVVTSLzEthGXoKrVuyOOrSW2sBZoG23/V+OM/q
h4EzUdaTEdycZfpaVglCtKh4MDPl1e6LjV4/DRjkHWKvelVbA/d0YBc5g0G7e1w7hbm06Gl1FrbX
fjtU8cokvo6HfK2lGGpD4hq9ozpCIvfO89xaVAZWQ3oU4b1DWebl1VwRFz7Gfwv/bV2Xh0ZYPGXX
wn1sxOcXKeCj+Z6+0cg7t6zbSXUSZOWqIF9UWhNgR+yVwpkrpXXm+9qubKKNA1FJb+O1WhPYWU0m
EX2vuuNl0Wh3or3VbO0qCZJ3b/LOiXgeE9sZjczygoMTw+bAmRibxOLkUGkTsGKxY9w3xTGDoOqX
h7BiD3Lbmd0bZ7HWnMUTp697i0AY1iHolhSmIHg0rSdlcTx4rr9Qh30TjdclcGOlNW50eV9b08Gz
PAvqmKFlO8sNfxWUNj29AR7sxIw17n2btPsBIQxmsAQlE3mJyuQis4CDesFlCzCtoZ1jBUT1FvVN
JcTNgN1Gg2cXMv9QE33T6UQ5OFeBzdvQv+flg6leq0W2zR2iP3mELQJeDUjTuIe3vkHDT3ssKhWs
jbHQ2nAZgrTK8NPZ1lGxmiXz+XMv3UmkLPrAGAgXkJqiBW5f3f4uigDG+k91vqDxPcB6lmk3y3oH
rTcDfdItBWHRiGUEfWcN5qMWICj0n0bnytDeeuuQ8OtmdM3iDiMkE45YPguFN7+UiwQgVAX+LrTL
hZe+VMMI/qVYagJ2Na2aLEbkQ1qv4HaaL61mrGvPWTUt0d/WS84i2cibMrzK03uRQuCpmoWufbQG
2Tf59YBQKjbptCGgclUieBwbaON9lx2ZrJwlZM754kkMb23Ll3Dvg+pJ1lA8o48AHRaDxJHA9eo4
5sUMMPNog9wR21QjnlDEF8pA91/yickf6gCAwVVq+TQeODRFQ5qjmuuiKbCvGssc+VeY2nuLNTK1
5DIvxFzJzE0ZsKqzYOYa4FE5zJSeWVXh7tUwumKP5LF5HcoPPKS8f/55BjEkFrdeG18Og7mtjOkv
i251E85Yi/gZz6bK95h04SJ5G4kIqGmNG1DGCLGzi3TpDZDCMxJVo3pTJu5Kwd4U5aweODQ9RvyF
DNlDgG32uy5RLvVBbMLyum3FniH0QZb+UhXXrmS4F88099G3IZORtdSZ5UsHkclS7wPvfOQv7ILX
qiWbgdszxMmZRwhNDg64AKzEYXKpp3CMUtOg2f9MmBSy/Vs33bIhbXIi03KE3JaBX76gUvObC5az
jdI3b1IYx05mRMFVkE5G8limdNM0PkS648/Yaq/1EHCBWazsxgSwbs+MGM6o8ew4tyG4xIBobbRy
hoDWaz+FWJNlQXxAPW6GwFhWdcn204ELflRyCKsDVn/SmVMGHmrDQAPzp2U4NyK/UpILq7XBAeir
yCpX0yama9pambqyu9C5M/BV4+wK3aMOi5aBSlS2r5HdLeJCLMP2hrqX2HQynvwWgOqDBCJm8yCa
rGkB27odshxmpAD7W34+4pIPsrUvYgT10AxVm/14eNHRmsgUvbUwaa1Cl1NZ8p2YhaS/iCDgSqav
snkMM7H0IdJJN8PxAnCMNDot3wqyAk1gv1DBXIlUvN26/ZsxOuddFq2m22NkcKIg1Rp5PDdg5CZe
RMDccM5mCgdfX0ia54239IO1kQaPCvjk4j5jFN8bWzu5LMpND4Nfzc6HjqxIBmJ+N6Ct8xe9cfTN
vVrdNKqYGdqAVeze5oO4JFDXUCls7RyaxeQfGMeXDvy1lryWCWij8S77bPHfe8j2Gvq/OjaIpkb9
l95I5THT3iuwWGyy3DxY6EsNOGBKq75x8WAUPirRj7ZiNQcL5B4Hp1q20bs6JYQLduzkkoKHXEqq
IZEtDKYzY0nJlslbhzbhCBM8hP/f+d4Zh2M5Pk2jVXskSsC4c8ZjQfiD2GVRwQx6uKg9Zrl5OQ9c
Y5/WLnlGRPUM/TzSrLPKQK3mOjPVIagPsqdT7HJ06Tg/4NK+B023duyrgQvEvrVWgOOFsbXO8f3j
MEbfzBJAJFZGVjsUpyrLVzmjmooQYa3G9OCeaz0uzFubYNkokStEcwyFy3shWYoTGO4O0/D4Wgvu
lM4+a3tCmkXC5C33UH0E53qZnyuRe+4NlCE2oC1xb5iMqBQ0A95TTcNel+XOaxBRO8TYdFfsJEG7
N/JHj9xaFYBYF78jAbi0aTf1JQLk0liY/UVOIFuqPrX6dSAfzKDFGZMskoauq9ouavgWLY/SQETf
YL5GgAI8l9BnQmEaAmaAfVkdFtLBmNkdNhSgcuoET60ohsu1Z0bL8fOVrpaZbyyINpHDkUfHYFxa
o3Qpo+eKBdvld/Ux1uTDvctCGWjBtsI3KUV+UYeAoiEb1DytevseohwNImwThIPHg0pVAP9sEnSl
q9GNmDeWl2WkL4ULlztJtwPhAREgSOM18NSdYgXPqou8WxwT5jATwQFD2LxvEk4GySJ3Pn45PH93
ajFVDbqEhg2DjNc/j2N2GVrmaFmg7unRpocJquReTb7LbPvLlaY24ckxXf96pZM2IhbXtNEz1HQV
ovJ0HmzkXb5WyQeJD3CM3vjva1Ye5pWSXKqfr/3N0Va3aZWa9oQhVT8Pi18aOU0Kr6JLUSVOR9tk
06Kfr9a/99+me3X6Db9e5qS/6Hmxp7Z40uYWMwMRXtmIQ9jJBPW41+i/dTO/aXv8IZU/afZldTFy
yma7rWhCOxsL9D7D4U8eVfv+f9GM+Obg/vV6n+ffLzcxrOkOoDsignCV7IMtpczZ2p4tFHyyNY4h
GDSLn3+1zxPzyf3844onLb8apafi2DwxCGxIM5myls09T+l83FHTb8x9O3MIBdLugwvyQOfWkrnz
ZgpBRpyyy9Kzam1t69t09lun5BsHlUufaWIs2aZgxHTywf6LuvPqjRzLtvRfuZh3FugODTB3HsL7
UMhLL4Qsvff89fNRmbdLGa0rdWOAwcxLAd1ZlWTQHO6z91rfok0tt5nGpR81qASmzdSNfVEtkKKt
2mW6JF9kzgxpFi6zubpAcUIj5een7asWxx9ncdaeZA1X5VrnLEb+MBIScnDk44jwo6hf/fyrvxKO
cjwLuinzFRg/Zy/wgCVAz2Ruh7cbFv5KvgUjNIunZTtpNsh8emCT0WM0ZYP0/XOgfPXkfT7w2ZMO
/S2mZhoP3F4ZyjoY1rKMnl17iMJrW5BPp0U0GY5xv4tbynX8GiDhNG3xw2mMnanzx/HTaZwrj7NU
kVRH4zR6XDhIOIZn59V7Tw7qLFtKO3kXz7J9dNNf/nDYL9bNz5f9o/X66b1r6izgU8Bho3X5RIQK
QT4MLq98bLhjfMIIcawOSGgX5eqHI3/5g9Fx45fWMemdd7QCfAxZNzqfAhLFmh1qsCtMrNKUGems
u4W0vPUXBkkWP9zvL5ZRZkBIk8l1xwh3riEXdeqpQYd03UK/E0ndLGLfFOmIGGA0d1H0w+G+fLr+
Ptz5ba2ZteOxpd4I+ttqqGZU+i5gsO+v5Rd9fqyOqrBBHVhMZ8aT+HQT8ySJgQx59PnR1+iQr3Lt
6fsjfPkzTJuxJ/4tYX68RJ+OULYJQk2dI5D+W3tA0tkot/Lww5f0q6MgtlFxxAk0tR+a4U9Hafyw
URsbxboqXUTsTjrz3qYl9v1P+ScwBKNA7fNRxgfz01EcIjSDVqXvHcs0SUhoVuEKZRuEhFOjP2bK
kyf0QyAAHKIsi8lnV9Ni40gxoR8qmtxwGsfOyYiQgPj2qneifZ7ef3+KH+6w88VgJEYQYy1jWBfj
1/nTKaqRKAyB8hjA6gOXaUUzZh6Sx+zihWwOrEGprk3Djji5btJC//YaY2ZAxM3wO6cNSwX1gWMA
nnWj+Q+n9sFV/+7czuqQVq6aQo4D0ju6hdXu/NanxG3nmJyzTl33STERiTkKWcvkwpSOFfSuBttS
lj1F0ovrOfNCvwpN5jjSZdGwe0qQg2YJDWJ2vtDtM+WlA6ONDguz/JhzC0g5RORN1KcVT4PuzWq1
tVXeNrE8V7FVWUm5bMyKHX1yoRIrq/nyyrROYfCIohXXHSP0lN6Sd2wLAp9hh5tkLFserG42Y94x
RLJGRL23E9RQLU0Ylc5j5F8L87EHLVV6t1Wh0Ju76aV8a3kevGbaCgqBe1JG9DP9d42E8OEtJ92+
H2578LiivG3b2x4jVIDb15ByMlBoRpK2MMrZegXBt0rz0jZlfEE9Bq3kgP1uooYkzOPG6yOyBOpu
QTsXwxYTd809+GVB8V+u4Wr99DZ8+c5ZbIrHxRCjyNmjVjd5aBdqg3eJyxsDyTYKGG9NstVLZ22U
9l2XJ9t4eOzjF7UhCX5fkQtaW/emGT05DYLsjj2OTFZ0Hz53g8+uo1jqFmATh5yiXrlz6AJ8/wh+
jNz++Qn8+5TPnsCmQvBSeyFP4DpZa5P8mUADomRno5DJWTmvDJnmtT7pnt09NbI9JWJwUy3ru3hb
70bnlT0bw4CzE0Enq2aR//Bh+2I7wBL899mNF/zTu+unQ++bJotY3KXgk0dDZ0rPl6g3gzyJEOUP
ZkGQY99flJ+Oer6o1UqD655Rb9Alc7OFHNlMMtRr+UhwGCE44kUP8x/uxFef8M8/9Wx7ZwjbbX2b
EbYn85CXV0JA7JN3mv/D7u6r79un43wYuD9d0oxGQi8Zo7TC4d1Q13jcZt9fvp+OMJZJn45Qx4Um
yoEjSMWpA+7UsZJ8f4Svn1omu4Y8mtvRa/x5CFdp5EIdC7wxmJYWxYlEVXYd+bI5qlO4VqRwZ/Is
f2tW9nRE36ckcyHu2YwRlfYDLI57rBWHaJ7cyNufirHx5/3TG/X3uZlnU3wwRpXTM+ie1fIG2r8K
zddL0YQqrInm0dWK5fcX4+sP3KcDnu1xrMqXe6nigB2MYyIPvfvRBE5Sk71w1uUi2xJJ9wsa7z3m
pHv/sOp9PDFnP5iRAhQ6BY4faquzVc+0I1+yfY6P5vrJXWmz8sad+zf+VCORuZhgzth6m2j/097u
q5k7DDUaBQpsXU37p15B4Ve1J/HxJNsKidwIWVbHIJB8ra/Eg7b+4TKPP+Offuanw52tlGLQ3KFM
8l+Snf5JrByIAjT51sZC3/4Lm7gvimvoqDhtNUwsKNjOFgRHU/GXh8rHM/7+GL3q5L1aF3iZifie
eSviYjbyJLj5qQPz1Wb1j+Oevb42uFy7KegqWntydqYeje2ZdBlttU0yJ70PI9BPV1b94sp+/qVn
b/OQjUrIkiOO/RESTWeUL+4e0MciXcBh0y+/v5MfnbLzO/npeOc6m6CWPSvqOV6wk64AlcMzCRGH
dCd3STJtQpDzfhSmMBqYAigiVmEHNGLenpzpKnj76RP3xbr/+XKfdyhKNDGwk8ePTX/FKDVMagxf
QOia2+9/9XgRv/vRZ7e1LqWKNrFLIPlaLH6JRv4VxeVPj8/50izi0LU6xiF0XFQyWEf4hkWzi9Td
pbXtVz++ll+0RXUUshbfNBgR6jn0A+cAcOGa8l5fEqALHKdejDcOp8Xq+wv4RXH3x4HOLmDUp3bj
J3yg8bTMWh7RugHlWf37n+c/jnL2Lpg0mpui9xtwVrcBAQ4Z/onvf8eXd4hdIYgwNP/g184OUQWu
W5e+/MthH8/px0uX5pxIkVubJHFPnygXPxzxqxf80xHPpYd1osemk/a0W/djXM4IYrZ88EmjxKdl
FPF/+AvF2Rcx8pSy9pGC80VqZuFlvYzJ2CQ7ek3gDf22H9teXy3Vn3/f+Ps/VTwOvsrAdzhePu+n
8WW+CQnOoWacy4ue+jm+wKxNvPFPbdef7qQ4K1QTWTcKmHPkUhOmNuIYq5GysxnfaxC0sx9l4j/d
x7NPkhbbXSulHE+W4l3TOnNPcyCxrcP+LWZ2YuXhtBge5cab9qRgK8h1Ph6kfwvD+P8bf1aVuSv/
PWHxVwwBYctF8faRQ7D38xrkYvIZuPjxd/wmLgrjL9kaqQqk0oyhbWPT7TdxkT+CpWgZbD0V3BQs
YL95i7r5FyAGmeIMPzDt4JEk8Ju3qBt/AX+giPpFqR1RjP/rf/4BwSrP/vcfCHTjz1USEzoaPiEb
MkRIZhoULn++CrpUk8OcNN4Saxo99bQ9mK1/x7kt8jLesZUjnV2Ddl0InFwpk+yMgX/co0XOGkg0
ZiE3AL3yvZyVw0I3IlLE++sBz95cyirG5y3/Ui3ncx3i+ET1x2hA9TAooPpqkHJxhPYldZt9h66i
E/Aeu0TG7mpbE78LXutAXbc2U1wPwDWmi0mtWjTlkY7pRXq0veHWVjIseXp/pfSzwBWQRQJCDvTO
fa4yYtY82Z6L4TWSSwJZdOzWJLA/c/S3OLTJUBqig8OecVqyPYU2TZBS6I8zaQz0unLi0hw0PXkM
O6yR6mvh0bTozJRESAJ8EMGVSJcKuK7WS6eVV1EypNgxNZkMVhyZQz8MqyAK9wWtw4mhApR2zOrC
V7PbuH5NSXyQ62Gvh+NgW+T3URY/2t1aQvyUKM6mqjV884Gz6UmBVTwJ714VPntG9OqY7gk69Vvs
aATJhC6Jxz44Xgxa/Ev0W99Nbd2ItxFMEjVJhhPavbGlY5dpF8NgUTZZ6WPbGwe8MVN8oO/Iel49
x7rOtdpYGjVxCkDaB9LgZglMRdJM1GXfJnM+2JB3dR1/eJRj5nGIndIlhIOthdCLQXCmiB0hqtiC
3IBsu+cixpSuViYjasPHThnFa9WAtaaLk0XqV0n8th8a3aSPved2MNeDRZ5rjrBKDtE0+Ewm0Ki8
l45xKEeOo6rOIaMh20uiC8ke7oa2tKeq4LEwR3NGMhGge5oymA25jOk/L6cBgPKp03qA18v20NQD
FySL37Ku4oHJK/pNDXI3izBeKaFoHSwwCO4+DwGstzI7YHBwHn5XQoNbyZsoEWQiLfWfIS9goPQw
+1lSlBHhdspUs5p3ns3eqQSen+b5pCzI6+apBAn1Jsx0UcgIqHxF0jY8iTdalbzC/EejZEnFwTFg
ygVatUg6DdcdsHGj2UQOSoUyZBtcQiwPPdRb/RCPEckSmVrBFbLOZT8y9MKEU6394kJo/BFuY9z3
Dd2gvO6wgLpTB8gyFTKm8h3Bpj5Sh+jSsONTaejxRN4murOJ3PBZVbF3YoryguKQdqR+25GHuiG7
8mpzwW7xZHvuRSFn1qTSUYa1Eg6tATFQx6rg0nys3rTAXis8B7qSPCIwIvdQGAtNdTZeYuMIZlgf
FBem3MlIG9vbrjcXKrnTn1bii1/F8efV7M/SnLUM75BMzhceLBx+4mPM9umzbiRyCk7bdJcWcw1U
sWLZY0URfqjxsEY/6aDHouTvAv330Wimg3rkqCRy/LlyNrWiSJLnuEvTSivcuRdCt681LqueE2Dl
vwxtsy/l8BiQd+qH5f33v/VsN/378PRJQb4oNFXE2cKdxIqWpkJ1wbSGz0lBXJxb7Rzs3kuJ5Xn6
617ESHecaGcl8U4azMX3p/BnFfXrDHBTojzgu4FZ6qxxohPtFOdCcZdh0+x1eOMuspg8j+FhRYhe
wx8u+Iep7eyCw7Pi64eewsQhdrahTzS5LBrWv6U28FHxSDAowmOVsZIULdGMclIg0RrWtPrsqSfa
W7NUTgkbtVz1NrX12Jf6ElPxNr2tc3/KIOkxrrc5KFkLoFithistyw+SpC/1MGIpYodi9tlcGVjq
wLWfEtAh8M/Nda4Hz6WCyALCweA+C5OMXUX28Xzb1ryso8cukqxJpim7PkfK5/fDIcnim9qOdo7l
FWhd2qdcs69jl5SLkqbIROcWzv3aEuQKlmBFnAvo6GZe3AelRWbBoJEiViOY7ZHzFsTPg42N7MJf
Rm5GCgiddzW3rl1LvQ1765qVBrLadZ9DQfAL66AKlHJKaILlHeCm8SLWxTRlaQetE/0q5P+teu86
Jacj/jaZ6l8jcy/f0sNT/Fae/1Xj2bzQ9PxIuaLY+X12s6fq6Y//Mf9IhjrVb0V/+cZ1r/6rLhr/
zX/1D3/nS1332dt//o+XtE6q8W+D9/5HvcfLr7C9/O+rxsMYMPUf+6eXt1dgB8wf/46t+v3f/qoW
Ve0vUgYUkqmIhTJQQf+jWFTlvyAegXQdZTAKY0iO91/VovqXxoth29h0sO0z4Pu7WpQJu2JtoiU/
Vp6jAfC/rsLv9fS7ahH0NX/Vp0UPKik2ULq4lKzYpTm/s0WvVgKtUVEc4lbsgPyN/MG2ogy0+MYT
vxoVFzVSVrsNLojZ2oqsYHY0ZiHVqBgD9IeyvRGpYAdbkRZipfWxlrxHoR6kJrgR1XDfmCFJwpK0
MV3nUHUm+SbEkXf08As+PIj07q0h3+ELqCC3qDHG3qT3tiJ2llEMJzD0on072Cu7BSHEqNOeN+Gi
lUnuqU2iMyO7OziwN9aN5D0VfnndBmo4lx2FbFQBasJVQfNJQ3xbdSAShFxJEymQwS+G1Q347Cet
H7kyHmBGYnBWmSYIbGTsiLTbvjZ7jIC98iLn2Z4u+Htmm6fMC2BQdDs/hcpYOJcOcJYRExlPbYFZ
TNfQVHs4a5l5IdDy/cScxDrGLvOhzWJ0lAOvaVGTwiyu6q4rJ3bnPPitBeExRW+X+QN8kUmbteQ8
e3TChhfXDaiIjG5PUdgaMmE54OimEFyUmZSDGFFvNRBy7PTKYyhFkFmCUzJCGNzCutAEYLl0sLZm
xVSvGvaJ31wEUoo00QdUII2B3XqqkPECZRHb+aNhNk9yi2DaaQeSEunjhFaK6p51Ts+vgzrfVk14
jKRHpbJvBTmiXsQ/fP+uyIrn3Hd3stduOmsMdk69mdUmVwLNphj2SsCYrSvcY1PWOySFO+ajZPVE
73omti2pMY1iuivLAkZDXta1yFV7MhgvwmlufRPaD98lMELdVkZCj6gc70/sIk3kbsp6eRFHysrT
9VspSU5tFZ2qloQz0UMektsnE8MG8mVjplgu47MC6XhFFt8kSuKbrAmvDDNa64IRQVUu46698HHd
4aGQd7U8jOOt6ipDAy6FxEVmtSYTXDaPPRBNTmtdyYm/GgWMDFuDIQRzUCmkTak6c/Uu2MYyWHZV
bq6SFOqNrzwmGnPfrNwUfObRvCE86G0KP5WMWofy04+hBrkoWaWmvdNa5S5Xme9m9f4jv6qMl2Fc
X9c+fvA82YVRsTIbaCkaclbDfZI8bT2k4FgC1XpOEuUmJrNYCkbOk99cC5fitJdb0niaZeEas4jV
bYLtA1XmB/klOZZgyiZGrr9IHYjSqoHB5emYkDS+YWV2kdogN9z25uNPRSVlaGtR/Zf26NmyM7Zw
2rLu4o3UoslHRPha9+EEM9LW88equWw3mTzm30bPeOofZKt5t/T+2ef11yC9hHZoszMxi7WabhIj
IeMXD5XblCVJnd1RsNPqNwHgP0HlPhTVAuQymcAGP0KvIZJqIW+b3DC2FdFdb/fzuHF2BHjMVdES
wlruheYtFNnbeq28yfT4SRBFOLlNB3PMJw53RL7twQbvG89aY6YmeKolU165pUXdTrQum8Y63Hk2
1QTb9cTDWa5PO8nV6bKQO9Vqd02YEQvEwQES8/OdVTyMb3dWycSnU1/rMXmYkRSgBCiPage33CY9
j13tzAridQEDwXZ0JHoBkHXq/Xluj7tz0d5kggJDGhL2gxIKiaa4DEwPBLwM1ieqoIwC/Ghq+Zae
b0MMnrzp0EMv7eFQIiCdw8aFGhKaG7fPbiw7wOQSvaudwba3QyBelmxDDfYcKTYvL8w1UpOTlTno
m8AI3vVc6lig812dEaRWxTJ6NbRkSqjA2WEbWJX9Wzq06jzQiksqEjU/xI3hId8W/SJNg2OiVmQq
N4k165NubpRJsmwyeRkOIeEsmnuXZNnjoEOrV23AB0MrliGFIJcIrln2UMejiyZ/SBzzrUsUkj2v
pC5CqVg2T26pZjxU2FOq9AjF4JBYbG9YrMhyEerE6YK3Sjj+1M6yic83ABk5L5jiy8RxK9thAHRj
Kmyo28A+EcNIjuG4H+2gnBVo0aMSq1ufysT1PjoBY2c4LsG0koKtXoPFsTKVIXQFt5ari5Z9WtU0
P4y2xGAhdQcZUDt+N/nN0cObpImuzKF57S1/rfYlfsCWoTlfvHRa8VtwRwLlUcvbeDAYglQ6eIzu
JuIfkxI1GZgjGTk8GdhZCUBZZmRq436w241uMBFvbJ53J533DllpTR2PGxXp2hKOMmNZeFBykHOZ
O81sStnSvA9ijU8oaTq546IMCRzCefDrWDpbK6KNNqVQjnz8gPSSqDS1tWdKsGRmjD2A0nBuojyU
JnrjHBIsHJrFE1MaYp63wa5wrJ1VyU+Sm7/U3gZQzpuZHytNux9C86IeQlA+sQrvLn9UBLHKtojv
zLq9FiqJEMZDJYbbIosfFDsmmJa8Cl4/a5rH4SyUsuvMiV5Vm1xnD+7BxFQJYwTftRjUYhcAN8wJ
y5SKVp64FR/QtsmQ7yc3potDxC64In7Z3QZevWrKkC+aWb4aXZ5NR3MTqs0U2UyqTnkDUCjh1WDW
CT4pOTQG5MVB4YNt2mPmtWTMRWY9eeVwE+haRt5FdW3ozcJRYP51un7I3DJcoGWLiNDU9zX2YOx6
pMYFwA7bXNlGQ1zypFTG2nWsVyId6DVMUmg+IlWmsVBbdDP0CiwbJa4ckX4kZA/7YmqGEwUcHavd
kXxAml0m52yL7rEy5K0yVi7DdaIG3C3J2zmVtm+kozvYJzcl6UERPGF4tm7tWH1LCieY2lZ8iQVm
z3K37NzbrpRXQSlu4SBcM6XYtDW1Ekoyvk6Z6V3HuklasIdjWypPjq7fBHep5VRon4hHwxlBGFyE
eUWmw9Rh86zIouEVxEIoB9WR3imPcDLmP1Fb9gLrrdfZU57UvVumd2zp1KUZAplWiSntHGnblvWm
dPR1HhdrWxmWCBrXrnr/UZQB625KUPHqUE+dRF6Av1pEgblLo+I11prLTs4E3UBv4STdS4nnIpcz
HFPhq+XfCr+dxHXwXpUinzYdsaNKVhyroaf/6ONbKMRei0uEGNSwthG9BwF33LVIlY91C0xZoM0c
p4FQ5SrA84niM9X8Mq9DakhFarCqNayyebamyrsv2uSY1pIzr5MCSlPB5IgB+VR3r/zavWhlsYcs
aU+qpGaKS747fdxJYukPkh4ciSZ458s3CYowmA5q9uzYynXbZ8exTIx9Y90KeF4pa08nyJWu8pRA
EqBiLNLPQcqHnL3CJIzpy/D7sIB1N7LnupMCxPCk8AfI47oyHzzjtfLju0ZnRlHxYU694c0qxvzJ
wJ0nnvWoagvw36RNXUoFJW4WFzhETFplaS0uh0ZfS5mHfD2CbOlkwZ3Jh11JNgHu66Vq16sy7KWl
NORvXS8ROmC09aIynJgPoLtLW41FbEhQ4lL7zvJCJXrddaK5pTkPUhD7c79wWMg82VzpZXpUtVfF
bDEklpI9J+F8aSoKzwBj4sio5jXVnOkO3qyUNHNOtiL1QIJ11C1ztHurNqE9OAAkD6MYViN97IlM
OnQfOOq6MPFflmE2y1s24FLUDXO3Da/dDmul5gBnrJxhmhFlM7W77LJXC9Kga5Pob6V/lbqQ7mTU
HYxBXiaBNaxSxyLVbGyvmkU78wnxNahE5ri5b9AHvplWN1UHN5tqmce7qzzEA09a2OazpIPdhT+8
nYZ2sOoy14YSq18ZmQ/60NZCjMRg/YJshaCtW9uw95ydGcK91NSTTP982kvDsWl1UoNrKgti7u4a
l7W8KKm8uoCDZOQ96A2eo6FPXw06jwy2oUhp9VjG6P1iSLJhRjtpWchmvVLCjepL6SzWWIdFL20a
LcgxGslbdyxP66Kvptqw75yxACLoUx8y0oc7y5svZa0tF7oK457C66YMkoZF5CJo8J+asGnqatkV
lrpsB+W1rBNcwUNNIHlPyxYhem/UJ8x4To910LQGGU2j1y7rUjwIbWBFKnhnKy9lHpsrE7f25Hkw
qDfqwJdAqttNHF/2uc7+xjTYIOIz1mv9fkidU2JGJ99zNZom6lzHh+lFxWPl5wAOmYiwJ7hK2/QK
e/hk0FOfFjj3Ra3ymRSzoPKxLMaf5U7sNJyGUk36cIGvkvYZPByyBqaWoOIHLQMVIMwEne4eOKPU
d3Of1GLAgm61sis+CPaYFeCb7FCNnVabh7yOkUNhxlpZrJqhou/bKLl1sBh3Zr0V5Afw2hRzgmfk
uR/la3hbAY78lK2DJt1ofldMw4JbyTzV5qH2IoJOtJCk2dqY242sUU0ZyrLHUKkPQPfzJlr1wh+m
XuVQWzatvx5zUeJ2Xg8OkNE2YFQvumztNPbc9hE+5MRKYPMu9AVMvbWWNpD1LbFNqiDYEgy71OMU
Z3WoVHNfN+Y+D1piYx7rBqY4aVXUEyfxbxLjPusTezb0DLQTsJy6r7nHgk1TIkG7y62lbjSj0rda
xoCKJ1nFCCaM6XRnlnzqAja/ZVSPqIOLwFSaHcSSIrxR2rQIpnTQ+4VXB0srYaviMno6fPxjCFSa
xErgrZxKnYcOTkTQuViEo7peJHF7rzWKu450GURIcofzFi5yoLAPIodw2lZ82mI7SBe10g305NW9
HoXGY5zuG5U3KiOw1InWTc8uO2l2qlYRsKC1z9zaYkkydrYgfBC9f5/vrSo3Z9g8ySwkB8ttBGBd
B1jmYJO1WPb9ya3dYsO2ONEwhBQiyF+d/KQaSXajtvkh8Ht7Z1bizavtAYGg30ykm9ANrlEMMNLQ
GKk0mbLQJOktz8vroBgLnzCnCVDn7azGlspKy3ZKHod04TSCnEyLkJKuVokMz9y70nBlxiu+Oy3y
+rLr/ZnfiJsgUu41I72s5JiMRGx+Te6eyjx+1Yjv0VvzMrYgsWpiT8bLCeliA52xXqgannxXSa+E
q96kLL20wlahzJ5WS9n35f5SZKq0dC1ixitGM2qCl9XqT0VlIUE3wdXyRs1KHH5zirdo6jXZBV3n
Byvry7kUMwLrdfMyyf2CRyQAPRoZKwBRYxelAIBQYMx3Um0q8Rn3G2KItMDyJ3Kn3nce67er5RCy
huDJClvUUye17+Ip+eXvkiDMJFFIASp1k2GQOY9p+7IjjqK5l4bJvNKaBbyRgyb3e1MVR7yik1zV
Njx5ruuzEIr0QR/J2lLUF+S9u89htY7yAjObar8g9HlkhnbAFPmC1PpBafDd60n97ko46bObkD0z
dIonr5UwMy9DJmJE8GKGVFuqj2xcDW2DfKe+fWuVqFyxOQkS/5g2rPyQNo1YIiU0SK/tPNtpQ/La
sMWx7Y7ZQAGbE5TtgztAjiMergk8An3dZJgnNAaoBnoaUmxUmjSdCh/7p6ZlhHcG4IMlh8C4o0ia
R7aDFKNtaC7ooMmSNA/CmfA8c1WCFY8rJ6DJ49FAkgtufXXVRfJVoOOnz2u8/4VlbsHSkvmdD1zZ
mk1nZRPnq/flLMWes3Ic80YA1l+o7a4YrFevmeuHSNJmXkYbpk9BssYlZZKpe8DhPB/yYWmwYtKa
NFJTx4ZqPDlBJDYxzGc1jTGicv2nWQVTIJSGrRyTSFPjhQ9d+9of5LuOSOAyMbQZHacGLGz+5BrF
+6CaFyQJLpRRRm+HrNmlDjHUqx1aXk5QUzWioapMxN+CnVQfb9hLR1bdzyRRzfm/Ks98SVOWMvZ7
zug2JmMlmPhtdllQ/bVCOdVxqQEraK4Zwz4qJbbwNHXKqaPhg29kfR0WV2GZZ5dhEK6TgtzSodK6
TWiz/vSiEEsTDkWtGa/mYGfzxCluG92bF9oAGhtIMZF4DhGoQpqILj5FVi8WZqO+OD2z0kSU177X
PTaiJcmt0rgAnVMQad/dR25Qzz9a3//XpgT/Lw4AhKLSCv/vBwDrMnr7j/SdEcCfg4Nf/91vqYj+
F1oPdB24aQXRIuhI/yEV0UnZlGnwm0hnaQrhjvlH+1/ofyGpVtBEULPbo3PmH+1//ogpDn8p/5E8
Jncq/077f+ztf5q/6aRkkQ+qacYYqwFPcJwNfBqvUghKljYWmZGbzFpxZ0nAssiRFHX2gyBsvHbn
hwLBzoyPFrpg2HAmXKpVxI9myaFaCSFrq8C/qxS8+fqF26fLUUbip8GSsd/GZmca5PpVVEXs9Ams
j8RWMel1u8WrnctvIRADL+zvBl1akeG0LsJwa2bBRQYVKmLbYEjS5acb+3tq8nkKjab5i7OHY6ZC
xIQhYp1LRIeMhq4fwSm28qaaW5JyrDuiGvUhJuzWXkY0B2sqWf2YgYvW85yIHmsahf4F/azLVoUx
H93RF9pJbXEIQm9hPeo1033Hd9daTTUm0Vyayla28ii9BEuO0farSNrQbLiMzIBMe7z7wUd9ndEX
MIp0IvfJiP/ot67rPbYJpbEkx2O/2Nu2Cvkgvb0NouAi7yVMRcZj77Ci594lKclbt7G2Xmjm7CTV
uZlBe1Bylr9QavZZS1+xiopNr9HZjdg7VgowGNWGGELgp5egvijpo5qedGUXMCB0c8voYl/0Htzv
mk0bBAQS571poKjprLDNJ7Ong+noUD9dCaMZ81BT6fZu2i8cudyEMvtFzX0wBjyxHqdSGfk2o23k
DO66SrxFUCrEIbRzuaHQVAyAOl65aRrnhA4OQQQhn92grGM6djqZULWp7iQtuPC84KQk0sqG2BGq
3iFqI7bq6THps5WSWgCMRT/jPqcT3feWdhFuCbSf96XzFMrZCm4JxATv2unGktYZYbWPjeyZXEH5
zUpVdjUzrwouiyhaKna38N1u3no6aVTeuovVq5j+axBFbPAloNruzImri4H2qCJ3ELHD5RBBJimN
bQ7oos2MJ6vzTpmbXoJOFEC3mBMsA9W/yAh9nFStW0GKcS8dO1+4Rnv0PfLXHF9aJbn66HT2LmQc
3OrKzu2YPKgpnq126Pd5+0Dvfh+PspSkoOsR1NbEAGgy8ZoKpAicpqwu5GmjK3c9e0S66SS/pvXw
zJf+yjWMy1BvwQ3FBUkSTURYhuXfWD3yFg1KRZzwwLK8uAvVZaBt05q0RqYDWarK1I3Z2Q9lBbaq
VhZ1T3hCAPWCPQMbbwduzixS03Qh4mEqxUg5KtbOtUHlXTiVNB3y6qEv3ZdUvLrB8F4gByvc9qqU
fAb5w13eE5teuS2Wt7x/MCprRZnTTkj+XdZ+CDHfiGwSZXGWjG+o7WvDJM8Vb1EQsc4ISdupUXJX
JWJrV8pj3OTy1HazQ1yp/YSpkp0frMRfAgPaNh3bV0ZMfFnTg9kbjw4AmcEg6zWs2bAIFeaPGhEp
nhLU2jokAXAl8LrfG3q+klX7OuVOVzHTfVlxp6nKa55Y1lVpeLf04mYk271AoJWG8oGuGpuc+FgT
4qaP5kOzmfcKOdtxdhDhKs3E2pUTwsjEU5eFt4VnnyzPv3WVcNbU+UqwP3at8t7WCLFIezwgDOXS
ihmELNG3c94jVXpv8mFuNdhdM/+2H6xLyMkXZiCeDGR85CDsqH3lCAlUaD1VDHZ829wOmv7E7uOl
T6JNqVhv7DPoUognU1+0gzF1PHUXxOGFXGWvfQEB3FRPtPdWiiuzwzS3lEq0ZaK7PDtFwlhFTXgL
oQDIcxUedemxRotEXDSzj2rpDvqiT+q9OnSkCirrkvdvIPQDXfkyGotCAQ0nbf43deexI8e5pulb
Gcw+hPBmMbMIm76yPFmbQNnw3sfVzxOU+jTFPn00QgODaYCiRGUWw/zuM6+J9hai0VnW7PSwuw7L
TT/1RKED806QYx9i8r6KIr/vkAXCxoDiEEi39GhNaKRM/Tc2dqSPMrfZzEkN0vx2Z0rdocyya7fi
sLJmV7WL73S93Qu6cCoS2h8NHgtFkR5LbOnKIr3gofMiISK3hO2OqqXbGNHjWEUHE0WxqWHHquNb
wUqfu7dcwUy+nwf84sP+nEvDwWizIFI0gASCW64tjSwLA4uQUvFC5N9Q30lWKkRYH9pmot+2A+hG
LakvbVNfwhDTgjHyBxTo7bk2XhdZ/B2N8/8siPsZxPG//ztBPTaY7n8e5x1eS2K85fPPUd72M3/E
eMZvFlQWySIssODgg+X4R4xn/SYa4Eho5aG0LW9w3H/EeIb0G6gLC3VsbaNu4az5jxjPAOIBVAR5
TDTtTeAf6t+J8X6XhP45yuOvVwki4Wfp6G+Yyhaa/RTllTD223wku1C05gM4FGlGgrOS1abnbq2o
GFgcCh3s8bZROyejOViGmB7lC13ovPJLWT23JZOynRFQ7IqXsAbcPjR+o0g3TYaGVRKxt7Smq40r
W2JpCF6s3tFj6uyuhn04EKSsy6XI80u7xl+ZlV/DqHzRm4CqyO0UZpdGN1Dwm+9SoT8gMvTVyuml
aFEF14ABU7ekCDocxjD+Ci00mjLA2fj/9P7QodX3A8ssTPR7NFyqquYdN9TeeoiU+c4UusMq5zhF
JtVJHapgtdSduoYOjSc7FfA/EL1IGe5ofnFyqdqILUR+J6AqOrNkC1VTgjSntRfOa7Yfi1GhtCdG
biXpaH6yDiVToCCYG9pZDGO27bFGaZlO69lMKuQt6ojqXxlbNIp7DYE7HDQieXkuDMsTZ73wqAx/
M2q1x3JUsSd11n0eFZAozYay5q4nFYBw9CljJKnr0dfYTs+Z1gIdqcq7LeFFEDMQ0JNm89NNSsdx
EWhl8YR8GodblgRybM77dVLbU2FCRU+U+VGjeHuisLhgAnpXr5a0M9sq0JtWAlTNKzTiRgaXCgyj
Nw2MJYDwYtlRIq4mlTutLx7XPAOEna7fKkX7kHWBTpEiX/U8M9wpR3JONbNd2guY3VB8U8ItdFA/
ZN6E28yURFrE+fLhXpDWx6RVVMqF/MbmPtrzsdswpbGVXjS5OsWJtpu18WFFoXFdRdGRRSvx0vk5
7xecXpr4ZI1pizIWGctQDndJkrzXS3XqEXWQ6vMY6c/qCFc9N6P3tq5O1rrQ0bNsBX9SO7Oetvp1
EX2gvrZTpvFZRh7GiWKN/nw126uBafKoAdZVgETJHLPSouJ23ZabJ81Ik3LGh6NLJ+TPo7t+7qks
wO639QF7n9wIEXlEZFCutJ2pr242Y5gkLgiyLO9ArfBlF8WrQvfZNdSDQSsOT1YskcYMX9polC66
NdL/V8anpWLuFZWMM8mgnmHwiP6kqjghCS1dbRN9zmzzG401zQslsbNPfQp6cGr0+7mrMRIqeJRU
nVrfqIr9CnDVWaXU2FVz6lMAvOtR+qQYOu+1Jm53i2g9qRhaVOM00ubvNgen+kkEG5Gs1kMqM7Wb
FGBFRKWy0/lOXb4P4khbkmG1dNkV4pY+VZgmGOp2Xk0xUVCKl3QFFVX09PglNUJq0MTj6DWU+Hkg
H7KbTmAUSHaxxiUCFZKB9iRQS8gV/vbPnCgCZkvhFT3gkhpmj6kLW4s64i3BSXyqixxBzuqWdpbE
8bpMRzU1d6Y449AqDl0gatFRyRKqNVLxMtBgMzArNqL+RlPzqzpE79bKcxWoYUBrMO8FiLROU6i1
Q/sO6GnDiKwixioNuCutIxfQdLACornH749if7nOThfVKATrWBeEY/zadJriJ6ck6iwvDa3XUc51
KmztuEntPkwj5epqnWMb1Oa1b1uF8r342AhIFs8aOxtwkxPr+K5ukLbVauGznNRdHC2PYFGO9eKY
EmjgbAHYkKbhK+50iVd0vK9ybu8T1XiNEuTuRhQll7Bs3NpAVLcSoXsUCv27WgahkpKbZjl5wnyQ
spwWYggYNkul3OaEoJVS71TcfCb5kX4JKDiV52iVEvzFa9ZKKDz0yDjE21oT8xerYsHKJeDRuPwG
RHl08Kh/HJL6O31J0/77Jab/O5TpfwWu+v9hIYoikU7Y8J8HKPdJ2ROhvLb9n2OUP37wjyhFl3+z
cNekmE5QTStwqyn9QVrSld8k2JuboB2S5iC/CWD+AKJK5m+ivhl/8xufg9X+R5SyfSSyCClRUYkC
v2r+nSjlF/A7nrvo/QCUBfYqSsRRxlaB+SlICQ1SiVHsoK6jeLe67DZOEZgn6zbdic9/qa/353rO
f7zaL8BzQ56zelm4GlZPi7P5n8Su4YW76rQg0La5q/40Iv+kgqRt2P1/j8H+uCCxoG4YBIvaDxWf
nx5PFups7SMOisar8dOyqfTf4bgTlPvQwxDHuKn3PTTocftfGKPE7qZer+xUrwraXe31O7oVl2Kv
2iGf5E+jZ11wL3RFN6RPA5zTXuA59hfA6S5onQP2ndHvC/BPRLOfi2DGnyt4vz8CE4epoKJypf06
Qpm2jMSF6GR3nmVbduGlfudhye4tt6M7u8IuuRyLGwi5AY0827i3HhT7LH3r9xsB2brYyXHd4fgY
SLefsb89Yhcg88mLhxilBbDqA90lgdtvT6viLa366rfqyk7ljbjg0Ks66AhqIeUPv+f78QOE7CF3
8Cww/6JUSVT+K6N5m4zE68TeCjwIRSTY/3kyihMC8gBEFJe0dpADUCdNEZThQV/OJpQ6yYNKACIP
qMRlxOT0NQ/t6FU8gNVSEcLcg/dBrLF0Kzq7trrZLl82kWLM4A/JrgtayZH340P1SkmBXiKnt/xQ
SOdO8CjkIC4v2J2jTrsW0HN0Wopd/EFfa+TcfxGhPVPEQWvYVm74PzSrs5YA3Z6FoPiCQqF9cAPi
MQ4253XaRlBITBcJ9W8JgfInoEYziGtwEvb0Mq37uQ9KsDkL9Kg9usM4sy/o/eBPC1Y0t1F/RbPW
x0ivs/WORs95yu4NjtiXHICrC5h5J+J0ivPqcqMYO9RZp8umAKFd+kO2Fwj+ATRfOX42HDNAEQcp
EC97zA71zXoar+EBK02XNu0lPEyPUKw40j3hwvdhVnziHBhIoKQmR8H5sLeXSxVBm3M1i9x4H94O
hjs2txJVBxCxzhSE3yX8soaDfBCd5WmoL1H51Txldw1QZA9I2/TVQv8dvsj9E9Ol8NQKvo4Drxks
XyZoxNdCe+6NQ3LkxYWInaPrFL0y7hlVGKYf/podHDMblAeMNAobUeSNqr+2fhEd9OzS6kFd79Ei
zUB/DCdQaGLjZJQgSo+GYxu+KbKtY6H2gdEMoJzljK2cXFByp4t7sHI/qp8goelIRktEhV5XO63k
Rybcaalw1NeMBYbcK4DNxgHV4k53xW0swtADSegYgMchE576bheVQd95xBZzHAg37KINVBkfkJFF
gAPCk3lVOaLllArSKJ40Xc3pHBWXHo3tnoHe5d25o3Ajcxu2BfCVbcp4560bJmaVF+BAJHqs81dt
jy8twn7V7ab1sh4zxAUoVUancSffy2Q9XwWa/q5xLp8ojPrp/faF/FVxhqs2ufA0w/sWZrZ1bg27
381OhaixkwC4Aopuz/fNbXUezssn4Qth1X5inwjd4REdP482uo4KB1Z5QBodaTedQXHfzNjSg3b2
IK0+4qqHmVV6UwTNHMgQs8+b8ZTqrD5L0gdtj2z4bhzoaAfwGA+tNrz2TevMwNnSXn4pNdPXssMC
f6j1VvlhxGrTmxE5diyDzIvi5uBGOMdK6o0c7RpXjj9aVcEM8xIantIgF9bhLunOTUAxLfVi3ExV
V6FSbX2PGhp1p+QzXk7mdVzd8Yip67rDZPBYHyEKmA+kz+I1bW35Pn5acowpneJUPilB8w0XMg9B
/cKpnzBWeJreh3frcQBUzzZm01tePvgLgEZQJhQAnYXHtjpYYC4uQPXqwUeimVsOSHkP2qFE1uqO
uHRJ7OlkHSjtU8SjU4tchP86nhfk8Hfm7iCjxGmy+xKO2jPbATynfIcHYvtUAcW7AACrywDig4lH
XRyE0ZucmkSwGZj/JTBiRxP6p6SjNY+XwhJD4V2zoMWCKPRS61KgJj8dsxovhxvdfGW6rF4sAua4
lsNjsdec4Z7NKaiO9DsPw0P5Wu7ka++lOAgk35bYBK3jLf3zqBwFcEEuqnW74rl8z3o73eHD8ljt
anzTKcTvcMi+T2/Ryb2TL9EN1LIJBDq/pfNefAa8bqcPebCttOwyHYduV7l0i0MP++7mXPVHYz2P
HrmfecAb02m/1QctwK+YFB6fTy2oxQPS1G1mW59d8SDsh4N6LE6KAxXfui2QgX+Rd9Mp9/pXNWUS
woONHOVu8rE8Gca9fAWeYDXBur6jm3GkVRHUO8LvJbBYNlq5FywbuIvXnxRaw7buAj7g5oLSr8xT
dCd67NSp3+7CXb6+bKdrGV5ZHBg9reYLcLqg+yb6ui/d3knsvQUS6w+k1iwQ003vo09qqY/NIeVP
oGuOo91z6sacL3C27dJfaVS7o4POcZDzMTIV1+VTuCDNx1iRBfiaFz2Y38yb7NSpXpvuu5PA/uNk
fhr0bvYKYaJZ3G6HOWtsL8+aG77MOKvYEYCb0i6QdXmkPrtrz0sGQseLSM7HU2+yD0CADcGvDPT8
AVhR7nRSUsDAwJjitRQ8lRTMRZMbM8vbprwVXa7i9jTDbPgBjv4M+YMe2AlHIz89S17mQ6EFaPUF
Swt42lPRBCIcis5ZLD81qSk42Q1umciDinaCmpoVaM6mqKY55q4SXEy0zfIMx0DLnrJ7C48cQEAy
h6zhQkK9D+VbdXJzzYuhSxWertX0OliSOnMVVJMQaMMux5lYEj7m9NIuh+Y+gwAFLpbGmeJW8aWZ
fFxOYABKE2hmmyI+RQPB8EzK3uBMJLdqnNTcj91OPKL1dlFv6aQcB4oSD9WF+rd6Ti6wOjhFQsZA
w3HAETWMh11lCtA610qnaWG0enlyMCVUP3wY5nrjhSayizdm+3wfOvTmnNizyC2/V27ix5LPxllD
lcJf5FG5ohHYy0Q4MBZS6VruW/NNqmCaDEHb7igkgUDMyh3UgMq3ULCLXqX7jvcIPOdZ8UBmu8Ad
gDQ+wMCSvhucExRFOIxB/nEtmkc+OoDSUw4nHYGuG+nTeFUKt9lElloIAPZ2f3lAqQ9zyPVFKL1W
9ApX5CV3vua0QeRTKIcLtryFXk8Ivbpk5AeICMRCoG+1d1pFKFlHi4vrN/FQbQRQ0uIPU/cTAhh8
iBN/Uw7hrDDPmg6zfkf4NdyaT5L6NMgHxdwLqhd6bCgxFpZk8A7YZU6R0pd8wUanfxcL5xqS8mEK
L1UKlvsEUbXJ7gvzEvUqIcx5Er7J+m2uPBvxu1gd5ICpPgcVsiQc6hrgQyh3rIPEh1BgQwFiq3Gz
BoubE+iv8WkMpjcroKrx1D7F6gPlOqZOYO63Y68I3lWEZrXQ6XeJUz4JjyIe5jZBpoustmKXQXPc
jJ3eTdBTFCNvCOQe6gNQV4emKeDitHIttBZuMCr2jOeK1ebGLidb+X0TLUvt/DB/loFOp5I9nGLV
3YSMLjQEMMUWmv5QUI+IVHKw8hjrnSSwao5GAOrVz/Sn1CauuZuQz39XFhZognRB/MQxykHKcksd
RA+y7oS8Yod5+JkR/P6vU6+tMv8fUi+J4rwiSfCMlR96GT+lXvUgw4wXZAUEE2YUiFCXD/JrmHEo
20RSwXqsvwPvKz51OHDEXWUQgaUCYkAgSWfzbXpGpcLs/iKbkrYM89eEENk8SUI1CWTB1jT4OcWw
rC6kGQYmiWxK9bb6M5p51JTetFvrywr6Sx/8lX/eluL/y2tuSepPbyIaLXMmAVcwwnQbkyYp+65f
LvcFfc7BHdsbtEO9EfD711o/sfduo9RCN39STXTkAA7Xd9sKyzj5/lrJ+J+OE20SHdwN6BcY/3++
O24tEurCIDRl5V5GPy988UsmyhvOyqn0a/1gEEOu/al4AOJX+eEFAaOgDgwc3/4621W2Afh1gFRT
E1UGiWT3V15sh3W4LEDPdTU73/cnVFP9+D48UXcXvZXI6ZgjnNT78ZX06t18AuXd2OWJ5G+n4wg3
3UnHTa+/CAi9xNlWv2BxC/eikxyLF9iHFe5YROUOSLKx8KcyELBPduhrYLQ7PcG4yVh7BSDSu2F+
iadjegpfLIWo7c0YjxoWHyFzBj/q5FYY8R5j/hrfi8odChK5l5WWOiLzlV81QQLIFXC2s0Y7udwv
IkBWPB5GH+aA9InrS+u1Jsrw7NV2j2AiET/IFZwg7Pw0HERI6/f1nm0P7c9g9GswGwGWDKm/4X1L
TqqDtsO6onHCq+Vt/jxOeyMJxzxzUgTdiOd19hUujjLkVL9yZiEtEmzROJ2LZhdBNbrVD6q36BHw
R8d8DQ+cYYsXv0/kKY8gad26sMvUaXErquxqn5OKfsN3x7QCqzgK4iE7J4elwVzYNnYwT1bCHC0o
6YcjP8Yz4bQmO9uheb880GNdyXdt+CwOpN3+eYCh4kLHg/vrTFTBfS3ZW05nnQ284Y+4RB2K/WBi
uIBeR6CiOQqkNbNXuPanKHUzQIN32bQTnOwkeJrhpxlGb9RjjtCRg+4c7svnrL7lGIv1M7h0L0Jd
1iye4CJZNb/cYpe6oWvBMdZujDvhwh4MzQ6rjwnBmtRWceJRXVppz/yrsGx0ftN0Hz2sQXZSXYCG
+gMK9secoG3LlOUHkFKW2/ltd5Lr2y3hKsW9pvm4YaTHNhBc6QN1F+kdpkqg+PB/cqfb6bfVkRAi
KgLjiuG6W+5oPVw5WV1lnzvggMtbAD8pjuEwF/xF3YXNQVEP0ut0IoWmTDN7MoKem8GiiOAVsjgY
K832fCYMDH+E4mAiNB4JES6c9VIONxE8ZX2T7+WAoEzMzmN5itEAbbAMYV2Iratrd0nu129bfavb
pziTMet2hicbEM1cKuiL6spQCO54I01q9yi0eVnCwrHnXXmPiVX/Ee1Srr63Yts8M2/3wpti+dqJ
9aY3qIkfG26R9jun5nTtj8LdBuD0yVuRKoVmjClrEPocpByiXndfH1bPCpA4Bp11U/twG4V32mIh
Rj4n3dEP7YnMXkogezvSt01aTd0Xn1roitEuHq40prBrt1UqXeLwvZS83vbAMS0uifI36zExvAG2
HtLOsR99Lh+Wx0oiU1tAxxzz9LmYj2V4n+bfNizCix5ofn9fBSyV8Zi2hzX64W0ZtT4Zjxt7lP68
XjjLHjcR3Q6lb8IoBpgEWEUlsCTFv4g8gL0+JYjC1rZUOlni5z82BP1Y3aSf+WHaddGpnG3xTQ8d
mosr8eNbdF8/1o5xS2Lj5WdOe1dwKQahetY6pl/cp0F5kvytWfgtoakAcaE6VAbom0stHYuQX04n
Mvv3BQU7a28RAwpOJIE5whzLz+HDySn9N0I9/YxV1EF70C1X+l6Ib0kGW4ikkDqZi7xPihzVrvtI
HmhW0h3TUVctTnCyDpoT3w47EoqjeNPsZVzgnOkoPCxH1Qca7JSBjBEoBFZibxbsNrdWL/Wie4pp
6b66fEBwDbbA3Jl22ZtFevGI46G9nX/TkanbBxvAzM89VkZqf42sJ3LT/fZF7Ws+0wZ1BoA4du9L
7+U7eXn1HN4pdusSy0VvkJY7DIy+yUHyNmC5iLJnuc+ym4MQ7aNmZ8mB9tTdi8/pZ+XFD8Ob9qUT
cjf02Nz2dtmZDrW4alem7rCDZO7ph+wV+DVcKUS/T4Tm9Qnw0xHzp1vjBgLKlNzU6Xs+7UMC22N9
3gD+yhbQZB/9BTpcTRS3Sw/QVwg51ZAILfRwPX6fv8P8f0v8PyqqfwtZ8t9NNI5I8ac4cxMY+UPh
Y1Mw+V//8/DZdp/Ln1Q/th/4o9ki/4agh6IA+wBATjMDkY5/a7bIv8moBtGKMdDCB5Nhogfyb6of
1m/APkwJQX8ZoY6fISGqBVpEBvMrESFZCpiQv9Vs2cC2/x7baKqhWlyGfg+toA3T+mv7Q28bQRJx
MFzw78rXp2gn1DcpRZgQL8RR/2ygMg/yvlPvuxCoH8FKKfm6eAf6ITCE5C9iYe0X/WTuR6OVJJuE
WzLFeNwS/hz64XNVLkKqEnrqWDqKp6inhVmi+YP9XQ05Nizfab+6DS6YS3eCJ+wiRrQLxena9uUT
ypbnbH1LBHmwa93EJFO0DerZSUqtK0tuG02/KMJgt5Z+k7f62xKVp9VqvaYCmDtbt7AMxqx9ysZl
J40P3fAlhZQu1oYmPN5rqMGWRu0rBloTn0qHlIfc2tX4BtwGrkBC0QTcDxr7sRd1FJ6p8/c3Cy2N
QmFJcYinIXn0iPUNlVwTS5Dc3MsDHogR+doUQJSgqhg5zeZAMWDCWNWAIgxne4aYn1wIzHPThp4B
oDbBTa31UFlwcENAdoJrpVCylQ8d/ECN3HTS5m6xYLoyIGYroShPEC/MRFmS4Mk8lAVXoJ4/KO+0
VenIA+ZtUC0nFzKIrcU3Q3ejp1CfgAwnHYSU5MYcKttoJadrYCRIT5oC7wbDx4TydbQVJ8QtBXQ1
nML4EyAHO4bxm1kfCea7TSg5g2RrzdNGeNzeX1Thn/CSIKe/ZnA8uBRUhl2vRx68ERc9FzvFTt5c
AKPwxs3sKSGSNeGJpIMjmC81WViJQXFfPfHMYXadGjsZod/j8SlHnyAZ5uUpB74u8egCDD997h2U
BSjJUokZETpcKINCfW95e0gA2G2L3wPhfUeoA1SFJp0XBdL0IdNaaeqXRfuozdytTMVVF5BCDMV2
Cyrb55TA/wO1U0+kTrh4FzgOlAPV+rW0k7yyLSioEXlWF3lYztKHSW+3x103ZZmQhFfFmh0HtiKB
FT3SnRA+8vUEyHhKwLXcZdBNoAfRMgkzqKexgiIgBZvmph6ozXalU8L4oR4oLVTqBQGlO6jL040i
XOTqBeKmXTJOCynu2j0J4BVJFEZsk1Op8aToU2LY9d7p0/tuYpowLl1MYKRstSamKpRoa7EcnCCd
FHDO9tnUEkPyvW0ckh4fJzAdwKa68kZgRerhHVMibCi2INGzYZBTRfIEvAf1ovGUFaYa08SQtjyI
CadFHqobXplgPGqC6sQBuCFsr3HvxAhunqj8FEDWedGidbc9oZR+xoxyp/Ka49AJR4HiXUTlNd+p
fRQAqOlzwVdJW2rWbCvzPMCNNFDAHfXypef43+w90s+WSVx0gTBtwHuNqfMpVQGQuJmBhSuNjg1U
b6YNr7KJqVCCoh1hY5ZU00KBN7HisGDUlx5pLzFs3RQBukajSGSInl6vj7Uwv0stB/VQnPt2flQq
4vZMPfeRGjQk3aHMMZ8Ubipi5IkMfr1btQgPeGHjlbmiVHs1C7/dlIIQO2B6wml2RvkzI/jO8pcE
SlaLe66iEEs3T5I0O+C3/bz6qGr6sbzRnvqe5KmskHnGyvQexLdThaIfU2mppk+57x1johtVgHPL
mVOMUtyBwWqCNCUHWNqgozkySxLEMJpuEdkppTs9u40jk36W5Gz7IkYlbG3bKZHYJW+oBE/V1MxF
A30ckh29+cxahhkAoPySEqcAR6+rxs9LZGlaFQEa/bIObENseGFtOmX3kvf+HH/LK2r3VCK2ubst
VNYBsEkMGOA7cEvb6SRV7HZ45yJE72rErrKe7VrmsJA+gUTpOolVrdkaazFvPgzaDuH81GC+xCJK
2EvlAgP1hC1vDz7LVqkvY0GO4wl89LigzccOBq67mffxjKauENF9gjMRISyvswOWKw/FsTjhIY5b
rtD2jtDcNEPkW/TYppkidxGXmS0aIgVjxe+SyG/z+b3tBHB1suznOsE1wnCYhoLV1gWK0hE0dEYL
VHwLUzih1yuX9G+5V5yUxbENppAZzKAovJjCuKuwgR/ku5aaApO0Iu/IILDXjWNN1AF57owxnnrQ
d5G+l6d8V8IwzrvGnenqbgdQGQ8/Rg5mOLn7QMJVa0x4BO0rKwr6pN3P6rwTBcWbicmXFqcGrXNF
dEmGggYfojxM7Sj4KXK6/h53/Iws+HNZ6vdoRKQMpkJ2QunxB/Dgp7LUMMS9hr7YZFflp5TfkGev
JmEup2IIC3Cbz3//epKqbGU3Ay6V/kv0k82dlDZzOMLXO63yx0QaDdhO/piLI3S53y/2t2Lf/woi
6b8rqtqknvafY5b817b6/B9Q6F7Lj+7nKHr7sT+CaJ1IGcocQpw6ynmIehFf/4FYMn7TmSkbnsna
oliC4n8E0eCcGFmDDzenKQPY9T8QS7q0fQQdD3AHXLe/iavWufyfgmhNUjVKldzj7zS9X4JWfVQz
+Hk5+I4GNeWY861bdcvJov4Zn2mKTzItrYGDG4m4WxkxSHcsF8lWiZ9/YPHSUNUJUyIWJ2gLrVAz
ssLKN1mQ0JpP+JNfaxEVqCGeX9Fj9no5Ij6BvE5bjbrcXGOqpMKuHYmQVj2CIsBJMnwuan27dNlX
PJknAyYwYW9xFhR+TDGaKz7sFP4h+/at9QBZmM18Ie5K5nEP/+NllvONVfs8WNVelkcUbmk+bxhb
QwN9YKYrGgXx917cXDqBcEtZ9SItcLK2vy0B3tq155+mxT/ZG0h8/uNr1uUfOHmRsYM7+OfcoGxx
LMQOVYEXxDNsmpsKzGQfhTbwhjrYXCusZeJ9wpcYx14D/lHflF9quMGK0G/d3kVq8XITAwAkAjsH
sZGfy01fS0j0hbAaIIT5YDSCp0AiRy+g9yOL86Soo8euKE7x9nOw6qmVUqMEnlm7q9IkbmvetBCe
MSJg+DWTN1IgdPLjLmshf8/XZz00HrBC/krHEJSK8SiBNplAxUsUANaq/yb30WPYIBrUrlntJULu
ZVr5mGlXEPOj06UraFSqNNamBQJxDTuZqPMlLUKbbKWQW8SoDyljsvplKFyIDRZniOSzpL20VXEt
Nn2nyDRfLaHwoiy20LbgQdRCh0AyFEdL6JdA7l18BXfxbD5lNYpqgmU+tAMDuyacSfyHWoqAhZAV
gFae7ZVZpzxkFs/DwEGKpX1HLA02IAOJLpU6Omxq/iKbIj2laT2EDWICGvduZf33STNfhio6V3J1
M0zlVePdxJ3wqZTmQzlQFp6rh45TlDFjZNaKWqWYcUdTwfsxMTFXFW2/fbkTShyhYwGh6nj1x8p4
mENIQHFy/bGqpLh4aUzEz4nGIjzbJITMxCZ8IEhCza4VnMGimBKhT2BCskHYNvrSR8YWCHOOjgXS
NgLddmu2a5VZts3rsq2ucj5g492zoHX6R/n0pi2wEpYEVfPOlHboh3zpHQo0uLB+LSW9zUF5bLen
GTJ2AvrZCY3WTtFLJGuMQK/VhProXdFlZEPguM02JNAxiCoknht9/2+LJp2tjlerRslXI2UnqITu
nCV30BC/CSEssiInJhK/tgcQEpIwNZ0o4UciPAF0zdQU64OQHilMuq+mXnFT74f7PCJhWFAkl8GR
+12bHvMEaYFFm68ZoiS1xh1nAqB+ZELOTVTd/5j7I1rSVA8JJebKX5Qa4zjp9cfTzdpfCT7/Kgms
gigFTIptgqXqmkwl5M/LXRUE6FsDolxdlu6NCZZFGZWvCFeV9iooj3MlI2GvX7N48RdR3MmTiPbi
PNFLLM1rhWKOnSD3YBA5xlYLMz5GA6sKN+b9OhzFpbrT7qjLEPdk2R40M6tbPLVIgbnpqNyhvOMp
m8G0JH32KpcUUdHcvpUZ6T4vAXHFkDGGJPmuWeF7YcXe1JIpTPW6ONZY3NB2VVY9GIjnx2g+Fb2E
dl7xGkNRQ4GOXogpgBYrXsuMOCObPw1BglEhP8gAtbREpB7XI6vWmyN52IzmkjTuQmadbYjlE/Q0
ZHMQvoh5vpX7ElJAJKWR7LfLyFMIEa77ULfnbQ1pcSR9/jBNcHWolvH0+viXrlM/YJA/l5G2sVJo
jRFJoc7NUfjnseK1ycmaACqIavkR+YrX7TX1gnSqQyBChvk4gRgaKgnAIEqdWLP6TbdSh60WzAXm
h+3b1sogzQpkVPTJ9xbBvtHKL8lE3pUb8iNcUCJ98VMwslcdDIMkYDha8srHRAX1mPG2JNAAxmLc
dlnzSsr1KFt8nLGxJ035Ngu0B8gairp6lbQQvVkhvtfw+qM6V6GoXbz2irEXSbpypKpsq+HtzWxL
5EuIh8yWV0Wh28kcd0bIC+yqIXRSdY+4FJqi4SIDv5IfO6TaoGxe4d1cZZMn/fHJmlS3WtldV0U+
IXsRe7i+SGxzZPs6lNrC4pmjbCmApLBPMwvLSgK3R1kc0elGA9qgAoYTYr42TPoV2ck9WebOzIxg
7TLd1rcnEFMDrExquPomQBc3j6S+IxU91FJQ3beJNxakIOQ3Y2LKp+in+Y1I2Qg9PUzeY5nNH12j
rM6+t3l2+dcn9yZf/Et8pHF2MDnADJtw3H6ZHeIgJJHQiDjMGBzQZbIly9diMnEt4B3pQ/VmKsxv
kWJDH6HKOjaz/2PRVczpiCO3DrEuk6VHxAleq0w8/fhQSliFfcpg6dVjb0aeJhonMQNMyzeHEou3
eSlehZxLUHaQbVkN0PnZOLv5a92rj8kiPyaTdVVa41rBdIaB0V1TyeRdIizgDAJjvd1AtUiPIxxL
JWaCGh0LeC6NCkie4K9T480TV+rHR2R3iKWKhgVbwp+Qn/i5xamB4btZQj9KGaEQJ3tDLvlrLfC7
8ZLup8nYl/JINs5q6BGAtceQ38oO3i241B+bgKDULsJYu5htTWfDW9j8pF56/NeDZP2zQTI0SYKh
Tfol/arAvpRCx5O0MjnuaHpCSE9O+T/sncluHFnanm+l4Y1XUYh5AGwvMnIeyGRmkhJzExApMeZ5
DsP37ueECl2SuroKvfMPeCNUSWQOESfO+Yb3e17loVGyc2dlX2or/1KorDM4Nm4DIg7ZI+sxVA8A
Wnx6lWxUhUZTng8nfl6ZinbRyNk6LZNyoyXC9KO330D2LSeJiEUwKJYZv+AX0xGE6l4GRpQrF8dr
+UceSzNlWn2+B5KHFqkcLuJeiQ3fDxIeSONSeHDFYuVooofyMjw3uLo5nGV2uP45doznVuyejaKf
G4+UnfZhN27GsjmFZrVVZZ0tSJwpbbyFsrtU2TCCng0jF0uDl82ABWd99GyzmykGT3mW+8uMiZlF
kbBnj3X/LaulkRFr4NWQ20qScNeTuLuwle8Sfk8Lye9IksEVeqONmkqOX5kyA6dpHcT9g0NzFhu2
lTPrq9O0bG35GeTfbsjZznNmzZeN2h0Bbj0z9Z67T2XHAvzru65b/xpUG4btEErNLQraCj/v3FxA
v3cUicqHnp+nJr/LZXqvp+IM2+tM4vLMjDmDalJONJceC0puZvFsAA3stOzotcUZQedZA3wXRUtD
WEDgMgmksQSqDefUST4KNS1WVmjsqDZeiVkoPaT+uMllJsiCfS43XyIgxpKZnDnnicCcS0SrkVgm
Nx3YzIRRJQhc186jj6zyP/QhIopGgzbQI6DzTt+F8riCLiEKBSioOse2jTww6B22TAECoWuBtAhd
Zpvfxsino2tjw257TLnOcRmuLfHgbNS6eJTgxFGki1kaj1pDNqTvciDhqwztznySQEdPl0nWx1uZ
2apWL4pVObZ3zEqOIeKdOWLVHa5C0VeCyhojA2xsCHgWmtmmXnQB4X1DUIFW9jaFhKuDjq1s7D9L
jf/eSp8G00BCZmzxwIGVa3Jmja1Mk8PETTgmNxLgIptRq+GYea25Hx2q1kyer/pBhItWdjRl6TlA
jmdkZ+IMtvoyvPmxeZwjaq8jm8Csd18Ww7uUSQwg+kBjZQ1XHb6KLTxvaqo6YgbHlbRGXugEzRxl
yEO0gFdrRPJT5rw2fsfy5N0AeCSL3A4+tJQ4c84rijTfGp11jEdOmlHiD2aHr1KNUnIqyLTUrVg2
YiWVIsocqFSLtWcXDAIPxMh2GymLRhu2Yv53mEj11FjpYD/eOt/aR61/UqRoCxCWuXySM0gJuR3f
fS++K2n60QwiC0mUfRUHnxTxmeEsf05NY9dGaFLH8F1COODopEROSCAVjsrRq6N72PFGIg2ZM224
xHz2kZTPtJgLcADdo61msDk1ie3HVViPr7E37Xo9eIyq9MMMLbTutrJXs+hCHpZ8n+KTA+UUN6yU
STOnrSZBlp0/Uh4Yt6F+MyGwuz04umVU8U1U0GoLQnHuNlX13rwnaXqvGIjWJX0ronvom8eeE2wM
JQDuX0tyO5OrJvxPksBfl1zSqI0ABzDd0EQfubg8svI5atJPwgZoXg/h5K+Ngik/wUqAmnlu7fTe
i7g+tEhqxK3R+vSlVCsNxw0aw5XTH5rGomUu8SCHxsHX/XvGHQ9zRhPb1Lj0bfSpqfjOvbjZDcrA
ZFQ+i5RmXm8i9R6i/DpgpFyJHxO526iV/cIUampkyHF4B7R84+y94RB+G5CqqNkl1CP0gzbz5KwS
w+O2VlBrMIZwhxAJQYaLFp4dJJ5N8WKh91v2QFcWsvnW1cqH5jEDEfGLZUr+KnYXq+HnRf4d6ChX
R0RVo/jSiNmL0DxodQBXi3kiLX7JHYgdWJwADT7OW8RkxdO6TrL7IL7gYDJmYSGCrDjUBq29hhaF
at8B2uo7TE+O4dFQSLLnZDIO42vTAievyR+7MLnbKVdAivh3jangfHwv6vpF6fKzBIhY6lFd+ocw
qz+Lt0v06dxbVGDtqXNJm29+BvbSR+WUSjwoEP4/el7abw1lkauTunKsAb0LGasEbAI3RuRRfssj
JkvnyOgfzUL8T8NfJzzDPBgf9ijdKj/cKxUYd/A/DOVGNge4BDc3uZek/aWNnt4cn+ev77DKrUEo
srT0EMUhWyD1fkGaHTiNURfz3cRgv6gIxTKVljZ8dHQY7uZ4iVOexUShZpIiAivZBxksvRdhfm6r
8myMe71OzzXdi4R2qeVk57qj7FQaS7FixbKUquxsAy2XCh5GqntbKzGomhe8E6/BKo4n/6xYybMo
4jRKgP1CJn/qSozDFImRDepA50BNAKe04HEzqnBqJ30Y5viYiI+qahz+fld/BWcuPl0tKi92aG2D
iO0uByP5ddBD8ngPtqud2GBfue25RPataemwDCxmwYj4JpmLZFfye25pp56+wipcao7EpImHElqv
skPTo00vRNWAW+qJTVosjtxcUeg7RfhdzWXAUInvfatwZhQ6uhAubxs6N7EmR84IsWLqjDEuY8K4
CfagE9/VN6MvormQMd9k3I5rHLr89V/HDL/IMznDSPYc5JAaDC9TJT//OWTItKLyJhnPsM7xOMNl
6Nxlh74uXsX54GpOsZ6P7pGSgNzH9zSlSeib2cboJ5uJGR7KNrc2pde+VD59OQcQ+KrokTxS7oHz
iu6KZdpMMYd8uRkDSo1/8wWELd+vCYmpa0S6li1UroZQRfzQZ5gQQYFPJ12V1eloRoy413W2llT5
WW+IcxNyMSmp10Nc3crhaVLIMYyJXNDvbTr+tcrSEoUGEY3mSJxKqVyKSNRLnbMnf8HTFnKAzHJq
hyam7zncRECZmPT7OpjvNdkyj7FkMiRvo24nbpwUxrFYpGdtsDde+zDJ4ylySEGVvndc3SQgnBOZ
jHhR1GdKo3kySsoSRQbX0865kuTcClHqnAmLfDpU+VpezR9RWC6xpOFMUrXnuFFevHigT5RW66kg
YodksTQiPoStcPR0dLbGprzKNuinnthVrfOdMVj3APwX9gCUVO0Hq4FuFYdUAcmRpqjddYn84RfK
VYBuJERoWIh8JJtkwHduMqkXj1L1eexIGLBKhBZlOej/xMfvG8wGKX7rsn0OLDxKBkl/FuWB0euu
kvYiqi5zzQY+J6K69itPJt/K5G3nlMO2h/VkWLTIxVXMG/5+yO0H0IpEeVDHbIvhpyyhhBryVfIy
es6Mk9pckng4iItkNRABUvPMWF9nVAwhaunXOWNpjE3XWcimmCYZ4GXRTCUsDQZMXSyHiq9vbEWa
iUPVl1FJ1yKHFKsBqtRz6CvPYXvyx+zZz73X0n6siXFcYPSkBkrBnJhESdlsHLdX+lMyDLfcVtpV
b0pfzfhWciPBXnwJm3hTW4zccMehou1yhBl1ma/F//eDDZuKMi6yB6o8JLoiY+jih8L4lDO+mBis
PSLD3J0y4+xo1TWQTaYauOB1lBzjvHqa6xaSyFa8kFWTyNybspCfYf4dY/J4ol2RWGsOuw6585ya
Dt0NajrTFSbXWnR7/Tz5Rm00X2QZ47kkbfmcIYo0NjSU1dihLU3zQ8+yS0w2345DZ34uIt3Y6WXv
/vVzrf0qZmJjMoGe2pauz15Kv2xMMoxmyueoKUSxdg4yk5G+rc6QtagdUw/6Wg3WTiWmnfsynd6f
bLrQviqjb1G/x8h9j92A2R2KmphfDZPjvJfmn8Kcs27CRDFWjW0kYlsdzWI4xB86P6T1A/h+rDTF
qSE26LQZjvDAddfWmGt09Ls4QP/m+9o/D2LPOzEdEdlwTEcDIST/4tKWax0OzwE96VSEf3H0tQus
tS6iZYPD1BLH/Vz8rwLvBm9kW6PbLbTsHrXhh4iuxdEqkqrJVzBJWPXqtcO9gTjdu2ExdhYXasSx
UneMXZWUUMLSc+n7zyXlctEPcUJnDcFKtRI0TRspstxs3ItIVFz/OdA0oKO2J8cXVInUu2kRIV8H
srCfeBt8516MQn73jeQosknNEFc8YCLNKdG3p+fAYNQGzfMwgRmqyC9G27uhAdcw4uCEotKaU55X
O/0UNcajOYJhIZVy5qQxL/iP6M3XJbLQrPveVUtMAwmnep//UbLpZBRMK/mcraOcgDfx1+JrcWig
icUwNzcpzZRGxxE+cOizxzwEPraUIsTRQxMOUpyhXR7spVezjxnaZfBFjlAV9ZIxa9wRxQqK9mE6
bsRxPgfkfsvb1Qk7sBVRE853mCXES8izwDscE313tZ9ztZSs3dUDbNjHDP2ChGEmxTrkIDXs1oRB
PRVWSDlZG3wEKNUQU9NEctA00w3LfZaAVRRXaxhOkU5Y1yoE61LKULcU7EPwaP5Iw8ys4T3ZqnIQ
D4uIjUXa4ATrAHIR0idKLd0pT9/ESS7yb0Mdzhlp0uAQWMyJzOxzJz7b1PByok0U0XhYKMi6nsx2
MgWSLdwgRts5xJGJCAH9mHacIm51bjHqa6ZUQDMdAKLxEZlPXhOOFCw5rByVtUpGo9LGmVtpJoIP
sCXNa6qnRyoQpGskyqMTPVF42lKj7zEIFW8gIgwRA8rTBCNycHsvePdEU8fs/A2OMkvIMrc5S58T
UOdSGMVBx/RLLAA7kQ5jmD97NR8TF6UPFv1DVKMwiYRj6VasXljlBFZq/5x22z9eR0n1o2lWr55t
b31HZMzcE21iPfHYIAz9hoxGbaGtFN3NGI7IMm8az+X3DJkftUjlWCWfqXpMop00N7G6sjhDEz+L
1xLZacB+M2aGm5Xmo6aVyqIVBJ7KKzxw3j0mTcauMKV97bM/iVixoZLTJsFjnmWnZAow2cnPmA99
73SJsDOIing9R6O2RbBp2znaZkd7SBJaRrI2nKB4vUeNRe7EpByM+EUrpKIGWiHZ5zkcxSWfsyRJ
7taTZn8V6ah4ayniCobiUrUxQ5OmCsFVtInllOLpoHGusk2KnaIw+cE66M7MSLm+eGjGqv6cocWa
g+OUDWrOmuYMQlpTj1qqJRVIvNkBFIle8Lwdm0M1rdnwuXyIe1zcXjepqNuI4kJEDK+XzYMX4p/a
Rm+d9eZQq7d9JmZJqjFO+fBEueOJ0i+/keCqReEpJikV16gfkYKP6l3k4E1O6pazh4Zl8KhMyQn/
i7OvhR8xG1Y2Zm/4QV5zFUJOLV+qkIE+Ggfhdu6Ni5wKUOyRI1F0I+bESUnVV70lnBJpWaFUhykJ
TqLRKNIhyc6/WPDX50vZ4jC5MppuM3/bqSKBEYQxVeuvBALfdK/i8eC7ylN9dbJLGZLUzAWVDCkN
8DOgmrZ/yhrQViOiSmd+GqQCdBZVB1GymG8lLpvUWiL50I1YVbLR5bQaBvxPYK5//PX5NZeUf+oa
6YbgDos+n83Z/WvJua3E32qEs3JGGi+2XtMaL/UAYYP6wtRr7L668iwH29BcO0n15PfaVhvbtY0k
aa6yzCUDse2J21Sl0aPnI5O0VllZnYC3fzhp8jeHrvFnZy6DerYz84sRpfycO6Q0M2Q/FYaAKc95
kJxnF9FQ4RsYikSjsHy3WsnNdPgS1Qd+vMfhJlQclaVjB8LWZM4VTO9WSROSrBb/EkhMasfpxhk0
12jE+Tpv5uJv4OXvQml8KGRukS63BzNpd2Vmbc0yPYpdaT6/Gic6Sir5VahiRAJveNlkyqN43CTg
ExUmTKA/oc7Zxk1sAXNyPjv2pqWFqay2m7Ov+TGLNGuPZOTJcaRv4GuTvys5/zzvOActFqIdpOdo
3Ekjf+kGhXrST23No96o+rNRrawCaQoCNH8hWkKel3x20lfwhSREETEZBXFTdNxMNdvmQbecez9C
o1H4zVoWWdaoXkdTunb+9CxVNGPSnqmLqAWwJfIBSbRNRafBpC8250yivSD6RASgQOy+ir5B2NK3
rQcmyyKv25bKSPMiVp/pQEL4jWPAbMGIBJRI2a4Jfv/6OdD+JR3V4XcLuqNAR5JeiyX3Yzrat1Vo
SZ3iejif7DQD+qfEFgv8rs3ZGmlhYLMj3bx4RO3StdfCGp6+13NFaUwZsy0VwqM4Isi9hBw5oNBg
rRzb3MriHBxDthabcfQJCUmJsLhMHjiMZp1A7xtoTPVr1XQPU8jcSisiwCAhSOkXilcyKCOa5OpA
/5ju0d8sBkXc7H/ZAvjGfB7nT+YPQrkylHx0ZDwGojdFKm/0QCnsgF5oGYHMCIo6i9aL4Zzrdtgk
XXCJfU4UI4B8NplMSqXx39wNFLZ/8plUhitwP0ZVRunw59sRtRyadpsobtildxSRx/mMERV1Wxtc
YUQ+B3JCgJRylM5h3lynxlj0kTnNroA+GaJEEmXWfDRv2ljO019drx9FRUQUOyfVfATdMNkEZ5lG
MaiU8E0KC2/1PVpOwg+lC8DGTG40BTt5mCUvnrjh4tdHjDNa820OwuYoZhY2dZK6pxK79ArpJmIn
jOXujig4is1H/IXd4nOheg2wiJoNaw7fTLRMSc4JHererWkoLCp2fXIk6yHtKWUNMXXPNDti7mGM
FXmsyIuSqP9C54KSBXu0+Eoi3pp3qDBsdw19Qp3a5VxyncOYNuNzp1qtrua3nPspIgqrc2hCerYU
IaSs6PeJAauAh2DRiaq0xIweyLEvs3QokSBn5w6I5ODDn8gWRJsFx5QnQqTHTPSKMOB5jVCzxERg
dOuUA1PEa6c3t5EafG4raVd0nps5A/LymuPVXmkhyC0ukSlu1Fy8BK14FFKWaEwAh8s7H5y7Kcpo
Y8+J3g7a3TRxPNe3SmNaiwzfzrmmqiL5az2dUrLoaNBOFCVeZpQJCfI++dD8/MMw4mNADtBoE764
nSvwlPOiCUTjIdHAvAT1QZTz45g6Sh2ffDn9yNT+wrTMUjzGqqiz6nLC5Gr5UFCjFu2eOcIZtfib
Hurfi9V9gpWa56DGb1IulO72AdlKz/MuydGXIVPxB5tjW3GelJ53CgqU7qlfrouJ6tacwKaTem8x
U1xMIjdShFqsHGGFGLsu+F0GZ5EPBKJjUE64G/n137SjdflfknlakrLOVBKyXF0FzfXzU0ilNNF1
iuIgWvNjFKHt54j3eHsRpYvkRKQBovdigGSS+r1Bk0SVgCVK2i0JsuOYxOeAdTJkGRqh7Cg6WW3z
pfSdJ4PC8yCq92LLLBXaf4IMKxpHomkhysniWRGNKZEkF7L3yJgc7VDRY8JBGbNOgKODjCdrIz8F
XoVVLS/UrJKo+CZWTk+fqp2uonBrasGHaJyKT2DX6g1Fp9hO5+c240Hl2RYv9/E97zaDt7byIzcw
YfnMusUgojvkdfFyDKha1xlgkSZsvsSMHCxi2kNejUzcGfBKQuvNmsgMmuNCs9hRyJn/wx8fJcV/
HcPqrlMDYChXVAayu1jFqY5AzyeJVcZ6P6fOIlfxQuAIrSXNC72Yc2ACkhhlg+OVl95g45jvvCqi
NrO4OrSoF2VCTvryjQow4bvoE4h8Xzzitlaca/ZOPL2OSB6Y4ea3+jy6i83JD4C/o7ucNylx19qM
QiijsFp5Ksv2ppjhNpmSp84aMTsjW5JYgPOKsEgPWdRXhVkb8oab3DPEKtp9c2o5b4ljWKCzijUc
0ZM7Bj3ERvCnarFjiR/EJmvfMRWGMS+9VhHeBvFD7BS7urIfIh5VEUzPm3FKR1PTjWMqQigqZ2Qu
8c5PKMtfadfRaaEzIXJkNcVeiAlPkSuD3b3PrURFtBKtILny4GU4YriWEBmKL8/gHxNIlEP5Kp7F
LPv886asP+oau5hI2y3bxz2I3ak41FL9KAno8fdmdEkbjwcj8y3EIFBRuHaRJBoSbGtcJ3HszLJj
ZVQew5yW5++aSL743F4QiWQUSd+UzqDEC1qlFP1A1oVYyp3sXSrnKsJW8eGmhvYZxHrqn9GBovCL
TXtGPCIakkRzAD+WMU3e892EeKChSVeMxwqvw1kwHNcQfiqqq4BF+UqJ+F5M/rl9fvie4gqsLnZL
0kV86L6xnitBSc2NV92W7yPHLLohDkgjpN2W6xdRZZB7EDDy+x9BkGUzSetJ799rIIbPxPFJfPzE
EUteiKeNZKWgsljPWReKsOPg8wCMxg2p9Syzjqfo1OjS5nvHkH6K6LfEdvKkV3AVe6wc5ZSgndhK
NlywsffJlpgaPGSi2DKvKIVm+kTmIRqzooPViFNv7lw2TCgrcrQrShIY0QYWSbJQR3gtGJkiA2GF
OHnO6Ri/esJtsrL2IokWB4JoE4mflwtiAiL6ifO2j26Vx+ydEIRGVMXUAa6ZaIbOB4JYzKK9aHPz
sowRFlFM66lw0WEtzOIuqhJzzs545V0ctZmozY/hZooe4nqACh5ALVZIaMWTU2dXPYXC1k3PREur
KG0eFYyXpQa5MC8q8jbxwlHFm4IQYNjSFWeX6FybQ9agih+YL+eziQs3c7vnTHPuj7YaVB2V35pV
3IOKZ0J5tfWvVJG+ZHmMZZpz+GoYJUAi0aTLJm3bWWAcUpgtilDS91H3Ngy8cMOMFQb27pCZt4IX
zEcewIL+kmlSKGNtMFbDpwwz8IC9XIiBV7dxvIzZS7ZYUYvATplnx35KZ0W4aNEWHcTFaFEUvKQ4
2WuCI3EtY54+BrpuimRv51zg/w+J3MaCYen3vM2aarx888P8J4y+pYpMUAP5AvAekaCukyT9+6mR
/31ZXVeXl9Xy//zj07e6+VZl/7iOVfjlxwGSP33J7xMlmvGbAwCXKSNZtTVV1gjxvw+U8C8WzkQM
cpCNyORjzHr8PpStab/psMUFw19WNTRy5DLIPJvgf/43Tf2NngPyV4CulhhC+Y84/WjNfspA/vSD
/5gQVrBVcZisqIal2B1XhrH1FTOAbWHIT72tfSoc0h9Y/c9GIj1FeodnpMkQGXYZSEX3sgapg12S
mrnx0MKjtlDet079EJc1AgR78NBzgQ1JR9NbYEoDgmowP/lqqCDILRg5zBRvWOPb9jEK15sy7Kor
0HC8BxOvhzANVSxJL31hFYs0DiBwNsADrC7HxUypHoahedBMnCaT/GXsMZNynMBDRRJiNdrlVXmp
1ACDtEFhpqQNB+YgUvBt6IiYdI7WOcWbCv+POrX1tdMBTonQl+kh5ULDpvkmtd2qrgYYBlX4UJaI
mwtzgx8PBX65cjX0/i6/8ZBr1sOUhy+NEz5FyJAp45ywj0MWNU6rNK7bo9HZGMwaGr38qJgIKaKW
MomzwV4jXQaMnIGASj9kL4K/5UcKAin1mLbTcZxkJi913jntmE3rZflbHSRfalsC72BLQCF0iY7s
UBnrNGVK0rQYhkgKo10p1ghOg31kpXSjG9Qx7kylQ5Gov0qF+daq/rRJm3z4VtXlx8i8NLMAlVuM
LIPSzw64tF/swnqPoZIzXUG3xrMeM/QQ7YgrbUBpGs9cOBgZ45GB0nuHoQy35kSC1aJvQPKbgKkL
5J75Wb+pd2lMJBBRkOJcldtNVrFT5kMQnVvUJpu8Vqxrr7yZpu/dJi/BH9jOUt7XihtwQwNNeqYa
uYKt6a0KzdBp2Fd9f65zQ11S81I2vpLlp1RwSa3knYElC15hOq1ji6mhqhyyA4au057cb2FNRrDu
DCPQ3bip1432lNNqZQZl6+CEYxvVpbZpU1mYMg3BGgcABPKmO6RwxySAJnLgXFJMeuSaZov6IfUa
U8cZgxRMMU7TQ6Kau6irTwVoN1OLThVZVjvgAguDrFdJpGzE+jZJVQtPJCs3Md5IicnxIAtqocZA
exyP19Zifj5Rwc8QMOtIdP7zXf/fIs3/HySRKzIhNciIv9qib2329mdzfX/87ve92DB+01TTwn1O
Z4CAMiM77ve9mH+BRs77oAcACmFpbJO/78UqI4H4mEDkAl+OY90/d2LxD5puqsyHWcLMjpHO//U/
fiJb17/8/4/zqIhCft6JAWJossH7UKGiGERn+ecstNGNygDXbSy1a1EhBXeVc+OzuNykRyq1x0eC
sBlfzqWQ4jCk3e7TfGVC/tdZSpULzUp/6ldMnxwTUHoJHB0XMtZKXbdrEzWwW3dLmIr9yoRl3a+m
Ja4RQDgb4A3YLAOcoOMngELb6LUtMbFeCTYc7b4RWRB0QybdfTDSPJ3hVn9qV1KyttbNslvqMNNX
4ZN/SOHUXJt0XQVYcMNTZ5qmchkhthnkAxj5kj5paxzalupLDXjrkBpA0Ec+TXH1luayeJRXYA9c
5yI+GVGqto0P7UdzpNspwNbR52kNoRJtN1heEiG+5Rrm6DlE6bTwnrNdY0LajRGQ4fa3bU72qn8a
wFc/VT0zPAsYugl2nkxigR0DqbzR84Xd7QELbTw32HfgBSsMzzdMV/Q7/DifwjdKtmuJaBHn8fQB
eNhTPexGexU4a6x/LS/ayN/aHCAZMfWifBjW44orWD9AxNypK29TrEdkJAf1lesSmfwFaO6NtR6W
uos/+LeM5/4ZNPcBNJaLaQRancv0iSvD29EX8lfNdjxlaEWu5YkBtj0z88LeYd0cbNO1N6qLfI85
dhem2Ko6YPfc9Wt/C7V4r+Bgw/j6EWKcIDU2W2pL91Q7BP7RWkP1XDur8dnn2mAguEghpMbjJkXW
N0UutLJ2WKdEuDAn8/NIro9zW7MYdiWsuIWyrbbSJfnIvjQHPOtZPeHR2kApzraYUR2ZBncHkBqv
NhnIBbrrCpDk3XgI1rBD1vRyV3Tk39Rd+878ORVyZug3zpd+3QNOozJcqsvikLxAaXLR8J6GL8WL
uYbftjTXQDFs7+THx/gsbeTP2VZ6Yu82WQEAWHf+bgxW5WcFUFn4RcXpXt1jsJEDS/igYuF9Na/t
a/gs4O/BJ6gblEtN4Gm07UDm4mgNNBpMN7CPfKnuSoCaoLG8vfRiIfyBrvcorTr6BTv6f66Fi/eD
AaJJc62NuhzfjQf9kXlI+myncAO6eRWDyZI/A3uYcB/eNhOdt2X9NbqM79KXFoTsa/ue8iODizXL
Q31zTslFUOOwINTTBKjwjUfcVV5Kaa9dRnj3t+pgwVUDd7DTt9YGylew1c/6AvprStmN6si6LxnH
HZ9L0iPK191Rd7aFv47rJbTleFyD8qwY3Gl2WN2r6hLGLX7Qj/q5Sjf4zcPgC1bp2wAD8JpdDApA
C3sN9M1Y6p99ZO9u98Qo5St1BbK2qiyWSegyJbRvXPNTva2WEPkeCQfWaDqlI4TAB01zlVfZclFE
IehdInQazaX2XrzbyCL1HR6EavYZnzw3QrPFDNcui4nCuJbTsDJNIqd9gQ+6q560YB+BblcAukV7
Z5+u6090D6v38sB93qp3yK9x7NYHxuNW5Sd9CxsMAg+qHyyTVyWSj2MdgCFtXbq/kETc3h2WqktH
pQGPUh/4Vkv4vzDkeuLZAx48kOTO+QERxKq5VbCPoTpgElx9BiMWY9PHnHO097ndX3lnhfgE3Msr
Xrh6vs+Ao+yi1+mq2C/BKXxR0E99ZJ/rcdkWn0LnXIxnNdq2q/GFsDLQL6q8CuyY5uGzDttf3Uk4
iAu0Y7Aay03zKjhIxITwGFABXUfr7xohP5c7BXlJHDS2CvzIYpJd/+WgsadIawYaMEv9yd5IC2YL
YZ1LPKzaxtjk4QZ/OBfjyg1d5x9O5fP3XsuPZ5zyS7Ih3lmxgSCozFgatmyLI/CH7pOdS0rUlJ2+
jHaC4R6vyo0wnZBOxFMLeMHnyP3rd9R/6frMX/ant/zly9Z4kJN7tfqyW2vr6pw9Ku95eBvWBdm6
t1JP5iXY0b9rV+oH2l2cxU9YSmsLfROc4ZM0xwCstMQieuJvho3GWQjlb/yCt1D+IO575mpnSG+u
uQL47Or7aZdvKBmVF69fNvYGGuBYscvg2PoMkXDfrzgRe/y6GanEjujgjUyXu92xWPsgKcXzBPNz
qa07jug03/CxXAHwpsqfAlne8GggoHTDJ06e9kv/japECUJ+N45LmoZL/SWIlj3wYY4Ud9i2zVJ9
HGHk8greMsTQgh6bJY4bb2m50N6MPRgKMQS3CR5ZdGv7aFDN4sF6Kt4wvWRIUn4LONh0l+NjCZ/n
w2/QbW59da2Kj8IB/JXJxOicbof5ZFMWwbV8Bse4ou/jf+sv5abvseTCLMF/mm6C8ducla3wPTEX
QGI+qI50wxEYcEpRbWlfqwMb4H66EGyvga4U2+QhPE4Pgj4IeuYle5sKl1E7PYOruEALtgKrebL0
DVOLgHxK9J7MS7qhv6h2eIWwAbw1+3Qj79BAbaz7+FoBd1Y2uDyiCV8x2HgDErTJVuUuOgR7ZEN7
CCnH7gMhGI0h4N7TSl7Ly+oloi46rRrkpUvoyVtpXQOuv4jwwbqmn0Yxa710UEO92clJXcrbbhNe
JciFgmrJem82pL+LkrOBX69OzO0z5ddzgA6utNHfFaiA1QpxAtHTJtqMn/sjXheHABB99Cx+s4BF
XV8lbEeIbUCMg60BDA39T95kp+bV2bVnv2UjjDadvGp3OtmiODa3w+QyDbb0ViMbPZn5oXj2oM9z
+NvwTal+wlAtQHBiXeGixgW8vDKxTodI2NEPY0FLt/BRIJ25LG6xSdx2D8EFAq3/aK4S9mENFiP/
xpbr7DAZN6NXY7oNCKF23pX0dynt9M8yXz/E2fxs7tIdziXQ80cgM27zau0q/GfUh2gHa037vs/9
R/Wtf5vp/EQ4+a+GCaQ2JGh1/75mtclhnPxj+y30mfT6x7V9+xrWTRW+Nz8WrX5/lX+WqRD5zVWo
Ocf5Z4nKVGARORjwOJZqGsgF/ihRQQQk+zFkB4CeqEP9UKIyUfLNMEHypV+SoL9KipRfdLZzeco2
MKo0+JPm3K8zg2FRSuRMNO0DA5B7NuL5prZygZ/r+Jj24NnLdmD6PqlAk8vj4xAW8Cor69n2zSdV
Y4CWKc97Bdm90auv2N6CObNkZvMNul+oSjsdBhP8t0VMB8jAphKihNKRlqvM0U7CLlXLw+696GjF
Lxh7UZ6HzGk3VImzBwNhL6OJbf08CAtpOTHbl7hGBuQOWlowRNPKvetXEcA2HaM3xnb6bk1bJnic
qnBYNVNtyG5a9sWzHiXVxehCi/pZkOOTbEryRxO1xjrH0JViUWmVAZr5yXlUUJFo3cR5SdF4belo
kKSCGlxrMBIcFAhvy6wvXyu5VV51uuX4cyvtPtY8+ZrHjC4mHfZ/RgcsWUVZbK2a0lsind+WI/mG
Yp9Qq7+mZbrNcmdrha2yTXrg9Vbs6Q9mWjP8IZmvXRJd9ap8ChUiWl0dz15t+kutMLLHSg9I6CIT
8KjWWQ0pg+cX77U2AVFF7kVbpKh3iprFL4VlFMt66gkSp6RaD5l8H4genr2xuNb+KG/7LpWORo1J
AXNPGD8+IJtc1kG01sPpTMvrMxqkGPaEcVWM0cPQL2GBSL7xuTfbetkOA3lpoqNG5FxwvG5Ty3WK
r3eC17NFE5NPEq9V2SsOUe8VFwulAuxBLzhpOmPHIR1p1ypra2E3/qM+QdjzSp/Z9qZUN/OT+R9t
U//VNiBDVv9q+3nI/wFO4r/X/xCkpR+3nPn3/rnhKAK/CXKdcBD1HVvL75uO/psD4oHmIzuRY/20
6Si/4UuHXkalWmNaSCr/2HSU32z6rTjNWkzjAQGw/pONx5p7/n+ohcTGg1QQib9jMssv26JH8GOo
mnR9K6kG0yuj8n+5O48lya1sy/7KG3abNcqgxaQHDuXaPcI95AQWEoBDa/H1vZAs8iVZfOSrnnUb
aakiM1wB9557zt5rd5sbHIFaOYZl8c4ckRaoDMI+iM+xoj+gldyiCt4ac3cAxJmqyU5SSioHUXxB
lmPgCGSIrYxf4ax4UxbuVSLMCdsgf9uT4reG+B8hwMylYnJE8JqWDLFy/DJNs881JDShyWFKrd5g
CsjcsxcLtjmZNqUzELtYeoHpIl/DelI6deNr5rYyz6eWk6FhHGS6CdEe6HTnV6qbKTbANi5zGZMC
aJDWY0S+agx3oozJNyLVHvgW1Sk7bq+7GFhkcR/cdnHpVQVBDw5R4nAgVpUvEz1leRaHuUt6IZHD
SdFCflcPinhfHTTENxzn0Slw3zGHTwl+0Z6EwFmshK/m5JcXcK9ZsrouRvCCfjOGma9Ius8vtbm6
IhcrhEeZSB2NKBJYddzTCuYSVuTyUNFzqU0mh3YjjIT/xHYJWDjC5LdJx31tVcRg3RWCH3Ve1Rn0
vGlxABynjpd8ouywkY0EAz9zFn8VXqcP8cfP4o+flx+jt/b7lx+jN/mj/ZY/fv2v/769aRyO1A9K
ww/N163FgIqrdDr2DdknnuVXyV42AKhbBK5p8krpSEvbpmX2miLp9sQBC03xUsnEvDpZv5Kf0zd1
6eEhrbgOTnQ/ihva3ZHsc/wvNqyUI0FdoY9ldAhO9MvJJR0i+ncAKE51ZY/zSVdsRb7jexmSz4+g
kbKCZJW1sURMTCscX/Q5kAF4EfqSwXkZAcFiXmJhxgO2rfjX/JxcRua/HEFW1mtvqyfI/Pw9861Q
XfCaxqtPXPmt/JDNk1biMphcRfTDjirb1kdPSZ3pzOuEj0miUNI66rUYVup1OkfvECCt5pzFOyPf
jvI63wWKA8q8Q17Y9CudrocAKemU6Xt5k3Ze6PPPi+hxHO8RPmn59qyL3o34EkyoauXQz7Uljh4y
AnSR7BxzKjxYgajrDQiF1J89YGtnovBXd4z/V8p4hniv9L44g3FyUHDmvOBC80j+qg4jUGqB87dN
eooWHJTgUO4BmEA22xbt3rx71WaES5KjRrZ1qtstIWlhwU1tTzIgKMyiHW1NcA80mAjO6ol5i67x
8eB4eDW35rdXjU4hHIe3A71YOIegaZHo2vPsxdEddo2eA9iRDgCNXBjvyh73fnoVTj2wltqRJxdW
aTMhCYLrHWxTGRPedxA/mREMG05iwh77Yvs2CujJFISVouLLGpBEAQYl4W6lRNBRnNt1TNLvLKyt
CFg//Yr4PUS2MDbb+rZPWrQcSAGSvVWDlBcId5s9UuHLs/hGThyHJ/nRYiJxn1XfxF4D6WQnHV0D
fer9DMQ1KkGXkvBlssCcZHV7a8R1/hkXO5kwCbslvSmm4dpaNmIFfm9+nrwQlkHJJ3qjlcgBl0gk
eKTGa0JsUGR8WYPwRMpuqq3TkiiJXWa5BjIpM7xG0hP8Zl6pn4tekj/m4qOYumW/m47mm8zYpIlQ
vAi2PG+HdKeQsC2aLj4FkqS69CxOZAjbaun14b47GE8D66G0Ku6yO2uxBMH0pzxafpGfGAMefvwx
f/bLVxhk8WvWKiCYod0V//yfSL7mi24fIbzDhoVx3s1PEyE1ZD0xtZ8zyTFbhxS2c6UeSceRpncu
eyV2hPG9oWWXN0eNkLVJfhKA+5Lv0HFPcYRvUeYJioGf6F1CrBUK9wbYsBDzTAl+lGdB4EWzEDg5
oGMb4w7YBrIXlZtaeyB4aHCHJZjZQHeLH0EL9OdGZF3FClHe867mEiY6Lgy8TCHvzTveax7Z4Qg9
W7jWusVoZDGJW6W4OleBVT6ng+4RE+klvcEJPVpZb/r+9t7BHknI86tQvB/18LFgTwzClZWvzZvD
0XtmaHYsp1VGjxvpkvwMfNVpZ6hGBB4F4+jGJvcOvW5Tnt0pkc+YPfg9NtzqrZYsN99q3LRx+6Qy
uiwZPFqt5skG0PyCBvJQfuPforxkiVUh6IOJttrBQTwdSMk7u/nLLVUtOnUkn5ixHePGrjsR8AnQ
3063RWYX83wnFtCewx7pGpjnDlq0yiw71xlo0H3WmfhNJpFNTEWgXg/D9xAipntKhMHXdQmGgxh5
N+ssKF3mRpIKWTlkoZjiu1jLVVcwLXckutquLdi9UtPvZOuUjRcJ+LVkGm4ik7pDSDIlB/ToMiRO
tGfIkPidML5qUn8kFBlRaHoy0vExS/VPdG97eo5RjhyB4+D/10WnTNjvX5x5n96SX+GeP5ecP/7V
LyUntLB/UE1SHhqWSfLwQn38peRcvgKVRuIawXD6y1f+ec6VrH/80rMEqo/tC7jnbyUnX0JAYqHp
gLCDzcb6twaAPObvBoCmSBAxEFF+WDD9FvXv70tOI1NzM2B8ifQUDCKBJYgYVv05HqGSOJLlFdF2
VDdR5RJp03euwkCAUkHfSAx2hJ1FEyle/k7aHcPhqgW7Vn6Q1WPbf4/ccUUK7jM+NbedmL6r5UMB
0ag7YpulVxS1eO3elYzAVlf6Uf3pFejnbUnjUaGTj2bCSUjqa4Bl2FizaYCniPWJLtnfBrenJVmt
UnR9jEkSNE7kg3JbrBHw4ZwSOFtjs/ODN5pe9SuqVfrshZ0mriUQ4Lb8i64/ZiU1z101PVrT1lIx
qq/jm8dQIqJNP/oZAxeqUBnr/qbTfEX2mso1pF0/bMTZUW5uVjvx5Pcg3Hunatww9UbYRrfN/E0N
SC1KuUs/z9hy4JWpd6/k6UIBQ2tXMxPM/Lpy8ptfEreGhoRhisR8FZKWbT7QlEokhp5OydxoJvPI
qVMPMCXg5Fu8gw+aPleqZ8TO9Jy0Ntxk1iSgoKCXGDhWqm/EvkEgCkXTDNB8RdCjiH+V3e9vevqy
/K8XD71vIAnYO+i9oCn6/cUzSuVsdb0mXo0RxuJKqk5SW/q51WwQvG9IT/cDud7oXUQWr+o1hmIn
pBy2OemUirUvEsVNFGbDQ+jFIdZPzhTQgJY+iC2JhDw3QNino1QUcKdUGzX1KqEboCK6qND9x4yH
sIBb3VNm0ddL3mKVUR9ixzrxgIokwj6ZZzBnd/jbbZ1qVU2Zu0gAZemDW91rxjOu6icpQ3+xjcJT
MX+A6K6ZZ8cYeAlE095GAjKlZqHXHSZ0QNnrTbyGjAHH68S8S9rqhOigS4+6VxicAjwebNS8gNB6
bJE0yq99/IQ5BYOg1HvqwPHEuksxRZnlVdf2ofIE7Fxt/aK/xsO1Yl1XwSjlIlMrCjYG8LpCxwX0
hdMFHwYTHbco7/QBPBnJjETQsfdTY50iCSAiiRJqh0Psu9A+wnaNkQSO36GwLjB7TH3Vd34fgFvz
gnRpVcOfM+Nzadx1xr61Xob8Ps0Oo3WXpOc5Od04xA1AlXaztr1h41uidr0eGCZT5vo61o956JWi
qxjnocGP/4yMtC/eQm5Ggazn6slSj4PJznln8BhkgANt6s6ysJvn55twX6fvJjKB2ylWN3n2bnQv
/GFSPY3BWuIgUN2Nw0W1LqmwBSuO978GnmFsVONOU4H4OWn90Fh3sgkfwbbeNOUNbDhwjlBlnUDi
ZBDs1++M2+M4LyvZQkJ6QqjdaIe7nmWpPQ3AF+WSBakPGKPr64yflahfa626lcVmIwbA1yaWN53R
XrouhXorx4bfcgBJmmJdtb/cRP/Wpvjfaxj/l39reayPAqHUj87rbxvykuTyu9/A9wHncNd9LQLF
pkvbX5uky9/8737xn9kwfyN3hGf9l9smmsb/WAH//P2myb/5rU9DEJ0J9VrSVNnSl5bLb30a0xTp
zMqmqeGwWwJWfm0Oy/9gLcJxR8+Y3XNJjvmtOQwPm7/L/maK0g9W9r/Tp9GkP6hm6NMgh7csXVLZ
GVXF5In/3KfRk14po9jE5VIEwnuR68qzOEbkxBYppXkXBcXGSpT5LIo9EOZ6jJ/kIVsCi27pVyCY
ZGoSinhbFdmo7JOuy7ZFo+TTXi6N7hBUg34NpkI6ycAJn9ImTyxc8+DD4f23CUL3nLx2IKx19NTL
lbGrIUlj0OAUbM3DpVL4K3gp7tWgkB2whayhSv3M+sc5wGKWVE3Gix5x3/f6ZqgG/9a3W/FmcdvF
x66TXtVB+1K121td59tChtOYmjt8DYewNbyg6O61IL2by+FaD+B4+5HiX/MrUtxQb+87mkWpVO/n
Pn0ABHktREIL++CEx/pYCwlp3woCvhiNiHXQC+k51+JtbymHJDKPkiSx4hXCK4UK4MV4eoZK+GBN
DM8MDTfFWN1rgL50E5tFQqJsH7wkxfw0NOkGcqxf3gZcx3S3dOaLpXQ2QaTc0olmRIhYPs/z0oaf
xOrdffVj74cWXaWsCB5uqvGJdus81MK2momICvLpQZrMh6A18W6xatVgzGX42ctxia4AW6sgjaRZ
0HZri8lT52ZLX9wWIlAF4e2uCzVXiJuvPhzecmN2rKbxhLxnLpi44yhs+5LIFSqZVA6drFkUMMNb
k2rqKjaZ2k3CxdT7l9RsNsD3Ktg2IZPdZi3fZC8cq4s20I4RSAHBXUvShPAeR2EPQko4p4HsixnI
l6Jc5xH0JNlac2i+y+ORfkh7KFTtOYjT10brNnJRLHL3bTC1L7Ea7chl9WY1ujRyRMpLnrwJHdzj
MN7nWfMcp4K06QVc6YqZsTOn9KXNUdrSmn7sJVIeSnMEiBLe3mhgPweN5euatTYzonHz7lOHYhl2
1mZmjALXL/4KC+lOGSzsOGBUiongJVpxbYOgQcc9NubXoIQm0SQno4YxYISaCUwGF5EhsBHXnP80
M6eUKPeJVn6QtYMQqCh9mRQQxLGb6aZRKVThZ9tCrmu0exhSG3VosVfnvNxsU49oJESgRy3n57RK
HwRV2QjJ8BabMaVfnz9rObkQ7N+6gno1bFIfiuJjUPVHJkZPpqh+pNJE/yVB6GQU8hvKv2MeUtbE
udx4wBlM0kGakEi+WkVIjAYOStwLLnfK1ogAPSJM5Fp/aG/NkrUO6mCwhJ1UU16UBYyyMNhFs0nZ
HCEQ4P66BDflmBXmOktI6pNops29V8iaK2rFphfDx7IpLvE4Sm5fToUDmDKiISZWK6vgah2COvLl
IOs5BQJrlKTua9DnzZyG+5tunvM2SGwuXnhbY6XddQEdGHSHkQ/P6yvsxe4ryKI7rb1JDm6HdQ+C
hcN5+DIa5Uc74Q3pUr05cDXLjipH9SXV8ZfEookDbLCa9q6VhflU3xpOEjOWXCvC+T5U43nsC0TD
aU2bqszmbXgTYa73+bXNmhL7f/FwaxATSZk/SlW3C+CleF2HeVmoFLeOaFJBQUFxYKEKNyUSctSg
elFG+TA3BZmVWEiCRu5sOH+IGEulBVQ5Hepaep1148mKOhJkujm4lLK1DyZcjXIc0CLszM0tCj6a
sTr2cvE59P3H3CnXqCa9/jYQ/BkmazMXT9CSqPCnV4wmwRsc7twe+oGQ1ka75LX5WaQyUxyDeMeC
Tcqta04oCHBbeypYoutG941Ou1R4VDdzlgf7qkE7F1vynaQkxBnWZWVPbGJeIis0y1vKRUlLjzAE
/fqWv+gw4aapROEuI2dX5QX0XCF90xQKaAgRHS84PEXYZVYVQ0fbKqMjPP3HXEmOndat+zzFeMkI
XW0/syBXnY4S2hiq3ZQHFm+Z1ovbIVoUjyWDwyRGphmV+gK7EOiK3rq1XMXJWinRwAlWelFSmgzK
UCHzSJvjdCtlqqTupe7qGf02hhYtDer1UPK26ZpR79UwP8RKX9P7181tb/IPabOG+xqQHogyg9sc
myxRVia5BjAkkDMSV6R1zYQglQAKyO/Doe/nZ9WofEmjqyn3ZEWAOJOOOWbGPfxfedf1Y7idhXDy
btLENFUjWI0eVeXCvkU8XoUPVZYIfBZy7PWg9eP0ljsie5ZmCcg952yblZjAylleixHt82BGONmo
6kIVwb9rEqgyKiUdVNYMe5pv39VEZ3cQihS0i3CX5ARfCUxFoCvFKxMDJeZCIs+7m/mZpx2mYLGC
2d7ADsS+YSu37kHXOnOXRn1b8cGKxj3pW+OhiObsayz6CfpkpdtDU0leh0HDD1vx3koz2WUtzmjW
ZZ9Tk5derViRUwb65M+c9x9mlPpIYxIgJysRnBv9vabHF5oK56hSILFy9EoF1tj/lRW4SYReGSkV
jIvQt5tJ5IMnHwB1iwCNQaAYDnFkjuV0GMtbzbQ7elK5CuU4/7+YTP6Xle7Phe7//n9tfqlIjNj+
qiq+vMV5+x+Ht7qN8//4H179ln98/c+fK+R/fodfamSB/BfLEKGBEdys0L9ZJHW/FMmCrvxD0hRF
NkAuLMPOxf/za2vJ/AcTTgllBaaFxRz0W5Esmf8gjAAwkblAASijzX+nSP6DBo4LjDmqCBKd8Bhd
NPQfs86fZHdGncRhmE8K0rDBpcNPsCASLMFWfIHcb5RG68CVNj+9X3+i9fuDcuNfH5Rzw8+FuTAO
9dxlPOhtT3bvST8Ka+E0P/ebRewGTcHvt/rJcM1z+m7dx0itgvVM2HbnMd4aGGG5FDKOdhZ98T5+
W34u3v/6GS7noJ+AEP/6DDmk/PwM54jkLW5pxTHGI60cs7SLR/PbOGWIQCeE6YvYOhNWkaOsJSd2
iYJEeC3xY+gaxDGjPffHJ8ul7JHumUmt2NzWsR1eja25RvnlSa6xVfBNLbHh5JpnDnkPLvlcbBGb
4e6vX4zxe1Hnry9G1fANLAeiP56D1GY0A9Z2xUn3OeJK2aXZYxfMBoR2QymRgPk+Dkd6DkSAI/9i
+gRsLbYVr3ozThoT0mfrg/Dz+sV4au7GtUUGmcMYLN40e6P2sAUPnrKdM1p9SJ+jNdLhY7PvkL14
3cZ8Fu6yT/NZRs5Gv3Al+OkamhOKVnLMkPG6piejz438+ks2GDw75jH2hp21/+v3AFfdn36i//km
LE2yny70QZeam5AThAGeat7Ioq9ZJ+t5vDav0WUgaQxXkis9z8ja6PhRu5gztaFLYCMhmEyCwrXq
Nj7ocPwOCDJ3i49C59Ne9gomKavKoRTbzFsI3h/Gdl6k42xJKq1Bm/zDBexFGu9pwuC/hvmIdBMR
5lP6VL/T7/EQVq+B1bvpUSCYaVWcjbf5ARRGuVVnJ8Hfdu4fDXmL2I5E5U5bhd+KZt++1nlyFHf0
wPqHwTG+K0/eM0TlYZMXGl5O+vB3ktkfKKT/VD78ciWxPtKJJq1KRAHx+zcxJVBvHibexAgXSfyG
Cwl3gYJ+aas7NTHS+RFhugTEjTnhLl2jDdzKO1qipBFPZCH/9Wf6A9HzL88GeirUFpFO+4+P/KeP
VOyFpZimH9u4zSOx7YS4J9vsMByIiKMiR5nwBA6RSVvwmfSueGY+afTIXqVtAsUM1WO31+UVye13
2VX3Wr8+0PyrkG2TA9553dok+fk4ZCu1QmDOAF+7/vULQCv3h9bsj+UXxMtvL+GPfX1p1EIQTyRz
erCSp/o9hJwlXWVthypcyU8RYhLrBACF0xp518gVJgZoVjk8YiSmDPJ1M7sw5wA/+B6jhJV9SuC2
80FoCKcwd+l4IJptoK4QVsi8Ob1KnmjXm8A/zRtjzRmRXJ1V4I98bNTr9yXO5X1xxN+PWzKlU2m3
+3ZvnBBCk7RJlKQXEJIaH03CardNsKNoWvK4sYcYq+CLp1fWZIokXLrPNDm/x2diuJ8b6CU+rWdX
f6Xv/oxbw4Q8bLfPwQNEpfkM59a48g2KXbUD5bbOGrvbdbNjnMNpH5GjusdCkFkv+AZm1Qn5AtHw
q6Hyi9lRUflXjORpKN6OlarwMj6XVNE1/AKBBHRWFJV+Ow4DxKsDg/w5OOQIZxWejd8iANZML0Zn
M9S4QQHsKfX4ZunxVhn8rvucHikWSWr50LfWqf/oXDK/+ZES1WXmunssXAWBLex6W9iQVrE277QX
WATuIny92ZWbH2iyIr7W3c5ttolnOfP5ho44eepR8y4Og4Y7OizX+BEmNgUGsZj6CQpAZA+N0S4d
TAk5qT5bnofxzJhAT12ZFtFD9d40rLPaF6mo9wqKQXv8RnlN5jpSZD99TQ/1g07yOY0ot/cYFFeu
4BUIcHYLpZuDK/JHWJWrdFMuU3cPdARIBjQozoTSUF5hO4BMQn862SHXtrz4tX5hmLyh4Ez82B3X
w7gSLoQw49EK75rDDSzDxTpWD0bJLsgvM444q9yJX39sls1uUWH7ChNxdFPtbl5LO6HYzDttTyrN
+/SQnnhEVpL+0h1I1hCxpdjlNcJn1W+s52lLVjjieHmbZnb/wRwJ7v+xcSUPRN696hZ++RJ9Env6
Vp9NQJdcyd19dSy24bq4gwZt7EABjavxqd1Vr9Iu9yInea3XzM77tfEwdbamO5Y7H5vetbD6LBu7
5Wb7mVTklX5pH+l4f4sw+yJH43WhhuIIb0fkyLIvEPHGyOC9v0xvwzGJ15nstQ2pe3Yp2NlDv4bP
EjV2D75ixTNJHiLeKac40Pfifb0vlhbAekLtTyO/tcWRWbjNtCldz9a6Y33VFjWIWZ7RgKAY4RMa
2Vht4RmtJv2mby31rOBAkwloQL2JyJAkvIVB+Mf8qcVH8Wh9AhzyCVB7IOVhujab/oiI/XWqXJSh
2jnaGCssfRCECPXlCkjuF0M0q3d1FBlyESkPFLVfBZjt6iur1LP8HZKDui2RhAjbUWGlxO5gIOSy
7sl7Lr8H068jzAOUAaZdRcuQUDzBrGYCEuLmQX2E5cAsPKE7S82uRM1v7BvrUWTetsz+1WPGJJPT
XcxRUjsRG40XpcBSkzI97I8cK2uOY0THOwr6McGJs4+Sbdl6bRWXyJx5b7HGYe3jRsHS6GRHlP4X
FlPOVgfRZV3B3Bgchsd4PV5GJz/L7rIXi2+Vb7n9pniFdY2vMT0hByEyC5o4tjpjJz8qTDgIoOOt
5yjM5BWM77TKP4kKKq9cF9vbibtEeefSCB+k964CNokbMfalbVlTBwab4ktZB+fF/UAKb3iHXosq
EMGpmB4Tnic+sbV4MFE+vCX3RuPO++6oaS5xAiFcy/Z5rJ2JUqvdBiWsSYfPdQPpleWMAAnjM3SG
zfigr8ej6mWOtWm9EusiTV0np64Ceb6JAxvxbkOjzJbvpU8SZ+LH8XmJlX5sNVdFbPTR6KvmkcVz
toGSMEJamQfpGVURt81GW5cXLldmzaVXbga/3ye7+pL5xprT7dpyXawS9/PacMlP8tTVbAdXfWWu
1LOBM47AJRdVEPunq9L95h1VSVC/+YgUkdzE22JbvNKJejMf28HDMMmtM5ZO90p7qlxu7mVXH47M
l8wtuT3CU/rRR0ejfJZQzpTrVnSm135TbwAIVKSiNJt5r/ocJxzsYRxkkLi8xI8JltPMxYF/IZdy
C6mLcFy7XS1eGNKvOVkwLmQtaDyerst2Ea24Mi/Ts+lIvrkPPuUNxFRlzYcZMqAmJKMnEpzoa8Zj
Kywm1rgPuG76GovmTvwYody1mWuaB8DAUs16F53qdU9zcBV5iS35yra5Uu+fJOByWLuUxwltySqp
UUqTk+YYqFuAfX3d8L3MV2UtuPMuRIWEKcqO/WwT28EmdyT+XDxNjOB3cbwKLvkbY8DyG3L2fuLh
wgdE7FgZI69doyfb5xc+AtUx/MSfzuGXvOFFDoPdWKv4mh9xKn7MtvhSP+lOhCEWU5B26F3JzU5Y
YLhONuy5a7lnz3yU3PYtwutYPZsX1QPoOa1KN+WQFnmMOzcTdCkHSAqbuOSC9tapTpxe9rEH4jkR
r1B20S+QHj0+0P8qYdv5CQZVJw/JfUTXuVcmX+QbPhSlE4pO3PjRa0cGh50eltMozj5rj5OPHfKl
OVXckvucd5mx5gvQxbO664wNp69tvdYvFYn0aOXcflvXnhU6AKHajeQF3/inFg+zUjgs3knhGt02
d5pj8Mhlh/KrsauHYINtZ1xBUJbu9Rdp0cCVXBa8P/haH7trcuaFBlx3Pdd7bdqTYt8smO903F3p
Nd/1xio6Ide5L5i+iE56Yd1KGKRQFVAwx5+Kl6OPBXfwwHe8vz0atuFmm5KrL1hRSSPZP86Yrb9/
nK/SnVk8QFwgTJS5zHuy7fzynLDsIPNDhRavK5+dhotiuZobzEONo2604/L9GweuzJOw/D37tuYk
8oIYjUt/JcGmcCIPFbIbvMQH8pZeSS+7D/neaIGvhMtz2xp25gvUdh57WFlzlfFhZ9VdtbH01XDJ
LRsZqriXcATGDr8LX4wtrU8sSrnfP6SuRWwOFd380od25SXneRufObq41kt+N5IY+jG01JU2uY/3
7aPCuvHBU5xPSK+IClk1gtNWq6JY6zthi501C88gRZOzTo44UXd36G23HS6jmC3CNj6jjbq19uFl
2uV3/auSrJS3uN/K026kLIYBvtWi0U0ako1YDRu2v/TS3R5S4SmWnZzdCteX6g0UsWLlNMq9kR1D
YVMz1iO7C6/tsYqPzXLROIkbXdp13a7yi+ZVvn4e1wbvNdfxa/iwfKqCbdAioHqa14NB+qBTqKs0
Ql5oftWQK767Ix3Ep9Fy1NDtPkj/o2/dr6zvNHdvtBqP8gUL8wv3iy1ztKaUKO0Ond9jgoByXlWn
Ubd5eTfW/toz1XtaqPW0ZpcVCaqnY7pONuVxuTJuR/2EuoW6Yo1XxCKWCZ2J8MPKpnEqg0HNuBKb
96687w+Tw0e1y56aU3MebYR1K7jV59TtrnxA64YLHje1x6/2Mv/lBIrk3M1IVvQ1SKY36U3aqsGp
JLBCcCMSQQHyf8vkw8wOUKOTiq33+/YUksoub2+P2LwpVzllOwtS7a2jxi1Wmi+Hbvtd577Y8LPQ
PYTX9Ght22w9XOe3+Ln5LC3yFdxOIejK15l3UJ5vGic5sHqzoeIa9ikZ7BbvX7xp3xGZfrBM2h+s
uNaRADAf6Jmw3e9vAAJY2U9w15YLGMIBd2G8LF0l/RpIhNPe8lPQ2xTUyy4qeLqn77D/+9WaHIJj
5sDottMHxFKXECdf/tUf4/N0zU6L23nLqvSjRQXzyjriEyAs+Ef3A2P77rYPcz+7pDYLC2cfHn03
UvE3rzjosFGDzNv0Xy2BMyeTK25Aq+3qxxsRC3cc7B3hs7ikPqa55+pT+pKBR7/j8qPYuK3agzW7
inQK8Am0IMZ64t3xG3q8tz0GUV5LHnOYAInHwBnNfr1pty1QThx9wzvhUN/hZ7IRfF6erz2Sfxh+
NAnq5JWxKR1Gai6vbITGl20T/X6xhit2sBP3AVJnY5clez4/LOOPfXlEbw4ZYRUqdv5N7MTe2g4n
cU3KktMWx3Bf7Jv9pLqhi9j7oiRb65XFjshI8UQDO44cVpi4cYN+x7YjJx7NpjRzVUz25slge9xW
m/wO+1C6vT0Uu9iZDzyVwbZuToDw8xC42kqSPNVyRu0sXLVrON8r4Fns4As0gptwbDnOOw7aLqJL
pLvL4SdbcTc4yHTIHLMFDJo/1p0cIz7r2Jf5PlheObi3AyZeX+psufZEDBk0K9kUvHEneShf/Bj6
O/sm99/A9UKpTiGmwLFI22ei2/juOXEF68YtCTOxdXRSK2G4DK7K0dkZnXhtIU7boQAShqse+pO3
AAhwdXJMnXbLmU5h3LoRgGVuMmybmt9Q1AEbEPzR5XJr7fRY3nN9OEja9rd1eJb39XqBAVRXltS7
3j0uHzS2z6O4JkqDRXhrnB+iRwyeq5HC31lOo733Hdw8edf70zq04+elY0dyM19r7foYmXzvxWNw
DM17pd8bkI+tjSBuRHMtoOGKdnws9KEQufHN2JMt18R68DzzJOHejTC+v/QN1ZbDUIb+2Xwkbhqw
g/mJujni4EcuOCvr8FAmGIjZww7xmr1oS0EYKJf6CYIy92uTeuoF+mH2IlAHIajaAYhzdTYXSGpQ
19k+l5VLcvUdSMDU5WjN3BMOQerWXNy8BBAgCU1n+n03v1nT1kCCSBrqqtoJu+xbZs53QsGAAPdu
Ob3DQwkdq3JqsE/r4rH3+HEt3qU+VjNQGy/dNlgc3puMFhFvIcEymCCWg/dtC+fH5755EdeIFRMn
ek0f2midedQyvb/4doVfCD4MVMKv4k866xITg3/pW8uiJImyDhhcFZev/9QSm2/oKOJQp7P+w0WP
G4SiXNkq7rSu1n/TvVpkg39sv/38WMvXf3qsIU4yy4p5rNaZPY1OQGUXB31j+PFLtI0e/vrR5D99
tMVLqoNpN039D2KeQYiUMbnRxG5oapkc5Ka78B4H4AqQrstsecUxA/rGwNZVbQrPOv/t6/2zDvIP
N+s/n8EfOsi35CaD4JuXZyACvPlln485O1i4xENP/5u8Wun3AOhfmq0/P97S1v/p/bUygnHmiFfc
e9mx8zM/3Bjblq7R3wcn/9kn+dN7+4d5TCRbcaSovLJ8P3FInvHkaLymaWe6f/0pQnL4s4fiyuTy
1JfG5/Im//SisjFp2lHkRSGprdFlZuGBcbL0XKy5F13O7X3tkBXReLJr7PTa06L74bZhCLEoezhu
HprHKnORlLwMhjfT3GPry3dhAOHYKQwmHAWCWm2XqvcGltkOHBJiIMFrP5pt9i4DQvjAEn/Dv44w
4blFGrzwNHLTxXD6/Sm8zAd2+HdhT8HIymzs8nN8JHcFrhBq0/JUbuJdA9V9M3/Ue1pmtKwcLLSP
g8vpufPbnf4tnXonAunarZB/3T6hRMBUGO7j+9IhXczE5ubSo5C8jKYV9uQbXSHgIqqdewvqCP8H
MuHgo97RBvMGQOmevDW3wrvhMXJ613hCuReyG2av+jnwMpqUuAk5y6L4edqQIU//4sind4+MZ1li
jR0sJr7h/+HuvJbjxrYt+ysV/Y5qePNwX9IhkYaZNEmjFwQpifDe46l/o3+vv6QHWDoSlYfmVkV0
RN8bcSLqKCQyDYC9115rzjEv5YuJkeRdtBy0InYl2j6PUDY2/XqGXtTOLia3vXaT3MY34uNAQ5O+
z060UaksqXqX6qZesfddd1sJoMRMWUXs3/nd9KPyrXDnr0hoWuSPpjwf3DXkhaW7Kk7eJbno1LAX
XAW75Ww+M0490wv6SYdop2xq6jHMKmDXwk33dbyZymp8h/ohuDEoXjkEOOA4EEvvJy6O+LL7z0sm
C/1zVa0RdoPygWOhU4F6S6zGDsxikoMTFbAPnRYsHUvrVpvYTWjOqQ8nyFB2XUfTPEKfGZf6qjyF
p2Blbjtx5roEqUFz2ebxmm2Ebhl3MP+5SSyUwDO67+0wmwY1graFDCwkW1+7L0NM0ItmEcZrAjkj
h+2I3PMJO2P1G1IrKdLjbKmNS1M6djfZQwbqgAEc+olHKWfiNk/JyoTqPKzk1QRjCPfhlca3Qook
3AU2q7UxD/ajTXfspaAkzGzjXn021lHeWtkUohBw1IIY09WzXSOsphDNjpV86qgyJlyVN74yI+UT
EEZyYTHsyr5He5bZjegUu6nHNKEmhjXU/2V/8tctcx62WcFx5x+vF/pbq/7rd3a+x3geafGFMe0x
+JguoFgtDQYJPD5XwZaG5mZ6izSTrxitclpV+LYg8jPY4Uww4axeBrUSZwKoHfOv3snc9YyqulUB
ymOiXlAyiltrQVv/PqOtz7JwCdr3Xr7AOHgdrbonY/HxJ0IG+cYKqKLU0CG5WTqAuN9XwCo0EEqF
lrJYCPc1JyC7xBvfr2KoISq9B6Old5SuivQOWeK8EDehskhu/aO06PbWSrNs044QjtOdw6Og4FPi
yGpMExgtnXuLwZvVKMt31fAFYaMmz5oTPUlU6A3iU5oDhAAHs+57sl6BG5LnIO+PgDJpd1wprEiI
0g/qvrwMmHd1LBG+OlOopVbGsaERjx3rtrvU6D4H1ezLeK/dKztNezY3JLZz61t3UnFZhY7I4JgD
wSO+C66XatfOuDIWnBLoZAM/WrobaZtclSyxwtGcq3vpa7OBXcL8nIU+xx5bgnKzG2wlMUFnc79c
GHTydpJjtcvsyctxRyOXmTXhISdoNZmoLkm2EGOOR/6yWQ9XxRqFHbUYHOjJd0INPRV/oE2qp/qh
2HqkeMGQWgvhkuPYU7jMFmQfGzOoJt5KvAvn1jp7KnFSwnw/WrviKfwC/GU/tb8kelprLA+UiH3L
RGyC3XEcEOdNzgZi3LgX3RrSQHNH0ClVe2gT9ndQE87SorsH2yjCA971MLLsEfbN/K8ViTCNK12z
rW6W741jdKdPxAY8KXMgU0O3wFsqyxtYDmwcXUe67LRJsijf8kLEFNAImwvpHNiU/OTORZsC9Gl6
28RzLWon39Humr70Yh3uRQ6LF8PaYuuLHf9EMik88Wvw+gOHnofoju9uy5Wm/zTP1nK0V2baDAsP
l8/dGzuWNH4QZy8dgXrf2zBB990WVT6biWtXZDbZihPvpFXHFc/W0r1O/YDO2O4P/WpKp+Qgoz7n
1MPebXsP+0u2TZ40hVtL3tCSdcSXu0CCAzhO7etlNxc3w/NE/BvhB+mYXxcTRKyxYctwL069aWuV
Oh2NSiqkCUSExvHULRlfMe16Kmn/KzuGawcsyEt547M4wUalZGxscLIEy0CtOSLMBu2+8DYWZ/7R
ZMEYaBFvEBX7RNJdt0/+YerXdouL6bTrX5kmPLwlPdfanJvX8bAkKSMAIDf5g5AGH1TprmdvkeMr
0V0r2qYwlr6BZtAp82V0ku5aGnAMTTjvFAtTubBgl88GaZV9J4ZxpTtNgOUyehrZ9guAbjL9Q5Jo
USevMv5Iw7bFP3mnKOsku8oDyOS7Sp/3nOX9taA6CDhHzYnAFnpz/VbWZ9kImGTe4RhfNM/UUMTW
LNzveLuDWc0FiDZMAb9lT/kCFQ2cHvzfX62vxn18pJqvV/7X4LI7+e6DVqG6wY1CHAZiagz3AuUG
HPuH9hFnqNM+y19pQOs73OJ8yu+FrW3VJSZdibNHGa37ZNlPgvYVwx//lt1fPegLVM0H5WLqSXaM
2fLt1Ben+7+FDrWkn20HW04TdCabB2IxIQ7RV1ZXeHSX8iJaMZUbN4Bb8kf163BvLHVHsWlEX2ff
PKSGbJtYWWYpsW+UIfFjcPTAIrlX1qYBorWjZWRsIDMuuUxc8ytp0zk4eS+Evba5g0BIZ+Ko7OV7
dK0gDC+ze2MPKsRJn4f7UNvma4Hip57c7YxJgM7h1kwYFKX5soTRjdhApyg1dkH7YAa3E7FXmbkP
g7RFdyvB0vIfGPokvc0UMDopF0I/Q05zrGgeAjN0jCW0B5xE4tGlo9gw12Fd3FU1rdgBmeeMzhae
YWOvXdXP1apwIqfeTjgsF1Ia/diFcVK4INUqOk0qpKkSASzMZ11De9zQGF6My/i5g6oIO2AlX4sP
yr5e0hMFPfcIAwIgPI0yeMLVSrnyb7+O62lIUnMApnpCzYQ4/2hodNy8ublFrkB+7NQguB7gOSI+
vZreBO0JB231xt+GGzaPeB88ue5cu2nWaCk2sa1ES0qgpKQ0I9qxvFH9pdA9lo+6Mk+OFtXhNwTL
amOzViobSd9SvAXRrkAi/lx2CzppxDRV0pGIGUt0/Pguvxicvp+onAeCRQXKR+Z3pwZglbQce3iR
w5X+xWcU1piQZOYRF4iwQeBWnjZD4KGk84pmuDczHkYUZ+XcOmZ3whZ7tMCErLezrZkAwpiQe8U6
4GxEG0s+WQ98NFbKjKub09o9yXcAM8vIplNEVnhHF2ZVTDchu63Mct8t0uc2XeIdawgTuxaOzbr/
zu4qHZMnUZzLl4KjfVJoTFKc89O5CqEEy4mhaNhffi8zDBnYQYZ1Z6HapcMIjf6RYJd281kX4K1T
6uvXOVOwmMOgjFJAOTPt9Mq2pudk2dJSBP/1SeX0duH06xOddQBav+3IzOYTTefhZB1s7s0ls82F
+cWr0AFY98p96ZS7+BvkDJbM+5wRS3NL9lbpUPqsDXCqwqRIQCiUr5J9sPG+i0fGX+MmvoifrZW0
NZnKMl36Ej8Dzrua6twAjgT0QUyTG9WhGmL4Ji+SQ4mbnw5ThsCtnKd04GBerkkrXsjb8YswCVcq
enf1bePQlv/rG/9bVrT/aqJa+lGvLvZkZPthULt4TODx24/j4x/XUMjy1zralx/64TRT/8ScjbDW
0mVd1V+IYj+dZlhaTdNQZEsiw286QfzLaSZh3FYh5UP9+cu7/VNEq0h/yrSuZEuUFCDSoPb/lohW
/r2r8UIEsiSklZom6hYu8TNdXFqRw4Sin1LGaNimRCj5oiq2i17QKS0EKaXznejL1oVRUEewd6Sh
lJdxoSs3QqstNIRHvgaRKy/DkPpOMQkTCsVNrFPC5f6TJH/3moaeNlSVQSMLi+2e5PlUyw5QzrlH
U2ZgfsUKigxCBijSqVSfQ3Dns7F0lVKspP4uIdBQalDrqEja8lxY576VzkHVRMu8Yk0EEYE9rLcC
WjDhPpXV57KXKmg1kwXC0B5iQr4XVsw40gt9jlemUJCIIhfHYswfU5/E2bpi5qPGlES9qROHKSXf
8V/d93Gx8oZgOQzGTVwMS7nFT6BB5hAqioFGBA0oGZE91mY3w2Anr8xWi2611uxozhDniZa/O1XC
txpQWp1LwiXjOk3p1bnf5v4+YvTaM00K0QwIpugIIr4AndmSL+xDA3seWSdFmS6GPPym+BUyAdnu
jWKmj8XGbDFzeYZQOHAz9Mt8ChcyYx9IL0AhTG6OpYbeXd/F0r4MzBwRiQqvxsAE/E1EzaI3TLfE
tanTl3dHH2WQ1JPdJF83fpdvrdga916gGjah7klVR1tZL0qmMRWnF13KL4dkxCLdxnm2evXwvNUF
/v3U/NftqHGc11U0mhwzz9b+viMCyCrSdu7u+wUDH6a8TINfOJPi9p+sR/89rQC0Q1TtY5riIou+
ZX/8zz9uIExUfpA8vl7Afv78D8YEqw7rFPEcExneEqel6gdjYvob2i5EcPz0CPxrETP+lFVCPgBQ
aBN7XmHp+VfcB3+l8BYxy4ryBELU/94i9lvBwL6paqopI5DGmUvBYE4b/avOLJkjYyZocXbpJc+h
eupF5kVRhZPSgH+cLsl2n2c+GtQYZQKbYopC6JPb9vc21L+/g7M2lO/WkWKVvIOCHOF47Aka8zjt
s4TtB0cro4UJWBAiADremqafJXx7eQN/a2f9z93JN1nC/16YKj8t3S827V9/evcX/X/oAwdipxNX
8Opy/dsWvX+MH4fHP7ZkgMb/53/97yqa/nQVfPO+v77jf/6iH3e8qv+piibbK48RIbsKV/THHa9q
L3e8Rf9ruqunFJsfd7yqQGKZghYsTf3Xjv7jjuevFNgnogmamoxSzDR/547/vUIm6HNyhpOjY1BT
QA0Uz274wYrKWE5FdLIuR9ZC3CYqWQOVDi20WfDDqyjB5pgNn5Kup0L1V2n+1wtDlGERIF8I2PZU
Tbx60qgg5KKulfrkC7j4unnJBMRE3tcXCKjwfwoxRFFRwp+BmWwmIE1JiXYovAJpZkufOasQAidY
AFSLo0UaLQjR3Ki9zp4H+2Icln6AuVhur8KS4ARwCz1kv0bkqNKjZoAv2GVPUqLZQwKb2tMukzi6
yfIn36xWepHs1GxcVol+Ew7tvpWKnQBFTlQGRueZo6f6QrQSdLE0C0KyI6ryixFcaap1I9Yix6SC
ZcO1wPan4c5Xc4QcCDjwBQ9q8IiJD+VcJn0tGuXQluaNR/6BV+YPgVdvy4oUA/7hyCuoGjMZRrDt
MRH9Oz91ZwMarSFSF3rZX7U64sq0zWnuEpHXxQapWNLcGjhU84JVXTot3HvEQ51DcXDorJbW/oBj
oaozhzTgheBOIV07o0IeHgGk0OksNcImnJIUKT/BNCFrUhjYi+7XJO/wpXu6j3bNSbt0nQrhNzE1
6jk+iaMbVwfy07AJdfm95YIaHclVnfdDzeGyqPy5AqxJ7GGHj+0StOhpCvObtEo5ejtDAeNVq/qF
lpjbvNwFQr0hAGchuaRigAOaBQWuipOQ9hSB+mIKBZVMAaRjMo9dIgLBx3DU1ZtPDo5kW/77/Yl7
UdQ1YoB5OM7Lh6IqkqaXhPLUdXgkzIXYaww7qpVF8VYE2qXaRc96v1T07gBn7abVva1vxUtQZPMo
Ni6CFpOFBiGMRMccc2hAYkGmDndjUN17fB8xGWk1ZnBf0NagVUlTG2aVB+exXWgB4KJEvgwtEgHk
fBa4ljMUCurYDHOt4TQV3aKc2AjjKalA0fjcYKG+i6tuM2g+3xwjAAYwjddvC/DrQgfmu6+j5cjD
lGUk5mrtoSpq54X3KDVXYtP6c0/RdsLkATZdhvzFEYMnDCPNjnzuRJ/kOfpuUaxhAQYxmKQ0xuJs
QtDOkwY1uGQ0i2bIH2Kt3IxtdEF1Rpz8xLcM1xYhbYls7MK4P3hKf8iL4try3EUcC1tXCo5je/AD
mrCWfGpLD3kv9DeX0D4e4d5XLyKEJoba71vvq2pw7yfJ0YNhXBIDEluEFUqEHkk1rEU6Lmmz4WnY
+aO7ebXMv1VMvnk7SBSRhsYkRtG1s2qyjcoySTu9OpWiRW6fdRPC2TMQag10pZryfpTib1nLUib1
h6DXlsT+7bHtc5gBEtraGcovV+sPIQEGZRHuAkBoyGdWOUI7OZf3OS64Ls2PuivcqAPqrRjF3Fg4
jcLXLxKhpAbXoBy2ZVE4Wg9o02j3SZ86gwbYgzimuGhsFo2ly+pdgVlikm2nPOGhMWxd/0tkHnI9
s9243Lh9uFDK8Eleqb24xam+7vvmXoSLDxj5tqTQyCdhmdkvsyBZ6lWziGqQBENmKx6LK82kQZRX
7dTCqcmx7afLgTC/TcEld/sAcR69310qRjzqmTNZzuu82ntKC0eJGSFwy8TotzKm65BYZ5MUAanb
J5Zsp7k/zmspmRclNuaG+zSzLvziVtXbg9vla4pQwGCzUaPBRc9RNL+WMh9FFjZcm01T5YABhH2J
6MbPYHFlupMrbF2ucPz4XphKgvOdC3SLIk2UXcvAofr7zhUaeqJrQV6ddC9eZ/p9wzBV8jTb41Ra
qSmhknQOaalZncZ8hWtRVXZswJFH0SyEuV0LBLv0fK/THdRnSyi6Do4hbFkrsd70wnihci6enq98
1FejUq5KlVRSnVG8Rdpxedd6lzm+kj5r7jCfOzinToUbfJ0eMJnFwGMLK3XOPQPYeyN3DOWuZNr+
8bfwu53yZfuWFZGyBYoEM2CKkN+2bzUG56JHY33ijHya1kOFV+7kBoU+R/jeDT9bkN98QU4iCo+g
CnHn/AEUSkXIO+oFNas3WpKtDPQLSk0t7m3rQju5RgdoRduV5GL37Al9dGd15Yrj6YXUon823HT5
yVdwXsKg4Jg+ObhlSD4cSs4aHooWeYYCUOHU6fhxw8IRLASPLD6jroIZ13etiX8np6aK6T8aKuHX
2oIEz64mB1UjlI5HceSt1sJdyQEjNIOlKVhbQkJrdLKe941VYAkfZ5f5xX1PdjLCJvSAJES1qZNZ
zV4metmsYjYScxlo5Z06Ip4rNPii8kkNS3ZmGvHQxNIB8FgTXiSatfE1LBwxVNVChwDifUsSVNMe
DcSh2YuxxvCEcBvzsaIykfUeHh4vSTkYR80yG6VlNJTtrPBQbFppglM2NdemO9xK/Ftcg/mDlyiX
Kv8I8Au7jUysuMhMRPFRFBDt+fEFmO6x1yWkQqOLs6KoTAIszZgI2a9LyFxy1cCnIXrSBWVddqqt
xO5f1/j/wWnov9JRh7n7JJp7Px/hOi8f63h4KzPux8/+ONtInG2mNYA6CTQjIQg/zzYSKHLiCuiK
W9OJepKy/Tjb8Dec/TlbE+oJNUvUeK5+nG108ucMnd+jqNAiZYCPf+dscyYeE9CNGZznX5CUr2+M
0u+UdlCxQCjlhrzrry71biITgiZJtsD6oObwwLtD41mf3JG/bw2/XvBMzpBkaRvLldw7I6KuosX/
3IC1McfgNhjyp1dX4q1a5PcOwa8XObvdRU/q/Fj0Bidqrjo8oGqKHgTPnuehIu6f3GkyGsjbUoEu
GeC3wYyluvonn/CsEPr16tNi+Oq8RtSuNARqJDhi2NlZEhGgJ5AhRoBXlSwM0MjYvPnAszqCL9Un
uzT5q+X/n5V1/nrlaRl49cqKJQRWWgj0F03VNjObFrqjtSBevGHbiO2xY35tRJwS6MVS3Xyy0b17
E51tOJHKWVMzi8wZ+qV1aC7iQ33n+/OUiR1EoI+v6e+t818fjYfk9UcTJF+uqzHDyNROYkALimln
D+XBsxhWZ9bC57T38Sud8eB+vdRZXykYOtEqur53Oh1CPA51mHAEDyGC9oJjDMfTdEd7l7TbJr3R
lAo3XvnXWvr3L+BZj0Efhd4fpa521Fgif+dYd4atlR6TRIwXEeE9Fd8ohigT1xUtrY8/8O8Njp+f
d1qZXn+1ptULmWiMtRPJJJh21kIRe1uA52rxyKi9a7swvQI2jY9f7kx8/Ov1zvoZkEUHs6hN08nv
8+vgu+DNup5IxZl7V+4RWAHj+YcvdLbWRG4ZmkqkYD7CkpQpN4mE6XKwXm6fkRUNxwEgnJUUKifx
0wXuvW/zbO0JxQbCqZZnL3ePr+D2lOpjM0inYrppWYz6MHrqyuCTWvvdb/NstZG6xCKFfpAdom1m
Ro3qRg3WRu0ysmjDo5FhSQSYn7RIx/j/gTh89u1OL/Crtvh1Gc8WGwFAVAGsFAnEdGOKMukB1qJE
Q+bKX3woJVnrEtv5JZAkxJJoEusciL9sD2RDT+3Yj6+xMT2Ub72L87VH71kW5Bb3nboVySsQE6Sl
cLc7K9xUI/QBqGvg3u7iTty6CaSxTIMi5WtMkyrIo/Aaq1zC6guTtG8x/ON1YFolB6I464dOsBuy
3J0iKK7CYFHCF6RZILebzpSCVaIG9DcQwg4A0As5PggCnuSOidJMrqVd0uHH1hieaRUzKcZOYezd
GQy2anE4hcRe94EJXFJBsdU2RKul/qEiVCKsY9o0nnrsJW0/pJSbIQMxBd6BWeB+SrG+4DQDabfg
xLRIAv8686u1J6EHbCRcwUZUkMYBilkMtIs0kw9WClw2B9r/Rao/6U2+d4/Lv68Yje+JzNxS15Hc
4mm6x1PG7BDAjqQ7LwIP+zy3Q10qn60Y7+zn+tmKHJIDGKt0+R2XTNni3rK8J1MQF33QHI2cC4bf
BTr9YOKIHmYlNxgL2j/cDfSzJVktzT7QxcR1CtpT7AGuPsu5yaf9AKvhlY/Mtwqu/GJg4UI1YBif
vfD0Am/c2dNg6fWyPIK+S3pPcB2dJmCKOjjN0VPRPPRznKYhzsxx22qXaXb18aP03r73osV/VT2o
StJWilaGm9TJLWsTVzQT8Z9M33KYYRQV9m2J1ktiD9IRLjCpdj5+5Xf2du1snR6EtImqXA9Bx1nb
QsWEFrTbygLzo6Ov5s/TBv/xS71Xq2hny3MmdrFZx4FMKrJ49F1UhNqNGqLG96qTqaMP1PH0EbYq
+/Fnm/r0VLx1Ic9W6H6sylShQeu0br0VgnHmdlemhVkMdmgtSduA1dAdjINL0abxVpisf7ZIEzP9
zoufrdJqNehKDEnS6dtt1Flr3H4rk80hzGqakT05w0om3qoxS1Q0pXn4EWdwkgYm7nd5kY79dow7
Jy7ch1zJdgogIh9tEFP/QgmhpaxlfUUTJVI2RbXKsu0wshSRIb0iU96XVkJNJHLTIv1ao/vBnkeI
isAqKwIgxFjLlUXsVfQNZjcSUmQQTyP5pVfKuO3yJzWmEWRrvt22dmk5nJ89cd1DoSGZpl+JtN3W
rIpCYOuUKgIzA3c7RPeKDINn66r3mnrVyDdWf5erzzWZ0em11NqRYrfGc1uvDdAWcKG1lUjmTbQW
ETv005uu/FXZ21K7Ftq1T2aG5mioJ/JVCEYlRAjhImgQcpmGxUCJ3ZIgY6TCOlSUQ1Q2ZIQQ90rb
oXHHCwnWtpXTmLSUtQ5Aw5NBWgXgF+Gmtt7Cb0l6HiKHCNVrvaztZnBEkYaWeUcSVJuldjAM69hj
D+Vxr3N1G8YE8FgBUsD+m+ThSTGHayv2C0QQ5rOQSldDZZ7UGrI6AqZYv7GUdJ8qydea4BYj6K8k
aApiBUy10mmZoW3F+OD7yFUtARlh9bUT0LPCU4CgvsjD9HEULRTABM0ERC0N48Cao56SOLRHInqC
kC8DdiuyDVPciX50ExYGnFZM0t/9oJipSDuq4kvlPgfeumxWMRG5LeCeUun2fmMuQ61EsofTIU67
WdahhvI4rvQWY5N0oUXmplNkxxNyxH+YXgvxJeunzbuGCBlb0zdFgMU9Ny8lv1ynNZbGRsF0F+CW
nI8o9QRfXrcgVOM+PYTMF0LICYYkojrPOlI63b6YvpoDp6WbOrpTInTwo0S1azC+SNrwKkq6r3ma
zT2yYqyRxqDaODHNWT0WybgiLEYF9DYE5ndV7q8b1B9qN89EHposQgpuJPq+HdayGGw6T72KenXf
DPp15xlPJmPqET1oJMprP46Jo9Z2BHDqw7GI8HaAa23FbiebTKxGSM4iAYGcxJUEVzL4abDac9cw
17p/TAZxqWna1qxJMW6wwsgPQu7y/PaXvoc+EbOnG0IVVqPgUbVA2MIAHissJuI9K+ssoouWBkdJ
Dz7bo99baM4KMWmwShWyNFzJwRmrfm0W7SIWymXgmwttOkg9JyFAf5eSSgcO+9m58CVF7a3VdXo/
r3Ytw41H1aiU1jHJMHI9aFE1D3gCTjcULxSk8QlB3SqizQbMHKLmLLl2EYF7FHwixIeBW4vkGMMr
MH+S7JKLc7GGY5BCgUjQFLvrEH2gNyl1lHERk3UaYRRT05sqfRBFyo9vQScT106olqSyRyInNwXb
ZehGo585YbVsQL901qXXHvP0KjIAKZmA724Sons/3tPOght+VuLaWXk0+u0Yta0XOQo2apmArJiw
p5tUfGCHmWmcp8y+WZqagFecjK4BEaM2t6hZRQLuRdDyvSOm874L0UAzhoFtZ8nKjlLqIin05aUf
eZ9svtY7zR/tvJaSVH9UNZzkwBwJkpAdA96W6HV2Wt7X6hXM5XLiLwcIh+XLUpZ2Zpo4UVrvmPut
ks4giyrlOh4Ded/6246bDGycWGyKnK/ZL4kCmTcNSUvxvVJzuwHWyedFjN1AxApc4JsO8VRbUBej
dKG7YJ14xKsWZ7FGkCfxcdirgGbPdLLyphWjwM3lLQML87BSzUTla5w8T0cATcfTUvvLqo8AN5Gl
AAOrJkbILMW5y9gmrx+F7ovkYQaWd7Sv57IwXNYKRhByxeXyMqqdKa8AyIEMDJDoSYmIJVPo51Ia
7DIcATUsaHNlQiAJwmJedNgMSH5L+fUlLo/eZQyeYAmvH9IaM59xo7J7q/2TwaLbjOUnt9VL+fXG
k3WeWygwL1aiSqqccGeGkp2lo2jHsn4c6sz2ompWRY5Wg8S49fDyF/1DAVQ6IQ2pUwlqh5zUQDyo
qxu1wX8RE+CyqAhCKcOXQ9amM4ZrjXgzRAwkm5ZEp0WE0QhMuUnItlw7jCA3RekuDDIG8Bm0cNlJ
NCTqJn5Jc1goULiqCUlTAx2IvGXRjmuVVORQ12ZjDHTAMtaRXCzChH1VS5djkRFqA2oFjZCOfUem
HPn48Xvxor71PZ31M1S3lCD7gnbR4gcQ1WCB9T2bN2EUWPWm2A6zh8xAvEWjfsuF4KbBJ2mIe5kL
F3nxhVIWTqsXl1LpqNzm4QCMSAe5Vkanylfv5KRydA+GRS0vBDWb6xZiT6jIsxryQwE7uip3HQNs
U2AyjCFMjB8bhJoWe+noRYt+EGwzJCOOu3FIhYMQF4e80+ELkxVYYLFvmjXYazWjjzVip2XKptf9
PjfQIiMLCWrXThLAQfy3EJGklrot+kwnb4uOgOfpxJwBMyeVoySmpZvpBrwZEbKJRiB1STiY+9ni
8TKreOtrPjslZJ5MO1wJ/c2kczAt/PV5ddnQmoPcvB3qA+JZUvNMcP0ayT3WKXEVqEH9LKb/UgyW
/XnD7MwI+XPBfZl7vtpzRmIKVFoAgmOGVsXipWzF4VCR7kCjDhZiNDZPShzvYqO7ofx2lPG6drzI
3GpoObggM6uoLwlAEOW5MsoRnmOcOGLHCpc8Jc3o0KreyNZs7sZUn2Z9NaJF2ChoVID/d5pTR59Z
x985V6tnJxODNGGj7mLdKVyV/Hj/XvFsE+1IjQ+FmPtQ36a1dwtLc5v1W10RFmMNq+zjx+a946Z6
djKJxkIKzLJl9ECTcwBdVqTmNsutx0RtthOgm0SMrTJgaOICWmG8Lbmggqp99vrvnK/PHQ8k2emC
XHqGExLiUebuVilA2zTR0Q3pW2f+8qVr1WnHMQtvP/7M7/RN1LNapYwEFOb9oGGysxYTYdeEWTzJ
gWgsxBQlnU9OkvZPr+5ZWSAGYm3qoqU4oV6cdFZlQj5WufZN9q2tZt4kAd5IzUCzUh4FDS+fD16R
E9DHH/WdM716ttW3BakGSixrjk6cIGppe2wuBpRTRCSzD2ADJ9Lq41eSphvmjYVBOWuUyO04+GPN
CbEYDlIHy8JMTiKfcfpmhQYXy3NVIPqWQjbJCmhBoLMDUJSGP2Li/3bbfhLdvq5B07Qua0UZTYfQ
PTtBFxZiPJKieqXzfRZ8x3Ut2XKMbZWiI+JtffLJ32l+KmdLYhy3EsPcwXQqK6ekv5+e3cK9rWSD
0mbcSnz1eios+jw6Ftmn3/c7l/YFUvtq9bMCSWWWCMqlbwDi0JKr0ltzoCUQ0vUTJs4dWd8hxaa1
CBtvk5rqZe/dd279pVHCo0cnWimBGqK5+fhreOepUs5WsbhQgkZrOFXnsfzotmSeqnjuRRRZ7kC5
L25LYdhKrvbZ/fbOwqFM9+Grz4++jMkoekKnk8Mnk3FaopebontZr0yw0PLEoCQzjGPwxx/wvR7/
uaKj0jxPE0zucI0nJ1DxDZF4rnT3rmcufLk6dgNt4vy+MGxR8P7ZWjUh5V9/ysRvtL4TLIFavd16
o0a4ucrRjSWSZr6ZGluRAZzEfvvJZ3zvWz1brRpNJjokUgXHo+k3LRgZz2k/KuzbGINLvNmY59SK
QD3N/es1/5Z0AX02//tvI9FG6f/qe/83efbNY0BO0Wsp9ssP/JAqyPKfomiQFUC9iFtqElv/kGFL
2p/WFFSpKvx7RSQZ/V9SBRlBAgwamBCWoegKwZc/pQqy+KcG/xuAgWm+JHj9LRn2mw+BKUnTC7y+
IVsPNavYi9Iu30mHfmcek7V8ZPSkb+uTsHr1bRz/2jT+SJvkmBHOUP3H/+Bz/NtWMr3G2a6leqXY
c96Vdvplc+Hf4noVHj7+zW82nvnVxtkuZVhRIAhEvO5wmV+5u/Yu22Ur8cl7Vj/b78V33v2UL/r6
G0J+a9SjXIk7sxaiSzNvJWzmKtxrj1aEpXU558mGzn6t9iYBuxpRRaZnrIvMrdZx7aVk3BoAuvsY
+KYyRBe6TyqXqenLAp020yWQB6nktwuvMdNlG0gwU4XWX1V5xEykigBKGL61MNs8XrWazwSh96GL
R0HD6EswbFBNjR12mbEuIyVYSiOZ80EkKZdm4Lp3UevKjh/24RfyerB5x5F76oeCdnCacki+HAUr
XI2l5ZLDhbQyKUJ8+DVRji4CGlqnrroWshLqTZdCRyjh/yRdDp0hw3UlDrI3ZYlh4/XrBAZAz5E0
a8s9WWH5TJYrgNJ9F205GOagqFtlFvRldu/nY23zNvuZljXV96abOHOhSspniL9XM33Mor6XKmvB
TKEK1728FAUyrHQ9gzOSmzSXcYXN3bEEQYREAqBFrm8YHULCFYGRDyVcO8ELuq1a+uJWjUBoa5oH
qTHLpflI0vByHKB6lGqkPoZA+C5EX47XBnoEBzQLYIU+7wlVb/ob1RMHErJCuD4j3M+6FlwwiBRD
Yxgan0h839r3pzt4uu1e7XuNmhlNM3AHq4DW0PV3+Fux138WQDpt1+dl3PTrp6bRq19fN3EfadMD
IoPt88rvQ8cpNvxsEvJWkTD99rMiAal365Z9weoh74qhmmvFoVTpM6HEVqSZArqpbj/Zrqc3/NYH
OasPLDfV/ExAOJgo+PE9v4VyVHvl/v9y9mU9bsNKs7+IgPblVasty8vYs+ZFmJlMtO+7fv0t+Ts4
cHgsCzcIkIcAEc0m2Wx2V1dhfuCC64RmJe5ZWg8q4wpZxBLSRurkMlnF7cLmK+oV0S5KDgTygQgK
4L4AMXw9rAFalxaIigigpYfm2bgGkbZUW0UrgIEXvSDv/+gfKfc+StUU1Jw/uTW6WVoOmvPCRkEG
QZD++OVzB/ICyPoNz49HW5oK5edrKNORaSQjFLAKnVd/1X5vqv328cevPEh3NgANqGGh08OySTy6
vIZM/+4IDkB3BEWheIj33Va0ahAzpNvWyEEWCOl2baZkAO1VaczaEqV1AWH/djQvla4cHPD3a+1u
7X5bmLdE3RAK02YthNtGdwKnSdYd1A4E8vxaxnBh40uUgxhGgPsmMcKGrL8ntjHylNfa4T0Phstj
y96F1uEUS5SPqFuSAl1TTK5ig/15ZvPT0IAPLwTWW2vNSNy9UHQehfIVwPgmgaJiFMn27PY1A0tA
DXaRYuNd1Jds0zmKVeieGYA8lIBXfWVuS6NSbsNXmAJaac3kouCuseRjnOsooLw4FGKoM0DKD4j2
ZW4tWpjP1b1NSnkPJOryzOvyyW2GBCrOApQ1SQSwWxJBqEhpVWnXBa2kqXXh22qYeG9FyPi2nBT9
+fGEl/Yi5U78DJ0ieYX5NhzodT3uyMeymw5rz9TZbPfmR/kTr0/Dqk6Gye3Rsa56LrTQVvw7JW/z
f+m/eX9Q3iPG+S5QRuBcP6+E3/wwixmz4KFqOrSeRZXaWSEKTkA8IcyqooFzZGBkHK8q2y0w2KDG
YaQKKjEh1J7qlAX4NQ6tgO9jK0yhKBHlgNsVEhjEQxHyHUGlZGcBapWd6ymoM69MYsE8/4MuSYmk
ND7MIxWcoYBmrwH31eOFvZuphX1oIAl0EdtMqKrJBd/aAVxEOrRTdaJXmwYE8X/Ib8zWyVaODbew
j2nwiKqESdNOuDcUkAABmMPskx27iXctyItPLIacPpVvxoXewVuz7y+c+5+G9sWsz8L1SyNJ6kHp
gyjAwHmgQt4SvCHlJZUC9FyqGsMdM2Hl5bDgVWcM+G1cFFa5nMslrDmhIAMy+AEUhl6Enp2ogMhA
nI3G42VbOI8i5X/gEBgvq5LRVTo8vLn0T+PVB3BwrESPS5+n/E0F9IDYjLh6+tbtAyjJkIPgrVGT
XrMSd067SDkTte/yxM8UMMmb5S/GVD6+621vbEH1+GqljryLrAR004MJFgztxIDZmDO+Wb2ZeX6+
4q9Il38/NuLSM4+uxUpd0aiMJ49uzX30EZodf0WoJpJmh0YpgBOfkuLS9cLKSVuyKeWIMiIjahKi
0R0Zxsja7kuJ/EM9pms0wQtXEl0BLH0GMpYRrDpZEDIhn63VmanBvUm49x7ba8mXClREgr7paUo7
CcJN4KBr3P4MVjYw+2nZLjKyjbqX3stTtMlMMNprnJ2+igaqOhZ7ejz8ggHnfMbt2UJCg8mSEV4w
9JXnMcXjT4GCRCqsyMktfZ4KV0QoHKeDIo5uUiTozE4RdHU5gBoB9LYeT2Bp49MlnEzOVAIp89FF
PzjYv2eVF/TFouEL/X+gb+uMGspIRJsZv1Ld36LevJUMO4YmCGjUHIQxMxW4/fjHLNwpdEWnAwZ1
TNhscoWGZZD0Bw9nFU28+fjrS8akHIifJQkuWWxGVMTSHkImvp5EzYodF5w5XZlp874rvUTq3bSV
kF0d0As8i9WBITNAczr6zNOMXbmxloLY67Ph5qFb9aoUxyhnut6eXLLtV2Scxu8OujeghV7x5Quv
Xbr6Al14Na0mwqIDHHAk6FBCWy1F+1x74uovCcLxoCJ8vCqUMuh/gyG6+pLyHat4CoYCoSPEDgGB
taARqfMONJWOkHVxIES1MivQLd2N6eg6i9CqSpS1GCs8oEXCEY3kuXAVB821+JM+g1LRBs7LgezH
1n8udAKq1jU47oJF6VJLB0ndKeswtOSI7rTDDWlGmwlElytmXAhj6KJKWHpB15X4Phr5m+fhAl3u
N/Ijgfp5HxM8BB8Ps3CG6FJJjryYMHAYpQhfZlqEvN91zBoQYuEM0XURqeOGLkixr33uOYy+6u6T
V6yki00PsCI5Oz+ewtJCUG4g9oYsiucp8GWnR6GNnkrgZ3bpIOtdvWMVSK9na90FS2Nxf18PIM1v
k5rFWBP/E7aQUXEJh/YC7yhHNgB+OWnXfMLS8lOvFT+WZMAEPSy/CpnMHwVVrF5EHDOdPBE93+Df
gC8HSkhE4vGxHdn5jrsTMvFU8BBObTxMsxsCd63dGKoGXTfo/4AIHOkJJHg0hOkvK2MtbA2a8CyE
xHtTSDBkOWxSHoW6vcc+ydUlYq24K3Q8LPE40hiQJCTJYfQBj7Zyfss2gO5sSiCGVn7GQjxDM6kg
KZqg8XreO0fvBZphn+xm/MiBNDhEK+5wYcdwVEDBAbEJhgyMAGiq8TyAuxTURKaysk2WMhNXBODN
1SFXZPCr2QtF6BDTIL25A2EuJA9Bxb2HtFhiNVqg6vCA2/EEfdhBT78em+7qIe7sFrqV36vknlNj
jAx8i38IX6H2C4r62skg/VEYFVh/08/kxO4krXkle+mU2+HLoHevqgPejQMYVcGiDe5+G2ILlzVz
XLfqvR81ByI35pAU36ukeQujvROBT2RzNvMEcRQTcQEE6qHsM5O9gjUNeSKQiOBa+vl4AaG9VWn1
Dhx2q5oPC5HP9cK6+SFNpo7qlMA66oXkGhj024M0U0PiDnxnDBCgnuLj/yeV5n9v3Kv0xc1gHMPk
TD5fFTWg6BVkhdVz8Qp6WxaSM+HaVbt0YimHpLACkdIBg3SQr0od6ApAgADwEaiQActrAEKhBedx
5pM1SrfRg31jMzvxNNq/ErNYcxtL55VyUZwPcoaqx48Ah+6GMX9kMNur9jr56ZIPZOdjfGPKnmP+
4+AbC03ImFdtA0T2HOoFNOlYHVwIBrF+ByvOYcHjsrOtb0Zj1WHwhXnh+vRSDK8SuYyQEYAsbjBu
Hx/TpdTLdaI3QwQkzvpiDvz81/yzPwNL9mdwZUjbMd/5M7EhWPjaXpKfx6PdBR4j0XP9FTej+V49
KpWA0UBDbUvO8xlikDhqZwF/oThogQxbOoL8F4o6KcQCXn1o1K5phCwZU/zbmJHKKZNaYWygsc35
2mrMtSjpGnTd8StXpNHNvJqxjhRp3neNVYGi0p7J7NGVBFFcQJfN9JwY0IGcBYohF8lbrFZBpDIz
TpJWfXIGJNo15ijuhx2y+gNktNZa0a4h9b2fRYU+Ah9OTfR/ZxISUdbgtq+d1jmsNrlQGtmgQcUE
RAP4Q7N+ZcH9PUDc0Tu2VuqCcdbegHoZbLRQi7CQfQE9fQBidHll41G6O/91StfHzo3JpiQGeGMO
lSrL33QuiO7taQN6b5tBicMz1H0FwTPhHRjtfWBLtqKH1uNNeK2q3LMK5am4kYXKeIVLYLJUi9/E
Tqk1Lh7a0M70bKI9K65iCLrkSA5YUyG+E4DjH0oGhSU5AfwYiLUNHELIY8abaf5fiIEgc43TH+qQ
29Q+eeQeIJGso756BL32IbErLQZZNvKlAejp1W0ClmQgFk0Eu+ZaqLKQ9Luml27MWSRom4jmSckp
s2GL8FcIRaw6jyHFpr4/NtzVyd0xHEM5Pz5FobITsWTQM7aSY2mDjB/6tu2Lb74hRWYPIElnLNap
d2sOYylbwVAekARsLccMhhRR4sphv1cW26U1wQCmQ14G65Oak/bDog5Wg8QcxOB2aTbGy2AWNqvX
20C7rEx+4X67YihuDYzsez7y+CXsESWCWWxAL44l5N0GjYNCoK/3W/mpPBX7aP94xKUBqVyQx+U1
E8y+ErlqAIDPbZPrWWF5+VfKB3rVrhW678Ih4ZQZyjEyfOF1w7ysOeQY0kPs5PpWfAIRfmJe1o77
UpqToSKvoA0niS0wSAwNU/nAQo4oqvS028ZQEqqFSyif42YtyXW9IO/tVMrxyZ2fhOygwHbf5H16
RhdPA4Hl35FVfHYonx6L1EB707jlL/1W+CrfHq/Y4rDU8w96VAWamDHJykjPs7ZEAY8WzH4eIkNG
izsN4m2ab1QrW2ReoXvTpDyZiFb2xpdl1iXiWUHnPHMq+7U+qaVvU6HUBKm3cOBnE0YCEC+AopKX
nl1Ln93/OqNSroRBKVEuGhFhBwBZ7IC4Kf2pQP2/shCzAf7XMIxKuY2GRLEMpDjcBotGEI3b++fC
ivfChXmvcGZfHw8z/9h7o1Bvt2Hoq1xKJBycMZENsapRMGi4d5DFgeZf8W1EVjp62EbwYq4Bwhci
KObaKXXjhjxZzFJQEuJh/IrOsPDQQlO43EfHGOGo0T5XUE+FBu620sI/9YbbFA5nzZKlzUuAcPvx
tBdiRkalHAYfRtNEWmyN/g/QnXs8LPn3CAxa2mTPEh1/eKc4Q83xSTo/HvD+3Qb2or8jN3UQEylU
MR4nXZL60ADi4P0O1dB8/PmFLCEA7n9/P8jkZAoV7JZjd8nPzWzL+gUa7Ua6nf6ojn+B1jA20S43
40mT8IJFR8xLvnk8+tJJoHxGxeWl2CcCQsf0I0sUkHIGVrIW8y68/xmV8hDoBCubIcd2kWzOabah
if41bc7wT8juB5+fn8xmMtFUi+iuWHkJXnPG944F5TmSTPLHbsCMYEs3iFxh2gSeliIH4O+4U/qr
FKBkhvvyyLx5b1AcBP1s8QreoXPfbzoQrgBqiJY4dNVBbGv4w79CJrdwlK9CNPo3qcE6BE9rBasF
49M0c3k0+cMo46eiEmzGz+HKRbD0Wcr9iF2OKliDz8ryF4ses1j+zsja5XbNgd2xr0K5HV/OUtJf
ndt3eOYO7Ja3OOQytugy9szsmQfC9VncQytI81/ALodQtUCW51AivoeyUm4RG1y0K0XahQcxeJ7/
PjsT+ugFkNghzWMC44dtFeiMnkCSxNMk44fX62NghtZa3mSheA/q57+HI2NYKwOwDq6shZBNZMwJ
QkpQprEk41RArRZoCE01JKczYIr9WnXkmpG+Z3LKAyVjLRB5xIK2TnGNJThmE0LND7QqWrhTz6B2
stkd98E9k314IobwVH3Xu+BX8YQXFMRvJAuchMx746T76jiY3g4N14/dx4JvBKvbXykCiTRt3oYN
LlLUzQK/0kpceUBXa1IjrQxxPxBlrkwRN1cO6nMBPw4sPBTLATPRJ6mGunyp5TJfW56U1cdeTMV3
RhLUFZ/Izr/+nr0pt1VIAcO2fY1g+1sQICZhkC8fXACXxuEgVPrNePrUm/nKaV0Aiv8PM33MFAp4
bSekrobS6EfU8EKIbE81dJ6fuNLN43OgvuVphOa7l8ertuAgaGz3kPFTXhCMyPdQditVJy/AbiWt
5TkXXmoMDewe+jxN6hH2q6zOALP2JkL002y6L2IK2+/oPD+MEpvbkedm7QG6UNcDf+nfO1FI+6DK
/BZoXxsirwfIVu8iSJ2BNdmRrMaOwG67y+zH9lscjHI7SZD0UyEDndtz47Pvc69g1v0pofmRduWl
DLKD2Nc2qwQHoQeRRjKd0zoCFXizj+LxHMnCCq/RwumjQcIpwPJCO/KY86xKbnX1RwEa9Lob1u7S
++dApvwOlzZR3HqwqUy+uu41knn9sQHnRblzwGiZ3KHjCFeSAi8HZN3LUifRRVFfVc7ponFljRbc
hkwFNmhdrH15wG9vQeMRoFGx54kZR2e2zIwOQHg1TVYc1JK7uHJ93XioqSFS5OXYDcimH/PP0umh
DSubyafyPr12v+K3x0ZbyFmBwvzvLa4wEqjLRVhNsIF0cqFyOAuyG5Ou4uIBO7SGGBii85D8LF6S
TWwwb2s30NKGpyHCHRnAEhlg6OrECzpa4uaEnv9LPmebweG++U+lQcPTOrh0YfVo4C9bhUMkzlPt
dXKMkcicjGGDyBTpjtEq7ND4kHUfirdr9YOl8eaNerOEagsWRW/EeNCF3arac6OV7lqjwELygaFR
wIJCWjFh8HEoiRvjAXRpWrQZTA6hwuOdMZ/HO8eJBgBLE9cRKZjdETkoyPN13RpiaynikSgXEIKT
ufdntwqCEqgpV8fUKR0IwVvk0O26XQN50f6obCIzcMAo0e+itSbChWIZI1GhhdjVfQP8KOtiQd7R
oQNGSU6bPLTqa6y4maBUiJQnaogbgt6W4pwh31ho/offaz7U03e8WZdG2aDcNyYGI0OzPjzyp8f2
XnqCSpRzkfsI7G49DA7CDhbS8MoWL8JYI+dZnRrMCQakJezUqNZaJ5biXJpRrqyKSilZBo+a18mN
f0EwOET1VIZ2sncpEg1JXTxYDg206VNrZY6zV7m3qShvMyLqjJGuwxxN7ynezKsdAiYz7Pt/9Gc0
preMuSFGNxQLT4YqQP/UbFOHfxs2IFB3K7PZFJvRqHTRST4zPBAZW37+x3wgQ0N+5VDu+3KOuUTe
VPNnEISgv0DUit0QQdoxWHmeLJxLGuubpb6aMhVe9lJTgV8HfTXJSuptIfdDg3mDgpsEL8SLgChE
l9rG6qrY7Ppnj0xa1YBzJZNBuPH8b1uBhvQKvueP4+wdSxO5Cc23I4vbAvMIidvHIywEpDSWd0JX
Ws8rGWAIXG9mLEreOWrgkBN//Pml40NrPCQl2vOUvMfxMafa7N7lI+fEZwhlWCA0ewpevQtUokHQ
8bmmVbZwn9D4Xog3ILHMRPO7tHRA4yqaIvAPP2spqaU3g0i9UATSTeyYd3PjZ3zmIVDvQV6ZMeB6
tN+Pbba0d6njn5CYGUDRjhn0ylscQJI56Z4ef3q+VO94Fhqmy3SxwJSsj4QaFJj/JJfOAZ19t3Iy
lnwzjdBl0VkYFCVh3Ok4HL3PbosOhuQkvfRn3+l7jbWHGCo9WjTp0tfj+SwcRoEKHjzJHxglxohd
i/5NyJujyJlvm1DPT+1K0nPhgAjUgyNS2CQgBUwG4euvZBes3e9L353//Sbugf5L3OY1vhuCizZR
QfYFerlhZZ0Xl2LeWzdfLxi1UIsBhHsgv0kP2bPyhGZRz1WfIGHhsg6xMzM9EuiKP16HpVNBU6SM
A9cUBCqJ6Jg8hlxoisI7tN10lU21Nn4qpG1HfisxyNPHFRjk0k6m4gAWukdQZ4D5APh4EU7Vvlx/
Y85H+d4poY44ge5YOniYjH8YX6NT/goe8Q0PdevP+FjYKxZbmgB9yiuVjcQsYd1gK5jlC+jW34dt
7ECbSCqRuxMgTrkrj0m/URBVFivueME50hBc2Y+mlgHpPdTb5zzOC2snm/ZLXvv8wpxo1O3ogeWS
6RFWyCpyNoyoe6omfLXyyq9fcIw0slYmPNhLkhFRS5JraB7XYnHlOb9QCmVoUC34JUFR3ePWkMme
/RL3PXopI83fBk/gGa8t8F26wGX9m0u5IuduDufYZHLH1LhC5qcVoDabx1tqwaPQqFrVK3tFJR7O
IFrVm/F1JMBnpmtpnlla796poKlF8rSr1D6WcXc4UDk2IbXihE7znJ3kHQABDviFjeJYA1+Ta8Bp
omFAskIjAOgG6OdXZQfePU3ertY3FhIwV9zAjQ2Rv1dA3D0nZoGtySzG4ewYKS7vudi14MkMdIjV
WY0THKRNv2k3BILLKpSkFV38+DdrU07C64WuT+csB1ERQZMagmm/WCBUH3996aBS3qHooxrqZjkS
GxrvkkMI5XNy8s6PP76wUWiMrdRChGwo8fHSfxI5sBSCyJFn1zbKghOgobMjkUilkgERZfUN7IRW
Vs+KsOmnrZr820anobO9h8x0NNeZ+DDVcsltkjeSpStOZsHy1/rrzcaKx27KpQwfl6G3Psr5JwFm
oAfRRaaAIymsdpPKrgRMCy1N0Fr9+5ZuiOzxOdT73MhFc6uF/vv8LFsqUFDVrrcGrXhGeIAck3Qa
/vgfw2cI6SC9eq1Pj/fBUrb4+rtu5jr4gxz5bc+6IEl+bV/bg+/wB9SPDNHM3cghBv8tAU+TnRlj
7fm0FJnQAFipViHdOac1ZjyPuMsd2UKAsAtRN2p08sHsmqfG/o/k0GLn5VKF938QsHKpgt0Erpa1
XjsLQfu+eS7t6Bzuxa/B9ba5G2zybWohg1LZvh4d2FUI9sJtdc3r3Bg3j+RaIdBjc0PVs8KKASVz
snJdLX2a8g6eyOaQflIZl8suHshG87XNv3B2rxvl5jcXZevJdY0N4aGXKdVGVW/aMxik0bP6eMtd
j9Gd2IpGtqaFD+KZSsSCGMLLtOVeIISQ2t6Jf5vjUiRuANodAamDsBf2vxPNi2L/gpzo19qTdOGA
X1+qN3MkolR2UZMLkDTM9C73D0VS6BHcIJf5e2ilgc92xc8u3FHXI3AzUuqJ6GQVMdeyHWDMvN02
dWw1RW+VaRiuWHRhL1zzxjeDQBOpEZsUQVHcvDQCuLSH78dLtRTT09hWqSA9z4Yh6zKvwTO/aZAd
Gsy605I97vR/u+euif2bX5/XUivXbYPEuhQXRgqJu7gr91PdX/iiPleQl5U6NOqszIi7H8LQ0NM2
U8SgmdNeUqY+iSGE5FowxKvDD1PFhyTwOS3201LzwSjLjqNdEkh3DOqKt72f0GVAfvW3t+dAwRvm
XAVv+w0ED3jVWWQOA50zfVs4JhbRo1fA458S9LLGzzFa4wBNNdcKZ/fBAxh9tsmNpdXQV8cYPUoI
3/xfOTDYkyVAzlBXL/7GM8aP2B737R5FDGhtadmZPE2VFmGto51k5RsQM5Va8LOyDndDSfwWKnby
A1UIOB6r3gNem1ndbnqCvKMOjV1nrQ3lPiQPY1A+smKFWAlEJIrTg/qedbCm3gHfi4yTUerJrnQ9
SzQFy0NyG9CYf4nsgdGa8xQ3RuayqWYiUNG5Ssj9gaTBpVBGsAsU2cqZXMh3XI/qzfeTelLFosAi
gt/5Ijk/nZM5nR3Zj9dlyZVQJuu5gkgNwQYVhzdC3rPg8vi7C/EmDR/O+SEYe3/ONhf7Zvqt5qMm
Rc+Pv71U4qGBwpMEAcgMUvZuH21Fz0hfOod3WBNJqAEh88og8xG9c2vRGOB2SCIid8iSdlYHkcxY
K7bsJt1GlmcheameEv3xQEuWopNNGcukjBBjfaH4FqcfchVoYPl//PGlKiaN91Vzv2awhfB1aHYc
2VZDKUNAsJluqi0ANTvk/M0WL/dN9gqYrNO8VjbUGlYy8vcPJETR5113s3c5pWoCIQ+QCdaSVEes
K7xmO8UN0WI+V1NUPbQnMzDjQFM/5JVH2lK0ycwLejNoHkcBnD62dLLtAPKv7c6NnsNdaoLV1VYs
SHQo36Mr/+s+oZzsODLISWU4n70zHBUn3ntIeZ3IOdFYnXlTT+P58VIu7RPKgYY9tG+Igk1Pol98
F2gEde92LZe3cEsylBuok5LLkwDeOS4gYsBM3CFq/Bde5CG7IVg9ZI0Y6ISJBE3cNZDpU+V6OBmP
J3a/og94MOVBvaouoUOAtyka9cz63O7T/U8D64F6ZtPtg5WX193IDKPMseHNtkiTRA3Bf4jLkEl2
TTTqNdjMp1a9QJBjuzKTu2bEGHOMfTNGLzDcjBuY290FB6fZAQRHc4mdo+9HXBnk+lL8H8eEQSiH
weWznPKMAoNksVnb8yDQX9pzH4IBVBw0zLVqB/EE278kdvQin8g2UDVIDNhrikz3/S9+wbxFb6YJ
MA4QGPM0W7RE1Hqpzw016GPU15zv3VsJA1B+Qy5lsClySM01vA+Y9UGRVw7R/aQfvkw5h2qCfIw8
wHhkU2vedZUgxuGgLQqUF6MRH9eCr3nz3luleYvc2ohMicpzcLxNbc6QIW1CRic8VU/p2+PNdvfd
hplQ/kD0vNSPZQyA1iV0Z09Pw/6fYMr4NOUNIBwuhCFUit2O+yNKf1oZ/bPDyva968YA1p/tdWMX
MYe6ezzi2zl0SJCp7MqfoHz5J5Mo1BHvIB8SjA2+zYRgEFUOwyy2xwMooZotWkEeD7LkrmhIbqCm
TTmyGKUsdk16zFmAU8k35I884Osk/8DlTsE9p+NGZibIYLyvDLvgW2jw7eiFflr0GHa6dAbZ5QfO
DJ9s1hZFDfh78/EoS6sz//vN6lSBREKmx8vS7yRIO4imorRu0K+lqxd8MK12TjJZ9jnsNzcFc38j
xr9LWbAyqEkMeB2srM/CuaBBsmoYsZNfYYyhqI0g+ewDReMlQHeDQ9+tvcCX7ESd7ixU0k6e78tC
3ghQF0vISYY4+r8tAnWy2ylOPLbADLIhM2v1N0G1MPgn4n8FB5A63FnZkUadnTc6VO3CRVfjjj90
OtpR525FZF4eT2LB/9GoV6JKXJMqGKaz2k8BWPEZls64a7W0+4Et3nrUWfciuRPY+VkEAaXg5F9G
PTnGDkS63tPP7o17lyv0yEA9Zs/qiaqz6Mo0/ERbrUst7DIaABuyRQJKLQwfR73Olk7Y7Se0MZTK
uYhWHpbzTO7cIDTlbQIa4T4I5xni5V4ecMvqCurdK8+O+ygNGJA66vXk/+flBzmxgNP618xSLiDu
NZVea43JaSBDBRYTdAeu5fDvPwcwJHWtt1MAsRIPkTnXG+A/DjcsWFK0BLJHkTagdsRtqsiQwJVn
xxCdgFsbN48344LfoQGOIyeXQS7huKrHAC1StbuGTbufzsfrf94fNw4z7kHhGAmIXTOX+0T6FLN6
a755K4VYstudyn34gjSPGdpQDXG5apOEeuKIH5w7ruyShVCJhjtGtVBXkQS0EJP/lnxOn9o1tML9
hxTmRu2QsZ7KoIJCOFge0PoQdXpR695vyJrV2uRMo+Z/g7yufuud3pHWkoNLARoNgRxkwnjjnMNp
3tPXEohy8Ht/SwZveNvGZHaxtdrZNju8O+eLhjx2Bc9O5YDCeHsmYB6A8t8AL5jtS+zHlTfHwjVB
IxdbZezYKWx4VyrLdJOiw1djYgGaYFCPW/GzS8E4DVZUSgm8Vyx2oP8Jrhdidjr4On39hV2r8C8l
MWlG07JNx6BtS8aVL/45KrTouf8jvA5PJTiLkdMu56Yf9jQ62b43kkQbjWy/Rlu/YEAatBgLUZV6
M+SjVQ9J9NFU32p0+iefQIMSa3aIIA7YMm7CBtrEoAGkAMM8NEqytb7XBQdOAxLlSK78kcPKROVx
EHRmeAZDsRaQTK+8gxQ9PZ7Hwk1EgxNJKRRhq8C3dZKkpeNzKws6SS4hOr9W5YYXnAwNScymhBmy
GZDOKKrW9JNWFmtdD0s/n7oThBSkXIxX8oimC/JLUsZeT4bIt/ysai51QlK7SNU18vWFoIRGJuYe
Kw+KClbhbiJ64ClW1332yHar21CcO+d+i4FoPl6W+yB+9M1SIWJfg0J8CrvJ9apzDyomNF4U7SdB
WQ08CqoLzWivNio10xLB4dyQgeCg4K9c7gv3HQ1Y9Bo5VduxA/UnYkldFHoZyqhiYfl57Jllyq1s
vaUbgpZsDBk+LIcYcyQ7z+H+ZM+ofDqyPlrJodqwT/lzFmuX6GXFogurRyMZQxXcbVkH5u1W9zcM
CPx6swCo1J8JXkCjFHwiZQTy1krvNWNlyDnkvnNH0PDGnPUU1mN5MMdGkzO0ydGHDmwCn6SBntoU
u3SHfA/gdlz1Oo3Nt0TEldTpwomjUY6KHDeTzPeTK/N8dxCxotYAZdKVeGjpDUsjHEkol3Ejgi6T
wROANciZ3WSgNuley20A8AxZSe0t7ENhdus30dGYKZBkEwEAbPhA86XnsYmgOXAi09rdtOA9aFLR
qCNEHkQQnKbt55Rvc0h4duKxRaySoOvo8SZYmgSVMoqhXRz76IqEcseuG37y7MiG+8L7efz1pfub
JheFZHzD+EPEuCNbADJbP8UTfr1Ymq0Q6l4TmRBjffLI8JOO/eXxmEszoh6YSgUpBVbGhZ7zvOUp
qq6gb3UIGi1p2JX9u3D30RyjU9EUQ8xgCPAQnRPL30qb+rRWclv4/TSkMRoz6MnM+Ny2+Y58CYK7
m1i1O/L92Dz3MTKgCJgndbttJV7Nk3o+HU+SE30oNhKpe3bLGrHT7ZJjukeZloCFJv0t7Nbi+Cui
8Y6ruWLwbgbtihiYjowBk/cxcI9G6ngzTZ72ZbzWm7jRGBt6Boz2RnTgIH/jdev02qUFQVFoh7pv
//H1b1De7pHxWsPbXW+Le7+IyhQECuFqIvu8m08FQbtbKu2EsI5BZa7G53wiuEoGz2jjkteRD0OM
Cx79VDXytnSnXDR8VfxFmIg3kmAExWejgIogQhW8k2LZiPLyheXn/EYDERy2Ep0wBXBMZXK0iEg1
4OIRd/Gy7kmUuwY8oSFowuJgF3fxu5pGm1DiDR5i30Prm4XX/kkTOdQqdSy1su6gmRn2oeanFTpB
m3RDpFHU+M6P9KlQ9zwoJUg5Rftikv4EXinrZcbJK76CFRatNruqm3WsFcFXmoaDu4CGgj6hA3Kr
ihEaquSpVL8ysZIyzRcaUPPFHYJpdGMolc5HXHSG6FIFou6hPcvTmJ6KWfGnRAJAgMpRJHZO13DD
ZI9h5qHtRG6lFLLGYNg1cyXAAz5Thw7K6y102Xk+RnMiy9WYpZepXWGitQtsODU3XqaySa209pEx
kfEmGYMAhL8kG05tGXGDEXOQLNJkMnAciGCEqD97yUg2Kj71AWZVVhMgnvjexVD7zSeRsyH3Ffka
JG2qHzHxS+ikcMw30m/AjRTYABC4AezFyDB8ZpGpLxizStjhHMQeKJVC8IbzERw2pO5V2Q6Dun0D
tkXgzKjLg02D30L0gs/aH5aLSGwWkx+K2oh89BvP5s2lL+PgPJAc6u5N7etFOgV7MRpYoxXYz2CS
WlTJoklKtGD0pI0EYlhei4JhOOPKYL+EDNqeeqpEOF15EE8XWVVyeVfkfnseIXjQamLvtQeBJMga
oYs7P3WAIQI0pgq4W/hsAKADMp1g+YlY3yRj2esSP0D9VkIhtytDxsolD1oOPJ9y6K9BfGsJkN7R
u5QQhLe+4qj1wBmSkqDrXS0HLcxA5su3o2cOOeSN+lCQZrXC4kmKe2hB82lWpJbPRCgwBiRkOU1W
iQ/0RjWr+nYEMV5WqZpHslEP6gyvsiyHFBf03cddCfUOK1dGJtBbLsWAeJzEvxUmY3c87jabTWPV
LNFaoUGUPLUZ6Pd+QO1UODVKW1ySOJ10AjqanxaYkqcsmzhdmBMNUZoKB77o+De+TXhGT5ugPcoh
LOGHJWOMDc9s8x4dUpmU1JaQsIUVeVUCAafOO6dtNehqnwtb/JhIDxOcXnWQR0ti2w78FXJemrzn
h1ZBgAurJ6Qd2v/H2Zc1R4qz6f6Vib5nBhBrxHxzwZJ7pp1e0lW+IVxpG4QAARIg+PXzZH19zqmm
K50nOqI7um1nIhB6tbzvsySTHVc6r5Hzy5Mm0rNmWhPpQlxNb4ChLEbzoE+yv4OR2XA0qejumyyB
0qhBRQilEmxEbObc+UPXAGPZ6MWD8uBPWSS2tR6h9I4xwrV4IrBDLj2oL7ap6s4uvOXuRo1B98Ew
QJ0rS9d/SXWbhUXSNNsWo/reqDx+KChs0Thz7X1FhXYx/2YLzqaMB2nNgO/EZBhyG1sU1xLJQflZ
s7WGvg2KxpLbBi8kBLKrXzadDWQD0SDm22D0xqlrcVB3ZGOFZjIikZrQ18HTX2jJp1ORM52FUhM1
pkyrpVCeAllyn4NpsPQ6Aqu0aeiCdhCsCFzTNFcJ8bQFJYO8l0xVdehnk5ALvwV3x0AmruXpE+uI
i1karGoT3hXZGDUTlC6585b2RR82LtKp+fjY2XLVCh0qlSxMGuBmWRISZYyLCrZygZ34TeC6+fRo
5EkXic4fY1330kVpVBDZy1ZNJ8PcVm041tXrhFEdY2KGPLNMV1ZrZ9Aylp8ocpJQl0gxiXKfOYQv
Ot2AEXujK/S93X94xaBwqjIRqm3uB3gfYUl5Vwe8kphfpLZ0hrKFWbb6rGzewitqquN2tO9ctzjq
jpdjkhyjPHMiKLxHQgCLVImwomNIhLyjkwf/O2eCaiXs7TZWC4iJM4UWy++KjO9SqXY060+uAV8P
1xq+0Q5mMkprVmwAooqmFvgEQwOhgLb+BpfRBJkSCqc8BfHkug14YR6AihSnvncvEhfwAhdJQl6Y
p+3NeoQuLXHiDuLH04hsWw44Qcf7RcbdmJUqGJQKPcyhLMv3eORtWxC4HZEhoEV6SHT9O1c6TipJ
verT7olpUObJgUNkjrHlTbXVUrHpG0SxV50uy3HhpIvEt1ScDXq1LPUEuT1qYHF3k7hFJIYwPlw0
SCzxtl+2BCbT3LOc+1wNU4wVbot+IcsibxdUq2Oz8DdaX6xg2RMD/RF7Hb3P22zDMWKoqGI4/W7s
FFKPU3poq+EwwsVdT/VIV5TEadat8hYkUYhZBi01hojo5r4mg4Lcc+YEXGoq6F0By0+RM8iUJM2h
VgnIwDhwhzgirQsPyBLfuDNhrhZo6bTEXAy6tBMCYLMqBSQg6xYYMLFOai+AXO5SNO1Pa76F1/uH
0Wcyyt1kUXqYBQagtVdYQncQ5WdLAs9Iy5nuG5g1TAEnrA5GZZ/AIbFhlS5+jFNTHVg/gL3TOTVU
D2BhDZ8AS3tCUglB2vGVZ3k7vcubEItIhtI2mD4U1qZB1xnj1mYS4BRTw3bWGx8rwdsgG6QPhKpt
RZe62Tdf4VBQw0ozIDzPl7pK1hrN4t4bm6UarDLSDXNbaWwFJcUxchmiPhEEKClkv+HWVDRR5mtb
d3Sxn5sEWbqNczSk+eD6SVSXFZQG7GnTuDxbdBcqSdJ339xm/K7r2E/Rvu3CaqD7EoqTvC9iOC3S
Z6KX7gbKFRB+bgUs7euBQT2uP9KUPU5axRYu3okbEMNaTQ7IgEgliYXOELKu9CEMVY8o0sCPYJ/Y
BVQ2WyHfzMLxYVEM1UVax4WZQrPaTMxQMxhWu7wUz47L1XMzTcsiUYtU04vvmqV1SxvZozBrdCOE
vQFkLnoLuIQemwDC2+aeGSjQpaZ9FgLyc8RZun2/FkP1kljunmrpqh0nPEQPAQvbz7NV5sKxEcMu
LmuxaJJE29CqWmM7aiyZZ6hDIo3HbMgOpHKAxuF5s66tJIkFAMChp7WIGBcGgtj0mq2MC2Eam1zr
3HfbBN2rM4lYYTFb95UXOGjbKMv7SeV9UNYlCh9lu3BGOG0lMsNcPcZW5px4Qu48R5WhD9wK8+rT
6Dihqq0zKe1zOgDMXGdjFXZGMoTtgCRm6iV54LjZMc+mJ6sqFqOZxzBUEWtbCjB2Ur8vAlBnA49i
BsYYZFWqLTNbQMuC6EOsTKHi1hnSyCZGGfOhhD32SPM4N1ywX14A7zv307TX++HQ9l1UsXJR+A1K
H6w761m+KcbkoCX1dir43sDD+sKIRa4eEgMpE+wAH23Np2E2YlGYsC/RW8z19ufISbNPHStKsmSM
xpRIJJWBOVJ0DZk/ba0nfrHGftZaE+B0q3xsFqIr9SjlfrPHNiSNpNG+2wpQ4s6M8txe8Dw1Y023
H8Zai7mQY+C2Vf3IPWHfk5xHtcP2WulvHTWtMwu7VQ/sVQ+CuJV47mgHVGE1hD3O6YElzWbLpIDV
6YCCddrXWxTH78mkPVlTtkz0IRy7Op5aJ07GPvZGsfDzhgamM+why23B1BNEBwGbz9Z+sjSZr7PW
ebIKc4f+KjAZdUtW+VGm8qh0y5gSfzE10NIeh1hyzCDYumO3oQKDwIBEUhSefTeFoRTMWlG/CQ2W
LyeJm8UbfYC/GCYTvRdBP/xo68pdURiRBq5IyMYVBljrGZhbJaSjDtjt3Vm8DlsqtqRkx1Ybdn5F
JOxC3QP0jsOUK4xnAxtaWNBj0w65IWwKksCXxmuviaVLzQCOr5sJJqp910SsQoZnzIfzqDjoV3nz
beKFXGajdm8o97nTAYtLB77wZR/BtiMqOxJWaRoCCBbZAqYkvhZO0ohJDw/ENHuf4GYZOgZFblhM
hzqrfzgaroXzw12uO0BRG/nCIt7GY5IFKbG6KDHB7ahRkWW19eEK9ImyRm2jjflSle67sJpTyZpN
W9jfe7c4eBReGimpA8/o454JbFhFFlhdc5cjlzROkK/pcVIsBMCZnZ+FxBMrdyAxo8aLBXJQ0Wqo
l5J0WsCJe1yOgLMtuGJpSFl2144VjbgryNrLnB9EmQoFVxjSOiaOwNx/sFpuYk9kWZHKsnumTwfX
s/eGY+wHCR3YtHLwcJWMEwPOWL5tbGr48hKtrYO6sO5NlsL4L48MiVWVm6+1Pew1xfYlqY9DX8GE
Uw+r8UeLwVJKcsz6j5IA7gTEAiGvkp4BXTxWxpudfGhJPwW17e99XVubDVhJ1UfXe3eVlpx4W77n
RQ3XUgazqpzepY5RAEs5gjSUccw9OnLbwnzom2aMnN64rIFmakdW6vyALUZ7GBoNyGubmR7YwX3+
YF3W96Z8ZdrFN7iJm8qIJ11fZhrOr4V+hPnwRgOGu5KXLzhG4Kf6wS3eGZEnWut7b1SRIvTdnMSR
ljhjA+0hFdKZ7fheV0DmcBmX1Lm3mQuvPMWWDIePxIcV1mjIzUD0DSiTQKyVzqrq9UglReTKZoFb
DZVM45FaEbjaC0tnd1ZDVko0S6tyoSc6+ksc8NYFx9YOpmj1lhTMXqpRDgD8YLiaw2bq84DlUzB5
QoZ92y55dXIHOCinD8OUVvvcQ6DqSJHgzd9Rne8zxuJUTxYENFGYoUA9y0ORkENYz1A8SJpqWdXY
CGnP2MmupGGzqCYPUB0EYM1gMevGdyNR2Gs5cW/T1xGb+SF1D6YCi5VMS7t4d/GfSiOhXZDvWNxw
IEvLV5J072Vnf2+n7uT45ARQX0g086kCXjjK227jJEg98OYIIachrUMrye7SfLznMgk0p9NDQ2LL
lWUIiQrzR3NysD5z8tla+bOZeY96mQW5rKK8PvUoHJb9p9V+E92zqE2gZV4G/97OaazZ38b+ndky
UC1sM82ntoUdhAdmKUMNfTx20Puiz3maBQ3mkroewzHzF+MECK/sPrKJnFPq7YfqDRprmzEnG69/
B2H4YNRtZI/Z3jWLN+5rIzL27o6N1UEBagp6tfcD9sl8kQ4wWMb7GkaIYlkHlppl5Bpp0OD8L9ot
ddyVYZnwNLN+pORzclZFL584e6aV+a2FlwO1kdjA+b6HU6L0cBoXfmTj+7r+QPyjhv+zu7vWYCEm
6bUjoajE6RInAvTgxiV2DLc7WGF3qCPwwOf60VMQz+ycaq2mMUp7STAdAZkBlY4+S2M+Hfj4IMz9
AOpMC64rOj/NgJiQGzi9hQ00IsWnljxx85jUVQS9gSiFhE/Ot2Kw1rzHvYGin4onl1phQep12bhr
IdwgH74X2fRm8CxIWuzS7PvLw/U+FsYyHvVHVF6ivvBWbfvp9i1ESyVCnprxoPo7Dye/7KLzgMOV
VUw7e7L3bEBeDQbHRe8/274beTl2sAmyzORHpg1nhqVZVQk+8t4DBEidMhpB56QCfCboDrXgEuva
EDR+9YLi85YVewvnRmVIRAZwCKWKHJTNPNTU3KaIup4eK1JuNAEvLl4gGmHEY7DN1FZRo+eLzP7O
fT+sW6WF9vSiW592We2EN2xFKx67UQRtpqBhqbRVYsq16bpvPXI+mFoWanAPvY1hXUyBhpNbreAw
J6FvZn03CtzpALNo9xulZ24lsU7sJw4aeSPreIS3FjzDNqJNXsqePqU5pJKUtks045shcdBsT6p8
4y7dmxBvz0YnkuQ5qTGQkhSjJ8Omm/JH0/G3ZNADUchd2pinkY6v8M/162YBtnAsrY3W8G95YnYL
gkN6KhNkEG2MOZskYdkZyzIFwyY59tLC9gLiEAGSYickFmHhY9nhmMp3vOADzws3rDRbC03Diate
YhhkTr+bYNK+Qbo3C6Tqg3Zso04fIbnRbWT2YXZ4Y3aanSoMmATyqsjeSMhGk37tIHjybooyT4QT
9gkFPNsd5Gv6El3tdkFToByeFHAYMA5DeXEyorE1FEh+QvFmhP9KNQVFf7gMIk9rIhNWSubEI6Vw
W0AEe869Y0JgH3vePhtju/RAtPQIchbVwvGScODDUdNqoPJ2GTnkFY/HBPmzrsSmpQu4jT050ZeM
uasqfYMr8dJVLOb2vVvWyCvooW58KJLvHZ8um6pe+b33LGFcPFAVa20ZWRBMsqF2mpp7LcH7b2Vo
9efc8e9lAbiy/YYzLLIE1d7WWuxrswolWOzb6QA8YgPjQq0J7dJBKqwE69bFJIeJTlCY06d6s0SQ
7Lm5ydj7JY0DeNSAvMPK9Qywx9a1KyLPLEKjvBfZXYLIFt4acEcoIQLuBtN4pmNlGjBAaH5W1fjs
pRCrdv1Pva0flQ54eN8FSE5tlNe+MRhw+ehVmkqIduCwK1v9GQejMkJhEK5ipNy6sNDBOYJ2ESnI
twkJesXvGrz2boC8EkK5R8IdPw5Vhty+uaK8PclS4uVn71pFEdhwsM2bk9bddRUk2dvEhq5mfoDz
7l7BMDwEEnFB/QIMg3fDxunUaE61bsSy0JwgTbVYauMmtRRMGwi27Yy3Wy1hYtXX7zQfNzBoiRmp
DkDehTShx9JisBZBgS6pyCNUjr5nhdgBA4lkC7MjB8bkwoOhk+30e5M5u7oa0nXVgscP001vZRn6
d9uampjx6sUrUy3g/YOTeWvLZnHT6dj7QoVMrfqLZyfHSSfgIgtz/Wi43Zve6eeE8+8N9u6BZ1dP
ahisB1P3AWm775tNj1wuZLSXLlsrrYiTi4Y76gDNyqxV6DpPsOpcewDCakm1TCUETtJKD8bBWWBM
PxsQrVZI30EKPHCZoS+YL8xvaWn7SCh0lmYu2DTZ9ro3cSANffhJQpqAUu+zrDtH7rAr7u8a4Q73
I+2RkHYzu3jxWJO9UUtDIoVWkgSmwGEjYVq98CZpfvcV9OVTTXtxSUaeK33UZeC5NOEg1emYaERl
3gJKXOqovBhTXq3f//WHZhqWC86WP9fhwJNOyKgOqOEGevhjelHw1bhU8o9DgCnzRiX/UnH+XSPz
SjSHxZgP68adap+afq+3R+rdQkFcAQmQGYSlsTJ9LIhpbJEmgWKwTsx2P5oZ6iLU5tm9MXAkCDvg
TgakKeG9gDnMaj68CVqZYWPAajn8um557RkvHfxL5anBPIViroEkN92V2dHEPCPM5EZl6wr4Yi6+
0UriTI7r2sgjDgky2G6zHiAF/E2XiYGtCSoNKL0Z9gMOPZDhkEX+/o8eai5c0Yk0LwD2BWASCS/o
+zckmPLJD0uuVzfGxpVHm6tXVDoSY26hQRtA75NFQ7BA9Z1HdqLVUwoHpl4dqFs4YWJjJul7eosi
cqWMPde0UK1XmGyqx103lU4XKJaPMYZo/ZhkVLvrSHsLyXkZiL8Z/HN9C11OTLcdQXapnW4qOT0B
dHX6+vVc67tZXFVVNYxu5+pbmdbOo9sycYejU25EaeawYy/89Jk2PmZhfxxBopTyFp3r92r3uj8X
stC1CWYm1Ui2ErEWyJo/1g7QVFyQd7/t191F5QwjlYtqw1u4WXYlDIdY+k7LYlGmFU53fgkg3oBK
3nQaGv1MMr1c5b64Idjwex0K3OAsHIcMfu1p1pBLikhDKn3y9T4WbeoiNeePqEeivOoiX5jpHn7h
YJdX4HALHKLeyp1DLP0ZtLjhOLgFgIkcvRhgAiXrTmPyDeW6xAsUlm4aOq4mv1t0HNklw+uiC3on
j6vOE7di/9pAnUHZOlRfc73Sqr3TOd3KcUq1zOmAzSIdrbj2dHUDNHJlAvsJQP1lAksGcPRc5vM9
m0gfDMLcogr0rundy9eD9Qpa6OdQ+uX6vkRCuTVHd5f4ctk17DCx+qNQxXLyp9VkVzcWhCvN/ISV
/NJMM7SVgGa1C/6GFZs4dgb+hN0L0UXMUvlI2uKWoeTv3YLh+DBDqmjTyHRnmKZdY6jQGqzQGp9L
hsHuuyiJfteRHO2SpYF5qyghb6VuRP2VFzXX0yD6aFtFASSeixzFpL+RER5v0/nrt3Tt4pdR+Ev3
1SMhZoGEBVgC4tA3MFCzTKRPvBsL2U8Uz29mw5+AzV+u77qlhwW5g295y7X1xFobEHOq1I+m8Swk
EtLxFRkRM1YOis26S/PvQOWksQOAChI2yLRZhtksGpkZQe2hfIgtDtSSi8mOVD95kTRb9R1k3WGB
LYB9VwJZECUM0Pna4nrkyK5ZT/aQbgov07eEV2qBHOC0T5vK+26ZjQNcPeSHXihx0ohOvrsrNGp9
wtwaOYNptPUHt8n559ddfW2kznYu2HC2k2VmADq1LsALG4icRgyqgTx51ph5Y1vye1ERDNLZREhb
24G6KFqxS4mShPLouMSJVS4H5Yq9U2fskIxZugMRbETqGlVNkESqMIcF7T+bWOYiIATLRC+Vo3aj
K1AGHLdMlKu67G9c/sr8OJdo0ByAYHSVjjut2aNMaKqF5y+RS//6JV1DCP78/S8DlrQ8m8xJVztn
RKKpy5HXJw6sE3V7i0rYrifkkNAGwJgETmkWjpxft3tlcMwlHFD5tCplK7XrB/eC+/FfAStegph2
Z0/1gjD+8nU7V+J9ruYg+sTiivQK4mEgsjItGL19CiTUP7v65el+6byqHFXqJyY2d+SYiLu027T5
jYnqCsZRn01Untvaddvg0qmxYVXMYTamQS17i5K3M924/Stbt7l+g+pdbwLjGy+BvWIfwHAU/mf9
Mgv9VkBoHGcytcvEkxSwZDtP6cfXl752z7N410ulMK/hnhUHX409yvHp6wtf6/DZPsSxOpXmGu7Z
l2GpQxg/RlqkevCsEJunr5u4Esr6DBrbge5UIkWHWIOOOVmMRuQkQaVuXP3aUJ8jKssknXrAhHaW
CUIqyk390AXeeGM2//3VvbmOgmRtWSu75HtdjMmPCuvL3i1lemcPpfWP5gRvLqKQIe87TlbF9zLJ
QBOUhrW05FAuU83/rudIZNZue+s4e2Xe8+ZqCk7X8aIdgGFEWZ8d9OcJ2DuU9Y/qmQS3jCuu9dks
hmtkSWpAg/L91KQpR4UsoVFjgDOeq5reQpBffZJL679MQolpGUWeynxvF31AxLGgJ1dtNZSImfiW
elPUEBYSfgN1//v4Q9Xir601pVZYVlsigUk99tzLrN8lrpWtv46Qaz02i+6iAhCtqFq8leRQdPeS
ILd1S4bk95Q8z58F+OgZsh8L3HnOg7aNUHoVOOlbgXSCTtskHVD9NyLx9+dWZEX+2keDa0sNLDyA
p042IIV5YI8REhkpELvA51X/sJVZvDMqGfh5lzcB37MkyLGMIjsokI7GpvamttaVZ/mbpAIgtDSd
0EpfhBXgWe9KhBDc7hIcEMP+4x+99rm2Qt3oWV2aBR4lG0KTLEtXRahsfX3x38+63lxSoTOyqXea
otx3LcRDp02LVDIwIsK8RcW71sAszF1jzNqSlSUmRCTo1N5sh0BZG7+/sTJdCbm5VZklgViFVhQe
QJ4yYBAGdSOWr2yePW8WzJUzJDbgzOV+PIKcWMKT8KOsF+YQAC9CixDgh5bfmNx/v7x63iyyq3wQ
xBzQlIX9FxKWMeSQ2b3eoLAc/bP3PItvSCTUXaWhBZ5nxrosaNwxCjk4AIZx4uI3ou7KDOXNYnsq
esgYDlq+T1Fu0vzjQN559/j1E1yLtVlEw9lvyKesYfscyG3A7XDoSwNmBkRFDSBtt3hNVx5hrp5g
Z8C/D+4EHy/zlDY7l65768Zx4koozIUTMqOyWod2uLTKsKAaLWjdGhgRxcGuzNPXvXQlL+HN5RGg
IQkLlZxClUi2I9AmgKY9GFoFZkOa0VDysgwnJMFWwud53GGVj7tETksmPW1lpP1w41mvhOVcQmHK
Gw246rrYy6EJpvLTHW+c+K6F5d/UE7Kx8JqiLPZ1B7QSOJzARwGMFXTn5JvggZrC/iYPB0vS3/MV
3lw1wRY9IFtVU+wnU4ad+6Y5W+ndmF6uhLw7C/musFqtrny2x25nydVbR+4T7VN4b5Nyogzp06/H
w7XhPIv7DuLNU+agGW+C9jkKmU3+lg234v3aiJ7F+5jCTsqwabFvKx7Y2pOwChzAAdCdbi0fV1QJ
vLmyZF9zmkFUqNh3NrwVxFsNgTdBAvJKwvS7twqTGGrCX/fVlTE715PUC8qQBs6LfeGf2XQwk6d/
dt3LEPh1D4riaGOrrNg3hnWuEROQrlh8fenfZwq8uQgGQAdV6v7snU8rnlb5yVlkx68vfeXdzuUt
SN5pGi8AFs+HFLt+H9UzcND9IFOlDCZ1y3/p2hNcBu4vnZNBa8VvwZXeT+f+yfhRfybf/OHGC72y
ZMwVLaCu+Wfv6Ogd7eDs7M9670e3TjBXQtiZhbDfCbvyUgxNH7iAJyipAB8PeiBHUrO9Eb7XhuQs
fFF77yFmhiEpAd0P4Pf7Utz0Vrp2+7PgrZpJg8Mteh4ASsG3kPW/96tt/SZvSHBcu/fZgm1zg1dZ
XoFtYJuBzI+D/vj1yLzyWufSFBof1EBHXJgBr3Jqn7QH/Q5QX4j93dgUX2tgFrCAaAxYqtEAZrXJ
W3cHB5azrb6e3m75GVxbpucKFaWBwiqKaJgLPtkUgmxDtxhA5MG0YgjVtJvso1t93VtXGOeefQnw
XyIs8QXs0wUv9ngN/EAgg2xHJQ+7Omg/xycriXLYi7+kN/ruanOzgGaNZnjk8trTN3WuzuzT+hRH
7YHaoTSW3lnuje//8MEuA++XB8MiacIRHlu1TGNJYNplunIav/kuROXH9tgYi6pEIcGRoHwWViHj
vmq7LQUNbwNMNIdf1XRL+v5KLM3lLSxHcElqg+0bAPsBsf+WPtuA9QOKfWshvBJNc1ELSHpJY0wv
LQgRZJ4VANJ/ox+vnP1/8ml/6UehD44lHKxP1VkrQsDN4I9evJhn95h8w5n861aubETmghWGpdl9
clmp9Aw8p7TncKtKUn3jFJr4Z03MVSr8hru6nqEJ179jyU4wgAfbW37gV+5/rkdRZoJcUjm4/xRS
F/5r6cawf7lx51fW2rnmBNfdEtCKnu0nuktYH/W8DSuYSQ23xPGvjJ656oQJ6qclS2yax8uJqTpo
zT9MHM2FJlof9fKcFFi/swgwZ4gNF+D+qthtF6iCD1kAPPHXI+haLm8uOVFciH01w0MA/smnGOBR
+NhnP4ixpHXgWwE4xjdauiyBv9n4W+SvM4tqqK15qInv8Q7UU39fwrYlDZw7+Sru+lfx4+tmrmx9
5voTpQ5RdtQ2sQYcE3NJl2Ybqbfy8euLX5mRrNnqrmjiJzTBI6higYQxQN5ptxySgJ7rW9ura4Nq
tsBb1aDGpML9axKgzxd5y9ruSqjNRSZAYWDaxDq1M9irjg1VI1fpcPq6W65de7a0l1XCLbA5UY/s
dhpO4EwD4O7bz2v/118MUMT//Dd+PoPw3NI0k7Mf/+eJl/jnvy/f+b+f+es3/mdPzy0X/FPOP/WX
L+HCfzYcvcm3v/wQV5JKwPA/2vHhQ3SF/NlA+sEvn/z//eN/fPy8ytNYf/zrjzPvKqQFHj5SKCT8
8eefLhjBSz74v369/J9/O7yV+NoSt1CJj3H+jY83IS/4wv80bM8nwAF7qFVa5gUPMHz8+ScH0ENM
y4Zl+LrjXv5UcWiT/+sPy/9PKOxAq1B3Hctw9Iv0keDdn38iEKv2XdcwDM/An//4P/d2/+/w/ffr
QFf8+fN/VCCIcsApxb/+mMk528DuuK5lGLCiMAlxjfl+sgfe3i99AFgzDv8TJwfe81zTIqL+/WSB
kGQ0YeKc2LDDGT0Fc9lP7k37x8XntAG8g9BjjtypNd5P1apFPttBpb3VT3Q8SwzeX/r1N/d6GZ7/
b0L6263OBeFSocmM1YCkOpiG2p2YXntEdk4w+XU7g98SWTV/arH9rUEL5zrHt2zfnFdBQSQs67HI
VHDpFzm0K+tCYMX/F2UaTibEFwHd6tsVBRLdqs5tfVTSCFi/87OdKF4kP47NuaxZQN1gEgaIHRB0
MgJNi8akCU4DfUG+MPDNXUJFcLkIMmHIXIXoew3ydkrBWK0B7+TFBbIS7AV8wrDPQ3sGSR7SClFC
p8iHOAaaGwywJ3qIdeIzXX0ys3Aqd03xAmh06AGGhhst1FmVx1zbjnAxnoCSf2zkoqXR5Jx7BUaD
eTa7k2cDcmKeK+d+UCcOOjiuPWUw54akFpSgFjI54+6YOqfJPW6kLUWYuXlA+VLT9uiDgpzKbkfY
bgLcnUAdo8+yuO7PkL0Du4AhY1WH1AA6W9vWE0Q4+cnxTiY9eoUWl+AfMnrW0l2H35EAg87VD8mn
LU/cgXrTDn8sGlQyBnUh92SdiqSzTbAU5vTs6TARqU+uA6NoGuvlrqgawJLuLQ2eQsMpVbC0BdYD
L4O4OqD8GNbpTja7FlzpPkfHaidNLLpy0QxGYAPJPHg/DAk1A3yyVFpcIKtTbYtkm4/nAfq1iI1L
P/b2FqoCaNGFlJ/fnlpAnPENKzkl2UpDzwC0hGq0CS1uFqMesAWTGmIZzmk0kPKK+npXMJD04PwH
yi6epqohDlCu8LyXHiO4j5qDJTSAAZbkS9KaoQILxQZV0MW/jX7y/Bx4oG0rz3Z2vETg5f5150fl
bykiWvPvddwmGmyMk1RAOWBrbuRHNG8DWX4ZfzY5t9b9JfxrfIQf8e7b7nxpOnPqkFknihF/uS98
CtX7UAPjygNthe5w93gGjEwMHFnvdOeMSYIW4AxAOAL+8fg1S7bVcGzANsBsgYvn4sn8OWIQC3hr
+I05QM1zW1ESWM4t7M9PNOY8gj0DIGjdcE3H/BsCR6Ne4QrQnwxkzWkJ9sCz6e8S81WjHWi1uIUK
8YXZLt9JWFQYYCn1FbQly9fmQtdokxWI5hHeRE4wKqpd4r2y4tW6Kej818P2v6c239YdkDZNB2B0
rDh/Oc2ZZd4j2wGJAdSfuHjFP0o+XKY2CYRU/2qBO/f1ZOrMFAL/bBOVHQsOv575N0VmKRs6DBhN
YOtuDIB7kgp2C8CGy2GZ1DKw83LlQ6ALBE/QwyusAiUk/apQ8x6k/WC4kJ8bf/aESGwwFCgEcij4
9hTl+VdXLFswr8AZu3wLPwGVVKQrV5bhz09DTsdHzdPvHzTQb6QsokGW0QQpMDL+L3VXtty4jmR/
ZX6AHQR3Pg5XSdRiy7teGHa5Ctz3/evnwNUz7WKLYkw9TMTE7bq32pIJIpHITCQyzxEt9uyybowR
YLwqMp95j4ZhHe1kKDbK6ksoNihgyMw6eZjQHI0u5jwnplpceh+Pny5o0FQBszjKVuafm+ZC0G+M
X8MXEv8iqAl7LY7HPDXe1DRMUGG4IUCREVITdEFgIJNB+dkYsQbuEPrOpsTkQcVzQ/GCYBCn0QPG
Ucm5St7lEG/Drg/w0rK8l6EaEQAASElMBR+N/KUrwDHWAJsq2PpAkiA8fNZwxgoz6VbT13pDlBGm
pUFAfJtYsHzowWV+Dh8gjWTx7YX9gL0W5E8w7bTcy+oZH1ccJi5YhD+H1QVrh8VhAtOKS46rIfY+
fMM77LURijhANd12FVYy+NSI3aYwjnxiFTipi3gvEqvbCcsYDuizG894Wjd9LXUmnbGKSu0yaSjo
aaMW2wQxWoGYUPB6EGqJueBbuoJ7dBSMsd6jrx2XazKgmmQDgBO2it7osEtNCvSjCEBVAZrz2KyC
Hld/FKRskChcAQfCNMyNyV0UiVmpoyG4Ihpg2LvjZb4UlMcjgboQV83XAqWNYNYcdgxeiP2c/f+h
RDNP0rrZeAFH8WPQmTL3rgPXRpl++MWuCtzss8dVI9aZrVpF8Lh+XwYC+0/L8Q6TH5sJ1puNw1Sw
50PDYn9h356gLIGOeUFPmQrUyA8HUct8F1YYfd7sbxAiVi2M0b8DQWsZGtxjg31AKlfIL0w2LHyJ
4VMARQDIM2L2mCe0BIswKBc0HcJLn7GxmHKkEXQXrxQToBOPeOER+44580119KMLXF9XukXhijm0
pMN3JN2ghwE6wh78ZeKwqC9SfWEv3NVscVoDiQm0FJ5VDdqXXCYJgA9EQlstGvaxNWGM2BviZRtI
GK2hJr4k4F3xE/baVD9ngmAFWNmM+71feA2ELjHaik1mvJimJdjD7ClDW6LtDTlL6tskAPeteM7A
bQTtkrvEYoaXfatIQ4PpYhtiWSFVrUhAiol9CM2panSLqeekEpk5qkTsmnTP9fgFLAcqObCvEX2U
1EGXHwgRL5x2AQQHfg1oJJhVhm66XBMt7HUelgLrwknoFtROeJPYH1HJjq69M3sB9syCTzbseVJ4
8QXEaVh5GS1pleZvAEZkBDgmizFBX15iDRBbhs3XyRL7OoSDncEmgV5tBJAoX4fgiP+1C9hcWqgq
+zhNoMJYSvwOjmUKutB6BbE3s3sCdA8i5wjs4HjOJfQrA2SD2SuffiSNgx51oDv9Fhden31QoU1d
+MUjncU+YH4NaiTyEjM7U/qAtwrK1GpLAAJXe+bumIWCctXcOUdXGlsA6BETJSdc9ISY8EEtvsJ4
eNjeaafzAKOhdZXNXpN5qUzlzRh7jknX1wtbU8FkCtmzpYElEmCCafHApsrWC7tCh19gIzBPi258
qBBb8wq9Ecyg4r3qGI5DKG3eUdBNzAQf73sVMAtYRxFumsCHyKULLcDkCkkCgE3tavp7BHwGsbKp
H1vspdgvtr2bYI+w0aNQtHAeMgLpUebsXiDMM+iYCJM1c2AADkAXsmzwiWixSQIRzyzH1IJoE02w
mLSZv2A6xvyHgMgQHzGrOCl3SCdnHLRUnRyFpiaH8ur6FRDcANDnHabHTHeZiLAE7G1GDMSMoA4D
yCQf+uhTrc/MRmqQcw6vW6aJ9bV/YvAghQ2aauF+0ITPlgOCYqYTXqKSftth5rp+O40W4SpzyvKA
RYGf+bKv+BlzlaiTZLANBvNGQXXBvmP+GsYMv8olgtnLEDphrtMHIW2APYGtDOM31ntmA3lInz0a
H9Dhgn9DL1Gu/rUp2M8LGZ9VlxG7HCgqhkZFq2dljYhNJ6D0PEN9ZAyU75kuwXuxkVmYEMI6MTVn
LppNhNm1uJUsCXaM+XAMxlYHCyZA3Mxw3I6Irh33NAVxIsiSZF4S5xy5Ay2mXpcARpf5wFyRYYDh
Elgggjny8I51jACp/XLbLExjOgVny/4K+WHGKU7CI32YpD1zX2w/f+3tMWHOGfvrtzvVCZ6E9WK/
LnbThZkZZjtK+q7LXsrFFrap1he2jMnCrDEtZOa+TCs0EkHpcRfGPG0Cm1HBLvbZRUYgO5yZVNgP
S2wvaBFtoKoQUjUlKznIL0zQWVStKQrRdFklvEjmpdNCIGQST9XeSAOKTlEYkOkM3WFOt4lCt6ve
cL8CvyVPexhf+EHmRZkdUuCymf6zv/OI9r5sEwQMa6sDyyWNNIO5ELYhmdFjIQbkqk4C2pjOt1eb
fLEv/PssNFVRFRkYi/PkrdANYtspEuuPv7DVxquG5C1Ds6z6Fbdh1YPWZRJFwMFmyTGTo15G2F8W
tiC0Y14fX0OkUnxy6rmlCFDwRUSGzN+pFYIQ2G8W0ODsgGGEsTVw+GA7RK5BagbjMtEHtO04Yle7
iDHY13vlwta5ByITUz72h1lMFv9hIGGQLBWAS8wzIYJggRD7hHlI6BczqT3egsUZMI0SdIX9iPmZ
LxsM45nEjyqxB/6DPSGDF8xVzmaRAQsC2xpUBD7sm3JmsejXrPE1FkwimoHW4W8Ib3BAqGymhMzd
MN/IfOiXpH5vThamCABO5DiYyN8BjqgcgcHCbBZzmExxmZNEWt5iEQXzI8wBML+BlBTKtz8r4OOX
8gWGiB0b4CTQam2weL3B/JhJ4yIEw/ijq3YEWmIF5+RO920cKtiTYV+YVwFHPbPwsDTMbKvS1/sQ
dggAGbB6x/aJeGY+kNnfAu4Hr4tgJ48kIwV/Aqw4fr2OOBvAGvBKbI4ypI8fcuED88RsLXst3rBZ
Mc+J4WE42fIzW4lfua22V3JgGi+A8EORBUkU9dl9ZtwnYue3SEnB5MAW4X/MwzGPgVFZ5Ht7uGsH
aI0XFVnSJBU5wvnBFGhxVOvC3+MxPaPIv0DjoWpsCXCsYTFkk+nwyYFV1jsR3C0VbDdEr+UnBFII
adhRD1LGSo5w/78gu9sveU0mKq/IChKYPKySMDs8+60oxT5ACLFPWZzeUIcFPyyCwPJDLl/D/Z9l
uP/Iirs/c5ZGrv8fpMEJj7uP5Tz4Js/of3jsXw//CVv8O7PO0udfv/c7G06I9A8JRkdFVb0uITWJ
PMjvZDgh4j+QIGfZD1EFMguruPlnLlwQ/iHLOi/pCq+Igiiwq6J/5sLxEZGJoiIdLigqHvu/yoVf
vcpB1n2mP0D6Svug6ngvrYG1BXOpxy/fJHElc331wgVPnt1DdWOdZqXQ8x7BkXBSuLMSS/a4jqe/
9PzZJVSnNiPAFmveo++tYnSfPXDNLu1T9SEfcEiFTS4wIdXkX9ban//MV/0TNEEE9uOfW03ji0ho
g5b3SjrZZQV4Ff1T0pGQTO8nDndKGQ73P2/L7vqqID/151CZSErBnzAUR49NfadKazX4zFT+y///
aw7sRvLbjX/eCpMQChJ6x9va6jlAZcr3foe0fDpsb7/69bo9iGlmpUNR67ge2B1e+jzsmxNgSmrJ
qF4k5LTvkk1xURBT5Cb5vD3c9Z50DMfU49uMuCj0R74oiKe06T6eFLcL9V2v5hs5BiYx7nbQTmeK
A91g5m+01jHjYi9E9TkLgXCjSduoTh9AX2sUgBgqafkx9MXm9rtdvebFq7HV/fZqeSFrnZrzvDfI
0esICuwGisoBxlRSCnek2sowS8oyu7MmSUcaP4fAg+AiAWopW1nJpefOTAOAwKs6qWEa/Bpw3t2v
oX7+O7nMLAMd8qFReLxw24pOxAMBrXnJGaOfDiy6NSo3dUnVZ/aBNrmgAkKKR0P7T0CyHZoGUKvN
aAKnTwsinIxVdRePHLJXPSCxRZOAHTPnZYeSFv3cgMyNdZOicaQfeQsV3GYMFM82KxxOnU7AcAV8
V263bQe4J3CNSUCY88GwpsUUR89qM/C62QmJrfNnRdSgZ4kxFBEuXBgqfmIF1fMwvmgc4KSSfgdo
s7q+FE1kyV1wHPns1HI5Eha91fiqhfvwYz/EZpwJQCoX7cHvXEIbW40Bctfgisz3gFzt1pBjS/JD
QjxJPU3AD+LKt1zgjaEKkXv5gcyZ0WhAJlI1XMl8TPpLNInA+Knuby/qdXMszDtisj6SA22KQBc2
PQE/Z/L3VbiiL8LCUs4bYYAHWaVtgo2klIhc0ZOmd8EvUgOzXv0pdw2AgFH+DbAGFGYaocTw1gMH
LWbA92u2IZAChfRdFkcjUnHrBbgvQPtusljwWjXytFQ8+4NwoaSyxrazbwtjwVVoMzOb1bRsiwoa
3oEIQO92KYvRIx4QgNTMq9dp0hAlrhEgfJU5XTHqGhPbNzuDbTpMhGvQ2q75L2NEnAC5FFBW+zyA
W3RuOyY/UXXoAXfwNFb9sUMnwJDKW6qonhg2FgM/6xpqJi3/wuXZpdQ/Wwr0vxzomoo7+Z0DgPw3
mDezCyczFzQzina6CKxx6Q0w6Sb667cxu0PBfSgBGlfVgZ5R0QB69UhjycrSHO3Zk9mgIYvyDz15
9tF9F9WakZMa3X/9SinVgrma9wP5nNb2bQqZC8CRU6YB5yj39mrO6gX+x2vOG4JykqDsmSO8pwoE
aHgtGBRa1B19chFA7nAdWwD25EEqz814pNErqXc9ODJQJIZLwNGsQAUdaj+mOLBScPG0Zb+NUDmQ
Vibofq1MaNY4TJcEMPMDOAOKparoo4fakQ2VmkO0xs6y4Mi0mScAslkLaEMB+y/daXlrZ+ohRnoo
13aiEq60dyzZj5lTKHByB9sUvE3DncLwU/JPDFrm9gLOrv3+tYAzXxADdyCuR+hG5WTbbituAL57
J55La7IB2+KGzviyBh2wIKt5G1GRFFlUEAwV4/wf4WDdyWgZ4wObAKp76v/O2s47ipQkqztSY5Rm
eJG4nxy6fNYcJ1maAfv5N3OSK70y5XRE8OkBV9WZrMKZvPjASG8KuwdnLTrBnd7TVgoJv6rerpiv
Lwf+bTwU7uJyrhswFxCgAB7NRQrSVpA5rJRnMgyHCtwrYnyp8ldxcEApY4WJfvDj5zBuTFS7mSFX
W0RKzLYr0YBZu0Ip2AlqE2TFNxNNtUWg8PuZsMkn3QAuuhnm4o42d1ranqT0kQdtS52+13xpaele
mXB3wql2iP3LO1KvAH1yXHEK19GJREFlqv9tolynDunoq7wX7f2D7oS76AGDp8gEITzmfskAY7uT
Hvo9AE9RLKLtVW5T5mAoAJKnqaRG/HF7N3yBbF0TODMg395DKca6CsMUArfAs3SXngF5vY29dAPM
XW/wKLjtaxcQnlZnAlHFEfb9CcDqBKDB9/wmcTnn9nssePV5I1QR+EmK+q8JR0/k8frYQT+nR4oP
Hrhft0dYsIjqzG6VzTRxgh/DDQeumm47+nD7uUs7ZGarWtAmYZ8jHomRuBU5K5BfpQR4fhqy/Pm0
YrSWXn5msySk/nHV5k8oHvjR1eA8SVeksmQN5+1ORVQVvZAiXigswCMdUTxvRhZnllZj6y4xqQne
5pU1XrDqcxbgHgjmquoLk6fUhZNlqiXEqidIT7fX4asA+IomKzNTJcpyVYshZFSA3cpAxY5qjDZn
qI5ixqBHRCGpE76rDwHaUPaFE9vhDvhjmzvkN7fyTnA6m26TZ+WHusts2RxscVfu9Xt1Vz4qTmOC
mHtF4ktSmAVoNOb9nI/1CScpVKiVOACC6EZebcZbUMc5aTDPS1QCUCxOOjoYZ+JH4EiCjQt3wJMp
9J8rooZtuCbpmc0IRzFt1QFjFN1rD0pVqoQrwrneESMK826qEIgT7djCDlRWfGy27aGEp+l2yVmD
l1lzy0tpCWVmC9DtnjZailEaqzQEE8V9xzNzaK2VQ9u5vWLfFtTiQDPjUKCfFsBx8gTnqdwnd+VO
d4YNdUNo1mTXp+Zpje59wUAoMwMx6KBKqhLMSEFeutLvamWlk2dBXedlsZxQFHLLHkzpKe13tD4U
6fm2dJZ84JwCOGnHsO96SEdxFbN0czc4JY5kAwd1W3nEjY44bNto5LDAnOPGTnDovb9dGXlmLQQd
dxkRUwHhXnH5A0ouvM4DA8AufuRgAbKn4e32LJd0QJ5v+HTSaVNgloLb7LtH3Unt1NVBdd0cAw+n
JWcVsGXhpCmzNfzmy5F+q6sSoIXe4KhOf1DM0e6cau+7LfoKgL64FUHs3p2np2C3JscFvZNnpiAu
EadXNYZM6f0gXsr+522pLamd+OdUmrgIfUWHleyTnQTsOb44JXRc8abXu9Nwvz3b//wAfLgkh6sY
3d6e9sVD/UQPkpXuJSe7R1JgjX91KXyeN1UlNJj8pJMmD1kzQGCDze9Z98onbZttQIl1BMVP+oMc
qkN0aFbUbUkHZoYgCPsxUxsILi8T1P5FNj9NuM0E0oBcmwPgssHgYQ6ZumKwF9Z/3m1FG1wAR8DP
8xT+1A3PMcjWbiuAxF74ipOZt1oVXV12U13gnG00Vmp89kaOf3SjND6A4GvVxk/kTRCrgHbLzIyX
zsC9r6FZwHG3ARNvAEncDex6U28+ExO1zsZav8uS8kgzy5EG4BQJY3HyxAdAK0zbfIfzgQ0k0Vfl
tTsXT8LKWWjJcEgzw9FyRdSWEgbqd4MzHqIHdo/qxXuyA2fGk3ZOzPTltrAFpvjXhD2zHOJESk6M
YQ1Lu9pmd+L+VO7UTeSAv+MMXg9b3YGJzq7c8AEV00bxtNaWunT8mHdzodqVtODlHLxnbzSRXzWf
n1Ms8wXkOwZalhzUQNgArDASo7XennCPYyZ4gVVDsKRkMzOjBaBoLHOIeNLfQbVqdPnkNBXIapLQ
qukrF7oS31lhc3dbzgtWbd7rFZOK+LjVx25Bgcu49QcQF3783aNnkUZa9oXaFLA0EUVqwRdtYUQN
vbwSul/H28DV48ysxClYn9DzCCeGYq+PjwmbbjDLojNxC26r1u05LBiTectXJDJEYSCPejl1gH8h
SNu/e+7sBq3JlDLzB23yJBC3VRxYA1cu3pdeeGYKRgSwBJEkHlzcZenWb1ZwUxb0RJzt/ApUCZEa
YDGzwEsYiyp4ekFQelsaSw+f7fVKooCaZ/ZLQ3GzgAYesHfkKGS9/fQvlN0rpmSOxs6rQk9RMIWI
wO92kayglDwBzc+mbVqUVRNbl590cGahT9uQCLYyyiYoOSfEHbhtQmNzAutDS3ZhSFfeaMEjirM9
HrZhzokVXqjV79r8l482ziIQNiNlvAmZmfMvjbjqHJYGYwb2WwjW5aFUtGkCLkEjJTsuvIiNDvSA
98ZixwxUOblK+pYgGhhxPMvITnRBrGyEKxtoaWlnRmDowNxZJJhqCPrq5IO2rxX3eXtdlx49MwBN
jcvVlqlkgzJ0n3EYJ+eQW+1TWXBAc5j5RFXEqq6EwRNAT8t1oJHoAjsHb3WDCvqSyHaN6I9nCTz+
BcVjHl/1Bk9BPi2GVi9R4I+rBqj9nJyExzzjrCTCpRynbKVAXJHtwl6fo9RPCqmVtMdeD3jcGkXb
Ae1Mt0W7tGWEmRkZJpDo8BUenduF1Vj5UbKrB3VTH2I3Mdxgw+8JPHBqFYdwxZ4zQ3Jlk35drn1T
U2nK/bqN2YjjSRkfIzSYKMVGbtam9PXq1waYGZkyAumawixjD10PpXu5Bn1MtYmUHIXqoK8K0B4h
xh8camE7Mtmp/CtTH0nvEFzShyAxb/p3rZO2MT0CxEqaUltoGiuWArdUmm3Jq4eg+6iklfBnSRps
yb9Jo+KjWq/7dPRGGdS102OWfqagOpLIWiv5ku7MTBDuLNuyFvnRA7Y82gjeuX4FXWXpgPEV0H17
9USWC5DaZqPXmriac4Y9KGntwBpMdE5Ylf2yF83Kbf/OLQkz8zKRHOQSBXLFoO40u+4zaJ599B7e
3gVLMehXUce3qYRJMaDVD6tQ2q0t7YpttfVdbVfcxZvQ1qxyr7xqr/qu3U62b7yH1lpCbmFxvnbl
t3FFIk9V1ZLJ4wXBjDTZ1IS16sGlsGmODw+EMo1IZY7lsX0X5c2maoNUzjgW7ho62eIQM+PB6G1r
JZGZ2AaLfxKecN1t81b9QJ70laVZHGMWj3AohxiJJrExJot7qe9heO3Jnp6m9TFYMHbFYnwlqL8t
gw4a+C4u/cEDiLaJi5vI5lBq3qccWMdjU+juUQBvjFbqtJ4SoU9ByB2huZNXprjg3r7OYN9GL+SC
NlWDigV0MUfcWwe6R62aVopylk5yX0fJb09voyKUA+AkIN8wOIOFViTLxyp19u49tlqjXXMkzJ5c
k+E8+hhxBgCi/W9rcEKLtoV4ys0MRL3IX68Os3Bq+lKTb9MZ/IZCJdh0TBC8mamrmiD5NrNVpV5a
jVmw0fMc8Asl6FsW3A2ycCmVd7+rX28bmqUSiTmweqWI/9zwfp2bpfbGlfE+pPcEnK60pvd5CaiF
0qTVER4KTA6RHWg/gZBlAGPe9kHhpoeZTQlqfB4jxseeHULhsRjuJ/1JTXqjIY8jqIcqlJ+ofOgN
EUjLOGqkWrZFxulEw62ibVphlwSAX6Tcgat8Z1RVlAUEpi8h4AGLYieZXP2Uwln4KmC5+PuKX5n8
l+W5oiLzloVGVtNK63qmIqNbOY3Fmyi8sHMXN4sWmGO3oLY2ZbPCjcdtcV8HbBEFfmagVD0My5Hy
uEuU0p2iPoAv0Qzk1knaH7kPumJ0HaMNhq5e8C/Yc35mrIIBlEgZaOM9jbOzbCONK5XnZCFMmKMg
xCG42SWdQ+LHAEG9U5uiNxl0hxIyKzEQLnjg2+S29ytiW7CHrOb4e1Ci6mBy8mWMltulPZoCqLmM
3FXP/Jvv7PcoJzH6TXAoP24Pt7Dj+FmEwgGOYUyYWmSkMhRQDos5Lr/jtbKkJec+Ly0W04kqmojZ
VFZvi1ZklYfgBGq3u9RND5wNinGXmqINBuuDdg5+IqLPV4wvU7NrCj8LWhSpyBShmgaPoK5TKlMD
l2PoKn1MyC/Z19cs79JqzSyWnjQiTi3IKLO16izJ1B3RAg28SW109bjlFrV6buQV5lqy//qCkXkB
cgmYha6SIFAy3akoVOBLEe1C3dp8rus6mRcdxyhsSpUY81Hu0Ua+Rzbwozh1mx+t1W7ru/FhOKDz
xrmte1+pgX9fIqLPLISfFKgvbdrRU6P3JMz3irQT0xo9vY+a8jTlkgN+ekuoQGsI4oGxUQ6lFpul
rGxD0K/mMu410tYF0YtXAqdDjEenGUJL0VNAKnRWWv0IkgR4jD+HYSNnR1WwiQ8ql0yxugZNO/Vk
SVG5ZuwWrB2ZVzxLHek0AMywQgbFmmhvq2ALBmEy2FsvkY/u2PKzFagLzDpTHRMHmFwGWBJNX9+P
4wTogHybj6jEFj9iIdwGfWyJReXkOYI78l5XRxq34Ee2BX4yU1W2G7CaDgo4qajVZxF674BQiyeX
3WMJHMc4seXygVc6gyafInrIqp4/DyNxCC3uKSnAQk0cPlWNALX+aLZ1Sl9AVX5n8mF5JwJXMeEl
q47fesAS0tYONTuqPuMBrMcM6LU/Ff4Ll9x1kG6Nk2MOAA6lUdDW/Ua4wSyafZbtaoBgCDGYbLu9
HKIIszmDt8hoRfDOqyh/LDVTpCiWSJ7AeKvmyJFo9Bh1yPOmupGBYnPUzJRKNvjTjsBCCekROmmg
a9yu68YW261UZ2YCrMRUazZapJiDwtkTFcwCRJ9qznq3n7tAu0MvhZkQ9a/OQWReZg4oXRKWLBWg
1ftOPYTNay2tWKvr+SMyLxNHQX4pjymsVRdLBqgmcSzvnbQ45MACHqvAAgj8rtf+Ll9E9JnV90Ei
gyaMcfCy7A349XI6Gmr/dntXL1mQWSyqAYJ66nJsaj8cDArqJS1/HCvQyAPm5O9GmFn2uu34uGU+
pZ5OdXlR4m0fvidrSYFZ59d/1wkCmOpPByxkDQe0LZhAtBRbYL02cS9olLhxihxqc6ZsE7e3qAma
UOTvMpOxZWarMfaCw0Qz15+jkyRMxLjA6ME+2NY4EbNjA2dyuA/R7cIrLdl9Gy3RxJ0IOwpzK6q9
NOt5eXUvCq0sKsjzwc5Yo0298hxuApMaP1RT2KJZkY0IvmkjtxQnt4QNt3oQv+6pyb8VShdFRbKK
jh4yjdagp5ZSQvAAKMmGczSiO/i22iyZ6HmJdMW1nYTkEgqFmteevvHlnd/zBi56EB4wMAu0CiXP
Yfvr9nALjnpeipyjax9ZLmRo0sxVwclcS7mDyr+1MHFJaLMwsR3LPJOCevT0jeASB6ziTreRj9mm
2NC96ApOZPvH+EV8vD2b63EOMFxnahkn4hiw+zo+LI5EkjZNiOMCavYYLTC4oU2gqKysk3j9mEnm
lcZKHgIJSICZVUVw6LaAcEIjOX+XlWA+nBqn0D/6fq+BJSbLTjy8FXwdSpONOkI1chia8ujEaJ3N
+sLhe0DBdim80Kfa+QcO7QCZ1LgVnG/dKlaKPuAEqApZvRLRLDQpAJ3uTzGB6iwTNdSqeqryQx5q
ox4osDsEs51ARBJ8aC08fg/W9yIwu/FBSE8K+qY1ag7qaEZgCgRgCKrjSg9pSaOuB6to7bRFqzj3
MCRHhd/4aCm5vaDXT0tEm1m5YeC0Sm9wsSeh0I8zxNXKYaYRV4K6ee3zJPk0R4zGzi/Czt/BhNiV
F+5BZY2a4cKUVm7JFxzmvPgZRZEAtuqRvSuKx1wDSICtgYx6cgayyeOtn2//SkzqLEQNwbMeDDJ0
cfK3ZUVAhzOsLMBS9DsveaZ5FVY9hxmo3EWp3kF+o6MXD+CySb5VAQvWAEIVrZjqD81/HoXYbiio
AqJul6HlYgjTY9bVx4DgGkQFGzZaLQK/fZW4d79WzCmp7cj3TV1LTnnqyH6JziHdlMBvHj1H8oh+
eMn+OwEx8/ctJ9RI6uCPHD95Oo+kie/gHub2gxcaLsicf8FP/ls+hcW7yFfg+BjvGo8cgQqUGtOx
2yEWtgK44cyVjoDTs8RT5Wi2vrL0CwZ8XpqsBSTiWhbttckvv+4tv9jS9u725BZ237wo2Qf/Oh+U
zMRpP7L8jlsLvgDasbD9ZhZoavgAjLc40FdEAH5bbtDqHPeXlJyCxBRjQAdM+UdWOS3dEP8uKS73
wEHhd6L2NGa7NjwmxTOhF7Ec0UAVmZFudPiPOvGugDYyjTPp+CvpQWafvifA5EOTE4pN34bG5LPK
lGO3Lt2IZoaoA/NPz81Qay2imG1l0l9554XVo0JxVPM7mytAyAR82vGnz4GleBdU96DwA2YZKRCP
ekV24KdDIoNl+GdTbQrJIdybEj+E0x1X16FT9a+lFm5pnD/rpLzjaHzqpcCW09hUFN0hzT7tNqoa
38sIXepoB0JW4bFS3sb+FEUvY2ujGUuPHmTt0lT7SrFo98I/wqDgpAO8SE1xtBF5Wr1AM8FWC1Cb
iA3anENQlYn+UR4OU+RJjH3GCdqTUlspIL8GxWxEzRKBNgUCYuBbmzUS8vSjAM9pgL7SsHnsG08i
Rl/aYXEHIY7FvuzPU4vDNb3js4cp25f+lueOcbah6b4oT2P5EJbbJNkrAQcQGUbi6QzRVkDqNbIj
lHzq/SkWqDFVT7HkFeJnhpNxEu2n7KHvSqssLIl1JNafgWYDaV6UNFMe1KMakdeRZJdAeQlw7Ku5
e8xfaj9vK/dCbTmZo31HQsKLZdEjQN/VNpyfm+6S0/ACqjUX9dV240obee0wsHCJSuaVaPU4RFM4
sWt+E9dHGCx5UD/an9OLYumH+G5wNS/YRRfxLXDrlcPaQuw1L1ELOjEiDRER2oHyF4CcFHBIKLqm
QHaTNHBiByuCXLBA84oz2otjqzUBrvX13mqBuiGFoBd8/rtVmpeZ5fUk84WKVeqcbjse8126GxA9
6q5oRp62GTfhKXBvj7VQ7kXmUDNcDgLGXMNYvDlZ6YZ7ASKVE5jsn9qcDM5EUYRBzKfUyWxlE1qh
k1qZjT84cHDW7ZdYkiazxd881SCKLZ3UDpmz4q2SGIuJCMrftfPTkt2dxVMdFfsy5+HNg/3g4CIL
dzA+ihJ182fl6WeEoTa2nylYDRorNDt8af+Kt0Yk80YOKUXCKx8wcC/sYv0w0RUlX7jK/w0f9E1e
JRpJAxoM0A+0KOoIkwFxlUngTEQuVURQ2o+PPUhnygcyGQfQRnPqGyf/IBOqMXkQpz9TZFl5vjoG
GRrt1EtC6ucJaL5cpRll7kriX7GkQACzEM3nm74ICYrrUpAXyIA+oW+3FYYpxpVIliFyfFcYwPuI
UYS2Wm/kdKMYUyDUrRUgLiAWkHm7RgjiyRZofJPHbYCphF6E2vhgNY8oY/VC1LVWyPMDwA3Zhc+1
zPHCPQbgfv6cj6ZkmaQWSFGi5dvSX0ln/A7PJat1wHW205z6lO3Wckxf1vCa+GZHxjhRst81lhSV
yNAkO+8vleyGOtY/ncwi+yiku1AHEUl8gjyQ+iut3L/LkTNVAOeTBr98/jAOgG5GuNdMuDwafxTj
cYhwddQbqhIYRf1QFAeuPuqAex6n3AnRbd8BT3hMJrCMp1teCCxVO8YDZ0q84PbSR8t/BDWAvR20
GqqgaBWPQYgwYw1aY0llmHX4tmd0hRvBY8vqacuzFHhIGK4cihd6Jogyi+uibiCxRKHlTF1Y80pm
xXZk5cjQ+LjtZZWywJVwO7cwg51virhc/rtCCYCx/zkpEbhDXMpOdBP/Iw/uFCDo3d5gC0mFeY/J
qCUF13L+6Ik/RvmlzU1Z6136SErZUVeL/hfM/rzZJAN3Md/XI4IRDTHpiPg3e+lgKW5PYeFelcz7
SYIsEPlAlga0+pZGFaie1KshwHgDi2KQUvuJbLTL5Q3OXFVhypVopHFiqRGwaSouv2sKAZB53AVs
UtiOwB+4/VpLkp2ZrgmNZim6HkdPUyOzVNHn/EImHF8QNEZgs364PcpC1xaZN57Q3o8lmcCtV2g3
EZ3mVJ1CF4htW8VpT+lKJ9JC4T2Z95pQTQgLEYTEXrZHDdiO3a0hzMbdGhKRDrddDVKYPl8xWHMa
n5DjpjGKEUmKr/VR9chGxB96n5zSn9ExvUOgvxkO/KY4qFvd4h5XZLiknzOTkYupUoLUit0gNnvV
YZ1v3SZGo5CEgEjYJLs0M9aIikCRcH2KMyvS8VFbBC2mqFSffleYuvKkDRJQkvax2gHX+E3Pt3qE
VDdybVJwrwWKpfwXZ9+xHDmubftFiCDoMaVPr5RJmQlDliToHQDy69/KGtXTbZUizqTVXV3KpAE2
tlmm/HTVrYUhz9oDl6BBEni4avk96PbWyEA3UYcWBolsXOLKfTInEUIbhZAeXaUilM1xah5X/bi2
N7kTmlBPofECDvZY3nP5urS/QW1+CLzfPVuMVu9sLZsxP5nqQ24wCLD+xsH94QV9B+9bGC4yS0fe
aBvPzQoWBIg77m8D5J/i+p839deJYViN6Y7XT7/GdRWt0RJCCdArQ2RKIfA1AAvJAMhb5APDn1lD
9eso+adn9i2u652ZQQL9muD1JcZ2MB5z8vCXVf1DAPoO6S/S1lJS/xMZ+nAMtTD3VeIGLiYJY+B6
RwuJ/eD/psr1Q0F29RH5+9h1NCRqTgvc0BTBlwMiXODxlz79DTn/w4MyvmWYii2VZs+4mXp+E+5x
yX5Dlvx03d/DNBkG1uszioaNFQEZGwL5Glc74aOb531h7HpIQ/dXmsVPZ5VxXeF/rTV3Veh+a+X1
67q99QRmdNBgqgWibahH4wY+EFAbRhMa86xflsEP8eY7KWBxIDNgOPyKGBu9+8wDMgev/QEW9r+d
vz8E7f+L8rcGbbXxDZcX4p2Ut+887n39+/J/6DEb30IztHDZWpn4bA0zwMz7fD4+/IaO+nN4/cdh
80di9q93kY4NcTsoW+yk1fkZh4eHTfmrS2d/sNnFnA9jcUb9Fbqt9NsuheovsEB2CgHQmw4ygt5o
t/HCzzm/h1eVz+oDy1/U8qr6oO6XnQ0EvaXqsFvgxyqhb9pRRGtTbK0aeGwYtEI/uMhbiLyDA93e
MdtO5pYmNod6eLlGhpxOooqgU5FkwwLlvsXwBnve2Bl6oDUaeA2aV6sR56Ueqdy6h4UMklL4JySt
8dsToj/tum/hic6jqrnE0396ebvPws/H/Tb37jLgJv/9dn/KK75zD1qNaUbOCiydp5fCu43jeP/w
9fHvD/8h/n1nDZhjx/pZ5IC2rLAcZSeneuplHubVm9l8rGv872/5IX58JxBYU2r0sgfrpOnGuFub
qIV6ssExlbNvq+Xp31/y43P6FqUKAEtNxfEiduiZeqO34lmtCFHbxv/laf0AZ6d/ZgB/7QZIwttm
eQV+tpbmZ2kd2XDeBke/CkhIeWLZnacNkG1Djq1wFl4j1P9Y3fwZiP/11WTULNvUCAapxhRCxr/j
9i8L7IfE4c+R/9cn97McoF0NJESZ3rnKhaL26FVQ1PrltVyj0H9EkD8Igr8+HsA9XdEZF27TOIsA
HXHaU35X3Ovr0V6ir5rF/2PnTP+WNerOuuSZysAxdF5Ug56PhSROpb91sP5suP+6k287vU77UTYF
FlgXiEiP8w3+ee0MeibgjxJaHhDLQ41rBtMWEuAbyONF6FF6r2XU4R5/s2H8Idp/5wOQpVUlSTFR
T90UYw4tKIyzUmCrATkmsfhsm0cjNMt/eX0/rI7vFIFsbldbjMAH6MZWl4tXGbnnkAdCHEhi115d
w/quamKrGwJeqLCbtEBLhd9wWAoFv1yD8d9L6M92/GsJGXYr5VggAk7B09vp/vbm2fUe7n7Z1H/S
iv94rX/6UH99+sCVqhkc6DHMSWMrQ0OCXnKDH43mSWOfql38chrBtslhaGKFHYDT1Zp6qjoRS/dc
c7vmMmAT9GLB3jToxXQVuHUbIt8bflsq8czy1CsZDLCoeJPitRzvgEXQQMwuZDitwuOz+0sJ+oeA
+X9vRfuex+QA8qdpx+SOGxeDQCUQeIPUzcLa/RAOgUZUMkD0kSrqNVghDIC0aVHgLmF+xLYdZPPn
+pXr8CoXfIwc6GnQTsdohie8xdgCEyUMjfpm9ReQ9KdOxTaEATsDvpbpHVvQ1SRxJUlgXxXtISD+
77f/30eU9j1z6kvg7Qya4p60AcMpgCdwcHTNDXFXzwaZuHTWX2TdzP9cZtr3PApnYaOzGd9kDpcq
B4efN7/VGT+t4G8pLa+NpTGsATU7vbH0O94/6+kYDDMMRBZ+GPJPMhzqEQY6Ip6NTaHf/vvZ/XDw
/slZ/lraPLegUcBROtX5Ycbcx0Jk6u4qtpPu/5qe/DmO//qOxXLtCTsUsmserEGD1fv8fEd2+3B3
/vc9/PdbgQPi/18NDAMfq8pw1Y6zFD2o24n8Mrn/aST3nSfSZmvhpPLPlV/zfh4gyUTWgEoDHUsY
WISVd0TxFy67/01iitJvJ0gPTW0ODA0mZbLytOZVqYf2f5Mkod9pIyybi64xrlWTdcuNB64e7P6X
/O2HM+A7KWPsSo1P1QqRHXrS1zlwnVuY1v8W3X9YpN8JGGM9yMXScWyjhY52MY/WxL3i7uP354c8
JJvsRG5+6yz9dCffcsShXoZOULyASWwNfj9Vm15/+Pc6/Wmc/J1/MRTVMEHIGbOSAjYE0vDypodb
12WA6MjaCH+YFXw4oftVmJFLP1hv+nXTbnUxH1q6/pJu/bBbvtMyuJvBDNFGqa65T6S91OPdv+/u
p8+9Bra/dnmhFZRlFDend5fG2OR18u/P1d2fwGjfuRemNGHP2zaA5mD/DcFcx5AynMuQwCvUw1xF
PWe3cMDsraOZ+o3wYA1JUFgqb5SeLcJ2jDL3xuAB/BVGeDnCUbMIzTmojNe2j6t9kbTy0Jdb2w0c
cB1YPLt+yv0pi8siYvBEMfGHKBs94EHou5X5aZtwHs6579g+yeFvsZvSj1x45M3lu5EHM3yBHrju
5XrEln3N7jnEVb56C05XULUIAWKCf6Z+5h+D+dCGgwzVSdKnDt0lFD1TbH/1wMgB/wfFR2tj8BMv
IhMqhrXrjQQeDePgz0c57SvXFwR35/VIETpYEXnihlvA9AIjQTfZjZpvmtTr5iM6iEO3rexwNoZ4
beeYrFHP9aS/N4aAnTNDS0wFuTLa7sVl+XIMETlfgBjqTxOTEXnHjLRb9pV9a2cNtgNySt9alw0d
3h0Gg61230Gfrd07X6IPex5XfMvhLwkcoD+6wbpxbqEc1Pc3lv2u4ddqPRyg0wst2fs+8ypI9ZFb
tzHixnrtbvTzHPM+xIYY7nmbIGu1YXfXwKPVW2E9iWRlfDF4VKKiQlLRhzo+2b6bxw8X+uhpgN/j
wNUAfOsBelLf4sLkEROYHPPqyhf3UDFVYCJAxhhGlc2mzkId3jdwi68/pWQBc54UtmWp7zP03FYr
pl9lt82AwoP+XGR90BZaE77+NkYaXEB958wdv0nYnvYea0IJnUn9sDp+Js6yfyklNC/2S36GIcww
JWSAZic8DoO+CYo1HEgiz+Pi1bcw3pme1iys8hjKDvlzBjLA4MGHfG0Dedvs2GPvnjj1r1fQx00d
mk/qReT+ANurG2s6utBEBrdB77HWk0oGTrOhLHDME9CmhhX2ZmA9pjkkv/ujuYRrHTnMa98KsNph
Po4itUzkLcs9nUJDDC0SXWxcBXdYH2qesg/IEUboLfNl5U/txlaJYkk2XhqsoHI74qZvgT8dh/cU
PmSlB6UMtp9SmFN9lO120bx5WwDdHizNpcT8BpYr5JKmB6WCtjm45qnrN2uaeT0/w7yudwMOFfva
42XctPu8DASFI+MFzSPrEW37/MmGul0fw8SLv49Y/HAwBU94DTE0lS1+EZvHo+kpOw+zn49B1x+W
HiAW2H95nXXLHI9NMcBE+E+S3VoRUEh57VMedzTIsgh62fZr9QQzVuFspIPtl+hfLeQ/bmoB//cS
T8PLHtkb5ufZ4DuWD3JZyu7sNVQC2wkvYW+N92MVYrnqUHj6aOUmxbuuPPa0Gpu+h+XUYbhesI8v
yJ8E/ejGZFVxehmKiCx4/CPd1p/VxilizfExIio/rpTO5YxX0aef2C3WFE+m3xsQmLkjumfPwUAf
imU7ljHiU5q4+acNZeo2/1DQWB2hNmF5BUbJRaS3s9dhrxW+BOwqj4h2hG9gA/D/HA7WIdNjKBlA
QMgdY9ic9aDHMEwxj73wIROBNSTnUzf6BIQc/B3qQdwkjcb5CuZvgSX19MJEJN6s62YUniMCl5b+
yPdKP0O70SKbtj4bLrTQTqPctTwUfFOes3fuwtL4MMIw1kAUiK29IyJcRjdveRYYw8ZCsK82Aq3W
nWvAfs4D/UI3AJcGsQfuPcnCj2YZc/sj7RaUtzsB1Cj4O+g0948DVDQRCMYn+L/ND6pGBPKdFOgj
KD4mhgPp70iDIpTr2a8uBhaZp33ai093HO7D+L1H8TFfaoB+V0jgh7gudtIOrDr0NFwnv1kujpGA
78TfnF0WowUtoskAENFD0CPNgwbJzi/TCYbTDLDT4NWJSTzxLp0wl/4AvkO7LV/zU4uVXSYMiADl
yylsyq3pxDWPl+G0cng2wecUljweXLPWJL1a3vYgk8s7Z7it1bYgkF3/tEtUVVPluctNzx4E2ADG
rrwle5gQ3EM4Bo7H29L2nespiRR2eapRoOnd61rtOwsQg/0whNatexaP+cei73qVDB/r7GOfQ4It
kKUdkKzzlsXymwmd2A5r3Bg8My9BwYIU5DAHmmPAZw4JDPb+xDAzZQgvmhUW16NhhEWxAcHjrInG
Ci8TF1rNiIL2EFeA8c0F4oWuPF3fDbC7FuWn0xdHE2O1Aqm8ZZ9XyOObIvXtysYZ/Fqp2JyKYJqt
BDCCU70Eoxb0mDaE3Lzr7eNUvBflRfC9ld2l2V027Yv0nNbxDIKVk4bLfGzbh66Ef1VcVzu1bltx
j+M+XPtIaMHAQn+2joIc6mX2swzXihAxsr25TsHKjn0FJRecieBWKyA5VPPl6s8rfdPTZ9eNRfq8
pM90/qrw/xwKT6c2LFqxXaqbMg1rZ5877yZYDd221YGQzj6Qk+QaDBFxbbqLpI+FdXZqwSJWBWTi
sK0MWGajGK/aOqDuA0YeUUb6pMQB7KSfI5AlCkK6MwCa7v2aHkq9O+QLxORKwLbKBu6vtyj/caXw
ElNtzCDUKOIK+hpNPHUwlDTlxjRxjrwtLcwEWB+tc3c3YGM0DSod9SbJuEFrLpzwnHHgk3FLey3R
1BRDRGMzwmhLwmRLulastMFfKnszzJ+wGfTAkvWc4lQZbEeFnGBDD0yHA1/KGXHXtOCPYcNY/t5I
S28ihpcSe8+KG8s8OdpNRRFvcAg4xIWkClx8C/PQueSUjyRxJ/ANlvsUPciK4wya9hbWgaxoQNRm
INTPOW4EmrR19zGoEmlAFWNG5LurG1hQ0F/gclbhxM1SM8iQeDcWyGlEwn8QE7yqieh8EhL4KHQt
wN9JuvK9oqZvcnvbD+jh9a4nB7wqWBO3xktBgA2uWrgaC6/WZ3gj4pi1et8Y9iXumdWvZvPVtDIQ
sx47LlbMasAa+0+DzKn0cBRIR5GY2PO9MRYJm1/y6cSaHYcRmVlTOMbeZdx97esO1EcKWzAeVC4P
9cGNuvJS6m1QzGfN7B8LR7wuzMHyIQfVZTqAtC70bBHfcACkw5xwrfKLjD7rjYFJdnbJDMerFG5/
PhjgGuYZibs6jfIcmw2mnFkZlWi/AxoDkzgc7PCfgL1or/Jti1/Up8GHk1hsD2lIsscW3sWCw8zw
uI73Bnlp8rMssXnByBzqGoMbnJt022vDaWQbpbsnjFZCiODgPV46LOBqeNDzxxz3LOSDPTrxkkIp
JRsDy37KsUn1vAkZeMG2IF5qdMHaUKCxyzjHh6cmDlQt1ox4HY86Ab/t+gf0wfnTMqFJ6bowwoNL
A0MTLWsfCuOlGSD4DxETDRJF5AuCPF7bnyk5Oepl7j4ma5tPyVwPm2k6d9l7B2+flN+1TgYPzc0K
71n6qRxnl18DoDh0sAccRYPZ0sXJd9Q5DJg5WcaF6NJfDOmZwwdLt+56q6NiRWfFJPvO2VbiTMB8
6Eq/hZGQxgXcI+X7CjB1KiHdrgAhtWkgoaZebo3ueeE3po5CApz2tH6bZ8SIHo546kutR51fBL0R
sESXRAYFZO2qTG06A5lhjtDFDo7FYTEMhbtlfBCi8gzEvFR8VNlxAJMV7CIh0OpzDyPAv1oLKUqK
iRxm8+21Pc5T+HKXd1Nrhj1QZdU1BcQbWFSxn+aL4rc1JM6rPZ0AIt/lClaJSFqMeEb8SgHHJ5cO
o2v6CpuZOts362W1b0z1UJLnFnRm8tYWsH3ZVcOjTZ97myIBOAyURkP/LCEXd536LX0aplBz1z+1
Iffm2fwcszyBT+Wmx1PTJ+JJC3k6smWbk90wvWaCBO1gemMF7TCNJS6eipXXeKDORrPkvgYoae0b
uB32J+ai+4hJANxE8s1klHFrbVh9YsbsaViCWaGwZ3AsszEm0vJ1R0YFwmSJ0CGvY0TntodXbe1g
g7zADZzxJZypiK6RfYGxoCmHYwtlbFi3JC3wKEX+Vaa7fAa/+2XRnnixs5ZLZeDakNaOGY+z7rPm
Z6kOCjUKH+EKbcDmad9zxHOJ58FhB7ZsJXIffSq9NusCB5FrST+4iarRol5nvnUlOngQyW7b7QR7
DmaCSi0PevqozFMBuY52wyWYRfXJnKm3UB1idqcKHkX2sqWkPS7GfKiJSlo0h3WZBwsY0Q7PA9rC
AlUumK1Pvbd2mJO2422HZGoeJ3SA0YxZy7dJ9YmaQ4fCFZPBCyTt97WUnm6+MyBjUtqFo6W8wXnO
AZMsiiJwJ1iNGCTU09dFfWkNkGT6u043jCK9NA9Q8zwaqFlMqDNhvLydRmBIO+UPXeu7ZiwZj+Bh
6FOqfF7toLkFvvSCowTUGfuxN/JI9Fqwph82mgAV0tTWxI7qLna/bdrL7OTJilpEQ39lGNsTTNfD
ZVLwHjp2aR4LlBBiwqRZZ37R6WFtT3euk8OmB27DVPd7VLPrJBO96iO7mkINWeNhhAvvYNDQRb+B
TxgtIldY8xidXJbjbF+Kh1xAeYhty/lgLdg0UiFfPkzqgckjq5NphIAzz26qMcNdXSCeCAcI1Pnc
iFDqlYbYF2sKnj9Q5CPZo4zOMElwNkTBkLF34Xre+kCpouA0opIsQW+aTzPO0RptDmLaSDmXBi5y
V9J6MFbODVn0AFOgdLwx+3JjO9OTKdsAnito4JVg9o0+m/fGolBUvS9djOQInqLQNHP8XJ6UgDA9
jsMZNbLT9KizxM3Y1jsHz0BnRkg4ODe28jWwE1d1q+o8roYMX0+3wnQSs1+3KzLc1rrJB3pjWk1M
egNuVvO2bEyUO6hzh51AFgJKFqDKvb/mKuhrd6NsSBzXSI4wEzEHlDk6h3n9liDa8ism0tDQRNAC
I02qAga2ZLyZXWQ+vX0oYF5eu3nCVjynmfqucP0R3bascVFtAqOEZIRTIFH7CnqVzdakTagmspVF
elEyf3KkDEZR+WY5w0Oo8iyc6LR1vLnVNxlIB+aCaATkLzQZqgyGlVCHKztxao0OUF6YzSO/W2fE
D5l6hqGgWKddGOmfJJIDmKqhH7PCQBXB6Gk0kKYWtUepDKFikjhXeYD5krcDRjS7riRe3kPPgjxW
+BNDTFi4zzoiVF/F6XSZ2mJbVeLZYFu1bCr6SIgRWmTLVNjr8GK2DUSWhzEtt2x2fJm/c7QzptqF
9RcL6oolLaQnnJNjoCxcIZ5ruqFeGig/4WxdQnIi0xKBerrOgOJidqQKaI/L/rgg1BhyTGZLBLkO
kStLT1aj8TIAM/olSuEx1GOtWPWnmyEpXp34GgYsDV2wtsSUOi3V4zzbj9kIhXZIZad3Vk99p5oO
tZnfwNExcO2npo/d7hoK+wTSfPE8omM0Ls59DdFEEPUPRnbC2/KyFQEET2McUMcbWZSifqLdcQAH
VdNeWuiyEK5aFMXXId2HUwAHoCBOCKJUqxeRQBeWaBUUCiRudwA5Xsj9oCOv091EwExaW8qwwVvr
1oemRW42rpEl72AoHmbt+9Ssd8jF7jSohI6K+QrYWJvgMUaw5QM63NE8TdCoUZuUzdDTUL4lN7UD
mJyzF6lACGS+rj/3rAxnJnzmSL8BAThPleeqLycHpBLdKyKy91E39gK9tBzmjQyWXJNOtj0YO+tw
tYYropHkod3Y9xzZQaGxUypXn7IDr/c0tXZai+p5+uxRfaVkCoRd+euEgkaZOPKLgDoGqJzPJrTE
Gs2fSrHvrtIaaDSy9Dygp1pObVIZVZDCyrztpQ9hsKSYdG+2rJOTX3K2eBYlh3E1/a479gAHG5HT
HDPoPqNxy5CLFhfLPK/VMya2crltO9iXW5W+5x08s6m1ldK8W4RxTFH0lm11AylwkMEmr7xm9yt9
GdLyT/I/ldnBKPWNbYsnC7IM+ozZK5GZp7AiaYc8rbvpOQOqqAB4+Bo0sGXnLuImiSxLnAWA2/hm
tEvBgauR3zrpoc1RwfGQTstel4Ov0cq3em1r6mj3tCjJNdJECnQ8cy9sN7Q7HBJqgTe3E1CJQr+E
zIWC8zzipDW0+xFdWQf9mfWk8WUjUO8YjADQ1/vaZJ0rtBJYheyxGWGz3bV7TU/Re6Fb1+iPmmlD
z3klyJKc44BHJLNPhrKLlqU/41Dp8nPmQg123Sh0SAxkbnlTHcYUPUX0IUi5dTCm1ZoZkiQoGlJM
GpoX2T00OAmWBXWCboVl+8ZhaSm7nUb3FeLhWl19P1GgAz7n7BTmjSaglHV+2+WPBiRb+AQDeZh9
AZcN0+VXoz1OAp1Z+3WkQ+giCyQVMhYLc1cG0RqyH9WmHUkwu8bGnhvPMeDcPH4pVF5ITAEIhlST
hL3p2sZzt6+gkNCRZ10HiPPq/1cK3+qOmEr6FA1RmDjFiH++AUNmRopoNT9ZrvsugZUzuFZAnXc6
iLvd6jMTOjSQ35mtNtZa9KjPJgynOQynpXgvoZw7g5ep5kOednFmo35GQj/TMsIg0deL6kuh0WU6
l6LGwT3e0m7ypTndoV9eDafeRuc++3QddJ816Eg0+rawmiQXnzpFByavQ6f6ImvMGfgwXb0x2n6b
a04CXZyT7exniZwGPq7Y9Fe+qYujrNlMTe3PqFZ0CWqwXA+rChv20lB0KzT0szsbak/oJxbZwwyX
T6t56Xie2KDyCJ6CrroElnxsEeaYKh5J/ZTyDlH3RrhmUnOOUUOBPOxjgDyNQBwWT8QOdXRbSXko
ka7p/HGkOwsYGOvF0g56gSIbi4z1bchz2zNHcVzXryLt/NFkQQpTINWZAUWIbnkk0NxjebbXJA7i
RiJ6E7Av4d1pdtuGoiklZNgjzBV1tcmRoFUA8dUjGhA25nhCBTU1kL5Y+AnZuV7b16DQtsKNqvFx
XuE3qV7qCVK56akrMNVvTvAsDtrijrk22kq5p6G72U987woNNBok9BqcMDSxmcwS0AvU3Cjn2VT6
gmLNpNBcNDVtU8INk5sf6ZomzI3daUBTG1foAK2q0PtkHIldAe9MNAb6Cc0Dazfa6bbPl+2EdmXh
6tFkVjveY/oDTnBdWlGnZnTIsZTzMWxb5ROHJhZsAw1UfgrMd9MdPAnDSmViTuMWiarNZLYfrLEO
hjWDazoCQTcFSppHrcfsxHwlK4IOmQO4ycRIhaNRuw6T5F4CDNyg7zYavZcb+oM+Vnd29u6i+SpY
EbWAjRCcrANQZm7WBFaDhM/9GpyXaXzi+bV+qZ4bowibFoIUFhzv8T3T6NzWNQ+0UW6sSW7L0T3U
SPU1qIyhl7DrIQtYNhIlFD90GiBLqYon5hwq6GboZENmd9umRtBjFga4T+AoCOKifhV6i5kCWuF1
Jg5rAwWILI+naXrWFoXGdfmQayw0GIoMs7NDaxpeJsfA4Tx3AUXHoubq0ogcRd61FnREkdTmitIS
SlO1DuqeBkcjHfZt/F6s2X7sRBbL+kXqTSz1MVoseESWYUbK3KMkjyrUYh0FsdretgvYu52+5e2O
4eia6LkR+7Z5FurZHF/lABWO7ImuEBVE28UGNyut9Yiw5plTPBbqWejcor3B7SbM0xAY/QYDvfKo
LOp37munPRcY4A5mFZRTBW5gjx7qO1k2BYYOOt6eK3ep2jJAz8xkhO96SkzfEd3nXMmwxeaCpuBs
3rJyJ9DtW0F4vi/Ni0BPnLInUzA410InIW9e20z5rk3Rk8yTpcLMSlP0EYbOoeiHu0LT7hUUqvSC
3FjjDUX22dhFWEzgMqgjoXJvtVPc2Od03dPajdJS/8jlvhKHGqOvvp8PTHNHX+qtHZjWcJPBcRYT
0QdntZA0rl91nTveSC+dSj/KZsbGE7ovhiVIcSwwNCBAKld1e+zQymalvkWehsfQRyMKI6eEZ111
V4kyyezp2OboTCPfDGCCit45QnR6n5MKFMgbGxE3N8aQTIBCWAPmDgMmYmOFDYUJhjWg723KKBva
RNfPK0aHrItc5OmCab0n5xKgJvVgZeWei+bVBZ9elXOUM32z4Of1v2HtGRnpuunxc8rBGsBPjaDC
RxiZYfLp2cOuwzuZisbyxTz5dtpeVkCWKyd7y7m1IQIZIELarJURy0B2QacfkkeYdxSvqnOCFKoF
hg5xhw7dfxu9bzRBoFQSlBnkYHbQLQN1ql4iZQx3kAtLZgO9RIwSUbREerfcqnGLgfoGcgPXaSRz
F0xj1D7NZ0D5Big11S+A0dnqq3CfsuWtwSh0HGk0WV1cr8Ccovoys9eWnntIbzMRLniWgzwwDIPM
KQ0M0IBcEjn46936aWDIxtYF+tZOZCFeEVw6PBO8Bv++DDN6PnABPtSW4xt0DRpknjCAwKiubvb1
9CGq12LuEwOehRNYWZj6uuixCRTLhXM2qmOTv2Y4KmA64uX2+2AtSMJnjJvqO5qlAZHIUlVa3AsH
87iuIUm95sfc2czdBt3rFlMbOW1GkJcyeRoIklbNfSQFNGGzzdolXHfimaDxkE1B0zuhjfkj5e8S
kntM3SksVQVhgdJ8XMyzWc0nVxcJiDBBVUPKoMAGNzDcKPhFx0nmXbNOh88hLbnukc70Vox0aWZE
87rRkAmQaivkTkgt0tSwhTtmjNBI5qsRs/iyEfvasUtWep+haMHxxS1YyC7FfI8awkRVXry7JVyU
uPluiGu9aDag0Wlst65N0ggX4VODhdN6hlIr9dnAQwXDRkTsfTuVZxh/7uVY7l17TfIC61iIZJI7
MqA2tYpDbRsbOsOZBzGSK1Txax/PphWvEG+FdbBpfBCMr4yHckEq9zbSN/CWMgwgqLEvy/0EMISc
UWueAKOw7bM1H3vkAXqmTgQTGoLJX7m+8/GRLY9V+okTHQjBoymSOQdR+WRhgsfSjV3uGyjCAmg6
UBRP9AagATpgftffuOTGBaaMaRsybZU8l8Mh645mdaD5oaAHbXnHawq04W6ci6BlWbQU/DZvX5ps
2a8ahwwFqAVs4c+y02Ag+W4vT71RecBP3rQWOiV9HVaYVqLrhw6gfdsPDkhhd4W76fKt1mPqi0o3
ki6MbvI7e4DCBqaUfXnbKeJdpwQr2GMQu0bSfC/RypmNLdZtymC1kN2a/LZD05r1D51jn+dZv81o
fcrMRJNJh78yCQNP0Q7S+gvy/Sgg97P2Xi7t29g8cXJeMZVhTrlXUOOtCzPOEU4YGGSkO1Tu9a3C
u9k4Euj+AzYxP5TlRwfP0DVDR3MnS9R1w7ChDsEOBkSgr8U2pwCyrM52zc7X09GuKcbYDahJnL3O
7XxS5oA8eXxRwzvrnzrHimBM+f84O7PlxrXs2v6K47yjjL654aoHEgRbUSLVUNILQlJK6PseX38H
ssp2Jp0UHX44UXWOJJIAN3az1pxjOp5F56x40s371Epp571XfnIYPWtVTRusOLXzsd5WiU8EsLmR
OESp6mfGTEgKc70xRPbEibWpxL1p7dsQj1zHnkSEBO3ngEmUBzGt50aqOZ1brLzwZJH84YUrNX8z
KjRamrKJUCMLWfLO8k+Xh/69GpBnPReXRQr56iYU72XzTv8yIkd/1U1aIN6cWc6gvsTJUojXUrEq
sm0iDjaRCENHUZ1N8LwscopU25RL6MM7zf2UQ/U1io8VJzv5VgQi9sTOpJUdVXxXkDaInOFx++ny
uJNzl7YJq/WJhTh8HC20PqwyXnjUullZfRRGM8/jlWyt4uFNMmzhy1edRLito1V9gLgpm+zA5+OX
hMiF2NNqrt+yeghUDmM0CvMwd0iw4pfkW5N7TE45QiVG4Yi9lrXrcViaDN1qjlrWM27QyTKzxbC0
u3WPb5GGx9foUkldCN0q0pSlmoZM1pA6Zo260N8LRZ559dy9bymy5NZTArIgJ9l+wY5qzHdVxv9F
DkvRbYd9Ucy2tEHZw7LfjAjF1CngnYTIGeOp304Rs3qt3txoK8cbRNlatKOy1tDek93t8ESg+95U
Dg2aKNAMmWH7wbbpHmNQ9tEixu0VznPpKIh3fcVGDiD1wcs2Tc4pg1rpXIowWwA1C06tsDaidxZv
3rqwK7KgNn3+w5vQYVRO0DbNXZ+s2kcT9Kz4zJEg0g91d9A4b7cLqcHYw/XKjz1nAXbmInsBy2F6
jbJVne/YWrioJKI5Wurgtn/N2uX4aOYL1XiItXnAmfergqp5DSohXZK7nVkJVN+ryqZD7jZs2odo
SwsF8US81e/9o7kV3zm663vrir3u0nudiUJD9lLsU3gvs+IosBXSK+LfC4JE8ZzBKwaBmGkDL9xt
gr25ae/Qy7Tv+Wm4Y1y9tQe28IU4k358r+S7cM/EcyZv2huBTDeXms88XI/EmiabaunbtNlm/tYE
xnjF7vZT9v8Hlfs5j9dLCqWvaWZsM4GkMZUTCbMnKAL2TCSteM1KaqgUxrKTWJ+m298XA0VICic+
WpeIEhJqVh4i9Yo+/QKvQjxH6kKy0uJwuu5hmS1q5/mW7sx8+oe2iL0XZ4drVrM/DxTxnOvaRp1u
Rhnfp5jsfXVZGdecLRe/uukdf1F3mqPOvjFJoOzdiAgmyjVV+e1EhWFE2hOtIb4SCDLpbP/01Z3L
SJXSjFwZnkhLho4BHVgx94Ebzor8WuDET9vSn97iTC8eiF4ttIHQbQ33tkfs1GTSUoCnQKjizJTB
BrXoDSWWj544G0qllLw5/RaLDq1gjyok047WxDWWg1vVE+4Ll7JpmVNey3dqckUrfIGrIlpn8wvn
o1H0PWS6IZ9QqkGm0hmTXdz85NWCkWaevgHC6Td3rXbfoZgBa8zhj5b2EMzMHOUd3oRCPUrWQpRq
+/sn+OKnOpuJ+GYyik4WTsOfkPDN5PFGC++wfydpeZzfCfOTN6+X/sa69pZ/Fn+L5xzZgmTzqhJx
1NGbZRPggNbGWt7bxgyZ6DreTZBXntjlZKqqnusvjlnWwbxFF+Swk1h8f+GXxv//oMpmZWaUI5/i
qbXRYC1HbADe7I60g3nm5PMrE9cFpTNxUL8/ZkYXSapg6f12i+hulq9f5fktLaSZ73y2s4+TChqF
lcze7Cl+vVv2D+PKXZ4e4z88EudEWaNUo6ILymGr0hhM4mRFHssVvfmlMWNOSvtfpo4CY3g6Nv7E
0aThPesmbv4LuYz7GmVtuJdtmk2zZmuso1P7klzBWF38wqYr/eVdfYsjstcOGDEXaH7tivk2mX/o
s3y2r+era6PzgjVMNM+mKymQBUMbDKgpKr5IJVyyoiJNSe2yR26UtRyn1GytRcKuGMJV45kfGnpZ
1Yi2sbujXZYbi1JeGZRMqx865+KAzECZTkYl6buY1UhEDZF0/d6z2EmJLTzA15HdlJV2d14pL4oi
ALmXcXKRruwJLpipzpm1hhzS4+7QdOTpi07XtFMQtg9e9CI38nuQa+XPdtT3T9WlmficMjtEWqLH
BcOutcEGzNsVZ7RtaFfL4ABgYSPfurew2u3wpqjm2VZwrF12ZXxcsGqK59hYJVWbVFIDsKtYkgA7
3lQ3waaAWdKv0BPan+0qWaozk+dbP9UE3A7biVcBSHIZL1FX/9+eu3PGbKtD9QEr328Hs50rRu3P
65GO0ve39yfg8w9P9TlaVsOVKCkaT55mDBRBjoiqRfWhQURQhNQdVKrG4d0YvtBwTcnyTt99/50u
JcsHdbhJ/tLQVOlPLvVOtXo39b0ZbuLCQt5CK02nvizoZE0FixbDokRZTr8TjA8Ftpje2hmDN80e
NRcOQENPrH5XEcb4tKTi7LkO0CntLPE9CA+BidXmThgPTcua4t8GxonQXAQqn0XS3VruVlH3BU1/
WdJnWoB71X11qeNKYXPUjWKTG+YsCmi9xCtp8H9E8RtJZVDml4lCQ2y4glD96VX70608m5j1QNfq
sIFGWqAmob6BtDW2w0RcBNWnOgiLwV92/mM6Jsucw5Uq9Lbl+Ve2RBcm53O+Lp3kTOgwhW374sZz
V518bVGbNjx/uqizmVnOPNUXEjILtRmCPda1fsYXa7+UM3H24/sxqFz68NN//2UeVkEvVF2JGdlz
TyLSCNTnWUqQtDxCgtAdq+lXVVM6qkkPb+icNg8dBIcQ0dZ+tLbylVgvtXhYiDKKMGDAcVbchpp6
Urr8aIlUVWP9YKbspYVPk9hbqUrmuiE8W5QvOa/uDJodbn2NVX7hWs5RF/Tq8Nj3LdmY/nLKeFBq
88oR4dIrn+2rDE8KVCUxOlquN0n7kKCb/v7+X9hOn6MhdEvJutTQu22EkjoBNZ65PsgNeJWpaH//
FtK0Jf3DMDpHRIh01S1uTLcVybwN8UboImDFcqOGqq2jZwqRZeilRkdpotddmdwunV3PqcY04bp0
jCSgBPCGngui6dy1uzYWHybbiXBjra/N0Ze2Esb0+PwyhNuqyqLS552epmTndxopB9/+ePHmkcOw
vnIXp2fuDzfRONvvl+T3RUnCQ44+wxh/YN1f6WV/pYBw8Wadja+g6pqykKbpa1G85TB6ClKLgmW6
6hzVUXfhwV2Ey++Hw4ULOcd4cjyBmZTzVh0zZU5TolaymdRdcQP+NPX+4T7p077lly9DJEozERvC
uCjmzlV2dVPoVzp7+9+geC5dwtlkXwlyWsU9RINoxj789V1iq9/P6tnHyxQWfc3qe8FdLJ5jOSPd
q4S24lIywFLmErAU028/5x+cxlB6TiW7j8i5Doa4NAzOYZ16V2VuN928pyeNoXwLZuj4cWK2hdJ0
ze59YQN5DudMGtOyVDfh5g2lE0OXNlACFo9d9miIpVOY186iF0fC2dZbDQVAvLHSb6HqTPxIDmMQ
1OeoDK5NMRcmT/3swQ9bTxcDk6Gc2838+RXtwg2BvOvCHuf3KA5s/+Yq0vTCAqCfPf5JGRiWmHFc
IQbVps07j+1s2c8+UKXash0514jPly7pbCKQNa8UOlmmhaU0KysYV01x208+MVQ2/6fnX5uoJL88
oJEsDr4ppf0W7bxeTBqdmaxfwVdcGFvnCMxGDH1FQJm17YrcidTnSDsMamUbibcS0YS4vXttv3fh
PmlnU0AYq53eR7BoWLZIU3mk/o0dx58nPJ6nYu0qPeT4E0awq+SgC6uoNn2SX+4b/cG2GSqJZ3OY
i/OA+kJLQeXt/mqy9/TR/zBzame7PV3NMs9EfbF9YgdP44Mi+0fX07Ujlm86GUNNexQwc6UItaKr
MJoLc+k581J3PbeUpnN4EK2iIZy7+pNUNIvvx9qFp0Y7mwJkS3QztCtwzfQtnd9BubIYX5ootbMn
Px9Cjb4jXwaWAUeYjU764IMxVNclYDlt3i/TxTVaz6WRdvbkAz0rZIi4XIP8opsF6qu7kSawgE/v
+5t06Rs4f+T1yPToOE836XmkT64Mk4Hs+P2LX/gGzqH1ijYUildBfwtjKUCSrtoZavDvX1ue7vYf
Ruw5nt7TcJE25r9wSukut4tttcptd6kuqmX2CGR63TnjRjrgAYJIntxeKxFfWprPgfWmTlT6MHBZ
Csu/slJWsZPNjxSk5xWTP7KNOTKcrXu89oY/60V/utSzp1+tO82KrK7fihVmOmmwQ8THvbcLPfSG
wWdsEIstYqikl1HHnDzTZoFbQFcQimCq9u7HONv30auFrUyrAA2EgNqDiqO37qTVS4+Ewu+EzSiX
NIpvVAEAepncYZ9YREOMngarjWQsTOJkpensrhLX0k25xSlmhH1UN3MlzQjXQ58SyXOQf9sGy0Xc
Wuug7WYZH6jxd76CwkNH/jkigzXexgYqvXgnILQZIoIjUAF46El9UFADVIFW8Ff1BFVtUbNXu9gb
1qKbrhv0JqOAPeTRQkWaWD+yjDQ/cZdSKFPCk+s+DG01a0ZOgvreVQNgg+/fj7YLI/kcvemHnhhE
HLS3uftQ4/cSriwl8qVhrJytJYaeInxqPPhm5YeCyDYuD6OMet5Ijk1C3TwuNmoV2O3gYYI2Zp5K
e3hAFFd5wYMCj9CcNtLcX+NgxK+VTtdKTZw6q7el6C/NIVjESnqrJh8RJsGqqx3Oe4spICPVVlW1
i8xXcZJb9j/Il2sTBOfY7UpOgF61k8Qd/iAj2xXJF3li81zZE8ZYYJ6mGSajzLKwIReVu27QyNTG
Ry1CdxSiVczX3DfZqrI8hF4J7vkveP7zWhdmJr4MtyT70BBtNX6Tvdee/b9CdEjXo90LJqVUt6/1
fh1rqKPvskRbq76jjubKL/Z+tk579aWNlBVIJ1RcCQZxopP3JikjkoSwXMqqh1RtbXiWTosty01f
DGUx5lu5PRmabGdo9Ix8aw3urBkMJyBPpNn1hb8WJpUv5sRoWCvpxlJjRClAPuLRCYWHzBLukobc
dvrzPvGVnYSfH+BEj3pLV2x1kWugJxwPp5XU4b/ovEVjvvY6StsSw/9kfCl6JzYHOyWlclDCVVwJ
SFqL+wijjztoqySnyZ4r85xouAbnl1K+tdGNHN3QU8OU7IagQt6VRFr0ODFV88vyP1Sg7/kkj6b2
keJDt1DgxwiGXBHzVbGsjdw2NeMzV0jAMfuFGKqztBXXmGptN1UWsZEuJKp4LcSAtGF11xMUOMiy
PGi8be90mXsMRxnQLLl/MZHAmHDaSniyinGu9tnKEm8LuCpeaPfs4Xrh3h9iWxwlJ64fPfVY04Yv
BzTJ6leaD+tRRICst/MMNLcSpk7S4PRETNujaB8jbRFW+kNjIG4S+GLEF8ENNi4mpsklXWqYc+Ov
MLuppINb/ujEYSlW8FEM8cq+Ubs4v55tfqD+SRJn+A6SPVpK4WMcP9z804dD6vvCsmsVbBTksJnJ
LKd+aSCH5qC5GKwpu0rapKSxJeKm9t25HPE9wplIXYnCPJQImeFgHYQiR3RGfWB8lZS70sAHL2fL
MWlx8dOPq/Z1uQk71em8eJGUFF9bVEUyZj1jDot0W6jbsSBhjY1FlK+gZW0ED3SuBTRbJ0az5niW
GvOhaeZqxSCggmv0ODs0lCmBEyetQ6qXa8m27yPCaV5ACK9U0V3kw6OGUqZN3jL53UUV7CGXaxl1
R6m/Vzmb+8Vd1xHQ0OGzEEzCg/AmZJoTVentmGs7LyAcHW0nkewzT7LmbWrM2hyEJVlrpSTMdbyJ
QwdXowr36fCcVSbRPe46Jl5JDSomMc3xO/3WR/AsEsTURco9qNfOfJYkWj49hKtMcXTE8yLa3jh4
ypC+ZyWZc05YYE3PVw2eTbjetmG9WiNmE3onXW7all5COil3WZSTztopNybq0QZTgzrctsn7kHq4
elZJ8dFnu6F88kVzXsiKk5n7poGs5S2Q7+JYkk6iwPTKxVeDQHVcf1IDwY4SLlwMvoS6XWZ58ECo
KNm81TFs0NEIj4pWHYeWXMfQsNXOxAFPzyC4C8V9V6GhEsZVC7yiC9p1KPRAe7J5GaE5stZJdmeV
xaI1/U0Py03dqz0eLFy/piQsJxuNPggzqXwIEoX/SZeRz8oZokxdKnVjZ2KykdzK0fTXXLzP8Ws1
9NGAHoniKm6ShW/gXdbV+aiXNBKYtTLE7PpX3bpOUkVQW3iEGba9WhwtjaYtuUUeqjoxyZxWC/AJ
v2pSZOvllwu0VMisfSz/KHLIPTkaNFJ//X6W+dYsjJmRjWY9UmTHhDiXisMkZGyrlzpO9qX4aQzH
iEdDwGgoCDdWWN/kEva0fpGoz7rY2UX7Vpm3abMSc32fpO26lfNFJvYgHiCSByvmY6sHmSPisjdW
RsF3EGm04D/EDm1699WWxRYCH6yMdz29weGFiF2Zi9FdnX0IxU2XwxtmWhmzhUYDXHTjB5H5LfJP
2P8XskDcPa66xH+wvDex2ugeOxiJF3uQPORsbbYqu8rBCbjQoy8DNZcOcsrMntpqq6Gmyk39ZYwQ
hQbhwk9efb90ePdVUz4k+jTtGYxeJKCRss6FDZlr0IIG22QXFYVfdXUkA2nRhe2szh1NPKQ564mM
r+WzVahZYnIueKS6FIdpbc1F+CUypOKGm6E/RPHSTD+NdFW2OJRR/4/xuyyQ48qSoABnHBMizAJk
YzH9lXYrVzvDSiE6YLLVcbi5zcMoki2IYhgfUIj1Ju5QaWnWfWtsK4Tt2ODyALfjSsl7Ry/1mwbl
u1E9C3GEAAPpY4pkNgWW1APG0IPd6HmfoYpDsHkK+5wN3kmqEQpr+SqpuJxP4gdAl9V3+SRGkH8k
/aEH2qIGVLbwEnbJqpXue28beQmOi42VcOQN0lWNQsfopXU+3Lfqm1g8D7hRRv/d0lW4GbRVEn2l
gujniDETsmzhNYiljTuX5FDEzMmhRA2mgNcx0eKJQ7oNJCgNMp6Ztn5EXIuA3MgWWeR/xpKyLqv7
xHtWIVLWLuZKZjmpPg1pAqXJW8bZ+KGpHooL49OUrJmg1ey43FlXuej4M8GWZewO6mvISS2NkYwn
/nbwyo8EV+SQJGAyMJbSaHv3ugbeijKADkQuElMg13EaZxr3tMYOkpbxXdnqa806hOrWVaQPmht2
UEVbPXWUgM7Yeynu5eIkSi9G4x/9MMGzne4y/SNDTBtbxbL0Xgo+gVI8WRGIUTe9sWoPoyqtlvax
yR806EZDaiy6UV940TRg820vIQWXb9ryXW43JqLrUcZXrTCxhxG2g32GdrxvHoPsXdcxXtfxvhwf
SuElzUabLuWM/rA9tqj2bgBTzHqJ8Nl6mMcWxmPrgYVzJaLV1QfmZl3fDFBeZrXesshJTkg+aCAH
S1f8VH3kUGFIK2jicqOh0a2HIirfMQ85HXYynYkhyU3u0UhBH01qMn5ZQ+LIsTlL0MDrKB2JI5lL
KttnKF6kpLrpc6a9yn1/EwB/Ujz/IQ6o0VQt5aEW+ae78/KDC25A18hgrJV1hS4yu5El7QZpGkv2
9GopT2z9XEraog8RmUQvo8lGxZXejapadSXq97DYuDj4tBYjZxRhSz4NmeBIHVAHDYFKSisiaCFG
+RhHhK2nEanmf1w5pfyUTfzppDidX36pE2W130S5TxOqYMj68ugE0UOpuPeDGi4rdJWBlHDLBCc2
bot83FXFhxG9ecwCcqyTKA5won3w0UOWpmQbpWB7mDri1CLSHLX1YcS11Y17FjfUpS9CA1NLC+Y9
FDIhWVpiusCmmxOzp+h0Yy3ijPArJIDXSr5sE39ZYNxb7bZuyrXhUwuADGNZb6ILqKdov+K0Q8K4
1qVTGb70HIGyca0F6w5OWFATw87ywpM9BE8uuBYrS+80HMJh8aTlsBjFcRZkeN5YVAshXJuNcRNG
WGanPrYtYa+BYeC6L7IEvMZALdXPK9fkC8ByHZcggIZ9SGeZ+aizcrtELJ2h8StfR2oKouZkmBut
DAqU7j663iSnBkoVaXYj7AKRhraZYNNzl4Is7YbWm+WIbg3za+h/xMpO51kThnuv3GqYWzQhWymy
x2pu4tQxZkF/Q3A7nw7aTHYMazIOY8/p4ncveM5wWAjuLuWqxQLpL4JetaApE59C/VVtjp31qSAX
9qTGDrVyGfLQUEITcrbZOFmDqNsq5lLQYZ8p4i6I9zETopsAvzU7G3O4nbfHGhdmiETbxJvlyUsB
WsjRqDASY2+BBUcMt3Gv8EXqMdngIZYRDJyDeid2j1iEjHZTmRADSNzsrVexZ6cXvNetZasjCIDw
YMrspz/itoVe8iSKB997V9Sbsju5ReTEMQgr5rmGlUYNsEodCYqFCdPRe1yR6mP7UGhCHLBJUDOV
GQIeX0j/rRWhZyk92yAVUgi9BVPQsuo2liw5pu4eA0FeBOz4qhuT2cxSDFy14q5O0GS11lbGqVy3
4xsuOQ7Uhm3kT1n1aulHwbqX0K+XZg6oSz3FefqqqjHmzZeYODe9P6BfZyQzBaacnBlolddi739Q
MVbCtpy87BsXF4wSyFsXR0UgePdpWuBlag6Not8FInwfS7IDuZ270hH726xkt2wZ7rxWHxW0DeLI
b4vRzlXusY9U8bEGRkJZbhBqKj3JtlMFW5CUmwjoyJjbSf6k5Pe5TyA8s9CUqblibBbhTUo1Kr03
GqfxD4JwktOd1u2r8b5EKhHflum9128k0MHWSY+2Jiqa4s3Dc2malk0yQh7sQgkfQn9sPOw55sFF
T9gKx6ZeFdWtB7zLa7OjoXqPKYlLsONkXAPwKjQ75ZJyECsKYMInlxhfdtlJtOQnQ34IAEjhOCvQ
QSTSh1sPuIHbgYMB2whrr+Qb1V+WKQ8SLAoaxGUB6o/8Qm+eRLava3OzOklRRc9QXlioNrQ8XLZt
9WgK1VZqdFQAOrDEL87PsV/NSqzgfiHVyC5BpWjUyQ3Aiaa7wbCG4dFn19bYMsUR1aIkVbEVgQzF
MdgpknrRooVBUhJ57JXDdqU31jovI9BhmxZgBvmUgrrI+thOLFs3Ak4G4hRKPBeQnljlwm2QzrOf
zylnoXeJ6jt04Eii9omFuSqAdeDUPYxgSmU1M4i5NqNNm2AR02m/jz6mlpnrv1UpzDRQfCGbvea+
0XOn7SLO+D2+KYTk+L7i26B9jCcRarCW/YUE5FGWQJrgeiHg8JiP0qxnPEUNGx9KbBy94WnCFk0J
KeIG55mOw5qGWO4/guqyYTysiUy6C+OPclwHZDa6FRKapyKVd6bZArxRNr33INRkxhqF40IHSYAi
SstO5Dap5SFzgxuFPNda2zdDvCCbdzF0dCz1eBF0Pjl05loVvXUirSwqFmMFMyLEge8uO+1F0MFy
S60ddB9hXz8EaDaVtZKcWuM+gIpZWemprtVVnHlr3213Mgfw7xfLSyIv9aw/kBk6kBaTZyxbpGuG
x6J9KI7uZtyl63xdLdwltJQDjqC5tMHic8werI20KPfNrrpL7MS51hK/WE6eCty/rNmd1OqdSoVo
azb1o+7h9ElkbK6YmUdar5K7TOt0bibkA5ifhQuKo8RXjUiyw1bQFcYdKo5jFhIVYXl7y/36/u5c
6AuoZ42HcrQKnI060WqAZkIZd7DFGdS72tK89PpnfQc1Mtu2iA26p7iE6lF8hCHrD0ysXFQ83itA
ABp1rVIroA1ZgbofS+Z07zUYruyVLnVxzrObSNPNdFfi61ckMEVluBIp6/Vmia86tV3M4aWq29TE
gftpjsx+umjKBfQFyoWcWsQr4ouL9d+z2r6oD57o5j2yIRnYYspptniogwZqDCvMeOzyZw+qnuLC
bqzrVUk6epUWixiASMeaKHRYycsQFlvMITAL5zr7yab+GvHJfz8QLlW+z2pjlRtKfV3jTFYCkIHF
DBbSlQfwwhCQzyrf6SiJxjCpj3Q0qzIYsYZimA9+5fsPPt3AP2yFf6qof3ms2GD7yYhskC22OHPz
rT/SmSE1kzSKK+9wSZAtn92b0K2RRmsKVxB5MExEyKXShn4z0AjvXgosh0xZJ0nUZaN3dxIlZrOM
l80UKB4oNtg2u8khvYTKGmzJLBLkT7REqxqOIC0mx6RxMmhvhiyu0qGxv78p2vR8/emunB0QCp84
pkblrvjYzJte2VVltrDqbg3EaE0KM6e3dJGq98EQfGi+CZ7kXmvUJys1lqYVb0HlJQSB9wqyoAau
nxNBYC7kLy+k3hvd+77lDBwlJcLJzGkFCKiWl2CbKrZONVwZV3RKpXT0+N0YXiON4k4HTHGInlTZ
XZJANvegYDP3Ybh50Lt4EcZQP8b+nWXtFGmPpfDj+/twaXCczf1DhJ0XX0+3lWLyVNmit2gGBvku
9j9/vsG/f/T/z/vM7v55S6t//Af//pHlQxl4fn32r/+4CT7KrMq+6v+Y/uy/fu33P/rH/q0N0q/s
/Hd++xNe+V/vbL/Vb7/9yyKtg3o4NJ/lcPysmrj++fJ8xuk3/7c//LfPn6/yMOSff//rI2vSeno1
jxnvr3/9aP3j739NPap///Xl//Wz/VvCn2F/TT+D89//fKvqv/8lSdrfFM1SFR36hqTp0xPTff7z
J+rfREMyUGIYlmRZ0/yYZmXt//0v7W+iqqkYowxLlWRTnTJkqqyZfsTfiAquD0tUDfPnC/71n5/r
t6/mv7+qf0ub5C4L0rri0/w+GnhfhdQOWVEU1ZJNxVTPHo4xF0RflbpknRpvoRE7njS8JwZ0WW2w
mJTZqfQiRCpx4EwFEoRsoIXYWOIyjt3npPBTexzz/WCFr7/cv399zt8+F9f+y8P683MZlmlxqWQ0
ifK5rA16ZzZYohivI8n60FsQPHI9vMct+4Q4sMuVl2VrU1NMm2hDzw76fIlKdvH9h/jDvfntM5wp
dwQ9UqShGOI1AeCc20FBqL15YFuuTAihw/dv9rsK5X9csHG2O2gQa8dRKcGF8bv3Pi/2aSW8+TSA
R+NHHOiP37/bHy5Nkbm/sq5o8jTIft+AJbEPzMANkrVA79pS0q2iJ1vNonsghPmViffnmvDfE+8/
x5giWrKiyoaqMLJ/f7OiCknSTRoqBqJ78lXKpr28SzLXcoBf2LWvH+QBxmfeb9xOj2e5C99LHOJd
ElUfeihCvJAQ0WrCV6uFJ03WkU8KgE8rXfhR0hhsJ6i/CTuWlsaTrITulbVO+5nW8fsFyKauUpvj
9Mzzch4Ukgt17/kaBCMPTdo6U8Ah1FA9irpUbKhHqx52FkDAPFkkwE+4PtTaUVMjPcgsTGhemu+T
Llr4EVDRLujvtDDwt4WVhrtKi3JewnpM5YhMpCwa2OuOWKQnvrMSsOU2W89OebM2LZtZUPSHpguq
xyCeDjOVd/R6BYSeqXHG6CE0aK6qHtS22+vxpuiVAm47lAsXH07qyR+YK4p924vRU6Bat6nMK0qi
e9A8w7bMfN2XRb9Po/qlN/VVncFDtziFAI1uKqorQzKe1EwM4G9oKE3TCsSpJxXbTKL2E479JvWH
qWQv53fdCIyvSVI6TF1pe3EHf4pj5yId6W1bAzDFHHOw77XLXjN3eTMMC5p+b75guvBQqldUTKtW
K7qVLiU/VFMOkVrkryOFUPaHePtZs1PX644CX8ZI33rQ4p2qpT+iLm8dVQdBKuSVA5kFJkxi0WlP
lH0sSf4uCgR/Z0UvsR9Tpk2JLWhNatqKhIJEAW+R+7f9JPpIhXBkx5veqzkMhkDPYMyOqBLIUJDl
+EVMxzXkvnkdqAthghDEQ/VsSkVJVQSfGIiYbYQyxck1Wi+Npo1oG1ZtYlULhCeyw2oxd4380czo
HojgHnoTwnEsCM1SwaZ1FGF2pUpBXidYklpv8iejaRt7nMQklVFSZRCoXYwetb6RUlNTHadti6mb
1nzUGhiV5S5tMIoUWfRS9gCkiZ4yTPcp7YKvMqNoYeo//LLYx9VKjOk0GaeiqDtnELtXH37TjI/T
3mhx6/SuhQdCF9VZUh/HmlI/HRRj3nZg8gsFeZMMJKyHEsbVGkuSgRY5LnbSuejPax1/VcQNidg9
FNDg5OfUfOqUqPgm0pfZUD+HGbwtz7d+cE0QUDSgVGmRh/Ne7oG7RcpD92VoE14xDTIo8JDFLLe3
JSs46DHFVFieD1GVH8xS8Gy1H3/oYUaHn/bnHODDqoydst40FbVqNDMriTrWrMXixLM1ASsNc+fy
EExrXuEpuyLr3hOmWSWRd/2oPbY5e8IqgnP9SNQKfNgkedVV/5kFYW8aHiilHJifUkkz0QitmYEh
S4ytBodu8FZ41Cul7r3IxXwe57BPRmqN4wK6G7uAeiumuxZi3zzKYbZUqptRPkzcbdppt4pvmiCG
zGqhlnygpkl2sZXlN03RPezEQFTvcvfUBX58j0huH5DMA/ylkBdiLb+linVSExnJSavDFSnQMQ6o
kUQzetVT9REUokCd1joV3AXaQuamiOP7wOskW1EFyOWp95wTgPT/mfuyJsdZpstfpAkJBEiXY8uW
7dqreqmuG0Wv2iW0L79+jup75xs3XVgzvprojngi3PEAAhKSzJPnCDC1TNiFNO0ezK6RXlRn/Ta2
QtDMJfQ2sxA7ks248GR9HcFh3xjgpC3rwD5agGoZKZ1Q/OOYr5P9y2xeo0KwbyBQNECunOKx11i7
pAzGbxRJbDfKcSzFxafQKp6dEKyLpcvq+ziVYHGzoJgt+vpoVwTk5j3eyDOoxz237ttT3DO4JC78
cOgVxoaVv7F2vuOI5Ei3s74NWXFvxwN2aywBSQZ/5YZhXTeZTWa/GJHOApecvTcqcW/yoAN7Fwgt
zSGsPiMaRtm+aDtEJALQn0bD1O7dNBH3YAo/NBkQZxlZICVxnj/PiQx2Lg+2gUS2qBhM+RiVZXtM
w+HnXLDqPiBRuV/uI2r1f1wamjdOSPaxZaOovg8fmwJ5KRdvpoODFHiNCTiFMQxOJhbfhhaolXlp
gtdsYfhp0ukPrsIYhA0U5P4pno6TAfLABi6KV2fN7ZwjFoi9D7bQoQJJMaiEIaqU75mF4DqrwGKJ
9Ciy4Hn1JPJp9KLCdcAPk/zJgeF0AsNjtMgRPYeEQDKBvqyMjTvAVg48vwtIUj2bSWLeQaLgOw8a
aF4SkN1M/S0FZ1q+HIBzCJErqxW7LLuhgDc8zi3/HOLIOzoFxMhrgJGbwBX3FmTCCMAiBtLtA4UW
QQke7tEBFWEdj17WgMs14eBUjOz0YEjypQDswzcNECjxBWsBDxnXD2J5YX/vxjY7dZNxQxEghpJC
noPVgj2ReHrmfdjsOeKi5fxaAJQE1o+k2VUFfQZ266EPALZoR/KjdQQyjglrgNxrX0xwSxdWixqr
8rWQ8gHXlusDhOyJLuA3yQDmRiKOVmY9ALBVeBQMpuNgB08O7QA6jLNHE0HyiphQ8g2kvLUykKYA
RrGIJgD9NfcEmUKwLtBIAE4cADxS2zkwBNX4ioT4KyslKipyiCE0zR5k/FEpqRcL0K/EDWhMMviE
/Xxr22Dv60BsuhXza8OT5ABWwWMrcWGgdM30kN61jR5s+k6N26kSX2X4ZyYgYWSj+z2XBc76Gdyn
PTuadXoT4KluJ2tqalQJLy3+nu2YrrAYJZTjRFP8PVmB4tDtyhSWEOHqMfMetwUSFYm1D7KCPLEW
WfpWgLPQAUNlazuvjhmBgjYg9whQPrQl8k1R1kOALwmwiG4HkjWclHlepPcM5M42t76hZIs8VrZ4
Cd5Jsws8T5ypue0n90ZMtdzYJMRt24DHIqRhdRCWjfJx6pb70ugRlE68SIBOezaQqSvMcFdO4R4b
ZWcxsHQHgXgppvBQokrPgjHFc3LMAzEcKEVUUMTNV9HAZYm66pcoQS85kd1YQbVipmZ8k/L+dhJm
chJWBB+kMj6FLsL5CPx5I1x8pP+ir3Ybes4Q/5gMkDOFbSQ9HFePtLCQgS8PAWe7PKmRXXR+Zw3r
Njg1cekiJ0+yV9Z3zY72+X2XQ5VkSJ9Bqvjgjn1/JKb73SHZHQrbbBCl23ABQf0CctQIGKnh0UDg
wQ7Ac5wax7YCI2gWJukmHpyfVcrEgyHkADaQAw3ru3a5ieMyBk5pPhRmjDptwGk3hjkeFz+MDRKi
n2AcNgDxm0bgYh0H0kslyFESA2xPdgym+9z+w4f6OXJAtQxwE6Io4KywADkITRCCwV99LBOUK/YL
C1g23oVIjoEdHvzADrujQV7tnQnJxwBSokNlA+LBiQ38gLGrxMEJvhl5/7Z0k0r7pl9wsWZ34AJe
dg7yNof6LnV/4roASR9L3poqfRvaykd+2wEmOgcJ/QaMzTCqAG6ThS9AQOqGdeFrMJoH1sb3lQxf
6Wze9g2rN3WLUZnRqWDprzmawTvZnRyr9Y2afy3i6r4JHWhuReD6CXvxlLkcPIb554h7ZhM8Egbw
b2nC66ht9tSK3ncngJPAcvcDFPLg6uGNCwRl5kHsGfWTBird8wKnIZmSt7lHXirNbljmfDaD5geo
mZI9aK1+kIU7OIRFBL3INjDvQ5W0UAsynAZc0UibVv1DCnVSPAVKcCMVafkTryZx5JGIN7j/ftAu
+RVGgOGMEcdqg+s7n5G/Ab3ZZAFA1LKFA8m1fycMqBdwuIIbGAIwwdgPnm39TLF4IdCD90NZfzLm
JUXY56DrjNwjRC2fi7ksNonIARDJH23OawAsqQn9qeYJAAFUJA1jDyRWfwS3Z/YZohlwAIiIo1u8
Ew+gTR92hDhIFycMkh2A72UhYdt8iB/hmnKsMgY6hMl92PDHKa8ESuoAGSNN8KUcgOqmLr8L3OR+
BKn3JpbhIhnnvpqGeJ4j6JqRyIbgMP6pRhQW+7YBVTUobSsw+mUj8H81Sk6dCfivThpvmQkyMUZ+
F1X8hzZIg5YhjEkmxbe0u2/SNoVFGhGY9OqjaUrrTrR3JRCA+y42gRaYYlAY5xAAojL+IXJgwGxJ
HwvEUGxk45Dk2YwAMs0FItnUxOOvyLama58QakDWrJd4zBQnw5Z4N7RgW0OCEFIzgc/79GcjBp9V
LvuvcMd/omd/BYf+OyCnxu0+lTn+qgG5v0J4/3ehPf93ucTGGrWp/w9je8xEdEQf3PufRfu9/gml
pO/nAb73/+k/ET7h/g/XRTCFIupjC75UKv1XhM+wPvin/4T4DG4iLogAniuYy4hlOwi9/SfGZzgI
ADLLIjYTRDDqYoT/D0G+5b79P+ELQDBsgSsRYbS/4y48JL2FuEbrdyXI65BNK6BIFwLQcjYd/9k2
57G6j4rPuEVVsqx0BIM4rfBozcLnHsC9wL6PK7ikzsMI+v6pt7eX+3nXev33O6hKkyV4hHSRgWhB
XoR7Yr6R9EtrlBCbeSGVs6XQ2mL8XlbDStzq7xjZ/542qpJlAftsxU2TdL6Mwvs0juFGiAPLINwC
0u/Ln6SbuqXrs0QNwoj9EDkZpItr7rsoqhMxEgwzMhGgMy/tLUPc9XJPSxz3o7lTfLEZdxFeVyBy
LvAkzureQ5X4StO6j1i6PPsITps0qCBz4KeT7dXEfcPVDib3AmoV1p/OzfYjy1Z0pj/eydRVchec
WkNczJgvRz6GEow//GEgK/Uouhkif39GFOZ2bOKJ64fuSzL/MMOVNKduzEqINYNnbpKlXTN7wcWx
yenOdFfYWnRtK5YdTCZ3nAltRyiQMp4hfwGa1ssbRtO0Si9VZpUsCUfTAHK10zMt/JBdwduBA0Pl
jJrnwawJEY3PKfBvNLzLoFd13aiX6PrZXhymEYxKsYMqOMCCeudNAnjBMrGy03VzophrNeJZQvJi
hPNmnsgsbhKjO4L0+Mp5Wbo9G3wARa64itF8gqKF6T6U11nNcsGct5u6DsBzyJ34oX1Koy898Qeg
7a6bcMUijTzJqjwpMSXyCWnUNP4crDHeaQxSZVwq2twYELUd8cAA81AFJaT01+VB61pWTDKscOkG
EQbNQDSafI7T18vtam4MlTspHFOnJRI3odG/mJlPUYLYlwiAX3dCqaRI0snKzrExITWKDexWQNts
7QzX7GyVEcmB5EkgQRbtZ+AHWVLh1DOiL5dnRde2YpNFiUiOleWjHzkPZf4yQA1kqq7b2v9QAIkI
NKomxj01P1j6WgYPpL3uABSKNcYgjyfNsrOz8IesQJCWf40tumI2mp0iFJOcXHDa8xiuTGp/auCR
dfy5m36m9cq9oNngQrFK4sAhDUZMizUhuJHIHW3W+Fg0t71Qr0m8pywrxCZEvBus3PRtCo0nARV2
xGy/uNK4HwxoSV3eObpZUuy0QXEhzQg+w3FezBRcuz8pBK+m58ut6/alcnkajHVznGENwp6iXLba
xIgXUVRXXtW8yvcy2+MYRxyDT+LPADKaxtPUX7c11aR4afUjGfL3Xf8sh0dRo3B1eLo8bM3W4Yq1
WrKBcEELa61s6ASFtLiLC/JyuW3NjPNlnc8uOCfJSNc7KYr55nvSPDgdyJsPl5vWPQ5UChc8BGSH
OuXRdypIRFnCuscm/QRK8U1pTYYnY5DdFvx5QujDBNLOu9yt7osUO6ZzMhUTxUoY4Nk2P4eBL/OV
7anZ/FyxYaMIy7S1sBAjMjOB/NOTDrVigNj3110nKouLGUcmg4oTVgNSByUsayBXDl2xW9OJbAI+
LZxu4R3E0cX4owDbpPX9ujlX7FaCcS5A6nH0ubxP0teenoS7MnDN5lc5WlgXGFHAcSQkySJ6BcEN
ry7B+H554LrWlyP1bPuPvDA7o8G0IHDn1XLYc3RyuWnNPlRpWTIH2iuktzu/hIhJT+1DWZV7Dt2y
y80vSJcPXo8qB0s/poGcE4w8gMr0FJ/Gstj20w+j/Z6MMXJIP1wkLy93pfuS5fezSeojNvR2v3Rl
fYMiWYn4p7PyEtPN//L7WdMmQ3FHOaFpVPJC/CZduxJ17SqWalsAGLgVdg2DxAMk1a3rbnGVbMVi
5kxHC4lJI3oWyYmGK6upG69inl3d1sKUGG/PoU8YQwu7X2Of062eYps1i8q5ZnXlWyDkQERToo44
FivOnmbcKqcKBPCQDFicvcIwDRSIVnH3VKe9ueK9a8ausqpIcE0YJoqufVk81HTnBPuuv3LkyqXa
9PAl0wXnUtYpVNr5Xdl0+8v2opsU5U41SFnxiaHpPPP7CdoCK5tPc/2oYK0gC+kseoJERQKcVXtD
4h8muF7XdAJ0zS+fc2aLxphF9bictB1yDKbxVdqf63GXIX9weVp0i6nYZNAmrTk4yPbQTqDsJfKa
qfQClGle1zz5e/juWKFsiGF2WrCPD8nPJnkL1+h9dFOjmGcPYICcoWzrQx3IDn9l810XPETX+qW2
YqLAbThVu2xzI74Vyd5EZiJyv1yeFs1mVAsLCjMbs7bDrAuaUNQ1VdAMbwCGvty65hZSmWjCAOiy
93O2TxcGEoiGGb9HkLEkxq1hmFuZ3iChunKh6r5EsVhBmCy7AF8ygMuElMMO0NmVz9BsTbqs+9nW
h26c4xpGiBhV9wzBUJl8bcvrXCO6dHnWdDuXOecyr3zgylE+mAC9O0IlOFmZFN3Il8k6a96F+us8
OCVe2zPdh0CHdCD6dYPguiOHKjZrRANJ3DTufTrfj6D0pndJcE+TtTyFbvSKzU5mM4JxFZPjTNM+
EmJDbPfEY7m7vDt1zStmOwEjR4H0afw+/1bFByN5cSL/uqYVk52QyS/AhNv7YroHAU1qP0Mn6qqm
VR5cF+ltlgdl5VcMz71+gmTymPc1hBwK8+26LhS310mlzPCn88Eo8dZn1dYOi6fJsVbmXXNcqrU0
bj1DzMuF3I6ZRQAzoL6xAtrhGIkVr1GzrmoxDTjHorrP0X4Piaf8lkOeay1Mo2t6+f3MnqQL7rEw
6it/wQIYDrDtTnngbI1IVde8Yq4sk06dlGh+pAA5hvFvJzMPAYp8L6+r5oh8J68/G33UDBN0e2Xl
g88YdD/mNr2GcgwJgveCsbOW4xo4KlDswFIB/LY4zvph5QRbju8PHjJEMVLacRHNJY71EmLQVfKr
tAgoFB6L6h6CStdNi2KsTk7iHEVMuDmm1PQbkFd7pbOmTKRZ0vdCyrOZme3AlfU4dj54G6qNENAC
Y3NIvawDMczl8WumaCk5Od+UCe8zSIcOne9C5FqC8a0YmVfT4WUAPYUA9nVlKSzN/rGWAZx9y8Dt
hgWirH37LXyme2g1g74pvguP1S349cFds5F+2qx8la4z5dJ1oVduMmPCxEUj+GpS0KCVDvcuT5mC
ePvvVPH772ef4lZNH1Eua9986j0wEu5GECO2h/jW2gI4tC38ZCeui9q8z+ZZV1Fk13mfNa0PpPPd
kMyA7vcOW1kT3SwpNzAJytJswgj+WxDe1DE000ESc3mOdDtXuX0BnkZtr8xqPyZ3Q4Mw/dEdVl5X
mhvAUoy6iRLAMcIApaKNAC3HlwlxEICzkJu7PHTdrCgWjbIkkOc4UvpRC74IgPZRlLsy4ZqhqxUl
DZ9J2wW19IP8RkRgfwHtFgUZy5Vp//eKlrPdYnRuCMXmSvo2AZUGNEU78F1dnhXd0BXzLUQ4UGe0
wMYc5RsLIoed83nqbnJ25Y5Z0Dnn50MOxV6bZ5ibqvwN4tmN5M5mBLfN5eFrFtVU7l4BEmsR96gv
ntnPgD4CvnBdu0t/ZzNuD7aToaK9BVPfc248l6vMy7oBK7YJDHA8ARzc+sBn7pJH6o0HtgOc2ht3
UCTZDYfkOks1FUsFd5LTJu4k/cx469ubeboL+YolaQ4BU7HUGLinuY5BDEeTN7FQFUXPs/x83cQr
VhoKx5jTzpB+CwR8UUUng4j95aY/HjZREU4zcFPIFc3Sr+U3Unyv2+cMTBvXta1ct7mUEnKDYetP
bXWwmgxKH+w0m/3KYn68a4gKYmqaeWrMHENHKn2bpQtemF/1XCOqep/VU+h+FGgaVEpN+BIgThQY
p3rVQj8+YIgq2pckE0IhDO1n5EuV3YBUbpeiTF5U7u66qVdMtQsmo0tz7MYusXY5yN4TPp1Iy1d2
jW7qFYNlZl+0EnKrfpbvZ+61a5zI7w7Sv04scRUDHVHQFtXtjC3zBNpJ+BuZR71FGSH0Xb/ezVtw
dcDnWCPi1u1+xWjNkbX2nGEdqvIL9ORRRfVtWEuyW8tkfPQtitVCsWKwYxuT1OwsCF+iVg6hnWAb
b6FLuTPBmrdthxVTePcHPuhLhTQFk2UNgZEufQU+u7UOLWrMttk93+OntfyFZtVVcFM1Npmbpfig
ot4t3D/s8fJm1bWrXLcMKnRWbaLdEEmpGaKPgJSv2IGuaeWiLdMO4UZjqP0xu6X8iSJudHnMH0pR
cBSwL1vq7DKU0s2l1UKqCOLOj3Kf+xCb38aPZCO3KK9YW9dlr3y0rst3nfWSRmZWyh69JMf4kJ/a
w3yy9+Yh3K9Jdyxz/FEHiiUnVUCbkQq800FBNEEtGFU6fjKH+4hwPy3B43x5vj4OcBIV8QQFCpPm
Mz6kuA0Pxd45Uh8sjP7a00HzTAEK5O+JqkD5w4oSNQvJEe176ZuxdaGYDeZ2vk8fAJF/TffByqbS
nBoqFqpKJ9haMYKcDYS9UDa3bXBujp8uT5TmalCRUEYMwcARktU+UFCbpkNBp3s7j29h9O1y+5rB
q3Co3MkEKWy0T4M7A7RLPH9L1vL6urYVQy7KdMzGDm2X/KYYoWgI8TL85/LAdRanAqJkxHnIEky7
+zLsxL70QUkPD5FuU8/w1jxEzYGhQqOgEdjXuBFKfyld6RK5pas4Zd0hrSKjQI0DYE6KDwDnkr9Y
QXuDiMARR4a/pvWiG75izow2tJa8qH2JPEKXWzd8XEtr6ZpWruYUVMUSsmy1b7gPBjIgvXd5XXXt
KpYbDEXR9jFmBalrkTyF+Qrk9EMGLpzQKt0ESeZ6Kqy+BXh74/iIQkIHYy/2mUegXut4ECvfW/nO
rTd8jz11NFZ8I40Bq+Co1M3cxFl2kGhdUCw+EhCOj+GTMK56hf1DG2JECbdGhs8aZhRy7urscHkd
dP6KCo9CiQYJ0hK1FDXkMZdIDwgM2g3foBRqK7fdYVxhZtcZsoqVKlCJBQ0JrHhRblAvf4Sc/P3s
N172jI78tVNas69U1BSzCBLqGXrpQZoXdojhzmvxAZ0l/yN4VbjdSCqswSKJDErWbXiSN+WR7qZD
tbIcuuErltyRsA6ChCMy4+KQrgOwR10j1wTDUNFRKBYF+ftykEr7Jyk8EdyW4VXwPaJqWhm1oGGe
hahERAX4EL1wMwUX+pWNKw41pT0Kx3pT+kbyuRK3zviSdysu6PIk/cANUtFRFmoCjNbC4Ub5L56L
o20UhzyoP/dRCPqLFCU5azUTmnVV9azGsuvTGowSCIj5tPKNNUYfnVWpOKnaoQZJWnhA0TG+F/v5
YGyRZbxnkJNzPeatHBIah1SFS4FNuw/HGr0Ed+2RHuobqPHsilO2XVNg0zikbPEtzjxeFnf1YBmx
9AWC2WF2YMFNFj101dPQvKx8w3JjfbTYy9KcdZHGTRQSSNX58095zCGt/mJs6934B55EtzFWhX51
e0qxYAl+q0Y26CYifzLr3opvCX90kckTGdlM5co5oTu2VSgVUkxh0kdD67f7+hY8pj70yragUoE4
O7gqVh0jjW/HlGs6K1IKFi3sW0eMD2yobnOGoAVZW3Zd84ptg3nFCMohQTCHv7YoEUatae98ubzg
mrZVcBXqwYuAxxbant6S+dmRT/aV3rQKrCJ4NUHuFnZcc/cEtvatSTqo9si1xdUNXfGoJc95iT+L
UbsH8eCcujsQyj5Gf+at4dNd6mX+mny65mCyF3/mzCpMsx2TfiJ4k/FDigdN9vXy7Gv8IRVtNdS1
lU85QhMT+QQFugqgnHpGvc6am6drX7FmMHt0okmx/8nT/Lo4E+LZPHb7eUt9y+93Be7kyL8u4U9U
dtlQjqBX4ugsBTn+8LOunqv2z+V50i214l8HRpUwZ4aBoaR1Rzl4UTtj247BSiZJt7yK/RpOaAMt
gxi7AcLw2Lpl+ZUNK5YLFSdQGvO58mNQXoCuARz5/ZVPPhV0RRvwfsgZ0x0dF5cU0aFD6mNddxwi
vFc++VTsVW02qDYX6KQDEY69h8bV5QV9Rwt8cM+oImAkcqYoCuFQ235LvBFs8hsUD+en4BEkDUcD
kRywNvtsCxmRbe5Zy4GdbvjzGhuvZkOpYKwsGfo+abHiPLK3YTudIlBxkHFe+Txd88vvZ+dFXRtG
PdQ4+vK+zD0eTN+nwKn2IP9g28sTqOtBsew+SWynCnFyuO4dq76W49e6/3S5aU04SsVjzWHW11Cp
XcJFdF/s+0O3X8JRa89w3aVMFWNOMk6hmyLQfowwtnxMT8Y2uwHlFwCnO+hteNZK2kn3FFEFyjFF
C3AYXzL/xFMEIonOJ+aLU4udJbzLk6U5Yali4W5RRC4v8TEReJkScEc9zmALqlYwVDrHVcVpmbIH
NUyO5tvXYdceLTiusw8m/Hf3ZS2SqllwVbDcqNq2S5aLNDn2x/hUHwROkavjLipSS9KuI4U5wNaM
W3M4lNbj5anXmICK0CKo/jfGHMNO59CL8tcRkiXgkrncuOZKUEmMTOCHm6TAE7N3IXPjgCCsSldM
V7NliGK6THaAaJpY07jiz3EEChOw/eQjyG3ceHfd6BX3OpkyK0KQEQdoagPFzY+1W69caTqjUlFa
U2vFIANjrc824GrBvROegoPrl17hr4WJdCur3MdF3qbgRcHwp/QwR98m856nV66rYq9Fjuxi1Dit
n8XFI5+hZuvKlXXVbBkVpJWXPAZDFAIfHTJZTQQVH2yby+upefip4KwpcyqQFWE3puFTB40gKvZs
+M7Y1yxeyerqBq8404EcasOycWPZqQt0QQSmqyyfV4ITusYXSzi7Dlkcczct4AaZTr4vCRQxc3PF
DdJsFRWChSLaoqksGJMpYy8V+8oetmRamRRd44qlisFqrJJOld+0zyR+NIxb4ny6vKK6phULnbtk
SNvJhoXavyLkAWxot4K7fWVWdBOuXLG8o27MBgx8Nr9ykNMCsLO/PG5dy4ppGqgOoQa0BpHf8YPu
Lmdrd/UytA8cwvcCz7M9IjO7scTiFSwRVrItkNmOPHbn+lDU2NO1XpZhftCLCrwCwS8eo5CjRC54
SYWNB/tXegtxoF3hl2tFeboTUkVfkUIYU8TQSetBufyQeLkvdgJP0ngfXXeMmYq52u2Yj3WLZYDz
LKN9lPqXl1ezLVXwlbRqp2j5hLspvJunW9HOm4Wq9HLjmotPxV6ZsUOZ4wCV1oM8Ni5O0QD+1wnc
ik+X29cNXjFXXqY2TRwM3h631Kq39nRrtWsmpWtcMdiu6GhlZw6wnkYMzjzIa1f8RWRXHpEq+or1
TQw69ALxWzp+d/MAyrhWvCb8ohu7YrQm4+B4L5exi5s5fY0DP6y+Xp5zzXmgkkwVZUXiMcN9OpnH
Pj5CAeJyuxrPF/z4f98ZWUv6mSPh6LOXAvn9bM8fi5voS3mEouABQkCXu/l4+JbKLTUbQxbgZkXI
FhzU0c04rnlJy7b496CxVAAWMzJQjJbLvJzmPdtbh8Cbn5fICx62gOjM3y6PXztNytXay2SYOyjW
oB9rj7pZn9+2u8lrAQ0MtuVupZePN5ClYrL6CkQhiYnjBuSZPpQeD7PXbMttvoVO2B5Myb9xH6yc
QMv6fjRxihHnFmhakhld2UgDg1zKH/bLlK01/+4yfdS+Ysdh2YVwbNB+diseQuyrGKpr0OnYgcAW
UQYJBBUEgL3Qq27WSkk0kHdLRW41wZSLeHr/JvsEyUjcO+kWZMM7e79gYkJvDbGiWyfF0C1ZEdsB
+6tPypsO6NZ2G64xLegsRXGcu5Y20wB1AN+Yil2CNBCFFNfl7aUZtQrQMicHSAiJPUzYjSn30vpU
TVdV8YCgTzlF4im1BxFKn4PdsmdvovzVriFPP77OLEe5g0mWlEYz48gWNRhsX2X9g1oHJ1rJBGvm
21EM26zysWnsFm+g4TtIwjegqV25hjXJf0uFZ1UpUrTN0CwmBhrbbfkW7VEt1NxBwxFWYO+Lp/oO
SpMAdX8Vj2sei26RFbsGg6yZSOIiUGKcqIy2c/CFdivhNt1cKTYNxuiqY2kL8Ah9iujB4StroFth
xY2eM7cOrBR7Pm6fDfEGBd4iPSbFvHL56KZEsVbBk8jIKWJ4WXjj0PtxRv35yrWsCbJZKg6rjAVQ
rssaI6bjIfK/DSGGcIQ04BaxI/DhbtagBIslfXCeqpisAO861rQd8Nf2r3r8HUB92cpaKCXeokQd
Qszd7vIhsVjVR/2oljxPhQ3BhNpPoUkEAu9OdN+Tmsbuxq5Afg7i63ksPWlNYbPSo2ZXqXQ7bW80
A+8pEFvltLHZYwzthMvfoll4oZwcMXPHsOdYeAmckwGN3oMtX65rWj02euDXmIl1H9yvKHzdZhUU
p9fOJN24l9/P3mhjV8aEWAYiHNCHY49me3L7Fd/9PXz00foq50Nit8M05GHnVzsD97J9ArZ5Xx8g
EYB0vXu/IINND8J8b+6JbOq74P66VAC0CP7+qFSIqY8qdJy5fsTuHFRwrTF56C5+lTUrBMV7j3Lj
pXiD/szvESJ+cLf2y7wdbpMDnIw9v26vCuUoGWNHwMvAsk8B6Ks/9avuksYIVKAYMOBdzIf3L4Bi
5U36PPh4zW5B5JxCE3I6gFb6uk/4BxtWQzqI1FiHzt0tjOt05XL4aNMyhxLFcWlj1slmnsu3pvzp
yiMQjBDF+3LZ2j46lNC2GvIbQrunYDbnhyKym0d3aNvtZFV/3Bp8H1yaww5Ur9fURS19KQdgXZsy
hYxA+Saqp3CQmzLZJ/FKgE73HcqBlJtplfPcLt+m/E9oP/b5nYg+gdWK4jS/PFMfXRPL6JVzaRjA
mV4UA3roh1sL5VGpY3qh2UM7gX+17MYbuLWy4B9t2aUr5ZRqWy5Zg0wbxP1K0Iczz5zWajs+epws
TSuHlDs5U9A6efwWB9C6sGPPLIw/o0XuWnt4gLISlHzDnSzZ8+VJ02zd98v97LxlxMiCiYzlW9kg
BpbPXjdzaKmvVSHqmlfcG6sZO2JYmKiuh2R4Mm2NjnhJFO8vj163DsqZlA2lNSeBWb6l0MPJANRL
1jj2lk2j3hXLMigmnSdt1+A9Gr011mlg0C6ZNwm7r5oVa9DMixokrKxmIHKO2THk5Rdhp5uyRYHK
yFaiyprRq+FBKLswoEmz+M2qimeTiMchHA+9/B1Fa5Wruh4Uc+7dPB06jiNvAg+TYx4nMmx7cmrK
leiGZmXVKCGFCBd1LLSPGOSx7ead3b9etWfUEKEwZgYtKsaOnFuf45ZChR6ooes2pKlYL/QKRdtO
Rfwm+eiZbrfP2TWwUexIU3EiqqHLodiEvT60yamaT6ydbtJgJcij24+KnY6g2gzijrOj5N19Z9kP
omAPNh+unBbFTrtypOGUSnakY0Oe3Bg1sVYzNZ8vr6huLyq2Gg3BPJqMlW+xbW47aPhKZCTdl2YN
SfLx5PxTpGmGSZRFtGPHNskAMTOE6WWUR1Afn/KVIMLHnwDdxL89xN6CeOE8LLd8n+xSp9g2XNjI
1kjoUrjXRCKZ80/F5mSKuUncgR1zc+heMhKxp6EEtcDlVfjYYv8p2uSJcBxGUn40UwNivBE3t5Ur
Vi7cj2/Ffyo2u0y0BJJUKDmBmtzAfkTJcwyWdqOlYAmim67f8mueN8ssKSY8dmFL8MAp3zoLtP/R
t6yC1nuycjDrtpJixHbAOB/Nnh/HHpJuYPRMip8gn1uZpY99rH/KNyOzrPo8hP9mimY7F/GnjALe
1BMU0RenmjXTiqelW2rFnIEDB8i8afghj2jlzSAU9R1WrVUaLXv+36uXuIo5h5CES4JIlG9OexvG
FLJez61MN9TdjcFzkBvXfYQaEuyK1JDUhkMal8EmY+Yt6cQVqTNsITUkaJUzvOggY8e4S35KKiLP
nMdod5WdqTFBu5lbXDEQVR0jOmz6eP5V29dwmSwDX46nM2+wCKbJAo8NhxhVOM4QQp8hL1g6UXhF
VGJpfzGLs/ZJCjANSGDYMSsm5rkhyW6rcbR2PTbolXOvmC9cErcJUOgF79+gXmW2ot3MYWCv8Wtr
bMxRLLinIcgA4pIdk9g4uGG2K0W2G13rJgPVpdMUKzemxgjUgk2Ou0BGpMJMZWI/VbGAXhsEKR3k
emNcDFgRkmQrfWkOJbV408yyEsSakh9FDn3FsGcQHoyzO2rH2cqxp7ne1FBh3VDpDqiMO6IXPwUK
b6zdr3GYgJqKepfNQvMRapCQNrY74s5kRyGi27Amw2GGANMRubfhz+UeNKeeWrpJiAzxkoRxTFVl
bEzonh1mQ67FiHStKw51ZTvWCDUwG7L1lbXtWwIBKttY43nTtb4szJnhCWYHVcyF881gvwYH/IYu
ue4YVSs2EbzhVQ2MzLckGryJj4cpJyvXmW7Qy+9ng5bllGUM/G5vwo6/zpx+knH5+/Ja6naLYsU8
qZhdgej8WxeTkxkkfiX2jg0BueuaV9zprgdJvhXP/AiNYXpszEGerLoF2VVNjZUudJOj3MFQCjWS
ArLMRxes6l7Rd5z4hjV3w0rGTGOy/0TleNWGJjHwIoBytujFmx0Y4IHg0B3r4VFcnifNKacG5KqA
2IlD4A5BqfotFBI0H9Cv5kOBxxkk6BDaKj23z8KVZItm1dVwu502PcuH0vjWuJB/i9HVwLfGdA1g
GrebWsEZ0LInEwGlTUOLejvJHrB5AWoh3hVkd3nCNKuu1m5GzohXQlEZ36Ym9v4XZ1eyHDeubL+I
EQBJgOSWrJElyZIl25I2jLbdzQGcZ/Lr36mOt1DDQuEGV+3WAgUmckIi8xxWR7sl05VqVEtfhfbB
2opsSUu+IH/H6OP7kLT2HiSNW7ArrqKRTDmPgE/O09J4S7qZ+0PluQEYInVphWrrkjWDDGwc3BIp
+3pFBJjGXZMVGg1VLS1ZMluzdnViCDxltl+BbbdFb+G2s5Qs2FtzRJSyhw9KrLfYBIpONoLg9fbi
KlWXkuhiHSwOSCvjrVjNb6lbiVNn4SLjLIvuVU6RCMkzm3Vfgtl76ZL3wvsxg8KsCoXV+U0fVM3z
7W9QuCB5VtOkc9cmLZRG4DUOzugHcUE9WZlnty1ebv+E6iPkqGvwqeK8T0DnBN5gL/Cai0HKnV0E
zZYXLai+PLJp2qDAbExokIsectdwz3SMz3bpbqokmvLAZjZ7o+uarfEGt7lnZr8DdrQPhKBtesQk
w2XCtQs+QEkzwDMyN/+RzL2fNjqUHoV5Mclyx3TiFXVFc4nJVE0+i3vbPAzR7Mwah6mwA3k806W8
qm3uVJfe/QKq3jl7dhqNaBTBSx7JnOaaxBMi1MUQgIjtv3hFi6wQvOpJWLAef33cpqOSKcdiYJ3Z
1jAD8Vy0gbfcgY/E98yXqdS1TSqOQR7RLOLOtnKC1DZBZ9GJr0SAFZpRotFRhSHLY5rlFONdieAQ
HALGXf66jocM3KauDt5ZtX3Jiu2xHlzCR0iIkd1SoIkvG7floPJYpjXGbp22iXM2EtrvB8qGNzCu
6tyPQjvl4cxFWA7udzha1HuDJk13Hl12ttvubmuOSi7Xv38I6WUSNd3QX70b6/dlOftxpZkaUq0s
2W3Te6XFSNa9xy4JTDP9nveOxuurlpYibrpkVh8JJLaAn72iYnJzQf/aFI+aAoFK5lLYrRm6bN2V
xe91z04Y+fSz3r0Upo5Z6tPWbPh7GQW/94B8bRluiyeAr+BY9wd3J6YXOiR+3E5+6lnoIDlFhuF3
pq68rohi8pxmmjYzqyYrfl+Nwo8mIIQ/keu/vJciOdxWJYUJy1OawHue3BrN82cvXer7yC2mHYmr
9FS6Xuy3qf337Z9RfYlkyRF1hyib0u69bM4sPpLmvZzeu3RPwBx3+xcU6iWPZY5Rk3RJuxpvtHkz
0jUoDR04g2rlq8J9sLZm6Kd+KLv6vY3GHWzjjsTtNi9kXX/yw9KETiYkAJsQtfPiYFbcJ5alsQfV
tiVTnr2rP0ugr0k9BnZVnRen12xbYWryGKbtegudV0hEmOnBTdihiEHIzg3N8iqdlCx5GM1W4KmT
n+jACn+MHyrRfSvrNgf0SaEJvirpSME3Gsapm4bZePN66jfMAJWVzlMopCMPXla9kzR5OdbvuMcH
zKoCDgJwPJAFmxRdHrk0ixpvm3ZTv1fC+F4b9kW4EdcYkULy8rxlIcjq4TZdv0cEXOnVAHb0MMvu
l/H37b2rRHP93Q/6XjqDm6aOG78bQ7mvOrKjRvWYpLOmtqFa/vr3D8ubwFCnBoni90j8YMNv2nwv
k1/bdi5b6sBMbnlY2qQnshh7uzjQhhxuL66KLTIwPi9SmrEyLS7JcqjPwzHeiyC29/O+2mVPuoYs
1eFKAdho85qv3DPeojTyDbTwzjQY2N6dNG+dKunLZhulPUma0TnDYz4i4bH9vG6vUbF1jrflpPoF
yWi9oa+JYVjOubCH/ZhP+5gtT4JPGo+pEJDckuXEA3DNItM5O+4EVOr6RKMJOPntgXCq+QKF25E7
sYYxz4w8bYb3ktDAjOr91OtsV7W0FGJH5vJsTmbnnBBe3fcLnhMMEveaSr9C9HIT1uL1MUNlEpjj
VR8fE262+5GBYUh4nrmpNcSUm6+qOqvTThDnnHtoArbak0t0ZXLV7iXrrbt+XqbRQ8fhPL/VKy8D
x6xWvMMzXQFP9QtStBWZqCiLclgwSB2NZAnImN07bAsoM5LPf2d4Png2vDdWSxRD8yO82h3sSowP
bWnG3zbZ1b9u6cPqhK4j6vEuLkOmiXboZl32S549Nd6k61dXmZZkuXPVtIWF2u95XPg+zuf9ZNDU
z1sg6i6ujq5HYQFy81VqRaWL5dgpyZJq17dVcUryUdfAp1rd/W9w6VYPTwtzzEG3Mv4Doo7lZImk
2d8+AdXikvGu/Th2cRWx0zSisFzaxhi4ZabJp1SLXw/lw/Eu3M5mJ+6Ns+k9j9aXqdaEW9W6V1v4
sG47glwEfL7Guc3bcGHryVy3hRK53QqeeO27fjXOWXRcx1+ddy7df25LWqGJcrsVyGwMkrkQRkzv
W/MbWFD8gn5N6BZCDFiqPI3p2rHXjOVo4J269htiBXi71GRnKnlLAZY7Xe/OaWOchyQJhpXs2043
IqFwX/IsZgx2VN4Wi3EuzKeqbXzrL2K83hb457v+YxqzbqL6SrUbhx0t/Nl1Af4uNBHjah1/dpT8
OYIpQFy2AMsGwP13cfSd2EvQ9fvJK/8H1gfVb0iWGVtT3g14hTtNKV/O3WLNKNORcQe+1+xQpFV/
5sOqS3BUspIs1XCWiFtAhD3PTBztCMhP5qLtv1EtLptrQrvBiK9nXP/TFOa+FGR3+4g/pVJmLv2j
t4pXCeazGwip+D0aIWZTHEGB81vuIq86Je2DAU623GCbHBr1pGDrGcIz7arrQuDPnBM73neFpv71
uR38MW6ZCLRaZUMXh1P6ZHluaMUvTrmFvOsqJcl+IzaxuomrOCzs0TeuU+a4ewoMtN0+BdXe5Rhb
NmNFK5xvbsadT4fXhjc/u0ZXKVKoj9xXlYt2TjOK5jCRrT8wuPVWOZnm/Va1tBRas7bL7NKDi2id
n/00fE9WXdHxc2//x6ClK7redEZmnKOs89vkEk2vdvVG2PG2yFUbl+y1zbx6MpEXn+25CJBGHcoi
1YRA1dKStQKOQKDkWPGTUbjCT2dv8ptExzyoWvz69w+Ru2+NiHcLR+SujCfwIAXWxDeKRLJNA3pS
dBUsqJuq40qnx6pcNy4tXWCjyYmSom7jECRgZuhOQ+9nYjF3t8/y6tA/CSZyt9RczrXgFKrSmkmQ
08eo+tbkYBQrn1P3cPsnVNooWahdtTMjYJ05kwF1rfLeTS5lfL8JeAr+RW6VGrwU0Acumo0tg4sL
Tyq8Fk6iXl1N/qHYvtwo1XqcFtTKjTMFCEc07Q3zy0ruY13Sp1BKebRx5QxNXXUfh2aWHNO5eKJ1
pzEmxdnKGPceXnuSKkuw9CCe7BaVxKxvVr830tZP6FqfJlK7mpuy6jNkwy2A32c5IwyAAEyxSQPT
/uu2+igcvAx0T0khUo52nXM1R4d0fbLGOegLXf1AdbqS4UZrQtaIDXGYr31QOkeni/28+ttKNMma
aveS9QJQlMWpaxhnq3kRaRpYze92E2rRVfWl0FoBBylhc2YgGYOTXCy2+nFXfrstd9WJSmbbEbP2
HKNAEInp4xB7D06sG3RSCEVulDILEs/GGMehbVUPaBvxraEOnUJHYKPYudwYtWQNIKis1DnVrvuS
cYMFlicqjTdTLX41tg9BhIwoFgAl0T3NifsXvV55HIAOaqxIJZirln5YvOoA6rTilTa8vgO4LvWd
Gryb1RYCG+iLjGJfGRHo7czcOVVVdmeXAEVL+tHaKJirwD7s3XYBomcMUEYLT8s54NAw9KEJgSqx
SEY6Wl1TGS4O1Gt6cbAxCf5lrr2nOTHs3W1lV7gBGcW+LUeEWfRAn3nChM/W1I/j6lJXzkOd6xjM
VJojWWuazY252hCQw74XdnKYFt08iUo+kqkuOa7FoiiNa3fjXdEbflnxYzF1GuEoNi73Rs1NHrWM
xKhLUBMPXpioLF1NMUWxc7kpqiF20zoUTqaKjddJNCCbXpPFH5vB1twPrtn0JwmOjGTv8bZK3BUn
OxdZYLTPbfdgVy9gXTftU0d1RTjVd0iGO1TjmLguvsMk3iny0mN2/W+qMwDVCVx/9oNtVVc+w9TD
CZhViizNAAtJobEtRZIgt0RlluFNTSFQGeJFwOxgiL5S7zGLX0incWqqzUvWK5ooK7ypjs6mAVzn
uL5zara/bbYqsUvRtbKb0nUITGpxpz1ZK7/sgYRn6FI/lWwkixW2W1t9j+R4Te9iEjj5q91+Icmd
mT3d3r9KNJLhDj3zHJHgB64exxqBgJnpaquq6oTcBWVhKjfmVstPvRP57fjAOvHmFm5AjUdqXiKC
p7ArU6C5BVgSwUVuizLrKM9cAUWK+jK+cyZm+gmJ8Atl3mt0VeGl7es5fTAD3FOsGKha0dlq52PE
jb3btneCJwEGuDTKqvoJyZCbcjRBH9ChXMSHfQJiBTLmv0bPA/9RuS0llNukBgrsDDoJ51SkGPK2
0WgRrGk7B/HSRrvbeqX6iqu+fRAUfLUBLLU1AqcPkoiI4/Jlc9YezDnKL5mT6uiDFPYnI9iLSoCo
dOqSMCLn0nlZy6NX/HX7E1RLS6Ztpylr5gZS4tV04OkSpq178jARc3t5heXZkmkTPsCpJkMSiu4Q
08OqI538dF2HySh8a5FZS4s7aNhXyamamh5vhW2kuYqqFpcqRsARnkXcWnY4NWDjKPuHtNVx3nmf
hUnsWzKtwu4ikdKoC6fR5X7SkdC048AeRrBZzgdnnOMAjQa+V+vGCz6Ny/hBydCE01aZy/Lukg/s
gUbxfm7Y0RrB/zLXXwHu+tVBHXXDWeOnrir2wRriJOcDjWuKK8ZL1pkBFTrEI9VHXA/qw8opGUHJ
ueY0FHQ4F94zGy5T895Hkx+jA1tQTcfpp7aAD5AiKE2RVcw1PoAXoUl/N8PeiH7dls3nYQJrS3aW
R81AUlbSMCH9PlnBuABYuei3m5CdKN/i7jVPn4fun9u/plJgyeqyYYqcPgMIRcL+LjFVYrQ6dVKJ
SIqkidF6tHYqM7TY3wMxAiMOwEWsySEV25aLwGbWWWaMh9AQAw5IgK39YDaaGo1qacmkTbusXbTI
0jB1u8Bj8R5zbdu8hTxaa1A+grAB3iJJyBQUXozye1lr4qRq37L5IumyzcHG4m3trzw/smg+bFIS
eayWeCIamsyzUUq6XyZwdue693iFkrjXj/lgrhUfGOVFbYZF+qNZ0Yo1+omujUa1tmSjSWVCuE5p
hgP3Fw/TBVXg0R+3JaJaW7JRt/Bcki0GCRPgrg47Iz3N037b0pJFGmNerZxDJEtdBbGJCufykOvw
ARTuUR6UNRpCva6A3bjRXRS/1tWrAcpETL9n4zuffm/6Arn+GzMHUrdiCmi15zHxh/LQeZp88xr8
/rg7Okwu/SZ1FLmpR+2wHJpL1P4WKMKj+iiGZF8vL7e3rzAkuf5L86Wwa2tlIeX9HhTkb0szatTm
aoufbV+y0Qp8LWPXwkbL6TmdT6sApU7pd7qHPdXOr9r6wZqM0ihYTCH4djnkoKoXu20Suf7eh3Vz
Nje23RFyGgYn83ukJr7peM+3F1eYkgxeV7dtYRpFQsOCvOCuODrPjg4mVCUPyUpNVhmJZ2Ppzhh2
rW3t0TizzZXLBdNYGKTzbES3cr6U7Mh1Lc0KBZcrpWZGCK9dbFlUD5Z7jOxnn7WWz8FeflvcChWU
h0jjGkhQMBeKRpnaj+eXGS59OLu6l0jV8pKG88ZGCLJHJEbRvqMH0rh+m108oZuX/BQtmjlMrpi2
ZorBxm41Q+MyHtrzldxneexAFPy/UOIodFIeJ2XC6aac4nQp/2bXF5cmfr5ojEn5BVJcWto5T+mA
LxDfezD6xaF7l1a+ONOgAhphvwlIAoKSlB800wbmhYsxFKQ8jYYTWAzlDADyHGtnOjdpovkelcZK
8WoF8AJJaD6Gad75oxnE6fcotv2uD+j8eltnVcchpZJRR1cH3ew0JGtyv3D3VHZpUGg7VhU6K1dT
AcBTFAXOJDSKL0v73ZxavxF37vj99u4VXkiuqGbFYIimgzIVnXjo8iVw2RaSHBiDXErFxrPUIgUP
owHookABAD/BYduuJUM2UOHnwlpI6FjfM/uVZRulIcWoiZdznxW4zVbupXPmw/XV8/aOrzv7JLjK
ddPCGDmL4nIM7e5rs4Qx/cesd52OiFChg/IkKRk45uiWgYdO/dROj3n9q6M/b29cdeOTh0hzFptj
OXTXlE/4pXdk7v0Ef2C8OUgsUxBBO+M5000QKOoK8lgpktbWq8hKTqVV7Ir4tUz5U+yWe1AJI6on
vmH8ndBFE9xVui9Z7lBkBiPpSsKW/3KAcVjXOpx4xcp/FFMFBkq9Cmlyln1Zuc8mTS1Qta50/WuW
omE9F2bIe6/z7dTed83w7fZBK1ylXC1t6j6PprkhYRTj2cbYeWXYAbif1odVh+ujMAJ5nlRME41I
0cDZrGdAuRrLz7o/mJvGqQHqIhkvy3MjnawMmX0RdPOh2/QggXWvh/EhwYxG2k48gemSPtpN0xj0
4vdtkauOUwq2wIwjrRt7CB3l4lctqB7mfHd7adVpSgHWwpCq2VIIg2c/hP1Y8MV3ADm/7npHl2Uq
nI5cE42jxDQQrcfQqZyDkzaP3lwdgWGyCUcGcpfMkxojBoNLyL2sz8Tt/dIJXFtnoQpVlKdGUUYh
E00FDfvhWEcvCfhhp/t4ExKmw+SB0cmqx7wDNnXYN9GlXtCZnTvB7YNVeEiZ2LOby6gfYkTVuHz4
dywvrXceujvrKTqwdZ9Uy86o4+PtH1MoqDwvOtsmK0dikbCZfq5D8dXuSk3WpFpZMlZzNERU4toW
ZrP7gJfcJahisfFKKE+MViWwXGpRzKfKAONCOf/tTd3X2xL5FHIcWY0l2SwVwML0KgrXfpf+ZR2G
Y7JrT9Pj+jTskhNw0/fix+1fUmmoZMFNazPPnSH7qD14/T2vD1SgXsE1c1yqA5AyY5Z41dAY8D1s
9i54sgcIxcZLs8zZmUWssNAoguxsfWTO24LyR6YpbSt2LY+NFrycGHrNoTa1FUT2+Msm1vfb8v6U
0gEnK8+MZskajUkaI7jeu09XbhxjH526VzxvnK409jpAVdUnXD32h3DSVnUpuOEiobedU2azfbaQ
/e1PUC19VaUPS5PVHOu29MjJXf8C4Oy7VXCdM1algTJhZ8ayYoorRsO1AJh4/Gr00bkuUj+zgDeL
wZCB+m49+0OiyTsV0UVm8aS0ySLQs4zhZHtnLxkeiy65iEyHhn/NmD7Jx+VhUhesIy7vbBrW1nBX
tL8LAKpGzl+AXQiB9dJ5mrr3v6N/n/2OZMXuNANf0IKZAfrRt6YscDMa1OxXPaHu686HZEI7G8n9
OjvX6XMbxagEC7/giV9OpxT1t9uaoXAmpmTtSU5I1AnKw8T91idvg3PkQziOT7dXV+mdFKlJNANd
t+nHkFHQWjLUm732cdPS8rgpX1rDBswGOY2rmQYJ+kL8es6+bVtcSqcd5gJrYyEoN9W/4tzxp2YL
Awl8CZWM3MWrKyrB0F60u/fTL+Bgx/Ov25v+d9TzE5WSp0wzzAvTKm2Hi3kPqLjgvbvHM1AwHYqX
8OFKrKVLkRQWKI+ajmiLpF2OTMNr73Oz8Lv1ALoZjUKqFr+q0gdXNaFPukcVnqKP+ZQOOzSijeOW
t3rIXorQa+W6nmvg1dAbLsR4t+2t5T15wFQAby4rswUl2z098CA79D/b03ocdvxATuvGt0l50NQb
UvR3TBFqzmXo9LGf8GfCNZaq8AP/evcPYu/dxW5nYcGr8vxl7pe/zXryfN5GaZDVha7qpjhcecY0
662ydDv4g2ip/GlyDrQFIWWn4x1XLS+ZbZf3cdENS3Pxyto3rTcDlCNFrnOVqtUl080qxJ28h3mx
+qWJzzWIzUrj623bVThKGdifl2KyW4L0xbASPwMHSLvqElPV0tfP+XCylSXgvdBgHM4s9e2V4WVO
R2+pWlqyVbtJVruOEMMEY0FExyAF2dU2gUi2Cu/CTJM3uFsX8c6ODmarQ9dUbVoKvOs0GFY5I+KZ
fR7UOQ1A7rK7vWlF7kCkYBrP5pIKjgyumszdkj8XWbxvSBJ0jPum+yvLN7WJOkweOLVNNDNZNQpU
xbj63Hkdq185xh1vf8XnF0lbbj0yaQNYhbafT0M1lbshr/8uRrETS/99qUtjly3tGLQRys1pvu2F
0ZaB/u3eI8liI8Nm5X3dPVjkZFon1m+60dhyT5LXuH1TL/CbVmcFCAAgYdWB8X7uE2y5+6hF6yNN
pmoMGzQCR+i9FGc71mGPXh3Ln/HclvuNnChNl4ESEo6uefJ4tOPFOxpJd3NEgtmLNdJRfYJkxBTs
BLZ3jSpglo/oIV4OXDexpVpaMmLu5KMY12a4OMWX1Qya+KvBN/kHW243choQ+I2o1YDS0NwXAPQq
2laj/587CFseNO3shhdexs0wNo8DfS51tJUqaUjJcFkPTekkOE6H3pnNVzriURqQ2beNVrFpubVo
mokYgPjaXICFC7BXc+cCDfH20op9y7j9Xo65ebNJzND2Huz0UWR3ho4t8fOsw5Zbi+wsnlsmTB5O
+T85Hrr7t3H9UotNNQFbxu0vzDynjOBmOmT3xWyeam3Xp8JF/tFa5Mx1DjidMRzr8iLq+VwZ3h4U
FkfPqwPhjDv0/gLMsdim7HK/0dAUhYhnAYA8mGlnjgeebCvk2TJwfzcBVXBYetRN2N0U5aCtXTXB
UKU25n/zjq4w3Zxx5Hr2kp4WtzhNlr3vo/m4TSulWCtacxhQJPm3TrsMT9m8K7mml07x1m3L/UZJ
kZgTkJKg8fcD6OrpqQiiu+Ju2RW78uho5KOwWLnfiDdzVDCkq5c8KXy7y/cF0WGoKcxK7jea4vz/
s8ne+yKmM2Y+/NF6KnBVuy171dalTBh43iSaatzREqQ5ANTQVcAUKiMPmoqRRCUfnTGsaew79l9x
3/hepwEnUG36+qMf8mArMV17inCoTf7MyJOoN57j9fc+rLs0ZZo0K9zj0ORg/RRoqjYOt+WscDNy
k1FXok17mbE0CVNoYXxkR3OHIt7+9vIqiUgW2pudYScNQzeQ4HsK0DemQztQHaRsnHMdtXU64AWo
t/ce0ERHMt5HrN4oFymStjmoRgAohIQu6wLHKXxSPaCzGZAZc2AmM9ihfi/WNrWRW6ZcyyXA3MMZ
FASP86bvNbrrvKJeY8tdU/3qNUnVD8PFOzHq04OVB9ahBPuqF8zZaf3HCq4k5ToUL8Vpyy1UQIlY
ezrR5sJt8EJ1yz7ruCbQKo5bxt+Py2qklYMgYroPpXdI5vd8Ey6tg+GS/1oXEMLHMW9xD5zq9n0x
l+eBoEWH9H9tMgG5ZSoG5V2SLOkYJsZPARrjuNYRKSmSdy7lvsMYJ9acI0Vo6XDskldiWI9e3N97
wj4SzjRVUJXkJRPmqyfo1CMNjsa/6pj5rPyn3QbGBNlLVuw5C2DgGzKGAwC2Jy8HQfymUVAsLVlw
Wi0dINNgVaLKLw3FUxmwGzcdqdwXNZC6pOnkrmE8pQeAVe2I1WsKiIo3PltuiiJGOqYRxbZB67hb
d/ku2zHHB0S77U+71m+D8t7Q9UQonp1suU3KiOvc7AgCVt2BELY58ua1yX+s9jknL2J+LtfXqH/J
ja+m+8WxrW2ppozLny1VVnDTQvn1Olxxb2YbT0Wy48hkU1MD1zVsh+WhG4eL6xoaG1bYgNxBhWH3
jGD40QzX6sVlzK+M0M7ebiuTam3Jip1yEXj6y5DoJ6t/pTvtgDyJy+Hp9vKKxzNb7qGyQDw4eBFH
G2Jmlr5JAPhiWeecWz6bwYsAe8tt49soqtmvzWhTsxBy5P/6VFYPVd46DsKnU07+LPrep4XuFUIR
Zphk2Ya9GP0owB8kkntGvxX2t9ui+ry2ZsudU1Pc49HSxLpNwjFU3/hARQyMnAcim/ZFc58sjkZV
FWcuD6C2JonswktGlBaML9xo/WGwvphxo1meQ8qfVHXkdqq6KUFgxmEJ3vwjSn571femvI+39TrZ
cidV0RVl4zUIaFENCHJAIX43Y91kriKkyX1U4PBpRkCXDhcr2TfleQSODavekr7Y19seqtFz/V/V
FMWytpgRhPsxy9269H5VPd3WH9WpSpY8guqrgLoPl7S6DOPemN5FvM1J2FIQ9qq09giDwpSR+9DW
9TFm/LEUupZohUXJ7VQeNatsXWCueBNog3xuC59RHWyQSiySudou2EvyMkNjOqD40txP+/OysdRu
y71UAAUnqTc6yE76n13fBWwgmjClCo5yI5XZTWVsA4P8soTR0dxneIH047vl0PoVbkhRsP7epDZy
V1Xloj+XWtezTf/ifeXXyWu5vN5eW3GwchNVb5cD8Ay8NeRJ5+P/dq62dKw4Vuv69w+X0nmkYz27
nIQz535jp6FHnMCrdFUj1fKSmdZGzbIE6KVoXhB+Czr2yfjZ2DqCDoWHlDuplnnohiS6bh6VtEr8
Trn3MIC7ahh1rLyKi7UMwU9rbnVFi4cakk7HGa8zdXwHWK6AMQH21r3lzIELUIPbx6z6HCncdpgm
GcASgam74UircCbxoVyOHcY/b6+vUiPJhMEdPUWuC/9QW365nHLd3UKxrtxSZZVmPiQZ9o2QjmoM
kNUxhbFpy3JHFeAkTNqKprkszq4zwNCnia2qLUuFKXOymCipPWDA2fKjOtkbQ67J/RUqb15P94NF
xR1Aslhrz6d+jZ7jvvDBZnQ/ko1VpD+6qGg2mPMyo5xp/IzdJrBTXeat2rhkq33KzLkd3SG046e6
/N3Zp1WHe6sStxRTmWAgVEtaHKNbAI/dPo5dsfEkpZjag7uOdQTyaPNDVu8dXWlUJQ3JGKe8L8YG
z7+YL3L2wNsSqxXg/uzf1mtV5diUbJFkfVRzUAOEvedfqQiSA9vTJ1SlDgBlP0Sa6KfwKHLvU4FO
QbfEMH/IQcnWGX/HYvSFtWPR19ufoUj0ZJx9K+5ta7Qp6jnsYCaZbxrnyf1iNUHsxhqnpZKU3AjV
GgZZmhWSGg92KE5iXxztc/uPfSgO8WHVZGYKBZU7oiJmeLlpAYFIRP13iuZcfzAnXeejQpXkNqhK
TKPTjw6aidMB9wT2zRqGoBJU8wqh2rtkt0PjrMLsayek/dNIETNoqnFl/2rjJ1cQuRGqQ0WTFbwa
MYvIn9aDHSz35d2ytwMe8qA68t1yECnai3wrWN+XH7oXD5XAJJuubTNtIjTpXNzsx5ge+HXuYNZI
S7W2ZNdNWrprh3bAkAOeUkxvPTBC0/XXNnuQrNoaHdOZKNQoA6Rp3vDdWPKg7LPjzH/0laexOsUn
/NkclVV87XEqnBwr8+CRIwpYmz6AXC/VH4KXC6mXZQGHkUVhTXbr+D037hISdNoWOIVLIlLktScU
5OmQ9Zc5Xh5qVt65bbJbSH9mTakpligMQu6RmkmXz0nnzSfipr96Ps3+Mm58HCLXM/kgIFybo8pE
V+PFqOdD2jXHutT1G6mOVbJjN4uTtkMLT5iB9qyfRAgq+e9GIl5uH61qeSkGpyIB7gdICcNsqfcl
K3yn4yh55ppQo1pestmx6sxlGTwSCtHvUmcJuJhPuWPstu1eMlvSV0UMwl6E4x6DSJ6YBr+sRbOf
s0JXb1EVbeVmKWag433gaOat6a4sAqAa7uJ9eypexR2uLNcnlq2tsZbcO9X0YDnKKogr8+7RI0i7
r5nY3xbV5xYG+PT/qijh+VCCJmVAOTin+6EqyM6hTeJ7UYmQ2Qpd3fnzu5Eld0sNHr6B5S45WfHX
CHBiwv5RRO+tQwDr8ZPkr0an4+JSnIwld08lTQRRdajpAU0UjCP3RZLCQp7JfJpH+2zYqz+vJV6A
M9/uZ7/q/3GcH2v6eFuenyc5+Kb/ynMkeeZ4MYfJE/vbZHnnmZJH6jm7MivO49BqDEglTsn8k6ps
J2diQ+iZAyIT9V7JAAogpAxunpxR3PnWC2tvjItGTa7r/hnbrT8wnqw0nYqMdXhVIT7Lxa5qdBD5
qqUlX5DHFtoCCZ791/ww8TtXN0epyAUx9PDfo7DGPK0w4QDQJYx7TfM5txyfY4SqfU/7/FyPP43u
YfrdjNFpmXQYtipzkmL6OHQjbxPoXjpafrWGYnyxk6/9rKtQXc3yk3OQG7KWiRSk6ebmsooiKKrh
hyuK4zovPjPR84zwErbxcrytyoqDkTu0BKiU6xonE/Zmc2lS4pdMh+uuWlqK6wmc8YDaAjpN7TdB
k8CYa//2pj+PLJbcnZWCsgAT24KEmO0+9LXng9vr6Ky6OVeVc5F7tOa1ydahRlmEf8sg8LOFx7ri
Hm3zU+Uvu8wXuzLINEauktL17x/SByejYKcAvFqY8GNePnrGtt47S27PYsacNZOLhfv6JW+eneXL
JDb1fVquZM39wmzDHJAT2lYXoif/mK3V0e02gWc7lkwIkIO+0atMRHZwV8Op2//H2ZftSMozUT4R
ktnhljWzqL16qe4b1N1fNzuY1cDTz6FGI9XvKqc1eZtSGghH2OHwOSd8AMUlniOyNhe6WW9NULu0
NuicGLgL0roB+ta6ed3oPC6rdOui7XVs4QZkQexaD5TtusKmzuOyBjM1cImFVLDau7ue2DcaVEEI
hcqvwr5djirBdsPLQOk4nbDMUdSbFRpcXaOG2ni0ucRyCkhM6WWT4+doPHf5YYKJ4PFaw+aoRa7Z
5GRt9fNil+dMqn8pWD5tbnfe6aZDThjuM2tQZdHvzHG9HcrXbNODGm09Sre9br/k2wI4LtKS2nBw
GboXv+yUMNyFIoO+bCDRV3DJeV7Vbjfue5cso5kFvTI+UnsI+iJFpl7SAI5WeUy/7qJIt7mINiHr
CY1tfUyo6abeWrC/xtTIlmvRXHN7tNFmnbJQ7DGa/mUhP8j+fNlEgm3A5oPZ0cHm345lyLTDkVaR
3QBeMcpOX4JtnodvkV4xFV0dURZvXAVXFUsfNGRen9ZiudvVqpH04Pn8Kz606UpNt3BarQBEbKeB
uowv4zAH8ypjrr1RvD5mEx96dSmumU+Dne43szmHOxseDcOBNmUdGFDww9HgRtmyYLPahzolr8Sc
JZPzufWQ/P7vvtZWmznSMsdxZjhtVsSmH8x4JvQ6pL3K5/+030bW0BmLVZf5e7cGkyVbmkQTcvz+
bkfWXW2k2laTJG2/Lf91RbLWV6EnPnTrqq0WLQyZtiTbWKDH71KsvW8X+yQTlxTZnFszdt3Mnawo
D5pAEzigtZaQPF+hqtg5Mrk2we3ph0Zddt6O6uAOLFFflsB8zf3ez4PK74A4fKu/ysjUom/hFo3C
KozR7XCFRDpch2+Qw/K1dXG8fNn+6bojmRHRXHNLCABfe48WDlhC0LM+d7cH1QXjuDajyyuU4CP4
TD6toZJsGcN+Aqq6DE3wtJ8chdZPFlKzeGlWmUq86DnHyvvOZRson9qWOk1JWseO5Q00Zo9MJuP+
+WlX5RNJCz0EFkWZWGI5L8Vwj0vOpoyL9kHN/162kmAS+HSSWrlbmPo8Jbv+XKD2upxKVZKpigzD
eVFmaoaz1lgmgFw9zesW5BZ7NObMbxzZRv357qbyiP9901Fid/D2KW7IAJxxZX173u5MPlm5+XRy
awsdsORhScyXPdLCJTD83EeH6tgGM3v3dR/QShShBimvQHDwUfkss1QVKAH2JUu2p/RpOo9x4w9J
eoJcxb0RlWEW6ZJ7BIHR+Fxzp3unDRk+bdaf1O6/TVbo/TxrUvm0kmaqURIjw/UT+22PSV5l3pQ+
ssnfMjNY+tNlhxVUHVQ+xVSAULcyCjtNAfG1XyOWQO1sPaj+4E1f9R+XnyIICz69NN0NNbQU3zLX
GYCid+MAxF0r2Z5Fg3NbRdepSw7uAUtI70/zPz2LzPnp8nsL1gs+l6xSljbjOE5JTenLrEFToCWJ
DR5oQ4nf1osEOf75ceVD56kaDrQrPVwIGKGbMa5iPTai+maWzLHIQNzO0Dbr7Nb5vCRjA5XHNHKG
zdeWf5dNJHB/PrVcIIxdWxlEQ9Vm8UyrCpHPBNcNfUTG+62gU6fOOiKrcmxA1cyw0GXdgwQW/0AD
0LIsJzWGPnRI5xgLajSep3iUWFyUWvBcAFVFOTObMb4Rd6c9Am8lGZLpZg5IsMRKILsCF8wszwsA
fDxlRocsyUQSbC3qt0bfPL2cJUubgJuBQsL/zsBg/D8zTQEL1eB8JEj0VPjHin0/xG7QSIRgjin9
ZH/geQK9il6smwZ7DWzzdyNxpqh17kn2H7j1gS1FGouclTsbAvK72pM6kGQaz5BEt2X8DNG4/N5c
k0mfLERYqyu+6cy4YO8lRbU3KMBnpuGid80I3ToK01h35Rc9Gr06qOIibPzJm0Iomt0DuuHnofvl
ctCJDlk8cyC3SZ1B4oElBvXTuAEiYSs91DwPTEIayiZcEIA8h6Doqtao1ukIkENLajqZsRoOsYzU
JUiWeNYAy3QAE3p8RLa1ODp4ZuZ62nhqC8mKLdo2eYbA5BiLwhgeUJ7fhIyT/LcakwhMwJN5zr5f
nguBW5lH2L9bAMeN9vnCxiVh+o+mfcj3644KPFfA1Kdi0pqKJftWQ73YyM6mrQ2eVSzx5RcXLRy8
4ipNW8KcFtNbKnfLfG9azGd94a3pyTRCx34s+p9uHQ9A+6vbKVN+EbBH1uso5qDu/6/ZwIkfCzrh
86rlq7HeDPQbQFmXP0w0I1yg56kLOPayYEbSe4O9rLI+iIJEg+cL7E2HKhgkohKl8+bpa7/HYPOO
ztdRVmASOSzPHGhoqdZ9hyWqvsVSfruf9PvFb3+ZPo1rXxbVwqdwW/ZkV6ti1rCPc7dHZrSfFH+M
mnOG/L6Q7npvCK9PlkSePLBVgPW3IFYmWjxEa2TdFPfNsxoUYR6YWBgr33jY/xkdQNDbSX28PPOC
BYunFJhl3dK+wjPLcxofyuU0VOIpluVoooyBpxWoDfSga4bxLRTcy/y+Bet3MKAgnBQOQ8vNx3Ly
GSpb84OC2+DSklWfRN91ePq7NQYNpzrXODwaOr/n6mY6sciIpljWCUng2HxPq9qdbaKXoDKs1px5
VNUTqgLqreyqlyvE1/dcknIJUiGefqCM9rRZKeynZs+ViRJ/rBDJ0IKgN7igH4yOZr2LoXX91m4f
d0Uy7ptY32d+zG3tWW9ns+sy+DGUaxTfgozNMIQd+ZLZFi7Jv6xuPNqR0z9C0BvkeCda0Qup12io
r3/K6qVRTnR6zqs71hD8PHmsuO3T6LK/Cz6aZy10ddUVzrwviWvSuGqdU89k13kiX+dpCwXR0rwY
N/hcbMRrYEflQ/ndjB3v4HWD8BVe9wmHT75zbWMfttTJ7P6UddXm7Q7T4lHRFkliJjLQkXq8G10B
ylelPbpV0cFCg9PU/Yku2ZINWjQ2t/Gr7ZjXNXX6U9tpVqw27NbYnPxKsxwPfffiJUMfMratJGEk
3nfAZyR7oyDn4gkLdrc6M3JgjJtVAdE6Lyvu5kV/sGVMEUGI83wFjXZQI8zx4tNs+e5aRcwcPNNO
Je8vMjoX5nXvrEWaOfS0MMh3Njdt5kpKd6KRuTifWyBRVDelp5UW0I/pjMBCOee66eQJCqNajjTv
M5L0TpDjYqq7zgc/sBPswUXT6o0k+uQGM7Veimy+ztIaF5htXRtkhAhQ4hD1oSn389z8vBzyAh/k
+QmbUqFBODofJKWRgQ+s3qOfZZQbk4bbU10ymwI35EkKY5YZTk4NAHinr1nmNe7f3JXMpej1udC0
pzFDV86hO7E13DJ/pIZnOF42/3fZOqKzHS/rmheTMaSzjQLvzyUoTmgzlHnL5llRBVS+JjsbCdxd
4/LvtmHMXNCaLhnDUguGM1XRkyM4ciZSo3SQ+UsdT4ZXSrxJNB9c3ObVUpir5QB0i/KB+axNd1Vx
XWmRJzJUa0OrdbOmJDNfWXdLwPXUZ4kbCazE0xdM9CFrjHWbkPI3p7nSwi19ujzNopG5JLyiZVUt
TU9PRlN96+2y9nCn+XJ5bIGxecJC76iDOvZ5nzTQzI32vLUDula215L06+UnHG/5SVLEsxXyvp26
lI305NRZBGCU2uSQvegDQ/tHLdcrBplOpshMxye+2weNjgz1DP2qEzQY0E1pibLJii5/gyCpfruU
eDc0uC+ZYs8pTYbUjWddi3p7+ZOV+4m1aTystlcbxjflSnFL9S3Pevc4raK20zSIAKXTQihZhSNK
Hpe/RDTfXCw3uzOM7pYNiZK5afFkF9ZsB5peaP0PlhFDlhKK5oKL4Y2UtUsUfEEBCTGlXr70bSOJ
M9EXcJtvP+ylaWrdmmjqD2W+zzQ0OJbR/AXzzJMV1q3dO6Wt18RQ0MkHpAgb4mdsY365903Emgli
JJPm7H6vla5fuI6sg4LooM1zGXRSAC0wlQQF7OX2oKsMJ/Nnc9aC/Gb26tfLky/Yjng6w2TmuLhD
j+hk7QNlvNn1c8Ze0Ebn8uiCieGZDKzvF7Z2zpooy/dleNJr6HPJeIoCf+KZDCOI0arZ7FuymttT
55RhXtLz5dcWDX38/i7YehzHxyIr5kQZ1shlJFBWyXlQOKncTRYIebmq7taeHB0vvfzRPOXBlOS1
150JTkayDVP0BVxMF7QHtVc7jDPf6OSH3Vy3W/LCr+geb1jZWmyJijpFd1KUWzQhvmx00ZGRpy/Q
HDk0Lc09yWdff1UDsPDCCkrxnuV1X46L4yuvbghPXlDxGGXp8CTyNIfp5o1+ESrhdIOzRuo5pzy8
jghGeCpDZ9nNOih40JL/XvcHNp9qo5cs24Lrb8JjluaxZJtaw5XGUH8d79soD0jpkZfVX0NABl7a
v/YXydQcbvNxwyY8fslGS3q1oPueoCHYm+x3E1vUs/0ltCIaz11w+Tmfey3hmQpTh4547djuCYO8
hOMpqiRb+nwZIu7xvHfxnA5bW3cFTpUZududqEwfpbJdb0eCz0zDBTSqD0ZnbAam2GgLpfOdopyO
HMbSnCqqmqKsfqo7xGFfWW/a031H68p+VRTWVTVY+E0zLjHrCqKExYKj2M1MM1YR9BHfmypSctqv
z7QeGNG8zipAcfbmo41o5vWdolYd/jqkahcufVWvuk/RSMOk4eaWZvpd7/txPG/zaqaFZH4Eqxfh
xWiJu5SWZcLlAFkAuqOO7GdN94wH86YN2Sntwuv8gEsV6topp+V4jDsEeROahuT9Rf7F5QlV1oOX
Wa97orFf4z549SJZ1gUOxiOnhqFszTHDwNb8dbDCBmNvUvKQIPh40kPTO0VfGmxP9Bd39qybOUan
ZL8Yw/5cXw1yIbxEbV5UxMi1Zcem99R2962saisw+gf6Q9Pmelfj9RXzLh3DdJScQUXjHnPxLqjr
UinnijZ7Ajl2Jz1nw1XHH8Jr0E7FUE6lssH5VMWvBp8uf1IIyl/l2Tw6zXGs0lEaLKQOOQ/jcyVj
FomMcfjOO2MY4OBYuLCEkbdoLW90mfjs59kv4ckNgH8Ck6aOR8Afwpz0ZOMOd7tSmJN8QKM5rDDS
Cq89UXW7WffCSMyKNJKMQmAUHpG25wfWzcTotXvH8pNbSzxENO5xrH1n7GkfzKFcdbx1eVsakf33
sm8IEiDCw8xsWqaza5d7AlmPmIQjGmuRR+2L4TmeHtJ4l8HnRcs4jztzZ2dUnKzCrMYWNIXUUxFv
/w0hC3TM7SI7V4rMxAWoaRmq6k54Cptu3SYhMr1loZ2OB76zfzPWVUkcDJy7nvO0B6O/n9KgA4Th
Sb9Rw/xGhvsTFNMIr0tb9Plc16zGuv60hW0AZdpwfVKenBM77Y+SWRcs7zwAzbSoTph2POPOeZsM
NzTvzJgEVZQF12miEpvbUZ2019Yxw0PSFa0U/LWQhJjQlbgtVXPXcWc7Boak1hw6b9C2/emQtyjD
Or4yIeARaNPGrFSd8ZTWilkWz7K7fsG+zQvTZvqwrc2mIJKVmw3JOTmZ7ErL8Pizct62nEwQCrAs
2wWfB5c7BPkeccJq6/s1royNLL+XdUafhpWW9NltqqXqfb0G+eQRPULL+hnt7RX1OhkPwgPW1jK1
0Sd+XpM9HX6NRfkwkep7k8nar4hc4QNSrZxXd9yQtVkHquhA3JEX9cl6OFoDlT65btvn8WrmNgz9
6AKjSVXLr+0fqfPnukDkAWrVqs9AzXQEq+IRiDt2uylEE3YAG+S8edHiZXE7demk+thRXIwsf/bZ
z05t5Jw13JT/Up4M1OjdQLawCJZfXtR2q+fCzduCJLV+W7UPhhpK7HSsGZ+ceHhJ2wqwIouusBO7
USMjXE/O7RyksFMe5pKCnv35I3iAWg/NMDMnFBdTY39m1qJAVzsF9x/SbuiesBqy63mBjXiImksg
Oo52sGuy7GmVaAPQCkRJr6oiER6gpmlbbpISH2H3IM6gJfqSmZI5EL33Uc17twPW7WiurFaGpLGr
k2LvXp7LFOMESyIPSMuazU6hBzwk86B75as1/ph6SeiKVggelNa3m5W5CoqNbvvGU86A5LG+7E9a
1AVK0EuApiLjcCfyBSdhdelgd3f7s7n/paUaXPZ80cBc6NpbUQ50P7wy78s4VyHVUGUQlr08usjw
3BY9KtZelKm6JnX/ZbIVTxuCHVLv1w3ObdP12M502eoR546nbUFLr2ROJVYRvDePOqP1NusuPDLp
QF8gha85f5viOj/nFWq1eWvnpunGZIFyPOSIoKl85cjHyvMugsx8HI4GuVA62rsALTZCvb2uaQTh
YWRztdmNoltagv3V17siyAdZZzaBB/IIshYcW8U1oLWQDnW6xVPuNLd7OSrXKSwSXpW22ei4kiIF
jn12PV3RgjrbJB4o2vh4mJibLgyitzjxmv05dUIXBfAScPnl96h/Z1bltW2op7fdtPmbce7L1r/s
+W+Xip9sVzxqLNNtQM/rakjylX2vlS+D4YSLW507Q00WhcZNAxFCu/qemlo0K6o/MSvQGuXFRkHP
72floW1nybuIQoULcZum9jr25Zi49qlV4XKJY0puWkSewQc4Wqy2Wgl/VtTbrQQaV3LNKRiXx4hN
6V7bdYadZt7n3i9spQER1HmRzM2xcn4yNzxKrMys1V1Yhig8H+SDKkwD59Z6MKKDeGBfpZhGeGXb
2aK4Ox3g1B2a9bYkWBXALmUyiyL78DsxGpCrYH+OSVu0gDznALgN6EJz2T6iwQ8/erdI2bbRQSEG
IePYgUtjQ9Z+RpBe8d3BV2bXuBrHuMYQdestAMmO6vjNlrTl78tvLvB0Hig29mm1qAxmMdsfq7v6
Gy5YnH+XxxZZ5XCmd1bZRmOkW4lLxUYDC3wLq1rWhka0RulcgGLpnjSqorKAkAf9PACB8afiG179
f/mLcnyzyD5cuNLGaSqqUWxsxnM3Ot5an9b262X7CMbm0WK7Rfc2b3BYntbBy4b7FpWRzXq+PLjA
+DxkDBpc00B1vDhxfQuTKgtS0bjcfqxOebcpBV5aZWgDaHT3OZMV0I9Q/GSR4QFjNLdny3A6lAHT
2ssMs4RGyPYIXc5g7hRZo0rR+x+T8c4pTSjhIP/B1RXW38WMcUN6nb2P570bFxcuELA8aoKTe2eb
sUEeL48rchI+Sc7WCSrr8HRAe/zyjzn+VagszRccEHlwWL93ACTlGNuIdwgSRRAyPFue6i9P8ptV
kb25SN333QRjCoVptIzwRjSgqzoJIkK0CPCIsNLomjxbYHI9A4v5WAT2305geIdett8ERSC7HRZ8
Aw8PU13SmyzFN0AMM0Kj0XCnY3jV9PLCtmtqQHixHhBO+hiZJqRgC324bRvry+XxRa/OhWtjZaZC
M1ySjFN/6ovudr9SLovw4DCtZ3Q0TAxdpL2njK8bsbxd5pui9+bCtC/Gye0VAmzbaEINfVYgbXur
uo3bSeJVEFc8LMxpJn1bKcT2cgjh9S/bdj9IDxaisbmYzZaiIPYKovi8nxrrft3vqlbi9J+tkZaq
8sXKvd21cm+A/rXLr9N8vzm/UjRho7Jzy2dvfgzPZUmpq1DFVvQpJnZCrFtTCatZspCJ3pyb0WKu
q3agKbggSlQ7jZcPuW9mT6qjhf//rn68++FK71dgaF+6c6pOce6eh/ZUyhh6n7niMS43m7qTL5pV
syFGV67SG2fs0r0GAMHlt/706uIYnsuSBvRFaJsFJg+c6numUo/o/3X0Zs3ulvykgf//VeLxou/g
VuJsLl0IMmECrK/AbFBZc+ZP4S3HB3ApUrq3Kd31fYqXiJ7R/ebGOo9RcXfchhmoKLuPhSRXFXgQ
X2xsdntVs+b4ACsyKOg1p76+HebOuzwTAvt8qDEOrlpnDB0dBnJftgnNJOVFQUzx5cUpW2zdaMiE
A+wIr1+9dvi2W5KoOq4y+ZwJxue5r6WbzgXb8jFuHbKvZ9Itg/Nz7vfeboOJob3V6FGlS9tEb9IS
5Q2cE02NSc6yoqnna5B2tjpUPZpgLH/I4OWgRC8P+qmKla/bfMgmhIr0YkxkRS667bbK9N1BR2iN
3DnsaVYmb83/XJ75TymyhxW5EGeVNWpgSg5xeVZezFfDV706amLt3N/qYfMFNwvxNYC/41FcuKs1
RWewopjjsnhWnZdcJsYr8l4uuocmy1UNpc4424w/s9OUqGTXEi0x0dhchA86Wws1RbMQF2cs56Ha
niV2Pz76E+/lS5Jbo2ptl2LpUB9YaEY9kLPZGbfbuMlBW3fJCitYNvja5JgWeecMiL8KXc3Y1H2f
iR4MqXY22DUlYUwqT4KlS92gzyoesRdfW7SzKL9nxumyjQR+zxcpV0Nvsx4dwGOixWT50qIOJmMV
vR2sPjP/8cx3O+Zqote1UzlYmRx/CGYUdlpoS6T/jDALwRd7TaMt0kMoloGUDAlXz7q1TY8EZcgS
RzI5n6oRHabj4nqdyqJbV2uKX1+teDjnX4rTfnLD/ab1QhLk92905eiaTP54Ghfoal7pVtlhL5+X
ryo9tVN13ebBFy/7Qa/d1piHWFPVLLC1YvbAupdJl37ale94by66p05VyF4rU7zdAHPoj7F9zyJI
aZ5knGdBiBtciJfaYoBQDVfIx7OtnUwZqEy0RfB1SVPLNb2p3Ck+ZEsUCGYYkHbLQjdcfdWfH8lJ
pp4kCBS+RFnn6TaaDhxpaaEFGVP6J18lt5zCj+BOUatmtEajG1PcoinF6LVR5yt+4W9RfwbeGbfO
soKfYBr4BlykIlCwcuwpdoGcKYOeNJDBNbstuzJJ5ttw1c06NZp9JMlrMrs3hUzNTfTiXBg3RTXV
iwHr58w8l7kardk1dx3wfb5EORNcpqRHaHVdFWSjG5TlNXX+Y2huMyZdB62nZqaxZb7UxRdm3BpM
eo8iMgkXs3ueYucBFTyG3sa/9nH0D6fpg75DZ9YDNMRO0nKoYB/VuehlW5kBkodT4YGI0IP9tD1a
SL9Nv4oAXg4u70SC7+HLlWtajf0wwXWAoz5Re31wHNkUC2KXL1bOy6iiJS/eHwr/1hpk6reZSvZP
QYLM81sh97hkRoPcZVFWMxn0AVDrvfg3QK7J09VmCxhuHYJtN9rr0v0PRB1mjPWc1X3sDLeanjDU
1ZnkWwQzwLN0UrexrNKq+tgeX3PjbI1PV80sz9CpHVvJxxENfVm2Bjpdg6aV9foSJF/k+JR3KcbY
pZWzrnjlnm5ewR5Ye9vnz3tjS/Zdkeccz303fmnUExQFEGTV/GumX23l1lGuOy9/4BaP6Nmcju4Q
94v5XGnL40RZIUl7BGZ5U6F499pQCG+yyYXF3eV7wW6L5awUZ916uTyfIqNwWY5ZZna+qKSPJ+2b
Uf52u/vpGl4RVky+ZNzala4vqIfGCuKI/KuUYJIJ/Am8W+PWS8XdnZraOBnp6r+0/jWT4LI1Pq0T
H+/MrY5EUxzipBh4eD2Qj2BA+/Z9BiyU6jsnGstSWYHV+Soxa7R5QV+aPjabqJy/GXtUr6+STzhs
8EmmzpeJ0SKsSfUFn1DfprF5cs47FDogNhZnUiUf0etzOQ5la2uuDh6hUvYbh+Hz5uynZVskgSrw
eL5aXFuFprkbdnFHeUnB3d7QUmcMzSWUWEiwBfK9z6bUzmvcNuJcfSb/bBwl7RAdw7bI9HFckSaZ
Ah99SxDfxS0bzYJlHZ4y0yLowajv7ExiIJH9uaDVSzs3lYLQWE9v9O6GuQ97K7lYF9n+sNm7t273
VLUKhjOkOd6Ny9Pu3Gf9qdNlOBrRm3OBm+FeNFX7owpkOqFZWTdoOBTtrJLseqLhufAdwZrXth2G
0cqXYoqG9pvDosteIzAMzxluWGcOQOQNMXqVsAcHFdJQrfUyqbZ6eGnNjUomQOA2PEOYqY1TqxQW
qswXYzznsstYgWkI5zON2rEpa7C7VvqPWvtaHQpy0Ne4bBzRS3Neo+hsyGhVIpLKET1wMj81fl03
Mucw28YgVH3sT5lBPQ2jr7ntXzc05yx61zp9TpUhzsDdPaWuVv4YhtyUMTI+t8kHQmqxGgNIDejG
Zm6R0oWrLLf+PEv9wD8tID/V5VnRx7P6Y11Hb1Vrb6QsWObnqSyha2LFl+1zrOYfN5IPXFRQFydL
Q9O62O7KsE1BQ62r2jOs7lQYRjjUUmEpkaWOkHu35rBsSqHnMCEHUe7G4qeU9SU4i3/gnjr71Fp1
iimob4tfh17ljt7acXfb36ohaAHnNibPl20l+oTj93efsOgsL6tmpXFb4r7EzQLXkDUDEA3NBS7O
tM3SVrBORR/n6aE2JDnr5wvaB97nWvcEFoP7D3MbllT5jR5WaKo4qN4y0EniQ6KX58J3QneSYhjw
8tTJfdK0QaXJTjgi9+TCF1Bp9F/Ysz7etW9Me9D2UGetVzhno5MczwRP4Bmgc2Hkeb3BfYBQrY3z
mj+79pPOvpbsx2WvEUwBzwLVWOGgC2Tex4VJ/Xo+m+x2Bs3UriWojc/X/A/0T3XJMj2DZFtsuQPx
xsqY/aLC1TXW0OtWfsIzQdkwWKmupXD8gXpHN4lZJtIhsv7xUe9CqsvQX2/bVRqDJ+tr9Xntvi9L
45lj1BpX2oeL2sJwG9sqgBfV1VszSzLlpyLbxkWm56J2s8xxKAuNxpDV9NLul0OgAK/KdLAFYcX3
KyBrjf5jC2yTZtnNYK5+UU/hZZ8UDc1FbN1M2sLcY2j6iOKKqr9cHlc0nVy47h3RqeIiNWuK75Ph
7/M9c//11c+puHLD5amhg951igmVo7gZ1XDa+9CaLUl+I5hNviuBMvSzbnYwitM9gvJsFF/ZILGL
aOjDXu/c3DXKuawPN7eHu8mIwf1IJ4l7uxjikw2cp4Rit4YUu3lkIA/oRxgvSXFG1y7pPYDgKpTw
PQhsdI4DeAXjT4EKgWtQNkHbBJsSehVu3EXlzyySHZg/pZlYKuFbEWAC2LIYeNYYzt8OIpf7a3x9
E25OzCCVJJvCp3BRy9a5c1EyPp6Cq92wiyt/DKZvmkc8+SWj4B6LfGCHqpNNChVPaV+tp+zEIAte
3D2nj4qvPu0+9fz+v8Fv4+r75cgTpUE8UVRvHbfVRthOfbEf7Fc7OhR3C98IlDvkcGibI5WoETkz
F+TQaUe+deyYEB6FwF45+Pk1KpJwAJ4uaqlWs6z61sd53+HwG1Tz3Jpg1Iyrur1anbtmT5fNJfgG
nj86zEbVLwq+IatORRWr1U0v62QtGpqL9XaeHdM+3MtQnzQtKdu/s1Qo+nDRT4Kdh2Opw6yNUDpG
sJdLlCu6ZzlzWNmPEOMnmhYyrfc2aBPPJjQ4DRPtjB7G/fdliwm2DJ4kqqlTb+DaDlODHkydU3uu
JkGNiEY+fn+3ONrFIZF25L4u+b3svjpLEi/RRHBxDoCLsxQWjjYDK5jXqTY5m2X3O12ojM0nqCQS
HqvVWAZEIY9DzRhuuC3vUZLwaGIES6iHVWTdLzJAwVs99bOZ53bsaa81smzwKubvEaiDf8hdjdYV
IyRFlHvtkfwxXoEU+0KxpKDZ4bOWmI/XzTsX7ZABc2s1RUjaWw4l3fWmr2VaiCLz8QAuDZ0A7XyG
+eYbFhanOrIeAXidoBsFpFuCzu+yLl8CF+OhXERNi6qnO5Ys5SHtVa9Ap72rzMODubJi6LfUqsYY
kglZSI20v8cvuqTUJdjceTQXgZiOU9FNOw0Z+Cn77E07xDor1e/WMhrKO+Z8sVwZV1/0sCOO3sVh
3fds0RWGy371W9aed9L71Vb6GWqyCi29urjZN5lAs6C+wRNKV1LORUkH7eQaTWCP1FNm5ZS3QABM
znOTFfG4bufrZohbBsq03vWtwmd1EDrt5vXO7mRnR5Fbaf9rMWdfh1wbZ+3UOnbcb+qt1cqucEWT
wcV7qqG3K7MX7aQUpd8qS0Ch0TrdG04VOG0b73XYkjG4bCHRs7gQT7eFKWONZy3b6jn1C1NetnQF
dtuKbe21XX4s6svlJwmmncd3rXTKeiWHwYgBxSzUKMl/NgRh6/R+tb9v/ZXHGx7hZRRu7VA6aqfV
bZ5MAHw8amx/L3+CAHpDeGyXkeFmhG1UO/UQfJ/mFWCpJSrW1dNSw5/twjPJq5qOvgtK4uVHCtyM
h3ylVtaolYZgmSsCXsMMDtyyyzB3giMbz0zFdamlFCpRT11Z3jI4gpfv2al30T2l6UxvVWRIE8F2
zAO7TKt1896xttOemV/R4ASCldbYxmmHdrDX2YmL9AxlKEV3N8jUV+2L1oBMuTWSKRBZiYv0zqjo
bC0AQhFjdqa/Gmu7RgndyVWXNHFny9GexkLR6GtvOKN9jfAH0mEe5aVnttY2Dp6qEffPCEVXv98z
4tctyyQbjKA4xcO8OroYzbx020kbG6V4qFqzQOOCqq3sl1HZVPJrBphblyTdAmg74W90+2pgWsPW
/mxVTgQBF4/0z1Zrhl27+plb+ZU6hFqq+Hmpn/f5yrnjr3s7MP/rrav6M9Us72jjbkBTSh0mT/0/
nF3JcqQ6sP0iIhgkhi3UiF1uu+fbG6JHQCCEmOHr36n73sJXbZXi1aI3jmihSuWk1MmT/sHycwMm
TGOk6msvKE03R4QlP7e0GB+iKoyeoqm8hygXmvDXey9d67UsHXGe80sefqbNnnBDfNR4f5U1mo+h
58gy785lZB+8BWOlOh6D7QTtB2yXe/O5rP7JCwNyWJfyqc++Y9434NyN5PlaTgAPzEEO78rkOnuN
7SO2G7PEMSSuunu++gJc+cG22nKFzAAyTL0dO5Bn7xJ9s/EGjMrX/rbT0bg19QV4nJYoKp2qPZfD
4D+JTGzpHCLv9xjGKd7+hEa1VMikW5RruTS2f/Jwy//pW1447V0GLTE4N93612j9KvFrxwiPniH1
T6h/Wfu1CutLXWX3zF+D6qpd3IXYiJdNASBidhGS09BM3fyell3Z3MNXdv2C8rTU+07Y5oHln2gV
9T9dalfI9Wj147b0NTmLipC0qqVYW6evz03ww5fRyfGznSTAFTTVzmrbd31poinRBBm1uzvcyqxF
obo+l5j5nix4pP8aWK33FJUuTXgWNRgMPucGS9TorYqi7MBsn5ehaM69b/+WE3fRbcjOK3fv4aO5
nooSMj3Wb6zcIDd3CD4G0fAcXS/gU727fSw6pVUS5LZy6mF2u+Y8zLyJydgUSTmjoeb26jrpqClx
KGfpLBk7D151Dqf63ZI3Bxa6Bp+rWV6FTkauP4dkLKvzJF3wx1YnMBsnHVsNUV0jGxU+KfBwEPqe
rM5211oxHAZK8VF4n+KoAEphzf3MogZ7H+RBRmzfzey4dfP+tuR1e1eMuc3WufU7Vp2zLU8LJzzM
LDf4OZ3Ur39/5edYbztBR6rqPNrdoe68T3LN44KYxq7rlr/+olfLj3YJLx3WFRReHK0teJzaLRkG
k8Lrlley2zFyuha0cld1DBIx1MdqWQ7LXbw6MFcVyLf6zma1PcW4QZYBju9nUTKxoDKI/q1TpaGj
5plL0Qaj9Poitf1mR1Yn2drFsPRbcsHSanS0w3ygUsrsfJ3KHFtlj8kUvgXKIa9fDZ/Q7F5tJfBs
RzLMJoA+Vn3CJ2QrW3aHo7nuXqkWB02ztG0ti7RuluPWTwmhHSh1Buvz/9+crusr5uQEbh/5aJNM
p9FOw8yPl9FEKv1WuLourZgTb0O3jHrXOm/ExSQFAFTcIiY8KaZdYf26vf3rNtWy5/Ubik1VriQ+
61iejqSU4IBod6uQu3zE+zbzqeEMdMerWBagF13fh3l0YiN536ygJ/RWcU9ydf0FShgsonDzh8yx
zrY1x8zjmHq6He8TjhICa2Kt+daMwWlkRRWH3JtB14I55K7P/4CwSRqubTrxqLGwyjFqRzjhabPK
BOTkX6K5NEEF30quIB01ELJ8oWwYIZ2y+lAWLwDY1eToD07s+U+rb/gB/9703tAiNR5KsS0kcsrg
RHCzjbf1yjzBvO2xp5v9q+sb/4B43B5mpEFffDsojpNdz59Gi47Ps7C/1/40JKU7On1sYzbYTg7z
evaCIn/wi8V/Li0q3y9r2BtMVicTxSVsaLj3kTPRU4shFlbx3WZDjJpfLG12cvIi7qyft/VH4zlV
fpWmmCK6WJ51RrEHoCOPHx1muHxpdEbFyguaZ+0qbZxrV3bkKe/xfPFSNLXPd7f3rnEMKmDetcay
l2sXnNCEL469x0tyHT9EkoV39bMHnTUUlXRCUpzD2FuTJQbkImtZR0Ec8Ip2+8ai+RAXs+Wa3ITu
9yhuYrSnbPGkl51td4pLCb4bQdKRk7gLTZS/ujNR3EW/el6w+jIAVS7Nd6RywhRDJO9i/IMlK15i
Ku2hyccwPOVBzT52mRXKhM9hbQJ+aM5Bra+gLZWEQ+hk5ygs/jRl9QhUzE+rqwwKqwlmaoGlKlnj
LnMbnOaqPdAwLUjxIrvmN4Zq7UH0ayIG09i2WmyJhAB/rxTRqQtaN3ZyB7N31zIBs5kT91bvnawp
P9A+KwyhTaNWarllLoPaLTf4Et4swR4a0CVVkIkDnUcaW568B6sEP67WWsK5ElWHBtdTJ7l3KSZk
eZ6k3o/bxv7vIb/hwNUii13UPLDXTj5URARhPBV03pIxmvMzKXnzWPjMfucuFHxozGlpshDQ38fg
oqEfgtbm58bBf8ocu/2yVpjsFZdFO6ZWuDZHH4yp78W2ll4yhvNdUzwhDcVnlN0y5REP6Wmomzir
2nfh0H+4LYq3qnVXQSt+Ire3CrwUWXjClMaXESGtF9bD5mb59YEbIyam9ZGMI9k5wEoYXK3Gb/xb
zX11r4FazhnmS7CUkSK2AjRg43Ho9q/RGbXiNKAzYAwCf9g5m1E889YNxKxePr6LQPt43ydUSH+1
0bFr2qFIV4kSVC/TxpYnj/l3XLVxHn8h+SUeTBeQZqW8+RCIISaN6cqkkY3aN+hj3pSI2sk6jy0p
jx4oYRInLKMTJvqZgqhGmdT+wcinJOttVqXu8Kn2Pg/Be+adnOET9/4I8kgnQ/6lcUJqO+FqCT+S
+czSCvRHHrgLRbzxE+n/3FYijX6qLYUTaVtBfclSar0jPij+AxM355sPFtfTVQy542OEkX2BfCjO
7dn+xA7+bqIxqq+Y+LWYiE51+1dMukf9cgOGj6V4eANqqO/aQ8hNBAeauGYrQZ8EVICvvmfpSvBw
5MUVeV7cdReQuDU96r75InqVkmLFDYsmHuVFdOIbPQj+W4w/hpUkjA9JU/aXyB/3ooh9vtzRPUPD
v5ouXN9fKEKMfGBZFcv2o2vqDX5bUf/quohIgxrokMmH0BMvaGGKkVzu/E6ee2ntbyvr2wnAX/0W
XFrdTCorPAWy3m8jPc25m4SMgA5veGyruPKpIXHV/Zjr31+57bln/khpUadZGR6otOO8aUS8RAiM
HTVEo7dV96/eCynk3NgCqptLFgdVlcyjCXOu2/71k6+2jyFvY9FeFTfoLxWOorVPwfxizV9vn8Pb
3tWOFMsOWd2BWxKWPTZPAtpJujket8N9iysWPWOAcjXikeuB1A17RG33R2Hl+b4Om3l3+ws66Shm
PTdTFGTUqhB2rLTFiHnO+n3DxK/Gu+dB82plilVjUjOJ3IHVaZkPp6lxEPprg2pqhK/2XLTh4Lcd
8NYPJaaPsc+d812AlfS2ZHRrXw3vld7k47I1dBJVSnrMlc/FjnVrPEnTFGiNxqvDtnLqiTmK1ipd
CGa52TTufVMPuG5pxWDLafXXPncrTDO8dHJILcs2yFu38lVWr2RS0x6aXkRdWl0Z64ou+G1hkuJd
CdZfY7f4xGQEbIdEsR5TGJEatusGqmnTvU+3d8VQnWBsRpnnZbqw99voHJz2nj5SKLjaX2EtjSds
3+seAgpO/U32PHbH2oqjqjUdqU4ZFTMdSitA/09WpBOI0xtHJE1ADz010ZVovIA6hWss+cp5YbO0
L899ebm2XtnrF4ea6t6a7avNFjUJJWEuCLjzgaC80ma/eTuuuy0MaoO1an6B2nNBFuEwwV2WTs12
Ljh/Hq2pjlvXinOnNmXSb+dAf43nskvZhUtT9yeZZ49y2mLBgNKqg7M/kz3u27cdj+4rivnWVjuI
dfZYmm141uti25lBWv5xsJbYqpvd7Y/o5KVY8tSslotSJUub9mNZnqLms1Wf8tDwE3TnfbXBV36C
trU/gvmJpW31jgxT7M+/a/799s51ayt2bKMqVK4zLgETAY+z9bsePy30y+21NT5C7bWYOrxlRz4A
qk3xHDjpZGrd062rmG/tRZT1Hsby2WMT5yzYMyszuGRNHhgo0ZWiicIeV2gLB7c96haA2fVA79vr
s9tdgsJUl9FIXW2oQC87YEnMYWm3+amYAA8v2ePgmmDpml/xVxtFP05BO3a42a3fCvpYlr+k81iS
P9X8PJl6QjSHoDLcrlbkl0VdlenQsBwk/Z19Lms6P99WHZ2AFKud58lxLbw3p27T0JhZx7rlbOcQ
+v72+rrdX7/7yqTwtlAsjly6U+9h7m6Pwci5t7u9tMbhqPy2HukWuxnnOg29NunJS13/ZkMdY7h5
e9d41BDB8L+7L/ncbuEy1ekwsPdRmSeBQxNrNl1RdMJR8mS/nmQwdzjasskPHsnwyGIQu8ZPqjO0
qGjI4hFRpu68nmYZvqxN9FhuxXlt77yFqjS3wFiMsh8t/pBZy6eZt30cDP3P20erEYzaGIECWz3x
HFqzbvXTlvNvWRsYcIoayaitEGTMSFVErEyvo9hcz01ygTelgV260EReoLEptSfCrWc+CCnqVDpj
XDT9BxuMV05h4u/RCUcx2ZH2RVB70Ptitv9Be/u3PLqHXBMpocpfK5woEq1syjTnXgwu25iWuJKb
hhbqNn79+ytfYHeY71wyiH5a3WMJYFGWmyBwOpErhtqwrO3A7lunmLn2px22Uz/b+4KxOzA/V7mo
hpovop/qFWlH5sZrO++LvkADmHu4T92VOGtRMa5hw8u0CBEKhxKlKo80d15QqBJqMzqHIBvD6t3K
T6sHRuLga7OOH+7au9rSgFmR4TwOEXKEKfvligBP1xWe7+5bXL3MTkNWrzxEfCWogLRJK7/dXljj
BdQmBr8JixrkbiyVxRzs+mos96QBa5pjgVFnC/xmf/s7GpVXWxdQehzyLYJ0eD/Em1/t5Wa66Ot+
ghJZc7taczSJMuQF8nNvDUlnrWkJZhef0l+3d6+xKrVlwXbxjjPa8DRbV+wq78gnsavtO0WjmKxV
4pVfDB3qK81nkB7vMNTrdHvbOqEr1sqyos8YmcrUkvO5rraj15nAVppa718tCXy2FrsNxzJdC3SH
1D0uOWykPLaiZv3ckqiLuYiKfe/zKp5JFO5HzzFx1eh+l2LIvMU7Fw0WJDxuc5oc6yHPTTddzdIq
iAxPsl3IcxwGI79my48r+x4iYLhOFTs2T1K6Eb3eqbxhn+fDkQ7D7vY5a9RTxY5Nzbj2pYBXXmaZ
DIGfkGE8sZnc53xU6Fi0jE0lHATDnueHOSJgzJTJ7Z3rxK3Y7uqJaIxaXNjqIEoa1zt7bXi8vbQm
K1YRY6Kx8Jq7FijQYSqWlx98UEZ7cV56O3swvarrvqGYrtNuKB5VQX/qBhoXci/tOc7pz5UfamOH
pMa9qbgx8KL02QqIcCqDEQg7kYCL73FmxT5sTYQXulNQwi5jpF8AzOF4Eg292KrcLWZBTe8L6ioH
rYeJJ74YqyrN1u/LUl6qzcQ5qRG/Chrr7TyfwVLen+bheyPftXzYV/SHrNtkWMV9u1chY1NFJ5cH
nKe1ayVW679bqvuejG0VQD0ObgWyTwqxz8O3tpTWsavyO+vTKqarzJ2C5Q723YCShsgQiLV/bhuW
RltUSJezbhaLUKJLK+CPs6p6ckITclpTRlDBXF1tbeNg+Tyda7B15+jj8BOrzDDcLvHc4sHJTTqp
8ZiuYrhIkh13ySB6sgRpN/RodqzITtAgMvhMjdWqKOp5Wddoa3mVFuvyO6uGA2Bd7+r+Fy+6+9IG
tYduyvwQ1LwdTzHAMO4ysXdsU1O2TjpqfO1qz8vKFgNblo/20CdTcY6INAQrjfqo+K1gWCsv8CD6
yv3WbDVwzqa51pptq9CtngWONZO6SvPWcz6GLJAsmSwmRNzJwjFNQtLt/+qMXl3eGAUIMJjo9bWA
UqeIi5FWH2wiMmpIyTVeTYVq1X7h2XLeeGq7Io5IQsaLVf8ep7Q10X5qzEwFaTnOgGFGG+PpgEbI
fB2Tarr07q/ZQa938dIO910WVbAW6jjbIH1oaO5UByLXHdlYlhRF0d6pSooVS4qrIoETTUunPITh
tPM6U31dp0tK6lx7Pg0xg5GnIQEf7UiO3dQe2iUwRBWNe1ChVCN633q/aeF/gv4f8NzE62w9j7hS
SG7yQLpfoBgxuDRnq8QkPNTCj820xrx+IfTldgjQbF/FUjGMemysGpbWuu6p36Y4zK0TcZvEdU2A
cM32VTxV6y6e3xQ9dBTjHteMgJMyeokslBtu/wSNGauoqgmkBtbGkfNQYe9BP5Lg+ey+pFZFU81u
6PmVFfB0K5q4ZtZhCi2DxusEf5XWK+dTDcU04ebM0058HOe9KO24bg/CNVwY38aB2SqCiuIdzM1A
LYS5j94BPBMn77jth2NvWF4nc8VeI1JvLhCZcAg1MK/SjaWxfebNJl9cr2zFYCtvLR2/wtY79BOT
pNyHZ4xI3/3vIGJueKzRKaWSKNMOKBfZ4SMF/eF6/7ggY6lNLkG3tmKvc5uN3SYkmAVktS+KLfaj
5WmUJoTlm7IPMPHuv5pTFrSgHIWv1CGfC2fdOUbWkDc3jpWvUeaVTmYl9z1Kr26eo81tlY+gosOL
Jw1Nffu6rSsRt82y1t/q5eqLP8o5OAyBdY9CYutXM3u19bbbHF51lkzb8RRFM9hn/PAeXnPkjZFi
qtkkiVsuEAu7cmTNH8Dd2ERTsq73gN+w/lVar/Y+bINlW6gp4PKznkLU7MvI1IumE7hip8SmLagf
JBIpPGskEjMw9lM1mcAKOn1RLBWTAoBPIjZPJeZUiOJD4MLLTKZmNN3eFRONJrEAKeI7p6AIDmtO
j8KIy3nT+ULiioWC+n5zV6SWp3yieyefXipgIARqpjFvTRAFjXBURJRA3TIH1Ydzcvj4tHTvwIhx
BKR1dzvovenfg0iloEUdZ8WsEIKh1e3HyH3eJgwB3JrYcTBN9VQFH/PR4Cg1p6Cio4CNYlWwzjzl
owuu2+nMOxOhv25pxWan2nLWvIbN0uyd9DA2h28G6ehkr1js4NComzlUp2PtaaJBLMn0efOW+5xN
eP1Brwx2qZpyAP7KOY2bdXStYrfOy/H2uWo0M1QMlgo6hKKHTEjwwZmSfvmK8wwbw8Z1qysGG1Wz
cMqtBAXVSC6SkRNnVSwGu4zL5q5sFZqpmG0Iw9q8UEL2JZ7F0J2CN4kT/MT+toB0iq+Y7oQe4BEE
sc5p7docowrD52ibdsHcp2NWYsI1/oU2uSyeiUpLIzMVMQUcilN2A2JWY83f8ax1zAP5KfP9pFlM
t3SNIaiQqSqf8jUPB/fkWUTEdhlgqlOQ3/XiFESBEnTpVK2jFyGztCQJLlkW+t/HoLmrSQyrK0Zc
hy5QNI7lnPzaG95VI5qspiboDrdPWyd8xZDdiBUoURMAhWs7rqh7CDb2gYoPIgBW8/Yn3vQVuAsq
P6BvUeGn49BcZudYLl+D73lleJd/81ixsrL5bF0qYeduc5kWzEN5v2YG7/amULCu4n4cOURTa8nm
EgyYAeow94ckhCU+TDsGdbjpNU4nGMUVhX02i4oRfiGMHxs5HiuXnsZhMfwK3fKKL3KLrNuinjeX
BeyjUXhuxy0ebEPlRScixQmhA3YWGG3RXICtS4rtac5EIsl7Nt65ecULsTmTK6scccnqInZ/R8Ov
np7v0kfV3/QzxhDQaBWXqjoF5Uc/xCzkl9tLXxXkr547n6p+xu1GKarAhkK283nk8zk39bC9WenC
yoqPiQLizLmsIW+5JlaYeutlJX2M5pFlMshFc6Sqo6H+IJtoWZqLH8z7jn8d/cdh+tRbn27LRvcL
FGMd8f5g0WxqLtTb13LHhh6MWbvCwYA3Q/B9M3JBRorZ9lEe8DpzA8xlrJJ2duMxW5/4ynZD9sTa
dect9Y4HJieh+z2K9frScgbXhriG6pC3zww3XfDwfwoWA8WvxnxVgOYI82JtszYX4djPfM3PYqje
uXj/u30cOlVVDNjmS5lhJKq4CP9BLE+OiR1Pt65quJRtUcNJcLSitGtTOzQcrmZdFZXpjJawMcFI
XJxoO2bu+pJv9Z1Lh//NNj2MPwfp8SYui1NgoMI/1j0szdSnKgyzlD2mlrd+cGyq4sHtxbuyv+sd
EksrQTW00MQrbVgTCbOkd/0HTBzb3aUZKmt1JuY8mLgUl3IV+6GaDz0zYV81LkaFXzqlvKZK8GKF
X2FqzsnfChC17qllcGE6JVFssu3aUNgSHqDdMJfOc/duNBqyGN3SSjQlrTfPNajVL+skftQy+iGI
CdCvsXQVeMl7F8TqHIG6Lj9x9Dy0P9vcYOW6pVVr7PolpDZrLlv+nVUvoXXYXMO99e0yIgBCVzf8
6pImu9YRS27zS3F2Du6eHayk/4ce/UN7rBMT1armB6jQSya8zYpyuKm5/LJ+E2Uds8owBUKjjCrk
snYCJmwC2USb2Dnd0RlKjOf65UYGAenWV0zUm6qwgQMXlzbbkkDuw7CIe1Tog+z9XYaqIi9RnPC3
dUGa2jorKjfTM/L3ylSZ14Q3lW1aulvFkZMiObVwSxZHt3m0pw+2+8ex/tzevk4+irEOzraVmyzF
BWPdjl30aWDOse1/DM7h9vpvdyJDQRWTXVnYAomwNZdut+y2nRMvD0MaHUEDfTSRpL/JzQkXT5Uw
St2F1+EEI2h/Tofs2B7Ybop7Lybx9UPW7h5K+et3FEPOR5AwDCUyS6/8NIRP3m+DjK7CfiNjVaGY
vuCV3S0bv9RR3HdxcyZ7tgt3AtzleAc727vuyI63v6UxZZVhmonGq3sOdXXlD3dLF4q5SPXH22tr
dEnFZrrNkgsftBUXz+72KLtM8meJ7lR3fL69vm7v1+++8nXcR8mlmT2OOyz7HUXtzmP0e7veBUUG
g8D1s6+W74nVNCSApmI+dOyMaKvtJGAWpgcNnatWQZlFWK+rjyFRF8kx2zM8Bgdx7B4KzLg+uDtM
2DFkDrpTUCy6nSeOgnjNL0PRPI+Z9akg05ygxJD44Iu6fRK6byhG7Ufg/AGXCfySCL9My4ye/C0t
S/9L4JielzShXqWQXuTAwupqa6gV/pgiK2F2b8qAdIqk2PEa2GJtCxjBhtub0x/XYU2YCROukY2K
yFxXK2NVBivoijAWdtL1z7n7eanuM2AVlrlOXtGsBL5imNj7xbJia41OYrqrA9ynKjTTc/2sjqaF
Xyz22OJxHNO7msgQKnWSuf79lYHN4M9vvAKVoqaoHrZofa62+TMIhE5+Y2Ki1WiNSu3XF2xbqe81
l1H6F3/w3kXZn9sqr1v5+vdXm6/HVbJoZO0lG4KkrYdkrgywE93KisF6rsjRFo8TXe3LEj6FYnd7
xxot/wuIGY51j1cwjrv+e8beo06XNKshpdXtWYm4KPq529Bh7dF5cTDksDAUE3V7Viwz8OsCLN5Y
d4tQid4t7ENoKkxollbBl2E4oEqG/qpL5+7K/FcuP66NiatHIw4VdGkLOo4VDPOyUmt5dkQbfBXA
DRkOUmM3Ku7St3Jaj13eXEL+u/Sfo+HAxT9l/fW2mujikoq8RPo6LFOJ5d0jhjTsmh0m8yTyq3sQ
h/poKnHrpH/9+yvzAUkZrm6Vwy/R9FB5Hz0UFMe73i58qqIwQQWIAQYzboVt2SdBPmImC+7M7XPA
DJcI3eYVC3VHTPn1aNFegETbE4/GVVfv5+IuDD/2r0RTN3CrrBcoI2x2AKz6AFjtz9tnq9NLxUxF
aVXllsGbN/n3QH4g9T1v+dixYqYdJwTd6gHiPwFpmeU9upk01IE0slbhlpw6hJUjatp+wJJiSOwo
jYTpFeRfKN8bmbYKuSw3z6pBR9xcJB7E9+2ZI9Ge4uWFfa4/z7srvb4pDdNc3VTCPKvb4H17iKjD
YNbxi5MdbftzjvmptjBISnO4Ku7SmTFTZ10bVCxmV0TptPlrdVyLsTPEJd21SoVdMlaXE1AFeLtA
b9i76J0VFwk7hLtg2V9HEVQH0yiCf8X/1rFcf+Ir75B5szUUV30aUzCTTCJuyrh6mo9sF+3zR/FY
drtqip3EjdEInphu1zrP9+8Pf/XZKO9oyUTILxggs6cHACUu/iP7I87i0Bwxvui2Eeo0WjHvngxl
0EcSeT+dAD4UZ6fwPq6ZietLEx1UaGYIYyyzCqdUVhsaaR6HZomJ+8c1EXzqtq/Y+twXG3A7CMlN
kx2rkoPLf/pse3fW3VRoZlaO/dY7PQLDCJ+KGTikH87SWCDT7F6FZaIPpWHrXEH4K4/l+rW2rVga
+2k0JqiCMi0ZBls+YPWwebDqY37PVG0UGlRE5sbR3NKOM78IjNWewiCh4WqIZbotXwX1SueL0GZr
5PbNpRdlFHcb+WKhnn+XpqtwzKkHg5094DVmsf+gixqJBRAXh/vWVmLwWBXdMti4s9mYi+MmmJDS
fYqI6PlpsGh0X1qrgjIxA+n/isCu7Tn7tavmJBzyO7NEldKuqPvckz7e4P1+egBQKqX8x23h6A5V
sVE36vPKRuvihXAL7YttSGMaUMOpvr04UZGYcnGrLnfgYGr5zzSMyWCZSGV1KytvPi6tajZfbX+J
3m0EROOmyHV1rX/HExJdg/IrJQ8p930/m/HEgar4v5Ny2a4//DuQF5zjyWq4i+v2f3XJrz4zom7X
z6TlFw7W0ngMNyeOLO/59plqohNRAZltLjitV1yXh928Dw71rji4Z+foHvgh34m7NIeoqExM5tyW
MnIgqQ5Nnkdhum3pRKOYazG3+coK5OQjl1M8lxZJLOreldaCze2/ct9KVrj+CI3Ew96RRNWD9Ma7
3AzI1f+7tPS5H6A5FdFubPZNtO3qlb4bN8PGNSkV+QuSadOMzz1qjNczvU6RAuCHnId/mTmrA3qS
N5P2XAX9hgmowEyG0QwZz/Cl7hAeryOphwcn2k3JvHN36wkVQfrxtp6+negCivZfifWysOcCuOHL
OIuL61j2bgZNTxPUfhwF4/eN+7vbH3q7hftKcvjfL5HSafK+xR2y7uwuljWGKtQggt0T1vVobx8u
Pv7T+3xyfxVTickOS2kwkrdTLKKCp+SKF9OtxAWtacrjYm/HcK1/juE3Hpg6g95OU4gKohoCoITs
UqDsBirqAUMYabgkxDONNNJYo4qlQpJSh/U1C6LDXCUMAwL2TgtmxNsHo1tdsfUeXEHDzKABTlvX
u5XXecKH+4r+RCW7k+uYDVWEQ1+yGvzXKfH2TvFye+O6c1WM3WvEMqJbHAq1PvPhx7wOycB3tQk8
opOLEpVzMCVsA0Piv8w0FuF4qToTxkmjLyp8Km965BEudi7EUz/uWoFKv8HMdEsr9txWrruJkmPp
5gnjMtziybtnjhH1iYqfEqE32w7F0nwqH0Rm7Ty6fJKRY7gQ63auhOM27HM7WOG7/Xx46WTzyGhx
KcrFkFXolr/+/VW0z73FYsE28EtOH/JwB/BXtCW3FVG39FWDXi9tT0NrESzdY4iCBCZr+ONsd25b
sU6ONoClkCgvjwGnezrwPwvqEnGwLJ9ub14X1FSQlFuMDu1a7H59mb52Z28nk/Asf2I05vP16dIE
GdSYU6BYK56XmmUFrOkyOC5uiX0C8hGDB7vq9hvBUiW1a7OJV3iFhaW286+mcw/t7B+cYPrWzgTP
7c+V5xhSRk20VBFUdpBhbqy06ksgm+OMSaLRHCXezPfr/OC2pjnCGsem0tutS7tlFsbwHTlZj5u9
7UnnYV6Dt8tWE17rbZwfUWFVXkDLrZpxRW0n3z7SoH/fF5Q+We0sHiuv+tg6GdosrY4nGDPwz21N
02jAX3irCUT1i4sX1GtzT+2Hu7C9r8pBVLxVYbfC8zy82gnMy+vW+mHrflJy11wFn6iQq0n6aCBy
YCFjN5A0LLfxUNjTt/ukohp4l/vLCEFfHO7XCaagUSReYHW7b3X3v64pconDGcc5SxCebGfbxCmm
U1HFmpcKYIpqgDWDXCnOa9T3XjIBHLAhtOtURYm9QdBFc9Fi2yz8lOWp5X28LQ6Np1bxVrXdo+MZ
BBIXAR/qW++7fIl9U0VXt7gSescNzSpAtkEJ3TAmVZk4+bZ3ZWGIMhqRq1grBN8JeTrdHibWxnMR
fQ3yMB1tkvCF3cW9gyEkSgwOKjyTshw5zziNaA4PLzQKDXUI3favUnsVJF3f6aLJc7cH4YuHCTOt
nGk6b074jEGmH+473as2vfrE0rlVixi/PfDQ3lnc+trUzkMZ3cUDBeEolkqWqNhY620PYREdubDT
NrvTw6gwKxf83h10ERFsiDBRzd6Nm+nRRGNKKrpqGcAm5lGyPXQZ/SIdEAVxBhTdbYnrFlfstG4q
TjGjbXtAZPrIyzkCg4QwNWlpFldxVUsYCb+XuPaQKYvOLgswKU8KkznpVlet1fG6OYvgYjbL/Tqu
2YfSuHGNI1CRVFHOG7dk8/YwtPwzCEE+TGXwiS+mWqpu54qRNlnXV2yD0GXn+LGgxI/rrDAUmHV7
V8y0goDnxrWhLmVzvJJ12P70MwxNU791e7/+/ZWJknbGdTzC3rm3PnS2+Lyu3JCb6ZZWzHMZmrAb
K9iQ45JP4At/+B/OvqTJbpTp+hcpAs3SVtIdVINdnt29IdptWxJC8wT69e+5T3yLalxc4tOqImqB
uJCZJOTJc6D3eczMPeUU3QOnKKOO4g2VPg8FNA/Xr4f8R4VJRfE2hER4gEmBVpS+BKbjWbeLil/S
UGwQ4MIF0yqs08iXBP3haVfK7P60NdmjCpIqmBPysfbRSeMXV86mVEKCaHGjtAZgcGbbpV76JPAM
J4fmx6iYKdo5/ljdKnDr6CeLZyc0YOBy+Hj/t+hGV56lSik9TgHheR7ly0yTvcMLfJvfH1tjkiqV
XQnIxDbFqKjUJHfl1aicrpvz7f+vvKgG1+FSRbjwSDCJ8DLM/Kl4gNStYcE1qF9PJbOb+9Hr1wnP
v2CMfeF8TUn3e93KhPnL+21gp8L/KIN897958bGw84csODReHBLhnWiP3tcNFFc/4nP3N0GTeKhA
qgaVFbyJ4Jm/kE4WNGHiSv/cDvalhYbssU8o2XAprHalk4S7iTbIxDjsaVN3/8RW/81Z/d5Q3tLs
ulprJbslq8kCNJQDSok9SugEBPC3+z9BY6pqpbUq/LAE/7N87DlEbsk2+imZA1N7r2bqKimfV8l4
sVsYbBheRzcfwywyMdprJq4Cw2zIxaDWivvTuL8T3kWaYOkas1FBYS2vbNz1kc1vjZdCcjhxKBoo
TnZlaJ3QLIkKCxuo7xce95tnp4Hy7Psl+OHHv+7vpW5oJUHAq6jDAjBhPe/b4xr/LXDdppHhEq8b
+/b/V6FnRe90H3DchcOITWdZCXLamkieKncfTvenr3uRUhFh3cqatgrwje6387u42lcA2rakzu1T
8z46W5kJ5KP7LUrGICfqlpTgO73zk+wJJWVC4vP9H6EbW0kZPEG2bupgPtD/4G7O2pM0ESTohlai
TbEHEfSvgPgT8bPL3kOONrFMchk6b1ISh66xuw5dADCdhfm4ZdY/3IBUhjXRDP4HOCywa1GumLi3
feHgWaxLk5S2ZklUYFizWO6GBxrU/RjKFztr86Evf0bWYHBW3cyVJMGTwxZ5E15hi8m6hLy0s6rh
piYb3eCKu24E8m8hyOWeh+o6txdpKuLeJvfGs6gKAJsgRtBIC4tSIIKV4wMnX+b2pSbvBvtY+72n
cu4x6FrvwcRQmSIvXv+lcX4HzJR06yroKr5rxbN6tK0eTtWrQPhFEdRKi7z/x03rrE1peshR//f1
VwFN1o4dihCnahhGp5WEuaTrx7azDYe2bnMVZ5U2FQP6TJG83lDtn4f55f60deMqjopXQ1eUfo9W
8Gk8DaWXLIwZCjE3u/vTbohKnr6RgXo4rG+AZdwv6Ti+s0v6zxhMF7f4fmT2RG3WiRYhJsYAfhRg
E+XumrR1dmzk23q92k5iU16MK0Zue/ubX4MIfDXR3rwdZIinHBfEgtAvtSsgrd2Y38SVUiHrD2Qz
AYl14ytHxtaMZUFv7bH25D54lLxEDlgb4t5g6LptVSxxi3yQO1MG2AVp85XF4GESX5C2vvcrw73h
bZsknmKTomxA5NXd4BFF+Bi4TQZyKcPkNUOrN85lrtZucrD25VKeCAHz8mjCdWnWRb1exgTSOOD1
xAVw/i7wnBqJT54skrr+cMgi1Z6csGz31SNAdzWQzikfw5qU5LSOoj52wSHqLRNS057DIBr+DIXt
VPY8bXsKpdXvxhuUbvFvBvvKp5xwQt9PDxoFq4WYEGiNyjDOji3O7ZOvhl6ieJ7mEDen3oJIbyA/
dGI/HRtacVfqBtLdohrLEm3TKeDUSjc6H0oIiHqptDqo6u0jliQEsrmFOhEzdSq9fWoDqPjfFYkI
hQappPzZuyHo689789NHZ1F8qk3oA90XFDeNhVW5fANobGdenIphsh9XkKcl5SraPAJtzGVijokJ
QRPU1OsZAHWrEATXnLp9GWnCqm/jIYmDgKg3tMBy4pI0FEOP/HPYAw/b+aaeeU1QUG9nfW2v6NWL
QbhE0R5ZPHnk67i/348xfBC1acde0cBaFgXeKr3hXza232lLDIABjbOqfOmR7bZVVGPBWUG9DELb
0w+J0vTX+06l207FXwVldF0ivIQ6Q9UnU18kSFwLaOdYxwK9SpXub0FfcopoOUeDdY2nvYQu6WaC
rOqmrxyxe2hRZ78B+CrXS0r7XcNe8OB3LJb9QZFOqD1HAt2LfL1s22Oxno+tueKvwl526lYl8uCO
XsKuBVfJcgGN6LFpq7eykXJWiy6GG/XQiCu9zX92wA1rGF2z4urNzHOXvWpph2RStIn3yyEFsCuH
XvaI2qRTbiII+lu7qHB/VT4kMfzvm/wty2OepHbohA3z/WYL+LOEeLUzbFm7jYeeO4Ga+m+Qpz2E
ANwYj84MD0thlUzAw1jVy317ufniG/n7H5eyNaoZhHDho011DcWQzZb1+f7QmqNDvZLRvQqbIQRG
q72Rw+xLEvoQlvmygOUwtA3LrrMYxUenERdXihdVdL2RVBbtXxsCwTb3x5JUteFmAuwlrqIIJ3fV
85MYIFA5h3wwrP2bk0dx/HaevMpnaDVXjrWhScAjzwOYeN0h2RdDIvnmmYSxFaMRRbjRZYKjjtND
sOVWYCVtmTMjnv9W+fzDbjD+zZ5ezX2IwC4hmwmJcFP8KyvyLmrEA3erx80r3o/l586PDgYFJaJt
/TyWfgwqCG/Ph3nF8ZFGy8/7Jnqb7R+/IoAO339/hQPBEL5w1KZiymlitVGcgM7o3/uDv7m9GFwp
GpcgPybUwcQn5zy3D/avKvx8bOSbx71afGCM1kEGIU4mwT+6Pk/3UD70vXdsxdWWJEZvrJ0r7vQg
7JvKq7BeaGk4nnQLrpilz3Fd9WvUMGE/zdnxmlPVWfRybFluH321LDXIiGMXz8HPo1dfuqFJGl++
TI1lmLumo5QQ5ZLQLLim9jEuCeI9nlHZi5cOqXh0XqyvzZN1iR7JNTLcGHSmo4Q1G6wqWzsgKoOR
7jfh0Vk2898lNKjuL5RuF5Rrw0jtWG4+fgg249w1KMU6R0IabF5x1hrPBYVsMPJA/grWf4LRRgue
4anp7ad+/w+e+LqYB9cpYPZWmYTJmLfnLq3ToEy2s3VBofFsWp83lx8fUjx3tUndWBXeywYwUC/e
Xy3dTvSQJisGV5xXVt6wkgVnih39bRX7uS1tQ6Lw5rZiZOU8qRqn2MmMx4mmXB84HraSITLqrN9C
4h+hEoMrnsvkWHXVhtxslFWQrGuNL7CXeRYnhLkMnK4/xca+bX31z30b1RxgardSsGyTV/sce9D+
DH4FDR4TUCg1YR50S6W4crH4K50rhIrd/7f1v/emLFNro4rnulW/N1Jg4PlfCLPARJtL9FTk9sN+
gi7jxSRfq5u/4sFSRGhBq3HlXLibuIuTdWNreIR+u6CPnVZ82Gurdia3MOr0Kb20Z3Hd39VVIk78
VJ1NFVPND1B7loKu9MaWoXZUyuZHw0FU7zDRGXJ93eCK/26AgMUUGPLnsSLhmVrTZ8tDOfa+YeoG
V/wX/G9jGNl4GgU3z5nV+/MYHmL/QFKlWOUcUC92J9h8XTr2ta4bCFdyKC05kdifhmj9df8XaMKb
2mfTz3EjvRBvOtM4Zmz56k5PPDpyAOAnKIbZea0cbAeG2aAta3H8pJFDuk6RYWd1U1ds08XLX+UH
mHrvZgWt02l4WI1C9JqdVTttmm5hSAhx6kKEKuERe3IXU3lNN7Rikc1WsXi0EPTXVn7HSwhLumPa
AP4fdOg2iNbXUOJJd/N7pMY/5FyegkMkURhcOVNWR3aWtJCweWw7exAoD9oEVBSG7dQE+fC2za8y
NtsF6iWIsOKBPX1wHMCEeJ2ObSmSkh+S4sYvuG3Jq29s0bRaZL7d4dC3kkG92U/d4ZD4PAZXPDbu
q0b4UIN6psVVOu8WK62Xr/e9VGcyykky0SoUC0W2s0MhtC2jsz+En+4PrfEitb0GxuKsqPe2z4Xw
q8wO8CY3BuU5FJUhwdR9QHHTJohbPgworK3LpQpPwXQih24Qfqx21TRQEW/HrbjxEgv2OXL3+XH0
ZW9IvDWLrnbTFC5l1ShxIZx35zpURRYG5Jitq100/uqvGxV4DfXE3+AUW8PPK163B9uQL+lmrjiq
J5o9mKsJruSINhsEYDa8t0h6yGLUnhnqunVrRxaeK+vx5zANl7gmn2zvEEsfNlXx0aptV+YCIPC8
zdEn3Hx4Ei0bObvuckhOCV9QHLWyytWtbpRgyAaeaFkhrbcMj0QaYw8UR+UrB5/kPJDHGWLH2dBX
ItloZT1t1mAS1NTESZWxOG476G+JG3UrqGrAqO6Dzix0PjPT6txylzeS+0Dx13gIeqcLkNPMNyLD
xZKnHWwhfI4eezSyZl3UHaJ19mO1qQatsbJdJ0T8EmS0V8JAWpWS3Wk2g6Fq3OAP/uJV9j3hsKTA
9pLIY6eZ7wYH1uyz2lMzexNtRo7nOlBtOR/mKujfS0bWxImRg993M93sFSeu7TiIZjxjPjs+rzLq
WEHec+gq3x9dl9mrBMZs8KxtXXj3M2y7xOfsTLx3MoohJPGL9FdH/Cv5kxNbKI05hk/qfpDi2GHJ
u6Coa3AyR0xk/jiwBDw93+//Ht3gik9H+xxDEx17HcVhJnr3HVLDX8eGVnxatCGjXoPDd91HiqY1
t6m+C2sywSt0M1eyZICI4mZdGMQA3CipWJsJaVgTnZEqntxOeMNcw9sVglznEmWUnsbvPLkdeWLz
Y7XNZhq3sXPGEhPvCryHP4vKvjCD8WumrvIVoxEmbKAFiBs/u9Ih8cJ/jCB1zXqrTTbge4/doMK0
S9R9t0QYrFs3Y8VdR0vCvgtsI9Cgz+1UPhBvfgTz4cHFvn32VebKtmYuyIRZCxqnnnygxZItpgZE
3ZLc/v9q8KnnS1+jzvYMvezUw0WN78cyERX6FJCYWx3C/PNUlCnpv1SFKQLr5qx4Jd0Ku50i5H6T
9VKVX0LTw5nmeP2js6YsZj4UqPQuQ52E61mi0BYVF6huHYomKtbJZ87qxTcAyBLLrGXlxVtMPbsa
E1SxTuNEF2tzsCRt0aSzAxrxuTp7tSkx06y4incC+SPle4s42O54pgdGebyiYGjaT93klacU4pSl
NwRY93UCw6ZfgJ6xXD6X2/7z0LqrYCe2b2Mp1xXjDwAfRL3/lzW+HBta8c3Gre2gsjH1kpV/gbv6
sxSmFEaTjKkNNfa4liCduVkLLf6moZ+V6MWSwnsu+zlzXet07Bcop+ceknotLKT0lrPyjPaSn2Tj
hMeCuYp5KqNyj3ndrO/HYuVA5IY0HJq/wR9K25ci4HL8fP9XaJ6lVUCCHEUfQ/vNuXiSnh1Zv2Pz
zkErGX0d2jKbPPm+bKozD8Qxk1IhCmHouaKgvXMpFvdUDcPZFibySI2vqQiFFhX4LZykc7GCf6pw
zRbqnu8vks7PlHRDWL07bLJzLkM9fmp6mtghvRVmtuv98TXxU+3Y4dhWy20j+yJ5+bGMm4T63cO8
swekTIazUPMJFRoWxh7xrIE5l3ER2Ofuc+ND5qcKU+KbVkmz/ipETEh39/kQ2hewXn5fWNgkwjWx
6Gp2QIWINVEzdoTg8h+ir6/pm7MV9gmj7TFfViFiFZr8gHjF8F3Br11UfnGj2lBU0i387Re9yhNY
w+Xe7rh6LssAeQ1pv/QFf+lC+qkvD4HzfPBM/PcbCyr8ddiBU8yKncvS92s6LGtxcG2UOLf0EE4m
y4gHoybyEn+fsyXwTNdZ3b4qGUnnLUtXcww+gRxC8o+sfylMHTCa0KZCxNyeVnYYrs6Fsc5PZ+CY
m/gxGtm3ZeY/Uez7tuB4MBIW6H6JcnGId0tIMSGwxdUEVXtLJHHf/ZjZeCxXVgFStr841VQJB7I/
AF8NAeQG9qTD3/shSDN9FSTF5eQHdee5jx2P0x1SZUXHssE+eO9RYVLdAIqRkfnuY9w4p8LrztZY
nfrW9EatOfJVqFRfLl3k2K77yDr2Dt1xYEkBndLMfgUUVLadbXiW1X1GsVa8aTqi2kaQvwO5A8nB
9gVUbg7kZcvfoc8fRTMd8zkVN+XEJBAxWmgvIq73pAzpr34wkdjrdloxVDC50QpvWs5ld5eLbETq
OE0mfdMTjGZ4FRK0QwnZctHP8SjdJfed8tIV1UNQsGNHsQoKCuNu3aoRhsTA3uoNJA3iH8HiGZxM
s8EqSXEBiMrAQMlw8YIt4+2QDH30Phi9k+T9iTXy2H1GBQi5DncFyJCdS7jINY9HwR45QtR9T9Yc
OOS2Ma8OnGktRVVSJCutt+HW26dLZOO51v9Vt8jsjn1DOXCkCx7UOkSw8xv/KZ7rB+B6TlU4PHSu
SexdtxXKsSOpt62iwyc4HV7I/mHhoEvbiozS+dR3JnIFTc6ishjXHceTvyDsuSU2KvVBTS4uyBwM
y/Q2DacfqzTGfVd1zcYpOoP98mvc+NkQV5cbg10SUXt/WarmXePM28mygyAhfWG6dupsQPFxby1b
IaAF/OzG723+IRLvLPQP21/u7/7bLh6pLMct2GnpLDr2TJz5Y9P6594OnkgzGrLht/ckUtFDkUvm
auAYPhrmZPaqlJgQtbqJ32ztlWsUXjF1oNxEEjwP+SzGSzTKlG/HLiCRih/qVpChLT4ia7B5XoLE
ejmJyjLVenXLovh1XwYDDoWaPQ+rkzZUnFffpAqiG/r2/1frArKDeFolZ88TL84LgmpBvt03Fd3I
ihdHVcFi0WPF+QLC52U4+cViiHO6oZXDmIa121lNifRObp+brYcDTfav//9pBzZR84lhsMty2kiX
++IToy9zfbo/7lsp6W1cZc4LQBEEMstjDlzNybGfCQhWghq6UaK8uHWQhI2VsMLJ7n/trRW6fU25
tjZNYOPCag15Oxdpz8ZP7kC/HBtaCTDEX/y58+mQuwOGXukZNFeGNfJhdGotDbNWEwhrbzZSoTKR
j5uzpDVd2D9r2Q1Jve/jp/uzf+tsuX0i+q+9Uyiuot25wDbMX/wQ2OuAnxo6JUHY52G8GOLYmz3V
t88o4caP6CZA/tjli5/0+XLp0ia1vnpJB5lCcjUpguh+zO0MeOW8o2XtgY9glm/zDJoViMtdily6
U1JU3LAlGkNSU4pFeGK1qDvmszOn1F0/OK1JOUU39O3/r2a/RgtBa3XY5dwtE38EiH81TFq7/Ers
cfoOXNQWhp7k6YbDK05zMkKW5euQgxb+HBsEft5UZLlts+LUku9+yaMI2/zQP/lndG6z1P4YvLTX
9eRCh6V4zx6m65jxZ3IAZXH7ourYrI6tCNLBOfQw0imus93Ew/xmifM2tOLY3kABQ90wdJkj33pi
Gc3oNb5sn6zsyDGJYoaaPmxsnSrPxSeq+J2YXoyMF28GV4yrePXII9sCsLPLvUtxnS71xb3YJ7Mc
6NtLg/EVd26DBh+YYU/l05pBeOXif4ze45qZHl8axZe7foIWg0O7fJyubHpnM4PBvJmI3tb8Fmxf
uRmnjeNF3BvzuPUS2XuPMy+ubMXdcrCS0fIzAIGSGoVtXxii323V/wjj+KLi2NAfGcfJlmPe12sa
L48tXmMj4iSVX0D54SfUTg15gG7bFTcviQzAzzKPeUD44xTTtKzcj1XjphTawkhkuqZNe8fEG6C1
AsXbQdvuTK6FLUKZ6+Rm3UWCLedpy9yTvPZWcv+A0v0mxcEdbnt0trBdwzZfUKc/NcQ6LXGQDiwC
G9u/9eLmxG0MX3szBmOrFJ8fCyggVIPV5U6Y7eF5MfVS/q+I8IYNqCDlPvTaYuNFn5MPYbJn65xW
J9wT0+5JZk22ZG7aZC3q32NaZCZkt87UVZEFb+2DtePWmEdghq37X9L/EFVzUswkmYFd2sQnx7uy
wsSuobFzVWlhRhuX8HY65nwsT5b1zOwvtA8zub8ExYtjlDl685Qnf/S62VETewvUG3LhjNewtJ48
BiXcKLps5JMsjOwDOvNW+97AdDZvZRV3uXywz3Y2XIAOvpm3fSofwDd437x1P0aJDVbUuOUcwbzL
ok2sEWXLfU9rNmXjMD3Oo2dobtTYtQoHF/Pc2nEdjzk0IQFc7fKQmACauqGVKEC7earohF2vp+AC
zNS7qPDO9xdHN7Ti+948h0vkwX5du/tbQDSYtyK/P7QmrESKo/ddOS1b30+5V3mQOP7dDfK5D+uT
7fzltB8gdQXBMtuQfv1PkvEN51fR4JVXcAbeSjj/VDSySnow40Ynf6qn+HOFN4QwSopy6thH3+4F
/yCHzhq/F2vAm687QEndBwFiBrokTVxBtS2dwq6y3+/V5jufVjFNBY4Rl4JOMfFkA1Q7EscocNg7
xlCwBHkidYqPhFl2m934NLwjpRYcpKGSZPgAFM/BQOe8nYpH6g1g4zQlrLez+K0FU/ILv4pXq1mD
Od9LeQJHcWq5CJPWkTrObeZKbsGFHdgdSDlyZ0UwbubTFhfHTFaFofe8sXcbuoQ5GPqzohzzBk+C
901W4w0q+ryMmhkAOH/OO4mCASXnKj6CrbstiJI42I6ktm2FmDVa4JjHUrS9ZPdnrdtKJTwg3Vgs
cD3N4LfaMtQIsg7qS9B5MuRWuuGVEOFMfRvx/mYpRfm4T/zcRiUIzUwEb7o1V8KED3E6h9FuyWW5
Xbi3XWzXJN5zM7Y3bFxFn09T4xZNYy/5Omzf5o4kkDB9WtbmC/iYDBajWRwVgr7tQ2HvAFDlBF2H
pTPlfoGTbOGGGKobXvFS8Dht/s73Jac8KhJZj89SiGzrOsdwOGpWX1VuCJDmFdPuYXMdC9CVKd+R
+903S825q6LQ2UJZuQbunNdVmUpnPZcLGFrH4Fz2ITgFCkN5Q7dEt1/26rJBZx9lMi9c8lHu2RDg
WB/Xx9gKDAm/zoYUv21sPN+UfrXmgMM+k77NGrvOhahSHpnaEHV7oPivDSKXoC/qNbdRBRVsubSW
Y9gD3eIovlvbst1Cu1zzaAXOxtr/7d01dQj/cH+LdTNXfFdWPQmGlqGq1LB0j+mTH5iYijUzV6Hn
ZSj8idbxkosqyr16TgJffphsk0qKxjhV5PlSdY7n17Aaq/PGx34D5WMRh/+sbO6yEu2mKe1pf8zH
VCj6MNaN67sMYcgKv/uklWk77UdK6ThXVF0HWCR4gfZlyQvWXKRF0AOwpZTEl/s7rDF/FYTOt92D
zuxtG6bBSZFCPTg9CFV5EFwBGTMEUd1HFBcuCgcUn3G55Eh2wPQ7plXVvojWTUbaZfd/h86cFDfe
tkgCoMGXHDniky2itImHF8k9g59pHEFVeXBDEJPWtoNd8EHY6K4yzGrGj3TI3vZY8eJ2D5o6khZC
3N49VI3/F/qHTbcj3cIoLjxCXGdfR2/Jw719D/zKYxA5D4FnIrPUDK9C0EdPeD3QhJj64p2IBclP
S5yC/mAWq6LQXRlXUJKA3AhpoaG1teOe8pGzJ7LuptKwZmtVNLq1eW7QQNUyF+EIJrUdAkfyCJ0z
Nlbl4+TLujU0xOq04MCYougKOr4UxK4Gq9Qt/u3/r45GkOGgbRD83LntsrOzsw91CS5k29R+pxte
cdst9sQYh3TJqx6Z21I9d2uYLW7x9ZDLqsj0zXYayKMhJQErdQTBu2Cua9YAhlEzJ0gWidSuNURo
3S9RTmDPKlnsj0BH7KWVW8R5aPzpDMmx0/1foolvKmJ9BG9b7A9izb1ZXr2iTHZ3ehnHr6tn6rPU
vaSooPVgsVkk6n3OBR5A191+olR8bGj0fd6tZCMMq8fOtkdSvyyTCYWJ+79M4xwqoB1NrmIMUULP
ZbM/b/b60bZNgUnz1KWC2adxdvg2CQwtC/BzvciaJ7NdpaUt0toLk3Uznc+a3XeVJHtCu7H0auTA
40y+tl3wDEJ7cDCZ3gg1u6/i2klfE+ovyIMJK1+mtXm/LzJ1fDkk/joY7mi6fbj9tFeejpLc3kpL
3q6A3aMrelDUiez+FutWR/FyXFsher4jxEZTc/IGEINt7nNR1IaClm7mysG8+pRza4AFxaR8Ksv9
udwCQx1CN7Ti1XOJZxu0ZeM2H2wnkHqeWX+EEBCBW6Xy7OelJPW0rDl1wncdXeIsrITpJVtnMMqR
vHTNxMux2vCCSC97HbBsn9YbV+K3xo+/3d9VTf6rIrTdJVha0Pyv+cab77M7/BPwjxHxzlVpPbeQ
Cb7/FY3t/AHS3ksIpYkN9wNHvgQlyfexu/gQIDs2vOK4XufNiy/cFc5aXMddnChZLrHx8qR5wFRx
2kjpwrbpYT81+ubcEb1Xfy0NeKom8I7F4jT179v4iKgADErl9mzjcPJxVq/5jQV5YNVT4/2u+W4I
D7p9UHyYRKy2mPRWiBWQR4HOHdKVT/EUGvZBZ0yKD1MITkI0EMYkti6z1/jRKddrH8fX2Rs/mB5z
dL9B8eZIFGTzKeJQtxUPhdjOrGi+La5juMr+D9r8xmORCuAuA5xj2y0Q7R5L4nX74o7g6q79x6ms
UqBMWcK6+tFewmu7WRcrtpDnC/ulHtpHubPzMOcgOzAsqCZyOUoEmGXjDuBmQVAU4rmLxbvFMyFm
NUOrLTiVsAtiT8hFhiEarwxis5w0dnbIIdV+m2V0yTqON38fnRMP/Yfacj7sq/vP/eE1gVHtuVmd
ybJDFiLbD2lq1ewkcDalJYUgGOembl9N3qFC3+Ve22A2JUjW1irdJ3EC0e6I1Gk7jdZ2qnz3OfbZ
cLn/izRGrQLhVx8tIDKCUW8QYPoM+Vlx9hZEfgbI47EYrILh524Y4ii0EFmi4QOl02faltfCyGej
syfF94ed+3WwjXgfQ6xHu7jcL1VX9gfXR3F6u6tDz6GlyIeOP4vSO82MPgnfVLPTLb9ysd7GcI2Z
heGt3jkDqP4YO3HetqYERDe84sbOHv4/XyuKM7E/xVVKp5f7hqNZdhW3BhwxOESsQeS1syQ2q/+F
gK0JSKyZtgpYW3gFkcMZZ5FXxymR5EJrcNjG7HRs6sqpTXub26KaRL725bVr4+9koaaLnG5ZbpHj
VR5sda6oXQcHnT059u+lQj4w71H39/2Z6xbm9v9Xo0c2h4w5Q76BCl8KYps0RlcMqY+wNyEHILcf
9Wr4zg7LePXrLbcD9rfjT5Ah9ZZv7lod0WG/fUDx1b1fC7/oF5HHfI6zch33q2TrjCs1N6E7dIAI
FZ9WRTNzWN0LJDJbYq12ivIpqqpQHnf+ZT4wEsOQbGuYu/OU3t8V3Z4rTgyh0shCIVPkfhXPCa7a
SJzK8Fj0VBFqq+XZU0VGkfPKwt2zhfAkZCJRLQ1D1zD/t9PMPwDuXrCuXhUQpPtte4liL0EJJk6b
0r3MwZ4u3HuU4QTV290+oosRkD8w73PZwO16a8sjdNDvscgKVPZankXMUJN5e0tA6PFfS3bsumtb
Cx/o6YDOSR6DkDAIjtU7/0C+t241k7VgIu9CcJuRAoqU1eL1Z4byteFFWvOeEqkQto3jIlTLDfsu
x2trgwHK+8Hs/RTPeIEKopNYnjrni5zwafHzvh2/nd1go/+7aBMROKUjseQgN5i8vySzKMrEIgqD
/Z2/zHb8KLfQmb7c/5pmi1S4SrP4EIxxWpkT7v9tb1GfbuFmeg7XmLTKWYjWX7dhjkvyqR0zp/gW
LlvqTNASr5zzwr9U65bOsO/7v0QTciKVxXBYod/MixhCnP6E1nVgX6vxWtZTsoNiD4Vi6PsVJzcY
Msg8G8KCZq9UbEsjsXSkcdY84K3jvMihiuhvKJmiulkv0MoJE2Zx6h7p0IPDhoo/9YPst5BAXvFG
AjBd5ew3zQOUYBdDYq0xhlg5GMD5Qcg2rziSKUss0maWbYpuuqGVDC6qA14uYpB5TQi2AvDJVaZ2
XJamAtj/sv8/L25RrMZ/X4CyAxelnI3XjW8pi6IMetWnW6fhUn5d/CGzsC8CCMa2fpjkT1qSbx7t
z6V17fsh61ZhyGw0Zq9CG0veFJNbOCIHc1PSleyhRD8RGvmSvf5mgcWs6+q0FOH5vt2/nY1EKt5R
tM4coclV5DKqIG8I0ZG03QVPANU0dQG9jWonkQpvtGgQ7KyeZR414btNeNnQxWlfBw8OkHph4V2d
unua4h/1DvLTjaTciQynom5bVajjAqZlHnKBGDL94PV7lHXGpBg/Bj1u5+gfJSu7snY8tYAu1bGf
9ZAsIOH7IvxhV58sSt0T5Z7hjVKzryr1f9W1NwgMVhpA2QTiZslQ9xlv6jSOi2xae+jrRMl48OU7
UlGR3O8dgEp7mftedArab6GPBwjqJ8Srn0QVJlFk4o7X/TDlyOk3a5W2N8l8KBt0Cf3tBuXFnrbU
ouTD4sikIj9Aa2TYUY29qpCwqrHdOZwsklt1dN3Q84SahHyCrJsh6Xj74h6puLDan0RsicLJQ/CY
t7FMxsBNILqWWkGfVuElco8lhZEKEwuwQ7XlV27ukBk0O+RD0Pqfber/vu/Yml1RoWK97VY13Usn
B6jx+f84u5YmO3Fm+YuI4CnBFs6joe222+6xx94Q9ngsiTcIxOPX3zwzd9GfpnWIoJe90BEllapU
ysp03W9O8KOeZhBEkrhz0MxzwwH2e+UBU/Sk2gGtliDqqBJuKsAMzj0Wy/4HQ39VPkSxay/xWKWl
V8Woge7ETkNE0PlMl7oU02JBOdV2V/gxX+zT6JBv921n2gTalTsoAr8qZt9JGyQzbP4WDiEEXoJ4
DcuYd5/sctw562+h942oo2PLlgJ85EjTHLRbtU/98ke05meLlM8L+xP9ajsuYzCVji6rfcstXRl6
wGFbJxHI60r7T/cN9XYjkR3qDKcsd9em75YthfChpYo0gMhDh8owWIWG94VySvINYoiEe3ElA+Ca
476QMx4TncAp+hWxzPcnHoc9nd1z3kFgrEm2ZcvDv4hqpHqyl2DwCYrlpRsi/2NN+RwELd9jJP+n
OfIN++uIC8zSIk4Ibw9iddpOMilOdRKd/Ti6toD59zuEKoYV0KEXICFGiZHiZ9r65HtPVrsTUgzb
J9D2aUvsMnSkX6RMTonIo1gigt5o+vlzNYU7nvZPje8NI+noi812EEYqnCRzMp3HFCzlfxQ/q8cq
vnWQNFeQYMmdC5PBTjoQY3HRGeO5XpEKKNL2YX+pmnInz/mnGPrWV2jZr2vTkCncJ9LgA43i5iX6
IH9INHdYifOU++iljPPY3VXzMOU8OihDja6/rHbppuF79hRcnIc6wcK/t0/tRVz2BKpN+1fXSeVS
TfnUVPioz4OAPIa85if3Y/CdP0k0DFqn6OW+nxtuKv5twV4VlYpVlsPm43fC5m9fZl73degeF75T
hjTuMO3mYIm84jgK//8z2MOEz/CevO/tu+08JqiQndqvxz5Ei1OUdyDBll2ZEpw+EWSgJ/BOPq/h
Hr2dyVDaNWLpK2ptDONvCnSWkC5i3pc1fG7IMY/XERpt7oqCib5Mw2mLAQZ0vDS0L8wCqmHeCX6G
T9DRGLPr5h0ErcuUik+Tem5GhO3+nO/FVoOP64iM0JJ4+kQtJw0k7tKQILTI3kOxaeaai1M7ar3V
xdC8e6ntxK5AFJP/Ufp7Zcm3pg7i90DzAuhU2pXnlF0WFeR5o08QaTuwrLeRNQewo67xbvIkmVrW
FqU7kLiiV+c3X+VPscxrjBvm3pXI9BGaBzCLN4UQ9ZCpqIegfehN9MskvD3Fb9PwmgMIkJKxPJjH
jKqwOFmTaLKCzNtOKvNW9n+zkxbwhmrlqirZlDGGC1RZsjzuvJYjMRN7Hmz4AD3ahXYbea4tx6yf
2whF7bZDq4JSOwv9VmaJD9AjnNs3btBPS5dVXR0EZ9Z5Yj0xl69N4pOmeBlhtfDqUbQUxRt4rdqd
DMRgOB2pMa90JACXTBkdQJY1d7m8MNamTACGcP9kNXyZjtKQdj650aimzBL1+j0MgOKTrlWloxOS
hG5BJkEi/KFd2B6hj2mhNG8nkAjnCgWnTDgB6Gj8Ssbjhgzz/ueYRr+dMa8iHh5R8wGElmOGR+E5
XtuQfOxQxTiQ6Ny2wW2ZXo2++cj3QyjgZA4ndkaxDZ4WdHyd7s/9ZgE91bmNfvumV6O7lZybmY1j
5rrTmTH1kEPTyq8WHIdRPyeqmv30/i+ZrKSdW+DriQrUo/psJWI7wxP5S+04w46zvHWe375DO6rs
0eOqHcSUbXN3bnP1XDSQIV6H4rFmzZ/3v8DgGP9BVTrlWvhjN2VVYfmJqFp5cizxq5Iovh37Be3M
guIjeHDmZspKUo6PDZ6szr2zzg8lrX7f/wWDnfSIXbu8stQYjJllOeivuongufOZhXUsK686dvTq
cZuO7VY3aMbElkVxxPmEVrSvgJU93P8Ew0bS0ZNWSAe5+t6YNViFYJXZRvbIWUzWuf3/lTd4ZUv5
yu0BzKSTGts43Mg6fynduh69pBPj1P7mjeD98/0vMWwoT3NtyKDI1Qnxc7QQWVfwU0/Hx06InWUw
GEpnFeUb8ACNEjCUt36kM+6prrMztGHmOlLNrwmeOqp+zCp7EddJ5sW1K9CYGgAmsOMLptlrxrEH
Hm6N345gTe8Sq2k+sIrvHEWGZdYJRYnVgzyhJ2NWyyJFhUacPD9M7TZ42kJ3j9HSNH/tvGsIR0aj
1iGznI5+KmaIQhRN0e98gml07bwrKjm4ePGZskL2eEIp+7lvEoGWjWNOpoPT6mGspnZFxIQm95gV
eEs5kZb0B9dWO+dysuVjuYVjNpWcPfg0GE+qc/eQdQbb6IizeeqLDqccSQOaty9WU0AuQLW8/nTf
aw27R8ecjdFNRbtGqAm8rs36fmguW8nEu4C5btJR+fP+zxhcTMeeoWTpCHbbpEtI7EtoMchA4Cmu
EXtvLSYzaYfd5nntNM84Rzs1LHhl2JpTIZYD5ASIxzrOzIomH+ruGBztjOeW1h/FNO4kRCb7377n
1SHdD91atqOPa8PMT/MUvGe0/0NtzXNtzzuVfZNpNN+tWTFTJi0cb5KhJxvs1Y+ojB5pgb3ZRvdd
qNwEykIMloWfbKT9yOpDsg0YWrtSDWUFDSleYuhcipeqrdHH2JPa2TG9yS6a3zqShhO6FhFRlDvG
Vo/akUt2xjZkojrAbOa4Ta05x31tcpNK5qk1T/FI+1OUW9nMvWPeq2PN0G/vrrgF4OyfyjNboGhj
s29znn+neC895Lk6MZoQ1dbZfdRnA9iZa7zU1SA1qfM99hzDIuj0qg5oLqpurMasJZFKSsbH7zRy
u8/3J28aXQu74BQp2IIn7GxR9XJFj2F5zt1tJ2oZzjQdcOY5Q7gOq99nNW6WljtnMqguZVAcO3R0
uBmxh771ZYf7eKlOeDpNVt6f7pvFNHPNZ6PG8QYucAsD6el1asonCkx2VO+BYwxnmk55VpKV+b0T
9tkcOE2sCnVp3fXJj/jvWe1pgZhWVnNepSanG1kwZKzspvdr6SkG7uVo2Elm3yxjQ0JNJz7bIMzh
eZXjZiNoR93uo+UUIOn73tHxmYDjyXGebfdnO00XH1IAoToWxojOi8bHpnL4trhZxdbPVhXW7wbW
kUO1EKLjyhpQwytJELpGEDvEHmpHp4IC8kBQr985Ld4uhhCdVrUvayZQoXWBvVz/9AsghiZ3eBz8
cPtA5eDjCAS7l1vY9Y/7O/ntbUB0oJm1bcuyqRUhonMf21CCvJGzPfDN2/uY6JAySkuuchsBYrah
CfNzckRW188j3wtA/wSy/9YriA4cqoWwR2Uj+XK49NNyhehAJKZrMFqZgEgZZONUbNXlSYb+eWIr
ObtWez5mOO0ImFUzsV45KPO47RMtq8tQ71VCTWbTwnbTq3HYOmRLFnfBWpFN0oaq7w933KlcRG9W
eYiOE1oZXb2pKBBbx8E596T8LdsZ/b+bEy+W86jaqU541F9IO+1Ec8Mu07FCyOYdyFl6MgPq2I3t
flUJmqUPXU6IDhIaQ3Qu0Q3pGYGayCeHtOGPNfD3YCOmqWvFwnaehqka+Zix+mnuqzMuutdDO0iH
9bACAAQoxyPj5tY5CMipqD4eG1mL2sUyR+PWR2PGVQ956OIjG6ydq75hb4Y3M71Kt0NvWbhVF0i3
ITPm8ocVLIeq/qwOaeRCwFDLtbuQl4s9EpmVqP5+ChsyXAq09TzYpNo58d6O3aAT+N8viEJZVBaq
N1nk/mY3DUNBnmopDol84AM0513Qg0ZlAwP56Czw/O8qgITc1vxxbGW1qO1QUTlj7iPx4Gw5R6C1
SUoo5x4aXCcx4y44Pz2O8MYb9uSMo4te2+VYjYjoXGIV98oNqD0M7qov3ri9eJM4ucBK3p+7YVV1
iKqABJbifqGyQrSZX4MlwbNemkjsHGBvX0eIDh5TgUX6brURaKifMCetxRO+B4iTk5wux75Ac1re
r9E2M3fK1j74kJMn1dUffH6oIE7+AxnbuLBXC9a3xHSCqE4CmpM6rqrwNM3Bz/sfYDgpddwYWmqC
blt7lbkbaG63wAZgYfX3gGKm0TW3ze0m6FbXmbJlGEE/KZ/wZBTfn7hp72guK2e2+b6NAvUGbiV/
C+MuZC/Rsp7vD284MqnmsytkyusNLEVZJIJ0pvxBBNY7QRoIje3dRwzG0dFgFsh3OHIRlfnz4CWR
8th5rvbuyAbz6CgwZyN+DkYclVngdYsgbtLz5iNeDY6dOjoQbB76zqtaC7XLkP1kDbT3BN447pve
ZJfbkryKVg7kg4I6r1TWBPWXcXGRtBd7XKgms9z+/2psNGZAea/GstoAry7Q9POGF2LtvcSZRr99
0avR3byioSeUymRdvSc8v4icPXZBt2MY0/BamAXbbt6L5bYnA6JiJRawQazDhXTh+b7lTT+guWsx
gN0/aCTeWMPua61G4AXAeAQuub27hWlpNad1Np8Fq4ctT7cV6WrZRUnF7ef7szcNrrms6HMVQgoM
RZXSG3845eL9LdHsf2zH69xiTcPHquVYW7uFrk+09qAi3ei4c5oZ5q5Ti+Glsyu8Bg/2PZnFGVo1
9bW5Ff7uW8YQCHUysQBsw1OIFutMFcuDkxcfVZ4CTPE0zxVw6Mu0c9M2fYTmuJHv3FJ4xNsKXei0
q9+Ntn0s7dYpxZRboydZIc4KClm9bgGPyx/HbHP7mFc+S4qhs8N5AVcGXjibaLtGFPgSN93WAECc
xd2J5aYl0HyXgqts9IsNvosnqprSzyAi/brYXtrX9W9IAOzkI6Yl0Dy4KqD9TSocEazup5Mf+cF5
8KESdd9WhvNBB7biQSBAN2OtMuDyr4EM0iXcPheFt3P8mCavOTAky7c6LAPkInL9ApWaGijsvYd/
w9g6zmf1/aEhTYl4uEVFQvLwXbkgmbpvF0OyoMN8gpB7IaiFVNZW/YfBQ0epOw9fuwnyiY3V7Fzi
DDtI5xTzu6i/te4oSJV5dVK3wwUN6H+Qscocq/4MvqidY9SwyDqUdYiEUwqrkFlFpR+Dc/MvvBzW
QHscYihGlVGHw1hh5UTglASMJHAAK+0/gvX6dH8lTJO/Lf8rb16nyfLmxlbZvNRZtPLYiqIfDgl2
it+mXaR58YZ73E0tHngFt/0QgbYsHvP62/2pm8bWXDcUA0pTuQ/nWiN+LZnvXEea7zUfmkbXIq/t
3XTjPez/wQm++UFRxrKRO6Up0/bX/FZ5qgKQG6FxJs7jVvgX0iyZDElMuvp0yDg65sUFW2UU5khn
qyD8XmPjx6E1H6B8wnb8D9SFRousBKKjcMnVCeoZuWx4DMBBdKTLVjO7FhtWVQb+z8EqgoSE6uCi
6ixhlSfqEMkObhAemGVat/kJBrS9PhKDK+nIltKFFnvdEJjFBn7RmpO6CF78Yo/hzHCc6RrYvJa9
3bqdzHj4w4FEk7PNV9Q3kzIA6SzZOzQN297THDYn+cIbCQvVvlP8BFg1+LT181ETaS5rF6EFBKyj
sjAHh61soaIkqSzOwnK7YwFdJw3zt6UgzFrnzO+KFM1pFzf6ft+lTOureS1bnI5AMgnXrHr+tSme
BAgwcd3tsVwbTK9jUENQU/h+iYwHoM0gCaHB+NEb526ntvPW6Lfu5luZ/NVBb8kuHHucA2mLtrcY
EvA8GRq+JwD01ol2Gz3839H9aHIs4AaWFA+G7iO1i/qdqhz1EBU+dIZW4v1xfw3eKurjd3QmbQh5
jl27DEHq9uFpRZdqWPxSSsQgKkgq9KgI+xcr97I3g8n+w60tqjGnEllbC3nqeK5K+4SW+0PCcfiU
26++WpCWuhYtlz5I6wnq4LlMGhsKDvxLEfxZhjV+6aI43UmFDMtDNK8eRMUg0h76KVd4AHnH1mmw
v0VK0vxDUwCEJ+OSWs64E/TfcpTbImlePvPNB1+y5adBJ6/uBBYpW563aI9u27QsWmQuiVMEaAIP
0q2s/oZCNu/9nbh82636Q9tt4pqHkzGYtxz8uWnl8phuj6V66KtPbXSl5OKrL/e38JtvxvgV/WIs
c0C+l2h1bqJTlyFtLuV7vB1e1tOY8PORysTtRzSHrEM5TOXaOWChsePVf3KW73zZSbxM/Uj69dgT
0ia+Xzv/tlX9249ko61qy/7tR4IS28uOsW479I0lCW47+pWXrPnG0OkI3G6RqrR8zr/dPudjcAXB
febNMXpX/J2sxtQspl+Zh9WGrCueBtPutF22U3luEyvJL/80O0Jcbg+u9OZz7m1pNMcXYurabcPv
yLNzuclNoRe8egyuzbm78j3OZsNBqXfMQJHNbocSrYLt2kBX/Gu9vQxuFVPwKXmKnMhwnUV5oNaA
D9KzKp81bcNIKNLSX0/OGl1BKXw6tv56UjXnIh+YM7jpmqzJrQO1fLbQf7ok6GzJut0OVNOW1rOr
Lm+iHp1Xtxa76XeY/dsoKP8qU/dy67Db39GGM0ZPsFheh75EfTml7fxiOw9Tvn306l8L5GXVPF/G
cY9iz7ADPO0Upi3q/WPOizQEm87kt3FUfigkifv629KJ2A+zjf26v0pvpaa3DaCdyNA3EjXtPZ7a
TKZTw07KHy/FNMZO9Wuke5KVJsfxtOPZUcwDVAimAwXRlY5OHM5/lGhWRU91TBgWig8x9/6U61+9
tRMRTPtCT8pAazZ764hztIJCIOgWcViTLqbn6XTTO7O+NcnK4vtWNB1AeovQBJbvmXb4LbtLnD+7
1E8Af30gv6wuKV/4g/2wR5lnSAd0kPxqdc6U337ImpukcRO/rOPCe/HFDibNkADoSPlqBIYlGjC+
a73rwzOX7+xg56wxDX37/6t4sNkuL4gj4D6K10nTc4hxhso9LX2zJwRgatrXofI1yK+DnslbeHvv
/fXvYeA9uZ+/elfr+m+/7S96yndyM4PzuFpuZqsyyNe+KlNb1Cm7tTdyEJO1XqLcP9t5p5p6iy1v
hNF/FL1emS3vuI/mlNFNe+vjGr1v2M7kTTtJ8/wBzENC1a2ANAD9UuTfu7F7L9rxdzMeqZHjbNFZ
WsuldvKonHjqru4p98tH0Bzs7CUTK4cOmg8aj9Og8hG4FMtWNsQNvQ54Nm5ndZk356n2/7ZJHbOm
2bmEGXavDqMvPEehhYHydBbDtfXpI+f199nzdlJLwyrr8PlyyG0WhjNL0QPwYPcFnqS2A08VWAad
sNXqmN/NTcRSL8+nxAE85twFwzHa4VBHzitBheiGnKU5+lLccT73eFdA3fDg5G/2er37cR9daLu4
kLmRH8qoedfmzztntsnkmveWAWdd3dP/T4WhIXfJT/bH9s9ba36QlKf91nzTL2nxPAeXXCiXhYGl
db60QKwI7+P9jzCNrDkxn21v627bpliCkzUGZyvfKyeZYvY/rvfK9B7aRnoJtXjoQlo2eKsrJfnn
cUJX2UM9VBV9HruqlOcwah3/Ok5V51+LiXfRox91/vzQ4YGV7lxLTfFVR9vXwK9WbAzRA+j9dusq
3sbh7Lk/bLxbhbU8o8x+quffbU5iNFFf7IAmQb0cOyh1CH4g/K5byMbBENE/rK4Vb8x/4ZZ13bz1
4E/cAswrU9dLOTvok+d4SVyuMlLvLNpfF78/T3LcuSMZckodhk8bh07uArIiPM7FVh571qO/sKTI
Pw7eC4fkcNHvfIwhKtpanIdanTevVl+ljfi+ERAbiilpxvo81e9msdd6atj4OjS/mWYlGiarFJDH
92wOlthZkd3d9ypTdNGR+faEdi/bkvlDwfnDUPhQZywTZrnXYegfqvbz1M2gmKouC0Co93/SEF50
WljP96uclA5LG1YnbMbFrwgvEdvr7jMNr50Tjaz7UnShlTr2toF0T3ptu27xUhWg6T3J1WPWt/sf
YloYLdMfAmcISOeyFEj3x6F0HqJoz0ve/giqI/bpHKi13WAj0ZSAhdnnYPzLd/ee096eONWB+QMh
bmVbFUvDTSZ2CbKkod7xiLdTLarD8qeoUtSea5YO9A8xXuoGVUMRxoIcYXYgNtVB+YAuD13p9yxl
YZB0oNeaXH9n7m97M9Xx967Xe1t5M0sXZdT+6KgnPn5UjCeS7bmbyfK3/786/TzHmvpONSyFRg9Y
ZZzY334d2YxUh99HvmVved6ydF5oUoPvEnfQHbuYJq3FdF6CyWSbcp5aSKrwmpbU5Z6kommfa84K
xYSK5Y5lPQRLceGMXoOhSuzlmDYL1dH1bllScHIzkYJJP/Ed8IPRY2V3qsPoyzzw/KJj2OiKnzaB
DvFuj6vL4EM6iJ6tdKrmhpYpqKDjkny17Od1ePH3qpWG5dTZNO2WdtC4EjhbfNAlr0UI0d+oHA5d
HqiOpOf1WLlLDruElveAaJW0/nIih3rP4f46IWaIJrhw67cybQse102Hl3rrdMiDdDh90+Cl3rEG
kRa8eZLt8l6uamfotzMSoAX/1+0V66KqYNWQFu2YzhuIG1c3ydfpRHo7aQWonUXxeXT29qZpA2kO
O7GqLoYltx5yglKks54tr2/iassTUvZHXqlvK6G5bsg5c0tatmnnLTE65FBiOiYLQHVKZaXKhnHX
sR5WpwdBXTn/XMpo3FkLw/bXnxiBb7LpQLFBeSuvrY12Bmc+dlDq74tW4VRlKzlLJ7c59T09l+Ge
aKVp1lra7G2kUD5QYCkIGC/crZKI73UDvF3rpTqe3qmicenIrQhfF2W0JS3OX/V+VmC1PZXSachj
L1tffQWdZkk/Qy1dHhSJoToUXjEW9gR0LSlUJ683sENB3Hhsup27lMEPdBQ87Xur7h0MX6mksK6d
qmMRXVT+6dCBobPMgrZRRTlHvpCHIzpOHZLMhSXO9wc3zV334cmSVYOiVQoOaQKemfAHGxMZ7bUq
m4bXvLeH4tPcdRg+stB7EDyQ7t3q/8r3aJJN21VLjaHLBC0bBsv3BD2ZioDWKbf9Q3k31RH2JS8F
4beTp/CshPMPSGXjQ0bX4fXA7nMFfhxQauXkYXbpx7WzY48u8TLvBXdDxqND7EM83EbD2HZpC/6w
DY24srNOkJw8dgTp0INhHpu6aPEFi/q3P59O9Fhk14EGfKYNc28zr1WUVqM6d1BpD5a9zg/DjtSR
BqXnTwokP23attWLFz2PzDnNQX0iwGXfX13DpvwPvsBXcr29KKT+ELAkYKAsLIZiZ3DTumr+KkZr
RDmw79KJ+UkxoIlwiv3g1/2ZmwbXvLUuUBxp3aFKp0Uo7ySbraAnb4ya/rGtSuQS93/GZCDNa3Pm
TaABEHlaobBZ0uVS70pPGUpsVMcTLOhoY3nOc2hHFlfgsvPCiqnNrysw3+02nNFSUcpHvC6dxr46
HfoeHV4wWuEagfS0S918eKTEeqq2H/dHNiyIji1wvHp20FmYpwjDeRKSUsSd5dlJtO2hPEy/cHOT
VzfFCddaFQnMfa0+T9GX0lniiv91f/aGddYxBBAL4IsbVF0qQL8XB9SBQp/1cmzs22++mnfTRnVu
h3WXjg3u/nMrvgbjHnuZad7e/45d5ktoQZEK6+m8n7tnukfc+batA70GtlWuWmWlwrSr1cUv2Snv
59R1x4f7Jnn7ZAv0gpebe5Eo0Iqa+mL6APWW8zxHL6PtXSRIQe//hOkLtAOCURBSonJcZIXvvffz
FrIaxbl39xIp0/DawSD5DLQlqfEFoZ2sw3xCOfyE16Hz/dm/bSBfr3Z1M2SVRu4WGZ5t0rr63A2f
Pdspk7BCL9Sxn7glv6+2JVvBcM5qp8jmjjzxr16zxgGfEgiz7+Sab+9NXy982SX3LKeBZlzlW4Av
rHgiLe1yON2f/tsL4OtVL0pBa1X0nZUWohvjzvch19i9rEFzuT++aQVuv/vKPHU+rmJssAKFHxVx
pYJTO3ZlMpR+Yrfbzke8fQtGl8r//kg/eKGEMxTo9v41RCDqxiLY4PoUAF/w9qMLtt9Q5TsLbrKY
dlZ0zcLIVjYia0ALExU30BI5SYvsfIvJYFq4t6FaMHLbpSmh27sx/6vpTm6+fbLKvVj8djHS16Vs
5sJnkimsOM8/WNG3Yrtpsz0vPGsPqnD4enXMWfour9D3lq5WnthjdXL6NplrubOnDCugV8gsB11j
od1bab24idNbSY+HuzBk5/tb1jS85tEBWxcycWmlM0SK7CWEIrg8T+OenLlpeO3CvZKeMceH/cMN
jKsuhJdn/7RGe9c70/C3ffXK4ZoJbYfoqQhTdL6dnZm+I7jErG2zg6QwbM//lMkYuPCaGUy3tb0k
Kg9PVi3BN1bJi2DL9/sLcHPb/6I1fL1exqkbUR44PBPFcOpC+U1Q9/exoTXnnew1HEUUssyyh5+z
WNBz4g17V1+T6TXXtUCl59Q2VnasZBIK9zSJPMnp3r40mUULxbzrc/SrDhi+KcvY8+m3bj12u0Ow
/d9dA+14FfBFYc+L4h3Bu2Mh995VDFbRy2LRtHF/bDBt0ZZfgmVkMQn7p9nlz/eX1DS+5q6gEGlZ
OZY8g5z5VfDwr6qbEr87hvzwdc6JQdWMTxSvfvY0nERhnwayp8FumrnmqoLxqmeL4NlIA3fy4oH3
Y/+iPLBDfbPlttg792uDz+rlJG77lhygPAApxr+XCYyt7dOwvlB2KOn39Vqb0wV0jPCXllb0y+vZ
D1EdYaMntq/X2Yiy6k0pGL9tomTqxkvDjjSP3obWnNVmijcQ/7ptG9lecmZ/64ZdXJhpZTVXtWpr
FpYsWNbJ6tzOaIscxeM42pdjW17z1rUdyDhHMgTA0L4sOTnhY875bgnPMHu9DGbno1vkS8UyPtrZ
yiFEOgJTpfbOGtPwmsMW3HcI7XMrzVV7Jb6Hh+LlgVt7yp2GY1Kvg4FtbeV17vOs7IO2T0BpLvD4
N7p7GbNpfM1rUTltWhSryozK8AkaCT9ChNtjuaVeCRP+DA4tl/CMii7ZhLwsYohzyz3d3zc3C78R
WPVK2OTXdRtEbZnNdZFaw3Ih1hLzBrhyHv1RNZm97BG2mtZYi7O0jJzCC/swJcWctLjXlRtUdfw9
FIPhRNNbbCC8LIPVx71aNiQVxQrAMDJNqBM+wwzOwcXQnJiVi3QgNY+N1Frigc6l91DOXJzabS6O
ObLeccPAlxg6LU5mn8+JzfwTG4N4yfcEgAyroJfGaE6drZ4IQi9aGIMaLSPq+xwczEf0Ilg4uKoa
JzhCH+TVaelAKNc79k5QMU1dy5KrzinEELpWKnkf87V6ABVLsnV72FfT8JoTA7nD5kJgeFvwK7Wq
J9eDo7V77SeGM0Kvg/XVFoHKNgjTdqJPZKIy7oQ8aJnbb75K8Cd3zHNWYuqTvUHNazvNyokJ7673
zwiTZTTPbSd/ccoSIXfzCCBb+dUN3BgtsDs73mQZLexubVE1kOHAbdNdHxl3Hq1t3BnaNHPNX+WY
j3kFObsUz08PKPt8AP3p37ayvx4zjBZ0HQpmenvD8HkAhKtDLxOxXzprr7/ZMHudcKIYICZc0pVn
9dg/0FJeCiBSG1scqyLplBNtYM286UmYRnVzzUmV5dYe6Ms0c81VO1EJSvCOlaLvIRuBaMqd7kqD
4NgxrPNLLE4vA6vpohSVu5Nt9RdV8uvYzedDy6qTS4ApwJ2ctYnScPDebS1JfGq9kxXdcafbgfJG
yNXFViLhlQ4hdZTahXwcJjdeKXusobLeq2NYJN/XPFbJtoeqLgx0u5KXg7o2vr1jHIO36hIrQw8q
jI4WUarcHiG2P49Tv2MY09Catxakd60emo/pTNbT4jrntTrqSpqnun7PuxbaM6lSzZmDsmgU1VPN
3Yf7O8awpDq3BJtKa4H6d5Q2Em9l0RTPeDkbwOy5/XnsB7QEeS5rOdVhH6Em+47TK7HneGSXPjhW
XtEpJpamGtCEh0WN8uIiwwm1UoU3s/tzNxwGejOkLO2uYhNsz2fnp5c754bZf69yr9Jrsv3tZ18F
v60a7Hl24K0q+CTKjwGe/6f1Xb4XQgybUm+DpNCpd7wSSztPIJecVSonshOdTENrXiodkecCD93Z
JEDDWw4pZCNO921uGlqLqVXvsU4MJctqJeWQ9oGch+tGpOUf81W9wbFoKjKONcxSArlTBM61DIad
oU37RfPVGpxHwyAlDi++wVfbEy4pJ+kcUYTDLV/vXyy7dqUW7sqpWif5XHJufQfqNPijmQv55b71
6dsnvN622PZQgtsWxjLQ/19zucb+3H5qSJ50xXJCh9ihJh5fb1pE+cbjyFpFZgf5p55Ydtxs9V6N
zrCD9I7F0So81xEhz9x+PNlDdKG7eY1paM1jFxSHboQIUeq2/vptJUGJTl+vljs0e4b9ozcreoKz
AXwcPMuJnQT2lowtu6CZObm/uIbzRu9ObKTjo+/I4lnDRVZswZOa3ccx7N51VXC+/xMmA2neq3pK
i1qtfQpqzObbso7udx5F+U7Liml0LcxaI5LK0VNLOg3R9jS2wjlXflXvzN1kfc17WRBtTPqIVDTi
SRcJoL3+j7MrabITZ7a/iAiQGLdwR2pwuVz2Z3tDdLe7hZiEmMWvf+f2qlouXeKxcYRroStSylQq
dfIc1C2mLRY/w/B6g6LrutwrFg6hrJqchK9A+tNcLKY2QrJpeO2cDYohRE9NDraiZjo1ZH7ymHuG
CNVG2dVger0dcRjcBd3uGH4ZVUJxt8ylfbi/Z0wzv23Xd8dg5vUhERxDZ9Z4sMSQ1IF1UsvOqKn3
Iy4juo+I5URXsTJ0xM0XGtixA/6X+7M3Geb293ezt+slZyFko9N6VjyB+qCKG+F/vT+4yTTaOYs6
dJF7hLdpZ0V2zGrLiv0xOpBy3DixTLPX/HWtQQkLwUpk9FafSNu6Tv6yEeNNc9ectS9mv0D9DwpT
YNGv8+ZPpYpj67B9sVJvRgxtm6AoDdOMIBAoAEBcyvav1R6/3Le8wTB6fyHkyXLptJh9EL46zInz
TQC9IQrr3YOTu1oQ7rVFmq/OwQfXekOGMlF2gEsb++f+7G9O/8FFTVfwyb0aNwbgG9NQfJucl5x+
7f1HnqWk/gke+Y3s2ABU0BsIc9WClWRkber17kmoq2Wxr9Ran6y1TpE0xzX4rmRe74v9ehNh1OQW
qSUeZqB+BFIfZOJPdtdnh/sGMy337e/vvBjUoVPtDFhugqwkbooSHX79sK9nwtWRUygXZ63qKpGu
g6BxITqRUJBsbRzrprlrPuyWbaOA0ASFSktOyLXOytvD7YmMU5f1cXq0NGUB+Ol5OJymEc/71fpN
uuWnxfV/3Le8IUzY2qk7F16pGsuCO9xY0sHWCibUP2WmXvcMT3XQlETz6VL6y41hf7ioMTgNwkWn
5rJr31C9R5B1Cxm7AdHfa7wzHoc/gU1pg3jj4zhBdaiUu6rR5/0q0j5oQVhWxSJHslmCGnnDNB8H
CaqjpXJnIowD2QLumNecvEQjCrv9a1enznxlclccpXq3oD159mjVMNDQg7TIeykc8XZ/ZQ1YWaoD
pRbuksnu6zrNKoUuwfJzSd7oADJYniwDFONVnYqsOtnl53r4+/5vmtZEO4+9UkDVox3LdAWx2OI0
CVP15873kjnYkoX42JtppHlzDgdewgxRlTZT3CzrW9M5X+/P3jS0diLXxMnmNsxE6tv+tXDYN6CL
N05jk2E0LyZgePZCPxTYO8MAAhdrjDno11JqFT/qivi7ADtUB0t1TVj1a90L6BrK08CKpJj8T5Hy
z1Ca2vgSg5H0tsIerx3lWAx4CBLZY+FHT1mz7/5F9ZbCQKmMz36DbQmD1PW3os6upEGCFOzjIaR6
W6EsgnEIZrgEBRukipyHGveMsrOTpquPyzqC9/ZpAiXHrv2kw6ca1B6yMOxE2gz5sQqiY7cpSf7x
qUB11JTIGOEuxSoQULpy4MpKRQ+ts0XFb9iueqfh6ClrVRT7KOx5gigYj+GnYf5DVd/vW8Y0fc2J
s6K1lJMhTkRWmd5ItFibPzJrH9yD6k2FJMwjZ2Vem05ddm6y4SUq9qi1+zbVsVM5H5ZIjNijdqmi
OApmdRplt9UjbbCLDp+SFERi9YSJe6G4ILc4CE5OFd1aVtPw2h24r0cpV8gtp4s/HNEFhqfi4DA6
88Yd2DT8rWj2Lkmktec5YpibtBcvNPzhqme5tWEMUUfvLgQtb1+JyG7SvB4PBUP1cNriGjANffua
d7Ouebbg0FqbVIRu7I3dSbGtxwOTQW4/+W7oTq4hoKtRntpV8NwEfpJJ+4eQ+7gI6W+AqWZyGW1V
k8Lsh9wuT8XmTjEZRXNQIdlMqx5LOdVvvi9PYt67SbRDNosGf7Yqv03Dogxjmc/fWiFFTFRox/eD
y8c1WlQrNKvnBYRbfLdJI/rqtD8goBqX7NUN/lqKv+7/gmFddcwUSAHzIHCWJh0l2jAylGkneVqz
LTURwwfo/YPoTGSzj2aJtC7TioP6gv2amgfL+9G7G7mzIbXVYVMBCXju99jz3Hmb3GSwHvLgLVef
OD3QoNtYB8Me0psIRwCMmm7AYevS8mtFRR73rP7fvhXQnNbz8Ai9Brf9OeePAzpUfG4n3bol8GRa
YM1xx6XNx1Fhgd25PNKlfqhs92AV48b7vGmBtTTZicRAZYXyftjSE7Xq8wxgXAkRzXDl//Opv9Wq
aPoMzYvBDC7I5BAEZLBHz6yIoxqqPeCRvb8IhizB11yZE9UutEVQXugvpt4a52ulxhiUZsn98U3T
1xzZa8GFWqyYvtU+Vf7T0v7ls123aqqDpRqXkHFRGNpzX8vmFVq8Yny5P2uDVXSkVB0tIL+CnEhq
zV+o+9jI/w1NH3c7Y4/eM4gqhBeEDEZv6KPtfCnpYaw3tqXBYXX+4UqCUikPEBWs5me2honbb72H
GlZSh0gx7hR1a3GZStmihXI+zRZ5cQP5dt/kpuE1d2WWG4CGN2vThvhHx+eJU9ZgT8jP94c3rajm
riHYAMPKa3nKZI0OCxuu6r+1sjwQix3u/4TJ9JqnjrirD43tA2YwLGfqsa9dKXbuR81L1WhDndkd
kTo1P+byQUgvlmDfFl/3zVxz0mwuSogX9zwNXB75lwX/EY9R38g9auvIuHWsVMQnEYI8Dy1xECGM
u4yQOFvdf6x63iKjNWwfHS5lUWC9MunUqdcWz37+d7HYV9rte25Fp8Z/05G8qdU82bA/5W4srSoJ
572muW3Yd/nlXKMawincaiXBBQqoR0dNMfW2XqENrG5Uh0tJEqB1vsAJng/eQYr2FIjvVikOLcTf
WDfjp/xHK7/WbbYRgUwroTly6EReHRSkhgp7furQZ5Rn40F6zvH+XjWVxHT0VEMDvgxS1GlYv3Tu
rzJyj9BKP8o1f4gm8dQUQeyXwasclmNbqQ3fNoQPHVeVc+GtwzjWaVCHf7suUpbu7BOQVFO69dhj
CB+u5uPdNGfQS8ZGmNz8UNPoJ/HZ1jOGaWzNwaOxVS0quDVUw6KEz8uvYHX2ncI6uCoPJ1ydc3S7
umgZHKP8ONP1APmh0/3lNuwmXbsHiOXSBdc4Igd200zsi4UXzsbbQuKYhtccm4UFhyQcy64zUYe2
D65S9ue6WDdmb7C7Dq6yVjq4LmnrtGRxsLzOW6mPadzb57wLGqqMoELjNxItrbfOWRudJMRRW/hQ
0+i3v78bHc31UyRLzLpx1M8qF/zg1etW577Bk3Q++dVbxiUHniS1UJEf0Gxq48L+aM/7rnU6i3wo
aLZ2qpBptBZo5AnHw6SmZ3uZ/I2E2bRjNDe1qzIMnRL1F9HM56JyDpC8/BxF3cZJ/5HtPaj3aRuy
7pG7QYOBpKDCB5e6Va3Qb9wkePpo8rfRb4vybmV5wYKsA39zqvrpQYF1zOqKa48X9/+/s96G17Yl
HZqKt4TQdChQJRcyHnn0vExbCgGm2Wv70ivchdh1RFM55M+ufJBkemmcfsdN5TZ5LUNENXNpfLQS
pyoQ3/zB+WZn7BKMWw8Tpslr2aFjBySTk0tTNqmD37tP0hUJuLU3SvofudVt9tq29IOizQZ7JmkG
YGvgo8nAj35aKNFEWb9RcDB9gXaIoJG1roqyhPkb9NQ09dEFEeTKtogrDDtfzxFlKxd3Wiqcrcrv
D5z1Q1LZfA8JAOyj54eRvGnACEpSOtSXufIvNoNSGy8uu3a+niDOqCFXHoVjzdl8nCd0EUuQLjVb
p6DJNprfoqIZQe6zoWnrWqeZ8SN1xI6L0c0wms82NgPRw80wIQEPaQDGk6W4MPrqT/2+qKAj6nH/
R064uCTtejt1WnGZw/US2VtNuRFil44DuX2A5rcB+PYDLm2Sjn7Ok26hCDttgWrkMmRxCM1gJDzo
E+3rZTm5tmg20lzTkmj+LNk6KzIiULtl8AxlsrSdtniLTUNrvlxUUS0A1MAXVV5KKqikin3ysdBP
/+8BYE1VBqGdCj7s2eewdWOn2XNHxTroieAUrkEu29ZNQTjwvEKzba7sbwwsfmBMPd33MoNh9GTQ
F1D2jsJoTrvmZFlO3LEtoT/TyNqx24NicgmZNQPUsyaFUkC8Nvu2v54DRpldBH1dIq75WSxGcS09
/m3m9U730hWHIFufKdteEHqgTetG6sBd/y/0d29M/2aBD9xLR9gD0DaKJpSYPqOfSwEm5KC8yLI8
DzMu2yvbgD6Zfkbz4gpkBlzW2Yzo/z/gDjr+1nrf+wq0yGTDYQ0npJ4ZZgMLwJqPDxFdmyegHqri
MCveWF06hylcNg4C00bSfDcfGCt6atPUZs5nYvMhscpi61Xko5L/zcU073Uia0FzUuOgLCkO7vSp
saCSBF7UafqjlSdv3FJHNHyEDsKfe8kg9yfxEV1PzyWpf4BhYgtOZFgHHX7fsgiiBgN3U8nXXzOR
R17a39x+fKZ7vVmH3tdl2dht0zopX/3DNKlT2G3p1JlMo53EzB0tickvKS2x+WNLFc5VAZKw4/kV
K0y003jKmduVaGxLhdNcnIr/7Lh7rpi/b3fq4Hvleb0ztCFN+54cKiE/MWJvOLDJMJoDLy2tRxDJ
Obca4mcSiQMkOjbCviHx1MWA2gJqbT1g62nHRz8pGvXS4xJzaKd2I7M1BB+iOe0USqoA6HfSps8P
Hv/a29+Dnj9kAcCMW75r+gjNd5sss8D8hjBdThJCFFkOaenAEXG1NCK5fzwafkJH34+h4AAeIPYU
kKjNqHgrFna0oq0AalhhXQzIk33G5TTgdmeDpkF2k32oJ7LVKGaavHYCcwhvh8Al0XS8wUeRj4oK
zXo+P9+3jWGJdT0gtKMKBAHhpD1KMTOKJrX/pWNzrLIoCdstAmXTR9z+/u5+3WRtNM+ipyn1qtNc
B3E1+9fByjccwfQRt5V5Nzzlql1Fj306OT6qPk8jsEgLK1GC+MHE1pOv6Rs0Rx4UrTzQb2CjFsNF
BNMpz+0voQo2QpBpeC1vZrP0ihqYhzQLwvM8dIdsyt6scqtFxHC6/Fs1fmeiGvwPgyoymhIIE6/B
L1arP8LgH+JtYRdN89f8ePbX1u7nkEALXX5v6zZm7fDd6beeAwxOpmPyl8qvJqwzdlDZPLWseATa
bWP3GGaug/L57Hk5XQIsbAB+0rIWw4FnK0mGwt3DX4HjS8fkF7IY+LgiUg9uBbaxovlqRSAuhd9t
hVGTfW7r/m59BW6pwpqK2/re7l2i9x7mwlf7DjEdgC/WJoJgATbnYPf2mVhFePTDZuOUMdlf896y
G+tiqWqa+g69tryNwSF1XedqI8KZhtf8VlAehFOAqx3KwZfVLmKXlw8Kkfp+ADUNr/ltGzVOBLgP
ShCO9VRH+Y+KQsIa3KL7hteOYGcaBta1nKZeR86VC2ZjFf6MIGu1b3jNa+21c1i4jDS1xJI6C4l9
uz+B8mnjkvSxcX5H4PtVPkyBh+Ke8F9twMv7BkgNz/Ze70//46j2GwSfc+nLnKH+41XikzdXkHGY
/ihakQT1VuD82LF+g+KT3ul75VsknZoS706jHeVhgnK0s/MTNMcNFDrwhcTuJ7J9LGd+rfv8OBLw
2Wf07b6VPj4ef8Pht447Rt6IawtXUXMEVbYXe9RDE2Iz/Klq3JVc0m3hZkzm0pyZoxCdFwVWPGx6
O+7dYjpQ0o8b+8k0uubLlceVkw9Y77Fon4qViYT7sj7cN5NpM5H/hlC3woMClLEQh0AsegjL8jPE
5ZrEw/KfROdsHTemb9A8moxWAJILXFYFGI0OEPaViXL51/vfYHI4zZ/5GNWtgwfYVBbFr2Ga3roF
CGcASjfihcFGOgg/c0cm6hn3sBlKHiggug/C6kTsyPwFygAbFQmDhXQYPt5i2ByqzkkXCK8lE/wj
rmXfbCzzhy//XvQbFB8M/d7KZ6S8bOifsf+TMvsfrdcLuoPOEzJgiS5X5l24Q/ftWh2Zj05FXuXU
d9PCaa59sBxH+9f95TZZ6rYN3p36QaSsznHwKW5oPRB//Azxnw0zGXaSjsLnhDQRxDvcFHWVIxrH
j6vbp0w5OzeS5slu0EAtoUe+MrTFU2Wp2GHBM9oXIDK8B/x8W2fNnxtKLWi2oKDiFV4NrmlWi+ng
Zyipbazrx2Wn36D43mR5Vj+Mt6u9+6R4Wq19uuZ+XJYQep6zeMr2aNvcPkVza0sge+zWASDKQXXn
Kff/pHYwbdw8DJtIB+avXsnLwZvw+FlIa415sRTPNu+HjfTOEDJ0yZ9M9W7o0BmnDx2vnf0I6aUV
+owgxFXF511uoFObrgsvPCWxV0lQPjUZreJ+8v68P7Zp+re/v3Ox2fXC2UbDBXSF84SwKXWz9euA
KsXkiH/u/4RhH+m0pr1HgV1F3E7tECo8a5lEwU9b3fQ3SuiC/RTqr/u/Y3Bpnd+0HSwraDJ8CiCE
ySjZuYdwiMy3OOpNw2suHfjeuE6uVOmKBDty6jMHCniy+o08/uP3LKrznM5VPkUgDHXScmlijucI
Ll9q+ccaNPEikAgUTYwpbLi26ce0Q3om3SKGW0Uho+Oxs+sLcNhJUaNEoqAEDLX1iv1T76IZh3vr
qP7QasKmpRQleH8EYbH7rMrqAPDbvlCuQ/q7bgUwYMC6T5N3UWv1aUGFs52DL/e3lSF+6JB+VZYu
OJcx+zEs/ynY9KuX60bsMGwpHcsfgaEeD3MCp8QsrxGpjh6YeX3CNloKTcNrvu2FCsVHZ8UJUUXP
uRMlciqei3nnAaSToMomsOt+Qs2lg1pxlvSyCklc2EBtbSysKZXReVB51NMZvHJOuoZrUnUeVER/
DN10LLoQ9aPmuHTfWovFZN16gjVZTPNxq7MHntkopTKVnRgIDABZupJu3fBx0/DakW1FYASnM9bb
IesJYmQHiadxam2VYUw7VfPqAHoco1hqN428LjjadkHPpHO2XocMJ4XOgRoGkIiZFttN+TA8rv2c
1HP4ugC1yp19Ff/foP3FlPdcjDdX85eE+kEy9uTE/K0WUsMX6PB+r7BG5YelB/y9n7AcKwzC29z1
nkb7j/uxwrDAOoyrY52oGgs28q0eTYB90jrto0fbjbBt+gDNoX17DYJw8LDA5ZiqcYbiRJkW419R
NiT3P8CwhXQo10RJEwY1kK4QAX9lir74W+ebaeTb398lGr2f+ZHIkMTUtviTd/TB9ujh/qRNVte8
NuNoTopC3AqXyE9Ruj4wPh94t3VxNg2vea3To7NCLJGbrmDvhq7mNafqDCzgxtufaVE1r52nPMPT
nHVb1C5tGi+ebfbFk3+zzfPX9Ataet3OYIULfIZb8ziD0BIl2jGr/1euxYlme3R8ccbrMK4FpXyQ
z94O4Yo1sYBWuBD2A+TR921MHcgFEuxqnVp8QxNEc4yuDj+ecrFR/zWssA7janHRdBzIdwHf3bwW
vYOuuuW1r7ayLUOBSmdGFdXYBlYP20B1+2fRk6Ot8oug7FM7koSCt/2+GxiWWYd05S7EbdAF5Ka9
Kk8rW+NeeE+OXydNtmwcYAYn1jFd6EK2FLOUl4Zz+TUq++rgV2TfKxrVEV1NNKxRkMER5qa4op06
LkP5wtYtKKBpFTQ35tU6DsTO11TMAlKjxSUCoqVhUTyE0ZEG4UZ1x7QKmjuXw4prh2y9VPSvUZmI
+pPnP1BrYwFMO1VzZRk0Vlb7AgvgTLHVjufZguAC3+I5N6yvDuayfHfKXLxT4AqVFXFjrQLs9t1W
s45zC8i/g4qoDuTyqCMHgn6s1O1vdOTgPMd1vPjHXVeIstrogK7Wsjs3Srqx5S3fM9x3kRLXInEz
vpwCZ/T3mVGnVpVWH/hydb10nqzUo/MZt96LX3QbJQfDKunYLz7X9sqDwUujSsQd+dqgPdf6cd/L
TWPf/v7uHAWh/q0vFPtLySgZ3OgLUozD2tAv94c37YDb398NP1CFW7qLJVL5HB39rBuPQyBe7w9u
mvttX7wbXPieWABZAwxRDd9YS4dzTvPwDDRK//P+L5imrzm5IlA5qZsBtUjWue6RWcwF6sLPrK0U
zPQJmnu7UxFFDsU51E9rbMn1VLX1qzc3W0U30/iag4sA3HK227hp7hQXLpvDPCwnLrYqbYbhdYjX
EA1iKiqOICiiCjf+Hh2FS7EeqjDbSIENK/Abzmv2JMQlbS/t5uKJZPUFCkXH+4trmvwtsr/bPrhv
FsXsLbeLfhfjZos+iR/c2ZI4NE38FtDfjd72hT1C5wf3myZI+rU9Un8LwGEa+vZB74ZWkLbFTdkH
/qpiLYtddxR/B+NYNBsnv8kwt999N75DV3Adyhqo4XE4i6z77HASQ81g40gzTV9zW8spRdTPwOis
UXGRQuYntyZ7FB6QOOoorybyLZqVWFTRs9NUhUcV9idlbeHcTabR/FWxucqKcPJSL7cTovjVASZh
nra6F0zDa+5arm7YW6uDq4eSSUCjc7eSA5Fs30GiQ7sWL8vWuSlXFIj6Qxc5Z7DWPbTh9LLLoX6D
do2zDb4sVHDsfPzU1PkVjACXNiCn+8MbMi6dWBVEYl5es8lN7ZHRg4SC6NH1i+FltAr76DZ9NsY+
mba4Ag2Jlw71moc8LPOhWtMZCBcogUFSfv3CkMwvjrvvdNH5Vss6BPMA2NrSPPOPHqsuaBA93reV
wccczYXLMlL2KIBSkCxfk8gJ5tix1L5059987F18qJegBRUqoj6ppBODlx15aYSWoXALLW6avXbs
Llm1BrjTLyAvs514Kdw+nlS5cTszDa65sN8069KgTJNGNTlGpDnVU7PTMJr7Dl4paYbXlbTrqJt/
JxHl7TEbqXAeQxah6fv+4n4cJcCA+t/4nAcFq3NqofDUjGkn8Oi++Fcity5OH1fzif5qPa0iBCgZ
pZWwDAU67Iv2WLfAh9tei+qcRcvDtJZY90l0b0W97hHIROT+DbPmDnZG4OOAJdYHJr6UIbkqfzjs
sRnVYWtuOHS9H7V+6kn5pOQf/UIunruvOwOvif9dkZHQSTYhFt4WWTz4gNa3f0CzZMOZP15vqtPH
2g7tQXFY+amCSmNjgebNcZ/qYisHNUQ6Ha5mq57MrQqA2anCJ5n1Z1mNqWWpxJZk146lthaOxiID
6As6NGk/Zq+R90cFgFOndjUtoiviv8bns1NluF8CLiisY1i7n0c3v06uOpKx3HdL0hW3rdllQUMy
L4Xy1UW5AkT5/sXKtxrrTQushSS5cHApVEi4At4njKuTJN0RKqg7948WL0LplJ20UKhWpUjwTnDu
hzBh4bjr2YnoxLFF0aHmGOJdCCpz3/My+4zeqoe5sTaO/Y+NQ3TiWFzyAT9ZsHc823+ZghG4PnZs
reXr/cDw8e6HxOx/d4872dUgnEKlzFYnlIjiqhqOpG4vYbSl7Wz6gttPvzsvI2S8ESOln1IagQKa
Jj5Uwme1dR0wDX/7+7vhHUkkNKpwx3bK8GrnPtLe7FdAreN9A5mG13xXNRUUqpbcR4GlSJ2sA/3H
kvrRvHFmmuyveW8zknGVPVdpJugR0myxEPkUs7n/1E3Nt32foOUTfJQ1a1tUTOe2fuxGB4dlfoTC
+sbZcrPE73UooktrR1G9Ao0OMHdbTyeQ6uaA01dbVa7bPtQH920owv53ddlce/4a1O3VQudZAgLU
UzRm8Sz7LglGeQn7fZQEgd77PShv8NDj2l5XPh6yrjo0EMPJN4lE/81qP/oQLQpx7swWtdfxGpIp
ztpvqjznQX11eH6YC/aKrocXDy+vbt0dx6W6eGGVolXk5Ds8acN8x2aGNfV3hXKqFF2iSAIx3Tdx
GSyJCisZM8/dcXe+/cANtfLOGblTV1S5lryiHnXimTyMUBBp630aCoH+tNCxvkNdQY1XNNfFHG2y
+ehv5MUf+flt5lqUWrrS8To8H1xtIIJV1adAIR3Dyt9p+dvPvjPM0rdkDTJYvm74RfIqqVR0qcc9
r2q32WtRyhq9lvgAP14tV8VVUzyomh7mnfKIgf6YYFfdCjgi6650tA5B257zKj+Dq+t0P0B9WMq+
TV/z8swr1AQU9nhtlPNMokcyFAkNPkfuA8s+2R5Pcr+J+/I5sPEWnFrQ3Lz/w6ZF1zKPWk1umBGs
SlGNBx+8O7U1HRnoZu8Pb6BZCvROcRSS3M7xvAxKzu3JKaK0ispj5qnYZ+eoHSDU8UhAEdAs9nmS
WwwfH8VjGFN/dij6SBDUyLKrnKoYPNLJMmb77KU/ORQDkFaT33TXpfKu7coem24+Qddv4zA0LIf+
kECl1TKLYHh0aB2GzD2gm+2A19UNHzQZRnNxu0VPaD9X3dVvpyVGjcD7PBWLswMfdDO75uG0zqes
YBIBJJzSzucHzr0zcbdsY5r87e/vAohiK3RGPDZdb8idnv09iD2977eJaymImEI7tDpYfQVZTo1L
4Yz8bMy2HlJNi6r7dtWLyekRWMto+BREywFN5F+AYdzYks5tnA8OVl2mjTKZNSzAqnbu9OqPc2Kt
5ZnP1WvNmkvv5t+88DsXUPSJpmQox7eWeDu3q3akl6iFuuAU6a4ZDjtn7uM5n07+tJX6GFZcf12w
JIucscSGooFqcK12rQPtZblhN9Po2kldO2VBJuSa13KUR7taLkWQbwj6mIa+5XLvtip0qiHZNnZY
8cU/1Dz6Sotp45S+ze6DxdYl2/x1dNayX0boqj1b1aeis5KG1DHjTUzdL669VaS/hYSPfkdzZssb
VvS5tN01AHG6hUo0icaTN8Cp3fzz/cPBZKXb399ZSbngvApaJIRR+zkv3to9LWxwZ128zbOFzyoP
4wbuaz79Da3RVuwLcfrrwuoWni3Xubt6UfdWDctjP3sXa9nqFzFZRDuNK+g4yoBi33Bqn62axHaw
JdtjCEJEc1XCBqhAoeB8FTTKxiS0BqtNfLoyeSoCOuyjSw5+e2EIUSjM+NDhepsB8kLPfhFeV0se
dm0Z/YVhQY2tWQsxXJ2l/jsLogJcQ+vbvrE1p0W3by84za0rgIh5OABazou6SqK+KLJ9P6GXCcUU
TMwfcuz4hhytcb4sxVbXvmHr6DVCYQlL5n4Iy0Rr4jb2AdXt+L5hPqoHw5/0+iBIMhUedoLhOuVf
Ocgqp66Li/HvYQSlUFjGOfvS9va+oKwXCu1yUVEGaYWrop4VS4+J54lP9kZcNqXZeqmw9oYO/mtn
l6y0vCNFA2pM6vw1k10yWfKhyOYGOp4y8Qg75GyJW+kQKFKA/MkPX+9b0+CI+rtSuUiZ4al2uDKb
HByE7xHAOTfa8nPD+aC/KQFwMYScwkNydOfFQbceQuElduQfCShOJ5sdgNw77vuU2158F8AjKTzB
7Ha48oGf5DCcVLek0U7SzkB/ZnKyBT1Dig1XCwqZR3BJfqLRIi+8W7Yq3wan+TejevcBaPIXEq0X
w1XmqIiu3jAkQk4bZVHT4Fown8U4BxBTxEpM5DwQ51wpe8MjTYusBXNWAbs0T3D2UvxVARO0NFHc
tEtsVeFpWUCFmf11f4VNrn/7+zsD8aJk1aTg+uhVcMg3O3hp1XBoaJ1Q9t2a3yon3On4WjY2NgUf
8YSLvRQWSd4tB3/aSpD/Jez5IJfRq/eLr+a8F3Zzjb501/oILsxDkCA5O4rESvwEzSNfo6T6thzF
gZ+8K8G/wxkB4Nyd+8t9Q/778PrRHLTdMBLZL30hossMCLfThvGg6iVh5fCWV+UPToprEfDLkC1V
rFwwTiuoo3VV+3XiPOZju1WeMqR1uoYcR6NaDSG56FK5w5dS8CLmCzmTcHliKtjxrI33fv09IJA8
Ch25RpccD/Of+NA4n+2p35Ld+Xjv+/pzgJUtTghFItSOGP0h6uGZQ1qmlZA1qNvgS9SCyLYQ+24g
vv44sPAoH+u8HK9z051Wqz6FWb9xFn3sWr6uKWexxYbUYTGiouQdJutTVn5zIbhBAjdxhznGIRGr
cgvR83Es8nVtOS9XfaVyeBeY5Y9W0Z6dYYu0wLQe2iHQTAL4foUw16MZOFwOAYpHBJjtoDm7wwOx
txIc0+/Q/4Yi0HWjIyjH73T8p+P3cW3JpOJvo/N31L60474U3NdF5WRRB8NAs+hCaRcBX+L7j36g
wo3bm2kdtCgAgNw4BgQfocbuIDJ68Kot5gVDfd3XUQFZAGoiVZTVVeQ+H1XcOlnue4d56XMVXUeb
DtbPeq7L8cdSkeDBYjex1sEhwA/UTNIxj/0gt+TPHsIDeABusxF6w4cB4oDsuSAOqzY2/odtWIgP
Or5AUbBGthmcahz+gFw9RG2gB+OGiVDdDxtSft08xa7fP1WbIi4GX9Nb5BVjUTNL/CJHnaJy89gL
eQIB96M9FMfG+uKgiY2vf94P9R8neL6uXQdIjNsqe5iQtjxF9HGkEFsJN+6fhv2j98ZnlSDSA7H2
VQzRJz9yH6NuiyzCNO3b398d9Tk6HQsrmFEOAfhUtV+rGVWF6Md9m5jmrQWJtgUlHVswb+h/nCK0
25Xrr/sjG3eTFhdAcdqqkMDcnvV5Wb603hqX1S+Xv4z8/zj7tiY7cSbIX0QEEiDglXPpA93tbt/G
43kh7Blb4g4ChODXb/JtbESPpjnE8sqDgJKqJFVlZapr4z6x5lY29k6efus/6L+NJOvel0M/qrha
5gcxiWhojjSrrV5hhIaWplqWpLVj4sibzaD9Ub026td9K20ET7Mj3ocQZLOMDcQsvOmk2Se34mcn
HM/B/JmS5bSMX+6/Z2MRmc3x/RKOdZpJO/bWcoIvzmNQnWcdHjokMrM5HpTpNGUBhqedPOOi8UDr
vaavDQuZTfGNmIrWHsMxLkAoFgCMXYuHsOk/F11wopjoatyZio1YZOrXFWNlW7RBIoaJKlb2gDj0
aVDljabuQ4eN3y2+TGzvNrg1H+vzN049W9U4lmFvx91iPdSu/WHS+WU/qbThDmaLPHX7TLbdmN4K
cEadoBT51zT2B88spqad9CD1l0qZxUvYdidheSTqCmuPZWTLMoYnj3A2UPWOWTwtDo8cdEBGBE1b
EeV6T3NryzqGRzMwaC1dU+IHaAWGvW4EH9I8fTrmacYVkEiN5tNhsVGtny+k4o/LnF0h6BgfGt5s
gm8LRrStbDt2wUTOOPpmwjkZyZ6O0ob1zSZ4V1Rhi9zvFIeSXvx07c9CJ6HLd8L01vBGKq8MEO6q
rpnivO0f3L574I0NRZG9gs7GxJpydiu/FV9aOcU65Y+uJ1/pMu58+UYYMpvgma3qkGhB48ZNT4BO
R6lVPNJX7Y5xJ18WGR47SJit8DoEYU2RZjRmPjQ07FZGaDEuo/uL5/1LJmPGlqynDiAY5U5xMPJL
7bTP7tJcp7E795zuNbZszYHhv9Trw77ovClWKjwzWcaTF+5UtbbmwPBbCrKdSlbOFI/F785+QcuS
Hn9PWXuacCs4ps/MzPb3qXeJsBaLxG7W6A9lqZ3zEjZt7BY0vABL+uP+VGyYyVS3Y7lNQKBAJ+Tj
7bOY06iuivP9oTeczGx/d+1lab06nGI/YNd68W+uzU4tFHzvD7/15YYPL1MQyrTTU9x682votK+S
qmPHCFO/xG10UQkfRhE5kE4ugK723rLcMsr6/M2G22l7hSpi7dRTeAb5JgquxXni3o5RNjzLW431
ZviFhWD2hGpezGkTdd3TLLszQQr+iDgHDqGmeontjsLTGnPapAM6rotbgx51texBCbfm1HBahlbM
rlrw+aLyHuSq3dv8PLZaDJ9Fe29bOgIjg6wsWhZ9EvPeatmaUmOnnZe5yWoIcgCM7jwMxfRYgYhh
7tTl/pdvDG8i0hafc3duuY7R/HMGseoTLtxRnZGd2/bW8GuQe7NiGFW0JA7Wejc6HwgtbyUPH3yx
l5XZmNH/4tFaqyoqf4rLbgY48Zs3HFPuZiYcDYl/NF6m2ERKl95Emj05Yq85Zssm6/M3NpmdJtBQ
NcLeQVlUeuDWAtKxmY7lWJkJRau8ABmMFFtTszyHw2VIrSh3XUBa91rPt4xu7K+9Vc4TGt3WFelf
/Lq78foI7wICgIlDs3u5qF7C6lPXXu2WfbCX7owm7sv9xb715Yab9g4a/aZe6LijL8pLz7aV3Y6N
bHipsosUOgwY2Z+sF/D78YiTPVKzja828WRhUQxDXYVVPAW280uKkKbnpgryPTLojaj+H1DZ3KGq
orsyZv2U3Vw2yKt2Qme9UIFhuRn2CJy23mNsqaFQZag9hBqvT1zCIT/ZRnUAv3UOlbwgT/xvxyrK
mdleV+VxKkb5kUGMA9C+lLo7WaSt7zf81pGceyEuI7FL89DOTo0LYjxkmqlVFC/WPKKDIgKe3MeV
/dCiMlVLPPAfV9Zcklhl09hEQb0qEiqSZnvutrWyDE/OBZH2WNQkzpSDnXywig+uH+xdJrbsZWy3
1F5JTpaKgEXTvubtS4j+JPS80Xlnb9ka3/DmtrCbyQ+dKkZKGzhFjzLXvrpeXlYxzx3dfvZKxdxj
NxZTtUSvhI601HO8lPSSgkzAqo40giPomTgzNyy7iYRZF1MiZH5aah0M15wxNZ5zYRfHIMpeYCzf
ATWktBwsL3ZqGp4HKqaHdm6Q787ccof8Zx3KrDJ6ITEJo3grvA7Cn+izqiA5Ec7jchmd+s+SYYO7
7xLvzfn6hvX5m72zKama2ErpkakiPzfB7F31NBZne6h9VBOm5kA8X99jGCvw6rZ1cr0SMEldP6Q1
ZHhBgWW5Byox6/irR775j7QrBnDZlUUMZcqnAccuy9rrXt0ykeHUlCFnKEqHga7DcaIGpc/HQY5D
4lv6H0fV9oFgu/6B4d3oqbPTAFcLSCo1cS+YjKZwOAKOXAc3XDsr6FD41f8EiAoRO70MnmxY6nJ/
Ea0bznvL1Nis9dCXTT/KFQ0uvtZDd7IX+5KR4mlQ/MKK/nr/Ne/WBvAX5tm6oE6V074uYu33kaPI
ueg+QNU3Sll9Aon4idvi4od/yGwv8/FePF9faJy2O28MVgJ9UBvU8qfHhBf57q789dbgxvbtCU+I
sdNFTET2dSktIBdmtErdt9X/gt07c2KetyvipzSz/DymqJGhwn7t8j4KaX9FruubnQIe6/Z/BfUI
Igg3kiN07Of67IjqNE3liY9fsqFE307wZLEaknBgZnXtk0+HTyUHL6FazhLl4dTTUejMJ2i83di0
nJg8xmxATLKqTHt5G4Yw/KhyeW1aAXxdP7CI1/neXr0RW81jvZfbac+gAJMMY/DLn9wnMHzdVLEX
kDZ8wuwwKTsHVIud8NEiG8aOmqKK5w+eWlCD5j+h+/l6f563FpERNfSI/mFg35wETOdoHA/BxhRO
414RestGRthoQZPjK5wJkoF+wq2Bg/CSJ+7g72VeN8Y3WwygM8JSNHOA3WNKryD/Afyzu1q6PN83
zlbAMA98Y+sEuvdEmDQ2D4R3QoySdhtpTzAAH6Fg50yfe1qm7QfIJtPmtwpaWp1Ski1Vf05rNlnH
NnKzJcFhC625AxnTTLfJeuiNdIVLuyTjzq9urANTx44BUsRrhRA8LRryeKNLUHBEV9Z9Q27Nk7EO
mGfXZOCBn9RrbPUXfZGW+wPKuDvRamOLNQ+DliJjVbYWS5bJGqPanb7lvHwNZrCmNIeqCAjm5rHQ
H0XO0xBz0NBqOgW++ORzW59Dznb2pw0rmdxGPG0LoYCBT7wWVqJT9Tfn1TUVeweRjTk2BexCqonV
lXaYyKL6iTaEDrTPwV4SYiNemY0IrRVMHknHMPEdcKIwF5zP9gdfo+MkGM4ucjc7U71lpPX5m4Oa
yPQkWYFOR1n259aD2vEsb+HiH5yD1XZvhk8DUMfNnITQtG/jSg5Xu2oSMFvs1NG2rGScBfOadbrH
0ko0cV7CinzmI/3ABu9GnTQqsnHasdLWVBthndTaISluRUlVueQS6hq3ekI/3vfmrcENb/Z5YYNb
uvdBWW1b5yHTyxSNGktr5+M3vNnsTZgc7hX94oYJZHYfWuVFDuR9+eSdZX5w4zD7EtwgCGSWpyzJ
2pBHxF1OU50+gFx35zqxHvDeOT2ZjQmO4H1eDHOYtBqwtL5Yj5e3qbXPqTWcbce96Jn+fWg2TBok
10IpypFQIGVFZl3Q0hdGLQu+3R98Yyr+g06vysYZa4QM31muaTifRrc7U+JeG4dc7r9iw6FNhHqH
GzD6IECtGwTFTaCdy1PNJS//uT/6xlo1iY8kWoBtZmVeko7gJFqGJX3N0B338/7oW99uuDNRyqrZ
yrwDwYrukelleIUEo/eo2ircQc9uzYDhyWHlux5fA5KVpyeA3v+ZxjSpxxm9AmwP67X1DsOhvToo
lok1LGlzUJc5fcXOcwARuqKl4oTqefFwzFzGPS+ntqtkC4JpNi/Qms2g2CeeQ15DE4qxcfB2nO/9
ObdNlK5sHCQ264Al2vta+ZDrdrJD5xh0Sfx7d+hny2Jrqj0ZevowBq9Wz2Ioxu2M/v402CYqt51m
qNC1WZDkaPoO8/lU6eVlCquz79AdZ9syzfr8zfaW10ozqMr7kJIM6pMqUhp51byTo3nfG+zQ8Iap
Q6AYcxIkTRD0CjLOQ48kKdqyVCL6HH0J91fR+/9ATGKociwKqH1BTq+bgqw/+4XVA+yt/bTfMdL7
/0FMbijpL07eQMY88byWRXMN4W6ppYPOpons/MPWK9bzwZt58FVaAlALSujcwR14UM4nRQJ96oPu
yzEjGSsVoklNDn4r/MPIyzESmngJJ3Tc0/PcmoT1x978QKDq0gcgy01ST9l/DI4nE5IBTHjs641l
mjW1Lju5+EnbiSrKB9CWg2Ls0/3B33czYjZ9ORVhs2fnQeJQ/Xlp+x9AN52aMf3eUrWTCd+yjhG0
bSLCbBSEJUUKfaNZJYW9Rwm5NbQRq3UfFgJQZR+KdxXY14azQln+vmG2hjbDc4bS5FzgULR2T1Cb
RuF4oFLjhbbZAgKRUF6i7cZPChDcR3VZooWbftHV8jMA28P9r39/Wm2zEQS0QeB4mCh4oVzxg1IL
iP32qVRDZCOzdP8V73utbTYDlKIcrQGJtoSXgKhnNw+MFdTfueK/b33bZA1ijlI0zLsAErb9hzTU
1kk5/nS+/+VbgxtTq5eWjGLExmWlM3oA/LZ/pGo3O/z+rcY2EfwedUEPl8Eu2vnUC9BaPYz6T0wy
VX8f+vz/APbrivo4IbCkJOEXR/oW1MGWfGfhbNjGBOirdCi63IJtJnAoLXWd0KzYue5trEkTn+9b
KShucp+BObcGQY/ltN6TUyrAh1t0GuT2Lihl6x+McKwDv8xnbvtJCPruEwqv3jlg/d6638iD2aac
Hc1QykPnRwB9XHs8Kzot5zRLs6giZD6Fo8fPi6L5h4rUZZRqv7kWba92lu6WDY1TRU8ztCIMo4ca
lofWXNEg8bZA1CZfrCFqCrqHQd16jxGz6dKA50bCnXMKdomRo/tuQXq7nouLiyaCYwvZiN6CaMhw
gD0WG0OZnRXkzqOhFTtXha1FYDg5BWNm4AmQe8+ZHJ48awlp5ALvt5fi2Qh/Jpp/toK+DvogSOyc
fqqH4FJ6M/qCmush25ho/inLQuj9tH5ilw74skJXn/sg/X1scOPAVRaulw0+MrnI3T0XnQ06Hd/Z
Q/hsGWZdUm8OQ9howC7lVkiIDOMPp7IunPFHj8+f7n/71vCGc/cig9RGDrIkOywfwAQV9SH5LJz2
0LYPsql/f73n1UsBTsUgKYsFwuMLcDgQV9m7Mm24lQnbbwKxFCpDssgX3InaNPhLZd7noS2/VGwP
Z7L1DsN1i8prmrXLNGlhKXRMDDe/l+2pq5ur1zo7ZtoKgr7huxAarMMZeOwkbzz3A/H956qWw8VF
OmxN6Xhr23V56tvvlf6D+nxvcW39nOHV0i3mPCusIFno8Kia50WITzSvonQ4+AYT3F+6VecqUiI9
4tFfsrBvVaNFFNr9h15NO9bb+AsT4Z8uheACcijJ0NVfpjRLMs96cvl0Hss9YtCN8GfK3QVBhV4N
qAMnFcpw9Z/NaP153/+2Bl7/6Y17B2pKC3x+iLgK2d62TsXZ5tYOW+3W4IZzA2ZQA0KBwORLn0TK
sf6kE9+7pW1EDhPWT1OIkrY2mChdJawP2WzrpM9JdvbnVp6PGcfYnkfiAJvWwr8rCf1FlMaqATqP
nlYHjW/4thfkYTkszE/E0P+QHbNRXUhTFOuPfb7h1L6eS0XqhX2aFiSCOQr2kdcMR+DfuPeYqP6y
hub8UC1geV3IB5+kf6MNPrKaYCeftnHuNtH8AdRVGeTJcK1S1It4Xl9LNjypbPnHSkMQje8dwTbW
qAntl2LxieqxM09T8Vf4SzfjzuRurE8Tn+T6dFaLkKh40fkVSLGPXdEkRXMwIpjgJBxTVOFDvT3x
IeIOIpdCXoLpoJqjbUKSLLddyh7M9EmNlhPHH2600re22ENqbxl9ff4m6rhDb0kXZ0VwiPPyoWCq
jms+1q/31/1GPDaR/b0tysVRA0vsrruFDTkrO3idih8eLs7337A1t4bjcuorrx0lS0Z/+ESWOeqt
8WPW6+jY8Ibj1qpWrB9RSbOY9Uxpehqy/nEQ3c7Xb1nf2HVFGy4ZpEHDxNVdfsoCEG/5Qf/t/rdv
DP4fHJKas2aeB/YpDPivwAOAxvW6H/fH3jC7CTmyAR6WZYpUix70Y078pyxfXsum/nlseOMc7c0l
p3RBxaMEc8Tc29dVdsNvxsux4Y2ttudoDyvISgzvNZfCmp/ybLmwaU/xfcs46/M3PqWUn/9f3vYO
sZJDyYbz6SK5PgTBgxTtv4d3gspp/YYziFCSl9LR3ydQa9w3zNaSMbdZZ/aR9gaSk3Hni0XYk9X9
vj9ygI/7b6nSNiH+1VQWg6Qo/oxsuNLMu4ggjweHPo6ieCxCSI577Nf9V22Z3/BZaEKNpHEgXNCU
bLqgjeZ7SfP2Nlv6WOLYdg23dbUqvLpHoojT6ql2dXNiA07mhz7fxP2nZWgVi0bMBCTxcXGrBzbU
n1hRHTsJmrD/DEldt8pwzJR+Zl2rrP+bCLJHFL0xyyaTrFXVWpEQx8zQ5TppPfLLCUkDrr/8BY0S
3/yx/GYLZ+9tGxNtAv8V5BBKpNXCpEcOFjioDzaKl0rsFco2nMGEfTXdDMnpUfnf3EBFpFSP6ZDt
1A63vtxwYVlBQyrlqGGRLD+xZTr7vYWs417H28a2a+K4Ml9W0O91g0QJW0YBry6q7TnoTlCM6/dI
nLfMY+y8yywHqPgVAe4rU0LcHgzLrdrj7d4a3PDhrq5p1hVIBTK3H6+TGr5xLsXOrrtlHsN9dVoV
uQ5cP+Eqg+6k9UCF++c0Lg9VWf9534k3vt9EcVVgFatLFeK+4vNv3rzYUdO51bEIYSK4PCm7Xukl
SGpP4hZtn4lFEo/YO+Z5z4nXxoT1+Zvty7MlmBcbS8eZDZFdAeCK40eM8EguX630j/UG8/9vpPVF
xi5vgd2ctmGKF5Xpk2TygfTlzsHzPfuvQxs7vFUWgQ/tCx2n2mWfw0VVL/Mi91qCNgjGGV39+o2J
lolYhRhhIlBpgkmoj0tAZ335rWy7RNV51Na/ffIclFOkwr2i+ruZofWf1n9989I2/X8vlSOEePTX
Slcn3f/2WBvlgX1ihYI60oMQB5kkTEbbgkDUbiqojrmsQFbhof8okHu1ls2/McOH01FiN3KJnWA5
0d6JRvFLoAYOcuRTWwApxX944IvJF75zB19XlXkCWc1nhJTBaRU4qPFCmTYrGw3l83Usf3g5jVb0
2rElbYSWul3czmO2jNeLwzfesnCI3EzxX/eHf2/fwD+YgLLOD4A/HUQf0xrMbbwT6XeQlaIXO7OE
//f9d2y4vwkqm3lTSVf3S8wn6Nc7LHLnL24fXkrZPAzZczfWB0qR688Y7u9CQknNEjzeVt249FVx
K00/OYTybucFGzNuwspw9OAsd4kTU1ABZ11/q4X/zIvq5Ff+peiag47yH2xZCXC4akA/TEM+/pMP
fi4eulzIvcaVjWBmostIXQfgN05lTGw+nEYPCbA2YEd6q9ZpMM780EZRzlzOaTxAte9VZ+6Ln2dp
MmUVuUwy+Hp/VW39g+Hudt0FTrvYTpwDeWz3gJbbY/DH/bHf28/XPzA8u/HBpa9Bkh2n43xbxefr
vPyDjcEJoIWdA9vW5xt+HdC5KKZGDLFXO+RPSDD4f2tLOR8P/YCJNcISDSsVhE7sgjkJWsvgbuuK
n8IVz8AHPxx7h7Gro3NAhJ6tQDTK8+8eckhN5v/DwJwfdHt54A0jmUTTfjg4oO+Z0Gq4MtSUwUPq
7YF1NziUMcv/3vwcMvNCdW4f8yX2PwcP7iW/gtANoOy/1IWei2twLIKbvNN6BnVeN4GSK9Vfrfbv
tDg4x6vR3uzelVhUwcBUFnd9c/ICiJBktxwu1gxf7k/w1o5qIo7CVFkS6Isx1mqab4VWaTxmVEK8
G+X6P0GxUZ/CoGg9kFi2rg32KbC+VkTtdUdszb7h4UFRo3Jbel2cCYd/rDw/+GB19ZFEHGbfNnx8
WSZh21QytLFaL/ZALr1q/lrk7/u22/p2w73ByO2TgeHbkdhuskef7iC03t+vPROR5KdlnQL5weIw
1B/Y0vyD/Gd1dgL/fP+7Nwh+PROOJJcqdd2MdbEOZnA9IP2cLxdtnyE2Cm6lISLKPWv52XJ/kZI8
WMVN+Toqx2OaN56JgV0g7lGKcUzjMgt90JgN+Ti89KEXDjv911sGNNye2H1mod2QxU1PT8pyLh5R
iU+PSWZ4JhZWuz3hvO/9eJCOHUlmj1GYj3uQn62PX1fbG5fvrH5uAsLauGkevOq2hCdrjxLy/UMa
hEv/PbSnkLiXgCiB86BZIqKt8yKyV+7k12Lh35XowRG5p2zx/vbqmXi0Qg5lZw2LH+vRSeZVXGwM
nrogj9xy2Dmbv+9/aHv69+/M2Ic4RwsfeLUYyONRgCuAC4fa7J6awNZUGA4+Wp0MGzn7cQ1Ss0gE
8x91Pj3Y3bHw5JnYtIo4o0162Kj0i5iCFxg5tiSDDu99P9/4fBOZpkqrbwJcoONh6cdTWY7PTM7t
RWd7eM+tFxhn8bBotCs5+Exrks03a0bSRWomTqMvj4ADQchhotRctIn3DXZWLCOeA/DkC2yD8tgZ
3DOxYw1f0sJrdBjPS/YIpMlLFtCdxbmx/gPD12o9uMF6JIhBXPNc1vYp5S2IFNofYK3ZecXG+g+M
vTPvK92RuvXjuShv4+w+yzA/uHQM11LpHIyowoWxxZZbbnU3sXiXjhxpcVpn1XAsloItRjb48tAu
v+f5dBZW84ok4w60ccMwJhisKBhDMGj8uB27Z2lbXyS3dg7EW0MbB2LP9yeu0F8Wj4vMopDn/MQs
snPa2/Ank9i1WpY+bEFZEUP3/qNbpd8b7PtFnR4oAcHqJp2rDyFud0BQg7jXFJV8OuGydr4fat6/
NHv++kdvNq3MSgMhC6yXlGcQAAT9+ZPVyu4l8DU9ibSgFx0Uf95/15aV1ql58y4nLHtoStiw0lT/
bouencaQf4cU7pFaymonw3W1tKXooDUe+61+yJAhrcYw4u2exPHWEjLclnTt4nXpwmKu0Ldhl6cG
7TT3TRPCBP/NVnkmDMzLqlLJTKwbVqv8IrIHuXY0USTlsigXbutVEQgPOv0xrYlqPpeFJckfQ2ez
+fX+F2xNjuHZLXpsRsIthD2PPjchoL5+9Vxb3fXQ8CYczJG4n7juNMQ++0Tsn33/3HZfjw1teLYu
lrEiNr68XSETDb9YYRux4QhAFYvKRIDZghBoY+ohdkkSVl+a+UNKf97/8o0FZXK82rYOdOPDISz0
oWJ2k7o5GO5MjlcJxjkLeCwfaT1avoiG6Y/FGKTHgqkJAasX9DzOKNbHBOfCIU+jRe3Jzmx4gsnr
isskxARqDfUzZDCmB5kS6d/qLLScXyELsyo/0aWjbn4ClLBUn8pAtPIfq2va9EDFFPNt4pIgjiJb
zTVP5oHKc21lyFdXxbFIbmKTgsqapmHAWq2XLnJs9TtXh1oO1g83Lk+LgOCB4xGeVEPzAbqbdWSF
fK8/bmOfMHFJVQ/WEBvqHjGh/XjxVQ+m1zSDhvZsF1GZVwxCwfne8Xojt+GZxEnjAKKXIXV4khZQ
jMhuPXcuVf5KyTenniCg/lz1+tyIZmcT3PBDE7c08MlVrcbPQerlo5wEibLwEI3EGj+MXaNwpVMh
u9rHds6i3B+jKvi7LJKQHzwLM+PI16tMyC7DgmXl8q2cc+/kzvleT+GGaUywofZbiw9V08dz93sK
i7PI6UGjrwHgzWmghsYE2oF5Ct6keXAvEv146jHs0PKxs6dulO08k7wK2XPQSXUDPBnsa+iOkecl
/QKqso9kXKKhR6MH/VR5xYMPppXiYPQwJqMbu8kJPQ9O6JEXEnQPpDl4qfWMHTok3ezaNudJ5yHL
09aQVBH1RdjjHj3TxlybCDJ7QKPbaCsdLwraOiDuDs5dF+wVHrZGN7ZpgZ5dJ4OieNKDezasqxfW
1jtRdR3indOTSRBbtxRqtFOfojeMvECIYE6982wv1xZHZe2du3nP1TYOSa4RYvOOCiV0jrQ0JuI5
G2sKyilbXSe/anfcYusV6/M3bpE1TurVacqTTLIHLN+rbVlPdFchfWsW1udvhqctsZxiQApP5CoS
VXBpaRcdOs2Y5FJTl0P/I+Ai4WBriaaK9TcPGcLLsdGNMFrSaa4KAJOTbCwjMExdGYC3x4Y2fFZ6
KQtJYWWJnYIyUf2s7IPXZRM5toDZ0eXQKk2UFZ6YDxIN4r4qlu7kmzdSFSZ2zCqUkzophodnRVn3
teFuNLo3dQS3hK3LBI+FYz3x0YFhgmk8uUHzFDj5rQW5zH27byx1Ez7meoOWs0X8GHxel04GD2J0
Lm19cMWYeLE8bxionbMc01p8k2n1V1FV3459ueGkaL8UpOtFEHdW8IBD+9Ul8tZZzrHLkskQ5qQl
eC85vtziP+XYPgfLH7bd7iyaLasbl+TCk7P2xzEDiCuPWH915KdeHsuDmIRfwvJ73Vlr7thuH3yv
BZi3/mKxI81863o0HBXwFFVNKs8TRch57NwLcmc7h4WNuGiSfYFtd8RiwVrUkv/jFGUJdoZgZ3va
GNtEh3Fq57kGl0Rsa5ucW5mRS5GFf9xfiluDG9tqlblTkHZVGoPa8lJPfYycwMHvXu8Cb/YKJAAo
muywrULqFby1mnYvfJqsYwkHE7NFa2toR6cM4jy3bp4rz3MfXkFsuTOhG8vcxGzJNgVJZFDnyQhF
xWkAnSTOfxnZy6BvmX19/sY2hdKN1Vd2nuhaAZbFIpYerCOZQCxrJqimFjCMR9iJ8exUYLUH7Khh
jI00TEMVdnkpEk/7Z6HTSzVUNx1Wt/vrceP+buKuymZGr+ey5CAhqc5QMYho/lrqAQfWFbb01XI/
B+PO0t96lXEgripbVCOcKxmq7yXKbqK7iDmPJvaVQ4QqQKFMeDsReWO6TSSWm6Z5v9RNnrjWfEbd
Ox4ye8cPtoY2HDgcSt2hyTBPFv/vNks/1oH1+f5UbI1s+G9Vjp1n0S4AstP5Bvmg8aTysd457W34
l4m2mjmK3ZLNeQIh7d98Gd1TOId/+8uuou7God6EWdl25vFhITk4SQoIfZJzmU3INfWR3Xwn/V9T
T+L7Ztr6E8OVOwlB3Cx0/DhfnBcO1thpHj5TdKIfG97Yb4PKd0KLjpiFMbu2uXOWCEhtsXeNZgg4
79x9THlp7naWRjtmnlTkSydus+1Fg754+c/7X781vLHlrmT7tc6yIB679sdg+aeSl8+1qK9us1cN
3rK/4cb2CJ0xYRVBbKfIiYRERsJvoBoKjt1D/2DircbaHXMeDkFcAVnAOGob9WstZNT0eySbG55m
kjuluaZF06+TED4uU/kjWNCvev/jN6xjoqyY66MZKkO4LpEk8dIqgmbdU+dUD8eGX+f9zT7mFU7T
i67yY8rEc0nZLYNI+dqYdn/4LcOsf/Vm+KnqBV0KHcTAh0GoMRf1uRzUzv1ha/D1+dvB+5KMXDCc
qyRg66ooW0jmWOLAp6OUZDaXC5C9pQFVKI9PafvaZS7/YavqEHktRjdiszXkLghmAeSX6cssnIi7
v5l7iBAEgxuTCjIzTy+W1resmlEBU2OtfpZhlu051HuGX01jzGqGg5s/2EI9Dulzq5/U3r3nvWCz
jmtMqG8PlWVRd0Uk4CIeTtdMKn4C381ji2rfjkNtfbwRj0fuEpYjO5eo0NLXVunyeaFcfv3/X/Dr
L9B/r8lxGlTnOfb42OrHof6Abqj7474XBtZxjTjc0znLaEfGxymL5+ZByZ9ZuDP0lkHM+JuKKndn
Wz4OrXoJazWdSArZ4vvfvTGlZjc55eC2qAZ8txYP2v5SkMjT1yXfiV7/2+XM3Q9mMYs1cwqdFD66
8tHh7UkK5PqCP1i/6m2eBn222JNb6zNrzgRniHJvT9wwmFnEKfulpXwchkexXN3xkqqdifjf2em9
v1mN+CagdTqvxTDT8TF1q1O4XKsB11C0jMn0nwzMYEveoevEiSSKIug7wP4FnXIXRfQ0coqznP+8
P2Vbv2d4dy/atid5aWPKqoiiQ7yv9xj0N+drfeebP0Q6oAgqlPQeufiCrtErGZ14tpyz42icLH4v
1sesfCYLZCYA0JvmfOcmu+E9ZoGHkqzKMqjdP+buJzE8avv7LtB3a2jD4YNiAHWeX9iPlvtzWT4A
TgE5zZ2OhveOwOvqNpwePXE1SiMd/TXMZeA8D6Us56ROWYNCDLR8AuujgJCW/5GydhE3n3bzspfp
3loERlCYuB4y1rcEaejsFJTDVe6WGd67tuGvzDID9wudSgdrYOI4cRDwGolzVz1TZ4Fuw7fO/g7l
q/sr+d0K0Poq424FvR0hAMkdHuckfWiv1UN6Cx9o1J74+f9wdiXLcePK9osYQYLzlmQNYkmW5bGt
DcNtdwMcwHkCv/4d9koXFgovuFKEFiAqkRMSmefoArlCUPLbQ2cDQmQQ03grCwKu+y4fp9Qz0B1y
LFzJTw47hC0aC5fxZmN+yToH2vmyXUHfcTYym8XgdX02mv50G8EzltCrfc0vRRXZfWSd+DlMdHgZ
7z7m7ocg2XxGBAqxBB8yU3obLsap+gbHFaM9XdM1rDoCKaIPfbmGDbe3NPfDPgLtZhOZW/7tvg6p
FpfsGyM+hYdBFgQw+onm3yYjub+uyhU6knGPvTOZYHucbn1iPIM15oR48r0/Oef5KUzcL/e/otq9
ZMaiMUE2UQVmagwzkHnHU1WammuzYmn58cEKtxWgMAOaYgQAfxd3Ns6ANKIH3lGhNPLTQ1CLNcsb
17wF/e+OfioY09iTwl/Ljw58IRvo6Zzp5vtXgz8Y2akbNJX1PXd/x6LkBwcKdj3KJjrchLhaZdzU
n6j4OA6RP+q6MFSb3///Nnx6FXWrZbTSsTF/UN//OLXFqwAexyFtkd8dDLz+UjSOYPmJ/nZ6/s20
s9OxpSUbZb3IPdpvVrr2X4LwSTQaLVRJRDJPQK+vHnFxnE7/uAJmonwqjzQ57SooGaiRoRHSX1wT
3FfWB9AeRIGhQ/JX2Y5klq0pGrvHo2Pat/SD79MtchlI2g6JWn5uyFEkyG1gE91AMGeI56zXqLci
bsuD4jtep+E22PSea6/DZ+74H3P2dSM/ptaL8ToQGaOOOUZxbZBnxcEpwptl7KwUrV5RBuo6N6hE
tI38HATIE44JSkq3qVcxYVY4YJDUpCG6lzCBq7mYKA5Yfn1wfOHXuAbigMt2PFG38y7TguLNsY3v
X33jBuweTBz52Fsp5gfjVthPS59p7EkleMlOLeqDs7aGnbI8iOy6AwPXtSu+Luu/x7Yu2WvjF52/
YTIxJWz4AUTIuKqPDG3CXv94eaimcLbBHpKip/JiLiLO/fZ8f9cKLyOTh2Dgxlk4gVTKGpeHhPgX
ABTdX1qhKfLLAqdlzqcemuKNvybwemzcOKYl8mQ3Eow+mydghQ/Lc2cacWXoGHYV4pBHua1MWG5B
sWeDfQrqx7X+XZUH8135XWHZKIazengZsvZnYbFnts7HjFJ+UbDdYgXJVmml9Xqz+K0uNUeoEodk
jugyICvPII7auw5hnIuPgy5LVy0tmWNgFJU9d9gybz8M5RaBqg18gxoFUS0u2yLL0V4pLCulhvka
lOVpE+TbkuumXN4d4oVB/ncre+OmmD2M29bvtn6xznbSXcrLAGj5eElIwlKriDIdTLvyU1JAXe2+
X1paWen2eUyyy3Rhif9p+UGel8Q6mdfN1ojsPxV/J8eT3xKKwjPmjOM3gXEnJvEQ5ye8K7wAB5Ne
s6s4m0mZVFNigVpPNw2mcMny40JBWdAaK5I+PnnJYpqAG1x/U3Siu06u+VkKJyQ/MjRmJ3oHY7i3
ofw+lp+9Ib7v3BQpgzzGDfaXwLfcYbk168+KXKf1ZZgxrgWEhkfhPTfd9/ufUW1/V/A3imabYz51
pm+mOeMXhnH9aFp0LAMq1TIl666spQWvBk58+yzi9mG60FN/NT/PsXGpTvRsawKv8juSqWcocbv2
gPDlfq6+uOfuEiTVzXpBYDiX5+JypOkKRmlKRu+1BnhW98zEo9W1arq4xYhtOOmSRIVPkQe364CX
NYhdrRQQENecfrfa9qfZORoPrhSSZOdoQ+d2PsEfOhf7zE/sXH1HvLQvImnOy5Vdwjy5r1Lv/w4i
j3JzauW1DaC6dKn6iz1OX8OKxTbLNE9X/rtXRTBX/6/GenSuKvAJdbeFOTHvpkg0X4EYcAJQAFoo
D1k1kce1KzBXGKUJYZUlYEQfV13V/X1zIzJhkZVTaoDmHXFjbROzpxefd6djYpcsmVFi176HokIl
+FfSDsZfvdF/EF2gQ1N835mSULJmFq6mO7eFmfZN9+BvyxMzs8Qo62SgneZsVeKRDLnKmQEIud2Q
A7zr0Z9lcFQpJdt1vHadp91FdNZ1cdxooJdwdDW+WrVt6brbb92MmTNkA4tgDKN/APttSME0q6vk
LhnuaHcLLBerC/ISWDTui89192kZdM3xCoOSJ7JJ5RAwqUBxfDA4gsU4Wg3SRBN3z6BN/dEFY65x
Qe/X5Ik8mz217Vz7gyXSqnpdg6c2+GHVHwz3C22vdfP1vhUojkImDyHADAHGMwysWOqbs1ro29E1
W6iW3s/nTagU9VgvRQGfAPDovz0QLLmrDt1WccQy9bzdLy5zSrzeYoj8ezG21zXvntvcfcF79DHT
kse+g9q3ah9TyanXicixtmQn07gv83exNVyfyHPfVgO4DVF4e2Zn/WWeqjPxT14yJc55H++Pxjg/
G4fqbESe/wYwGWENgxMyVy9pifmYj7VmacUbIgkkMybZwhra4Gcs8Z6gsrh4XqbEBQz50xh5EcGv
6ZcHmqw/7stNdeqSYZOQ2bwEvG5KLDdm7skM/jW6v1Ftvr+8Ql/lifBh87x2GJHa2UtB8II8fg9M
QOUfW1yOwga4UQPAgKTbehvMb5Qcs195HNyf6MwyC+taTIB1crq0+bFyAQiK/td+zQFYGX2ISkRo
eE5kj6UN9ve50Uh7D7N/3m6IPA1uG2FjNoU530zjkVeJ0Xwbjsy1wLxkQpClLRvTYTYcdMOBJTJ7
IXpaxasDNl/N5lWqYv+vaLptNKoAD4vpVF6z4J+1/nlfSxShxZeibt7mY0nN1kqB7XPuAjOyavsR
oSYeeHYzuKMpr6pkLxkuLjFLNYDPLO3q4gEIed+renomQ6l5S1a8NxFfMlSnzPoidPv5tp6Xkxd3
l/6WP4rzfj3O4oPplTzm3TeG1bcE3qCygk/rOpxK2iWFYJcqI+f7x6FwOHJfFqhEQPPt2QLw/h9H
62dDHl1MrI3HqudEbszarHzsWtuabzT7zIBCtDS6qVbFActdWSYeEqegtOdbbl67+tGnT92giYuK
exGRO7IWo5gMn8/74drnLi3O7dV9dS8Yp7lk8ZTaH+/LXmFicoMW87kxmQEeiHLIPwz4CTyuGutV
SUey3hqVSgOUfiL13DrJHREvHTsbnY5oR7W8ZMSrVVbu1KFkXtuoxdssd5945TZRGGQHXbPcooUx
2bAK95aJsLciA4RHzPj3vtgVfQxEnsJFDzc3MYmFnrVz+aE9r9ftZUqyiCd5cjAnkRu11pVOFkgl
UZ5xAF3ikZNYdVBxCtnLTVoeppncat7mW1C3Ihk8TB2KWTSRH5Y62BuFYsotWX4bNt5AQbXplFdz
vcybJttXeU15qN4I+64q973PQBK5ThcelzHwStZ4TwvDRNfCoHBq8nh97Wz92AQ4YDSRRKw45+wb
pReWfbuvQKrld7G9yfp5hcLJ7HWoyizZucx/hyCMR6vKD59aX499QTLfVgR0XVuUlcTinvJiiodp
bCPH9yKjy3UFa9UpS0a8+Xlmmx1H9WcEkncIEvT+6NJS9F0YyA6tBW6/ZuaMzjr/+9wJXSFGkUHI
k9vCdwQAUVFM6oNrPrw6BdTHAYdGDd6nT4fkLzdVbbULSKwq31Kv/3vOT1uT+vl3L9ck+SoHJDdS
oSrjWt2I4m39iKJ31MUsAcXCeY8vOqpEhZeQG6mKMXC3gOATc/cSVDzi7LJ4L/elo1p7t4s3+j8t
pjG1Frx/A7TuuX8qnSXujGOR649GqrVzWkdAK2f6iQwA+nzluu4GhcLLrVPBBsLxXEAmBB1aaDGc
DnXXEHlU29nYMOZ4QU1pyM/dakdeE2iWVolaslGadaAlNiCNhQQfAxRPeed9Jr15un+SKolIdmoW
TWgalTPfuql9mIPsH4fa2hLA7qzeuf7I49rZ4Nu8Idj7cJoTlACSJjbi7FxF3QM//z9K/bss3vmO
3DpFBR8sbx7nW0PPHv9AFx4ZVZ2UwW3ieOND1snni+liYK59Hubf9yWnCmVyS9WO7tTNFn5d9deY
7A8ZAfDqI+vT+K9zJldxrL+eyA1WA/oS2iKEbqEYkNXn5dhTKJG7q4TvGXWx23CAO+kcvnohvS2r
bp5T5eFk+o9+Xq1qJ1q4LWn74MRVsl7Nh+YhuNEk0zgKhe7K7VVVCAI7l9aIkfxi269TruluVpWu
ZAIQywt9n2eoFy7xcnLwKElPpEjcAWmKFWdRH2cfjCPAUrjHyyPe1Ty43ZjjeF3r37wxz3moqxCo
xCOZtmFTOyya3fpKeu4pHg3LIwA/+6alu2+xrbnfNJB87qJfP8ettEruW5Vi03Kzlbl4E0MD2pZa
QKxylvNs6lhdFI5UbrfyGxb2Zoiczalo1LbJQFiEt4r721ZUseX+qqVts9E2svbmhmU9drFLemPu
o7xw/BdRbGbsAg/uGQQpG7914OfSDUOqxCUF4rbqli2zccZEBLde/B0KT5Opq1bexfgmxKP9orcN
Pg+3dugf0X6NToxRE3NUwto/+WZprwDU9tJDe1g9JHbfRtn0NNYpdT9l3q/gyLQ9dFQe+w4CjD2U
lo8MziTfS/PbEqyaW7tKk6SQjAn+0Mwz6GhRGw+rGB74wk6+qePXUS0v2a2J5gt/HSgK52OYNPZ8
Nu3+5Lm6Ry9F8iz3XmUeMcd5MFCkbdh59vLEq9YvM/USYB9G28Y0TlShP3IflusFlPQd7r9Dlz2G
gj1NGIS6b2yqpeUyM89Z5QTGBjTlCfgmPCHOplFNhXDkTiw2oM4AIl+Uxzn7Biy5tAjaD0CTTafc
uzV1q0uNFGcsd2UVlV/PswnpNKD18l+GDMRumoRRJZ39k2+sq+xZNlMOve+r+ePQ5JetKA8KXjJc
1xcM88uoyJiV796a3gmirl100KmKS/V/tbg3G7e6erObdrZSa/5erknmOXH+y6o0FzqVxCWjbX3L
w1M42k66Aa8p301AEfoapVFJXDLYOSvnkA3LfOMZBrkHJugJI+SaByiVRkqhdqtypx8RgVMRfPb9
fwDCEdHsyXJeMjzK3rcnheDlHqzBLjAJ5eZm6rTfmBHb3pfCvwkdSq0qm5L7rWbb4pj4xbnuDT/V
Fxbvt13PjkAY9tA9OEgIm+/3f4jiIOS2q6HmRrHN6Oyap+JDIZqn0dXJSKE+cueVuy31jHl6PDHy
dBqGeGwfC6IDBVSM9BCZNUOwyvbaolxuzmV+5CegQl7I2bsenaoictNVMVe1P1rtcsPY0MqeWu0A
okp39qvfG6MlHXBz2YaFt+ftLPAOsp33R9L8tF/0nOcAV65ob7e6f8BKXZKsmLe8odmKz7lR/iFk
Uf/AT+vN+7LD6ife2bxO0ayp0aiUSbJqs5nnFmKD4ZVhDEbVl63LNU9TqqUlm66mEby+pFkwtTnW
AM8uLfa7QaPooeUtuaWiXYGebZa4Dm/VmVqJo3tSeH/bltxG4TmsJI6D7kNwNbHsNh/rBrdkaHuO
XJlsAhFrDraLmYcP3ewjK9F1V7+vopbcR7Fyn/miGpdbO12K7pKjJyy3ABBwZOzBM235MuRbYVAD
0yB8cIcuKScL9YdZ08T4ntfB0vJtKAfIw7IUAFINyXRpaJDYAz+NfnAgnu/LS4kU9zGt3/Kyw5XI
OoVF/biII/NJ+9J7OHvjF2YHsGKkd3jasOHm5layTrkm3L53nvvS+//fLG1nheUSH7tm65o4fVVG
xoK39cW/VBbVPAC+p+r7N/YDefONVdRWZvcuT+2pMSMQpT5ldNNcH1Rr7/9/s/YyknFpprlOSR6c
LeFcvfUY1JUt33mI4bZkc0AxZ241yGvyyAz+9hxNYqlSRsn3on4/zyT3OJ78/qMaLDm4kdioSULe
y3N2iUvutjJKo+KIgmkGMkZXdCCG5OIsZisxauNCaanDH1eJX3K+vkVaYo842qCoP9cV6DjNQddP
q1hbvvQUlJuLjxH/1J3/At/kucysqyby7duTa5yQjzx9sjZb2XpeUGL6BDEuKCPR1gmQfqOSArS7
iMV8aU0a57WOjkxx3PJVqPX4tJbuUqd191IPN9K+9O4xC5BvP42ZgRXEZV269D1AdzFztekmOlUn
IBlut22Bxyl2vdcV1k481HTWdHwo/M5/Oclbu6VVlWFwiacEd5/yElo50oKXfjyQb+wHLGVSPfMr
O7Cgl41RXeAxT54O10e1cclwCz8YMieD4TpV83uiL7PhgSJvODNdmFIJXbJd8ETU5pRnbepM3iXP
ms+oy2qcjmppyVqbFXxSrMDeF3clv6u+HK5+0WaaC4NCx+WbTx12hsh2p1Obe/dy8Tx3fUKn/NN9
o1UtL8VXu857iwOf48EailNmAD+oMh4wg6XJhlXLSzF2oIbVLAA3fujbOXZWdp07Ghm+jh1NoTby
lWdbVrIBrb9Nx8o8uSS8tE771SEiYiP7dUxAkrVWi4nmOzNs03CdxoibALsDusFnn69zcv8LCv2R
Lz60BeMrb3yeurn7MPvBZXU/H1tZsleMe2Ag1Qva1PTBIYYu4DIu3fxIgQjeQB4rsQmxSnDg8rR3
p8eu/mUhBbE2HSeZSnMkg21CzrcRj3OosvN/stH/0YNcb1lqjdGqlpeMNtuaYdqI36ZlIJI86+LM
H0+jONLDiuKtPEvSjlmRtcDRSydhn3pqnYHvqclC3t/5H3Mkqz+zBmhfPDVH++RT/+IE00eHjC/3
deZ9k/pjgqSg7cC3HkGc4YYztSZQ/55A+hnnrUYpVfvfP/wmRjW8EgMwKbOHzbRi2oukmNuk7nQQ
0Kr97599s7yT25gmDVz4y8DMI5S7EiDo/Ag40JUCXevR7hz/THT+mCjxXLNYpyGEjEbAv5S/6kWA
gvN7S75YLN0wWXLsKCTzLcKOmGWNnxLy5xnMwFHQ/wv26dfK16G6qYQlhd0uI23b72G3DD8EZbIM
TTR238A8qNHV910bkVn/eDl6IzX30OgBmGBgsdHrbuSqpSUDdrMMQ0MLaVNhfMgcdmqByX9f7IqV
5bmSEmdbhiGCimt9xL0nGQx+OrayFGzFwCiwSKouDerPC9gEZm/WpKsKo5LrHv2UBTkQ7trU4sZp
8NZbXheJUxCNU1AtL9tsw6wVAHG4azIbgEFi84bPvrMMQ7QtHvnrkHR8STr21rptMOPSbG151AL7
AVS3GsEr9FyurzDWYpDWCDn6dYAK17H8VtbNX8HKksDcDpS04PLlQRVgZTTVYGdlajXDpQ6bEwDd
j5mRPKcyMvSthht41EEQQel30O/W9feAZS0geA/JXh5PaXOC9o2Md+nctJ+FNQ9RJujPY2tLkTxo
jDwv+4CnGadTspqb/ZD7lqXZ+btdHLvcJUdQV8MytMAzTcFal9QNUAAdFonleZmDqGqMWFheBM6q
2NuMJOO6oar3awFEHlLBcZSOwyAwp/648TNnfsTr5yY/Eaqr5yv8kDxSUvqbIcqBVmne0ZPXYV6x
FBp7eLcxCEKTZ0pobhl+vQuNmdZjDsjuzHruxyVGN3+MSmTs5eapt9Z44VZUeXgTATvcfW1QuBJ5
3qShkwmaeICXLF4Q1WiZztw8AvScZnmV0Pb/vwn/BHR2BUAMu9TjY+KNiPqlrl9IEfVlqkEjNOfM
DNbswTWmc5v/bDCOSRB5PFBZrOKLy8XB3yBFZd8DAcdqTDRFx5gdTXXbnpwlY5rwpjoAyRzzrUBj
zAaIf5Syz0PLz5NHorLUPZGqpCSZ49K5Vrn4Cy6UznxarIccvAqZyRNg6XKRR/6kCUmKg5bHToCf
LoYsAKsN8M5jxocIFBoa61BEC3ncxC6Ncc0n6FBH16gV1kMBVMpV5CezBs7AITOQZ07KwrWMxgWB
O6vJKW/qxBuqk0d15JIq6UgBu0f9SnR7AVrgAXzKp5gH/xzb+K5WbwysJUtTlgI5TN9gxpDzD/Pq
XdCEo7kdqGQv2W8GwisQXiNSL5zRlyLMpoQafMJgRRGgJQoN4Pd/hkpA9v/+jI4aLWUr1LTi7kMQ
sLRjOvVRhAYZD9hpWzKEpOlS3o1RHV4MwBQ6C7mMiziN4b/396+Sk2TFhG+B6/dwRuYAMEHmnTyM
xo70xbADzcOOSkKSIXd0CDd76XDQjhXD9X0B5tr3+5tXLC0PnmyzXc9kqDvcjqsvdBJbZJjOorEs
1eJSGunwEEDVdY8ku2pf/M3po0mMgWZxhfOUh06Muu6WtYf2O74Zdxv5Hq5+VDpHQGsRluXRk6Ju
QNTTt126WmskRnrpKwLaWV0ntWr3ku2uZW+V2QLReOiJn5oJsLWvBv197FD383jjGMAuPhFgcnZp
DrI3Fjpo2h01ZW3VviVjnSYQUFUhxNIHX2vys2GfQt2kp2ppKdY6YUcr34GWF5gPKMMkB4x0t2lE
ojBSGczXsYZxwWB/l7YNbtaTU6PJHEjBtSAgE/aby33Bq74iGWrZ5ejnzHqQBDbjr4aNsVjpB9qv
lzLQJdmKoC6Pmji086piwAF05gvy6AiP7FE13cp2efCyn6LSFOUUv0QeOckWsmDQE5/ZrH/q9lr0
uGqSZBgPvZgSedykM7q2NnYNrdq/vJClonA0HVAKnyMj9orGMtliolgZDKVB4yLEa3U0sHH9cv+I
FVoqz5s0tGJBZ8089TCYdhqY2UTg2sF9cAvY6dgnJPM1MwvkQGZbpABjgX+ob0bLIt/tkvvLqyQk
mXBo42XK7sBv5lp7LW51rdWK1tHUnYBKdSQ7boWxVVuPswVfcDw57XUjxpdxNSPbOwILDOcso/eG
E+iHB+AjpkOH+5IzXLZRB6Gkko5kwpMlTL6V6NsiQeVFtBjM2G6Ln/dFr1AeefQEV1NWbD6Ux13t
JLMAb2FOj0PTfL6/vGLv8oxJl4d4INlLBzxoXgaBy4Q9Eh00oGrve471Jqigzk3MwCM83dAut+X8
A1kAslM2x2o28oDJzINqXZiAXS29HYsmABBIeAh3GAojz5dUgGMMWYlwy9tv/vivaL9MuskelVz2
w3gjlzz3QaFrYOllEVc28ARYsreZ6oCeFdYkT5eQocpJUc80HXvyM2vXHhdc4iRtAZ8gRleH+KwI
K/JgST4BEnehI+Jj/Vy6kZ0Dwg+Y9/0vq/iF9otjOZsM6lvXGZ+CGfrPjPXksP5sGcvJHs34mP5L
tltYlvAnYIWmYmMfFsf6UlXtsbxH7q0qvHxhmIeH5TbOp8zcXt3Zj9rxCPwE9FPurWK1CzD4Gd0C
28ROBQuTjBpXgHxpjEuhRHJ/VceG2lyXAv5yNTAcz6MyeHbYJ5BNaA5W4XnkLquczMUm6O554DQ3
v7uCiuWg5He7e2Nf5QCSeGd2wOnsDCc75A9VAY4UQEvd1xmF+RLJfPvabnqTIZSElMdF7kZ0G2+z
ryOJVS0vBVteAIKxrmqazqL/NNIiAcrxl77Q4amrDlaKtVyMvlGXuASxqYvy+YdFnoP6h61FsVVt
X7rblhg9RjEd5+oDkHhyRTwLI6rHVmOwquUlgwWDbjdXJgfdclglPvdO6wZMlPkI5CysSm6wMrYm
o5WNpD+btwiJVLJxXQOaYudygxVIIe2tcLH0XAbXpv1UFMuZHwH62PcthdqwctiAB3Hc35z+qe8r
LykBOa+5oyhMVW6nAspx1oTb0KWu4ZUnC8Sr5zHTkR4q9FEG+a0Hc3HKGnc4eLPXogsjvAHzCOQv
D0Olu/irfoBksdbSYNRpRKia1im2q+xlCkJNAqU6VclabRPYcnYgaOp35ZidBBXoFzCa2uFnjOWV
yzGf899TwBuXVlVOS9xmhvK0w2XAa+lcOLE7657YVAKSjJaChjNAN63xMAxB9w81KWdRXdgH9Uey
2XArSNC4Hk87A8j5S2f/bAzvdN8ZK3Yud1i19bLg6ahr0nIdPqDb5LGxPh1bWSpFidVe2sFrm3St
mtTsggipwjEnJs+R8IYJUrsLqlzekogpiPz9bxlqQqtCJ+XGqsF0jXVmE3ImFvw1uFREhHzMgkFz
0Vctv///jS42xdAbrTP3aQu0tGk1fjTLX8IWmrk+1eqSrYKNmlXFvHZp7bJ/KSNfts3xktAYg+TY
uUoWCzBof+JgtUpHN8sTkrleTLtRkzap1FGKrrVb1mbPceUxuF8MsWdU5nyioqa6Aun74rHkB9PZ
szEIKso+3armmZb8lNfzD+G3mirL+0m9Jb+M1t68Bu069Cktgcz5WHlPtfOU96jmfEBzqkY/3xeS
JfcKIBPLJ7YZ8JlLFwWkSRtBNbUchXjkZ9dxHj0MkEw9um6aaHCym43eucDJT/d15/3liYyW7Fa5
HaBtCKlfkcUlI4mNtyuD6jp6VMtLjrLd5g11JwuqWTmfvID9k7dzJCodOJLicOW+Njf0yto3BSrI
zIvq+eNWvPD2ZW1u/Yoh8pf7IlIcroyUXJbmsq32hserfogcAErYhe5OolpaSnLyEORqQQfX0Nng
jbJDD+CYHuXJsY3vCcobtxaW4cDysu3TOlxi0XeoJusen1Ub38/7zdJWaAc5xjZx1wGASF14cenp
skrV0vv/3y7NfG9bBK6BHHUtIAFfR8c/5Muwyf9deq6ETV0LF9g6Nz53wh+i0gy/3xd2iDX+bMKz
QslPgsTW7WoHwg6Dn+3wFOS/O+OBiVcv++q0qTF9uf+Z9w3KklvYjGK1S4t3fUoqRMNxeSptJ15D
dqil3golexUiy8qgWPrUwyUZBEGRRz4d2vgfbWy1l7kigB9bx0sVnnMMJK6Hbsd/TO/lgTPR1Sp6
dLzPr3zeghOrzEeK1/FD2c0fY3xdbg64MiA/sP2vmf3ZnX7WxcdjYpFstEYptCgZlqYkNfrb0D+I
9VjkkLvM6s1ty01A4symERkxlNV8rISu2vH+LceS+8tC0F2QAniGYGCpoxAlCd+pkrGp8JBXa85V
4QnkPjPM5XsYloVsOPpO1gFTjtOxgoolN5gtVReKfBd7M/8s6i726tfyqNylq0dXCLKQBnKnQRtZ
079ssKMCqEr3FeY9obiBK7fn202DBv2xB/ma92UylmvPc42+qFaWvGNeoyO2pZv5owqyLhK2+cMJ
TV2Wp1pcco+1KcIAGM3mjwa9b6EfnHmla39+TxN3iUjyXiq6uPYKRlUWPrEc73NZXNfp0mocu2rn
kksct2rKu0aYP9rRT+gIEkmHnu+f5fs7d+T0pVodxhzartelHXN2oiSkLrg97IwH04nhKbj/ZNdT
tyXHPifd/6gTLKApWYpXWoxJMZ38Fp1WaHezjqQzKEjKdA+Ch0HPjLl4XV1QnDYsHsv8gAvel95F
+CYraGbqLyvvy9cNXMNFXV78gqSk2K73RfP+ITuhlM8wXqMiZJf+tRRFPDvDzRuCb/eXfi9i7zvf
P/lm567pk8Gx1vK1KdCdeSJhGdeLbnhPtbhksyTImmDrRfkaBg82W4Coie4bHQOvSj0lmx0yllHU
C4rXHCzQlKeV/7I5f63dIcRLSEYy3NEmzCvqsXgF0khk8vpa2/R0TOiS0TLQV5trW5k/ervAyG11
IsYYW4U4UP/BmcrJjNtsBfdcqIu3NSezKpKx+H1o4zISAbh8OVrN8up1qD+486XnIlp1Q6Tvpaj7
rqXbxmab8zqDTfY1z5aobPy4EnXkzV00WZ9b67IuX+zgSEPb/i3JXifWzQYZoJhDl8dZ/XdW6IgZ
993Kifa+smSqAVuZ2+2yr9BiZvA6Em5wHUj5aBrlqZy45ogVlvVHfsPrum+9sXwlxoLs6TwQI96M
A8nw/hsks11CazBYhcVL+p3bIapZJ2L3Gjev8GVybgPeF+FWZVC+jkUdtbibbfmRMt++b8liJzso
bBQJylfGPtT2a54nFTmWIThyHSgDVZtVeVP5ari/ijmM11mHwqE4SrkEVA3VNgSDW74CjiMJc+fk
A4NvdIdj8paLPyYzttzowvJVwK3zzkjc6cg7BeQtF3/Yxu2xGZ3i1Ws/UH89t56OREYlE8k+N6TE
C7X98rUb0dPtuo9e+HX0e03mrogccld9j+Jy6VcFefArcmpXeBgXZAt581ivh8AJIZpd+9+E1c52
TR44oMARnnu2PDIB9hZw7ctwzETl9nqzt4CgUELVDWt6dMQQw6YEKubt631HrxKRFFz9WgRNvkDd
M5M90aZD2VMkrZ8/T11zLKnxJWvNhhnF/v8cQfC3xfKPax8cKGnveimF12nO6bSFDtIOUOkVHqhd
HP40rgezGrmZfppmdMyWoXcFPn7iWt41aIdkqzxNSVgRQeSGemRf69hyo3xtx8saPgMvMCDgzPwQ
HAJNDpw/uumnaUJv2YKUr2FoTsS8inlkkheSlykcgOXkChay6rUDAM2WezHT3bZVUpHialXQ0umL
3HkIx+JMrFfROGlp//KXv7dJhz+r8DoyewPvfWEDWcG7GouReH114Zh5E6vQ9IgrbMqTwmrfNUMb
FG356uZfyfxkeQC0cBOLaWo1isAqd9KPrYMh3q2sXh3D+LIGLtBQiS4jeB/QDAcrGavNSBUsdQN/
sKHFw4nD6R8n/7tbv8/2s2c9muWzHj1N9UMk823H2vQA6lK9ZuX/cXYly3HryvKLGMERJLdkz1LL
ki3bOr1h+HjgCIDgTH79S9630YGFRgS3vQDRBVShUMjKLHceEg/iV9vuaTKWnqOk7YQ9lqANnowy
dso0cnTi8IrdI6s4cDyh55SI6kbzJabU+u4l36B4vy2myVj6GiKhvK47crIc4+oby0NqW09LE2r2
pmry0oE7h1PX5mNZ3lh99au3XFyHQhPPVEOvv787CucOr3+DFxY38FG3w4tfnFGKjjYdU550zJYg
ba2aDNPOikekkSX9PJVnQ6cVpog5nuSwRiLMHBD04tbPZ94e0vqxdm+dc6mKb/enrzKNdMounuN5
uBvY5yUYkiPNxVufpv0DmrW2PE0jIMug+rr37L4Lk+KW2K9p9ynwvy7Jn22Tl9x0GFBi5Z5X3Uoo
f/a0O/hNHrnmqLnhKKKAjKJPuc8Mpx/JaWyK8Tr7hfucpKzTjK5YWhk8Hwx+kfisp7fFP6f225K9
TuMv2/0TdNP+vnlU81+//G7be75IwQnG7HPhZBQgmDC8FMmk09JRnCUyhp57PCmEQ7xTNSVBNITt
gzHWr9QqDmmy5eEee0fG0U9e2Peph3pZT/1obL0oAz7rvnFU05f81gk70KGAn+dGkydvbsFA8+iN
n1N3W7CU5RtS7uYEfI/FbRm/W+0XAuIJY367P3XVuko+mwRN0zjAHNyScYkSP9uxcKOzypj5Mu0K
kjmYdti+zcU3iCBGbaAjoFGZXHJXf4bqZNgY5cPQHQPzzfZC8PMcKNd1vShimQycX1IP3HHo6H8A
ve3RcX8IYR/7SYeiVPirjJt3SSg6d8FVc3SGqPJOTvlWQ79UsEM6fNu0sLIugz3NJW3njt6sgez7
cji4nY5VVWWbdU3exQIG4zOLFMXNXD6hrSaag/NiC80ZqDLN+tF3g9PExBNjObObZdw86AkRaKwQ
cuzqb5bunFJ9QnLXujSNpZ9beqOgISRLEjsghlhySMWU3wedQo/KSNJpW+W0a5dqpLdghize+FiF
RpS5OuFk1V+Q3Zb6TQANNYyO/e/QN8gdxO2MwvFU74e+O9zfQ6o8WYbP52UReAXqrzfq0Nhjy7l3
BCx1tosuQmPSzsHPjv+9r3Wsfgq3lslKk3T2c5eZCHX+caJxM6S7Zor0rIGKcCej6mc74TaHHMRD
k/U7k01x0+vENFVDyw8++YKmejrQW1MGUdjYcbGNjj1wZTQ9twzTGMoKPjGwuFuW/YI3paTSCR4o
jC5j6ceur0KGB7CHYGkv1mva9ODzh16Mv/HtQaYr7UWVBEHqF79Z6by0jXMB/9bu/hZVuJmMpjfw
RtiCyIrepgwQS1RzAsi1hYBW3R9eZRrJi3nSOKjZTcXNzuzIt2KR/Zz9Mhr7VBPuVPOXHNmChKk/
1fgAxeMDn17qBCSZ86ZHZlcmLXXM0lgsD2dANfNd60+nUuioHlSGkc5fLy341EMg8lY0rwlYVmfz
G/H2tN9CjIdsTUbSg6UiI8j9kNGa5U70/ZfSI7qnNoWnylD6CVJVfhXibA/mnkduuxTRwg1dLqsa
fQ3Z7w4wMuOdmRllceuC8NvS4oAHfejr/e2o2C0ylH5KJsgQsJLdcvrHX3bC+Zn02+61MpDeYGJO
phwJVTsHOxo00ej9ZPbGdySZnJS1a2kUbY4PLP+KBsfcj6blc+p0e5a6Gldd4+wHT1UyQWkLmb0w
Cyi7De1lrk6j833srty4kP7J0ak0qNZW8tamLeaFTaPxisbrKCXonLJ1JXbV0FJJqulpmonSEg81
bY9p33xOCl18V+0ayVdNMWRVGIjyIXHf7PabOR24owPjKuKADKAfTTY7NhvZbQl+BHmMHusoRFYV
mLouUNUHpGPVGZYyKyFD+5nbL3R+K/LvFvSMBx291sdSuoErg+lzH0q0HcP4WfMWDNe8r9/wfLqn
efcbjwWRPZe7gixnAvWDNMvOWV7EwaLLGRQrI0Ptuem4LG9DequnL6Bpj0jJo2UoNOVBxZaSZRsK
wu2KgW77hvbiKBzduIMK6/1ApBp6/f1dkJvM0mMG+FE/p+KZijoOU3vjpKUTV7i5gLAo1mMM3upx
uJLS1zQeKHJmmbMUCqVDzazBeF3aU0jfKOpHQRZR/tY7OvEi1WaVnFiYSNAauzU/18HFBnVHGla4
YED+DVoQ9w2v+hOSL7u57aEUMOEECJ7S2Y5J8A1UrzsrPWihjB+vrSMDpcxlSCrqTvWDkU8eymDl
fMhyU+dwH295RwZ4Fy46CE2CP1CCKNwuq6jofpjmv/et87H9HRkTZbRt24RLg3St6aI+Aw/VNREv
Sffl/vAqy6yffbfreUGGtHUx97E1cCmB8HDdaDanaujVXO+GTt0ZZMMOrr1+SKOWHdCupXEolcEl
V+XpUlWj4bEbmx9o/uSGx0AnoqUaWvLVsMCpNazBn+Zl7JVWbNlLZBm6GszHJ7ojo7wDZhdj5iB+
DYPYBYF96Iizn9ExKwp2zNL8QG1b84auMr/kuDVbWoszfIq7aGoYMPqkeYpQjSw5bOg2TU69Yd0z
v9HLsOdc14+hsL6Mi3Isi40mUEW3rIMw+yFje1MnFPBxlHFkYFSVuqXJEqt+aIr2k8sStMj6J88v
/2S83ZuLe7rvT6p/IKXKqVd5RuJga/bVGIMvZ1+J+jCmveb6o4gGMiwqHfAXKhvuOvg/RfE80Aen
+ZWOP+9PXlEccWRslNuL1OK1z25Tc+75oxW2kZl9m7OvFn3Osl/etCM63mTVP5F8uKEgIPcyzm9s
+ZIsYHdNPrH0t9tuu4U6MkTKoOhvhaB9cXPz62jkUQkEQOtqjiyFB8gQKdz1wUUuJuT+YhxrFMfp
MsWsNApn4wck5xVpWS0zc9hNUHtngCRnTKYXzSKvY/x9q3BkoJRr5hMJaIjayHXce4cc+P6TGw17
az+fXKbxA4WFZMwUyuRNhTcEbNSZxDTxYfzf9+ev8DAZLjV3I6tJMtYPhWschEljw5xejKJ9vj+8
auKSA1fdLDwfuq23JeOHzOgeC6qTh1VseZmlNKjMxh0Hg92gmhO55DkIrm74yS01C6safjXYu/N2
FGXWu4Zd/PYrOtSA8/LEPzVDBl3FxJ2X7hmMS52pWQWFmeQC21T6XR1azDsbHSeRHfRtxPNlC9G2
F/wlBsRTu0jnrPPO0HN4ATNwHveQhNRkD6qpr7+/s1MWLMUcEMM7g0n9LU8SSA5nEJK+v30Uu/Mv
PaC2SGYiMigfIFiK0TyUJIl4uxw2DS+j1jpa90PWVvw20pNtfW+AHu40K6qYuQxYoxPxfaOg/Nbz
nzSNQlFF5bbavuPb/zV5GAQcIucBuwUl9sl0Ho2XfPqSNXG5hQwNO0bGqtVTZ3l+PvBbUP+opylO
/S0druvIUrbjkzBJ86Dmt7A6QF4rmqxTQl7vL6ciKZGBaqi5dukMmsSb7/0U6CYm7JU0p6x+HDfR
LmP6MlhtCSo38a2sfkjZ+DQm7OROIO+7P32FJ8k4NcOG3G/vtfmt5MOZhOUO2l2aVkvFbpRxatMI
aRJmNfyWOq9d4kYgwWZ0W/Eej/D/3Y594Wegu8a88eYXA+f/Vubi6zaTSMEFMoCGm1V5Dc3p1zb5
YekwOipTS/cSt8yytkZwfwiqL13/VbiaXF5lZ8kzA+L6bWJh3CG/jf4zBQUODTXBSjVnKYkJSyPv
DBdj986RJxdP14egmrPkkX3QLVyw0Dpnoi2uIbhM4sYyw695ns/7+8sYYid8kCPJMDTS18w1WVX+
Lvv5EHhDTFl1LDmPplzEC3sYM4SxRXNTU1wKZVwaqEYMiyUpv5nNv4R9qfrfC/tFglNVHYfp7f4f
UiQHMjoNd3zq4jK4+tM/RfjPwi6GdeRTookEikAmM73SeQDKt8AeMubnPow7q9uV0Hmzg1PY6SR0
FNvJW7fDu3PbAYB6qYeF32Z36XEvGZ69INRl9B/y7iNOykC1jnvFkEwjfzCsRnhZPHglRXNIbXd2
usOtvexivwqMV4uT6VyPRX1gc4s2cGTSxLwUvWv+2LRStuSRw2A5CemM7Dag0rYkLwzMM6X1PIrj
/fEV3iO/oFWG73mLcPiNEg4YgrGj4xg1i66bQbUTpEBVtHwCJ/7Mb6I9uKjkLWc+grO4ei031s8d
T7KQoDkoS5jlnR0z/c2AHneSvo7CjoPvX4cTUG02KXb5Vm8thjO45yXPSeQEA45lQkNNCqpYA0+K
YFk7VDVg3+65pvmlDoyncWmPRTFtG15G5qHdjjstMdyz59bojGPFV2zlOqZoatP4u+IPyOg8Btr9
moFU9OxNLTs3LndPVp1VBwCBdcLwihWQ6W0h0dC2xULpQ0G6MY+7gAHXQIoW7VSbHEFG6CWotYaV
j5jlzp8sAAOW6ouR/tk2thSr8JiwONRuvfMEHvzBKqKpdg5AjWqmrrLN+vu7UIh2YmImhGB3GpmI
a6fm+5AZW8g5EAplcJ6fBm4TwOZ4dhRobTD3Rl3u7tvlf8+6HxysruS79tS6s5ex8rfPw53XsZca
+A9rri5jFZ5K3z471bDHu/6TkaE7sieHJW8fK8f66rvOuRkeZ6vZFgdlLJ+PWIHu14yclooBlNm5
VuQUeQgcpWPv7/9bxaHrSm7ujQ6EjEiFQGVXP/tgfgqX7DqFQxRszTdlUB9EeQwC8Sjv1FtQh26b
sjz5hv3v/fkrvFzG9GVFbxZirMkp80DO4EAnIXbcZD54pNnUxeTIkD7upJbbO/CTJUlPdbWcqnmM
bdFf0MCzCWrqyKS4DrrKDSAMyGno+hPN7HhenE9p2mjWWOGKMivuTD0ypsHgnV0+X9w6OA0W0xR0
VENLXk44ndKkWzzoJHlNvJg1i1t31FywVINL5/TQ5Enat7hgGfNvME/FYUu3nT4yDW7vgvW5Xzg5
j6V1HEs/ctL2gYpKc6tQbUrpZHa4GQ7opCEnZoZQW/AvrdddUxFoQCMqu0g+25RJQvOiFA+ORROw
h/dhHjlDonuxVcxeRutNNRvqZOlRwMmuITvV/KnSyVAorhEy/+2SjoVNh4nfEnIYQTc8VC+F8diS
fQodlnbSxASFfWTg3nr+eoUb8lsDmjgzrIoobYWOFObDwclfZKNhH6Cc7i3sygb/1yxcNGWK4fV+
MPsYFoHBV7u9OzShpN21pEzo1b32e+fgnGicHuv9EjuxHeWHTT1q+MyaGL/7jEFQuOzHkl3N9nEq
X5bke6gTCfpw82Do9Zx5N/TCsoYGJv4BZNn6JEfb967SXRBVY6+/vxub9DTPB2qyK8iru+FbHx6L
YX/f8h8eg5j2utrvhhYVM5q2NzDt8MsYfPPR02WVZ2bqlMU+vHJgfCmUJdlQQTy+5FfwXh6tJNlx
G/VXc4p5kT4srk5uRPU35NQlaEK0EcP6Y/N5Co+gdAObG+4ep/tWUi2AFNcgZJ5mFZ6Br6JDo7CR
3uqV+xXUklsqPbCSFNiCsChNs5/pNeDPhIsdLWOS6kjJP4w9xJYxU23gQwfSwBLzme9BT34cQbpm
jeGZgn0mbcTBa6vdfTspYoQpuTEQzk0Gxkd2pSM4xpZ8LHZ9mOXRttEl7wWq1AIIFKMXFrT2XPvM
me7tXzVxyXvBCJPTLDGqq11bf7wcwsU8JBuNInlvb6d0FEPLAPbqyFfL8tyvJjQ7ttlk/UPv/Ld0
qGuVoUmvYRiYcWWDacUYLZ22l2Lfm5L3WoM9Z8xK6dUrwq9+K9CzwP6Az1rjViqrS14bWEOeQNAW
biUMbz+4DvAWga3JLRWRR6aOGrjnoJpi0SsodB5dw7pkif/U2jzOe/NU676iOrlMyXV9bxkTImyc
XMfgQvf82OJC+TLFVuzsR1y8I1OT/Hy8FpaMk2KU2NXg4UNL/Wr1v5wRIo2aZFY1tOS2RSDCRBBE
T2K9UvbZXp4HXV/vx0ts/QWRCovK8gDbvLrTpzLYk2QLgAmc8pLDjmjgJdyHNZIC+AFR7bHYmmCs
mrLkr6kfDKlbY8pVe639NgaaWOOsKjtLzlqNXtX5RYe9klnHlIyRSdITzKMZXrEX/+LANPsyD/0q
Zdfssd+np/ZoxPWDd4UMy6E8hDu65XoC20tu2wV4zq6WHOmI/W3s/wFP4P1Yppy/dMwK37RL0WL+
7X7arbiQfXZwnsiX7lsad8fi9/z5/odU6yD5rMO83iJuQa/MuBU/m7qL2lZjm49hOsSSYVKQocbz
ZodDyouGXXlKL/XJPDj7/CA2Bc2/GDEz4KuTLujZNeiq4GEWaFjjc6FrJ1CYRuaRsmuR+Hk4smtf
JVFe7iwIYwndBevjkGzJCKkBB5ObZy67zkZexxl3drVZv64qONAahgRUo2OIV/2L9fd3p2IQoseo
RU342gRVRLtHMXcAEmjcTDW45MUjZGSczEr5NROvTfVCxXXhmo35cRprycAos3OI7UwD+Fag7mt/
sfkLuq+sRidHoYhsMjSqFHWe4sGZXttkOIbFcsxrTcxcT4q/SofY9ZLnjmHCwjRZ6NVq3urk6HtX
zz5noJYb8326rV0PX5H81qUo2IUWlpVXeQRyQ1IskMXdB/VxU1yQgVFlEkIBZ0EyNc1P6fhPA7rs
QmiqaYpdI0OjFpwoaGHykeLPewZt6ORf0B5qduSHL6LEkqmkhoZNU22DpmcIPqHXhbgissZHo/1c
WlVk9hdv2z3IklFS6dKNpmXjT3hTExUW1BHGaLAP26wvOW2eiY6nXcavdW7sO7Jc0klcw77SbFGF
b8nwHLA0NtT1A3qtgnPuPuHCHpPqmpibYIFYBClXzkqIRrgWNo/fhVGHFS5qTVRQbR37v9EM4s9D
588hLrdjvaNWdanCB5PorieKoCyjcwARGQ3XIDh0yy9J8S8oqGPh5FHtPoFbf39/aVXfkBy3Fu7U
1AX+QQamvWzxH31rvjgiPdoFjXOIE93/jCK+yZAdSt2stoSHKFQdFvNrMb7eH1exADJOpwN1bksc
bB1gr0z7qWXROGpAw6oprxZ7d1Ilpk/doMbQI0UtU7hHUuh6JlWzllLkrAtoUpXrddmnzxMZujgP
BaTPKk/3hqKa/Prld5MPAXyZkgpRP0i7R5sMVVSBp/e+zRXuKtNJmSKhJaQb/98wwRKPvhvTOjI2
PT0QS+aTMoTlM3OA4Xm597MkavCAiTeU+5NXmV7yWKcPJ4PmNruWrvmS1f+4jvhlAp92f3TFYSvT
SeWpOwpzRhQ2wMBHhh8WtroZ1yLYJS4eNLeFYyL5LEOZt0HBBclC8c0abyKLwPqp+QeqTF/G8FjJ
nHYNxGSvydfk2pzZITvYz+aX6pt7aI7prvx+31KKDSqjd8rc7FkDEN+1MP6dxFhEIbd03AGKNZZR
OxYE50IwT64H+jmznqvpM++3pfgyYqfHi54FNRwUdSZ2Nki963tdPVY1a8llm3HgFnp/2NUwbrWz
B418hLLjfWsrXFaG6TB7cfPJQhriUaSA2X7yAZKyXjJDYxbV3KUTtqWiz6DjSq+5x069V32xU6Bk
hI4kTzW85LRVA1Ydc0RJAcfhYcbbmJUFh6bUNQyr9qKUIveQwRnGHMESV/TIiqihCweqgSVHtYWf
mWGOedd8OgKXuWu9X/cXVHFsy1gVVo0ZAdiTXdPW7x5Jgdb4IfsRVtkU+XXW7Kx63N//kuI/yJgV
7uJR0uC4drpBDh1mjxrt1yULteRAqvHlY7YOmrppBMMxC5Rz0vZ5JJYv9+eu2DcyVgWHKg1YgFuJ
qP4s3iNjT3ny77ah10++P2DbJfS6EedICoE/DwzmBY9qS+OuKpusv78bvHNrrzIG7JuZtNB4qfaZ
obsiq4aWPNV2egA1GoNdSevHdTgcc64Lu6o9KXkpTaA10lhIJVlhZUezsYtoDIebZaZVNKCv5dmb
Mk0tR3HOyiiUIPRrk5YWuw6Ge5yNGY+10dDyfen9rFmz4zq0i8pakgN3hk/9fF5fJT07M/fcrxDf
pjzkujK+wmYyEIXa3A6CucG9dgHRQkO+mR5/HELzsAAX0fSertlW8UdkTIpw5oJnZbven3+a+c7V
NX6qxpW8NxP1spQzPIxW4k8iKu+QUdPblqvJGJSO+2Mb1niesavkzUqMQ4JF3wkEvE0+LINQHDth
+dB0eP6BVohoYgBGosrRJGkqy6y/v/NhwsbJqSEkeB2XPUv2/bBxXMmBe2F2vO8wLpsPi3utsm1H
uIw/SYW9ZMNYs6vfD19pTx8t3pHIL3WXcEUslhmkWiiITF4GYzsW5Mj6yG+B0011+1vlR5KjmmaH
x3KUEa6O85m5Z4LCnIdWnJafGMg57m8XxYrKIJSkySuLAA1+Teec7Pw68E5D44zf74+uSNFkHIqd
+G2WsgYhLSl3zT91S/d2tuOl5khRFKJkAIq1wpcbETK8Uc2xM4sYIEHX/J11flSE38vmXPNtXiX3
uCUrjYafo2pRTWU8ZftynqLe0NQRFLtIJpAK8xrE1MAxXeeVL6+OisaJGh0dkGpwyWXnJgeEsh3g
Apl3HIBVn4DwGiGocn+FVftH8twhaY1yBEfstbDbAyjbLkWmcy7V0NLR67u+Ab5MrK5Njzx/YOXG
LS9lxij3NUvjY8rUCr7YIbYONFt0b26qSUs+W9ZdNThDgPcY2CNt3H1eah6YFb4kc0aJqhV+0MMc
Y1H8EzjTKefJ0TabiLVBdH8xFXtFhkUZS2P3QTqjNgdgzqli9psj6LQfx/Hz/Q8orCMDovpmpMzw
AeoS7mgdAcdM4zQnOnJF1eir5d6dTuBW9D0oy+PCZswxrerYsTbeY2X+KLRIwzYthl7cbEccXATN
0vrR+cG2g0rGRSWtPTeM4olwNMMTCDQjzo2dYYjdNrtLXrpKPziFQAknHFCtjzPHaIxoWKxOEwVU
G0dy1W6mQWF5GV70ebIblyHqUoYrTzr8u23+ksuWdeu2fYhztgsW9OjOHYvtrtw4ecll847V5lLg
kAKl9reRF08m2i8H2muGV5ziMh7K8FxGhwq2JyYteLwIPzzVdcu/oMsTtO/UNP5AslOz0IqFkBFR
TBSkHBhiW2jTXQNSTqgp7IxJB8pUDS9lxsjTKOtTXB0WAFdPohz/AGTwk5PE1dyBVB+QXdioSgb5
dJxWbhFlP336K9At8//kwD94NJQJo6bSHGrIIWHyn9osrs/1gR/dnSt2w57vsn2yv79XVX9hjU7v
opBfhB2EapHgiyqNxhKPntc01IQJRYSTAVJjMfioIa/2b85p8Ek4G8eV/Heca2txRtRDBuNSWBdD
B/dU7X3Jb51m8kC+AYSF3f4oqzkKcD9fSn4yTDea+OG+wVVGkfy3mrKl79ZnWhD4//TLtZLW2pq8
7+M/YMooKJct2ThBD/ta+dkZ8tW/UIVNUAQcSQxNpx+pN0Vb/oQpE0eh2z7jZJyApanQE+J3UU40
SfLH+9GUIVF+aSV5HsI8S/C18oq4z6Ixe902a8ldTb8L+MJxv5qMAnxXWfdj2db0RUxZR2/lAhtb
0wGogtP0KW/q5cys4p9tE5ectCm8Fs/vOFCKhp68LD0YWljUx9vRlJWBQYLRmSkeAq6B0XqxWaVn
2kGi5P68V8P+HcNMGQtFZy/PZpxYV2GyXTteiwpglrqOku552wckj21yq7D7BUX1FtELIG3LDqI+
OCeZxllVu1FyVmfA42ZIkGLOzkuSd9HQA7RRMc1ZqxhdRkOFsxXyohWYPRlfvMb7GYIqpCG6FwGF
9WXiqKx2iOmOSF+Tqb0QC0SQc/NiNFWcDLquOMXukQFRQz9MwiKoN0J+pgWSovUPjsc3YTpNGRA1
T2GVEBuXE/Q2U/oZ9KEV/3p/33zcNE1MmS8Kud6SIUlDinYA4cwuvbATP9sRpIJ3m9ha8AnJaSu3
LAgqyOv1pOaQfm13VdhWuvxAZXnnv+f2DJUDSAXA8kGf7u00/WWNpubqphpaOl6NKmvm1MPVbQ4s
Zyc6YOgSz9Lkxqo9L3lsESxAkqdrfG/FQwmlgDxs44K4moCgmrvksIndDL5Y0xnep3mUw6lODamE
JhwoRpchUG3RWaJO12DpOMd28qHF+vP+hlSYRQZAednQQdINdQ9oYB4zQXeknB4EmCTvD6+auJQJ
Z/MSDmaNky8sh0g4YpfUulRAkXPIqKdi8YYmnZCM5fwpWNA29zOFDAHhn5zc22+b/Wq0dzlq6PQ0
yRgqi2UY1uzYuo2FG1XChm33ZVNW45kgLR92hOE/4CUJuhte+4PrkOn/uxR/cAjKTf+OgVxpEgjD
7R7PhD94nOzSY3peu7fyNxaHO2sThsuUBXlo2iS1X3GctsETYv8e6u1g/RjjUJcfKw4UufnfbTun
cyFce7WXM15/6xMNvjo6yIlicPk5tRoB0vMHHLX1bO2c6qXFa17u/+uF3+5vIoWHyY+oZMzpXP6v
+B18Qg1ntB7bbW0mptzwb3iFPTCXYvv45mFKWISmkOP9Wascd/393dZP0afo8gAwpaVCB0uBeENy
9/P9sRUWlzF5k5tSLgJcd8rl0+w9WUDlGeNuyLjGbRUWl7mz2maxg3yqgXgYxUMgSBm7vXc201IT
M1W2kY4SJ69mH8VcgJTQMYc27F1CdJhR1dSlY2S28kqEK1hjsruH5tdM8yNNftw3uwLeY8pAPJOw
CfqdOZ5hvsxxemKHZOfvF3TFuIdib+w2iWASU8blGcQa+3Zck+/mZwFtEOH3mtufwjoye5aTmEuQ
B2ugsbzD2B4s2uxq/vu+eRSrKvNnsWEieVM4a9r0MLCHXAfHU016/f2dJ8317KYJvBR1sxZUCYfB
pTGwitsmLblpUqLYTSG9fUV4pBG1+B+XDxvHljI9UvjzNBRIDXpjiHMwgZpkGxLBlHUdrazJSLlm
wUsGnvgcCXHsTsW2NFIG4hVgloZGGYp7mZN8D1IKiQRz1rEeqXaJ5KDgb5wnN8PM7ax+FsLfBaaz
u7+WirAoo+/qOQnsvMZaIvOd90L0r55ou6gOgzpGfqlZVdVXgv9ux1wMzEmMtYJiP0KEOGO/Qutk
GJpUQLHZZfidvQy+B0piHKatiMiPHOVJi2hmrhp7/UfvHMkjZjGPYMe+olgQJXSHk3Q2t6XvMlMW
XuUmayRIJpfKPpZBNoJeWsvNqZq45KRmD66cmaCiOgWfTPPkJSIytty1ifkX9p+HQAsJkzeXkZPr
0GUHYbCYCP5Gii3F8vUTUgDz+GwHtleUl9Z2i8vkmNe07MPIYYO7v7/zP3Kq9QuSgXwzYStKv7k4
y5fWWU7jMG54M15HlmJYzQnrUp5ll2WxdgU41vDGsGduEG+buP3fLblUSZUx7tCLBbKonjlxkvqa
aKCyiZRkZCIL+nyYm4swzHgl3Rm6VlOtVQ0txTDW5VVhTlNzCTwTdFTln54lG2Iv7C2nGDQM8xSC
Dc1l8r55AOuwLtCM/JETrSNLccvvOlDKhehqdGr/JfSKLzwfXox+S4/XOrx0UU0n0/PHdGkukK6P
6+lXa/2pnJfB0jzYfBR11+Gl2NW5YvKtNs0u0NMFCRs6mCwhAN0uYpHrXv9UFpL8tLSmxIFCSXNx
8w5ANfo8EuPa58nLpr0uQ/8XYpS5UXfNpfMhmDEVu5wEh/tDq2YueanpT11RtDB+nfNL5TznbfPY
5b/vD67Y7X/lGnPbAfzm0gtx2jgz6CHpdQz5qnlLPuq06Vy3FeWXIRTPBn11WPnV5EITXFSjS27q
2EG6DDmsQlrCY9YPr3ibq2NLlBsOPWxKOeGoiInWXnANXtAxcqz7+Th7W+4x69CSt/ap1Tfmut8N
VqAHIjk3KWBHXa/ZMAp3ktMMwLtAUjLB8EX6mZvnwiwBHJ4ituhecD8qLq3zl/w1gOHnYjERfa3y
iVAnjRebsKhAU1RnXkrf1+mjKnannHhUM+Hl0CMWZ9A1mpfp11gZG1601v+wfvJdvlSbbSeyKm0u
RRDsR2M6otR0LEZTUyFQbM+/ald+0/lG6LHLwttdBu7BqDTSg7vU2+KNXL6i/bj0buGzS50luI0l
r2Qimu2z7kK5MrZaRvLbccHtGpoQOEuyr/ayp/yzlX2yg091dZpbXbqqWlnJfevOrEzBcIDXpIua
WlwGL/tyP6QpTC+XrPKqy9CDhfnT5LkZnk3rT5lpXvwUppGrVVk91GbmYtPgrZtEwhs+9V79iHvI
wSzDr+XUX0AcpEnOFBaSy1eACvEGvQzsYnfLvgyNNPIapquNqWwkeXCCh0t3SgN2gdjQM4raYCEX
b8007u4vgWru62ffOddQcz7NjU0vixmIHZ51oYHaJNv2p7t+9N3gAfWE1QOzdgmIuRaY9jVPPlVO
v0e7aZQO/GpoKYIVgU5mroSGGnfMBIcMEy9N8Qo52WgZ900wRToNB5WlpBzZdca8TxfBL93qB364
twKu2UCqyUt+XI18Hv3abi4LzU71/5H2ZVty4ky3T8RaICSGWyCHSpfLdpbdHm5YbrvNjBjF8PRn
Y3evL1supfrw3+aFUIYUoVBox9728G7GA6xN8zDtcQ6nmq9sO+aFaCFzUi7jjOywwE7K2uyQo6HB
XvNnc/kx0kaz3goTyZ0AbmrMZTkayWWJyevc5k9VvYdsEaFOBv8XC+3zpkQURZ3oXVezbyvT6VD+
hG+/YBiZitKnuVMxw5weeIP1/bIUbWody5Ik7HXN0n5Kokm4M/0w8so3l1AIjxkHcJmO6x+95YzZ
lfKM0jlaR0KaU2EQvuLe7Yg0A1ebs5ZPzjBWgOEiIvEqcJO6PWTcaaoldB1ieO8NJzGMC1nabgzt
bHXGCMhaMX2fiWPaEEJawazMg6qs7OW0luNYYG/PFi+e0qGwyx+pOYv6cD8cKKKNDHxubbFAoiTn
l3p1LriqfEnN/omajeZFWrFBZOjzUGdVAUYpfmEdfzRW8VqUOmkq1cylWEMn7k1NUWaXRdBoHaqo
Rw5umuV5n2Gk1N4BNxhyTAyZd+RgDNnTmMeh1VCNbypmL7eJ4HXLtaYZlYNm+VG55XPGP61e//7+
3BVWl3tElhbM5eCNQZpg0UPuzB9mw9PkZoqYYktW95zJmcF2g2PWnQ5VlwSV3Z+cdIoGCDvtm71k
+T5Dr3CMbuELVJcOzdo8Vp2rqfKpDCOFdM+K8RBqJvxSlGWNBwp0IFer1WvqfCrbSFGdOSwpnZx2
F8vg5769OpkIZmEfGqExvmrTSJkZLkI2mNMAwl84xLPK2nmNp7XTCOaMXZaXm0WmKR+atszEg9cn
hXO0p9KdH6ifcB1frML+cr8I6CHjzJxgf5EODzMES4141DiUaujtqL1JPcholBSqR9mlc3N+6Awi
wsV0dE2xCsvLTP1o+m5nADOzi8+zU+lYh6bHo3RWHu4bXrFzZKJ+A4SNwtqOD6My3jiTffB68yTw
JsosU7O2qk9Ie2epYl6kMQI9sdBd8MymLxOJCMCC9/+BwkBy9wJBS0RNWZddLBvVitmqn1gWs8Di
Ospb1Qeki7nr4aEIarr8YjTvnfbLbH3Osz09NMg15LYFz/UF2DhLHB/1X6L9mLBv0/T9vl0U21Lm
cc3rxCiKJcEpVTdH5rN3cZ3uC2Zyz8KSe4470bZEZRsdhi5pwF7k8k/3560y9/Z/btzJd4Solgbz
bsHtxOcK6BH6MKeVZsOrhpdivLcslpe5VXUZyzkwOGJN0gbAvxzvz16x2X9CxG9mD3HWZkJaVV+6
qQQdBzmLhQM/NQbZYmtisWphpWBv5Pm6sAX/IM3JsU/ip0p4GuOohpZctUb2aFYZiHlMaPSEHUnG
YBBddN80isHldoWarnUz+yZEYaB998qbqFmBnDS13+0bXnLT3hB9jObg+lJaNTrpBI6OpXN1b4CK
bSPLXa8x4iPSyepC7eax68sPdTWdBHql7k9eNfy2nW62jViSZXRaVl4Swo591h0bAsFQaw33Db99
9mb4zhrB9RbT/rIaX0j2rc8+mPn7fUNvq30zNBp3rYJlXX2pbeetbYoHFO3fef6iecNQbRrJXWdi
zGMDpfSLzcQflZ2dcnMPQyBir6xrnUCwGdqdrMdL1GdUpYO8fC61xAGKOCCTtqYgdretDguao49u
7cAzkTmhix3PXBbts7zkrAIy00bH3f5C2ad1/JHNH835256hf2tOIK1L6s7rhstA/hpx2BkghGh1
AIyX9/rvDQnCKMxldfpLhU4u6EUF/vh10qYDL2+Y35oSeCpY7rEc74uggV0r8QoSxbu8yJSpWrO4
dEqRtCkA2kvk5GnoxeM5nxbNer68ZX5rSwAiu2GJOQwXy3+9gg/J6IOUnBYt4YTK7pvFbjy1LvPR
6wzsF+aDIgoq6zYUVyyqe1ZXGV7y1FZkXtIQJ7mIxP6Sl8x9qKe+1Jx5qrmTf8+dmm7R9RnmnuUf
Cdrga/49HhJNBqmauXSguguLJ5Hw+pJMIEOv6qUK/XV+f9+VVINLXsqm1AIp9+alU4X2njIC+GDf
fpR7EmxnAK4c4iyoslmHKmfHomoACxyjXTOXexLAN+UVjMIs8zoeFy5OrensyvFMuRehQRewX/MU
Bc41/0QpPzVJ+XZaF81rvWK3yN0IHh9yUaBOe/EbMYdT0zYhztTlSKpeV8xWfWL7/caZHH8t/HxA
I0WyvuHCDPrica51dz7FnpHbEboVHQPL1KeXkmXvUuI+on9Lk2iohpa8lJOKV3bq95c4jXEJcy55
7H+5v18U8UsmZYXQfJcxFyYpl6chPZUe2AWTr86iU4xSmVxy0yEuGLINE+c1eClLxsPJ6g5CK7et
mr7kqMQSeH1Fh8NFuA+xEzrej3E9js3H+8ZR2F1uR6DrQIdqgXHIMoft1IfoV9eEL4VdfutHMAa/
NaYWEab55sVpkBpvHevD/WkrjCITsjpzzkd0kOeXiYJ8m3kP4zx9zib7zUxaHZTp52X396K4Kbcl
9KvjgrTdwK0jS/FwD/rCnJlfusKsp4euNs2Vo6+wT5xPvTfGVhWQrBeOEQzTlCXH1rVNbge4C2XL
pR8yUb+v52oF6bYb225vhSI34gbEL5kBLGYWe9W6r/JgyvAOniR2PKHR5BL7YzTYZbC0S+hNP+6b
XrVjpAhTA2E/oq7RXyBWFqZpGi3JH/dHVi3q9sWb2GWBgD+JmcMvTpJ/Ts2PVh6/4fF6ElAn2/cF
KcqM0NHL49LqL70/DpBC8L4tcz8HeWY1kPBd+tP9z6h2vpQVLE1Z2EWWYgH4H+3wxvA/jq7mNqka
Wgo2hdsng+vWw6Vx/9ycimQfYm2OqhpcCjUDpNRcO8XGcVHl56n35wzVwTXbI8KCPE5GlNmxMJYk
RyTL4o90/DwXz8Wk2TqKmcuQMmCy2rzkVX4ZAJDwljycu/bs4jn3/oIq9rwMKWtnpzSXJMYRMm2c
zG3Ua7EFqplvznCz6csxz0uQnfUXY6oPg2u/Tnn/iohM89ykGn77/WZ4NsVFOSHxuFhFHjKrDA3a
PcSVjnBeZRjZodzcyKi39hd/YFDisBMIdBhuc9hndsmPYhc6m7hp9xcvJ8GAbnoyf983suRGYwz6
jtHOBgDsSDAiD1tTHYeVyuKSEzFoL41pWeaX1RsOTTn/sHh7KEe6q/BgykgvDz1IaepjQXmevi/m
6gPUcjW7XBF/ZaSXJ/gw5QZmXqRO2KKWHwwLCTN3fez7bF+GLcO9upVDjdDCkubeB1r86WUfFrEv
BshAr8kdxwzq5v2Fr+Urh9EgI9b7bho1m1GxrjK8i2OX5PGKGACOh9fxVAbAgn8am1VjfIUnyRAv
J7F7vjBUH2JwkJfeGLXjPvjSb62JXW2QJjYxc9f97lCwyVhcc9NTTVpyUBInhjWkxYDrL8je/e6N
qJK39z1UtRklD20600qoy3AWueJQsfLREH7o8+RY1N6H+59QzV7yVLza2q3fd/kFKjHjU1Yl/bsF
whn7drqM7EKdt/JQ8IFtZhKu3HrgxdfJ1HXjKnajDO7qLN6gNmtWF6geRE0jDqkLRb9iH9bkt3bE
xbAaY4DcxKWy3UPjQF5l0VU1VDOXDjw0TxAyO9iNfQtqZBTx/AW0AtBRuL+oquG3328OvHrT9E39
CftmqR+b1X/OOudd4u6RRUIOI+O5Fjq7uVdgx1tuHpDYCkntaJxJNXPpLG2sfIm50eSXeiKnhqan
1TJOSUqP+wwj+eoiCqNr6DJcehtiw5m4jCs52V69L+eVuVzTFqSxLLPwEJHlj75pHQtjedcXhWZ4
ha/KyC3q9tRrS3jTjHDQeMlHf9VxFSjsLkO2SGM0RDjVcMlBK1Kaf1a8CVIofNw3u2LiMmrLm3tr
9LdMA/emgKzDKz8ZNc+dqom7/97q0K9tZwa6bsBRjSPP3TCHzvaQeNG+mUuOSh2+VKY/VZekWT5a
6wjJvtrWobJVc99+v3FTdwJYOjEWBJiihELAhlfyv5Ha39WkYcqgHMZZJwZrHi6+eDbRBpa6oHb5
umSTZlVV05d8Ne3swe2sPr+AXivKCvtEAfipxB5GLUQZmcUVr5F9bxFMn5Y/CDJTG21ynthZH5A5
XAvCqzonCJGT9Tkzfhjzl0n8dX/PqOwiHakVLbg7xAgynVWcTCe+pEt7GAymiQKK4WU4jj3XuFo7
CDK9sT4z5h2XDAkkWTWIGdXw3r83pZibzLfsBC/BthWuXvnaGr+snqcpcapGl9zVL+yB9V1WX4ac
ncrSilajPGXpPtyiKeMWeZOa4EBZkW+AA7maqyOdy0M36qStVLPffr9x2Mla3XJMm+FSGc0lNli0
8vQTNLq/7to4ZAufN8OPNac5IKTVxUvoWXD0Vpfxo7+LxwgORSR/BcSk9nsH+3I0+0O78MAa5kMt
/IdGKy2mMpB0vm59CJPT4xhZ2RRahhdxlwIgXe97aZIBUUXnJaRHdgp0dx7NMw1dYzgCgqIJ9qrZ
S46b2ZwAHrnVlXwHIjMUoHFQilpVvTPg/waHalezEngbvlS9AagkCpJ5eWG5jjpXcV2QiVyzfiyG
Flz7l4ZPf5r1x2RJX3VV+XZIXE16pjjIZUgULpUkKdwUCJp5yQEQSfqgtcoPu7a/DIryXAhA1Jk3
XAyUaXLuPRXb87x286isIzkvtcFYbFAMv9oOLvXWQzMN0TSKsHLYvtgp87mWfj0s2djiyBJV0DQd
MEx5kBc70/qfRBg38SFZE0/4W/BcQUC4QPsEpL3ooWCafOFFADxjUAH8d/yB8Alt0mq1P/YIDr7/
Z8HL0AYYFqdAUGY9aB7AYGU4wViagQ09y7QFHfbyGtymD60NFpuYR86an0nyNIIpsc2KJyuLHyE1
fVyTLqyxC/3kebbtsODeoeXtxfDaMCNZxGZ3l3wz/oN0ZSYU/H5GakwfBXfmAyWx8QotgfGOx8vN
QlKEGO24SBK3zZ8AJw3mfD0W7re8cA/3HeAl78LoclmLrcsQc6fLn4jx0YUyd+WumlRNNbJ0qNeU
Gh5e5PKncaZ4e0G61uiowF/WIsWspSN9sPNYzAsIdKdm+LYMXhPUKIechdU81X5zMTm6gn2w3zos
NaOk0NIQ+NiV8svUZi0pNbf92hIggs/SwKM8DSzxyYjncEj9sMuHCO3Ux7n87hs6smOVCaXw4ftT
RgRt8LnCAvNJX3YA/gNVoVmhl3lq8Xe27946t0VM9Nj1GJ+CDcZOq0B4y1uCJ7XMn49Ggl7/xg7p
mh9SMYak+eQxoonq2194yZJSYgBcXsn7FXxI61rjCagLLNxH0nTPobEtlBRWyoaRovBKep0b+lhY
bYiKkMYfX4rp29CSt4uxrldPYObT0FchdFgjvCSe6nYNmrr/c59XSj5f+BDeaZeWor2ni7IKmIVs
D5YA05fLY9bapC4KTPTaV2xJg6ZnSFu9pcw0CaViz8oFMov4xmIBlHc1DQNqiyOFLnTAYsvWPKxs
4eOFjSN3PIo4s0BTaZtpYFRWPeG0NioOLV8vh17IGyrihX6z+ZSnZcjbvrOSYEWBWoddV3xdvsKV
dAThqh+zKy2TIwjaoNCdHRbcFMcyPdJqeSSi0SSeCkPa0h5Y85Im3G+c69yfU++p1glMKMaVVZ04
YUNaWjm7IvPs3pZrM3/NBNml24LtJYWspK+r0S9Lds0Xpwta9JqdHbRZ7Dut5Cqg7xDQmfeYOxSG
61dt71ZBZ3TFjovi5hpSTPLtdiwqI2VXuzYDVwjIkqYBTo8dl+hteCkmAfiZ8tzhMDwv30/QyPXd
LfIOu9TLMb4UmFavWbzSy9hVzHkSOHMZR5wIojksFAFbLgTaoBElTcHY1fObEDe9I3eNI/g+NG6t
GF4uBrLcMpjXFs6VjfmhgQbNDHhH4mpMrzrp5GqgnfieOXQeu25EjlZURt7DL9a26phE5Ho/aiu/
IqUlMzqO4wV/5O+vFAfUYp7HaD0MJ1/7FYX/yv16VVpPGSsRgoo5Q2tm15Kw63UHj2oZtt9vMoIG
AIQWFEXOFcinsKq/1ax7GNE9fd9AiqnLZSRWccLBBoFFRpMkdUgwrTphUtXQUrZpQeeAzcKBc8XD
sY7Fk9noyPgUMV/W/ll4WS10TJ1r43qH3LMD1MJACZyhLOsfrTELx2rW5BYK88u1JJ9RI+EDPiWa
N6MPeNJwrnbBWhF/5A5YwHHbim8bZxD8U9WabUhpt6cfYht8W5ebjTMsbmlwkTlX3k5HgEEu3mJH
kLjQ3BNVhpFCM03TzPQWHIaFu0Rxsj5UExomcx1yVrV7pNDcGYMLyfXFuQJVEfSdF1SxjnBRNbQU
lVtvKpoWJB/XeXHCbiwisQdJvJlcShDAF5Lm0CBgVzwoRZujFl4c3XdUhbnlotHKMr+B5ga9eu23
yU+CrH3vAvR0f3CFReSSEYFOQz2lHr0643Lm/nh0d56wcqnIIqVFbZfRa9a+TZci4PHXjOzh44G5
5VKR3UMlbSU9veIKGImuegUO1iCthuN9q6hMvv1+40AIjLG/HbDXirwrLLa5fqo1uWrwbSluBnf9
wh0da6TXUkxBVnmncgFZcsk1D2KqFZW80/QqfzLGmF6T6iGLr2mig/iqTtSfv99MnM+121gxRt7O
bRqWx+I0vwNXzrnAue2+32d6yUWtPuaN0yTsasbeqW/KB5+ZQeLP4b7hJT8d6rEEfZNFr4v12u7/
6r8n44/7IyuuonIH3ejY1TSPC726XvEwWF24QtOpt4tg9Xl0/xOKpZVlfgCmtSu8QLAr6NiDtvEP
VaIT71QtrtxDZ7fubMTM/7W4SMqwuOT5vy6u8iub8W620GzWop7p31vIiooDmN3eDQczGqDHvXML
yYo/Irb6iaBr9OrFH930jRiuvrMvJzC3lbmZvztbldcxBDWnyVA3jvJpDjNTs7wvM5wzrOa/R29j
Mps+df5Zg+wgzv0ROMvol155e9bxPCpCkNxd12Umr90cy1CUUVO96r9Xy860W+6tgzSrafnuitPK
TSDOyMN2ebbdMTCcV/H0Wbg0WuKvVeM+9H4RUHN4d981VP9I8ms6ZZ7n4x52LZwodd5NNIzNr/eH
ftnriCwGNAnDd9MBZ00nwiE/D0Jzw305YBBZ+4cajWv6hkuv7YTCuF+dCeHvPdG+6px5V6ZGZBGg
aV2XeZ06em1YFkA145XV85CPQnPUvGx0IvfcDQWS2ATcXde2PDvD6yyLhlFTcFENvf1+42h1na9O
hsz2OnbOqSnWs7XGx3zViUephpf82BOCJ2CapVcWv0+BqXOzM2P54f6GUQ0uuTEolWPGXBNzB/vU
RrAEWs9DOuzo5GGMyFpAZlnkdptj29hG/grnzKEf54/xlB/XONbc0FV/QDqDawOPb+OCQzJfhnBw
XvOpCRxdcUHlTpKnmrWDVyy82WL+ZVBVIx4Q9xA2wDRyz10B2ilhZsgdakitNHbAnPeW8XbXosoN
d4K2juMTLKrVvi/YnySGqtmucguRG+6KcmYCz9p0u2jy7b6TnQjRlZgVRy6R++1M0dVTOcGT/ldt
sV+PkXHqcORaGusoFlWWASq7OfftzV2d+ImsLJiHPdww25pKnspAz5fmCwJ77HxCGS8stCmPYpd7
kpuKdSTpLJAm4HlfgDjHjIPS0ySDqrGlOyxNgEsbbUqvfn/Osqe81kdGlakl5zSWrKSCY+jZjCCO
lrua1OZlKSdYWnLMjk0Fb0YMTE/Z1Yoy5Gbtt+HgHIvjvAcyhtWUO+3stXXsmOIb6WCAvJZEI6q7
c6lThlZtdrndjuQQtB/H5lfRjxyyv4t+9FgdfW1+qVgBue+OGhlbjBhpmg2FFagsH2qdepFqZCk9
NtaY20PXsWtSDNFoi0Oeft8VvmTS85zwWcQ+3CjNoiIH5x8qr71OWUFp9u3/3JzWo8kdThO4vzj+
rOji8rDVWn+ZnWhSS4VPydznqGkBagxm9Ss1DrVBgwbXLIAR9tlHctiurMHaXlSox9EQqUzahW6l
cSzVvCWHbR3XLz0fxQSwwfD5E7KkTvf+phpaclm/I/7Y8e1C6J8QZmo/3JuAyX1qRPiL3VMYxJym
A3G7t5AePDBwXWkM/nIhl8jNaqnrr8KYcOi1afopW742bAKvinP2uHfOl9d+2h92razctjY1XgVt
VjxTkTE+9n0dJWnxKtcChBVLIDOhx21h2HaDJWj7JtokhEd3PuAhf1e9gjjbZ288a7aZXcYdloH6
5hHCBQ/utICDZtJcEFRBX26T7ZLRT9rm55UzfWsj6PsH4y92sg7mOd4HPiGOdNBWgGi3mdeya9o1
0H/tws7eAyzHeSIjlphFzTSdtulTaHN3ZZSLvZaX3Basnmh8iJFM+mBbqvmnoYkjB8Tc+3al5LnV
0jd1k28HIUrzhk+jMSkjUehKCYpdKSOJxgHgIjSZ4AXG5QFKLlFd0hDQXs3VVXFOyU1yaBJ2SzPF
9Sn1rTQJ6jlv4rD2YqAL7ptH9QHp8S6LW8sfGxxXs02CZcjDbNEchC+rRjEiw4ZicLCOw2b5IaIX
GvYhD41wuOCWdioPUITVRH3VP5Ac1xsKpx8G/ANv3aoGfJdmM6a/fe8mIGRp7q8cWP+rs4aeexK6
aoRqvpKTTj1IjVmCylYuxOfEsyEo2dPP+1ZTOlx9g6O8DUWUa1yjlZqikQrQyPtDqza65KXC5UbW
cZjDGtoj9+OTqCj6nnVBQGUVyU27yYTgvPHfra2Ytgz8qYx6GqkPB6LNWIcd9/MjNH1fIyx4O6Co
iIwy9AdM+ePqbrUZIh4HBIDW+Jp52fG+1RVmkXE/pIvrli8oFgNeGa1FEZmZoRl6S3V/hxQRGRGz
dccX3naTRLoaGqUfJKbx3LSvaMze7Zu85JlTGzPab9WNxnpr+S2ID/bgrzebS75Zj2QY6g5zJ22M
7vgvxZq+WRcwC4Gs6/7cVftG8lLoAvtpnWE/Epe899u4CmZ3etfMy1/7xpc81fL6kU1unz6PXhKm
1lODfvM2/nB/8C14v7S0kq/GhudOojSS57w3IhtHqV844cricFg/9MDS3v+KykSSyzIH3MCkK9Jn
Kh4Lvwjz8YuLLu5dg8vIGLB/zwsrefo8JS1IThzB36xj/n12Gx3qQOFaMjhG2MkK8v00fXYKaI0V
8SPP631HksxvPhfL1LoM9p/QedAk6Qk4Oc2+VOWRMhAmp509jVbXfFjsKfLtK3F4UCxjgB7uvhyO
DMi8HmKzTXPMq6/71mLbADcnoZ85sceJE/99ZYMM4ThpLKXYqXLnHO0N1yzZGqOCG0dAlB/XxotA
EnjmpgV+Xyva9w8kb6au6Ay/HfgzLdf6NNj+dIZsShqWna976VGEU7mJLret0UihOHKt2CsLCFmg
ZVrgQXJNmV657pJPe/OSbMo4aIzmrnfKbIG2UbDVQO09WqoxZEt9riCuLdbhFE+4d5Wdxs1Vf0xy
c0M4iekBvPBcxvlrt5v8h9wbpgOFTqeZkuyP+yuk8EYZJMXXvkhZ7PDnCk123bFbYpOdaTy4OiSf
6gPb9fhmE49z6QMwZvLnAt0oV3tI7WcgmkR4f/qKWCijpYamGEhWWeTqmUuUVN9H4R5FkWm2r2ru
29LczF0U3liLDqOLOKGhlQOF5SezpZm7anTJvde0FKBsYQTYZfs8VMjR01kTxVVDb7/fTNwUSVEu
zPSuEEEKTHQIZPm+TFdusWuJbQgPd9Hneim6kAPo8Uwac/l4fzl9zO+FA1SmGy8Gb0yH2LOubjsF
M4MiRBNkKRAGZRYQkgb+nEOUKtZYSeFhvzXbibTjjsDXBM0Ca/ojy5JoTd9xUUT3/46qbCiDphhY
bSa7sd2fTxP/q9ZuEM0kKjRGU/iADJ+iblN57mqTK8floyi+p112aLUM8IoyloyfqgQrTEps75oP
9LVX0LOLorbXvmdpejUECUu+D5NEZDyVGZPYHsbc//u4A1FlrkM1KPxBRlMxC5iSutjCBP/DGJ5q
Y9/DlkxF7rdmXmZd6V/d6SMIKKrmfU2e7+8d1apKLkzdYupBvOhfnTaMq8c1C5M9TXzI4uUuuxQd
E79mvdifGzFEnvGaJPsgPOSnK9yEHqMq0Es9wiTcM7aRrZ3gIPLzhL4Zea6yyUjSzruK4polVQiF
tH2R+Gfj183I5ZqwNTNa/1rbSUBS95B4OnoFxTLKoKmFT3bhtYCpTcXDMo4RM8+9q1NqUg0una1u
l4pq5hm5Gsz8Pg1oQxPDWAad4+3LQGXMVFVBfc5JYHIL95kqD9yvfNCphqgmLx2uvmevEPVJ4qvb
nyl5wqvBSHVJ23abe+EckQFStMrmBe043t9PwhvO6J/nGn3cVRwfMlSqmNcSjWUtjDNZIUhfg9Zk
QTPEUaqlYlUApogMmLL8iscQq8cVIIqGR3IoI+MQmM/DgeLRMomqfUeIDJcCvxuet6HWem2rs5VU
T5C2DiuiU8tSHYMyZMrz4jVtcvFrOczDBr3b/sN6IGc9KE61HFK+PANULbgx4KAarUc6dGFTeB+h
ax9YIJveE5MtGShFQIkPwm1cyGb+Jnc/V73+oUthI0sGS5GlclJOsdL/oBg2G/0DjNMBB5Vf2e6D
N5EupmmDvluBhT5UT78Qrr96RrbOFN1XXvZsS0ZNFbnV9baD3QTtbDPOArzamYMOz60afPv95h8g
RSxohq64qzuSk9s13zvXwmOvqSn8Ky0knbsm+GDrzMoMrMP4hx3xUxHWLKCBF9iH5VxPmiNH9Tfs
f/+NxogrexbM25Id0EHibq9NdpR/YYuKNyZqOZvHwsY27aLi6Z+s85+QoVvkl1Mqy5fuxS4reO/M
sBNQGqb74O1EOFi+5MeQ40VULWz/pyP8L1j8QojqZq+ykYykQuof08Yl/nU+bliQ9VyAMC8oA1B9
Rc3J6TTLrLCSDKoyRmYvjKQGoPCnOH2Mi3f3I5FqXMmPJ7Bv0oFbMBKqr2VVHhNXp+2sGlo6l8sm
z40tHboWFBAEnoYLuHPvz3qb3e/HsiWDqJoKJa1loPDduQYxuvWQNCdm0jPpWvR9FYf7X1H9ge33
m+3fsIqsY2V513kAi2bAljLOwnLo42/3x1e4rgyrqs0y9uZt5yNxEQJqAP+H8CbTmK+Cj4ZHc+OK
Mvg74aI67ZTOx9zPdM1HqtlLfismc4njAYGHseaUoo+nZX/Zi07DTjW65Lwet70mLRxk/+W56/9T
UqcYWkZW1bSulzRdkaTHRWDnRVjYPyy6h/uX4T4opdKAfaSrDQ2fa0VRa4A2nheMVfb2/o5RRRsZ
UDU4nSVG0/91uG9Z3D8J0AZR1CVxyq9InotX8NhP8KT/Akhp9+Eu46wSG23Epo0VFpZ7KlaG98g+
cPs9BFTbOkjO6yWOxX2PxRuu8O/cQd+YpIgMMsBq9MaCF62HbBpOfJmycvzQGoWlAYurRpeO3YkO
ljPhUe86Ug/dmksktJ1JqqElpx2E3RusNuBWzINwuh2ySQdtU7mV5LHEEGZvc9TPEc3gsWm9+xpm
yRCrMWfMcVPEmi2n3bb98PMa9qtDWXeUK2wj46xYmk3CrAmyneWVPX2x7F13IkuGVeW4Q65mg51Y
0TnMfdDETcWhXnWS4C9fV6zfYFWd3VVOCWfNYxNSO/ZwFnn3vE7NEZhdTfahigi/gasSwyy7tfgV
d/5J9+fwv6FFlV/ZVubmwI2XzEyGBSXCf19d/i9tc5aMsbKSYa39wf559yrpimaPMJt0bN7KvyD5
buv2beWlf/+F/+3UzVC4CWt2lGqnSl4cA/1HEiihXbN1DApApiEJv3elJTe2s3jmoqH/rMHWd/ZP
xWP3H5BBV1kJ5kTRo07mJsthjbPH0jWi+0ekIgzJgKt6/gn6qYwrmACoV4So/nrIPfcNLmXLDiuG
kQjsHRo/NRyCYtY70DNoklrVzKVTNxn6BJpThvf/UcdSDb39fuNY9gIV6Qrp63UVboR299DPaVjM
w06bS37r8HntZ0g1ADId98dpGsjDZCXF0Uupjs1AseWZ/e9/sJp4wGY40X9ueXsxHyer0SA7FZcJ
mXSJmqynScvja4v3xPSczMmYhKPoe7xittyLAUphoIHsp2zV1AYUf0Z+ah7nrGK8cd1rMbhBBcze
mn2/v0FV8Udm+qmtKYXuO0KDODYPG2OIOC9v5vC/9bAotpPM8eMyxwMVBi4u/73m8NLQYN78+b9u
dqrrjf26VqAehEIaqx9M/n40NOusGlqKmlbnW7SqHJDN8vjkJvkZVGynNmUa933pHN5mLgVOq+Uz
9WoXM1/PMz8X9rdiCEX6x/2FVUxeLv83TuqO2QAtMDH6H1zwkPjJcm3perg//Es+gMnL/dK2M86s
iEGfT6gI8vr1XLxeUPHM6tej7rHopU2/fUKKnbHvWCmv2+JiDF3+EPOZo63FF5qbkWp0KXiW6zi1
iYV941RraMdu6Ca6i65iYeU3ACdu6rGrIGjYjnFkkvhizMubJgXBY2p+u29+1epu/+pm17O5mROz
a4pLZeUXIEAjq7YOpWtrji2VcaTgSUChkImWgi50SKEtkp86rQqmauNI+U48QmN+ZBg6zs+T/cpO
G1AQXP3qspI+um8clf0lv/WM2sDb1Agm+tI6xSMNjC77ZMdJOLTZX/c/obK/5LsZjvU8y5vxoSn9
IvGPXRIb6WE1Y9O3z5SN46BTOXtpKZjv+9JSmPn/4+xKmuzEme0vIoJRElvuVEUNrvLs3ijabjcg
ZoFA8OvfuV+8RbVcukSwcThqIXRTylQqdfIcgXJbiCgR9z8AUjg6m28K75npOrKxEnqc/KiRcGGx
NIdKdElUL0mRfSXT19tGem+prx8w1kEGLhqxWyx1D1yA24ukIxfqRMnIZ5Bkbiz2tUzyR2UPHzFW
QgpV6u66n6BKNh4gK552hNzFU3yqpvypXJuHtt3FuxLHZum2ZNPQdhW+NaO6pzKRjMPPhW3gWyzL
YRZs21o6rpBY6FmHxy7+3GknyZcvbrAh7GMxlNkKyyNJagnMdcrrhyoiiScv/fSq5Peg+x3uEV/H
kpsdsUtIwWKcgQd7GbuvflWWiYSa9saBadlPZhFXFXnvdgMGZ+tdnHcnzw0S6l2E+lCzYiPTes+x
rz/g6oZvAmu1joI3GayEN8nPrls/VnrqEzlmG9vV4s5mCbesmgz8e5lKx3g6ArT7gfm7KAPgCVdo
05upt7SDaksBf46LxzBLa//R3+qMeBcdhZGve+rN0KKAws/oIhNqoaVS+E4iyMUrPsfFt6yIDmV0
n+9qu8OXjEO/7texnwm+VGRPDKLa7JlvwX8t28d8HKyYGFS7Xn+EHBO/elnqD0T1STMd5S60D2Z/
3VVv7BT1OPi9erpu/19eOByWeBelHEY29iXkT8Y+BKVlKvl00iU7O5snsm1LGueAq2tQo8qhTIXs
X4eOvrrF+uX2CWAb2jgBXNyTxhAowJT4aN+rBGU4YEpnIx7YIqYR+sdxzooCxM7p6KwXRRpkoORH
HfykytnVVI3daPiUHw3/HzRdOr8IZz6rOvo8b754WaKNWfuPIgT9rvCw25f2BDzgJeP1SzGW+44U
s/gvRLeCRPR6NvYeEO/ZfNIcYPE1++EJ9mnXEpsipk6LByIQQ6gUPC6XVdaPcbuliGZZX7PgP0YL
q0PBoRnQNA94Ezx2er5Iyl5Is/NEN4v+YZD3bRkg3Bdz8cHTLzi+vsh2a4Natr9Z9YdgEW1UI1Q6
qOIk4v4OGILTbbPbdo7ptGIpNBlylYp+vlfQClC+9wxM0MYFwDa84bicUqpKH6ZXwfwYrONxZPq+
if2dszc8V7ulykH3rtK14g9z4746JWDu1NsjuYRT3Cz/8yGMQjQj4QYAEteABuemHo9RWG20ZFjW
1Sz8M9r0AZkw/Z59z9CCUfXssmtZzdJ/1A6Qky9rlQah/DZBWree2F9j4d7vG/7qaW/Op7zjrOBg
Dk3jlRwm5h+iMDqoNd63a8yif5zjWgrZJez3bDrFlB740DzMVbjROmKJB2ZDdab7OKJODAmI5sX1
HxgAPoF3X5ff9xnHuGnNpcM4eqhwXem+Svpa9E+F2Mi9bRvG8NapGqY1vgaCPoLkWlg/RYztXFLD
U4emwnZxr3vRVwmFppCufy1FtlECs03ccNS1guZARwqkq1w9knx55HwLm2dZTbOkT2avKfRVkiRX
Q3w3k3g85qtEL4VD+judZd4GJNPyE8z6vjOvLvTHS5V2w3fGIKMB/sDbG8Y2spGrDg4kszyIkqTS
/zoLyJuTXW39SCMNP3UqQmo+IAzU3po083pooVh0e9KWyB5d//4mBGRgK/EjihDQrP7d7Dsn5fl3
7abIoM0m17+/HV5n8eLyRqV6yM8+cT4pJ365PXPb0IZ/RswNHBLD3ITkvzoYpV+iXW/RMLjhoGsv
8UQ/dioN+XKqhm9Sd8/VpjqUbeaGjxLdMpr3uNqXOvjch8MFudJGimdbTsNBIzeooA2PS41k9VNM
9Itc5RlaJxvXYcvMzWbqCajWOHCwnKPMz4Xvn0mdH28vp2XmZhc1EhiSRT5M3rfjcYFRfM6TLo73
7XOzjzpoxUKzGtHc89zP0dB8p9n4o+bht9uztxnG8NBqndwgZogqtYQoA2d0Oop2U43INrrhpEHh
yHoQfZUumTMdoBhXJFyudMPy1zm+UzILr19946NdUUNDD3xUqbu4L7SboNsd/bMSF8nGtPEJ2w8w
fNWHREwjlqxKBwgYPuP1lvysA7feYrix7B2ziVTMbFob1lRpXjknl+bnGM2kOt4ykG14Y/bROlKG
almVVkN/rEt6WP3lKLLidHvvWIY3BRJ0PHq9HHuVTn30KOfgPquiQ+Vulb9ttjeijYqGFi3mA3LI
uH9pRfmMO+vGjds2cyPa+CvJGjFKhOBRpLinJo7L0LlZ7zOM2QKuY9Iwx1UqzdblwdXuZZy6j62e
NzIBy+zN/m8hp2VQoipTH61C/YkszdgdQ+k241MsMn8La2qxv9kLLhVqBuX1V3BnSiXJh4MS7a6m
VrwGGHFHBlPcdvWk0jkgj5HXoBlJBO2+5Q2uhnsbGMZWhn3dVWkj9dmjxZGicK+mLSIwS9wxX7En
vRZF7osyHWn9HLP64vcakk8LhDBKuXONjc0/QkumAmRKpV7h0svMpUiqKv7HlUTtu6KZb9l8XpSr
oVyU4oH1EuLVJ4IqLni1N07ca0n1neBstkUHZdxEfYUTdwIqDuS+rRhO1H0N9FF1OiH+fL4dhCy7
1L9+/81aR+DyI3k1qhTNiUfaF89zWe9bA7M1elFd53c9AhDvymSa/53zGuJaW/RO1+z6PQMZHtBo
5dSzQvSMIGUYzvJJrNVrD4mQPvZegnAXLAiPY4YvTMQZam/AMns1+12o+LUrmkNfTWLj8mAJRqaQ
REccCPeVrMZDQ3RES/OxaEEJXuwSBsP0jSOMOJmkkcLyNgMoFkBPHNCtXiTbzjFz5QlIX2hrQbc5
no8Z+C443SUEh1kb3turhY0KfEmphOaAE5PLlDkbbmsJPmZDNKTJg0U6XKTQHAu/uoHn/w66rn8W
WZPJZK4i5m2srOVLZlc0YL1eLTQ2aNezg2zKSxdV31rSP3Za7buWm63RsbeErm7xCUHkHfhQ6yRk
6CS/HRksO9Pshh4KwB2ZxiHf6ODoOvmRMf1csi1dOcv2MTuiS1V0fd9TpCcS3RG8q3WSi3BjlW2D
G16bgyuzJRnO3qWt73MAa9Q0nW6bxbas10++CZilzsdATbMC0Ih+BU1born8rlRxoesWatY2e8Np
RYuW15qtKItS/dxz9jTJrbdT29CG00YjBU95TMo08+JBJbmu+t9B1Ief9xnHcFzwqY66cpGWeMty
cMr17A91Murym8/kFmmCbV8ayedSEneRPayTt+4pnsvX2flcxLtIvQAjiP+7vGFXumM8aux6Xh77
yD0NQD4uTbMRFCyTN/FSMnPBP9YGKlWLuHTgehiL9uCD0OC2/S3La2KlAHWkrie6Lq05RHgScE/K
r05Gt8jubcMbZ65TLMCgEB+33Wk9rFUNtOawUb+0uJUJlqp0M9bKIXXaloU8Njn2j4oluRv18E8x
kK0uG5v9r7/sjfeykUkalrFKY03SQjqJ4vSppfNG3LH9CsNzx8qjvGAYnjTyIJzXMnTu+2Y4wKE3
wo8l7TEbpYHTHOsZ8jZAC/qHkTqPZeF9CYMjykrHhv97exvZfobhxqWUyzRojvPXK15l87o08ceg
X5ISaIvbX7Ctg+HEEgDZvCqiBsnDksahvNApeKZ+tfFE8P7wzMRA1L0X5iNAP6nru/eUup+CDj1V
ZKvY/r4gLwBARtbc+OUM3gqsM9RqhwMfocXsxZN/nAI134tA/Xt9p0/6oXkiACUduTd9u22391eG
mbiIhqP12GcRrsZZeRyd16rJ0wW3NNRbN7L29zcYM+ERddjTkAwMWbsaHsY89xN45GXo2rQa49Pc
VluNVu8HE0iH/NcVKSiN0PuUTelUj99DxpvDEHm/95nJcHPKqaClwNgcQsydI4rD6PCDYvL7AmTY
7W/Y9pjh68KLI6EnB6G80AlFktr4TTIpet43vHFSj74GdLSHD5ZDf+k8mlRZffJdebw9vM36houv
TAaQEcYOFuSfOo7RDOtsHHG2kQ3XVnlcFWNRtqnE8y64SPvsmLNNJIbFAUzs3dqNte4YMjtvpMeZ
6bvJoU0Cqcv7eJ2/7rLNHxA8aEKOHC28aUbHsyblqZ92JezMBN+RCRB7HWBRp7U6tTJ68uPoZd+k
rwZ7c7JVzkLqKHJRond1Apm8I6i9Nlb0mvv8edVmJuBOxHIKpzGsU5bpRGgvISo61GjYc8Mkp99j
5iVs3UKUW7aPibzLwi7wpwYppCxGmahYNafC6bZe1Gzbx3DaeorB2BAvKm1XINh4cQnD4jLhyVR5
y65HXmY2UDtLM8d94SEu8OUbdZRI6nxL2NUSc5jhtYoVXu53WZOGUwc+HBz7IyAxO09lZupTcIBI
IuHAOthNCcTkz23V4lWjWbONnfT+4vqmZ/nCg1hP6+PI5819MYA01JXqyx4H+EPjpeOR6LygC1Mq
lXeHJvP8dSn4Ls7T+A+NlzX3lFeqakl1XT6sAfkSFUCqTM7p9uTfX1ic4P/13rYZhZfJDjmpO6SU
3wOiCyy2d749us3s17+/iQ2FP+D4rcYg7YtY3IGSpvuknbXeKFXa5m74lJ4Fmjb8nKQ9CPO8sjvl
qj5JvgUSet9lfdOfvCAo0NlTLinPQVcMbftu7n6BHPniRvvkXLG6hl9NTg4iZ6cJUzlkTz4aq5xx
eKZu/muf/Y0jsSkoiWeNzdN640ce9V/HIdrwKIvxTWQirnlu1xQ8SgePHQdKX5SzvFRBs9WYahvf
yHTLOBgd1xEknSbn6HnjndcNEJ+Xp9uWsQ1/zULf7MwaSi/DDPGFtAjn13UtkkmPH3WxSyY59k1U
ol/EWdBBKDx1uH7OcGuayRZ/vm3m17+/mXnhZEPFMwzdTtk95cEp7Pllmfe9nPomIpH5bZVPpF9S
3DUOKBg8EuAG99nc8NeuQHm5GVWYZtOC9Ck7VUt8P/KtB31LsKFG4rpUU+RWVRalxAm6YwX4YCIn
1m9kUDazG57KVVUHGYnDdC0nEGfH898enyFWs1Wgsc3ecNWB4+QG7XGYQkjz5KvgA+A9uy4MvolG
RFEJ8IAahnE0Oa39dGjUcl77rbqYZeYmGlENzQy1l2xNUc5rGcTZRLDcidxdxsuufWOCEgmoPeo5
C/w0Fs1lrkRSkOrUqS3xW8vKmnwEk0sqmecYXvnO54qD2Vh0517vA4L8IfPildmoBkXC1Hf0R67c
pC/0nSe2mHptszeO2LL2eV5Tin2Zt2m2tAmp9UW1WwB02+IaPst9Ck3dhXup7wc/Bl1+nygp9x0h
psIL91qc4D0LUzHO31TgJF1dVUlV8n3ZBzFcFt1ftKxA5Z9Cwg6EPM0LgtvG1G1mMbw1L30QAixw
qaXq2DkIqL7wtfh+e79bBjeRiUGcdTWVsAt33ewcofSSeMHM903dxCM2IoIbaezHHhWwkuozgDK7
Xm5Q8/3v0QRNqb5foM6bUmcqEx6pPMldhx3YspWTWXa7CUwsAMrgnOPYZnI+92N9hkrQvUKP7j7L
Xz/75mxd6nye9coWJDUgeU6czPfvFkDRt/ArtpW9/v3N+HFZFV7ARAhcZfdtbMIoaT1n64pps43h
qgJ8q0HtNVHaZvoYgoVHl+uJd2SfN5kQRR6X3dgtWFy5CPEiVLDeDXzYgn7YLGP4ashXwKmV9FM6
wTwe0+zZ6fhWIcE2uumuS1GG1IFpwMT+SfrVX10UbRxOlqFNhGITaKIBm3fTXDrHYXVO5frv7c1o
uX+YAMUOOV0bzogxQxi+OCQ/CBB2ez07L+1WF4dt8obDsjXWMubtNanp7pw8zpLI7f66PX3b2Nef
9WavDzUnkxfgYCIivGsd90HIaN9WDA03dZTbz44DmwMj94xH0e9uJjdyVNusr39/M+t1YFHXXwN7
NgTh97gKu7+yrto5b8NDMzEETcV77JVy+LB65LdXbFXPbfM2kt+5bNbFawZkGd1ATpV03bPys79v
L6UlsoSGc/YxOArUUEZpP+gvPrKABLwpMmldsfW6ZPuC4aCAOzar7vEFf2wvVR6exlFcdmcCJrAv
GGtvcbMyTFsi+lPVB8NZDXyj7maZ+x+wvmViQSZwY6rn4YFWTXxHvfipb8S+irxvAvpGj1MSQfgq
dQCCRnnpl6TkMYj5FrGsZe+YmL5WZqJeKxmmRdE7H1pvYq/5ugkqsIQxE9QnWy8s3cClaQSh8nlo
Eq8fE8XStt8CPNoWwPDZCa+fI5nhVl4OfoIhm5POqQ/ML3/e3v42+xhuuzYr7Umx+KnP3cPaZ6ds
3dJJuAbaPyvcvglJzLUYF1WvfloPP8vyVxOj6eoVbdOB3MhobNY3XJcLpa7CRn46S/8wiG8F+jxD
flj1lgi1zTiG57aZS1tvxhHii/YVzPd9MuZQh7ltecvsTTBiPrtjm7sTTUEAQ5KoEYd5bvGgGrGX
Loo3slbLLzCRiN4E6eKlVTTV0/RF9+tH383+uT1/29DG+eor6mhed34aAMjtoY1RujsTJv9qsjcH
VY88iTccCRMoD/oXL4yG322UFbu0uWPfhB8u66rVEKw0BU58vfRSf4iLQG5gLq41vHd2vYk9DHw6
O+0U0HRWEb3HodIcu6KvE1mxFk9q5c9m9iG9jLf0jX1kiRAmGjHL85oFLsqsa8sb4L1y3v6Wla9P
i7epOW5ba/MEpteyE2sCFOqXv3r8J4FvbP0A2+CGG8v5CunLkBmj4YB81hWuV8W0jF/3bVPDh5ce
mXY9YLHDBqy+BcSkT1Tzfe+yvolHJD4TpHZxZ3NLmUEItczu2FixjaW1hAgTiggFoTDnFUafwurs
j1/9aP1Ye7/WKD/dNo5l75hwxEYJp1ivyWYU6GRt4weA6aEgvdVkbhve8GPt5vPk+Rh+beu7rPIP
zVicvZpuBDfb8Ne/vwkTORjRw7XH2ajbnFaHMgf7+imiehkOVRjI8LjHSH+QCOPdnUaTO0Xo6st+
umX5BNpWBL19kA3PJBIohqpznHohKYSl2YcC+PruwDMoMm1YyeJe/xOheGMlwHagWT2PLsB3+oiO
qsfFH/ddKEzJGfG/JvwcQ0dVc5G++4gGkw2j22ZtRJxaqd7nIEZMg6oZLzNOyp9L7Lo7qzmm6oxX
hvkKMG4EXo6ZgCybDh9UULlHNTn7GrZ9k4KuqAevat0hSiH38dxx/TJIna4N2bC9ZfObmMqIzbMc
/BmRB308QTueysoB58pWRcQSekxMpfA9PQwjhkfn4LOc56dw1Z90xo+1v4eDLop9E1dJu6af+wpr
ULegBu1Hr7oLgngr+7T9ACP2+HHnrMhpUdJpxMeqBgEpPOEnkWjo6Zn4dTs0WHapCbAc+7oPXaaC
lOQZeFJit2BDMtfQB9twg/ezCRT8jBAn+DyWUxynbjSdRxKc3fh7ACn1fK4+FGN/7IZw103PM6+R
vHDjgrGQpqKZ6qdcqNcFegQpzaJdH/BNYR1Wd9qlriLpQsszhXQ4nyElRbdu2Zbbhqmpo5FtZU6Q
u2k2++KYraH4MZbU+73Uc3VAL/b8jxvLaue6G9GJx3iM0112rf/MOG1mZNm/Fc2Dz/u2lZER8SCb
XEAXUAMqhEyoWsnzMoKY6/botshh7CmQ4iDSsQgLwbNLNHwGh9B9sW5JoLzvEn+o6bQl9aEJj3Wo
pmL9iE7P9ZPn5FsZ0ftz/0NPJ3A8OYEHw0sJWx9Jr5I1G+/6fKOsZxvduNKM7jxnedR56dwCaew+
9m1wWPbVaf/Qz1lmocAQ3QWpq6a8vQsXGUD+cFDNFrGkZfZmrcZB3ddZaUnTJQIzS5Hp6aj6MD7q
Ygo2Lje2TxgG6tDxIYbRIakn6jgJyqg7oKJCkNeJfWwBnlmw6fiAC0HG8QkaiIRN5Il4VZ5Q2e+K
QwCU/jek6t5f0d+MRc489zh5P4WTHbri023fsu3+69/fJFuKOFKBTJWkeTbpB3TJB99c3m11h1nM
b/JVtlLWlRABSYNmvgeSIZny/MWdtqQObMMbUW3E23bjrH2QCl6EBw5m5HNE/REw37o93bbP+6fy
H/pCuHkPRSRC2Idk42Fo9Y8CVCWHprq+A5Zutyvn/UNtCFI3oRYDDdJKVcUBzRrtAZgJd+NaZllk
Ey7rx7QIh7lEAK2Lu8INThDC/b7LPiaWz20bR/bEZak7DM+sGb5GbnNHenCE91tvpJZVNuGyYbi0
/iAHAtuo6RxnY5FkDmgxaZBv8apaoPyeSVU5tBDNbsuIgZSj/VnS7qsu/POwTs9xM50GwR9C5n0S
Ky6D3bCxs2w/6/r3t54XBIoXTsDQnOxAjtr9ybQ4yTjeowkaeyaCdi7VUmvfY+no9894fb/Dpeqx
A4Bu37oH/529EBqNyQ7hL+3wc5g/tFGOPql/c7qFH7L4nYn369BmMPcBcm2Nd9ojhObbMwDB7LDW
+rX1VHzZ9zOMxKUJ0cSbSwDb3BrFliAfUBic0ozFaRNvabnZFtpIX9bBJyUHiU9axfG/ywAGVOp0
MgGEd8MHLR8w0X/5APGqMQT0sgRU/bFz6W9RTf2xDBZyum0mSwAxEXQqI9ipV/doJMku2SjdS+v3
+6iTPJParw3R2cU5HoTirPqwjA1PmAO+sH1TNw64oZFZAVEHko5Vrc5LhusIetKPtwe33HZMTj8V
Mwfv8AVJSVXcDRA+HZE4wvNOIQ8v9ApGKbyPtz9lW2TjrAuKjpRgKAU2GPovfHQP3dqeSLPVp2xb
YcMRPAeAKFI6eJT3B2DVwU94IW68j8vDo4YLyKaPPPQ4Aj8aReMRyJTP3M9B+ZB92WUcE1SXu4OK
nR7GaUNUr/EiX4floSj2PUp4JqgOWinK6wNECVXQf+us+k4K/nXfzI0EdRSCdRJrm6Ksc8IdlhFw
H3W7REHiP9R9mok5AmULkkajC348lv0DFeCXtmLevrzFJPmDQlbt9ZFAuFzAIt1UeOqDtMA/t21j
2ZMmxR/eBJYRuOY4Feg959D4UmAh2Te0cXwRKJWXXl1jaDf+Kl0JgoF23+u/ZyLpQBOrILmVx2nI
qhra9GWWqFVsHOvvd+F4JoyOuHqI0DQZp+3QfSu64WFqwQdVetmPmE6J367oAe0vRbwPW+cRw3OL
2pdjy9o4xcPc16xwAGkEH+hGbLbENBNb5wtRyViOJJ1LLzhVAXEPasmaEyvkvkdLzwTYrW0k2xzX
hA9DQ5fo+5qFTnCJ/DX0WDJmsZfnCTaDM3y6va/e/0XMPIpXEYqOdnOTeqo/Z0Fw8HsHrEJbmBXb
8Ndz6E3OWFClofQsGhCNZScSTQc9sgfmbnVdvZ90MbOyv0DCQ3VocEmjEOIyz7V736zVwd1is3nf
n9kfWUTgDy2OeHTU9fJY8eGR6Hojj7MZ5vr3N4ZB3kl9DY4TdHSRx9b9Sy3+i+dt5Fe2eV///mbw
QjftqAkGB1XRUcDyUm5dPGxDG3HII6sWZAphEtxqMPeDjLcyaJtJjIQhJv7ql55Tpz4DYU1MgIBB
L918KEi7r4eAUSNp4PkS5fkkmzSKeYJHyzOP62PgtMd9zmTEnky1cl071aTOBAYqv7sXIJsf9va5
mUkDXfxsxENTk45BydRZLCiDnxvi1Pnj7LqNe779KyxLbCYPTVjIvKoW8Md1OIPLtXyOWrlLvR4K
C0b6kOVNBYlZ0LP0rpOMUOnCP+xY6P7v25O3RAQTji/QbhyUdGlSdEY9Uq88Rjr4BvmmZO3qDftc
p/on/oCZKQSJOdATSzOl/eI8MPZ9ydX9FBY56OTUcV62GjIt7mAmEyDx80Ey2U4pJMEPQU0ORbAe
5U6WQGbqAqIfsNLoHcPwdL10AX8avPIgiq1igW0dDGcO0IJJ5HX2S1cdKFuTqRwSIZ+H/tvthX7/
JsPMvALFiKEfymVKxwWdRrU8u736nvMijWR9WvJHfwi+3P6Sbb0Nr66yplN+pMGG533N2pMk3ol7
j97yZdDhRl5hcTkzr1hB960n3oNUYOl/OGDeO6xCbZXqLEthZhRRG7SaRdOUFmV2nrPucWLNJz8T
4H6Ivt42ke0ThlfHSxzl/YRCRCXckwZ/q8z6HDwuIg3H9fPtb9hsdP32m0OtXwFKD0v8DFfKJ1Xj
OZzkP/YNbR7GWoE6e8bQUaGOTOcPyyovt4e2eHF0/TVvZs2D3qXeCj/g8XOn/s3HnyLf4pKzjW2c
xQCl4/2tLtCyrbMTq8uXZZSnMvRO+6ZuuDAVYM3QClMvNTtqLS9aBSdZbsG4bLM3zuIiq9wuJGpK
QwmS/jC+0DB+yrN9DyksMrx2BhtM7rnhlK4uClkuHjpk+yFYtpzKMvs/gPuVP89NDI9tpjkpWXgK
2k/OZgXZstdN8H6TT04/Qv8ONSD6q86G+qC02Loh2aZuOCuVEoRX5TClzKse/Kx9ruPyPlDVcde2
CQ0/bTSUdqLFgbZeJiGUpcdE6vGMS81WCmqb//Xvb1yqavw4L3KsbBtFh3H0kzrjB9/f13zLTH7h
zFvill9tz3l8CqP1EvF9NGYsNByWTl2rskAh6Z/UwZXVKYeuzD6rG87qBnM5zkE0odPO/1GRFcwo
4EBY2Na11GZ0w1vDsq3zzoG3krl8Fui1OXA/qE8QWO03foHlDDGBGB5zo5Zc9RHc0hkPdaAabPow
+EuQMnqMOr0PNcRMGAYAhf48DRKBIV9OgfYfRrdOyMhPtxfC8jPMN2JACXhJhIvTFlDjYBFJqZ66
uEN34j64GTMB/bxa8qm6coPHrgeNiuggui1+Xssqm0/Djag8Drw99r74hgQxcSCAMf2+bRhLTDOR
/LUTt7N2QN2/LM1dM4OBEFxy+4Y2Dlm2BEMO8cIpRRpyP/ErcxXZyMxsFjFddpS89H3E+bDgf6N0
dllChXZ/Z9mIlteg+85l4g8Iv+hJOXpkSvF+1x7AwXKk83pa3Kk8RFP9GHC98f5lM7/hwH0xDVE5
oVQCkP0l6oMvpN6nbAIo9H8D8qzyfgDdBZ6hZnFxnOgUBPKCN6RDR/Z1bjITyg/J96CNGzht3SxJ
N+VJ5IeJDL7d3j8WnzUx/LMg0bxq8K5VMXmYaI4HO+95KvhxouUGAYDF/CarsIO2R1oyrHOhh2dZ
8cd+2Ji8ZYeaUH4WrUG7VBh5pvNpBnEl0JBnlm11CtiGv/79zWnrl1DHKlwsLm+C8ySa09KL55ls
6ajY7HL9+5vhxeqqNvbguj2JPog4/hvYnZ2GMVw3jlc1ZleRqZ53InFJEJ5FKeoE95T6uG/jGKcu
8f0MiHGEYqRn6eLVhwhCXJyx0yzqjfq5zUCG33rRGtOgR7Y25dHXOQegpgnvbs/etrSG3+Zxo6X0
fDhVHj2Q8HWK+PMyyI3z3DJxE7g/LrwdZYg8CiR5+pTPIz+XU7bFxm4b3Sgsl3nguivH9V900aOr
6Xe/bzYwapZoYEL2y6KTUdhiS1JwsIN29hi64V8DnZ9YxDb2jW3210+/2fUZwZNLJYIpdWid+Fyd
i5ZvAMhsQxv+iofpnIyxN6W51/8Ic+Ye5zLbBz1kJtJd5m0s5ILNWI+9d/Ryrk7zuFYbO8ZmeMNh
O1rGqIhjP2rhY6+gW27uPvfxmhA0fdze8jbrGA5bO07eo4aKQkXtnz1SPQlw8d0e2uJNJuB98rTX
Q7QNtpnjeyZE0mr5ke6t15lg95zFE6O1i6xvflirp7F9WcrX2zO3GMUEuvdoBg3n6BqDQabfZl2W
VPmW1LQlvzFR7nlZtCiYIe1Yq+JSDvHB5+2nca4el5VeXFQ1b/8Ei/FNpDs6C7T2RoSDCSQ14BlI
pomfw3VfMwNzDX9t2rqVtICF0FT2d6XjS6/Ek+b7qExw0flvOAh6TdGrT1F/mkEgM5Pl90hom4yA
gmy4lm2Jr39/E3CweeIgniHJVXky8Yr53LjT+bbpbUMbXivRxhB1OW6G/Vie2iV/EFl0uj20bVUN
bxV+LEpHYVUzFf6j8+prQKsjHff1BTHXOFozh4Y1jeFSgZjOgqsPK8/3pXuucbQWVUcn6syoruNF
ndP53p3WXUNTkyRYRznxCZ5SUxViiwv3GITLhr3fX0pq8gMzwfhYXcu4EVjEtQwvHVs2HNQ29DU+
vNmAc+CsXUYZ1K+ZMxyHLNZnGW5pH9oGN9wTXUyzQJSBGF8Liuya3tNwi9T+/S1ITSyz7/lFX3Ww
dqf1GcLGx5xMd/2wBQi2zfz69zdm4aUe847hhXkJci8JnRFPPH707233sQ1ueGZVTGHvBnCfMUcw
4cOdV7Q7N6HhmROIHtupRcQiWh2w2T8yb+u5xTZrwysHRKgy7JAF9NHKj0PbZIeypj9vm8S2nIZf
AtWoULAtcZtZwFRJACwex4MHytDbw1vmbuKWS2DSMl3hhbYCdiOp66A44u60L4hTE7oMWo4Mz8uo
oHCv/94p9WvZ2X5MTcjylDdx609IXv6PtO9Ykhvnmn0iRhCGBluyXHupWi23YcjC0YEE7dPf7FnN
z1Gp4uu7nA4NyQIODo7Jk9k1dshcFJEd5veuBXaXlmVzPs0yokQAMt7boY1oLks+ZUEMWOnfF/3C
nm5JSO3QLUvUwRaJ+DFweSfiTxQyWX9/+Osn/rc+k2xRyT2ILYZhQnYtWcBBPIFaoXbN12b+FVt1
5R2XlmdzTmsa1H1b4R0BhjzjWBxicsXcLz15c0yBEYfkgcRZWuPkM087zByY+W3eZUs+6kU1gPYD
l4UpgIBiJSH3KB+Wb7uK/sPp23RqUg2ePi3ih6yLo1yGNwXqyRbyFHciZi5B8pWCwzMXS9HmveD5
UF4TKb2w6ltd9LoG92g84Nutki8xL54JDP7v5njp0ZtrNI7MFIzxAk10gcZHtBCVNY17m/fawp2E
hrZfMjNUM+rgl9J1daB1f60tdOEgbTHTQeLqZlkRAKA/1Oxd6F+KwvQHzuz9pN4YZWzpRxlT8zo6
aENS8SlAndZFb8qqky1uWlcFmzxDdKFKtZvEcAhT/+7vW3rBfW2JRydVpFFi8c3F+h5XhQ5+rPZt
h2gLd9K8ECQJoA+/sntmXB5dpeW59NGbe9SxpJ9qxrGbC9ocdCZfYhbfDfU13OAFO99CnYpFKTkk
CF0iTUUmWI/6lPj49wW/9OxN6UgU5QowLa7RqRKoHQUu2HOWXAMY/znhTbYAJxaX3kUVvtxVyLJs
gBrycu5se9OBmRLiUVfujAsbsMU5rVrKpEUb8dYF41GrX0NcHCFitPv7El36Ea9v/VdY2klulrXw
sEkwhGa27rOu44/L0n0Svd6b+W0cBMkW46TX0OnVwSm4xVb3iMWmW0PtFUmQS0u0uVZBIKesoK/1
3xRlKsV3NalP1ZJcuUYumdHmbmW9sUzFqAmUUbdmHD2EjBdvk0VItuimolaRQI7X3Ra6e1WAuaWz
fJPITLIFSM/NhPqXnzoQM4gDChs3IIbJqHlbJSbZQpnAP4wvn0RzO01DXrP2rhNp1rn0+HfLvLDq
WzBTR23JB8ob0AVHtQMuLoGM32qsW64sz4V7astCSlEV8DD29tZONN0P1jTHlLjlAfweDIimlF+5
bP/p/PwhstySkRYMxGx6AG++87Qs7x04hpq7njRjbLOKr52as6gNu5BnUc/JcueLsJgfaOpjQXdt
a52ds1G3g3xMQIfUnQPufYTgVPrqHFXF2u5W3pageVvAhBeqjEB31Y5ZUdYWoTdZly5Ks0n5eb6j
mhQVxwRkksbfeDkZ+6Gr0Pi5E5ZxzrJyAg76bZnjVvw4BFtNLDwiGFt0Y26jWB6S8I2FALY58q2a
6zbWM9LpcC6zgWudvZ7LN5netlU7dYtaXPFaLpK460jatOdI+uBtEQbbpL1JTHthGMBcJFU3TJA2
H334NnLXZNuh9RM6tIVHFVbPFhTSroyyWDb3rOJv29Voc2EMQ8lm1TX9bePVUp57NB+6U5pQBB1/
X/w/OnMoem+Wp5vhqVYp0nNfDRjZ8dHzBAX2GxfX1/hYyKvj/s+BxCs2MU3Sm6iaUiXO/b78AI2S
IyayRMYzktPdAsTC237JFjlGC96SkeI1SX/iFMzSu4FfufH+6LsisoWNLWGI87yU4lyAu3cuIrMT
YDLB/Eseq/TadPOll2xSEB3YhFPAIs5S5Cz9EvQqm+mxINckni7s9BY/5uuhiqt4KM5jemrVkylP
cX8l1P7j5YH12VipX3RdrwWDBFC0T8Q7oq8895LpbDFjPh2Bbak4vvmgz2y3nmxeIxz4/zWdjXsr
mnnllOA1MJ2uf1T1ddO5tOqbaIZEXkehssH/YJUXV2dzdhM7oalfqOA8/7M65gCgeZLF2Zqz/XLi
10gDLhnm5vyqZmwFNdjdCiJziRsxIVecVN8Bk39NkebCKm2xY+vsId1cyeDcaAX/3B1q9y6Zr6np
XDDPLXQsXhpFcSkXZ+sCfWpWqrrduBjxptAsAnvy/43qgy5StECP8jz+I0dTngJIwKXVtd7qpcV5
3Zd/JQ3zIDTVY5T8DyZ0aWU2B3ecuKbxxJOzWG3eM3Xgluz+frFcevTr3//11UIKrdTroqR6zZOJ
ZiA33f/90RcMchuNrBP6Ke1cYEFosBx7ZZ7CZOL3YY+hREuK+W0XyhYbRaXTGEHRwdnzPGEPgctT
c+VCubA4W2BUC0oD6DfM1Zc4jFSYczKn9EFEyJvf+IKNSepIMNoNOj0PRuTxjICwuhLHX7DGLSxq
smyd+mkszq5ecxPJPWsxa+SuOZtLK7OxyDRhwhvfp2d0Km5SjPvKkL1xTTYWmdBKFL2AG1DE54b7
g7latrn01ZsLxC6zXQYxF+dWjMEnCaRqcitD0P5fyYkvLfrmFpllO7FaFsX/YIqXHr25REo+xpNc
p+IcujJ3GNkDYDKT5tro3oWzuhVYryFiJse6Ss+iI1kQVZAGVHfUftFX48tXk/5DeLnFQyFSDSpd
FPFZF4TtWoGRTEud3vOhVmgsgHs3NvYaN9+F1foPr+mgKIWMBjn3rekhfx4FT0vTFOe6mZcrQzOX
XrE5ui3Gk3saNPF5LnxwNBqa90ka2XfcdfKKZ7tgrluxdWkg5gtWu/isoOigMjZWUPNFkai6knNd
+gmvf/+X7wcQKIq6qeDnFqN1kKDeUxZnPk12f/f/l3Z8c5BZUGtZQILhHEMCjvTvq6W8FyBNNb3N
Yjac//6WSz9ic6aBkQ8WbwU/c9ce1sY/Lm1xrFb58e+Pv3Aw/gnq/rVGvG0FT8AOcgZDC/Dg6sYY
v6epPVpSfvr7Ky6t0+Zo96umQTvN0Vm0KuiyJSzlCZPu/THsQN4NRQX7sQ1p+TYftQVSFZ7xjmvO
zyr0RaaKie9VIL8utFivmO2FHdniqWgS9aakMT9j1OPkJvkou+Ex7tyVDb9wKraQKpqqfjJLys/1
GE6Y99LuUBT+/d/34sJ2b4FU41jZFCCe6LwwduTqp0rZh3QiqEgVV663S6vz+uZ/GZRxw0BJi/WH
FnX6C5NZBODQepE568trcmv/UHP/wdluEVV0JDLw4bDKTPY6h5J2oj8Ew5oV7NmxZQcl+9h/KVOZ
g5s/qyyoHL62wX6iS45m8tFTuvN8vgM2eR/JJJd8zbR8GKJr9Zh/sKR/+r6Na0h74OJwropztNBf
K0u/oupz34Mgx0QxYqDhpl160NW7+mPI0r2seJ8HM8tA6bKbGHtpoQkugvShitjh7/v+Z0KxiGzZ
PZmVle9X0n5jZGrdrplVc2TltPzuBQu+BA58vtkA/vDPs/LTjR6UfihIBTGPK+9/DRH+tCKvf/+X
WSSqbCnH2fwql/ae9PU55HPeJtOB6+gQ+XgX0SoPxPxxHcu86uZ90VxDcV86UBv/M8wg1Bx9VX5H
OHFqq7TN0ik1V37YpYdvslK3rkgxPO7EbF0S12NwoSJRpsisrrAt/tl7hls8GNhxC1b1gZOYpBeP
lk9faAAl1jqEhFa3q4v0yrn98w8Jt+CwBWQAcRUUKCgPcQLkrBvnoTNZi6qz//Z3I7jwii3AJahx
2QSK4aqvYvrAW0jdyCt3zAX7DrcIF0x/BgGDTpTKwiQluaYoEEfc5yElmWHT+yqWzzaqWK7bG1le
62P+2dmFW+H7Acz1vk0U/FDIPxctyIVvubgSvdA/H5lwq3nfQPW4DftplpA+aLIJ0gTxt7G7o9Uv
7pPbAeSeQbVX7IaEHwz9wMx340FVE5b5Gh6VdbntTkrmdUCgTfvNz8c3beIWMQeVL9DHzh2+Snc/
wgm1Hvm2sxSKV7v5l49o1r4EpaFdZCbIcEwt9ACma9Q+F2xvy/w5lxVvhjUNZeZC8R3CId2uqfw1
APE/gfd/3VsoNu6ta0c5GZ0SPF6Qcyo/RBXiA1BosRb0ZXH5I2DTYfLlXchkmzWpe0Hrdb1pUp/T
obpLdY1rStwtxJ1po98yWxKFYuP4wpVLoIPKGOeNz6s89A28/FPnwAZ1xUYvrerG+1FBa61IjQna
JHDqO1kaQ3NIyMzXTOLiuRb/1yZmFxV13Rf4DWSFLG8GOUso/volT9FzTNNwPlnMHu9NrAXQyYBX
B16+zdK3HJzasCi2OkxUJgZTfEDI576CIvsaNvSfyYE/2MwW2Balam1UsATYnknuOtZnmO0N6XOL
TqSAFIwNxB1IzAIhs5G+adIuCreAN4z2sqhvSacyKLbzLMFs5aHxEKCxJL3G8vaPDsyfftkmZ2EO
JL7hSvESoOozsQY5I0FeY2gtHAEQrLqMj3uXzkc9PaflBy5sNpUfJP3V8I9CuMyVB6ZObfyi2Slq
bYYCxrzko8yJulLSv2C4WzrPShpBqjLEF3qSfG5McZjN1bvo1Tb/9PM3527BXcRTtOAVnMG7enkG
CWNW2CeGdejaBzqeE3Wu2/czf+lMnzlGM2F+dPxzOoGl3kL1sT8ADP93d/3ngD/cAu0EacpknBd8
S7PWuzIpsknmEZgBxmuh3YU7cIu3cx1hJa9e3wCxqmyyWc3CrNFXAtcL378F24GpEQzpQ4dD4qGf
0NM7xmneGHBfRdcgPRcaGOGWZkwy57tVswXvMN1tw6pbKZscqqqHZAAJ67gcxuYnuDLyZZ7yqblN
lubKr7u0dq+/+l833tpomqxriB4b0HgSzCHRnLnx59+3/oKNbyF5ztZQyPLVBKaWEQqxWbykgmWV
smz3the8vvhfX69MVSYzBRNT1iXyiwmLOEtscc2uLn3+xokowjhDnIGnk95lAKLvaHQNsQxVhkuP
39zYvE7dHExtepzCdGo95uh4uS4hweajRSB0N3V3Ug8l/POPiRpOeNLvB9DUpDP+TYRhsJQUvyjU
c2qV7pJO+zD8pZeksuSh4CD/VBq8Sy1oRj+jUzDFw5dilg1TWZsqnojjoKJZRlArq1QPOodYGP/Q
zuVavQo1Fz0It6WFXqvMSwHd3ProXFAZtYvrJUg+9WOIalO28rJHDzsRpVF91giagvbYkImqB7ai
tNZlaDUJtCptmYrmVzB7s9xTT+bOHsWgGm72dTHNmIEUc1uhRFknxPHT63/0jxWFRuTB80YET+VY
D2H8OQVrQ30TTsYM3YmNE4aMNFlBITDjzeZFD02xnDnto/T3QIplPQ4StG9xzrquDyaZgXW9UPta
9WgL8oBOLg90qhfg6KAMfDcsAVf2LnSmUOuuDYlBJbhb4/CnbdC/lDsb8oF9IxGuF7gzvpr02IrV
2zWjvANvf14Rtohj1IXa2cPr5V3lRMPXL1mzDOPHxIk2PQmgvIvHtQX1HwUxRFjTGzVMoznSpUI1
Pk7LxbaZSRFkPDRuoQI4iogLsmsDOiz5VBMoDGULhovmL2swIfPIoo7y9IaVfizuKwVW0K8ggLcL
g1pWJVV16NPRIp8Oax30J+1QH3kxrTPkE4m7Zs1TLfqwxK2ni+EYzk07gNVvLOsmj7ouBh6ihTn1
MkNRoU1z4hQJvk4d0b3PoIwmKxBRRJ4uv0ViAlNmNnRtexhGCuARcqAG0y0pY/H4ALUqUflg3wC/
WH4cXtl7aYYO1op4w7f2HDiY+XQyhsby89SQ0LqdL+MyeDcSkpBzC7FycjARi74Ba47h052hypVZ
S5cm1rlTqbV3pUQA3+djSpTbE2VkmMkmMIA0j56Fx4F1NjmrDjpBXyoFNGDOp0nzdyXv5oDvfNEu
5hxL0D7eWdf3hclWFLvXF8jE6OKuUCAF/tGJwIwvq1hNjC8vlBNQYzaLG2+GdC26XIJAFZNNMJO4
jXP3OrPxrg/XyB1Wm9TFKQgcm09lFEOZKqNVMLhzb5oq+W1EUfP5NQFuwvs2YWlFMlfIdr1dAhCM
w3kKiZP2HnALMX6AYMr05FVswSLcxf1haoxbfwVCh1VOjRzp57Angd2FyzhFHytg6crvhYikmTI5
tmMoT1xAnQxAlClZynykqRNx1tahnva6t7LLjBMpOQRNqaF04ZJwHj/FlpftvKNJWooe5zom6QOz
JelPUASezm2EevrPinfanKeK2H5n2zXhh6L3St0WqbH8RpsgqO8LkKcOP2ybBNHJ+dZMH8pRxNBX
7QXIR/aRCMbqLFVM6i9TSofhJlZDCixqW1eoVI2tn9MM9D/mRMPW7kHH1DU7aBKDBi60sn1cXB3u
F1YN9WEWWsPvzauVmJpJh2AlL1HJOAjOSYWxizN7dRIvGCenZMkWUyX8GcoqKPBlKH52y6mvh2g5
cBpV5UuIX9XuQ2MLqHNE6It6BJWpXINMOGCefrJ6DtL3s3Ulfe+iZXRfihQbdeDgsFA7P5SQkt47
z16rhMSV1bijhR39zbCk1lDoy0+yOJA1oMk7rVCuQKeoqZy6tYaphmZh10rKszRqTXA/1mxwv6kf
wb6GtDIIgizxa7zzsZ7Wp8JT/zk2qANi4sYxCwkiKECTGxTZp6d+RkkHM8RJB+97XDH90LTHvoU7
N0AUrzFKsjUP5PQw2SDofmODg2XMCEXRxIFrpukRUo4qafslE13jwjRLonDpynsoz9dGHUi6tIId
izgpwnedReeeZEzUiy6yV/BvtNMJtiU9dchB2iPk/OgDk0MJZp6Y2rrDbLZ2odmHSz2zOp+ViPB/
FoDbNlNeSkeK577z3u/qJFwTmk8CZQqUXiZionEvG9OlxS1wPrIvMuuhfLjnwVyyHiSHfiE3oMJD
DYtXKoAeUzr6+abioR2LXWzbKjziKBdizMQMvmh3mAa5qoepCX1ehDZ8hgLVchuEcwR8Saoi8sHg
OuNnoUcVd2B/aOPlPczQu/dEdFI+OokZjRMAZq3OI6v7+m7QvdEPY9Gs/MhWSBGRbFpM2By142tN
czMUy3LbFZHSIJdICINw3SCrO+yrMu9nMi6Ry7tCL/439J687Q5WEMN2zdTC4WUg6tBxviiTzHVW
tlPR7NcaNzk7YfhtWLr3vECDEzNkfajeqQTkdAdiECp8H0zjpc59bLFmOZMrA40OjzW1n9TqCo3a
1WyW93Hgndkrn+4aN+1JmKbmyTl0eTNcWSbCBk1TGf1Y+75v9ktcmOJ7zZcAbDMYvOdPVWVn24Cp
t5mCm2INpDF7UsnGNpmOqqC7dcOIKkwm9cTcN0irEjvnRWBl3O0oKCURi5ASg1MvYGcf2nLfpkzH
w3GUxdq5PVxq2uUhq+oeBAu6H1XeeIgI1z9JD92tnQMPov9Y0gr/IlNjVBKTlZGwQY1cEeUDpD9g
eyw+RxLEyz+HqUdYlSHqUKPZMYgLDcPeMjuBeUY7zSCqjipo+RPcvtO31jORnBpQL2QI1qYHVXlO
CvjskkuddULW432YrgY5lwp4xIMMstiNRonGSvWB+cmb8zqn47obg4Av85HWhi/sIGPcqseOtbR1
B8EMseMuTtMFXCzMD95/TtaQRzU+iHv6PS3hUw3GPHk03oysTk11w5eqxr5Ua1wgsx1arAqWMhGV
yEOhfAJkCgi6FTmZSsVFsZOq02wXr36Jn+oOV0lGE+mS25b3Sf+u00VCs7GCxCuuJ8Ws/tX3K4uW
3SsNpLmnaxSnD2lSN0AGrg6Ji7qvBppOZv9aorL85JOxhm5YXUXLsaiH6ZGW3M8PaUghHXRIUVT2
wb0H3pA++pqm4/tQjaJdd3LoK3kDlVQMh32vELiO+6FPG7dmMo0NI1nTLkHj3jORRk0N9K+W9B2L
bcrKgy/pMK+5RyGqe+k6RMGYs13M/VylJeV5hxCzQbkWDoRGeb24cDwFOI39XgLnwaO94SWPPxI0
MooiS6YhboI8agigN3kD6jLYaAoYOhgIVBi6sN1ZOtRdl5eE0nE94XIAY+XSRIhvwF43Ir7VHY86
lxXKoqK0djOAB3vPgzVKIAqHqA6UgqFqdbNTEwLDZKdEWbGXIIXFvet6ESJemnQNr5xOS726fRWi
tI3rgsbN+jBwRHx3FOrK6sn3pFuTDJYg1YTqR1UXLne1COon7IlZfoBrsOzbg6j91NhbQA1JK3MO
+hbsb8OTLnkRyBHjH6o0jnxEFBfLR4TaXP/oym4K3vdzVCV3UIJiSJYEOJWnG4MZ0MrkHVnRPNjB
x5oiOYI8hNQ7Py4T55DlUoV0x6AmRMVZtxC+PoIJsh0FiudoaTxh2CoNlmzkKbiT9hF6KOwhxswO
ZnUIptPgassOyUgOsTIOGpJyWdF4fUxH3o3rubetJOuzCDsWHTEcNkYfHSNoMJ1IIkXrcOZlOoDr
3A9Mf4irEnf7zVrGQXMaGeIzVJeHcWEDOgWVEM2NTswQxeBELqewP/lgJvQ1Kvb8OV6TspMHpC+c
78Fu7pdzOTVD+Dsu4c0/IPyeFOpNYTGGwc7FXSfZPTSNSruPwyUxehfpuF1FLhnVDeiDkjYEI1I+
9MiWw1sEpV1AMog5lvGxT1rb3sqmqqsnFcSQCN7F1AEZmoMHpEm+r9YCuJ9LSUp7wIVXhNUJwzUS
QUQ9gmx8zfoqWWy26LCu9tDys5M/BiWmZL61OoCx1kMRuvvBgFSDtPBOmFmsm4yWtKeVyqwKIvNo
oRcWfeibYpCfm3Kl/qYqkj74ynWdooIRCJei5cmn2iP7W9MJE35Bn8J/5q9HJh7yGcSH6oOI4MfU
HsQ0xJ86a516WdPktRJRMFrJB9q1RqEQH1ZKP0O4RfHfyMfQd90TSA6tUR6vvVnL3Vz3HBXSZBBR
izgn8bNeYFSYn6sPyUpk6fYW8+n+AXBd3X0T5ZwiUxINmPl21RLo6CXCEBs/TbxDRx2xi1XTIejn
aX6o5zLt3Y2vceVABiTgrMzSVCfBiU2QiNwXuknKc9iEMkeYaUHEMEMBqMn6sRtAbmdARIcDNDmx
1OwhbGWPaH8Ws10hV9YzYt5NUBdDKm+x/19lqyZ4jYp0rf+GiK5fxr13JQParhcFYg1f6ZaeaDWr
ujvNoqDoU0rw05eYQbCVKnfLqDHDkfVlVS33MkjHcBfYQpRIGc1cDh956YPm11ipUP7yiCzLb9PU
8+Fz0wnrP5rR++ZTEIWM3SZdkSbRQQAxap+Abxvcyzq3ojxInNxuPg9KeX7fuTUdg2ypzJj8ate6
/dyXau34LYbgC3Mn11ZPOuMdAq/voU/fR4jFUI7tK4fTFGrrb8AwXqDzXNSh7IqsVppC6bFKxmE+
xN6HXb03fRQPz2XTRpj26UJK2+p+RPA5urz1NZtv4lnhBrxx0Ai1LfxNwvUrGaIaWvNpLSDuHOy1
HfTc3GCYPZa3AbHMPeu1bMtuL9AzCb6GE0T2xmNKkzh972rH52KfICNHk97AiYp1B82zNGzv46oa
jD+FKAmUNOPRsobRkXcmXcUNwu6yDoCHb5S/EckUQtZFebifQ6Ip8rEhGSn5PXKjGSrr2oBaHSdq
UciNhiPrAjH8ZAVblgMZmxhBVc0CUPT1RFWR3hcDMDjINkaP5C7rQ+rST8uQ0gyEiifUJ+uvHN/S
qXxSwldQEE+ACKlzwfHz+9cbXk/3iEqHex9y3T7PVA/JU2SJlftAlGjK7CyY1+iNHNGb/xB0I8V4
1TyZp6ScukOwIk8imhZ9RqD+We605sP4Eo7ezTzzSP12IfAi3XmGwHiyC2f7HJUKPIwk5vSz0qiM
ZLKohl3MebdvTIpjnfLJ1/czb0r/rmk58KVZ1SfcYZAOy9nr3dKRLvylxmZZONTNoBM51wuN9sBU
FcWYhdWa8g9g/YgGdtS6xFRYPhPdpufCTXFJbl+TqcHkekyFj09rN8BrPfcxLJpmiOg45XsCO0LU
RBYUXKKboVlx5e8mR3oLx8CAp8uJWWnY7MCw3Bl3oMiEGOLWSafsewsu0fpRiRFTxpnzCZDJsCA9
F3IPUtS0nLOm7pLmFrbSmL0figgYj2Ipa/FioZJEfrdMoDCTuEW6335idkBuF5RR8qWmYB5boWhU
F8myX4Gvs1gBJkYMwioHHegug4BWr2wejqA0HXOUPvrZHJZ5bVN/tstK5nsbgZrD5KNTLdeAOkDw
KZF52BhlyudIrbAOyX2bdVSLE1InioFSa+u6Q45HxonGmbIRKhl2rlGVqTBpc7tisqqKMqCwQSJS
9bz/EZHV9o8MBUSbwdCmWxqYOD7Nddg+xmDpyaouiT098p5F9GuKdscsn8DV3s57mmhh73UEivWb
smFjW+RjzEyTodrjzZ4BKFdVu9QsCWgep7HV9GOMBUEFJI2DMkmzWSNcKlGfKq3GdGRC4cP244wQ
/mvZTMTd0UmR8mCTxv/CMExhD/CfcZpV0RgdZp2USMK7ONY/Javrryis6QUiByuZkMTgSo1fUIRD
hRQ8EnoYfiFZKMtvQ+N8/NhaX2PhJh24/STgNJtsQJlMyl0sazvcUDF6097qDnGDz5c+qr+7Fcoq
mAcOx7nqj1EAAO4Kec92Ze1PYRuHAlqB275Yn0OUIgb+DiSywWpvgmmh/TdklSHx76I6RkkrLxEg
4qTXeiTid2ShLOvRTnG8hrxTWO5ivS6f4r5v+2crhzWU+2mN6+FmWaeo3ekuohPdj3qkcwgRualV
u9S1KI/uhn4u0TWtsT1IfQn4ovC0vkCpMM2jCOK89LlGHK0+lgFmkJcs5r6r60wmMl3fu1Uhu9qh
AL+udEeEakiwj3u5LkMO9Xjcjjkh5YoZ2WlYku6hB9G6u2kgKjF+Q73SpWyPKlvH3xcKwbI8DBB8
hJt0fuUFFO1jYj4ENcqpnyMPckW9gwq9Hp4CLbB7O2aDcZp3crbgXYwhW9d+HyvRmGNCZogEoN4t
aHMXT1AilVAsgZrVHk69GIcDqDecWfZknR1GkGNuvQYcqYvaPaJ6t2Ivaeir13KMGWd1b+tVz13G
GlJxuVvrgQ0zqhlNDJmesG0bTJqgMT8EUwaLriJ4L96bJzGuXN0107g2S2ZRWhkP/FUCAzHAuMiP
MQOLy9GUzbAcpinGMAvYX7nz+4ljy/bE93Z9p8DJizZkjwGRFRT7IJWLMsaM0TcT4myUxpbWYdoW
JMq4j4UQ8iGch3S500uXpDZbmyDtHrGocXeKu6pKv4v/x9mZNMepdHn/u/T6JYJkZtEbqEklyZIs
S7a1ITwyJUNCAgmfvn/V7+Y+ausqwqsb4WtXFUNmnvOfTtVVo2QWU9v1btKa3rd+Fn1oyr0knTBu
E7/s2WxSAoahnVPq4XzRSTxPNlCGLQEN7aPpqmD47DN/cuxpiFTNJDmEwBSrdu6uI/Firq1QHXMY
rUsyTgA516ZjUsRD5Oq4gpIkD6uU+2zINvG5Vi24zq7IdDn3+863GEwEnofl8jQWsnNuRpW5/X0V
6XIJGOVX+KXmPkftfFu7fq1vGLLdRM1utK3VEWm49gO1JIYd65LCEw11bh+JxHaDgWItn4Jxx5qu
q8+FjTLzqWqHLGs+xUU1LiqhIywnlt9MAf1r01PtnMbGFd4zapilPda+8bzEHd380CkrsveuKKuV
qrEM643hEKATVbULEbIO4s6Y0jMvrRzF8sDk11pf8zA8jxZzspv8JqxlGX2n7Vlogkpn8pdHz650
wTznyK3Z/30aot++rcPa7NwomOSS+mQtLCIFcY8blWzaOOuQhhSLAlw0iBURbGDcar1j8thm/44D
M063bNLLRXjWN/repl4fr6qtbp2Hwgyx/+gM49RFKbBJFk67dprD8BPER8XYizYI5qQpx8GMSCiH
cU0by7TBSeax79xGihJpOgT9vEU7Rnwo19vHCG7dh8qylznc5VaJoS/hkJJ5mKykrDkqGQbq+ue2
DN3ug/HLOb9pDHXyM8UXfXwag/NlV2LSwi33fKUvfsTlYkJ9BNkf2pdmha+57XOmMO9nvzPa7POp
8JaXaYK8kKk1dlb2YaKqsA91ZW937myRd0eRmcEngFh8MVrlX+K6imGDavZwIFwjxo++CJkOx8Y0
LsfFsr1D7me4tb/MWRyUKg1HM6m93Y6r/NEOzaKcQ175vYyv3SkoGjtZRtWY7jGbsjhujtO6TR5F
VcD+uV+yqpS/PKevdP88NHZfrns0kV751OXuGH/s3NqpfskiV/HPLHLn+Gtr4B2OREfU/f3WmtV/
CbZo9Y5+zu7RnD3XjYftPFfMSypSXc+jOOgxK4Yv+ehbDE5isHn5qeSFDegQQjlZn+ZiJJpqNBg/
qJ0cEgBSC+qEaaurqByixJ0J0wmKhLbqqbTCrsmTda679Vvt0Hxc1ZT/YXBlaZ8pEMk8jLb/HbzN
ta/zppui5xyACjrQEmEWp5fT9aEMedfvIPWMHjjhV38+IjeoprsAm4g77hmgMOEZV0FwxB0RZ7e8
flMNkFvr9Zvv4vrddl0nOusoSKa5lfXY3alJz58uxx+xfdt2x3zjsLY5aIOINxRK2AvWU1BNG/VD
WeUdYkgGXlZb0lW99K6jyquGa7dnasnO6clxsxVRspcSjgz4JKh01Pap222xcws00a4UfMAG3gNE
ksgeoikgL7SR3L38ps/I+qoSiAxX/7ArToN1t1z8XmI/tbnuf1cMPpt/gpivwYE9x3JvQ8etm+82
lzGJXcmTr6bHgbMo+FZspB2JNDdkAOxDkmYynyzwttx8mvYi7l/mXFddeByXckUjaYoQzNmfckNE
TzVa9pg2PmAG7TMz6zysK1I6VEZOwcSyp75nVlWXrkAYijMbehdOQFgxrIjehgYZ35aJCQFs1LRM
WBEKndpu6jtR7Xy51OoOtrftrnO5hDabCz0yWccd9NMHq/X78LiVU8l3sjuZKJUqoArOxeKBBHe4
KW5rp8fofxTQgi5aIm82FSSXGr0tTthw4jnFTBJPt0BrgaGckhHoo+fYcvphSSCIKSnpPzqI5lx3
0jnaIS2z3DlbyMn14GTCa7tjWHSlDFKv0a78NshpBkKeNPkue17goK9v8XjE1UPEnJeGbsPGdpZQ
wsgG7MlH30NnCPajwnU5AYQ5o/imnSWGiWUz6CgPlJVzqcloskbPCeNlDSW4tpijtNL4LyWtAdBm
Dtk821Gv06luSJhLAaU0ATmwXO3HvPS17nfICqb+uShzyy3TjfeuNnel7SxVDvA6b+xUm13FK0qM
YIzlsmtH/vGvvNlsRi6UUW5NOxwA2pwyPy+sxEAkN+uh0lvE+anW2SPz9xL/S6PQDnz/zu7Wxf/m
LoDdLXI/Z3YWaoKoCRRU5KJVuC9xRf9qpXLziFfYdb1lV2X90O9c145LdeyiIQdNi1k3iYCm8w5W
dJkUFtOM6eYA4qxQ+jHsfXX7HTtCmX0CN47bT5BubgGX0BiZZTfdFAbNlZWRof/LCGMR1UqujxOm
bhVaZjxMPUfcF1l1xj0zE4kJ48mSKYZakBi7heJaR+D+1+WY40Mk4MIrPwh7LvqjQPps0wy0Yj7C
7RRmb3eDE11RF67tFWTGEtx4yFuY/ZblhrmZee5Gn53NmwcIXDeOjbgBnCp4+aqmH1yaqhEPwbWx
gnn4EKpijKx0RowzQUI527rerGwE+nmpgJBOXQnkvysiaNbyYIP+Xr6fRUjU9SwqrQnaiPORiojB
YbX5Diyw5QgDhAmMd5LVHC33W2hkfRUFmd5u9CVAMEL2w8V2SadE1E5H7YWN2EdT7X+JWSwfC523
0U3BFI5vniv8Q1msLKN8gD5MFH2wuhkjLX+sAU3tfo5Hv3kITOW5+wZJQbcHIM+be90FG2OgSlp0
RvVygJVlg1Khm+OQChD/ShHtx9KySOwtKMVg83EV9E6dlB74VL/PJZMnfkRdVjWICEj46ztizrTt
3Df1Wm9tsngI/aKkcpY1+rbGbjR+d6Sxv9lIi4ObIsIn09fhO0p48f8FU38QvoWvhG9t4BWVKiPq
V1dEyumchq5WwDNeVDUNZ2NZo9lw5j5nQwjZHEU4ABIAeAQVhIY72A8YZ7v4s0RXUVdXREb72YqK
rmunb6GQ0YW2q9mU24MslYtk0GQjPoFhmkLR7KRpSX7aM5LMHq4I3gy3DxPSEdHfu3iBmuCTjRss
4tyP3Lb50eW5Q5cicHaGX3Kv32ovdVVdS2fv6CZsJZnyU188+k1luYIAFxqPYj8FNl0Vu6ddhQvZ
3pWChKK/LIdxn/XU0t8aTwKYXNEX9MV3OEm3jA42HREtB2ySsT/JqPfUVe1v1NXwHngGvzAfaY3v
bEjq9cBr0kVe6s1+RY4Hg81hTEimaf25B2sQTIuDTASMTJvOjvjN/USoRf57pMJow/08NmCF17Bw
Zf1kwW+X0x7aeVNMpAmqZcuPi+3Vk0E5o6A1Hu26dRkZkVjMTpzifdsuUbYxbM1bl4/rhEWv2MXK
uJ2b5lvcmYsZFhtlfIBQrqLqRBpr0OJ5pjCE+8hoYd202uJF5x8iBu2sgJ99AFHH8izzsbqVlunU
y0ROdzXte9tvWuc4OAVt4ylbhyFkIGE0lv6cSFEyLeY0ZSIqxbGZY+E5p3CS0mz3FmxP9MWi9POz
W50tcgqf+9YN8+JeFm0jmpMlXdfVNGwgwWTQtVv7UYZ5E24vK+MJAUiSuY2Xui4T30LRMN8Ka8ty
/P5e7g+3xos8RBp2J1TXpcg2tfU4o0uV56hj1tpOeN0y3NNJ0p/u+964Tp/UfeB1AiVQySzcqJsn
66kHUM500sZgOYfapRD9AXSwqadebba4zrR23DVxgL/WD2KJpPct9AOBF0tdZCGJEQt+/hT4QdJq
1bZR89M8C6pC1CVe0GzJ5hkWdGDc8DFeebpQBL1PbOWSWS5CRtsPY7WneLJKoo3UgCghyQXpZZ/b
gO75dhOTuxZppczA1hJ7fh5Eh6ZrGjj3Bja+TTzOm+Wz1m4hvs95TCoCvlkZrQuI4+ZYvJaB5fov
IjdN/gtmtTN3vokpvpKRBMCCsV9jYH2MlTtuP2AGhP6ce7Y//nIjr/e+COA8mzq2Nt4a7laarzll
mqmxbuBH7fyGiw3cH8yrGYuTmGIYg1SM9AEhegTpy5fYbbV3JXH0+NsuK+weaqX38Cejsm2d8AEN
VtQ2oMfaG+yznVX1ej9Mfdi+wBP404MZAjnuizGvp0+NUZb5uVStGH4CNlygGMldhNIwAyzG76ia
XPVL1+Nqzu4WNs33qo8j4jxV42zo5looZHNlMTzYaWDOKyO+hZMw3NfGXsb6S+G2q/2yVE5W3ueq
szPsB76IZ4RL3potn2zgJfckM+rfLSWbqWitw2wVjeNDrGk5XZnCLc29nefVlB9ioI382Y9U6PwU
WTDVKR8VMCZoXWfb2/ZWkHmauWVr39S37AEEEB6Rbm3hyadnqX+6qpLUaswzFWTZMqi2feCjiIVM
R8OVRLC0Jm6fuOiFEnURlEXswmW7RUcm1hTOwfEWU//aaqvpT56O+ulHY0u3QAeIGOUQob/rcqjL
1lr33TQ7aMACy3Z87wTEQ3tzrixZDXDYldF+6psl25yb2XhF698Gbm071NSEZRQHvYZbFOy2wNTh
zTz0jhMdDE/PBuuamuxcew78J1sw+3Q5lJu4Q+jKQbwuJY1eknVhCOtG9NIWPik1mkAn0s6y7AeH
DBCKWuza/9Zvy7R9RNrRrz+1ArKYkynMlImYhQKGeBeguPJ3jWMy9yt1ycqJFDJpbusO5LqPaBpC
NCDOuu+V1cqnGvodPG/rXc966qpOXbZtO4r7DxN883ZkqkWMEjumbRLd3uKzvRs488IFUgrywdNX
o9Gy/g0wlLuPxuvzgnfcRnR3xU1zg29LZzkb4gCvG/YlL6H9Q5ZBoRAKbMzeTtZg9bYTK3yZP4sL
2OSkA41WtJsMmNROIt+y+gQgFOVYWplulG0aimqoHke8ARRE4UB+V6ILFKQgPMgY1U0jLZi2oF8z
dX8BKtAILH5QPQg/d+pPjRfPZjf7pT19LbI+Kn92qLKCH6vdZO1t2w8quw5Xy50eA4wO9tct1p6H
cNT04oH513a2zzyqqXvQdM5ZzThvjkIIJzdIMRqF9BS2K7qnknkU5K0OhR8d126otiyJc99sEySy
VzEfbtrqLWYnz+P4t9T5ZXDFSJ3kXhEXHDnf2rxHx5vIkUqOU7+A5ByQeHk3yize9JzXUb6ipuqY
w7uzTBWWH4cmwnYA3MSWuBsRsVXfl7zxI7mvlQmaJzbUvD/NrY4JDu3ixb/trcayX8B3IOa8hjOb
Bu+CtfR7S5LehBQy6rMg1Us4ay9R9STwOPVgUAdOd90P6aBh4+6MWtRwpy8c2KnQboP63ae8Wz5z
0TK6R4CxmM+DsNqJdG4WPLWtjQtn3bVerfQVQ8MshOuxJZBuBKA4zS2DZedyTDvisdcvfrtu3QtI
XUilmG8N8eFZy2vzlQHKwfJJbSan0omaZQOBjzNDJZfYUzRsd2UzNLdFwRC0ZLWGVn8zw4yyN+kK
ha0kWUA6xe3Ur4N1u7VISr4q4rG1TFml3SkDYMgfUAp24afB0DPyEzLTf4ZxyuxT5rA3Hsw8Ruuu
cjGVHZosasqn2WI+qyTf3PuZ+352LreSXQht3J0MxX1R1N32aZpWe6XnWOPvWVdVtPEF6+O+NshW
qUAZAy0+jH1x5QAk7xCtW/I6xAtYfhyzWpubFYlwd+228+xctSK6UvBZdZVSv2xRtVto/0WZBPPm
iEOMeG7AxRKr+kWWVExPcWVcthpRyEBpIiKt3qt3EAAR2AbISa0eEG1M/rVVOy7zVOCj2vIur+Dg
77Zt9ZwHdx36DhnCIgefeqd2p71EThMelLFx48cAdMkKXhZNu066i9KpV2IwPi+DT2mRuBnWs5dl
ZY7ClBDup9pvOiemDVe0Y2ObisY+dI60Nry62AvmDCmlmOww+1DmYY2jCiR66iaUUWoJE+0IKO/W
0lOCxmJez03hdMs1RT1jcYGUfOus3LnLrlffcqk2HQA3bEshleq2NmOXIGkFDSoQQ3ppXU+wXpT3
C3PmHI+/E2WIvBEiItM4gmERgLKgZOf1G4Zp2PYzhF4Y7kM73KA4aGO39jq7qBs9UJ5w6h4NQjnr
J8lJk+/tuwVxY0Uk4hK7SxK1W7B+1e6WLfMh5yigaq7UsIa/AT/q+Utnt4O+CwtU52NCFGkjTjmL
jTALsUivuIqZ7bJMV0RGsN6PgplbqF1zX4Yos33Ive6TPY4SJ8JsVd6kd1GNNATMrstmyiJc9cAO
e+2NJcoNWTPRTKfMP93sntShfg5+8fmcX1dDyHb4wJjyFQel4uXZfnf1UG8vNdbH6VEFTTXmOwvl
0YPiRJ4/BHXXl+5vACBfxjsjEQ3+jsRad7sNqef8NPjaGm7LYG16ah3sJPkTUkFUMJWvhV+Bum5j
01/DPfKrz2UeZMPd1NkGabPQNB8VetJybtfsaLfs5xLpgqe9l6UkFl2kHVJG88Gnd1VD4sAYdegp
MajpZJ5a1T66xFdBMqwSn4NJwf6B1pOmgjH6OLKJlV7a5R4KMJ68nhybrMtxnMECBTTrY4k8Tt7y
GqCLglHMeynSqJYhep15JU367A56qMxZrMGwIqmX1tqmLfo66aV2yAlRpmKIEImlqNTrsdgZNvgR
mKprXSaPx0Mkoo/oNaDZDjFZmeZxhvJirEbJ4WmfwoxYt0+TxyuTxrBTUCcR0/ncU6PrYH2BNzK6
TYy22GQStcqtPlbAnt43OMx6A84DMMRvXFgER/Y3qN+H+MxQ7LCnQ8AW4+1WO6/Nr9YQSvvb7+LZ
BxyxGpQJawxuH+4mEPTguxABZwlzVpgnkgy4Itb1KbJCgp13WiOO/+qPsgzFbnNb2Bv8O0ZEz7B5
jf6EHsMrbmmrTRAmikX9pVizhvC1lgny2YNrV5Nhu3YHtI6jT6zfiWciinC/jSj0IKY2Vc+/gXF9
+4BKUMXevi3NtHmpHIesPXLwbIAPVMhuEUN7D6QGJMVoTePXolg6dzrCO2X6xzrMcVkdvLBvZn2Y
m96ZvE9Z3jgcTI7mV59gmlz/qTRRJW/wDrsVE7CHxvvgCtbZB2wHrX8KECDIcz2pUB6XbgScSByr
gaFJFj8L4u9VmNFZJnNs22xb0yobzn6xBIP1a0TRiiyht7ElHGETlSOvA/qZfDgtKnKUwUIdbj/t
sCQFjGE2WTTuPMXRRn2+gaNf5WuLHptohtEMj2pdeutHPF/kU0mAQDuy07KAFG9he+puvuEv+eaI
b2hD8g2Xtk7PDXqpckbR3za0gd1FgfFc9rnfkKbi9UMX7atsWUCCpzKLk7KRunyGJHTIxPKcYBIP
ogH+P0tPuRtTPwOUEzdTyR3Bz6JG/IT7YeT0Rc9UDrWhX7+IGfpkakWxXqmoVfGPfruEAp0UQrO1
JhdLaZUdKFu34qaTuRNi5q8H36PnHAkpGL8MUzsuN4ynbL1n1BK02aJf3fAXP0q1dWrqSthlGvEb
2COACToMUFojH1n2XYxJwdzFduWHxQVYGDzuJDMg4mDfBGHpr1cIKqPmCaigG3aRNVvN11kPofyl
Feh2e6Xt3HHlLtK8dw8sBhkfqZA89QB5OXdDIvF75I+5KPPC32Xz5qO2Dbxxdr2koNqdchR6oO8A
uIFFKwARXkqr3MVyk7nEbXlRwiZolnVT7Oc6Y0tgNJWlLFS4eT8KkbKzYx++buZliDCxW7RZwU6M
fW7CY4kvs5fnLfMsW59YhJ05Lj76gTwN8kBif+n8Xvz0V3Cixz7Pyo2JaTlTtpJpbnQZ7CpqK/uo
KzbPF9sZsok2LrcqIXbt6kbx97oLenUN3O6DNqtCDhIDsADmvJKyd1XEZF/KCmSyNpafxAqtvuv3
TVX6S/eguQdEOscIuJs7myJxNCkZHlZ7u1EHwa8aBhRYI+IhZ2BYZ6fCSu03ZvV5l0Vj9zNOAO3l
8y0Nt6mwp9RBnE/Hrs2kfZpYiv5HfFrO4u7KdbKGDy6DFuNyR3u91Dde7W32fsibqELAv3VdPtHd
cMI944/x+ttszTP7mwD/niz0zsgYkAhG9oyJafHVhUgaVDt5u3BqDLJm2K0wSp1WbKK8yX1Gv2cP
RYSeukhVJ4sO/NDK6rg5RcofYrEfFQhis4/0ytHLKdS2wX6rwnh92CbbrX67UrLYko6KP/6lPHwK
GI7kRZbnIk2kTDPzrOohVVFswV+hl3LahJokLK9k5ZU6v3K1GcZ6H3UePQloam2yT5HdkXwvZprD
eQfvErTXaOyMeLQDr2+/rkzLsWksmdxEibw1RLsgDvIBbrEEiH4b78qaWb7XZWnElvaw8rAwlpdX
tZ+OOcQKNVi8DGMygRtHPxcZthHsFAz69pMoe6nuyBZj67rZ+PfDXuWAaMgqxgHrGqWyHuenBdFQ
y2jQvLHHLt1mVA3BngYhs68uCmH/V2hImYuOcvPd9UvrLBHgOHCxyH6MtF5WlMhILh4EdV7isYKH
wuN6N2e6IxNnduJxdU7LGmxddcB6qPM88Zw8cNoTOTzhhjAtxGB352clofWkG0yjrm/rwtRoHEo+
CZ0CMgR0CXu8HA3GpsVuDACQ2/v2h25sTfjktjD0wc6Lx1BDOq/d5rAkSrpyZFc6i9v6WGoQreID
xgvA2v3Qacvertt+IzwYGUjmxtcwozLejnETIIbebWMY2HLfOIHljDdCB1CUXODKvJS4AfyKk1x7
/tKkFefoBHEmlkq1NzPlD6PfZBj4wf3YIUnokDNYBcRj7sRDJiA5NRUd0dOM7PNTVKSSGSMR8SPW
lGKCaHX92Susps33OEUcXnaxlJInxoto/N3IhAynSoHVJYPsqgHVk5VY1tY0F3ndhfu+qGmR3iA5
tYW6dUeop+e2I42NdMxpsCtJNq/2M/QIm+SNwgEnRs4zp6rkA91NF+CoJI0CkUSQu2sDyFzFG+IE
p13INY1Qx9W/QwUwRatoVN8pohnFFkXEbbQiT03Oes4eV0h6/RIXatbtTsmq9e8QlDE5KJ7WGHSp
x7Qmnxkz7I7TPpZz7SIfywi/m+/HuR+m770ZvAisBJZYngXSro6OfWMkZrdz8zXE8REtDr7Z25bp
m/RvMyPs9EVEE33dYL8e9NCMfXMeWOxiSXv+Ny3m2utZZSnow1yNu8GG/ICUrSG1y5SiJqpZLLQy
E15QNbbLebZZzmTaLOu43vQFjsJ+15t8KD7zpUPGv6lM/LDAyi3Wfg79Ojc7Tj5Hv1BJAq0yTc9o
55IzLmyLNbOETtHQK+ZdjFKzWJ3bFd31EoGCFBln2Og4aGrQyfrtb3je1vUPGAk9NMoi8oQC3xi6
bn4ZOqfQJ+yE49juurmUkZXUDeD7U9nw10gTqrzGQlRWAMr+DHxSPGhnDESyBV90ARTsSYmqSuEg
x2pKxRZ76w/kf557Fyu0Ph+xPdlyg01ALfyLFpVXKinsbhnv0Seh9Nxhe1nyhxWTAZrpyFdNcQdw
QOgK4HGBdnPMFkfe0mL1JbZN01kbHkQLkJANe2ObvRoXd/CfmtUb/WXvQ6AV8y4ibSQ6IXQYTY4v
owJ23hO8HYdl2pgMD7IZ4wtUBqrKUqiXLq+umcjqFfIqlO7Jq89EZ+2aYaGYSLgrs3XfLihs72rA
8u5hVfTVgCFAC3mS4YOJn+sIWO0SGcEUIQgyZ14l0KMzxcNPPUR2dS00xpP82IzKaa/zbkC9UibI
F6O835NJtrnDHQn60h+x3KHmyuxdLVGGITcJhCw7TDes83nntcQXoXNYMz7u6M/oSSxCSNrNKnYr
hw7dHLMKNm4f79jo6GTagryUsFJrHUdmV3Gj3fjHDGc4xXB3CC+sKqav1ULP5IE5XQwXFos21vF+
CesheMmDGaT3Gq4UqfWzP8IEVDeytuk3PkKWZnZZ/P53J/8fcwhwW76amUIQnxWBZi1nEwYHg5cX
tfmRlf0uNfinRAw+/xJu9ePbx7LNx//+L/H/QuxpCv8lnISYT0V2p/ObOvtN7iCPOt6p/N7HHq/+
bsx98DobFgEXXUvGjNwmnnbKeQGNuPbm+W9SD7iWyz38x7Vs7GoFvhrktqo8ocU8Nuq9QaGX2/1/
+FM++lWgQtugiuxVPuAxoZTlVHOjdMb1kE3B2daPAcLev3ver7IVPCTePvKp+dyNABTogCd84CVj
isU7GYlvXcmrdAWwVGBcd7kMEAzTvrEOjS5+hjK4Fe50jQvhudPeO9fyxyAHbtor0rnuQeMqU/I8
0JOCPZSfteneiYm5vJ9/eiCv8o222M1sNpH5TBtzH6iNPB7UDl6DnrLKrjHZvJMDcsn7+MP3vA6P
pQDmnAa8O2+jui6zKIHYuEJJyhSNv4qRjgH3//O1RZyrBs8Yxuih7/QvzrLSgjN4bxrPW1fwaoUD
cjRwrojQA+HctjYTheLx1BXrXo7eO7vIG5vU67hY+6IMwAuznP3Nu8UkndL0Uohm/jszl954kcSr
hZ31rcZg189nTrzRvZ0WYakbH/Na9M7OIS5v/58e86v17cIE0MHG6lxmRFPa96K+wyU4e89e1u4Z
0cg8mpeG/pwXeu8s7+WVvnVdrxY7XaAHQ+MEV/NcqC5t5xEgsZik/1762VvP/tViDzyYXSmnhTi/
8txpPHSBOHc2KchO9M5+8tZXvFrkqHEXO8AIenY5oNSGPqD3v2dUH8ho/mpL/N8Asn9s6ySo9ILy
m4oRyCHx6vxFMeRvh7jo5a++4HVsbAZKojaMbWcRhF/wxx7wa8Lyb+8Nan5jy32dG5ujglopsXgK
Ztgb51kuH7Y6SPs+OOYMuo+Kd97iNx6F/Wql4zigrwcrP2NiO/jKOlT18BjPHhGIf7kSX8/jzmUr
rCljO5yU9Qt98uel1381yYZc+//cBjfwldGhfTmHIy8qpE24w+/2XmbRH5O/YjRm//npWHpdpwkj
dSa0IW3xgoKDAn7sgoDNKtppheCk799JBn3rQbxa17Py5ZxNXEpdyg+4vO6GtbwD2nm8hD38+zv7
xtZhv1rZi0OVupa8s0oIa2eJwb8mwW17501669NfLWoLbdZo5cNyBqmYb3wYipuhmrp3fvtbt+fV
2W27JZErDrcn98q7NYJ8ksv3wCUHK6+P/357/vwV/utsVrJmyslzWApQQXcqDvf+MB180h89Gez/
/Sv+fOj5r2NZB2Bnf8z5ipL4byat3En5E0TnnU9/6wJerWUdZ3g3LI7U2VflLuiUOSxFI54Wg8wM
dcy3f7+IPz9oBsT957LwLTJ48oFH0WXWE9jPsMMB8V6K/OW3/t9D1X8dSBotusmDkXpc2et1FL60
mLxhPYuPsnbwYjrL8M4L9dZVXP78HyfE5FR4K83KBh71xekiEBun9yYrvPXZr9YyriqnKe1lOa+r
cFM4uvyIlcl75/R86yV6tYzHRmRY0fj02amPwKLESZDNBaP374/3rY9/tY7XsXf0EGRM80SzbK78
IZs/giHI6chs5fD3v3/JG3fodUgfk1Zi0c/9QqzMUKLiMfeoz99ZBv97yP/hHXo9Gne13Xn0q9Cc
R4VUDgdk2dUHWYOooojp/OJqkA7y/eGMqPGv6g0/frU9sQp0FQbZBiWb7evZuYnXfI9N551LeuN2
vR5V3ou2r2TNvqEKjAFhdGrjePdXT+J1jPO2xp5j9WJhMibGFz++7V3zzun8xlqOXu1HXWmv0h5t
HnJ7D94Dkf6pWdq0i6+89+bxvnVjXu1FzMYjKEg4tFoQYjl5eZ6p37kxb6yD6PLn/9gg4FSizkVN
dnYb/0OwrSeH/1rhfPq7+365on98fInMd9O+bc7dpJ9gfabEdcz3f//sPxcufvRq/xl8JrQuF3Fj
sWmMQj8b+aOavVRcqBpQ85UgIjm9Nxb2raf8ajtSkb+25eXLMDrtpjBO6pGphQPxbOF9Z8arv7uk
V7vS0vSS7JvFnKeuubHwzZBCkPhzScJHkLj/w9l1NLfNa9FfxBmCBQS3FEU127GVxCkbjNPYe+ev
f4ff2yiIIcxwqwUEXtyCcu45Zfe51j6VaaT4N5lbCeGM/riSoAFihOp4Xj9VXc9AmEap4mgqTVDr
ut2sfckNoPeg3n0OWxDoLiBkql5HIzDRKBBG4bOLlmwt6nd2lyhKhuR7RN7VGuiOFA9d41lz0Ebk
ErzO1of7CyMJE5GXVI/7FtRGIcHNPqh2AEpt6yioElWYvH8OskWR8L6w8aBd4iDX1CD6YHFQd+UJ
CGR0E5fnfJwfLILn0/ufIvFkRwibmjA0ybkoSn3xjP19qv2u9Ddbe06GVrEOMmOJsRKFpDQWpKuU
Nifqfm3s8pLPippK1nm+V/eEGKFFa1Ewm83nBmzylpXj0V8/OKDNxDEb5Hy1F+rUg2YuuqH53uyM
XWTrJ/SfBffNJ/s4MWgyYM5jw0XWGfQiIG4CjoSozwMQlSp2nhJnEIXG5x4oFCg+TOdhejKzASg+
tBhRAMlNfadlRxam2+KfrhO4CdDComU+Vtl8hmr64rcZmU5jOql0BiTRKKqO14UJnTZWzOiiqYKR
8guxTIWDyYYW6iHIHDX0FMXTOel1IK3s58GMFAVLZnyhHgI0x61kwaxTQEQroC2n41x/n1v76JCv
o9krvkD2N+uX3Zg+mgEYa8KKnC3+UNk/0UjgzTZHi84nB1DaRLE1WTPtO6FC1xC6+ZfSrks3nREq
LQdpWBPjSbTzdHBU5vQHgFlBp/3mqmosWxMh6Cdq6ClPsukMsk3gE1rtj2sPiu+QxJwoPa4BVx/T
Gqg6MOIceGQedKAwZ079+yG9us17ZhJCOsa9HF+PSWdHG9Gjrh9aPFeB56QAqypRFBDJUoga5MAo
myH6LOZzFTJArfAEH8ZBS6A4GlGQVKILhF1AIqJwL4nBREnyaZmw30LzxTmf40vW5ejJjD+AvU1h
MMla/yNIjisDu2zZdC7A0LK3OgKi+6j+cn81ZJYSghtd1KAaCRGBUfmpBtYn1j+EQClZwDNH2rDr
yj+pVik+RGYnIdrZDE6vBijJc9eiq1+L92PR+hXwP/c/RTb8ar+b+EODqc67uoSdQvPFrDgYW5v9
kvFtpcgWwltj5WQBibycm9bxjRrKYYw/AVy1vz972SoLEW3YRQ3ED+qQXkXPLjEP4E1V7EFkhhFq
eI+rUrQ9rvcfWnkC0i6oLfq80qbcn7lseCGgRzCVzRQkD2eutc8ZuOPRGnNw0fWyaXhRLrvjJIxB
dY3yMxEfcLtdWBYXNAQojCNJR6JkNugNVhqUfMK9yvJmgqXNsmtfB7YMzd0qRWvJ2lrr5vDGM4Gl
Ih2cEheNQPX7eAtBc0tVb7y7EfWyWRjqFZrcCXD3hR9D+CAEmhZcQvfNL7PPuuo3c0cvFcAEtgXn
adCpiFOe3hHPSX3mfLv/BxL3EaWzl6Qr0TqCP3CS76H2p60+8SFSLK7M8ELMGg4wQXnuknNBusuY
pE88sRVDy6Zt/G0XN0ZXullh2loVH2YyfYpAYRWlqus+ybnBEmIWfetAQToYfnB+UNs3x1ceAQX9
jVFVVpDZRghbtNpYFbjbcKGooYkYDbh9uOkdyxZFsgEbQOerjXqoxWUA/uqV8eKCg6iiuEssL6pk
u5oGnkS8OZyt1vKNeD5qSfQMKrZNjya2KJKd5ZpJiwLbn5S2u9YioNZ162dwLIB5SVOpFsm+YY22
m6gCeXimgTUctaoG51JtG8es7msPCGKVf0qW11z/+eYfQPcYOujkGc+tCYLJBCdoPBpno8L7JTtq
c/3Xm9FppqOorFseB2ze0AMEGcEBlM3oB/7V9Y7HVHsfSRiYQgDTMQ0tVmExIPCCL/mE3gu0/hzA
POsVhqJ+ySwlRPIEGodpTrEhBYHCG4iBhqClXevfz26ywYU4XkJ7bIapnc4dAVdEjpZN8G0ZCleV
eZEQwglYsNCrynD0x8YHXQt49Wat+d2McE7fNP1/pMV1p8t7guILatYL2Cb4LkM3xX7b4Ktz3TiR
BYac2EZP0XnggLuCnLI7LVrRbbO8iCiz7dq2JgBGz0WjfUBz0+NcFQqrSOwuwscahg6e1oX3TxTq
APS/3qEdeqMUwSXxGRE/xrUMPmnC6bG4yEBGAH5bha/LrglFAJlmcJAK1uF0pvN8XHL6VqN0pS1D
d5J5wWXPHtyAPiMliPaHL9uWWYhhEz3es1HgrKoD+9iBVRznZIWlZAshhC7piUEd0AOcJ8ycxXEA
kpVjNZanbTMXghcoexsKKViIyOr2U10eGq1WuJBsjYXQBTTfyUeKTTMaRFYhgxCUV+0QKyYusYuI
FlsW3Z7MjK8IjA4kV0uQmcajkarUdSWTF5FiNWTL9cTC8NlAW/RUWR/NApDZ+0aXzX0tBTdZocw4
xayxIQ/H+IfZsMsC6mE3BtvktvGF0uuA4hf9EXBHaCMEDeiuaQzBG5ANbxt+/ayb6edgyQS8Hxe+
YCrzE0DYQXzn90mlmL3M9OvvN8MnpZtX/bq3SjT7Gx4UOn9coPVwf+6ywYVI1SBkA6HaCLsSIC12
PB/SE3iNI8W+bTXwOxc//2HebqbehGmisQ6WGcA3nNbPU31AwxoulBX3VrLxhWg1Ojvp0Oign0Gl
7keDtm/S7LmIwQHWVIqolfmmELUF6FeyiuJh06XcAy2cN9WNDwaKbYsrAsB69MugyVXHLWunn1On
BYmeo8gIEuP8g/0KG8cZ8zXf4K1aDz8Mg/uF5WXgtsbDJucRUV8JYWYeOoirGG1Jz1alFy8WDtYK
05B1Ff/1HosJqwtMlh4XuYWHCA1iaM7s1/FvQ/ulr/RwgKKHYPlFE0zpfosK1c2DZPMpgsymAcyD
ZMZqW/nvPH+2useOvBjs2A+/t5lMyBUE7VmLtb40590vjmfVqefbHPUfmJkOGlZ9GHTAdrLA7YZ9
Be5bDhm3+xOXeZOQKCDARlB7W4SaBc0PPCuCI+fU2hlUYPSNf2H8nejAPtKhzxG2AWTYa9E+gj4z
p/lZZrXCoyTJThccCrt+04Di5XSujeiJTfTHVLWf75tHNrSQJrBj1ucOzYrnlrVPY8vNfQIyQUUa
fT8HWSKkLMz6jjUmkkRX6691jlbusP/AoAt2f+6y4YVNeYg2wlqnmDsYRX85MRRhHPB2OZqqg0E2
vlDep1WWjIBi7pyYzqEGC7XLxj3kVoJt01899qbIgA+udQpi6Gewm0G8IoQODsBw0FC2F7LxL9Yv
u/mLGMw2Ffqg9HOWgWp4tHBZXr/kdXjc9gWrU90MDyWcxgJ+XT9r0RCUKSS6JjC0gzx92/BC6BZZ
aRmthr1blDoBgRJaS39BVUxRBGSrK0RtSnJ0Rg84XhDdXDefTxDrgC5OqUA5vJ93IKn4t23QaqjH
zYwzHaiEwBntejMIYwsQ681c9WAv+wIhdk1nSufZRd5B46HPQM1EdeNoTs425xFRV6VDOKstXAW7
Tni0onxvTvQE3TNF1pTMXkRegeJ27g0wRJyzBjRkbf9tCvvAsBLFhcP71z6WiL5qo6mCAJUxn+N+
8RLzD+imvQySQoM2HHA75oFfSZGG3k+hIJUWVroD/VXawE1rkGtArwwkuu1Uf74fAy4GeW8vsVrv
JsQWtCTrPCMzyEZrcFd8BYkICAF+sAj0xLi9ioxwp4HZ9P6fyWwmxDMxXJAtd1CkS0pQ3VjfTMb9
ycCranvqIzDB5P3+/h/J1l6IbPSaRouJzuHzMjl+DqL5xCh8u1M9UMmGF0Kbx1D4AhxjxS/1b11Z
v5oTeNRAxKS6U5QtuRB5eYO2QrDBAyrTx/FD3Efml2Ysi8dN1hFFqItw0cCygoMT2N8POVm+Fwv3
48VRLbNk9iIcyoU0Io/AOQxSRXAq1bUN1pwGzyX3Zy8bXaiarVGmxIGk1XmMSZAX1QdiNYruOMm6
isjWcUSjNyg7zDNYDQPwLJyTYtmlQ6FI2bLh199vYg1KF61GImacm2xk+yntL9PY5Ljx4NvefS0R
zpU6nWtpNoCsDS6B0IYOxmyydyZ701baEhFc4Piqp4ShdykmOlR3swCdRr6T1vv7KyspaY4QVoRB
zJHP1Dy7HaijjBiPSHz+1YAUgIeLoujI/kMomxCG5kPLdeNMrWSXMDTMLK8GeFszcFZt+wohdkHN
po1uFcGJ8vFkRzYkCIrLYPBgBHngpr8QgVpRZI9VPsORoMP3Ux+z6zjpXjOZX6iTfL3/FxJf/Qei
BQnhkY+WcTZ5eBzt6FfKmmseko/bhheCGEwdIFR2FizDCNnNMQ9AnnExtFLhSbLZCyWTMJw6oEuO
NZgSCH0Mnyumm7s2nhULIBt//f0mkqF/XIFxAGvcltm16r7kc3QhUacYXZLh6Pr7zeijS0F/bmJ5
wShqnAerNXxoC2wDq1r/YLMWh4dWgZUFt/fnrgXxfaVBfeT+usqmLoQweGEgS1qg8IJr83uhp2Cq
Lty3+2PLjC6EbouquLRrdtas6DVpzc+Qsjzavb7tMEmFuI0cDdQT6PE5M469DzEuVjwC765CWEss
I+KwLFidAB2O14YO97fu4LymtFa1nklMI8KuchM01RHT4DEaO4Rx7Jt9du2Zqj/i/eF18f0ob6El
F7KZnUccyaD0CXk7hpMwqGsUWfl94+jiKxJUE7IIHLDOOZ9wSWk0BBJbI0ivtzgOqHP/jqeSob3W
rKhzhsYi9GKWQ9KQw0hj//7wssmvv9+Ea5aX4BiauXMeQrxfxHVPoPWzrWFfN8y/B2+AVQK2YmBn
DAs+Vmf5OVqq1yjZsgrBOkB3wqzc0fmCTXkwgC2Ywj6zrrrklg0vxCuQbXk3tjo7LxCjn7VX5IZz
M2+7fwY959+GWUDQVxXJws4OtK5HdAhHUDJwW12RgyWTF5+NZlrqoF7F8D2IfUcD4A0QtsRKBLRs
+PWEdOMzYQLKI5MiovQ+xzsjf4y7xAf7s8IlZcML5TUNa8jeFhPDa51zMPL0Gb2XwdSax/se//4m
ShfJBWhi6mlWJZh9HB2AudKO7QJJ0Rk6gY8aqRT/IokrkWIgrTowQroZOyfgEz/OberuuhbsmNu+
QYhaG8LUIfTL4T9geTzQN1JO6JSLMt3Teaxq3pEZSohesHqyyo0y50s/278zs/O1qEo8KI56Wqu6
BF3X9N8TvC6+JeEw14HwtmdnaAtAAwXKl33fX+qOPbCx/K6DWu6+wWTLIYTzOJkDdg1Yjrqp0i9h
AlHsQ8dnK9/fH391/fe+QwjoselrXrY1O3MwJOGUsYuGIjDLZreUf1yoXkH4XBEdki/5520Jiix9
CE3Ss22b7U7TOF7eVJEnQRXo4utSVtXg/ywadrZCMH9D80obvxYp8EwEPcNgFWzqNzJPn8DIqQgT
id3ExyYnSReqF5lz1AqoH9Kr3uu7Yv5BIOA1Xaau21aixRegpUKZ653COUY2aJoKCjKwbRREukgz
QAYO7UhIC17r5TBBIrgYX8Cvdd+rJJlQfP3RejDVghXYvNoQFg16aGeewg5M0GCI/nH/H2TeJMT4
YhrGFFL8Q1Xnxzyb/WVRbHhlIwv1OYpBKr+A4/ra5iwo4s6vVX0N79/66eKDD67QUx63mXkdZvoD
1LCnxmSnGALbEyS8AIRf5XG/QKT4930TyVxUCO1wbEEa7uJDeghDEntvJND1zt/6ud7x5qNGNr1j
MWhH/l1VS0LcFpoi5nW9ljChfag4Grwf1Bh4/bCbct3QZKhdAIbOIVahjMdDW7ZeWC/eWHzOO/u4
UhWm2be8f95gMPyfUL95XoUJHJfjLNKDABm86slPOBqK6zcKLmpjWycm/mgtXDcfFjrWbEDgybyW
JdSasWWLITEyKDL6f5X6n5SO0degvBk9iiM7q9bR7TQw7aO7/ADfA+hizs2QX0bIYCY/XPpkduBs
hw5YSz4m2ReDkZf7Rny3MOLf17C6+fepH1y7mZAYm7F+AvBttoBOLvNjrYNJV+HZ65e894VC8Dtt
Gzs0Hq3r2F6z/ikpn81yy/sRpi9Ef8cYs9J0sK61fSmNwIWos+qiTTZroZTHhkGiMZ2tK6RI+XDK
il8WWn3vW/3dpIVpC7EeQXQB3ZfMumrOKXVeQ1txaf3uVoq54mvROLltaju9dc2g1q0d7D20Lmx/
05zFpyLQrUImrnOsqxVRSEzEYD9R0bb8tw17x0PEdyKuF7UO6Qz7Gj2AnbU69YfpuDzhlWXal35x
2HTYgnmEQO6gUZMbPRzR7A75fMiKS6dq5nu/8RVjC2FMophQQLfsa/G18xt8QX6YQi9+mAMryAO+
XxRZT+KWTAhYF6J0eUUmeHyY+0YxP7ZVAjU+S3H9LvFMsW0/MhqwJUTUuhIrC6asOENERLE3lppI
CNaE900+FAs86Pu8a05FEPmg3bqMP7XDaqFZUYhkQSAEbgfSIpMUoX11ID8OBSd7fGDE8LRcseOQ
jS8EL6lMzbHAgHbt1hbn5TilZDcbD9mgSMmSFRZfnowIAsKVjsRjT0FqBODDoqpGecnqio9OTMMd
DMQ5kNNICHj88tJElSITy4YWqnEVWtkAjD/8ctnP8aEaFUA02bhCzC55YcVFgnFbiiU8MhU0QJZz
RNKA2db7zHU6JIMP/T4+1gfIe2ip5xxAnIeMQz/fT5sSbxFfm5KGdlG32sUpH6ETMuKANpkfLfrp
/vDv49yYKz43aWNbE72M7WsX8IO1n47duT4ZXrWDgIkicGVLIMRtCMJm0GojoECx8CkE7+OB1VoV
3P8AmbcL0Yq2Wz01bORk6JO5zIuSY65qBpGZXgjUJtZwMcJX14m/OIsPrVrwc+/YdN00c/GBaRna
kaOR17oO0eek26Hl0KsNRY6RmFx8WUrrKishsodU2dqlH8YW9L00FdpbNrgQqsY8TCC5hl2gMQ0m
nxpiSq/3TSKxOF1/v9lNstRO+3YkiKnq0a7QcDV4tb0HW7Ni3yRxFrr+fjM+p6nZNT22e+YcuBr0
ruwPVqLYO8nGXq11M3aXFpMBYXvrSssnQvZL8dyMiowuM4uwAY61OqYjNMGucYlLrWifQTK3+tnH
wX2ry1IZFQIUMgAdBAywoFVzrE5VkPjpDjSH8w73mn51YPuN/yPE6kKsEJ0CMFH4qn00g/5gfeu/
kZf6gexXoQdFupEthBC2BgeAMMqwTdDIAzH2Y/wZPWP3v0Di+eL7Eqm42aGp3Lq6/S4eXvLm47Zx
haNvn+XQYcTbzDXqv4J23yd8467bFmMVUohxCv2ca447PuRG1e20zBJCpBag2Gzr9aTAofEENnam
8EXZuOui3kRR39jzUDeI0CLEG9vFUs1X4hS2EJ3hMNkJVJLgFOHnoTtTbnqayitkYwvhGdaaHXIT
GzoaQ/G0gfAd+OB1v6kdxaZa9gdCfLLOSEHRj8mby/McgXc9cEfFZlc2tBiSCYk7kEnA3s1xgIBD
AhJxxdCypRTiMKyqGbpcSOZFwQ/2TL4ORaPY1ElmLfboc7DRT2MFrx6TY9r7GQHKan8/FGVDC6Go
NVqbFyUOMBb/wnjsudWrNfy8P7bEImJffjhTaI0XOLanboVaj8hpVDBSSYkQm/KXhFoWRFYQ5/rR
cB6MEX2f3J+po0iqsn2itdrrJjDDeIQ0LygprpqxK9YaEYSHxvb0wN5BzlBhfNkRT2zOR/zolICJ
/Tqe+aEKpou5ePxIPWje78cjeea/t62EELIsrGdeTEhfieE7xmkbIx4D7eDfVkqonUJhApV6afeL
60Oe6f58ZV4phOkQmtClMOA5kFlsy0B3H91Y0cYkq/6WEKd1N0HHYcGch4AEEAg6LM0OzDW7Yj8f
y0v2ddMXiE36uMDvszlEDoucE+Ge1jxAU/f+0JKwEhv0Ifht61DWsa69WT7lNr9Q7ce2kYXqSWaW
QuYb7mixXWQdDFU1IrIpC+Wzhyim1eewufVIX4xd65mX9JE/1D+XXXtKg/DD8u3+F8iuh8W+fEYh
Ute22HPphyVYj6ma6/NPAzT0/NFfYxdKNjp0s1VMA7IvW3+/yROgUgQnTutYV6NLDqXLHhtW+/e/
RTa0ELSlmeuFCWnd65wfYiNgtiLrSILLFIIWyiydm2vwn1L/xP/EeLhKUsXQ66PIOxeTphC3YWsx
rWcOubI4+zSVUQBafRsy3BBAeoJiq7dk+zYcFZEsqQGmEMhNm+sdWCxRAyAD3jFvnJ64CZFqVZPX
6vXvfIzYnJ/FowZZWiRNgz9DNbyiZuDonwjogZ0oVKyx7D+E8rtAhc+JQ3xDqb/g6SdkE5S0fgJ5
0uBR474bScz0D9Aq12xtooxc5+Uxs054Bfeb1APJvuITJO4k4qwatKBAYhi5mkxPVe0v9Y9UtRGU
5WoRZQV8BrQxQ5dcoWo27+zAPOK5pfd63wqQNXzret9EkkgTu/YLw2qgn4b9FSu6/M10i+5Zg5ig
opjJFkCIY1JHhZ5wpIhm+AIs0WBXHi4R6j7YNnkhnNmEG+0ixfrGqGPl9wVaqfcHli2sEMzMjexk
TLDHMnQ7cKA9xa3TuPy4P7jMKELwumZkp1GB5JbHpwl0l92fVjuTVvFCL1lQEWmV10kBq+BYZS9P
tk72ETUUGU5iFLE3f7FxFKRui7qePPTAYk/fM0dxJSzzdiKUXx1vaKAcx0oCnPIhPBYB92t/inbT
PsMdq+qIvKaWd9KaCLRaeD/l0GJEvBZugHdTu9oPUGpfVVbqAVrMh/sLLDPU+vttYYz1toF8Nww1
Xdz2j6XtuKrnQZI0/9tl3AwNKmFzGRCg18I5MbbvCygGt8VenzqoqujH+/OXuZAQtZreU8oGzD+x
x53F+IltowZn7n/rfzP/SCtDqMWFxtXNyeMYZiywaGIp0oEksP470NwMDjnBIiwqGCd0n+YQDNvQ
L52+R6GjyAoyuwiBO3G0r5JyvbNskk9kgIZNRjJVypEMLqKoIhO8X7wZyS9QROHi322BH9CXraML
xdYEGgz4epP8YrRlO1qzwSsG1YOOxN9FyBRKYNGmCTb8ujPY52hONGDm3O4Rd6Sxv8klRbgU1AdT
RiMsLU5xtD/15TZXF7FSIBvp+VJnxhXCuZoVtIXi2kLiiiJOqjadcAljFyZJWs82vD6DtiXbuf3G
eQsh2jdQTkRXAzuXRY8nuqbe2QZ2N9uMLZTVqhvTZoIk9HVyy8Q36855dMNKVbT/y7bvZGERLVVm
xKmtEI9EuJg7/v95V7syn/nmlR97n+yNow0dUkVpkTmnELShG3ccotB4VQO7YG9Ux3CwAiuLn+/b
6v2FBkDj71yfgdi7TCYdCRk6y13TeG3JI3AAd8cyDDft9oEY+Ps/eq2tGsDw8ShglNCE35Nx2lWT
XzaK8d9PPXgZ/Ht8286HsIKe/Nm08zeNg3MtycstPYAMZAF/j41sY7GcNeTXzNMuMHgE8ewF7PF0
rlW8ApKrJCbiomrdLFmqY8tD/nufzYAWcHbLy+pKeeD6TXB/qd/3JFz5/P0pTriKyk/4G6inAm/s
sXofks/3x5YtgRDPhDcshoYgnhsQcSN3Trqx7ZqTicCnvDU4aM4nPPm4b3Zxik3gspPXbdMW9sm5
xp1kZHNySRKcpaHH4XhOWSoGl9lbiFxDB9AMkr7ACVDQjjr80szJwWpVeUhichEBNQ0O+EYjnD9X
uemwJD8h4/vpvllW5/43wwFZ9renVHj4xh7cwO0vIpX/aaPO66A8TUv//viyqQsBS1jU4/EECaGg
P8PqkSYKD5eNu37PzQYqs42+mPT1Hh/6JPn4hTWbdsRMhDw50DqB4hYGHuJkh66eJfpkD2/3jSEz
9voxN5Meaa+3VYsMXIW9zw3IwvW7Ofm8mIoMJjOKEJrhAO0lkyLslzgnANjqpT8OnWJw2eSFUutC
nD2FHDyUgq3UHrzKqOjkZVOt7UGMS6DJ28fathQj0hzRBiJGY4gU09BTOxQ7CoG+bSsgBGrKF6fq
HZpcWpueqKZfgZD2AfwI+niT2hljItJJ79Dt24CVFdpObndtWVQGKFvXJne7Y0r7TXTK+BshcJe0
68uCZbh8b39U2Z9S9e4u8SFRQGoqkcaGwkwu4Vgk+8WsXwcosW/aCzKxzb6Ce2oQm04uUEVn0UNV
OmX0K7GXimy6UmDiW3ivQdidkhz1daZo7Vj2JFFxG0j8X+y0DO3YoNDOTi9VipazuH5mdvStAL9d
Gmoq9VnJf4jwLTS+gyaAlnD8xqfzV0v/Y5Ad0Ta1W8BnhPyj5TRzjaECRsbaOdgWJGC8LzZtXpkI
2WqtqRi1tF7f3i9ReSqNh1rlkpLqKrID2H2kVy1BDWnTj+OQ4WX1cYxVPKOywYV9Ac2hi6eNmHcX
fY4db8LbXtV8v59tZGML2Wap+Fg1JpZTyz+w/Drlh0FTRJJkaBGnpaH3Cy1ZDU5t/GMcVr6Ru2hW
3Di4kFvMoYI0cQU/GarHsHwj7lPUbQtQUaJlAf+haZYpPJy1Qa/pj3Gs0oCUZC4RpzWi2TcrCmTE
IXkopyDvFXcpMlOvv99U7RmSg6ZdwkPmXvOa3Dp1LvHytlPgKCQxL/b86zVfxsSBRbLwUKAZIi81
z25eabaJ7Ioxse0fzaxW4Zp41kutfv7BhjB6cpy6+NGGmvtxk6OLWK2xmllHygJ3HoygV7Y/LRA/
anPVZahsZYUYRSdUjDhFHCX8MTO/45lq27SF+ASJUzfTBVuabO4s8FKPmWdUkbHDpaiKik0ydRHq
VMdFzwwNBSk1zrrzatvP96cu8Rp7/f3GKYei16MF/LPXERSWv0syelMKKaWXbaMLLt+EtIC6MGbd
gWfSIO0ODOQQPoiyS1w5123/IRQjmoPYkI7wGT2LvDK7GPEzuDi9QdVFI2ndgsTY3yZqTPCkOA5H
e14e7ubi0A/fdNs+xYW5M4fPdb0Hw5yX2LHi4CBbaWF/PKCBrqhQF6/Gsu/7I1HxAMhWWnT+xSY8
bVzz6oDdmf+ulmxHaABKjP22dRCCQFumKotBz3it4oeaPC7d4unGzlDVEolZRFSUFo2cGF0RXawO
MvQ6mju8ic/b8o6oW5LNUI2mBvy0109F9bHv9qWqfVQ2b+HgClXcyuKAVl7dEe1GFcTKchWfvKSg
/AOLsmJ7jrI1JyyVH43mY0mz3WBFwf0Flc1cCN42ce0s0bFRNZLhrTdB5W+yim3zchEL1YBeyk5M
zbxGS0Cjp9Lati+whGC19awOId2WXnSnOC4pjklUMw3/vkUkODEmIqB6JzRoPWLWQ4AWHaCJptwL
H7BL9edjp+JmktldCFRIW7YhW2Kc7nlWf89TN35yGVHp1stGF8I0xQYPpaRML2FmfaTuuPhJODHF
FkeSY0QclN0VI9ol1w3fcFl0f+lAaN4Gmfbrvv0lcxexUIMx40gJ4qSr4YL9z9COg6HiepQNLYRp
24VJXRu2eY2hlB0VsZ/bSrblNXO/czdmCjU2LCKtcUiEO6bB9bR52Wl59c3Irh0FNiA8s4IGlvMy
o4k1X1yw/24iZ2dMREfpfMqmhiLj98VvZ7k2rekt4calWO14s28wWzbrZYp3Zbxjg43IwKX3iwFW
OkVRly2HEMYZVO+L2sLUh/acGW+mitZcNq5QXNEvMsU23pFwA/olt4snmjWKxCPLDSIaqkgb3VpK
hK3+0u/toD04T0nj2Wgy0I+g1LgfAbIAE6K3JaUzh9yOLzqOyTaOsEU7Ni9a0oP+yMubmbOD3c/u
RlQIM4QT3HpD75Ia1atrT1Ufe4m+Sy3FqVaCE8Qm6m8fykE8AegGLLYkAH+nXl/+THqPmq5ncssv
7PRo0NlLw2qPlzMbGq8hS05GrxIrkyAwmIhlWgoTwiBG13+1DsMD3cX78LP2ah+wKfqYAcOmWDJJ
lRZRTUOVgYQtwXEyXY6kPmTJaSgVFVo2tBCEJGZtNoQoR7OT7Crw1E3f3Y2vfCJtVDnMU9lYWJx+
Oc3xa4zdS1usSp/+fU+WRKIhRKI78KZwdJzFesds/HyMl09VbtqKDZ1sdKGG9kMP8QUXDym9U3s9
ZMedtFe8c8uGFkKQWm4aT4DUgOhW862R7vNeda8miW4RyNRRDmHwakavhdvlkLYtmR+BYuvCbRDp
ppatyiJr9L5TkERYE9QiszbM8AnDRPcEjeXsxW66Qz9eiLubp1nh+bLPEeKbcLc0Zt0JL7oBIs5W
A/3AGHp9U3pjWGQb/2T985tCFDU1GPfCFgkiDXozmNHVMDgXfKFifFmMCa/dZadNvCNIEn35bIVH
I/pcadf7ISAZ+j9U883U8UpJorqg4WVJ5ocxtV5KSD8boLO+P7zEUUXgVN4OUEhsNNw3lZfKvvSq
HaRs2kJt7guLxynjuHozfyamnzfEw9XH/TnLxjb+Xk2LW5xMhYs5G+3LCIphLzV+pJT694eXmURI
C+BRJ1Dpg8WLBeBkjbad7zS1ihlWNnkhM7imTfLFwhHVSChkFmh8ymbKPL1V3Y1LAkoETBllMXfJ
UCQXreqLI4J4OuDV1bni+uMNHBHRbpOV/iGgAuUTJLNifh7G/NXKyGducMWNsGQB/sVNVSgpuOY7
mfXiN23j2/YmvR3GRLxUMzushcAy1paPqRdXS++NdbUNjcVE1FSM7s4YGpU4lMUFD6yoCZ/4kKve
+mR3TCJ4So+yaWFd6p6N7g2KUN4cn+sQCvfzsIOyBp5H39zqwRo33hXrYgj3dNJTbCCvrRYuqCxN
gm4tkiweWhCWXTiPk6rUyLbFuhDRI6kJsZzSPWs5P5T9Q2q3PgVeSHNrrynLnQY6O2isJm6DUI83
erAQ58XM22LOZvvaaJ036eWugHr4/eCQBLkuBHle61of8Zyf04kH6diBeEh7AOXFfsvwjgiuWhzc
Xjis5Gfcdx26GYqTehJUbNttlCPiquws1ZuFNPMpBp2Ali4HrqvKzfuGcURIVbLMEKRuI+1s6vax
WOIPiznstFLVAygbXqjzltM1CUkL7Zw4IQ4hNu/AeBEfE0ffaPn1j2+qMav7EW3ocXTpI/cAFvGd
OZlPc6QCmryfux0RSjVGLpQ9lz69QJc6waFmOS+AGGcULLjzomLxlf2JENemmVjNuBop1oxPI9RU
SjBqLFp6pIOqz122DmI8x4YZJ00O+H7XnSoQUo42fV76QXEvKBteiNzKSC2iu3w6JQ3g6XEbkIrs
rTjatHl3RG6pls9jg8t1G9TG/T7Pyg9VvQ1S6IjgKqsic4xdi33N9NfIaS+207zczwnvF01HxFa5
Y+7qIa/SC5/LsnsYs9phT/1Ap3mb64sMU6xfyiq0GT93ljPs22F6hf4mBFvC6uv9L5DUN0ckl0qt
KdamfnLPTl5cNDvxCivbzbUexCT0KpbslpR6Q5R4xvTj/l9KHEnEX/W4nMqSsNTO+LiDpbFjN4cn
rtmKjep6hvn3COWITFNLaWqW1mEnuXIf0skHheOR4lsc3PkU07Cpjjki4RQoyseiDinuUzPmgXzO
aVW3EjKfEsLY6JzRcevBvubU+h9nV7Ict64sv4gRBEdwS7IHsTXYkmXLZ8PwcA4JTuA84Otftt9G
FxYaEdz2Ag0WqgpAISsztB0ryrIgvm151dBSCKcumX1s+fnFRU4N0ZDjHsZ00RFgKFIclfZfJygW
O206I6lo86VZs88WtyOTD0eP7CJap76MvArmIOdLJtIEnT9tF5Zp0E6hVY06Gojr1fED35EhV+C3
z12nDbLLxvu4Gs9OI0KDG5ED/0mXJczxd+uqCT2FvWQcFrKJadgUupCbVWDLF2Oy1vPBcbywK4Pn
XSsuw7HAazEJw8FF3/KhDrYUnJ8ChofefaNfI/zdxrw2HW97B3fCEiTjTS2Oy6a76SiShAxkAkSq
6qwUV9nKKC7B2j3XcwBZEh0FuCJJyFimAoVaMTdodTNy9koNlJuHIKzmKqzB0JH5mu1BtcJSKFdt
ShsEAnbkdLw4lJ7rsTp0DsC34Mi8vQSKUqnvSzE9jYORD9AFe7Y+27/Gu+pI77x759eVvQ/7hGYb
Uv6LFNt2WYx+a6JiMcbpyYv4CaC74uccLbF9MO6YDh6uSFAy5slyZseYr6vOUTTPANbKHY2dFJEt
M1MtqIqM80Czy7Qaoe0akZgfHZSiTJCO+yOLyroJGaiZbq+KwntlDBTvWQ3mEZy4vaE7z/14YDiS
lbzVHMU+rhL6Mg4KjcpNsxRYjSX41JKwcO4GPE0F5YvDjpWWcVfhvTJrVZYGdT0GQZpUA08Eorvy
l4PT1BGvTA15lWq9r7+/SyD+2ndGzwE6ETnvsCZNwXhk+X2mKbSp1kE6dbvQ1mzmGnVUDhHqGI2Q
QdgPbR6bubNqllr1CVKMd2nhk6yeUOVsxHKorbU5T05R79sjPCm6x9LwQUmMl35DgL1CeGPkZvmd
yyhgNEzHFqD6BCm43dpiRdFeH543iNtVVf8NJ06dbJVi8L/wuv3WVzMbvee6LI1X6uGkHBqFXetI
2VXjX2PknQvlSwFwt0nzy0jzu8VojjXVOKfCeWRgF13M0bVJm18aP0i2LX9pURgZ6L6KJySV/3fi
a5ozt2YFmFdx+TwGfZ8/Bmtra1KEInjd60e9M4tliLwpnNV77mqohG1lktrBvwtU59CR/Xo7ySla
nXyZ3KoTVVnMHF/gnLbDlcGFPfR+2MXz4crhAq4h8fv2P6lWQgrj2UFfpF2hc19Yv8fKDbfmewXC
3X2DSwHMGkKZY5buM+R+Q9PAIwV7MHUwO9XMpfhFD1JDML77PPcPaLQP2Rw1+a99E5fC1u7nZWwF
PJ8HgMIPW8NDrwbrhltXOs4KRXDJ0K7Mndupt9PyItq1ivg2xIVZ6gqQCtvI0C4ydgL05OjsdpbD
go4tnLVprqu3qGZ+Pfi983/DzzcIp8I3XQfcaK4V+batufopdl8Z3FUHE+CqS4FLQvN1dP41Wx9V
4N+Qzzt5QR+Z9r4Ob1+mvhJk69bWGZH7Ldt4YlAg8sNtxJ/uch8Z57W1RbbZAu/3HVuGk9fOJFw3
ZoDSDPoc+/5CilscSwu/GGp2CRZw6EPdukNfqpnpgIeKQ7yM+fJx0w8gdVBe7N6YQgc3cJt3idlM
j30RnLZax/OtclQpiAuOhtfu2lLuV8dxufdZlO5S3kC7hhTDorCZ2WwoIzBzRt1UTHwaotSGPIom
uylsJOO+GghFMw529efSNvGkk4NA3P7h5+MBD2BRaekeTBXhJuO/UF8pm2HFdzRWXBYHR4dFUJje
lsLYIwvEfLqlutCenR23eaClcYCwneZWoAhlGf9FUa9AxxtSECD5CXrLLwQdr1VV3tW0O85ecAcU
/ffbsaBaiOsXvktIVS9o69AZVWZn+zm6HrQylmNVVV/8bTtDofJ4+29UC3H9/f3fpI5fMSjEXTg6
paJmXM1osPCuf3t01XJIAV27xWqPJjZiPg5J7+dfGpC29U6jq30pTi0yJVa64G0zLa7LTbYjy8sD
bfIjrdpoTOn59ieoDCQFsyja1p35VoJDn63nNRBTvASpZpFV9pHC2Z0Gf02vV6YymB+gSTGEJvgz
BjJpcrbiFitTYRXMMBxRsuxSiD5s5/lAQR81g9VhBtyV+f9QAgz/pBPxVphKhpg1Jquacu7gsgB1
ltAI78Z2nyPJADOHpePWLriYlcSK+4DmB967LLRz+uv2MitWQkaQBUtn4ZKMw7ub9t9qOz8Ts3wt
Zl39SFU2l7FjI2eEDByHgAIl89UMQt7WIbHssC6y2G7SMEfDLLG7EMc/zW6qWg4ptAHgJ2OeW+Az
9091GY/F3W1TKTKTjCfLNzJ0ZVNml1b0hy6kQfp13dwDI6C72wLN5FXrIZ2ye+JYa2thwZfiWwlF
8q0P5/R53wdIIb3aS1d6FA94fQ2qu6D00Odu4MUiszcWbcY83gXl1sT7/kwKcXMghtg6Ul6AHbwr
cnYHHoao694cvnzJMt2bpGKtZbxZubFs3erSe/bTMhZtBp2bXULP4ACULswsHy1oijbes4Hl7i0e
lRBZ7CEyfNs+qpnLO7aPs9eVbvsZd06Wnsd9PDC+TJeV26Cx8W2cJUHHGBpOG84IuH1Tvvrsuz1z
qx0P4mccFpmiNbi0uuYzlSmuv78bl6JM55ocU7baLMzyNqq4rmNRsRH8uZK/GxpFIOZOnLNLmY9x
IaCr2mZHs/6aYy8wnPltMh5MT+y0j/W/39EX6ULWvAUtdls9dqiOt5muCKLIPX+wKe++o4ICtV9N
Dbu45tcJKPgZiE1GROyTO041m7JqGaSIHTmSgVgy79nyLsb4m+8TO/BlzJfH0HTj06W8sCx4sYk5
xpnIdVcnxaRlpJc3TibngFFcLMsJGVg1RfbttrcrMrEM9PKDvGAl1CuAxOTrv0aTr1HNPevZ6Pfx
x/gy3mu1a1ozF/HUeUVcF3jFHJZ43+SlUHUZaRbaYC0hzh2lWXBeMyeyWLCvXiyDvepqNgx2rdvX
bvXsGH4fBul8FNvwc9/0pfNzZUEjlKyd94yPiMvrI3tmhIHYx5Xny4gud3KWvKnhNMs0/qptVD5m
VweiULmNtMnOrtm02YBFFd4ZxXN0nYWpFo+s8nYpRIGxmz1i5N6zDeUg4ImOTakjm/t43p4M25pq
s7Uz9DBcRtZ8gpIQ4HTBU8N0yqaq4aXdFDR8Ky0WXOv4VP7IuR33S/tt5q3G3z/Oj54M3cr8Dqzk
C0Mo9cepPBCrfTSdexN0FGLatbP6VHb6aYIoeD4NVVL0/pPZV7G/8NMOf8fQkr+v6xDQglJUny3D
PaCK0sVGa3XHDMKKmgvvh1dG/IW0OXUOFYUw1ipBWnv1gxS7oZUMfZ8ss6+5Mn64xvgLyfWBw1gg
8G6Ss2vS58yF5/ub99Byx96zweIPZPcnrKutoTCTYCFh09VxXur888PIAmDieoB4t8F2Vd0bW1PW
SUPACFKi7mNWmr6qj83yF2LRb4B5noy8TiyGbipzPENnIOxGHSm/aubXkHg3c5+KiqDaUCWUBP1p
LMldSbmuJVo196s3vRucGGUrQAtSJ545P9ogWy1oeiSBroHqY6f0ZRK4rfD9skVn6LmbfvRzFtbN
96E4uqambKUyzfX3d7MvDXTvE2sl53RZfbDwzdT7XvZV8Ho7alXDS1G7QF9s3RZBzhkrutjza9De
zlTjNdfE+BfEBg4pxWtNitWyAEA9+0MeT01cTzx0Cgc0NTxi/QF4tM+3v0K1BlLUVv0yzBCLqRPD
WqLCPlDI33L6asya8VUuJAXtTDPH9py2Tq7t+yHrJgtoMzxjTEZXHm9/guIvZOCiXQZczOAqTGwx
RmVqhrUHldUt3je6tHWxstnAF2RCt5qsl8X8WlknKjTGUbiQjFscZi+zBh+tUqshDp3t3qe5TkxL
NbQUumm6WYSuFkvqoTj1hcii2sI33LaJavDrSryLLA6KP1H53DpXHb2v+PypHjpdD5lq7Ovv78Yu
2dhanPVd0g72PyZjF1Glul4o1dhSyAo6NTzz3fk8dmZoz2nY1DqmSdXQUsB6XHBwYTfWueiCx6Jb
osleNf79pxr3QTKgUoyi3LtYdSqwfOPwZnjiZHh9ZPRvQ/2MohROxnnoVGD6+lzR+sCLxxVKhxu7
ZOKRB88D6cMuc44NROa24Gyn35q6CrelAIXP95n/qJxP+5xCivTMtpfZKkmZ5C0NLUBKUyGi20N/
eL7z/wI00tTNt2DDutEWT4f1S1b/tNjPIivR6rGHtgt/IYU5wbsb+gpAMO6YDd5YfwqOa8H85fb8
FUlWxjDWDVRFU2+pEss3/ykySHsUoEx3plO+7bm9Y/pSuBdlNlQQuqqSuaq8qMgJ7k2pLpcoNiOZ
jc1gXdb7Jg6Phi3OKQ1wwI5nR4R9+k246aOX7fwIKfSLoRHBlkPupzK9yKM8ZuWyL2PJSMal971g
TWGfehzDHhLmFJw3txdXsf3IrGx15rXlOlFyroP+Lp3at3YO7jqn/Hff8FLwt5TNQNaYZWI0bliJ
4skWbQTmYg18R+WaUtSSIZhsp2BV0g3k3EKeZ3HNg53Sz15nx7u+QIYrel4D0iof15uh7upwET9G
E91Mi63LDorUK4MW68xyqgzy9Oho2o5Dl53c4vftmX/c4Y+okk7Xy5R6rSjS+SwQtDx485ffqddb
YTDk4Cb7aaAJaUzTqGFjyJrhJRumqCBDXLNun3PJGMbUHdi8NEGZNKDPzIrfDk5pxN0XbzJ0sSzQ
TUKHiZwZblNh56Rb6AaTxrEUOVumc7OYv0w87bpEmI8kaMJhOoNdexC/nF0SrVgcaTd3itWofdcv
E2uYrah22icGOPSlQq49315/lWdJm7pTQKikarPlLOY8bqkNCXrdA4lqaCmsp6YHqNOoyblZ0v/I
NPM4yK2d5xxPCup66UZj8RZypkWbw/LMCsWV1G2XVWSsoksWUZK0GBK+rlXotANU3Nmkg2IoDCPT
i17b1duJb1VCqi4/uFuZPwLDlWruVYp0J6MVQTKI63I9kvNi8tdsA03GQF88tChO2sOK6gOkrZiN
jM7V2rpJxqF239TxYFWac5Biq5HhinjXTEfDp30SrJ+M6sjAFTBax9urqohXGaaIjlO7TIfOTRrj
n4lequvpuPxP5G99q3tTu1ZTPjjHykR0xQJiOOb1bsLaMSR+GY52FdnTVzvdDlv3ucy/L5OjMZVq
FaTQJWAtSW03ryBx7zVfLbZuz8RL19NtY6lGl6I3SBdvHgW+pNxeA5BXT2sZ3x5ZtcRS6PI65XlA
sMSW+TQ5n4h12oovt4dW+L4MUwRbTIHadNkntvdaOxcKivN5ec3BinJ7fIVRZKSixXOLZB6mXoBv
27XTx3mZ9pVyZG1Om3u8Ga8lS6MroqKDWu68663E92WcYg8FF5f5OWLK+DyvF5AXhtzTuInK4tdF
fneXFe5AfFLAIuX47G73nvlvXp1XvJfsM/h1Id4Nb4557xaT0SfZXCR2fgGAU7N5q5ZS2lr50mft
uKZ9MjNoPlhW95uClvL2rBWJRsYjBlljOGTGWq4mHo7au4Y9DQD15fXFIzu3KEeKT4TjIFZKugQC
WCwUzXBk1P99e/4q20gRGuQpKfwtwKIOWzhSfrd0u9hD8E5/TZzvFtS1QGvTEatPXCtmoCWB8l2n
PUoqbnEy+LA10J5EOtYnTvMIdEZoL7+zPjg0dRpmxhej3TS+o1hfGYxoMMet/ev/eCRJs3NdidAx
/w34fWXuIruDnaQtVriuSxhjQ2JbIzBXGxrqJ1rtAjpgdClqeW0EVW4XfeKn3i8OKdoIgqA7L6K2
FLMWpYWTop0nEf5kxg3N1pBbfN/pxpbC1huzBaRRyDe9fybkZz08uf3j1H7b5fgy7JAVDVl9vDIk
OfjOFvRbhdCk0inCKFKlzD7H3dots4YPENCl3+bGPa1ie1qM6bM962CZisCVFTj5mpkVK8shadru
YfDpw8Q0FynF5GXAYZ93HuDDLlJCk59I7z2gFfOemWnYueTzbeMrzgV/oQzpatgF64bEWsbntL3Y
Gfs0tjoqOUXMykBDisYOi5DRTeapidDR64+PBbgvBcBJzuvtD1DZSIrZpi/rbhV4wmCDFTnmOaDg
RzAf9kF6ff9vqOFaZZM5uYnV1He8Xu4MV9clobK9FLNtjuRI+2lINieN0o2Gw2gnK9FRpqgsI0Vt
P3Jq8+uG0mcNumo/VW2J0/GFpZrDk2r60lG4BMdi7w457muDZ4dj5XwRllhiY+52JjVL2m45etYK
Dy0vSeqYB94N8brqWE1UxpF22zEDpJ1tSPU9915Q5YkFWCLDLkD5Gvypt11TYSAZRmiA4NBzvNJJ
qrl8utaoSLB+FZMO66cILhlKCH7DjRA+m8ls3xtmCf3it0F8C1I8Aw8aAndFapO1OIGscAux4kpe
c/sowDpWDbamMK6avRS3vK1arx8bG+/X2dG4thb433iT+4ehyKKins3T7UVQfcJ1cd6dfazGzft0
czvI40G/njqxY2q+QDWyFL5ZMJIB+26fELqFW7lGZaVzfJVxpNDdyq3f0N5vJinkom1+Z65vNHi1
rEO/swT1p9X8nVmKdtpSbsN5xABJ4SUNt01XW1TZRYratLZZm0NAKmFzGxdMnL1G1wuksosUtZwH
nj8Lz8IBbcUpVsS2M0Sk+c/b8pPn6OCditwgQwuZNfWTB6KGZAOec5hAsbpGa3ludcz5CgPJ6EKL
jYW/VBh/yN0LIxR0eHe7nF1GF4607oergG4ykO6tT+2fPNP1DKgmLcXrUg+OORuOlfCtDntnifG4
H9+etSJPyhxyqLOLMZ1xBqnbAa8o/MHy1yI0fB0fgGrq19/f+Toefse0o9iopr4HXUwXsOO6CV1l
5WMmN9//C2Y152Yx2oObOOhFNA0X+u5H3ImOU2aHniPOWdFGpHxc++XQ0/9um0z5p9Lmm4rVLWs/
GJI5q6Op+t3R/3jwtYGQVwCwPUGhjbHIziG4w3VlNtUySXFtWquRu1bmJEvn44Jah7PpfhrzQXN/
V62SFNuoLfd2AeRnUk52CATPYWO79E3wIifdf9dqqxtbIODWJQgdGkQ1CoS3F+LjWXsycZxD3c5L
s9lOQL/ztLn257QbNUN/3OWCaV+z4Du/zXxuEstEjl6Azunq7FgPPGr9hyn7xdsniC1+StunlGlu
AqovkQJcgEjBzk0HN0jnv4HWZzR/abLSx47jyXisoO+stgrsKumt1QpXL8vCBXk8LmZqxreX4eOU
7ckschMoIomNR6ckCF4hhJ0yDpnFt4XoiBOVayHtyE4Z9MvU4iYTtMVhzuuQlwBR4bFarMOhDn5k
3lc+z7HZObvOLZ6M1PLc0ssrmmMTcmk4LVAwzbnGsVQrLQXy2tVrwynuGiWQDnVe/5s71s/b66Aa
WgpiVGddb8AmlDRLGdHsX4ghaSatcCIZjTUtzlSJBbeZpt7uJ387rSMKQGnwddfEZS45DuVIEoyo
nyxWNZ8GzzWThnJNtlZYRcZj4aV3yLMVSWJj5FQOzhMhhcbxVUNLUeuaUJauUtNGaS8/sC3bQqdG
x+Y+o1zX4l0CGhtnMawSF5h0qu88E1xl8wim+32DX7/o3eDQfuF5YcMoYmsP6M352tfZrq3Ek+nh
yjn33DFFKqP9+MsT6BEs1nnXpc6j0sbbli2Za1CoJBZce6j5HVmehOfvXE4pNIN+bRvIK/bJ1vSR
7bzmq6MZWYE58GSCuNEsfU55O17Y1/bL/KmIeQQtWjdcIxJZYXHwjVD3FYrTiSczxW320G1kxH9t
CTm2x/XM7kXUhlaIl1fNpqJwfBlYxTbwa1doZEw6lh6ycj0Xng6XpBpa2nfnysstfn2lgFj4ySTi
ONWaPfbj+4snw6k8QtBvPiCJbfb8MLvBD2g9nKqxfR6X4q6u01ITW4pkKSOr3NwKJgA0bfQAjl8G
bqEZc3yoF+twO3RVw18N9y50jTlH9IKeJ1naCtQnUzyOwctQlb9vD6+ykv2/w6OgBxZe0++TqppD
h5/G7mWsL3714ve6N8U/rXp/vxl7MrrKBwJ0mCg81A29EzkC33jaPokIuJuojIM7HSujylJSPJdj
64L9FDWCNZ1jo8xjxshD31WaQ4Li2ONL2+1krZlrWKhiBRUKBQDZREDr/cMIeO7oLhIIVN+lw3MJ
KRhh+6udtAISmB49r/1XO9/29Hxh9Our0jtXYmZJAjDn24kJ8BxyVOit1rmkTOOpilCWgVaV25V8
meGp/RTELVqbfL4PaePJECrOi9ak5YCjDmsjp6KnbhOaWSu8RgZQzd5g55O32MngplGfFTEBV+LM
dG1NKqNI4Tvj6Dd0LUpvBPmtD8QDGczj7dBVDS2FLmtB878QH8cR85toKDqcmSbfq2wi77vDNmTL
DDfsTe/AJjPyiyCCwI8mY169+YN8IFO98TqfJhdKnonhOVFX3A31uRiWiPZ5LMQdGf7Zpl3MS3B5
KWiHgfVLDkotMPsZcVXUjwUuvJ2Wl0eRE2QYlWcszQD9GDsBBC9aeBaDBvPTuloRZfm326us+gsp
aId6sBqxenaCB6MWjc5mfW81b+Ogk0tTrLWMppo8uja2g6h1Sxr2KAVwsGsZmU6u7jrND9Za5n7r
PMulE6oLCfSORf06l1+y9a2DBlmaGiFdft02kiIUZFCV7/VG682Wfa3QhFnQHIZ+1uQH1dBSALdg
THNpAfsEgFa2jh/Nna4tRTW0FMAlCOQ3L0dWWx1/QMfOOkYsSDW3Q9W6SjHM/G61wXwEqECZhd50
35g/5ubltrkVhwZX2mm3tnd7hiSR+Pxzl98RgB45eaHd0xroyCZVbi8F7tQWzriiEJCMrmF+Lwv0
SDBjWmIoQgVhnps73V8GVGHqhQM0sJuIYgaUagh98qVsNDAKxQLLaKosXb3Sb7AGhjW/upZ9Yg6J
by+Baujr0rzby9ssp163GU7ClydQFpxK6mpOCaqRryvybmTujc6wLv4A9Yc8JpX52xXL99uTVvik
zPOGXFPV9SaGhEITZTRR8N/syOn4Tptcv+jdzAO0mPeNs46Xuq3wmiBKOp1sw8p0b8h/HhM/SGay
sCcP8Ca9oBf0skTBU/5JxE3s02P3z1W3DZzZXRycUK0qDta3DIfbB0Y0G6Yi3mS4VT+DEbKfYbcV
xJDbV5re2eN946MfaNfzmidjrXjeDLaf105i+9ZnS4wcxNyj5ula5U9SJIMJwGzWJXMTzkCzD5b3
pcs09QHF0DLWykgh4JaamLYveEzLCZrCvsbkivwjI61WALvbolwQBdX0OE32oW/BWh6QC5vzcFc0
yCArj1GUptwGVceeHFqX5WHJ+nNjuBrrKKJNRlgFwioBW+6cZGQiRC3lSAb0lBFLkydUFrr+7bto
q42parKUuwmtH6smQikymtldAajVPvNI0SyArLdQ7DHPSNCXIp+fUIA4uOmqcUvFwUTGWRHb9N2W
cifp6n8rqIgUJGTLS+4dSfZiLfviSoZboSNdAPRj2EkOrnt0kEeDvw/h5slgq6EiwinBmplQ142y
tDoQyMXctrwqrOSIdbzCy2Y8PiFaISo+hXb7Y9fIMsjKm4utR/+5k2TtEE60jIpSd9FSeLsMrgJU
tCopxWFKFMvPwHiyLBCr+1SzkKrRpe3W34RtAHnpJDP6kwmQ4lPXHaGwcrptF4UzyhxuOOfMZKbd
nFjBt5EU4ULF3dg/G+trAc3IydSY/w/i4IMNTAZYsaAo/Xrp54QWInK4iIoKioUtj0wBTaMpvHZe
tRPUYlcSTi2Iib7c/j6V+aRYbnGBmeYuFWdq+IDz5+R74zj81e7QZrrvH2wpG7HM5fUEn61ZEA05
jup2HTlC1y2tSHayUqgpusoFs755HrrqoXRpZG3kPi/ZYSW604XqL6RDtT963dzZeITyszYKeH8w
CvbJrbywoMvX20ZSnCMsKbADD/WNBfLAaCi/D6yD79Rh2d1lCzrTdCQ0ir+QcVigIgaxzYavsB30
T3sk7Dp6ajqgABj4ph3x6faXKFKUjMcy0pqTpqf4kmA5mFP7T69t6Fesg4zDamabtxbFXdLKyckr
rSgwOxLmpRPXVvXt9vQV8SBTvGXr2BJRGOZ5so1ThmtN5ad4KG+Ot4dXFFhkUU/Bayu12Awo6Oqf
qsaOqvqeT0VU5fmzbX3u2Hfi67Zp1UpIoe2REZnRtcYk65FO+Pwtc0rNFVY1tBTT09aua2A5YzL6
02lqJ7C79/FtC6mGlm7HFqPlCHTJmORmHjd1dvHneReOD88M/5uJ0pnhxr26QCKuwetEOrTJVq6u
XUQVXlIED2su/h+HuJL7pp7DfAPnt/NGOGgtfu8yjYzImsCQ5k3d6iaVk4UGeqLH0dacSBVWl8FY
hA6Gnac2otY047yxD6kWMqWIKBmN1U+bNfozShKN3T2arPzUzt5p7ndxgvmeTPSGy9Gcc0jBXXxL
xG12L/w29CeNn6vmfv393Um6mgVxUx+bS937UQDlC8Mbn+y82Wn162q8G941eneb1sZMOhQo22kM
PbPfd1KU4Vg9mdPW8NYhySC3FmYupEJJa2uSpCIRy3xXeMdfmSfWMSn5b8Z/FMNPkIHVuhVVHLlk
qiva9XZllH/yFjtX+X1jT1Ezv25APoMnkGsFclQ+L0WsLdYlRccFLpIgPP8B7isK9h8HrZq7Dj6u
rIrkgyS56dxrK9b2SIYXx/5a6NpJP566K794Vby0F9zBrKRa/DvuGJG1tHsqY3jYl3wSkD1QjVDC
H4bmcBXm3sXwhnGlLaOfSlbTcuPgLHtanbdKBy//0BQYV9ovGGkHVqcLfxhH1F1ckJgB24Y2wx0p
F6NLW4ZF8DBXeLR5WMfDVh6pTuTtw90C40q+N1dO7jUdrGFuDVQNUV94dOmjVx35rr4ED/xk/5tb
0E+05RTUrw8svaKmTpn7sy90/UQKo8uHvGHI6Tg7MEsJPhd7/OHp3tRVA1/t9S4j0lK49hykzUNh
jwfXsCNDaIoiH6Zy2OOay96NvK2d75AOI7drHy7meXXb0NQRuqsGl/YJYRXV2tcYnI3HAgOTMgR1
nMYHVYNLEdk2Qb4B5No8LP6LWceN8w+Op7vc+w8u4J1RUMnxGemANbb5kxU87Lvyw9hSUAaWDagj
hX+0YwAu4HOWowS1HPZNWopJd8LxpxpgbBSsw6LP8A6qS9kfAyIwcSkujXE1tn6FrSse0s80GU5p
nJshuwPNqHEqEv5TR2mlWFX5MNcHeH6DoF3z0LNXz0Fn0t2aaS4ZiiCSD3OTBynhysTQDiJ/OyyT
ZlzVlKXghDY3b/oRXSpd85gCN0UfS12zgcrw8jGOmdlWM2eyL5aZOl8cOydorQQdSzlB2MEEhU5Y
jtwMnbX4Z+7IZ27mCSunNrJAOxDlvdCpP6hsd/32dxEx1mVughIGCYjWsd2lccUNTRyrhpbiGEjl
vGmg8/gg5vUIsoBDv+maoP7cH/8qHwHVJu2uBfpood1ybSB63ZL2jryJuDzkMQoux6IKrbctts6T
Jmmo3EAKbjbQsg5ojZ1cfCLzsR/ul0DjYSoTSaFdTKICkS2s38z+A9wt8sm8p04IC0mRXeJEYl2L
Ew++9d9afOHd55Y/305IHxvkL35TO52Ib3QjlFvy9qVieKcJsnM76/R5VMNfz8nvXNLYrHy2fazt
kBUvY7mhGzt9mVLdUUQRen9Js1fj3PQOyg4PfVz/cI/dKY/h82siIu9oXrznUnNr+Hhx/UDagUc6
dk7fXA8N071LX7pdd1egLKWQRVFo3VKQID1Y9htQ3daj327enp5vjC3FrL9YNjepSE8Cp4Y5O5Hx
TFwz8vLTbddR2USK28zNeJl30BTCUcf07jcd8dg1Jf+dD/5iOG3pIPq+xINrgEbXnpNwGLrLSLCF
sbd+3Hd88AMpXEtrgUo0wE4PTvAitjPoA29b5eoRH81eilXgIwxwsGGH5ygVW8bB2pDOxGMzfbk9
viKiZBR9xYutqoyZPyyWGy0zDflC4jnN433DSwErvLWycs9qHlz712Y8i/5ZTBp/VPiLjKEvipn1
fLwOXfzwJ2hDEd09SmUTKTqtcQu8wV0RnTVAym2SeT9HXe5VrOdfauuBafaFQ5qH0UN3cf5Ayv+6
4Ie7Cwjk/aW2vk3gNgysjD9krhnbkxPTSgeCVllFis/K5C7JBGbe0B9Vdo8dPNROW5V4ZRD96ret
QQTm3b81d0ZIQv4aROjZQYd9nB+CWFeSV32EFKZua871sOIj/KaFTvwDreeo1vVnqTxSitVttMdm
arA7tS44PfsxXHdJl3h/8ZJyl41NwTFyn13G8mX0NScBld1l0LxVM7JUrcCG8XmOszOI3GLy2B+g
b3EoDllsaP5HYRmZl3TzPGetAxuWKd27jVehoLOmSKMIqL8Q9AuvxBZAK86qx89ga3pwO/sgcrR2
25nmL1Sz/z/OrqQ5bpyH/iJVaSG1XLV0u213bMeJk3wX1WQmQ+0rRS2//nuak8OYzSpdfPABTYEA
CIIPD7sxvcs6CKsdFGlxWgvzeS1/lsYRpBF2df+9d3Ld3NsaI8OuivSvxfjems/L+v123P34ERWy
JW9tKm6Ui4E1G3fpCz2BcvPBf90iM963VddGqdK9lP76IjDQnJKhQNZ+SrsT74wonc5rdQgrhY+Q
vHWzRdoMFkK8WSVkuCyHWNUgV3JUULKSmhVI8/xiZ8V5FId4ttHNIVWaMo9U4zxDcGt399T3osop
NOmRInLJuPhiNjOwgMJYfNATGwVJwGF78Vxxum0wChuXcfFceKU92bCXIcijvsUo+VnXD60SvVvP
OzMHI0Kz2XtS3bn/NuzqDF9vL1mlEcktQWXZ2W498gePk5M7/FPP3Z3PhOaKqpIuOafXOIxVIEO9
BvQzLkk2esaCRnfHVziOzCg6Du7qYfAJ6jbla8ueJuO+Mr/OOpYg1dIlt6xSBlYpjLS5Ympj5b2Y
dlxYGkCSai8lj5xXTLMsXVgha9N/2GTzEL6kSehUy5a8EgCwZbHSPZp4Dxyv/sS/s4UOG6EKiDIK
fgZCt21XSOenKdli9PdE5Zm82ifQ3Z4MjRcpPkHmFPXW3meUuFDP8j/MvWUrxsNoSg0Kk5Eh8HXZ
dLO5XxknW4QNe8iGB2G34WpoLhqKnZUx8OucbWY7wUtX4l6mInuodB2p/9WVP7jDyMD3rA/stN3D
rX2e3qzYwWTDmPygSfr66EROYvIQ3AGjp3FcVU4jE4zWlJV8RI/DNbizaZie6wRDS7+YTzxZkvnS
nXVNjaodkY7YcgEZEYjKcAERa7Qs3t02OIkrDDxdHhp143pU8mSxicpctxV1Mv69C6YQTLUAAL4d
ip8yQD6jRssyE1dLx3HRi2BGnUhjTnQAPZV6JHf2LGJUloNtMGo/Kt1T1Z8bBkZr71gokkHxKc8N
OzBxc3XX8zRchI5PWuHDMh6+nJ16zGrEZr/9h/hJEXyy09NtjSt8TGYXbQsx9mLFA51RANBhg5Zj
0Z3fiiqHzC5qCjb1hYNVO+g7K563KQtZeu/yhHu6u7xq9bvC3p3jqAVTuDJWn9UnPIfOW3xbKx83
B7uePPocQ8kL4rewlOzin52Y3fP79jKEZcziQ22X+AnJV7kHiMuwwlgy9lddnkfMtGgvmuXvMj4I
bzLwvc0Ms8sZ/Kh8W9qQ3e0PJSIa29C5d6I6zk+6j1B4lAyAb0ix5Y2drg8BhsPmT1bwrbZCjzma
wKkyIclhp8lqgxWDER6Mvvm8OL9SzHJxjeLBLPwwYLqDWOFeMhy+XVnRZ7sPLJZ3boMhXO3p3He6
LgSVeKngxNMit4s96rDxZwa4NFoFhO5SpZK9K+6dA1gtz8FBbuIIpqcVMJWC0TAXpeZVVuFeMhLe
aNrFrhtUEBm6/xxvjNbl2O1b5hnlrbH2guKgSqtvfu1+Cdr2223bV2lk/5Z3Ggmcocttgqgz43nI
4E20zs3ndlg0kWHftA88S4a/ZyNP3WCGwQ92HVPnLbUe5mqNQZ8RNkuyero+CtVnSMeswwYfmp/x
Zm29lDQGPjvTiVY4lYyAbytgvrqct9c1v+Q0tCcRzt45RQUXrQi3N0Hx4uX9wTe6EkwmrRbcOv+d
ExJZYRHzn248fyenOQZtLeKoblqpYkdkbPxm1LOoK+T/6PZ/cpzpa1qnRei4fdzadmw4Ipkzcb79
XYpdkcHyBUs5eGngEHYGbrfcihfOw6o61K6Nfn/Jm+eKVYCFwCuG9olv+KvZDpWK9uj93idGMxN5
jlJmbX3By9cl7b6m7dVqxodeRF72dkw5u9Le/Yq5iCxg89he0/K1w8sjXh3aY1mKDHsqrZYGuYeq
y0xf2zZLeKajSlGEOBn4ZKVdt/Yrrkdgr/XIVZQHlSH5b7f0VdrMKC9iUmZtspDuk4n+vq1o1Zql
G2/qt3MAVP36sNYYcVEiGQ8LWzeA9mMOFhihdOZ60yYmPGj6Z6/9kleXwpxDYf/Di6/r8oOzLqE1
qGrE1zT9iq6I0C6+dkSDAFYEJhkURcsxncHri8PMTSPfvPPNt8w+84qFWkNSeIIMjeIuOrXrftpf
x40m7oAmDCzruTG213boL0XggNGtSg5tkwyIn1o7LcoBr4fewkJC/e8uPTaFzv1j1nnnTT3uGriF
tfa9z+59rskcFaYlI+ALzH5mNcEW4D0oNrctXgqNQ6gk7/9/Fx2cpSgDjARYHyaTgRKzintcHm8r
WnW9/u//72SPjUPJMuzp7hBiROGZJMud/2WewvqRnIZzGunealQfIXn10mEYoodWkCuvmzD13ROx
dbAgxdEiw98zkxNXEMR+1v0DhAsqe3mYOTqyVtXCJacebTtHGx3C3FS/Dm6Z6HlAFJJlpJQp0OAJ
KhwE0CaYo7QE41nteRpzdD/OtmSslM8Y6aiJZRv8IvivfLiABdkAQeZtw1GJl87bKqWN6Y8IpF7b
YUrQXQBizM5MvFmTPyv2VIZNcbN3/DzogWqpTBAr5wlveeyWBy8WMifpxgkHGnjBC2V3bdzrOH6v
dB3CqtqkPPKZsWzBDFlY+vbE4+Eynmkdbi/lZfcn71JrCiYqBe3313eO2+EQG5d8a68gyRMRxzTH
yMa8vQj2qptxojrPZDi8Bwrhcl1wRXJeuRNtmCUbNXEK8BWtYrCPGOcqYSdLY7CqxFeGx/ds9MZu
/zWLJdXFysMxrPBr6Wk+eVlUva0xj7JEV+9T6U9y66GeMXraQ9AwSRvOdP7aN2ZYrNPrbf/42Lf/
4CTtF9MSWd+119Zb4w5vaL177AXmD05SZ29SFgNsl80kHj10tA6HrpZ/MJI2jpkLcDitD3TFgvsO
HdbfbqvjY227MkSq85Z0mf29oIWZLWWF+V/bANaUH7elq5S9/+o7X0AXTmAwD4eYZWaPm+l842Z3
d1u0auH7T74Tndee2YLmHa+64ttaXdA4g3K9xuJVy5Zc2M4MCoovxP9+GL5nQS4iUhPdfEmVcOm8
nRyMVGqcHFcK351OhBb201AvOmiaIm9wZYRU1q1VRke+31LXaK+S1RHGql7axzVGkSw+5qVuIHnp
ZDZg9bJwGU5rhnkzTihozHVnjEJFMlpqRlOwxRd8w5hW8dSyyAqSQ1Yj041SZ6GC7Gh/Mo8sBK1V
Ey5BUEUBxpJEt3/i44zflQFTkz2NzjzkoP/gd+BFSAgGA6ADE9ZZRrmu1vTxKe/6+//fWb+3jeiG
GpBEWEM6Rd1oueetGJq7dR1++nmePt/+FoWTyTCqarPHhlJsxNI8YRs4fViWg2qS/HdleemmFiAx
vkOTwZ0/VYUTL6t7cbwcPEXiWHyTKUkheLbAdwHgHX2oyxgkHp0u3Kv2QHLkYSurbKF46szdNSaU
fXIH8EXbwRiCDF5HH6pyBele7CxtJ4YdsdWBzVzMfRJQHdJMJVpyYR5MmWOOONYznp4F3V7FwQrE
HzykvY+BUR0G3V7t4tKRU6/j11Qs+Q8cVTYY88wn2CO6AdaNXYyOHMsLZOzUHJjpxnNog4xVyPwm
6rJfh5xIhk6ZdWqMtUDLS1891DP4BKN2+veY6N1v34UB7uaVYBzWMVH3jsx/pSBD57rShUrZ+//f
CRc9a0prhUamDDPjhiruet3tVhFXZNjUti6YyNWgkmSI4s5Ysrg2/O9LkB3LDWSSUaduBWZQFu3V
b4D+7P6i3AvH6uW2zgN8/p/VctQpflcLraH1wOv36tryl1VmY5gWDIS+fij67QGT7jFY2HZCYx41
kVKRf4Pm5vdfDIYyNV2zQt3tnn2upqh/I9EYZSc3xnNRO8TtxY7L03hMeTK4yt/MibUZgSOARIY2
1RvYfhPXXTTqU2y9DLDi3ZZnXob7o0kfUh7P/MxdjaJUoqWrrxixdpdiZ6rtuaBY/z3VQdlUeyCz
jqKzdiC8gGy/DMs3+36LQQ+H9ulLmWP0dbRF2R0gD5dAk/CrPmX//zvfM4dqLdElh0+x/938H0F9
JjoOLpVoya1dENdSNOEiceZ3YgBSoHvcgl+3fUMRMmTAVcBdg3Z0QHymVtSVVuLVY3JbtGrZ0mkr
xFS5GDaLEj9Hb0G1RAz1h9TUzZNQiZe8OrdssrQGfMyx3NCrT2UpMJVKc59QhAyZebRkbWvjZQLZ
WmW+pR2/q2n7MhCMLXCrn66ZnUEajXdsICxu60qRgsogLJuZWzcayEy87svAwRD9cwxYuKZPxcw0
P6HYaRmChXkhLEWTKD7JLcLU+TulBwXv3/TO8o3NE9VUIrMVdhbtz1Gi07XDKfZYxl4xTjoSoGkb
PoyUfF2iYgNpn/3lmNL3X323cAwmxVhrvOlfDTOLlmo5Bc7yYoEIpTK2xObbsfAsw65MgHUpIR06
G7y7jDyx9KlyNG8Vqj11fv8CWvfcthcEndF4Jv5TpkuUVXIl1x0sDBzzrHJvfiFWUlDfOs2LqUtj
fazug/NYxleZFbgD5sHyz8jeIm/LXkzxbeAssRwrpIsVVb3upVTlVtI5TJva6cw9utXW9Iti3oxv
VMj3v+dZ86m1G02BVaEtGXDFcoyWcxzPPwdbl4CR+0tfDhrop+IDZMyVU1d5NhEEOYGZT94p9YZw
pHguak+jqesdVy1f8t80X8REDaT+FJSw4pTq5tYpnFdGXtW03oKpgN0L9nkZz05bhPVwvu26KtmS
61a8L/ueN7iumFdjeXTTe3vS3KBV6tj//y4q4OURr/UCoX+d8bDolBfq61pXVauW3LV1C5BSbghn
aP+K58H5Gcz0Zdh0xN8KPKkrA67MImUt5lEj7Xzh8ZTQk/Gtjxh4BmLzklUhT4yzfZeXkbYTWnGh
loFXoIxxzG3AmbKsy69xrBKjww9X/h1AHKfbO63aDsmFHdBhiXktcAR0DwtGfZha+L1i8TLgyvbG
igfDnvqY33z778B/dcpPFR6aby9cVdeTSUi3YjSqwkrr/4DV9LT3WncPXgRquDM/p4ku8VT+juS/
qAiQpRsq4D2v+6Nj/uJets/WGSC7pDsbXxaNXygeY1wZh9XgeQpj+BgKiF+XE7trTuJu/DHGW1Il
652f3NaawkVkSJY3b2OBqIFNsd4GOyHtSzBrzmGFJcmDnxu6Vds4o4zrgbihpxgC1B/DiLsyHsvJ
MYdvzCF6yxNinGxdbVilDekczkuaOYKhWlAU7SPxjTtr7RN4gca3VB4gpdCtKChYSKFsjslc7vNG
t9AyPvVHU3QZf1U1nApjr91OQf44uG8BgXqqQ1N7XVeGXJUIdU1hA3LlFndE3OWFCEcQ5dg6jlaF
8mWYlaiAmMwq2PvWFDEqkRaGdFY6O1cYowyyylAf6IO9SZd1z8AjC6a5USsSBpmL1CgDzxt2J/Ws
N7d5bch3g6M6ZsSNq7noKq5GMgspZn+BpC0AoMRvTwFS2kVY4FLNT92c9Jb56IgupN6suYcpLFSG
XPHcHsoiN+pr4122oAy5+z/T/pe03w9FGxl3tVC2YJImyk7u1MVDgKEqk9tH6XywICcTTzXTVLe8
wG4QYl5S08C8DF1BTrXRku82rjm6WRnU17RvI7HF23o12V9Vm/RcE/BVJiqdvGKe/cxN/Xq/XJi4
XOiaIxVv4a6MsALlcT2Y238HCVhr3fvuZHwqftpT2D6aJ/fUnccHQ/O0r/gGGWk1UrAhUtq019Lz
Eqvv71An1p3vCkeQkVV96q5VivcooPODp2CIyVeLh/uT/pDMcfu4JP1T9ZVG4g1cw8nBuCFTVGUd
x5DpvU2+RYW0B+YTveyaD1Lpao+D7xJfSgTNxIh8pQycs5jcc9povFgRSf8zhHeSAcfJbT8FTiy1
xmR0+jgdaTjUOldQiZfSaiMo2mnJIH6ZnQc8j+chrS6+32n8QCVeOoRbP8Ww7RT7TOr6bNPsxIz+
OSiIJgYpQpwMuWrWCpMxULm/zs1z0H/p/B9eV4R+penRVqVtMl0VqRuXoACB5Z/xuByN4A/wvlr3
u5/hHtAeS65kAJYA+FnUQDNevTIdT0Tg+TQL5lJz3VOYpozAqmAvjtdvkA4mdhB+xARtPIeOAFPK
nvEoDuT/gjjKkT9Y20OHKlM7axIs1br3PX9n+MZcMNEwWGbtlKcaxfMtY5p1q0RL3lqKup4CAdHN
cBmcixaXr7B2GXLFLbszcBKiSTC4z/K4s+8qHUmR6qYiM1DlxWaDmhMRBlRdU+L+692xJEjKNjSn
CEMUztPdqCnJqL5C8tm+G0XFSvyS6ZixK5ooLT5buonwKpeS4VUrKZsmdyG9eARA+bTdlVHwtb7Q
qDylkc6jVJ8gHb+8qUBa5O0H/PDTnH6U9mOhezn9WDSVpzxPRltkFORl12x77uwk7754Ooy8SrT/
u8WPdV+AkBkHrj1+Ju3JGT+3ucaZVKIlT12sgZN02IEB9b+TwcCH+ZnrOHM+DsL0D1DV3Pn5xPcL
nHtXlok/DyExw4B/ORJkqEw/1c4U0cV3alSaB3TB0lCMQ4TBkJqkX7X6PUa8CzNiXpbN37B6q2LR
vEVTgceW9mnVse1+HGtoIB2wdlNwDIRHmpzjsjK/BtbBHZW8dKlNY5wHs75a9j9LGXX+axVoVKIy
Fjk9RkdtlVZYMuZ0PaAD4lfNqkc8SWnySpXGZefMMfuFeqiZllN+cvLYn15cIpIy1zUJK9YvA6oM
YU3Ftud5dnG/osvHeCS612mVaMlFjbFYKbehdXO1ozJ4GwQPbaopWCtMRcZS4eqZGZtAiZNQAQYR
45SZY3zAicBnvOfh76x8MccKsYVnV8LbxFjz0O7pHQtsjcV8uHKIl9SCwVkVd6bUeDQCEZcGj3Pn
6+2FqyRLgWu1nbwL1iy7FoSNYb1tfkREqlH4h7uJZe8W+k4rvu3UBoaJZdfOMU4TZnZmo/9KQaF+
e+0q8fv/34nHbN+BC/BmXGtb3M9D9WTSPBxMR6N0lfhdZe/EAzQ4bG4A8VvzFGRPXvNAas2lY9fu
H69MUIwctJa0oBlN2ZUFLLIp2DS/Eefzkj5nraYSolq8FL6E4GVfOkZ2LZvnconT7cE+9FiLxUvh
Kw0Kmq+dbzxy0yThbLeYT2b9fWxLpdgVDCTD6HmDXbdqjJcxi6jth717qFua/gHXBsLUm4YSW0qd
z2Ud+mkW9vVTscQLWjxvf8HHW/sHbHvoTTaDWh42P1qhOZ5851NmkTDlSabjc/l4b//Ab4thp1PG
i/yVG22UGVeGmXD9+np7/R8HhD8g3EVaTnbbigxtec9F/sUlGpNXyZWcdRt7e6zNObu64J/sF/G4
lM759pJV+pAcNV/o2JVDmV+zAoPWR4+djQ5Q3Dy1dG/9exj/019dOcngbV5Nwk2hcbN+njJhP1Q5
6b44/pCeSZ154X60YAydATy9186aAPThQQ5rlXx4qtbKrB2WX0HEEYgHo0tc1oQW1YRP1Y5IfuyW
DU15ATMK/IsbXNcuObYdkg9j0LTrd86WPq4OeRbTa9G5V+b/ui1csWg592ib0nPRZJBdU9J9Fy54
Msp67DU5n0q4dMwSb23IKioI7z9VZRoysNwcW7Z8zAp/of4AyUN6NZafVvP5ttx9ZR8YpozcXjMM
OmZel10NjDvolm85jbvie5qNUb99ynU8JQrzl4HbPXEMx1/7/LoF1mtuJGb5txAkAuA3Mpru1Jqn
atRV+hRG70vOnJqeY4sygFWiNWgxyrgCQV2PgeX1qnts+/iuT10Zxp2PXmtlY51fm/bLXL0CbGmV
36um/kxJ8ei1ZTgEn4L5C8eEdycIMJllubu9XSoDkzy6YLzvCxOHQzbSH7kXirb4eUyy5MyGwQa3
24r8OgdVHfWVV0U01yHOVMuWPJpzcxoAtSRnvHiEw7JFuaGLrIrY7e0m9y7J6lr0nPjrml3bGWPd
vetqWBeMzY0PaUVGeBO08tdLK2C4fRfapZ2MxaExuRR8hL8v3OeUto4Pnbj9r52z1Vx010OFT8sI
b1p4LqfNlF8LnsUZJiBvIL6h8TSQpPK+9c6h5Bw8Vb9/QLtsXkanFrZI/ia/aJmFXDfeRbWpkg/X
GHzPS4oDuQkuW/ZlNmItnkklWsqcjWYUU2E6OIld88ta5N82Y4ws0mhSCUX0kbHe3tIC3b2fAJnf
e4ihvQDrads9el0+n3O2kpfbhqn6DMldG5PXzBoRt0cfHfaO6T55eUpDZ7S+3v4BhcvKKO8l54xb
vmBXTDlZ7u0mNSJ38nRFHYV0GdWNlytfULMo0CmAPGvKkgEQ2tsLV+yAjOiuJlqmS447Y7n8j7gR
wwCOyQ9N+1gaKlNmgpxmta3Jx4E5MS803fZfp7I0m6pa+v7/d7Esn9PRBSkWigDtpyn/ZFvry5TG
axpo5CuMxt3//06+yeyhbUfsqcPN+63dzlsnHmbmaupGqk2VvJYGWWWnU4NSQFdn4USCfyfuHzNH
GcpdbVvA+8LLrqbdF5FvNfPJQuusJrtSKUY6Vh3i8tW2bdwtfPPXvPqg0yGm8+AYhq50rNKN7K9r
b7V5uqHUgHnBUdMZn5iNbuXbJq9avnS8zhTT4e1BOOc2nZPCrvahIeAkXJLb4hVrl/Hb5uzYTTXT
7Do1//qLmWRBEN+WrDipZNg2y4ZmbZY1x7Xo32AI4mkLqTklZTOBUYiEvtMd81qZR7NtApM0PjRU
Yvbe5G13GzjIbn+DQvkyjHvg65JOK+67eFzDw28zdOD7YcBc10yHKVZtwP7T7/x2Nq2OoCDDrgHZ
npaRXZj769ji9198J9mz8DawWYtz9lP3bsRUqIyieecYRoq6VDpspyagYDebnDP1l8Qou3OAGniZ
6nI/lV4ktw1ybpBu2EsCpnsxhqUKQZX8ekwzksNa3CYeekLZdcxI5P/VBmVcHEKgQy2SvxZk7MxG
DFh3BRoSrwvqJG+XQ+NpqCsjtj2aLWPXYU8Jw+D2YiuvQ901GDvg66btKPQuA7fnfs1MZkA3hLYh
xQiJfk413qQSLWXFAQwyhR3i9C78HxPo2UJM5dY9KyvOVxm0zYaULSa3cIl2y7D7UYk1FEay6frE
FZGASG7aG3lFrBSnSNf013bAREuj+m4MuoutSjX7/9/56mzzjpARq/f7N3Me7gZy8FYp82SiIwKz
gdD4c/VN46EFobadfr3tRSqNSx4qJh9Tb0ZYSmFNIHNIRWh607PF+ydr7Q6ajOSprpFleICoi6ug
7hxjFEMLPopjDDDwJslXhWViUhWGYl1LMFtFvDDbqFp8oJ3zXNfIodhYGatd5JvnW5OJKEmX+2lq
8zDNfV1uoNgBGai9Ft1MNvRbIY8f7/MFHGM5PW+m+CTyPrm9yQq7dySf3eoaj1al5ZzzmcUD+1/t
ZKfJ3jTJjeoD9v+/M3ur7Poi3YNNyQ0rHqshRO9pzCskgDbGw9/+BNUWSK7L6640fQotLROII8De
5DEdBkclWnLbmqEo2LsrQ/cvsIDV8lj2h/By9A9ktiV8l6fCZ1dM9Lhri6vdmsdSeUfy22zK8o5u
fv9oTmi3HbdqudLBpxqDUalE8tjAa+kC5jZUVYT51W8bO85dYsS3t1JljZLDOpYP+xgXdm3+q36U
oVnbCdrhjlmKDMzGMDKP55hqcl5G8Pw2dpJuOktXqEXGZNv9wEYL02fPXtF8xpPkC+NcxyKski35
6Oo0g7H5JruuQ+3HFRueAKrQkXyphEsuKspiNAPiQydtgIekAX1iuodOhffLgOwsqMd8nXHvGysS
936QbLZ/Mtny0Gfuy22DUa1+//+7ALO6Zs5qd4aDZhkqNhi5OqcHjcX5XXRlD+aAwVJw0ErElCJC
NjpmMtWqJQ/lmwfydgsb6s78i+eMPBy5rRsCqfAhW3LQPk27Uvgdu+ZT+hkzuT/xqnquj14oZf5L
o56cxZtgL4M3grAcQxrrXqNxxcpl+HVtodLcE9iLXX2bzfnNgeNTf9U8iiuULiOuQUPc2hXG7uCk
syOoP/GPVpplwDUGPaymYxMcc/Ub2FIjUITGh+xbRlWn1Vx03UTIubGGpEuHB8tYTsdE77vwznXA
JMrM1sPIpTpHA9u8JEOmwyGqNlLyysDLeT710EeLmLVcXfB6ZjpAnGobJbf0RqcxPLzqnOu2ulqW
/8xanVuqli25pbC5wPUFyq77n252v6RzuI7HDmUZTG1U6Gky09E5Bw3DXGjrRJtj+CBXxlHPXkd4
2lkMYxuWu6B1EtH+PGQiMrDJ9wZ78VaclzNKmWyYk2A7GF1lUFNH2LaVDPpo8IDbUS/yp+/HFi2d
ls5KaT452MXA4fFoWlFfTufbohUGIkOa5jbozbHZ785O9nkpy8vUFs8TOkbC2/IVti0zVpJq9e2N
wrYzG7dbQjAqwDsoWnJJO2vKoLCglZ38KcVsYhvVi2OrljyyK7bZaw0E1oVtfejMqPGKLNUQCahU
bv8epQwgXUqLTYgjzacJbVbLk6tzd5W2pYPS47gxWhOsewByzJ9F5FJdoqlatZTHZlVTICHcVTIV
V6PzrkUTvPhZrVHKxyv/Ayad45VQtHsMJMM/edrG3nSoqZnSYC/2vjsUSjIBt+hSVCsZ2KvHbH0t
F6j9tqF8rBUaSJ7J/dGdCcde5lV1zXM78oryzXcO9TRg7VIm22Dscupb2E8rp1E3B2cMHNWg9j/O
ZP+ASZtWT/c+Txw6mIdDWLRsKFeO960OUq/aUMk7naqZBYbeAUs70cQh3fM0pcltpauWLnkna4gB
MqnJeDRL+2u5+ffBaj3R7i/htRprVP2C5KJO4Q+MbTjtLb9+tgseWQB68q1OajppMsOPB85gbyVf
RR1HTKxDxtwbIjL4HGZecM/sF8oeKweksTaLQXx5z0GKkGtObNVnyT7cG6hKAwj+uBj3s+VH9vps
DufM1Q3nUciXwUzAp/XT6qfpY9474ZKe5yBABErq5u72xitsSuan7CpQPXKOjd8qERr2fGqyQ0yC
FFMRf48ShoOKEfgijMd5ednG7ctqi7+OLXpX1rv4A7q1orKsFcfUHIRbwU501TUgq/S9R6V3on0X
FOidwwGjzs1QzG910YaIm8MhyhsoRfLhxiz9bVhgL3wMTmwZfrSprtFPtZWSD+O53WC0x1Yu4xrV
fnbv19XpmMIl5wVKtsNFFAo3QNbrVDxauK7m/fEDIah4fle4k49ZJQRKIjZdTwMZfmF259c8zXP8
jnFmnp+YhqmJQSoNSc5qjxZOydYlZ8+r/ypKDhJZ23o7pCIZpbRaLM+LecNtnTun1e5Dt6riY6Kl
4xZPO3PfVsQ542J6dir/vmDuQdGSj2IUyyZyrzAePSMTl74z8jP6zjSJ8C7kT+QhlVFKjsmGsvRX
4xETPO+tfPletmsazWVpJrYvPoP76RAHEDpXJK9tu6npXIfhZCz4D0xo/jsNdC+QinREHuZb1HNp
iRLKH/YriN1GneUl5iwOboDktEErMNxitGE29QN17y3d3PqPm/ygEsllg8JlfisguKui4ktwKk5G
RL5g9DZ7Fufm3GrOP4VLyeSUa21uaCIQxqOfmxhHkRdLsvXWciwXlCFKliM8Svged4YgNJcr4FCJ
KXR1e0WslyFKTjF2GDCzkHOBdl87+DR0SQFC3Vw3QU6hGxmnVHcbYKHrTM5msZln28z92N2sUaMb
lXTJdcvCqUnPF7iujwHfAYtTXFBuBxxVIiWTTzozZgISt8dRMvD8Pu/NIe7Z0Nxj2Hf/g6wE1LJe
QCO2zdP9nGLaQ7bVxjlv0TR1ewWqj5McOvf9SVQlrHfx2/9ZHMwWVmrMGuEKl3b3H313xhdrt9V+
Dqty/DLm1MNYBuN+w8vl7bWrxEsu7fO1xcRPrD0n4t51gzBbmruyOTQ8m1LX/n31npV1I7dQkfMH
zNLlXmx4Oo51ldals7gVVieKqTQeKQnuq5TcZzpKYpVk6eQlPdIea8BVF7THEQZcZbg1GjpzVQiX
0UuZh+mAa9Omj/34N6rx5y04Vv1Euva7rtFZYWxTYBmP4ID4SRY0ixiECc11RbVsyYFTi3c12IuM
RxukGC+ba5WRxzZddVUlfQ9674y8c1EkdzLDOfMNlIRzmgy+pTFwlWjJOVu3qyrBIRrkJEnd/vSt
QnMbUbiOzDU5rj1lO13+4+rlQZLhVTU028B/ct352MMHXmR+1wux3KYZyi59HObmUgX3uV9/Mpxe
oxrVB8jOidrtlrnIp8RIEto59za1/tkcXdVSJV5yULOqV0wnqNJHbo9hYxbhSqqTsR61SMlLzSAd
SR44xmPWBDw0aPOj7o+1vyKA/K73dhnKwcAI86ux8oixXwNr/1m28vvtmKswSRmvhAHXS55ypCFF
UGIkVl3Y/K1YgH+9LV6hdyK5Kq1aOtPeTx+zCnTMtHNfalE0kVP3r7d/QLV+yVuB0usdC2xgj1Nj
P9R19rfhZzr4oiLNkUFLTU2CtXQISghz+7bl+WVbrEvnrT/7VTcfXbX8/f/vgk1V9SNuVgShLK3O
6bw9bamu4Wq3jw8uETJyiaPVp+UzCiAOGn2IYdwDbBjZDj/NzhV18Jd8cF9zEEjd3gfVRkv+61sV
srasSR9Jyk+1VV7K8tS7uhq4SrrkvvXiVYWoAJ/+P2fXsSM3z2yfSICorK2kzhM8wR63N4KjMkVR
idLT39O+/2I+etgEetVALyiGqmKRPHWOYMOLWdgv/tIf6ZJq7h9VzUvuOyJdNvIBFy79OL04hhvj
yfs8pYFmv1I0L4OYPECPswK9vaszUKctf8yxe+CWroBMYaUyimkGWQDudOBi5eSMkXC7k0Hrh9wb
H6tSN0Gqb8hubPa23UKT627MbCNuHNZH4FCuNsKxw8gL3fN1I1J4g8w0yewpNMfAs3drboDTr/02
Z9XP602rRnBZm3eOZliiRPkTUtey+OwQUDoZyC7XSIw60VnVByRPHruxHxcfZxaLmVW8tNW0XZnv
xCbAAjERvYbW6cMpCv4pIS76rkAhTeU9TxTlIWBcIZEVhG/XJ+lDQ0Xj0iStppUHVbNWJ9PIdk7Z
bHJRnEy8XV9v/uOjNdqX5kiQqUz9ovae55hsvRikkEMyRGPiQdZNzLGOaE41R1Km4k+DMLuhT4+d
4eZxVS5dXM6LZgE+ZrHDIKRIB2B+a/WcVc8LKzZ9A+Vl6m18ewQs4Q9e5aFUXSdT90vkY8xdI6mc
feZkUW3fuEZSKEytCpWIdec982wKorwm0Ioq8iXCQV9nyqr5k8IhNK+Q/wZFfsphv7mYkt64CcMc
ePKtPLcyMa526T23w4imQ5RlsOS6dSl6LV/Iz3gSITPKVZ4v740zOHYsfhNQFL2Wwl/es4lRarrP
bgEVqqWMPPp5tL4Ae6npu8Lx5FJjIxQVm3ueHgORHaeG3OXV+Ba2Ohqiy6nrn1QA/Zf92iOognHK
/ATW5i1erOK+/pSTOoIY97EPf1iz7kCp+tBlbd5FWa82ujJvYTm+aUWFLQ6O/8ZW635BjQMkaPtG
l1eqPiS5uOFcaFQLmp+M1I5YuWyYESRV4R6GkEWp60fNvGhOJh8Gdkye5O+ArZRD1wcVOAJckVDS
vlYLoPEQlmke/UVoKkZVA5LcukrJmFoGx8w5eAL126hdJwA3WCxm8D3iGqfsdMpqHyaGGJDk3k4+
1it3G3yqC5Osha7pZ8OBbirebWzPxLZ431S6Y53CKeXLfY5KxqLuhfcMIpxh31njsO1IKb5dd3nF
pMklyF46+v5g1vlJNGA0yeqoN2jc92HS0QkStj9sLb5D4aByRbLZdkZNWozDIztUrVv1tkg1F8Gq
QVzs7p3PgFxb5K7d56fedmNr8mOrrx/rgSVsuFusH41P9tdnSzUGKQoIJ4VCWd7lJzMQ+V50NmQp
+rqOJ1xYaXxF9QnJ/4s5hJTqQtznrJ2HLh5XD1STw8qnb7MrIOVx00BcySMpx0mbiKI6uaXLNxDC
mCMInpsxFZnupkY1ECm+jIM7DmRBQE5n8mjZDATcxaPjzLvrI1C5hTSCYh7bidULsri0sBLe5K/h
yHVPU6q+S6EkbJZsKZjnPa+hE/tmti1b3Bri1H2976rmpfBB164lhVP6v7rR7je0S/MHYi5hNEzL
rMmxFJ+Q3xd6WqyobcAITHAioOIx8rLvk5ZFSNX6xRHfOVyRLu1cu3V1mns/glRFxK02CsVNt9iB
J1dBdy6vhlw01YkE96ufRkXXJbl7m+nL7wu9uThzS6rq1Ixs6zjZyUBJTJ81N078ZcreTY0oy7Up
SvS987ZrOEfr7z5tb+z6P7EBOErmoW2fZNien6rsu+lpDvAKf5JLoFNvgNzLiiVN2S/X6DZLM2yu
W/slxfsgdZIfDYyWlJ7XotdGD8II774ofyx8f0kFqQY4rTJHyV3HUHRlH+IL40ITQM8S4Hru+tTe
3jYAyV1N3xAEnILVqSWvnocdfo1S8tvCwZR7mpVVzL78jDClHjXYSqsTtT/N5hAXk+64oJgb+RmB
ickKhI25WTIeBdmxRetT9eP6zKi6LWX1JvQmmnyA0RTTZ89+ybJP19tVHXPlsmecQioQ6qBhp4oW
9HvHtmVSxY4VD1/smO9KzS7y8Wtj4LmSu5K1aR3Uw+Gmh4XtzvY4BHHEiYV1mdRrTiLQA26JbYCe
sn/mS/jcrcPT9TEqkmL5vWEZ8jwNPcQhOz3O84Hl2ILZaSx0+69qbaT917Mya0IMrU5B0MemX29c
/yaGTUya5G9lbgVDZiB7KIWHCw48Awb9npS6s6IinZMLmGs7rDtO3PGx5l+r/JBOr6H71Ig3/jDP
jmYLVsyO/CRgNKAZyBcYGFQfzsUARzba8Ov1lVW1Le2OZZ+h3gJl+499YUWCl7vOyJLrTSu8WX4M
qAgdStvAxeS0fMLNwlT14PTeX29b1W0pi578tV3q5hLmQvHsNyQKM/b5etOK85L8DDAZ7khFSfxf
HseRORw3IbgTvabfU8+Na3tXLmWceemNk3QZ4LstOKu6efUrTFJjBgmiyF2KA2G9+i/XB6OaJ8mx
iq53IAIM6yfBY+gdZ+O2zEGWoGpEUBpZjfkvqn1TPlg4WwjN5q4yG8lhRzyJ+VOJKId66cgBgVzD
Iv8mAHzwTw1zJlaHrsQYH4OsSoq83dX2FDllubk+3Qrbka/+jc4Q3Wya/q/JtiLKuti1sy2wqfHY
NlvLPwSzSMqRac7DisWVnwI6Bv5XFKfZe7+2XmqzPy7OTYAiXMFLm+VC1tQjYzY95l0Q+XyOp8I6
dgO7zXzkm/92KeuWh8T7lZb2bL+63ZI2Xsx7KppdbuZlqJNiU4RnWWeqtEZmNBYWxO3sOOX2PjRB
FWeMiePEdMEP0zHhKTJHWXYq6zpjHsTQP/pz/1jmdGOmzm4qhrix5z3vdBhHhXfIElRIS9fC8zx7
39ICIzLIazM2YVSn7et1E1Z9wPpvQOIirHOvhvvhbSBBeelmbegj9Aw0HqKyWcm7jaEtR9cWwa+W
OfaL15GsjG3hOaOmfVWS9I8Yld0QL2s6+yAya1v1v5wiKCKGUuXIBxNCk4NlpOcJJ8Yfj657S5Db
NlK5GjqY/QrK2b19IKIGbU94t0xCc2T4mGQx8ORy6KVqM88WkH8w2Aym3beWvsz2HM14fuBj/WW0
8xewNbHGjsp22o/Ue8pcVxOOFQsmK1ix9G+twEJP6xRP5tFPn6/bmapdaQfPmGX3zop2R+K98jAb
oyI0dIdyVeMX4363q1JvRb14bdIT4e7dkpavHiXfb+v35ZPvmh5J1/rUDdvztNK4DsMNq9fbDlay
TFUJJkvHpXmLiy48Olhi5FFR69SlVVMi+fVUgYIlI5gSCzbykpcp/e3VrafJxxQHBLlMuq+CsEvd
jJ0Hnm/n6cJQAc7prTtqNgxFdJXrpK2aWebYF+zs8exgeW8QN44tq0+GsdqQTFeJoYh9csl0AWDA
xKqQnsAxWx2LtLmrcpTaghf2z3XjUX3gsk29M57eH33mgyb+7Aka5cZnl7RR079eb1yRfMh106Ra
8jmoOnpe6Kex3U2ijwQ9BuW3EHja5Se/idwn8OQqaiinziIcGTvnrRNNeAkNwFro28Hh+jD+lpB/
cAfzV+n93SRR2lKkAEtzDnGazjh7NKu3S/2cWbFtGP7Kgz1nTRISN07T52Jm0ZjhfjtrY/A9JWWd
eFwkRaB7Z/xb+PtRdySH96pwaLrCRHfwYlLQOV5tKPMOJ4FDcBiMCYP0TM3NxIcglWYGLpvhR5+U
svacLXUBYB899RuRIFFJxN484PE0Kba5xqFUliiFg8DwuMtSfMIPy1MIyb0pd+7KWndHpHo2/7s9
v1vELu9LvkBZ/UzXT4Zdbhfnk08f1vTBy8Y4y8eINIcgvPPyk5ObMcdBwsyfrk+famjSFZioM8sy
UIZ/tsFemPNgY6XZftKmlIpAKpdxl6wqwAO4Ds+tuUKh2d5mJd9c77mqaSk8oIjQFEU7t2dauzsH
6Wne6goXVU1LCX0r5sHnkC49VfVLbdwhL73eZcVky0Xck4B6pl2U7cl0hy0fw2Tu6bPpaLYVVa8v
X31nRc6Edx/moNfpZL/RNNgwtt6Ebg88WQGLBZVJypW0Z/FXrMf4ZNAhyvBsedvESD5cZSFvvDVn
Z6Ocsmgx8iirnT+d0CWFfwmIPggSpuTBWQNBPJK5w7OPEraQPRHPQbnj98zPoJZSb0b3aRHjiUwc
5x0nwnXJYx/SfkOW6XcxdIc0HOLa3HfuGlnlIzfPzRCj9vRMzQ1QRxEkLhaXbdcRiCO/DnbdYNRR
Y9ZPeVk9LKzUvIaqzEc6DqQWpyjJQd6QVnW5oXz+MZcA1FgtLzXJsyJzMKVoQIqZ5Bm323Pm9tAH
AUtf2EWGec7S77mv+cbHZvpPBTlFPmjwS8QJJieZxvANLFSa2+WPN/V/SsgFB5ooWMjwbAT3ecuP
3OWxz14q3ClM9QtpqqgJbss//6kox/O5A1pNpLb9mgrUboV0h+OyjiDg46X+p6DcWU1u+wZaN2ni
mb/bMarGX7f42j8F5c1oFQYY19h57cwvdWH+zO0WWnzzy/XmP05uXRnHdgHT4ECBnkOaMGrdh3aF
UlO3vY2mEtxqUqjgHnXbhSMSZWDqCbrYW14MAC1v67wUJha6gmQsTNvzOpI71rs7ERjRMOYPotEp
tqnMX3JiBlKqAG47PM98wvs/KEihfuT+vN5/ldlI/tsN3QXY7NCzX34GRCoCN7xlfr/etqLjMjzN
pQVjdSWG5yBtSeTOFW5UoEpyW+PSZm6OYe5NjoC9t0UfZw60n1vD1VE9/s2G/w3//1SN83aiRjks
mPT5m8mLZJqWeIZTlV1iOfWxW07DMCdGA57A7QA+9GLdemAiHI2v14enyItdGcRmumW7+pk9PLte
GU1TflzyIWp7SI92T339OnnWJuhFsqYaQ7jM20cDlnKBru8De+jH9ly4X0dy34C2mNNfrflQisPC
bnN1uey8Ws05G1kHVx/KXVigcKz9VuMwRVwdREpxmQP+mf/mNAbhNbiAneGZN+fc3OZOtrVIuLHr
Km5mvpkawBn7V8bd2M04eBLWDfWK3fVF+3te/mgSpWjgpmZZo1bLPnjFCn6EMjYssGTcW3ijd+gz
aw52AHgHj/tw3HKo9059k+TNzqcvA1uiPD+O3ILiaxgDVJZc75PCweXC9qwyDVxOII/xvFNYvM7d
kzdrTEYRuGXoG294Tv0O+bRY7aTiedKOXyuUWI+ak4YifvwDd/NnuyyLaTlnC+i6O5DgTzddFLgy
1K3M69kJlnk5G6gtMn75xid3urHT0kmg8GjeTaxZziu4i1zoztjwpJuWUi5kNwjhY5CO7ckyp31T
zUAzTi/FrJkTRQCQi9dnahYidGr7UNrrVphbFAPt8oYnfVpFNZliZugedRV2I9eyT4XpzGQxh/Ow
nLxijM30m1FZcWtrHm5UsdOXYsDMnTAHv7h9mEXxUheJbf5owTyUF+ve5n5MoGstfg6dGV9fF+X3
JLdf3MmtJvBpHuhgg683CcffxgiUaV3/acUpF/vJNA6ovt5f/57KL6SEIG9zwlDGZh3Kkrx2WfbL
AqnBbU1L6QDkLKjL+2ZG/t7Ec8/iodA9xSp6LcPQQM48jYs7LmcK7k6/8Xahu96WC8gV7n5B5hQY
7/lcZruh10sTqros+XLT9N5o9OF8zvMHI7QSSMVsr8/zx8cm8DH9d5cS1FtKP0DL4/AdT6TMeXT4
oz1+L27ECoP7/b9fyFhKakcIchYN0q6siEJfZ++qabn8/+7aoElHe3YXSs4hC/Z2lj+HTn7TgRVM
w/9tmjteu/Z4tjobaxUXjnu32k+GMWjuPhWBR4aftZAM6TPCyZmG93V78ECjFjQx17L2KPZaT3JM
C0xDbklHcs66B5wJIr88rFpWdpXJSK5ZiTmlTT6Rs83uTdQgtp+F2UYMD1W018DmFf2XoWeWV9TY
YmZydtKHFC+H1Vdn1IHPFHMvg8/cobPTdMLcl+AcJRSq2e74o836xHUWHZOGqv+Sv0LmSjgV6HXO
TkN2rfBPTlcmU6N7/FQ1LzktcYnFHQaXstIXU7CIjneL02g2d9X8XD76zqnqxTbZmqHxoj4W1QNy
xRXlse3n6/FG4bIywixY3Is840DOPDN3/jrtsZtvb2tactlpXHuUIRWIBhecUO4/DAu9sdfSvkpz
3Fq5nWWend6OqFsn1aqj91NNiOSqi7CXKTRs80xsL+pHO2m0K6lqWnJUwirPWBuPnFF9CQJsN5kr
HS2YwgJlqNro29PKAbg456u1N/ImAk3BfenpDk8KG5TL14HNKkm+LuTcBYGZNGP4c7FSM3ZS59mu
HKoxGNVXJC/lXeO4qeNiZ+q/Zt22GabInQCv/3PdHhVxUtbe6B2cwKyuxY2rVyc2cGXu0So+LwHU
6XSSxapPSL7qegygdDD8nYF6jYdwl4XPuZ/G7u9BJ62imiN5izWyKeeLa57bqkqMadpSO/3pELxY
L7plUJipXNHel1nWI1aSM1D3NmoCPDwaEewo11dBZamS6wY+KcFZBydwUaW9pMZbV5lx1ug4KFXN
S+4LJGXFwHMJ93XW/RD+cDyxsWqdtrtqaiQPbmeDz6KChfIZtPu1e4CoouasoGhahrB5ou672rHI
ucaFf8rDTQch1JumXMarzdZCsdeZJhaUgaUqgXIoyOt21xtX9VtyWjvAJaFfOkhtWLObU/7K3FoD
gVHYuoxWC/t6tvACbJ775dFgSRV8Ed3PsLyJlC1wZYxaGyDehMaKTcRLcWJeorB+uz4nCiOUMWkr
aQSoFIh5tlzv89o2sV2VP4Stu4NUzYu0sfY0Hc3ZhAuVy/LHQA2enTmAGZBtWekQGapVlbzUqTqL
EcstT2n3i1bpIetXTSKvCJG25KD5VI1QP0a6F85tYnW/zPIhhT2iUivOJs2xT/UNyU1LEbZ5QGCT
vPrWddss3a/0j1OBLVozCMUCy6CzbPQzgKgQB3I+HLycHClort1K3BYLZNzZtI6OPayzdTYDM15o
EIfaqyKF7ciwMliIF+QhmvanNzFtlxk7hxWb820vctbls++SVWdciTmBQ+vsVhZKm9oNK/5c9ylV
xy9L8a7lNcvyIVsy7ErOFJX1uAs8ECOx733tP9/2hYsvvP9CSpe2CvBEKZpHOsSdMcRLv6vMz7c1
L3ltQ90hbYhvnm3Xw27N9gFEm/OsOdA2+HH9EwqvtSSvtWwXWNgqwCMrYUljiE3o6co5VE1LbjuI
mfvGhOlfAkAGIYHpxyV1ft/Wb8lfcwNIS9+vzfPoLInJJrwA6GBEin7L0LI+oChUXql5rkcjFmka
4xkguanXshQHX3yrasecnHtG8LpX7atFdyZWxBcZUkZZ23rVjNm2uyAO/HIDvYVtWOnOq6pJkby0
GL2Vih6WTnkW445yUw7sttAlg8hcGkJJeurzz4D7J/1cgpNFR0ev6vXl/3f+6fptNti0wUHYj0ra
vGYO+3LbSkqu2Rf2RQq4xnQX1mGCqIqJhPp604rL87/Fa+86XRjWCHZKD7kXL3CRHcT2sAmabpey
p9l8M1vdtqqaHMk/EXSRzHBs2JBC29mkODUh2V0fgqppyTuDRYBQ38cQSB0clsB/AoT8tu1CxnRZ
qeAWnUYELK98s8Ynsva/buq0rMyxsn6x1ml1zw0r8AYLIolJR+ygmA/zknW8W1I/c6hplpiPNKu3
rWkf3W7YXu+16pFShnWRIbCy3McBski7qM09GHrsg6a/N6ELJWKQEm1We8+gIhEWoM/6GbiazU+R
MsmiHZlpVjVfVm8/p8vPZX5M2+XeB6lO39YbHlaa6PBxlQDKgOS5Cwx7ttqZ3huQgwdgcJvOzZGm
j7ONp/O6fXQHK655G0Pn3k0tjQ9+GE3xUSnc4b2cZ1bZNPeXh9fGAE2ReC6Ijrjkw5lD65evvjOH
3ABNUTGI5t4CEs+am6juNk3dRDwLd4MOr3Xp6j/vx/jIxRbffcS0wNgt3L65LwtBf6fYHk6MLngo
M2l5yjmoOTUGeEkVPvqQFAqnKUUxTYq54nXMDnZSbiF49hB+E5u/KNjdjZ+5fP7deLgVdENOcdk7
bKFMv+12bM83c2LHqA5LdIpzqnWXYqIHbJIvxg6T5nxx8zNHJOhnTXxRWrIUFXGJjGMYc5r7FcwG
B3B4benbcCw+WQnbdZr3vI9LnD07vKDT3k1TXprcN+2luTf2Yutu+50Rp1t7Z8dDbCQ6Vt0Ptyh8
5PL/u48AWg0h9nmi9/XiJ2G+ZSNsGFiEtP4GaeykW39eX/SPl8OWhVMskPOJOZyb+9YhKAbH1RIu
4Curu+VMhmFIXj5PQYq6igkLMrAhHgV55kW1bGsCBd/rA/gY+4NPSK4u3DUrRwcjKPLYf1m3/rbY
NLHJouxg/hSbLDaj7EbrtWX02yAY5O5W1txDpOG8BlCRawbrkymITuzx48Bly/C3ri+yFWCi5p4G
F4BvfugK72ERBLfeza73dMLnqmWXXN1GPUQJdunmfrIsEFLsp+ItvUm3FgsiefgqjMZcUMx0T/yx
iFpsnHHrg5rq+np/HHTtUHLxkA3VYmaIHxdETmtO8chZNFS7QHeN8GEm4dkyDq4beM0WsG/fF2u1
zUKxY93z9a6rWpZ8GlYS1NRdm/uFfEOUiuxxTm5rWdrBs8AYyjGAWfYU1317mmtinSIKybC2Ypm4
CeFtem+60AxHpepxWCn47vHaK9bHfBlQ9OF8vz4GhUnKRG3dLPK2vrhW3u/z7s0f7mbv6XrTqom/
/P8umK5ZR1NzQYiwKNTaj6aOvkrhrDJ6Dedju0Ge2dzbEJfuw41lf2KWE2VOzDxNMq7abWQKth6O
6viZCU/dTglJqs20z+68yNoOu3q3aLZ+1dxLLktDyzDqy0AqEyi/sE1E20ejZ2+uz7+qedlnPagR
ewV2gdE9Gevz0EB/fjxfb1uxtjLszAVX44J6O3Td6o9BHcQObnKuN63aWmTgWVOEVRqOmJZhG+zC
r3lcJjlIO6u75RPf5Hu+y7bVoPmYYo5klrWQl8J1+5FCtBmKnGvsi/PSau7sVXMk7cKVW6Hy28E4
eH9Y3E/98HJ9glR9vvz/zq8G2gniLmFz343fzTQH+ffXjr1db1vVZ8lnM9/Pp9JAcg0K54j1Y0wR
6683req2lE6zyl680SPYxC1/l7nm5Rj6aJRmcr15RRZqyyoqAd69vYphusu7YLceiuNw9HfOtkmM
RKdxqQoLsoSKGJomzS97iajjJR4OzZOxGY4VT9YN3/mHULMBfHz2BfWB5LpkKKHax63mfj6OG3FH
t8bGQGjYkthDBEo34jY3lvFmIUpN17Yb6H1mPFS5uTEWHYe8ImGQ4WaQvCNQWxthSP6f0PBjH68C
bHaisb/tKGvLrGdsNg0HwsjIGIoqsRrzUAsrWRZfg4NSeIKMPgPHjYtTEjzBoZuBHCG0ed1OVe1K
3utWZue3DdrtYKPi6OseSlT2L0ul9CGxLW+Efy1uxA7jrtmZv7wXa9tus62jUeVSGaaMPQvKwE5B
q0jvx6MxRulu3OVb/2H5lH+xtvUGXLU3FQt6tgxDs2qIyvR+itwKoO+syBLj1kAkI9BSI8jmcMIY
RHjsejBao2bA+nzb6kqOOy/LCKmQ4ILcwiGej/u0IroAdwmU/95H2DLyrF7Hrph8jgV+Kr6wA9u2
O3rKDuH9/19I6IKcwkBlEFrhOWLxQax/X43hweNhH9mUaHJxRVRwLyndu62rnTofpMZYVdag6rx1
jotZHEuUjoQXlYyblkDmQltoNjvmJXWr87rfzHX7FGaBDhCi2MRk/jPaksUYXORUInvOwi+AK5Pp
lnJoz5bhZ2XXW7TnNtI1MHx3Zr7312U7lrPmTkC1rNL2S4rWn0vBKYRgv88jjSumu9dXBQWZHbUd
SmSCF8Ms74pn63MXG7H5EkRLYkXem3HrLYBMo4Z9VwiTIO+Z6rtV3Lndg6djGFEtq+S2TmuG1rDC
ZtL+GcTLMS5GnUGHuPwY+u7ZMiKtn9IRbF44CM1288jyiW4q7CzxWA5VXAeWs6tZ9jXIaLVZ5gn1
UVmlY8dVLLoMVgsHFFCSHDY1MDsuGhFbWmlrxZTJ1GqW3XjumiPdcmpGojEt38B9wJM5937d5Mcy
Rm3NqtyfMuRa49JvjDZI5lsQvFiOy4jeBaF1KVOg9XCTmK33logW8/c03Nj0ZR3eNZ3XOZ7mQTl6
TyCuHtul2DlTk23qKfh5fVJUsy558coqv4MYI1xtfvHmz2xqolZ3g3QJwh/sLzKhmtsTEI/jbH3P
u+HbXC9HPqTP/lxHYKOLRag7Wl9Otx99Rjr1smAY7LHAuqK0K7HiPl73bA+xzE2x1V0Wq8xecueM
exd4KVY4XD9VEAw0b9L+8WwZmdaMQH8ClQlPDsAR7I5WsG0h/hBfX1xFt2VwWhk0SwcCLxyqV/e3
kwe/w1J31aBYW5lMbWqzsnEKrC1h9yVL3PmOt1+qn/1N5c+YGOmsW4yi6XzDuTgrTQB9izqHfy9z
++X6zCjMXsan8Skr7M7zEfo5rh/rPfQgI1MncKJISv6BqBXW//Z07v6cnEdaHlv7rnI1hVaq1iWP
zTtRAowMc0eCAx1I0LPuh2nv9LrdRTU11n9DzkQ6ChEbHLR6DnUc0Ao6Na7efd2Lt8pwJG9tOsZB
r46MLWTd1ptotDoeiBbp1p1tCI+smtOWahSSx0KTijrBJXBW5HX5ZqNYuAs0Z1xVeiIj1ACVajoC
Hcn7IZlAZdPH7ecw7pNwZyVmNO/JbUOQkWq+V04tDfCZwH4N0p88SIJJsxUqZkdGqqW0MMCwjqbN
7KsrnusRUiyaphUxR0apuSkfXOK6CAz9sSInCL7d5LHWZSjvdkKnD4VZCXRZ+MeqeHDJbgKG/ba2
L2N513bIUHJZTQjvuW++GqjDCUKR4Mokua15yWOLFgV+oHbCIcXOImbWkU12o/X9tsYld6V5mVE/
QKDk5AuoMu31POmeDRSRxpJctetwKWtTNG32KBy3/LsCAijT6CWAmev4OVSWKPlp0NOGgS0Whyvj
2DdjtK4bN9SYoqL/Mj6N8rZozO6yuYKS7AIiSENwIUTE0l1eKGxdRqlZU5DZdY7kaUguYlDdzn+m
b2wzbYYHMwKTXlzqlKhVF4Uyam2kQPH8TRR44hzNTZ24Lfi4RVx9osfciXRifn/b+yCZkonQhqWq
ajO8XPo8LfGakDv+Mh2KjREX8bQJXoC3bpPlFDzoagpUwVQGtS0jX5nF4Xug8dmyT9VRRKKMwYkR
O7iZ7Enca86rqlPTX1qvd14OQHcIcqRZnMqeRHR56ecgCufycYZ2IdQOolLc48orZjT/ed01VeYh
+T2xB9+dnUmcINUQN4UTeRbXhBTlYCS3J0EztLaHwfRjsWUNhxYrv2+7esOWbuMK3I+uZULd/nU2
W00EVg1HCgfTFARea+OT/rTQiA6kjGfbfb0+V+HHSfzfcb5bnHDplzwcPHECO2Ti1o+8ItFQzNt+
qYDFepiKImaOrnpONXsyNs6bIVbQN444rUu1W6s26vmDBWaKFhGo7optT8skXI/9rLvmUcydDJkL
eO73fruIE0rUiwhIbr5jyKk0Nz3K8UjXYJVREEdANOXOzatTHkCxI5wiKy03Q5jhpOXithyKvcO+
sm8CjHq2jPsa3TmHUA7uPO31wR0/r2J33Q5UEyVt83VmVrBetFvmm6Lczd3meruKfUYGeUEtfald
p6D3jkWjoUbQJI8i1fF7q3otefocui7vXFxxgo9jBeFIpnm3UfVa8vKBG20FXAwgfVawMfmnjOUb
w9bksYpM3JT8mQHhMRY1Gh9wzU777pgb7cHKoKPrznEbaB4tVTuXTFY2gyegpQ0St86Ngp2zKRMj
Nr5kh2lzgXP5yfX1/XgFLBnN5fSChjXUJO55uJ18EFfetAKWDOAKqyKwG4aVdWYjok5/IHUYg0dD
Y+4fL7Al47Zyxls3yC9m6ZlPhNKjh6pYveqfalYumdH7qMoBOawvz34V2RXt1tdRqSsW1ZLRWmAO
+d+10WXXbrCmph050ZxclrTfF2/XF1U1O5dhveu+MSA79PllUcW2/BkWexC339ay5LB41wptcTFK
j55q574JDo6uTEfVaclnQTTYt2uIhIalUWPs/O+2t7neadVqSg7r2aiOrEWHO5EuA6+gswMphGY+
Po4FlgzHmlowLdYghcUFVw4SeShb+NULbUoQ5dcnux91OdhlEv5NLyHr+t8VXVJARiHnd4HBpLtm
0+7KH+vTvBWbekN39CZ9L1CLX3BQ7+zGDBfTJkYH6FoxbTPow41lCFQ3215fB8UKy1qajNvZjGc4
HMxN1I4J6CmRhmwoLvCut/9xLmTJcC2vCdvKIay9n9xpU3ltlFlBDMQilMp47PIlqqYvTR1orOrj
U5IlA7aKpsmy4PKY0AHPY3rx4D1B1cGqXq8PRhUqZPoxMgxh3ZSMIsGf7i6Kuc3/cXYly3HryvKL
GEGCA4At2ZMot23JtuzjDcMjQQKcZ379y74rHRyh+YIbLbQoogtVGApZmZH3IH6Ii31JInvjKmaa
Ei2fPUpKx8vwI4a2ez/L4qMrxNki1oaPDJmno7caVNdGx8ErnZi9YzeWUZV+ue8e08C1nHYYh1R9
gjqV53/rmu+9c82afXuLzhRW5qMkZYJBj8N5HE68BWHxhmlDzOhoLRB+y0IkqBGqFDpuoooCXr7r
iBMl/hZzkcExOmgLjRljgbJgeW2El8ddgobTYulPrj9urEWGOdWRWtlCZ9GsODM7irKLw6SvQsfN
3I2JNZnXtl7AUpql8DCxQxGgA3e+tZg93I8Zk/dvLnu1vGVZmjpNCoB/s4r3paei3lOH7kYYvnku
MY3+9v9Xn0iwYKLHGo+7HTpjVkFCvoWMNlnWMrXyvbwkBbCo0O5c7djdUhK7re1v7Cw6WgsqNQVr
CZYZWRZJlPfZOfC9l8l7Ao3nqSk7oNqWfW0pREdtZXXvlNTHbrnW1Xq0btrVQ5I8DkEQdV4zxv4m
CM001Vp5zM5Hjy6Zha1G9P+MLRTS1McJzbPzllaWof5CdMRWt5SNV98QFFSE/YFB6A2XVHjry60A
UwDqIzcOc4afogO4QAJV55ODie8JuJeF/67sphYT1fWhBaas+6lhiC4dwzWCuLAZ+qq8+gDcvl9A
YfxBLtnGJmMyrqX0Mq+BoALHikVeqDiRXdLZAdFZw1Yq3DW3+e1F510AQDm6aTfJP01jvv3/dSLX
iXDIDfYkavvozMsv1Q3f7vvaNKFaJou6dHsusEYw1V9ELg5tUH3MVyvMguTn/U+YRn87Rr4avSzn
hAoHJy3VXazlurPKQHTE1jQXU241aA7IPREm4HPcB5EmgZavCt2hNTDY2LWW+qBGL6oqN6rsYmPf
pW8vcjpiK2ltVowcPRmF7wMd2i9eWOT057DUbqhm57s1DhuvjIbtVwdttRAht6sAsW5X7SF3SUyz
9pOqQOhzf2YN6EKiI7dWBg7TJscHZtwEylNxbtE/+G46oLx8yfZBz8AI8u/4KbN8TacF1w1Psa+s
sFEo51s1H0P468gt4Xm8YfOEDcfPmtCnDtisAOevaR767haEwjQNWvoWo2omH8+AV+r9TpIXXLpD
i/KNOTAZ1xKYgHiOsApHrM55ajLAs1W8yKf782uyrWWusMY681Pg4Flb1A/jiA7hlAd+mAZsqx5t
+oR2dJZKYH57TG410uboibw8imr4XFXs5f5vMKw+ug4mqt2lX0O65dp64ML1nGmNvEntM65juFxa
u03vACk9sGixzpZzuj9og1d0hBaoqviKiS2vK5sewXwUsSp/31n76r5ER2kpZS0JhNGxArUf10rG
gbNLcCAgOjyL2U1rWyTF88KSHxsGkD1rN5ZNw0TqAC2rW6jrM0wkmD4/1ON4TaeP971tsqzlZ7n6
tXDs29NuMf2sVfGZ0J1HGZ0qrFkTf2xvD7vzbQth7oGlW813phjRkpPWRd/2HpDuVp2cx8C/zO78
4LRbu5TJvJaYlT/nTT/cgPT5xSlO1Ptmjcf7/jaZ1vZXWXBhCQ+Lrt8tEWPghe/FcWqKwy7zOhwr
yNFj4OY38+mPov4iqj+0eL5v2rBd6FisKumywYGE/XUup4dy/d0r+lAHI/gst7gTDL7RIVnpUhZV
NcPttRWT5ZuQD3QXk2VAdDQWINBQXAgw+IZ3Uc34MdgnkwzTt1/z6ogXoNTldYGHCnjmQlYAwIKR
WX/v+9yQnToQC12a1SxAmnsFh/A5a+x46qdon2lt73SqjDqVwjtVga0hZVB3TrauA6ZRa9k5F6Wq
RtzLrin6UJBIh9b7tG/QWmL2oipnp0vUVbGLl72T48aeYxqxlpXtPFatN+AC0/l2VFZ9RJcfu0as
Q60G4ivbkri+VGSMcWI/znKr3edt3YCA6PiqokmzYQGV/mM5+4eu+Rs09IiOsiMNnicZHDJwTVAW
HIhvHUvvG0DX524FAN0dH8rUiqB9EXaucxzs8VCxJ49sFHcMvtShWcXazwosX+rKKwvCPvj1h3YW
GwFgWCJ0cFYfdF49cheHjj5vQy+YnmWTfaktftg3XVoy+/YAdnyge699X6Ro6W7Hdx2bvI2nRJNr
bv9/tVRI1wHsFG3pV2ihsajJi+R93tFp3yFBV6psLAGqZyZvrWuM+lFfLikAidWY73tJ1AnEctbI
xQcxx3Uton58sfxTITdu4qZp1fK6mFJI6LpYnu3Mk6HXL2Dxni4kZfsKH7pSZd94doN7J4oIObos
5+CdDw7NHRFDuS5LkFUubWrlFDGZSB1WFbFQj1VyAxjxZsTAurZKc+iCTqtLi3hcWYDerBViO03H
+K/7g3/T7zCvrdRcgfF2cHsV1+U/yNjaHUM0ZoT3jb95YIBxbVLJIMTkoJE7bht6yNLP4E7+s5R4
QEmHjYg3fUFbtvMkGBqrHQsoreVHjx5y/7oSANe2qDoN3tdLi6pyEl+BlCTuhl9Dv+ZgPgFm+b53
TLZvZeBXa4EHSIEViKSIRdAepP9C5BZNj8nyrfbyynI2VT1kj60ibqw0ahz24OZbAgQm07eJeGUa
nDwQrEhwzXarqTvYxcUdGnLY5xBt6R0nZ3ZKuy/iAqQ5Kwfjp9piqDYN+/b/V8O26QSKiKlTcb50
qHSMMg+tgGy0b5iMaylaVAu1VYogVGUacUs9oOKx0yVaeoK2O/AhH4X4BrfI4pCwmfaGn5accoRc
a6YQfnWvjkHRHblVRPsmUstKNDpP3UQHFXPuoW/MO9frsOEQQ8Lr5UM2W8oKVoR2RtW5IR+sFfRt
9Iyj5v2hm+xrSWkBONT2xc2+E7vZgQoeNhYKEVuwE8N6q9cMpz5NaoAQycWtlu+9JT+U0glAf78z
0PVyYSIhqS2AXY+Rpz8WAQEp0S9/7vvGNHYtPx2WOzLnfg618XOV/mLsgq9tLIYm21qClqylRMil
iOfcvTCm8lCu5WNmUXfnB7Qk5WOPx0CGmBwgDi7b+tAFyceyWzbi8jbO/7zdUSiF/XuBcQLHthc/
lTGzsodKfMzVVg+sybKWp8zP6twecbxwqsk9LFkZt663pTxmMq5lKrNwGM1tuH2RbovqaVcdi5Rv
lTcN1vUCoWcn7ZKLBTXZ6mWVT329592bcr1AyAtmDQHwznFlQTy0Gc/Uq/cccWFa2zqhhNk76LHE
gjuoo03Ta7GinN/sonSCeW37lOjpaRbWYB9qvDnFM1lBnkWbeaf7GWpyuJahmdV7fFZwuMokipDz
Q7nVomiyfPv/qw00X7nIOkvJuAMWCSrgUG/eYmkwmdYzs19Bk91C2Z2JFuRiLSSTtlDFhlVFb98k
7lg2VYWsVDluQsNanLDkXlkwfrnvb8Nu4Wm5WUmRJVmb5LFF1w8kIy952d36l5vQ4cvG6cL0G7QU
XYNkSKny23iB2lzwxJ2ndtm4dBmGr9cKk2SZl0HMziVd7ENrf82W4VHa5JwMuygrKNdLho4gSbKC
qT/u6XrqIJbLSLFvEdBrhbZXryizyy7mlhfJcsEFw913ftFrhUPeratyETaZej/P6QEYzsOugNFL
heh8LCZLCBn3zotwD+pG4woej+y4z7yWpTaAgi7raB6Pngd5mj5RYR6M46VpK3Hu/YFvrDOGmHS1
lB2JO/OgxrWoyKb3tcc/UdqfhDXvnFptM6UeK4EZx5Y3z30Wz2g8e7B8+um+jwzLja4w0NoemW2P
5fGKpiMHBLq5+HvfsskrWqZC+o46Lm7+sexpNCTiuJTdYQbDwC7z/ykkNitqeckg4yELnp3gV9vy
r/36dN+4wSt6JTEvE77WNrxSO+XJLuwTFDFe9pnWttRhgRoCQw9b7AM4OVlH5m014hocrtcCLWIP
zdJg+e2gp+MpEs0dGub7eV+y6v2aShYdbaggUGO3H/olOdZKgUkItGvpLjw05URLWN+hJG/Qhxtj
335BucR5tIhcNs4ypjnVsnQBuVhu35Z3rJP2oRYguE3BiLmnyouha0na+jzlzG9lzIEkTk9pNyxB
gf2bELUB4DCNX9tduTVWknaDcyncubmkabEcEtvfunEYNj+9IkjQPZx25ehcytH9MOAA6Vbyx8ge
8SSy4f9bgL9xJ9CbN/PBb8Ggqto4q158QIanz+X0rrE/5la671Kjd2+mwVoH9pB28TTQqKfOcQYx
5thUG1NscJHesQnNOuhFgAPj4i7se9b9mNcq4kP1M022ILKGKdZ7NauqqtEegf2QT2kfORXpomwi
WzoJJuu3dePVoZWvy8q9nLVxgjqYCrIDVEo3PG9yze2Tr0wHY9YMI9Sk4pJ/cVAw7eon0p2bfu/M
6rmLjY9C4wWud8WLPafH1AmgVsU39hKTZ7TkhfBeT8Grg2vOotao7505mtNdwBnK/4eXeuUbFz2b
eZ1JGYsqB3MP9JdtwKqH4bRrP9H7LHMqyapIXsYlugQt9BS4xa42d8r1psqe26VDlx7Hs9J7Fmty
xMH7KWm2ij8Gr+stlBOVC2UJR6Gw6r+tfvVY5Fvaqoa1RmfOX1dZ9lNh5fHSF8fGsr7IrPpIRycP
WQaK/sQ93He+YcvVmyZB7MKnJmNF7NIZ+kzeB7EWoVi3dFwNaaWz5XcL+kQGhzmXIfEeLT/9wNYk
KtDaytXyZd8v0DI36Wcy5bR1LotdnX2LP60K/UKJvXF2Nf0CLXHBN530KPLhxWBVj3UKSrc1e6Ji
DhW2r32/QEteYIw6r6sb5yLF9FdaqAyv9L1Ign1rg95UaWdlU/sBlp7ZSf8sVvkjVVs6lKYE0E7I
MkhEwSGmGzNnCLNb4SbZxSwLCWSuLci1zEcnQ30PMqJf8wFCC+XS/bzvcPbmRs70DspeWkuddkkb
D6DlA6g0DfN2BepIHlvXPjTcvdDK3nrUf9tHTO+nnOomr0cVFLHNanZcad4eRJpvkHGZjN+i9tXS
DI7ifLLdEfutty6Pg8ThCvSYH++7yWRc227LhIJVxsJ5Zy5ZKCfv1HF5vG/67axiOts9EB8+yp9W
G0+3ovDfxOnCeoaW8da93DR0LWvL2SJ9RVcJlZFmDFM5dg9qaNTp/uhN1rWElUHbCFJi0Vzo9BSs
LJrYFtuFybR2Rk5Tm2eeZzuXQK1xMTf/rLO3M1b0ZO3tUS4Cyis9/zW76sltq6/3/fH2JsL0FkpO
Coq+w0DFbf2g6q+OOjr8z33TBn/ofZOC+YJDnxSm15eFpNeu7z7ts6xdY8mg6ixJKGqr+T8gerr6
nvP5vmWTO7SkzIMyz9OeqTiQn5L8fe48Be3GoA15o3dGqmCZMlVgDmn1wc0g2+OH7oKKmdjYK0xD
v03Dq/WE2cMy2Y4HdR57OjjC/rXUwZE69a4bINNp7UVOsBvlroyriX9bcXSKQOezq3GdMr0jslwC
Knw876PA1B9yIH1Al8+jZSx3EanjA1pu+nzuB7/rZJzYJEqpdRiYiEB2fNgXNlp+Nm0BoBIYMmJi
u+Qyi3V8HEA3d/D8YuswY8gmvUkyHxs+QR395v8Pc70+Tqzft1fovZFjU5NmaHAS8F0RZqjeDpxs
xKRp0FqiJnIuxbRyQBSm7CODCt9lScp6oxr/Nk8JZVRLVrJ60uc9K2PL4o/CR0mlRO90ECUOi8QE
AkSSHkZnOLBuA7lkSDF6+/+rFFNB4/nglsHqMNFwyqzp1kd9oTvJgfGLtBwmYAwqFoUwddvxeR59
Gs2y2le0ZDp8iTQlpSXe6uM+O/o+Dn31g9xFsIiBa9sqmSRDU44o4gAy74StD7YzvFs78XtXfuno
paJpXNTNCco35ePkPJL02d9qwzPNqZa6LgY9+omN48bcHCV3n9IFGczZxruOwbyOWoKwnWcF/STj
cUxV5HXucOqnKYn9clnP951j2Fj0VshezZyP0/92w3c1Oa7CCb0bHmCLQOCWrP+tnTG9C5K5Xoly
elrEQ3CqoV1coMMNdGRDFUoaHO7/BsNCodPZr36WMuE3uI7LL77VnnJCTvssazlLccgmOJlh2wWK
IbRbBSZXsJId91nXEjZnWbu6SYKNy2uPSVIdmnmr5G1yifvvxabO2EiyCi/rgnwsfH6o0HV/f9CG
O5ROXi8XCC77AoMm7fMKUQJ2dLr3Gb9OLdCkP+5/wxT32oZruYMaIHYn47Wbz2z27NAHRvj/0fJn
co+Wt3nm86kHzUgM+gB+ARbOKQ4Uiuy7IPmU6eimTiRrkTI88fjZ+MuxqhcLwNhwl3P0dkjHhZJO
7WO1lH3wOXCzMx9+JUsgN8z/j+3ujYzVkU0zRBBGP3XIZbRV9r3lAz+wvlDHacnssONKHOZBNJHq
yHe0MzpRk2A7IEr8hsi0isoxA3a2Yd/BpbpLxxbe1LbqMU3RSEeRhe3826qguchpstU/b1j/9NbJ
3GKuWyh4c20eWhLx4la9BhfbvkoJ05nv2zb36qyUgHCK+jlfVREh7NZ9C4ivZfmiao8sbt3GfR2C
ci1Cb+DG2cvkFm1L7tex8kmD4hqz8U52+4Rb0e+Kq7PyxcaByPQNLcuJl/hFHcD1fD01kGue12Od
/l6TX/fzxGRey/GlFLYz1shBx3lpm0svptCpP7abEuuGRUoHRdmjv6yu27VxUJ0VQ4tB/iHnYiML
DQuUjoxaCrfmHfFkTJLxqR6XRyKGreuMwTE6NKrqMLcUrCkxz/wHOSl0wtbzKQVxYz35W5Bxk3du
H3912l3EOrSjAzBQayXFRYIlJPKLMbtafbql+2ny0e3Trz4B2uwah+pGxguoxVMUe8oAXRJqqvd+
4PbhVx/IZKmkxD4UdzjkhWXA5yOb27/3w9PkID13h2mRtOpRCZOPFSFHkGYX664GElDuaumrKp6N
UMTAe2I2h21ZXbzA23gMNV2cdKxU3tMBuWXZF39sojSV0ZgxGfZ+gAmm1yTAgWDNIqsAgVyxrzWD
eVoug5meOXjixYGgbw4o4H6QQbHxNmqYBx07RfohoMAgARyQgBIVOFUV8XKVIc9Kcbg/1YaE08FT
JVuUvXi4fUtyVsPv2vk8iLBLdglhUKYDqPrWI8TPCJwz+GHeTBEerDe2AZNztCwmlhhu5Yku9iYQ
sKftxelROG/kRiwZMlhHUbUoW09ZJ7pH6G1Q/qVb+q54DDoCsPZ9z5s+oGWwk1m5KIoSrgG7wONa
ttMazkkjf+4zr+WwUjP1WisnF2926iivrPEwlXKrNdo0eC2J55Wmw1RjXruiKUIi8/dk2MVtipjR
9l4XFaGFlNhfZr6GVNCX0gLEfJ9XtGQdaxvkl5zi8bWa/tiomF9SScW+YrYOnuqopaqs5fbFqtqX
cZwTFGqanSPXwVNgM7JQQLFVPNZ1KFkTEb6FUjFMpt5LORIlrcmDw4N0Oude8eBZW4TcJtNakk6A
2KWzi1J5WdlHO8k/V6P6smsqdeQU7fHyc+PmuOSksaO2gk7COHtbUH7TwG//f7W/zo21ApWCgacL
C9E5H42T2req6x2UwgFfj1tlbpw4NsBG46ldlg+dLDY2b9PItdRUlFsJnTCbi/B+SDn99h10Itz3
uWHN1anuSdZ2C89QxlsG78AqKNF51sn3di6JOlxKclU1uO6Siw/1oGdZjuJTPazDRl+sYavToVKJ
ylxQXuEZC7xkIe/GY0KbFzt9HOfpn13u0aFSVYW6APDOzsVfrKts30HV/O/SlRvjN1Q3dKQUmclo
8QD3HomC5Kln/hC1dYPmJ8erD0EHRlKupm/NNDYbs22IJB04lU0rWYqix89x0p/lkDuhsyYb2Wuo
vel89tDy8VS64twBLcmwgSCR89vOvpRFmG6txqbpvv2qVxnczH1RDx51LmDsuLCZnkqQNVfkeaHZ
6f50m/yjbbGA3nnOmHrOJemc7h+U+aYmbNXMnu6bNyTb/5hCX/0Af+ig1/2/aBqaQ8ussJud90Db
bJg3+UfbZqmklh3clqEgVe9d2oWjb39y8bJA6q2XO5ODtN12CQIWdBUKuGU5VscRna4fVn/depY2
+EcHUjkQOmEqxV6+5EFYp9OfZOiPTtVtvMKYzN/S8JX7u3mpSw5S1rgf0khW5TNExyMZbOksGHyj
g6kIzspW4pa3JiAejik7CbmFMDOZvs34q5E3k+xlC06sGCx/yQS+OStLzuCw2WKbMHnm9v9X9ttx
ofW8Nl28Wt0JBYBfJPdOVbUldvqmeZ9xLTD9ogVppOTOmfYZWM/A1HRIs54CqhVsgTZNn9ACc20X
LnBcc84JmT5mSRF1EvfEluxq7vD/Az5wkq6rgdKqrkNOIrUU0JVsN649b6YtTGthucxTW9O1yK9O
sF4S9UsN/c+g+TC3/kZ36pvRgw9oT5s4aBZOynAdzCcpw6G1/qY1/3t/STPZ1iIzrdq+CbKZnC3+
ZezGA+X8cN+yYUZ1EALDzWmFbm12HS3xN/dwbXNctHbsuu/AKbcf9CrkG9Wm7czq/FpgIZtEHyXM
2vC3aeTaLhKkvYRiE3wiVufQtd1lxnK2pltHNpPLteNgkCyiJYnMr2r0/WNBQEIJGd5dZSj4RctV
LIeNFXAru/KgC2cRHHu/Ot2f0Ruo7j+1fpjWclRA5W/uROOcm2m55LIMCfnU+UvoCu9S4DGNNCGd
vt3/lsFJOgahzZ0ZG1NLzqRX3hS7QZP86Pux3cX84zMdiUBADdyJAm7KPXoGYxnIcNXGevDmQQqm
tXQthtmDtg0i0xm/lmPcjA8NbssBaL13ATTwBS1p7W7KeGvfIsiew0LO0OjZmVY67sADnauX9yK/
tn6B5pH+YFl/7s+oIat0wEGfEjcbOsxoO4mDVeKBt/kzzVtPEKZ40XKWloVgTaewHBB5GlfxlA7e
ntshvK3lq0A5cUrtkZyHdA5l24MqU0XJOF32+UVP2CVPx5UM5NyN+dlui3BN1k9eaW1E4y0m3kha
qiVt4Fp21qc9Oc+JisgUHArZPtasDiFefrj/Cwyf0IEHDrqx1sAqyTnohkiMJLQr/s71/hHZuufk
57P/4A48e+wzkLmeO9G/G70vfT6dkmJLU8MQOzrqoBpcu/CGiZwdQJXnKLNlmUEdgYtdbygYvpav
HXU8txTIV9+9cXk8jMUfp36U9fG+/03jv2Xcq62wcsEl5ULgCl28rmeFQ5oQfiqVoltad6YP3P7/
6gM+a8tA+QU5s46dfIcDp7/VCmRYLAMtb2tCbHRaBEiubM2j3OnjOl+hneo+TtQ7cShQ7/ORlsSJ
Ig2rqnZ+rG05HcQ8WB9rRa2P962bMkDLYUqHJoeqGU5oyj8Psx3lJIsclVzTeRcVKGJIy2N0lPEC
NByYgyF/kGp9WMetLhLD6HX8QcVr1lou4j8T42Ehw+MoxMNE85NM3ef7DnobJ+AzHYeQKH8uoP3q
P4J8O8qG+itt5qvyxA+e+wfXaZ5d6Rzb1PtJFJrBen5YG+/X4KzRUlno06gO98dhiOT/wBWqImt6
EBn8zjs3j2ywV0VZs1XnM5yPdOQBOhw8Lxlr/xGUI4/17B4s/7Ja2Um4+TveZKD8/EymfqP29LY8
CTyqZT2vwVmTL6P/SEj1XizugS6P6bBc3UkeqqaOGj4eOrTrOGi6WDt5UaLbt97oKAVVBH2yZrjw
oLnlG3Par5O/q8iLH6UtB1Ly1BlHbIa1NTwpTv6pnW5j6m9+eWMj1LlafA4fpTO2cSeRh4BnMbSU
zqm39dJpMq8tAWBrYRAWzHBwspKHNvllj/lpyLae1kxxq2W/6hObgygvv8pEnTN/Coe+2Dh/GEzr
yAQXgC+GtMiv68reFb0Ngk2xESgGn+i4BJZRn0POMb+OI+HQSF4+gKHgI/HHz7uyWccmlK6dDJmD
g0cHyqOT4ycOKgbVr/vGDauiTtoSuF7lrx44R4ndn4deHaopiCH4cCyXnZcQnd6ZW1zRbq7J2ZMN
asWUDOdggXLo/R9gmtjb/1/t2nbneIEq8AOsOYjqJDsmxdb7lMk3WpqC/FCuuRRgN7XlaWrXMOjL
lwrtOYVKNzrqTKPXNmyvrfEMPmD0pViOjcijqt53tdQhCROrmmXsILlkCRsnYufQQLJzn8u1NLU7
Sv2lmr3HfLJoE0257JPj5GDn2/jA/9513ljFdADCULUsmWYLSz1PzxDZfrZl8QBcfZhb3pXV8uS7
09n3a6iHde98WZ+ntDnm1iJDNDueKAoZWSsj0Y3vl8I/MJodUjv9m/V/dzlABy9MIEJvun4hZ1uC
AjhpItCqbfx0Q0DowAXuQhCkWFGV8b2xw4134FFDql39dz7TyV/cOseZRWHgFZ4A82E5FWSLD8uw
Cuq4BRQDcAqcmLwOA2h3K7TLvRNlqg4TNJsO+9yupbrn2sJxAy6vyhWADJbnLHA21nCT27VUvzWM
T4qvwKKU9bc0bWi4gMJyw7jJNXqSe940uiW4h0ZlPbiyO9GEHyuwr+9zi7YnV30qXPxxsXzT6aGf
zq6crI2qgOHi4mqp7jaNNVkKLm/Wq7UeRP55Ll8aEG4UWwFv+IIOXmCBU3Fa4QssUAdVnGr3+1CM
UTOEHdlwkGEd1yEMQdOvrdVV6pqhu7WZjh1UKLIfdbqF6zMEj45jYCl0KIopkNe5I9UZPDbrd5vI
dOMIbBr97f+vNjjOU+bm2Ceuo3Cf6MxPNrcOmeh+5CzZ+ITpB9wC99UnhgEvyO7UVb/bzMoOztD+
7Sz7n/vRaQh+nQWG85uEajupa+AOD0PGDjb1oiTd6sExDV1L3MbyG2spYV4UVZyK6pSOn/YNXMva
ync6P4BCx7XJ5XHi3rns+xOqMxuLgmngWtbatcggW9jmV1cMSaiS8lOSDhtDN+WUlrVjkhQqEIN7
Rm02LS5p/oss6AC8CUnswSn7TMc0EIUX6FZ5KFzzOouSuXuaLXuInVp4J2VtNr4bgkcHNixoBkld
dBieQboeVmX2jkAthZXW711TrCMbhtxXc5Kh4NamReSw0HLrKFkP940bJlhHMZR9CjCoBePuwN7l
3fJZqF3oJnhfy1eL4MQYtDCNku2B+unRGz/uG/Ttx7xeCaY5ZUEBy2kbnPtu/ORtlnZMc6ll6kRT
p5pRGjwnfh0tjB5qFJoRPjvdraWrmFfbsRTMD5Y687Y/N2h63ecULVUtlTl4i19xLS2gHpUJqUAF
tVVUM4WJlqughE9Yn60uwqR5mHj52Igluj9uhkl74xStAxVwRgUBekpwcZyt0EEhluTdlyDpotad
vrV+e+rqTO1zv07/kiqRpksTuGfRd19bt6uPpT3uPFvqmIWOVdbUooxyLkbxfq7WEw3W9+3UbfjJ
EJk670tFZpoMFObXbqnCZRjKgyfpTyLUzgjSqV+ov6qp46B98XLhOaFyZugDpy6OCuf7U204JNha
3o4ebzvc5F2sCGjbcYBrwjmH+vKppMPGe7EhUG0tf/2Szevq3iYhA51u3rZpNAW7CAh8ZmvZO9bA
XswLwgfPCpeeDA/ZtNU2YppdLXv5NBDw3NruuVpJ1NQ0LkQapXgyvu95k1u0/G0q3rutX9mnjlDx
0/Jd/0YdT51sI7HeTmIAE/69IjPoXNSdB7fXqLjJZHhI/PJS5wHo0Pw2codnt3Y3zslv/xSqU8EA
ckdzJhL3jJfX00pcXG+3EJZvxycKzv/+FVXuDxLqQu65hKggSt9OG4To1JLP61AOXzMI8W4kguk3
aKflGvf/ZpxT79FhijqoqxPxJ5tGe1cTKQD4tyh7tUFmoqZWU8BHM9gI1OpFAZo87kfS26c2ECj/
23Qi0oKxjtsnYBTLn/Xcg/a1lm28lk3zkXl1eymUX+868oO99t8fk0USgH4Hc7zKImKjeyB0q73Z
FLFaLgeUpQglmK6yr7L/uTZfA/tlcF+W9tMW/MPkKi2ni9Trwb7b51eh7BCnuJD2IgzS52x85MmW
TL0plLTMXsXSZDbeUa6ly6PZnU4r+s7uT/XbaxIYnf7tfdvyJsvxYdofPwGXHXbpc53+3Wf7Ni2v
ItQB6XE3r7A9Q7hTXqcGF8etRliDS3SM1uxmPgQiXfvUJgAFh5VgkFzK/Nz9cX/sJvta9g5TvxQ2
logrTTwQCXFo8GwVjwxRqQO1IGbarV3uuWgNLp/bHK1lOXCQoWVLGgI298Oj+beyTDbuR6avabnc
k1H2UG1GVaN4nwbV+wpScgWKM0V2aYrqNDob9RnTd7Q05nPDra6d8ms6/ihErFDOo17slR/mpA35
JkDeFK9aSidLBuIudtsR1vJSrJ/xknIW5VZUmaxr2Swq4fd9J9xz4vinLoVadzWf3XyXJqYP9qV/
J0RQjZzPEnuPqlmUJsNpsLcgD4Z41fFbq+XPSuKl9TfneWjz9sMyNc+7UkGHblVd085tI+EUKxvD
/+PsS5oj5ZlufxERDBKILdRoqux2u9s9bIgemRGjEPz6e+q5G79qq/iChcMRtZBEKlOZSp08KSq2
hO2w1u1Qt27FHYvGrZEy5MV1xm0AfZmu2WRuChM9FbWFZEzmGH4//7bsj0jjB6xbay6pW7TielFo
nQx5kpCjt3zpUXxKyo0nvQrasiTC/7kc599o4Y7W4c809/bbdlGxz3rKEjqZuXNMWv6Ny/G7bxcr
CqKxGhWwFZt8TAyrm3/b87QDX/lxmcxD665BVnTSVowy8UlSwok7R7sp+a5ugKlCD6O1Vi66xSs2
6S/LYLhNOv+ue3lo0AjFp+NT4torFXGa4VWslslNf+rSFi8FINw9u0ny2+hGJ5ziaa2fkyagVbFa
M2lqdC4Y4F9JHBr0HBt5II0pEMPKJ2hCHBWuRQx/JkhAIp8RO8M5XWgVUHKhpDd2nmeJvajWen1r
dlrFbZl+Mi1VyWzg3mkwLAAWJpvoqqjn3vbnTSyygGDLFIsPzFzDql2G9OBJMJEF941Lt8u3D3oz
uluOZWERpE6IiWK5WzezwAIOeCeyfK2RlG4KxX6J1xWuYSDPybzFROVZe7RpAbiov1Z0qptA8awT
B+m38CD8YigDAv40cfvPtmXFPFex4gxvqCWdMLwp40M/tI95N+3vS1+nNooJ53I2e5J7ztFLph2j
5aEXG6WuQrVYXE68Szjy1+YAhE8b+j3oSMHzfn/lGpmrKK2yKZjR1Ax3n3iKPNxx7R43iWntcqIb
XnGuNuEof5HIZTQo1Pro0iQFX2tmGR+yxlyjSfqPb/rf3J6norCQzyCAPkkXNLzdL2GOGZ7Dq7Ps
xRRyrzjHxLxwGZ/NG+OfX1pdYJN528mkQrJigmPUaubu0scgDsmqJDs7KOM9S6PLAprN9Oi3Vrft
nqqisPwcUYphVm40xkbxdUoNJzLRlO75vib8l+l/T4yKfZdZVtrCwfYjyR66S7JzfGdXzPOBdY/S
sg6AJO2ThAUcTH4tS/FOk+xc93M+fqx7AM4cNMPxXu+vRWNPKnLLpl2Ndo+xfxkL4ztpvB/e8nXb
yMohYFcGE2QAki113SBf6h26BYb3h9bcP6hyCBSurBK4PtyRpzY0YK1FlgVtwg+y7cI0/916K8+I
t5vxOxul4reW1PBAKA5w8cgeW+NFzpc4K4NyroNEhFz+Buh+xatoHK8K5+rNpU3EzHEH9cQO8JNC
8EDaT72TBeawxpauCR9UTNeQVKU3kDq/gq/okMoDweXQ/9OuEXhodElFdS2ZO4ON+ja87Z6nlF46
1Ezf33HdyaPCuUaXtEBG4eFymtr92EQ2+NeBcu3Rt623Xxtzn8zFLh2+0XiNgkC3I7evfOPnS7+d
vRwX+Gva0qBoH1n5g+M9kw37oj7d/yrdfijngIGcIV8sTJGxxxhQ3eXbaO/sbgXlpRtdcfINHhhs
E+QzaND7nfGLya7ecsqdl/tr15mGYt7+kg52KtLpWOIVk45WkMnnjneBlfnh6Cy7nP9oANO6P5nu
UxSDtwmziCen9JobPLQWsN246VmYZ3tNdTUTqNAvAEzRRLIiNML9NLSMpAwYl9eiblArWYqVr9Bo
lArgWtJ+bucFxUuizHejPBfiSyOqYIDjXKM21ZigCuRyGgkwdL2k11tnKkcCMgOHcX8PNAGGiuIq
pGPxOZvTK++cAJRPAU3cgDVrZ5Nu5bdp35ibIQqQ/eQYPnYO9Iu1BlPSHRyOYsat8McOzxnpFdH0
kezlqT7xsx00YbbbGHqpvbsSkosmb3poJ/tRsJ0bf2/Y7r7QdXqp2nDL6gYP+unVml6G9ksmZZDl
QZ6MKyppOe97OJV+RtjWLAqCCeaje0Qe7Ahj3otwCZ0QrnTPVubRKY9iwHnqOcyouvRqFqc6b8Gk
EbJ8JdB4nweLeiqY60YLMcxkcaO6zr/PbfmJtRQMT/2Ou/GXoTPCeXS+MyZ3fjZ9uL8vmtNPBXf1
y0AyP8b3jHS5ZF236+0smLuzRZ9J/n2U1i7beJtVcV60FHlhxJRGRmF9S515DtBWbFtJoqf2+/J9
t7BMkIhd+z4G+f94MvxtVUGeyljjJjQfhYeh6fLBNJ57vuI0NQeFCu36zy8vJU+RA5l3tLJO07AW
hGm0VOWqITEaLnh9kV0bvwzcP3SsAufPfYXRlJR4anOvpCPZlGQYGwHkuE9O/THd+WE3B/NuCLOD
t3Jg6KSjuGVh9xTnP6bxluTb6KRnKdYApbqhFRs2BZDNqT+m10ySnRfToOfbsrcqrqsG81gytdjS
G0FBY37xFufLfbFr1qxCuaa5zv0sdaGEWR+ikcYuXeOy1o18c/Jv/JWNMjI+4hHh2rGnjh7tdqMs
bp7g7biVJHkvPbhZPB0dWjACHZd6jWRFt2jFyQIwao9LLtKrMR4d49Lkx/ti1kQ21m2+N4v2mow6
soIHNH3bOAyJ98HhxueSx3JX0fjFHebz/Yl0H3BzY28m6tHYj/PRT6+OYOiv3ifeUUz167bBFWc7
5W0uU96kV9KLBSU1og4Z6mruD67x5P/FJ29WjjalviXQwvLq+hOeJ37G9MMMnXTZRsko1lmNgP7F
IyI/O2vaoF/kSyvI/v7a35W6Z6rcPJ40+nKWcR+VQ9Xihbeq/yxW7K68Wr576mJ05cgqKBotJF7X
o3mOH976t07+E97Lti1dEYtvTz4HHUmPqpEvlB7d4vv9cd/VeM9UUW6CCMttC95HzjJN1rch80V5
lrEfe/slnpfulKLxdXHqc6/h23ZBBbuVC6U9530fzW3o2GfMff9TNLur4twEOl/ZIH/so44dZX0m
a0WBunGVk2xwF1JKG6IfbqmAyrnUCF3vL1mjMiqyraxb6lS87aPCeq7B5Awk127YqI8qqq0rwBne
3eS8lIfGj/IK4MsVbXz3EIDWKMcXEJC51UjeRV0LDmT7h8uGwJK7fo0F7P3bDiZQjjCBluIe2i6V
J9G3oAcF62weDs1LJV/MkQWx4QYFqlkdcZqt5vX+Xui2WTHfKgZfMeL78sQ4fTbsuA9mK1t7pNcJ
TDFfTjpJSMbK0xR/KOYd95OATp/j6deGtbu+CnOrRNuLFn2CTmhW8APV0RfK14h/398KjH1LXr45
8Oe07qlZ0RJsLvY59+pQEDswyEmybx0Cy9Lw962ZAhrw2V/Dx79rFphSiUk8i8IrojXICVz3jdHu
5/ll3EbPi8FvW/Tme5bO5DxuMfhYfxizsDa/kU3VlBj69j1vhq7ogCaR4EM8OU4DoGf30GbTyknx
7jmNoW9a+2boeY75VLgYmscfvPHBGdBeoIqy4gfhaxcdndQVo8bDS56N6I5zcvwnz32wipdp/LBN
PxVzTmLHYSLG0O0SgBhs3oS5hFQUm227sUxb8PifGKEHNjdHia4m95esk4Zisai+Aw8hxdDCOwvn
VMUPtbHl5uf6Kn7Nn33Z+Ci6PdkObn5THAxyE1oHQyvGWuJ5VbY2Vk2Q1LLzBPeEv/fl8e7xiJEV
mwRuDS2kbrrtdtWF38InUa2IWje0YpFmVrnjItPqVDp/4bGOG/thYtGKQaK2maJztoFNtF/d5JTY
STCv9bLVrVqxyNp20cwQl5soS0GmjLiAB7mziaQSC1dscXTchC8zVKTJMvDcSb8Li75bCeHfv8Nj
dMUcsxiJJLSj7yNynPduyI/J5+mbCKcduq8grbXbpjGqcbaZ2/luVp1owYLMsgO+rMVN76at8AGK
cTI7ESBqyatTv2cP1V6c5INxBAHtyh3kv/veP+9lrq8i0/gUW02V3MafQ/KAwCYYj9UxOZIX85d/
tHfZoV85CzTHjApUW0aUsLSk6qO09H7PQ3IckDpYxBonhG54xWrb3jRHwbEHpfPb4qfW/1HTle19
N6SBjFSrLVOPAtDdR41xqKb90P7k36T/8b7uaNzdPxRjxRhbtYurQeEbr00zBuZkBBW6fCIleZmG
tXSuxoZV6Fo+8dqtPcTfJiEBrkK7ZYxXDjWdeBQLNk1zEdWIoRESHDNBQgogmEWtaJW3WCcjxYpT
ELl4QLjjvmP9lGB/HYo0GOwosUXA+rW+Q7qzQu11JkZWWB7iy6joguZc7fODvyefSCD3zr5YTffp
okyVgowZpe25Ah9jo4jwCNKVvbsby1Duyz3IcY73tUqz3SqwDaUgs8wIzBp1GjtWypNnZ1uQFq6v
ItqMGM3H+7GuTgBb2PHH2lm51GrUSAWyiTJlpLLiLjJuTNEMxU9eYPiPtdy4bsWKbSkyu7Or6mTV
PHAg/MVceybUSVtxvhYY06cs45C2t5syAJ1WjkyN3ru3+d6EwjwvJul7N78iiqfJ6Xdt+5Wh3Qna
CntrRIS6tSvW6zgWoQ3Li1PVcjwDF5GVipXl64ZWzNaeqbdIUhQngjfTpboY3tphfwvy3vFaKlzN
BOOjYZeyPKXzy7Sg30BfHlPvWzWcs4HtZ1S63jcj3TyK9wUhtGtSSazIo/afom/Bi9kGIBG8SrTr
AqlJaBY/7s+kkZUKZaP14Du+4ViRUVqfhjjPd3nmrXEn6Aa/fd4bPXJEbvdk8PNT6zihb9OwyNOV
AEI39E113ww9VUhOL72Rn+auCztZHGbS7e6LRHMgqNC1WXjOUHpucZpmOT4k+TA/cwZul9Syxb6T
Pd92Vqo4tSH2UCbt0/zUpOJQTNbFBl3d/U/QGLCKSvOoAPxhcvPT2FZPTPoyKDP5vXVCI08CsAH/
uj+NRk1VnjBHeAOLl9yOfHeA/fKDbT45NzwSKT5R1wxwWq/siW67FZOOfb44kvgpDtHp09R4886W
yxrrte4zlDC66dxUehVLT3nLPsaszcO6L0K3lVbojoC8NpX1EfCu032h6T5Fse0utz0/ZnF66oDw
CNzWE8diIWtlRBrlVXFojRCkdsGPdRqk+8AGUKRO+Rfisz23Nr2suL4KQLNl3hnN7KXot5DGgUPr
BzlWa+WkujBFRZ51pMhiKd30hMRDEQhZfbAk2sBxx8BbSP/q562P4l6CHvSs3pmF/XUg3of7O6O5
86ioNMORdSJKMzmBnTCIp33aTNHgR25zJUsCYBcgS9uYMCFExXU7NO78LJmTU2rz+KON8vEvaWsM
K0ytOi246d6b05GIzmuZT7BFuGQFc77ss9iawQuWh+XQrBwyGkUmigf3q8qpDbyDnYaYL3uyMHJO
/GHtTUBzr1LboSH97aAt9ZCd8rT70JbubqnHT83Wa5tKPzZmUz4YIDk5pZx8nJfyyU5kZBfuSlCp
W71i5Jx4rsc9np76rnxEgtUKJAOxqmzN4L6uaiZQYWhJbSR1UUI8tpU9jcu8v7F6zuVaMlRzJKoA
NLdtsqFjeYr88BLYaRcslh3Jeg6s8rgkWbCMmyBRrq/i0Dw/cRLTzLOT5VbXZGwOMjeKgDrZtkBB
BaM1HOW+5uhAjyybBV6dG4Gfb0wiqaRihWGM5pibGezMPLtN8qvM3E/3N1hjXSoarXFkanDLsyLX
Qlfwlo4yLLv89f7gOu1RTHdJZLwgQ9pHLGkDMtfPBUmPJFvrQKJbu+Kt86Ga2dIPfUQTFB+146vh
5M/3V6452VQUWlvlpBRuakXCBD+Wz6o//QQXjYYqoWGssVXotF+xXj8Z3KGwMQlelJ4Gpzp1qE4x
MiMs6HKyliXIQfVz/3t0t38VkkaWWsRFVSEAN+u/bdk8M3kSaQOCCWffxsO1jrvTxK0vMRgFR8a/
Ite4X5las00qNE1kGa3iSViRY5BzjRe/WbhXy0sDWl4X8zPLeWDx9GtZJIeOXep5CCuSBYZ7uD+/
bnolhB+WRhgTkseR6BMeMHQJRgFctsbRqFFxFa+2LHZNC8ItZIeSPx5nZ9pN4H9q/txfvEYPVcwa
UIrWXDqNFWVe8VfSLki9ZAlY2e4ydw3SqYlHVPwaCuW93DdL3AIJFeBaBF1EOh+dtn6ZkySw5/Y8
lNkjEWtxsE5kyqlQkDkpWscaImF85pm3Z/nnDH1I7wtMcyVRUW18IkM7lKyPhP/U1mPQ4qpZTK9T
8ZfmP+9PoVMoJY7viGnXvvT6CGwdsgD6eOWipjkO1PZrqFUyLLSktKJhovFuZi7aMtR54FZoOYqG
v8beqd34YpT9t03foYLcfKtvCbp5DFE3y5fFQhMhxzXXOhFo9kHFuY1GW7K0toeIun4ekArI7Mx9
BC4rSKR9KueNfl3lLnNz4XWidYbIs0Bn8NUcowkcGNsEdDPKN+Ets0Bi3DUQ0OKdRjOy13RUYwAq
b5lrdzJzaxj1XFl8b5myAQmptM7QXLqydN0UN919s3Q+F0k7cjpEJcDTzpMpoyVdub7odlYx30p6
vLzlW6Iq++JUAn79QdIHOo5h72/zvv85sTerh1t3q8a+baqHuxm6YRoCZcX2N3Aj7bdtrWLDTmfO
Kagc+sjv95P8ytsv28ZVXHo3c2bZDeSepjwYBi9wQF+7aeh/AF4uYPFFjqFH+wEOu7NX7hCa40xF
cRmklrUJJploGdneHtN9Ui0rJ5pu6JsKvdlHEMVYbkGx5GW2Tz6dP/q2uW0DVbIyC6hIjpAVTmT6
UvsfxKaqD9dXgVwJa9uULBg38R/z4Y+drT3V3jTrnZyuCuIaTXQGrbLaimLpn9yi+1oO4ijm+twW
RpjG/Ye4mfboHfroVimotVm74hB1e6CYa12PqHoycNiIrJkC6nIroKb8dF8nNWeBiu5K/KbwBp8N
0YDCUER1c3bk05dpwCPiGvu4bgrFUmlrL8LybTxbNR/AjhImzmORoK0QDybx+/5X6ESkGK2/zE7e
2vgKYf7y5BjQ1Vvn+yMzFc7FRE7rwsDiXa/7ZtmgmJqcNcG8HxoyFc7VuI4zZLU3RMSmB1qDdKWJ
02Bx2yAD7mLFj+gmUSw4JyafTIoPGETUxGAGzcLCP7bj3y2SZyqEy63TyU1mf4hadKUPHW8YAll6
K5r/vg9kKohrHJumaxkE1Eoe+B3ZdcnXvOIrF/73o2Zkuf73bJMWWwrbGK2oHYZXy3N2SW8+oBZ0
l1jLgdrfc2PYueC0ui+o962AqTxl6ZJNZATJfzR65rNvpjtBzEfRdy/MQQVo1hzvT6MTmf2/H9Xx
bBnTApYgya+cPPndTzNecTOaG+i/fSX93C7HprUiNvM9t/nZRILH8cudLxMAQb2vskMBMHGCMveP
0llOwyRWpKczQ8XAOyJKoBuhxbgdkIO5WP7Rd9ZYhjWDqyCworE79C/A4NZgmUHh0G8AvK/FcZp9
V2FgFE9ERbtw4yjq+NiP32uWHQzQpsvvYPNfcaW6OW6/v/HSqLcnniExR13UxyIJeoeFILg8uIOx
K601rJxu/5kSTcecpDmK4sYodwAMIPt0x875T9cK+Nnam2jiu7LZ71+jmAoVA1VavOBCPkYALf0s
ve+daV6ake2KygiXyT/PSPPftxbdzitHQCqcJF8qzFSK+i+J+7+xv3I109jhP6gxeyo8CcRPVAEt
k2foYOOHyVrzGs2ZroLGBO8daoh5jBY/OQ0sEXu7yb7Gog2qbhP7nvtPY0rwXNpVakI0Njkk9CVu
nukajYNONooxJ2OCfH16a1zl/qYd4OrFfhlXTEGzoypczKmsrm9cpCYsZwiBS9uDZH6bsqj4MNzt
BJhpcSFGE/EDEsXHol+LWTUSUXtQMrwg4k0X16VKZKcUlLqyYoeuWSvb13g6FR/GSsudkQ/Fbaz9
asaPafXJ5aD++GHPUV1FTH7cZE0qUqwVjk2rUuLqBG7RJirtenLPFrJr027bBIq58iVN2/S2uUPZ
3E65+rV2vE/bxlai7MXpZ5AzQEbAD40hpd4UuPZaB1Dd/tr/e0A3Kbq2tBUWzkUWxYsJRsPlgkKK
FaXXDa9G2NPEG2CNkSto+nBGG7NCTigd3vaOy1RAGLpGt1l8q7qJvSbI+mnnTWtPg5qVqzCwqetp
k6L0ObI6+JS2BEmg2OFLtgWQKhRscWYHXG/QyLnJTlkaP7KcnmXCP9zXGd3qFb9LG5AmygTPF2bP
vkkJjHfT513QFXKtClI3g+Jy/cQ3BkCskAytkdid8dj937Em9/c/QHNaqrRmJcnyeDZRhUf97gga
3RdnMNYoJTVeXMWGGTkxOpHnXdS37q6hfZDP+POrfT38/5beIMhYORd0UlJst+7GpMon5HNjJz4I
pwtnOz9NMl6Rkm54xXpNBhozkGENkeMO+7E3D9IGczWzV+4huk1QrNdHN8eGUJhXC+oT9IZCxauz
snJNYOgqnrabABgxOIDBgx+YJtlVWb935HCckSAi9QpuUTOJigxzm9ZkRdcMUdZ/nOoPfjwGnYn+
bqCyW5K165MG7vFPR0pfIlE85WWH3HoRArV3zakdCPOn45Fdln/EKXI15iUQ/ms2rAWimjhLbT8J
msuqG+sExwdhkZDTA8+McyPdx5av4ZU0uqViyEBY7fd8Mm75hXEvkmY/OP3eaobDJgNXoWMmd+LB
ANdilJizSwObpmUSOjMlW0rLXabixzKWl9LkyMJOo8WD1MnSYFor4deJRrHqSboc3QjLIfJFEtLM
/yYYXv9o/Ou+aHSbq1j1PCVkXjIMb3Q+akZYUPP0IS1J6CTzivQ1cRdVLBsp6oJMFmIKaFJQWxm0
81Oe+8HQjmEi/AB49wCv62svxDfB/JugZCqHmcGT2DMWpEuS4qWgwCCNTxZoYxI0GEsnO0rRIZxd
jGHe08bfN4w9zv62HCVT0WQFZeNS5y6/NrUZjeC7TmcvuL9PGjVQUWQLHHg+m4kT1aQ8WHJEzwwX
iMtl5YjUnL4qjGzMJVpE+b4d5QXCsmkO/HZlPzQKpqLEeD/FhZGXTkSX8cKYGbpZdjFSEvqglrsv
G93ibzJ7c/EvR95yYMMc1LlPj/7UP8RsGySXkduUb4amVHhuyzMnyob2b48avFBMxdZ1K6bNBlSw
DX3hRB0YC7vROvT12iOLLkuh4sFAPhO3VjLzq38Cjj4+Vnt+dHdDigIG+n9gRdGppWLbRsG8ygDZ
2rUhv8ry60TyoFslitPtq+K3vREdzumcjRHvhs8UjTu7ZI1oXaOVKh4Mnn9JGzHgzbgyntq0O1hN
/+j1rz1nKxalkYwKCTNLgN1rf4Bk2msVg0XxW+s+39d33eKVgNucKJu8pkdCmHo8WOw5MArv2hrx
CTeJ8P4cGtmrOLB4WJZZ8nSMug5Alj4vlsBMN7HkukzFgdGW2sAOC34FD+ADHpDDUTpPZbvR3atY
sCEFTJyJhl8Ff/LMT2It9acJ8VQ6MjuHwvAG+jiX1ikj0SLQkxlNXjvyf2BH1G2u4pC9fK4HMkMz
Qdz2ZOdeyGqwGiz9o2+sldho7iQqKMzkPs/RiQ2ZJ3vYS7cLQb8Ib/jqZSc2vNZ0271QbTZp10Vh
WQRnQ8tfRRqYzi+2qb+ny1QUWE2sRWRxwq8pAAHNfhLH+1qvi69VjJeDWEhQx6ivNJjDZdcHS9Sc
PBRYNse1IOE/XMo7AYrKO2b2OPLnBXPYx+Vg77O9se8PbZge6EcSjDv30F3LEKWR++a48e72D7pL
eGluoXLoWuIC3ZATSZtwSLelF1RsFx1amnqWBXObXpamC6R5nZOVBPK7xxClqsml/WCX5SwI2iUt
oWuOV7cnK3v9rjVjaMXQBtu33E5OxqUs5Z/Cqh7SLosYn352gxOQ1auN7gsUD8lN10mHcSLHpKzO
YIHfl+mKG3jXw+ADFPeIiNrubTGSoyuyMOV4fRdsJ6WxxYFRqtpYenumK+qCHAvSP0hclfMFIB+v
3d03Nc3qVUsbLbRXL4wSBd9DvJOZtZ+dvVP9uD+4RuiqiRXVPFbg5CJHsGftpuSP7NcKLt49OyGV
27H9JiCM+7aaZzkblxHdA0NTmAfmTdGUoeB+8kNWWV+qsj9s+4qb6N7MVaPiOI8pNtjkc8Azc1dn
a/SUOunfBPdmaGaMPYp1oZVIs58GC12/J/a99P2VzdXJX4lsBzvDO19ZGJc8ET3IZGtxEn69cXDF
cMu87fISFNjHwQPjV5fMInDSNXyLbn8Vc/VKtCpajMW4WEO5T9OjPX+VZRpU4xyOQCVYL/e3VnP4
qBhJYoLmN+nA4RhbT161fOMjXsca6bx2VdUeaOutvalodkIFR4rOliCZEMal8hsjkP5s7tHDZFiJ
EjVqpKIj7dQ2wOlhxhfp1tN+zvvnCu1zdoXjbckKUqrCIovBRNNee44vlM7P6AwW2pn5cdMWqA1d
3XaSoDZIk6vlp/RQG/VTX+Lkz6dkCt2OuU902vTUh69QDHliXem2WYVNEFMVzBS9CcrR/my7zSb4
Nma4bf8be+5Mt8uHukmu/oKSRbr8NdM5D1CauXGjFYPOcqszh6ROrjYqyw5ZgowmiAjp3s1RJ7Vt
PxSznidjKRs5JlcOms2gdJ0gte2HhNJT0qaHNHVW5tHprGLhZjHWMUClyXVCqxFm1bux4E82WUl3
6EZXnHJvTHU3zHlylaX1pU7IAQCSsCrNlaBFM7wKnuwI+lE2WW1cTDdHYtlPy6M5OH8YsTe9IlCq
wiiJsSQCTie5osT2yfJ+u778SkZ7Rfiac0+lxJvSTGRpWiTXZqCntm0fjJKdy7k/o1PCD1xMVqbR
nHoqqtJb6sXsBCfH1pt2BAQCgLpvswQVWOkYZQEEU4sNNrIPbOkOMTqd0WX+dN8K3r3+QfyKITse
XrpaB4Y2LEOYT0GNPObs7uPV93udBimWbDVTG1eTg5OiGpKQ1IUdlOgClzbliopqPKiKpWSxnKy5
JsYFHCN48UKpY8Ke64lFLUkOZjEd+mXtWqPbZsWUa99eOtq7CDNEvaeAmlreWrNl3T4odkzbqmA5
ocYFgATAHNwIN9kwz/ihXk1TvL8TRAVVxt1EWmcy0QCt9oq97YC50KtbsfesYY2WSDfFbY/euAW0
daltPjvkaLig319mdP1yp+HrkBhrp7Zuhpuhv5lh9FhMM4uSY83jbwvxYhDjICFVp/nfLQZBVGgl
x9XAt28b4TcIwbpwqi8OKhOHYgXP974OERVdSZY+zYcEnL1OBiALz1DV16LGcnd/9brRb7+/EQ96
nMSjIRBOGnP8kgr7qeJrYECd5BVDzilerRcfnqbN8hxiSWlo5Y3c2aC1WzHl942A+IpLFpMn5CxN
48KprHZGxU6eXPZGU9Jj1mYrLLU6ESlGTH0ue1/ivJiT8jFJULwJfqJt0leMWGaiJ25iGZd+aR7m
3Iw6/3XTyCpYcoiZ0fYUiyau8WpbnOwGYmwqVqZEBUs6xdSmieF6gLqnL2Pc/eAecD5Ts+W1EsMr
Jts2CRh2LDO5enP90XHG36K0Pt4Xi0ZhVGxkb9ZG1eQw1on1Icm7M14WdyzmL35vrJwHGrVXYZED
ClqzfsTqb712xYfE6QMR/7m/fN3YirXmc9ah/xHOAtdO6S5v2uduGbJHPL3R/f0ZNMquAiKbLMk9
f0b6wC5S/+CDgvLqErat0gtbqxiswb1eJJON22tyGZP+NRPFz20LV6zUqQW4UXJky6zB8XdoMDg8
5ant7raNrhgqdxY+jT3MySip9dChF9QZ9Ty4d98f/t0XaEpUOKQrEm+e0Mj0WHVZaBIRJMMh9uKj
SKtzscjAz35lQNfen0yzxSpAMolF2eYLJluk81CO4mvj8RWMiW5oxXItYU+za1TJ1QXLY76UoVMN
KzugUX0VHAka8pLQPjcuzC2PpfdRZOJL06+RCuoWfpv1jRssQYUghj5D1szpnxMGQgG/dral5IjK
mTcYgCqwLLGP1Cx/z5a9A9ncjk3mp9aPA9uyj7G5VmOmk5Lic7NliLtqIOiVh96grvw0ZQBMyOdt
iqMYbwyRcC9FS2vHZ9nfgibdjcRqqVaGf/9tA1agmPCwpFM2J253IekAxlsaVm1zSIxHy/5syeLZ
TFkgJiRAkJQgzoqv0TgEFTRZi7Kp+y61jzPK4n8IxCcosZIkMNLitwlS4hUD1+iXCqCciVHVzsS9
KAV+9YiUFwhQEbwkfzbtjAqgjG90px4caTQzw32srGqJFmCVX+6PrpGRyqhXxYRKQ6J/pTEnL1n/
6hVsj160lyRZE4+mkQ9Re8JSu54nZtjiMuCBPscbUCY+CuCs+WcbLH4D0suu8bOOf9//IN1uKNbu
gwqq5XlLLrLkh2qunrO+XTkBbyfdP29nlKhwyhz9Y5wJvL+XxrzYwjwWzgQgSdglZLdIfri//vdv
sMRVrLxIhtEzSkxS/D/uvmRJchzJ8ldK8jInRoMgAQIjXSUyXGzxfY3FLxQPD3fuIEhw/675g/mx
eZaZNRXBTnObdpnDSMclM8LdQBqgUChUn75ntefA1zEUtWbVf9XDIykCR7knrh7HnrPa8NpFFipe
RvcC3TzhSJ8E2oIhXRcCKeO7rQoaNYXvf6NjK7La+nmJAr72bPdCTZbnZ06rfTc5RYxx5HTlq8Nb
AIVkQxHNvajHJ6+tdou7RKJygtRaEIRczfRRAnD5/hc5slfWKEuRE93q3mEXC0t9L1dBDXbgRp9l
H52qtZosn2gC8WrkdIqsi5q+bYJD+/zH1mENpSw95jFcydmFsIrbvoWE3ODRUzjNI+a0BlG6imTl
0nrsAnLtQefWQdWJHynoV+AHk4RcLuoUr+MRc1rjKbXdF2oys3uxtBBdgub3HKjlpAbFse9xeOpP
wYJrWyIeuede2GMdVnzjpN80J5uOfXWS6746hTk9ZkqrXS4X1SlFoeWuY2jq1nSj1eS3dbXXrn3i
WDoSLqw1YO2EadtNYsg1O8RP2keWS4Cyn9/fCscWYbWnHU0y02UCWwH9PVk1Jn6fDw8fG3u1pZeq
5kQQbDOXViM0UZJum7QWD94f/ci0rGGSqcMmYFww82P1Vo6fDyToyfzy/thHZmWNk3R61tdCYftK
dwptD3KTU3eiFnXEYNYYybGeq6GzLLota7npgKprxvKaJfYGd5cTJ8+xg3qNltRoxq37Hotq2T8c
cl92jS9EGKcvBfhZ6+le5WVgTsqJH/tGq4O6jWOtKYeeO9in7rtx3FVZ/qCzW8pO9WQeW+rVXh77
LhWlhR0waWSb67r+JkoP7G5T8/b+eh+Late0ehUfXD6NCb9w3TE00zN4Z4DED4yV+m0J2F39rZg/
p+OtjD8kqsHcNbQy1gzl/oKzixIKP4HXLlnESvXBI2LNtGfceqJZIdlFn7uByqFUtrgn9t2xvbHa
1UU8DO7YTpB4d1Puu6p+HThADO8vxJHB14jKMqsX0rsoqbWJM4Acmqu7LlftidGPWOoaTVkzkLsN
ksBlqB+gLi/SLIhl4Tf2CWd6bPzVzRrKW5Ioz3G2AwmpZfxuDEdIhBenpEyOzc7huT+daYDZg3m9
sPH+cgzRsx1l5PvH5n21h/Wk3HHMMDPEZJvMma9Se9i8P/SRzbvGUXI0dskyMbiQdnVIh/iBgG6M
0+GDc+78OidEI6+2NBQWs4CIHt3MaYWbaO74MTcnrp/Hpn0VYffJTBPRSe+8ny15TVOLKh8srPbn
9yfo2PCrIxiFtHbWHuYe2ZJN1/WbzjpVwTxmkKu96rnQjm0t7NW8W0hQeFbo5elXy+O7hJ9SlDny
+muEV5GIKqsJFkC6/bZPaDAUp1j6j5jOGt1VJZXb6xIp7Jwv10Zgqy7K+eZM/NuHZn4N8OKkIXQB
7de2AydwPgUgbg0/NvJqp8YDseLeY5gUIA7t0tuz0os+NvRqq9bLOIEfmTvbOYdcb7ZlI9m9P/Kx
6T6s8E/uRalqaUDYiQRn46HjpfJ7vuwT+xQDyTFDWe3UpGe0R1jibGmWfiXoWQAx/ylQ9bGxV1u0
s0Vb9F3tbGElkYynwEZF+v1ZOTb0ansC6zo0SYuhq+ZzsphwsD+kJMPcNXzL8JLymig4XWo9mEyl
viKncJdH3nqN2FriIk48C153aWVYWf3OuKdO0WNDH25cP5mJB0qUeUE3y7Zxoaw8NqQJbVts35/t
v9aoYe4aq6WLrG+7boL6qXSzZd6hqU+rBEy+vTU95m022CZM58oiO7dAT9h3PreTXW6yueTVVS9l
X4XVoK2EBEJXEziASp0u5X0OjJFpP5acX4O+hOiyLOYZefVGx+HBzJCgD8F3G3+olRuTsNrj0PEc
h0Zk2dtSFPn8mXkzpaHSOlWfRzsDH+L7k31kw6/xXh6Z2GA8lr7NsjZRNk/jY5UADZlYNPnx/iOO
Gctq08eTXXejKby3lqh0U1hTe0kr2kYfG3217Vk+NzG0Ab03wEWQQugqFvWdmU/4w2Pvvtr5lNiy
GyVa0cFjU9AbdK8g5KpQgfiQlAiWeXU827ndCxQh8QBuAFxW5bgzKh1OrO6R11+jvHQuYp3KtAZr
qXGyM1n07X1dWPGJuO53Y/yLLOp/wHjRMrP6iYI9whPPLLvT0xg00CGwS/WUMtL5adw/cAgU1N1X
ZCh9abFQGkYjlsDlodX4QzawBoN5ujlgzF34CJ2UYa9VqOxTAOcjSck1AozWdedKkJTBArIvs64D
Gs/I5CUbPfZ+LL8nWQqVyPJjJ80aFDbSFEWBAcGyX6ZVwKop9IpTYx/Z6mtEGPrfnDLD8ZX4VgtW
bs9n+bb1TkSwR8LMtW4qqtF9LAcLg2fi3nOvnSrzASUESvhjS7za5k1LbKBFYozPyBJY4wJit1OK
7EdqAWS1yUtD4mLxYohMiaH3s+kxm8jWtF+TuoZoxymFiGN7cbXT56lUtuUenpJ21aMb5zeOfYr6
7q+N1FkjwBxSI+fYlKhzt/JMlEAyOJHHb5VTBTEyP/Yrs04lLY49anX0W9nglCjBIlJhKfEnw8Ak
Zwes/1G5sQ8omj+ll2MXn/C/f700zlovldaFoYqXSerHyo6quvJFCm0ufpPH1YZOp3qLj6TLnDU4
bLEJKx3a5ZdWmW1L1wpaSX2PTlFOIwFDU0Qrf3L7c9WKE1v9MGH/0Xc6a7zYkrRxShKaX4rcXKpy
jlIrfqk5B9DXDeoxe0iyU/0fR7/ewSZ/itdK0zBCssykvkO433rWJnduROv6prDQSc82tW0HE+q1
tjrVO2kfjve/+n6rY7/rDLFjFIzAg1nfalDZOWL2e+vKa/imkinSRtqX7DwGk1enPxvm+GPenwgh
j5nNyluQ0R35JNwZpR1j888dqZwwk20XtWaYJ2jJodpH6348YaV/7VmdtVhrZpaMWZWHx/Fl+EpJ
fBYn7EFV8kT24djXWbmOSZSu8cYY46dleyZSVGRMsqViiirgL9FzfwJBd+Q5azCapTuVC5BbwRGi
T7ScppDlXTRK8WShosjEKVd47DkrH1Kk06Rq28Fz5nm4ZKiF6jm7bGJyOY2enxC5ff/QOPacw7//
bPaLmWurGvCcFrxITzqvM4QmVno120UZclPwK+qeJHQ89rTVhV9bQndg3sbTkraKnBgytcbZQVDv
TE2Am6bZw/vf6q8PEmcNXCt7NZu2ORg3tSu2HRcgTT2tTiRE/vogd8TKVcwSB4aR1YJt2x2iUktC
YrYNU4t1fo2C7Pvf4cgpsoavZWPsqqbPWvj1GkWzHtUJULQutQqATQrbpYnS5dYSyQlfe2zKVv4g
drJMOnmtL+dvE3R5PpZid8QqcHAmqwRAC8N60fxNfKwFx1lLwErYJkRCLWD5gNHqArSkPaX1sgRL
rU+dPccOhDWQbSBYZWt2yR3hwxO4+0Mjm3BIoAAzp9n31GTg4EojQdRWsPyUwNuRVVgD2sZUAIXU
2+SuXUbQwzb8sy3qNHzfoo744DXnH+S92mnxHHJX2U7pM6b3jmtupro+YbHHXn61u2mjXdABEHLH
0Ozrixyacb1aThwgR2KBNdUf7QY48iUnd7LFVaLTfVh72Rnt8yqQhVgCpM3C3iEf4iljoHT61S/a
IOlUdDHkrqYG4nQ5bZJs0yshH95fi6PmtTr7WcdoI7qR3E2t7HzoMI3BlORAQOj8KjY2QqrlTerK
2tqOHnx7OdWSdWyRVvvcBV9cTMYhvlBp8i2TM/Phjz+W9HLWsDeqCG2KfpQXs4QcmdMtbDcuzDpx
Vh179dUZT1zMWcFVfOFBg3KLNEP5vS31cgLudGT0Na6tRsHFLrsRahk9mHMKjf6HZPwYOt5Zo9qY
RKtmojF4PTXzNudVG3F5imDl2JuvzvAl4zKDniEG55l9IRvlfiuYMifSeMcsdQ1oa+cmMbk28YVQ
8rszV2HLnEvID312PHlP+Xwb9/ldo8TjRMtThnTEVa1pAjlPC1lQJ74YZueMNhl0b2P04E3y9f3t
d2zKDv/+U9hTW441Tk7LviRxA1xQP99ngNLfvj/4EVe1xrQp9NaZOK+Se13gP4+6sBq5mZKYzahw
ZJ1OH11NWjdirLDsKUD3/2Ru3n/0kXlblxFJWw7jYsfsrk8eugWUeOqtO0lffmzwlcsajR6rlNX8
bkjyEMXKjZIMUhv9CQ9/ZE3WJBGNsNIhc1J+1wMrW8XpWZ7+mf36t5fpvyev9c0fdyrzj3/H319q
PbdZknarv/7jWr+q+659fe0un/W/Hz76f3711w/+4zJ7aWtTv3Xr3/rlQxj/z+eHz93zL38BsWQG
Cdb+tZ3vXk1fdr8/AG96+M3/2x/+7fX3UR5m/fr3317qXnWH0ZKsVr/9+aP9j7//5lEKbRkCyUtP
cpva5HAz+befn/fnL189Vxjnf3yfX7OTn399Nt3ffzvUKsfX3//P+yQcKj1IblDqkd8bVhUIodK/
/2aTTzbHHylcxgRyATAaUwNy8vff5CfHdcDhanMquYNUAP3tn+/1y4r9awX/pvrqps5UZzDwr1G3
Rx0Q2diUAFTtHnL+az89JSwecQ17mtWkeQSadt60gWkT4iz+VHieHbg1lHL2qYljv8XZduY0NhpZ
gqLSrbgzAHuX0AZtAZdun7D8bR37Y1a0XkilHOYkVIvDvZffZ/f/neH9f2hS7EBEddyE/Kz928Pz
mJU/m9Hvn/nDbBz3E/Gk4IQLj8ImDvjRP8zIcf6wFU86gjrUPQhu/WlGlH4i+GNL4jkuYt1DMftP
M6L2J4yDH+IS4XLpoQ79nzGjw8XjXzkXmBHgn+hl9ABkYRhxHQy7ghVUQMXDL+Vg7O8xfmcEBVEh
27dYO2kD5tgUSPQEjX5FZ+uAJe6UIHs+diOXAYPqdYKUULKwu//6lmIfCqfHLSX4X/+ze/3bj/+2
H+qsxQH9h0M7eK3fP/iHuVj0k/u794L7IoD5Qtv7n/ZiiU+cHNZcSodJeLlDr9u//I4H8TSYhUs9
6vJD/eZPg3E/OQdPKAU4qzh8FW5w/xmD+fVYEuSAF4bFgEHN9oiHN/w1ZEhkqwtD2qDcj0tg/DIc
zvtNeQWEQUj97jEJ4+CnSfrT8/3s6fDdfrHRwyNBnibhMF3iSpusa1PtgFbQrJ4DPaTd+NCMLpRs
fcqtXDz03ONyo0ox8XNey0IeUh1D1V5aws3ly5LmeUz3JU3QPAqVaMN6UAVK6Ku1NEJKlbc1tFNL
TvUF7QfrhZRoTvTjuV6S8xgKMe1+tJTdXiadkDp0EjbTp65t2jnq06wCBZKGHiQypRUT4I8YY018
JZNlb0uX8NCzC2fYDOM4RqZoUijdJ2RA9ra1ISbNOH58LQs0Rn610JbdPJDYmeI7k5u2iPiQt3kD
GSxZtbh18ab3AVbg8XXJSvAF9swkTPlFytlwMS45Q1WdC6hsktHizVZmjtsFc1VnzDdLodNztxFa
vPVtOjMQosbtEJ/bNRS1N5xOTh843IzeWWlDj3FvBtLGu6RNyvoKII96CnobZ8FXNaam/OIaM5MB
NBAd732SpPUYECxe8zrJwTuIkvBOXCZp3Jko6bOE7DgZY76DUkZZn1Wyza0zkYlZbHVH6uXKcvP5
wVUIrCEtOVhL/YQiZMuDnoAeFDSSnJtoAtxx8hO7EWjmJzxd7iTiRitQ7oBuHmEPmAZfqbjL/NIt
DdoyMiuudqZf0KYhUuqZbbbQCSWUpO6dft/3pbCitBdZfmFZWcq+QWz1S5U5fETW2UXx0Y7H8rJP
ls7aABfhZBuhXYeigWzqFJ6UpGCQNWldQLNZO3LvcnBh7CoQ3/DAbsoOvehea311oIt81fdT+jbi
kCdhKS1h39JWQw3IHmV8r+aFsqgcbODxO7XYZtuTwQz+qIFFD4cCNutzIBxqHz3d7CuQZfEEPqBW
o32Q9nOH63/da79QTv8A/ENp+f1sFneH/mYObHnWC6SZC+4VoJocM71jjZnZTjdM8DPc6+Lp3O1F
OYVDPVXetWrAThwVw1DEQd3ganauPFB9hTmlHURfjBSWX6UQYtgoo6S+LKUaHN/wgxhwktDhVeYd
YghoTEye7/GOQ5K4EnYO4SaE40HeeAUqTkmv1A5JhTps0QEWB2NfpSr0vKkdIpM6NlTDx4VU51XS
t+WuRek026nZEmkY26Tsr1JvcsntIhI97GhRW+VFBcU7NyxobKqAgLMWmUhWaBV49ZQsd9zOK7qp
8bIyigW8wQ3gc0JFQre52s2lGOOg9TxUC5UNvvczu+h7602VJOdbz3MUzBiLUYZunKVNMAzonAo4
a5DpYnxo2Nlczp26lC24QoPcKlHLBCk6a6IW++MONdRYfq1ab9goFDg+N+7EmygmbjaGScW9bmOx
cUC3r6iXOChlTV50JSft61hLErip08ygHaDe5xY6sKihOQB1+qJQVRO6uaitBMphg8kvUoVUwK2u
MgrekW6S9LKMOXjBM6bi2u+ZBSlPElsSl1a9lMOuKmyI19IUPRr7ZmHFvPPqrMiDoRMDD7gSdroT
i5iYX4BTESyxLG095AFM7YVO4TTUd0VVxTcWXUS5NXWZemHpWKzYIjIa7NAMDRyQPS3tFy2hLLDt
sFu+ud5UgUgfajaxXye2IX5uT0pHnmtZZ8Tqc+YLkyaTb1xoZvvFQsUcamBB2EZU07KE2MqWvc3b
oiIReI475xFoGquL8rwp7Y3neWmLbrYeiMjSQHrDp8LkfG9cko2+DToKe9uVACJcOEWpVNjFjs7u
6bRY5ZkrgCMafVPFudkUscjSC8yBfq7zzjz2BG46kClFgb1qlgXbt4nVHOkerBZBIlIRXy80Lkwo
6qHuNmWS9D9Gq4yXDalTKBmibibt7ex6Qu8TVZUWGDZJi++ToXfGz5rcxaraFVTs3JKS1neKvO53
uWnmRxb3Iv/spWNyVTGX2DftWJokmGUvh/MRNIhLRFHOvXIJut4u4NKGBz3RXvk1EXBWifQOKDQP
vkD7DDE/e87qjr64/XjI2PYW8S55I2l7LgWOz9BusADhBK0vjrewhfMN92ikFBPVAOJnTDwPm9i0
jr1hcaWgLpnZZRnVRcLzAE0t9CyHBEMFvABfElRGzVDs+2JeEmQou+6ywOngPHtlwh6tSWeQ39Jy
KkPMcV/43YJjJvDGIW33uNK2rykaijClTLgqMnPujJsGmQRnN8H34iSoLMhLj6TJqyiDVTsgiUh0
s60bUhO/0gSckFNmrBxyv0me+3TEcYCsUDYhzVijxh5IkBUn0X/9sPXQEvZO1PqsX//2+bX98UvE
evjMPwNW+okzgZ4NBJi4ENuH/pc/LjgWZYg9IZogCWXCE/IAiflnwOp9wuWVQnsPkRAUsQ8tDX8G
rLb7CY0+lErHsaWHEdl/JmDFvfjX8NFm1EbNnHnEdRA7I2T9NWIt06ZsPUqeq1ntijwtfIg6ZsE0
jT/6TPp8ztH9nOz6pDtrCXhk+ln5vLw15ImqOhjKCprOSzRrULTNn60BQVn1XUMMRDTf4/JrOpwL
+5vUtW9IvQWKCr7hSdW3rvlexqhXs2vevJRAPUJNZJPUn4t5PwxzYLF+a6a7Flepqrma43Puumfa
aZqgVOYhr9tHZdyoyufzrKL+0pcb6IFu7J5CrpAFpYdjcpl9kHlv3KwITOL5yyyiwhNBNj/axgp4
XweS5X7dQCG3QoWAE7COvaix2FokajTbjG11lsXpjiH3baffFkBYDuJEJN2z5MY26UZ745al2TYW
0m90heNwny7enrBssxjonDXND92ZEDsKgXAj9smwW+wJfWExdFDLIFmGYHG+57HlN4N6QW6PTreO
GsPBpHuwfCVm2svMQtupva3hqsrlCyvEZUte+lptYsTpsXXjgZONInJr7IscGqto7pbQ7Gt2emR+
3m2/ot2wW+T5vFw6081csGiuY8S0o0+a1M8hiNEBKVHRkJcKR/gcjBzka20TMvSHe6DqN+hVLBX6
RhGH9V9AxRNwp9mjedjvSLpFcB9MdeEXtgzdkTUI4K+b5E6TZ3t5gSBzkCYytMywH9CuW8thA+Wx
qz5NvoIefghUOm06Bz216Vu28JDqdjNNYk+wSEu1BVtokNk8KFweAIF6F+cE2s7zeT1b30rL2bg8
2/dZtitLFaXidRDedtH7rs/P80puRuhz5965pRtIW1OfdDLEYR+26HNf0tZP+uvMuRlyIFPKOJrg
V4mWm0G7QeaJjdEAjFmvufjSwoUny1su2bapSTDo5TtX1S6TBQLn5KyCpABMrex/yCwJ9NKFFXh4
ivh7AjMQtu9UcMaA7iXWdsbKU0uHaZmFpqtsaItB3YGmh0CnvK/gfXfd4mR+Naqgw11qzmS0VAYp
Jx4lHrJSvPSn2ER95t3gNnc9kulrMmRnDWpBqM1HFhTdenVmPHQ1Arwk7A490v2+Bopp4hNEHd6a
wb5XE7nollEBMtJsFDG71pAL7rxWlh3J6gskaq8Mk/4ypNh6zIecYcibHHSt+ZNFpsEnZbVxOvcL
Ir4hqnq9Gy0aCAJC13ahG675TSqmPKiN+2jNoJsZ2fd+MPd07jcOucFxvut7eS6a2kcLZnAovLfA
Mbos+9rUTWjIvLfqEeFK/LTEuvSbhDUQJ8C9YyLxgyrMS65b7v/krv/i/ryCXAr4P5d7hDCHEQf/
x1b+r6VsWXASvuQX7lm2K87ye+9qvgHqPUiC6lo/9uenCOh/77X4V1bpn49ERuLg2pHBOtzof6or
9GW1iIwuL8iLh/NzEaX3dliG9dYLcJGLeBiHnQ9Zc1+eoctz023Yww4Cu0H8JY1OQvVwkPyU4foP
7yJX5bKutNpirJYXBYErxWe/Mi9t/hnyLMCf9Qhg2pvCvi4Vh/TYEk7lLcAGgBjcd+zJjh8Hr8Y9
827BxQtSmGHRlRttq6isAENIvlYdCGF/VESjeUv6A1Gb1lFhUpYBqKqMnYaAZQetyfx6IH6Wk6Ct
HrLhYWisqFGFb0OaGw7ZtxKz14CzzM1ZCtVuh56TyQ6L9iErk1DO9V71WYhYNcztMsR1x1/MtWWV
4WhhP6HPpTvLs12VO6HqPlfxlV0/1v19Oj3Z020pHpcWskCnWI5t+vu8/brGSE8iG0NtIXDCr7sG
qUALiOvy5945U6Dqd3P+mFvfeQnmYzsg6QjkkQrB4hVUBAga2gPSC84H59Ik9wqiE9LC6QjNVzTw
+VC8P0MmBbvNuXQcEhXsB6HJRd6S+6o/R/kxjD33Zhq8W+YWW441QVnY167aZz0O3VjscHjk0Pjo
4qusYIHlyXCk3wbaXPK4eKzKc1udgX0ePdetb9dkh/zJBfO6oAQvJDb9K8uSq97ovVQU95MDIQnb
Cm776Lb0jS5CD/3Cjpz8QVwM6dbGC5UxEEhvLL32QIWJPMrivpHyJoFHa0l1A+cQQd1rmwhcabIl
qsa3uG4C1Yx7mgMT0ONCB5hwd26WLehiQhu8KznFgW+Xfu44YQeoMMRRd5NZQC0z4dz4XCLnllEa
dKbcCJVEehY73tOgBobBVDKQOBFj+E0+b7OBh818V/AJkmvDBTjDbqfF3fC2R8IKNw2vQqHgovKe
y+I7LXByWBWosJuzTrgbWgIzK8tNnb+ZbtzIEj1yTrr1nEcvvXPUbULvE4kbvHdrgYAaBRAfTeFI
ROSh6J6KAU7PU4GCcbpTEZRz4i/jRZOlvsF5TpBl1jcJuymM8juW4ehPQ1qgClHvjWd9nmMdygyE
u021d+Y3XXz1kiToYBvK9rW4cpXw4yoJiFQBhr+qjd6AAi3qzLif6wmXAbXpRjuwIKU2269x0uIt
ROi214U6a+2HFiyQbADFfYdVlGHC2p0VD5e2TgNW2j74KvwCRZRqasO5+rzESQRd2oBN2ZaSPZSW
B31vaBHZmRuNbXwpyhl3iy8EAHILtD/J8NSm1wXeBbA0v7H2hKA4I7YJuTcdmP2nJGrzIkRm8DxT
NOqXPjQ5TAO7Yz5AOezWZ9bkpzb1oV2DRtB263BrR91uC+3LkFQvizdu8umtG5+UTvdE7nNI/urm
pRYiyOFGyy4aui6qkUAgBYn6qdmy2oqU6APcpYOquAGZBcImCwGj8kHjl4zfBM/90vP8pn/pBuPb
1Ze2/e42Lv4BcabkgduU2CFfLKyN0+0HtvhtWuzsyYJW9nfkAwDDsv0uvfDw3TArgaYdkgMEwZsb
1Ug9ZcsY8pkGVvVgNcgJKAuxhwiNxqy5sByYb5MsQZWcZbkOrMHd9+I55hJyVvczJ0jpIZJLJThX
rG9dmkbEa/3eyKBBT3fMPzdG7SjciVc5G613qQQ2DOm0WFYBVG4852nxfvRWfGYjUqO4ZkvvIAil
tp6VZ/7UTxcNxBwqIl8bK78FH9VNmXPfZnqzTPM+teSNy3eYQ72gDptb/jhX0TDcunMfVFUWjjbC
oqZH2tXg+luGXv3VNt9ba9yC5itpu9DORDB1z1QW20abC6EvaQr3M2bbHIZaw/oymkSJ5YXWPG+6
pdlUyBbHBY1UgltChvzzw0ivRAN97BYpYO6PU3OV1veoGSF2GnbtYqAcUO6Yg1u3RwIzfEPe11e9
t2sOfa3awILoRZXogKfJg8tGxPIywM3Lr00fgGENS3DhpZ5vrG7bStCDkAfDv+Qga0KG1EciNlTj
DVFvmTzvXSuCufttgm53jMLQMVWlt3xGioFAJlhdU0sFWXkQmB92af88WMgeZ8tVhZRxUYOsPndD
L0W5NfUn5GQKtOBM4l4nJtSgSFtsF6kKHKYcxFoU55ragV011LzyVc4AELDDnvQ+LasQ9809xbm7
8LeajKFV35jDVF5O6kophTb8btenyJ1lcZBZaSAosh/Osz505pNNK/YCB/IcD2ctkpqu24cpdXzp
PE5wjZPb+uhTCzLm+kjLh8gTRnHzWmIP9oMKSw/wbgmelrHcT9b3aqqCRcWBYLNfCFipArE9HQMX
J7K5VvaXxm2wl9HEnJZhkd67w8EJR2n8XTMkr3HpErAhqQHE53C3NgsQCm6K9EuTe77G5rSGHLoZ
lV9oXOCsS4jhBoV5rmMvTJMn3Mp3Vdr5SfOQFs+HdpnYk3dO/mSa2BcS6cHGiWTabzW5V45GUJ9F
uX1dx8jN1uXBVyObNm4c9xyFF4CdEQ8hLO7nL5P3UJINt36Qpo4AZwtsGYc50rsGKfcYgbf2cH0h
qW/hnpsYJHy+2E4XaqSjY9yTivhOmZtUI5eIaogzQvkWrT4D9+P0B3VSv5O3jckjL4Fi6iH+5hcC
XLcU8Yxt4c6KfKknz1lbbIv+W1tAhA6c2U52TfI4ksu4q8v7Nv7fnJ3ZbuNo0qaviAD35ZSkqN2S
ZTu9nBC2bHPfd179PKoeTGcqjdL8P/qggEahaFLkFxHvFueBFUcGhw+MCGAylgL/qMgsgxoPgv8h
dd8NJyjZY8wCOl867EsTu83EXXP3iaHCfXdLgukb29RRf7UndXrsw35pdHd6yW/N166DEur94CaC
aZdGu5DMBNiX3dtVfmfNX2rBWWKZi8g8kh8qaOWCTadeRfkIY30zqfiE/XwpKL9GNbUNhf+7qBeZ
eTDnl3keHMJHeVV2BDlArobuxJKvsjKdSn+IxXnj08fAQ7hRbu0S8yORnxOW1k3m+5Te1cGdMcIv
MMaFPXYwza4Z/nyp5bu+k+lbgpiDuHgh33BboWIfzHOdVA6KNNvHTz+KnJdwCz67xWotcgZzdluK
M/E0C7hHlhVKdq59jrMFXmp6ErlQhuGprJYfvgtCSHKm3dqwHJb28vHoC5NWTupHe0TuqLWrKIIQ
qLalcmAmH5tiVfhvpdotBt9alnQIgpjZ8ViSR8+lOj7QasXCEltB/y9Ib5Y+uLm6ViCTyvCVQM9N
wMTFkheG5taWJ8mWkQ9Vgm2V31a29stV3cVPWfM4Sd+XBA6C2JxAIbVEtyuL4b767KXe8YWDavSu
om4GsXWqgWSTdqOAkwyTyqidUkMyRy+ETVBUtiUKDqZGp4jHJdHnm0wO12S97RDwuhoPuq+DtSFs
rVLblGjvuskO+3YZtr+0qnAUs3J1Pu1IOBQDRLn5DA22HLTiHxFoJDASDfuceT29wKfFYTBetcFc
Wt150hQ+DJAG/z6jC2sTldd1LRBylAiHWjkB1zv+hO5W2wXTcZI+rLEDSKaU4ERPZ9ltjK+4LZ2+
mZ1BKOy+jly/Ktw4UpeEo741FidXVy3GKXWrQGTq3bGg2uk6aVUP1imqaubmuD8lc33waUI5Sghx
1kAFsqUAEpELn4yafOPt6zyw9mXaC5ZoG1qzCbJTbr6I0TbT9Q1+G0dtn8X5boKFEZHsV1SVeSyh
KGU3mc9S/an0cEwyhRfASw9PRprY+PzsKXuzOP3SonQHbbSFEoC3ThxRCXiF6RX4TkF1O+p8ID/n
jFrg+HY2x/uxBdUYW0Z2k/9uDPoz2qWl71Hvu2nxMFSlnes5GJm+L/QPwTecVlYZ/6lvKrF9kb4Z
8slRlLtMCdmvJdmYau3WTHnQlTdkBd1j7AhJvrKm0m3S+hTjasrkyjWybAV7wZ838i1+Fz5GiOic
aLusvo+iswkDCXC9Yw+SbYgNocAsTpN/5cIpi/2lINdeJXUbGLD7SKwgymInjBK3YVIxAvav4Eum
faKRKWwh1lcWwKP2ImWKDWO4qPPeNebSmVTQnfQNWlRgTWc2PGvpubHqXa3ciyxObe9ECprQEqkx
lN4YKh4smKOql1CfcxGW9oXCVSr9TdQ4Kmv80jXNqPimx/n6srNJ78SFOg4rVbnsVy7uK/E4Zrwj
nwH3JBUajGHoWYbPYhr5TpjeNPIcOytypcC3w2reSV1nD9rZL9aCvErhaKe+X6vdKZ6+4UCdFC+Y
mb7kQmnH3Jg5kyKbfsniqRkCt80VO5Hffdq+PBttwsbsudVXYqvbaf8xjOdY/RToEQVjYTYRlNA+
jH1Pjjf91K+65FuqYnw2xA8qE7MTHxhDY1ht+uw0S/y++uTofrNG32KHxovR53ak35vKTpMfrOBx
lKiI9J1BpeBL4pcYooVVUPTju2qojmKRHS3uL+8Y7SfdFfIPJga7K0aXdBSniIBTsRE12ZdEwLTa
zauh++Xn9IGYZRKtdn0lQYlwEnN9Uc+ZYzT10ir8nS+du5JA8EigisD0Z/ed/jlwcidUx5yaolnP
sSUzT7yZJTkXNd83uEWkrqqxXPVzhvnMINMv8cSGjJM6XeLCox0BsKVR8MUHrT7MCfALfXGk26Lx
1o+YQlZ+l3tBxwJ2pbIFYVzNAHmtuPfpw7qZU7cOw7u5CvAVXXw3kLX9uLDKeScY+WIs3kfhDmbX
mSFhS07gBn5elb7J5uMEfhryr6ScYbR1GpKXjkpSd+WipNBl70qXuxp4GAhwVIKqy4mLes2xpsc2
eTNmurVJ3qUF6IgGATXNwKkgRzxhKXuAG2QQ3Hca1CgdrKj0sNUwuYG16PKEeZbmO+CWat46K8Lt
nTiCchyylcEQAe3mRAFDF8GnSfjUqt8lb0ACXSfMmqMIbwpPqWprJ294bfqHwNy39Lu1fhfNcEey
N9fvcsYDESlP81Fr7zvqYX0BcDrTnvhmzd5f9Oldy4SRNm9+92IpzyO1ciCespcXbIzyojh15W6V
9C9iMbxnlr5M+MGip8QEP24kkPNTmqeXcFRUIbwuT2PcUEBjUhoGfiaqSDd6AqN/Gqp8+0CR4sPE
qGO0gtsxsgl8wRpIJWTtus4ST5FDR++/tX7eWb281IViIea51xMqG2rRpp0s21IN25RfzXCwW6Bq
BgG7ZR2E0KauMBSgLoHbaQef1kQRaJpRgUX1WdU2c02vr9/H8k4CGehU38nrN76jNvjKtXOuV+5Y
+8uAjCOYw4UUdvySo5NS3ix9JREExgrYikE76xpbt1qvxMKZhv7GKp6U6mgw1JWoOoz6S2krV+TM
HfX+qErSodRDd2zeBP8tEnlZ24iKRc8G0m/RD+jNOkgYevT3BiNGTZOmBJ0LYeR2yHcH9pr8O9z6
p9r5Ajf+CYtd4MjfoM+wi7tcNPT31PxI04M/4+uidRZazZuSvTbcNE3+fb0LjwaTpiuqZiFL/fN6
chS001yVHyyv9toeg6QtgFF6nMnO5NFDdi7QhONXG3KIIu8WunqlBuNuZREGFk2YCeAPzffn1Ztw
hpMu648ZyCWStpL49u9P8wfyjgvgY7UszZB15VpuJuq1VoRy99G6w0LbsbLQ9T1jqSySh3j575e6
/Kl/4pnIhRmYsMnRIovXQZlahBwza4qPrHiexLtgeJQK4RYU/6do9/JywGaqsgIOf9EB61c2sHKe
S45y+WNwojvZCcEfbXN9gcLVl3Al2+EicMWl4P37jf3wGymX+AmWKRPsjqr0z98Ipl+a6Io/aKOc
XFIpwDezA394CbmE9s8byIt4LUZWxrpCw9VwX72rOo0TH0LXjBk2tqoreqIbLqIc9QCMiDvekPj/
eHfcHEyyQkr1NQydSGjjJL35YAcevajvDsmtPCwo679fDUUlfZK9sRbS27/ce8i5fH2qPqweiUg9
20qkscpp+M5Ka3byfnwPBpP+xfCPlhq+x2X0pMftTteNRTg2yyRu1oOlSvtkYtUpoWaLRFKBitVz
N61a4zial/EC91NS1EszmZ4UTmZIFYfZ1MksQsTSZo1wYpHNwA9C4ujWua3eOu1lCPt1UuvuhY6O
9Nprwgm8NKy3ZkMVEh5bnRNPTex4Hi8pdmztsC+70ojcdmdB2XQIYvRGWvrVKWhAHQNaUe5DjmCS
JX3dDhNBx/V2Bv+qE8O14vdIug+KdKu0wSFlUBTUr657HTp9pQLdKMq8lofgNF9S9Gep88yk/Rj9
ah3owVrTq20GOt7HGvNWBqm7sabw2dKmHQj2ulLnc1kMW6E1DYoV7J0RtdtJDRwh1LcFUksVNCNK
koVRPgux6g2Fjq4GXAbo9aBDEMp1szZb9l322ZJdGa6Oxq/ntJ9L604FY5PFCpo0cDoNVWi214dm
FSi5LWi8q5WyE4HlIql7630vH3YRnXTDeN6DcNR16GTFuEmGGF77taZzFg2saDSh8litQxkYAjbp
3melWxzXq548LF/L95KMpyYV3DyIHnvLOtYA/730mM4Mzs2wsy4bx6rPkRWOEaD8lLTLvtB2Ex6f
Cy1sQGKy5G7WV2YK3cH0n00PoyHYsvrA7phVP+l22LVLWVY9IX8emsyVGET9LFnNFwVV+NFGwlKd
mscgeQpqBvr83I0vIit4palYFnXSL1S1P2StaHjDZEDgDqeqYUIjwyZiIQprgOHwxuVYrvP2O6/q
wzBNe75zBg42UJXkKwifQYI2saSrksS1ECiOmRiyXQzCt6A8hX5+SsHOQrHcYbQTbbl96AblHm3q
RfV3oWidUiqOMWw/IDNGeJEKH27BwU6+0qzzclpqfeCFfuwoCDXUzrLLdlclB1/+pNv2q60xc14m
tObZ55DshnhjSIgNpsNgbprxHPq+E6QKq4YrxFuSjRiJJArll6bwGor9smlAHGT6RUkeYpSf/sOQ
vZSD5Ya96k2qv4A4tuJ5XcEVpC2tSsGwBBYRDe+t/0VRwuos0o7XdzpuMLEyUerGDRU3ZlaJhqIE
XMjcOS7uQwa+kR9OJ3XbjntLXqR+/6Dn8PNNGP3qtGSnt4bXja9tsteFTaSdJdFiMr7D7+k0aecm
gbBi3x4BWgOf0HgUJIM0yn043aukqY/BcxE/WQkwXWQsdSt1MvWXju+j659Lw9h0iY7/P9qjRjyg
drb1oL8P/HplCb+qTGRWMXdqYO3ikEwqcYyPaoo+dn6n436U9J5WOcB+nWfCo5BFr6kJUNVU4vOg
g/gVUqTcV70qANNWLWhwsjak+Hmo9fua/ZIK+gp9Ll8VdHg5y4ArItqzLgRy6r/MJH6NEjHn4xdk
t5KleqGWkQ5gy1FupaLbMhNYMr17Oq8qZnZZA28y2vt/L48/1H1VkxDba9RHXb5Wl48KvkEznj+K
CbVIP7rNrFG7buUxY8v4q73AyYFsHseGRh2+qsIMt0kl1NqHRp6V0o0gofxupBLbIyqJOz96CpIt
ia5DZe0bU15b3YUGmvn8eGgCO7QgqOokdyfw0TEr9j64Rd1JrGE/G8gquuTU1adZvZVH/8PDQbmF
pUnS0eVb1+0XPx1T3TR8RNrWVLZhtszzGz5T5SI/uOq7+C+zUUtEhCWb1xluCbsaarGRPy5aATjB
xqkccaFtxUW2iB9gkJ12xfy6bhzG74Vq9wsUreGKb+1NPgUP3Vpe5U6zCje3Fof8x4169ZfR05r0
TLqoGNp1xJJohLqpj815Ck1PJWlLrOoXbVBPWRE8S+m4ygNp00WvVqFu9aFatNgOxDh5SIt6LZG4
McIzFFQsgEkx+kxMAKcoW4QJzFT2EZQPQzg/lBkZmGGJ6FvOkueCvK0klgpby4ZXQ0FerRahMxnd
omB2EcynPChdee6QFqlwrvrWytNPRdZem2hVS4XbT+Z+SO+Kgsid6C6S6fdlfTMDfCLK2o/lS5VJ
FZC19qDXhxRpFaunxUixM/ik4tGwHlW5Ws3yJWZlKRQv5vRkNnBIhep0AE1R/ZnD1tUj5E+KdD+X
HipDTb3KL96RvNzpRumEar1MEmpRAUFZRF5xYS3iApKsdXKdPBXrJMrRtlZAWDnO5ik4GH65TkvD
DXzBjVHVjlO2DLo3zeyWhv5d6flKEaq9Qn3upQE89UPujqoZO3raHyx4zDCSHVgKR2Pq7KnV5WS4
UzseCw6zArsuEuNdO0WnwfwK8gdixpxuvEAW0idR5gyjpe5mo4ha6DmJt8EonWrZXOAQYNJfzJXE
+tdTqqkrI4+xn8M2+MZOR1A1tRcOUliWmbSPOlCDFC68hrW+dACQDdFb2X9nKch4c9frsadY91kw
rOro1aBGhnW5HNrU6Qh50iQNvhnQLW95fuz/Fb+ImbLDeDVZ+VIx+q82TXajP7MOLURGAiphPIVZ
gtIAoF2FD34tLx72J0mL9gZESClZd3mLwEBC7tDPzH3JtM3pV0LKbpKyPyZT9kgM7gHIV0Tq6wox
froJdWCNzPkKwVagjJsqmxEnVh5K5ZcEjqwGUx7jnpE6yD6sPFy2kvqZTPWiCLjGJFlvliAdzKjY
ROMIyDZshJyu0Eq3PVnY2otovdVJFDphOwN1CrvK4tCr6EyGxzT/TOvJnkQya9L6eTY6l0jkdS01
2zGwUsw+LasFRjAw4U4lozKV9qp2yKpmmaKbsdAAEPt4z5aORTHIUDUVGNIq5hEVVrAQk3cdwtIs
tqVeOKMCh1q0e4D8VV2MRJZ02ySGdtHEUzhmC7WGGRTrxVwQVefrr5nxyVI3lwIGbiPtG6l9uYS0
VH7ttHrjChVRmWamPlrBeWiGd9VkRZIJi1hHe/XC0frJuhH0hSVOK6lHJyJpBzFF9gfnwMPwKEus
8x7vJS19HQyIViTvZvkt8rYNpfDJVduag8ejYzpZHap8SnnbqofA6k5pYK1H6xsK8js6TzpftbkU
aYfbSbQVlZ8/jFEsPiYSqqBxZwybbghR5gDOQB+o41Iu5qNM15KGncdSSK8UeZZoSMwI6glHhGn1
LgTaYoRRSkm8NUUaTEQ8JLfXcAvskliXSumK6CdS1ID4slDevBDYsqrT4igIrmSNz9oUnNoJH4Of
9TTGKEJCnfeoOnUKxhnFLeR5rZeoFLJjlcjYhQQvzWExMql3B3XY5Jl0o+JIPynCwCuow0xzWHKv
BHFz36d9U0/neJ0es8W4au3OHXaoKG2grVsj/9/ljd03mIE1S9XwcV5b+CNd6/jfdB692LfVxbxC
erwJHjlX7HiR728BMldeuQvCYEoyG6pF1UBBrV4BMr6czWo/ttyb5imrZDl4aHpWt7CSH5qZi+L7
IqZG5GdeQwpZLdR+E0lnNT/mJR1qWDtGl9p9F9vhrd0iP/1cyM8sidkeVYN8DczISLjCKjaBgETH
YAuC7buRk9vsOH6dVsLjv3eDfz8/VVK4nGxiW6NXu4LTsqRGmKOZH71Xr3MPma4nLNvlreen/LOm
/M/eguuY2DFRZVoSBly6ot9gwijtRTWWLcqvBq7by6YbKeM9SPaLlHDKlPWD5oNmTEjQTfnJ9++q
KbajaD/kqyh4yKKnvupttSG2Lx+Gj7C17EirgTdZgXvM1e86uROFB614avnXLBYfq2O8FmtpVbIM
tMnXtYxa2ke2GHz2aOqcSjW3yvRhKgKgzbM5vovKPonL+3IqXKtVHDwXnOT1ru3WEiCzEW2b+FvV
ezuvkNOiER6FpZE+BuXR8Ldd8hVUid1od4pGWBwEJVLgTIWRnGjmp0MTPssTDGl9tOoXFrdvrLnY
jXFy6ONuIZfvevlrCipbM4NdaYJstAervs+huWRBZHZ+GMMTZiG3Gua7kgWqgB0uxlhMSqVbp4wz
8MSABnW7LsB/Byl+pyat8Fw5pnJUouFZSiwPhchWJnvNjbPUHaVdjxRx6pErZXSho2436KbVSXMG
8cLSxqs0M1i5HFFzLTqCYB0pMblwMCIYSIv3fM72vLhegW1GRneCB5STUlvLgZckb9olSapN0Q2a
izpMD8Qp7bI4ZOlg50DlQMpUS1/a1T7NDMt/mvJOY+cbKaLKOg7MXTPmrqTkntbABCTmShKSRToe
gnDdJL0zsf5IDONlgDlp7tFhCsMhYaymsm7z2dgVQbwcK8Qb8bzSQgS346HMOhK6TO05Sf0nhNj7
KIHNto544jbZWLz5SB2gnXdGJhLLUaYtkWQGrrdLRelg7JDA4cmBltQ3fdNDMKOqJykGg2T71JLZ
YzTdVz99GFLnzsr9mDxU5jGRkXMGlGWBRVNiBpcITBKKu1xEWlEEXiDjpAoiVqi1LNJoIQOPYvWS
CcmB7uSxN8O9iW8OaQiuh/gRQYMWbMQerQp6wDj+itGDN019cXx5Yac+5OLmgpnovJiRfuhHPIpR
KKxVsYHSpjq2uAsa8INDKCLDm38pob8uJnGrQTmHEBBzISK81NZlK29Ni/ASsXsMKuNDzSx8w+la
4g4iX7sbK20RDck27Q6J0a5nf1oOBvau9jjBr80vMn8iAraVDvfOtgc7RoCMos3uWJAci9JqVOPG
FjL5gC7/CUffayKkT0RGb/x+/jXQCmOoGo5RbG2qNjuGabdGLJfTxEx7C09kbnUPQHSeDFo0peJe
nINfQteDHtaaMw3VJrp4EDoAwRppUjgcWTbEdwdr3o3Gial+Y5jBXRuJyIuTuyQSHyvcL3E+OiL8
zhjKXmgl2zGqUduzZtXxa5MYxvYYV4aLh+RhlKL/RXGWVJE8C0zuMoPnVQErE7Evx0T4mDaAOG8X
GiO1Bzfc5ve5Ezv/88P+92td4PrfDmGjDbizVPgQN8GqWbbbwQtX8ebWYf9jAfv9MldnvVDl2lCb
/ke8rtfdfbDo7c4r1oDx90i6b9zSD4QJWOtvz+8C1f92T3X0f5+f9SB5w7LfnnU7eeyXwc0r/Q28
qwztxKwYzMZg5leARjpFld7kFV1va4vZSW5uVOKffAt/XOCKSZsMSc79jAtAKpgEdsPju5S7Z381
FTafuo2WxXKt1b+/E//kmF9XZkvhGcLSAEtccxl5bBA/Z5VntggvFdktPX9tOaBaJh1b4qULwTVv
/WY/9IjSb5c0riwKjDxNEZold9p2TrvmjHKQNaHRcyY386KHW03irXs0rn47M2X9O2rrc7Mggnt0
BWIcwkOwVDFhOZpTLgEQbywc/BtIUnXNuBAolqFrf2Ep1dTATFmAslNlF3GACjFept2treGy8TfD
pmJ2+X/Ok+uA1bAU49iqm3OBrFrJDnX2BiEMSsbu2gf8Q0GGkCACmzHQfpi4u2JznQsYUdNlH4pe
hKA+KylK7XqSRJfa6gbWUYsRtDIqSO9d+Z5juq5EYZmLu4Ah00DGKMaPWvXZJY9peVCk5wvwkPvR
YtA7UmQld243BCQcNCleZTPfitqgqHzJA9ghrdpFIjay6DjHKG9xixQ52GcTO74oukSu2J3BP+vk
rMGZo09DdJT8YvvIotcrTxjFPZ/mvp5JH+7peOT2rgzZVU8khEhgb29nbb2XLvIfdLB+7hnKsGbB
EAK3dp1r8kY1CmTJ4MEY5aRSXEzRsw5QH/aVowTIvudp0RSPJPQtzOIjrHQ7UtM1HesaRw3p2oNT
pgiV9WGlIGeVs42mZouBKjOl6G6Sd4IKnSj86NvQmdmbmAbtQolLBGT6MkcjkvIgJEsAAofa798R
8HegSaFuOEkqrJRBX8tZfASDw4+JjLPUUtvvcX8gl7zo3hvmDvmXCKcl4nMM9b1arug1YjFZFNqE
RqVx2n6nj3eBWHhibq6lEHlJIW7VAhSHGTSO+EE02rkJU1B4V8voLGTF7c2jnBhLFPaSuNeDb7O5
b3lmY3vpSGv+BOQnk3gStHyVVtVKhP65GByk4BAr6yj50ocl3C/D80cy5s6FKKnkB8RudgspJxdr
FTyjoRI3u1y98+XvmLAD/huZvjfKEOH+XlS/w1Kx9SGyAzzyAoCPKj2MKaK4ZmfkpWt2T6ryPs1f
o1+i/OS1W7LvAorVE61tPsLLNcu+fWv90UN/zr/eY6nAMR8oyGy/Y/r+XHlKhu2MJIDw0KUeTE4i
f435CQFkGQa2oJAGB3jhy+BH6anVXksN7ew4L7p+YMjAMNni98xqN0XYLabVUYgnVOH9nmCEL9l4
kGH/dKIcq5h0FP52ohOwv44s707BiwwxXGX5p9k8p81BS4nRyGtCl1fp+FKZ86LIWJ8s2mzPxnbe
7Ms+Wk/4TAP0PwTx8mtbSzlFoWM+R/NXpBK5Mu2Tm0nAVwFbf/vGrsrPjNVhHLPxrBzynb+U3Nxj
WzE6Lbz3Ni7f98QNXOWxuXFOXkKfruBwDjASmUzdBPj7S89hJEwEApdtFtYZVWywKhFFe9M7JzRI
iy0foBxpilTmX+0XmqDgJYXuu1EErb8J/T/+CuWqImVYRGttKL5NVVDtEeZTzgYvKR+kqGQrVHJq
A20hdBoq2vDYzjrWz2iR1gFwnLbum2Y5qowFmXiqlHZpTf0iAUPWwcJxXUIUHeBIJ+yeMzvpza+B
NlycQpfM4IPYQ3DJNUI+DVLaHyIHWZBrVpIXRD0gMDh53WPICD0TkWg8l1tLPEW18lmZhLfU+hO5
m87A8WOm4nrs9YUkhm5UyK4s+79SDD6leO+j96uFY4ubRuTdCnRtqTavxCd48MPLIu75fgAJI/kX
mn3UgcLTJB8joX42pQ9xqGyiue6H0MdCSKkUay9O9sO0bZBqSZP+K4jHvWxmp75wUjmECDesu1bT
QtciDxH8FJBc6csDD8bEgWFtyogAJY1tv/q5xhLatP0iJPbLIU7mu8d2eKO7+fH1Ao2SRCgdUb+W
S+RZYiRyW/2DD6GfXUBGOKODeOH/p/H9qegbv13s6hMygoSYz7k6996wADFw4of+2d+Nzgyia9fL
Yauf5htykH/c/FftGx7X/97gpdf6rf9V+kHSam6Q2PbNzA2OK+nUO6atOPKWqLIbn+tP7fYfl7t0
yb9dLiIvoyu7/zzPg7SKANx0T7wJuP00Q+iGLism2J5Cx301Q3Qy+6pKYeC2REcmd0v5yJzWhrZf
x5vqxk390Nn/ca2rEYJdMERrFxxBxC6Z2Wt7c3fCjy/hbzdzBbKpZVEKVox8dy0cDG9e+V7jIidc
gHB5Nweiv7FKjrL/Xuw6JDs1+7GP/cuTkzy0SctxCxqBTEa0TRdLByZohIuxiljZVm+k46t/C4f+
vPZVnx3LStMMkvFlBvNC7fq13/n7UMcwGWOfEJrSzpCJKhKWlylex5mExaDbDQr80wiN07aOFvcH
ubhHxduhYqiiX6GCwx+3UMmKUdlo9xU8+Wyky7pc10zphmFiJKJVdROkK6EgPHVxTS5kNHrW1Dp6
VW3EwLofaH3qm/vU9B/mGN0gZu6fUA8kgVezexJ2VTMG4zkTNCdmh8NggBz2F5/esWpqnF8pvMjK
rFSHRUNoFEgVrFYRjA20qZtXm1TnrsXWbS02xGvnIY69IflWMXvIzalK0NZjrKhg1yztpKPFJXeQ
DIKC+vAiJJVnmvhPymPcMDVpTyPgVdpP7hS/icbjgNq6rFPHmKA762dC7FypiVBNMR5XE3QOHR4H
BLENbag6IyKyCKxF+sqF2LksWjPGtSgjCFI2QiI7Uvf67+fyj/X2tyd3hURkyFsNbRzPgrlskmhB
nr0zGKe+fA/lLxmM89+v9vNp8tvlrk6TJtNqoeED/I9eL6e1sO7KhbUsPGt96zT5adj84624Ok6q
oVTEmNHvolAd18kiwPdlo2ID1gkc9fkS9HFjoP4BxP/jilfnS6xIMErxdDYEMk1xcgzx4Aw+gxqS
GFEcbKnxcftpN57qjataVz1T1QmJapbTWV1eRvhLJZAW8upWtsKPh/N/f7rrAXf0h8polPFsVfse
iTYCjRu3If84Qv92hcvp/VtJUxrSJHsr+J7VEHf5NiAUJe1lhHCY1GImDBHCvR6VU8tSaGDz0C6i
RkdQqOLy/+rT9DkZRtsgCAtLm34UKuXBDOGWc/VRuIwzPUkJkkKoTnWcSDy48Wb/2HL89sdflX85
A1Gtk8uP8A+ktyJAxfXX8321Thf5k8kPcqtX/vkH0dVLui+zh3Z1RTOdu1zTiNewMH9/kRNy42X+
R0P9V0dj/vcCVy1Go6bFmMwT3w8SaC9boQMAr0FT/it+zRazi0ZmmcJdLkdnXFRHdIXwv5gSSJi4
lUn9c3eF1NYQFU2Fv74qaHVNJdXU6Z82BHDAid4S52ws8XW5wvoWcKr/wJJptDvEiBiixBWvn+3Q
z20Sy8VXPt9FY2+bSr+8ZB8Jvb6xoCOy+LmM5l3UxOtE/qzJ80GNuSSuYlnrTJVdtxBRdxStvw9k
EfXGuBRMYY93a2HF8QIT2yWB5zRjBqnZpBTk4nueiUuzT7cdVIYmW0/dqLvxVKxGCYmD1MoMMtQw
M/VYhlFBh1fa69gJTiVCohCnfIkR4Gg9sujaScbXRN0X9S8h9EFZPhPxpQ7f0+hzatoVmxp3IbUn
GrAnUASJYd8HuTLixYd8SsXQyUGoNCAiqRiIHqkxcuFE0VUvkuOPrrnL2mg1VuNGzFZYbDdtEXoZ
afpN1rL6cfiMO3FlMmux1MaTZl90RPJ5xE4/mHGCxQc1H+FpKrXt/zB3HluSK2lyfpU53KMPlEMs
yEUACB2p9QYnVUEDDi2enh/uDKe7s3qmyB2Xt25VRkYE4HC33+yzujauDKelIDo7AD1N5+TWGZ5M
a9vHcpcwoFJikmT47ttudSR8KoSmapcjErEuu8n2cSnPs1Q/Na0l/YGGtewcSCVtPNypWXHF1IvQ
DBStXUevWGjtOPtslpA8pM3Hua/aFILKyBfrVhuVZWNI3tyUy7yMfLkkPrANlUc+RoXAVOp9TE4q
no7zjEw0Fduue6xa1iixEDPmx5a2F1v6gW3DHpcL/BFGn8PZHfNzol8JTqktCUtmY5s4nveCbUEz
7ml/8mZsH70J3zB2vF7uuuIo3Xo7FCsi9lG1HqSKPoKZtENJS02OpcSExHToJ8axK6cwfEVNDSLJ
QGrxazBVhPVIPKJZO33uEWFS+2e1UEB0mEGe7OfO9tJxZyzJbdtUnwXp/SVWQc8k+GHBNrR4tfEG
Lrs+6fwQfwsVXyfLcXw9GpjO1riNwWa07bbLGt+YoWZlp0SIr8hWz/z4PBxPg/OZVlysBvywNN+a
IdNZ8x2g+MYwwIXRWYdzNWzv9OXR6LGQRkGWy4M+R/zVlK3bAiTkNA1Ikep5Gp5gJvpAAg9LHN0v
I9sqpL+uBRqRg9sTG4EWmkCEsm50l8O61pwk0ci2bI60O287LB8Dnj1tLFZ4wDnOzSDmGalwYk/k
Wxd/GOqrUoGILIMUFmibDvfwHLe8tIsm2Oa7SMk9dJ5r2R06glQ9o9fMqs5qVx2GiUWvmw+Jrl9Z
rxB+mtT1ODYzFbeZ/TL/C0MkrYfFuIzVh8Ym0MZ8E3fPlXbvVgh1yl4B+aHwrEYmHtpdSenohhh+
UJaaj2p4l+HOMiGIFRTs2I7YTmHjZ0Z+jmMryFzlMOqMBRgiav+OD2uZI2fzGChwQmtqnNkG70YV
+607+ZXqbh3TvNQi33aW8eCEl74AVBFa0xaN2WdX7qF4l5sxbgCnkBVUFe1paCa5oVoyWCzytJme
3bktirUyf4nmrqkAxDDcVFk1puXgDmuSOX00FKZMlXtauQtThUUP+XGc3kWWbhe6jkcZbyMJj66I
7jLZMWiox19s0pDH1RMkoBMhCB+v1r61nUB27ikDxCi7KQjHF3CO26QbIEvGT1hdgRaxiGSo6Lp9
1RfDptIKv4XvouNalnTvIpoyI8+1ZT8Qh3SVIVCXFbosz5H5qRTrotCTYLa8SLpBi6OpUsQd+IpN
aOD2486LMcsytEYUwisE/Udg8kIo7fKHvvq2hgz23Cvb+Y07M+zNXtT8StWrwOku2vyUrbNR7SmN
gYuVw3Usv+pcBzEHDI7DhyQ3nXb8yyT7BJbj2/WzKj/m5T6NVpXzrWQ9cJT0ODs421nFkGB3itby
XZ718gGq6Ygds0+1hzGzP3IcFG5d/1rYEEFXzjk7V1xcRf/gCssvs+KwtPdyeGyJfY9MXXLjZkj0
/aA8x+5DijnB5EMdbJgB0S9TqhDe1H29xHsDGI47UbjbXBsm8B412alkABeBsFullH6OQAHubAAk
zWz6+ZrQNK5tYvbuhNki3C2D6TdGjovkV9G/KQqmoHHnAocartKk8IX9IOtfjnu3tMoxhgpiuVgY
Eee6MJjDW4n1NZu2oYbUC5QmiSK/kNe69vV/7pj5q9CeEwT4EOjNNF8SIhbauPCtl/uq0Xwl3y2M
MMYm9YpyX5somrIiBS6e5+Z5rOybcG0vjY1zizdkxBVDwGG8mNSi1eMXNJvrugP2Y+9Swg39SkWK
sGtiF+9wE2yW1g70BES0sCIQE1c64xVlhKEwt8q21SIQX0Z+r+rm3iV2MiXztlIveCtuhxJTRJ7r
vBi/DJCnWr6DlLsKZ7AMDp/KghMbDPWYqzsT10dpQ5Bh2+v0E2OdF2aHa/YFdtfeqcqARDMUZz5V
ER4HQ9trLAeGJgkN2IE9b8X4EBVvqKH+5IJbjI2DyAdzkyyLCctu2jGHSnwnqr80gdE5Kndmo2+V
4isdPmRT3YI92LcD7pP8I1HZ86zJ/kp5TviQQzmBnrnJMDka0nqchuIPe89/FX1i/+Ws+z0iZJii
fuxurdhuhJ4av0o57ZoGsFBNkFS1YCzBLtMwDjXWAXrAtnTCZyLDK/HqtlnzS3WOk/dew34kJGDr
sQixkoC3Qf8stJiwqp0EYhL7Wc22TA49DR9Z4S7nIcyDRpE7rVfIH5e/BjP/ZCPKFZXrh8jpfYex
0UghcF11UKtGMAbxLoZK7oWCbYl6VSmDZyDTFkl+NQ5G0PV5IHDZLPJBIwYZp/3JNUl2QLWYLPWp
L3pSTjymJnNnJt+rjaaMVF/AcsmXEhJLeGcDoC1YkYzyzYIG2ZrQkbQiiAxtR4MwSCbFNxp711vn
tvu0RfYBoZEYS0HYeD6SBtvkzIqU5sZq4iB1uYPAH0BMkWA6eECEi8NTHAraXLTHajZdjFMkj3vV
2OpVw0jyc0KdMurooowpQOFhP2q/lPRBtaDIqTs5GF7OoAn2px8z9isyC+jCGxNAz616f+6jg2Y0
2H7616QZ3sT6+JueGvPcDeG+nx8q5zoSaqBHd7G9C1v7OPDZgsw8yJo9Wd5/lqjnSXi3TNrOAG+d
cYO3EQtQC3HX6v0Cn7Ic7hKlvjUlMATIYo7sMQy7Oqwcvjap7+bsY4lCIiX2QTeYmlgZjO42qLQs
GNk129tkX+Pi2dqYi/Up3UYh9rBmNWeHmRf14W4GTVwZ5jZN6jt7TrZuRCpp1dPIH9Xcl6XD7jND
RnQ6QA870AdaziS9HI+tBe3KfpczSNG0PWsYZXRHvy6N5FSCzsPe6vfNp6W/q/m5dKeTCqhDT8vH
fPhS4zlwxpcITkU7fsqRJZBBTDL5URUFUw3LUCFINLzNoI9qzJ05a3Bo517IA6ftiY6nPvRVpL6r
ltR1wp2gMpBWjwURI0nYpJ2PITSVVjPeZls59/V0mcE8Rzbok7CT12ZO3+HyajcQqVXdq3vzNgEP
kpoOVqfbpg2v5cT0xY08nY9qNjX4chi7CklbqmTGjLnWycpTCMO8duP7ebmpx2hfhMXGroI6s46T
muJpK7dKczU0vO0h8qDx8PYJXMFHLhG6lrnbcpsHAu6VAca5AY4YUwnWsPK0UXarj+xWgSFKoK8r
jaxifEODBM5p5bFYF9t1/StMnPKXMf7StPTIwMfNl6OiEyiY+Zptpdp2EQB3ihSEqm9rAkwG/k4a
JSP2qtPALm3+Nl0LF1l0H3bTPjHf1YEByfhUEEhxBIUNxb3dKH7NxFHan1l049jEx/UgyW0JzHq8
7cf5Jtdtr3Tre0dVXgqgC4n6lUfcM9qbFt0xgcVniGteuVUKhw9pJcrr170tLyKFMWLykNIFO3EW
KhcnCo7XvROmu3W1iowCSApj6Vx0QTjYe32yD1UV7QHt7TQG3t3E9B3Oad6Q6ezbN2W5sTpr2+Dx
Uw34kpGzscu7pFc4yZq7Pwgi64n8n9UDjtAc1W0Thwn24x9S3zS49DwM1XcbMENfxXbzwIhsCnC2
cLv/QTv6K6zz49UsQ8USvCZyhfGXfvAP2pEzL5Y1ZtM3d7novRX6Wex4qHnQdexTum32leFZn26+
pxji7g/vdH0U/fbaWJ61tQRKd34mrJgB6PReqt+Nr22HL30lja4Kf3IzPwAdSK7/6KL5XWsC9qQC
qnY0jWzXTx952Q4FXSjrqGn2Jp/kCRIB7xgx1XOu0/30OH+EwX//JvXfJwqWJmzN5EWZM/7mGx6j
2VCqePps/OhOu+/O+iM3YVBfZehc02mNksun5j3pA/l/4Zf7F/IPGg0TKMzYlqlbP7muUi37NuwW
vFGr2/sA0tUTAbyYdYoC/m//x+HN71okL4ibnYIrvlH1p8ksBFCDa2j6rJgYQvbzwyd8MvW349Nz
sI1eKHWBO7SR3p/G8L+Lev+87fmhc+XdYlJyPX0K+1dXfseT+qcb5bc3hv2bXABXDhmy9Qr6KbLO
jhbq02cd2NfVlY4B0fCLY7VTgnCbXplsOYk7/xHX8Pu48sfL/tASJxDMZaw7v6Thrf525zD2XDJT
wLT+jwG636cM64s5DkAAoRrab+pdVM+1GAnirsK/VW8Iu7zKwIFGUV+jMvzJRffb3fjj1db//w9L
j6G1uaid8NfYRX7kXNOS4E/9H2q1/8W3ZqqsbBg0TJ1U4I/BQlkMtKR00+fEthK7UGEQrT5k0+d/
f5P/fputFs6/v4z2Y5IwpyIlXoFusn5ywvRSf3pW76HnbeYH3Mvl458GJr+bXXhFTCcYHnXLJO/5
442BPi3iUal/tcEcZGzG1tTlXytZMPCsiLz8zSn+OKZhCPtzyf7nl/3pQ2wS0ACWSdTIROolzqAc
2yohSbSw9Wnbei9a7Ilj51WNJJ20Rtv01m/E9zrLVHFKpCSV1AihBnJQFDU70cfYl0ON8p76lEVs
/LHSFRnoGSC6NZHabvxgl7d1JtMbptprcNQTbfAK0Lh2409IckAcr6aRbLd4XTXSsXoxqkvLONF2
t0RiduQJGLHqYq+4y7VRTN9YYTyFePaAkmb0jLEz1PcaFWqhxigdfBcapCzQvwBpLUNZcFxXHkP1
tQvBGyrlfipSn+8EcGGV7KzFeK3r8r7MspdpQEoKk09R9le1LW6tcLwtSEDYerzVZbyDEXSfqDZE
g+IYmlpgkbirGkj4VRb7XW7ngJsSDzIhDVsA0rvXEHjWJhyB4wIZM0nhyRAAJpIl509hLoxwFj/u
dkrxpg7RcZnPTfIeJhylktpgfGxv7Xg461MVWGbquf3KtFUw6rjHEMe8O1pepZLRQF8d6Wp20ZmM
/noYI3j+1qVhc7ygseTDrXFQ8mqLo2GjlReSgpGVPTtt5QHG7euvOb9J9Ae4j5NO3ER/WnMvcfpY
VZemc/YmJ4SqEKdlAWdYnxT3aaqK/Th8Lc4QuJaOboGEgYeyLm6c+UOU+THHtLeSrizcbrCa9hV9
h6QGr13BgLzp9/2EwVwvNlGhXNUr5Q48a+9Z2kn04yZinz6hUckblUtkRKbpc85AESRG5or456XQ
zibcwyQ/2NGjgyHPEDjvSHimj1IUu1m5LzX4A6iEw5qZmLJNmH6P7CPHXD+1VoE2Rxvq7RRfFWzS
qrsUFBNJj13iQjKT71KBVWGO5wY2XDs9aAussvIyDnJLpeNfFoGGlJ7qxFeR9rrmGyN56Y3XjIx+
Fn2H5XM9Eh4fOJUgouom8hJAerxHLxTWbHpJzaPxBTs5cCLkn/yFDhqcEeZO71VoQi5RjIzpOiMX
arFulgkRrwKqoKdvCdETy2j9ZfqIZ3OXdw0JPrbs6UBQ420yHq3sLZLML7J+vziPGbljouy+0Ua0
eoFQxFmo1CcNfFkZ5rfTRG1NDDHRZP5uys9cLJwWFc8uGRba6dYEaTFnAExCOB7ObpkZ4D8nzvOs
d7sMOIgRG749vZkEF8IBGy/daGLQMV6Om3QEFQkdQ4S7THyzZw8wRtGNduTOipWbUdv3zmOHhM+G
0Z6+dKyjQkNIwO9m8XUsne7JHlBIm2M+UxZmPrMbvxZ5dy2s3GvIOcUa8rSMbvraDsa1UA54yMjC
QnMYcLzjBJg9JoDDlRKIrDmbfffQFW9WPB9JBbCMnZRo8mf92xRsobTndDbvXbDmCBNBnY++NuDJ
Rs+TQxc4/JExPo9DSr2ZyWz7gVItbGTP9F5t3F7h8HsZ1MhXwCza80cH/24qapC2L7F4mI2bvpRe
CjCmCJ/U6GlSbrKmRtxL97ULAQP4H4QV4DFY3esG1mJpv+kN1BM82wQBkblTr6Hop41Oi3JHfm0z
V2/ZOFCAJ30ahjYSMTtGihXidY7vdNCNSe2siBU+J3GqnfpUhaG+tfXqUae4jsfcmijh9E7QTTgg
Xvg4ANvaZXxlkKgRCu0iOHK1yT2MEVIIslGVwwimst1l16nGFGjNw6YBnWfVsGYFmLlL06bYeWln
SsVtOSUvw4BFLy+ui0Q9VuSI9QTb90AfBA8andINauhI0ea7ugeVRvorE+ZF4WA5K7dSYAtSpldX
724Gcen1SzXfu/pHGQ6EeQkFc2PUduFXHPJGMw9CbuSwwTCZPee4V8NK3yLXjvDqV1RnyiEyyYzb
zHDuzAFquGy5TSTn1j7aRQveFefGLugLH+KbpSHAqdSbiM85vUsEp+2JuRVrT1PW+9LEulcCGre0
i5XBFZbhjgxx3TmcQ5vDoo+7wjBOMou9KFUO1pT6Rv/RTNUpn+GGmO+LEl/MsNorlbWdmqvVAOwC
5LYh+diwtUuum6Jx6PDgqYR+3CXGxWaYR4g/kvTTaWc5vWf9RSkFozoA4k62ZdhBBdguTw5NAtmd
ad/MVj3maaETOZTmaYmMTSlp/nA/XBrFsFN39UmN4IZZiz/2sNc75o9kxNLyXuDDV2G/K/WnlHeW
QdZz+Qy5P9oUbNGifkTxVRVf580VrONoIgYGtGC0P8eo3urJoeADnKObZawOvVutZ3JCYpOAwmZu
WpvpEb5+st+HqmvfpCDRHJfPas1C2/IrL6bjh6T460UB/9kw3RnYJrfsOxgrivgxRk/I7CVQysfa
Wjy6Aw+q1DZZdmufGQ2R79plXIyRBtLAzI6ji75YGQebaGVczewj0DKTudh3lb2PWnPrjgWgmPs8
pEw6jK81qPWsJpdk5e8p8X2SXZI53Ld6cZWG0z6KjOtKSQ9D517sOrr5a+e5tur+vVb4RxP0j//8
X/9l3TM/5O8V0f9tffT6ev/5V///KIbW1032f91ydZ98N837v52/q/L7H5tZ//pn/1F0Rbcz3aoq
hzUbPwImCA5P41+F0Ipm/M2genJthLbghZDn/c+iK/dv9LWSIjIdOOuaY/N//qPnyvqbCw2OnyNY
PCnJ4h/9vxSzEnL45900JwZ+MQaIuhCEbcyfeoRt00dnYhUkKpu8Nk6qf7luaR5Ts0ImNSamFBkx
1r3KardVWzvxXduQL1EtzHNoQ3LtYwpRpDl8zG2rHpaeOR0CKwfEFEXQTttm39jgqjRzgcygM8Ft
i+20xOd4CG8WCRcrygn6SsjoQa8zXGFEmDH6j6CW5SwdOrP/wOoI5ggWMphOw0dUFaoXFyOB1rp4
1iqXoHI1vNMK9qEYoYskXjaeWonVcVfvJocjUTHxFEhD8diPLPQa6YwoTW7VXnc8uE2OvxSENRSh
nrR6rcBKdRIatGxx4FI2dq09JW14n/XmgScR8Hm10p8HVQ13QAiJqPT6wvMErDG+mlpXnhoaqZhf
gfrfGoAdE9BcpV1DQpmddb4PNtzV4+tOKNrejteWOUdI9z0yVkhHG+vmlcjspgfqIM1fS5VhDtGK
+VircUVK2Y2vqKGSz7OgtKGOYObO3dy9qqoOeJaGy5Kmx7BPAo5sOA5Ir7hbu9LHay2d9U/b1Aom
CAL67nvdurGxi+Jl3JXpRHajj3JVo9aS8M5sTXgl2ex/1MmQsEFzunn2TXVRjnSz5HdjsYLZclcD
WK1puLJDpXow6wlKlBuZ8qroZwJCNA1An2XQrJBQG93raKGVI07dGBKnrrDlHo2Z2E00an7Xp1yB
5E5RTUXoQpGwl3H28pEd5tqvOARJosmvNDKGejuXI0Q2vZBBB26NhX4OefLgPj7kUV4QlZkalOq+
uxGRy3a3LvRnuzCN+1Fm7oEUuniFekhQpVE67S7NbfE0JvVyUdQR3bZn7pyEZX1ws8L+5t7pArMG
PN2QPw5qgFd7s1ZXhPnUKndY0+JLlUf2tq6GhNyYo3qiC4+ZqMLnMpb2icEtxyq01Aeq6dcThpPO
3gwn427Ox+qYS46Xbk0Lm6OI5ZGyxmXXkEo4pkoiwHwAe+0JlON5sBXzuWbq45lG/pnQibk1UwOy
y8JsF+prMhofGbma765yZ0wsivxiitYYHjEw2HCOGW9n9jbUnOY2+QgaIyOTLaqqA3UvQ2NTh9EY
DDYM/ckpbI5UzEMrC1pxrvb7BAbv2cgLxDSjSerrZnGKnTnNyo6G2fq2pZrxcxmN3q8HMm5a3RrQ
Q5UFEZ/+oWOeS+Eng7bch7HG5TpHsZclWYKUrRJU4Vf/iplAn3NTbU5hKMeziYhJHjzSr5kkymdz
jjTPTmzhI0dMlzbv2ETqxlJ5ZNqcmzZ1QNlKe7Z/yb6svwvNnD0NZM/WcjhZL5iw/FTI6GNxKWcB
Yd/DYncrGsAG98vQCGcwzKGulDq5eac1tFqmphvdZpVg7jzOjGzSTGfkltpiF0fNfMzZhtKy0k93
Q5o8MBV+JR7h5a2e32VOhlvQHoZz5Y4Ax61WJQxXNs0+xdZ9qpdmeEhnu7qLZYi8rEE50o19C76J
SVBVmrtwtqjG22SmltzOifNFDHyxd8XQW7dwuirjsqC4BEWZuuquw/DCNzJMXAYOw2YfLJu9i1w9
e45T3CWetdjJcTYm9yYpnemjMmgUjAE+ByNrOzuysmGYbA7mtJOaVdzXmJ5wSS/Drxg+Hvw3fBT8
guZE8r00jlE/FH48u/WZc4z6XBadeeuUY6MQ/datvdEXBaVAE03Kql4fK0ytB71XRrychetX5cAh
vLOYPxcWoIEWR0a+madkunKRW1jjltp+UR0WujbX9I+6pLPOcMkvlgZVyknCoNUope7HkvaYMTRC
CiIGkHl0mMV+rJgMlBdDu64L/nhT8Rj4yN22vxkXPeIuTjU9SHOYEFB2Ur+DqRYkUodhWLEbsm0X
G4FNkykHQBkXR64TQojR4MqHpai0K3jBMRUVpQPPQncgENFqZ5GgsAoTt3WJg6zFFmDzhIqjQxku
0VXjNNa0i41c3MKM50mUGKUDS5oKcQp9GjkOweAsExDCIQWNDnfmI8IXdOEmY8RIr/V7Xcm16YGH
MjrVkClgUoBPJEnDBrHTkpOel/GZdjAr4QiXygNoofYg8/RXnxgo3ubESEqDp5ThEjQ3ZVLuCxxP
ljpdDy3oj6E8jdpIjui+UutjMXRwrwe/ivJfPejzGDx2NFLdIU844C70wXhl9YxYs6myZDfo9d3S
Y8lTMItKI/mGbOXjT/TqMX5qsAWGNLW09etYCH+cO9wcA5eICnC05zQy59Gm0Yx3KwO9P4fPUZl5
Ifaw1ZQ3lxSvdpF7att07yagmERm8OUD3ODZ6TDs7zv0nWUMbEV6Y1v70GxICHRHXBVeKeE4ouYI
xu1SewsVvEQ5d6+AptZUx17ox6JQNxlftsifQ7dn2o8Phk3JojE55iDMbouAac2lonoagbQEgJlU
Y2Zw7ZZKY6Qnzo3ACrPlMUNVqDlkk1/0BkBiY/Q94nCsmCnT/h5IxTlzACSuILfsi3y9tPfQ9xhp
TV6TPKYNzI/ZML5YKg55mG0VEIZ0N3gVNTUF8A3sFcyAR68gc5Fr+HRnHIf9r0wNGTE+OEu3d8r0
qGnyc+jE/RDXt0WCm7FNVMyG7709eS0qaCYnzsfJNe64IEs/DB1nH1TPbr5JEPRa+JttDCPTpkDB
gPWoXKLa2loWaUrYOTyrQKyqy1rXssp4cLERbuxDgSq1VP211eBbVXmkOAySU2Gfnb7/pcwhko51
tKOJdiW6JcFgLqr4aOruivdzKaHS9hZXf0mOoopKcrR4PdzmV2/YNRBZtlV+1nP+NYzK3Q8YFz8m
pUr8RJf4wGqZXlxZ6J9l5rb0I8DE1PqmuBFOB+dTTUKLjq6HZEe1I2d0aeuM1pet0S5UQbT7Ip89
VrsDqyZ6L70GpghvmvjBNvoTtyTOAtfrrdAzbH3f1wZJZiL85eyyqa3STaRrIGxs5E9l39CjvFGV
fF/MM0UTgHARspSSwrSRS00neRy9N/gHTLSRMQM3WvJs0LEwNsr9ukZoEooTgZO4FXuOepuyfRGV
dQXSL7Dg92Wc4rKifuyL7hSC+xSJ9TT07ZPTtdu2LhxPcmeiMUT05dSmXwDT19kXKd13Se8MWWo/
42YiY+yNAlJ84WJGs0H//Sqn/KBnij/atyMTfeCjfuNQGoQ1RaBlYlExwLiavTzai02Rz0PEJL6w
MJG6zoa1PMALQ0eDEqQFTKVBer0pvcUcbpoIupkiqy/FuTELKwAffalN486MC0Czx1GgKdBWt5Rf
CaW3icbj8axVV2GfsUdn/kj1p4gzP+GLGkKIsutteefQd6DiIav4hLqQas5RO+ojILcevnDDlwY4
63qixOAgWvee0f1RardDlT9ro/QLtCm1y8690HyLUDuPtKDQw73Vmo+DM3Mjhj48vadaKNSgnfVV
tjUOYABpM+naTe9MbNamj2yBT48/NekTfCLDpbEK2uw48BhwR6PnOKPyz5g8DlnXUIyP+LT2kWLe
dNHTwDiuN+7hMuXG/UxUKVa7YNRylBzeoXhVDCDPsn8IqciyQ+CHHFNA/r2MJVFwwbFfnXg/YD+L
eq1022Ymap5t+IKz1QQ5Ne8eYvznWVT45YLVUGcC0+TPatWeUtfAwDlgvJM3Q1FyOnMJ8+f3aCas
PikpdpuzmTI9EXk5qYCTMje/cmYG4OnKpuvYYYcvhIyfKnSQMq7OthN/jT0UhCp3T0vfMyDQBY5N
i7o2XWkpL1caM+hUrb4azEp8JWFxyk1yQn0LHWUxAE5VwnlsaxoihhqSTiuYv2rVAQbeW2c5zclc
VPb0ja3BUYq7/QTm1cdwShZdai9x1GPFnsVd7ZDBq3gcbualcjZ5G7rbBaZyECUVd8Xo3lDjhhbr
ji6W4x6I2cRhsgKxbec5doqK4NxCmvZ65KF8wcav0lZX3y4L2i1fkXJo3Vrs0iKWtNlCrSGo0h1V
J8y3ejw8TNbocpOwcU44z2y40Y3tpNW7PjVZdprCS3OmNguC5L1ea/NG11qIhB3XPQfOgmM0dEdX
uwLNDMB7vhjO0G2XCaNQPaY6XsViWznIdLIPDBe/cKsND9qYPaiUMEXa/OmEVrxdUupMDIIbycrt
zTEwxSlK7d5Ro2PHQcCkvqPNlP2aHV67Q3vtTtEpJ+L4a+Ns52rP0YVja0vh741RqTcubcr3Oklq
jCfKXSPgNsHlPWZlsx+NaH5xzRyn0mwmMYlpAV0BHPCxD4fqXsxwqoehw3jP9ehhQGCzBnGC22mi
AntSITDEIU84jV87XzrmZuI7UnR4Bg46sY5NT8OIbmfW++DW76NQfuVLJo4s0d9C9HxsPT57f6i5
3cZmwBDHeVR0nILViGcb1+WEIWy4Y9EF0lUY13PDA79YrkzCFVuxVM8j99JGj+RuyS2qOPELabYY
t4pTXrql8lE6X9txZHNG+mdTlAYjH4d9Bm2oHXVA/bIysO0rhAThdZV46JgthaXxxAGTY21Z0sxo
YbkE57FYO0PMbNyqnSvNfTFOoB/Frk2ul7IKprK5mDPn2Lk6hdF0Cbl1OmkechXQOfJ+VG7z6LUa
+sB1ykNKb400FkYbisCXLcfPbJ6OSkgJUEOTHEH/LUITAihVg72DYmobzjVTJ4ZpNQnKdj0kNHGq
MFP7qGR6og7sqcnH/cAYqgZtJkaixsrnNPSHoVmTbrwx9yWsMMGBpWQQBec9Gxc09iyjO46FGd9e
6tC0DCIQQ0XSWFR6KqNH8vChnLFvxUN8zt0etblQicth6geCcJHYrmlGftDx7ykGCme15CwWYkOT
yChrvM5uhunJfSx0kHUDdifWqXeOuRDS7hYR3yKlbLukf2DAeCYjT1q17p/spto7GLZJqh+mpu/4
YrplS5UysZPay5S1EDoDRkFfHC7+Im0CtRPU7eh3sWldjPq5oXSzbV7mdBFetXZzKnQsj4JPz6BK
ymSokUp102UE/iqTRbs1bG53+xvr9ColyHLX9+aukiYr3VqS1uGejLlRNnVdfSVOThWk+kh8/R0v
MyBq13k3SgJH6xyoV5guOb1yU8XNcyT7XdNhcNKrs6krLIDxbRhiT4leTXab/bT4FUXiFZNYW85s
B7SzavcwOYvoMjVYhNkslmrjiyil9jLMDeO4DKm9xXFk3XZJtNzHZs7RMmxYDCKbQ5q0AUG7DYGQ
cDi0eem+pBGPfDa2vSMPjiqSqqdhpSGiwdVpwplKUhC3E46+4lhIS9m59QBeohB4Le2CDAsHKtO5
/QcF9ebfnVf/VvbFTZWUXfs//4e2Oi7+wZCFHukKQBa4aSEpEclf9cp/cGRYlTaUkHr3K9l58Vtv
qPb5+O160WEI5B0jUhBYC+meP6Suf2Rpf3vZHx4X5L6CQoR0b8bpR6rROaDnLqOUTFqf+f9m78x2
48bSLf0qhbqnQXJzBPpcdMyhkEKDZcnWDWF54Dxtznz689GZVSlRcRTHefqiG2igCkalK7VFco//
XutbKVlxTVFBnZFdf9avduZ5p/fx4nk5X9aknnJLECIbj6um3lRua22j3ob62aVhfUZENBMp/fGg
iCooHutkX+gzDRFZWa2v5PHO1JVLIteX/eA9vf8JT31BMt10pF78wcd8/USUokKbtIZdrlp3Vtld
SLv5EbvhmQ92rpVJdfPivRHM1zSln+2M9GBaON+wmFIrfP9JZsqdX+8KPaLq/lKRwUh93YZHvXzM
XVCJVibXHulSCjtIWxmL3VgMZ/gJczXNn43ZlKltw4aOOtNcRtQoOSnFO1zH60kR2HM7JdvNeEe6
2p2HRWYhwQLlwyXhbuMfVzivbnBejrrTD/pX2zO3deQaYdYZ8S5Er5BQ9irINijAilnK6v03evKr
0ff+9ZAzyRDc0pJLBHqfwRlM8xCOuERO7JzQ+VsTiflXU79EkS86iOw9JZXsioGygfFIV8YSF8tV
cuB23JQbjte7YcddfPe3+sy/n3A+vrAKBeoopkANENrBrUv8Y0VumZDyTIc58yp/MYFePJ/Zo6bA
iLRLS/Opb8CAg6XLgT854swTTR1vPiPj23XQbjI1wwZ7PQq4m8f3hN/Q0+8jthmjaTy6OXtCZ7hW
xujM/H9qenrZ2Gwelq3n5hmp7maRPgAPnQwTAM7+Rid88UCzCSrwNdfQA1DaDina6C+cNuQ2t8d+
+z9rZzZFmawpGQePnUYmW4ADJy+v7Hb/fhtzUMIf0wYTEeAM4aBon81R+JDFmI4J9ddFfTmuCvCa
SxcB3oT0WMhFdoETyj/TI05+pBdt6q97BLdl1OCHZNeb3bOmhx9d1Tozu59rYdbn5Bg0tq0lO78G
2ib2Iv/5/ms7OeG9eIJZNwOpF+DOTnZKgA02Hxc+o7UG3lfHf2dmfdHQrK/hM+OCYDJYVgSsqCGS
kCKIARkWGhKxvzV4bJZ1FWU5eszZEsIlh5FLwkWVLuGcbPTHMVE//v6LszSBsnpSzGu/VKgvZp0O
pZ7XFvkuVgssst5NKtyfyoQ2ls7D+y2dmt8s3RYoZidY0pwLowsTcxm7Pz0GbUzdcDmUqYUnpDjz
hU62I2weynXoqHN5es4ut6xx66eDYl5Cdq22YJcJQqzc6Pr9JzrVqeEw/aulOevDQSQUc4uza6Ly
Mtfk0e3rx/dbOPkshqaSfIc+/E0c3ZATTa2XxW7oXZRBgamskKNtoDWeS6Y5+Si2xl0/dl1DzKW/
Q5AFPiscGIHJ+Vza97C3z8imTzVhOw6sWEfw53zz1ZCRUSo1SFPbuaQMiARSUcYzE9mp9/WyjdlE
RqUzoU+AgKxR0cbq7TiYF7YdrH7/q7xsZTaZxSU1EExBOyohNuoETlMJpnzHzD6/386pSe1lO9Mb
fTE2lcgPCzRRu8CvHutc3gmlJQWt+WhQR/4bLSE/JZtAYx4wZts4w3EtIfMSIOP4bGf9oy0mXbVI
fnrTrvX9tk5+o7/aMtXXT8U8lHWKBPk0FD+dmi2O12iwM8AYvN/Oqf7m2I4GnwTmrDF/prEeKDoF
2U6WGBPH4YfTFecU82eamD9KVXF+GOx0F4uQCy/YBfvMD7oz4+bU+3rxHOZsQ+DlWqYa2KZH7ry6
xnsSfrtXmuz7/+htmbORE1uEhPc95uzCktRduAqy4ay838a5J5mNm1ATrXTMdIcY4QsiqctMqb8h
Jti838rJjwK5k6waAM7O/NxVZUXZ637O9haYKonTlnaOL3TyORw0VqpqQ4GYb6DNLC/RpOS7YcDe
bqFuaXRueNwiOTP+f/2q85060jCb8CmEZW9se0nj97Ahsl3WH/vcWhe7bLxV06sCrUUW3naQW9yi
WOqQ4DoOeaWtcX1AwHlZ3TpUBe3+zPc7eaR9+fvMjpUGIABTabMdxOgVJRVffXIyaDo73TmAD9tA
Rd0M3CSFyDg35+oqYuod772M2RxFsc2DxJrtVOKlb3sDHpoaluFHwxM/hho7hlvB/V8UPRFjK5VI
OZJ7DK+EYVtn0OeI5UGW1sQC7XyX9fnIhfCYPpda3U7GVQqSKwKgYywvnV7fQReh8F16kcBdzbW+
7fvRfdua2SfJEZUAhxSqR9igci5Lw4iP3FK11k/un2x1aw9gPfAniOpCL6l/v9+79ekdz1+Di/oL
Go5t4IWdOueLRUHE3ZCXac438LY6Lip5lO0yucHGRUV6gYi8vOuuko/BR0Hp80rqR4R4cFTWBEMs
uz296UDYAiFbZ2b1OaXp17nl5e81LWYvfq9MqGNWl1yFENAiqn35UHwWn/2dtmB5vKIu+onY6Nq4
N3bdWQvRr03qe+9kvk9WgrHmtvJXqQVmjQHvk/znNZretF2an8LVOdfnqRmAArKm2rbgLn2eiNdC
ZcRqm+8iqXzxbNKaioCSs9Q7cWYyO9fQbMR51YAos2ULoMdYHrvmruvHa2Ipz32+0+1wrhEA9QE9
zHpVj2AKsVuxy6P03hjUh8oBO5/lu/c774lWLHxz5M2ZHGec+XkmM7Gxj1a58+pnq9tX9nPbfXm/
hROTP4Y8CBWUA4BVzK2imsd2wKcFM/WHCytyiwudS+lz5+VTz0EmoMAtR8ISMdGv+7rnpoUdFxUJ
V8mFr1Uk5gD3Sqz1+89yrpXZiIp8w/IcS+4C2e/c0bt1becRcsbvb/0sbneJjOJsRpl+9iyZbBGw
yWrneXW9DfKogYHpDXgyBh85fodod/X+Y02/9mywTgdOR6ga5SeONq9fHid1QyVOhtok8Y1ZeRuk
3KMWxk1hdZ/eb+nkC3RoASSTqZMM/boluEfm6AbNrreyYENKkrXTu8D5YYWKsn6/pTeTskaiN8ca
Csu2ivR6NgGJuG8tZFy7wEDR0XOBw/8EMCbXqaGwGPbelsu2M+9x7qwlMYq9h4FDlOK/EG827aNn
xWnkqLtf6K8huWvVZBFZ9ar3DWKQWlj//tIleE9An4o8ACGjem5DMO09X33L6VewELY7pLS8NaIn
TqVEuEl3BCiM7r3TAWwadOD5IBvgfsE/sxXJFbOxLsHrv//K33zcqWkbuAABJOrkR3/9cbPMM9XB
03ZWM9gHM4PU4pH6/YgbJv30fktvOuyvlth9Qew36LSzbiRGJBFmqe+EiRqTXCWotXXNjfi50tLb
ZWxqiHhVwFp8T/77+pEcozK73OCSbx1bGOvDC1KhL6EeAUrdnCOIvt1b/mrMxsPPLhZYw+xYQfLY
6I6BsWs39ucp0uq+RkD8fVo6bZZON96Tjzn5+f8baXjTCe9Nr3H/anp21hgL1RaJLYjaZp7R7GKN
Duai8snDy/PVOOxFpmmrqECWZgZnVqBpIM6apvjkUF6lv3KqmvWaBAlXO3KP2jMRri2gfWXAFjHX
RENstffJ58Jm/X7veVvQxd1v44A3xQTDcOb1KEJPPNXnqzpoZQOTS/ucy8f7BjpapH4U9TUX10Px
QLb2Imq/K+M+1MYzw/REB7ZYdHVKHzCO3sxOno+tK3PEbkSjX6lLJ7zJSPJNfn+Y4H1hFmCFZ5Wf
914AdQPyfnNnutGwJy7LPg7ghR+jnLjlZav29e+eiydqArWx6a2a1Mlnc65DZpthFXjVAJtshlb5
okzeRdNtz9QTTw3LVw3N9mCKg7zPqK0dUNAt6W7bLF/1t9YC0s6626FRVc/Uyk/1GNslvol66CnM
uy90fLqdxXYWCe9dfACNtwHYuHIIg1+AR1+dozOf6CDYv9nRTKZ/Ypxmc4GWeokbZN5OGO2XotEu
dWkQ7VKjkLXU4Pb98XCurdngD5Dzj1rj7ZLoSY4f7fqn1FHBkIPwfjPTQJ4NdNYkrsjI8ubrzXcZ
/JOehD13V6U/QjgCg5cgfAnONHJqEqUVWLLsY5hS5tNJWNdNGYHQ8omrXvaX9ffyNlkpa8CIEJLS
lbjABrCrr9A49Wc2uqc6yaump/f84ryla26padIDpL4xLsa9dohBZC4E+s2lfaHTSRC+fn//nb49
//NCdcNiweWqwOY/r9tsrB5wmuDbAWSAuXWklHMVXhg37UXzuVvZF/mN8Zj8OMf0OLHRwXCnYZDj
zpLS9HwBHjtLUoahknOrNMuWjJFNeuXt5ANRqjUMoXPYF23agb7uO6/bmw4ZL15tGHhG2NNe/BDd
B99RqYsdzLUvEDYDbF/u1r7I1u4e5U2w1I9Zufjt06VG+yCPqfjoHPLngJGkjJHX6cU+xPxWlJCA
x3v4Kme2j9NDzB8SVrUKVYd18E1tycS2a5J/uZ9AdkEF/cC/PNNbpu3KvAU4TASoYotkjzFba3t2
GNbYyr390doi7N4py+QAK2CpreVWWZlnnufENK2rL5ubDYgKPDlGHrn/A2c/XS8t4idvjzltA7Ww
W59Dfr+dYXQVpI0NmMggu37+eLrfDLLv871nVCC0vAhvEB74/ss4Rvbyb7xKlgNXWMQBadR9XvfI
0u4HuwqKff/Nv7M3wyf/AkBQuurX7RaZGb3w/fZO9Y2Xzc1epQGDUouh69lEy18iuMRJodTew/uN
TD9k3j1eNjKbTLLcsogfp5GmKhZJWj7rZnXdoxZbdJ37+H5bp74VMcUkzfLJVDGv2Ka5l0dVVu17
6BtQ4Dzlqz94ZxaDU8/D+mlzAiShhdnx9Tdim9KWFIb2jUrwO/zeBpqLHVyUQB3/zsP81ZD+uqHS
dIlDM6q9pd/3QEeQ/oGmO7O5OrGyUSfVbdU12AmLN8crFWHsUJf1vt1Y22FtLSWJ78tySSoXMS3D
ChX8RfJ0PozzxBLzut1Z1wtLSh7TW/SuyqPyGN+S9ZV+krtv6eWorId9cqusKvYO6/df6a+PM++M
Dsc7oVKbAoE9G2AqMHluVon32PrHlNy2n+Ol/IJmi4gK46N3P4HGirsK8vbn6ABU/Rg+v/8LvO2g
JntnNrEuJ4Rpz/L6m4Z9pvtV1MGgUJunstHUXeMb7rUHF+XT+y297aa0xIzMciq4UzZmw86jsO3G
Y7f30BCn8RDjj+iu8bJ+0XJ5rhOdeCpKcZoBto0Fmu3s66fSDVIg3aRnqYyW5mIkecckr2sFjJOk
H9VYIntfmfvffj5KPjTGAIGqNve/Dx7LUZn1ezNtSLL0vG/O0D1DILvpFVwB77d18vmQZhg6Jx4O
0bPnyzyIUmXR7+tBrGoZbSwZbAKRbt5v5cQX44n+amU23ltD68ws7PeBAk2C0X7hKEOxblNgXE0e
nFlqTj4Sb49pjHrOm71HpvcJOPF+31pUABTvujWtS9UcH95/pJOtTMIJlYwudBrT37/YYY1FDxun
HfYjTh49+hFkgICi5MyjnJjDOOk7BJVMBW2OpbNWkhAikGIJBnX4FSBVdcwvqKncJY/VBjIPzoRL
+ZRdOUflzAd7u3xyzDYNi7OUbYOImw3mohd1ajbOPlDlnTsi6VckoUS//QZpw2E94w1ypJ8NY4Ig
OESNzl4oBsHiJIPXzYL8iuSLF1vDH+P4/wNB/jnlgP3XPJDNj+8/5Nf6x/d/fKz5o/pH/vMfv8Ao
2Y8q/PqSEDL9nD8AIZzYP6hC59szAbFuTjKXP/ggmnA+sKRyvaK7E/DDoNtkuayD//in+8HSubbg
H1uM82kd+jcfxPygI80yKbBOVzPcNLm/wwf5pUh4uc5xaqPupmmOS1nWpfb3euDFTZBXQ+1IYHaC
XHufkNdOwUtpZAaWNDX+JH0bjEdkHqqWPIdeeiQ3GvGlyPVjbgDKCSPxyezjnaUFQKbKY69IEHFW
c4lRyz/YiRhvFaU8+nklQEUQ9qoIqyK5wDumMiaMzw4e814zb8edVo87R9e3jpUHn32YK8+1DIat
LtVbt+9cqLo5VapSPteF38EmLt2tHEMFnxZ2AY+/2GmjS8aDF1fHHu9eMn6tY65H1FwbzwzoNzMJ
VyMWvFVkznwHJvrZTBIVpZQwFOrrIYG6RbYvXk+/IMldNOqqxR91hFnUkpth5ttgbOCZBYIC/Iin
0fXFp9ieEFNJnF1GQT1s29ICEhJhqnnRO2/++IwvVd9iWm9efl1+TZQuk8uCX5R1d/Z1ldHmQsAu
5TXckj18mupGivShczmzQlh/tG0TxlQfjWsnTH5Of4VatrqwnFYiwIlwNAbZjea3ztI1mJitZuTs
GWkO6oKugGMOMDAi2QQPrENunrSUw6OWdt7BxXi3SDSv2lUyTA9ljwdYSivfxlZQ3r3/jNO89uoR
UY79KgbwGTglu7PF0MXa9ceXiPIyJkGmwTue1P1N5A7F0lWyh94Pv7/f5Jv6w/RaQQpDU6E2Ril3
mu9frFaum8suGTidcN+HmcjqPxv4vvGclV9HkCa4aU1toei9tzJK62ApOLiH0GoXQDm27/8q5rw0
MRWQWZcxcnKM4T3MHl9TGqNns9beYOMZiWw2zUObR9YBF9hSb+RGy8vkwRwMuckUpdp0auw/mlHV
LfHpLW2jSx7iPF/f21KTt1FjPtpIwS/qdMCCbDvXVlWt0T8oezUfNASUn0Os73kDL5Os7rpVny01
/Yaxz0Va4Y4IxK4dAbG7tXRzr+fOLh5L2DtJ/Wmsm3GdFTK+NJz2mzIE3bEmEFsJM+UGHsRlpBHD
bcRRs1R749LuFPhuijJB4zvzMLTjJ1Wq3j6yHrM4I5m8NXTULiphScV4YY7tpux748wYF9Ore9mz
WEOZnnm31FyZnn8JL158ZWXsS2EHdnhbYAS7cZOw2Y6W/7FGTqJEqvlRaOQIGtyW3kxlP969/TEC
KXHdpilprk5x1RpR8mCNZEMpnmtc/JqxVJO0Ob2St8HQlCv8p+VhZEeVevK+LBDaDT4QPtBnoQKX
3BH5scatSeRzGzwOcaiuAGH8Ge32W6v5fZ7yn//1CtH1Czv1b2DXf5MAtv2RH7+mP6r5j3r1k//v
gH9xQ/tisK2+1l//8SOrw3qYHuA//nmVZ5geXi/rv/6VP9d1DYYX22KmgOlqji3Xv9Z1x/5gs0Sz
Y57AuZiLaObPdd3UP6BAI7lsWr6nbSj/0p/cL0P7YDKXiEnGw90pR7LfWdeNafPwovcqusb05HCr
PruckFlDwRR/9tUgzLjPd1z4GpqxybKwaftr4QGd8QkIMn2xgvGVKC28jFqkK1BOoTIsK5PkWnVJ
Xc3Vxy23qP2wiOrcb380YYV9cumm1kAgp5krVlYuFXq3na/UxGsbe8VMBS1D9xU2BJButVJvV7Ae
S+CHpEd52lfhhSPSa1BLXvk1jqVa3kVtr+P9BTSD+dgzXM+BduQOg/xet2kzBhA2tI646brRymno
NJOMezEEjQvdNx6iHJPmWNbxQPBOgpGcBJVeHaGOpbYTi5WwZEOMENZhke17LoiT61RGmdHsBA5w
Vays0fOJNKhNXWhYBBTLq7HEEqghNqMPO5oCbxR0DcDjbGDwYVYYnK7k2kxVyyuntYXPas6reBoJ
LyA/1NNFEj9gIh+MJ99uPe3GHz0zu3YGPXcTyJWqjuXPZqLWbrUi7/17N3OT4CYcTHM4chgfymwd
e6SiLFOnCpRvsZMq31WvGwJuYJl0j5qqOMNtY8f9MCW82/hLBVlcIGOJzjigByNYccEaPup3Y+Fg
O3WaUULQ8p3OiK7G3lHxgLtZnnmrtHUDfNiqIxUMneMQkiYT+pW3LiRBT2u3JaBq6fmVny9kRfbV
/Yg5CFOrngBNu+VLCGg3RZgMu6Z1m/aG/V1U7KK4LeRlm6RmCp0li6VCsQSXLMrhqjHHGC1JmzUl
MWbsPjWMxgpZY7BH1MDLhlXTsDz0S01x85aNopHE/bMxBGNCuHkV+96IvTeMFfD2WmEKANC9qT2p
EXiZjVUMPAOcADGInWmNVX6VhzBqj/wQd6Tw2+VZeGVYRlHpx0FLDHKiKrtLu2SZd4wbYMllxyyu
jKOaL1HhJ+olcWu4qdFdVqAxhlKAgEV8FZVA5t168DvnkJt1bD0WVeiUwY5fug3vI8yLHbHobRhC
B6taNJIrPlLRlEuHrFmM7U6Ux64KJ9LRSh8cXi0JQ+tlomjPqaYN2QOessEw0Rj4mf0z6BMbsrCa
uZ7Jnlob4n0FZkn5KIdIgXngBGlPFkgUyifVKp2RYnfFxgABoEb07kOEMwHvEJSJyQutQhG/N1J1
qI5abhQE7bqmi8p3Ubd9jlEY/Y22YcsfaHeGE5ge1mGn8/ax0qWBsXedpJGHKocZ/9Udi1g+NJ1Z
ME6LnlGrLxRZAdJjuAolfm66GIchPDsCzrHaRnlarvwhgkuXCvB13SJTrMj+mPCxy00sXDM++pXq
F5cEuzXZl0BHd3nvNake/0jUuHC+NKpZFPkyiNtheMqkEXKqkHCs1IPplV21kUXbd0f+X5UFwJ4u
2ROOpcc27F0tJDJMUZhhDLCcSWgvc91gt54jy5H3NgQsEFJlVti3ikrI6bOaMoMcBswR7lVvg68i
ykSmxiGPnBpERyTdEZe+ogRJe5U3fj1F46WB8txXbV59bT0zGg5gYINgF5Smzz0tHNiUpLBItOE2
6uKy6/Z6lfXNtrIr3fqkG6Upv0cDxotjRpZZ9wTpKuyuYChIlX13WElxqJS6rpaW0Tj2qs4SSx4D
0rd0umzXDMkCtd7gmAs5VDIgvjJWlObod8hYjy0FiOHoFLENPivUm0qyb1U0tT8MxFhkX4dAdPKy
DGqCB5eRmrUwQCK26+YVMxaHFfawCXQnG54V5xjEqBwA3NIywsvabztz2fdEbmFE6IAZYORoAdvh
txvJhSy6SoP9ypVQHhwDux+LVWUUveMu4tyohxujk0Fx9FpLHW+7SnE7EpDYvXYPOqMRFkwxkdoF
IIJsjUXf7TZJ1HQOQUU2+J4E5huoWW5cRE98pwza21KUDRRex4j9btMBaSRoxg9k7P5UBZPUZZil
6KgXSWz3DrnRBp2D1B2lJfJNBcKgHkvDScSDDinC+SGUMIr6BQBF7akKxirejtJWw3sZEC52g+q7
9o9aMACuCTxrjC4xO8VwzeAxORdUbnv1osJIVT4yLYItiVPZletQyX0bwkCmGT/9zq9Jw4vwJvS3
ldsYwxW8Xu2nL7PY+1mycNRX6OCG6iCzAHnI4MsGslNQDASkBa5dTC59u8m1bZb8gZJPQv/GGlkc
P1WVawSfI6svSeG0izz3VqOjfwlT9adb9AnZdFZsFGul07TsJqp1vQR4BcdiGae+D4eqKM1wkv4X
dnQR5HbdbkyYN6QUCQBwlIkr3yqe05BrlGsvqUEILkalk+Eh8GprvB9DNwgPpC8E6Y3bpCK4VCtL
HVhIjCqyH/NBDMkBxbrZ7GpvINbL0qNWHBoPftHnKDKaJFqCkQhAV3RxFO9UNgARlEi1FvUqdgG3
PLawHUk0gpoxWGADUh/lkBPB4iRUUFfA5gStyO8E3Su/UAcEYtcs2pV9Ry2k96k7W0GqfrStUdcu
/cbtptij3IYPnqliuPLGqqyBQLHLJ058TIpOWWhDEJO0mThOYiQrCbRkfLILgna+VKlTmwDkw1E7
GMY4Bps+hqFAYEeTe/F9Xnh1dyAiyFHvUe7q5T6O0kJxSScLk+RL5KtNuO9zz9YvkKvp7TdYK4V7
VZSVwpdNWyTbHSkr3EBLWKPXItd0PwLFWVral8rrBFcTre8Jjtmsk8W4yXrLJ29JH7CgVBs3ARdp
bETUN+MN/BBud1dRpWrJZcIflrl0BQDncB3bgz4eQt0U5UNWG15929djBLUkblo/AZ5WplxuszAg
NFxheFDdGp6U49bm0qxU3VMXjOo0ex5boh69TV7qOjuRTs37pHlmMwYu79jGrtESrOrF0iMEkBkk
QxuvJSQHemEWDfEmrUiu09aDZmUZHAs9DR1tnY6x4taE9tpGSgp8FVJIXiZRLcJyxSvsQmaoBnmp
dlCzIjN/RmwhiJpW8mjUbn+dAv5PH5f+HzoImZxC/uui55JDkfya/ON//5Tht6/ZP+5+FM1zEn57
We6cfsIfxyLd/kCdG+2ri9TGRg3PueTPcqfxwcBPZrlTwdFUKW3++1ikaR8YeToaJy7bgCOoFHn+
PBbpH7iktxB1afwwiqFoPX4Dh2xQHX15LLJ1zmQCQyOJ3HRsMoSmitmLQ71Tq1E/kh6bu24UrozO
ydvsChharC2FUAB4p4UEA6+KtIm3JQHK8RYo+ZhDgUe6QEQu/nVnXzhKmF6YEEGDfY25iCAFYUbx
VVSINj0UkR8Pd71AjbNiSGX+Rupp7HwfcyVxn8PeHfPLBJBgcGGEFE/WjUxUez/IwFLXiUhJewvI
lR2u69SCblV6NZmrlh239kXcy+qnyiFlA20631P6GdOVY0YO4Xdm2YY/tR5C51VcOm3xvY4Gz9ta
hSycGy8OIzZBfWal1UenjUNtXasCDmE58nibJOkB3w4auLdj1FSle126gu0KGctJo8C5G0Nr0/m5
DUO2tWtSJ6ypYoNlxvGalVqGkbetYzNs1ypHnvZjrVciurM6S49J027zTNxwxRgGV0niu1CQXUVm
FEuJyoOI2Oh28U2riyH/nqcyUC/igM1GtKjtDslpOlSBfyfw5QR7bdRyn4NtZIbE0wV9dQC5GA53
fjGkhB+XlCWxXiHJ/qQVbVtdpdxaq0SfE5b+Y4ykFn4ePDWNt62T4FaySoWEEr0rzZzibT6O12rj
hOmSLC1ge60bRtWuy4VOBkcgKve+ztIuX1cetfyVT+FKXYxt0ci9LxRPLi1eC9yOpm6ybS2kiPht
ZSGeYun2zkVfeX5IFqsbETPgNF54xbbFa/bOEKgJAEaj56w6AuVpr8q+VPMVPDyVvNrK74eD1kpZ
rzpHi7QLkYxESIJQ8JxVH7c4mlODSviqMSIn2DTSBUDAcGLxDNsyHTfg8zvnrkwa574HNtYvCiXh
N3HDQegXnOjAAYa1CAaE/QKnr96NXGoHnhZ26yJsfOsmKDPIV2nFjL10tcrgFNLm2pXtjmZxHzqe
ERyMosyvrLCkUX+oeofwDnasoBnr+puaBQFQpMoEb6LnodPuuIOYmJKjBodIIcABlKgqyv5gjwqk
wK7rtGLpRDilFqOMSccZItF3nEcgTkPZLL1vZhXwl40hIBwq1ZTdGDaSrIyUhXMhZEpMulSq5Lm1
kvCzQ3ZOsCyJq+yXXV2D8Itd+Vkf1da9jOOa303tM+Wp8+KSOPjRe45Kk0UrI3zByQq2kUpNEaGS
3pLtRatuGxWJOwuQ4mdre+i928C23OrGHG3Qhw7psgvT67JjIEjpXY2dYZaLKDbKH2TGOk+NEgf5
sQty1V636HcgypY5BUbWsap5ZKMpxJoL+o4EYi4twnppyLqP1vwUxf/WhoSNdllpE9+e9f73pigL
Z12XqOrjRegWHo5jQn6uXLY+zXVj2mZz4UNB4KBsZwkfz+Yvdky/cLRkKoxok9K5E/JxejNGJxhV
X5yq7QFgWlHy6CvtdYTuTBJqbve813xiTQ9+El/alaCWUgIHkntpDoG3UAuXEEzfHlNlUUce9Gz6
AYQyqcUu8STCz7yt1zehe68ofaJunKjj/hOqsAiuQ+ZbuIkpm6mrlLORu/K0ZEpF0AsD1qXFRTdM
Pq0rDzKPFbmEawcKMGWnytgNHaYiwkEabRM3Gccx7I4+tGM213LTxZQZFgSMF96jF/C+mTOSyN5L
Dx4XTEW7bLZNHGc6apkpUjopQsU7kEHvmTvqL1GyJzQzujMjU+Y3rlnX/VWQNnoIaxTELMmulZeC
zTTDOJCf/Ax4x5bCvypuOrIV4fyNrtteUm90tENSGT00/MaoBLCrknWh02ShrM2ysu2nQUn6mzzJ
Eb9PlXEXMmBuGBeW5SUgON2sauwtsat2c1C66cQVMZgqnPmisO8Jbqr0TatoyZXSqG63Ajzkim0m
S9vi/kyDVE+RbzCvHW2sJJB55D23qZaV8fNgAsT6XgH6qutjCg2hcZcDle0Sqaqfe+MdJ50OSIum
p5W+8hVVuzeI39ihAcuGjRMUofdU6Myzt5aNV+hQ6y387a7puSNQSnPUh6WZm+p33fdNsn5F2A3X
JR9yvGgCPy52RV/5wSdUcixTC4eQWX9rgjsF7dcW/UjOSJtGX6ADpt5FI7pOIVE4ahvOMI4dRLBW
VCtfpR3wYSJd4+BrUzHTXJCCaHFeG9XCItN5iEl50ZJUWQVWLn+Ogz0EWwp+It+m/tjZjxmhVenG
y6ZsL6UJW3mpuzWXcV05GP5HU29HY0dRBMxdyq5FXOZtTS7OVIhNiIiakJpGLWtB4cBznC+cZjR/
A6BBZUBRmgkXdW4Ex6mgVV/rbtcwmnq//2J6UNHJHYDssohttWfCqZF4JpdNTgFoU8ei8JdOrvhA
991ejw4WdM38UJeWIh6YobXsq691ak0lKu9U98pXbE9FOEFIUgnPmBLlIUFWTVQbAHPyXmWlQLsj
FzVcKKnhkw5jh9XES8y8y6FXYw/+X0rKg9JKRIS5o+IwCRKMrYs8sPxw27DOfSfcFDOpE+qBssan
0VfLumysn/mQeteuGpGv4AWhcu8O3PEBukz7ZOOLQfcOUUoMwKEv8xjYfeObtzZlPPjvsEFBjCQ5
VMvccGIMmrqbJkerpHOYwAg9WR65amP3gvY20p4cgsSabRpyeiYJIZNVSCcoiuHZ8GKl7xYtd93R
JiI+zl1HQR+n113cldEm1Kw++Z4rY01+e1aOGssIp7KFE9pRemu4sVJBh2w82KtFNJjpUbWpDgUL
w9fi9hGuE0k9eIOVchPEnIY/6WRHZ/skCchj0TWS7r/ktZp+/E/yzqO5bbRd0/9l9uhCDovZACDB
qCzL9gZlq23knPHr5wLtdkuU2vz6VE3VOTMb2hIlvgLwhided9NX/rir5DyadrWfz98FVYsiFhG9
Wl/zwB/bbWUU6BXkZmVaLH2x6ODPq8RM2ODGSP8s+grHiJ2q4zA9BGk1VJ+4rkrfmEIDeLgSuKq9
IBRFe0hMQowBmy1aozTyzsUsTZ5iRQQ9ESAex/Jx1qVUImSVhP2dhUU1EBWqNfEoV/0wb7Rc1zOb
wI2MEo8+iSDBfT4iZR7GRrQmXiiJpf3vHaf/N2VkpN+XjVx96erupbt0+vm/ykMQfMFiJI/L0bu0
Dvzyl3TeQVBGE0EzUlIs/u0vCeIfNHqT2D9BYGTSSUtJ0U+PaXlTU5eCDoq5iapRKiL9G5/JWIoE
XuRBqU6x+BhFopZ1aSw8L/KnAl8pBrpBbtqPbCkkRmxo+2t+wStSE1SsyGp3qAy5x+C1g2TwxvCD
kfn7cbyXsn4t1fQ/jItqW7wK48ktCKDruXIsw8AzSEJHcb7GM9qKUuGZZKhN2R3yYDdK/rZI/XVk
yldSrdwlj5K8UGfhjKqIq0TBuopXskDbDagFAIvrKXxEzMHJxHI1d4pNrA7RpvKpljRk7Hocruyz
L+Z3UiDBNJIAzZtHhfZssYwdtcR2UluscWEdPVfTfOcH1XMntAGIUcJXLoV2CP+pH0ez/i8siv8f
k68kIdn4mLX/HHi4D6OkaIk4ACv9suBLfmRnt3/+7//167d/LiJ1UU2i6VPCtSebuSyVv4IO+h+4
+RT7QRNbukVYXj9zsaryB713VAFKND7SDKfzS3/lYpU/lmISmnfJBSn89r/KxVKO8WoFUSoC8G4p
+1uKCTSdFoHXQQdd9lNQ+NH8OJXVtYWm3yTvINHc4pI+x4L4NBjzc6wpe8kM1nzaHvCXgUU0PTVp
wQ9P93IcekUhrTpFO0qZQGi+kQ+9cIxmyJGUPwQtaglwxbU0op4DiVFTBOAnhbKj+5BW+5jGgALz
rimCLbTz+6lObq0h/yDGwJ2QiqN+o5o4YLU9qnsPE0sSFQ9oCdaMSqHZPHV0m1hF8a1fcCJxXFIs
2VoPSizdZwIBbV3Y9AGsjaJaxAf6T4IpP0mDed21ymGUja0pGQ+FITyw2137GTh8M9pUHRaUCWp/
zD5lWfw1L6zcKdPnvIHYGMqw7bOk+DYNIRoR6XpqryqrzmzSVA90T6/VvI6xvJEUEH15N5A/A3xx
1xrSPRk+H9Zf8ikbYtT+xtsxCreTHyp2y0HbZ/pNII33qsGvsjVAg2gUd+j72NYHxOltcxChY3bm
Naa622hSaCdyeyc0wiaW2Jwy40MRzV+TWN2QxLhFRCO0x6ryhFBeq6q/sUo+t6nJShGLuK+QIJTj
7oMwyztr8r/LQ3GXStzCcvTvs6E/6ildB6Ta3LGfMvD1S36wEEHBx59VkRayuo3JVTV8149Sp6OW
x+6xWWSjRWSqymC7Vh/6FD+YUoPNpBuMUijrQSh3rdxuUSriglTjCrdqI8tNh978iAp5MyT2IMwe
Gb7rClE6CyHQkEhTOWbbbv6qpwqypGEGh9xobsygOIyBHNro1MOGbKoPcTA/DYq/mkThWk/FfRqT
uqQWedNpYOgH8VkDS22bowoXnUpGxA/qO6nTH0SruxK0h7Qtj8XcuMjFNNh2URB9yiXCb8SMvwUV
V2iZ69giW+Kb2bc5Q/ovVecvtUr9mUHmHLnCxiJHJaclpPOh9QZIhesxnp6sWAF4q+7IDbtaRxYE
8Zyuib3UoD5JU4TvXdh4aTHfB6pG8e/UlC6B8WhVmV9ymUoeIYdQXaUmoqDCSWOTuNW6kgREHcWn
Pq0+JJK21YziQyq2t5TyHQnt3UkF9MqhyD6khm1J461spQhtCtCZ+8xrzfQmKAjsRG3qpFPs20Z5
D70DkdSQFFWoxpDCUCsyka2UfX8jJriEoYqwSDjbPuAiFyEblwzEVSIxg2p5D87wtrf8lTmpjqGE
G5+Z1VX1NzrsoV1Kq2gdTvJBinh4hm/eRpIr4MPaFPSht+SvBLPXyFy2Xm9U3mObDwcMQ0RXOv9a
iS2yxlGME9N6/L32qE3fZalBDUbYiHG6EUtA6k38yS/Fz0DIVuYgH7ohvZWmER0bwkd20WU2bcsH
4nDPZU8HN4d0a2nbss1Of2hQ5M40GFtQl9+TUN0ZKc542h2yMvioIh+pWuHXSdQewDjt8179CrXz
0Q/TFYpYNunfjaXQcpGM92IF8jrONpPJFBNI1QqDuSPHaovy+LkYzO99LlwPlbKja3GvKseunR/o
Ot4m2vS5DEKvRud1LOW9ZgruJIUeqfVLleavq29+7vgLY4JOAAp6zm0m2kMjLQDN8tiZKZ2zunLt
V+VHXFFiW2jgcMXPBDcPsQGo388PaEXtSGC7MUqjBaSmF8cmgYGJG/eyDPSsWvXHX0NHGkFv+PcL
z+31+ZNZuBIUrIqPYjzReQoDR9eA8gS+YJeJtql6YRXI6QGSYNj413GZfc6kYF9OPsrRym3mI7OE
chzxz9X/LY/gH/2G/451ZSpGxj+bNYfo6/TlpTGDXfIre6JRH6ZTT6FTHgaXwPjlDVh/KBYlZbQV
YvebS6X/L0NGUf6QdH5pAX9gdS+FaD/tGErU8BEwYygA/vHuv3EETsVuLzwBaiGpZRNp3lk8D5FO
gzM7hp6UlOKHNuLImmRydGmp+6F4X1qKoEyZQyCht/Q1XnxbKNS9qHQkY5QIUpLmykcp08kWuOjA
ynVt621XFjdU9yj6V+QWUvT4CIgPpE1NM5AcPetFiS7AQaQaHdXsLBNgWQlNSRIjFfgrnkeyjELr
qpBWpGNM1ZM0U43mIyqHo9vlSBNVs7JaEoDJdSLgsfSkyPWCXxnqFEUvYUbIy4n1uo5WSlxI1+WQ
SclgSyW599UCdvmcIC0n240J6hzDShe/mG1ZNuo+QKmcYiK1byLJKUutkzwr64nr2c2gI7Vih+SM
ieHWXRIjbduphWEk695sqSJaq7XSScDh5llFzpajRFE/LEHC9lYkpG0h2I2GsIZXg0YhiF92CP9J
G8Zo0Y03q6SWkTtBgkVe6XJvDAZ54YD4tUDAHEkz4r8kfqGFxHU1r8YRsL2y91si2tLtPJRqJOzw
7zqdcy2V6yEizWB1HIh61aboiaRhVnyT+0QjAY2RMF1JnMcq2Y6myydUGLrQEj/UiEeYCKMw6epv
eaIYHRtcHtTjc2+ZI11daQW+diXXIqW6PDojaQRbNqYOaS6pIIKv7Ejej8JTLhqT9REhk4oA9jQO
zXwDz3tChHxQMx9wfSONhmpHapkGqLH0bRdcU4XWNXcNqa3kq2+MlXUQfLmFHKhHnfJnABgT7JYy
t5S0pxTPjfOqSVSEEQkO9RFR5TjpOglNaERBdf3gU3LUfq9Cw08fU3qggnlX9VM/BmuYoVmCbUzu
rPDXdTZqyKNIAqaGU5NB7DvCabJmuW2KmKpbN8YieKwl+LSfhEjokNmLM73Ln1Nq7pRvYa/F+qcB
8EVD+USfzNFsj23aV6GjqLlGBEmQo8igSmOSclmzFQnyIiYOcyQ8GCHCbugAmZMSUk2ipuOhbMce
lamBEvOBUjJVGxAZVSxlTLWPvaZ05M5tnfoLOXHTSLMa4TaMNCkPPs1W1anIvjYFQampI7lWiCk9
5WFiTfFNoSdwuvxFnqpumsWzNnKx7xxKEViUuAST0hgX4RbKa+cIEQH4Yiqem0F/jEhl+OvDqbUK
RaOUBJa16x+DeRVsGq/ek5HCKAr+zFfTvnh6sd++cx6eyPB/RzSgjRHToHIXO0JaWL1L9vpVElhH
/sVE1dNuVujAgeJPEVp2Sd8RNwixNa6Wns7Ape1ho3/uPyG5w4r9/d9w1kOw/A1s1SaAreVf2i7P
/gadykqL6DgqqsgBULTYecIK69YZDjFujncJIXDWDf/XeDxWFdUsrnx5DC8S32IpkEvi/tuytzTw
hk60Qnp+oix0S1nWvjyGwQUy4XIFr+8yrjNZIGCrtF1CZnk9YtySuSBdQelajolZHQb5z7HBzf91
dL7zKN8Zg6AUoTMORNjo5w2lnRrUhVwHuh2UV3V6q9ZbPf1R7/GP0gmnVt+z66DDBBQKjTQsIuWs
iSaeW72q0Qey/UeN/MZKXCGk7s13uDZo/xo7XDR3sC8B+M4LFZgfAOuIGtCryCw57+frgtqfCy3H
XN/W22SXeYpn7bL1JWjBO/NQ48M50On+fQf71JpxGHQD8lE1ijQ07T60kfQVaZdrvw9xflFZ9YmF
y7l/73ezJ5GIIFbeXFAUwXg5myqUhVCsYSBZoolvLjYnrYlLnKs2hUYr06RQoSIxG9xPgEVkM3T1
wfr0+4nzdkTscp35qbEURPl8cuZUFaHskzAi4qpqdWUE+q5XqYk0N4MRIaR0Cfv0dqYyINhkwqj0
2RHxeL0aapHGKKWmiFlU15nysUceQzYvkQDO3A42FYPgF02D9DsTDCPw+2qRC0mS4NDwMAu0/Ko+
Xkv5pSHOYCjLRkKcegkws4Fy887RCVoSK2ZcD1zITltbT6FrOeH6a/ehXAe7yNOO7QdqSzyRipSb
S3jldyYrPTnE8nTC21Dmzpf7rCljlRNXtLudfxttol3SHy0AN+q69szKu6iD8O6AxOSJwRM/pDxp
mUYvdk1/Xro5clXhpPA9IjReqXoNmI1iHVyPsV1fkuK4OOCyLbwYsOHpEephQNVrt+m634/K1jgW
29HLH4WDWnq/XwbvPU3aTXAOOdllCDNn4/Uzla9pLaMnSIyE4N1HdVeu4/s5s+kiFj5E22mNgvVw
CJxwFbjDrfqvyCKn2YSeAaADnAsW4/k2Zw2TZZDiVLB5ULRM7wiMXbjCszVBZxxrnKIvHqLEIXQO
CxriQJgQLkNjzoFRlN6gntCv6yfprjhIjvZlPKYog369MOiyml+cGQxKJzakG7qxaXp5o6LQlkad
+w2XldW2dj+6spOt8nUI6aD7REjSGVxpNXrT5hK46+3F0ixMFxH+OzBaOjpfT5+pl3KBfhsFVbzb
0fikEzm5cGVLrODsyhRaFWgv4qFBfjqzI5K5lqtRUJkT2C3LZUW7eqPb2VZfU892YXacn73LfXw1
2nK9L5aDUCt6QSu/bOfP9UFyrSfFZdE7o6M/+7b0of4vWEpvxjy7h71Yjl1SMWbtSmsdO0kcnNbu
3GWT8a+0m4ugIhINv72ly/svLjLKNUp/h9MtpVrjfsFi9DfShup2e4m07+or+T+4zrMD6edl4sez
j1r0zZ6t/Kyu8YAnWbZbunu01IsUyojyzYXpcmbdL6OYy0QhCoGND/bj9bV1lNGMFvhGbiY6kmtU
Mm8JrrrTGh3ir4uJ/fvx3pn/2JpwfvEmlsjb2ewMkiwkaShLcE8/qP6xyC4Yg+9+PnzVhSYP7Pcc
WKz3dWvknEt2hn5ya9005fb3FyAtR/TZ+lra8CFSGpIosze/vmEadea4sgDKxR2QWCdZFU65l3bE
XzfGpbHemXivxlrW+ouJN1Z+EQ3lQGWeh3fvyCviqbMtXAVes56d8srcRGDUtxeP8XfuIuNCoGRr
puj3PI40tJpeUlFIbbhDtctD5+k30yfVRct63Tql03y1ftYe/LMR/+6QS6u0DO8JsM7ZohYSv4yr
Ep0mmvKpwsFh2AAgW2kraUesW/muOPHuEnnmvd1rsasJldGe/ZY5OBlA+incop/QnpwAJP78hMxN
cJRum4Ps1rSlUGRiF8alPfq9i30x7gn68OK5qjzWTJ4Y14fd/DG9kSjRteenei/dCqHTPNRAk/61
rbQs9ZdXe65LIdBMLlcCo1Ilne/VnboKr8uN1BwoEHD/A2DtOycRZstCcyauvRzxr2cvNZ3GKKCb
ySwyPdlpoFH5br7JtvkKytaljeztuiT0CtodGBR2/Jt1KWbxLMdRwMpHW85TV/gpbu2v+pX8H1zb
mwcIZ4uYAFlp6i1kHIbXl1bqcp3ULfy4RvwcpveTeulq3qz8pdZEx78kOERI99wbSaawMbOibex2
nW9nt79uEY6VHP9P5TM1QGQZv1TXkds0jhiuL2xw59cGhJNIMnsbKXGi1srZY8u6QtXGbELLfiWt
zcJT0ZX1hCt/Ux3UiJ40t5GxNS/FP0637OW+yrCmxi2lGmZpPzgPM81zb1A/BpxgseT9W/mD+cF4
QsVvEzuTs3gvC+fY8KZD4ubO80gqzI7vij/1Tf2YIrF2yb0/P30Xm3shxi9mN9jON+EYX5QyykRL
uwBnIKiu6lPNNg0XQjDnUZ9F6mahglO3Q70v5QxnE0kN4mSQS4ZZrLX8prFTN3NMGNLSqn+k0e/C
8XuGTcN9fz3e+c7T0jJGHus03nKiICzsmv2qu0owEi08Na9doU68qXwn9XynitbT5tLp8vbOstdC
kFqSJXSaqGcHKBTdbphQKbcbGd5Xi8x9mqA/eTHFd27is35wQ3WOaS57Kap9vUapDK2nwETtvl8r
mInwVo+VJ0NGdBZTMd8xjzxzZZBRuHRsv11BhNMMjjGabEBOns+d2gCN0RohV0g0SnHjdQsrGn6+
QzDRld3SE6vR/kmJ+McT9J1BwYIa+BUW+R+K2l9frlzAGOtNP6dq4mYsngThkobCGcB2mTuLrciW
bhAgoUzm7MFVea/kdWRRzv+9+67vKMIHHmBTUS886h8LV7aT68uH1vKUXm8LDEqXEogm/FCCCq8v
i7YSi+YxE8bkrvuurRsPXknt1KvcDjfJGvTRpwvb3/nOe7rKvwc8Vdu9OJvJb0xKhOqKTWir+TI+
gCT9U/4T4dfo0OEUZhSZ2uk3Barz04WRL1yqcXZ/83Cm22TmUlWvx5eiMPbY0DrLnKHfaWPeXaQD
vxmQLX6RB0ZFjmMapOzre1tSzBoV6syUWUNy2SU7YuwGJle/mg4U52761v23l8iIbHgUVILG4vVs
xOXIkWkqyjG4Fuc0dEKyFo5qU6W/q9bUGN5dGPDcBpGhHxMWVk32cP45t2S1OYrJBwkZS1HHFd4Q
sdlgUxqu4rSOAHL59+O92XPOhjsLRy0IBWSsGW7OG9/uYmFVyzOmXP9caKktkNH4/Xjn4Sjl/PrO
lgcNMjnVPAxoXFu26jTevGk3GqfH+Hj5THxjL9Pqt0AowU6ROQDhfjZaXkSlOU5KZk8pXZ1uHay6
1URCiHSlp2+rpbmGoWvvkpTUm72NcUk8LYUapNwJ972eqH0LXiNWKtZgCYmkuO3nf30OLyMQ0V+I
6mSdzg+lsiTSH9RDZlcr/fbHNiNCIl5WfExc7aK1ukyEV9va2XjLvH2xy4hJK0Zxy3jDznTQmF7T
WciKp6wwcYY1sLI7BSkHLLz9JQ/8rclxNvSyK7wY2ihHdTIhh7AkRGd2c9ck203ExrTJ+u+Fm0vH
4aVLXR7ui/EkGtoUfWC8BAnJmchpr2ROKZPGy75bCJ0E0gWBnLcH1XKFi5KoqEP55PR4PSKQ1GkG
g5DZi7TVImEfdW60Epxn9Vlald4cu8rNhXX4xqiRl1oiLI0l8L3E3V8PaRVxq4kCmUG1dIBL6+gO
VE7ohq39HHUEwH9sN5eM5neWP3QjiL9EaJm86vmRTH9WUUDfIghllwfQ4E6w07dwWBxImRdX4Tsz
B7eKQDTJPGLupIFeX6Q+BlT3Cov3sdYN11jPEMLrlXmNKR44+uayRtmbs3iJr7wY8Gw7VSOt6Ye8
S+1Mulb12h6xGoP52kyrC/v2eQUW++jrkc52NqkQlEopGalfF1eCseHxYWnUK+S96++5ra9LzGFa
1vBGLsyctyfU4kUuzp61hG3PzdSEDg8hUbip064jdZmsyHQvAVTBw9QYbevhwnjnfvIy2Mvxzpbj
pJOk8TXGWzwOCDObeq/b01rY0aF/CSj/dlW8Huts3/aHObVqdZkwYNBRq+Gm9pvezoR1v1ryskAI
j83kXrjC90ddQgHop9CQfmZHwXRRBHrXqE5I7eQLGkuhk64FJ3KSzokKAsV4OPv4aFy6s+/NVnrk
f417tqd3Atmokt516jBs83ZYqQ7dGB52eLmBx+lNjDs/5l7oXbjeZW95fZYQqCPIrmElv6NXE05x
Z2QI6ZKJNlJnyUqFLoq6O+vW8pag/0Ulovem7IsBz2WUMwGYbSsxoLSk25fn2u/9NXqwM3m3aH0x
/n7hAq2zB1pL2aiWBuNVq8npe1vbWHc0a69i3fbt1onWFy3jt3YcCAKFIjp9Ub6mBeH1TtfNgWHF
vpmwHfhe3W5xHzd141hOu4JAQOY0tGEkJa6wvWTqvHN4vR76fBbpcqn1hZVweM3r8BM5zeNAeZQD
/4AQqL7PPfnuwgR6u2DAtso4yySkiJqf31/FqEptqdhaHA832kj2go0vqXYR1+kGjNbWveSsvomi
k2l4NeTZVc6ZplBkNdM7YPck3ziid+XG8Bbn+GKU9+30eT3W8v4LA6RYEpiwqzE+nsutQIRFuGpt
ps4z+WHnP1DLers8GI+oMgVp2AJvIlm0kKtCWI7L7Qw26uMSiJSfBzdwYMQ/XTw/3r26F6Mtu9LL
qyMUKdUVow0o2tQP2iZ0e3tJh1UPNQnMS+O9teaWi6PEFeOKaPKb46qXx2YueXAqUAxb0th9NlKY
VoekJIbdQbF4CtLYuusFWb5kZL17YwmMLnLkJDjPjfRCi4FACDRHNKsRuTGbZlNPtftVTZjUu/wg
310WL4Y7m6O+YPSmCtyIzoqNOEJ6+6hdKsFazIrXW/dJCxDkChIUb9PQAU1veAGQrZapouC6DetT
WGN7YYW/bhEkdMNywz5kDEvFWjwPJ2eyXy+Vl4mdHxY3cTn025W6lv9KWf0r+M4/1oITy/obV3pd
fsvv2/rbt/b4pfwfQCOVZW7qr9K3NzTS+/5L+vVL/efLwvHTr/zogFNo+mTWkpmgYXSp4+DE+dkB
J/5BFGZRogR4Q+R7KXb82QFnLm+RadTJFZ1kBn8VjhvqH0SMKctY8KX879+UjZ/CPH9PQsp0MDoh
kdJ5YKBOiXX/egeRxBjJoSxRPSmtb7K0UL8L13Oiq/f+6AcbgGnaIaWJfFNb6fH01enFookTpeBU
pS98lH0Xkp92OL1T9lXKId1b8VoWOKPB1OWb0ixnW5tE6WZoSukGvCU4F/n+9AUUwfI4FOFK6gpl
d3ppREHeBeX4my+HQU/tSMkNt0oeRlNPv4WKiVkrj5U9Qfdeh62lXzXm9POFIlpbaav+ePoW1Y8/
v680Y+q2YCvsrNSvqVOe9nTrTHt6yGQq7GJKa+Fia/s0oFqk0BacaaM3R6tKF5Je2owXYhHK633n
9Dx47Kc6LgISb4jZk9rGysBE8SJ6wa8yQlu3wdD4V0kTrNJqlG9P3wpBae5zrX76+1txgbwmjb6K
TZG+fNuIxrCt/LzwjKgoj30hFkdAsMXRLxp1C2VpJ+cZxJnTG1Wmjp0bR5RiN2odeC/ewvts1nGv
jp629OxVvlq7CZBLww7z2Lq2amv1YuXc/Jh6L/thzti4pztAHR6SZQR8WTInt/fFmWZRRB3CPFW9
fLoJ6/RPsS+n/emlghQqOII0/fz69E0jCTOvKST6qBIjXGtREa6nQUwftUlBAdT0e/fHlxFtzKSB
iYxp6qPow23IW0TQgqgjDHl6NU/f0Mdho4TBWlFn3lHqxNid3njxM6dvvngf1AgFL2IO8UXJI69S
oaepWTt8SrNkrRSh8piS+t4bF85E9fWZeLpVWP8ErKjOJmWnn7nIvjYlktXrmqePc7yNMy29H5fm
7llMKbevpcIRM25Mp5WHKc7rlZbmNHhWXTceglZfej0NYYI6gwgKh/4XIxrDZpULVAemiuIIepm6
yhi4IwLsB9aGdmUuL8oUa1d6GV/BUDftZhQNAL10m4Of4F2JcnZzfvGTyydYhF1gjiXXeRo/hmGs
b0O4rtenb51eJNLx9u8n0oIse3G+0obL/qiiIL14ZSTxtDPjqETYnYpVn1qWlu72mArP4+klXP43
8V8nFLTW5bkFS0Of+NfbYZit87n/JMbaLTuM3wJO+jyGY3xfxXP/YA062UD4U4fTlxo5PFcNy8w7
fVlKNWR12hoAvvLDEtDbq+WDrEnoH07faoMvpw/T5uz9D0vj4eWHzaz1Hx+mLB+Wp8bt6XPGJE9X
pdD57VYGtxOZUXNCPnmDVefuWPXNgyh20tGvpKek0geARdNVoen1/elHuwYPJ6mr6HD60SDW4hV9
QyI9/XxQVkjW1pwtgWJfPkjtxfGmGmTvxwflMrX3spXfnH7WLJXYCdNR2p6+nMdJX/ti57unLyW4
JYcwQWLx9Elg3OR7gACn98SyyS84xAu/++yp06yA+CDAF5FqVOXsqS/DGeMYVF7c5ZUrmJ20P73E
RobQshB9avVCruyolqXKlhNV2leJfgcmWb0qGkxbJpN/1ept8diHvmMGdfzR9H11FyIZ7uTCvKGW
ChzmAMy6F7X+0OXxcDj9r9cbWjbzeE//ArEcP73XaQW5Pr1EkImvc7NUnVxK59Xpe21m9tf18tI2
5TPt0m4UDekW8JlxVzOtroZK3S0ZubvTt0oIXa6Uq7GHNpVxF9dTfowEa9/mxnBIxHE4gAxF1fLX
l1UWh25Hk5ND+6W8i7Je2kmCIi3dmPKP/4nNJ3QRPO5Y7HR1VX6Yek3fpBLdt2053ytVUxz6olKv
gq6iHKb16yfAyFjEU4Gw46jod5XaP3UFCCStGz7VVmauuyhrPCjQtdPnoeaQ2PcP1vJi5qEOyqGi
FywCjORGCB/YkTxmq9nKAShX8ohegFX8fMmj0Ly0JbyOf2FKqZhYHCqYwyT4mSSvrR3R1yTE5ap+
PbSzjR8q7k4vkjZSUysGGQ0tZtjtIonKmMyJVXeicfMqAy13nWSJtNWtyrIn+E9eqnTNVRekT8AD
NyXMp2Pnmx9DaKabTPHFIwhkcbLTTte23STezo0ycj9GbJbK30ni7O9QDVDWpgEnadSHhwSymItC
QXSjDYK1SudBsznqS8KPUS0wKT4bclZcSTn62RRerkVy/bd+l66ELsZ2gn+2BvKaP+SJtmuLm9ww
2w0E32PQ5aV3evRgnZSFvQav14+TG4UqPTu06tbJwpEyMjUOnQQeEX118jYsqnxfZAbJVlmbnT5M
lJ0OWuzHSxHQuZx3IP98i9nui/G+k9PGruPZ5wJRWhGMNlhXRlvvYdzUe6MHYyDGiu9aMoD73+/z
5PPPlryqnkry0Nyh5J1c0dlTNesM/KPWiqvIHH0OJKnYkqFfGZ0pPcIna9Vd4et0rukjVowFGB/d
tgLmWbEHz2BXtGs9NuU8YBvKjX0HB1u8LbRRvNUSGtCnts9XQNv3fgV0KrJg+Oj5GO56Sq4c+GpX
aq+Nd2bcCNs5H3lcjdW4YJcdEtfjjTg6maL0X/22XNfodNhFou5M+NGIq8GXijOEp4LYLEu77gZj
DfbxA+R4A4XKRve3pUGTZC44Cub0QTLq4iozejoIBV+EKNEpt35zHXedepMM00qGknTTI023smC/
rwY61Mm2RPmNJnWPpl6r19aYeWFphNezldSbfEqDcsFsf66a9Pq0jY1dLKFmocj3XbKSJL9EY6Ag
MK1OmSc3AATSWhEPErRnW6eVEeSCkXb7SszGtT48tqFB5T8W0KZUJHc0OhU4QGvcShWN1QT68/sq
iL6WKTuYyPni6FPResx7ZdfNSxuJgjiNXEN7bqOrVirKNfzNGkkDnPBpANas5Ai6NjSMuVKpqM7p
Rp9EcBqivraOQMmqlUyeqOL7+rEfx/CmLnZAKbtDZw4DA5QflYyE1wKgUMwhcCO/i91BnEJswiG8
OpJqgDta0Xi3rmqkPAarGbx5ue8gDAwniC36Rg3AT6U0bq0myNxWa8xdCCsFrrecWe7YAIIDkDWl
ANwNcsC2HoTyajQeUsNXripBbg8T7DXRSqp9q0bGOtX6LzVMbFSRFHpUBaF067E/Rqlh7A3kFHtT
3ANy+w6+zwRwOEJhHH0ik1JK/AwtCXgUPB2xNb/NSapcYSpupDKkVL8q6SiEOzi0eXG72KZsfkA3
UhnIYdtXbirMSNeb03Qd0kwp+0X/kNb+EWBet1Iyaz6AwDNhWLkgG4K7oOrGjTxgFkZdNH00CnWy
AYveVolluKcPpQyncaCE6V4itd1WjCbZ4S+9RXmpPAxD5N/4ivSxspQPesJnSYvUkiEXgev7zqRX
5l7FPzmOUjbbVU/t3liI16cXvRsyB5moxh5nv1hVnRZ/jnzDsdrkypjL5qEMUzBxQthtktwMnaBO
Ja8vreiqJ2K0Dn2jhsFP1Qiz4FPTkgworX051u2dlo2xp5tRdAXd1UN1wz/Iw/BN9xWKdYy688ZY
zQ9aPgSsiora9pFsW04txZOihPdx7A0KCg61INDAi268Z/Qq0vRAyQNHAT2/N0s9d5Kie9TKcFWU
2UEI1fFgLS9JESeO5Iuai8KEeNB7I9izgCGAbntV625FRWju6p67SfLRycDisSWkxdEo++I4+lrj
zKMBs2mCWSkuM1Swut2Y0QUCEuq6rtTszhKGuzntN0Mid/dckrSRI01wIzUiNVHChFRwYK9h6gNn
B97htNFeE2rtmKArcDSW/1WQY/phj/wfpbnjoN/LFhMdZSl8yXbb1sJ3ITQ4qIpGmG115LZzryl5
gKnjyt0c3/QFCAwza6/axJz39fICfXRaq0CFwkpCMQxFbk7JJFgnTQE3tGqq9emGjHTpAiYf9i2g
/fXvTwyqW17H+HXKmuk7UekzpZgJ+b9zK1HJcjOY5tJfEeOzMYqMI9ZeuQqECJawUWfbYRQeYzmL
bxXYi7cxfd4cldQgTEHjppQxEwIop2MIArtg+01nbYW0WepSp/+9giS+KWWZdgQtHtx+NkHI5OF4
9FvVpT3EcuIiL50pN4UjGmrCUS9lKOYdgOGBzvt12STNrtO0j0MMb9Hs4n4nCyaqyNisEEik0fPV
8rDE/Y5+mS5tVqHulPRhOlNXfzQb0WmTQrvFxSJ2mQasiFqJwnvWU+IJ8RzR5FbvqLmm6KeQoN8C
+kDCXr6O21A8CGKENGEW01lI6MZDcwHGybNQJvlxyn1rz+R3dDzwtWoGrft/iDqvJTmVbYt+ERF4
80r5olx7SS+EtLWFhyRJ7NffQWnHPS8Z1TLdXRRkLjPXHFZCYqew8d8kykve3cTtXjOEDaXzTy+o
WrRgyB4cOx8S6e4JGcf3QAXZt0lHVq0HubORiaWHOon9jkOl2JveUL6b870r0vwe55gIdnNq79PF
zR+JFuPIPv7xVJpeIWeQudEUP3kBiqK+NnHV8cdiw72bXylVfGqqzaM2tjBDa4suXLkCxy6G5OB3
6ma3EHmx3sRb0U1+8TvEO8gnWaQlqCHNNI9qXFwvjS3FRsZwJJrMjHB5eJiytj6yHtN5rRm9kL5C
ui/XoG1wyaFLk0lkN5vnrRP0n2YuTr3XOpc4yxDxm/PEkWp3xylu6EgS09X9mBOV83gvdlNeHYl5
W1f7/lb3suKgn3XsB97hwhiH1O7HbVW48WUYxt94OKc32ED3qqZ4PNrCfthV5W9jcCNRVs36OUms
6xKoCm+Apv5wteKl9TVOkzb7FVvWaSoYpTQn51oHif9qeFm8K+Z+xpfK23lFrZ0SRl4OaV68gwnB
s1aR3s2zivKVA2KO86mtuuTCfzNPs1sQHmCi6o2Y62uVT8UlbY+L0oPznJhTaADC2GuOkd0ThPhb
2+D58atFxzMVwQQ1lOLqrMvSnnK1BIck1/UDngjWu+oPNp6aYb940znrRRoOztjtSkL3+wzM58xe
U4Z++SabeHrrBAZSsa1N24r25A7tAOwFzUs2otKc2zxZ3qZw3Olh+qMMl3SezpB/5F6bjS+GUoKT
t+RsBlVNNR7D+m2hSudNX8RrKvPunJfBjTLq8i4bSf0oo0TmQpPdZGmQ3KssUMS6K2VNNKdykf57
kG8qXI9vnpFHFYYQNxcn52EZvtzZHH/0VE8Zu2a81SbyerSD2mets/dkjpfmJH+XoKjlZfSUd3Vz
LbjOJAN4a410Iql47eMh7neaQcJS10UVeU1pHZhF9mHmLP5Os3VCqUmEVu3nt8ysOd6zOjjG8ZRu
RrvFfcloTepUZbdNQFDh9Nu3eHw52kEMVXctOtyIJbjvrbD04kK8V1wqdhC9jSOr5gd0Ls2XOumz
S7IU2WVpV+qAPbm7ZTTBSDhGN4cVyMUdLceKStRSRVOgEBe6s89dRw5jxgNFPE1cMO/4mOLePFe4
0L7guHAKZk/bNlkjN7qRdy9UHYKHp50XxRywsKT3q3D9Lw1/hMgpDLo/EttpQV/o2pTTrpiq7oUx
gGs7rxyipNfeB2BvjRuwM0ED2rR9m2EtknZ3rZKfKgjwwB19tZl1Oe1bfM/C2izaEHPv7gMW1q0b
xB8TLg7Fb2hA1TTLPfa5xQZeXL3BcvtPX5VQgsaqjKiRvzQQk16Eig+OIbooWU4YgyONafPKZIQL
qmNRYTc0E3FfAu6DsF3mf3LVUYUTP1z76Q8WNERkuRXq2hxs5Bg3WyyynaO7UFBrg4ALwXOFNRyl
AONipjzCSFbpTyuAgiQr7Ftl9yvNdG8/WdIAj8Q/QwwVDkVThnonaAz6zFLrSTrui7z7kZjiZYLv
ceTdj9dcTdxoVPF2OB+r6LlQ0pg4SB7xatesaEccDPjGu8VI1cXQqk8jGf0wm0zrCqnLhekQ67/Y
Q8JiXI0gg18YI6/hj75rlYED3sDIZetMwf55Y6m9SG3nbPApnOexxBfjebFw9D3GVqJHAfFVNFfu
Fdvq+Fz1/RC1g3OfRO9dmgAn+9oIoq6btJPgPQblfBZraUOuyxBbih9lNTt7rsUFp1x1tHzcnHpo
f9CB7HMl2w5eIsxDsgowM8aSrorUMk63k00ZNQQtpk50c4JLreXdvhhI/ls5mPe+QqHvyn8t3D+O
+TQXc5g0cuLGc/2wNjJrJ9MMiiOAlO2g9yIi/dyCnTOuS7e64M+us+VI2+EGOF2ydZEUo3pAH7e6
tRlBzz1zG+Tjj2zkYBAkFldgX9+CrbEE+mFMtTTqFXOIJF4kCr2ijlUyIzHzjEIOeYD08jflmBrX
xvdetTLFb6VS3aPRGG8vJtBsZciTwxZuztnFn+oaWyC7BA81dvMpLS0/ei4zHRXXTSlcTVkEDRGE
Qu2fxZi4yJSXvj0AMiFzLRLzhOWyyjZdUeFGpmruFLcjTvD7CVSlb16ey1hjHme77UPDJ2fs3akL
jUoEm7ZxxaacZpMSTCZr9vVDiRn/sMV56Ca8AcgK1dOzyrzPmS7bMZEONveAnfTBqO71PB/iwSFv
XJwsDFKhbS0ZSLoH9GnM/tNVY3cVnGVzp6ZjKsqDxijGydICPWxFpnZD3ehhndoYJ0OqHbqFA6nx
rpqvgQ1Lm2Nv2dZKsdOZfuu6eTMWatc243TFb6bbYgiE0u//o/AYC+u6aZaNvjTuEeel6q0W3UXi
T5wrVd8aD26BgnD2mkwcsWmbf1TNeJfQoKJWjmL7zDhmh/2y4KRehtmP2lnclt5Pj8A59aLqb+nB
bzL3e5t+L+M53lGLxEEyyZMPd745dXnzhFe/YArbXq2m+V4CeCvX48zqg+pNIdk1jGSDDX29WdYc
LC16wqB5/lmYvgBr6e4hvaTcsgW3genuGnQjn0mqHi7i+Id+eIayRmNMV7MG9pVJ5wzos7/odouh
O6HDURpG9kLFpICNcxotFCxiHOq3RjPao059DUfpZI9Z+XzyLNVF62Dg0faKoy0nmox5WV31Wf0q
RDsfMJBqQ8dcGFfThB5ZsrZ3LdCGMGscuINli6msylM6Fqb88gsV758bnBRtdgJJvA1AnVxWHOLR
STmsErp9HVFgiMmgd1a4/Id5Rn1BkhaGRi77W5nj3NjXQ7mDfWZfpqz1wn5q5r8b5/ObN7j/lFbK
OSewIA99lXYhgKLhnM2gUjalbI3NgljrhltNhevRXTPdC6Uhu9ooot0iS4qrCkRxJSz/bXX9uFem
Gog9Fcgrkw1+Svz+GLS/Ogm6YeqT5loT0VEvXb9951bk4PDlHjoOepSnwEMKVWJdD5knbHQM6Skr
0bCJda/DaZypLcBbJy3nyY2X5AqjYLw4q+8oYeFzsQVHVuIv16lpqi3GSNiyBy38U61Q2P+NzlbW
bnewRfY64MMZ0aKkeDsVzt8tDXERI9iqkLvY5S1abAL4HOrprQPk1eMH+1ZqdBcVCJVDlRs/B5qP
7KrOcCNHG25aXJM9sL0KHIopTcJkCd3C1G/akDWUr+1iS6nzB87uy4E3klzhpzVbV8ODSoJIuIh1
eb4aggEGFVamfLqxvS97KiS5Adek9hJz13f8xbPXpOmFdwJpmVLuya6WzzPqD1N29zxCiI6Htcm9
Wwsq7YZx1V3/VuZl+w0/Ej1KhmCkxPGetFx+NST6C3mTHoKDCbYwhL+AB6ZvsTCzezE4x8XufAzf
2+HUV4u4UhJ38YECPk1Udtc7Wd8JS6NOTmdpW+O1dgDPWkM8blXq7p3Z0x+BnxuHbq5+9Wk9/GuS
oZ59t/0na6uj6ZfBQevS91pNUCyN+IF5vNhqplZs2xjbeVsQL5LBnrF3G6+yVP5BluZHlRBvtWuD
vaabfEqcX/OAmWXYOOzfVslTWmGfJr3B+oLtaIcOp1I4ZFO/cdZwA+Gfe100b9wLOAOkBXKktegd
xmaRLwNEg0c1tvjGT8ZLr2UokCj0bUsgmfcJXxBZqCvyCCpcTcAJFYzQJhq+f8uvYm70wm02SPL0
jdu3VRMuRZFGbQo3K+Gagp5sOZ6FnoGrW2DAmPoMH9se/tij5V2s0e22lO80uly9fTPXxfUaf19w
MoWxF0B2S5ozAQ8JmUlHGQxFOOW5S2mPpYzz4Th56Z+20dpN3VIuwhImhwo3hy5knUs6d/blGbst
ZX/Lqso4Lmata+ey7On1LHFUml/9bHFO4dN5AGb5WcaiiZ6LhsvPBtwkUyCSae7RlpfnEsfFw0ul
5IPsG3dj6f0FN77uBNLI/tur5Jk46uZy00ZFZ87o6muK6wklTHPBSdZbCPEaWl0GwyVtY2l7D6pa
6OuDhuC0iect5pSF2KJO30yZ+japoDrEgVld1oA/hEmX7oM4w1xs0at9sWJgPFCzjFd1Kg6BwLU7
A67DXce2c4wN/dx3poSCtMy73pv9107iESoWEdVLPp2xO4164b2qaU5eKJoNVH5Kh5Awzb771s/1
0y6Kyv8EvfcDikm79ZJYbv2uYJ6+Mu1jLWLSCcO61paD0Z1rfsy1tK7m8vDbbnI2hoQempC9u3qq
biUkTfAbrb8XjWQ4dugIQfNZbrO8HA7PTyp1zW9r8Hc0/An3TEHPx2T24BoPlLnNtScdl84E4XQx
T5M2v8+6CRCeBOrNkdbFU/Fy6sf2BlbPXKO89FRW83cP/4kfvTonTubv9bK3D2RARdSIr7hsq2tr
X5u40672FASHtJ++BEKHc70ueS+NPaMm79pix5E2+/5uRcauKXJ9JiG6Zqk23HQqyGAlXydJhkQy
1V4yv2kvNUPHEXxwoBW5G6HQkaFnDcPuCRUvCfEBQBRXCxfBW1zfCs0pwEpJHgmN0afnl6pT3i0L
vkjGhkucNOOlVAb9SKquqEDqg1B98YHLIN4ke2fJr6mS428tm9a4blKYKGdgKoyixYPKH19NqUKH
7csrbe2UZXNwgZhE1TaNrTDRlXvL1kUjEGiDJT2jUtzPDZfwmS1NQ8CbmaQk1xPNnoJuujObfLhk
Et1y7o/RuCRj5GvNCcZeejfzYDNya59B55UcpSwJbhKXdrKIZEH27J9vCgwJnee2/7cIgp9GYRUH
E/zjBaBHxVsQ7V4iMXox7RFQzQJutKyq8wxj9+FXbbxa+i54iI13LynfFAXeh2UW3T42F+SbaR4c
B7P9x1ZJfocU4Z2WXP8YYTE+HJksh8ZVWJJoOn14i22JsksPwppP0oEhel2MC1IcJ0qhc3St7O5F
mtJ9kCOkyd429xTd/P2QKutT68ewQ2lIT3r6bQHALtzKfZ2FsUsTG5qY61qf6Jh4XvQTMcv06mSC
Ip/BvcyJddezNn/1CP1Da8oCugzEdzAX8xNUoJ9L5Zsf+lDHG6OwubVn0wldUjQvq9prJ9AHjlQZ
QoYhAhq8HXMIAjBNFxz8uQy2uE7967XY4uoBKpuaNNfDrvcbvcu3At+CwjXEgRnvAtqKnEOrsbpT
7qi9bAb0KNhy4+TMjdY5ufFo16X05nNZ9V9QA7NT7DjN22Ib8Y4nGOJInSOZd9oHRBonei6Qsykf
ZKaLMfMiL5lYZ4moLO7awMU+waVN1TElFj0bK3+X8TBUcfX3sHsee7VrkhfqZ1WLPnry7qca8frS
68cx1n5p3WrPXQ3Jxqwm0LNrjWOyi5HtfQK2ApPjPg1ljXlxnmCHPB0So/7gMPd+4msHFten2HJI
UndrN732zfYWYn4rWPY+DuytaJxPo5hu9PWKl9mVcQT7+89TNwDuWpRQHy1u8U2QBmVEVdeEGzzo
2aGR3lvj+/1lZELl4tgp5hAmGas2at0ty+Q2cDM+xr7owYbQ6gmNOPlW4Xx+XlBCvcKJpLuyuHKP
yDtBcON1W8eE8j1QTdn4lViucKKPeDUH1+dSDmgzAKxElZ3LK8wg9Wrrs9hYQTpupWCf0BJnvFXQ
U7dpVRCcQa2NWi3gnvD9F3TztMXVcOCp8V/wmgVXpHqQRx5km24N37Dz/JM3jQlHFkvv5wVNy7G6
U+zsIxo25zYn2JSNS3T/1JlNNPM3HfWirZnarb/xuX3CrtMxo6xJrfGvFRF45ybyamtXrvddJQaF
siBhZwJburYe0V1IX305c6Xvg4StxVuXuFEJM8wTWCTOTGlHqaezNa774/NVsG6SBWTi7SgMQFpr
8WUYZXBemd3h4qQA97ReXmYorttybml/rV+arvyZ+CjvnlmvjlCpRxBJmSaGAb3FNT64JAZpiV2q
/16lmdvC7CqiLN8yXQneKbli7ZpcuXQ/lOXEUS398tRr5bxhGuKwFJhs09+VTEbblFFzykgXM6/x
2si64Jpm1r96RymU+k/wphnNHWBY8QOydRQDvw2nydXvPTxr4K492nsQ59daU5GcrddU8y6pJqdI
UQMmECNtkKt3fVbo7cZwxBvcxPJU1sF7XjouGRWRBwe4u0ONlLy6dAY74VDiKyLYN+oNCLRL2bF3
Dytn6k0foZCm6bbEPfHXaO79bqbOb/tqaxYT+gcerd2zpVu7MMSbssacNmmoy6PjP5XpCN01da5L
Hdi70qfkSk02uzrmiZhPj3hDevR8lboWr4zmDyZf9d4A8R4t65KtLSc55HcjbapDtipMp9y1znG6
zOfptfGVxqyemxfbJaHWY2ozXV+0ZZjXTZ5OMiPtR55S3l8CSiqG1xQUtAktptTTjr1NTIg4zAlJ
NYMXYmQcxALmAakCYBI3OP+WoBMPz688aq4d7rshKGB1ysqiPgbmvDzcerkEXpufCt+uaMSxBJ5I
j3aWfuO07q71uqiuDd1AUMucPbHTnRlfyKI397ndNTtO5/wqgAldKHe/OanDrjFwpSZVfDeXo1uQ
zEA3p0dTlZ+J4xa30iLyT3V5iREQ3Z5/RED+jo7CcdEHxPEuXuU7lVdrlzrI9p4LqyzN4vhi2yI/
6on9alG6onktkjl6Lk4vcejojWDPRtF1hzrPHq7WgxU7JvkkLnZetJfnK5XKu0iX7Ej/L734pZde
nq/KJS0Ps2v+mjRXnnrbeKcXPd2emw916C5MU0gTjVkGV02OAcexfXl+ZVCL2HiKCeVy3e4VWtuK
4IjTowGptZX0piM9N20RqvUlCCY/bNf9fl7LZ+Uzkl8XVwRxVBn9FXLE54i9735EW5buRjlychsf
ZrckkSGr4M2cBnnQyRu2lSeKDaAyUNy9qi5lGyDMi53KPZkznQtX+VG9Ls7iTNQB8l95pa3Nq8yO
rNi2ojEYNtTZrFMKe1OEnlRMr6l+2OYqoXK5Bu5ASp1tLGhsPNukzyWeF/1SzL9mSeXuuW88FwHT
7FT08i0NemK9en6ZGIz7NKilzEN7nnMl94FXuOOqcrqtcjhVF83heQlwiBI7i+72ZnHx2QjhYTPt
ncpVfpswG8To1CE3x+4O8d27FEkyGftMT/SdPyTB3+rhs4TIjul1gxlxwOO5zT6ZIFQkSIinfOsZ
QkTPhWiPPVyU8S4dij9Nl7TR/5ZuxcTH7vDa6nTBmqoYX5+L5WvvPdMioeGNxguk1mG2h5eyGwG7
0UbeBGMgftXxdMxaSAtdKay9wzP57jnQBKkDvvqo132m5+3UHett7+XDLtYU87urDPgp8fUCzdpX
k/im8xNvvj3lfxewKIfe0H7oMv1hwxf9qSRtUC9h7t7BsNA0c3r/ZmlvJux+0U8sw06J2X5pPRIe
7K21l4HjLHERcyy9o393KrQSHsC9S6lZOyT5s7EFScOvZrXOmdS0xKbBq3aiF85pXjUJzwVlWHPR
aJF1lnNih9TpWiOaUKVcAxpjCHm7+B7oyEUghIr3ObY7qLb2S4bxylMJWC7iPyXg88uxFRtbIzmJ
g3M2sdMkRpffpElvMBhmhXySnvcyY0mcjuMraKx4n/t0cYWnzEMz0u0IWoiZpWFnhwk6AdoTgBfP
Y7COMY5PK79C76DXp1mUp/8dLi0KO9CL4K0/noFSUtbuoy2ah5NIEfW9Mx2fLSK7+hc+m4tpvWUe
EvAzNJlUcuaQkpGd9idqIfFt8EIPq0UUUr7Ub2Crg3shtfwU52ZCqyUx917l1odng6lxmuro5bRy
9aHV7gaRRbbmf1WGgNdPa5pitcT8SJN4ruXlFlWf/J31v0DgxuegpOGPi3IFfRQ4utXwBDdt8ZW1
KMbmYc4ez9awEPEpqX8CdKjfKnehvu68eX6pS34m1V2z93877eLfigpB9kIq9QLzq9vCi3zpu3E5
5w7u3m5H1DRZ1wHzmUhOCfEH+k99kxOWb/92+dz8zXCH7kzNmEQglibFwCXFvbpvz4wF5GeFpbY/
gzP04zWD4EENPY+abbZWr58qp6Jw6aArIXbPeO25WAE1fKIlKuALEu8UbDmbaEy1do7fskovsi2A
jArX9lTfNXPinQZT/RpgFj7sYW1bB1p21uh4Olq7rAXB9lR1Xfkiq/iX2ynraoz0ouAfcfqTT4p2
LTrRyf6ZDy1VrtoFVMT/xhA/vxcwb6++8fW/O4cLP5/1Bm1diM969Y2qAxHpFKX6QmRXzohTq4AC
vcuNUdLPO6CcefUopMGciSsOQtfc1b+fnUNMnuKQmg8XO+mqCEgBrY206U7TRCddmfNwki7QJlt1
3dVr19EwT4sPGVWeHZn2+K6LZtMurs2zzqWYjMl56+YGaEqmHX1aboe00Jq/0YBpzPERZzF7W+nN
dzlOw87RBK3l1Osu1so/Fkkz3dGJQ3zuixfD7v+ZsqI/U1sCDtW3lKfwbdwVvdjw7f3XyVL1RyAQ
K5kIe4pZX0LkEMmd4TPtVulZGU3o2ToV7AoCUsHUTq1Cu9L/GAZKXNHWiU0z3kxOdTD8O/bml5X5
SdSvhXynbJEmuXTA0c2fdSrw5+crpDvlJki0YBOYp3gVMT2XhDgoyjNEeklQMoYi/NCm3/VFqWPH
zOcY2YT1W6n58IgdNUZN7w0R9l/9zh7yMcw0U1wXP2mvxrp4Pcasfg3RtkimyIjNMUI7+xkMo+tu
Bvb6XbyetM/FlejebY2obIcCOD40vpQPfdDVLrNFu0lM+1XZ8Xyu0ro//tXstch/zzHFxgtWXPtB
Le6NoYH0revrFJlM0R6U1MWL0NBXGmXTHdti4KGrQTf1VVZm29Elg4idgnSm0PQNKOfyQ5bpEC1s
feEyUlpBxHB6htDPu1YAw/LBcC67uuC+WHrEvJvEL7YNJYYzUMuT48TxqRzJalQ7bv6qQYnju21X
0G9BvBWyly+Ru2YPMjaDS9DyjFCBOcyqsugAlw5KVISKq0jDNXS6E41sRwbTG2TaWsD+oiH9MsAP
tFp2TJTVfdafA7tDnRnzS2dMdLVEwWD1Kg8D2lEc8llQvcUDY5Mp5WNSMMwPJE9QhVuUcqZsjowm
9ESTKXUxz5p2cqCVlGIAtsERp4t0aWIpF+Ro78AEjxvR6tZFmYO2mWNBRlcU8mwKEqWdHyP/hgVm
/73R8oXOcRczRp+bbLHmGiS1Y2bS+ElfeyDKW1DK/RtaSPHaLw+tmd3zvAp5Vsg7EgAfjCDb9N1C
FAVoNpyDSXzPG1+7oEKHjijFW21Wy3YC07Up6169xoZ3CkyTGELaKSxWW4dIJIgvkarcZu7CrZH/
E/R28LBx0APVFGBctBB8q4XjJTfQsag+dw4wvXtU/BlkM+kedabm2ccy9Tr6eKHUWnlEpGqHrl6r
NzF0qIhW2nO3SANpE+VeAB33mpnXPTqjflVVDuhS1uZ51dKpgIH1BqvVv5dNunK8OD2fLUhPASLj
bLL+6gKD/n2cR+NbbFO+MNkdfWUNm1gLvujVqUeVa8WmQGn7NjIYBvB9Uw4y+R1zJm6kq+uPpbIB
jaPyMVPd/EgkA82ebryM7dC/0o88OGj8e6WP7xhXHdZR5GM/KJ9qVuw+ZF9VW2ciDhO1veyWNUkp
aBvYJMN/3wkpeHtz1qcNVeSLkw7qGmietbHavN71ymxXRkv9r2Oq35RHwmd7pMs8/9Ehvuid4iKS
EW3KXP33quu0PJzo7RzG0vpt9U3NSRQb9+dSgLfYVDW8jFZPfy/Yb75ngvEFYaj1k8YtZumcN9eE
jk1+4n9kLpGaLo2zVK15RGDefRmrbxsq1A/VsAl5i3PTLBFpbdMhc2NkowTU7LbTtC3a3t+SUJkf
GfrSjcKQf3b16khzSHzgVfc6xuXyawy0R6P7v3FbZOdZf1Fp9XwTo7lAzUMYvXDPJnwwrxRGj1ZA
3RElqLkjxcCmaMzr61DIO5Nm3b3X0YS2ibkRGj2ZpWIg6SlUQ7pU03aYJeIK82OozXRf6HZ/8xx1
nGbUgPkq5Y2N/g2ZqL21JhTtDTUGMti6JJ4+Wobd7DrG50HYeAcvtTN00Zz/QlbodTS06/DJH+6E
2Geu1JclnPpkBOmwbS1GvCZguGyQROZiMlcaS+FCbnO8rTaO3oupw8Yd8nav+6j1Wr/G6tscXxU9
tLOvTcXG6vcLj82jXn9YM+xIsLw924U6TypHm5qkKTqVqX0Rpvg9UJyWtpu+WZ4G8Cxu6W6YVhUx
WELQgiTt1FKJPfVu9d1A2btxKi3eI5HyX/S0rqJSaT9FZrvnuCJ9AL5Yv2tV9cfsrJF9yk7PNRHP
xoXSsckG1z67Yxd8UiP4LO0CJpdEb+8ULHk3fHkxfWNQMc1bTAqyyT2ku5nuMv4xp+n7ZLTZiwZq
ae695l4HxnEqufCA6Zl4FKMPr8LTk51n9hyuWUb3u/FN5FDPnIC7EkF7X1KVSI3xW1oz6YDgun84
bUdPqF3Ece7Vm24p7fDcKx0XbYavpSe7QA2gr5DWNnXKH1aMeV9W5OC8E48DGrH0K/ZzL5RKxFun
9fv/tZ4DouiQsT2s0hEe/n0MG9NxD/qMxA4R3bipfOdrRroG5LpJ/Us9F1QJzew3sOVqW8cukqWi
zPc8qaesH7vt81HGuOyeT453SlehW5r2X+vDc3TmOCPYn//U+H7dW6nFd9pS5WboS2v//DNBgxDh
hnk1he/eBViIHHUB7YQyePfoPRHUNtUHDaBlw5Cw9z1vP/32Ze4fHErLz9Tq662eCXHBpOHVmLUf
QR+4aK0q8xMt8jZTS3kuB72Ikly7+35dHM18nC/6ugxpB9gus974YbMezoXfb4uK3C/JF4ZQGZMN
n+GDW3gQ6Dl7N9PkOQ9mmkJQmaCV1sVZ52haZ7YPtpSXmqoKDWoWOp3atUyLT8ajN800i0O+XpkJ
S7lVepSEEPmSKFgXPcDgBd3T2aLOvk+woYRdmOo3Jk2L9yppqr1FS2BHFCiO47J0G8yjnMegl99p
HOlnZoCcx3PJZ/tal3p/dDFwV8OgQszBENaX2VdvVQnvsM8itxfmoQctHgXeXG/zJY3Dmm2A8Hgd
7umr6dAVmTw9izp57VUqTHvvWJbSZWBqak+pry72qiRVtODbeO5O3hpKts+mWNHWR5tvUZaBGSG0
NKPnK23UFUk71bS8OjhSlz29c32+PBdOzWQzlchlnmkrDZP/slhroj6erCyvj44R4mggaLlOQ71c
KefpS4KOKrZfLEosh2edallniykDv82BMk8dkxSXfs5Oiqnbe2pgPd0SdhFRX1cpeDj61j9loKbo
uYDa+O9Vtb6qW4+6qIW3kYbCb4Pa1+5RTJWFue9FFTwUD9pDGRYStsV/C4qVCE/3COap8eIN+XyQ
CzVmxCNbrU2cC3+Z35/dJopdNvGV/t12Zxo5jXYeGPe9FKvG47k8v9Sbf7px7iLB2JHCvlIOF8ue
X/SJ9Jyy+W9XzmM0TN4YGX2Km+4gjm0JUkvrSKDmzuyYv1u/FsYbEoPuLHw9pUGeDDl9XVyUmrrr
QsQm2cWdangCZcIR4i1hkk1Nsa+TADwFfq4RsFcvQuXkRblFCloto9wLqwVtZi73IC/Me4zi855Q
PN66LoLEJTHMQwn6Knx2xnSrsG6We1SWP9Nm70wEGndXzPMtXSdIa/tzYXqfprKJ1aEzfGKr4DCL
6jkvmk2VJ2CbcjOGF1XxrfJ0sCBd87OUBhhpLxFfdUDnVwnfvtQ2MyrZmCBtdmZ8jjuaw88+xLPP
wxT8C/mndXD7lpZDOv4fYeexJLmxbdl/6TnMoMWgJ6F1pCjB4gRGloCGw6GBr3/LPflY3bfN+k3c
IoJFMisDcPg5e+91Zn6JxXTp8Nz02A/iAeWyonSWyJpKzjfVorv/WVwDKp4zwnlEQZPxv5d2jDHR
LWVGUMKkqFFSw+Thro1BYao39jueEOO6aGOcX4s/ijqNj7V2IfR20uzdJmHMbD1fJPGcI4kV86IX
gSnwMtj1Eac0qmJf7xnJhgjjmje9zO5g3nplBbVnmjlOe5d9WD9ci6Eetp+HWDN5Wzauu+knjKGR
07s27HOPzBeXazTK8Bzm9In/bYvqV0RGsEf0br7/j1t3wLW5RaPFRa00DO060guUoV9Jk7iYrcvi
DRz0erIdbrB1iqjVw+GvqcQpQFP5Hf/Vl8SgUZzVzNsqWv+NIb/jqRnV9yv7hfavSZVkR85OHwB/
nwfTfD1RtVtn/SgqHeKOcdas+7Z1/45TL3toYwGjyf8OTfc+TlFxGepg3bVRzWhzFZEIB1QtfS5l
aiBbQJs2Z29qm11mVdW+r7z0OJt5ekmmyDkVceBgj2KCrOP37iGZahxsYUyhNHvmzgUAeqYl8kpP
qX8Yg58fMCEk23hYggeoPei5IUm8I86u4UdJ77ghVPFm5IKRHSHARLgcTDGYh+jGfGLhmtgQjSD9
bCfezD1Ch58nsH7gQG7Ij/g9kl0aOJ9Xc7D/1i+KzNyVdVxzyMr5paG1Trt5TNytbdjMTWuSeDdP
0+xtmFtHy9mf0ehcIDHqVOkiScIbLjYGYwv3sl4SsjtBe5r95YJaXOz7xSO7GrJPl+FSfDhCyEun
u6WDf7CGVfjWV8GeNqw4LcGS7fyiSY4fpTvzUfqNbvQz6LG+CFxfOIwG5qsp24BeyELSzZ6Xg4Oa
YtX+eK7iiS+p53hLblX5ciKK35InlMH027TAQ0eMippS/W/KWQKYC3PjztCV6ZOTtocl3+rUl45W
uT1ByYZWcA9FYBt6ar5wVznB9TVnKOVZ3zj6noF6TF67zbpNIJrkCnA1wXPPMskkuSalLA/digc+
mlogT1WQnVYZmeS38uZuMSDyZDnpchHiuzYwzmzOucVvbIyWPwsaBdsFX/kmcsVEmsCP8ICwzImT
7NymiHZirruDCEdB+bqEj8mKw0/hXHy+n2Xk5W96abMEr3Gg4IEtPC2B5kxPe5UXZ3UBl+Hk1ksi
iHAUQfRoYiqNbdG59XUyzfGx/LuUVnkl2L4z+vQ7/oqKspGf5xl33boNw9lgC2q9pysq4xKNdC8K
Oqm3gjbSmXDOKe0LoOU4MfAa0aXSi5028XZgsu6hLKHYm2ZOCzAFJjBIK7pLUfygf+2fOk/Gr+Tw
jFey1adXKRvcmeRh7tPgOfcicatzhQftrPvR2S22ovhuy4jLMiwwvROi2cyZW2z8tQtp1EqCb7Fr
H51pnpWNnv63bl4owaKQ4XJKTFkfPIIiaFtpHV0YCV5yZMILQPM7s9j+Bsk0SGFG1j4gAPzRfiBo
QBXD35uZjuFFLyY9yvkHBzXzvV0l2LSidR+wuMuTgMYdTmFw43Pz3vb0x4z6s4rJn2Pm7SEmpLdc
aV56idXbjEpIjV9nGCrDBzeTMKbTVK/lnnOd2ga8707ivTRuRInSlfJTY4iHdKbmLQjyaDNhX8C+
64SIeT4gXrpyhr9AOKEa2uS668c4Zh7LqXNqTOevSRrea4jx/F5E+U2/Y6AcDgor+VVbrb8bytEh
fdg7n2VR8TaInGPgEJdBf6iUnq/NlX2xbtp0OCzYMvklLvPfc/NY+F80raoFw3fkHuscDOwVCWgW
dxF0oBlssnfN9jgjDn2qzfhS527w1O+k7FRWpiU85wd7/V32ONNe+nWk220tR6cmpTBnogu2bZ5k
F/LEWKjU2XVau+XMFnpKsY8f41b8vRbdsmxm8q6HsME17EzpYm0Wv2Rrxj8Uq8+WxQ4P+oShzxwi
a5EK8ZtDxJivIc+ZUxlE7DYL2/DaGsHBcEd/s85hsOUf0FafPJB5YRbsyfWgn9DJ2AylG79SBRBs
XfrnbE3O1hIOsJR6zH6ECQFOdR9UY8bsWr/gv9iAWwGRUVMzZKCis80ypPjxrcR7NzzxFgxx/M3B
fcGvut9YpDJf9EJbFsxjnDDJOju1urlvROAiQpegqNsyW56mh/xlCKM6aXdZb/xZ2b3xhqOECe9t
XL1DlP+jhld/mEeCAW5L5JqM/LRfwxVlsDGAnYtxdnZmKJML7bP0vmJu2qfi55oP/lX0TvI2iTHZ
uMXY/sXs0texLL54aemeimWd32rKWYok9ZhUViDbsSGpNpxyS65Zj7r/lVraO1lG9uy9uj6leRzt
vMZZ/jD9aiecX+Qn/G8j2UdmBYzWKQc85XbW+kqs+bub9PWZSma9GoNZvJgqhVdV/rIVmJdf9GdB
WFxnDh0nUUfIHqnnlJe5w/tvJOZuKBaxK5s2fi9F3N5EFvw01x49lDbhgOiNqlSOdNSoyO1W+ncb
veXezwD3wt6eD4Hsmhu1d3Nb1wXXZDTOBydFLRBhklDht929Ct8LSfZiUG7hzKGX1SwOp+uk3ntx
Zm5/h+ekzYQNIXi07rl+5XmVyz12CyBINbxkZ+SyxPJaXGRgh7ipV+NkFxba37+ie5hCJumtcdpG
VkfuPVtuequ1/Li4Ec+7YTqHhdz17V5/DhGVWI15HwpHBVErYxsvnA84HsfbKlsM8htlfMWWXRJr
tyV2a74/qyJ/6HmoaUqUrAtgHuGw/MTPe/8wRJSdUhFq4AV0X/ud4dPIKAQtf4GoUPjYuclCWfuO
5jb4IXaR4sOizSvTBUgQBSVeNlUa6iKxMqc3NGzrYEzRC/KjOPoAMpuNNS3t9gNhEC5tc9DSQKYE
hbRTFAqjUtH6uDimXMFkxLr+ONNePAHvwOlKIXRYs7o8VT4PXqni96ZjVjt3aeedfjuMrTxOQ9sy
JLlfyNZlC8nQEgkXRkad03btUduYihfxc9gSZSmVZXWs0pZYXziGN8of/zZsofHS/1aLzjqIHpWH
WTWvScUfpA9Ms83JsL6UhM4J9/afLANK2ZKt1iHoc6hJE22vbWYU5bFu+i/VQOclUqzpFpTvY5xM
jwMr21M9eYXgFyIYY5fb7plkzbkS9Mg2XfQ56ZiwkfWO2PiBX34usMwj/ghcq3S59hgd8p2mnrnZ
sFyDtJ+2jgOvZFHeGGCWzqWMM/fSduW3qIjNg67x4rjEZMUEAcri44TPYZ6t+j0bm/odz7ixtauS
s1pv2+9L4Yy7MDezfTfIn8Ywum+jmZunOaM7uhB4eVtMNC7b+TOz7Oycjky2d/rsmETDD8JRfna0
eLTIhtSTNHt5y5fop2VxSXjKRaKXyn8t4alcQtPGvUwsyNpNgQEKU53RymEwLnZVPz3dQa+HKjnm
ZX2Y28X80ubRC86W8iy4oF4DN/rJaFcyw4rQEnKTneuYQauJgdpU8Uz8aLNb1PT45Iwl6x62fqRg
FMCQNfGIakpSCytZ8K1h3NrRsncO4YKDNMryS9XFGFX65bViz3tJ5vE8l92XIUS1daYQw6la3NId
L5LUXGNzqo6Zjb6bcdS+ZBHNUN+Wf7Fx5RdGDHw2XFLEi7IkUrmyBPa5H8vlOsXLZzzL4zHKG/yN
sTFcOW7X2zon1aGzOqMyE1Zx/t1Ph3dB9XEd6+Dmcbze2k7zaNTZEmMTG3cDqwmH7fdqyRDJmGVy
tUhNk3Zz/0Dwxtc4zjunJm82dVZ8TSXPvKDrxNFasT+K1Md4TuTpbMPTuLdkdHo5gA+Hyra17THa
g9TAzl8B5QHgMdTXYRLOfu6XX7FYYm/vZlW85YFP+c0wB8AQrnX0mcx0yZQPrCxyPGluV+0qH6tP
a5JqaNTCwFoqKJrQED46JhbkKvRAjLhEmKKg6VPPvXhSIPVa5ojhOPIOxH68C61u70Kd5eyrpkg3
li6agtzD9hf+xM5rX0oMDRf9yqJAPi+aejP7b2PntAfETnPXtwXEOTMz6bbguF8j/5XQ+E+rJcIq
jXg5C5/R9mkPB6fBFeB1zosNImQTw6Q5aIuPXtBG5dbLzXRPq22bl8t667JmZLKja4TbAJbHjhig
fe8P1Rr0N8f7W8eoObEW95Fs3sU23BcqHXysOP24nrvkEfs59Y4zlCcqvVPu9sFrPC3emS5yyynj
MDbSOXSN/zkaSIg5MpM+zimzukrcla237Trvb9tKmuOUVHLcMCH+s1kN6NrKh0mgrLl+vIoPvSOd
m6kE3EUtETxlDm8rcuYwN/7eKedjk1j8HPykHJNx8GwihJlDhj8D14hgOzFGZkCt5cnqkZzAoliv
NPeKve97v1BZ5WZU4l3kTsVTht45bJIXaUzDo1IPczMlgee2JndoFe1R4dj+hrA7Bi2d849WutO0
85kGaQXmaD4GgC8/R8GGgUFV4+U3YxB/BEEwvTENeXrrcu+SrXBdEv8q7SB7jtPqkn1Bh6wor26/
l9QfSMO2IxatoHKvv5cSx9RGJthxjGit7noZCe3f0kzOTyign5LJSEgG5s6rG3JJGOTwuhlbWqt6
kSPN8AseqJc5xSAe2abxhnOQLkiMVkcK5d7rbo/q8XRqMbryh4Gp/Yz/qH5r/REdOvDnfUIK6+pw
NEdxd5fzgEdc//BNXAyIySw5uLkD1MCf6RoRTkKovYo5Zby2isRZxDduEjMDTQsS+W/9WGDM76qa
q56oWkSoaj/JrkWqDrrXoXduRe8x5c73o9PH0ducOYv00tzyzFqvmgqSpshRS5lekL14eqtHuFeT
/BG2z82S9cZZVI6/E2illKO8JXHcX1ZrCNg4Ou8k7Gx9aiqA5Y5vBHCMKe/uueN+8ZfVuvxe+i60
LlWupMSgvhvY//E8WNNn4KzJPh/HL5onKaT5B1ZcZjV5YXnLwAI8Wqsb0Uabn0hB4RUXVYuWF8aH
EfHv20KxaEZDcCFvWe64/OjPFjhJCjy9n60/YxVh1os/LOGZSPd2TjPG7pRgwo7Y8jdm6dJ9G0f5
Rcr6luK8O5SZQGV3h2zvY2p/n6hROaTkyx/0IDf2Cneo7HHCe11UhBsjb7LH1KRbOqHHNAv8awFt
52k6JYYZ9QrtcIOcGQdsp5ZxLFSYtjQa4wJaPcR+mAzV1srRZbRr0BIRWlqx1Ond9XdM4u5wCnIO
GFLGkuAwPDQJgSWm+b54TjRx4BQEELm8Ow5P67KLUH8J43jpI1SLfmWJT12XECaIojv7J0XD4vUv
gp/jxGERtk4Nr2KwR0xr9Fj1u7qw7TsaEqmm1Lj4OqesFtL4uJg42G9lEf+YSIR9UrGwTxCP/ATn
kJGmzsUx+vrT2C/bJRy8L2XWvshm4M6uxWPxs4Tol7fuMtNqnvZRN52hf7YPUb9IdcKlE3VGASlO
viPpatUT0UeBpqmtloGG9RS0J1xkmRYtiLGs4/BKuDvb0fKB3OZj8CzGvDlRBz1ClT7Wy1zI92KE
amMLc9oH0h3wVk545PgSFpJ3qwN4IHK+Rh1O2jBbjfs/Qpmftik7lQu4s6Yt3aUTiBynmol+Rp+F
4Yo3062ah8wC4mXEPSPTpJeVQO8dO67DNsHj73W1vPQKIhPbLi2R2ltOVV7/5edx9ZfbnpepKY6T
nTNJRBFb7CSITq3vkmWmZY/5im/61IKPLBfDOw2D8xBFF8AVJbtKxoIt269keZptwWAZ0HPRBqXy
73EhLc3ZAUuZ6uzkgw0uCp2MGx7HV4IZDLsBFvbFCJhbYHHWVWYAaYHnW/z+JZTN94+SFiVmPK+W
/aIN0aOb1eCJhuret7O9WWhUbXLDW0mNJvUzVIswTefeVT/WHv9pLSq8eg3Rd5BL1SsD2sQVFIGS
FKrUg1QA/vNIHbo8UALnx9xC2k1ycsWYF3gOweFKdzIgyR52M92Hpfhaz4m97IosXbYcwdxdU60O
ro/suqqKL2eXMYpwPk+F/Kf77SWWe12iH2Bvu6ujllAFn+dIKgZIk+x7Y2rAjbET3P7b3TB9awxs
yL9NDtrf8NEo7aCvnnqxdDNBoFjeDagvpFDXT1C/uAd6z70a6vmjF8SqnpYH9e0+zHraxLTmb8AA
q1tmrJ+rYRyOTgPHQngINk+790ZlUOreh9XOrmzTNc8by7h6c/MJsNE/dk7t6VxHAojWJcXK5VpJ
9mnN6E7m419QCuaNqPmCSzAKj0q5MvuVw+yY+9h1q5WjVZ9afw99/eev1V9vlQIq6SWvSJIF0TWJ
eUr+XtqOSVo+tVGBdU1bQ9KJQipMyWZU2GhvrVuDe2Ak3zuNAVw3XNGVD9Fo9vHIEBex5vaSjfXb
oFQ4vXCdlreuzR8cU/wXTwmkRuoXL7N7cEpmr/ixGx1KWJGPemlji2Z1wFOulGctDs+u8cXhnAhT
zHoOnNYfI0b2ULucg7ymaZ2IHx/5AQLm1jmhemcwQHltDbe4+ka9ClgF5Rc/4fSRqlCqYNDkzc99
7KyBf6A7zWkXb/XORH4m8C2mr1Odmx91Lt8P+PvVecnswd1EC2MqI3P+LEGwHNxpLK8QZMsrPpWM
7FLdopzGzD4Zy3CfzH54AhT3T25moqNwBkQF+ZH0oKtAPEmbAY5eOfYTEqNNXLbJO9X0eQldfHXO
TNB8HJd7JY0fSZHXF8uHatFw8vKTGg9C6jQXwICjO5I1BiUVpdVDGCPaIW50zkbWlLwUxz6woMGV
9J6xoGGcnImrjlEHqxH624CC+u55cw/tMLm7mdwTlMvvhQFClR9geq4EtA+9Qf5Dfzbjg/mw89EI
wuv/L79Ce9Fx0MhNonKWXP3tRtdsBR3tB6VB92jXe0l/92I4JQfRQozfrM4bYPGglkqy79cJF8A8
Ws/Cgj2UEo98xG3BEMcqk/dh9Z/CjYpPPPXpaa4ZkkbOMX+NmuoxOG285SSSHIwcasMmGyrGaw5L
v22lLd/Hav3hmswcopuE1U6Jk+GcPUgumq8Q0Yd9XVnlfg1IvdveJDZFNBs3qyEgqm2NTpNzsA2n
fdg4fGfZWFytpDzYGZ5MLwjQF/Bvcy6pIP9M0Ve46Ot+oCzd/C7/wBYR3ckJqI0RwbmGB/y2xEtG
1QF0KFKJMAgpBymkv1vNfnyQWHd27FHhds1miIu6FpIjobUqzJN9oQCHblUe2pR0m0NfcDvYldwn
Kq+nl7KJ2ptvxt9hTzlH2Wf5wwMh/4hlhjU0AWzpASmKCP6/6qXMvXM+DvN1VxXAxNiqxnsQJhsc
zpigUR2v1JLhVXA02+c22ct8xvonpw7/n3qll1BRqFZnWneWMtM7aom4ToA0FwHGtLo8Ei/nmeth
Qj9/fDg688dhSB+DsqScr6NqVylVfbFSMmKQmD5eIfike4Ov3w+I+uRK8PydwFijjvGGeVCuX8Ia
KVv/Ncxu2ILZjW8aEUcCK9mEOA9O+slVMt5qY08xwdBizvlSnGtfx9NDL24zmmccBG9ZVLfbxUqY
yo3J96YXc6b5PRZcOEqpwy+SXH0lU7lqacN2uBT2KVGicZR05iUMQBZtAqwjO/pH5N/GZL3OvReg
abfLzkFl5QcZF1wTeDX9JszBMrRsbOx8pI8AMxGgoRF3zmWwi5Y5vQZqAU1Gcr8zugDuYvbJ6aFX
2kOHGdtTL3HyWEpQtrc+/rZtqepyLNjQ/hOEZ9GG75lv2juQWXgY/v2H+lXQ+1DK9TE2ne0T/1aP
RYcg50xo4xp1xbPo2/5Ix4M21zS75ZWOZrBxp7jaOSrG5qllEgVsLklL2m1wS/TNfOeCXM8j3JJH
4ZB0qdoUHE4iwbw6KWwHSRDWp3/2Gdkh2PpYit6NNrEZRIr2vwbRsP+Q/avYuFpUl8oIkDruX9iR
2oNNtJm/P4s1ZMT7xqQ4+HX6PZ+sOSaEjB06B3NHgEAyQ1WZp3xmQtz6tMJMtc7F12nMqJJVhrjm
QOzlwAF6nS3Ok/T68VCfs/RlUWFxvZQEam6pSoxLeGdHsWSv6xF7H5ExoxnWq8jLFVpV8hoYTXbU
acZAkaX0K51wNCa/OBFaAoLv+JcQhPHH4hJZJjIV4wXgr+o45j8L3gRguqv1SYUMP55v+iGnH3cG
81qJ1jMwNsigqeRtdxHcrfpdppAKa2LDa+UAWKjOinby1CuhFB9nkdfI6aTd2abnq7vL8H/NADdO
zJfxDpZNT3rhfP4CCmCkS94vzyR6YhSTWxt6zd618vQ2egM9Gg9e1gWix+Y/DBFycbhEELZ2v3VS
KYCGRqn/5wj08Bx5y9dUdyVa+o4H0sbu0YaHvJc+eOgpcJwXJ8vdF0jAKRKKoKMZQI9GATz3WBPo
uVvroeErd1XaScyO+FhGFXnCC9BcuWDZQTnL7uAbLze9tO26nua+fbBv5fS0eh6BIrhWIkMzoTuz
028nORh7k8p7E7rkIJ1zYfGQEEPV4vaWpbgYOMEU+LPZuHnTX3GHcqcAWrrYOUitBOAS9nJWuLZ/
c543HA8nzDQVNDVZLBV6ElaqupVd8tZlnYKkTfckzGY4WEtzWBcMjjKSxSFHCv40uq3POSmtLqNH
wx8TvbNZ1N1ZUqY0NNK5W9mrh124cmz53ePXr8wWQ9m6kCn6VpUQ9munmK883ObrpFxLvldbZ8LR
xC8Y6lYY3TMHdoDNoiLmTxjxtSMgcgShMqOkScWOAi/UwhEkLUP8jN/XSb9LAud1ThoH2TZ374PS
mNPG6a4QCnc6hibc5Z9UWl7XT3bbHo+082eSvCVZA5g5oh94KmSKcw9u2a4tQvs4diPp4/CC995/
kzn9wLIU33lky51s8j8LwS9+JyQamBOyuXKQG96kwJSxvMMMGO9l5szvYszNbU3L6GQO9E4NC3sb
UX75YllBj9KydtCr4upe0T/VQoeWPFbVNIlyghKkXuwsFuAm8c0swZd6QABxV2vHAAMsrNNmqqxJ
HMEVumfgT2ehevqrKu1VEXMhumNuo4EdtIpBjyuydameunGQLCQ4MnnQHp7eTZdb2O6TgIprtWV3
SDq7f3Q9PCjYg8ahHhbrhg8mPS1fh37u9wFF7zNSi0WnjtA2gwa6IH7heZl/rVs5n0QIVafJ0kMa
eetzirsWfCLiG+Tg9EmHhqUBRdbYlQlZs3sKZfxu4WHzcAMREfCIekQIu7u16j43nmHx3x68eLOW
81ZAAS39hhA9BON907jrLXN772rZX6cCLdhSl4F2GWi/wdwNv9Isk2fD9C0cuytgwB6eM0xI/15M
GHMC6zASu0UJ6T91S1C/RWkG6DM1yWZ0/aXLLfjxnAUB9oUZapbhfWgrWmAZhYF30ic3jAoA91Dt
dJpWp49VFVU/1TCE/lSx+vXSO85wmkN66asPD6RBvIprlwM676TVBefaiIjCWDGFFgW29fQMFE0z
/yzG1v2Glz7YTGpWB77W/tSPeE2ykgE9Qjj+jyH7Bhz902qpHDo+6JfAgsRWCOw+i4pLc7kZhGww
PaeS4HS+2N/xfprHRiYCPt1qMv7FFZAQu26rO03Y/rKPnlPpJc0mY+r9IZkZRpq65WVdowxHjM/m
5JJnBfusEHHazBWYXo1Tb/1kqr+8/oU0ytNZAxS6LMu5W5kpv3ULaG3Ctgi9a+4cuFJ5HYrmUAT9
8+PgBsCCObrOSHc6SLAooclhjVVoUr24w0LBncw1gpaUJw8b8wHp4RX8xnwmhQCMLymbM3bCP1N0
8yeNXLnn5GaeLJe2VlusnBMhnFjbGeV9q3W+REicNjI8Wr3xK8twr49x1L56Sxrsxsqcdx5U3cS3
hq8xxxFNsitVB06/qlQbTgYgLhs0UarV8aQhFXbK5I0pnoAkqdMRN8dBMhviqgsXXcIgfXrn1i5e
yymgE5kaFofc0HA2qUGDuDApOek2Mb/GA5TV9MgoS9ZjDJpHd8LyGOCKZ9Rf0iWvFWyFl8Dn4E+f
NeBEmXqXdF2ZyQ3eR1nTgI6tMZlmWCtO5S2f2NuuIQiULfVy+L6kbv5qdNMOiEH4ntA+IPsYBFtP
5ac1GEkvWfAtSzKUvWL8Cgc4PEG5nlBAuRgffnUWQjXyC/ebDEkVaOE+ocJnHAMjNRM/B3zbpvvB
WLN9BpjuS+P737yyW/d5YPH3qJmWoWliKFfhTalJTotVrAtXzGx0j08z53XfHY2nXtymizZRK/MD
6c1gNzkul7gLzQ/uItb6yYaKgeZ2169EIWH+Td7WNCyeJmuwnok+QX8bzHqimd6RiYbHdxwY8h12
yFxmXzVP04xe+lwQ8kRY/nhutk1NQDZZ14PvhvbeDIhgMWRvevkyTTEeHTE1l1mDJxun/aYkj8c6
WdZj7Mdo10wbDzrZNlANSHLYHfsq5lWNZ9JLOA/Tifop3RhD+qMxE//w8bxP/ep/GFKl5woJDoVE
Zn787//1Qc/2bJf4h8fsWtNUM1j+jxFNuYPfd1qsaL/UFMRZnZRPUvqfqnhdBmLNWPs0klyLpUzV
wH+Cv4SiJbxwnPb2kS1/VLBwLpFZ9jzt0jcbM8hjtmBmTq7PNezjmI/Ywu9dZz+WIfRwg9XNZRgI
4JUg1aPJ2uok4tISR0QdQTQKIEJjxBRXvRhA2HeBaNOtHn6xdpX1zwSUx1TH410P6UAd6jjDMeFC
swg6ji2IUYuxqxl/c3CE+Uen5MQVbNAlgD15nFdc/2UbvJjuufcN8wLVmaTlnBnI/2yR9iT/sql6
6aj5/k2Sv73wVfVbeF47vvRyX5tjddY3hGW9//+p5t7/wzTH2xU4VPeu5bkB38///a2s4egaNpDo
vdNgVi+DcY/jv0drZ6nl5B2SGEUUIMM/n1mQQbl1pvii/0jUpcNT/VtlCaiuYmLPtu8M71PZd/BM
x7k8jOptzzZzykfD+vinTjCFt6Qqk42pIl7uYph32PZvmYP+utPO4iTOcdrgV4KOrj7Ug0z0h1jm
//2QaNrG9kAzOnHLDUetjSm76V61Lv/7M7259mqH1Z857diSPEe613/495/Tn+k/rD9LTb/5H4bJ
2NyQ/zF4xIu8iInxdCcjy2Q05n/M33LtbOB86CRHA2DvsfBAGukllByqU89I9voZns8zhhmAWWlI
JtghqqPjWWb8Neum6U19kDoJfIXQZtZHbLfgrzIMd1lX7HALrS8WliGYwkAsBxOTdlDKu78QKK6r
9Puq7oAWl8J5Cud/OjOcU3+uK4eG3/ywiT7FpvVpEHaUlXMLYMlnAtW5dsvv9KKXN9vMum1I2vDG
951CMxjfoiTugVS6xltKOgSapK6ZEwPgv7TFRZ8RaiVsOlkFvCU1IRe1BYZqWFI28v28aRptV3H+
EJVLGdYNwD8HRqeCuIGRBuMi2pkLDaUp7udHJS60YIDVLAhcGGVCZjosX7MkLZ/tEEAMBbe555TA
+CAhJMgthM4CuLZm/ZlJTfycrNTGVHcrR9r6nPn2Vh/FgNsE+3DKGA2S2evFUguT4XroaB47BOND
6lM4ieHYRvAg/Gr1L7kPKyUpfAZGQ2CB6bYfVwaduRnpO8vw3acVWsVj5DDDzLTxSdMhw7Nd2if+
p+NzJW54ZuLur5WE5pHMm4FlOVueNs9WnX/IIMhArTLnYyXpT9FOnI4NgSyE1qwBh4fXrPG4OaIK
zq1UILGgzowDPCvmGCoi8bCW0PIGMzqDP2aq/ZBc+z7d5aqp6Si3eVZYxxCEy3GW8XxY67G9W1G7
Z1Da8pCBrI51+ndtSIaICK97gh/JNzGthGeX3pmys3XybvgJxfC7UzfZJoNeena8bHiCJkLyxe/Z
uRYkWseSL7Efk1dyvi6NmR9D1TcEokULsrFktB0L+y8hRA/VBaW8kZBtm4IxFUOL9Oi4wryIpvfe
EsHoLXTiGKqicU/5vvCES/EETfb0oEKffaczbgOOrlseTSUFPsfddMbInlcTIz+mFLz3hCl86Tu6
sBjs0UFiSpTJrNfjZLXAyQp68F2SIW95w7lP+ul9SJUjIQ6+oP8fZFAnNxoxK4B3boCIAkKPaDAi
d9lxRrJ2pmKSt108HIdG/Fgreojhf2N6il8fj26QhuCk04XBEfXcYmTLkKSQQ0KfoSNo4PNpmbtL
q3hVetG2CVLo36LVZVLdXOY3ybD4S2szpFhF4JynxXfzMrGtM9joSyvjX8ilL37rr+gNDd0In19D
Omef/Ii0rVGH9tbrE+cY8lffsO9XELLLb4Xyt1QYgo6rFcnvtHamrYYp9T4DPDIylntMiYIZJNCg
sTczTlE27sOncD8wQ8rAq4dU3Dnypp+cegn8cT4L9AxQWPHl9yLBi6RCLCfd+SqDYjxamIJt5Ttg
RAmRsZyGs+F/UyS7gbK9L235BLgw75KsXY4WDdNtjOV+iyM/PYyqyRsPcJaDVAVcvY5BM3aVwaF3
Sbpc0unHVAj7zR0/iRHDMWAx+26l1rvL0J4NniXJ1YOyCAqy3EUT008wSzwCEY9vowW9BivenacY
iyCfNlVOz6CG3GUAhvGrb5nv83uRqfVZmM5y8EeLYNy/C7ZvB/xfWBNnihtnv4bht9wk2H2KXCPa
hTbAD/JVjGgp2sk5maisKyInJvQ5LHEuw2/9kqfdcLBxk130sno8DKZcTeBryBlnymOThUFKhWki
6naEjVu2FWpY2Gbq7bgy/MolbrkjlV8LYkYzCVSxYKjLwucinRNZCXkTnYg2HTX2afD/i7Ez221c
y7bsryTOO/Oy2ZtN4eZ9ENVL7u2wHS9EOBr2fc+vr7EZp07kiQKyCggQkhySZYnczVpzjhm4j6DE
CEzNPXgXyYVRiXqz0nzQdLYuiutXQLM9tfA/2IRYw7lXt2oX4RD+9aOOWIIhGCY2fvXbKIlec+H1
h0EBjYTy6vd0IdmPme9j730SOailKqI8ixIxvyaUHQ9gOvTnPq4erGTeyVn7gBxc74L5OfTC/hAS
YUUDPb5IOVsnk/G7UQotTSHc7Wgzcp5fPIOYgSSqBNWIJdgauNXABU1dzESXlRuSImLqoUu8b1TA
jOEY5D+gJbGx52XglqtmvjqMETBC25tfkLBMF2hSjOKwRIcqGJ+bWOBSaZnWB11rTm5jGlcyQhAS
pvh5itF4y4zg60wnC2k8eUNaQSZioypBWubeuGk++0E3QltoRHcpS3h8OgP4rtBad9PBzVyWEeA8
Ay9BYA2o0sK565qku7f7nk44kXxxBGsbBvE+pltzDxEZbTyKqy0ow5G2HOmbWh3Lh17gIbUJNRQ1
aPrOwOYbFu+IwubUJ1bk09opbsSY7NfGsezr1ypCB7OkRXPt+LC2FBv/bMGYXcwgTOOwKu/E2Bvv
YWl8rgto+BTkr11Ogc1LlwNu3y3E/ui07hynqoODHXLB6qF3HyzUASFIQXVrcJN0Ro4NZ2QQIW7K
X8eb9TCk3afA8qpgW5bPq59Oc2xnX5bGV5RYzskmURDL73xXF7l1jTPB+tRIYcONWAvcGIf+HEwQ
/0ayL2rgaz7G2WnrUG73aYjZZ9ZU8VZqdnYYW3MGySGzi4Dg7pHpdzfGAlw7nbN9qGhHo6FKwjpG
g64FM5aYVvKTXlipCKkwyU5SCRUXevr+qKbola9MvWuiDeq+xgXS7dU/lTlmv8FAJVhjde5hYTjx
h7BuoCmX2SmgeSPDNr+fZ8xnugmkbFyyj7rDj7eypzwqxfWEAs+aI3nvjs63tqMFVZvzZ0+3bhOM
yWBrhjN5HFwIQ3oPVzs4FkMISjVb9pRoqiOpuESbQc5+KPNoOaddcZdPy3RaTDO8TOoQse809aW4
rl5jvXYfVerswSAQ8YTfbfuLm9kO9VeI0NhzHewDTQpWe1Jpez3hGaz9g42jmVyjKhGwhFiwL0f3
s20TSBmoukptFnTbja2DndTrCCVFynK7oJrflhl6+VXMnAOiO1LPV+D2g1A5kFWfJsAN0Sj3BetK
Kxk1TKBwM9YtoZtBvEqTcrP2NCw9/tZQBd2HHV3zvsYt2MiElD8pH4aepZEEMr1H3Rr5moYtz13K
8Orq8yEHx/+qWQ4a6rhMX9qo+AajklAgQj4a4l8xy7TFDv8ZNX8ljqlsHJPIpV5z6qMbtw/PmpzH
k0mLHwMBjneW7c7Wniz9YQ4MbUsZ+RC3kaJ0kWe1cTEm5E6XP2gZkKA8nFASlelx5VQhQoCNaJob
zIgx0vJRvxX6O8YDGgFmKVHI3SYgFZR4t0XLgtVhgvS60F7RBgscO81SvwoMeniUwY8E0y57CfeT
kL14oCxF/6OVRAvBeFBQBHrJWRV+1ZDt+A0rc1ZIaGdSG4K4qHUsMsR+ZIkrP8VG8BjlwalVLde4
WJaGTqt14xVhevTC4g1NrbVPCIQ8VNbyBBEE7n0SSX+ifZPV1KVbBe8pbGs/e2xWVkyfXpKRCqaH
XHDWtJBdOG8EuGT88nJfqbo9TTsg7oX2xYJvg9hx/plGntvNvcyledRVPXFEW312MN0J0ximzaS9
WVyxe6+RH2uiod6hJIxhXmoqTyRVGQIoWkN2HW2y0Y0hg2jVPCxUl65dkifo/Ugym+pJHoZZP3hy
cm+S0gIBS91hh157Ta1r4ZiMZgoKjXCjbUa8TD8UP8CfpbBhHyJniN/auj/TMIt3WiqGY99qk1/k
C6yRydaZ0ooYwLu5LZ3eYMuMnlC2/S6oDOOQ9/mFEcy5EWX9nQYDWxYEB37e4PzIB/EjKSxxrYeU
bbo5POFTphBFtXlXj5X14qLHmtkdXkXu6bvE6r/Gkxb6Btg1Zis4mWZJ1RCf2L4tyQMPJROmqYFb
iUPvWCp2UamHCN0n4KQeMCYEcLGf06q6FPOYbK2sL64W3HjEkAAS1gMGvG0fGYKLgAZnlhIepHCh
sHmw+Qx9u8GIt4C+Ke8sG5FRIAkjpKd26OhXPMKC3w9W0+9rRCs7zW3rXV/xi7zFmP0cTg+96Xy4
Vop/m1gotfUgPBGfFIOyeMGxC6qLijG/DBb5AovLSIbl2OiFfqYoupzJy8qGLxZSwuNogyKryyl5
Qso1fKd3RygFuURH7BvkFSlbvvSmlwGZ61M+ouPHt5YX8i0Sz/gC70FwkHqOvoGYPyw7VoLugi7c
UFRfJAoI1MjxcqNRCt2KwQU1HgzLxXR6dN6h9RyDWrkhe2gGlpMOxy63e5rAQbajgInIBINCbg9P
cqYWVQJRA/LcfzQgXXy3AdYwxlH2lNQ4o/S5GHyfrlpy06tD2hKWlyRtixpeDzdMXtox8wYwRFMt
P5JF8L4o0l+H1uwPa1nZGUBu2xo4UKGsE51K7IgSK94H7oKSUy+XXboIeTsoJL4z2cRqkHW1Z/+w
bSq7vbaSEVedJmtfiqS15IIy4M5y3uvBjDif4IdKZSTCgIFhgtDgS6cOIZ6zg6XLD1ra1OcnrLfL
kLbkasepsyH6e4eCxKRhkIYpsxTF+5RW99ZFSw+1M6fpksjirLekVcm8rp+EE381yb475sNgXWU/
vKQa6UG8x44neR5daPtjLD3zIQ6LfZOh5tVBzj4EOA/IrL2X0kv2o0WzVpeESTBCl8/WErrbuDIf
NYWtSjoS0NpO3GBCMS5dlDgqt+3QRwA8ctW6Ye3+iQ/Y27eqMUtjIdku3TL5Py2xjvLFRijppqzu
tj1PuFLnaK6ETQkcftvSqBkezaNmsxDW3Ly9DggKlRt0PRA9Mu/rKERKpBSF6yG0iNcKLZ9TWBs6
OkiLOd6HHQbjde3BbBXS+kPltdQ5HGUOFaV/Zk+yKVzvDOUdgXZcVje1i4BjcGJvR1mJ3Jw4NYNT
rhIC1D4DLzzLYls0Xya7U8RDzSBCFwDCWVdbk/VW5t3zB1b3WpFjdMZKEGrp6BNMrtGwxXyXs6Df
4Eux9r1Jj56gOMqRbozGrcgedCj5RzZ3sAcaMt3ADnyrVZF1XWloir9bL8tFiKg+97l+kVAG7rLe
A8zvmc+LgylLtYPXxrAhSP1KKgsOg1KNDzEec81yn3UXMWmNlGY7ELR9dNJEPwHIRmmKN3mxlaHa
Sd9Tp/oclVN6La0mfhVufP6OALu7rdyazUID7toVLLQsLd4veQB1Qbav65xSaNCFWVm5j4LG4OK2
F2iW6RmeQvWIpMnB30qgY3EZmrS7cZ1P2EvkKWqWJudynO5JmCanIcPlxAQXnA1zKPzRwOT1C3lq
lmmHvs++j4RkcyiX8aeYIU3QlGkqG2xddEKTpK22budFEhCvQTM7SMR0gup4t27QurJ6T5cIWGQz
9QdCk246Fha50mHpavfpkv47g51cYXKyhyU5t3gFUmMYWLCGLyuLuUkRAw5wn4nnIuVlbNkhUJYq
dg1JvXujT937siTB0SbHc4tEIduibKJU5mHsj5kQAhU1KQ27B+jMFuMAfbLdLaqeCL3M489rp5Pn
vhB9ST8mo7y/LgbAM6ImaaqbHoEP7gG3hMzc6FvTC1HlIuPHuNYWMt5VSIFJBeT0jy1bST/A3A2W
aG4CjXJaV4182N1074Js3EW8Mb6tz/E4fdRGN7MpxB6Pm+ZL15KwwymckKrHc1vb1G8nF4Nf6Kba
LupavHWQkCtterPj/FRFk3OKf1C0CS4SXid0TDiZULS+Jh4hOq5LYasfdf4gYCVILJYbxxu+1lZ/
ipTqpTDsDdb+6pykVrYPxQ+oB811KotC29W5Fj10evrRjAyiIzPSZnGM8FZi7KmBR6WuHV/EkjC2
WQPo//musOgD4/UxAPYUM9daA3pDl9FDWygPHo3gfZqlJzvQyA0BGVtXZPZ2+VBuO5uPrSaXsSmW
5sDOf9guWnLuZ0kAZTx98FbMPXvTnSfIl4/GqL3Rm9IlsDk/kCBaguvqMDnrHbkUcSc20clW16vQ
vfZAjgVLrLUYS3XwnAL7QnrUkv14SWqqFHE6w53WAWYk7Z0LDo3VUZ9dJ9Y8V72hLBEHecxWmOeO
EeTAUdBVZLc9XIpSsKU7rjYOwXb4xOJ58WsJwQ5rxbBzf2oRaVPdwFZ+kW0431jm+BZ4EVWaejF3
rkq3Lfv+STO77GgufXyqw+CyboJIZf7mlaN2Mhpd39LzILWc4O5sTrX3CAkYSHk+KYEyUufllghB
WdxSL2s73FmFWy1IU1v3QDLXfR0MwaFO0YvCJntpTWojuDl/zK7Wvsqyf6WiSjFEymW/qNJiYC13
JaKRk5myFrAUvBej1XL2SgO/ckTvnpaod4jRDtyuh4JvcIHuQWpE7kdJbd1NrW6CywFJlel0lEdj
/g7jJjlrWW3dsi/3cQaVN2BsjF05canliAc2YTUOlL5ZUui1vp8VuXbU8MR4dIX9JlLachsOo1Ty
pNQMb1xNn44AustrFglrN84CfapCQTWoAA6u7n1KrW680ZbiGJusrAiAIYy+GXL4Ckb6mOeCjWIY
EVmj43HOcNDsqbTa7KQfnRZYmWbNZEBMjXw6kvD3GAaYJfn4iWPKqXDP4JPxvBB/aRvKKp+gFeJW
YV4mpx9v19xhOt0nvP8GYrlBP7BRoPdg8kWnQ/6M5Y9OPjbJJCls34kq5UhGAVEb1Ylo42cob+Gu
2VNOi5DuKdVecRt4OfqzIq/uM7u8ccmjUZIi4kdNB76TbljbIDXZ4ZXJ+BC6+YuLIX5fLHyxk5J2
Nl3/ZVWeoYM6BDqNGRW6AzSdJCENXjElj+5sopz0vQQqghL271zTe9aHSBxiKBWYRBDtI7vFkRRg
nivBnRMkjnDzvEKEu7VESjzWQZ/ZgUj0PDOYVSRope94Qgg/1BzUojaACdTIzFgj6pn1gCKmOaYg
T36VY9Zbut0QwRSgcW8cYhNHmljHrFlIOkweM0+XbzNnTsL2cjuMf+rRAGoTc53TyENSKs6J69J4
IOxHJyzj7Al56nFZ+GPJMtbrYHKthzohjrQaEB+vugbTy8ibCR16pnrCGr3RUnxAzbjPpvNayZCL
MR0xqncb/NETOJ+BTa5d4DKgS7NyRRFDEwHRJoe5oAXFwHozxXl7R1VSHoQw7nECwgd23dvKmrxb
x401vtF33QVvLCkhIccX4kZq5oeWYlQp8jwAN6WJJ+LF/ALA8xbZBV6DWgEq1cY2VVvcYQqerUGf
pS8yt9rP+hjeesQM7IsCwnQfPiE2ZmEltYdUIq3Jw+WTIgkerDDlD1FCwSR5wXIArcLT0mvL+n/v
zUFxdYMRGIMYHtIETOWQc2ksHuHxfIv1PsvLz5Xyt4DUDM7rrWm46Ks8QbVIoH9NjO3YhmBPnlpW
JHeEp2ZgMpf6QoLN8ERRnk+5oE2HFGgk55XE6imI0Zr3ePvaDBaA1ZnjdeTaO1eJs5MIYAfh6Yfe
MYOG3MvAoTOnvzVzlF+6vw4LHk+u4azChZXijfppGbUKJBDarHkU7KxPpExZ94Sv2o9Nkm1atI2L
VTa3bhvUt+utzpCbvsQd7cFfrBFhiWiDGELuA1tUkDum1Nk1HgVwAdaKnXzQHoiaCbioaKD8ZWlc
sI8T4Zrfe2CAjyYBZpMpoLNAT+9PpUX2pGvYCIlmanNxNKaHKR6fR+x/5/XQjiR+pGL6VAAq2YfK
XbAeIpu6bZ1l6FPUY54C3ycsTaMkoa6tBo519DCU+teT+a1bUFNGUyHRP4kw2YsA4j4udTYCLPD8
VRq9iqRn+EzsaDHl4heXKD4GF/WPeNKgCvIJ6z0lxD5PtynbceJtgiQ+rj7NWhXukaSR82ul5RZm
75+G3K7L3ANL1FsWnILfHtX5TZR1X5psbDEd1RLEbuHdzh56uF6O5063JCc0ViLUKpHPiTD6K2Yy
FKWxt0c4IevdnjOwaZfhXFQuAazr1mfwcdnLc2pcxZDm57gKLIE+hl5rF6PsMNWy79fBmFKYRHMG
PoYe1aQ+82F1Rxq4DUdpOgdNOHPPl07lXXisImV2HL0uehRYQmjiLS7bu+6LIGPhMLUkfgIcdLa0
VyDwKWM8Jar8tunf+ap3BtHPd0nR1Y80z38UbSoODfPImYbBrgw7bEgTf21Ggs028bICvEvnEpbC
JmeLU2M+ey2ovL4eIfrHGk2ENaSnMWKc5Rm+rTSathMVzR2z13A2ojY7rDaSCEc7i+30NLEiospA
x7iMdSIeBu88rY2zLNG4BI2WCCc3vpbqYPfVzobkeJJKuBsqdFNvEHPL8h6/DrVmPRHouiyIRJGy
UAYhuryS+MMKbUsL7f+GKrWvJ/14+ekQyy2DCnjKvKpiPNjk87vb/jTpKIb7wvWwFIqGRLhpuXfG
2LrEpn7XurG7BV9KjJwORLlRGq0FJsYWsazrr6ykFRFCzjadlAxNUmTm0iVwx6kuACi102SOQ35U
bZx1R9qr4YHNLfN2xMtQ7xvP6yHJ7fFsL+NjDebp35pgLBw9H0sYKh61vtCU4i+xqMwZZfQ25k1H
toUpfVQgC1ZeTdwOXj7tA+Teu0oCMoN1SDeFM28fVpiRWoXLRmpBE1kdMtMZtgJbCJd9dXDUmnAp
IMzbFrW6TWWNnzDdBnsImmfbyMJ7Vx3g1AHfCBf9WCyU8DL8r1tSdNy7JLVbn9427szJcu56aL6W
Q7kAfHq0izuUD6vd2QUxS9dztT+HznhI7fnRNgtxTfJF7nlH0caZMG/mmvkYsiO7eOnIwZkcesKv
a9TH6kSVAKlJ+qy9nUTIemTvsImcMLkSPmUdssh6muHLD5tZfcGjOgQT4hpYDPmOZAYqxnTMVleO
oaoszWiOtIvAvSMSOKdLop2CDMyxYuIONB7u2jrw6Kg7xb6wuBbpfhSPiP2iY5GPhR9E9utgNg/Q
7BsyCq4m/bLL6iwnwR1+Rk+qpVsGb7HmGvulRgjphLjSsSoGLoBPUHlS9VLXgyF4r0Xp0l5Z0I+a
yi65AlRiCwnJzymlMckQqWpcf4ygbrebw5rw4CHG6zYugXEIjPF+5a39ipEW7vwtU90VCmY9wDew
2jLkMlgPCGYYv6YRZ27PTLGjtYBzJiMKPXXQnOOpIAlZsyyMC5Z3GelmXixSpuhh79bU5V9ix9BN
KLEFS+wHq/CeNZa9DUrquBEXCBO4vYA5ENkbECE6MhLJEHsgpbPsoGcHyKrSoPkcMDfsK+U/AyQ0
UpQpj1NrEfnGqEF1zMXxSFCI1mf2zjSRUTp11d2E2G5I5yAh1x4E0RQuQw1kGqqAjks0I1XlFxIj
nX1eQd3wRY8Qv4NXVJCsmEVfM2QsoDdi+3YsY/OnnC2q0bSlLablerTCo6GMDpp2iK34MXOW4W4U
koLUaL6YbCmvg82JUQZmeMdp+9IF9VsTCuPRlmYBMUe3QQ/jle/QRvhuGFsHuRTf5pmzdSBpFyV2
jZZ4rpWXqwkPhsbYsBqns14nhU/nKl0XInEUTtcwcjFOj6bYLl6PtZvW9G6pcCMt4MqQ6DoVBvFh
goSkF5SHRNksx8CJ95VA3L8ebDVGyab4ZPQoHPI2Un9kzn9b4nZHF867tgBsTkEcndZ7fEkPiQA3
tlLxY1OR5KiUdAuWhy7jos+0vro3tD64c4l8QqWIpJpyeUUSo88CaqKsiyXFTKgLqOItONT8SJLm
w0qa6cyZTG293DmgK27rHqFsWCXAxaGMNwOAe2iKETAWOheLWk8IVBMXp7YuIfX/44rAsVRFdzKm
y39WFQr5f2ncLNMWlgUpQoenadh/VxUiAePtNnV2qDADjvQCjg4RRH5P1kI/V+19JvRvRdg8s84e
yHkO+TsWQEnbyM1IrK7rC+qn+dyWsOv7gYpyPQA8y/SUCxs3RZQKf5yot7ODCfbsMPlIBduyIMKu
wqluG9PJGll3OVyiGxsNM2Z0UOQIkraaC4OZ2g3+9HDIzmlyLJVdJPV0+q6RTbI3+brnyWEPoHw2
YCzanUfPB1Qjw/L/42PyfvuYbIgHVLClB8DMNbzfxZdJp4OqlmzNdBKINrBAt4OS6a2HXA5/3lrv
ssycyeU7M6ySRai6FevBLs2OIWl4SDpVr26j6k4OQhwp7DC66zFeJ3oCTBCV6vYVGTxuUXE6Ijqh
b08+Q4Kops6hnLdgfsIC4ViujQ1kKSZrGpn9zawjUvNI5NitO8RWGUCuiaEl7x1rpkE7t21yoVcl
n+E8476lzM3p61HAY4HSraVvzQn8//zJmfrvKkpbtwxdqg/PtBnNf1cTC/aXpkzy4SDQoyIxnG9t
dajYLN4uNkMGtgJ9v/6gdJx3r2W5aGtOe14PnZF2P2+td8VfP8jchfoGNeqtgdX7Z644qlLj3JHO
sj4k/sob/3V3vYXYTG6nMm/99e56WNSLtMlRpzV+luSl2H4cTvFlPWSC/gmQV6ZU5YmfFKD51+HX
Y8Zda2IfXX9kJBnGAAPpiaW3j1wV2h0kC2drKOrLejeGQekghs7OuQWicX1sPXhd7p4mo/oMfWdj
J9TLs1bjrKdLZ1z7FjUMdSucD6QV1DvNi0PaCtegBYogG8xDFs7HNWJ4fSiBxf0zbLhpIIE7qfH6
2+PRX//DNAg5hOSJnuOvx9bnr89YkoZ1JBXk3YokjlCOn4WXIcLr0dZPSoK9Prb+9Ndd7FjYttf7
P2/+9vP17nrIF0jH662fr1OP5SnTM599YHLjkgGqqhvNstXxA/g0GGmUqcNsUoDarjdDU6mDMnrn
g3rOr/9jKj75r7u4Mk+DpKwaNiqtRvERelpcV8Be9HQDHUCouusw3LUsfTPUhwFW2qxcpiu1mOlq
IIP34dmRsqIe+/WDX3cT9YNImgPMSDM7J5ob3ZpZc2uWBZNuE90ViIKY2zMWt0bHvlSKQXUJ9Ppn
NmmolntavByJz4xPi2Jz/8wsVbfWu2weCsCFLql79jcG+fp+pmCGjpHdY+FBDUA83KI2nRPwJ+ow
dxlbkaCL9oAqLyDlxTEEgHFZm1zSY9GuCIUi2gZH+7ZGTbgLwsTaZuQf3ucqp4GUSAgzSsa9PkYt
bLhbx4v/+jr9r/B7ef/TZtD+z39z/2tZzcBrKa7//e7/3MRfG3RqP7r/Vk/767/99r+ey5x/v/+X
vz2DF/7zF2+/dF/+dmdXULGeH/rvzfz4ve2zbn113qL6n/+/P/zH9/VVnufq+7/++Fr2RadeLYzL
4o8/f6QMFSYj4n/9+8v/+bPbLzlP23zPQuAAvz/h+5e2w4vxT3pQLpoc0/V022TyHr+rx81/SkpZ
0D91E5mxRLP0xz8Y3LroX39I459Sl8LycF9Zuu64/Pa2RAHzrz+E90/hWY7nWLppClv3xB//5239
7Yv59UX9A1refRkXXfuvP/4+JTo4XBzbY5clTfhVUE1+8yPoIqH7mUPwD+Ca+Hnk3KaYP6iaPge4
pLxEPMkM2ijR3qd/+3z+fCP//outv88of/5mcgnBMelCF/K33xyXYTkmLt25eKSmBdXiOdGSZxm1
YOl+VKyjs7y7yoxicik+AWd61Yf5S49OYQoDZsgzdYuQkAPHGM6eNd471nh3ae+R+tyodFuTMk49
npQ+kRwN30IxBMe7uJ/y4v0//yGGJ37/EFUIGGxi1l1S8lWvpo9/s9r0cwhrIAjMzUJt0EeXui9g
L/i9vbwmAwxE0XsfQ9GSkOuA02MPeWptYuvQeLyHU/cxmnBHpsbz7aU0fR+/hU3yUPqWDND9W2f6
MXQ9wFekJ7xuSqC6FlO3DyIfx+Uxgg2Lnsj5EgZRumX43gkru9Bl+x56Fg9Mquk4Uj5vVLsCrcje
nTJrM3WsDymAfh5UvyVKdrYbfhkL7FF2Q7tfy82r5gwvQfHDepPFAzLlr4IQkjhqPDpA7AVDE+wm
yn7T79BGUtyLQaE7m0Hzfsw66oIu0i7sKO9LWwO5I5JPMYq5O5H0d337MXW66SPdJKmFZqKv5WBo
LOfJpcjhj015a1XeDy63U50t4aEINVpltffqDc17zcr6rLk0Px6FRaif4poR7oZO363Prd6PfksD
1elpUYuILTBaIlbM5jbMDQnhdszuyNuhMDyQ+cRA4NMVU6c9kvau5vtLUkIVm3G8tfAfAvxAENy5
aBbYeHgmgqCMuTwUFKV64s82ZGwtWy0iWsRsTjLt261dx8ztoXaki9/fhmaa+1oczAeRo1+UFsK3
aqJNlKTzLlWCD9Swe7CBe40Ox6amgLFFJ/c292O0rdS+TTazuanr5bmKP2QNGsWzwievDnrWWwlF
ade8T9HH663TnpoQ9yOJ0FAcEJSGzFONddBK/XWMq9YvPdvbolV5ins83E4zuKel2i3zfg+tJbka
ZO34i9sQFhGxb25IjQCQmvoELWmYR6uj0GlBuzaAspnari46mqNGjTij8hV1cFyeCyJ/sFekD15G
0ykMP9LUfZ9D7XNAGIzOOngnE3jQs5yPlfxRjSiHpBb3LKOMU9mUD8ikztKpDtrUH3VNJUxYKGa8
YuENdNl9PxENJCNqslZ0C1CX9VZ8IoYNkCdkmsCun6ocu2RkysxvnPlH3ZHQM2E8BMvFBH2HtgLS
I00oOtlAiyuLfiHmmdGXA1rgqddtVnWXWasaAiiRt0zTkh4TNcWHGD3mHJaGM5dgoIw+9hdhninz
XAdNs4GLxcYeeSiS6Xk4UuSDDDQN9xMtezxerjTOkD3eUzdpdyG4QKTc0WtsxCy5puyLbGn8iF5p
2vOrMLwMNoH+FnbNNioKDHRjexIl4ax4dm4QaJo7JDFvpeEA4qaUNUm33mUe51SeRVjuJ/m1QESB
ZRf6he4U75lubYV9oZNPLJDX4Nkxnry8YRNPJtg2ceurA0wba4JmHJmhMBbjkS5aklzwhwB0zTKl
Oxox8jRPpV3vhrSsdwmdIywpQJhKcEHI3xcouRIMF1dHSqboJkCrxSKErv6lpNJkWTarI48TVlcg
hF4ngbh0oO/YvW/PxRO6xbNTBD8W7MCbSRjELEwZ8gWEB4MS6PQInLY1JjIrpBOP5kXbCDnw8Vly
vwQ5WjRRtD5Wgyo3GRW9oNp6GVLtOIifwpLStoVKB8ZS5YOfvA/IO3f0+anVcuvUDNSCi3bHmbH4
1EVcBDeosF3R0WuLn8dyIr2hslg8UB1vy2orPPcjhWzLkt6wX42Kc+xbmemfK4243ybvArz53YTN
vL8Dp/dhWcF70BjWgx7ONCFkwBobQIov6AYtrwRCWijQdQdO6IOMhw+NItCjbbtf0OmPfhK8xIIv
OGexutG0ztxXjb3H//2Cdqrdw0S60wr7hoSUjr359KALDe/gm+mIhcISNIHQLPdWzUdVVSjqEV10
fqYhfemX9G1c+uTSIANFuPAAYvtVOiUJiY1rHDyyX7G+dADDMVxfQCRWnFwlyBbD+5RbFNzLufwy
Ec62iag4AK0C3MfvuVKmQQGSuw1oTbv0DfelInnIt2WYEalrf0kM41OfsS0OoFlg668N6sDJoQKj
7adAqRpXdrTsAZIjD86yGg93yuqj6eYj7G9gfdV7Y7vbtirB9l6KJQj2RsRWfSz0Fyepf7RWdlfP
+WkJYyzlAWk0nsihOOSnbAneey2zcOdV8pBSM+/Be+1TV/sxxt5bwqixGeOFUJMFoVVVWgdSwcHL
wC33W1RvZYsZZOI6dBfiveqgSvYs65JN3b97hvPe664G6QzgkpaLU981LoVkuwYcZwNpNVPfw2Ca
l8PnMi8R0kzRg5lW6M3pIsyB6ez0hZKMO54bsKORo/tNj04iruPXSY/USIBArRoJ8iVEwkkBVQ15
9qhTk+GCyvemi7o70qwPqAGbpIQk5FDHdpmL3WemSj9UDA7ofAA7t6KF12jkCYGOlago20+MsKNz
CBtBaxyoacI3KGrXxqvZYbPrBd6Hloy4LJ2jvSHQx6PK5eJs57MoLbHpW04hiHfZziIKeELfGxtG
sUflM1D4Dh5dR/vo8NVt7XmiH+E6b+3kPBUIrLZ5jv5qAl03fGK9xt9SkdouIk4X192aY+ZRhW63
uTvcBmMYnlCGPpQd8EQClV4im4Gkm7+mJlbvrGG+Z267RVE+35BBkVArT91DGUFPlW9G6nwxkisq
g45EuvZzqBv3zcS4Qt34dilRi3rmgg8yMb+CD0nPfOb+WE9KDN4HtyaKY61FOx5Y2j4SRkY1tvuh
BR0e7g2MSk1Lw904Mlm4NDs2Q0m+ALv77mYIDyaZXPN4i1++eYon8yXQo0UJWVm4mGkNShM90ryI
6YCo6c6WFWvcaAaLCp7JRbeOZGgbuOGzaXnwjCp3M0bVpwpOO9FeFeWz7pOD7Rrjv/wY2QBqVbs3
C3mHsY96XffVoEexC6Eg9mFErnNBkdNKi89yomABVTb3x9HLkLsZ5VYfqse6anx7bKtdAxrVJ9yX
JgqXpUNkx3LSQ5IAW4EaJYFIyKmaPkpJ8OQ0F4fBjG/VmzHd4BChiiBV59MgzTtIja9NR5JHjU3w
voktljKYrnYEiE0sXSxzP9KWgFFDWAsz5KG1mcd06wmwKhokDOCHOWpfKKlP53bCpZUO8SGbo/So
B+7JQkc1Vf0+GAmMPyRW41HNZGSpGi/cD336No2p/QQfPtZY+EipjftKqVWE4QwQaRLzhpHkKXFD
BmQjwOtYjSfZaWidu/61JW5t3ywd84JRP1MRr45r2cGG1r6dgwXRifetdEESwZaCXDZGwzmGjX3W
px4tBu9m026jBdUyRcij3o4htuK952JDcgyLyC6rIMqxM7+Z8UgMXvCjHeyWQJEBlkQP+pkV6qAt
4c1MFMl5mdqdhgiMOAxgAtrUnsYuq7bPrHiNZ6brkznEnGpymq9ENoFrkMtzLyzt1bHtXeyI9k2I
3N02iddiZ+sbYHMi2NAJa/43d+exJLmRZt1X6RcAzR2AA44tEDK1FrWBZWZVQWuNp58Dstua5PQ0
p//d/BtaGasyIxMRgH/i3nPx6pEDD170IlGBkXk22TuF9nMjf4m98r2sV+2L+RVlrXeTMKzYS14t
9KJPb0BjsoTNV6pS71RaK6yZKYze2bf8yJqxv8szD/Ng5lwbmXnPebe+NV0dVKuAXFeX6X70PIsF
A1AUpzcxFYv5OG84MOkt3FfE4e4zgnwJhp+CJZaXYpCauq9amN81H2KyFjo8GBR5ZVEDWdOjnN3r
2qyWQ6RaGUSDXgOLtOTQqMCuSI8LaAUVRxO7PIDia7INoUIH1lpiPa6gz66hpCJdMb9hTj6AkYZp
KyLGepZm70gLfmoMGJtzPnl7fEO+seraB332tUw2+0TQ5WTm6jfL5ulUN/1APZ/eFlV8SZOXG9F1
0advKEoUwb/JFqdFmSq2JINtnvXrf5zFxq6gYDGF04CgUDh3YyaqI6kq/tSog01I9bUzv5NrveyB
/dA1Jydg5M/50gO43nC2RKqRS4zXa1zkm6BxAEIDW2Rdjae2bsxDa6sDWGHviD3Tr+Gs+Ygci/tF
QrOMohlIO69TgU85QNuhHBWUSToVBsDFlgxYET7Dmncelqp97koHQpjxNc+xeXaNK+bYK3Z458tg
G+9HRtWx52OGl9sQQYuiBSJbjdiEl++GpyTqPvILhzX5O9AsWt038MfloWYtuHOm9nWuk1vEztRh
1Jjs9v10UAU7A4xG3Dx1iaAA4CZv4TB4mDcqYDchOAJUcJgce9Zb3h1QCdOXCSGvg1mzismsoO4S
cezE+j6E8c8KKFkAe/MHfVzPY5xSoWo7yMDjfFWLnBgP12vg6oAUaYqc3OG5wfZv1zdp7tY7NMrj
AXCSpKCEOZ5pdwQvYNbnGKKkH7mldQlb5zJLSuNNzHHD3noESWRZ7bmP45W816w4J+0WE72ZHGxn
6C/TIY33NauqoDHHLTocXwYNZn0zyPoY8TR2eEsHJwPwRZ6Fn42Wux/pTNp+opRaMBSFUXWjxvG1
w3xock/6cozvRsR3B/yyAZni46HAqAbAs70xPP1kNQbKs+hTskbViGrzBQO97b3KJfmyV5FhTbPB
h7kvQ9rX5+arqRsObGNBF2FLbuGShJ2wvzO8iiVSUVzSE5c7L4uozPFp+/Dfi14SJzsy/2UphjPC
OQ4WXiIzOZR5/5XxxptDTMU3Pll2595S4uHMHy6HxWjZx6G0I5/Szxac1Lr86D1UM8B+hsDW0oTT
fJ5E1dFfE6uEMQyF5k0v4jfVA+XvsH56TXWa2CNg18mv7Mb9bpkS5kxB5aEapKutVMversVFNK7n
eXQzWDmjuMlGxyI4UOQHjGIAGDrvSaqMULGk9gK5RYOUqRNsWMUj5w+MQiiuRY7f18aADdi9Jme9
HN5BKDscRKMuHyVHltPEd+yuH8cYmfjAmR237kXtOuK6ijwuFPxD7M9sjiJJlf2mR2AdVrPSZunG
Po0KmR8fBr+OivRo5OEbTm/jGp2HXxlpclOzjmI243onSarM6hrOZUjAIg/SU1rlP6KYDs+O6W3a
ZiOv0arqMk2O/WJzhWpcxi6lJAV0e9I94aEah1mDMd7NYFTHGAE7Qi8r87GRpg4qM/1JtvUTsiCa
0e2eU15rcKt241VyZiUm2IZELMuhT140TXrTNm13W/QKM9gWSCcFgeCARp7j3JouICt4vhlXOhCI
DY5z2JsPYy1PcVOpS3QJuI5q+yG1SJYjDpgxuJVS+ufDU4Vx9Kme+yP/pm2m4U4Tj3DmYmXBUHRQ
6giLvvz1H5ETxRjNGFK2/XII4hHwa1d2x1Gaxg1IgyCScNWjsRgOyNR3rqu9uywqul2YZnpf9+6T
22JXGdi/YTLk1iqkd+7s7GhH7csA3O7ut/+E9ktfV3GAZkOYeMm0ZetTkpH2Pk36dmVj4M9mPh4I
SDpWnhj9xLLjczg2P6bMfiJpEXuQp7pjqJuHNHEJYiPJPIj1/IRGgHHSsjeVdPcNjjrKFwt9dPWG
/oUhVwFUfam69naG4bCkwxVsZxpvuwnWznx3pv5axRngOGeEEis5xkmCZQ18VtUlAxHTT9HhEE63
w1CI4XPG1dMBfM+au751flZD/ExG+HRonSEB3tNRDlp30O/WYxuJh668TOuhCghU/p7VhQLceRRW
ch2R5EqbOCEvN+ZiF7ICh+GNLhNZXRBulcSHy27T3+5w4qdOanEyWosNe4bEfb90NGTkzOP3tcVB
d3WyjxKuUDHJA5gHC+/p1AeRU7t+QZwsZNpjXjD9s/OEcLiKs2uskDDpDEDBROAgy4JScotiTlLi
5A01hNERtx5ZrqwzAZx34fJeM5wPYhRLvmvG/ODLJ39TB8nU5cDg8ewuM6qoilskKYZPY6FMwArb
+GvxZCYKVWipWIQ22UDegiX3joke2ZAKmFK0z5f5gzk/Nx61Sd3G2cEz2weWzl+QgraZqr1nX+6c
SZX66ih9WxPpSjuLU44TlhjFqdknhI0gAjxZLZ2bayDTSor1kFkWkwllfsfnVvKyN65T470AAsl1
xR+YoawGL5jc5VEKSjATh3DvWjycoz4HDDl11f5Szn21g+Gcm3juZ4T2jMzIkpKgAlOwa8i2xEc7
4GghHpyHf/iw5iVTLpGkAfhC4AcD0Odw9XHk81pDchevCyBUpEA12SVHM3V3HantjiqsFz17Pwkw
/iwDC7oE+3DKsiH8Ns0SPlQtCYlceBqazHOKUflxiaK+3S5yi/ws6GoykupxIILQvOh7PAZ1QWRh
g4z5OpP9qUYQefAwFQelayW7nPG7X9X0Cjms/94qz1OXFQjwODMcpB7KSUmKFWnFh8u8nBpi1EJ4
AjFn0UpDUXuFhRUvDTq7IQ3QIVpoJaZorp5JCS8u3JULzRx+12igGE7n805iu+7D0LdQJjqzNpgo
Y+3txv7Yr/aArG3cp2klKBKbc5qMqG8hxCSsSAIX9uMma+nTF0KfSGrqmvbgQJwp5iskVgxkopMF
ne1+EMXD6FbosjKy3hw9Yu879vP8OU3WGJAecz1WxABb4AxOli1PwG6/OczG8phUd9q4B7ssqaMw
UPEAGscd1EQGK/y8dSdXmpLoCRNWYtSf8cxTwUvnWzeaIuIBIjjjqwldB9zC9kaujk85gk0xi58z
N6r2InNvmrzLAwpJ9GI4yfp9jMkkNePy2HbOKxHLu9XuKCmtJiRM+so6JEklDg6T3iBvs+tpsy6F
rgY1l7zlZJWdHcA5pHAUeJ5iQq5JgpM8dNLm1u3zxybp7Ituze5tJI73ZMTcGK0IULx9yWa4wTpw
1/XZhVG6+y72DklUUMLawynM1ut6C/Kuyu9mj89Vq3gOTCCurXBy2h/UKBullWLTpIFCFKjWiieI
mdtY6VUcLJGX4WLZNOG1Dx7wc4K9ekjC4WuQxVEbmMNdjy07zQ8nOolxMakwBB96vmuRvZQZU7PN
63bgwtOgShkPwZHexq6Rc3QaNgEjTH7eq75inIQ0jwUsVGYVsBLZmb2+KS3rK+k1avxwgkvMw7pV
Tn2qO4D1rkvNTT6yDFyw18zjnWRL9YFx5xKrXMVwNUDAKw+IJO4tJ2DUexgBt6B3vnYaWsBWMxnI
kz5DRx+zbwA0Wo8VoKW5t688CsE0T66B5fJ0r4rPZILJwEH36lWVQfPSwl+IMRCMY5lBtVDHpsbx
JDPeHk98qmGHJQMzy3pTNBpHgyivBKiITWr60FprGnicTK39KhIaWWHBrExL+ycYnaORZOD7RMGw
KeJo0Cmbp9HWZ7nSoEKk8hVBrj4xyjts3Ybvwn/Y6Wh5dN1lP4QNj7sueVhWcitZ8PFohMy/F3Z1
chkHbGt2rgtaes8dUeRE3Wup6guKSN6+Kg/Y3UpUb6cWaR4QzYgVC6xjoA2yOIiSxNp2uF3q9qau
QaOj13xHZPfT6rwXHIq72plSJIk0B6YH7hSzUBCp8RU63ssQIyCWuTpOSXvb0ZqVff+6ZCwSl5Wg
2nplWxPNT4yQTs7gniVLDqxzNuRVO+RmHM3Ai81HR1XP2aAMP7W+6xiF8rLESFaVuEu35qLqMJxb
4kWuxXIxG+veUyNSPz7UqqsPfUybHGUSyQKpPJHRfpNuwQxvQVY5FwAQu5Ia0x6HQ+8u8loH0WHD
OeMHxkaCp+hmLfq3tZbLeRDiHK5qOiHBfw8Tq74a+B+my9uw0HODKW38xiRSZpaxn0zyV6HdZ9sn
5W4TbO5sRsSLef2b2jKdyGDzCI9w4Y+OI/NNB+NoUDXGtwXNRsw3ukjCPaa2nNMjvp0QUaDrdZ2j
cqdPx53Gy9lGU2ZbCG5UNFBexM9GJuN9WO4tmfxsa+nd2qWNaZGXLuboBt0165ZN31Vk9km64onk
BBySDMILA5WyMLrDoOfbqGcvAh+svdSLTeA0iLPAmrjQCXM7H6zajjOV+RD3Lest11/lhhXS5sVS
aX3ZM+fheMkZxu7jOn0BCHJTr7FzqLPozUCheeuWoKJGxXoRT9g1rJgcv72i8hHm3onnp3SpH1Iy
q4PErR7KJH5ICC3fkTa189L1yZy3lANAMT7F3meI/pzcZZoHWT1XkG58C3UjZpPpZ+m4d1hXuBdB
hPg9nT2hwnEQh05P+pDeU4skxynLSE9s1nsId/vQo92YK6c/r23K3Le66gleCCb2b74iGPuwFKCb
PHeA/kmkgK2REpE3u08jbpi4Jz+xba1Ps2meJ7nNFspkwOg784EqnIu1qHezB6BqSa0TiwWUwUUA
6oLeLp0ZAkf5BKt6NE/Kq85jn1yKqDuJCjFaEaGWqZurupjaveUyjpusfQKk+ogx9VL2vdqJmTlm
27unMMkfGWhtmQIKeEaR4eSvDHP2yxCpJsZj2ZEc7rjznTeVzx7h7siprXkfYq8TqT6QOBRTYJ+I
g35glTcEsx7ux4pFXI+FUTufoqLWcGbYV56TMgh15qDOQ3zgVqp39XVYoBNsLCIeSLaKd+MgVt/o
SrIV+89ERz+JKPEqfoM0Xk2/spgqwYXbLTR0QGWqy7rJbYRSeXVcWqF3hWq/u3lb+D2ihqGHG9nq
6mGlcNX9nQmLi+CE6VWsc71rRzwqVoat4botJoBN3vQyNnDeDMO9H3Iuvhu33yvTfMqB6+mc2Uu2
OG8NcQEsU8m4UEtxXGpNVgjJIly4jR+QpS/5OsZnaKdEO7fVGeOneQhZtR+SublgNM+khLMdd0xP
gEMqWYDF7LNdZZ0BF7RB5GbuQafyJpfGrfd2yEw2PnmIZQczWApggPuejmoBXw7doO+6F10AvCOr
YZ8NiA1EP39rjeWxYAAVLN4QvtrrNrqRlGQGzm88jTezAEM1s2ylV8TaBaz4gLLe85O6fLtfI0HF
NUp2acv8IipCXNakPUJoBX1cNwfVGs9jN8Iwq0HmCpLVz15EpNrc3w6l/Gi2U/tXNcl/pJz615qo
P4io/nfiquOPapMndf8H5FUayfL/LK96in/87fhBNfHxe4XV9jW/Kaxo+H5xPb1JpSyTaoMP1T9E
VoZ0ftHIjW0hEFRt2miERn9XWfFVqFZNG6+L9Cwkrkiz/q6y4q8IIkbqozR/LTxL/ycqK6RZf5Ae
Y6f1pInWSVueZWnl6U3B/TuJUDyuaK/r/B5959M0sQVqJ4WmpGFfDX6wAfk4Q26OjHfRtmeeVdti
Gu6htVAsj9Vn2sEDFSY5SAsDVtU/m3a3k6iBmfFSLrqKQGrZ7zWUrVhF15GpSWzYJnHKYCfiJSEI
ySQEbFQkn40D0gHOHkvNvsLlYiSPRdp8700HtUVkAq5rySif9OcsczQcSIfs6cOx+++ZJm+T/MYT
Lu6wrG9tCa36qZh7i4qm0Rubmggt0pgF9ufSfsocLOczdNbPwVq8V/jiw+0EiypQWVa+cpZhTbQN
o743CMo5I0tnVd5bDnD5kMaUEpSNfM4gBfMrTTgjV+h1gI2YkiAm4ZdaMFYptyYXt1U8i814YgCw
JlgIEt1GksivmGwlz2XUtPHYPCyhfq2X/iOaVPgo0wX0AE7dZORpAez8lDRKvVEGqk9JFFmgGPwD
8pxT49iQs3lgZkUY+oyDEKjU89Ba1RVgW3IpySy91SU0D+obL2ZLbqzqxV0a+Zq49ZZ4hT1ym/in
4jPqDVjMplHeO0kdPUbrhCLY89qcIfCqs4++5Ifmmbc62BxRWF/CGIcWHW2kA+JP+ltg4DR8M7LQ
BWFJGRjUGK/EeDUnOenowm4W9zoxCQDBYkfejcirk6ccKDiL/ZxKALSamfg7YCSCmXB2UZs7FuAD
uxPFIW4nY+eO1F74zwAFqKHz8J1Ohj5MnUHWmVqauy7unJ3jCvVUkv9zHsmNwpavWHS2cKXDaGIo
kgE5fp2iiYQvm7DqVDn9LZr8+JzGM8hcqHoXpSpc9qQCx6veLNFwsklxztby6ESV5n2K6+aY18N6
NmnwrtM8szYPEorhuINl6aTpe5MsxitNq9yhCSP2qky5qgslAdMQ9TqFpvGKB24Md+mwsiaoneps
m0t0N2vHfDUZpwIGQ81yh363eV3Sxn0M85hgC2tR75ZHA+CrlLEjdB7obW5DJJ1fAD4Fh2JbWyL5
OM0/2Vu65H+oELYCX0OoPGiPdz2mI8sjMD00SZTbN1bsricKV9A9UDTvgHxZ+85DAMDBD1BysmIc
n9ZGlnULjh7PQ4LH6Iw4JdMh19MuYVZk8+CVO+YXxsvUlvNhrCTKNAIurjCMElrRFPMD/qP+kSdR
986kwdirtiawBE7Ns24F7bNI1SFp6/JOWAXr2boLwUDP7l2OZwjuh/2tXdz1dtRCx6cugSwIrJU1
nRumIda3PLIPcgpPYUky2MVqsguOhJv5m+33VA+DPFtdWRz71l1OoWEh7ViK9Q2fLgFiNUHaKmrK
vVEN0Q/DTd5skb9MMWurvvhZNZQGILSQkvUpyz7C3dUsWRiU8RGg5IVZbfJ6LwHOjH320aLQv2GA
kQYZShBmxt50kJhDT9ViCYZnJjrDokQNMNNvLroOLzJjnGgwis9IRj9iifaEl1e8ygCseJTklU85
bFKyd3eZLRixoEpgwkV6gyqxtCzLxhBy+uWO8pkBQTpzeUY+pH1HzQVKbJ+D4IcjBGuPtaH7M+5I
17JjBF+/O/X+hWhW/otjBNu2gO6OElwJl2Pu98dI2C9jG4bLPVULddRhPWVBzujXtw99wL27+4uX
+6Ow9ddT6w8v9yeNLjcK2b3Reg9Yaw3at+XB+lqvHJhxezRX+36vLgiB0VhKmTcFREgc//3r/9XL
/+nQJGWjsh1+23lj6/f2ngQixH88cM8j7XDtWMeaHem/f83tV/onNv+//8p/slK1FXaNWS73uEPD
kVQpHf3Ve7h9h3/3Chsi/nelQOiFbML4rchT2fGMsoPyvQm4nkG3y77r9Dk+mT4q3b942b/6vf6E
QY/xLkZ2vN6nyV6z2XRW7/+hcv3flaW39Y/ysW9//OivP+r/A7WpzbX8n2vT3Y+i+mo/+uTrbw8/
6uEz5w/Vz7/1lKxBVUbV7yvW7Tv9VrFa8pfNTEXxg8CfvY3HZ/s3V4A0fyGvgfmgS0VqoiznrviH
K+AXy8O2hpHA4f5HcM6b+Pd6dauAbeWBKnW0lpJS1vxPClbb2Z4k//yUKvwvynXwBghmr/gQnO3e
/N2nlL0l2tbZi33TxqR7tDO3CRlqrWGTXa1pYxgX7LSTL/r6pmKFwYPyokoK72PBHTecRndSsOzn
EcUvc39HFiT/CXfCq4qsjb2PzdOyq2tga7Zd3iq6eb5twpP8G3VVm37ABmYxBRqjM37GSKzIV5f5
REDIwugjOyFrj5lA9tm8FpGvzB5LN7POCg4FQfKGK+7IlK/0OUNSY8wbF8gs0Sl2kmBd1USIf4/F
BJk7C2BS9ptYlfEgxaLZk+U0u81Qvg6xOSkD2p9CAjfNoq2nH1TDI4Dyyc6a1GEs2uliU/SUDmgM
IYyyZd+jGktu+rEIdhfttRiiet8gL85wz5brAAKXn8Jm9Z92US880lVML/rgrCpILzQah9IZ1Be+
2YUu3c3sH/FklvqunJD+Ax2VpMg0Pivo3AGS65YdgEUxz0jWxwHg1XdVjYmBZk9HZfQQU8KChWGv
VUJhN6JlPlRGadvflQMMP1hMUa9fY+NYTrLvh6zQ31xEcvXXjA516PayYdC47+PerV7sau7X2wyR
qneVReyjXscp3Qy5hcnv9j1eVLJ8hUnoqq+uA9vNjM+pjA7lsSP7+3CYBtSkoRwqZiqpY0rmkLQL
8t1lUcu0aimW1n0BT+51yEnsrH9LWobq6P6r4oi/Q8s7JszuRKFUGqa0r3B2LcNVnS2Fe5xAR2OV
YIfD+F4MWbKckHVUFu7wdVhPirWS9zaFVNImnbxVwOc3klTkx63mrhgmuLqLTukSo3nohrStDy7z
SaK4paPdkxwsTQvQR154j3cvB/Ug89q8lM7aVs3OGzwLM3oGKOeut9CiUyC1U35kVcTvvxu9umM/
Uo+RujUSO5EOb3JTVecoxvWsYJI1VvZtxhLH4h7J8/iz9ZhwvBXcld0l+91c1gChbOFhZ5Pt2lzF
HZzrEoV/okr0XwAO9xIV5HDfeMWQntDh4AIgWgR/l9mFgissUBgaoxrbC8Sjnvq2sUbmA7Hh6P92
c2k55h6JtjZQek25i6BDudFjpQcjK4N46LLQDhBPQoEtZnfvlMW8a+xi9McRPMqtWqZcQY+MvjOD
RAVCzk+XwpkWWu0g5Cr77BVrx+AV8OnQBxrq3oAQvDc871a2LB7v0Q/O6bOwgOgEVR1u8LNkIO9X
RqRcoSKN6GcuYvZU84VjQzdAABIW2trnNkoiUirGvrxKVO+BSF0iCQfFwmUPAnRasvJxoffV7DHM
gjkAitSGueKUtxaFgxnN6BTQfGBkpncVKrkVnRlOp7rcCsMNlkHzSZJH9nPoVwe4VmGm6DOikar/
s5vGsTLJNC01Lc9EJcImQQJH1GCL026bcJIE5mTE7Rp87IN6YB72VZh1gYM8dzSTaZe5OrSYNayz
h9nL0bXhRozr4mklKBFhQieXprN3RiIWtBt5z5gYx/4yfaQDIe9TYFQ8vFffC0s+OGgy1dreeGuX
w0nQ6DqsjnSChTEweQTt8DOr4SJ9M6zSADhNb58gnEqmzEueO3yA+BK7EmiFn0sF7W/nIHgWr02H
uRfZCZtW2p9xdHhd5BpdzGqokHQnn7ElqxXcgV2zAQ2WMa4AjRVm4iBgKGXrdLEPI00iLyItusCI
VAx4pVCibo+K9iTp+3JIriVZGwz7IlJxRniAfNoQ24yhQPgfyWRZXoDwOWCkk2RhyeKDhS8R+LZh
BSac1nedOnT6Ecr7TWThte1LumZ6fC8FtqcLj/SRcYJLL21Nn+ouhPhJUSMv4Ucc5o7LwQcCs0mT
1ot3Qd8t1hPfqo9fcTQLhbar7rwfOFsLtWM5D0zRMLs+bwmHr8N7xt0je9B+ErP7XmS9aE70/XV2
Dz5tYLzad+AeBh0u5l6BbTo5wo7NU2cu7ArQ1Jnps+7TSN/3cuRI2fGEB0IcNwmbuS6Z+04GTjhK
I98NurUMng+TFz90Hks+GxYjPxQTHscDwIisplnMYO4NdCzoDFjGxQK5j2Jh0hpgZRfCh1J8/InQ
rnsxFV6vh3OobdbmCHsB+HUXepgdeQmundN8mymNycy5OUxEyNHaZD+9yYgjUpgta86+5saNLVAw
VlpflMDfxRFcbruFD2xuRG5mFjFHV401PYMLpdU7zGhDuIW2YjQ6LebKQgXcXAluQHYJFricg6Q/
xghdOJ/aRcmKfWIK0pt5TyKjs11SUDGGIeil/ViMfjLJbROAzh04S9NtT46FcScqD6DxNtmokpQs
qDJdyM01RUfASF4INGgyMkJzn6OXDWt/GF097K2snvTwxfsm07u8GlT/hV8yYv3VRKgUPmicTebc
9lQYzCdcTtHhW5J4nJH7jnmW+Fq8cYoZoyUpTHmIDGFWsWPDfMaEx5gzRN/asAoOML6qia9bZVKQ
8dPp1DzDPYBpUyeoiR5LPqczEn/AEn3g0/rMe12L5Zm6p/7exiAEj8icfjWmoAQMSJOPiG+NV9ev
lcpY3iLirlBkT0aay4A0dHvhlG6TRnxrWWKxMnE9Gd63aTq1x2X0Ovck8ghaNU1x2VrPylyRFgSz
o+3yym6xroKOJxkA1XkOSPGTT1fLPpVQg3X6hhy0rpSvrDa9dsaZeVKaKNMKioQn/8fKI4lQu4Hw
2MB2EmuCqOKs8OGHDNlm6TcjcLRzszSi/catNMdn8AOdfK2q0Kauc7XkEEW/Q3uNKqybMPszsxoB
tYq6fGURTKAY1c+4MJiMYkTC5wKzDdKeuWA3xX4eQBeaK0+TaG+mNOvp7OLoR+Vhh+OjEisSMHZz
mNMukSVH6lLEALwuW6K4qyCK061KKxXSvbqeSh6KaZw03v1ctKq8AaWvjRt0tvV6x8HduihQ7XLA
X6QLU1xiAbOwki1Ty4NwKeakfIw8iLg7j48lDn5kWhtT2yK++1ph55i/OqR86eOvrch/tE74/7Qp
o23+n5uy4GMpPsq/nbv8o/ze/aEF4+v+vjRwvV9cGixLeEKbYosI+0cPBuHoF9sUYC4kfm0s0oom
/h9LA75K4ZkWlqsxC/zaGf1jaeD9Ah1Dk3PJPNZh3eD+Jz3Yr7bhf7ZgGm+3qV3tSGGbrtCIWv/Y
gjn4BOuFj/phEgt0OndXWi1ldYfLTi7xrTuVT0mF/k+k+V0r+2/s2S94vqBrrsjZotJZDh6A3p0D
KxI6zXobrTitu266MozEQnkQt7dGNER4OGEOt+Z50R5SEp3eWCM3lAkQcjU3Mg+P8i0yrjMb0uod
HZQDK1N7U/1BCXxZlzjaV5ir0bQgjjEnWH+WlyCrKARxIl1OZJKJvF51/bOaMNaN2TbMDWOI+j2i
WPbJ3R3v05OJ6GUwHZSICyh0rBBpe/7dh+Dut2v3e9M5b+jvmtpfr6hnmqbt0lajEZZ/Gr1A2ahb
aWhxUGwN6tzaze1mAc4P//5lnO37/Omdo03XgiGdaxIIszXXv2ueI3csmjAyBEYUg3wnDTpjctaP
tBi2NwjfTXitgWv3PS5xd0rfsDL7jSIpQQ77iNFWtTDpJXT4gOrnR7+5ctupPMfNciVWy0NngmA1
0fa94Ri7maCYYCmNb062vNi4xcKqvndNLFgTImcD9oGPW/Y4xt2ltY5vodU+4Asg7hUfg07QLZDe
+d20kbmspImNUYmmhcB7ioT4KPWI9RofsL+Yxi0hkAe2GKkfAcENkkIg8SaQReNTNkljYynw1JtF
EWx1DPJLSj3zC/8ep1cIcpjGZxqKC8dEEjGfq7yJ/yLrj3fyv112xRLP4Z11WUAI/aeZhakMZzJs
bR3kNlCvttwbvLpo8T6SQb3RO3LpoyK5D5Mk9Gmn7/PVujBWaNcj2QGzGB9CrT7ok2moinfi1kxO
4QSxdJM9WyN/sPEwmmI6wbh7XKY7D86nbtZDXuXHrsTjk93gmti1Q3GwtHwktON1xd/ruzXGqNF5
j+IVOybyPzfH52itSJ9ry/woSNMI5+E2z+RTmbe8qJPeUT4gdSpJyior3KneOz/ntdtmxyHJ35KI
Dp8yOKvLy3wYz4Uz37ABLUEnWdA184OTt5czi62ZBAlr2mAv5OmRWCdDVEVqky4xNaAHzBVZmQU+
Bh4ZmKvsaZcbEPSH7LbD00Nnt2/D7gT2Zs8GbN/NsD1zpvnwT0MkDnRPS4axcXbXi35iJ8Igv/AX
IkV96bpwkQHlYGVT5mM8ymuRkaVU4mnx+pesvq/r9VSjuFQdEX1ljcnAvefKXa4ZHxRceGOUB0M0
47cZUamyx4iwf4yug6j4ROX+bY26q9x7pjTZieYdgnG0hntCaJ3cOgo4eGVxjgkFmer4dkipzp30
ZiiOUfe4soIrxu/ZmpwK+9pc0UEPDcq2q5wlxVh+RqDtXC/I7Ot6NnZidffT4BzcWRxEU13o6l6m
9xHeSGCOjvGDqPFAM1TNGgK5nZ+5iI5C4aCXLma7gWLJOXlO9miRsF6N9RHT1EOHCh3n79GEjLf1
U4n97OTrbkCnG0fXuKMDlU4B0BbfxSNPlU5hVxyobw95QdKYQ0eYm4GLgG1U0cVQqzMMG/L+fgjW
L5oE7bwY961TBKtR8YkI91NO+1nCbBfmuTWKQ4qROzHNU2kvR1W9hjE22nLDT+ggEcNlYi/7uP/o
DGIBWpe6v2GOZezkonfplL8SNnv2KgKXRlabuMU3X/JMUEQ4ToGcH2EX+OPS+opI2xbX+AB5w8RD
OOTwsEd2XXuQsLjiwUVgK8c8WtNU5KfKtGDHFX6OyDbmG2NyTbJDwoNxZBM3N4e1Q3YFiltZh5Wx
U0a75spzKjEu8Igb+jOpgn6C1kp7J4N/m9KVW8UFCzZ/ABiSYOt1sCSN2+MLZJz0K7CM4UtUv7r5
Vb58LtB10HRfkrOK3xEUix81lxVoAMGP266X+H7RQScYC3h4kT9Dbaj60xYbKPnj2J9UuwlisfHK
k8G/dfipWu9EnrsfM0aFpWdtL8o3m6xjwlFa/xd757XcOLZl21+5cd9xAhseryToSdHIpKQXRFp4
7/H1PcCsvkfJ1JW6+7mjIhhiVlVCcNusNeeY/Cn/QcQhOnbJo3LqcJAM3RcdTa/o3YMqpgxFqjjD
szoM89HkplvltnPzn6P4ko+GkwZM3IEKYZtIX+Vr7CO47R41ZJO6uVVctHGCuuRjxQYgr+2ZHByy
oV16KgYZ4SLFjWd+xosgze381ErJggDJsD6PREpU9MrNhr8gwwSscdeCtYrRWiN/3nIF1GSW53aH
qKzMnjr9h6rfKRIgEl9+tnkR/PSpQFI69Fh5zn66lvoa5Ww9F90D7NVi/OG6O7V4gkTl9zhgocrn
bH+xK5ZKSHPyJMR69KuNq9trorM2hU3/P9fnWfPMLnJXdbA6w8U0OKhWurM9wrTR1vrF0R6/U0Cc
69aXPOsA203wa8Q7kbqOJAR1OeZCSHnrvOWGjS+Ddiy9Yl40D72pr5mwYR4Yq7owVl1bLY2QAg2D
tz+80AJ79aMvrvtDjplNI/IBvuvS99x9zOJvRvfd9weHmFmYz/Lc7KmqxOYMaBhbIUBN1TaX96Lg
oWQo9EkyUUqLUJrXICy3JMKvFPc1bu11UYBAZ9qkPVz3T0LFhtNfXPUX/VnMiLDiyRblGt6HyNOl
AAersTCjHu9tRn1Ic2IkEyObOjNaBK3iWPF9VQ47obOe6JK1n/7U4rto+KZ4z0ryzRQdG7R6lVMu
nfQGKebbkOCBFjxfy0MNrnjm9f7CCplA0oU7bXQ97LW7jmZ0jo+yQpoxOSTy3J6VE8TP8+aG8uSG
q0T6IulaAm6ZjlYdO+ZAYK2+ybyvtU5YDusVS5i7wtzZBV4I08KBnz4RUlfkPxWuLd4YugX3Izeq
sfcdQVDxRoUq7ddfdKrEhUlcbnmSCuuxm2y8Lteb9USaM8bYhE+UVrlux8ydI6F0B79xIDXOU6wM
0fjcZqcQZyuIz7nUDfMp2QpjYinvWk+ayS4mQ7HPmL46o8Ygv88wkfvC8XhsBBo/KqohL7RS/aLf
QV+CG9s6BM0B3eSck0URddtuLO/lgiDteB7p+9r64slbH/uCHX0BWR8QdOrLB8tT5jG1jRArigog
X8lBoen4DvNDRwOg71WnXDqsE6saaSOXmEiOhKRIOV+m7jFSXwCBOUV6juPd0J/TAipzdwGDx6Ih
mIXlc25ahM14MyWQvhJIhQmsftGz+EczvqbFJZEfEuYWPTTpbx9H9zDA0kiTH32zqxOEzNbPHBED
XYeFJKRiYRHJi12XcQ9QuwEx3dsFRKlPGZFJBKMCQR+vphqesLSj2aOfGT1kqGdR8Wzk+CwKPGaa
tOqzi9/xVxYQ4r17n9WEoZZEFSiLmtHck7Vnq08WdshWRmqIHXxgG85SAXK/QTIh/jooamupVVZZ
/2C2OvlH7GzsB9pF8x5JfGgSITmq3A6a0JXkVOUKVugiy0nIzajf19/qGtt9gt4jiLA5tIsAoy11
gEXTHjqLOA1tbYM0jcpTVQCH1O8lgoWFyV5JPyWmcspVhNtCWStCXgrroe/DbYSssIrqvY0LIoTB
0BW/Ut49hQAW33wQ3VdaFCgvMB9jfk2eMpZjKo4u74tRMNipZBD1TxIYd792/P6Sc09SBQdIs4VV
oeT4Zrj1pQfMBOHCJIQy6rtq6GYJvyZg7JlsdA5J9FRoHODdM13LD63/SIgOQxjR68jUA12fE0mX
WxTCKpYIaDNmBbwG/Jxz6l3LUULqxAMd86Z19756iIYzwb1p8Kybr1J/HMCd08paqBIMiWij6feT
i33svXtzDAkuZruAE1MBckP3R6LyNEuCU9ZID3TQ0P5ifloF6Es7nIueeUp5eVlANWaAOHiZeccu
f4x1y5kERfxXvvGk4pqmDs6GpVko9l3m34+xtDSS+8EsvvK/O0b2Yhv3PdWbVLVnvenOsoYMuXqW
BuRIBNpzZb6mtv9CUpOjhNmhMfl9E31aoo9mAu+U1V0wPDcaohA6OkRpVcURp9iz0fUr6PPE0EjJ
sSqkpVW6awyH34VcvhAUir1Ip+UwrW8NLdmJNiQGtgc/AGRvllbwuxAZzYiDOxqd/wI2Z99HCSkF
BpnQG3lg1ejPp3iWenzGIyAnSMG85xHkmhcNjqweI4lwlUcMCfPORIFOqIIqZtBB4dQ6RUWOu1b8
UmAfgNRKjqGEL3QYIDk9l/WrOXbLZii2FikavlZg4QTNECccJHrSCunnaEBm8VQNTAdF8RlVvrMX
PoCX2tvJZagJCmER08mLlDUEyWI7M5PPRiLh3MBTZpJEEljZSSZQQ+4e1YZsX4uAvVCDx9xhTi6a
jUgg8EB4Zeu+0LZppmwQ4qzCOFskZnfPTfqEdHujnaAkwg5PMwXlFRtIqX2zsSYWy9ZUAjeWBpFn
AyF3FmVLAeLHY9P2ySb+vc3km0NNgoo3e/h0yMIsFByKZsw5HCdjP0t16atShZ+UC6Zt6Z/VAk4K
3J9uGIYOhu+mzqOmcoBAagozbpq5NP4YpB8+NnJlokjr1kynFgnG/JPTE5Pg46OjTpvpN+fX57Eh
kcmjLWWya2byoVsYc0DSq8IpNgTPLIH8zrNTvQKN8clGXfxdhplOWLVtBYktN/Jmn04D1qWHG03L
yqlT5e7xjcxZMRyDSEYP759UoD8ItFkTt9MqbgdSbxOa+LZhPZndZ3Tb9x4qoSg8VQJ1MJDGP68E
GfG0IwjYXdKMmbOBBpc399qtGz58/ERNT8ztFX9zHFv+8zi2a4ZRpMWo6AAK+M3XdHj5+ADvXde3
B7h9kOxccqWYE5HUS0ejWDz08d3Hh/jkWtk3Tw1VJIzUNedgqk99EKxGhmxWhCtlvHx8oPdeirfn
cvOmsxjo7bHmGRmkFPXZuBDkGENRadkzE/aQNDoviLxgd/Pxca+1uY/u0s17742wmAqPi1g63a9g
TbPFESvSxueyg4t+Ec4/Pt5n92z6929eQ9HzhlCboJOHNa1zm52qe06At/njw7x/3wwanFS7FeNa
a35zmDzBfVRpAebY9Kik7P2qC+t0p0o3Hx9Hme7LX5ePtrMiUyC3kbv/eT4kGVodfW9tqRnGOkvx
KV6AtBNxCI6C/luTVfB/8AXBnRJbz/g6tVQD0DWiZ79IaoNm722IH4V+cUk9k/ahcpbbTx7iv8uz
DLITLt20dYKV7JsyMBRIUozRtiwbJl0flZ8q7SXxqufDjATmjy/Iu/f3zbFudHcj485QqRwrLh7y
5JxD91aUT57Zd9+VN8eY/v2bm5vSbMwMtijLxshnqpo5dnIgSZIYLL49F+lD9dnbKd4/JAKxydAA
dv7msZWTBNHxAJ4l3ev3MPKYQoSjrimyzOX7dpvtYckBn1h4DtWpL58JQ8U0VP71lBFkagqLLsu1
B/P2jMPA43UpG56yVXxKFu36uzGLTtq6Wn98994/0DQ7g9KcbCU3j4rcjmGikrq0pLa1hGGz9Vbm
qtnAwPnkSO8Wr8VkOVEtmQ6FfHMTfY+iv4Ecbul9bR1QPVtifxbo3RdKuiCTe108uhv48st6XJhP
OQWoO3ntLj4+3XdHiX//Dter8eZBgjmVqiE+3yVZNjMTfK0H8IB66dTsefr4UO++F28OdTNX0UJA
6hO2DEjjd4PYv4CUEDwbHx/k3Rn3zUFuZiuwsxnx3tP5wEeR9HOif/34AO8Pd2+OcDPcZUIpvNjg
CFSh5+T8zItDcmDzu4n2RLntzEWy75/ihbyL57Dwz/Y6wF+z/PiXuLat/nob3vwSN1MWm5daYjc2
PaTuuVprq3qjrrEXzvp5u6h3UGBX7cpffCoP/+we3gwClbCFl5ucvEYdyqEeFCxch/SxVbXpf1nP
mQNY/af1P5nJ3pzs9Ay/eUYRvHiW8DhZZSTMuFjowl2BIJ4rUfybYo6R7n029q3a/rrbePNK3rYL
M8sngSu7XleKPbssmrmONjNmYu7uykP1yd5GfPa03kwVvaT5uUcWIUiPs9qNji3XxCk+D/APW/QW
zYS/gsyFf4Zau/ckXCoXHmEdzY+Pn6f3RgFD1Qya4wItsXLzamZ1hzvMZq1QmxuKhx105Qxeihue
Pz7Ou0stUxeY7JhCJvz4n7fS9xER0epgjbcNLt6umPvOd22GXRnUhPNf2HdMr/vte/L2eDcX2Ebu
Q4pWz4k5+KvMZbEynMrp6BNwPMn5nyzt3h7uZkTvRmCFXTawVvaJpIkekixZ18PDxxfxvYfmzUG0
m02Fj/PdzCXOadSkua/nc9/+ZFKYrsoHV027eRyiUQXdKjhCpD607q+69Jexas6M7iUL8rXQi9nH
Z/TeqPL2jG4GbXKthtKDBkh+CFkU8bmD1WR0p48P8u729+1Rbgbusu51gS1IW+pHeovz6iy+1Wtx
9lbBJtvITrwI7pGQrvxV8eXjI392etMNfTN+dXAJyhHy1tJoh7WJyjsCjRURH/rxYd5dT7w9wZvB
ufN9lEYul9E6tACJFpzjvN1RH9qCKZv7zLtMDwAuHO+52hcnwiZW+ubj3+H9U51Mt+wHMODePDkj
1ODSn04VokuoPlbVJtfur4f4X4HT/1U0Hvz/v8LpMQ3qnz/+D8G23o/sz+CJ6X/8LXESuKK1a6EF
swjKimk39ttlIln/MlTcIjJWE0U1GH+5Of8onAz5X6iNkFAI5E+y0A3+vn8UToRPYB/EFkL/GhcK
A/d/R+F0s3DRtSlNSKOGhcoKMZVi3AxecqsGBm7kDupp9kvHs1gTTHDGCYkfeubqtblX7nMXEOr1
o5eBOMF2Su5SfBps3Pxum6M+pJAefAM/1azeXNDT7yHurVpImVReb4a+6ffDTTNtY02KQyobnT/f
1SiCK5S6QAb9vK03BlCbeaLKd52pqqchNwCMqpW7un69fkxN7LgA+lig5EHnWUoIsyBDI43VYVSw
r1XKVMW8bcgzUDogL5Qxdwj7HV8TOzrnoGASqS333LfkocSiPfdjYNx1ax49vf9O1VXeQJvQtyGx
PRs/UTuATYnczlSJYIdC71aNHgTfKjcUSKqrbEm16Vume/XRAgncwrtTPKBaiQKMgwgvf+NBDF9V
Y508ASw5GWWlzGIEx8bKHCBD943RV7MSk8UmJ+g9GwnctiL6uLrvR8ciUBlNWvEahUbwLcyJVEsL
U92hS8vRhuhPgii2+8SKHUlo7S4wUnvK2YmeEpsNI25t8qxqWaCI6aHUEGi5rzo7eegGYLR6oxJ4
/vvcSnzppt7ZkObj5lUttP5ksCqiJbnVmnJY5Y1hn0l2nexGQJeKQPomodzRi7L5qRnil6zVzSNa
fHcxdvXGhwu2zC1x8kxaV0DuiGREhfmQgMZ6GBZ268LcGyLsqqrEEtrISO3BULH0Ou+SFWnHTcBX
Y0MkF77ir6ndPMRWO54LjdTcVHjxXsnydJl1qbWqbFqjtuevGl/uT3Ui9adeAuSLjuSYqMim7DwQ
D6pUxttYyaXZ9WuEjP1I6KJ9VAjrezSAaB+NUvr9rZGlYe/LsMcGbwsJhujoIcPx4PUNFhUHN7DO
nQ1yf4fhiXRtxH/WOD6GqHmIVU4JJerIqrTGO1AdhONNH+mIbqMjUqSvvA56ISPJFr1/vk6gQiKr
pjUwxN3wHI+14kh5FCBqhjNuCvOBvPnqnGlDfyJ8DAJnWMyIS7IOIHKr4zD1i7IAKKPk5T9rYeES
qON0AphDySU/OPhBnWjj1rL1DL4yQWmE7GCwzXuhaPcEKUfHfAuBs9wPclHtuT3jVurUtTQ1LCdI
Fj90qckPNPWkVsaeIBoC+FpkYLvaVR8aKxzXJd1hONOFcU61cPg+8ANtt/EFeJ+jwU2e0WeVL6XG
UBKQKbCocrQSXtBn0TI0yTTso8A85+0CWlxxDjCD0B8J40OupwevkMCsuLjTtSEDqt/SrBSectF7
yJPXewdx74cRPI5y4u7l6Wam/EEIVmZjN9WdlefmToXfX9WavG+mDzuFOtaYLnBoAjl2rj+MqyCt
BodMtRyHVhl/DVukPm1ZPMh9uAstryA6gCJoX9NothAQf82wtHtx4n/7ZDD8eyykzsKUoQqdMoii
3IzVbtQOxmB2gFnZeADB6TISHqFMSKp50PpjZAbh0VUU/dFrL1KpSk+FlX/Jg6xYiXMzjvaxIDrh
6GnALHFnK6swBEMxSGP8fcBtFNWZ/mjFbrHSzGjj9pa/KLKuP5hIfT4+EUqef43qFmpZjdkPrQH+
vptRfQyMqEFSi3uDGFHosOG2VyVgeYGgS0mI5arQs3Ff6qE4qbALlp1JoFrRyt5hNDL7DqE5k4/R
ho8eERGoS0IFA7R7AtbhQddRUULVtaBejbayq2M6F7VtrcsWxmkViYb9Rqperj+JkAZiaDt1I9mr
OqEu6DMlQ9fxxNIMhymSeXhNIVuVihzcV00+EuJuvcaMwGYpyvP1Q4ZvjpgGxZtfJcEBS5F97qTh
e4Kx8LlkLJXl8CX1A/Ei8spy1DyXAH8aIc58mI6BOa+LsDu2ERZ820/tp4Ym7lylaIJSIpVnI+Po
HAVq84SLbmryJsVeNuNvbWglJzOVk02lUdPUxFNpKjvku/oXEqvRNEAqOaCJMVIZfmXPQDpXyFh0
QqKA/a5GHZq5/jawXHMN2GKaZhAbAAGAj4sMkX490tnq4EbLMQyndJ4YeEnDyGhZ0QonhrYhV0fZ
10mMFIC68XlUOzIGcCfS3QZrdw2DJkdA4DqF/5dKMcxsv0XWgEGtUb4NVA/noSlpTpo1ymIQnkoX
NEhOIDEIbWWQZ8734kOhEfHjWZa3zsKwOhZYPx1f9DzDhhSd/CYxSS6xzKVXpvmdXAl+QqyhIvdp
ExDneMuqoxrnjLXxEaJ1+VSb9mYwAumi0kfHMWBOOSWUbqVaFQ+h6hPMAERj3VnA3UFH2UsFxAcm
w2xHsK92ohyao+8AkTBClPr4zbju5P6905uWO6x0wAoge+cVt26XYw2ySkxjPa94DqXMBVBTDZK1
H8GcbJpg7ADda+Vey2No8phrZVmRHM2q2rVZkUYVpmgeGYijZ1/VXwwdz47sli9gySkAk8cRIth6
1GBfHA0a59w0hHPKFv10/6qkte0YdpUuqGLf621UrrrcMJbo+OaA6ptvjeDtAd2SbFh6nBXFG/ee
SmSt3Rovbm4QwgmyIs2Jfv34kkyO6j9XgCyASWFj3AL7a3Fp/lwB9oSCqz2GYdJo4Esolf8Ci3Q5
5J28H0cXIV+tyMTCw+UMBdWuLlZ3mPVspylGYzmINNzLk0gaL/jaDBRrQ+SZ2EV6rG5kVtlnqUPn
aOhd+p2ZcVX4WY5qHtZoHMvDFHy27nu9PARR3y7ctjKW1oirMsKstldSpmm9dneeLTUb0ysBmAs8
xlEuqaRnGtb+4yvB4v7vS6FOtRpC4ujdCOvmUrStrXdGmGZzJkhJrXdFOLYPRQLDkGUfws4s0u+a
Mnuxopr0k6TigcfkuCrt4QQExEP3xtI3bYFUX79aSjGQUyaBwfRIabJYNW7yIqsvfekdFPzg+NiE
9GS4KFTKTMoO169uni81TXkyBl3bd1kwtcZz23Fdjb2Db8I5BR0GpNqgSlHEBKP95+bBk/2vSS3z
vJFhaxYarDsj0S5eRCC5qtfqo8ZKEPTvkqC3/MUVw89GGK0/1wD5rErqHegtB+RGHgA43OQzNPLa
Hb7g61qnLqUfZIWwn5+GZRJovGXf2dQ/W/dnkRdSuRBGHmwkNuS760cq9eOyZTE4ww3bL620M5aR
n2VfIE4rrn+fJJ72S5XR3RuV+JHnxhmM4yJMw/iF+kGB9GUQ+9HvkaJZabRp2sICkxiku0SOxSSQ
SS6Jhm4Qh+9lFNsgkMNLblkIroAhYxmQwksYNvESk5mMVNEPdm1hGkh9WfNW0HuC2YAxZG+j65iB
q9Ke4oGlVQzp6EzQlLLUEhPe4hjFy8AkMwYo0cNgVu1DQ68gGJLqKAMB8AiKWccGwGmzliEaQ650
UBywsA18eYXLGVLh9FX0cHFyWRxlUN2reoo4Umlf28awMU3JO/f1L6xR2G+V0SNR2kek9/t3NJOS
W2y1+SmzsHsNjS6/TGRex+sUODIJgJwk635Emu0RmAdp9/dwi27W1LzD9SPM8+/Yf5uZpNr1Bhla
eydY5rBEt+qtSIk7mybFU9u4zyr+ClkPyyfZ848JoQ8veiTdYaveS3V+LIs6Q+PHLeiiDKlpVX2X
dL1Dql+Q/RQb901avQrfTBc6cVdOfX24rt+hCBwZiwlNvp6fpffSQkwPoYB8nuR0LowyM8+0EZ3I
HaFbTx/Xn5gL23kylmSa2RIkPcssNqCD5gKFz4KEKDKdEGbP1NKDxtxm3pIUg3ael4Gy8GpLXkux
nb9IiBBrDxhSUUTlFx3KsCx5P8MRAXHhnu0hl49AAqNjmbEnbyDc9Nc5q+E53gwRkAb0k/jDexjZ
MFq1u8YPkJLE00J20FMep2ysgLtXMT6iOgKInkkrOSNPgIQYSJvRMrMz+fT7zkQBGmNVc6Nd6GlI
FPNSIl/cs+eSwBstkWB+8hVJJv87eEIXdpEydiyeJXdPaVUg2+ZpMrb4kbtd6abmOSCBbpEOLnKp
6asxxRq1UVOQGYBNRRHkCooslLZ1FIl9Fao25nbCG+VgYLjVo/4gaoyYhvQoXkj6A96dplCTPysT
/z3tGpjFBJZWjZKKjpH/zzmGqD70s76fz8dW9BeJ0VOTGusONbEJXSj+FuqqvDFEZh/doMkdhR3u
QqAdXZjsXRYRHv9LiSEUfhECbSUxf+gsO2eiTO6yPikOhFTPcbhVqImRtvdukb/osrEJSEs8R52+
vm5VgHKka7SiBehf4zUG3rGp0DiqWFW6ZTtWZMVujWlwC3sIvRIsx4WuZeahsgGO0WOLPunyaH9t
N7gogrW7YB1imuZE7XtbJq2ionaVklVjlY/UKWtzQknwEYy2th3cE1bm8NK7frsRdtbNWAzglweH
uxGY0M5x1W+LsNbuS7nHeRAHZ81oSYSW1cfrv+carruk3rLqslZG1Eb7gdnY1KsTpinvECQ4EcQq
kgwCr6G1wn02S+mucSKIT7PKVf1TKcvuIR+zRVEXEYyCMPkeuMZJD+XkSRVkTISqelcneg6tTSQ7
JffHVSWjpPx4WlbfmZVN1iY6HkGcbTRS/rxOQvZlRZ2uk09q97fBJ6tsIN6NXWQfXGK5reaGx9qd
rgdZ4SJn7sX+jLGnP+VBvrDJj0OIkWQ7lb/nMTDwMHQ6CAPAhLOyILihbcWv3gqNdcxAs+jCCg93
LbyllubhLpYa404rWJs1Gq8qScL+OqsxOCTV42h76iPJCxZLBBwpOSh/v2nv46i3mL66fiNjj/34
Ytx0Y1nAGvTpqWUiEcQ3+ddD06aA4OAX47tuDZWmb5/tISAwicaCG8yHqunO2BTSl9bKf8iWS6VA
tYZdLGzMRygnS9wjBDDgSiKcaEG2k4pFw1UdEnLrg0esgY/hf9MZSUX0Y19/sgAXN5bP6wlAipxW
4FRYcbHd3s1Y0bgH046vBBYX9mGwu36AFP7np3//GTyPdN7mqq6tfZvdTa33oO4a/Q7YS3muBLg2
IJJEjYUgLwjXlhdgqbM7hbu6bWGj96LX71X1h2EU5eX6pbWaEbYGjq/rV2Mwyi2WUwJLO4FNW/VY
A1Ac2HlB2a/dKhZHK+4yp1Ry8i1YMu4B0NxNLJV9UgeSO9NArmDGeGnhs6yvi4TUJyBRGoPY8Smv
XfqIIXkbhR1yerN5iqUuhxg5k4EMUpmJDcK/IvO5QYlAiF4AlEvK7GVX2/KC2MFgmeQ225Hem3ee
om6n3CN0tuynrF5Zt1JT7uv+WDTesEuZ7lZIR79eVz6em0rnYHNdFKkF/i2hSs1CdFZ10brk21CE
w87olAWeediaVoQnaPrwWHsWM1fpz0Uvy/uksxvykmDRVmqTPAjFu+t6cyUpgWavmyiDW51DtNNl
chOZaFH9hvVwFwL+NZyJAk2e4/x3ocnytbmvUJyTCd0hrsZnyk9HjRIkJbdHsMbBxpNJX7iWkABG
B5tSJ4vmOm4b5K6sDPKAlAo+taTJ0jnjaZi7QVE9F8bwigK+Wysgfon88oNhm4iwPFw/uq52l32C
eakqMvRYg29Ah3cZTEXD0nyMte9q1o3YyEKYERCHmiXNCHxn0FOctvUNnqJkw8qz3yCzBruomXm/
T/TCYRMn71j3m4dALfylN8Yt8WNNtLbjipffVGEXWyAEZFWqLkpSL9wO+yPZasYnA8IEcL3ZvhlT
r0JHJATUQL2dRUaeysZErDSvRtK38lxZ21ojkf9j+/d6HvNhn8veWmiSmUWLlsrtjmC+7I4lezQF
r1XH68iuTcMJNULJKbXCc9oil52ittI7ZvXd2IhHqx+tS1sYT1FrD695JltEqkLIJvholedhfMlk
d6nUwWKINZZMQutmMZ33ZZCNAYpyffhES6BMA8UfW3kDpi00QoYQVUe9NE2vb7qMrpRGUdWlMLSx
rfizKhV8/h7hvJ/ArdMHOx+6YzY2OznreyeVXV4Bl71pYmTQMNMUP2X22lphfypSWbk0no6ZczDh
cCg5KffM/T6a90NjKL8+HsW1qe3/5+9uC353bppmgUi7dmXe/O6d1EEcq2DEdP34ddCgkswiTAXt
lDgiGVsfIovTB77lRJHrnknJjWe136VroFoUGwPCilzZDNZRK9dLk7ytw1AVSOB4AEL8vTzEnbyN
PV3eXn9SJhekb8Nu3FyLzv3QDkfbiC9krgVnQqufpA6IfVn5xhfLw3iYlycfeOfTQM5HeL26UgAe
fCzIamuJO1kHdvILamlyTPvngf7Wgqm72plqXe3k6SdoZd3y42um/r1c4vEWKisAMAaTOP7P+91q
XQA9H1cG5QMv2ga+O25VTf4SSRMn3QgNJysT93z9ybPJzQ0TBddnPCxcUG1PKgvxO9PDama13S9L
dC9p3YMfpTp1N+S1srBzVp5xHev3MbZ2raqMBzw8ocNSuV5KyVDNhFouwXWEP4oKz0eu+ih0fIPl
hN2UJ2Ek5SHPUhTfYWMTHahGn9Unpob97VNj2TJRH7j7DV3cPPEdSiSP9LOIvT9JPxnRG2GLlpzu
jpiH5BQDQ1ejZd/o6kHBw3AQth2vbMzvM7sP7f0QhM/XQl3rm9qhzlgI+V3UrPQgutPdEjz8//uI
gIftpMF9+vgeGn/Vmkw0s1OhCUmqZYPl/fMehhY1jETr4rket6xEysB67v0+OPdCf0Gn86p2WM87
VU0JXWqzS5iTIwOV7VS2YXbJNCWdZUlQEfqSLow6TfZWJU95CGY7cwmcu9Brgtw7tBokf1laDz6u
4GvXoYvyaBUK9xvWGbFvzDrbxtqwC3U7vO8L96uOXbIXFK39Xq32JlBWgmITp+sq9BnwWi6DLT9U
2LWNIF0r8GReDAvmkNuQSJUA59rUWn7pEQyvyCsiVui6zqrY3HgRXitSeUDE0NFxfg9VkLa+U+CK
9tcPM7axPFdlvaiEIq2vb/Fg9/kLYUnPUth0qzRJ/B2NZBI6YouqHClry49vzI3YlVUZN8ZSYSKx
PYMDBVrxj8E06P3I1wyih/TEtRbU4LTHSPU2/dB9b0ucITTZy0fLV7+bXf/ayT458YHwnNxs1S9u
2hLT4jvZlOEQmayAQQ2ra+CLFWzb+pNxX58kFX+8BaYM/lxQvaNZo5u3b4FrFCNkLIzDwD1OYjJ+
X8tu3ijy7fWrZtnZqmvo4wA8FHvEtT9AFNRLuc2H3fWj9ienWmo+qrrN3jgPCjz5hVixhayOY+EB
+dIJDiRvLDx1bWBREJDn1zy6UPPM1ThGWOFIp7MkYWPnGmpmTqU6Kl1l35lqLM7oPDfdmCFXwj8o
+91x0oAdjSxrGLewpEakyBzKnryPSHTtvJwuY55Ra47jVNDR42tnaI8Bu4EDUQf1hoSsxce3XJne
tb+uI+QKGCHsJoA0/XnLlYqFtSJpxApcJ+wYlPM1/psH0D80mZKsJc9o59B48Wx2PZEcpsviQs5Z
AabVQ9a40rwkg+tg2sW6SjRpc61ChTpMwunlJiqRPatJtB15R5t/phGPAn8KpI3knUFd//fPCKkd
bXO6Xvxze0aplPlJR5bl/Pc6vqulXZmSLTL6dPbpws6jFHP8nHXQJsYSjsmyG1651fM4OftBHCxK
1XcRA4zSVu1lHVNptrPkunZ0syEabWpv+vqy8eL7f4YvNiKaO36pRu3lk1P5a3FjCtAq2lSZn+A9
t30KvxxtN1CoECt1+KL1VKAJpbB2nuEiitYTc04Ipfc9I5m47RSniAwyOe1GEJBs4ruPuOBdv1OI
hn5KPZWYwyED9ovRFhxvTtB6RzCVZ6ecnQg/eT+Vqx7vzweLvFlaqIrGPK3/1Uals9h51BLCuZdY
+BcHLdpf6w/GE49S/KUd0l3TF2upTnyiv+yvUhxod2mbGk7ngiNsXbs8d2Z4T3l2FtCEO+Npjk+U
GzNM8Hq6C2wMlgSk1Jc81byVG+tsBlKRnlyoYrDlNGPOaVXnwRy2eaSmByPE2Y9p1Ac1sGImhBUP
9G1DTaSaX3c2alN3p15TllNlY6iSfTsUENhG+aiUhXFQ6OgdeqX11nZSu3spHKuDKdh0ZywWCSUm
ilIEqFma1nGproaq1+9TQjYXaThieUz9/pAWyb4LhHqXAII7N567bCtJf6inDzsiNigI0fiU34bp
F6+MeJh7pZ+tLAS6ThLym12LQbpPFm9vKbETDwFVCdm/qCMgzkRXhgWXdQzl9h7QJuCv2JcR8lA0
GTvA7IBeWedPH6niWvhxtYOVEHtFAhsyBiJblilAhzmU9vaILGFV/mj/g7AzW25bSbvsEyEC83BL
gvOkWbJvEPaxhXlIAAkg8fT/AlXd9Zero33DICWdKosiEt+w99qxq509kClrBC/MGQexj2otv1C0
mhtQYfULiVS4lSRaFJ8ZUTaOpCb24qxFQ3CMmCh/PTQAPfaaKs/IAOqwF3b70DRjtyMzrKZY1XWy
X1Rzm5VVhGbUBIdkmPe2sItbmsVvEC/lmXmtM9LfVHn2ofLaDMGvsbrN8cmONU5xMKPfyL8p9iZr
9q0TSGjTrf2U+vMtLeY01Gxo0Hnr/74vdGvAHUM7sGMxWrGfpaKZJmLQZfXp1FnwTLBk882PTPdN
FhHopEbV13F7V7b0lXJ3hT/yf87KfX+fMybCdva+nT0WuUxOnPnhNIh801CT7A23cN61oX/T0Zis
IAmKzb0aYdSlQj/K6VcCLQZAMzvWNbYz95S2AygNqz4YaXUkoxe9hOmHlXCv90byX90kgUHDbYx9
+4mQs+HaN7ZCiTV9FNjWztCo5ClzjZe68AEnZH7LfF+KfTUBrwREqb4TvcDHy5+tQ5ynKWDIGOi4
0//Mh66+1dD54YZUS7RYByt2+YCQhhWtsdkKQ1bb1NaTZy1Ox0fLYfsfjI9V3TWkntr1z6mCuNRZ
KnvRJOONAYbNIKzkWVq1uMR59+Twbmy6zvfILwKgGDr60LI7iMWRu9/n/ZXvGczz9QkWhlEYwPN9
/TQHHWMrcryO1O3ac5FgMggCtdi7/zKfcpah638eXsuYkU7DY/+Hc+qPoWwVkFwBr6zAHumMJIdU
YzjMLujQsSdkNmVJnjsAGZdn4GmJHRISfbXLll3rQRj1bbFlLGk9aCmpn2Key90cwSi496PS4a2o
deNkp/KwDMvPsRriy0CVzuKYlnzpt03hY4w2sya0DWUyg5lJadBUsg7cJjsOVvvNwmEWknfHLKwP
XOLJFA57X4sPNP7PQ9w7Hwn4grXudAcSZeAaG2vZpOq7TTLQznEfvu6OREADyO0LrsKB1fv9WbE8
A375lzf1Lqf/800NFhL4clM2vD8nuGyYmTvqS8zczPw0vK9+9Eh3TpG3zHFd+6fALXROFpVa1Wrv
lqO8PYBbVa/8drKOTsHtT+cmrsNMa/jKxZYIL5SCeHEfbFZiAKbTxOZf/BF3yc9//svBlPt3hSS3
Mshb/1kkNRp6PatR4C4qIJeN1OvrEO0sUbEFWlR2sms2DXGJZuZdzEUnxAAKYMi9/sc4P+y7wPkW
eZ1FZHKS8TnoYhzz2P6pCplPln+V/vy34PRezRloW13dd239jw9w21uanuFHhGfs2a/4k+8bE/Px
/syM2QOWKTHSotXficvRNzMvybFvumvnRQxQsjw9dWgkrmJ5UFaPtKWHy/OU6c7whg6gfEKZuVdt
fs0EhYgBLHCtWqEeyNZl1WY2x1gv3PUiEoGO65AqTAAMCZDVgzOV1fb+tRmAGjNJ3w9tNfjkOvdq
Pfb5C/+E9twJWq7dfQvWoJGaxuh374pr0kDQ8eGh+PE0P6VRc8RNQpggjJOwDvzq2MhhuMZpMVxZ
F7DpKDngllf3rw+ele0Kr0X+R7gF/UzuH+8XpTeM7ANFaxxShlSoPlLxPsDMG7Og28hGJFQMCBoa
xxZbjajpUIvBvHDdBA+RCWPvq7BN4yeLxTPBRVG2tZGUYFAsxnM3ubeJ9PcjWwiY557WfCPjGphP
mT2wCYM4MbOshsOb7u4tn3kVS0WdE6m7GWLgaf3XucCbPR59HZ3A1xWE04StxzLrjssAYZ5Lt7NV
Zqfv9YHo7mwpbL2q+JB0ffxKGQO5UpDwlsbVcHNcEeassZ/0tE6eikz9TVHyZ4cGno5BpAPV0Q48
m3vQf140sOKrqRwnJnPEIZFLIsDCJQTrQb+/euZbY8TTsTWAsqI+5jCMnQezwaYQuS6gOVqGVy+O
3lTW+QfXHPJNtOxc9dZ0T3Z0HO1u+1WJF3H+tLwCsoHsqWq+zcTJ2o7G25djqAaCQViemwcbNmvp
X3Z3rOn+uE/wOy45XPQv6LuJElgmHf9rgoc+TEVcOcV6qhs3pCkBbOZwzyPshV9rKH9ydRK5fBe0
abLaQIg+znlVPdSz7i/roSRG85aUu8IhAi7zlgRBfRwSlE860YORsN6ZH6Og0J+ayJO7yvC9J5vF
slZl2/twtxQTw92uWppMu90F4Ky+NMVJAZSmrYfoFM12dJptEivt3niPsgbeHPk259Zo9BeczfvB
VpIrzDQ3thhHhnvOyQVEg6mn/+rmJjJpVoip+v09AdzIACRaLDNgRXAVmfMsL6U0mRIWufjm2Av9
vKmJCBjqHyggKmQK/Jiwsvzq9t7PYhrTK3r49up02S9ygW6qLsenHIn4hnkmWSuinm+9pLCzi0df
m59LO8sPo0gWDLzv76rCSGHZ5LuJ1v7ZkSjXrMTC1eJXL55MxQ0O2cJXcMvHyA5IuDHrBOhaOgNx
JBJ5FQkP4lriZB/NHB+yuvV/FIZubuOu6tdgiI06+j3UGouZtvruKwyp9ut9ZEZRyc4g4VdeusBU
egnLPTtYjy7rJ2e5rkspnloA7aNfoNNRCXCp/39PuGS//UdpsnzkcAV6NFfe/0PUiXuWmC0PyQ9M
+xfp1N9EFE2HbpLo71j4rH1GRLyDMbHbtv1J5uWREKQeDJUBkWvOnbWEWH2r4V9CHpz8rdfl3YtT
xpfRCg6zYTTvdRu4677NjUdt2bUUie+eBXVpOHjeD3cq/ZOZ6dXOsFO2w/lohEnneC9RAlnGbolE
Fsz/93DUy70w2lM0sZf6UqY0I8O+KlBHyUGfg1V/SZiZPhuVsSFf0nkjjsYlD9z4LASboaKotbeZ
zeABaWYfjotIyp6mC4FMHJ1zMp6aLEuexjZIVn5hzD8AXvOZG/PXlkQzBg/ZMqwFIH+ofWFduLl5
B9YYC7HTjx4zLY8eZcuyUDeMa9ulOVnn+kB4KB+QoJ3E5X4U89AdWSrzYNQuAZTD8FJkWvIwPehz
5Jxain5Y3g3I8eUl+VHqL4vv/9pw8AenFQC3yzwD6+Cfk66gHePYsfV8nWltfyFErwPuqGcbgLL2
o5Tdr94dio1V5cG9h+y8UjtY9sxHdQYvTUb9SPZnJMtDTMTxyc3N7yX+wF1M2tx51qofZSO8B6rh
fG1EUfUXawnzij9XU+CzXZuSTydicFn3/jFh0g1aDk3aKMyC+HvqmeVaJCp77JYH3w7UAZw83ASz
zB6JEs4eW5XmZ5Ryt/tP3L/UDBObdzQvUBMLxqRWVq2rKZM7f2n46RWsQzB6/9xfKSM6K2alO2Iy
G4Z0rXUV9jP5anGvrAer/RiXPz/XqPaogto/OjenvTVzxe2Wafd9+P3HGJzxZrpuuc1tbd1vX1IW
RF7VHmJT26WaHE6eVOxO8gT4eEpBk5HVsgcaT3PXa94b0rJf2ei1nxmgmRT4XJEFEnqe58C0z923
zE4ZezC252e6velWFqhK3w0L+dCOyDwaa/7BcNF6QPJrPZSdYF/LmvlQQU1HbN8LPnmsLO4jkhht
Lrm37LwMSTY7HQ5XNEGCDf6RkAJE0JAMPtFIVpjmHlU2vdmJbyK/i2LGt9KODm2RHvDNWO95Ll4q
M/tMZfoQIw74p+ryB8y5+6/xdawI3SYy44mECWsHRnqjFV2yvUutIjJPvaSSp8QAPecT2HeZZ5iN
GoCDne10YpUFg/rZEM5cM4r+oLQiQ2PQ1zJv4xezhf1k06xsytyxD2hR8w3HbB5aEhYeatJvjp+P
D6Pqb4Q05pu2b6FaLA4Pf1fyUTwVue6eZjUbz4nu/dYH+5GF1xqDUvqUu26xSwOb8ADWmftEec2h
b5z8IDTSqYn+2QaScPqZ2Kj30VtW+wNjg2FwEMn1GViqhCNWn5byt3OYbdVTcxzgT1y0rHNIbPHk
K1Qza9VBu1/3bkKgMAqQsStxJnINv7pBFp/N0m9XcnnpU9SahnPAmwwUzp2i8di7xr8eLJ1g6aam
Ilgqho41HzPhuvl6SeQHoy74X5TuphUKLQ9xS7Q3FKvGzhuKKYzgnpyHZqS/TB/1lBYrQC9xjYO+
vfoq7b6eVXrQMkPPB3IF+S64//baulW17ZfbqtDdC6ko9kdWD1M46FZ+jZUF9zNQ6WmAdLjt9NJ+
TDXXXUcm6Mi2ZNZN2+q8zUbw4GtsVCo6qp0tZXSJhkNa592bl8lzYMnmp+sN8VqkgbwNMnPPbB/K
sC+n+idOEci6zC9jfOlh4CTzCbkBSlY63LeKKIpsan9FermRbh6/xFqSP3U296VxbE9ljIpCNUF6
xcb1RO2+c9vC30YRNDWjJhEZ3eK5H1rvhbiQ7MVt/OTJyJ32qeC93k8tqpr7yyhgVGFkASi5wRN7
WbDoiOcn6efG8/2BQI83TETN5f4qwBy1NTQXyosQzzKai6MelxOgWQNOXN+M1yzRGAsuD0qwLJkb
Ux6Dxvb2SdrNO+Z74mUgTjhFL0E6ZgwZ22rk+eupNOnJPSpLjwboQDw4PlP/pDhvXvXW0Q9iaE0u
hJHpCZGZudboJ3uZmfTlrJ+aqVLEpmjEWq6iLEBYPXuYE+ZoWzeddk1YBW1rsWQO5Kl/uT8wYJ4y
UezpYSHXGKGQmfhkpfmgVyL+FpUa1glUu1E67TV01GHZjMYVCptxlTNJ3+6qHPVsa/TmsBmWus0W
bn1uTYjurOi8jp6A2W2jnknlK1/ckfa0kXZzqosgPQcLsbst2IO0NiHdNPTq1SJyigNGIuRAXfJK
2pGzyWzA4VbjfYrZ+2ELiKPBgg6oesoM+H14I7gkzYQrNNeSV0VrahnagzFrtE/xATVb9g0beZBh
xyqj/CZHTx6n3C/WehHAeQdUnMI5rcxZX9nkbYUmsRV8giZy5AXcW5IZ8NYz/LFo6Vcpf7nAj57a
/MDI7I3bmRd20jpmsTtuqsnxOOna/VDoz00q/9GDbJ/1frcnrVetIISk284Hu6mRysfo7Mcc5xvR
enNY2mBxjXrcBPOhVNUPa05HGtAYX5oF1YjjMGsuVWHNO3yTPxxlgKdgxnrAdIexdI7sXeWQcpua
s1rXLbhUyTktGP5PQ/2bSSFNS0P4ES6M9yAz2ZJ0yY3IjR/wX4sV6RingXJxVYzUZFg7eaIhWy9e
rdgrdhFaMsJQphP5pA+Isvn4i/pXP036UacJWFW51W2UZBrbgz8LbBFgJWPLGYDY3gUXYneK0M+t
dIOnLl/VmiTJ1ohQQD3hkeQW2UVU2+htNpE2GuumtpprwRm/GgJdX0HPeyXNGDi37swEBxD9anYb
7OXmPq4FcvO+QHY0nSZ7+FEK/Diu57y7SphIbO1HImB+cw3+dIa9tG+jhVzWUlsE50CLsZKC52yN
Fcmqa24XWCKQqAV2VYQqtvPNlONYauDNh5ZPXFM/n2UssktdYRZUyntLNQRNFbPplhti2DnDRZYx
oT3KHc6M2Qo2xoPlNNu+6jZGUpyaFkVU10BstUdHW2uT4yxT/N6Nnr109g/DzP1R/Xa76ZS3wzZy
fGCjSftpxMxj2VCcozyLwsjTuIHAo2widKNzgBMW6gS4Zutt7Ms41G35yBvPrc3o9VXO0FaPxhPW
TrKZPZRQAC7XgcEYwuMvGgp8MSTyQIMk6Su0RoaB+ZB977t4I4J6YZRFhHUl6HTJk1fV60hI2bFw
zf4kHTNb1/bM7+aa69Fo+7VkeraOo+B70H/6HrjuutCfKj9LCT5wf/TSFwikEnPNcW8tw02Cg9x+
ZbHLSjHa+D3KAKv+nbLw3Wgz1iyR8nHAH8Lx4xvpump79K1dQgWha7+nrHmp4+pHNelhI3NChKx5
P0cP9Bd7rrBqX8RmDaTCO6Ao+7DiwV6T0rZ1KAw4L/CR1jSSvWsh737KZhGsIALx4/24UsOAcIDJ
EwlOB+lItUNpsyNoCw9BD6UxZpO67Vl6rmSNX6H1NGRRnTUc6urD94Fq5h4nZkWM2HMOHDsppbaP
IzPkT+qG0Qy2vINeRrjf1hr62xDln2PQjGwpesZrU3pwFZbUjtJh7UnMDAr7Y12YeyogPmVSjRvT
rPjHAft2lXXxvaQIbX0m2haect0BeW0t68FnwrUshbjfbtyJ9Ize8z8SdCLrzPSOooxvJo0BKQzN
sJ0GkL9st7YloUuEJkRirXJxmOihALjpR1s032fw6CWxauCBOO7N5zxggC9tuS/m5qPRl0oPQQU1
r36KEcNzaLY0ezJj1RJMm6CLXs0SAAy3qjC10MwV41GoQhyHhpGP6jOk6DVzEDKbsasiAtsholjl
uUdtLRl7sdnChZ0QKE696+mfmQYehMzsmneznm13b0mC3yZEHkWt3v3MyteCEF27buK9Kcx2E+Uf
nY00Jp85r6PuROwSsHavgb07zjHxHp27HyzE1m177ZqOzA4rUmsWSu1pVOYx0dlDtB4oU9JqoSXj
9apzfGUiFkNIiEIAklZ8Rp4IdoT2BOtK+b8mMQ4XQ7gHkSVblRnPcUROH2qXzzzOzhUtW+pmaxKK
poNs/FCSRBzb/htZR9yHEjzQeSK0TTT3/bpnCe1F8NENjI6b0hQ/asdiSp2OYm1PyGRofMOyQxbY
FHbEWaSLtQwo2szuLTXQeTkDuRqjgoKt8nhXTMUinqwfpWCNZ/q7uHQFdVj6e56AVE6tAQO4jCPq
3PEWJM1nX2e3rOsAv0NnNrJ8WwTmWyX9edVHFZbPmppCw0WTjxFnSmmJ7aRJpqsyX5PtdaR2m3ZZ
Hf9MVXHBxvmYROoh9+0HaogXr1/8iaPz6nAGyp5UKbeLj2OFSF6OMXKT4IcBH38dWB9kq20MLd4P
fkRONr/jmHqvWs1m3OLGw3KdCPB6IE/dcf9xKt/dg9j8lQpifUUuDyYegl50xcEPomPlOs9JjMzN
n7wllsHkmOUYTMsjf9Int7aecVPo5yTKzin27xwjaI210mht1nFQy7r+EV3RLhs/u7Q5urZUF857
58ntUceWOuwvE7ugC2j3UFvOGub5u26JnYozvNLNrhySauV12aVNo9OIi9XoiRVbm262qDLKkbR4
hSM9QexcGt8TWAaraNqkuk7WGant/K7Arcux61e2EME6FQtFKf1NfekAOK5vJoUwMXz5qbc/PY/q
lPmBeGD9ZJIfbZzaEiJw7IBPxwchczntXTthw6IJg/N4sLYJrSDfVqLYMoZRew6snZiTd4FUaK11
XoCXz9nWESlxMzO3PTY7JJkkV3K7puLizmOyFgubULjmW9sV37wpAP82Mb7MdBgPWfet9Ck4HNk3
ocEos/KtdWyN7DJHyXExW6u8SrhRl21oRda+mYJpHWdkwVHwfyNmEBuNhBvnK2YDpYGoAPy/H+OT
a7p4HbEobGQZbUzVDau0xs5b1/Hn0OdPOtEyszmvB3bGG85oi70jwky9qNR2Ktwr1ah1JsrtTOsJ
lZx9T5q6KwyQzOFGGg+XI01WDk79JfeO0FpmXwh/pxTwMHltX+9LIjlnrWnoTijjP+c6/s4lm2w6
p3VWadusDGASKztbhN2Wt0Nw7G3tfZS6SMlMTvy8Ihyhsk5G+ttyTl1KEJdLTEIgKVnjaLZ2jM7Z
VaCXYA6YHEdLvDvIgkkh5T9OzKFCAxPgFFSMUXzuOXr9T8L+cOXRhq284TllZbRCrXoy9eF3O8jQ
N2N/A4SbITKAQ+Haa1s4H9ClutDTp/eZ8POVZnrpockZgrWl/uxg3B58AzMr4WBrTbCOs6omTIQJ
Xb4erA0ghrWd06PHYyPD0tMg/mWob/lPLHJwNnKjj3C8U0IYbTm027mcvW2GDSZmarcdva7D5NAc
qq50VpNW/xNh5os7PqNGsYi5MgIF3ZJQhc5x6Wqpe5K8/5QaGQXurO0gkxgr23/pyUC7cQQDd3K/
L/gGC0/2RunoC0Re9M+93up45AZ3dX9ZL1+LBEdYdahTPQGv55ovk9tj+hjdvywbvf/amwQeccge
dgZit7A+/bE30Vo2wREKVa7oxZ84NP46t0yqin6sjncBSDG0+ZMsN6jTkk3T9dk5zyq1x/bIb4eB
oU3d9HgXZWmeG2qBcTUZ0m05A+vnoutxt2lAQqIpsLZ+4nTH1uIXJ5zXQtvHSxH9n1XEGJwjwnpO
qTa9NLUWXJMZL2MdkA7y5VGULiTTCpw31wbsNDEDczHDwiKHiwRIOBg6ATfJohVgav1Yz6SsaIWe
HbSmdx9IMAx9WTa7BFfXqpjK7vEKkUTfTAuGQ7X2t/a+OMG62OxamdiHqc+cnZ235r5xtG8IEaar
lM23RDgOE+rxw2uG+oJf418PXqUuKYj+vyjMjD8nmh6LILbTGMhd3wQQ9MdEU8VkiCGAsFcNXhmw
9DiwAgLA2Iyuxt7xd0AzUHBa7VUzCbMc2QgtSlx09rNw8L5pBSWYS1ZF8BdpsPGnNBjdJlpFrlcz
8JCT/6nfzNEGBAWVLq1XKvcS4VrFpOzd8VrULrqqj/EU4e5zieeyWTZ+6deyLsJGpNPD5mg//7L0
N/6UsPFPAiiKeI2GE8n2n6tzNlgEpOK+Y8CLdoRFk00IUt9uqggXOVj3F33s/tEN75gX7cPE7uNi
6am1novxr65/U/9TeOzZOJHsAFe3bbgeBOz/XNcNUZQQDS24iWisJfV2ug78HUZZb/t+QZO083Bs
4/gaD3p3YrdtLwnI7jYoEvvRL6C+6BxmBbyPsEyJG0pl0MG+R6SwbF/M0u0Opg1etx9RMSkv2Ti1
092+VjM2rj1ED3kVk8qY4i0iXtV69WZqpfvLQjPefG8sF2NKvOVUwCU8L/azqPG3g+W+/8uugQSE
THNIfgt6RgxkdGhVjUIHiT9ZQjEDVR8Lsk5CziU2Bm3Teegvl5+ljyBIN6n8TTcOzabVgBDYZbAm
hi35GcgBJg12tt1cBOW2drRqkzlyUSSXatMIOwkFCVhstxcIE6Yp/6JyGdz05aGUuYV4EhOuIx6d
Uns0sxK7KtlqNUL5ReoRm/6zy213McZjHyYHNtqQp6kwaN+xEGaOYwCL5En5RbLXu/TijTNzXJzG
zmz1aO0M48V35ZONeuWqVG28UPqg8FTlCXSIH2JTIFxBXwLvIvaCZcS+MhodtdH0njQlWgF6UvA9
s0E6upha55nUzj3BtvaNdLdKxu2rUS+ZKDIPzlmeGftGbyM6pp6NooPEt0uSW8sUd/t1KM++lWzH
QvMekiAIfRI/T21iW7uBKqXy+t8FlPtDBHXyAVxZekQ3zmeOm+06DxR4IGJltJVtjd0Fxucq6+Pq
3PlNdbba+V/PknOvJefZgrG0miOiawL0UefIbebLVCP2T62UvYV0Dlw+GGIJ4Xna3h/R79ZPQQ6N
aMzwk/RVNu69ZCp3TdB/V1ghb/agtFAmjn0EPuMcRZUIHNAW2Vp8subpgnLL2Q+JU3GiBQ5NHYFq
d8OzFjXt1g8q/2ApHztyZxc7TY1kWKVOTD60j/WdAMrXtp9jBvai3KFmz5eV8JjJJyAj8xOb3ZbN
BdiIFE3210W3PNNs9Ug4ar2/f8nQenRU3vg2BdnH3ABfboIBZFGt18Q3ivpCBDmB9h1O7CJlH+II
vUJZH6GU0HB9rdNkxhSpnP5BLA9j6R+/YF9RlDKzH/PxMvllT7SM85aKZydXMaWnYC5KbqKJadRS
V+JDptAt2YrlTXDCMm5AxeJBabYV1q7IAZnYOiZmHqSNfq4c1cP9FfkH5j5adBYJMKnFWMIaKLre
n3HncA91pD/7nYsQPApecvaN4eTIZD877jfzbk5tn1VH/T94pbfR9VI767mwTmPlFkuGT3TRrI6U
e682fuJ7U3k4KPLEayt/KOGlPHVWpVEh2/PN76RcDQW2uujCtqE74Y0neqnvB+hRZVHxFpbpgbH9
TiweNrjQ4GhKxQiupt8NbdGzQc2yeNjOhtmxc3WmB8ccdEBq3O9wIMa3aPjuxbM6pg4yWwYKVHz3
17isavKw5a+7G7UMGtQ/Vu5c2trCEWYPzpX7KzyIgg7Q9Vp309n6A3ZLdbxT3AZt+yWacASJugOS
lyfl0Oe1xWNl2a9f30O3+D2+q1nLaQZ0aqqwoNRmlpU629FmULj8d+1kl4+TeigWOIJHl7lNXYeR
5vIyVxX5xEZehG2ujE1e6v2lYPppd57xMrRO8Syq38opOZiWNUc//WqjVBFhVndb2XXaP1FFE6yG
4Nagdr9iKBUEHEKwypbtWrvg3q3G/m34kpE3l7wW7RG8MLcZVftYe0VzW9JElXr691c130wuDUex
+Mn4AAhvBSUiI/akuntA864II/C5uwa3396qp2CNnPpbwF/+A7fTivQ+5zs79QT003PulGkIS3B6
0tVEII2xRM/oKtu0+dxwM1ucEF1fA94utV1FZGpUzAglZjn5OM+HMdq6USC/rrtoArxiNROzx+UK
rAcYGwxag9WX9KinKziynDmXwkPCKMimGaO6omJGyESkDCWGrzEqr8rpAkGI7DDD4Y2clPxe4bNc
E8i+UMF48P7vs8C2yDvpBnBvcWVesiKId6xaq5VDX4/uum9RvE5pbp5V8xxFZryftOyh5Po+18tD
bmLpM/1mm7U982fu5C9NoAGZQ0IPn48VDAAVN2OvyH7gE0/rehp8/0Fp7mfQg/6K4no8sxAmZ9Ay
9dX95f0bXdS/kERj7guPefVqSIz87MOLaROlXdB/Ep9QUuI4d1oa7WGy0xAXFwrZNqhQ+dpFfrdu
DKu7fd3/MObp+//9S4mc0NChAvToIgq4TBw6anV/aso3GioCvTPrrBdO/JbWwS9/iC1iQxbxUI+J
beVDcohlY/xcnui5VdyiyKkJSsfWELvytW8l+hqHkAJNMRZArzgykJhXFlPQtTa6VGZVPEOqKvE6
6U39E/MmGkxdZ/ZGvkFzqz9b+xcpo+Jbnw7GPmu5eIY5oB+nwt8AfrgMVTC/eHZiM0PKmnxri2K+
4N43N3pvxptOCuAGesvYYim8EplN4ZR1DM68fJ/KqHg3I7YDuXL8U2lLH82Teo1MEUpNVEeXqxzB
6L+fqoCJmNC9jy/jw90DMZa2c4xRNHBSd53cO/fTrNMDQoo6P9jEmkMqOLKL1V3TdFeFd5qlbnbz
Q2Sl8ca+ZiZrkTv6dOpirXtwDMgpIJuyTeHYNLpGbY4c3bo9h1VPHrg+sLcuSFd8991k29mM5o2l
PrqzX3IcYdsBpfWmcJXsSRqfCH9IMC1oTZs8A3kAep1Ywdm9l+IU8sapxFXuNkF0QtK38pt4PBYL
EiUZJ5MzUVBNYnb9wrv8G/TSe98i/10NuY+mzmfeqXOU31+Cb2dSkduYCebC0FY5nsCdG7E+QVDl
hVnhVMfYyH/fTeCIk9WXHbw2vemkp8VbPpjG2SCa9ckOwActxVynrPzJ5VUXkKSlIMd57oBvvJPR
oelYId1fpq03PQbGPOwbXFRGUZQfwtA/0wkHx9fHg7kV3blTTA6LPxakhn+F0PDMmoRkJZHX02qm
UDfS1jm2DQOxwdcuUaplyCNr9b0vNG64gUF5OxK0t3BC6qKDLVgm+dfL0R7bfWraDC7muHlW9fAz
mFr/3QDnRUqGdrw/5MszlQ7vsl1ywpjpPARR/FsklvqIuYHyKZbmzmka9eGlWNz11ERQwE/Bb/lZ
m5ckq9OLMPLNl018wKrwna6BcUvEjYu22T4EmFC3OmrZ11j1r2TZ92vcRmgI3FjcMjEeaqx3bJzI
tULIs7ZNGTz2ICf2JATNu6ZO0pcI+heHgXtuMVFeYyNIENUnj6IomkOr2g1iOePSuL1xKXDmXO4v
MwI0V2MhfiBmrG5VKiuopg3VssXY+v7y/g2texR3ipPyh70a3Whtxar8Z5brzijNn/M0/W4xe98h
e0hk33xapycCbMSVAs1asSDNoEnezyGLrbfoXAteQt3uG9euOZtcHfRXZ/EvV/OGJEEL4QOsNO1a
V261pYpjL9kCwqzIIuvm2jxyoX71T1QF3Ua3FUR6La+vqMvsXeSZVPldPRzisUZ0G8fjpZZNv6tj
fbxQV/UkSE7eNjemf2ausgtl8bzOe7P9UQfJzeCKeh3SwmCjYTIeLegMYGe+JI1WhiWoWgwnCy6r
dEnrrnReLsXZ/btO3817YKnaVqLD3uAbHZbKHrSmExlvWur+qliqX42oNd9YlYV22U7PbT3JfYsh
aLXQYE7+0uGguQPv2eXH+6v7170ptwRsIH7E+fdTH/1GHN5/qtd/xG6gH13V+yFCf3IXCy8+3R+8
5VmdYS9a35+muvPn//79f0ME3W9tHCGxLWaDu+2gybUonGq74i4I7kDk4BbgVH6pRxXjzc713Vv5
P2Sd2XajyNatn4gxgKC9Vd9b7tN5w8hMZ9H3BAE8/flAdf46zcXWkGTvLFuGiFhrzflNN/XuZKLu
lsF9NzEV0Lpw68VuQ9o0D3Y+FGtKL2IIy/oliRKa8G30OyjJJ82k2I5gFXb6DLgJ8+rfh+UlR0dF
Cqs50BYIxK0xs2eKTe1oOVqzTrpKO8MuCUlBqPs9u7N4xwMUUsGWW1cjBoZjWXlLLEetE6Bg22Ii
cTlKpL2l8xVuQzJcfqauc+TeGd/tvDpgCZSbkk2Ydn9e4SMKnG+vQ7jjdkRwAh4K87E+DJanryl3
7Vdbz99TvfbP9LafGSxGl4U+wl2wZ0rHtW8Y461JwukGfHq8WXnH1KL27/P/isy5O6kYTmUYaB/S
aD+s2NeePKAa1ybMfwWIpxhvO9+WlfzTpGn0nqIa2HW1Y5xEv/Ndd3h3+7tlxdVnAQHvFvXxGx/t
VkfJ+rdqKRdmjsjkmU+OnerEC2IDcW1iC8FstAD4lP9my0xt8yxFMTErBYXhZ4fRGHSwkQNtdCri
qK4omEJ6rmmVg8KcB5vKrH5YYIv33Yz+yNoWxFkaedtFMz9BojiPiqEGA7n8TeTDsAqLESRczvg+
Huz8T0d8XgIk6L3T7D9V1HxGWUpRhBuQQlKFdKDy+jWEr/jChoCet1b6Hh9G/BMQ6UKYWN7GpARd
glw/LbD7d5GGP9SgtCday9b7gyxi0Gc6Mt6yjl4ZvxTAmp58bb+4K5C9b4wsaO8u2rATPUfQpyHu
ZHqkwYsT+eUHcuSevdaipooLgg1JrV9pk1uynpMl7JRMNRo1pDAuqoJuatr+ikZCd1Wtf+gdrQKT
48c6rKp/QlvTn0rJJ7A8A7kX7ibMbU8U27xX6VThKaRHKFKsrOALiJ72N9QB7jeDGTRvfm3So067
Q1JqV0OU0RMpNehj3J5CgIDZ3pccMLF2nVLJP+blocacuQ4P9ix4TzoIbA0rchaKaG+Z8FCkTaBp
2qBMsGdrcmdsZG8lly7Lsr1VVr+4VkHcGlFPqyHbkYhzmi3gH2lONnk3TP2Z5Tn6MF063bEAtbh8
ter036q0i0vIPMebj+sM4/QLEToVcwFme6lPfeRHQ7dP+afpKsTGdtEbauMLI774dcSttEkcIkBR
vs8gkQIjxz4SVb/3VMqHXHTBdqxGwlg9Wx4KCCLvA906g5LvN+RN7BvFmD/p+ngdkGOSzDhNx7JU
zimsOLSVnrkrRuTy5mRV18odrO3AVvga+JG3onP8I0mj6ubN10M2Xw+kSveveBNwTca4nOG0+J5F
JThTkM3U1e4dTs4x7hJquHaAvM3/x/Hzw3+nu+WIV5jVuV/QzG2KwK9OBjwtKozJI5dpjInDTM5x
31svZqChqC7TN9czINHEfrMH5E2tnREsCRHJLg/10P1qWr95832ZHSzWtD1V/iFiOvYk/ZzzkFFU
fyP+ZIn822iEQ5p5EO6tqi1I9yNX3NGS7JvIMW/OJIut/FeL7mrj+35+mcAJ3VJwgmvbT/PPfzds
3bsifdSeHCJRXBh51Ptx6rwWkwheQ994y9murzLU+mtZEs7ieReII8OnVjT5xXFAr9VBo39g1tt0
hvxYSNptkKuNUzBbFLnxOkbdi2xt781N+kucu9lH0BqsAK3xEtXy2Z5RNVk+dOtAEJ2Nsfetd+Xa
8/vy3FPfop5tUMmSAAQZsDDJyrVQK2t2Yl8NJ+rWcapjBZ65mrrmH8pG7RUznZpWEX0uGLOdHY9Y
cYtqt7wUC222V9bmd+lUwxXjRAidXzioJQl+9uC+cq1O/hYUSX0d6k5uWFs5Ec+6fv4maq81ElBs
QSfMhkNPXi4kwz5N/7hwYe0EomYyCu5M8K0rrF7YS5kFLxDNPBPfudf3NM8m/VIZXU+sa/M2yFtS
obPDPXSjidsew0GvT7yIlncneQvTynmnIZDAZnErrN5WdIWQXX2Q+/qmZawbTiXjbVqFjGvH1v4k
V3Q+tJL8G3oDqvFkutQ9oYLSTI1NZqX+rkD1QCQlbt1NNpniE6sA3uvC1XaJ0zAa7/ltDYVcNjHj
b+RPiBvTa4h29WV54C7QcdZapGjKsX8hzjaXwd1InO2yJfROVTy3jQ7m3tI2scVOPg5eOgLB4l9X
dfunGQFdtY3THUzDHXAA9McWitYvnahvrRdwPTgZMmXjrLQ8MENMOUhKZ7u8xHF9GlrIVlIovM+L
8Xkww3uemTuJX//VsP81ZrQ6U/XFQ1TqSXNjxJAVQl2nBrXlWEf+ZjFox05un7oF4W6rPr1CR6pX
Gif0Y+3byUuoiuz0+LHQr1jc4iWEKK+J19Gspq+4LDdeU4FLWEjPVGwprc35zs7HPL208J11hTpr
girB0VTh+JHp9fHU0tL0mhkQcwLFclvHjM/DODcffiGWWrmpxsqzjs8GfT0Ck6eGforZaNtutsrj
85RXwC9HOdP3lwc/MbStzQ+//u+9DoTWNauiXaPTQqW5zhCgB/G5sePB2pj52Oxs9tUNC3rHwSap
z/lgNhs65b+rTkSXJeqgt9qKDNyU5Id5tFcYknznIar3pYf0Zq6WRCJQTMRJvREiKi6N79OamCv9
QTTQ06zoH+YgxFkJ8lFZyoI3q9VMuU5HMiEWf9Rkeug9yYrbLC87Y0oPQP+DlRMFzU5I1WOulsZb
2lTNCaUI6/rYF8+VSoJTmZgj3PCw/01VvZ1S0/mBearddfMYrIhsNsO5uFVciP/HQ2v299xgyj+1
+p+ss4K/evJHxcNLyw51kk26qViUz7HBCQZg52rC88ZOjjVqNw0j+/NQxgeYKtFzG8sHQchDvv7a
tTjAMgSrkAaQ9aSajrjDQb9DM3V5gID7rLcz1CYb39OWH/nR3nRSK74vh0xp/7AzN7t3dtM9KUbB
7H7h2ZvP+q6jEiBE8+t/n1Ywe1OowdfQK6/tNOo3WRpylY6tf4qlzugAKyaGtRAoKD4cuouQk56K
ut0bZeOc2paqbylx61FH56W09MKw6zVqRp8b+4LruH0CsMEYaOqtfxg/oIwrZHQZZB1f0ib47RUN
Falsx23jGtYqPZB+YP6tfe/V1fTpvbOqfanLv8ufr+V49OKhlXTmjut8XT/7FatstBFDgq6r0pyz
67fdbwNm9qoNk+wTxqXJheKmJ0UqxCZxGb3MU4eUWIO7mZvnvjUpDtDBrfEYQEPyuh5NoYcDO6eu
ar3yvPR+SWJgEKPx22bo7i9twcTdTsPoa8I8ts6JED8HMG1fO5/60gnbZ70Kokveh58Gv8cHx3WG
uvjTllcklQ1k039kgS6hBsLl9LI/kecn30EGwnpMtc9YJNPWQjSA0tWubw3EeKeN3xa4tKqt37E7
jNDV0TmlZWWfpxqOpmd0wa0IvH5rjXb/UmSVDTV96j8SnY5mVxRMMzKRbVHp1WfXBVEynwOX/ayx
3+vOUO+Grv/RcsJQpR9TzPZX7LMkdYzfzNIHlvbafEXRTSe+VsW+tYp90wGJsrKOOZjrz1EWSL/W
/aRQCs9vLl8ODdu7lLQ+VtbU4X/+H/j08qxEoeN6ErhibWvZN5LOXKu0kzLZsKko5kdMYPRc5neJ
EiejvZUfqRnU18LSMV4NbCpO0yJ2mV8uXxh1sx5WrVPX17a2/VNJQPfy1f++JVUMc5tBe1eQHe8j
QNSjViASLVBB3Zf3PDHIK3/GPagfQmB0cAyJHlZ7t5rkRc1i++VZ3n0x/ekInfAZFJSeJy9thj1Q
GyvkOYhEkG6hyQwZxr9nkM+PbUQbvhq0b+YrqPfiyoVdkIZoPZ3orPlmfvnvARNkg6Td/V4ajmGu
zwBjiOq1Oo+lMM/KdcTaHh2ZfpqRkE+KY8Om82B5L6uJXbYAo0o07/ogj30bt+ss5CKJouR7McwV
bSKOcQqGHEQiiFT8r/tlH5LSTi8qM9HZyivWqGzrCBm90iM7FsDZL83MeIjGbsAxZioEkawKPiKh
9rOLBu/Qm6fOys21zaL+RYLfvRyKiV/ikzXlFLqo/0fqldfYZ6FWI731QZe/wtLuDmkZmEdX9kdl
m+66oXI4tSkcyshnRKGPXbYWbdd8eWEGJUN3NpMzU7q0qXr2JDCY2T2AYxRflYKy7Q7JVRl+8wvt
C/dCbYTXhL33bmt85pkSwVEQB7RdxC8T1c9KOEww/u39UsNvpWDOh3bLpXM0TKih6vac+NgAZaBg
zLcgbiuhnowR6bzvQhtd9s6lAW4qD7eNKP9oveafK8c7y4QBGx1U+8x0+XfW1iMTE15VBAJhFrHq
JyP+FcTNcB9T31/j2jvpc9u0GYNqi8mLsaFkKGBAGfytlfyKtSr/0t3+R8LqeGdtTHa1jdGR9r+8
ata2DotVbKJGfyRHTA5NXtQAnH7mfXTsIubB0Z9qfBr85ugu7PdWL4EAAmQUmbqpuZOxwO0Ugiwp
WvcrtAu56XF/XBqN4sMYrWFtl/H7MCi5fwy7ZdbH51KcZN44H90ItQIhj0/Ck3kGgGEfUZQyA6c7
dmZlo7ueA6NuTTj2838tKNmgx5wGdjpD9Zb3EvsP++QAmyKPbi26lLUaexioZTQzi+ptwz+7CxPb
fpu7zUekP5BK5pfxGKRXO+HMJ9rd2CF6wAVbIbyddYt0PK0XZcKumb/quVl4Fi1nFGbvxmsJiMXv
/PiHj4HumAyo2xhBmKcY8+zGhjuXOm767iuV7606r44MJ51nknymVRFgQ3dC6wAky1hnvfK2ceNp
6VZ44Fd6zd4qKT612WPtzw/Ls94TCaJnM70wxPtAujE9t66T3mtbhNiig/BLK6JiW2T2JaBxdC2M
ANwySN8vH8fyWhElcu56P37XSYLAlmmcFpnDw3Otu+Z4YFsTHN2S8d5H2p1pj/ZhNuPXkKfBexMk
jCNCuTIdXHa+w82TVcW/hV7s42b870C99By1Ih72+GHeW2+cA35aTR0LZ3gGL+Q1erxi3KsgCoYc
KObh3/Ksd+qf0mNwtbTrJtcIb45+HhztthBxmKyskimaVhwL7EuVDke8Hc1GzrFdEbCHyDWK587Q
jWM3z57pD4PXnop36eB6QSbwU9XEYTWBMe0XrEbidlBWjQkCTFFg/h90nI9WMhggkuJyjpK5S6OZ
uAlYL0OtLhFRhlN9iQv97NUBmkobauuhSXzW5apJL0XHRV115oFA6eDUUojXM4xv+VqOZOlS1e2t
ChohqYeCiRVBnyMMA3nyWkIIOk9G+0xDycjG+eYZAQj+BQ4be2Jau49ZmQs2o3TzcKt5/Y8kMlgR
vd/amL3gNYJ0LuwjEVE4SVuiF3Iz/CvAhuyQRwwruxrHm153yBGStEpQ+YbWUdREgo2I/Hotj05+
kZ4MwijGVaMZ5jHVo3+rU9eb1P5xqTziA0heiOktUO6M2dDuxCTCTZdU7tpiNsSY1OQOlQzO8avs
FhlgiH31ZX4lyFO4P34vSf/i2Qn153YgwcCO4DAvdRJN+GG/1LXKCQm3MvVoE81TeUFf7xKIxt1Y
YJnWQcD5hIF8fMH0DWxtnpsE1ZtGGvRn6rctIoc4Z3uoxDaaQu0YyOQtU1zWdqt2YWeI8zJU90La
MCHMhWNVpW9F1vwcQSA9GVlCC6TSy7vGuJDSsW0PGBPys1M5iNob8awVZvSjdTRKe6qFKWOoOPsI
FhlW0Pjxuuo6TC9R/bsyaZ9aVIJvzI9eMyMqjz5nqr3IA1RRNEf3C69Yz4ijWyAI3aGaB/rVBCqM
n2OD807+ULF6eXx5gjeWaR42sMrVVmJy2yPwsEfUX+dqH8j1g32E4NmCCuO0pvONwQqlzjH0g2xf
GzOnabYJQjqviSlqp63mdv6HGkglIVTL60wE80Z7L/WLNQt4RLkspKDtHpRoZAn+ox53lE3OJ5/E
ZsJpu0lSPTwYRfqRRbF2o91jr7VyCraahR5Z9YyZVDLPD5Dy9yYyLA+x040+xoeetfm98rS7V6jx
RFMHsYiq6i8TRPpqeYhK6W67JfsBI+ZIW+whekCTRSQOZ59VNOtDx9o2jguzX/lMiAJmk6TbBPQv
Gq80rpa2Zwcob61jHm0agMcFnMXst7HDcq8F0sJppp+W6YOtA5FivJqG8ACWsUaf9wPWZ2/cpwgz
tnFX15sGMwj2DxRBIo62KgyImmGg/mjF1EiIjlHj3jrEPz8Cd8yg+vSbx00E9y1JrAj/YSU+o5KO
bKV5hJnY5vgKm35vNRN5NBkOomUUoWMoiMsQYJOieanl9qfS8uQ7ylCi9MTBuRVzwoXBHyA33XVc
86i+Iefi2m7PrV3Zm7DmFGG3TndZHiJd/2kyEuFIjomfxTXtjrFAehcHSLlLdXUBN7EA5oTxLfJJ
PXFGY5M0LH0GBUo9Y4vssdoxfcu423Lryfd16EON87zcWkFrsTMW6qkl3NqGKufKYK7M5gvyrycT
9R0WMIdtQ1OQ4LwJGwXAq8c1FupassoFFgF2T7GWc0siNPPs0GYovmuW61WHEPk8iUoc4gaojhom
VL3UZEdbd9tnLUK9srw0Kgx0S/RPFEbGJe6geEBSWrWNcj7QBhxpxtMFrsfNQmhoqUO2GuPBZ/pX
Jp5rPpuq4XdKc7nno2kb/8k1coboiyoxc/oXWfv+//GSP4D2AO+ovMxoEnHWVRmhZmXvJOepqf9Z
rtAS6RVTDUVrrEjIsGhCRRKJB1mifK4bj5m+El1wTEZ9m81anQWwQM9LHvL4hQ2AfDzWYSbWgkaf
hwPVM8n68IfIv0OB/kNTZq9CdC2uH7nnpJK/TSeAvjGfmlTI/pVl0JlJyysvSZ+FLwxXd1otvjsb
D0tiif8tXEtT6yJjBppFYzJqzgAT8lPD149rgZcqiaFnWHlOxmBjJKu+z96qgoYskVj2cXCKfpcH
hvzsh3zLyDF9i9oiewWsAPoK9UNEm+8hnUpSGZ4fd0Y+676lgrsgPGJxonmn/veAWtJvqDNNHIUi
Q9OYieONAVourIaEXn32qoIu+q2Fs/67F7NpyetPsbAxRk/mh9twOCt8nzRJVwzgWDnu/vewyBmW
l4Wy3rU54s4Ia3zPM+KFGK3wTQK23sd1z45vSWcXmWyzbgKCYOEpTORvty1JawtYAQuav208Vgyi
mghYywrzNjaYqhUaxI4OwyGRZbzrTci785LkR7m9LuIk2kbEceGDaCqQ8WAd0H1W9YaAtonSYB4q
s1acqzQo9y0UxK+0fmuCstyV5ZAxbIlfDbfU/goQBy2V9sooLIQVCK3o5c9NKi0QicYEMkFEYOG0
0PrQw4YquGtmGUIE492rDLaNCn9+CHn2EBddsTczS3vve/856SwD7URRUuBHPj6YNoRy6xbWnjLi
iTglZN+9Be+UKJ1pa0d9ufedyHqrg6+q7fW/8B+/B/7oNw3pMCfXtl4XgL/el2fE0TZ0MxBcH22z
VqtwHqFIhzWoscbnLHf6V7djibCz9M6lqiGIZEgbDs6PpvLNw0K1isz8GZHDeHzoyGpUFtzx4Rlw
hw2B0Bx/TikSU33QyE+qpXuTTmHTBVyb8APZDyL9CGFD26Rl8hX1kqjTwKt/eG7jXVxMTo0z4s91
KtCUnEd2S9PJcif3oHRw2U7IDWnB7twhYK/uZIegt6ZucHHTr6PKyOCUodIKyTkK+6TbLpotDSLh
bnkWCjfbKYan67CefvaOHK61l8X7IEphKiQRI9G+eQ0q9GZjC7KIboh7Ih3K3I+ZALtdMKgAuGk8
l3liPKcmEBEWOxF05r7F5Lpu2S2OsU9A7bIAxYP7SzYOJEfm+y+5b13dqfyjE6r3lBAZhOA35XYp
EH2nlhscOmm9dlOinbOoz3F48w/qmV/+wD/xp7QYd5MVsY5SN3qJsUntGdCfTVSFB9J1aiq8+G5m
dk8cbPa9kCl7x/oFUs4+DJSxiADJI9Q4F8M0SfM/ae8d8N2kP4JAIrkZmvJUEfu7am07ZPpDY6Cz
p19SD2I0dwDw0mGA2FxH1spMMek8UDsegT5F0tzhH117qzffMy1NNq3Q3CPD85yghtxaD4AmyJeU
FaNwBCCbSfj2wZHN+EoHepemqKpMsDcXZWfdPa4wlulEqGxRpoh3LSY7OI9+YPYhTVZVt6W2Z4Gn
iFKvWvFXzWqi3Jh/NDenTytdWspC24NVfA2zNn3LMp0bc7bQPJY+R5rvS0u8zhLSjAIUFUtLnMTc
Na79vaHX8ijjzvtw0nGLQnz86YRILBG3aUdNij8aDjcmwLp1d0Kv2ZjkDp45REVvFh8EwY93PTTT
zzyLP6o8Gb6mrkmgNCTTq+Vl7bYf413Qy5Pb2xZQcvHTRplCE7qLbqyY0U0GRkcB65T7Qi9huGLm
u2nAad+iFIEDWJsfg0T0pbPZbXR/urFPvNRDTSsBL/NzHnqog12330thx68Z5AAqh6tJQMl69Im6
CAvta5HVP/oEY1XpWA57pMEyz3feONxoKOY7FOBk10oPO0HSEtsyDfV68Dv37oA0Xmcj9Jo6x2SZ
o/6/Cq2xnrNm+l7+FuX/vK8Y1WGJi5kAhAQwL2kV6BHPcaIg9RnqIpzgl9VBZMwCT9x0E1+RbuA/
zm1EjIXT0+Hj6thw6kTXSgJHT3sXvQrgZsGsMEaj+yMhanmd5LikLAeHwgBieGtF5qcWGYxw4saJ
LhA1vGH8YRP11felOvRdl+wr0yRCAN3ZTdIJSqr8Vg9xt1UWHONx3ixETqsUXTaZLrFpHofe/BVl
oMXNmtsTZWDxAxrxBGb+07A7C+AuIafK7oqP0J8w8NK+wrlTlC8G8uVVmpnDqS9BlYmqaC9JkD8n
Qdvcx7auL67M242GEHej1Zm3Tf3BPgkK7/UQB1CgaZ7vG9dyt5Xfom9wnE+j9poLzZL2MphVtmM6
T26x/3dxrojZvpIDWVtx+QRnjKsBJr89CX/ZtrTFeK8T8YEGtnrWM/LMTNP/YwtiD4MQ3eHSB/mv
LdKb2q7StctkV/QnB7HPjNqgH0nDSOvBEWJXnucYGUp1N6w+fVyMCY2uVvfEO1UrlEDPolqD17PO
y3w6LC35MEF0m8CjDCkH4vm0mJWNdRyDQa290hl25dSzjM6dTSIa5Nr0Slw7cXbXIjf6AkhkqZTo
G63990labHUjDT8SrZNPES5APIGS6g/RG0HKK4MG0nMydl++N7e3fCSbYZB4l8epHLXrHNLhlqu4
tgTAKFvtHMYYuyEqs9eWU6ovwls157iTjVBdmmnipDq/NMhvOkxMtzfuEcxRXUBrzYhSHQITQSQh
wnIP7b95Y47P8DO3yr9CexnZ7NcPP85jLbJi1rlEBPqlz/J8U4GBfhNB+eamjBqQlvx0vYhDXUqX
pq4RTfRp9bp8NEjgtgjyjqyd7XNPT470qOyD6Z14n8Rs1e4lF5wWzzqaTu5ZrNA8k0vy1vLX2bqa
4+0IKcDfC+r+EhPAbvlRcV8sE5QkwSGdsAOnIkZbnBQ9gqPCftU6+5i1/fBE3qH9SsaLy/xZRyTd
AlXpMC/cy8JCY0N3WGeefxzzeLxzrHc3XW/7WJU6mDPsd3vX9Zj0O/j5GyXH58foLMCXuwnLZrh2
Gc0vVA/NnrOHs+PcPW4XkwW4mH9fym6S79N9CXgzMpRzycT8IZozX5KwSGdnOV6hHB0EHjb6GuTN
XzzHyuFQYqsKq5A6ki+s80XXi7SpXntxzGF07vQithKrGKPdOREY4kmTfkCmW9qBN7W4n3RT8XsH
5HgGposaJ2MA1oYunHor+Sm86Gr3o/hm072S+7Kx3FJcFq9kUJNF2kzeTTR4DotiBJoAc290Gd4T
o+u9aDrlW2WzOsrwmD+q6hDlkSccm/9gebJUlDzr+G8Q2Ov9tsgthE8Mnz4ezxLkS8vybphNuqrC
EvFk1jgvKQf+B7N5+TkyYg429LimPuZvVxvKPjNba45dWL+Vpb5VaFUJuXKmDatd/F1NPS7julcn
l2htmp4+C0Zf/jCht27zjsHu0qXmBLl5fD7SswiRmnceIwmRDbGbnAYj2DVG3X5MCEGPXjO0HMNt
cx0roGiJWW8dOwz+NrX5UunuW1iN9ZvlZ9/ETKW/sER9q6EGSmCoL83JT+xu1mcykl7LqJGZ/BAl
68hNNpAXsudeRDSxRx+TTjfo+6J0bOhPBNDNgPAgHbKnHjUgblv4FAZ71o5skX/UnIbsR4118Fsf
dk+S381hQshPhf3omulhIbnYYwtqRdB/hlTjyCNfHoZXT94r4WWryJmyD8ppPrmiaJ4kOMWDmcyM
FXBuGgfv19oPmlNIuPiqniV8y3th/9ctyThqbfdDrzNrx6TvI8RyhiOvFp++SYK8bmrJxVjCsuo0
RwYawy6Jke1t7HkoBLV0PDzWFmKtk+uC2feov/e4989h6Q2rebP+o9RXIEMOduNE/MCaCmUCfVCh
fcnNnk6tkZqvg0v3Ps2US6YgTfgYQBh0djwG+gy5p7JBuDh/lqDGnjy0Kue+aqOtXirzZ5+4Kymz
ck81jNJ+Jui7DvyYIRD9QSzbBHYyUYbiZcxLfS2CPj2GzSs+evEehPCKUmbUGyxI7r4JE6r6eEwv
lsfvahSufLYaxQzJqq5TVmiboFK4lwwvG0+PpwHD4i3tOmimwAubuPlGjQa+qC72HbBVPOfMauc1
UzdHiW3k5spKv9WM8veKAI/L4wNULqJ+N0F4WaITfjiD7Lq9NI6wttX8sODYFfwaXRx8OjHH/0eA
n5p6sX3oHKdovOVaimzeh/X/3yypY+JBOBiTnNnylMuBdGEOqYj9GdzJ9iUXCZVT5clVRhLQ+fGT
gX5dBbMEafHdtNEELjfS+423NK8zHXIP+X0HFWXuKgS3fbGsLDykzDIfz5ZCCLdLy4m4ap8jLzLO
JodL6N9gfpe1zS+QaEXROLctq9MSTBDo4KnCEIpWYuSoLeqeVq4DrWuKghAY9ZSvqJjs3wFCPp/d
9L2v1A9wevDVi9DdLm2+Zd3pA7Pd1IP7e7KxivS2tF9EmWVrLy3Z6yxxixNdX+sOE6RSYFowkAm1
uDBAvE7Vi8gFYDxjRlMEoxauC19867DFTnmYdpskb+N9JpqW/mHaXjJCgqmzgaHGphGs+ce1W4s1
mLM1VT7NhbNWOvnf+UlBNsXfMe3O7EnF8s7//SUNQt3yPcs30/5i7EvueWk4fCBT4dzDKKOjyVR8
i4yzZXnA8i5KbbjgbUGaRRPqi0sK2y8QtiffS9wnemIVMw1X+yIdj8PYfwb45Zk7m+ITd+uVT55G
sltCm/HJnmG1KPXbi4Ca+44aMCI+tI+ueKWCc1eUPwPq5fPykMQmkWHogYg/tY59VGHeqgPriBOG
XmTHyb1BsvCeuiCkOoe1XiNl7Lq8BHn0IxjgaW4bh+MbIbvFl5UE6LOQT466FhyzWTaCQ1OuxgSw
m6WUuFQmYo+ksdQ+k6Bw/Fnx3+b9RyZz/6VRcbPJ9dY7uL38TKZqOKWGl9Au0fUXSH3kzdE0N4et
05DiSgc2O3FBpjDbGhILbPQXNGq3siNnYekmu24CdgLPONcjUESo2II0MMEFXK0J/WIYb/ZWTj86
+DmKngQ9NMtiXdPc2PdN9Y+PQ+7nqCks2yQTP2ym0jFChr001FCruRvgTfUXuqt/goyfRWXqRW9g
MEcKkwc2TBjt2MfqOH8f5hdaz9vLN4TKTh7P/vtWvZLDk2iLYYPdqv7ETLxZMN9+ZzrbrBkymEFZ
Q/tObUKDPi5OAQWBhZxMsg7ogTtwP/KiZ4X+/15Lq9q+trlpvsv0SZO+3LiiE/fGHWEWRNOfctRZ
LypNv7tp2Z40iEw74E4Q/RgMHwZdZSvZzhGOjSSiyqAtLatrpkfTnKcbbkvJIRcYafKp1269Inho
vMZ1nnxGMdnJglGQZ3Y12tjyVPth+lkRXgnwDIDM8l1BXfyWgVfsKwWpyfKJBDXmDWR56ILwreLK
OYdp/+9bleheCMsLzpk/UWVGVviMEyO9LN+furgeHt6wLuJyJA9QvpIFDISmI3/EnBD3p+rmOHaP
UAeefO4xleTck26s+T0OhD9Vk4EyaQaAg1h7mY/Ttktp+jDiRHeo6katewfXESSk/rVs0fCYdsut
MjS7RfqxPHSJl989gWMwydNxV8hfj4mjivpoNVad9w2JyqKT/LdO0HnxUam3Gg3uSulmfNAG9CX+
/KApQd6rHdKOwTmVFhwZqtF4inPhHk16ksQAouVQsnd/phPJaaBRPhpzGGjo9sY2x4190mu4/0jX
Zo2cm7jo/hznTLA0XaNO+evlJdY9Ijjy0QSj5De7Msmm85DRFER9XDLEcNovrZITf4Zkwxn4ufQS
dfeTgil3TCcGBBVJ4qxEjVlgyiRhazletpYZbZOIuByrM9VleRYtLx22BrPPn+me2y8GOSJWmO07
/6WtdUERw0Mvquns1CePYc+6FiW1jZjTW3FMP6f4XfdNFCqkX6XxNfZ3c3K8n4k9MXlxnjuARleX
6T4GGow/K9Wk0e5/UXdmy3Er17b9lRP7HfsgE/2NYz8UqmXfiBSpFwRFUej7Hl9/B4qyN1niZdnH
T9fhYIjiprLQJTLXmnPM/V8qQRVsRgVRb1yUpKAjOi+raFqoTpKtpZYMi76p85NUH7EkJw67ff08
LDqxRL9PV0fXZrDQ7BTrB1pF9UIiAnuMFdva5mTeu2FhxuQVtfq06rDylzpTZpOmJqa1QVkHVamd
1J43npuywi0YadM9dLEnqSvKS61zjSwKv5DTnyVV0DHPsBbjuP/q5AAn+tS5HFpzwLs5N7N9B/bH
YO0a7LoLMTPLB0uMu2JGIUSNQbeVTspYFeyWafNfKCQFUeOFzy8tcle1PqpPRgvIJqWi0TW7JjkJ
awuyep+sYgoVt5peZxu/ABfObu27CGP8CC0FtiYdtZOp0Our18pQIc1FN02gIiDpYH8jlK2ZvyUA
01laSa5tGp90dim78hR3M2cPtOwWC6m6BVCqrutcBMskpFbtmXp2BYo1hHsDzUmPu+opzIyd0eP3
a+lgbfKsyDZj7w87tFnmlTrWodsJs/wRgWWsMpRlTuKcwX6CaziE+Q7vnr1Rs9E4Fc3NbJB/qkbV
W05oBk4HFTHVKKddbSHNUmPac2TBhW2B2cIamlvp+5dapg2PvKXGykbXPG+aERZWJ3gJ8dLbvnNZ
apIDn//UWPpz2oGvn8yz2Qh4D5f+NGgD+xrQg3FHicrPcSzhJKuoyXnSTXqiLLO2y9a+MMPzWMhx
J+FywCMdx41ou3yxb0Wjj9LOeoQ0r2B6QqPW/eDnlwN5PWFwsw8Dpk/G6tvrlooRlpgOOv/L/ouK
YBbn5e3+GwsnHB4eoa/9cu4upvDjrLwTaz+W40LfG5opfdNSQEW6euu2lezXWjbVRIdoj2YVal+r
QuRbhb42b2K+1SjCu7HhqKdR6Z3B+rdQ1iKd5d0IG6jc+cpIWUb/vn8pw/9Vz0p1zBajMravAsO2
my2F2JUX5uyJ3Vthx7H0TjOmAHWO/gDreh+Xjn45dFO57awmWSm+5bn77r0SW8apFaFI2Z8yaZJw
otfB0tEHshUmf3apl2fVeLmPS8bJo53nQ3m6/46NEYDWPY7pdV1raZVOmBy/NZI1jqEvztd747rZ
IcoltO8xVeS3fVcymLWjiYL5AmorRslC0zdt1lKNnd/KCbZCM0lvK8hl9aQS9wiGee2lzkU76s7Z
2EXRdrTtepcJpVyWsqNVTRWpLAv/a2cSIhTqYApJIbRviOBd7R1Poeav264pzuskvFKmwdpGigqq
yqubpS4nmlWBMHkJmPnP129hvMwNdyIhsty5APSIvLXVkGUGrbF5XdLkorvdF7rhJNouoSjda6Gb
4GEOZAqpslPV6bUqJbqo3wA1vy7wybAv5iApExIlm51FKLzOFKhg1G/nP9rUf8+8+QuddXujJfV9
53h0LqwI57Cj+1DWyuKxFj37ziy+bGTNXiOp/FPKbPixtElZQmdwE5vYwWHeZqQJIWn5mGpUk6hp
29CWLysjKrdjo7Sb2soh4cbZVdjo2aKwRn2LcejOtOfGtNIEZBjA1hUIkSvMaFlIe3Zsk0JfaA1E
CdQBc4e6nbwlJKOiouuV1vbXVzHYGAbJKigHc+H3/m7fAxANqkKcWwiIxJSLVaYkyAl7/XzeAii5
WjyHtnLjm433JLx7NjLnyHqiH4ZsnvAHR3eJFfobGkvh8vWV5kxAxLuaZVbNRvWZh+oqwKV5z797
0kx97nalVd0lYw+nQa3MFx3HpIWfbqK/ucx4F+LhasbqdP+lgzb/+ifiHG8pMU6bnH2CcW4Doz5z
coPCuRPOqSmzA6Tou/uWG2S73+4acaGv4wC8K6flJ54DcaXnbYT3y7ZOR1P7GknfONMlyAF9kiV6
o/4XcJ/gBCIzWYK+nhZUDpTzRe5c7r8g9PE2mAX7RTp4v/5u/4PRSjDNIsxw26D/xsyDft0qs9M4
G/yL/WY3t1CwCgOTbR8u972jQcbGdZhgOJ7F4WXS39eB0NFRO5QVHVM73f9JbY0vIxyWakV6hX0a
56Hl4qsVX2USvDQgJF/Yvbo4SpaZMQ24F7EmRQaKRpT7PUDX2ershUbs7sfUWpCRdQIGiNFXbUf7
JMtCC20B1OLX0k47kkwSJOm3fHbFshfAXpPV8rRMB9gWQQpoZEpP8RcRLbz/IzMZnS/1BJ6tdt7B
iqEWU5/t5WGlnY3si/RhRVorIEwrNkEoBuPMzLUwd9XDamAro8OE66E6z19qGZzWePlPaTAGxCs1
TbbGBkR9sNUUrlRCYjOWxzG11j1QyQsraJsTONTU1cvuYpz/KpgB5j6z5rKZNCIXK0AiSnVWht14
Vs9fujaZvxj1oiSpazUYY8XbjgZDphtPulDyRa7ytvVD+I0qcTmneT3x0lF4qPaZ3KGK4Jdt3ZVM
9e6UFhy93rmgE8at56oV2qyYcsYtzJxFOM8iGML8M2QSTz5BJev9d3/9vSIGMg+EtUCigxuusOft
1qgB0i1iG70vTQeFuvnzQPx3XFTWc8cfgoi/wVFu8CpLIR1eNTJNbxTLv94Lgyqvq4kRZiWDNiEl
vqR6UJEeUTZ+HgCVuDZV8gs1m4Da8LRrnZ7LBRK/YjU4PjKc+ao10egsiCAh1DBPjUso0zRN55ao
RCXp1h1Z93tqnhLFBk00F7wvaThZz46yJEkvsLQRxYb4mqMRWhRmgckX/xec8RIAtEBe4LdsOMyJ
akxJv+60d9gGOiJbDqmWn4verm8iQWOT+39H2XYGTgva/9RH73KHuc4LC1RmLRMexBflIrO6c9oI
3v3A3pd4TG9Ash+u9xpxe6xu/IQiy15gaPbZLgMbXzjDAwxGbwmZ9odvK+VJPAN3gK5T0hsz4FU2
uYSOUNJzU1HOChoUt6UVPJVC2K/fCRVBho01nSIZP4yDcDhH2nW//27/pUMiZ0wk6u6/s1IBMDgD
gm2EcLWSZLguhvKnoHQdRQRcUAYhJYxCowrOPuss5zxQEISVrPi/sR52izkeIlV6vhArgxxBEYvS
Q4vuktJOYmpG3VKPPRq/BGToYiLD1zLatYR2JqcNq7KE+9rQT0vrsdcwwyyjmZvfGL1JXXLmr0X0
H5iw6OylGYou1bieJlvd6brzFWtpgj2OFACWnv15Y6cP6NbtE/xX6Vqj37oYhs7fmHNWvF2m1dXU
DNVV26nHku6s39CGui0dQBSWrqvkHx4GWoWDkBQyuFlkOZJSFRS7Gk7ZeYVu8yqx7sK5pzLRBTiV
XeJGWfwQwh0/tUfbPM9ST1ukwtn2c8DKftIvwH1vMetpRHTyd62SgKmvLnKPLHXfoGK6/1OuD/RX
0MG+OrIGYiJfHVqIiCZQfch728FKMVFhUNR7JdpIpbt6raMnXr8sdH2Bqrv43uUpnelxoN+b5S01
fIRI0fxlnIP5LDu2TgBkvdETeyZVHCMiYBdLDq0sO4p4dyN/amE+UK4tWCHOvrTGp41F1U27ShvA
VbWFrj/Sr2B2xys2EvorvigePHMBLz5bFWjAaugRj9IsC9jD3vgFdcSy6VNtVQeFumkgxexzof77
efg//ksOyXv086z++//w/XNejBXdzObg279/yVP+/z/z7/zzv3n/G38/D5+rvM5/Np/+V5uX/OIp
fakP/6N3/zKj//p0y6fm6d03K8TTzXiN83i8eanbpNl/Co5j/i//1R/+18v+X/kyFi9/++M5b6FC
8q/hvs3++PWj3Y+//WE7b/Kz5n/+18/mz/+3PzbBU/Z0+J+/PNXN3/4QfxJ8b2qwBaSq4+RRIVf2
L/NPFO1PaaIKcWxLSJxMUoWziRO+Cfgtfs0ieFzlf6ZQtRmxWefIjP72h/4nlXxY0o7qOJYmdN34
4x+H/e7y/XU5/ytr06scQVbNP/yeVWlpKmFCFsHcWM1NHXLmjIl9Ey0nZd1mUfRFPZmWtTuzhlfF
ujwPlpbr3QZf2yV+aJfFN/mDx1Lt3lNEf408TwISmKhtOPMc8WZkhXVLKodbigKb/j5d5ZvYHQBy
Lnw3XvrL6Nhw76ec34c74N06SlR2+nBLDd+7JlRzqW2R9q46135uQU8v02W4PjrmsUO03h+iVwYq
7p/beuVh9yCi9jZagv5dsncghqdyC9c4kuIl3lN9fz/KA/Ro6eu97qu3aFh22e2waBbWNSQ+d9zq
N29u8F830rsb530m4e8j8YC8vXwRUd/eOOyPbbwTa91NlvNd4xNJu8FysvHF6siI78+mrVpCNzSJ
TNk0LEwL9sEN0xSkXDbGt/lsIrldUehbYjVbilWxQUVzhI/8/nbZD2ayOGAd4PCSAuT6/vBYGGrm
WD2N7U0f/8iG0G2N88+P56MRbNPUNWmDauT9+34EgdpTn7wnz7tVy7sCEPT44/MBxPtL9HoMKINN
QayaDob2YARrhDikNU+9Kx76J0gnJ3BCuSGsk3GXr9GoHQlj30fEvb4x9lPkfIHYxFqaYZpAcizz
4JxZjeG1dfNUr4qdukq36JXjpbcM3ckFw9QuvK/BdbSxjzzYljofxvthDWFruo28HOm1YR08ZZ1j
B0WafA8Hvz3piOa5Nwa9wWGs+adm0xGdDvJBl0vkgTZ6ApI9nVYnZxZw2JWMzeEbbIfsibQ9mk5+
HzzZdmk9+VmqUqYzBTgIApAVkUaA2DJ9Sdg4Sg9fjR6nqa4UGmIOYhFzmgiwspEGDDJVnh0tlZdd
WMunRjSp3NAh7CsSJ2qH9Ni8MVdjbmbXCV2TcNX6aJaWjdSNm0kBPbQQ4aA+BRK42SLNMXHBwMhj
OyZ1RdEx9CYpPe28cSCySb14yCOQkLTq+/TJx2H/nJh2vO41yQZEZqr8wd5BWovB6kT4YKcdXv6o
5xOZpPqx0JwK9QvyA7xsepTcWHHlrM1euvqozay5+xp7vWGVDw2ZQarmtKdNwp64tQpM8wnJ0VVW
9189jVUobLQgWhixxW8TBgWMSJ3KDOIDKEzc0B6gXmxaHaTG0FHDU+JFbJT8iq14m6rX+mwdoK3s
r0AcgTQJZA/ZxcpN+2duJt1Pdk5BesJ7ko595Q/QJoXa1sSaBIFFcspMJdql2Tg9Rlph4sKpp3Bb
1Y28xw8PbjbpKbSjDyfbacuEnKIQn3LSQhRSf/ql9DvzDCALTVCj84wXsxyDb2GJAhOjkjar2hOv
vGx8ykG+J9IfpiNGt8oVe9Hok3LT6YLUkJTIDq/QoP7SuJKE3VRNvWtQL97oBmaOLsA0M9VKQVGl
aKNNbVdFQKVcdR7nWC0aJfFZ5AybFGkBOPuAnHqsFBunMZMLrfXbNeDs0JVG2l6zxgx2QLScTR+A
kBqxbn2HBNY8WoNS31m0Ia6jdkCPmfbd2CyaXoufEal7CzoIJWYTP8HToYbt9y5CE4VHBj7z1NbO
mZE4zaJkSjwpk1g2sJ2JFSlNEFBt6ZVMtgLFb+Yo1bk/4X8ZjbCBy2DKU1M1tS+VnJzvtCvI7AFh
g3ALzfdDa0SkW6Xh82io6i03R0hbgeSTHhWoB4xmzEAnItQr6Sl1XBYUMs5zQQ3wQiVs8kyPdGJw
ynbKv+gVjfYp4lHDolDhDWmb+8IiIwgegwWuBV9qCqq3F5C/QKUvbB4cgfy/xQ9oKc2wQJiWowZV
nieNvRmxXul5iXjkxpNNvM0DSlcNSvez+R47bVV6S2VSKRAs0oZehBeuPC3Vv0k/rB6c3qxuFU9g
VC3JOluoudXSAsyDr1PM+iKJJhiWohbrauinCJuSZKb10JYlopK3WgKQBaJYDqaBck+kSVLEum70
1j0lFpqsI1VzL7GYv8BRrUZR2+etJCQWiKHqRgijL4iY6U9R+99pkU85g9tQ6NeaBhuwGyIadeEQ
fC9TA+hZVgOA8CVKBJXY8NIIBVAaDdqkQmpgb7Qj2G6EK5U5t4nRcW4S26zOUjNHGmuP6Ry2leNc
owuMcrc+zwx2yAt2EPBOa+h2utYRAueLaiCVpXeeoTIUzxaBywlqybyLF4MT+I9joxEtUPjAQEA3
FwX1HH1uISlog9XUblZEf/kPeV9rm9ZuRp3Mq6RZ1QktAYGI5xFbgFzTHVJ2OU6frV3OgW1qgD2m
6StUdB40rUUpqE8T4+E316j9xAVq5XHrOWbzzR+colkhn8x/2Ibpx4s66RE+4PDEcx/EnYulncCh
ijIofdWwvjVjFGWLMZTtrvRrmKXEAtxOSlA81GJCfoAJkmxXzbfpWubymxehPXGG2ELDpnHph7JA
y6Ir9gXJsNRq1ULUi8E2rMewVyogSThvV8E4EGoi5zmiECohw2yDBfi+riDqDSbzMuuH6qaT5XRp
ea291i1pPAGdLCM3DFvc2apaR/BqoBJgeA6Mbqdifvw+oWN+yX0jfpr6AGwIlp32C8Uy6zQLWpOI
mg42ETnc7YtKW51XVad/NVJNfoN6AKgLiOg67UJ8M6Xa9qdk0AJDpWT7PfGE+lK2rXWqNBDt29GI
IS/F2qrR4DwbuRjWlRYZW7qF2bLqYu9Bge17Gg2j9QWZBKBKKckUSVpKRrtsULpLu4bxURpcg7Gu
6QqIugou0hqn4MKJpWNswl4aV7Gs837hiQh6JNFAuEtpX9sRpRejvIXXJ4dFzP6e9O5IR1vCbMBh
Zt8rPe7zter5BfRzNNUrsw3Lk9SS9s++85QToffZT/ZLoLP1PmnXkerUhCeBTLgNA6v/6fuQlkn+
lcumMdQQPX0bn9G7DcmlUeUuxMGJJXN0gh1h1+19Okbed6Ptu9xFLRx9q7TeAF7ViF3R6KRsBVV8
qbHA3Jp9g3/PiPKrIo8NyudUbc/yyBrXDhJuuAK4JVHjBSAw63gyH5Xcdu4mw9Y3Yxqo674ZajD6
HpklCsWaHexrlBESlobdZ5LYByjyCyuR3hY4nwZay+kvvEL6sHKooF6CKK5OdKrOV4pmpGjUYgJw
JDkdPyh+KWTMlEB/yFkDp55WBa8OMWa0gWVfAo+imjPek9GmfmPNj7966nj0Un6O1gnfqWto9Mrg
pZadArK1sHVy+SKjCdNzOJraAL9iRI7NKqgAOYnQDBDigDVAa+hetkbpX8kiI3Fc2oJdkpqXD1Da
0cCFYz8oS4S5+DjTcXzsRh3sJlSscjWSLsxBdMW54YiYlLEgLZ9pkjLtGAn6LM4j2AS6vpXfLKgd
hJu6luXVaKXRevInUPfVCN9niXvHuJwopdEX1nuiilLQcNcZXoXTJM0q320Uc9z4oTKgy+0iuTOB
dEVuYVZKtcQ1ik2aFGB6zL6O3bhkyrrV5VBj4Xfgjg7mAK2nMGg0TVVpTKumdszTmOnjyQSD95NW
NE63LjTgZRC0o5yGrK2/BK1Gpl7g6Cn+r8YwAfmHIobRq5KS0wo7/z7hiwSK5ziwWHmZnMWeQpRJ
jTleKnUL6qGytE1tlETuhvj6a5qtXU03A76TzWsxhPhr5BGeblOxYZcEXVVpm0mt1ccinQJyvMyO
ynFT8AuLdBpTxc15hywRrtK6jzNJsxOW7pWop+62GBI9fMzrRMbfASuV7TkQqj7Y5Y4M9ZPIbDtX
dtRXYYgGL9mAuIp7oA+sVZ2V+r1X+hQgCx4z+lVMLqrForbD5WetMk1TfzQSDMdCWmWwDlAd2utq
tIgEJmSmfAEYqGzR4RV3oWF4FGkHsJUo1uJ6OjGo4hFNrZXJqVYOiBOGOI1Ynqc5es060DOVdlMN
7rcAY0ByNW9fNua88B7QSQvmyjEOZtOaBW2vCrv20lJ69G8yovnRIaMmtyOIcLAoEYGDaD3dye/H
rw6f4CykHIcy0UadDEBQ5MZlWbA+uhTEZecL4EJyq7EfmC5YXhjO10EtIo15UpniS1GoBktvY+Dd
XNTC2gUzgi7xvcatFJAQnmVBcGhaTRWUzAmUS8eejPbJB6cx5MMleudihU+Zp4ScwU7dheGNaEbe
0oNik+81X7iO9kWadhh8tdgewjMLzl8KkyuANlWatrgXeRGd25FCgl4VjmueIMc1sro7F1XuuWlB
wKczP/Rq3bcEcWX510YTNekbjvM8SJ1OQTCztyeF0o5K6ktnI3SnIAuDcIpbwmDHgkV7WZx5AxSI
sIqTO1plHl2TgaymOSemHRJlZaeVti2UFmEX5shNlgqiudrE2cokK9c2Mt2toZJG6Zi2snLyIT2h
O92a47p3gm1X5rqrjmSo4W9xrli+G9Mca+evYB+2CzsNUaOwcuq/2y3JMiQfloHl0ru3f1gE7W16
NGAPLGX9IQdfYCb2nZMWITIaLwKVc6sge5Yw2IglUo2o+hKz1Lygshhxq7PzQftXKme1WUSPjR7J
bT6SFK8meXCuGKx+qOCX0XU3KfmJQMN4LAvn922/QaCTZuCQoEzoaAf74XIiJNxqftQr/8a8r8+B
MFJYsxfWz2pR3Tk749h4v9dl3o93UHNCheOjd/wR3g9yIVflubiJzyY3u+D9eQdM+Mh+//eyyfvR
Dosa2pyU1/zwWnSARHoSg7cq9PK1zP2uyv2uunVkFF19X5yhlZQmrfGssMjC6hm4+Y150m5Qlrjc
LHmw5B3YbP6FKuVchTysZby5dvpBlTKrQr0zpx/qhpZnuqIJL5bjne+7Dga2Rc/+gPIoricqXq+n
9d8q7P9rVfvL4iW7baqXl+b8qfj/oHQvTG7I//5Hjfy32v15Pj2l38OyfXlbwN//0msFX1f/RBop
HQrxNvMQcWn/qOBr6p9S8ANVmFTrNbTT/yzgK0L9U0eJQJEem4vUdI0P8auCr0jzT5uJVKqAMXX7
3y3hv79lDFOzhUUPTZe6jYiautv7W1UAHzOMXlEWhjdtcfUsaninTU7frNG3b87MB0Xf9zPL70Md
POlSSoV2GkNFI6p002xrAiynY2XE+QP/9Qy8jsILDK2bZWi0Jw7KiF7QZjlLD2VRROOtmbBARYFI
o9K15HBNEtBOj5Rbs20eqZ+QsJHiUWFFoOjxRawA+GSXW7TaOckiT//+0Wuqwa1h7QuqBzOPx3yu
AHKCsZo0KAHkJUKIzedDHOaY7S/mmzGMg3mnhvgtppAxgNi40zJZRutmC+V4Q699rV19PtpHl/Pt
YAcnWrezhqoP4Z5piMQPk9557lkPn48h5k/8+9WklcXjQDNdHJy1fAwqXLgc0SBNt3Ja1w8sKmsn
dR8QQpktc/ZIONET5cfnA398cP8cVx6cScdPxrEVjCs1BeKWc5WC6fl8iPcviX/cqH8NcXD+DFNQ
QhwZwopresHVKq7TbUEUwOfDHAYB/rop/hqHZuDbVkuFtWZocsZh273KluigQ0QYxP/ky85Fge9W
GxEt9fCShf6Roecn+rerBxgOw5NuW4Yxv/vfNOliG1IwlSGu3tqsFsOyXtRuSo16i+TiogPOlC7i
nXArlEkLK1q0xerIB/jwHL/5APNlfvMBjL7KQU7xAfrr7Axj2Flx6S27hX2pXvVr6wQg82V07CE8
dtDzZ3ozZkOGnZJnjFmvhuV4Qfq6i1DmNrtM3WYxEOS9qG6CFWUYcHNHe4Yf3rdvDvhgBdALJENB
zOC075ftPYb7l5kWuFRWYlPvJOShtXfsJB8b8+AVkmRo+mOHGZcIl5V/mq5KV3GxcK+cTbkuNv7l
saPct5U/u68O3iTlhPUpRpi4CHbgTDsMypdyFV+nLjFc23g1d426lSgxBaz8ztVWlassreWRe+vD
qQlwg6T3zcMqD6amRpGjZ4cmN/eIJV4Qs5HByNbJMM+1ac0+IHdTZDOD7ZC/Yx5p/314zud+ptRM
1UFD+/4mI1+Ypg7UhwXBENvML11rONZiPzbE4bwRGB7h3wwh0nwtxVZrxfbzU/jRq5oGJjs7y8DR
aR48KRpw1zRhI0N44JPVyIVozkz72m63k/dLefL/XJJ/NBEYeAJJ1dT0eSX2/nx1Akp4mzGUYQ/L
qLlt4Auaw5E34mG06X6qfTOKc/DWSJXJt5yEUfQNPDe5mrasvH9aG7kMTtI1rrYju5mDhv3rO+Tt
gAe3AZZxJfJiBmyWBAHezwIB/8zaUPr/fnRem0/R4UP3dqyD+2FkD18rIWMVWPUp/q/QK96X3+Qq
WtvLft3CCQjd7B5JIuHp7nE9xJFL6By+TNRgGJ2K8YX2MhUKevLblnXk57fkR4OgmzFNqVuWVJ2D
uazICTtQ7YbJW7kK/Z8wLRr/2L340YP1doyD2csOs8m2CMlYlFi1PHPOjj9yFB89WG9HOLjbrcab
GstkhIoSJIEAnth0abm0LGenGpvPz9iHRyMsGyGObqItOjhjZmFRympq7vn0ojfv0CweOZiPdijs
kP45wMHpCiKtU9D8EkxYqHe53dD6bAo4O91K7YO7zw/mQND0+kC9HezgzHXS9qjGMJh5V5xFVApR
FNULdTW/VPwNUOjgPsUhtbPX2bl25X/9fPgj5/KwbjD52GzQXPOIldcZyfJZ8B8OcDBfmBPMNWzY
bMHoK0nnzgyLI1fr2CHI9xOtN5aCXHtGiEHAM6EDPTkywoez7JtrpB9MBLlZyGowGAJ44ZYF5bfg
0juzvuVnGloezXDF4+dXZb7BDie+t+PNh/xmQYfiN6dGz3hzMoudjhv8H8tpaEDQqiR90Qdh7vt8
yA8X7SblAcsmtVGyzXo/ppi59qHNmN3aPjFdeohEGyzsL8BelkDF+xUe3DPz4vNR5XxxfjvSN6Me
rB7xImbmWDJqtAME5dYuaHFnjWN1WOTFGqurZJG+HlblGqMZHOSlal/7xP5GMDGOnIEP13hvz8DB
vGKYdYu9l8+CAGlt37cvoN3sExaX+DiJOVnGO8WlN7Bma+ufdedmuP4XCmofvfPmVwH1EYdCrXVw
q2W6LyuH+A3cXK6/bTfeEhesQL79BVKgysmAKOIKt9mQURgvJppl2ZYE688vy4fvpDcf4uD+i3Wj
8iHrcFUU5CnDj14jOA1Px382ysEdR9UisFMxjwLAlRTlZQdG0zOPPEsfTg804mallOWo+sEEFIdq
rdPmYTJnnWCb39X6yAz38cn6a4D5Fn/zsHoKbhdVcNuItlwM6npivznpJ5+fq/ne+/05+WuQg9sC
JtpEzjKD2NUzXkp9uGQlchaN5Kw7R4Y6dsIOLr5BmySA2oVlNR92AyR3eKf/q/vrr6M5uPKKXoMB
NrgmfX8X5Q+tdecnxpG7Sxw7ZQdTSy+KHnIFx0FRPL3AixsTyLbqtmhM5+Xxqv9a3so1Xsiji+Rj
Z/BgIoE6qjf1fMtZDX5/Eszy9si8+dE9NwuqKeVKacj9sb+55xKD1N7R4tjgZC1KxVyA813kdXbk
VjhQZL4uTt6Oc7ASKuFZjf78IsLu7kqXWeC7t6Szu4i/mOuKOUj/Dw/sYDXkw7UBhMGAZgUdBVeN
rdEaJ4zo88fpw7fdmwM7rLaVGBa92mfVNT3jHlyq90aylit0U1SoxvI8ucEFfn5sQ/PRHfl20IOp
qCXAHTwKB0cMwIVtEdFowuSo1VUQlETj1KvPD/Kj2/DtcAcTE0mfZGBLhgtjILy4q5zs2Gn8qCJB
51zblwR+lzjbwWD0BNvMr29vQ8TaVmzKXbPJ3GP7zg+P5c1ABw8zrcgchh0DdeBK0Q4vcpIEPj9d
H1wdB1muisIRzbY83IglQQALcASQn/sPnUmjVN5WTbIo6f+Hzc/Px/rg+X031sFzZZitnslsHiv9
KrMnvfhieUcvznxODt4Z7wY5eJYocMthT/xvltOaiA4078SiXCJCctF1Yr5zo5W//F/M7W9GxUjy
/nVoJn4PR4VDsyyofDZuf16LXd8duVof3BDvhjl4lsRUToh4GGaQgFceCuq5n1+iz8+eNvtg3r7W
fel7YEIYAL6s6yQJRL85NbVyY19uPh/q87tBm301b4eCCEpcUM1QVQV3TkPbtO3lseXtRxtNTDOq
Q+uPcpSqHYzSmFbvA0xDbHoOJmfprJNlISGKrf2NOCH7d0msFeq8GvNF8u3YvP7Bjubd4PPlfPPC
Er5iiMph8EG7T33y51hWiEtP22T1OfqoI9fuwxNqCkPTJE1Qebjm63y9MPMAOLgjhUsmEln0SPx2
n1+1A/vA/uXo2G9GObhDOgMlT5owSnYGM1MLls0Vawyo81T6kR0JbAT3qOhvj+8S9q+n3x5tqBOW
JQxLWPsN65vT6dueThJ6BJ9aLBK6+5sSlC/m+3OxnJc4/To0bzSK/72/Sp4wQi/Do9VoSceYi/b2
U+gOii3k+Jpgu2hYOLveXVQyjyLIUj3d/iTws6cBYYuz8LXS7m+TvPaYQzVMk84KrZ7QsPUEfQDg
pox9b+N04FbdKgmoeBRdViDJ8+pRrqSeQuuJ4hiJb0rMV72ppKEJV2sxwp0kimVOX1RgYw9Kmtfs
g8ciIOORhwdx5whfYJWLuicvu7QiJL8rEbSeWW4D2uQwBQu76CqSCU0jknPGaytOVG1qjBsHydhk
EzZVpR0xeKIY82eAK7JmGaLUm9ok/BbkHdhLctgjxbkaCitEG+iEATLhbjI1JA6ysayVBSmKq9Jk
bNJZO40nigdCbdMbULkVoWW+2w/D9aSIhxIkEAgOY5ZZdZtReA7g6MSGOoc1FtjVjy4wm1WbElyc
ly1UaWhOi34yEcsN3UOTAIvyK+WrUzlLUWINzaR8iVHWFqTFJEJu2GDu2BRdVSH5VQZ2XyPqYZ1a
S4C9m9ge77QqPx3bYJnm0YYUkmtki26sxaeFIQFeYA3Wv1bOXUg6n0jFmRc1gIq6pYXS0tKUJyIS
F5kCUj3FvgGKuw7Q793G0XezVK6Ru9MMvw+sBBCFWPZmN1tXu2U2zCB5rhwoZOW0kl+yQp6nZrPr
QwdKFhhWiCctiKfsQpQskxD9FrGzxd3hF8OiEzrxGE+ec106NwAZ2JUDQbsX3oCFYq0ZF0JdNy3i
XEF++qljuVq5aHgmy2vFOiv75w6zntKv/Ho3WV+a5psuu0U2bAboVRU23c3Qfg8T3PM9OXo/G5Je
vQI1y1TT/V1OI4F4EzbaDiKciHd6dp5Ud6CR3JSprEeXLVUQUOLei9m3W3cQBk15Fna1W+tnvf1E
ZuFU40w0TrwBiPtGiXYC5V3h04UkNVecwl8wiA0nEmo7Ye/1vBsi8BaT/6gaHhH1KoxhoEPbuCXc
1j71HKLsM3wYl/Ar1goyvQg0RTy6pN3gyzAoDSSOB6BjOUcvI26M68fOu4mILhxUa8Z1nBLuhx5s
owL+MztodD/N/0vZeSw3jm3b9ocuIuBNF4agkUh5KdVByMK7DY+vf4P1GreSWZGK2zknoiorQYLA
NmvPNUbDntJr64xe6m2fbEt7N9RUQNSaP4DY52qw3svhWoIcoyUY6bXN3L1LfR0Q0A6AWptoYAQC
sSU9qIiGsaBILalN/NYHjnMiBZvTu9XtZU5DSJzT8sxkU+wX1qc9jNduJ2U47TcYnqqBf6PeiPKq
ju6Q35TZzTK+juV3poedulkxV6vJ55S9xusLLP15+VSER9jcnaInW2QkoBYepjdDJ8R6PoReaeHv
HiAG8vJeW1rPgeijUu9qnKq8RAsZbkSv3HF056CHgYe7JVITIXy4Ei5cgm2vBLlsEfSnbSH3ea09
A/qHTXfQekYOylh6zkaFynOaRzUlnlB4XfU+R4GZAVOimmRYXtLdx/2vSfMnBiIDX4rlS8XR6l4r
8SUbe7ihpCLdMqPxJ7+R1aOuHhS7cbnzdHNoyeihBbHUxxkjz9jsp/VQLYQ+I4Vwee0N1d5mGDRu
5kjyzLxxxXg3SbbfIM3rtIWj9je1uh2gtunP8Bm6DmIjC0BjvG5HFy0gliU/WhBkNtspPdXFqVA/
s/UEKIjwX8pNoV/EU3tsB7Tqh2r0sMrfsxyT7n63WI5371N3LSXIJh7U+YrA8kSLEHarhKRLiCle
QZlutVs1uU7TUOqvkvpBo6ODgo0L4++8wHYmeHHa61wdTEKYfYiW1KoRigDA4uLpA2ujOjuahZeS
idXM26TX7oRCkLQPS8btAWkClmB+ACU9RvIGQYvmOt3xH+bMs9miNtnBzvBHEbb9O+ZWNyrfiZN8
NWZgcbADLbgnUeK0maswlCCCpgHkdWhopItWGOMEQMobsvJhwzGU6N4L89Ooc69c1cAigG4029GR
UdC9akvlaTKaTX6bmHw9ZP4qaTdKd03y2rXhFia3SXQ/kffOOyuIletGLXhurxfTCCtN+FoUe8TZ
+URn2L7lLxAQOsRX2AQ8YZZBZV5NM46k8z+Z/KouXJtFW9fuFrtEKDW7S3GUnAAyuFckFB+K9bQa
5jGWj1lX3pdwq91ey2+q6EmJs4OENaPkfk0E0lfANRSyAl2pvcR84QDkVujTXqIRIuEXgn0nPEsz
7qb1SWOS1HvE6FN0nKFbguuE+PoyyBiZGC5HRjRd29nzs1gZDtTiib6zbH6uiMVbSRqY1lEFSq8V
nlmrL0782aGHaftnq4aaF98ayFJEci0vkSsr0BwSIMkUHopfiS1D39GGZxt5z5bRZQ70+cywlKa5
QHMvURiW2m4B6aTpT3Q1sKsf1uRgSyqdBvqS3w3S/VSW+7SVb/HXu4YYP4Yeczdp9q7v3cQwZxwE
Vbs383Y/rsp9Lk9HO7JPYmwfpV7d2GO7bfv4VdLiz95hnJrHtASKVgxeIa38zorlQRNlki2ao+Fo
B/5DiQizeNOmNUym+GQm1T6L8Dm2OiP9XO8pAYyqjnoOAqdW3ZT1eaZb1nPwd2Vonuk7aQnoDs5B
d7rPaYhDo2J8y1TKpXWAXfxt5b5Oa+VJs/a8qs1e0bIruFmjVoU05KgKKP3okVS1C89+Gy0mhzw6
v9Acf9J3ccjMhsXDGu9FB6jm2OMTjbKjDBkrb986uC0i/VWpj/DKcmlTtCSvB4KsW+I9ZIf3tYWE
RIDaI/5O0GP4whLpNuU7o55j3KzacwUqaGfrCYenXyrLCPOJTkIrfXcsvvYTngUXMDgdpl3tydXb
OsLo3iQGe6DBdp0FKtut/mJ1mZsVk7cYCIPumfCakZXKvp4eESSlt1Jzr6SnfAnVj+oVdHEqbdJ6
5dd8ZGJZS8wth8TaOEuIfaF4WkrfZtyhtJn6qnVTrJuBn15wC/EWV3eKcZPQp31vU4rOXyvroNPL
QRBsPjT2KRv25NTzrR6Ca8QGJlSfx28Ed0LkpakJNkW8m24i9mag5WFeecsLBmNLuJ3tmr1n2Pdx
ex1R7X7C2IA5AkhZvJCPJyGVbct6b5mYNM+aHpcpnIqlALTbBKyqFcRF6p1RPILPqcCU0nVXUhVL
lNtI/0zOSp2g8Hn/VJmPeq8q+4UGBlF6meGzovfgepnmFwKpCeuU8itpbivrrRaHNm7cbPrViMeJ
TH1fvTc859GdXu6yLsgkOxgnRmzmuBUp7BqlrsGYqE79r641NlK6tTlra3CBV3xS/mnPnUTrlekb
KyMj0rBoCWRYcF4zuVb0FQ9vE2H55SpvqVZytLq8ZZBplMGzunu134wD2i2F5t9Nutyr66szbCc8
Ld1L28teZX3VSYogr/IGzhBNuqEsBN10hXgtQGwDgaEFc95UVxdxko9HEV3HobOQrN+q+h5Kso+g
1JWG1GcxzNKvy0I0iYayaQvXOUTGZro2X8cOMIkUtvVmyH2jDqYns0ZKjcezZF9gugptdz1dLbw9
KHCZ1tiu94NBp0lJd7AK8NNyc05qdB1aGhMATcc5zTRdMgS1cUdjAaO7zoDK2myAa/ous1JmSk2Q
LpesbsQaQBLYyVYYS9fJpGzbUzxudBHqSpA5h3kN5+clB/qFgtEf16tc9/9hX2Y21d8A74OL74gf
AWycCqM3sW966dPO9uxPc9uLFjcJzYMutiaWu8kv2ZOhgmMOYHgks3WnvdINhFB79eHsJ4CJmyfo
nO2nvH7AtVFG+gjBy7pJ6+rTpnhkyVnxnlMdFkE3bmQraCmVyC5eBLO4WSFWR9dk7uhxYQ1Zz7dW
+X2mwCS3U3MqnW1+4veIeBum2q+kJ5xQIwmyka61xOWAreDkyR0jPxq4sx7CuZSl1noEG0hzrxRg
dhXakywdS9pzbU+qXnqmikb1pJJXMVReFZKGmpvf19/w6/g9a9rHj8OvJHFNWlYjGHeb0TyYV6Nx
x0Pt0KRYbePCVb9jgw5XF7yl8zId88dI+XJW14TPCsPU9pXm1HfXsbIjvWxcVUqQxoGhPhSwRZF8
PePNMNiFlsxtG6lDpxdCWZpIHZovSflmsJA3o2N9RjgF2exja7jlOUzRXkCbL7Zx48Hl0QGGa7vR
uZqWq6LyC/SKGGRgckLhl294UaYWeKU3J27R+Ol30r/YDFjnrvmQ2858Q1zm2kwCwLKR/FBnzzTv
TeWxim/S1JvuqonN1jH6pfavFUPOK43wyX3RHaMUv9pe1Eyl7uL80gEyqie92K9FoLHLSzSutx7l
g3XFmTvbqI5Zh66kRN8UxYMi+SlaFyB1+aZtHto+7GSw+es1o6P41KZDTbv+tQrH4TkzvbjeZ7G3
1jfjLRZPvTqkTBD5QRY0XYLD3rcHCMgqM9vDNPO0h4pKD+2GtnlRbQf+8+vua/lGQaJIu5FxnTPq
7gGnbVte407KMSkDzc3vE/VeiwOr9NT0i79c3bc6Q7aXaH4WOhwtLLRmvgIssPRAw8chb5loOWQ2
1pMebWX5hr7c+kreQc+nucYyN2MZ2OrRmoPu6jypxYuH+ygbdbemu7Bv3sw2LJgHqTettPVrMm2i
32Uz8JKdoLoW1lX3fQ76lDNwApfmSPqAVAKxDSfMQbdIXqYchNiZFCoowkEV5BkrNywHpmHTJt4o
FUFbbRXI/YrurVaw8kKIsnSJLIfO2TP4ZscUSsJ48uncSUzehmxg8tqt9StunLOJbPX02qvYJrO5
+czAXhAN7Q8qmIgnSfFr4RY3o3zV6489HB1Wa6qvcNYsPaisygtfyh9t6WtIduv0XfePw/ChDyfG
WeW1o7XVWE6iCSteJLunLe4ubTdLc1PMoW28SrLfjW+jfCz0L11sRMyz6a2PMaNpndLKLrlx77Xv
VR/2JSPMRu7dWP5s+btMCq4mG+xgvuu+iuyqg/uzn56ayo2PDLB9f9KKO7vYS8MJdn1IxxZ3r2Tr
v8X1paVIUaPnAStye9eLaxRT+fKADm9TLU9m82hMX2n3mA+/xuRBmlavzmiixLX0qzX9rHtI4+dM
Cp3iNbO3ar1wgvygjEHe3luMoMhEK/uzu26mz1k61OWd3vtRvO8V3jXWAINTegtTSBsOVFCkDjXE
6OOVdHgxzg3WX850ixmphehebPV7awHVH0p1oPMA20lggIHIPzogAWb7XC3CVbeAtVl4fZja00qf
TbkepBxD2CY1QnzgPMKK895YWzM5CfmqDmSDDXUwoyyvn2jwMvKjWj5qTMZIn1Pu6i8wyu5Sb/Pu
gBeLv86XLNJGB3wk/XIarY027+LlNhufbNi3OsWNRb3qpvsKADoqyXb00jjzFwRQi7k3aLtkCcyv
2ca7rN5mk6tJXwZnkqY45A0G6AB1k24CaHwasTyyhzphPmFQvbXZpi5UDYDWCfDHiJziHBPjtfPS
WjzRZX6MQiodfX1Xntnf1FjijXmHkWXEMjVACOYdvI70DVQcsiNhjFqUuTZdvSz1B7YcAZvunFn+
k83BkAZltVNoB75HR5u+9yyzrmhbAq2Z6X7Veia6Ns3Tsi3UumH1hcPIzxwng7kL1unQxB8tPYwN
rN7+PAMYDcMfPfFjqH0K/sIWXPmJ86WgpJ0Mhex4IqSSxGE+XpmgHFUCwnCAkVF4bESNo15cDUOY
JTzEbiE9nFfc5etgfkWDN6BHao/V29Tt6+6hYPk2zTcjtSnHT3MW20fboNkRhCiQSbebma00qnEj
ROew7rfWwHsTu+lbGz90xXUJw1Hf1tpWHRf+/Avg3BB9l7PcdPB76zqjzJTTlrirBTkfj2jzsIa6
SfP8S5LfGfQfU7kCec4aSwtGfWcQSrOr92K+gXapnwum+mcWR16lUjlpCefoXquGvC8qverp57QE
S3TU+i3WSHCovcFE9wGURq9Bx/uM7NXr/LSu1MvczkEcu6F4pW+T55bIOldiiZzoe0l6hn2Sjlvu
nDyHDl3IVdtvkN0wm9PH7te5v8a+6tzqzUm6YSEkiIZiI2dbJPZptWsoF92XKkCPcdtS1pN2uXqw
wYEmHrfQ0h6Gyo9fF5uG6f56oBSqNU9pEtps4J0rmLGiUGC/R7tRPHZ7dbLAnuzsg0HDSwf/hdv8
Giv3Np5SEZ9ael4TKkSddE03Pevmo4HqbRkCI9tKwtO6u8UJs+LGdPxMzvixsQkjHxbxPu/uz3Xg
c/ALma9virCOwmb0J3uAJX7+TjURqdpjQWSom/kpiv052QKlTD/GQYeZ4kbqbRdfF7TMRjuNR2vG
zrTJ1n1h3Fb5DcUvwoWseSnVGQe8K/SolvquS/2Iz1HSPryrs4fxTb/R2Z2XGxxnI6jcZNcVh5rK
q8du32Q5m26XDD8fJUvXhKDpkIjyNCi+lE6TcKCm3+ZHWuOFekTiRhHUGT9XOXTap0n34GGoNSbQ
83vJF0rbYDaPaecvwlNLL1KeJnZVFOuW0nDLT+y4tKs8LV1IzasU15Kq4W8miEudzcIuvlIrZRAS
yy+DIh7VeYaZ7358zdZt0t4MbCx57aJvwoepEfRfBsoY+VNiQa0HWBPO29vkOLHge8hZp9G2fCZn
lRAvEB1FrLeAGslMpEP5gO/as4cDGyoF9EtK84y6nZ55fOZmM7TVlW2wY3oZ6+0QszNnJGPbd13T
7tuG06sY3bX1kambd5Dw11Nmf0jRQyqfkUmZm3/Xsqt9OM2JsWnIw6L1GVANcQ1pUcLwkz+VXSAj
1pAC/V7PYCX6ovA5HYjFLUxya9qVMlkTL7klCQLwiNGrdTZL7bdip/MMWsGknhYjRJSyxPwKUMyB
o7it8WnOd4vykaMcKBuLLYKBR2oCRaB7aZ97KxXdc51/zCs/o7zZZCeV3XvH3jCOn+Za5fEt3XlI
qHYp1cMwplutYfGoIn1CNboBHh1UenZUsvldF70fD/MNgOWNDcwXsFL7Fp+PfITqmFu9M/ZObr1z
hjN5Q8+9BVURhUY+PqbIXALVks2NAU7ZG41UlX3ZpO/fy/NV2aW5KMMlE9ldHRfsCka5oZRryPaI
K6+SEdkCS99XPV3z9DXQ+DSwRSkkXd4LMSXXq5HFqJ11tmZ6ri8rnz6tup0mdyNVoSyaNoaR5UjB
6p1BD7qpxPf0+dnHvBi3alze9H0DIUcBLKTLVOwjzTAY0KUHo2r92hm9TK/BZU1yYNTATAoEWybK
PIzhwlgsiPX2o8X7Yo3JHlDUvWSpu6IUfq4xHahU8zt0bq7I5Wt844T9KM13sbktoPFsyjx7QC7a
X5WreaJ589eg6Y9Z1+0rDRt07dxCIsq9fGXdm027xIQAI1tfvXZeTeTC2JTJjDnZInzXa9IHXK/v
VMJXuOJUgtIq751F5t9HfbmdZ/ExOKLYlCBQhXDikwW14dly2uJFb83qSknYUU5jZW9oKcvusNIo
ocgidl3TYm4z/uBjIvFUmOk0nbS+kRK/GdrhwQYrep4nOD70ywW7lWt3dZF91JOUxldTvE7WvtTM
TH+im6Ie7+ZZ4XdSqNszMKkRnxYklqrcV/kwR+HsFPFwqKG6K49EzIpBw73VivomFwv7k2jKF6Dw
uJTfOSIYmPQlJeaKyYyozIqE7BVFLlKX4GPpeHKW6+9jAbTbwyLPZOVIivFec/Y1HGK0oemm7BIq
q6NlAJFXV/DTfToWL2k5OPN27XEn7HDyOYWrGRX5Sb0Gc/Itigo5oynWmP2SnNfTvjNVCVAAZ5I1
yaN6mE5IGrqKh/E8jkKfothVKHkDij4eh4ajkGiyw9ThPrHmiiyK/Xgjjf25ObU4TLFY9TIYFiEo
TA51H5tAKjX5TC6v8HepN5qaVNNTUgGMo6DrzLBARDGP0c5aeVS2ubVEd0iR1fSdZrq54Mxusky3
57g2AQbEcSaB5BkpDuH4KhkVL1lSMQeFo9XnZUgU8UswSTU5RRaQrqTwqMnOGBMobhRridY+ciop
DkrJztlPSVppJL+UJq3mOySgkXiOLQSCgr1R0+EZq1B4ftYiV6IwSWsKq1XaT+22zMbuYx2Lbg5B
6adfo5KN392YckJItmepeMlmuWKrBSAj22mOJCGl7CXbqSk2av3YfSproo27qFci7dMCii75QJAl
c9PISZOF8eBIm37WrBTxUIrTbFL1yfYKS7Y4WzeElW70WcqaAy5QHRLOKNXGTphKs1VEEYPSowVp
o9hIyl15YhXG/yzyxu56sC+umjoUFBae6Gqj0MW4oitpxshrY24QdeolIXENOn5CPTjOSbj201Id
nH5VswdjRgCwEaBBmNa6DFaXmWbRa5niLfLbxYhebXlQPls0qew40kqdN0XZcQYPx1mzwzmJsmar
9XKrnqqqs/daz/w9LzWQgHJO98DPnAwDbC6VAYwl6PlJCUzPW6XRYp0XQZkKQNZFZwHyxAI+m3UA
3iP+Fp9ievrSVlr83miYSV0HqzHw/bgw1c+psvv2rWlUDgpsGbC8l8XYrF155P8DZ1yr4tYZsqWA
RAji74CkgDE9QUD/VlcM1RQYJPkO3FIKtlNg3d2WaYEZrmynUhCJnlIObsq2fe4WbF2HygQ07aJ7
mZew5gt1Qc0DWN8MWrVm3NohB1yPjJfEArgnYFw95duYj0F7OHYU1v4RGHNX6pve8fHkUmgRuE/n
TdKm5kc0aJ3ult1kKDCd5SihwlozLmq9Nb7IiSgbvymyaG/ONVScXIiVs87EKPlCoqaHhIO7fpeb
o7iek0U5csI1wTSrtWYIZrQGnJSXLc91nZE6CHFQLHi9BCgvrwCHpYVidajj4fSQtJtC77J4a6lA
W31j0dMHQypNVl643dmtDqJqmXV0o4QID/bDi+RSSB7DVrP4aleej7wbJ30pJM6wKa4TPX8AId0M
Ya/keyQs404bmmFFb0AS4wlGiEpJqFsKTvStfnmoUPuYeS7dOlm0vMY4RI7EqProy+4cutzLWdOU
0IrzRPaM2dAbf9FHpd84FVP7Vkf0pt6a3VxVtwbmRJjjZmGsbbnX18WQfsXoZubvLmY2OPU5HiwB
wqrifQKGb0ycLTrm+6zZ9XxFpx9maLeKV9R+LdgvKiK6sFuybro1sxU1+FPmjVMmbbmlRSkdXg36
9Y07s9VS2TdK2ZEQaizG+GLFQ5cexrjLxaZzsMTy5K6TEhiDpdR+YQIeVsfcolzC7TQBMPWsEdbG
KZmsMYeyoy5nCXSQrDoziUh1hiXEmB599bAVMfeYMgKwMa9Bb4lqpkwxYLx2PDWbOYwY5GYiBjqm
eAVbyIKLW/R9OQcA3Ar0ChX+Gw5z4X5tNXui6AqAB6YaN0JTtrXZyvM27iPNphpeTrd5rHf5HqI/
SqC5Roi+If6hoG6zS4bFRXNSYg3ZQsi2GqYyXg62nRtnVFl5zmksMQHJzz62yx4w18Kfo2QxaBZT
QAz6TbqiW/38ENNonX5yW+P+zTazePwUFuvIbZU5iK8I/lXR8jVFHGtNnrVYeXVbG9GMzrZELqDv
6nZlfrpStSU1PsRUUI6uSrW1YnRYIgNqV8+J3f2qjHZcCF2QAJpeE6kBnJ+b8nqbrf3IyU8+Z00Q
9z0O3FmreuCBU53KT3qmZfNtHKWUvfLW1rJNXQmOwltLHZxfHEwqPBgxAabMrWuppBhfGPCTShGZ
i9/F3ZCxNyq1ZdMrupmRfRi76cVMK+dZHmZKdI6cO0bQ8Zj9I35qqvvJdhpOjuScRJNGAKWu0hk9
lNU18aaie5igHZ8g8U1LQcCIuoGDL2XSishDT2BWAYK05r1ZLVmFhTmvBScQRYT9UlmwTEm60bOF
7IWT76ZkwrSgRyvV6H7BgIbdXuv6A+DepbrrWy0H3oj+04bwz3t/VaGWBymYzOrqmdCzHVQPmOn9
1Swg/vE0clhHaEtKAkJF9rpPOnlyAmlOBiKjcOVIHCTlPF6Rjq2M0F4SqwwI788ggvp+FpTUECfv
1pQU16mVarQyk1230n0DYNL27GqybYINSpJwfN87ysBG3RR7NUKfdg5ZIp23x4RDqaySHgcb6Opd
L4/O8F51mEY2a0E9F5uw4NRdXsE2ZSr5jqjPzgsAxrxTKoQWf3fKEE2shfAAs3PL82raSMogVYEK
XKj2QSEBY3XK9kmvZr7UlVTN0sSgbRSdTSitLlQt8pd24U2kVm4XjXxnyQzgzYFGXkx549rgUJGA
QsSnVI1x4Cgj6pdbM2vk6LHuZ9vmdHgyFR6bWO7vh76atTtAaFYTyABBOI/L44wNHYjlpnywQbCP
AQsT1I25Xkz2s7p21m3WGPhSy0gXBroRJbtek6xpPnAG4ZUjsr72Pi1TbqHxGt81Ngx3COgNK6p4
g9fZsBA4YuYMhlnS2DHCUj97EFUk1DZvWbePYwgTO57lJToskqE7JM+x2eP+qJao2Cn5gpc7Zybo
wrXJIuXUIPeSToM1j9ABdU1qgJAp+l0T283nwsZsIWGgf2fqdL8umeElaR/7g0rpg9XXBiCRbGxp
qIIFN7RxbG2HrB4enKKeFCIwadt/JzkLSsxE48BBeB61JnjhJGG3mcyS/jIxzORb2oBXTJ0LO8pw
HeS09+tY8OwYGkDZgN6AZN3VtiHMLb4m6sKDmfYVWz1LQz6rVeIAL5vD33ltWDNJM+/zIbUL07pi
fZaTCZosHapHPLLrdljwartBzjlOdRyM9gH9coIqlsKnRe5VIb90MtbU1OJ08TFZTcaZc5eRRUs7
QxU7GegkOxneUmB7c5IP/Oid8asbW10N1Uky7Fe1LBrYveuSV9SG+67oQ9LSsuMLu5sb1gTItves
o5x065SZyZxWQXo8AwTTPHHnHFvSO1sAvrpkDARmVt5B9ud5XlQLUMalgJm4HfRyZhUb9VLah42x
DE7h5e2qUuNf10R8NEWXla8z0Rtx18XNila+zeq0f8hNpaUmzUbBlF4G6IjjvWZr/DVeLiZpfKwc
s6G0qAhtoOYpm0hrM6sl7JC0k074cHSoLGaZU6+nRVJl6GlQNCkVpUs23i1dk9X3PHJNG8qYnvIH
YLQZcqg+StTG74xhYaVt2h3pD1We2fj8T8OqLMrPhwrn8XwJ+LZLBHq8ta+EzB8NbUlf1Nv/YYqP
hKAK4fI4tw5H8CavazlBYPfwlGoOIFIggW7K0Cr5PwSB/8zBEoQFRmcywiqqcZmDTSfAjHlB8/P4
YocUwcFeQnunQq666YPq56hhfgg4/xPw/T16yyUhNaFikFULju3v0dtiXujbPTdpoQdSNqZXgSf2
os3qgRi55cDi6//agAGa7d8XvAT9MJ6yUWm4IJHSOLc8yJneD7fxspnkn0sYmmUokNlhEF58JzVt
nd465wH1eoWbqdPMR2m6KoaFNU0q3dPyNMDSLXTlqIoqpshYqeKXJXdkOH74KOfugT9u7/9+lEus
wlCsCMoTPoq8T7f1K9Fu1widPcCB0Lz7+7Uuk/Fn5h2QSFhDimHC1rj41lktg+Hm3XI5GaqbZj8o
BRRN/NCStpvaaK/aPwGrLhtd/v8Vz5YActuyddk/PzVzhteFs3e16H2HEMMiX69EibQnc21/upP/
8W7w9f73YhedLgSnNXlWuBgHC1dRqM4E1CPOvQe/JdNH5DL4iQ5z2Rly+fUubuiqk+akoEHUoxmv
qp6Q4PR/7awC/00qG4q/bZ9/MuV8h/8Vv8e4WRtOmpEt7Sxrp+VY1hjcxQ/dd5e/0/kqkF5sXZGx
wnG9368Cq77U82qIOLzT4di+pfJLgkDtHJvMBmf798fwsmXi8mLndph/fSW1VljsOFxs4pw6pdAZ
UyCbOEX8+2X+wGtdXufi1vW9zR594TpYBLwOvieP6B17aZRwKOQKqu13INrCpJ9+ehJ/+oaXTyKg
9sWiqOwm2ABO1HYZpTlsDkli2PeKBzkXcBAU/b9/4T863PnCqmMzoqmg4UzUNb/f2KhqQMy2pAzO
hLTzVckFrFvCqIkI5i1xQZfsDkmph9GTN6pv6rtzUGn3Ezzo/Pv9e0S7/BgXv69mgYeV8ynizLej
P7myo0/ZOvOdq1zxEQVY4d+/9x8dllwQKJ5NnZ0pCqvHeWD41wMls5MwpILv3QXai5nQ5eNam5ZZ
CgI8J0hGkGGlA0k5/HDDL98ayESAQVTdllUNqMnleErpIhX8CWIgdnk/F9GDPIovK/Gmvtp12uP/
8Vv+czW6cPSzF8mkxPr7tywd4vmik5HUX9mBGaZ07NNE+jnul02yFZ58+Ln553J8u7zkRSuVpNtT
EqdcMupmT1C5Uhvlh6n4Py9h09BztjzxG168pMggUd9mqw6MhIzJaurk1Or7v9+6y3nv/DV0JnlQ
VtwkerV+v3M6YNlcgjjO4q9qWKMVzn5Sy00+cgLM8mD2oqm6gzf8w1e7fA8uL3tx93rSrkU5UsBb
SVRL0fKrRYbiJZlFHL7Qf2y6+687qaOXUU3d4Fl0Lr7l0sis4M+Xo/PifLTAC+61XhmizRCubIeL
z9H65qcezP+8qoWoC6quAYHqYsyZyjEf+7nmqhw/T8ohMj///uP90Rj+z2381xUuhpOO0pAxyY3u
zkaQls27Iif0BSVktuPM8teyZLuUDW8iSo6x2uES0XaatOvpFZrSH174//xF//VRLh7WscdHaZ+/
LF3VRD9v2v6Xgya0sq/+/p21y0XhP9+Zl5zhhTU3L8bvT2zXpJEzDPyWcelPAUZfyhDX5cG6P/ud
OE18IJZEOwViKXsn4XT0ms4tKTt5ydviU2eOFH8OYBqDhvvpB1f/420y6fVGvcbbav6hf8oLdr5C
OpsGv7UPe7+8mt/WSxcsgRosX8mHsuXALZi/CUQWd6TNmyNVmICUMDDGs41q+WH0v5xruVUW5G+d
cREDyx9Qq35d5qQfiXFXnXiP7MwfJnaNpa7/gAv4YzlxeaGLSb2OImizORfqW9r382xfa84pq7R7
OxGH0nS2nPuSfmod07UV+6er/8d79tvXvFhqxudTxJo+ZHfZTwFkoJBAUPx1Zi6u9FwS3nJ86+Hv
T+HfL0ml8PeHMFKozP5zZ4V6kxrPnbT+8Dr9OX+qDMiWA+tXA0RzOW8vqalHEsMKqEwKiwQTRpoz
E/IOaDNYnWg/XO7PJwWpIIdcjs72Ga/YxUu1xomS2XRkunMsb+M83xo9XiZK43+/bf91GV4OCz0o
1R66oH+/baUQ7Bg5ZCVYE1plt4nUdzlJ/L9f5D9GxXMNQDMtiByy7lwKxZjsksFRR8NdBR1VhA1+
DWZ3aDm8lMq1Oui5WvgKnU/OqD6nk0Oxv/hY6/SmSbPv2pnf/v5x/hwYf/806u/fue/1PNdsOixm
YpC5NbuEMzYqHZgRvV9/v9QfvdAmu45/f/OLeW7GAyGo4nF/iZ6FZGyZ5SRP256ld/Uue5N94cWb
n9jqf74Mqmn+P9LOrEduJMnWf2XQ7+zLfbmYnodgbBm5S0ptL4RKSnFfgjv56+/n2XVLEQwi2KoB
pgcoqEoW7jQ3Nzc7dg49V6aPVRsqlMlXPcZS1hyNghW2MQz+efkB0ZQlpoGZbQRcQvZuUtkhh594
KPPINFtrDkQcG+i7ItQrgf3vg0dpWGL5mTOF7J1iY4UK8DR31XvT0UoDvGWuy4wQ9q6Wf6/bOyV8
uv65Ls84CbIpayopGHfZxWmoM89IfEOnCV0c2pqSlaeodEYb0PQhT6AxBaB83eQFcaQwx8C4wrQ6
XwvZu4k3GvTX/VbDpv55kD4W9scoA18l3fXaxqaHPqDjE1f5Vuu+XLd86SQaDzDyTEVXNF7sk+8X
mYNeZ7GOXL1HP5aJuGylGlK/sD51Zk/f0gJRkoMgdeqLqHbpeeUM+mpdr8Ha38B1wASuvze2JYiX
lX2j7YyD/ZlOdXNnuMMNkshP6VoQ40vrHwtEz8LvTx977DUsEjLeAkcQ/29yGstI7rpR5bf0BfMs
asbgYgMqllZ67nYDmPKuiRDuPTLx6Zu/y8cnjKuKQxvLZB8oop1/6Mr3taCwjzzAmNqU6m9e/f76
B71gsnizoMsqBM+yBrB3kt72tVGkzMnpAnMMTwAD2GrgAhN2BS8oA2LIV38+lmt5q0H0vJxsvZV3
pttLPPjLvjjGJ0/bLtSyWI1ZodbQ/HJpCmQ31lYwn2fBNkbI8LuzA0q/CdfOzXG/sPgZPyMQQbrD
B8aZp35WKwOhI0jIOWgulqtwj47ptr61u11/G98zHrFWXGYB3kvSnjml68Yvb1HuNsXScSkVQYDp
/UYjFLXWyFBX2gDpyqPVvNhLNMOXIZCwB5qP1yfrw4Eme5tUhRUDDVhlOihdBxc2D2pVHtAlWbit
Zy1BXKEKzh/zQoegbqLgqMhYikfDjVAmAoUEYcbXo6ktUCfP5AWa2DYIXt+4heSJw6qWV7SlP7Jv
72W3X4PlihCfZRZnnUIcsIIxYL1UBpn5VBZlEHiHhcooNcrzfTxyLvu25aKXfWY9FWkfUglJlgoF
M3t4ZkU9t2J3pNlmgRXwE1Tih+2RoabWTNYOzbDf9r0zU5OYBs9In9o+pgyUntoGUUX1myqlu+tW
LiMnQDZOFWm0w/GavpyhI9FTyUlVBvkOQ3YI5Lsu7m+Mntdb9KgV90P5+1soLHLjw6JiG7xnzreQ
F7Iaow2GNJMKG5lp3ZdWtNPHd+AlFhz+gjXGpM9AYo8eDY8E7aI0huhaEjUkodTigw8J0wKfvRfn
sb6p3NxVmid7zWzndpCAL69oIz3UuyUCtMur+OwHWJPHS4Iio2jJAXAYtV0CNzzSaQshaibPOLcx
2U81swbE0FhktWmhCNmEB8elV2TtaE9vFknDLt/dlqgIKKbDyabMOwlXJaX70FSY6ovTn2b5ROxw
4+wFDOhaARNE+3RpeZcnTnxBmxe+baDu4kxu10ySEdqsFWDKkJiASdtXcEDIHYlNeJtB6RGKpO7B
NLNXy3i2EiaFm/CDBQ9BC2SzcZSF83LRiMSnCNc0IaEColw4pVoCQ9RW9QgUUN9pWwe5IThato5b
b+S1CTofnoJF+v+5LUCA0KawTnSzrMkW4DstTHBiyNZCWY7iod+UP8YWNCJ9+Ovh4KKKLZYnJKIt
+jwkj2+pwOlV77TVEBvANb0XHcl5R3IpYW/UR+keXbov/S5mbGi1eMdfBu9zq5OqhpVJUqNYWFV3
/ZqWK8Jhq5631PBk7ESnQv8UMYK72FS+3Fibp7jO9wQzd5lXVUbSFZWPWX1nHpx2hYYvAwzFY7un
VbEBC1tDTB2s5Lvlb3oZd89Ni592ss9JZtuZ38EWp+/qG6Qnb4wdWNxdtZQ9iVviPHWzZZhg6TCb
aBBdaLLDh6iEiiJ8Z+fvycyjteOaj4zQuG62yPc4t6hTY5NFwXCBbJ/xZoxF3Ya7emNu5f1SVJ3J
h8WicFOH2h/0zZOQ5+WxovG0GmkxjVv5AILJ/lg+9ntzDWM5ul8NAJ8b8hzcd7XUV5pf4y/bkwyg
Ukcl7WDRetvQ+CDWqG/jrXVz/SBe3hznS5zc/o0JuUWGYC1zJYyJ57dxVS4d9SUT4s9PXLAo447h
AkxUG8Dm7vBCgm/ecEtuNNfetvfdH+pSPj1zI58va5IYMt6QaM2AzeNG2bZPMUN7w42IMFQQXXWd
PCQ0keL3/Qtty+opfb/Evz27Zg0AgkatVjMvi319r0Yj9mO7Ww3KE9ichW29DGWs8MTCZFcTq1L6
WKywr6Tnss/2ZQ1hDMj+6/4xk2Kf25nspJlpQReZYiUf+zWDhjv/ILhcR9HXdXU6jUuhZGnrJoc7
ikumBN8WppHFA2dgOHJhTeIiuwhWJ3s3ueiOWYrip8aaRLCS78Nno4SfixGF1b+9MtpIXzymZCu3
s1aUTa+bnz3ZJ9Ynl5Ap5KsTD+vNkDEiENyl2UeVR1nOcKSiPWs17vr1usmZPbUNg1KNKTBNl0Aq
sNOaEvQMFfb3MaQeju+tr1uYccczC5OvFvfoSYDMZIAv9tt1AlB/W0a6fZupnblQphB/1eTr8X6l
CEMTmsrX9AWmwKUnW1KFAqLORKAduunxvmasoFWWLu65bTu1NInBSTl2kRHVDAMXP2LtvWMvlAtn
siCeQidLmUbfjnTFDjBQrqX3/j5bI0sg30Tb1D2uuzXzbv0Klmtzwf/nN5C4xDchNE0rHcZgezB8
soHe8YeaUNmBZbHRXpWwWHCKGU+Hx5NeCr0qFMinjz6QDAojQYJlqTcZdNZeetl7tpgyZazaeFGb
lgJeUK/NLv1w3Rs18WUufESxbAvVBXT6po8/2dMbYOzFuHIgEWTAxkH4Y3hpb7IbIa+jrMVVQIP1
nlLBtltrH+1bdS/t9MfsNvjYrCmq77x31lq+XQqnM5HHttCYUnVK35zGSTRNxnAwoRMfV10US3s5
s4v3KURh3wejzh5Rqib3lOxsdK9vx9wHh61Vpu8ktCunlVqfkhrAzoC7wjHrZ0eRjg9j1bX3BbK8
LkTTzOleN3j5esMKWpc6rym8bIrNaWun6HwZwtHQcKDTYPLVgUnIYrbC3II0fmAwY3vd4tzG8nDj
8S3zfEHE6zzJ8E25D3wZn06jAWz6GFi3dS/XD1Wmyz8DdKbvSpWO8d8wSk+KFTpUGKa3fJtqdEfN
ZlwpLbxU0CGW+m0DvY/O6GdMAey6tdloYZ+YE+HqJJGCZUyS2xxzgjR+BPDQq28CaVBAiIJs9DV5
Ce6XgsVcYLfZWVtD5MEBWH5ulHlF44goMlcHzwhYzKyV3zXtTm9hCri+vlkvPbEk/vxkefVoqF2h
YklwQRVqvxnp6jXJ16R7vm7oLW+fRgdkXAE0Ev6cC5ZfMFoBssFEh+Tu+DHcHzfxQx7SWou2zkZ0
E6SDQ1UjdDVmo9jYZY7fuYvl9AdMvmQJZj40RXiKYI3z7X3YmQubOVNLp0R5ssbJd9O1jvOXYqL9
DA/X8WP8DoYyV9pAxaivYVDe1M+8eTflYi1q1k1PLU++I0Jmf+5uvVa2gZts21v1S71awZHDI01a
Mxe5lFLNOempyUlCF8Rjk0uF+KBwCkhQydVGtgr7H9f9ZnFlk8zNKTR/TI6Y6ZA2gC/HjQ+gVqRN
62Y4SrQvDsX9IiR97hIVUgC09+gM0GQ/PxZxxvhTItZWqscvDXVt36o+Hq30O4N5Ww/C48RODzVv
quuLnQvhjmi5c+Y1OouT1MRvgId3wkWLQNr4+UsbRs9G9jFK1VsfbHy4pHh7gec0KQufGpyciSIb
x7QZMNhuj+AIAtc8mLbrfDcANwbr47r57D06P2uTEmr3WXpOf/Dw3i69uudi0OmPmJwaLRyHOu75
EcFg7M06WAfDDfRdR2uhczH7UU92d3JGWh9MRScWSzH1LoVZvBEapotvqbnXG5vKaDZVVFBy0wpG
O0ZhlWRvdhSY2jZHIPcxRURpp30zXjw48n5bUeLf3/GXSfXcX8OmLLxBgifSAfVXDvsoVheu3flz
eLKqiW8qfVrbWsWqxEWoBZvyQ/uk3dKtWyWwJEMdBA0t8Ksl51jczYmLMnUKK6m4N8T0gpy7yXvn
nb9jzm5bPES3wQausGO+vn4O1XlX+bWfE5d0StjIoxKj+m6EB8hxq3f6poVY8NWAwIDGLCRt+ap+
gPBRVFTEdZW4w664N2/VO+n5+KH/+h9IpoqlXlyhJ59g4sBqNXgOJWLxq44PogW+TXfNtv5YPGgf
4Q5w48clhPv80fy1D5MYTzcu6mMLv2qkT5l1r1rtXdy0mygsF3Z8pvQuItEvS5Mw3wyMMXfCg717
8xDf0ujYqDfas/q5XNVuck8x9fonVpY+8STE22aXawmjXUgVel8hWt7F+/EGpDUcexvoWO+0+/xO
+Skd4IDy186P69ZnjdOuNRSdWifF2/PzCsQDGpcU422bB9tMM9Q944Yf/G58F7blH53DLFhVPR6D
eiEGquKYXviQeB6A/KQ0MUWuBFpP5REA15+FweIxeIQGcg9xAixF6efgQV7Ha2mtMQ67qvZAoB6N
D7D2LRWcZrCOfO+T3zH53iP6Cqpq8Ts4YXcVL0NaPVvIIHbBwornHimnhibfGd4HtYllDI1BB/mM
P77rG1BBsYJU0ShLe/UoLWBr50Plr7WZk84guuRNkIo9bj/n3+ofcIxSmC83xlflYByi23ib3MtL
6E0R4a9814u3mK1mTahis+StLbTr/Y15U22lXbLp9trNdfedP60nK5zcN6OaqzYpkOjp+NSCSHNz
V7+BG7ZbM+HzEi7mCPMWEQkR7V4wctbk+jHH1OvCBIvQW7E+yBHc/D5l/kLI9RYvSzWDmc4rmTxv
L7rZzOZdzEK0sRaaVpGINoSyLZ60PQxg8uN4MOkHeMNS9JuJ7I5MomnQoaMDO50WHKIK9B+UNZzK
fu0doHYQgUhye9QRuw8pxJeHpcmyuR2lVC4znAhGBbKoSQwy84TBRFEv6LfRE0ITKxg0wFBvDDde
Lw96zLwWzqxNPMZgHjpLM8ohRVo+O363b7zXUVoSu1VmjsGZmYmb6MCJA3QHeM82LMiDV9RECCS/
7+2tLD8E/RfL+pygpaBgOnaWpCZnrkvRfWDcncjqXBT5vKBKGJbGaRSETDJkloxj6ZoKmBUoMxeO
4OxKxUASHQlDoWd/foUU9MmsTOjLqDtqOxtlb23SO1iCSUZ+XweL/JK5lr+MTbEOlRJxOxM7V5wU
j42jWBBVIO4N48v1Zc0ehBNDE6dU1S60ADcTratoEw8HSKEWztqsI55YmDji2JZWV8VYgKEJApAO
gufb0X//v1vGxA07Xx8yeJqGVQfduKnAB74QgefKKXwRcYezlktgohMmueYnLCP8qSLh4W+gw03i
u0F6Mn8a+3TH/D+Zk7VOeM5B/jy4kXqQc7TFk0Ozv77Yt5Lb5O45+y2Tu3zo9cAwxJZaYMHUdQEf
71rv1u0WoraDBYQ0Kh51YytkoMUPG3/miLEgY+W2P+uPPnPsSEXAdPqQfGtasr14m7lLMyXzX/3X
dk1Oi9kO/lCKDxIcGdOlxlTR/2SgaeFUzrvvX2b0yc0Pt1eMuh87cYTuP8hfneHb9b2eNWCRMdIZ
pzTxlnqc1OsC1QKYnIYjPC+MJ4Vp+Cno84VcYjaKndiYPDMEx19UxNgYlO4OrrFNraRvVL61vVSz
XjI1eV9YORRkdoUpyUg/mSbTlWm88+2fXtl9/99t3MRHo+Y4JLaKJTjl7vMwfqj7pZxW/BUXx+Bk
3yY+Bkf9YDZHTHR0hXW52tTwBhlxtW1hUTyqkLUpCydv7nEMJNJR4Ubh4mGw+vwSsBOrhjUMtzZQ
jVj1gE1SN7tVH82VcYDj6dl6WoJiziW3ZyYn3gFaudd5qQ2UjNR4L28qVJ3BFjwmD+rNsJXX2kuw
WSwCzPnJ6TonfpLVThvKwijTBB9BwnnxHqwwLTvqxc9N6jKEywii5qaLWI25mu7ZeieO09ZJUzqt
WK++KW+ybbsP76C1eRDCeMVD8RGhQ8Ao0Uu5OGQggsXUn04XPfEn3nBhqiRYjsP0K7NyEGBHDOTR
fd3kVbItnfIVIu/PkklTbfwb7SsBrDQNKOx04FmTG0yrQgduQoz7Vek2dHnDEbkn6VFaagzMZtqn
lkTIOwlplgJbjx1CA2cgyhM02V05goH372TYfDtEwSH4hge9VcZ1qlhLB2juXjg1PjlA4xHJsdTG
uBevZGOr/zy+Qwhrn31Sv6v+LvumbCDY+RujPmD9TjZ3coaCMesGRxzbPhQ0xc8tvMDXw91sdo8F
qDgcwzH4jue7avfIb4Q+Jky1+yrl9Var0htThj8/odta62sYZA5FbO+iMH6fRKwRoiwXjo7fn6Bg
rQZwQ4cBBxGnzn9IZpcdFG+wp4++8SUL25tRjl7+zmIZnaCgQtaNu57b4JzIcqOzWFibN/1deyMw
6Tx/6edbH9X9UqCfd9kTe5OYYI5qxfAP9qKb5luxhUgbbM74EfJjxBgW1jYb+ixGCmFU4d07beum
mtbQTsOWeBo27/Ln9jHeRFtzjZDAWvmo3Cdfi5elgLtkdOKgvRyMADEw2sc5kgzJ+pg9ev4fdreE
SRU7dRHjTlY3+XKQZ3lR6ZMwQcN5UIFpemG3HotDpH5I1cw1hgUaktkHIjDbv7Zz8umc2C6Z7cKg
ZGUfSoh0B/jlHeUwmnBVJrsSEi2n+XZUBriZnb1TPS58zrkE7tT+5DikpRwmqvic/SMJ+QZI8zOa
ok9kxfSyok22W0LFzV/Yv1Y8pf8JoprRo+jNgbwdMicv/vNKcuvVl4zxaXub3S9O1syfDxuWVkZE
mOM2JsGn0CU7gc9peMN65QfR/hB9T32/PBoyV0hkxlDHGsVUUSA6P/sWHHst+poQL+/E6Hq6q7ZH
8KGFu3jqxZV34asnliYvx2OpOD40SkiP3aOOoG2bXfyCipBrPftP+dPfa+qeLW1yB0tHpgwH8eX0
XbfR3eizKAmhqLEqHkSmFSOEq75b8M/ZA3myyMlt3Nl6KEcFNkMkqZpVcVNs/Y39oz70B++ud2Ev
3Ahml4Ggai6F8dmoc2J74jaKXBvHVHxKmdfgj4Ae043ILrsvwYP5GYZ0Hq+b+iHeLhb7lr7sJNyx
XK+uQgxzA7LRGUqJDPz2jDQZbvtafQoWgrqIatc8aRL1hlqvnUAstAEZ0FifshRiLitdlfB7pu0S
4E2cgGvWJiEvCzQFzBPWopv0Xbrxbr436+Rd6Rbu0mW15DyT4AZYJjCSDEtV+U5ParjSkYuyjptI
H3YdTO2dF98s+KvwicvFAbSCY00MkUyOf6bkTpQYJHAyuhP6BkHNOyLcRmVeBY0PfCZcGR/hk/vS
LYGBZwMrnAKM/4KLZORu8hWTeMxaOGdQyVijIMq4UbyLiHQeU4tHnckZKnF1DmvCErvV3C7rvPV4
/TM+zXgXW3KSMIPuU5AJgHjfLrk30cvQMmPdO8FDjwZMiCaH6S2M4M5tsgVnFzO4KtM6U2SfLcVJ
H7UG+VWdZciTpbTRV9GxYWSyUS17ff2bzl2RUPVAFkYp/HKILPVbxSmgm12NqoTChu/dBjFKNdeN
zCbItgabG5VaBmOmGCtPrZLQDPl68gHVUqQ2oDp6w1gbP5sb79PypO3cJgLoYtbH0DXmJyefDW2M
xipUFALso7fRR9KcBOnGcInZZS6IchLETQhTHfnwuXe0QaVKyG5y2h0k0/UPrf1hiCsoixcyqbnl
ADLUmBVTAMhNHxiVlOi+6cBeW2Rooxt2epMWxXttWEruL9dDH0ZmlJDXDGOn08YP6LsCHljsRJ6J
kFpTfPAyv33qtU7/ZuXZdsEtLoMl5iBioBUtA9+YwjYHz2Nk0UOUNP6ICNL+uNMenGcKC/+B6Pyl
n2MKRjjaBczdQbFx/qUUX4sVyECpLATyfkg0tA2lP64vZ8aESjUSyLGtq/id+IgnoaLKjdbrRyR3
g3K8CYbxUJft/rqJme+DCRwbulDTBDR1bkJl4MJsWygIPJWKs2/BUC2jAVSZ0FzDTJ24183NrcgU
fXOmqsHWTEMRXIFlaqdotIfH5sbuzCfINJeIri6vZ5AIBCAa9A6rmh6hMk7rrIH1BwKmP+T2OU7Q
6zHttdy+jNnf+EBiIA9nM1W8YbJ7Day0jnmExkTTfzrDz2O/xCoyUyJkMScWxIaeuEChloOSZlgQ
78cMWOV2RBtZ0FbyfpQRl3M2yxNwM1n5udWJ4+WG0hSZoGeh8/Wcq/u0KW6FKFFSQyYUewc5I7sr
36MzeN09Fpcr3PVkuVY/dqCuMdxuvZ2tbT0GgXfxTuRyiPOh2NR/beFW2C2YvYyG5+ud5AKqVjeV
FmEWgfTtwEyJCkzo32ZBRmkfEc6FiXgZ+DXrqidfd5rbFYOB8gq6krmf3rVti2xuirjlsMkRNtAK
cwnaoLJ95+kW6xQcnqauMSA7PX6lZAU+BDJinQIOXbmItcawAzvgDAZ5tZiZz0WXU3vi95x8TnMc
e+voNz00i65+UIVs6WgeSnv7XbTGfdjmV0F+V1jwzi3VQN6K59fWOjmbVRzasWNiG/rrbWffIsLX
Ul7/IaNkhzLVBhUW0dAS46ROsu8Z52MWHDnOiqvXrWgzWQxpL/2qeQc/+QKT86wndiX1Fl+g3Wrb
EuUu+6k0/xzIVDaj/RSa3/4Ds2Kx1zZjcqAz6Mwh3mYzBA+bgpZ87IYbMWTfbyA6t0DkLvLAzZQR
zp1tcpazsii82mapyU24R4PM34A1uTlu+9dlfMKso5EIUqFULJVZ7HNHi3SlVtUy52PHariOEZZq
Vo5dqbv62CR3fosQ0ELImDlKGsxaJIMKHCgXR+kYQlWkpOinllvBupdRRgw+ocWwa3fLzjxT90I6
g4QQwgRF4/+mAapTR+jRkLKJbP+19e3nMCpdJdOQbLQR7kVvsy3iHz6Z91qVCmMdS/KHAYnA64ue
CZMMZxq8lRgRugQt5DlMMEYfIagjIeFelIG8LlJYZxDxqRf2d84U808gd3RozOUp0E1rjKHSEGtj
kD63EVRJX0wleAHvs1TgngnBkK78MjQJwRXpr+15GDJgd7Eq363s5q5FjrcyOle1stX1LZx5djpi
xofcW+Z/lwmx0nbV0PpMqX11nBWCkeVTfDvu5SfvPQ1+lFbiH7yYDvq7BbszmZdGJmm8jVFBxTQJ
h0XSZEUehSL0t8zxQ1IUPwVbUbgE8vU6WIfl4t7ModSAREHPQ/6vX1B/tmPMfJwqdatWah/VGM7t
2EYI3BheiqrXFxLZufWxOGhcxZwYfngeAbI8lIR8GflrJsO4iG5lVHXh3/BK3pvMLYELVy/yvVJT
jmWmILBkZMYHrUkPWqutqnQB8zjn+5gQfJWmzezbJJhloWIn8E10q6IuV2rLRE+HHqyZPF93iQUz
U1TQSI8pCUsW08Qo3MurUu7dIzrn162I8zO5ebSTxViTd3MfFnCihljpy89x9VGq9AcnrIHuvPPD
T91iWWfO50yN+ETlwcIdJnuHdqPn543RraQAosFSWvUIErZJvuNyWHCGOY9zEN14K10zIzgxZaRV
opUlSaNn23D0IKCoOevrmzf3iU5MTIv/yEiZnSljwpGQoY3veWysYOnZXreysJBpEa5D+ayxapKD
wAYkrhS7xpCWEvvLbrijna5EXKcnmaDPCzQpW1aCfNdOb9qvo5w9Ml+4Kypza8fEXbOuvltdcVMX
+YLxOZ84tT0JfWNjlo2DQAnMgocYR5e00i1J6TOtXdjJ2ejuQEb2Vs9kqHJyT5fHrDzWkGHD0WIk
vCV0N90rt5LbUSj+bn6vPhwf/a3z4e98v19GJ1eYWRqZFKUkWl7voFO8hyhmIbjOcGo61PKgomJO
9O3+Ov98TWf0qYU240p+rtfa5+SpQqxrVQawQ67sH/Fdv2FA10TxRHEXuWBm3PPM9sR1GniExj4T
tlGyyfpv+bAE/Jz7bGcmJh6iwrJVtjkmBBqzX6PmLJQhHNd73/+0wbo9g8p8//vTGed7KtZ9ciSU
JpAUMxU5HaJEgU7DpnpnVqi0yQt3/+wGEgypiUAkdlFGUkMPZUCbFAfRwXVn3gF/XQjy8xt4YkIc
wZO1oFMLXMHAhKB9yZ7C2+B7svXW2b7bDuv0u/La3f6dpxS56K9lTc5abECCXQUxRQrjM6p432q/
fO0l9X4Y89vBBIdC/ydA3EGrHvo82+XmS6eWKH9Lm98+fvwO+HtMntWXJbQUeaChz1m7Xf1wyE/z
4Mt1A+IimVyhZwYmjiLVY9GaAwYUBLAgRF7FbY8+dXiTy9Vaq1G7rX/a+hJUbM5rkOISEFW4xC5o
ir24TuK6QZquC+jHogbt/f4MKk8ai46hBumyKNdObtAiqGK7LeAozj1kJzo6B7TT/D9GIwsWHPRi
MVii2m3wXNMZB3+bGDvxzwZBQDpbNULTTYpMolog9u3ZH65/p8uyGfQJFDd5rcAbAIveJIxYDpVn
086BscT6+8iQXPX4s5XVwjURw+47bdMNHb0KHvmBtl6wLf7uMyfBNh0XiriwScnmNBtRCitDtBSd
8k7f6gd9Q9t3XQ7r7rsNwi07+Nv803WLF4kdsDJgaxBVawK+ODUo++iC+dHRWAXRt9D4akn3x+B1
8C2hjrg62gvJ6sUZwIZtwAZGSsw80LROretlX3R5DLccKnTb0O90SMeqdWZ6L41vHbIW/ckhLJgM
MoAIX1/p5bAZCE04yODpsigsXzSbxhEpv7QYbCiCuycF0a5+DLaW3ezTxD9IrcpymWQ0rY0V17sM
ihqI/9aa96628p1VID5eleuwbjepf6t4S6598YB9+3HUuZkJE2zpE6eTBtvwq7S3V8dACw5yUaDZ
IqGefNRLb2v3frtTTKtZiHkXKZWKqgk0dKJnAEPG9OPHWjT6uhFTPazzH6rsHZCjO/Q+qrV94hzd
6/t/kQULY7yUTdug+HHRqypKrWjpklirslGyrV7JHtqgsbZP0UNdOMIzmykoVthLTaOYcIHItVM/
hggD1dNj0AcHmqTDJtSTJFg5RdvUbmMyOsVEqW4vIYvU6fllXk5HmgfpBJXR46nlNkKhuYBIEari
aHRenLhw8hv6tsd3DrRcMCc70oi2fZq2BTqWKQinqkdexg1NKS5cYzRyuOrRuZEXUtrLg4daN+NF
4jVK8jdtFOrJkErQ00I1roYkd0FCgXoYDtrR01eZ1G6jQAb10Eu7vMsXss5L07CR0gk1DTyUgDp5
OtLeqwK1BxmgpMFjZwYIlRjHu0w1tq0cfTrmx9vhWD4CIXh/3d8us12KJExlwPqCFJp2waTZmIYa
oPBnrLJjREG4+aqY2juj6x8Sr1zbjeyWkXPbVLTJrB+ZXX1o6Q4zBnFEBbR/ajgVirVQub88b4It
FfoNzgDlqilEEkG8RLaZsoUV5mvLUIqmw4DoJy6t/IVgd3FTctaYZVOoiQnyq+nJHnvqRFlXovkZ
fyqkz2H2+frmXv79gjGU615jeFZ0Hc8zRU0L4lbzUjDnnqZwlI5a09woSvQ3QtS5IXHgTq78EciD
pwy8T8gJmeBshoem717U3Ig2Wi8vxMPLEIUx5G34SCB2+U7nxrp4SNoMTc5VqhjJ7aiY3lMNO8zO
yvSl6fbLFgLyjjDmcyHRyKEYO9nBJiidIezgyoluuo8Ks6JQPbx46+8Go5SGqOQv6S1eBkXkMCgv
w0llCmqoyQ1TGm2BsmyhriRTd491Eaz0PshXlNdudInpfd3rl/gK1It6AVGH6UbkumDbumTEBrQv
BC5TbdU60DjrUrs3UuWDx7F0wyKUEcutoC2hF3rUGShgmO4RSNahi1A1K/JDFjhr5WiZuyC2vrah
5AaJ/9mKmYxsx34hSl0ezfNfKvKkEz+rTScKjZFfWqkfokRHF9WgqoGoWm2GC7F43hSvDHrbpF1T
PIDRhci8RJjyVanf9NG4MzyUSoRa9WAcFxAi4nefJZRvXwAyaEqNqJVMM67UTLMwb8i4itB5MIr2
qQANAZC/uDMy8zVApTGtyiWw2+wKQUYp8HzxXp26WhvaJuhlVmgNRbfS6+NGz8p14EMDXYzqTXCM
4aMO3kWxvil05JuTNNvopAJtlrmtzFOodcxHSa8Xct3L420ZMAqTV2tELs7c+TeWgrpKVSS4V1kL
hbkvS9s89YptGqjVwq5fvqTZdiG+ibITKDEqBOem7EbzB1SZtdWaew8zB23d70O3Wfs/5GBTu/Kq
eP39/vfEqPgsJz58DAecKMGo91X5rB60Le0sOOFlZxU9KC6slf8BHcZlwnO+0MmeGmOSh72KTTES
Ln+kBuJvYrjl9G1V/wed1znPEuMFCKDBmnNRmbOMHtUP4Vlypb7T/ezoHjOU7u2019yhMIft9Wvu
csJTbOmJvUlY6Ab/iAoH9qpN8ARgvR+3eeF6/V4LN8lWECABGfdXfb5x4rUBRc/oKuMme15uw8xc
GOKnMH7AgRLYqIlLKaGtFHWITINgk60F8Ui7Fzjk9lvzdHxKnqVFhcfLS/7c4sSfzDZV6y7Bolww
rM2FcSx/P0c7NzFxnySqfKlOMaFIW/uBRu9NQWFkIzYWkJ4xuPXPcXPcBoffBzW8fdlf2zn5sqFa
NGV5xLLopAXerqyfhd3QVQ7aT03bFtqhdodV9rJ0Dy/t6iTJUHVjaFWPiKynaKnTOqFgsr7utnMm
oAOE/l8WWcy0S+hVRRdJIhA0YRussqCPV4Eil5vrVi7b2WzhqRnxM07iTXKMZS0XhxHU/7PgxTfX
/QE8E8pMy8xxwhOmF5kgGySdZBgO5Mu5sYBCazWObJvfMK7VGaid3hdjsDK8O3M0FqZv526KU2OT
lcnH1tDjAWN5+y0enuLwVSh9Xd++i1BGCZ4KEwUfQZR8UY6wmsRAWpT+YMer+KGOYu+7Z/TajQEB
9sEfLc9eMHixqDeDRE4dGVM6upMd9HlWakOGQdtq9zYo96hKXPm3n3sTK5OtU4LUSasCK/pOTA7E
O20nGGUWLzvxa8/8YWJnEg5T2RjCIwyeAlIXrjTmBWOXOupB3fpwZ2TuEobv4kxN7E2CYaN3MaLa
2FPs+lZCyfToLzKQXCRrwobKi4LCgYBxTtbENEJmNQE2ys/NJn8XICa8Foho6aNRuMOP/E5eq3vP
VX6ofyzt56xzCMoMEJA6WgiTqER3d3By+JhWtiaNL6ETpLe+3hSRqxWJH7jXXX92Ly2FaUSSMSGD
dn6W/cYb2iHUcf0sXCGoGwDPu27hcmKYrUSYD14OHtoQJk+c3YRmIItQreLOWkXt6vhtRJSkvU3+
0LOtiTgz8PLbIoZVSvvifbtue+5gU9xk2hKIARWPycsuy+K+k01qxEOjq+GNUZe+K9lWWW3jlOro
CrbRMP/9HeWpT2FcB9GDzNHk8zUe1Dyxypnu9NJfqwjP7hx0uW6ur2zGSShukX6AlRV5/WRllZxJ
YxxC1yEX0gGY0jszHG9GJ3u5bmbGPXTKVILEGOrHCzTzOKqh1IdouYHT+NZ26SMwpiVy/pmjhg2i
NjgQUAZTf0eEg++X8zrJKrNoXF+J0pXWtZBYFkAuQyjKgTeUdt4+KlkBZvb6Cuc2kue/4P3hfxcc
NcznhL3kJ90qPzJhMdblh2qskX414mipEnRZBkNJhhePoEHmLX4hvxn6SeCD0W7J0BnjHtf6RgxX
l5+41qCqcX4KGQfvoV8qt88skekHhSYK8O3LHnrrwMBYwhu4Ctt8Ix+Pm94yXK1dgqJfpAWsTmX0
EPQ7ychFqpNnyqCpR8zYCkOysP4E0h+RqqEVHK7HJZXD2b08tTa53KhWtBQmsNZuyzvVjffNc3pQ
9tKm+aygrqDcZ8/p45+h+f987/+v/5o//ftSq/7nv/nn73kxlKHPQ/T8H//nPvxe5lX+s/5v8Z/9
9a9N/q3H4jV7X5evr/X9t2L6b579h/z9f9pff6u/nf3DJqvDenhuXsvh3WvVJPWbEX6p+Df/0z/8
r9e3v+XDULz+6x/f8yarxd/mh3n2jz//6ObHv/5BC+/k3Ii//88/fPiW8t+9T/L2NQsJv//+2/76
T16/VfW//qGY/6QESXHTRuaKOqd4z3evb3+i/VNjrAh3YDgBXCfBP8vLOvjXP3Tzn0QVuCREaVSk
XfyAKm/e/sj4p64KynRG2MH46BC//v+Vn32jX9/sv7ImfcrDrK74MYYlYu6vDIV3Gh019DCZA2KE
gZtucgU5vaFEVWaEKKUqHDEFSXdZ8bbR4JdbPUHEORmACbREASmi+jVUurIqo7p8LCXa4V6NKllq
cH7iUHPDrHoflZ63h9vqNq4frC6I7vT6/zH3XUuS41iWvzI/gF6Amq8UTlehIzLECy0yIhMUoAIB
EuDX7/GqXtvKqLbKmbcx62qzqrR0QQcuLs49gu0iObO0diCyk6Euwqp/l86Y14KJA4SyKu1JvBWm
JkOmF53XGiF+QlY4dTuwtud+IBli8HqO7T+Tpco0eH2nvm7PgRpuO+SoQ3/KmnRxNSolZilJ3VDv
tG51BSkQ/lvQwWVlHsFA9sPp0PfVHra9OomAp6e6j2HXRswNml9IAF0/q9mCwbptMV1EsHRf1t4R
qFyTNBp+3lO0C8d2zL1QiGRZ4AUfCNdJVP8O5yWWhpQ9VzMUfo0ncr6ofV35P5Au1OXGD8DzjPXO
Uq9KyYKUYZhKAtg0bjKtGDDVyAWbNgQPOe7k5W5QXgjG/rTrK+j3VHMA/hPlKx96XHLzqnVCZA+E
aBH66WVeyutt1CRR1IhUzyWKqJ6u4ljeQ+Dlp6a3XepsN3IckJTtqiDBaVOlG2v28aWDL/maKsXK
dG3lnIhqQ+grJkA7ZwyGdICDeq6qJcJUuXJS6g3J5gWIPfA7RFv3F4sRjoHoGvj4+27QZ3SDOY8Y
gjww/svUVEXMalhcmy5hi3xVtN4yO8L3NKovdEBQXtaV/HAIfyaq/9Gv1YRnrqLM96fM6cH8WYeg
SmGO8yiHeLc20ZaGIb4mUzMexVTl0TyyLDIEhnHDcr3Mfl+4dYuV4mxZOAg347xcM4zkw6QX3R5f
UWTokpGdrbQA73FBtIj7jflkTJZmTKnl+MhWPgcmH5dQJDi2prSObLqyGnctt5GHSoJjHnl95ul4
BLgzFJ7wSR6s8ytY0WiZHSTlBhXcTwOaMxVdhQzPz0I5nJTawUYpX9S4RkfemPC0ISwGW0q2yeTR
LasFRL5zauopizCKSUCQe6JteSXYAn86Z7sSao6xKoxK4zG6Lh3kKy5VWPRI5L7v4Qq96/TQ4GcL
MU6yC7L1xh1IYe5gC9ME953Da+wDr80XmtQj1qLIkKsWZpMLcEj09k0zAyG+HQss/2+ka280XTvs
IQ8BuSaYAcu2id5aubPG+aa4Yonpe6x20h1LF5FzjematCY5rD7eTD9haUXdE4ISk2jDb6sG5JYu
wZaNXA17h5kqVc2MeMhJFE6PSsJUHxezr9OJYME7Uf8aLRzy8s3QXTUvxeLBAWwDapmWKwB65a1p
021+RhzjZE0A4MvKcQdixgfkTFUKAgME/qCbult0FsIvAATPGQst4nEWJ1t5fBfhZdOWLdgoXfvY
Os50NK222dJsEDEs5FjXm8ynWgcJPCed3AxOzn02gox5zZcaEUUTczLjYD16cmySMWyWPa4jtmzH
nT8NNhEwiGHsY0WRL1Qg9wIIb+r42IPaYtLrTHVuG+xaf+nxtaWbKethf6+Q1YPkcTcSsNGYqFDd
GD3RKnjxqhYchH7BZDZK63VtC10iU7CNLc01lveMlNhhO/A5CrGf8WDaEOj1YsWhKmFzOMrNyagC
j9SEDqxsA1TXBhEQomuTsTENNKCw1Gi9ErGTkAclUfdpKCgQXmhlMUGHGHVIRxcSMJgbbWPC3RUw
1GxDeMe56QxiRTIPKDOyJHchuLdquEIr3RdtNH+ojbwMdfNtCRUqT0dOwnfoPe8Z1ML9tkcG80cT
b48Djw9/lEqEhGM4yvDdvPm81Lm7wjweXJ4HXCYg82CgXY2xOjVtTNM++q4Rw1l4gdqtga33vHwO
pFU7USHrrFpkXnZ8p1x8PP8Nw7mwoVFaQreKw63+7i7zJ8ijUNiVdE4UiaHLXtLyOBFcVpi405ur
QRpyBTzeIRYvKXA5TKdoBkLaLSIRYcR7aimeBHbqYxitbgZe5hSfynZ+UHBMHz1/3fGm/YxRpxO1
DTyT0lfoPXECeWsR9B/9VkOF7ixnQkpUsbgtBJmfOyyhS+OVtI7XH9ZxfNWCL3sT2DRs0ecpgTNv
1ZiY1RU2oKTluB9V4UH4mpYj/by8hmPv+ewdYja46UiVs1sVGa870qikqttichHcXAXjnd/p5r7i
tj752vR4tOw2ZLIIXd0mG+NQWUP0mGvL4TUKEUFjPHwVNkPfU8YtMhiHx7Zzc9VPoD5t8Noa+7Zo
O1JMvENEeomqNcGuLmsp89Ox9a4mFX2ndevdVlnDdAsbx4FiZ4qbqI54BuBuOk/lNzQJhQrjZjcg
NwEdCgyIV6eG47aakmYjd9ilC/zarjWb7zYJLj5ZsfdLdR5Zh+n1sr0F9Tpmk2leyRichs5BRmYl
d7wfTlO7BHvfsCoR2+JnGIo/eKgGmQnIfRRXgCZldN0FuCDorC0GUtrU8YZ30Rg/m0q/QYUNaFp2
o0n7mt/wCrKufuTXVqz7gLkSzjj2oRLNS6do4lUVDgjTXTNXuGkYuE2qow0evCK8xp0W2w8IIjZd
sCRDO/g5OlbE55Y9oO1Wq4y2J2Vpl9k1zmfGgwJGt0lgS7x/xBOEnMKd39qrfhRTpkr0JuNyKlcE
ICyOzhqHq4Ta8DRvWp00AIfIlPasO54KjMS9xoMtgUCtn6IRK8sFqTGYB4HscOpjs8PeugvWV+VW
JgNEg3NbhEvScZt7QQ8yDspxso5hlzZB193WuAghCHRIcS7lzRg1+0DrvRNfBL+1+1EtHO0YdJYO
Z1GxOOpuA6V3COdH1gHD9zGQTkaDay7igYiK1kz6M8vXjSeCmji5hKrvRuiStDtGGdx3m8yBvkVF
cb8zwSaQx9nZxG0Hcq8aL+MQbKTNKuLXcsiYswFQmeAflLRiCjK7GeSKxco92pBjVDKvKWGeOFgj
qx0x8wQK1ojc3a0P8/K8lDXL63C2abk1z6tW7KkHRpraKH7zW6TLGgfGQMw1mC558nbZBn+3wbob
Eibu7czs87SZhlSaCrAjqEG5adspd5BvfYiD9sfogt7Vwv42LZ0pawPQ/CPSw58Tt6FkdF2+97by
GDt9vAtL7w7hgHMC/YjORqB1qce9BLxT5YEvRlcEdFciQYBVmPYqvIcl/L0f8kdbbeZa+vWSEO2Q
rG1HlQC28RJWHSDKR5u2gWsz+UNKyialS7QP4Tm8b6xvi3nVceLXvpP6Y4tWNYKaiIIO6nU9PkJg
nkKht4OELB6V8dghBiyfJdQRSz0i10BNJiUVy7YW3W9TN0EKZt/HoJooW6oS8sCaMJR44Huqbf3M
MQDRtzo2SaDIT1xqMNOKP6bNR0I2t+eVdiyT4XpHJHpxupEm9Rr0lGMEq7K152ftcJrCgXbDAKPN
HF33INGJxFU1T6alGg4DXkVySBTDdQPPaw1iJHxFcQpeisxHPgzZptBVzqPONutOGVucKKVMn51g
gWtvWX4XfMrI2vaFohuspoeHOmYasiN/h3a8S2mIci76Ms6kA11xCYCh4S9+gz7Q36oXx6vLIl7a
byjb1x21Vwj0uK9DNV35U15W6JYmAEMJo43cSXvDxZIIstb3czbxJ860i4EJ1oKosXFUtd+8GD3J
2OARCBjGx20QJ4OODhEHU8CRMb2W2AZ+fO1u3nyYl1Vl0xL/RAyzRCsjn6dg2zV0lGnsPs6EIJK0
Fogek6AANSCaOogJAwdv8m+LVqHFiwnyBezSvrlrH6Aejyrd+Pouan3mEdTpdrMQX3rtne/yO61x
ABIkMAy12g1gxiZxvNEcOUIS6P6AhrJ59DT9pnUdZevq3fMmupGtdwAJrE6Yjzax14NOY42AHBH1
xwGvt+FeVmx8ftOxm/UrCy7ldSpqDVvbCpuaDSdiSJXMpbUHZmga+s/C1PnqxevJkm7G5AQdXld1
O/QSqHvtPGG0P+z16KGV4RPYwoNdMivj6uwaYi5FrksRFF9YUZ5KkOUyJ7rf5qAo67rJB0zaE1l3
VwIt+G0QVrlGEgyKAW6/04jXriQaBRM/ab1dxRO9chaUt070oP1HnGe8F8jbLKW/p2q6juagw6PC
mWB7hmhMF2PrAZF3aTWhgRlc8wmKSnVVYRu5tvyodBPtHfzCZ+G3+xF/d0EZ2bczrF5QdZyjQ+AF
F/PpNE0DyYkE3XBeaDrEhia43sUJMYM9q2ZBe9+sJFlNg9jKasOaNaMH9f+Qt6XfnluyHkgbpIie
hPt/49/N8qDL3nl02aucauSUuhA563i5XVq/hkfa5OwNQyFql/6+Wnp2ZATY5UA+bd/Hx84nmbaG
7evB6KzaKi+RJopP9bS8lpPqEgVTmSzeIieJaL/mQvHjHLTyWDvDTkyQq5XTwHJC6bkRcVx0wk5Y
ufUeuCxPBrqCJTNWuMea5j7GQBXG/mDXVtN8XOL6YMbxXIn4IWw4wkmo8w7r//ZgVN/huLycf/0V
iHsiNVBoV3Bzb+KepijqbeI6qi4oMyc/7BGBEwkAGEac3dp74E0Z7WA9USXuHKO2hbjkOvFm0wFS
WXDdQT2X6sCdVt+2C9JBfFpVOx7jNhoW1tfrlW9BCxUT805jDIG+NssB3XUamIEmzqUCz8uPcmOs
IGI9W14XEmKBRDgVPYVtieEP7rFM3/uazPvVLk9k3dpDD1ojuDvxyTd7PILwSCrqZHHI26L2QFea
G5WtyxDtiQXFEMgVLnYYYOVAoT83DavmVtb55qKx88YZQmBTvpedxdSA9nkpyfs0N5dKeo+LUCLX
ITzhcIvDqTwEVKJJEQiTFSzEq2C3VwOYCe4apB0Bcbz3oo+Vfujak4XjVndsmePMd++p2zqHWibb
6iDxa0T5mVxcBUs9lDkCyNS6dYWtJfROMbWARUK923hbATcpcfewOgAFeoWJBJo/QEsgV5Jz3/Cn
Bkq3BPLuoTA2jk9qrTFPbxAt3UYODj3AZPnsGn3FS3kPeQBPZo1jBUgHDpjeR8PZNW0qpZ5S2+Dq
7qPHgJ7x5HCOoohPY1YHtyuoDU6uWH+aXolcmtY/QSYYovkR/QX1KXeteOk8UKmHtr+e5HQcbbX3
tyYTlc1BAP8hwq7cVZgOpaUVCDLW+FF9Wg47Im+ivgSk2zTZZNGfEGftMkfJjy42d7L8UarlI+pw
p5YNAC4Wl3kFuaXpUam9FxAKnlYJIspSrrflGmY4cGCWMKC4wG4jZwNdEO7N9nEpLCYOH63GLbhR
pM9dTuLMk/WTHy/7tRefEjdAHO3NpR9BeJGrjuu6QPVP9bUDXniytR7HeUMyZMftWBurrOx0XRDk
pdeuptCUgE4VMgcsHPIyd6rNwwMWULzgpF/9Sp40ruDADd/7ynlltKsys4RtwdoQKyGQwJFK/46P
o1+Mcf3eEXFrqLPt3EqsqeA136/oyM6R2xVViQ6tG+vcc0bIc4ixuHmjMsRrjN7cMyqJEBJtyVbn
2h/9XEgCe45hDffDjDgOGD/iSpkZDgMLK27hZjTtyKSbnfFt1jLap/FgvZvnNiqfN66bTJfLtNuo
MsXQXzY4ahac45Z9N3Y7OCFVZ6mCm3ao6iOIdtdty+5xXfXxmt+dSIOpSspDY/jBOOOxZeZZDpk/
VumKZC808u/oo+K04x6u+t5wguD1Cg3OrWcmNLV6zrRDT6Sm38bA3WuQ5dNgUF6qgnKnLlhn3b/B
0Qi1SaEB7mErW0Uv4zQRwE8W9UCWe8OxBGGWiI26hjcVoTCJ7oHA+oCZtpEHaL+bY2/MN2qaq3CI
rlfI81M2fvPC7XYiOEDKRjkpmU0mZjQ+FCcRXHhA8OhCJKtQx9xvFYISo+iOe+uNDbu9jZ4qh2Y+
JnWAjA54GulWy/3MxLlrSJMRyV/aEbuqPYYaSAeLLq8mYffrDSodGiETqTHzq1ECCeDUnvHceOj8
3fU+kO5LZJtrEMB+gq2FykLy3sW29utrb+IPToQ921Z3UnCWbFH7EtaEpnzpxmwQ9S0FU/BmOm2x
yDVMY24DDZMsv+xZauzw1qNgnf3O+4lLv78TakVjg8nOGgfyOI36nXpgmbQKqxYbDmc9aiSe83cW
BidMudGe+p/QIb0j/RcnYKDvY2yhAiREnUa0QdaGOxfMb73Uc2CxEEIiRXkwFdibuOOG6op6HTCa
PrzT7qbzsSpJ0g3u49qrp2rUa1a1Oo/MSPPOOmCkSMXTYQCfFwKXn9KELxFBzj2q+1XM+4O09ePQ
1h9r7UZpu4w/4F4rsdAs2bfL1OHS3hVs6+pHQXx03v64WyC+8dsR2gwDtLVnrsr7i9OXp7ApK8fZ
jVXdJ1I179CUN1m5PVkCTrsN64dlmr3UHqsYQsFygXranYEOeqJMypDro5kokjojAG+bC7tTqBSY
z7OwB6QiSnCtjMT10h/HlHBblGR8tbo74U/gV1quawaONxCw2lQ74EIQDQwc3YtVCN6amvuRNDpd
McGFiTzMV1b8myrx6gbO2aORwOAYYQUsDB7Zggfm6TOZ3CHdhIjTprxxYXWWjT0QxGi87SP6Ogj9
Hc5j6MNGp0rny2WYgmC3qPkRNyCVwgedpn/AXHFd7Rf06Sn3AUnG8TgBPd/yemB3yyw/hRibLBY9
fGYDPA04l3224hhWDeJrtrEqWqF3PGyQZEq628DphusoBpEE86VsRmJlinCY55EFTzN+VnCOBIc6
bA0wUXgCMCjSLcatPRyWfdPUqT/D0sPTa2oZgms0eWwrkS8mPrs6VI9xkxuyJ+uCsqDg29cC5sQd
TyUliZc7AO1H3uOoi7oQcEzQ7ghoGFkIM8OYrOtuW0NknsHyhunXivMPjCSzKVgeytAniRjYc2cA
J4VbDxzHjBr9DICLKhBYXg72dUXcezH6+xEX62SNJCayaA3r0OA7Y0/U1NoE7cBjSYGLkEABNRn8
N7t5AHfn+dBHQuZs6hI90hfPESbHyYybBzwUlknLK1G5wHyxPyUmV1jHECC0OAE6p91yzRyZWNwP
MsyusDYG+Nf4GsFucAEoWlh7tUDeM+ZaN2+k9wIv6WUniOvlLU6TzvB3QNiY/gzzPrAWtik1MISJ
Nn8UV6CFBFU8GK6pdm5W6jT57MxNiiYW/DqDb+Zz5M94G36cWtEUy1YDwOc+XHtIfRKNpVkcgY/H
mYO6AwXoMrRn4LkIfXWnZzBRhz8ZAP+joe7j0OF/X+e0v8x3/3tz3+LHcJmYzl9f6n/hyJddeK3/
5/8NVv828sUdTtVz9V+H/rN+7//r5uMH/v/xh8R/HqT96yD4jxf6cxAcOv/yoPNxMM2FbgODXTBy
/hwEh+xfoFOF8EeEnBK/0oWx8u9JMPH/xUBeDONLgLEPn8sQDIZ/j4JJ+C9YkOCvRQwmjg50Of+j
UfCFFvP/B8E490BlceA1AidmMCHgBfIr3akVpV0FoOrMSTuUq6W9gOKv7gatOPCneAbBtvruIjsh
Ei9/eXj/nkr/dQrt/jqD/vtbf2G5+poSaN1wMioXdOwS6d5mTulappFtr1g5nbnq9wYx6Lx1d5f6
bKc3MMD2MbB/LkGy5N1hNv0BzzznEgIFJGjH3rSP2FZsA5oAtqUzYAS9jDuxxTtL2Gmm7iHe2qJ0
9hxHdBw5u62qdyDKn4yZilA4VyrCGfZbdsZ//LKXleD70Fbh9/71OetwLoWK+jmLAJ+TUqQO4gtC
2N9O1UvofvfFdGke0rK6gCfw2veuZB0dSYivpY8DpuOY1XsSc2Q9/Ub49cVF69+/A+g34AMAnQXh
6NePtnRIpXJ7zMk1hIeDawuCUdvcfBp8JktEGi5BtjECuRZmcr/Tlv7HdwfOCKkdnHwQhH6R6fyF
qNvVDYPUbJozHxC/hPACNsCXfqqzd47LEhcwI2nnJKg6XI3Jb7hOX7QQf353j158CyBD93zvy8/S
1e2wgWw9Z8MAv+Ma1JmxLoI5fAxbmnYYOVXDtqsx051HOHARQB42OoOSkAGWzwF//oYq9we78Mt2
vMSt4UdwwJAOnC+fB4z2KAI6OmfUJwy0C+Ily81YeWjFAYgkylnf0bzkGBkX3jKiifcniPZLIEMT
4NSwjgFZ1rfrFvwAARWnvmFJECOQbtSfwls24LdoFZue7iEhuon1CH3fjL6Qd/YprPBvlTV+KsGW
aJz3VvID3ZAZA4Ub32Q6ocHS1C8mwD7pZJ0fq+jiBBESP0WpD9TKc7tJBwcdAt9XZDCkw+rklQ2/
haN6rbaAQNuC9cNDfQ0/5jUzcDdNlHmFYQ9PL763s8CcqImj78JKEOw2ptJlganKNi/Hmjgk0Wb7
jXHxFy7mHwsghqAe4mZsTTz6L8tP4B5ZOo3F4c3fS3hmreo7kVdQUFThVT0++dXjVEPfPn3wRyf8
YPOTB2e0BwI+xj9XQw/knq+FGEEcl1sCIgxBhL78+V/2wTw1Q7QwipXYV7cthoboE+kH6tqRYjCa
aN73qbC6kJpTcBzLD6q7l25AAxM8O9J+GsneiTAPdVgfQ1Kfq+YAediHWeObXswQC6zBfgTGuK3R
WbrBLXdvVkbPq+YnHXT3MGndi2W8DmV0K1wkjdYDpoArT6fFW8BcANdCslfirm8IeruHcvt3qqRf
iZV//hCBgwHPH4pYCJR+/f4DU5ZJH0P6dQoTYPJ7Odtrj8+wFOEF6seOrbZYdJ2VNkpnedMPQ86Q
acbBXf3nn+JLBOqfHwUOX6CiexTGYs6XNeFsjat7cB6yOi5TC7LPyvX3JXBvOiWuWQhwslf6qqXz
q1EaF8WoIEgA3jp7gGS9S+WAOrWNSCJGs485JXR6oEEsbnUPsXHOEVH8z5/X/w9nC7i5FAC0e9Fs
hl8eXSVAiW0Elg5IBs+cVgBulvhaOF5OR6ALNZLX3ejB68LvC40e2ngD/jY8RBMczGSJdjWGB90c
zfAzdDEQgXIZPk3cpi1i1Iee8wv550I7CAGpb3f1FjxBQnwRB9ureB5z2IRkS++e0DoVAzJxFEoF
uBUpXBJup8H57s3LbpPjNVzw3oSDmjWT+Q10jASmO0+AhF+Fjd/LlT0MyEOkFAO8fuK3ZhbFXKPp
nlBlElKHedXZTMIwBPJ1hZt2WD2S7gxi1O9k8vTCffu1BoNnBw4xrGxAA0eU2q8rcazGRQZywZjE
dBdp/pRukHQYjZsZxJ2p6CHQk+4GtlB9F/TfYp/gnOxgSVF74HleTfGFvaRZoYP1vEzyVrvtE1wH
HuCN90mFB2AfHUcrMM2O3ek4LDYL5/qtiscPDOgBBjNyso59a4a1qCOR9rgpBUu/Z1Jeb37wiu7o
0yjzTUWYlXL3uXLU41KEniiq7jiF7sl3x2wc8Batn67UFGotX0Y2PmJwg7gkPl8FGM0Z9HOKwpA5
upxyYSgwHg4hgafgbC3eFQzHDtW2njo23rZe+6RC+exG4hPC2JvuvlnovTe433p2DVCuwqDGw0XL
829KqDY0J/cDiN4ljo3Kins2rz/JeBtEQDR794dX1fC7vUyyYv9V2TaPF0RTxuZmbuLrtuSv0wHO
C7edZ868Idnln7H33hd827rrrki53Ok++M2WB3/yb785fBGwf1xYTvz9GPDgKzGKyFegdqmi25Dk
HVcI7agx7ZSCgji3PNj4ITLep0/mR1idPjdkCrNtHo6YMvzkjVcEE25wISRH6TDPRzT354pL7xCO
e/gqAHbrKSgFmOVt7fQKXtahLQmIheUTMeOjGuw3Cm8aooDeB4Dy6fDadPF34cXnGhbZAQnv25VH
MCJqh3z23aNnJwDR8KFOxUivy0rcwEwZ9I+wSZwJJrPdIAEOYa0pArKg/7x6/u90DO6lDv6yUXD/
wMKFZBv+0cyNv9SdUpeMwiNBZcDOX5C/hmU3H9DoQtjgTTnRoAIIr3lbyqaCIgon2/QJ4O0Y9wff
BeQPzgrYh1eew29CkL3hq8QNUNrFvkQC0mun1EW/LSfgIGiCw49Frz+9FXsvqsWNiMPbf66iXzSM
qPp/fBsfNyrgoDFs+H/d9i5xDa56UmXWn9Mu8tNmgMQvrlF0mh2rd5bt/OYYlQCNQRYqQXyFL0VO
ljX75w/yt2qOzwFzCAhQLvYIoP//+jloYMahDKjKZAy4twe2YtCgtUA7lg8pZdrQMCnhCPPP7/qF
Pv7n1794JTmwtI8gP/hy6PWYoYNA4KkMkNYt9ZfrFd9uid68xs/XCKNsjHQmEuwCsu1W+YqjHNLo
8RFa2M+OvCD1ofjNB/qVpP/nB4L8AF15cBGOeF8+kF82E4w3QpXFzZnSK6TLwgLR7iofblTm6ET1
EUyYXMD4pgSpBOPzGrJpDHLOYh5/c8L+vUv0YR3l4v6OuJ0Q1ntfmrOGQl21wII2my6cWeblcZWF
pCt8tuRtA1eA0eR1Px5H4JQG/CePBA9y4udp5A9xx/Ouf9Rk/E3RCi7768v+Q8VC6AEWLNwNv/5k
bTlvMrAxNOrzBOZrAAZNHEoGDsYdnCNBIIp8AZxzN8bw8zBR9NPGLPPXi4NT6E2gZUVneITmAQi2
ECz9XIw6IidtAtYcgRwK+RNZoIkA1+4Trk8XRuyTwSQOTFAw4Ajwf9V0d/6WcYIJTQANvSn3U+t/
Dyz9wTf4JkSItPT6MuuuNjJmUdufgk3uS1Cuesdmnol++J7zVIbblvSDhbZW5jS2IJ9345xK5l8x
70I1XPyfvjNAR8ez2Y2vQA7u4UPDY/zJYSTQFc2VvY3FJHLHH6JMkINQzm9El/9heyBACj4xcGnC
koRPyq+70u1cdCUKjBt4BaaY5xw0rTMasgR+UMvBcc0ev3Xhuld1FxUiCnPJVnhge3crqLDt4B1+
szsuF8FffnvYc8QQZ8JI6JKsEHy5KAIphAPUOG8ZzipMZt2dgy4E/GgMMgAq5hTFtSYg6GD0uRfh
Y4Q5cleCddC8zeqFTSeXf/7mE12ewN8/ES5SF9UojLK/PiFIBgyirLfMhE9V+VShvVkKrz6WfB8N
VxWIzi0/yTiXd5Sf+/7+N2//9z0KVh00bf4fzrngWn95fyZ6gcUfbRnFTTGSC8Zo8Q6CNEwpyhEc
KcwDyjZ4aQ29DYx9KkFsw6R8H2zmvlvMXT1j+4JaiinYDsXoeONMtgBzeF9TXlhav/Z+B49xWqz1
fBg8uxv7Ji3Bao8YQOylTqtZYwgArkCLqTGYznqOzyV4GxClZdUEDcQib5QIn6ZOH3RP7mDRXEBf
fjf14iciREE1I/V+Ujfo2Jox+KTlfBMovHVjC96bou35y0TZU43msXf7N9s0p2194ay6d01ZLKxP
nchmU6W/+U4ehFuxEnrVYsgxTY9mDR+nNfxUyFMYtcCdNtnodCNLBk+RJgGgvBt62KxEMfQREQaK
ywDzpVWXd+BFPEyo+Qmd1hOoDvChnekHJmXPBBHN4GEcKwzhtrK+GFqBuD1AkTEq8MtVAMWIw76t
vFrTrmoy1YwY8iBSOXUJWt5gwEYnHSzkFn2zLSphM8ILhSl8834Zc0s2pt2tZ1tEff5O3gz/9L8t
ViwWuFVjsTIcd199AQPkMK94dBg9ur0L6iwZLmQ2DE5gIP9/2Tuz5biNLYt+ERxIzHitKqDm4lQs
SnxBkJSIeQYSw9f3guwb19LttsOv3R1hR1gWBxSQyDzD3utoI1qUCiFAWNPmJb5F1xoD6YxpSox7
mOT1ujdliZLagjJs44cgaSGTiTZKLdaD2z+NpSRFZnRg2d5Eza2qkBldAwazLvWkO0exD5Fi7my7
eU/6nS7aaz8F6A3Fi5OG/RrLyRPN4Xun6O477uVGOloEHcs4jG58SQr+YFiaRxnmgoyHaMsp6lWJ
WQMFmHuoDX0dKov+CyNMFrhPreRJ6UFDMzaLN2Iav1BsRYM8HHVBJpVR6+1puJqafs77FuZ7uqkz
c6Wr8W6AGRqH7iFN492saNuW3S60jl2pt5ja8kstqRF37jenLQhKuvEyNfLdzmy25nNjIQpWZzru
cOkqE7mRG6SvsdbuQe30OdJ6xpGnxbRWSo0UlBrwpKTbRpmuFcxo+kiM18FssuHQgo3qPAZ6EpOm
1mehK997d78EItFAWUqPNnMQIcM7Z/JJoV9Lr/TgpuOjluJvQJQUWjNnGeH2xEFhh6E3S2NXy/EY
I7MrYvfeXiA0kSA9iunkMeIxWi06WIqOxitGzV0a2hQl2+nGvuf1pYtZaNxKyUfu1WcEvGJXKfZX
maQMiypiQF3TebLRUo2qcrJ6cDYIOCdMOPpGmYsL+tSNVSmoP6tdXAXrOAm+6uPEr3Pt74nTnIPC
vTY2cwPz2Euc/ksUG19+7Jb/qMPzv699s2R1/3P75vw2lV33/ac+zfIdv/dpDPM3Ji1hlOPMVoF6
a4R4v/dp+BvqALrh/HBt20Tk/+7TCO03KnWcxJj9sHqySv/dpxH6b8ylwj9LPgFN0rDtf9Ko0X/d
sQg+KOOQZGFLp4XwI0D5U31Q2EpZl5HlrNxSw17yYmLlxj5j750y3XUy5eV3p0eUhbcEScgqMNdd
Ws946XAmaF+HHMXHStNWg2Id+rr1cbaBAdpOeudrctpatnOIcoQQooZbUdB2NzoK/vlnNCUPQjNP
RpscY6d6KO0H9Aoff3oQ978HCT+1gn6NZiBtWcRUvwPoHNiGP0dXXZAhXgsGh41o2kn1XjUYP6Tm
pyhOHiga+Es4iZ43A8eJ2mpoXqdwfoqU+pqn1cFoEqRu9m7sCTUjbCCGOCG17YJ7gQXGoe4g0mTb
mE+udrQVwSxwP44K9ELaRlezO71q79u+PEydu6kRdtnlZ1xa67/+hL8mdT8+ILEJHT3yB9X8JYGo
G4UZtqgZV2JsvESL76mL74FmnifdPRSxsUW7ez+Of0ul/VGr/HNUtvxihAlALWk6LdbSn+9sIA1R
tWPlIim5lWGzxWd1bNrgOIzDRpe3Ga9nbLSoQybfmVu8nDiN8vCcKxHiRtS/Q8P0O7F2+stgSAx0
T399X37U1//j+hy6mSrQKxev9M/XN7rMC5rTDskyXgSzHb/gM9rm6mHoIvSQ02mkoDVa40Udc4a5
Rz6t0jPC9K3afNOk2BJEeSV5S9J/ydhk4ynb9qW1H/T+C5rlL2YYP/Cp5oAGZqQG1EfQLeh7NTFW
dqVf68lFHrR2Z9GjI+y+aj1n39SPhzpSXoRMjm2SbLVW2UR5tm5a4yA1+zhqg2efZnv01UtZ6Y8U
SDKmK0W+pVpvWpy/NDk+a9PBSGf78INIBoeLa2V3xJB/ffMM+9eYe3m6jmDWx4KMXbaFn++e6uQc
KOmAM2KuL2ZnP9gR732EyDPt4eyXx85471XjQZHxs+YWH0kUvLqT8SUcYAeEa72srrnK0BPVNxcN
FtqbORKnLtXeuzDaIXVdN4G5UfXQbyzjNW3FNm59JzN2TJVcZ1GPJ6fyQsf0O46v0JqOBjrrjPO+
s6KrKja5TvUJrUNOPbDC3hVZ8i1Jo2cp8qNhbtqRynM+tDsNiWGYuCSm2Xy1ymRf4JbPVOUrsjg/
LN9dlI6NsM9lhFK6xrOvmH6bVJcxz1AFx08pSzXolK15UkN7Z6nVyTWKBzWL9nn4VQkX2YtGcbG6
x/W1ehSl9Q11BRpFkhX0O21iEvLbWGfERR36fV3Kvdtba5dipmre0bHdOml6sBK5tzrnkFjiHfYU
f6bEP407G22wpirbqj0PQ38Xt9YOxbdff7EbeWyj0i/Ra0vBjLiuPbcz8S/abcxym85M1k5QnsoY
X7Pibju0fcZc+n5C1SnEaWhlhNdi0RXhRrHLdR67u7rMj0483SUaOPBsPoQ9I0Q7sf8+D9UZl+ol
NpLtAtQ2OsKRru7PSuy8aXXwRsJcFGeGCj0okXYCjPbS6wytQrTKQBoC0/IwCmuxUJ2Qnx+zUfH0
IN1KxNd52ByQV3lZ1u6UoLyLh/C5bpBnZ6dR9oc8Sjd5Uu8GQqvQ0P3viw4+UXHAdPbeHJh7boWf
RW/vguzRoCOxEoNz1WR5H5jNE1aybTBXT7aVepFubG1J/USa6kNgp7QgaJYryTda0PuI/cd2U88S
7rWzjJdGPIeV8ZCb6jacnW06Rt+s3txO1Ongn6wLOz/NRMYrGibXujYvCYNHbDmeqjn9ptj1l3kM
vFlzGGLErmszAHO297J96Q3rYgT92RTFa6tV9+WUn9wxvGiYSspwn3ypPCFYI8pi2V4prnlMXGYv
JB2OuJ433q55oAj3m7p8QnDMXMXtlFuXH96YOT8J5blyImzMzhVN7XsXFE/1jLu8QWdUTDeEk+2K
2+sbvb4LytxTlHHTzjR6Z/WGPXRX1vm7YqMHdxlqkdVPqY4Ht4/eNaN+yCNlp6XBlSzhPQkoN+u5
53bJu5pYl1ojR0iDtxAmeWX1Zx3jsjmJh6au6pVrtpcQO0SPSVU67MOUltZVFm1zp3xqHP0yhAED
0Jlm/UZjA5/bUK2L2vZGvMM95GJlqi8qsrPZ/bTq+nuulU91Mdwgsqgw1xUWLueqMya8t1dcrY/D
0UqV95EWo9IYDyP6+T4bzm1kX8ymfmpz49Z8tyxbwT2lidVwDJ2L4XYvTuw+pMjV46ijGoWucV4G
sxb1lzJmGnRJdFME6XNiIpOwc7kL7Oo4mM411ONPClfppnTzVRjYO/pZ91k7eE0sjjLOXssoO1ml
eUEr0qbmvinKJx0gMQxM9ZZOwTV3ta2aVdvSrvYo3uizG4j8qyWUMIizkhlbodTUTydtUszKxTte
DjBPuh/PNSpHa9JwZDlHMAxyZdeO4tVFEa4DfYNQpFhJGwFbQncJL1G6iYSnOtlT0zaoHyeaZZrx
oKn2BaHMJ/oJX62s69iCHqjMd6WV+wGtvILVS5vJY5NUOaiZctCwfK+pMJewzkSb3HTL3PbOsCvp
QYQlTAf9cQYvkNhkUCoK8ECu9aZ6yoyX1k5O49ycx0o5DmVGhcs6BPiIZNzdDJHvzJBil4hfSmW+
kz26YoNkNMWNFo3Oy1QEn0g5Np1dPzSuOLeUU5LzKMrHKsTspjbTKn+z4oxwVbkTU3lF5QTUvDkq
ukxWkzA3gxNfGp0RfrPr5VLzVTPZxQMCUWoxFD4e1BinXfa1aqPd2PGOaeoBlNBaV5PH2JQ7bAob
y8weNOkehcGtxZVVtwKhbnSuYmcnGS8dA4TL3C1M1X1fzVslGK9aZt0HyAQ7zoG/PqH/oyj144CG
loWoFyYx2J6fD+gcW1aCvQeXRoJZs705g4Ps9a7QQetQKtNgW0yJuuohK6hSXzudN3QPhvo+KFej
xTscks+Q8vyjxO//pLTPIjP7q9ww695+ygyXr/8D5WL8RvWfEBXV3Q9mCkHYHygX47clMfx9Buyi
10E894eCT7d+A0W1tOM1UAOUJInM/hDw6eZvUAI1E+Uy4judRfGP8sJfEkN+PmMLdJ3kCYA9MaD7
i4JPHcJcCVMFQ3cZrrtaMrdjU1mcGtbgmYSFBmLu0flIHG1fpbgdopcs+tD0B1NtCXpdT8X0pPbJ
toozNovRH+ZkVatMjVNvWcngOCfal9JmuOYYPJcGkgAqPw+zhgy6f6sGQGVY9N7s/FPtDsF9odwD
xnTLQ3YN8dezO6pcmQsWAtGBfXLVxyS/m4O7qfw2V5A3Cj+BowIRRc2Ps46nGY0/k8MhCQTieURO
694bkBtt8hd39K0gxMCCgIkmaxOjY3ZCz4r3Tk50qIUrJV88i/0K1TXm5hK3lqnfV2G6WvgVTg35
MUnpHVG65fZEHKxOqa0mFAnYGXdoIA9FjilK4SM4mI7DHXIUVB65z8h0PFFfnPR9XatgPLjPlhMw
UqRBhtwwyF1BrcsVTcApKqQfzAyv7LMKXiHg+ArSZOPYwSpm2p86PDkI4uleeHgK/YF0AkrlPs80
rMihL7HkCyzOeRkdQxgnVIVwMX4Xo9i7xsDHn/fFlG5kiJmfhKOPiPRKapSoZCZZU2n+QB0YRqTR
3VbCV8euinAflAoN7LXJedpnuPxQfNQtPXh3KXYjhZzxgXKdinkbEXto8cOQvJjpuqJmbXpTCwfC
ee6nm7YjjAjj11I9lO2bvTgyHQgpAo2ezTDb8tZU44bS+9ANm1y7mRk+S3Hjmgq9WQfwB5T6tlxl
bAaLVJOacEfa9KEYygrMyyooR79echK+b86k1xDCdrHY5iMm7+SVVdWYw0Yrk01s1GuNhZpC3lHc
+6aSnjEubuE1KrXVWH8s/wdVxjIzwENgu5Jt6FvaB9aDVYTNflDoTSnv+UxoMd6KDC9bguCcvk5Q
HfIW5HU8rZbLyngsLbaeCKx3QFfeiAdCHswieJvqJCTEHDZVvjMYH9k0r9R62+5DoHzBm7JqbBYE
y2sI8aq6KhYQdDTquLF0yiuqhj9eeEbENKatUqobRSIlUtd9ovhVS4ld/dq1B9HwUHCGLSt3jsnR
R0QVmGsc6uHOMPOu5+vQulUJeB5sTApPoo+4qoRju/rou0vdh4vaHoPb3m1uKSQiuwo9NDRUhRS0
gYNXW/EaX4nU0dnQB3AqSsf9uOmQIswR4oFAW2s1ips4xYk/ogIdaeIzJZoPQ7APSmhk6gh/1j8q
LtaaMcZiyKxx7gAfAivDciJWmZh1WS9KxAHO+rJW7HuLRnaPwjEhO48OZGj0GvG0fvxpE/9v6kq/
5Md/7I0mpj4NnKlBc+jn45eeqeZGXdyvtOyzLZvNfOdWzMeBwZAOLLkg27Lq85yCfrF8MufYZRqv
mrIRzt6AaVDNo0/9eSVVsUd+Bi8FHhJkHakLv8d1X3UtKTB05cXlW6VbZ7xv1F2FfL9rluWPdEhN
Vy4ck2z6WF4y3FPLO9CWDyrzOBFrAOFbTWhbQHiuckZaLb0r9WbY2xykisuTr2NuYn8LJhBNdQJ+
5MNIvuYoOtOtZR3qvNwMzUdTP7Qj9PzkI8DVVHKvY2S0zJNaWdZdGz3m3bQ2x3/Wof/Pu7v0p/9U
kuztKaezyd2ds+d0vNapvc51jDO8o3bCBGSFIlz9qRsXJblMiM0mY9q0zcmMa++vnzNH5p97j79f
CQpedGf2D93WL1qBQiqKM7QpzxkZ7+hX4qSz2qdobahYaFem66OW6YIDTevFjkibjJpf4IU1Iw5M
DyUhIH/LQNS7bTGSFRtaWlr1kJZ3OTiu+qMyj7WCGYN/XnQdQ0hMM3xXqUiT+7+Rny2n9b/rYT8+
CeNZVNbr8mlwBfx8T/UEbjIJQL/KIdO6733HbE7VwvNOUtms//q2/VyU/NfvAjSHykKjiPTL82tE
BudkzFGrGT66LzvYZNLvezpwK+edVs/f/DZ9+Xk/fTZGnQC4FxiTLMMUv3ZoB0dlUEZA1WjZb+ZE
29sBr1UEKaYSdGt5A8Xkp+MHrewvirJxOTMGhQxhvFFXQVe2lPq0deOIi5BI7ujZTEp0BINxXnb5
oiUNm9NbiGF2VKr30HhR8x3Wq+dET7YFL/kQd8i3xD6Irng6gINqa9Fq62Gkv4SfbrmKLEvuW2c4
D269M4oPG9iLPvmNw2YxPhi9N6tv9Rx6df8xRA1IgL3K4bqEEQpSfidpgEJtU3hA7ZHj9TypAQO5
TjLX9+GEwZKIwCB9tkWyaWAuIeX1UeLqkt5Wvm2Vr7kh9gpJPKgKzA4fyVxTfN2xha5ZKUDtxk1u
32s9gQyqo+Xkjbns5XjQECIMko9CQ3c5+ZZPGw5XLYVXdFPxb5XwZFOjWS/nCVveEjUs4gVleTlA
wGbwbJaNvgmaQ/9uJyBIsnUSWRs5vciOzhTJfTdoqzHaMiWIYRnJqkOYbSjftln30tb33eyH2CwS
pr0XNu0+DomQuGcq/GZJ7dp61TPeHjIAlcrvRnqvVHIVoDDROkIY+q4ifV0+13Kg5OULoAoS5TNd
uxodliriDeqZ9Si+OtBelmuuOfMmaG9LwCbreGPc9RMDbCPbM1J1RY0uRaLflvywREMjr6ztlVLo
P47Jfly8beFep1Jr1s1O6MO5HPYJwAdVj/dR61wmA1mADROiXXNtm75/1SUlmzLfZKkgKIlw7xEs
2jYZ3XYsdwYtvxE8WhtPkIqybVJKTwcRotpb1ey3VH1mO/RDjhXJoWlo/HQ4N44VI3YjVD1wXMbW
+ce57Dkzo+HTtzaCfkUAG1g3QRZdld8Bwq0Dok0LXWRb7pbjWqfutIRHVZpuocXsBl6a5UQy8w+M
deqc3eYEYl7SUYEComKcyuqhpolK/2elmazFJLym2AGleZQOaJYwZDRqeM0EBtVlQSg3KMG8V49S
UDZL6UOb8tzRJJrxOsr2Y3DeNaJroTDS2jzZzmlyGHpHWOu860MPveta9C1mY33rEFOz8EsubpQH
F8BFy9BG+76B0MKkJeJA6u4hR5nNN7eHZR+Qg7YNo9FTDG3bJ93Oqgdfn16WUIToxgVwvbyVcQuf
SobriiNPr59YAZgCdzjzVtVKRw8VchxWGrFGpJEQaPuIZu+CsWG/sOvQIywq7fHHadXDl0HkhChv
1wz1Ls/xH+ICXd4y7LP7aYmqx2vevS9JhF3rP3KMpqYXoH2kiK2Wqygw86HSC1QFVViIzfShbz+W
IGow9oXmOxyKBlF4hHqsxMMcgQqJFOm182vK2OwlKLYs0DzQ3NCYG/0V8sOmQF8QVR9F+wKAckfv
IdKbnYaFMnFHz6Lwa1XxfZsQDfB55GK6p4rlelKAvu/QBIP3bKOle4E4y3yCK7yK+1teX/wkFvS8
KeKSWbTgqRRaQVAZdCk3GRyqZaMaqz8SC1bDkjq4nKIuCw31AdA1grkWiZH2gFRvZWPvKONvyHM9
8cVFMtt1D/G4Fg2btP2+3HO9qkmyPpqCfZ840x2kJ+mRZ2kDAyQEWJDd2Tb5XD1xGM0ro4Y+heE2
A3I3MkojzMkzyVhE7y3SGMwpW5pWLILXoH8tY4sonbvHW9+8ZkG8lvAmkijf8VghM9z65FkUn3FB
h4Gqo2llmwGKS8U1qJDUsmBj5uCHWL7UazfYzvA2NzhbBdQme7X8O+K6UTpjO+pn0KJZGR2yuV/r
Ywzipbhn+AWUj8ALNJzairnWQEWIbgb5FSH4x8/+UKeHABhddnX7Yxa9G7Nn69sgeI3NjzjGX3Pt
iIiXZw12fGs9Zagde+PzXxcLLAKdxaNQ7tMhY3gspEWboRTgebCWk/tu64y26GAS5E1bo854iqid
2k2jT5sAnVJtKn69HLrqthSfanoKkQtR7UWzcwby6hNlaA10Qxp+9ssydlckPv2Dldpa5yJ6l9za
+Nnpr+ysYcmVaSmoRW1rsQl/j8wcyMtRDa9ojLETHRX2zaDKN0H3jCd9TN4UtmdOACptSPjT7rT4
fkzoPw3iwdo+FeiRMOt2d1a6iSnbRvtUHNz50pV3qH/4FEsQtDyyub/ZXofxX9jZZik8SoqNoXNa
XBrMcMtn3x4AsmabMu5hZvpmVHHoAXlEOM3E7lWiiEOB0thu9kLvPS11n5WwvmP0L5xrbUNpZ6XB
83PV3u9qax1P08YF0tP0EY0CCHYKjuGF/FCHfqS71zTMN8KV3sQ7ZUK+NApeJLY/kbV3Lt5tkb1W
BP4dBKQ2OgzRUrvnGpi0gwOHA4Fpx76gDWXwRKpNKl7CAOsdSN5mWUCK19K5pyvKjkoxOT+OUJyK
BF/UwrzDXp6JXTC/mNq10AwYNjTA+ldDfrW156kqVlkfr8O1tMJNFEuYCHKlTWjRZIKhxVxbAUwl
5lNr/eD1CZgaQBkmJNcZFISCwJZx2d7sGgtozNdG6jJsknly6mhuypJqkrvSrNALcKcVPasLtdBQ
St+muxoRNxoYt2xq3RbhpE1zRWRPyy9uSEVr+pNR3u5zLfN0J6DbdO3Hz54aiJp9afV8HxG8pCxv
rFhTm36KGY/TTteviipXfZ8TelyHJllr2qeuScQ74UqfFS/DlZ9qMcfQ57JQNPYmEXyOw3VAVpQj
eJ2Mfm23W7VeEKmfsy5Xyy2p2OeaEQAo/21NkbeDx77i71Ffw7Uk8o5fCxUIiGusG1RsYlJXmXgt
JnMdhKyJJtu4BEe5DGAl8fwFXwZkIpvQIM4B7QVAxPQURnwBeg/jPOCCF1kdAzoRvaHGqDwrin58
fUa5RuEeJUyzMXjbFjgL8OVwyjcdjLa0YtlF4EKznhcAEVbSr7PU2A2SC02zTcKcn5jdTmF3iAaT
tOt16udNS/S4bBKKbXLhpxrWnrmI25btHSaxQUo42oiFyd2XL3NbE+ItVITOQMckkQQCDzd5zQAB
gi/ezk34aLSZb1nID2c2+oDQuEOM8jmZtG+oSsUUDxJE2o6hsQVwWEzayW3uMiw8S7avO6NPjDIG
Oa9E6mXU1WYMvQW9mGEm9DWjI96P9SIOE/LsRslNhpMfJ/6cTsceO+Icq6/xELCrD14yAVyh3tGZ
/bkgHmvnRyt14fMOPiO01gH1vdi4tXniL0HvUjZs9QWEKDddCT6GrzDEdqiCnW5H/hJ4pi1H8Tj6
S9mnSGM/5zTXbQVB8ewNWCnmuN8M4o1hdd6EZ5LW9y4iqOTIRhgYb1jK1nxkOaj2zhwi1PHUIJEm
pEWzbgUVEKK0WBfbottkyNVqi9cxCbBA4Hg76qzpafiAGGBoe5nxDKJv7ajubXCOsEG8lLpPa6kn
C8nG3FzcPPKXmD1K59W32f5oQ22lUiVcgqxMCXYdFme3ze6UobkMerufO1hVIY0guosMBd8weO13
/e3/Nxb+BhMvVGoN/3NjYQte8PvPnYXlG37vLGDlxzqDqYCM34F8KnSqAb+3FhSBHo2BJ/hBcRxQ
tvqjr7AIzjBpU0VDqbboiPiOP/oK9m/IQBYHKT0JuPLMif4nfYWlMvbvXN1Rf2i4rcWOyU9jSsIv
ypLcDmSq6+W5GZ8gYyOu+BIYf1Pq0FX9F/3Kf/wWmi5/riBBioJCi30fZyObhZzlvqBtsLaSMKYa
6MShL6Sq+U0zt4SuikUKn8T7vKv057jlZRkLvEGtxaGhlGjzC2ehBFjDdJdmOgoyszSPqdU2CLI1
Nd252CLh4yQjNM1c8zInQGwSNNpd3hTweK0sW0+QorYipnsclpV2ll2Es2MK23atp6YKKoYOat2Z
2EADivSrITeCdaU2ys5wKqqyYY42JgPyeOqTuHsKYSuuHGa/eTUUD2fVtml10yyluWhG2iCNNTPn
nGF+C/Z5S0tEppX5qSbYpDGakPb7Qi/1ed3UiAHmrCsXPCj1VQbpyUMHDX+l2kNyMxgb+NUeQ/r4
vUjvbBFVb0HklCN8EHVkvqETLdtlYslDBK7dy9SAnraVJ15jWiOd9ESGj8zfJJ6d5owAxFr6D7XW
DLuGucQ3xtXISzPmpucaM7le2WbZh94qGcDZPFu6NaN56aqp/lokjrKe+8A6teBk3vqR1Q1nGAS7
NpXGVs7JfNFskIkZPRO/LNtqS/2z+SJMCnG6dO2DwG57QDIeHoNqwR7B6gwxVqYOmqxg0I9OWSa3
aDTZfwG6qvtIn6zvY1sIoMBFx6Owaq/TSKaUXphvAi7i42ATN1ApUDrOhaJ5i1yj+Tr2ZnFRm9J5
1Gqq8WaeTJ4WZgBf56JIXqPQdU9TJ9yT2fX1uxMGiPqhEmdAsAoTZ7ShZ0CGlfHYmlN7dYh8SZrA
AVg1fjs62EzeUxXnJYlq82zps3oqlLDzxFCwbyu1u2YERLxNkvFjNDKFbpjGkKilMTKyUVxYz9U5
C8Ey12Ez7tquGF7TGvmZqifBQQxQxCfwf8dpAlEK3tna5NKwvKoDpg6Qf/iWj6LxY0ZAXKgx6tDx
8u+5KeJrkCnwkGQv70giw63tBJbfqWGOgiT9OijTwRiyIyY8TtCGjtHYRek3hh3QsC9l7uvLbAY3
pv5TBigIYVsToIjUOnSlAZJDAxgVrkG1cQa1VZ98d9p4vusZmIpCABbzMbYl4oYqVo5NSuOlghy8
lwgNqCCYSzLRt91OiyDM1wxPfEI6ZgImtsreQsqpOydDNCkTGrRhsnA1JjZxtC6nvRaNwyXvA/NT
6fX+gfGZ3QGFfHWLaDes82xs7iZRVj4Yx2SVzqF+UTV6hgqDARaQmnrX5k32FsuODWiopUPIlmEN
gaZtbERHnMDCzJs7ZmyRZvRNjh4tx3u+Smuh781kyOmvOQMJf2QHBNKQA0kBtSLf486aLl0bRQ+V
NUt6/IPIcc7lxlqh9UXRIVfALbm1sO7N2gzYhOTSG3Lz2rPbsvzetg6+/8IQibJF10L1LM/EfZU7
GQ1VC7bUog1yjiKupp5Xdgi8FhTjS6+mxsFQ5ukpEYjrm16p77pZGOQswVKAdwOl/TLFE1VXFV0a
e0f7PE5Ztwntbv6ipYJIswky5t3H87EtZwdXgwUKptXa4KA3y2zjxq3uYIsyBjiK8y2mH+u+dFBK
OqXaHptAQ/hSAECH1qm/SE4zOFwUFoKRfEcdgCkZgaWhcZPyzjKIo0XVBys7F3Jf5lOyhdhvvkty
d3AW0+wrVqD6U1wGD4biNtuC12IVGd10R12rvgJK6I61XSqnlG1pBc3S9vtl76QZFUV7mXTaOdLz
aOdWGE/m1mweDK3RY94YZz4DHZeLn8zd2HaS+q6WDu/MJIHIb0Qu3m4KCSszqo1HlqL13GES3jjV
kB/maLTOkVR0c11yOtKgsULSDlWNglNdz+5dz2jvJ45w/RhKc+r4TFI+TmLWdjLpVa8IRuMAVq/3
27ZP8eZhPdtUfTW9jZAl8lXsJJqfSc3RocBlpr2eeQGPtA269wJ2oWdKeMLQ9DsGsKVK+hD3Ub+h
3VIe5dw06DiL2TPqNAYSXefxqUyU7FFPwsIjlcxQVdnzUlRiyHPrGZ2tzGtFGagScKflI+XjAfRu
0GXZRuoaNMLSCV+rGrHZioEisAij3p2+Krbe3TUMyMIHodhbU7d4T3VRMNC1sdXxlHUJExRUOz9E
DiopouJ5OHe6SkvSityk8Ryztj41ymDVqghT+Z4MFTWRTJSw8+zoVQ+S5kMOVveq1WyfRpwOiNML
XT3NzPNByRDYR2ZzyrsQi+jR6l3qaiiMirc5FQItRE1pjDIxqOcsqqhHNhXVZBlK6K4Becsz4VO5
C9S+eFJEWGzALOmHVlYCKXioG2s7mMRTx/TnfQ4d5tTVUXI00hFZ3JCK/KQxIQQ4myEFxJQQfOYQ
LapIJq9MuZOe2ezH5zCxx4WyOLSHsG5LEyOLlX8gXTD3ZpgjaJ2wTj9itE+6O4oqxUNTGfV9Ih1k
Fm6CVK2piuYa6Cl5P9vIvAOdLHxFTtOuU80ltzTUFN8/D05jSAS+zKiwt7Ia1JOmJfUqdmecssQ9
38dsnJ6EktuXOs9cJm/OQ3AEWNm/w1hMT0iM6zvBoGAEsBBAVc50zFp9syhI+DHzgtTLLMtHY0+G
6dTy4kQaWsyKfIhNFs/86FBe6NJu3ba2ROYqeDYJE7NPTa5ie5GtZaNk1NuGTrKlP1aTioV2nno3
2EugnBytbFXpWkuN+QgTuH+Y6pKx80kmiktSI9ieRqfdVqbtnCNl4szqSdXS2oGOVGe1cWSr5Wua
VD2rE6Y/vK+TVzNfbV1EHFRRYQ37YE5BGaXUXQ41VnW4MxQtYIdal6B0kOTiOfqKI33alLIt7lzc
lTR+1PIgWgU9RljnX2UeWg8ZZ/k2H6h6h0GuL12l6OhMbgWgXqf7XVLFPExmJ6mmltkyVKmAl4Mt
+ZYZkObnSnRymXeikPXXPaWRppupjBXDYNwcwX/VbsC4gHmMZkQZRuUeHLPI3+wWHINOh3fbydx5
AlprHzrXxMOh2INNLo/7oWhF/dApjnJBpZsdQgtrPlNlGoYFmPSFi1BGnl3Q2Uh7N+J2oPzQJTDb
sP0vys5jN3Jl7bKv0ug5gSAZdIOepPeSUl4TQqZEb4Jk0D19r7w9Obfw41705AAHqFKqMpkRn9l7
L3bDqUMAU1DM3d7mi7RKBZ4v2+c8SdPefMsl49tmZuQezk6AYQtFZcwCqB4vlIJkWrtxdC5DNvuu
pYINXAfII4ORHAZB6T0QQPQam32+ZsaKNMfHAWfpmaNTm+IOw0uycmWvHshkZeUCZvLgEZB7HKyo
f7aVIiZWkGeAblM8Cn+S57xW/VtvhE2wJAF6vhgjqSpjb2Hx8OHH9DDf3sQwx2c5wZohwBqtB/2y
tXLC27Ldm6nfkXC0sKAbX5+QtzostRBAEVDil0SjTBOy2VmTZ2hO0avVhZgTk8b3mNnbDKYp++Yn
2yjJ6XdMBK69E7kffFcRiCTwREArskP6Y6VRtRzaEqJjhFLaKRvjncAEZ9MYhC4ST95fZ6hHgP3q
FkwGI8pVZ1T9vZirktrbn06yQVQg3YFFqFexXsGjQngiTEcWh5nnPwjUr2QpOPM5zuoKF1oV6VUw
xMO9XSn7ECbMn1UeF1s76DRZQIrSTork06mYmlZtWo4IQJV77hNoNqs4DqafmZj0ZJUnXZ1t2qFq
9poLfj96UX02hnZ6LxuWHGnfoNgqUEVgTu5PAp3bPfMPVIy1WTWfthpJ7WBmwiBiah+CqJDMOyqm
R7UBQiMTzirt4o62AX7DckgLNre5btdMiAsid1M0X42R/NG1zUfbunrTuz2bSZtl6TeytBQjeRvj
L62i8KZRG8d1680+yw7wO3tzIGIxtsaHIE+RwTRxm6D8AXFuuKCA6/ymQuvVt6CzmAbjznEks87C
dbexRA4QA014zoJWHGZs8L88vULvJjtqNNgW2dirprUrc2mrInrsPGqdkPB1JlUNgVe+qNOJayeg
plWWsw6Dmoklhej8brIWu5nwdQ5cxUnYX+AnfC6tZPgpU0lEZWlW/RsBvYxTBSXpHVS5Hl2J30Gw
CWI4aunkwXSd/PLH020W7CD9IZ5iSNs9u2EoTn4yjk9gQMb72o3nDdW4+2rEEQ8rHancTiFGwtlG
nG6zj4Fjg8b/WMRzdA1bN/hsvFnuGtO1t8obve/A8K0a2FZ5u/qjGpIP8o2SVuBckBQN58PX0YkR
4sAs1u0veeS4S50ELZN4rf5glcsvcw6uS9fZbzEp1IARqd3uXCv4JWTBG2VCpGkZhCvGrOXWmEjK
XmQTGzVj6rpXOF3MsYJ5ZGjmoEEK5s+CwNSlo9kRyiwR73XCrsJz3ek2Gr2Mif1uw5S+zd0Sm0u4
SYY/jtvrnenWmi2kEKU+mGYaLr06LJoFlzylIHNA+2LnpvOmiNjuiGaZ9XdHg/hg5ViORN8QLphA
BeM2qdxVyEH9RlBicypkX333jU7OmUuGdSXr4RRMvbgqG3vFMqtz98UaRID1uo8oKUV9DEq/ONe3
4wXvmcO6hJqruGtVmO5xbXUugWxkyUyDhUa4afT42AZ4YlctbIjvQRkkCfcyuC8KjnB0RE5qLGVW
BTuJv6Q9z202NLQCITOALmRrolqDBmxKg71tpILvox9cKyUM0qxKAraNJjy0mVHxkark26hs56UZ
AVJYhMCni3zgR4wFGyXL6eo1H9C8JprNwNmeFKu4KuS+ZwtI5MLgsGpANE9NWJH83tQwDbTuq3Gp
c90jdVQuT0jsebuGu/YrKm3ciLqtp68yup3DcqZyIpC4A57AA5dfR3wQxiGgRO1AHzkjHq8wDmDh
DjXWhXRkwboaZG36u9FIGN+mTVya93lRJX/Kkoa5mfPY//QUOTeRL3+jPKfJG6Oz0ct8o230/CQA
dcxgZHpocu+7zJBPhh4PIxHDaDJV8jm44g3O1J8Jf/BszB9jZfGNstddp+6imRgjEb43NO6G022V
WZ6oTZ5Srzp3miQtn6D6aSJjgUCbK0KMbaPFClXx1ikpr7TD7mSgIcuLedhNBUQC0xOrKgupjYGR
Mv2ff6RLvlQMMI3wgJwuzvQ+QWA0mOX7sztq8gncJ8bK6TnU5F02KbJYUrXr9USvc0og79Kriu18
02zKYaCPgICBSgCzVelAqJsG8SfHRb0l6+jV1FENU4P9QzaBRMpyrKXz7I6YxJuP0uBfPWs2KoE/
/yaSFkf25arJRpKM5nkfBrflC3qUOIJ5kok7L66evdFeAVZbWjLcEEdwYG0LkKO/Rfjvc7thPaTW
seZAdoNrRAUaZgx1NKp3tgbxJpbjRXfoDPD4rMjB6k6GOwawX8UhZAG4HehxnjrtMpcf1EfP7uKr
r1nKVHUdrcRYXTj7uYHbvnnsJopJrV3/c8KVv/f80WRt7Zfn1ghv9Bqc8BMOjaVlokkhiFkuungs
mZ+g2Ywm4CdZ7z+bI6s3Lk08o9HgbgMmakszZLFdq1StehLX2IqVpBNkrOoccr1WleuoY0JDs1ED
imfX91h7cWF2CVlwQze6rO2T+Wl04vNU9HjkprSldAcbOdpzfEgTqAqZ31SHQFTzhU/312I5fqCa
YkGbiBLYmx0se0yUCGXdgmyi+km63pemK9+WXKlLe2JtXHrNY6uNrypW/V5IpVcIXzkeM1ZRRVE8
McoasQZRrmiQIAtk7D9mKl5NSje8/qwfVOBNCG8EmQ/WWOw5Ve0V+Bt36crcXY4i/e68jiw4Yb/Z
SfvuF8EHJqmjgeSVsYkix35ymzUsDiKVyW5aqlC8Ea5C+9awkO2s6ZGSX20CkD4osIVznlIf7G/s
GzsadHfJnC3Y2DFhrnnyRiUhlp2lCCFKEkgB0JIw41XlOivHgEkFdKk6qGD95ShAEEY/mA3MijaO
3k2l7m8BBwQqDmIB3rqhYSNhwDWMfMMSh5gWd2pe2PjqI1VTwV6SdPYxqsgdH4172rp82euiWye+
+5G5AAcriXHKiONuDy6LYPAIecak5vfM6ta98s5mheGGenMTK2JtCLRHdJSDWinqx0GV9yRjMc4J
rhOZE+gl+odw9naGJCpFd2yS6LVKO9nkBVtUu5ue+866ks36JiFPQkP6GTVZAT7qqElIht4TidlJ
mv4ON2W1Tna3vzsP/ScAOqQvrrwbq/TQd/rbBtLQZ8a2tXa3gBCy9IuF1zUcJvpU9N12FhWWy+7c
hGMPWSS6lh1HeyS2tsd2tDV3Tpq95CiTyzglQ7fOdvTSmybBslszsJLUYnVSXEmR31nmeE47ULvh
5cZF83BmQ5Zg/wfPIUK9MgVkjUiZMzHjiRRpBO3QK1+niTo4qfpTTM5UXn95saCsNqOtjuWxUd2O
i2BbWxPDTa97xXpqrELH28J4y5gm1IV5dXWHPcHZ2/lEA1nEuIoSshPC4Yj49zArBzUvDEkvHSHq
9S/SaakGC/JpQof4OnI8uNvS8iEJBZBSc1f6P3PsHc2ZWBBNB70U2vigjjwTBpGv59QjBUZ3Lzi6
I0ZFrEfmkKSWsJlewjJ6DUPjKUopXSK6w8Uw6wxUB4etbszfrOU2mZxLpcFzZgFTeTGvlZV8ZVOw
9jnmlHHDFPj1j+kDf7T9Z5HpP5jyP+oaF1FRGBc/m3mT9eOIadqquhO82/fKwesplb1BP7AdA02s
SyMYQ+BM7qx0VUlIqHTQc4ECyTEA62qrfw1ugXJVFUKM7dcalaVhmCvLzj9zZpotjkgIPFQSWt3d
+pYu8z/jFP5YgtLR7YlyUebnpOq173ds7q2t6RrPJkn+fAsrlIk+NbZZeTk/oHvm2UL9ldYCbTJQ
WpO4TLOmnGsY2aMvXJZj+2V27ktoKFyvobxvJX/Bc6S7qWwbZ3N5ryV3vVi3vf0uLdREbv5otbdd
EEgLkIEdiroMR54Vc570uDe8g4ZhOhwaqCxWGN3JKrsdAOmffgzlwdTxvVNNd6GFOivmbdlKL+Ed
cS9dYxwdUBJDIxFPBYfuttfA5TwGOKyt8jiPyaEGimqm/e0WeSzJhrSQR/he/1AwWIgTFN9Nm56g
qz6NVnwGSPyQ0EoPiUCrZb07DUiPhA14Xafr2cuJNAMX5lM4NGFyrOzgORNMN7wC8Eiy8vtkV5Dx
azEf0j/ujBXzIckJwmuXU1hvC9gyVU4LwR9vmmxpo4N/rofBWxq5R/IRe2gPQlqY4dJsboRjqxMb
QXJEVFR3WeefNJZfj7VGSlN/rIv71s13AWE0xBOUo4nVla2SfFThvCEwfoROrNu3ZLLW6GQ8rzn7
NbsVelLOgay5mO64H4jV7qB5kaCzmWa967xLOVRPVYV/BV+EbIylOTJjtp5Hp8Dwlz8xM6I/a7f4
qx5DFIIZdxvF/DK1rQfXld9AtxaC3VdDXEU6LiWGos60rhigX8Yg2GmQj8zi2bp0l66ExiDadcTV
MivrODK+4Kic4Bf0+A2SbzTCcIdwDmY+VeIRTvSy4ryMyCtsBPhe9AtjhaA9vk9UviTTYx1kPN7+
dIeGYstV/CBuD6Zvvqko2EOJOapSvGhTohaAmtfyTPjjrtBUaPSU09oerrbdPLoZSj9UeAyXH/wU
pQXW8VSJk4G9lNZRrn3T0YvMjI4si5YjVqQ20vyYdjNRnKOv9/eFAMxCCQ9r6TExKFw8pnoIYHjV
Gb1PnzWvcxGs2iCkT1Gv2ZR/jJHz2kXDysmyo2H1dx4zzrggHqjGGTt6fBijWPqZu0iSx3jaNuRb
oWcTaFSz+F5YsAQ/NQqFSL7rlorrNWcQYgJwGfU1jc4RHD4K+bWKyE5qOBTq6jPjPYw6Y28BMtNR
cz+Em9FM9srDx1AFT0bifDlx8NrRWC9UWG2dNMbtU7bPEfmv2kZ6O8bPk8WCg+bDVGiY+kwc0Rlh
/IF50JlPFZW7HRQnCux1PaavHldMwT92kZggiKb6wSKhj2uXUHn34RYbYuNbscZ8p6bw3FnGXTP/
9no4xo16APW2HWFLskHhsHMhu+HUbfzilIdEBvhF+dA7+X1NADBMFgYqnNCFeZn9YH+rFNTELiED
jg5la2k5yUuP83xkwpB25o9QNDdIJdetMjclo3P+kWxBc38H+HJZ8AETEBQu8kTtZQOvJS0pZnR5
9G6wrSnbTDaoVuG9irb9Gkx1rtvCXXhN8zhjq+/qUaMIR5Y2TqirDRYkLUJDifUoGOxNRQEdFWKj
WpiM1fRUIMfq3NfgBtlhfNXg56nNZUYGQlmvbF+vTA+DWI2dh/8fHbq7grFdol+hc7N6BeNYX3rB
Brz9GUok8Fn0quLsEnvBfcgf9Bv+k7OqmpJndA5AkD66Mn7KunEz+uUuslNwZ+7SqvIvowvp18NN
pEKWOzxJ6cDWwO+mNeij96SOT3NAhsRcXVg5I/uEsTtAr6NPa0XwIoCZzva4Mdt7vnS7TBo07CGb
XveqfN6LOSWZHZITORz3iGEY/dnxfe4md9V8E4N27bc9tASptyypkxZAYApqGr+weqKDWQsy/1Mh
FEdN9TVFNZPEiBKLNQXMb8e4i7vwp/PMp8HQq4Ljnd4Xx47vvqQO486Bl7uF1ZiFeSRrYj8TGNUX
GCBZbGuRvxSx/W0TpqgttZA1czvDOVQFlDk9PEattRYusuFKPUREcHg1ZcUwOk9+E/+wYfRW/NoY
pBRBzjCbN63rfoLOg6ubYmdhprwFMBIsppz1QDqazwbg3Q2jCm5bZbAf44PhG+ZaJkIH1yn2KVmf
az60ZG+HDr17Z/TwNVVzY9+5F99nl35TtDv57D6GlOaUbpIGdv5qw8xG2JzmCIPN9TyS0pXTMde3
ReFg5Nu+TR7RMvwkER+qiLFmDwj4yJojoQRT2zCvnPq7Mts7pzaPKWkH0q+QM6HFRY1q2s0Vm+Qq
8cfnnH6YvE0ORMhXiuodpOjKgQg6jt2bIb/8jF0SaCejVvust09hktNm9P3rKF4Cl6PHNg5jMv+2
PudPOO8crY46lMc+7YlxJX+yjagE6SAozrsannum0XH1as1ydE/lQVsdgHkt4mCV9mx9vQ+LAzy3
HLWwGKhnZI66aQznU6+aAVtEnzq7Jh0PnENnk+JUXibS3xzOMXtAhQaCKTY2zF3pdI2lYz8Sm02X
Uy8GdO3/mvoD9hJc8gyod4JbXCBED6ro0BXeElHktjEFw3N5tHhevdA4RxNJQlV/5yDoC9r2kvj4
825uByPF8IjWbkIG2BxKn5QCthASBnJcPZUgIZvIPYnxC+YiYZF8sy2YbB2uMmqjcvouxreMAX6A
xYn4xlR892yLrJpMWNfZl2guGvNaYR8tbKpbnjCMuX/asPvO0+dSnuqUo9gDXmxkrCXvPfdnEJ9W
fW9hpSx5QPvimazgwCTGU+PmAH0XHQuPgSIOfjcgt6bfdIyglOBpEow/4yVArBdk7cTdMoUexy1q
GKbkX3n8WvEuSXEC4keag7UNkODmGHnN6kv2+BGj1x45jKDoHrB7GPZjna+NKkQzb971gM6tCXF3
uGnqU19128EZwS4/FxUzlXYz5wCoibK21lXHjr1p10Yxr8142reYcDxlrfqW9Vo/dAsmLSh06xUo
EzRL77ODukI+S4TuLkdHk3hk97J1RvlTioJ8rmJJ4gmeZvaTFOIeghU287zdH250jc1z4ZycmGAA
n+x1lrUTMIU8Nx6kDVMvvHYRlhy91fVNr9tYXCDtuuweBupp6gEySb07Uj+XogdViow1bdC1o1Nw
Q3cnfLrbGrC6s4jJwYjcTYl9pIMIx+53UFQc5VMXEuOe4MCgfw+J0dn56cGbn9r8Wcw80WevaHee
uFj5S0IgOa3LxDegvMla27UnudaOZXPug01lXKr8WDRYaImvCLO7DneQz3h/JeWdlaw5rgT9BYQU
5Ep8+MV3Y1yc7BDUySVxERfPmLjRQ5vaX6VjuSqbZ/hhjv3qzycRfsVtfEL9gKYFUI2FPYJoHDO9
tbVvQfxJOYm6Mzw27vMtErBWZ5I3iceNqWWcY22cjdGmIvjjed2yARNcsJ/pbikY9bkPfx2J5mDI
1pxzSw9zkkD7ikAe1816dG7IwwdNYhBNDSLT9DxF8tD63DK3owQ+XILNo71T8ocJH8oq0itDCBtf
dqXJoynW4RCsNOYkowWcyDvs2SXktwjVOsZi85NLe1f15kb5YJV1f3MYYfydLpY1F0ib1WHsxr3r
IwhJbEbdTwHDtlHaB9L2OVw+zIIEnzy7d1C++uHTpCEwxvHSsn9A463d9q1tz/3wPmGFCYZ8X4YH
VFsEoObtaySdTYlCtgqStaIR7uJkVfegxXS2Tuz5gEQHoJVxq38WyJtYJIj1nGSbLOl2If4z5QKD
I91bOgA0rR0T3gd0IcuW5axsftXcgmz2Fx3p5GwKVnM5HmdDY7unUgdXlvc31IakFYyPcrKvjUDX
gyLQLUtMX8ZuwPsxGOGi19WF3gYsdrzvhpbstPoDXnCGvwe7UxDV7OjzLRxqOo+Q6PMp+IL3eEc8
zr61uIIgHzCSKjap17/k2IyYJL7kMSE5bJYZ/puXsuTBqyODlEyn3Llxy1qtWDKRXCpEl5s2YV3A
tpshAlYl6VxNaprSgXnSIN3NHKQzZMALCjObIW9pWZ/CdWgcBe0H7TZrrUJx1s4zIUrftV+HqzrM
7zqzu5skP6lxQHQ4jUAFIg9eF5yVTyesyv7bS+snm0l97UV7BlaIE9Edz5QSHDOLuQAnIOd5CWbv
5FnmeRAJDq3oIaixJJmpJJa6Ld5Qgj33UwG60Pkasc6VvbOz5ooshWFn0IXqsFi3YIfkrYEwGc1Z
1DZlmSxDj5WD4ZS/QVaduKn2kTauOYOW3oxB0Zmw2uOSbpH4IrUwouBNcFMsp7zp7nVPJnWu49/S
KKtzPbK8NKNwP8zFi0GDuRx8/5IODeXQFE6LBv330hgBBBOb/eQVikC8GBhMwajEMiGwN0kFpb55
gSR6aQoGDG1AD90X5mEyfOosG40JU1EP6Eb4kIbFI2NstR4TGCmFzURJc2H6rCJnaT4MJrGmMbLI
BfjftTVxJqQt63GCyNWmkWV+aOn8AC+pAzJOvbaD6l5EKAANOW0DL/wxRMEX0dS44+tw3IHmiDap
y/MTBz1WTwaYLEEK78kM0nyfDe2Xo+dwiY3gN2nggiofpb8cnFcIONd0Ci95ExMIqN9TgXvCrYG/
N57C66/6TWh11zrgK6mQYHwVtdFf8YLAcz7QKvwQosNkl3XNLpUQrBf2RFafF1UvcgYtm7gO+a6s
a0sOLfIGWKy+u326cxjVdS4qnwytY7ltmT6/p7JOnpUVYnA0LR2ciMVl5ST8+lyoGz/U5dS/Buhc
Ln3IHeX6WbxXNlIBgiEXNYgPBqBfekqrrZ0176ky4KEP5X1BbJY9DDZ3rPMxxu2VJc8RenSzDmEG
tSbDjRbl3QiFCUPksGF1+pRXI3NUer0Qamzu10+6ANjXOdmmL62jkamdk0eHso7Ip+/lsYJ/d0Ml
WhRfkTOc7MLaBKHeOLlYdSjp3TZjVlvdNu/mUlfDRxeBOokHvROBuzL7mCyrwv+i5buPdP9F1Mp9
x9qpL4iuS+qDiZJNVy1qH13gN/TGnant9RCPTx5Ba6FjI7i1t6ODR7XR+xkWNbvq8lAX3anuGQai
kFyIbHLwUhWrcmKymOYfZO2uW2ku24JcfxKh2IN7NwHYB+vyQ04T5ZGltMytaN215crnQ1VS/Xq1
viAwuHe98MLgim2KjSu9t+/iCShs2n0rKXalDL9aP34slXv0AO2WTnmNpgDHk7jTJRLFkobGnFMG
xvZh9GHD+KlNh1ytgcZfZKy3DMk2KVMtMb4PTHtdhAyTH19EclsFWp9thfdaz8e4xfcVUKC5/NE4
ewjaP0ZA4iJ7orKtaDCsa1GFW6/x116mfuquvKO4WJNOuCPX7myPYsNXf22X6W8Tj3dDZH/AmDn2
lgN7tn03C2FuO9iHYSKNezvx1cJLLW4w76SGWLOH0G9VXz2Sa7ZXkf0ZBV1PBkaNyNMd6iNDMZ98
Xnx0I2LZdgIvL2UlWXA6nsDaJRh/lGUc48Q0gQ2J2fSwKtt60+CnqU5B6yLt8kT53FF+EdaC3I3c
KB38Is0x4xVRpjcrsD+LexmPpI2K2jO2UKip3bgQKJvjQZa7rh4mtABhh0BhstyKd8xJ23Ujg2mP
hsN8brII+yvSDX87VQPvXN7nz9hD6hdRNqJY+laqV12jrTOVIE63XBGrrdgPr6ElkxIonTJBQGdO
5sXQ7INCFBssleqM7PGWlEXSLiPy9CrAuPcqC7yNAwxqbflFSuffEjbOJtJao8KI/9BiZxdc+eWv
stTYw/qxzTtKJ48LtCMwQ5C0RbhLZOyjuiIPqKyt1dRJuS1sVg+e3bJBww129OPM/pr9YjoEnfTe
biLiW+5FMl461zHyRZ36/Tnq+DwR6WmmngPr+JJN1yNj72kvBMWOq21KAk2uTw/Ue9fKAqepJ6V8
KPNOvAZJ2ZwMtFAr2ZX2IUpmVt5EvruYpIL04IzsgScVcNKyJ3u0ezluhyHCRyUtu8I9p9iZIiVU
qxQX65eL2Pue9L/kMKkMtKxAFfhZKWpZfKkZpVyMUGvMwpwxYt+GLEYaixm9Fyv7nGu7vZaDNTIc
dMOfQkAKLsnbQ1xTVKXc+oNjhpgdjd6yd2lfUHMZZIdf67npn5LUso9NVTbNLoLUCkN3qHem1/en
DGkSnh8rB4a+Lyfak5BtmhOn2FizmSWRnKdDPmpG+kZbboaGgKa0cghqS2QQPYjGao5l968k1UBs
WHENajUQB/Tj2WjaXIVyzygdgrD5PQg6HRk4FWLga8y5iQoBZL0u1R8ZWtOxxk6wI7YdjxgkGv/e
tikcmryD+INoZjy7iXfLSIjMJdn7LUkGVfmU8xmuBuII7zLk/ceOIdupKm96Fxy+u8LvsLiaIUj3
CPFX3Jtk+Zqps5Ko8A5V3U0boVo7XFCFGttpsIEuGIP89geNSmwO+rtqaItXyVdBIh1P5oNqh1Wj
K+uhU8qnsii8Y1MSy0/Ge5usgUHHcunk3pAsxzp1kL76Mt44BYX8ZCf2SLDj7P06lkQIl4v+T5EM
9tfk38LmKrcoKJNlOa2V2a9cQ4hVkcCqS8PQ+ugkxjemaQ4qpfy2llX+cNDDOGN4h9AkqgmysDGS
m5AP1UGhFL7WiHnQ0vFAY5V02WiX0DNS23CPQZt5LyxFzyHgd6bZEnxSLKbToBx303iuCSlnLK68
rYx0MoNBjqxglKV5ArU5EN261hbYP8eo91Kz2J3L0CV+FO+uXzWK7LvOeTGSxLzWtNHWgtxM+S7t
FpmIzuRjXVivnYV8eOGWTndvB+QU12lX7HOzt/aOPeHxbtsov7LJYRlSDqQmBR5rXBz46od7DCN8
jZeIYWrG1ALxXoi6I2mpz0VEtqnsTBM9MbwnDcXPQ+de98jzA5Ft0FfNvxVH7LrU2PASRD6nVJee
Ca2CuGl4hxQITtt/xU1v7fBLiD9ald2Tjhnv+jaWzpT4xGsMWXfVD0PwMUwiuHaiMrEgJ0iAZpfo
3QgSt0WwYNjcDmFCDSgJkx8rmOdDTUsWwe+Fcz0H2XxlK8AdB4RngjM62PuEOVnC8r+Pw2UlAN9U
LAN2plG9JzmeyAXOEwBLlhfvujAKPrB7OVT2djhTNfnp3TTE3ckx3PJs2KxYE9Zg6PU7fTE7kwWh
j8ZmU40sBmPGPNjRcSoXpeudUvKa8VqPBQMrZrhMYPuxIk+4SB1AjtC1l9LELrBEOJe9j0NYX8li
IlgxjmhpyLCoN0PEopC3SGgyplsEi9ofn6LId37bhpgElVnVfR/6UY5QDdICAiwzxkDVltbaCt24
ZNKPZ23VpEn2UjcVsLJq8B6CpBlf4PWFNQZTpfa+NRmPps6n/dDbzdoNlM+8vp9QHrTFzMIj8+mp
/UR9VJhYCMxwizfmoxn1XDH22Ekrj8g5G/03D6WnnyMY4C9hXiavHRJfLktFEyKj3FubI6RXMj9D
p0cuRnBi+MPNpVc2wq2nzPbgpWfNdLBiq97xgUasgQ3rKtXkrQ0ejKU3MFofyyxb25Td16qOuk3Y
VtMJCECMws5CD03sRg/bSXh+2W5SGrdXksjSvYdqmForHtYc5UwpHIbrLjaUu9iM1eofFsH7/+ey
+1+lLuCHlV37f/733967W1wkOF5X4s6R0jH/csWZHflzrmgOo57tgxO1zgYrAmkzGQb1//xK9i13
/J82P14K6QVPpE9dCwfj9qv8I8Ip6TB8+Kl7GJYEuOyw5DJ8XJerfjWv5JrksxXRMRz3X3LVL7kf
VidjPWycA1EXrLc3mMirk9pNr95/eQfM//H3kjaHnG0K13dvMUn/+L36Kg4yL7n9Xrzhi3hJoNgR
w9LWXhvv/+3F/uYooVAl3tGzUXvCACMO+K/3O8Tpknuewb04hI/gM5rvzOYbG8qXmNj8O6qSW7vi
tssM8d+un/ppy1jpkCcGkzGCnNdZR3tp57Afw6DBw9P2sKqExbAzHCamtujXmhQYBc8Ds7ZO/riO
fbDmETVE3b1OfbMhf2yXGtQZuhV3XHHu1rbDNyX7fasb5Cn2Sxeh8hkNeYWzB1zNGwSHXf6nmMdv
mmfrNXM7SXwRy+dUYCubNYuhqPxqFPNTfzQONkBF3ZRrZ8AyaRgz1rD21XWHeJkDYUPkn3xYQu7H
trjBILtpEUx8K/1Ydfcxlsl163T/qqc/BDuw//wU/nsulP+v918KsAsWlAWJqu3fP+xCNAVJLwjp
LV/vVK9qEghrudJ9I99qxFD/5aG3/qeHS1pAYW6wIrJK/nrow8a0uebjY4Ie5oh7ikAgy4m3odsj
Q5ulz2KoQIen++4UaLt7Em1criay8pjvlHrF8YI4s1HmQwQT6ClqEnU3Nlw+RZPKH0845VZgOWNF
ILONLO3xv7Gfbs/j319aaQETgEN149X99bwy+EHYLPj9Uditq9lgOcA0AZNEI9e9ScMYRwRJEjzL
1qidw8pbtR6mMKyAFEO6E79Glpfr///P0DM90zH5raT193fItSY/sDPngKYsfXYdMY3LdFTGBqrc
SGtfy+rlP7/g39bh25fWg5/ueliVpfT/MiiH81g7rXIOo508tGH15ZixufzPL/E/nMP/9hK35+gf
h5DjDCyRK+eABWsv+zNV5qKBx/efX+Rvsti/nn6ULIEELQKT6F802n++iuVmaLHdQ/HLxOA+Ow7P
xbZb6JXclJfoCRrmKj6o1//yordAvL8foX++6O3d/ceLToR99I3tHpoON6v5fzk7s93ItSvb/krB
7zTYN0C5HoJBRh8KKdS/EJJSyb7v+fU1mL4XToVUKR8DBwaO8ygpRpB7r73WnGO28TPDyue0zDdZ
FXWEZYVns4/WzOBK/Bv+3Z+v/uXn+tsdz3/+28Up66UwIodEMGBRZTdjcidX39zgvGRc3p/JEqtI
ksbHermFEvgtDMyBtxoE0vImrlumd9eNJM4Y2W+Wk6/uxgSwJrJT8feqM2Xvt7uBrN9RKhjb0b81
vR9aDrmx+eYSv37dT7dD/SJJokyAiHbxxo+tBCa/MLbydXBS70u2Q8tWVhbiXhtmzjL6D55JwqgV
RdZkndiQy48v6xVfar1gJ531Z3M1VwKCne2IjWVXIaF5mTkZTLEFk8M/PxnSR5Djr63gw4Uvnkvs
SlLtWQG26kVs2t61t1JteD6rcJWtk3tCbpJkwVZrp0taj9/c9RfPjKXLBkWXKJqg1y8+ZJXTjCAp
EUTejkSHIo2F/aD50x6fmooTB7zvq9gl3unPt/x5HWMBm2nQM+2RpexiHUtwPPkcCnealfcnwcKg
5Q+m+Prni3z+WA2LlZkVniIPTubFG6cEdSVBid+yOXWuXuM4bHOw+3aTC/E60es6R+AvITIa+/j6
z5f+XMrJGrlxnBM0Pto5J/bj+9EPTSONirSTGZWT8KJPm7YtJ9CAfvwgZ41M/rPWFhyiLFR1lQ72
q62zwi16it8+y6zzN7/Pp/f11+9jyrTwqaKJevr4+wTEaVKWNTtUYhxmaYNh2l6GjmWri8HpQdNh
TeqW7ev0zRf96Tvgupz8JDibUD/4uj9e1+TIb3mRsiNmE3Y0TSK7b0na0UQAYZU56sWyrLp03TP3
+OYrkD+t9vOlVctgN5MVzbpMu8vxE/1aopqlhHB36XqTXbOGeIzHH30mlwugFYfYLbbTO5285Z8/
8K8+b0ujC2yxSMo8YR/vOzLSNjX5/vMUvEDOcC/B+3j352vI81vyYYEkvnd+axkbE50rX5Z0gZY3
hjyIO4vjDma9wWC9B+hqpZbnMJNq1m1ilJu+lTjG0JKHn1wAhlI8f9kVQgFFe6iWI9kxdiHV8nUU
a8MOb1zulgEFHynmyl0dDAiBCzzf3z2QX/7umq6wtEuyRknz8QOSEp2ZrqHtxgpwW2dp0XWOLOcc
GzMjC38vySR6zawEImzZhJXdJQwheqGevvkQv3hANVFXJPqouih/WvRlqRjHplV2NPNMciI0SnC5
FaBiU2zuGr+k4zcyQl2raapv//z9XaBhWff5/hSdRqQqmRwFLjPXhcIYW4W2HdrlbI1j/HGqh/pg
lfGw0EqV9A+Ovoy5mJrXOiMDSspYBK42jObPAGceuUEKR9hgMFaFnmIQUkhaLJtN4EV3ljLzKQUj
s5UOELOSBUw51AePBiygTgaOtfLsN3PzQWU2R14Po3OPdBdOJQgtJmh4pspQ1SjxONNsdP98578O
N5dPLrwejbvGv8xL+vHbT5OsFkIInNh7UWGbQe0Eqthe8xEZbmB03opOUYqQP+T3rxIQok1d9Oi3
DXk9VhNxhPNYEYWw4KZeZRylQJmAVbZ/uRb+9QX969ecH57fqhwtk8RQ74xdXHp7VWWgLjTFXWmZ
33wc2herBQ/Cv65zsTr3qZJ4raYQ1Naicw6PPWbLFbsakv6J860V/lTwzuNskh/GQOQ7L9JHD6pL
WbbgazVwfZqHDXYQH1AQvNLOe5XbYSOY1U0XSvh65fqe4vM2RMrC1ATdNXgNZIjqnTea3Q+jAyQp
WsqL4iu1jXcdS6QsuZ7pbSCd9gtrCI4DuTitbO0s/g4mLz7h9nj7s+lBb1PXwga6aPLsETfaCS3H
PrQ4z9OGsnPcCPZY4PMzyTuOoXQ8BjkWDGA79Tfn6c/lIl+WZRq0jpDCU5ZeLLlyHtBaoqUcZBkN
jSjJOvwvoOT6wke5NnX7uoIRZ5k+UNtgdPQxG1yZXPpdK6byMhTiSP/rm8CH32huAfz2+Ew1+b+R
Yux0mnIV3vq4EAjwfPrzu/TFs2NwHOZAzAF0Xuk/XkTOy2nIJGtXxzBW0MZoqJtH65tVUvliuTZY
JCX2UpIdtV9b0W+30tK/NS1a1MoVvVXlEVHdTHvTanoHg+p4q8xNVwVAwNTpdLah0k52SJW0jsCX
hf6IwoHB+z5wY3uwO0deNodiZdp//iC+WMk//Iryxw8i9bpJgFBJg0Bdpv3wkBA8kOry0mLWgWdx
hTN7/+crfvXRoyLRWcgh5BIt9PGKbaV7zAzjvdXUqxkYKaj6poE+/eerfD4rc/qZA6/hAcnEsF/W
khkQo6yb6SKdWe9Q3inLQmmaq8DSchdROarC1NLPemC226avc+BIYkWwL+OOoe8QUKvkiaWeOjPV
J4vWWvHdq/fpDCGzdRqmRSlPU4L+xMfPIWzEIfTjeC/JwT5I0C636RoLNsFXwk4SxM2fP4/Pn/rH
q10syvLUAMKepP1QqFyO+norDoF3z0smfPNESZ9LSC5lWoTZzJXcp2NKyeyPb4YNuG6UtaGUyROh
xuEzWnUJGSgT6xehCZKDpkbDcer64i6pI85q/8H98oTJVNBcTLx4ypqsS9ReUfY0hUxyoaKIRX2s
1pncCeu/fiWFR9mkVDelT89zhiokNNR4j2iLlL1dbDi98l3jQPq8kugiTjzqVdESyei8eFjSyhKk
vpD3iZr4DUZSzbju8YdvS7Q+O8Fo+pOIB8elp0zeW8m00gprnKzI8r+526+eWu6TTihHREO9/FwL
s48VUec5kvEA4uWewNaBe7JIUWyJdhBrcx21vvHNmvHFNsX5i8MvfEE+aqr3jy+LUgcIGYZhj8N3
JXEEw9m0ArC2Go6FDWTsm5v8otLSRWoLfYYbsi1eftxI7lWv99n8nPL+GfIJ+gACTzn4QT4+2V7i
qi6A/KX3zavz1UtKz0acaY0skJfdbT8qw4xZ5B5LR8f8sTGQfaYtbspAXv35of3yDg0a2oYm8WUa
n46YEaoVrZNYCjxEZIIkpkQYKv7BYpJfUSMXwj4g3nwzmCrSY7a2va4TDoP/dDoZleq/0jtQ7TFn
mNwXiMC6UjPjRVMz2f/mTf7U9ZDnLGO+Bb594/OJNCuDvJ2K4BBq8C/8PLspBv/xz5+G8cUHL6kc
qlRdov8gXrakM7U2M7RNe9MPJkRtaobGEeZxQTGJulyCZZdWnuuFHUl2wXJMMb4MfXvyku6gALex
O6s+ZyoQjSEaOtj7Xe/KRjsspkJ+rWPM2q0a5KsEot0ys5pTVrYrBSbXQkhKNwmJ9R2UBxyUWOsL
NqKBcbgEGs+fwep6nbx66rTVsv41COoT0rd1HuEZUUzplg8MgBjx41KQA6SX2nUWdCfGeLfE0h6L
jEwS6FosGBZA4QQz02Jq5IWM2s8BtLJrOghCmCGMtZwPW2PQh/eWKtoZVemVSVaximcvd+C3P4ah
n5zWwD6YS/1GDZJpCdXbJ1uGAGCjIsI+AgeWumIlQOOgKneYX31X8POOfzz+oNIAW2oyjwExddn+
UibNN5nvHvSkYaPEQC7rGx/49p+fha8fhX9d5aIgMrpGnQrT2KtgWe6RoPKdwq681YEWfbOofXcl
5eOappuDXMeaT5il+oYGoIK+6YF51gTrr98SZ0Z2JuYg4Fkvg52b2FPgXAYHUHGLBoeJ4F834V8/
SOiaKsnshPrcwbk8lrPEGFIPztOcaN2F8qkRdCdqppWfIrUy1a1vBdDl2rtQpsTp5ZPuK1ctiXH/
wb3SINE4yYiQbS9L7lgzed7z4DBUuvCsiCNGT88Mr9XBw2/4l58UTTMNTeem+efyOE5DMs9wZx76
cLKNsV+n5HxVyXeF23zcuXjqOaGRBk7+FHjEy35sEfJ/guvDdBDvRTlfMYZ1vEQjiKv9D+6HvUBl
IZSpnC43vd6QvbrW4PjiZUdw3zi6P+tiv0vaktixP98T5YxoirzGBg/MRXGmJbqUynVwKD3QeB22
4pj0vwS9sueXe0F6s9TEzupbazL3PU06WUfgX7zVen2cVH0x5cm5nVH0QaSf/Ypc6HoqiESG/UHC
fVgukgBFWDQCjlN/ORXGRIdGgEHMMt5HYcD6o3S2RAihCLxKS4LSzctq02iS4+VQikCZ9BOSotbX
NhGZZGmQOhNRFkG+NgoMHdYht35W8doXrkKcCPoKZE8FlKsstwFWZ831BP+KVv2uF7plNx1SyfVN
B2aW1yGvDB9FTDVwgsDfMA5aKECEvZMQoLCfufxM/8kgXyKhg5ojxvgwF0gzSVtQsSGT8VyVK6vA
8rts34P3OVs32JICVOqrNPMW+uCAHQSlVUx3+rTMKxda68IwN8WEGG8pAtGfOTDGwRQh+lqPZKpm
+UqFBYVujmggfYmjz4zWueAMbXmYqXOR9kMYjy2hSrT3dHqihofJMXxP87OIpUTAHHLnY0hW+XiV
flXfD9P92PywunillsJK9e4bdhw/vUnAwPjxqzC8ERiPfWi0jfBJFjZa9qMOXiLsbYTHYj59ZM/j
VgMC73C9aFc9IHoDWQMWmythzxFabe20vQpeGnC920yhzQSHZjU1OyVwLIJvcEw+ROKNScAEFASS
EckAwrgO5oXNCw9KsbB6c4E1BgPLWBwC7FfaBP/xlGf2YGDQCtcg4uxESekZLsCKhqKDVDcVHiHq
jhbmVovIAIW8PFjX5lMwBbQObCxUc5wkEU+q5VTkVSbKXlD2+XMUX3uRD6uiWUTEAE0dbpmVH71o
uHQDifRy0qTqJWnKI3b/NQbvpdoDYyx+TrUjli5exGUfPuCWqWIRhuJaLYNTJt+3wdXQbWiTQj14
qaJdMWcCZkT4pEhylLNmBetezun7ER2cUmj01SHNBTvoVFdB0iqbw0axruoZZm01q0LOHNl4ZE05
Ks1jNh2xd+LODm1DUBaQPRfQnGzZ1BypMjeY8VFPn63+YKKPTqWnUt62lasibe+x+eFDuI+mjQCf
NSpguZGRRt4A5g+CgAzfXww1X2lsausa8FvbaqSKzmS06dGPx6te9+wBT0SarisjwXKJ0fBa8/dD
hjNz00s3dQHIbo8KNRxR640CqR0nUb2PZmAclh8Ybbi+sLzl/i5CQTj4bsOgJgv0TaUUoCt5CkOi
abIOl02MHBWdoXyK057MHzrZhQwfJjR8u0xbO4MSELTAZbOoPbUiOtgID0pLlliKwE7m5cMjdYyS
hwGm4yAnx34MMS/sB38jtIcqXIWiv5W6h0Q9QTNbWuVdPP40Yqh5jNOK8qdZPPnCgcxBR5Dx1J27
NrFDErbGyDW1lRZC1843Ab7B6tkqjp21r1MSMbyzCaBlgJURk2LqYpghaLDGUNo9CHimYhzzpzym
MV39ACgUaJjYiIoetl331JpPXXnOozcRsjExI9yBXi40EXXhJsLnIkpr8pz75gYABsrnFVTviSD0
7GGqfgTakoW2z1bS5BbGT8Xkywl/9MG5FN49/77tb0UfZR6SaFgk2XlsN4X4aqkby9slwlrrMf+1
hxrngnCX3pmVk2pLvdwnzL+1nvBrTpKrAiE/aYjovFPclaaTUxcnr6EPIRw3/aKaTpNxM5EjYf0s
rIOe7XDVOO101aiNUwoPg/6jSDQbRuva889xqEJ+2Y/FtYS7DI20HfdbqzwjziBMChwMN6NpThhv
rIc0MX0A6MGPKNSWAgadVBt5DKArN4SolPJ92KCiyuE1EKUS4FHgB+NwDhUqwIibWBykpWDFTIAI
Gm+wxwokxqjsallq90rh1OQeevp7Dm3V52GVlg2uYKs4NbBQp+JYEfSQrbsZeSqsBSAZPR9DfyyL
oxXtdfMcEA8F7QNlGAiVlLh6/KfzTybPiNCWfUTbqjx2JCilzdtgROtJC/a4tRcYT5xuslypvCrC
YVtDPlDqW41FJW+FozFoCxRPjHjvo4D1y1McpAmbJhD2mEua4apSNHCCuWvBsdaMmp0HbgwmYJFT
BN7YtHcNTHdlIS2VllwUnJ7o1hYdW5B4oxYcl7ERVm/G8Jwgma9P+hBuWBYs6xzHd3F0A225x5nr
dT9ZSHLj0LYxcuybyW9s0CU4CbdsHJjg96q58aVTqDtklHs4HnTAFa6Ef1h49Ay+xDtMZeGwz/In
NbJ9ZakXt1gWonSZ/jCrVUoM+3pIISstScRtTzBFqgwyxypUT163HplmBw/ROS2vx8HFsbvQcLY0
j82NwgZlLMP6VtX2Ya4DaS8WmvUzghH0RpJLpUIJIYkJvs2ie9fbEye4gKCXiW/9pagemBmO8sok
xkeReGhQm+4JLBJKbPKAfXNeVNtomKe/g3tjW9qm4nWU3+nDlVocjQqk3BXWACQo6FQxIwDgW4Ti
NVlng0FapvrUs0bVcNPDFMPJrUy+j39tQbnyuxdwRx0kft9YJCrBctku9Y5adS2WJ5XVPtFXnbqi
fiisYxzuSv2sGTdxfuOR2aWmyWOXb9N82iTiSKRadIswBiwTfNOYwgCEkx7dBYQ91aqdw8vwoBJg
/9d9KKHNWQvXJT4uT9cXdfQCem3hC1sT2kcSb1iDGwLmlB6JL4dQ4R1SIBvMrVzbvnpVo6Zn4bHA
KIGK2XnptaIfJOMGVH4ouWF1zVo/+E+AabB3+uWOWASw0/B3D5jSnKlp7Akb5y72bzUeTq/YmwXh
AadivJ2SbffeQ23N5hxBOylyplGPFVs1lbqNCzEc0TY7fnLCfIKvXTvTBzd7coslXONEOqLsd9sE
wTemwS6yrnm3N32onMbqtgswR0+rqL2a7pTcc8oA4kwADohwUVM6yYnrg4IqDlZF2qH5OOqOCfKo
Kl3IKYlwGvJdURDqQkYPu99Cx/DLccJO8GeEk7ZOIY95JVtouIikzcwkjOunAYUmSfWkKWKRHF/q
yuG0JUtORn4q7vOsXg/0LqLEZGFnJnVKx5se+3gR3BUEWVEyT8w2IyAcsXydkruFDS2rnstqawGG
L5PnRLlCnbHw0n1cXJN5u7Cqt0QFplgCpc+uCyCW6casdiHa0Qw5kchKcF8XDw0EmvLYtI5VOHlM
Abyib1A9AVwkwujkA6oIVxixSA6NtL1ebvt6natOOqxYEdifqXvJs1+ozXuHhrfkfTgpnpNiVC5N
oGNOj1Fd4Yep6cjWrJSTQptGmRKnLREZASj3o3Min0vraWxdHdGAtWmKOVRqw0ZYm4AKp8fKWhbj
cy3dp7GbQza35BGQnIQ2yZ4ITgh5jdHjSsOLSiperx/4VBG49P1ebHjBh25fcBIxaKpQxLPkEr4r
WLcGwUtyRsMDAum7Ve1GgexGbPIwybKzEUMoMLZEdDXRPSWtGbkWsEuiIOUttc3QrNQbb1pO5PD0
d9BSM3Uxt5JGJyod+P9VeWvJjn/XkPc5nuPENkoOF5thusEOiRBjfCh5GaKlnu9xcouYakUnmpyG
t7BxIsPWpEN+jrEDzgcoGFoU/JtKREhPdYFre9WPG0+ibl02PimilK1ESWkLk7IiyhiPklJwWwhb
3wTZdtK6sy5tOSIAJXWyN33eXeALerdJfySEBWJ5pG3D6KRHR3PcUjmXfUcOlKOsrfLQSA9+fzVR
m/L2hekWiT+oJVqqyJAwUrz50Q+NgMEivC2j/hY3FpMwbRd1QCRolN36+fBimHgz1GYC+EtoPR+e
pu2sG4t6OTDPJVT2RVJjcul3vbVtvZ/T+FYTN1/8LARywNnqRYQbE+TAEUuXiFd7Mk+qz9C8NxYS
vptoWYrLanqWvIdWIn8Y0rU9Cdu4cJrqqJhOrZwq9bafblJxaeG+DtACBVeRd1STrdktzdYts1Vl
EdkIvWBYNSYP9Gspbol7kvudXzlysBSau0S4r2ugZYzEq/ohAgVjnUSc6Li2/RPeWN4KQjeC3s2a
dc87SuJtfaMLJz+kclmBFREmcOt1Yk/Jxo9uquwZDtaKGfZUnaFdW/5yqK7NYDe/KfmpN92Io3Ud
b/JwbdbQLm7GeJfWV0P9SEmkaUsAKfPv4Hatg3Uw6GyFjM/zmN2g3lMorYcQvywDloXGOgXPpwJ9
MbO4O3suyB/9cKFLxwQrogZaDT7qtANf9GilneF0cNadFHbZVi4CEGGynHN2K7p1LKscZ3VtBT/0
1aisxu77KtnRO+Ka2MC+aQd9ISnTdZr4zKI0pCOEyHxssoHZzqtpNPbyNW0pV1pjrLe987+nCjS/
aGvQAWMsItNu+yRfykxRt5CnH1rJIsI6HsGXTL0QuLkUxteI1ABwDZ3WvLSFAOHpLzejaJOjUaOD
PVtBLu4z9UAvJ2Z4kAr6blWb9TtYjMpGVdTor08SP1zpokEaZobc90l0kPRSIP7CNNsXEWUiUjjC
Or4b4/6aBl+0v3RSr1Cvz01FU7y4L7/0DXIsuS9ISZrRYHCOtn1h2C3OHD1+63mSQCi7Fi5ZS6hd
r2qp6Su2mWT2oVOoDJw6STTvD4yl3N7o1wrHKbo78tBz2r4ZLSJrErjyDbgKFeK+Qvk/Avqt4VGy
y8AggjsonOEDEYtsTcJKFFoKz+DNV3XK+lE7pF6+7zosVUV67wejDCutvxGK/KAklTtF+j4RItLd
AV0gpjNG4xDMjKm6s7E53jB+WYXsgNZg2n503UErDfepgecZOmK+z9J2aZDgyJHAhiKwMEeWCeKa
BJHMEQFUxXWfvajTqVdV18re+7bd+vCb425Y6JhKyonGiaYxfyiVdymOriw6IEo27QWfI0+MTfeb
9+2rV4D2vII9BkOOfvkYZjlTwKlPDoAvkxvLoAdrBAMDJlKhrSfL8vs7mCLWo4lj+Tt1/BdzItod
KBclDYuSeDmZlDM1HscpPkDSB2nvD8ku6DvvmyAy/atJrE6ng/VElCRZvHwgYVe3pafDtIMdGFUp
pVworgMyP/38SJwLjq9lQ4NHPFTClmfaDi2O2FiFZQUcfXjumdMg/FmJ8Y+kP/X32aNn4YC7s1B7
NNVhEu6GAvu6ti55mE2ERz8zonBwLw8vFU+gGj/UJJqKBAu3wskb7oL4xeqPuX4kb2UhALUY+xF7
PumMoBcslXY7aYHJKq7vBfQNXu36ka2NgDAr79R11cIIBfJ6uw1tLKejZorbNzH0F0IB8TXOHd/M
7gwmIrC1BDyyjSvF14NypQRslMu+IYvMaVe0MxiRmb2j5OyFt1PuFCGi6GW8Ih+0vNbbdRKvR/V9
GJYWZ0ojsMlbcmIOfrPAhSNlFd9X2SvKp0A56OVBDES7fwvaU9/Ci3Azi67ZlRbRmbz2IMdqC+g8
/K8hueDl+Q1GthXJMa89HTzLSjuo0Z3c7QTh0YT90B8Jw4TWnNIM1Vb07HJowfIcS2BnIuHSROuG
4JkKereQSJ1Kus7hfYYbI9lOMbxx6uVmX6onYTrQK631jRbvOMb03m2UbbOR5jPFHxmh3dIDpxWJ
DsrA5MWiZxgS14sMEtTXTg3J03E1ygFvb2abFsJ6eaUZD82EinCh61s2xbI+1SaOcseD+kOzFigr
vY5bmapwJw12kJwNEnTy5UjodUMqw1oqzhXqIe1qxJoIfFB3cjhIPnjyFRAMzXBL7Hg6nF5CXrZq
jEeQBnG0UJ990nNiO+t/0v3Jmk0rHrR6qwcoYmycxENN9PtysG49+RHcwxhvTIJwiCnTKxeOlGg8
epVrPdAzHaerKndjf5kNVFdXIYHrnEvknmBUge4NAaE2PypRNvfnSLdTzuDmBGWEOA2csKHiBv4b
vj4MpJgukS8WIopj6O9PUpRw4Cu6DlZzfmobHokhPydVUi2EYBoXSDvNTa5pa5JNHtuppAvmHeqk
WMMvobv/czTQn8I87AqYmbFH/HEz7mupwl98DJRtkjX7xrIzg6BhSd1UWk/rYj6B6HNcBpUpj3ty
L5qZ67VHuDhxcv4VIRATtAvIZRpPBAUs2QpqQ3KE9inPE9cihi2haizXeMvL9tWjro55Iyea+vWp
Y7xQEdu+98WrQjyN2m4Yjup4IxX7anB4KQhEtYCzgZTLrlJ/Z2kcjje98KoUeAJRvFvrMLsFV+b5
D2m566UNYGokg2n1s+9ucKCzemQd6LFo46euJx5VlUMQidmVK5e3QsURBlWsJ0ZEx3Fg9naxdRAy
6MVVvGgZqTQTUU/Tczo8BNJtEPDKuWO3Z511zA7Vvwx8ms0UdYftcV7SR3JntGcifqzspJt3PYEJ
efsYaLctO1vbExAcQqIHESmiZ5Im74johtBYddhbxV2lntPoKir3k9zBCb9ShceUBaZJXyq6+zgs
sZVXTggyrm0eBuh97cbMKMof5PQcxXft+GxUw3Y06ZOOi6ZYp9kDmFfRv8JHBifSI++Zw68+uUqO
Tl52yPKxpGOLndECi3BoxG0rLyfWFIV8PDvK9uCnBZzeUbrOp30UurAjCd0hJnvR92sQocC9wWVm
Amfq40Q1wJlRtiG5S0ewFiEHYTq4ZGNAZes4GNbDDrsUMyiO70+QRmkcvUVxRnQvwwROXl5wDGCj
J4m1wERCZkW8hPvJaqqQuQW0rhV1Fypn3G11EGf1IAAHq1YSjvHeZN6uborw3GH2zkEq5gY2iOw8
HPyKUNd8GRFUDiWuE8A8QCoQQKMjbqbnHmIwh6xWxzdBtwSGRM4ennve4+ZpbktHNiPoanQJ/6Ad
TK2ClMP3sOm3jiG8M+EqRVcD08Z9j2Cdx0fD2BgTw7h7ghsAKiA379pN6jlF4tYSGhKnfq2K9yrC
Dw/X7rVKnUhisKHe4IA1snU8XsvhOohvBJ/OzDIct+Ww7UvQ/0QeE8rAsIKIc0FaxTpMpBVi2VHY
1qBL1T3dgS44C81yXInNfiTcxVi0+RqcDgRivn1pMbKJvWn9pjRvQv8oGley3tBH2JYCeHkB+Gu1
8nM6Gq+qRGrvn6vwrwabqLNNyJezaVRSPp42yn5E+yDykEUKa0oZvILQgiPeVRhFR54bNOvfXPGL
8bD++xXnqug3iakyoz5p+hJ1NGPXfTk8+ySTkHisFY4P6/L5zzf4hWaB22KUP0/6Z4fZx8sNtahH
EKIZIAJt4kg/da8Z7Yo/X+SztQulz+w9YkCMgO+TdjOxMnksmarWWzoGjHHjo7+23GRJ9qmNUnQ+
xNNMevv3TnFf1JFc3NJm4eisubsYTitxpnhBmx00AiAqawcc+5sa+Yuv7PcLaLN+8revzMelgMcg
P9Ta6EoELJTSjlp+XUrtPwUzfylo+RC+VXmd/2z+e/6xtxzZTugHzf/894d/uyres3NTvb83h5fi
8r/88IP1//z6Y/89X740Lx/+BYRk2IzX7Xs13rzXbfLPi/y///Lf/cP/ev/1t9yOxfs//vYGO6aZ
/zY/zDOikH/90ebHP/5mcAz8v5OUiUvnXl4uf+CfScqq8ndamCIOOhoCFODzEeWfQcqK/ncwAhgE
ZpUMR1yZw83/z1I2/y7i18QxpFiipOgGh946b5vgH38jZlnBtSahd8UNhnDP+CtZylSafPv/OvAi
WNEQeWCkROeJhIV/Pj4dQ5qljIIYMiYgz5yaUuex5rh532eF6CainixGdIJLEijAhcLDSBd+UMCC
81SUtKDWpNekk8qXFj/yeRqT6JTprEORVURXcQ5nY8zEDphlQIMgE6eD4SsIxrQkOnvABw6BGsk3
MtEexcIbjMYAxp5yyA+RRdMBF6FI91sk7UDm28BaDGp5q0BcokWNVG7dS0IF5iwpDr2QHvoWXHg3
iaFLImnu9GPpO0PTMn2K8REwM7rLwPQs8rH9GYcAWDIdCrFMPBiEEYbiYqiZKCviadlY1C8MN26q
khnSNAgDI7NE3ivDdIylFOxki1O3m7S3ylekG1OEwJNGoboKzXwEtZwaW2sARatEVYC9nbhEoukE
IMjQyIRRsQADGRXHt5CTWc/u1/Z0gItOrd2wye7loFb2OMogsfaY5SkxqBdi8tgcqwxv9So6ECca
ACntmCqHrLrqrIBqcgUavkJFqWZ0SqG+EBPUZJod6QjJR1E3NlHKFmQUDE6NIMFZGBiF3UpMjipC
Z5Sqh/9pYgUg5BCxT9HojIxzny05/FmZ0QMgreeWwqNvOOFbOqqWsi46V5o4vFXtLCMH6rNAqdi6
6SRDjZmdSVOaRRuxR0WQxMpzm7VX0UD8VqPBDa6qVxyXMILacR37g3JOhindpoI2HC3IR+ew9Zmm
wLEzPBN9c1eJwWrMcPwG0SHSMh6SkalxbrQZzjewJ3kmUymKBdFYjAgx6txqWgvyT0pHSijrpiW0
eVmk7YMiV8+9HB61tnnClOE9aQKe2t7KrH3RijluWonQes1z+WBRBTTxm1FyDFJor8ORYr/TRra/
MqKCgpO/0ZEknyOIZArAwQwUUdkQ6AfbTedL6cdVqmPVaTzPWDbAJxeDwaEpjgwOPZ1CMgAb+01Q
qNBgxULcDCP1XyD4uVvLRv/YMuV/SCId1aSnRzneoVJZa01X2LAfiwdJBXIplUm8lJkg2w0xlou6
DF8TGiIlFNNzXrNveU1AqHJs3MosT4s6bp74zIMlwYiaK3p5vgGA2a2VLgbMTY+rnDIQvBXhPvLo
O/wFORjLTmAThCLXIbuZE55TAEghfHxPp5IeU/2g1MpTBkEIBBL4f5nAFCPPVqEcH2Gzoi3CtPQz
kkp9IYvk9nRqTwgmKlwHpZn4c9Klco1uy7wiuYr8DbwPNTk5yJCZQJvAp0OT+biuKyaOMyF8Egnp
uGK1Eg4lcDY3IPXVDQsz26nILB14EypDmASqYlEXO+hkMoOHSiGTtRFPnhV5PwBrlPsmM1V5MUmG
vJ/Ik1oB/Z9uiyLkBCFm1pqQzGhtWFP4jLOQPgbhqMU7VB3e8AACvOFNpKQrUTe0zAybWmZUkRXD
KqP5Ni2tqFTMdazLqNqYusNXqfVYwP3hI5nxO4W0C0TZAd+oH5gldXILCysrzO5/STuvHreZpAv/
IgLM4Vai4miiPR7bN4Qjc8789d/DeRdrieIn4vVe7AKLwbrUzerq6qpT53yUkrSC4zXSYIzrU5Mm
VtMVwclHFelNKAZnX3hi/AwPYLVDEsT9WQn9yMlZ0oQlkO86CeZinsN6sykR5dwqVZw9Rh0AAT+n
HknfQzzQAe7WYsVLIoN40UtJzpXGgwcrZQItzE1G2VtHhRrYk5xtzseg05q0P1OHF0qASioxTYJ6
rzEs9ztTitlBdIvmkwX6rEDhPihe5QwUqxNV4aFQq+CF4jWNb8n6lZM7js2+qj2EGV3dyimFtVVT
fKg9g6Cc9N9bdMzAzRU8OspkaB9L1IUqoaMRBFYDHHMZbAemO05oQacHlSSU5jxNkmIk1FVLNFug
66w3dexpj0gZQUMlxtYGpXMiD7KnR8Dd+loTJPPZH4gl7VBSkc3i6tnJB8gE80EHAOeghCaH5b5B
YQs1csVFgZB/CikghSca1V76kgmUcJoZnejiFus05YISG6Mi7g7pDkkWCSnKAAm9ykXJW4W/p5fw
PgDWgQN5qlIU2lZGt3DrlhoChmaigT2kWpO2NP7rGrI31K21Z7H23Y3YNu6BG9CwB032AFERSUKP
Tk/tAtSTTMohsPHxzfOmPRkB9VrknfQHvp37YPm01pSYe13u4x9CVijbMtFo6PRqIvwyNSnbi3Ej
npRh7KwqAWy1MYxsSNRQ1qnF4hPk69xDXlMXT8xQ8XmKtn4N0L1JALugS8/US/W96vruB3SL33Xf
E347KhWGjOv6HpECHw7bzgwfwO3zADZkOAWNKoO53iz3bpDCimp6zmaoxyejakYHx1GiPTp5tqk6
z5A+3ucZfQVaGmGAIHQnRtFnpUuzfRfABZ8yqX7yHcpShiXj9QiXCj/QACiAvcjI08KkvzH6XryP
UBZJ15DQWrumoUUsWGILl5b4xRPqYS/0RgiACjBgKUjCSyA1CWgr15d+tVYHbeFIj/TArLP20OdO
8rt2RetgqgO8SRB+AyB034JO97bwe5IrcS55AvN/jgxkKhoQdrkfFI+B4lUtP7hSnmQ07/b0TuTh
GNGKpkMpuDVD7wwlrXvPRa9TomP4kkcx7U+0v81PTdNF8c5VhmQ35A61hKE+mUi22LUM+gAlSmix
Yg3YXqR6tgl92FoWmJJkZ2gb9g1IVbNND4QicKElBToYGuk/5D4yJh01tgyOxXWWyrCK50pOSKwY
0HSA7gThMZYRvdCgW97DJ+ipu1xxaX4oWeABf0opSmm1oX2G8lc5tOyVuDPrrqweYgdZSY6FVjwK
ZiV/ZjIKBUIIsKVXK3LiT7nMLB5JpnFHShFVlFU7/yGvBMojTEYcYkFtTwgN02WNISQoPL/aBQLn
TolpUeSe7H0IzBgMSMfo5loTh5AoFgcA6ETvW5/ImbrSq6IFyuJq6s5tu6Kyi8jirZ6pivsQ5pEg
0YFHB+rObI2ehqkhSB/lhsQFfQM9/0m6ZworOMAJTXqIsg1IqQRaMYNpRSA7oVun3kqm57M2Jfj3
ODSgtskjBTlK9w0MTd7KsCQIcJlJ/6wPJYU/2TSEJyOO9K9J7vdvUYmONNx2YRqYX1tHsWD/9iHZ
V4W6oLiBk2y1CgpKnLpsvlSylFKYUDqqiXmAfFwpIqKaF7/dToAdQcu4imUjh8EzqTL5Q1bqUNAb
hZ49FZ4afUpN5riPQgrTMhz3bV8BeGNajbKm1KGPSaz/GNd68VuX2uLzELREvdZNEEEMrPvYK90n
/ER3XnC0WNqTeSTjdaS8wQqZMvMdGJ8aErWvGg7xOSil8INLz8Rd5WIXkReLOQSDYbCDRVw6REVc
3blaDGXlAMM3tBJD+EXvzJRCO7qlbLmeWxtIUT0QXpaBkqxrtdWjAIEDGE0FpeVVq7qgaTQr6j55
pgkQTVGaUafXN/aBhCrsttPCZsQiEcRWYVMp34MspXUcWlWMnF8fvkpikDsbREPzaKOW3HcrmRfO
qZf78NESYxH2mjAe7iHVQorOaDsN/c8amyqazYUNd332U0l990koEgXZVC2R950HkBbcSz0gv7rq
KvguD42cVe2byAnRT5xW8aMpFeUz5DXcrwqlTaqsdQD+MYHGlMqvpEpfizqsmmMtaZ3yTTQYX0S2
PFCSJoelyjOEx8R30p99rX1jbqhYa5YzQCOI49eVZTwqesKjxpPoAptlBUdzrVhRYYM6DbWNHmuy
bVSN9NGwgnjrNhC57GSuyXvqf3QQslqFl6COUgA/UM22D/Brk8tCngHwpOrL/JjHkVCgqJQFx8RN
1E+RliWPftpxJ8ad5pxapA4eCmtoBppv5L2h25ZHS8rrvY7c5UoJyg6WgIqKpSXQKAgj2KJVpTeP
judQc2x68yVNTOcI/RnDR3JeukwqmcVWUIXyoA6a/8tBPwR9FCUM9lGgImSgOP0phFrMT99cx0VT
YQDVkicCzyOxds0Hwy2KUw1Tsl34XkEI8O91vTvloeifcn9QfzOEnq2tqDZs7syQI6ggi5FTG+SZ
BBLVF4QE8EWUll9FwVdfxForaY1AJgbegjETXqLJIaji9puA7vk2gX3iO21by1xpShQ86IyC37lO
BlEpJwXG30Q2DySGdLEVoUt2Ea8QcKktiXyI+mEfGy0vEEGAI8FDzA08ys8yyNuj1tDKbdowfQMF
4CACIo/oWq9gkHuA7l5Ng23TSShyw+xW/s61zGA2VI/2Qa+2JHFGUlGKNoWvgpV6r40ZZMxyZaH5
FnrUjROzyI4OMBvUkDQmAgTgV9ka8v74ITEyWL9hqA4AlsnaA5wB4ddqcAQbIcCW1kinBfu6lNz7
mpHGQ6bE4be2i0CXco3ch2LkPnBWEQ+kKpJ9DxQJYqa6krpVlpjhp2RQqA1XoevlayWXgr1Uyd2L
4WnIrig51OvIMXoNyCALUutVHvXiJlMFa+UZsX9q6ziC0tMDAV8JJnT0RrarrKbYCErabvQ2xK8Z
fGPoWtODA9rK3VZ3fI8mp4yuewn+GZ5oOiUhSNnC0gDfdq5DLToIRVrJYBH9Nq3fmh4Yd29K3mPv
A/8LNKH5xqspoc2NBha9uBalFsP6ytsM0BmqnNu8hVcvDGLG7gYBbSvD5KpZM+JIbldZb3prNB+r
FgkwmZ8HolZFG8iL8w88NmS06HSqD05cAtluQ135oLaNma262CC7TGPrRQzz/MEI3f5DziN013Rd
8yZENA0CrZTB06Wl/hSJuc6JlNLsmFAFSH9Iigc3rFqQ1j+ozKUfvIp07lh2Yeo8yogNjlpXgiVY
p7rLTPFRciH2RrcMsKy2irQYpAWDGl4gb7JB9/QXXy2ZQPB1ve63jEm6Kso4ICZ2pRx2/UathTrf
yZAwy6s+gPGb9pbVavJOCB1PPgSRkNb0fo0o25aNDlJXsKL2W6sgrvcoq6ZBQ1d0Brp6KGWqKJIF
ir6PETiP71TFCZz7vs1ia2E29bIAO1bAZNHgrqPWZoBkmc5VmbwTpF6g7xk0iB/0OXMaZSUvFLLn
jYANsmA7otw3KWT37FpfpPQbghyIIArg5Y+zkuPTPxW7c2bWOQMmg1uGQqFcoaJ3WcfTkkYuhNBQ
VwMpDQSHElEoyq0FMI50WZB/3yxJFKlYipBFKZo8wceEEaldA0/PSt1VB/q5oG5RRHhVD0yLbfUt
Baej0ByWiJpmzUqQoOqGaEj0aCfb5wh1Y1W+rq76I731wVbsfJ3vhBfAs48kP+qJWYp7bWGxc2s9
NzoW1s8K50MmIuHjYtSvTswvaPoX3jYL/ZT3Dbusv8JndLayscVzZgTZZnVwvXFlu8pWtuomv8/5
H+k63uU28n5288l87DaUitbZ2nkRfurFQn9gMpv9zzc9/wkT1xlykwofMsIr9Vn7UX7KH4RVfCT7
JpA4H6Wd/gNqfP1NJRmzrY+3vfayN/GPaVmHDcaEYJUmz8SdlKESBJQnMZ2bW7WuN3EOLHBQVuKw
cD7mPqaM71BPh0EPLoHLfR6AYuqJ2yOz0G/boF7X1l6GvPn2cpaMTHYSlrkqNHWMFORzqEz5+Q85
CTqea2a+wEs1IRz5z9ZZIIJgv1CB+k2ORGA1rZ9FnbrSVi0P8bX4rXlCpadvN+Ad1tpO2rg6qsM7
8pqFgDl2pKYuy8Tmfy1PzkVlyk7AsIeKbI1sw5b/SsWSQomO5q75aPWACbrAB5nk3f373YWKDMpM
S9UVtC8uP2Fg1J7Z0kFbScUhZvg9SjfKUsNxNtKcGTEm/ZCmDTTLFTHinSobOe2tYzsn60HbIOxp
M7Oyo16RLbiNNBO8iWqKrED8J5qqqVyurEwtq6b2QzcaUml1HVKB2Q/frc0I8V0BKbaznWp++Yvd
PLM5/qazwBMaelmX2bhQADvMEQI+g7+tXoihsyujYYxgjWbS4pz6CpU9LxO59/K6fQiM7EgD4/Y6
pDl3VFSaYtpIUauZExO1wdiw17OQCnJwM1+TCRe807Y51JzCK2keqpDDS0UIZSbH2yfrJRqN2QB6
/gsmsQX0iQpnBL+AasPe+l4PO8X5GEc/UiAQ3t6xc7uDTkkHmw/8a5kddH6P/2zAJOoklZU2gTl6
j86YqZilTNcxIrOwzXOxTVHHViFDOJI1JXqVQ5M6SsTNP8YbtObA7B0BbsW7Zg3n/29grfeW8GJu
bpuduyDOrU68VPcTR4pjrOpJvlGtY6+eEClCtWbBzvwe/lndJJrmImQF8rg6EazLqBAfhelC2Px/
HPWPjYmjZoMEM6KHDfNVBCxZrynl4B2ljfg63DZ7HRa2L0CNbR3S9ZWXIr20cNUvrXLiqE3kGnVg
4Sm1/CzFOgjgJUDufChDoENCJkAUyUUvw0qKJEZHfjqexs4eTvflOl9DYfJo7FK7+LV0FY0/eHoV
KZpialDkKzTSJ1cC8iBul4ELXmlqD42J0liMJWdqfwxUv9zXQt9tekGn1nLbK2fPwh+z1uSS6NUQ
lpgx2W5HZT4+ZlD88vJk4cjN+v6ZlclWur3ipcOY9ELbZUswLXWZjvhcsWYi9fZ65r+aqRrjOwiW
yynKWHRr2HCga1wVdvlJ3Cg2995BeenWaOfcB5vsfunDvUOTrr6cBaQPQTHw9uLkMLRZRClswKK6
U7ZUoINH9Au47axdtNHJ5l/L/cIaZ7fzzOLE+WmeSU7Wvq9R2oKIs6vvVnKw1iXRWbSZLkO7aMXg
r6EseMtsqgbC579rnQRoTx4gt8rGtUY0O1b6zt/7G6ZUkOVy9h3qFaBs94DylS/+2+1Fzx74M8uT
84Ea9H92OdfQokG1NV2ixVyw8M7OdpZGlIiJDTzOVICI4rb3T0mmL3y4cXdueMo7Qv7MgkNrN/N6
LAjNB1mDkRhw4spDzC5GJgpVlU0X9bvb2zYZ4/knuT77Yu9/P7NJP4VWfDGuasN8uLwZB3myjQkE
LITeO1oIy/M3w5/PNMXxMUUqpkaFuepH+9v7af7y7HhtvTLJ5B6zjUEuX90rr/KduDe+SF9ur3Xp
A45/P1tq7oS6o4zHAj1uWwJ0QTn9toURyHTzC04uVwQR9N4vMSEeJcZVPjFeOZxkZIbvKAqDPdgZ
R6QEnpkxODiPqFjZ/fdX7Qh1gnJU1jVTuIuE6nOxQAVnQ2IKz80VCX8jVgSlmJrPkLnlDwuhzpFa
yqe0LSLXmoTF0o0xtwUqDIwjzEplXGoSfFy0shW3Bu6uFLC8mFm1jcLWhlT+BZ5zspum/CwV4cvt
jZ9dJZw3Y1FrZHCf7Lvvwk1UUPNaFcpvN6NlPJjrgVS/tzL7tqW5C1E9szSJ5ioyEZpPtw1R4jsT
yedCuQ87Z8GPZk/luZXJJjalNrTwVI/PJIapGSg6xjtr7X5kIPlZWCw6La1p/KRnB0NTU6ECs8XH
Kb/nw9GJUHw3Fzi5xl88jW3nK5rEZ1T8SiGJsCFQ9qFL5vbGtnWYmQpUu4e+5fZXmr3mVZQ8eDvL
mnVVvYvlzNdQguGaA41/b8qCtYkGFZEWSQe1Uilm+KgJA7wmhpccTDOVYDMpQTynaSfAjR+Uex+0
GAKDZrPwtp99dwODhT/VtPDWaSZnhS4Nj7E+066ZwbbDDUpfjKfDIAD3PTQJ+rr9bjxJT7d3ZPaE
/LE6TeTMAT36YLRKcXYNkfVBcd4GE0knZ6nQt2RpkswJVYUoZE/RRI6o6rlb3UqPhVVvwljY3l7T
rE+pOsxaJHRQLk5OvTZ0Dvx7LViOvP7YCAYs8bW5lZhhgXwD9SAnUhcszq7tzOL497OTEpgWLLtj
KUptGLattQ+dCRRfLQCg5wshTZ67rnjpWyPxm2kZU943zRQUwIlU18qNsoXLICSR0n96j/69u9Hu
3I0FeXFvNw/tI2ry2+FnvS+/px+W0tfZFf/5FcrkARB5Q04xg/sjtCI7LBI4jBNIzHJ/ExY0pG5/
0Nn6wtmalYnv+E7eCnCY4aXPycHf18/jkypcRyvvpd/6B8bKKBA563KpxDiWna6i09kq5cvvmrUw
26UweVN1h+x9j4wUSVDw4KzkVbamzbwQnmYDrgEWVQcmDWXzZJlSZyRAFHhVJW0mMFTsMF0YaL1d
Bnqwub2ls16EHgOT34oyvlYvV2bG9DJpQ1INdlxnJMyxTq7VwOxw28xswNUQxUEsTlaRgJjE97AD
GI7uCS2EDEjyYGwsiLtqp3n2FOPgx8zAJ4b41KjZYwikK66VHTKRzLIx7R6l4sL+TmZJ37Na+Hyt
EQZpUHSfdlHAZQq1CMPqKqNS1tm8/4/QD2yVTbbL9wsrn/mYF7YmMaEpB2AMPbbGkuYwbOvn7o42
9iZ5kegmbE0IbcPHpT7RzGe9MDpJEAA1KtowYNSvvgbpDx8N5dvLmjn3Mm9VhVcy3xNyy0u/KSLF
qs0aA5K1K+BriHI4y3TPBka+YGkmimvwByA6QfNcQ6bm0pKg0e70q3qcj3y2PHnfVPC7lCIt2eAt
drUFa3NP1HNz04tQ1Qq1tlLMybvilH/LPhaP9KDMQ7PmcYyQ5890622i3V8UpC7MTvYz0t2ktGrM
il1/1FX1K8B1f8ntZz7ahZFJGLNqzWvTAiNjeba/r19Ncoxgo9vjTQH90/fwQ1mtwBbF3297y8w3
JCqL42QWb/+rV0YhNVoXlg3POth9AGUx8YrwoqDvFNHdodK78BFnjhzmFIicedQwVzLZTFRkIZrX
MOdZh0R+dcWHwf90e0VLJiZb2YtgMvwxtwhqBjuzLo43ZQ94tMsgrbxtSh7v0Mntw3IMcZye0QGn
T+5Y5G2ywUhZjrxDDulePCpbZveeYYhz1t44orgqt90mtWPYQaCr+lDv04WkVJ37BdwOhiIy4H/1
aNPdri0Gc/x+mWZsVL9AcFcK64VrdnZPAQO9J+UK1CGXJ13rglgpPHJQA4p8tLnDX61sCmsei7vb
OzpzDnTUIWDmZa5IvEoMVTFw5FzkHJSmBtWNSLmtznTEZVD+0PoF5oLJUN37ZXNhbfw150nhEPUM
FmENfOcm+iivhbdmuEufm726ajaST5uX2iI80elWvPMWljq7pwZKG5wEIBFTCuK6TKVCjkt15QSa
vC0jIX+t9AYR+0RIFz7f3K2Ke5KuyDryD1dc+Z6SSgF4NIrqnibDP9Ord5JZOfsqLQdbUC34TRvH
2RphXNxnNMkAyTQNgubWsHDnjlfC9MDI49cFeo463pRVXHCY+aXLyGMyy2AQdJKNZVi26vuPaM9/
ywuRcVpXZlS8W3rcvLfxrkyPM5qihl7cVT4FKN63SgiSV5E7/JZzZrUAAdrQeT8lg0u1p9Z5RrfF
F00yoo2VeHekys9+rzq7SpW+qFFEGAY5B+lc6vM6ch58WNiPoAkzCIFaF3lar13FZX3vZ+4m8TSF
yRC/3EhOXiy8yOeSbXg9NBC7GiTLV4oDlOFMUxhI7RGPsC1gTPdgMdbVCvr/fpWflHX1zsTfrvUl
SuuZGtG55WkpVS5Fwk33H8sAnyU7ffbd9ag8IK2VdXCnb70HfRvayT0h93ZsmPfiP8t+//vZcZVL
uWtwcV40tPecY72r9s2Rxt5a3usvt23NXYt0gmmik4OC/RifHWemNDMQkyKFZrDyM+hMBBiDdVuD
eK6uHkq9+otbEYJpZhtVmUHL6a3ocC0L+tBR6ou0Q1Z3d1nUfhXN+C8iDv5v0dpCoUyejvFmwPgh
viWKW0h1b0HdSmvGqMrHwnLUBUeZPefjg4L/UMyZdmJxk1QLEgKOeMwfwmOxb9GHaO4XGyZzQVQ+
szNej2ffKTfMrPNB362Eu24rbRlw2zofw18qsKTwKd36tveqHG67xlxbiMLFn7WNv+ncZpAafjeu
DeaPNQyKdbGOvyJP5e8qmjSidwqO0J7cNjrrj2c2JzeVFSvWEGXYHJzu5GvqL10GpQw8PbCK+1Ku
Fi6M+W0dxT4Y4VW5KC+XKGiym3kRr+rWgVfNUp4UoT+WiGQuLGv+SI+0QQhuwNU1fUIMiukVvpwT
lA/VwWFEkmJpbUvrErrb1yWw3FyuhETgOMbOkablerkqL+FkOD3GAHOCdcjKn2Co8yX3mEthzq1M
3ENz5djqgwLo0QbO23VzkD6Gx/yX8qDdOwbkq6P6ayWsku5vvtnZ6iYuEsaZ5QoSq8s72U6D/jiI
PB70bHvbE5c2cfTUM+/v4WSXAx0zhvBNdSltNdGChTnn4/FqjqxxzCRMw1QddR2PkbHMaqGBJNfq
M9Mwh2zUALm9lFlDUBqgRiZjT5oshcni2M1bgnwWmKtc3NfyJ4+pmdtG5vZLOTMyKdGjkTHILQn8
SoD803qRoVS/bWDO384NjKH47INAe0t6qY0hkBE4T+bk9Hmz95iZgIkuX0qZZf61aRZ1Zu39RXRm
LTKVriFzp0m0aux+A6dxtwrXDKODnQhQe9rcXtxcPwXIFF0wJBHQAZr2h+Km6hhm5TXXbMMHddPt
sw0UEetgxXi6vcQcMvsgOLc2OUNlXlbRAEIea0H/JovJyoF2aM/si40CwufMXJfiU+0yfP6AsMV6
WTt63lv+LHfikvR7faPU+QFJ7cCoLPkfLCN9W9jTJSMTl1TQU0p0DSPwkm+HE8xT2knZpzth3W7R
J/A3yGn8r99x4qW95BudEGMzOKjp3ditHiWDoSr2f/anYrdU/J5d4lhm0HjgyfRrLg8FGZARZAnP
YsdD6WDQ6cQ1jrRwGGaNAPME0QerKBJkl0aEtgkQgsdIKgm7UBm2XrRb+FTjP3F13GiN0gmja2hM
H4mkGg7QbEzA+uK+uHtp779Sm1yZn8UtRMm7xYRq9nyfGRz/fna+y9iTEoahQSu5dnFAjfG+oiYa
n9JD+rT8md4Tien6aPsqY7lXQ41n3OIzc4oeGqmbUnyWvzr35vNge+v42fzinKo7qL9tmB6P1W9l
DffFnf8IoeZS+WQ2vlhoLpIXqwa5znhHnP0AUwYGDa8hNcytsxPd9QhMZuJV4lVR/bIOi2dvbn/P
7U0ijBL7VDYM7CFoAftqYnd759SsR0iR8LSU8MxcDYas6bQQ0G67Fnx0C+YHw4GrIS3jR1+NT3FX
3/m9+3OUUFjw1JnDYEBGaoENRvoHY5cbGUdO1QUJB7xddzbsBuus+9UQrYVduo3LN6im75cuh5n7
G15ZWsR02rCoToJlJZROLvk8mzQdZbDqq1OrW8ZIF0oWcws7tzKJljEzW3EQYqUvS3PVKE60axPD
XYIIj//M5CRcLGYSsTKtsQr5H6x8YxtbCE+sN9Ud2Qfze38HSQ0vi1X9EeJ34+gugk0WFjktZKIQ
UptxwiLhB/1FwX8kMCyqv9pJBos0XhXjDNCliziGPkDQgBHIIDZtzuBcsXSe513ij4lJ+PKctmiy
EfefQc1sOuZB8UGv6tLSdbZkZxL6O6bXIHTA299njGobUnXHPYa70pa3UO/r6waAPLD8h6UUZe5I
kxKTs1K1vx5u6p3UVxKdBXb5s9EUq0H8UcovJQTUt8/z3AKpk5G4Ulge5bIvv5VqVHmiDx6UovCx
l2B9NfmZIbXtX1ixgDjBYkyXcxp9K7+J0HVkNXldwsjw2lfZqpWSBStzL3Zu0D9mxk09C/Ji6PpK
NZavxeOICg8o9DIpRHclPUR7Pd9kr0v5x9xnOrc42b6mc1unpXi4qpLiRfcyxnWVnZSgpKuZC1nI
kqlJfMqtstJcaCBWQgDvamf1w5OZu/6DK5jlKrWW0A1zKJiLzZwEKoUxQUGLxqVxgyVf5NcR0oBC
98k9SGsXaZ1Nv/+LpunYCWdAwIJp+KptBPQv1ouyYo1xhCBXuTKbf3+Z0D8ZtdMtID7XkJS0zFOL
IXGqOsVrrvUriREao/1829+vwyxGxtkEkjnyxil8oIsG5l1RPGeMPf9YR+aeHHXhIhk96/IeuTQx
iYBMAPd6mxfaqvCFjSc8u9B/p8aBAo5do1N2ez3XUQJjhmhJlmQYMEyPfz87WLB5BHCf+ExTiahf
wh2pw6RpNZt/bwXuOTAXIC9GFeVLK4JTWU6vlCgxZD+N/uQy5g7H220bM5moAlM2OETcizm/6XxT
FbmiofbkSu162Erj7CYMAMyNPudfmYA4WJuaTl4MiIVGnl4RpdbOA5w2t3/FDBhj9AqLehjDOqgb
Tr5en7fcKgLp4TgoVEDiALDXP7rp2nofl2uUrb/994fr0ubkLiMyNUYTSwAGYL97GDJHfwlcuGZu
L23GLxHwRScZ6D6DzNNQX3YAFkqH9otsDFSNVO3Qx8I+Mo23Tu0ewtBZgrPO+CaFD4YOeTvNDKxZ
ZRxqdUn+lHjpwdWDzxUqMt3SZPY1LhotBe5HnggjWJf/unROJhzH0TJ2zztkhx4BO0SRhQfA2Mo2
P7obkzdMz8T8un2MrA3kEEstmavwP7E/8ZgiUms3HYtYwxBsx4savpZ1NRYPYPm5/QkX1zrxlNwS
aA2X2NKQGYvzajfIv/uAJ1vwHEGX4/rPie9tJAjXGphUoEHYVMA3XXS/dAddnoDB6zBeiXqC+E+0
cA1e30vjRry3w2hQa+Z7becsFqHU1EJdTmuxhBxVBd97ktceIxTuL/Ok7XobzBsItIXQNLv7Z0Yn
oSn2TS1MeoxCiO1mNRzLkm1FPwazWNj78R+6COvj6hD8Bs8zUsBOGyqmI1h+reJmI0Ck3IW7saEi
75duwatT+m6GAh59NMO6gvS0tZa2ikEUhF9pLSICNnzr9K+BHG4HV9nedqerA4otQ1HHeUgJ3tz3
rO3sg7UF7DslMLuVUVu2JyZbBNtWtb80FbhkZryTz8z0sg47aDOaEZm+8mFlfUrEr//bUsbfcGZD
7aQkqlyTrBxWUB8dsMAs19oQ2bfNXCeybBmFErbLUEzcbpJWBonclDVdxNXwo/5WPqP+Zlcr7Vli
tBEKZ3up1XWVrozYBChggCYppnnVre+8Wo9qkIMrgMHt16iP5E+G1/+4vahZIwYD4gZI2bFcd7l3
spjLpuri2XWWtEeeh+6dmKN8d9vKjBcAOFAhJTUsRUWs4tJKEXlZFNbsXBvstf6Tq3zSg4UIdPWC
hzmDMwqTmyFhYXrDmUUV+1I6JsZonYq6gJbuSUEVPOMOYkb02Abh7vairqPPeG64dgABUENTJlsX
q16eiX5JHVWikFqHyDk0IBoUuwsW+rnXHwmcNorZFmTAKtMAk+2TGjPnQcrairHJUHufIfNZWMyc
CbDgkP2OkubaFBoSiJqf+hmVR9/oYYZLdkwCLkSccT8ugyhOdmZi/AlnxxTVvlKMdEx0vrZW62+q
wCAtFBI5VFRyurn9ca7xihSZz61NgoLV5j2TNlhrj0W9Sz6OmQHsdx+Dt/CUn1BhQPfqDf76f+3p
l2ZHpzlbZAcZb9qPZkOSLdNFiASO+tBcKkRcfy4SK3Tn6dBRv0UH7dIMMnNW3TkZqwuTbuOXhXcs
TGMJBD1zq2u8l0yR2qwB/fSUQqJuFC2MGqYeU6QOPejaWphBc4FXoC/xio+2bZrYqohOHfxVW1UI
Hs32Z0tLw7QgFoN09/ZHnVn1GIIp9+scOXDKl6tOBniSDN2nQSSeGI2wJTNacpvxKF06KSs+MzHZ
WLctkixnAgZFQzBGfMNe6Pel7FJSMj7BjLaTrAAysOrerD/9b4ubeE5WAJyEkZJPinqvAImyIy/N
R13HSBZHINaY4CbiTxWJmsxUjK71iFimsIVdFsFM6x4qO16rPcOTQFCVpdHWcb+u9pPba7xb9FFh
/fKTBV1aF+64n754jxbBSnUeveLb7Z2bXZbFaR6DsAlJ/qWNLgklw2LSG3hGrWxiN/thACTUEe8Q
3PvAgXTKqpuFYHadEWomb8QRoTHma9ok+Bc8Rfymy8e+L7Ki0JC1XfboIiwFVc49lb2DDyWy2EkL
Zt8hXpP9xK6m6rx2mAuY0mUkgtH5EKPzCRXtYQDz1vSoTaovWfWhAo+d88xJEkT0EJW4vcmj+10Z
VjVWCzCF0ufk7NHMdkqriKntwrW8y600QU0V+ZBCaaqNZ0jNQsp9je6FDwTw138NTk7i0LlmRcgZ
XxRKv42snVTvRs4OaxOewsMoamSuu9/65+gl/qlsUOew/30sv/wFkxM5DGWZFx6/AHTYupU/1PoH
vV2aabnugU3WOfEkqLCHsmHkitIHBPo2vZSjtRlb+rKd7JZ6UteQn9GaTqo3nhXtCvdaBaXrN1pK
RK9fBQMt1RCp1WHdKeZqgAY4kbJV3vwU2wdnqBa+6LUHUT6iiiRrGi0xZZovSTDFa5GlaCs/EpON
w5vjoHd69xLDsb8N3NhbqMUp13FhHAADXU91G4y2ON1ZceSwa1T4XQ7jvlJUQnZUP4qj8IudHr0P
CQx6COOsur2wUQ/uPRM2YFGcJ/8r6Oot8jOr2EZiqI+eZdj94DJDTymlAkQhwd0Gyod+STRx5vPo
xLFxGOAdkDhNx2NfEX0H5QDCSY9wN3dgsk6CSvxRSYKIUwTyyiKpgM3bE+9l5VsbyNa/vmQvf8K4
q2cZjBpC1xe3/AStMmw1duG/XMBKXUtKICgh0qRkiBNaW3j1Lk0knakHSaprHG1pK31MspX6qh7V
dbI1D0xzrpHusVG1ZdScc+0deybZdktDkNcBnN8wZjcIY+qQfk3CSzFUal51OIeT6tUuLUhq8rqH
PEBwZQomvnkIRb6zkDjUu2XJ2//bcIp5ciqVuibp9vS5ohVViRoAMHuF6aCD53b1ttaB4EmuVNt1
JnQLX3Xm8cpIL1ck221w8KdvCLGWqsKDXpgSRvmtsQ6KPewZn9sm+TuY5i+amnxkSoBgNTnxzERN
buWS99jIiazz5tPhsU8YTVKMJbrB64yQdytynIpKGZCavnzpSYSawDcG0gtRKQ6iojwmdb8QRmZ2
DhvMWI3lb50h1kmNEXBwNZjZmJgdq5O8GcDOlLaz77eyHWyctXS47RnXjjmaI+lmyHGcKhn/fnb+
qqwrakHiojUyLlU1RURqEKGF6gR1qybyUQzDQxZWp6DvwoUIPQbEyzse03iIxHwAJHjTmhB0B5Uv
J8g+Cw6T3WUoJfsBPYgPWl23u64r0l2PpvhCNJhd76huhMINszxTxwzU2oghOB7LHPkWetQNHvzi
62SjQghSs5HDJzPyf6V+/HZ7o6/L/TrLPbM8+bDUjTo4CNhp9R5K9HW785//wfGbn8f5VYQWlw7h
9RV4aXHiro4RFHTYsOi8IryVHbKtZ6NR2aOEQ7Qbx2YD8Knpd//7wlKvr8LRMNcvBQsC3vTuNdxS
LqjE48NuvNMC+K/B1wdviakgqW5JpKu1N6pbt98HzWnhsEYSvadaLDAbu1L0/yPtvHbkRpZu/UQE
6M0tWba9TEutfUPIDb33fPr/Sw3OVhebKG7pXIwwgDATlcnMyDAr1hrvHV8C9Rdmo1ePKOvV9hNl
yXrjKKzkmyKaNmgB8QczjYsvAjUi844aZyGXDspwTM+/FJKfe/U0dHu6ahMMotNpQjBn2Dj6a47k
teXFlzEiGcmfHsv22HlaiA5K/nL9G6wEtJeLW7x6U5/0TSVjAnbo7OgfgXcdLS9sXeS4D8zKuS1P
X+kGHrqfu+70xwwcnPbXK1wE8IpZlv6kc/Z6WP0InjOE6xREVJvI2djLlZAWU44N7ElgJBhrvnRh
XeKMklyJY36vHDjjB7QHgI1CjL/7Hy7Vmtd6ZW2Z/nW5EgV2gbX2xXIFhk25LQ/jR9J0ePWs2lUR
aKNY7zxtjTCvnRmCB0aaLMGOai/yA5g5mii1yTsDsN7As9xm3pg1WvONry0sIlgfAviyycgNYgD6
ou/QHcJTdrDO14/mlplFyAdLc4eM0S8zAuT4b3tjG2/4K3pdvi+vl7M4F2OajGinYqfazwd1nx4i
CfxdS+QVu4J+sYA6yXjqB3Abh3YLqb3SP6NL/vtzLR+awgz1MOiw3tx0e9HGiRsPAhHrQadLqB9S
FDdvQjh2x117qD5bH6/v8dbilxA9pdVK/9e3VD50oSd8v39G4Gd8X35u3dkToW55L51lWL42Pu9K
VnG58oVzq1PEveeAletH/Z/haJ+VY3HWPPN2G0L9tt5zaWrh5NIodBoUp7j61Scl+SdNj3K+9UqI
n3vlGC3LgHMd0FKKsNHuGsG9JXg8rfueA9RDnrnVoH8LS8dxvj43i0zBLLTECJtfuxed0t38Ld/F
Qkr6GJyzwhN0jM4NgqDkicXOfL5+atYCBpspVV35Bb34leK+Cga7WA3asif2HNXa2rdNVxzQY/hS
GKiHNaaV7K6bW32Amf2gNUiGzkjQImh3ILlPUeWlXPcJ5dyq8obKU3b01Pc9IsxI4cD3BxPXfnOT
V33pK8OLlz/PHbXNFQwLbSPjYLyI5rHA/UMWnCvH+L2yn263csDVw0pTxTZEUURfUgxKnRZVVs6X
RVLCpSey76TnCenC65u6ZsXhE9KQgLjoDUZh5OHvmoCqqz0ox66Qdjqqh7GzVbpeOSp0A6DU1Mkp
Aa+IHX51VBqGZnNp5DWyRoS8ImMg6VKk4S7pJf++jjJ1Y/Z91R6oMMoVkL2+yVOmcTLSomdZk6k/
VZW8C6rxiGqIW4XBRty8ZgrpClRhSInowy8Ohz0zqqxpxH99Vd/EaMHoyVmrQtiEfl7/VCthMjVH
aqtEyExOGos9hLGT/pQSowzdMKMWIIJKdTx07dg44m/uEZ1qGDI2so31rTSrkPsxgaWRyTIb/WaW
ocumfHI6NDbvgP2f5X2yR/P61rCY7hkO9ktMOtI13hb9xMrJpAiDeq5YMMdmsa++7thtZ2G2RwHC
cRB9az6G8dP1PV252dQBmHdlgVyCZT4rV5MU1sD+3FqVP3XSgPCPim/5GyNMEGoGvpKo8/Lwl2np
lBpCcZC3azs0KQCPbX4k8XQtnh0W8tvG4mmrIONhPgkb+nFEFxDhL90T7N/VrrlDvWpqdttM6isn
32FYGMdBufYtmVUa2DGFWENzx+nJjmM3QDM8ak03UP+4xUzn/LehJV8VaXLJI8hXggvlvRK0T1Wf
bwSza6cNDgsQJzSZxazC4hsVk2aVHER31iP50Wa07DhZekp1IY/214/DWgYCeloDqQGXEXnkInAu
xzGVO1DwrvluZi6Zl4uCbnMnxsb+gitSoA6gU2FQnZyVrbpcWBw3TW21puYWavYC6ZfLa34oUtkb
y3njnK8Vo6iZ6g4DJbZAOSwW1k22nHU9tmCoeecfGzfdOQ/NoWf2GUGXbeZycXGWh16D6pLM0eTP
Jfqzl7o2TrpBc62odO56aM1uAqlARJDJ0O6bGWj0ZajpnDTZl98N9hS+D5vZhAFVReW2EtpGG192
7RYym0oZA6Qw52ix2T0SYxJgcnELo9MI1mdnQ5A97ofz9EH/lnp/3mkHskLJVKUwA0pqiUx1YONr
jIgNTx1E7CRlag5QEpnfri9r7W5oVNxMlZIlQcIiMyqjyc9Q+tRcQ5/tl8qs7RteBOo1wVAVG1u4
ZgtfT1DL5BWOZbGDluRUferjU7Rgfif3zc2kplTgjeTLn6+JOg4FAOIR8FILn2xOTjt1UIK4U4tI
YKaU9a7t2uRuMuuN0sraihB3peAAvQIv2WJFdgVPiJo3cH7MOdDx7xE46ETeqo5uWRG++lWANXK7
Z8TEuApoLUcxr6ac7S1pa2R51QxTXNTqwHUAqrw0g9h2EUZliyfWc+SgY3eankwkC/784wAC+K+V
RaQza1Y7aA5bxtTvHVMt37VUf0iRq/sLMyZ0naKgpxJYXS7GLlLLqrg4LjOIHnR6J2om5yHYIpVf
eyYpziM4BPyLAZ1FAcNGiq6BRJvro/lPbeF7kt1/RQL2Lim74/UVrZpyqFMDOIDf7Q0kxqQZbDqY
Qnvrc6Uh+piYQesp/nA3NOP+urG1fIwOJshSXv+Vnikl+BG5Jt4xVMbqhLnkRt3nWl+CN0D6zZ3j
oER2SB/vNUqzdxAWh7u4q77OeaA/lwhfOKgINH7r0qEJdvKoahtv+tpu0Fg1BEBItFgXN09CRkIb
6Tq5dWL9YPDiP1o3fR+i4p8RYND1vVi7F+AuDYHyIN1YPuljICHGbbDx3TD8J5r956rqfHd2lC2g
tTiTyyfPxmmhw0Xs8KYLktdyGVbTyJoUhVbcg1q87+u7Ji+A5W64/VVTVOVtvJcGEdXC7cexEs3Z
FAD+j6QnqR2+0Oj5bsrBg8mXPIRFa7jXN3HNIEIrqnD+TN0uv1dkwbrUKZJGYT/bpQUZVaiQl8Le
ot2amx3/tQ4LmS8tXoHLgbdz4cukuE7aEvAk0cr0T2a6VuE2Xnywd6hepzc17fXoz0lCicaIlBUx
Ro3cmb54drJCKyYpY4lhbkO4OtFPMg7Z0G5czbfHkcxXRH0iIYB7Vez0q9dATSclyZC8RYiufmgh
PSbq83kTpHrLVb9NoGw6l+gpWbLoVdsL56ZFhtlJBhGPLbXfogxK+37Ywmas2wCdC3hfQEwXsbnT
204cZ7zVxjCZ+wzWrJ0EgnrDW7w9fayEDirIM3waqIzFnhVaPZkig5L1vA/QxnDCeyg5hq+j0tUP
HQ3lQ2NPyYbVtS8lOBYpwFDowfClVWVArM9vcByZE8wkUtpPpF5R5YCoZsNFra2Ph07AtqF5e8MM
lvvEIJouXFQQenF0jIyHqK+8dM5QYN1Iq1dticqLKPcw4SJW/er8VaPfDYqCraINnjunvqkNJdwh
w3vMBjSOIqceNla3AtugwAStA8yAKhjM5QQxQXKBjmmvUXdVDqHnfJ5SpI7daW+/Q2F6h8T13vKS
I3oL+yLaRXxm9IaP5l9cPDEkCB+ieHSW5BK600i1jsyXq5fOyW4KhjqDXTYPG1Xm1VMjfIgob4kh
98v9pVQ/VHIlXoGgV7xJHus7s56ZMCrz8eN1pyy8/OWDw77C/kn8+ivPWhzQOmq0SI0nTVCrQvrg
n6Mzc8zHrS7P6ol5ZWbhGKuqyQM74a3OQlneq7HNKN1kpeAzRop2uvoB3dMtv7JqUwBBHNJVndNz
uYt5nUVwnxK/RNCsncCIxp4fBZWb1GbP1I7duKNSvL++nWu+jFCE8h0hNACbxXYmKVRZ+H4OSDW1
B5xy4Y0qmtXXraxk4ny1V2YW2xkMQWrLMPL8wu315+lZMG6bdHLiW/W0DUZ8W5oU1V0dnTQYKgxK
MZc7Gev1DD8NHhqIsNf2phs79i7SVdqbDH6q7w3t898s8JXFhYcJlEBWygaL8k2def8CX8abgUFM
85C/g6XG2zAoduzNPRD0HFSHgIMso6GuRo85DTmg0m27C07d0TzL54YBPtg5Nts6q/f7t7Ell6Jk
TZmtlcJ/Du2XOjMhpGy1h0TpN7zmSm2X1YhUgaCETtIyn2McZW79knT7X+k+mOAToi43O9Lutz3U
671w39waw2bt5m1sLgzDHwejiYC5ib9/9UL4Y51lYUbcELX+fSY17+pxehAZjdu0/oeNb7diTJC6
sURqYG/ZDati6qXExIcJSF+G0vlhBLPBbRBsURDtfwj3srs157/yDV8bNRZRy5xIPTVNfHQ0Zm7W
90ziPNr6xkVf8c4XRhbuRCrpl0UDK6szxGvtm1Ae0XdOz2ZQf5u16khD5gFmzA2rK0Bv6om/N3RZ
0Y6lyo8nm7Wl5+qho/X/ffYINLc5h7Y2ceGiB2fMM1vHELj17z7S3zv5JxBkwcQ+47bBJP0vZF+r
54VEzqHnBzr/TRkvoQrkK7zifl/DdSQVHwyksj1tUEukdNPvf3M8ob1lOIA0+s3oXqg6g04VipPy
T36H7NzOgMpJq71e9lQL3hCwB4f0SHdH33onVreXFi6NMhGELusFtl+1sd7j1KZsDCAzbeNzXc/R
Gc3rrTbZysPH3WMcGnA1Zb3lnjpJP8yRz4sURcNDaqSfaq3Y2Mi1y8Al16EloYiPpN6lT1EbZySO
yET19fcg7DZS5Fe+sXgKSKl+21m8dm3kz/AlYEcwU0b7vnXlnza4ROPU9Du1cuND5Am+z669b1M0
vuA7AsvhmhuhxNopFTSIKtVSQOvLsiztBVg/lURz4wAd+C7excq0o3W450B7G0d07eu9srV0ZlM4
mHrSYEvolsTqQ+KgsWfvaE4f5sirhmOh7bfpB1bQDcQTv5doLNxbguIDXWLM9gftIEGxlD3n9HL3
9e3oZcShenaoZc+X3e5zJn7AJiZSGFh+6tc/YBFHqUqpTVnND6AYsevPwtUxyeMN5+1jtbbFsGVQ
isCxEo0uyi1F2Gq0tkoCjMC4n7t6FwTBbuMzri2HbhAMI3T6QSuKiPj1q5vOiR0kVDz/XU5z7E+o
ywJpV09bdHFrroWZV5GR0TGgP7MwFYZ+Y1TCqfnmfRPND4Um34Ia3rgEaxEMPQlB0iYDTH5TNHJG
NQm1TGRcXHr4/BPQKPvyW0meNx5re2eehlP+IsfeVvV4pY2HYj0pLn0e0aheJrmTk2dRLqrUaUra
WZBLgPeBllTSxuRz3Dbtf3g0IL+2KmvXMDfrjnX8M2kD/4MKU+oG4GGlGHv5axYBlVHIdqOA43Lz
OwEzjG7E8Gq8V8/AanfEBvtKdptip33cOFIr35ldR/uc5jZTmM7iSDmFSUGGYhSsddNeHXfx4EZQ
W8B9fFe7zYfS8apHaZOOc+WyCNJPcg6mdd422gKLO2nLSI31xg8tr3ZDZB+vL2zFu4pZBBUSR1G3
X75XTTAr6jT0hltGo/S5kSzluzSA7JW0WT8rYb3FRbCyIoxQM+DScGt+fd9XV7Oqo65rmglO0Rh6
mWaszdusqcyNyG3VCvB9hbESpluWJdapLCZLYrDNDdum/ljNen1KunA4Xd+7lXRQwMLIb8XcIzWK
y7ufp6E0muEIUiUaCy9QUC2I/V67a5vKdlUnrE/MJ9Ld8a0tEtq1rwYkXMxbkD69kXmerXrwO1XC
vXXD91Dps4MSM5+kzWDh7EnauHQrZ5/ACXdKq4p+97KCbI1NpKdo3NKfjD2dsppkZ4fU3rCylsxf
mBEf9dXRyJAPraUWM+P3fgfK7yAGAeq9dD8hNrmdzK8Uxu0Le2LZr+zJqM3Ufoe93r+JPpVnwa3r
HwLrFH8VYnb/y/DBSuj2byLK6C91kWV2PTQp3NF+YLo8t+0zWgIZLHZTvZPLPn0IfdN+hmEm241B
q53kodkKTleODf1tSnYilKIdvIgc4QhyUGYj+bStMXWV0npB+6l048b/FhrKxszO2qkBTUVln1rz
2xdLVbIu6rmabpWOilsN8bNRTM+ZmWyEwyt33QbeQLUXMQiqkYsXmAK2NJfMSLgZGeJzpfnFufel
5HD9rq+uhiKaYJkQ85PLu66XtdVrfDlTyY09VUjtvtPp3cfOpGxEoWsL4p0U4+Eo61D9vDyXVmq0
pezkhguy78kZ+g/02M7XV7MWTgCS+W1DnJTXZ9/pw8DOoGEL7/rv+n0Se/lZUBJbD7Z/mL4oR/WA
cPx5SxRh7QCKcSoaiHRsmL27NFsyyVRaRYXfYtZl19XV0TRyzXX05lMQarvri1z7ZEIDzKJgJ9Pa
W+xj5zv2qKsACRs/hji0ij/bufmNWaqNg766KB5oUmjHxNwiNLDnBmoQIZJtDLeU6240k5qLHHl+
E258trUVETKDsAC+9bYrGo5jXOooZHBji3RvRdlTJ7GPjtZsbN3akkjUKQoD7uGRWWydpPpZVfjM
n05K9U9g6S95U/kA3/R9VG6dxbVF0btWOe8KrYTlvNFgB31qj3Db1T20UZrR0VZ3nk0A3+6fnwci
WZw+lTgmsBaOwhzisqJDb7hqkzu7TJshHS7m4jYri60X81eGsUio6CSwfeIPfNPiTKROWeaxP/w7
XavtiuMcHuTB9UemjaaDgUD1hEqc6akQB7RutjnDLNbyxj6a7eL4A8lYfsAs6JppiLE/eP1O/1Sy
qVAkvLMC1ywOkicE44qd3niwDGW2GyVetCnztzLxABro1W9Y+BgUkxFcivgNQqPH/CRmWoyjdNM8
btPWr53X16YW2+1XYVFJYrl98lGW6ieNEXrLToG7lhsx32rUQLOZdVExg2dmUe9MQN7Nlfiy1qN0
GLx/FVeiZyVAA1eoNLaV223YXF3dK5OLt6fJ4yKvTUy2c6G5pOrFDpi+cgfTR3GWjOE/1+/JWtkT
MMTvJS6qAVWa11prYC8+F+87kmdRCyietuueKy8d4SvNaDwavYbl1bcndUpiyMfdcpLaxzHLszst
c/w/d2aoXdHpFo0o2OMWh2Ou47mtbYJlJdCak59X887Rw2Jf+XJ7qhM4Zq7v38rncqDh40Wg7GxT
Crx85Axk4o02xV7h1JNrI5roVmZ2D///XSERQVy3tuI+QUQriiVGNflnYa3sw0GPwPu6sPCZd7Gk
94euaY2TmkElcd3UyvQW0ARA6hThAENRD7hcWQI/dgoESYj9wRlwp5xU805CAQgRqvCh/CqoGiJ4
u73w3vgS/aN0G/bXlgpvBccarSmGGxfRA0y+mUVVh9M4P82luZcZ22Xe4i829LUVcWhfhUaZPmld
MGOlr1/KsXHnMnb94cf1rVw7+a+NiKW+MlJXQ1sDwiBmqOC1KPegkzZO/dZmLbzvAOKsIGJl4gXo
TZA+FO2Xzpg3jKw8M0TdACAgwBKltsWB6GGDyiBoY6+Y//d6M5Ee/bpOvyKkrd+Xk997epXGd5nS
yvug7rdIyNfWCHsE05+8sSqX7nIXrb40h0KGfLdSs8dZy47MZXm2thWhrF1ooRrICg0bbqPFxyqT
UaxH4WNR8rH2xuB4CA4cjCb+fP1UrK4HyAqFC42ga3nAc1tJAeyynVJVfmhqsu1UKr04h+X8uiHl
VwVkESA4AkzORAgzPSR+l1vX1k7eFp1B1WwcptiTCnzjDjSVrOyCuJ08J5rU86QUwUMVqtKHpm1l
L8is7jaux/DBbi25dkEIFufRKQDywMGnqHtwweOPuh3tJ5Dj6os9+VLhhsZQPsa2ioZk0Zgnu5TT
l8gpqWDypKFqb+rSuE/iSXmvzoodu0VVZV8rPVFBt2SptVe6qrspkyh4sGNJ2Y/tKO0DBfJ3M5vs
z77ZWD/teNTuKyWLLE+KtPQJ+sOIIGdI6KiF8Tx+shMz6VytGP2nuFbzU4ZE8EtqyNSh/NH2n6ay
n/cSBKOpmyEb3kClluvaXo/N6D0YrOSgFWl8M5RFdN+qofR+HEvnbKRx6yppZx1LP87JMJK0/VHY
ef4RLxm17iCPsOpRI7Kf9FZ2vjppp5xjVW9yt4uH4BmREeteaWYeIVZxV41RdDsFRsHfVlArQcYd
3ahonp0lv7P/8StzdqduKr75aTjdxN2AIKeFyy87TfUKk89nVLK0yzsnv9UTubkN65yZ2tIfEARv
HAIihu/2ZmF/0KYBwbYOQRUYO/sXidmkT7I5wAek0m7sCjFqQJEiq3ZK3m6Ojq4dchB01CEEHOxN
DWTOzdSZetJbvWxucz28ay1rr/bqh+tH/NetXJ5wAjTGBRCmfcuY3k5Trcwp6M0gdYtpX56zfXwY
y334QQQ0zArt0lO/R66AoR438sT0b3tUaZU/J9+KP4/gRLD439+yiKg4XVE0V/wW8rZ7Srr7NPzc
BT/KcYuxa81VUaIjvUHNmJr9IjqlqKpEhUimwgxpzrCwpNtgloczrMOQBzrDPxubLDzsm01+ZW8R
mhJrmzBKYm+AbbgF6fxo35SPo2uepecSioh3CL5BFLYTnd04ZqhbPTY38XFLSXatniFKk/9d92KD
oVzrVUnjdwjoQ+hpt9zH8bN9rvf9PvoR0BcIcrq/aKpf34C1d5xulpAgVVam98DcQgpVk5FXjXRT
CyIvTdoIx9fuCz0A8lVQJDS0Fp7a7uOxjCLuizZ3+l1syfPPzulTLwjaceOYvl0NhWzKdTTnKXXR
7Lh8FOJowJ0pEGcqM/VWRIAG/dv1/RKx9uV5AbGv0cUSg0PonyxicTOJoXZusaBKn7vkO48BhNGR
q0Pz7qtbwLeVvqqwhmiUAKLxdi8e7lCB5VSVBx45kQXDhT10u2qE6Er96Z8tTz6EtxJj1p2bJjvr
yxaW6u2HwzrsgCwX5NEbsRclCX0rn1irn7pMtNI1+tGHW9yO62t8ZWVx8mXfsgZIigRFH7DTPUIU
s6vmh6G/F2q4imcenHv1IO5fBe1ztFW0Fw5l+UGBcqggEQAdvaneRGPUFEVIyEL6EcVepsrh5ziz
g5u+0ub3jTpY50BRw6M81eqHDEp6zfP9YKuuuJKVMw6CWDbIZoHitxfnKk/QNtNzS7ArBCctd9Wf
+Zf04ODe04d+dk3JCx43u+Zvo99Lo/bldYlKQ5mzHqPWh/7O+aaE7vB+ug8P2oPtfHI8WH1QfoqD
D5nkWcM+2oTPrTRD+QHMdSHOBIiH2vflD8jTpCdL4weEaMfwvvlfIpSSRCdU2duP0040MbYQrJtG
F6vW1aqpxgqj4sBBovEh63apftJjiAJGT1CyB0riBo9b1+nt03a52IUfrIBIjBmTR27jFNUxHC0m
tKNKY6LJqj6Hvlyn7nVfteYNSTIhlREV1zdTjpk8tVJfY3C2faZ+Tmq4hebesiCW/CoLTMMwhmHU
hFqmMXLaUAEkLOGX/79VLM6IkY5DWlnYcPSAeljiqkw0Xjex+mVebdTiRGRRhsqa2Kgw7+4dYzqX
5Vkx0Y1U0uSPayscglemFocgUto0I95DfFPPnmdHvomU23pqLA6F/FemmC2h1MEQ4BJmpYfqlIVA
WNzC7+818yuX0LUnB3bxcXd9/1YgFmJVv02Jc/LqHCStqTISgSlRT6RzUB76U+8V5+yH8rw9Kr12
6oQEicCPydDgLl75UhvqxmzZQzKDxzkInyYrOFxf0ZaJxaNUTaY22yEmmlLZV1F9M0fV/i9M8FVY
AbI1jNFe7hmKsn4/DhQpczOaP5Y0KM52GhPlXjez6u5gh/x/dpYRtZ82waA12JFv+nNQevJ9dRSz
U+lD/RDfjvfyKXisNl7VtcgBogbABagCaKAJF2uTfdOxc5JTy3CC+67rYPDKE31PU6TZaF6tfSk6
FYxYQLoB38ZiG/WqMOs0pxGoOonlmo30aKfDBhpjpRuCKOJvI/oiKylmqaDJxKTbmHrSB/Pen7wp
2w//wAiL3rW+y6p3iXUSr1Z5tHYbH3BjhcvRo7pJgW7ErJDLNX6uofBiMNkLv9qpV+aoorRedNgC
Ta15RN5docjITXuDP0nh8YrzitYjiIyXrIgfZwT4NFnC8jj/hYO3RfKDzg9DHssiup/x+SSJFEQJ
KvNYxk54Bu6q/ri+jWtHknAW3B5XgedicU7ULFKTpCDBGqtkPDttl+yKcurO89hsTfuvmqK9AtqN
oh6Dy5enPy+qNJ0lEp5aj7tTOpf956ZM8tsot/ONIsGqKV5YZgNEM3wJiBijIZxjUSNQ5AA+stH8
EmdVsq8ta2ugddUSuAF6HbS+4Ue5XBTYq8xUh4ArTXnp0BmUfVCvL5NDO1bFX0QutLwNVNag3qD0
sfhYjh06uZyT2sRBa5yz0LD2crbN07+yJkUGFgTukfyKoYPLNTU+wCbN5EMJ1mxkX/rmI6VR45Qd
q518iOufTQ/fIKw5G2mqJjZrkXRQ3WAryTnoUy19fz2EkdTNGZCPIOnvpMhRb3SoXzQbHvgRrUs3
LMwqcrNJZ9y1CuVHo2ykUwHV6Dc1jyBElMugJCdjBER3YuS7raF5yeYKEF9oVV4RNPaTFnfBY2ck
4Ud5rvOTGqG7JzWVspujzLTF5CLNHWkeAm8cE7n3gl6PzmWhTV7HXm+Jy644lNcrXr5CfeZHo2Kz
1RQdB3dCMnin2sFXpR6fmtEavOuXXZyP5f5SoaWVgyixQOldfthCD+xpnrgWFTCEr3VlqzvwQTkc
jqmTHeNEBmZp0Xxpzdy6MfRe2uxfv60rwSsipJFoNq2MORZG1qfBSMTVH4IT49HFz/q295q74hAk
Xn2EwfJ4fclrbxTIKJABeAEe+zdrtppIGeZOND2lx3lnRvfVA1TjHOaIQkEQ7R1Up6khfUwOW5JT
azGGQGXpECPS23ozGVHaYD8NUb36dzwp3Y13+SHhFhnH5lx76bvtIHAt5rywuQjao9KKpDJivdNN
+vHfwTLzAzJxQBOG09Z7uGlt4ZEUNZJDJcAac6LhU+hVXnho3XxgsMzg/d189Ndc0+8dfcOhN46O
TksDe8x57dqz9F3fF0eH/NQ6GjcQAx226fNUsWPLW0O0ZgvRddra1uLdSjWj0MaeqE24w+iUvXMe
yn3yUflmPFCbv4m/ZQQ7ErzV5Wlm5oy4Y6dCLuZ7sN2N1Gc2McsrkQ/ULr9/0OIT+6E/07jiBwmd
UsEgmNh7kFD1rXaE6NZrnx19N2+1T1dgnFQOubMI1gCUo/5w6TzyVA2LISVgrttJ+1bEc3CfmFFw
jPMkeWjqgmqYklshpQKkdV6qVqofh7Irf5q0dw7IW0yfbAAIGwmJ2PvFt0EfmzIqvQxRhV98G6sn
aUwTmu+TaXaemknPDMoJT09qIkfnvtWajcRhzSJaW0BgePWhl1j4UFkKrFBKsVhORXCv5OX0zvLT
zKvVttgnxAi8IbmefLruxlY+OfhEUXXEk6DkubCq+WbchwaE74nOpruFpkF0astbqqdrH/nCziJD
kYeonWUZO/0hmlFxFzlRs2uo5BauoJTYdlgrLyAXi04zuGe4uzSx8lc5clM4uTr2AruaVsZB6ouD
HaW3RVl/6hGC2V3fxhX3AQ863BwK7Pkwq4gf88pYTKgrRZNtuLNjfbUkv3KbuvkYd1G8cUrWvhcs
IJAqkv8T6i7OpSRVWRyErenWkOe4vjU+2Klx+vPFgJdQYbAzaFUsg1w56jvfgD7L1RPja9ZEj5Je
fg3rrWH9tRoslVcB7KfVBVHGIhyE7NJK7KE0wbWZ9sMgUa5jJEy234/ID93oMeNhiPV0NGYi0/aq
fJS9ujCLk5k7Qe9a6qTcjLOuH2dGYzcS6rXLSAoKRpg+PpD9xfNTJH5Cdxbykxh9LC+3aDnMTfRi
NOZ9HFbM4CMZt/FlV44QVBeaUOlhUu9Ngz0NdUkpjQhRP78dz80Isz5876CCJqmsh78xJig9mOIQ
kkiLa9+3StimDYW92LqvZaFN8p/B2MrL1h5xtIF/W1lc+kFTgDalWBFCr4LQz76bPds1GJ7Ovc0n
XPzfFi77wpoIEV/dQTVKU9MqsSYE5of7wuvd9JONd6lRBZA+Xr8jaw7twtrCvcR+a9tDjrXxELyv
3jcewrUfBZOAeVB+bnuz1dPxaisXdwUKv7HQBswF7V1el18m5Jw1K98oYa6McEK8CCKZVp6Y3Fri
c9DFCmclxswtTXDrUQXW4TYMLkElcBYzcSxwr99FaLyop/j4504UOBpCFiCMmDZY5vH+aObxlGA8
7V6m8IePJmRmRBupyupGvjKyiDYKoWaYCyNlY94iwfsfM4TzpWm38vcVR32xmIUHsRS/I9nETu8/
hyqtnX6rin59JTRiL897r7eKX8tYKFDc6PJm18UvgTxteIr1g/7fDaOkc2nGZNoqaIQKRedFDzVN
I5QBnvwDfPDndB/As7u/frO2lrVwGu2YxihZYC8reOAUEuUO5YP4z+MePg9DwiAAfs1eX66qLvMw
iwx0HWhFHpxJN9y0sLagliuvCJNe2EFtgImW5axnlXcIkc41RqYHANYnZZg4B5kbSuEOxNHh+sat
finYPnmwIAABSr5wgBA71/WIQhHz19l77cQT2u78jxok6+ahv4e0q954Jdc+laCeArUutGeWZaNG
zyQELB3AP7F+zE3ncxgUp179c5QbrG48VDRsISSkaXv5rSCnr2tmROCFtZsbxTeeyqF97n19Azex
gglhzkSFHdsC7E9qvXDpUx1ofjAPolGpoXTQq970laGyY3ATHVFE2mnPZXTazj3XnC7dcIJvE71Y
gE6LmE4Z1WKehH/ox4OYqjG+FcdwZ+2tdJ/dWcfW2XUv1ZkJuqPyI7wzviRbTIyrK6c0xlWglkAc
u9hhx05SqxDKpOHdyER5ti+eQc5FNwL4L6rsTYvMgXXWfvz5iQVmwciXoO6jmbA4sW3QSVlhVUIU
AFTw0xi66WN0HOEfqb7ot+G7Le3xtStyYXDxiZWsGvPSwWB6Hu/sr+pPwQVtPVtHVADq43bHfeUV
uLC32Nhai5xQVvEANa5GyQNIZLYaTiuX0BBjq4yNoAQK5PTydtgSkmRpwLcjw0s/h3blvBj+rMdI
BM3z8foHW10OE2YAQQWf0bKOqqVTOecd2ydLjadlJ4OpwL+wAPblV5eOQfzFXVDVejYCR2yWz7m3
VD85GWlv/bnjMihz/NfKIgjIyy5WGhFNZWGsnjtqv2f4ujM3iORiI95Yv90k9TDEQ5AE+/Pl99Gj
ttP1iu9TvkiPzmP4lJ6BQXwR0sb2rt43qhs+pJ+Sj82Zf9tvnviVNJil/ja/yEznLoBcgCkwN/lU
on0G3S7syybiKfGIBEa7F+F4cog2NZVXpnnIHl8ZXnzJAnzFGOkYrjXtto2GR5t5av6L902uHCro
TdspfIqbRPJ8aXKLMdg4SSvDB5c/YPGRo9keC93hB8jv1PushjNqFzwwhoAQSLiDe2h83303rTNs
R/vk4Ow2R7qE81rkI6TPdPOoIVHeW+IBYoY6otHugB4Eu/YOhSPXP7eB639I/0H2ZD+dqmxjyWvX
UxWqfQBlATct3akyWUkdKy3qDlPkpRQJmqnfX7+fK5V+prp/m1g40DbsGmWQMNEf/hU3Gg4CwbMV
BK5+vNd2FrdGyVOrDTTsxGftEAEvB1v4UHk4ay9+6D9bVGblnVS57egywx5sysiubiVlIxpi4gwv
t3LUk1JPDd5kPUrmfaHr/S7VenPDn66VQMj3f5tZbKef0SvTs18hx7jzb6obrT6GB4uqs37IdkZy
5NndXf+Ca+8Fs0bIfKHrAIfM4r3Q1N727QlqMzjpGqgHkDoPx6A59YH/54NNYtADOl4BuLDfFBfb
aYQGWYKubR5q584anC+dLUdAXxXFze0o3ljZmqvTFEsF+QrT/JvkNTAUyTcy4t9pqE723HmOBsHl
xJmZ3l3fw1VLDBZBSSNYY5avVNcUdjSlLKzM5EdFepFMpACTbuerm9rR4nMsvYgm+Gq50TDNLwvR
UWz6ZQxkn4iFD0UfhOXsxdxgdGg2XsXV00hjmXlXylAsbXHpzJpozNcA8zf7aa98bI6F57y3QLr7
bveYfXCeNhGRaz4SuBTMPoKU4g35qmOXpQ4f3L98jKrXoCEIJanzf+x9R3PlyJX1X1Fojx4g4SdG
WsA9R1P0LG4QLBp4lwkggfz130l2j0TivSDU/W1HWkgVrOIFEmlu3nsM5j8J4N+sHtY2FnnqLIfz
U8BlX5S7PS0NjoC68UsU5t3gvI1wrUV3Ym8Zz9/PkpPZJrwlkFkDanEsRzqTBh33GMkMpJojA5ZX
soxCQw0NpXQ/eNnD9/E+qnZHL/cp3mI3sQ2RErtCWgMRBWajh0P8Iiw6r9mjOHUmrmYNbfbf62Fx
iD0TlJPD2ic9tb18fufFHCoULTPiBM9QxvtenEGwwK/iNa7aqcqidO3418gushp1SCQAHiPLwimQ
nao40K6LnRGpWzeYfnw/rnLYvhvWRSbTxbY6MfkZ+yoPqNUGE1u5ep4aNJnBAzMKtv6R8oBtibFw
culp1bhpkNr9npnKNh9X9dhPTX8LQjpo+GAzOTrWbJr3ICvKEoGm3puUPLhGfW2X7gsrsveOFZvv
R+7kd0IxEZhYF3fLo6K2W4HGxXOQCvnefsm2HdqZWA2zp8PTZR1FdXLBQT8EnlO4v6OGufhS4Lzy
fgDt4gMFkEwA6GwbtOPtjQ5dxL3dIOZfme+fQy6yzAIwD2bgP9AFzS0faCrmq7X91M35yu58KvMC
6k72smStYFkdVTRKoeMMjI5CJv6YW1ZzQLVW31cFS0MqJm2TxlBlnI0alYKhXFPyP3XkoTSA3hbE
CVApWKw44aKBpzUIz3MaNS1Kwf1Pd2594a6RSk5FgtaIBqUieBsdgUkSJQWDJUZO1AzO4KEDsmlt
QA2neIq6OV25np1aeQ7IoLjSSvDIUvcgZS5HzgA6gjOQyteyzN1V2kghvTr/hXotSktY3yrAmFLL
H9vMp/4Eiu6xa3IbMNoip1uiDzSCsVx9IVy6uj+e2rJwkINMjhunPM6/xiJSfkxXAKBU9+xCaYPu
A8vAAweQggCGrptyswrZOHWWo/xIsC9DFwz8pq8xq5aA86oCwyipXTjLkatUfgZQiqyutOd/XkgP
Tg/4bJJiK1EDi4NGsSaI9hWADejA215McV7dzXWOKuccF2vEoBNrT3LzsTVbeLMj2jJ0xKuqV4Fv
ynK3xV2kSINKK8Iy04O8Um9icCa9wq2ex9RdWfUnFgPQISiPYeEBVr4c1JnyemZNhvK01vZeVrmv
QNEJAGGUKWhJvPYRyYkDAuIKaHxKkN5xT9Zt1XzqpAYOFE8rn6eP3TWaF5JsYCCXSKOXbGdv8i0/
q8Pxeb5Nt83oFz/L6+qV72r0ZzdrBYwTCxTXFCRPoB5LfOJiS0dBeBzJ4EiPScezE4KBVmDZoDbZ
WsHg5FBD+wTlX+hDAV/8df4WHbescgBIUNSAqDZl/ORq+a/W7X+yma2hPU6+FiyzpdsZ4KRL5jbu
fLTJayzQuAI4DpyoImy1pooYsoDo+0P4xF4ghaRlIxbZBQrpX9+rKkxTYVUHJC5m8A8bPq/b3OTZ
imHDqYmDtEJyuiA0hFLX1yhA4CjKCCELADpwayhVaI+ku4abEJLW+OCxNdfHU2+FsxBUJnieHvPR
ZwHNPLtRUbK2ex/wPM+a7r8ft1PzAb1IG31QACGOyICaYMLM5TEwkCJimjWjHR8/OiW77mp78xdi
Qd8BQt4EdfBlP76olb4eCpQ7zFq5Ge30wSa88WwlyaDkqMcrdaKTbwZYA5hv2NOOUokYiOJcurDA
lSffm0n102nnV2pSCMl25coGdmqiowwoewvQH0SS+3VedKOZC3VCrL5PLubY2ZU2vTEpu/t+AGWa
tcjRcRUHBFRiVlBrXWwTJRMVREw0hGnpazVV2CvrMWjgvzklgLDNvGq9Wm0evo96CogJGDPksNFL
RHdq+XYDxJsdq4iRTzdedjHfywu6Eqo32YZH5h5Ulpu/IoKPL/cpplwZn/KINu2h85i4KPiXHIrt
unptmem9q+dK+P3bnZomYAuikgLFB7TGFkt6HJ3OqJhUBCHJXhAjrMreU5wy4HxeAR6cWs2fQ8lH
+fROU0ZU1sksOiXV6GWjcmjrVV+z00Ek6dTBKnOWYnJ0GFrUG0zUFGfNU4wnE8YW34/YqckO8A70
bgwdc3CJ4WsU0iYiS4BaNccxUBIDll/tCOwQqIEra/hkKCn1Kp0OkZYv1hU+jslYjHWlD/k5zaET
NpiXkLdf2dZPhUGDDlqJYD0ACLlI6pqJw6QMP8S2nm6AqMP5od+P8Z+3S4JjmjRNQ+HJQcds8TZW
MWmjlpXQszenS6VIz1yarsGRTkznD8VlQOcgb4RT6uscU1Kd10DvA7iQGdXWUrtW9QylZpk/F+a0
pUohfn0/HU5FBM8WirymLlkVi4zfSpVen1W4Wrkd31Vsfm1idwfquuOzOlspUpz4UJhvoLbJjyTJ
/1/frgFSRhtzOElbtkgvVShaS3qDttMarq4cVidDAVQJVB7S/aN+dTY2M9NLHFZQjoVOJ6pIOblp
NRJ9P3onlivSe4iOIr1HdXBpeSlYOSdNy9AKhFyKN+vO3nY68edXrLyKSbV4MPuPKi8JqaAv/gEH
Si5IWXnE2Zv2/Z9/ETRNpYQ5nC2O5IAcqiTxOOBFqnH+WQn3kdVkLZ88NVgA8AJAiAT2GD1sqwkl
jUTpmM3omXoJPY9yZahOhoA4Av4DQyzczL/OsDyjRWXIHMWi41th1teaRlfIhacKOLbzKYZ8hk/n
gFIbpZHmMsaVIJ4diW3ha5s5ai+GneTd/YVmCNSlgaWVog/H8OdxyjvAwRAPQruwdxHzucqVK2QY
K1NAph+L9AR9EKAr8F/pP7fYe8hUCqJICz9dm27MnF3nLV7NLX85gt8yc14jUJ74VrgzohIGnRFA
kJaVfEU1u9/t66FBar865UwvqG4MTljps/YwZ1K3R+STtbUA1wlKKOF6Vs4qAYqvkuzInAwTiFC0
fCK2lYTfL4cT2wcqBHguGBpifS9RUS4bLTZlGIvGdTYgy57XSSM83q1ZV59CtTgSzgOutKTpLAcd
qWdf9wJ12xlqHrgqk/u09odzEHTOzI2Reco7f9U6b51CemLfRzYocYw2koGj9hD01/OZDCCTQKAK
XL0KFS1cUQhcZ4cWPcuyK7ffD+mpdilyGgvJPAikKOwu5pdrj1lflIiYw3qjrz33IPiFhG2Ka3Sl
QEJKt+xyJmFfeHCFqDeric+JCf7lAcjXhVvyGMimGg9QDN0l1bJiy9Jc8dVE2s3VrR4ytX/N3eJx
hhsd7gIQGG0r+piPLiZiahA0I8qXMs93QwLoShE3DxSaGJlKco9xKw0HktZeOZY0GOYUlh6GU0Of
1DUutHm8z9w6KHv9WR2Gu3xOQmxgz4UuLvQieZgAAPTMFmFgIKhA3I7s4zH/iSv5c++oQV02B5U1
1+5Q7mrb9AcDvmpJR16IVt4btaptalFmMPMwXC8ZcB3rC+1Or7ByyGTcy+zBq7X0chBrIsGnrha4
1kInxYEHJ4gMcsQ/bYVJ20xpG2NEZ19EJQvSVyPMA4ii5aF+7m7GC9fy+UOlruSVHzelxVYFDgrQ
gxDcOSHDHWdmOxNZ65IkIMMv0Y8TicdMAPD9Avjt2JPaMLPq97VvrFmln9ob0G8HLxnvjq7g4oxp
3MxqG8DgPRV6TLgoe2Obesr0uLJcTi1QlGJBecX2gCW6WC6kTzuDGuDP6Zdp7GmBvc32ybkB7Fmx
40F/0T/xbReuiU6tRV2skcLMtdItEbWbtEu3UKG8c5MTnNXMXtn/Tw6jRINBDFyXXn1f5w7t+NRn
Je4hteh2ilHdDqTb5aa5clyfOmVwqqEhgQuw1A3+Gmae+7ysZZUZrgzOs5ZZs5+Ba3v9/dc69TIo
9eJCpSFTO3KYo07tVrkKdWfoCmJno5q6M9Ss2CtzWQXfhzr5QpCHlOU/1FuXWK006YYyTxDKNJlH
IYzESr4S4tQkAEcdlBLpwwCy7Ncx62fI5BUq2PfuzLDR1SjPN/lbqmtXRZPe/YXXsVFSktxc0EoW
32dIpYygidfp0qtyeItR1v3/CrC0PypK3Di4FN4ujTPKJg+Kiv73EU58fJSNgGkGTBTGzstExhoy
0yAC/Wyj8OaUXNKk35KCrNxoTlSPIGsC2BT49sibnMVHmeX0Km3QfRwzjnDAAnH0U5mLoO3L8ywv
N5iVKwWPo/fC7iNlp2DLCnzMkWbB0FawyLFRlGXx+Khm07XR8Es9r/bfD9/RsYwwGDYgi6UvF246
X2dbRprE6iDDjrJNVuZwN8nVrZE0zk6YjFZeqVcE+3qxxuk89XZIqqGgDHYRROgW+2tPDAjyShqJ
aJkfz2UAVL/fq3+a5I63kxke/DXBVQET+uvbmdMwpk6M6ttcEM/l+8llnoY7KSweVib6sgFEgKnD
VdfRoZgs00n5wp8OY8uAovYA+2rPVa6qZtyJBlLs9Z1oZk/lJErzN9ausQeOEJQyKOyPwVHA7QTE
wsUowkBaaS0IyX6go5ODbKe1Wwn9SUNnZTouF8Ay1PJo0pFptAlCDa7qQ6DQN/ViX3JQffRuP9Dx
WiRrSMLlHFmGXKw5zD+1zRTcik0r8VRkVu14rbVrM/EoM16GkVv+py9Hu67uswZvNu8HHjDYUJUR
dBvmJ21rQZUHcLQ88Yof1S1BvghUwrpvzEcR+HNGtXyExeQRaj6O6YhHkFZQEqyihKNfR9W58dN5
zYxA3cGT5xk4e4RPw9KnkXpwA9AdrmzNU6/jsHw0LnCZWPUiOzWrP08weVZ9Gpu5tSkZ5W1bKaet
0Mm2mx3A81LArubmMmti302ma0HnlTNwLe5i3U6FrUGJDXHlbQXg4C2PtNDYrinPLU/z5bgvNj8D
vrCxSBGGIUu34sJbNXQ6SpaXIRYnbKqxGHNYhtiPEQ/hMKZBekLafAFs7Fvb/DrBR6197U9W+2Rc
VMYgVAtP7WNfFJrCmLJJ0QNQihHgZWWwwgLKovAXTtLw+yPkqCbzEQuJimxOIZdc9qbcTuonyh4H
96eguAY5xFf88sACqBUGceL92ZoM4qFG8sEKkSKYSw5ibnSF68rPBhnrl6pJHplSdajU5ruVF1um
Yh+B0AkAfQIezEjKvk5/jBzMpls0+PKz7Fr1ufAkMtwI0us0Abttf/efODqd2pBQAvxX1KUfBLpk
XW4UiCo1RpXMK56hZZrghgUGaQENSBM62QLw5vZZSmvMh7XhPbHVf4m/OFVYl49OXiO++qTEd3U9
bmza+7Q9OEwEtduvpFYnBxkFQyjiSU/AZf9+VC3ghuwJK8TN/ayB0MD004nvMiePVj6nPDAW2ywK
bBAxRoIGaPPHWv20m0GVekK7Ci8GBEqoWl4NUTxMIm+WZrj0HBIwK7npyU+JgjsaClLi6qiwi657
p3aanEC7ZMuR/tae/ZCi82duEugmKl6/73bGdlRbr4iUIuhSz92tQTZOrU/Z+fzXUyx2cZ4D95yp
GOFyZ0bGEGjMl9oK9ibdDj/KPX/Q+5X9+wMKsRzqzyEXG7iqcTo1MV68C1HfsjbxRg/sg9jGm3FX
gq0ZpUEPe5P8mr3uG5BL4HlYelM4wPFwTeWTyNTku2dZ7PKApZWVMskJNofdPcAqaeuZjxboNXGA
OrIXe9O7YvvZmXXmXsWeemsdbO6tYURPJWtfvsJiM4njltC+EHIuZFvy9vtaBuAq89TDqnrtqTX8
afz1RWOpabse0GkEmyJrz95L4jUXkqbtBPV2fqzggxdqvumr3jqj7QjSKXfNz7EX+4c1pH3blogN
rSVYv+LAk8o85oacQad+nfi+NrD6IjVF7cEVbYp4xqb8UQfTtg3VSINOGBR5Vk6EtWFdpKQFs+2U
yB2kr9WQMBuSXxY0jubx3e3dq7FUdW8aV7UYjip9yxFdpqi0bMzORlhjM4d1EmQHBj/dyc+f0y0y
wr02efR8Vb9KTshv1s1SjI2OihZ/fMfsPScegygL8ZLDZbeJsXmQRx1UlEh7N99JkP0np/wR2WD5
1otta6CpxbIG37V5T28N6CZIBQWEdnRflJ5Mm9Yn09o7L/atPgFJW5f7lrGRuo7FBvy7v2BZ/Pur
AfMs1RXxP4t5ZLWFoKWGV6sZAogOVvdr/b4Ttyeswn+HWMyZZi6KLsklrGa6GfIknJLHVKgrBxyR
+8iXOYJDBScbFG3RSrKOGhndaNtGy6HaQwMtAqcMCWYwgfiFy8uHypkTFVG1KwU+VxGtH7BHCfwi
/GJrr1KaO4qL8Hb/kNa1P479WtJwKgT4XWBZoZkNePXibuay3hIlL+UbSiIB6MA792I8FD6cMCJy
0Li/BkM4Xu54q88hFxN/Lgzai/Ej5ACGhgU+Zvwz2Qgf+tuwQ4qhjbJ2SB7nCIuYi4nfFowzq0NM
67x4hpjNxy3U7z2Vbi18w9hfPQ/XBnbx7RQzizVTw7fjvpX6KfGc/YCtBQ7wPMCUuVCDIlrb0+TI
Lafr55FdnMFKBx47+kgQFNJzzy50eJvAtKPL4Ze39hVPhgKOCIhx6Q647C2aQMDPzYh0tnGLbdHB
PcZOzNnLsjEykzXp4uMcB58PPSAbOnFQCjjiXVd2phGq4MXqs3QjNf/UkAbWhvjoz1zKXCuhgX7R
ZMixSKDsYM+zXVONPd6vvz7DkjllQK6uTJ2PaVvvrHc9kFS0uf3wsGs39dO6Sd+pKYSuPDwxXALi
w/LqMEBrmLglxhhGfYFR/qzRvfy4M/zXy/TfyVvz4/e5wf75P/jzC9RlaQZprMUf/3mevdCGNe/9
/8h/9q+/9vUf/fOyfatvevr21p8/t8u/+eUf4vf/ET947p+//CFEqamfr4Y3Ol+/saHsP4LgSeXf
/E9/+Le3j99yO7dv//j7SzPUvfxtSdbUf//jR7vXf/wdnedP1yf5+//44cVzhX93kSVv9Ojvvz2z
Hv/U/A2+pFJcTKoDQwsDy4i/yZ+ov8H8SbpAAUGHqxZwZ0j+6ob26T/+TvTfcI8GnECq3qBeaSBP
Y80gf6Rpv4FdgcYNyvgAIQMq+ff/ffEvn+jfn+xv9VD9aLK6Z/IXL84+SSaVgGaI5aG5LiXJsQ18
uuhltJuzpGvCOCnJeKhymBz6VBVF6Ved0lkRG2LVhqmDkwz3WWXS8qa0OvRCoA9sgP0aEpfqYxGA
1sWTJxLDicz2ZrVWsflrlTrxwK2oLczQVYvc3UH8hIoaDMHJppHpQhH/oreqvD1jjJM8mkU722eD
Abltc++i051edkD/qW81PGa6OlLbFMrOG20GtWRjaEKlUZ/HU/yUmROnj1M6C2Ax+ikeUs0vZzHS
0VMA0E3RGtCyQQivbWkJ/wIgiIqbjloGOhTWMPdqYPUUymA7R0vhlKEPI/xCM8dh006nNoGU7pTZ
3ACqpTI1gOnSqi3zxitmXpTZViQW058p8s5W4K3cWNu6BbPUy8ImNb0yXcAWA6udRzMwaT+8cH0o
rM0selc/Y6WqVKGIkyH2mGqaz51rijowJtruTZFOuAPSrL+amhmXA6MZcC0eFTNOoOGduYWvwnGo
R/d/tOO9OeT1u1E77mXJXEhjWDoHtagqBmzYtJiMR702gU3puC1+utCRvaFxAfcxN0HN3MvTvj8k
ppNquIWalezYVWXuQ12WZVHC4+K1oYkGxkurdu+gvbHmrGGkEM+8cKXYCXjQVb3lcY+m0H6eOkai
xFJn4w5loSKP8lGdc49rtSTN2KrSvOgJqZWw5B1HZTRFXeMekv8UdiEmjyEVrLrU1MrIiYndzj5+
09S3hxRChDHI/9wpHfvWGYqCn9nMTcB+rvsBKntXxKngVBhhTPWheSfaYDfVLrXdocpDO9FomQVt
0gCJwKHd0u6gVDwM7nlqWmw4GGrXT3YY03pytM2kAlJENm7bF4T8zBLdLcRFVRIpww2it9M85C2G
Jb8pp6rh1hlheVopF8iOeqB84252m1dHmy3lFtSsmrJntD0SBpxFXVIXejTGaNHscZ6KQQ1UreKl
cqnQui6mrdl3ZMwiLauGzg47fYTYse8K0+L9D6VQiRJf5rPo1PKstVtbvOZDbg0QUi6r1nZGzddF
DUa6he6xOBhmpRksNIZ4Ln5A61pTIMTeA8R1bsPCyNzbhaX3wGk5ZR+6ohz6W5yMaF74GegCeeg4
SUxDPhVi7CKSmXG5qVw6ctvnmeBpVWDetCnKXm1STlDgSCAwChEBMnf8deTqnP3ghTP1j23dpHqU
sDZXDlB5bqoDwmeYl/kM+d1mB4M4yn5iuFLm2W0+4pfos51ZAZvbCUzDETIzF+k4pXBNqxU9v5wb
0lbnUC3skvPE7Kus9GfV1vZYaiCdJFbMYecxFzUNoRul5gWILgKa8SBTKIzcka6jceXD890iSSh6
O89w6x9xsl0OORuHSBtqi+90O4cVnoccRLNeMpLlVVQMEyvOeJdA55pD/qadz0CA4aDgm0ZGIfQ9
tPTJaivunEPOONEuma7QHB1DBc8A1UOo0XfQ4Rq8RPRlu60m3rzbsDeHgokF6JZf6fZ44TRtP6X+
7Kazew6pYKNKfKTbpHukWaYYP9NpKMUG2uxF5XfjBFHmnjXcCP/vPO9neZ7juP3uPL8daMH+9ly/
/s1/zl4a9rcdK/En9vmI//gVvx/xiq39hs4pOJZEcujQRsAZ+vsZr9jkNzD4wKAFnQFI7I8f/e8Z
r/3mAlyGIiuwv4B8mHimP854ov2GBE22I3DAA7Tkmn/qjP+a+gH6A7IXkl1IfrmQuT7iEsZdxxU9
6+1Q0RNvELeJ7Xrj0PvxGPtlwjYzak2C3opuywGmq7PbCTOW8heRdIGljHe6fjuweJeJZBsXsNF2
24CJt26819O1S8fibnX8rIsClTJIRHbDIJm/VyGaGCX7AuX7/MLdywJ+FqyWnWX54N/XnOOA8uef
8h8Ml9mUHQKy0H3hwpdi3FLRZ2RR4lfBurTmQljgj4hg1ONjQDL0CEgCoWRtrBi3wz7IR0997x/T
W1lAcSGbhZKN5vMdvxT7/CJ+wWf4D+RYTg/yv59giTRxRuD1O3e0w6rKQoESb5+gz2/dTuzWiLd9
bwVjd9an1NPom53lm2pVyOn0I2B2Q4gDmNojG5wJHD2amCr8XOneZC0QKbbfAODgsQniQj27T5r+
QVAF1BL3urDO5xk4NoWz+08L+498+HP+K6/qy68PJzwQX2EgiG7HIvtVKegNriWwNEo16hw1NIBw
rQGqTLLKK/iq19BavEW5QlWIYswE8fpIRLBf3XI44D1BpW3f7MaNgot2kHvj+boEj3yRoxf9MBQA
VAZAksWLzjRO9LSEFYXRvc7VL26+U+Pm+7GUBYHvQizeTYFHCRqMlh267NFt1E1Vw3obMBU+pGHO
3oy88tlYRt8Htb5W1X5fTaC4AJQsxfaOqDtCK9VCDDAxpSPsSlgeQGEzQ/LQP5UGDGUby71k9KkT
QzjVTlik6q4uL1n5oNNuQzIDvToOPCb0X2J4tDa3Mb9F++NeESZBSplBsHUQNhwthsFncL/yTVa9
GDPdKQ4Ao4ZxN/YvQosjQcCIAxJiMpCxUk/VaAg7pJ06P/TWA+fTXuMd9UrHOdAxIV6m6dd8pj9w
z1KAax4vhaI8qfZ0Xivts5KmV9xwtoYhoDcCGiEvtkOR3PAkfc9MWnu94axAHE/uSZps80FeEy2/
JeEl4zC3bzqCbNMRFxwmLIXzJC2QSqcP00LZcRF7PDVGb0gv22yGnTQ0jmBglXfJLsdN0JuSW7ju
XuGOF3bkuiC9l7fVyrf+aFYvZxj4nCBMoLqIbvai8Jb3VgKeGPbqjrR+hwJGYuDjEba1YDpoFPDu
LX64iQrgfXPRUub35F0Ts5foL9VYe5X2ZNA6UIXpT/SmwVto/bxnvYgmAilWNh3KbLgb59gfuzhK
UNWe1wxiTy1/8MCB8IQmJiDmi1UIjEGhMNxJwri40YCX788tBw9EQ0hM+N8vjEWJ6feF8TnWYjmW
I/q35oBY44u6pzt9mwZA6gyeDQlTEqhbpKC/VkLKX7n8PgCWAiUHZQ0wTxZnac6zAkQFzCJ98PSI
b4zNBONP5ldvro9etRnKRkS72n0xZVJwHBckREBBUdxazl5Nm6Y+BUoAEiWQgUCGDREiZOvIsbPt
MIPogqrV1ARo1XtFe6fl16arnVHD2jvsKZ6q0JSscaptR6PzbDafcaGHQoVEhsrvdJiGasrGrlo/
m9sgS92N4M42BsCB9bk3oK9VkSq01DtdqAcygxQh2ODXLFW8OrNx51WbyErJOdiSXj6V7yJDZRM7
SdroMD/VgFGArD6OmoNVtV0wieFXr2rblS9zIgXEJR5ddYDQkXMsV85oxYoYuBWHZuFGjUDFot3X
LngDeMTL1EEhuSOHITuY2q5NsoOR/FKZcZ9gz/r+QT6aqYtPhQdxkSWj1wjg4mIFZPM0ajnV4nBo
0dTXr8BMfdeK4Qrns4D/YoGEyEUhRFM3cAbfd/25M9xatHnoWP+gkeQwTvp10U/X2kh+jMkcGMZN
2wzXxew+idbFYCbtdV/VP1lVl97co4IxJwbwjMSOimZe0wj8GLfvXmexyNhgpROf8Drk3L753QG2
U7YKUtYJqoTau0xaS/ByPLGCWfqoEB9FRuYEmVt4axzJBXcJjlV9EHFo9Zlf6PAec3FPzjIfeMub
XLvN2/TKhWO8Yo4rLNZTcwmavrKGDjIU2mZYjZ8y5pgCY91nhhJW1m2uPs3WCsxW/vvlm33+/Ysx
VdQyscG9VMLU2Y3VLRWXVrFy3i367h+bI0Ht35LKKkBEL8HcTtKkuBaZcTgKMxCwBNeNt8QafbCp
Qg4XKXcSnp0zb1Af9OqX5r59vwxOnANYilB4sKVf7lHDQ89ao9Es4YYplMVS0E6qFN7I7nuWPffj
yto/NZyfYy1uVJpRJGZFeRwWjbahbRuOKHpW5VoPZ9GJ+31ICWrIEkkn6X8yPfw0LXjLyQhD+zhs
IMqdPcS6+chM4Nq4CAxqRmXzpg6dT0E9dM9UbYryeTy0wwvqqit7zOkX/teDLG836CFB3UXB4Paa
5Q/xq4p6Les233/BUxcYYJSgi4X7AW7oS7ybZSrabA6YOb0BoWntF+pxnqH34dilfl7u58GKLBVw
mQzZBrvs4wvWa8HKM5w49z4/wxL91na2XZeod4ZDRX1hWGFWvjr65GfFC7MVP08j7uyziWMZXVQx
j74Pf3IvB2URcxhTGNnYIh2rUU2M4dXihlNcNr5mV925NvEHFKlvx+RH6aKjZmvnSJ2fcn3atVr5
1Krao1tDQoJw4IcHu9hY2gwrotRXRHdLaLdznSwFuQxFN6vdogl41zXsRqv62zbP7w0QKZ0RhUB9
ZB7J05XxPLUqwV8iyMvg53yEzXRYk9hixPvE/LrrcXdg8EWP723pltmuaSeeyJXgcPPvYItlCVMU
oCgHXQmRpDZTWLRPNL2qlZXFD8OcE7spTgjcs6UBC+jGX5dlAW4WyZiGj5Spd7nSns9j8SbGePDA
Nbpzc/2KC9FH0Lp/wJ3HBXZFdS7Btmg8mNMeap3FPpXo4mxAUSjnTgANxo0j8t1ErBvbckLuPjV1
cWe4UF7mLAD928/J7IRGwRzoKKA4mZQizB0w4Lr6NSl3BdUOTG1GoHOsm0H8SLizi2HyPAoepGMW
WnNxhkbdGwO71+lRibF5VMCrUZ3IprR40JjZPSqvddA12p5rc6jmv5p4x4YEuOQr0jvwtIH4+aQN
BexfhBlBx+4iy8VZlRUh66wqGKH1EUI1CGzKUd82Np46rcKx1oNEcQNoF6SwAxF+YZ3V49OkQ+k5
JpWHPlWQ21ZAWI1yN5SPjSwioouyGINgi31JuGSCeGkOFialB1oNvppyDy48vk2Gm1kXIWzRPGNK
OAROjUhh9DxTiM+7y9z8xYd4lzD9kLVdOMuGinjO6QTHT90jBUX9v0AqST0YpXh9edVmrp+wGfJn
xg/ScWh91hdkhu7myPRIqaiy6Qz7hzEXN5C9ealEDMszNfEbtAphPefnwI925XjPm/oqa+kDnKsG
v3Evp8F5gNbQhCYRijIlPFEyMtzPVSWiXhlUP+Hzo+nG+D8FedVw+jdOU3hU6L9aM24CkGYvDOkF
PkNOxdPUFKOmmQcaA3s/aNbjqFVRRdhTC4rrltlxyLvxUuX5LToTkcVK4A1VAUYrNYOO8jwg5dSi
XRQTjzes9qfBPIdkso/e22UVG5Gdsl2Z4q5Wj9fGND/29nQl9BQ9GOikQZS6651zXtKzeHAv0GLZ
1FmyhZdpBMzInsFjcLT0s0mhUHSr3UOus6hxJ2SiwxVt6H1qaT81Xv7IFB4xHZgjSK5AL2ueKr/W
h70o0p+OXeZR1ycr2cmpBOvzkl2gPay8H1UjYW44Jygl9MyH39bKGQkF31P7AuAAuIiinXzEahxI
2fBspm6Y1cxTzHOhXqjWeOMm5U3Hk6vOhVFbPHu9+dCNNJrUZkcxr3WDAsZXRrziGxOjrM3MT/My
cEQWlI123hI3EoPmVdljKSFwRfdgc34Yzdr29D5Gs1GvH6DzG8EpzfbVkW9iBspj1/dX86CjOWY7
L5am+iQH+td60LXuMktiX9FSkNplTQnkb963iVdO4myctBwkM0AzE/RfSnXnpuJBVytoXCgeGkMg
wcAlMyV+rldB0iYH6pY7y3pR58eZN5Gpt/Lap9zYNlwlzTRME/LYVW3Qx7TznLoOFFvZzEMZKloi
PGw7+1Ev/THTLooUDN52CKta34E0cOimzlNn5bKd0gsIanpm9v9I+67lyHFtyy9CBEkQNK90yfSS
Uq70wiiZAr0F7dffxTpnbktUhjg9E9HRL9VdSJLAxjbL8MNUyhswcvzWzL260NDKzYoTHdSPMKl8
9IadXvUj9YMEb4aMTga0veShs2ioOiVOSy7SraqgeNDXKocrbbo5b0GfZ0ZO6UsGQpCXDZJPitwT
XoBMcHuqZjLHOy8R3ibMRZ+m7tfPmcLVvQYLNKg7z9YmS94hprZJI+khwFjQLdWfhvQSoh/z8xp/
nQ2XZQO0daCjgtbQjO35etEVlGNWUSLti6QYR4awX5wBhSZGS+6IRRPZ0qQUip64GczAoxxeoiAl
jmVlZdofIe/0/DWCiA1mGv8P9Qy0I0AbBboC+hgLjO+ImoKYWYcsTe6spHlpyCtkFlYe/6/w3PLx
Z8IlTjKysW8NXshLCblrJCQvIN5ztF7z1LxreGg3AJWrSkMtWK29KZV8k2b4gxwzoKqCeCXKblrx
fSL7FLz4Ov5NQGzNFPmYi9Iz+RukAexA5bDKkhHQI0g1Mh9eP3Zumm7eZalF+9YlPLeCmrlRVd7O
GuipUWxkKTi0vUDPF/yPKH0ACuLPJEdu1J5b/KdddM7SwDbMXaD1uzwf7KKhTqTmrlpeIpxwtGqB
qLslZbmr9cgVWXoD/SR3yuQtzVS/EJD6AKUdUJ6VV3m1kpnnZDNveabPLHaSQjPRm11rYiQke3yf
+W1hT0/EjiDeTe1xSx8Af8E19fMGvnYuwSnFrA7VPP69WLWFMB8G76Pp9mppKWbuRwV5mKT7iTb2
qKl3w6RtKSErTfsFn+4/ZRtKNoQC6ATouAu+Hpu8jaO40XDZdCoMaoLbFvlGmrx0qh/ElzBtgHLw
o6zI7SrBLlChbmJVE2ms2YSi3nZ519hpPRBraCNPKww0Pao/jRTi8gi3GW/3rRa7pNYt1t7J+eh1
eesZdY9PG760KHx7HS32iK40P68FHIiGgO3J/iq9L44coWNFm2EA2W+Ij2rf+LCZtFO9XSkYri6j
AsGPUwcl3yW5KoypWVKpx7sL71TIePX9SaYrZNKF8Mp/PxAgWvOTgHlOFwl835Y0qrQmcIP2gZDs
YeDayYTOAZEKi3UQdKpOahe7RVm8MEMCQXi2WYUgdJTgNOc+xiIrT31to86Ysf/zgxbpSR3UpRpI
6HnxE/eTXb3/Szjcr0nSXimQoOdpgGkPPWGQ1hcbsxZAFIEGb7pSLbthX1sVrV1dZMin15a68kSQ
6JgreeDw8JLmP//UuuD5kGLkjBYJADhQE3vgXYv9nne/8iF/yBmQVSJ1FHBjVo78lUQP60IbASWn
jqbs4k2yIpNpmqsA0XWwdagPTfv0r2PKlwUWD5ZAnlXEGRZQN9ynfgIhRdWrN+1alXnlIHxeZ6nG
nJXDMGYhR8sF1lO45TQbVYEy2ei8xM6sUg4dkLtiK/aRXT7OdocN2DTvkBq1WOyscfJW3uoSTdwY
WQSDRx3yTElktewO6dz/33czlK/7JRgGmIZTCeElvsvzZ7jCryxw7dB/eaGLza/FFemzhBhuBwex
HIV37HVnpbKKjep0bgYLidqtHzLZji6r8ParB++fXWnM7/fTaRC1mQ0QKDRdvfLRmRld04sdFD1+
j/In9eDzA99KAdFr5e7n3bq2i+Y//7SwKouSDmGOXQTO/KBuGhNMAvLn50UWPMO/8fTLq50f/9Mq
WAEQQQkfT9FQu4yZI9PcHcx2o4wwe1fEjsiqr4bdLi0VqwouEljtikGsopAAQChcWrcWcK6upAyH
pFhrC/2dkS3yuC8/bxHuRUYzuc/x9tsx3qlmeqdPOYAQRWOZUXdrjn+yRP8FSN190BanOiy2gMv5
aRhtg+E34Bw+LZGbIdltBboZo+QNwtzDo2QTpLmfokqD5pU/dZLDG7aNxs4ZEVnNaPS09Cwn4xb8
v02bqtBPhjKCWryPah1aPC1RgwZQ+KHcNgoIjBlGeQxr6geCA67Y7TLoejDU6lGq74K8dtL6Lm8f
e3LWms2Qr45d5gP2/SUBcYXrAUnacgQxEoMNSop4ExzF1twnt6GX2CNiW4K21ipG6O9f9205aCOj
XScDKP23F/xpy0QlTdt4bqHLBcb8ZWknRn6ZmOw0huTX/CaaWpgnZalLc1SOssA8F3gBpmb7aIIa
AvpQrAvOEYHqyux/jk5GmIlbibRWIIrnbIpvlV49a9FdwhU/UfItcKo+D+Kz0ad7eXiqTMOWjORG
HZK3eNJLW2pjCX2mC2v5Ta2nB0D+4VBnWpGS2mrQOXWtO3o1rGRV16YmoEnN+v7AuqHHv7hOQrUf
0bLEzd/bkj05IDCFVmcJa+auJ+fwXwki/fegAjrPgJ2TYVq5iLLjAPvhPsTMMojK28r46LtirTK7
hihAXj0D4zABnO//RTCADvrU9BRzoALCBkhrx0y/nxT5QEsDY2QQQfJmE0bshXDwM9M9MORu2ZoH
RqpbmGuiYJZPzaAdUwCdUezvOWVerBjbXNCznA87bo4bEgyOBqTJNE7nSIsu2qQcZZqcK6HbLHnI
E+aInkDKmdhjGlk6WnWMSnvM9uy86yClIQ4kvW+i6QLf9xNNTUfrMD5u2NvU5S+deQMS1K1OJ5uL
lFvQd7KMqHSMGtdvh2ZVHanUzsp7s1d3upYIK0/Ee8IB6pUrJzILNHQyqYEJN5anI1oaGmTt6gZN
O9lvg2ZD0vG2E8MpqtNneKW7Chk96NONVlbC5A96AK8Bq72qKux8qp24VS/J+CbJAGOw4Vhrja+U
hTMyZPul3Y7VrimC3s7L4iQrUAwRnQMFWWx62THDS1u+EYDCsfU3TKoP06jZDFiCHsB5NYtvZb4N
lN2Ap+9NOP9IySYHG5wn2e1kktMUsgtUPU9lUV2gXz2PmFNniG/SHkpahG/A/Tgmpa8PIIeFta2H
piUz/JEx7QCPOksgmwTxfI51SxB48XaBOaEj2OOdJgh1ahCCmzRSFMcFlKmrwBUcPOlMQZfyEEWH
WMk2RGQ3cAK/mJCyMY1fdFS3cWb+qYWCeBy7ccYuIXztS0lxKmm8aQr5QcRj7jXT4A7Tg6G0yIxU
D4OlW0PnrwAJ7nPD2CQ5WMFB0VpViV8TTvE5pRXZ9DKmeEWr7xoSS46QjYvos3hXFLCzLoX0yuLc
RWsUG+9VyvizHA2lRTuwnuJtH/BjlrynysfY9tADHGCMvoUmqaenGtxdGNDjN2T8qCLg8Aq3miob
zlk2ukRJj93RFjj5+7Iju6KK/ayIbS0Fur/Jq8vUFhvOQqB/4k3cjG6q4AsptJybig7csJ2+MU4D
7AYKLbjpmfHbKO+hXWhxOdnpsWJz3lpMjmwODXVSeVUpW3UXvhCQosxsn9GnMsa1WyV2kPyu6lvA
6TZAalgkAtqC7YNScgtFOLBt8or4d4acOsoEc/OKPeshPFb4cEpF5hINTcOQb1ilAEGgWbLWbkl5
gSyRValvfVLv0gQaDkb/1FXkA83NBxL2Nq6MQ1nD+RGUMEVzzCi/qSL8sCZ3lGx6YIm6zTm/x6zA
1Zh4SxAySBLfyHidIfLctIVPJNOOkYQiZtAq10jZpqGNNaHvLaBp0NNdY5S2XAAGUgxnmt9LKeBe
rVI+hL3kFXJjlfFepYFXolvYBokbGNyj7B6kywr1A9wvARnfjIN2Gdh0qfl4N44E0oIFjJ0qyL1x
XdkPgbpNtMgBWsSDeBrK+ue+kV9GZh7ZCJoLQz8sn26moLN6atpArFg0Nm90CMUJPXmqptgFDsNV
WLzvx+BWUvgBpS++X+nEAlYe2IGHVohfPK7uaIABX8j9Tq5AI4yT54qkG7BIdnHQuQlsjufonpEJ
xQCagzTMb1hU38JdYUcEmpIm4PjCUB8G8tY3yZ5pRuZQXu0qqK6mNX/S6vgUE34rt3RjZL3Txeym
V4MzHTo7rEM3k81LUr+O2WiBnXSvpeSji+hNrKqunLwU6EKnsJqbIi3AdIth1qcfBY8fC9ZvOC1O
LJxu0M30aq3zYiqDdqPtE5A6tNTc1GHjm/rDkLaArnaAsgiib0kbIzC9ZFX/ZqSAnySYWyExKOke
YmIOBytk6qftNE9WKiSO4EjsK976mgh8rUf0baXjxGDVrgRbYOmsuGmghA+8Yp9bdQvPHpD3wmHc
o0FZE/AjAGvpEmDdqshRzdqjIxzEodclxy9DiUGRaQhABrNtYtwr3MAJRdEw1GhbQ6QJaINSwcmq
ywu4Kb5qPsdVsFeMGdin3hIeP0fNW67XtyJXnLaTt6x57bLqEuZkS8PIzsA2QarjwC4XY0T+q0tx
88S55ug5jCQ7pI60dbmEnCyN0UEPcRgxGxgoyBsQiUX01LDr0dKoMhWvAe21vvoV0OQgD8nDPPCq
g8JrxG8MIHZh8KCBm6JPlTNKoxd2BirzEQc+tgIKnSvtkscIHyL0qElcVQ8crtCnVk6cthydBhre
QFtsEdCdqK+OUf6QlM9NZED/EHyM0bTF1LhphWNx7LjqZCN1ZKnEVpp20My/FMnwgZM6ZdSPTOoF
Gb2L9XxVV+taPouetQRiuI5kZwkmEHk2SAxDKCRWlWFzf2bTaxeYVlBb/F+IaF0rtD4tt8QNtJ00
ad2E5ZIUdyEhfo3NAa6Ut1Jqzf2LZd4MmA0QmwBYgwaxUNbIjUox+xaVeAVVAmQEwa7f9EfuZugI
CDc+Zb/6Q3AeHbFZE5+41gP4vPKiAVjJpIN294i8TsYlwnu3WIMQXauSAX6CEM+coQJS9zVzzOQa
rEoNCKJAfklruJub9Y6U9VaLprXXOJd831/jP0stklSjrceoB2TBZWeYHYPhHh1lJzsxIDoTO2ph
8M1tDKAqeV2U5+pO+fSUiz4ES6VOr0e8R+Lz04SczuV+DpfvwBvPsFOHnkW9+u3W1lz0HzrGQxOM
PcOVawjv4B6g1RM0nlaKmQUN/D/lxecPuOg25D2tM03CB+S4Hi7GRnL1p24rkIBD/0WFX3sGv/Y8
c4r7fHDqR8WaBWBW6SfzNvnp2y66EToKZgjyA3My7mb44OALa7DZDkBVZ63LeW1Chk4jgwIyrNPm
hvXXLZtnGohpAT4mcn52BjjDk/cm8snL2KK/k8w+ochTmQsPaydwjcL9ORxcPTGo5GYpS/gaLQd0
OskH0SLtc6cCPm3oQqrEM7tfA0ilPy909fCrSAeAE58HgYtNK1WjKqfxDFBMLga7B0dwZYGFjM5/
986nFRZblChGawoF4B2eFza4gOeMSTZjwHVo9KRMg19NxVmtxlOrH2tTWnEBWnu+xXfsJ13PxgCr
x8YraS9NuzY+ub5TPj3fYlcia+mVAp53btdVsDHS91xSR5vw1k3AFUuhsdbKxKl77jINGYcG7140
Y0r+ohWgSLdAoWXKpe61R5WQtS7E3y7DlyMD4zv0IGAAAR0HYM8WXYi8AeFSjzj3cLotURLXEC8k
h7UBQgXUIY9qRDfg+wJL1B4wFcFkEtRdWJCJc5ClMAoQmU0bsREETWlzso0UwCEQkN1KBNuCD14S
aFZlvkscvP/pDprXTsDGHfbTETBzj6GwKdF9qXTNkqTfZffSh79b408jsj2vayuZeoxfk8ckKV0F
PuxwF0I3zNhzY3IGZBiqzl+AHFzplZjf7oivL8VcXLWo8dVBxQQcCVzxBkLwPZP61A3Qc3AEKYif
dlDxqGlzj5vEFihgS314CDo8bZbbhRz4LAX0OyiPYENB9lVCi3Mnga0jx92eNZD711IUHwbIMWDE
TS8z87eVKpuKszChm2HgLy0PUwVTv6y3MnSkpl8auP2wGMk4P0Yg4HPocyfz+2CWjkysg4itCgKw
wQhcuSKrNpvfZqWApDD38OgfSrYcSmQW/LsgdZfch8q26XczjiQU3Ctp7+Toh4v6sUeJOPWtr6Ll
Vik3kvaupJA5F1u9s/mALHHoXOT67tQUm6LXnQ7w6EryFMRdW42g5D0pNmlKxxySDcakZ8kchNX3
id1wWGYQCNc0w4mGFThMdBMkA+D/nRWmuhvWAzQGUDjK0kqk/HbAFx9zkVvAErHMiSoIsDkfhnyG
dtFKALuyAPI/xdShnQi36GW+aTLoMbcE5xtudoDklDYLP/5lDEZfFoQiHY07sIq+jZUHePXUDIgz
L66EzaqD2r7/vID8jfgF8BK6kMCeAkcJOYxFGGhSWqZ0DLgXteZGkaAOB05DN5RHbVI3AqqBuhod
BHlL0a//een5b14EoLkRDB0nwE3glblo0ResGLWeRaEXbyW3RapOYTBfb/49F1adnYX/WWcxHuxH
BtWLFiheepZsYsE+cjPP0iab/Ml3/1YhBpfaYrnFC9VT1ipmh+UMDqEm5ZSYrz+/t7998h9e3F8u
36c+ehITYygFVlA32k61u0t+Fr5wVU9sql/r3m5XYuLn97cE3kCuGwC9BMuZo5ihmNRlBfQkR/5k
KtKsS7KWqM+JxU/Pt0jUdR2yHn2ahJ6OioOH5w7oOLM2vWQGPRS/poC6Q3bIOHOlQKDBOnqpGjs/
v+T58v/2GwC1kiAoA1zC34vi0zuW6haoR7j0AZoK0IWRAxj6FHZsJYBcO33QIkc6CX3QGa2yyBCq
Avo0pYFlRMcOOfxfTIiTF0Wzb3gEvdBLWFcgCwrcPj1fec3fKZ/zRv209uL8tUrfDgnF+VNH8y2u
Km/qB80SlWopdXBQlWPb3nRZZ9UlQH4yoMChAi9zI3cStS0dvQG7emTSG9pZocPrNt3Qgh9pKe2R
tdlUvYAwAjuhzGO1TyQ+I1tA2AQQ53SnWmUbbyDva6Wlfg9TmqMaDBtTGbY90jxbyeDtKivkfoQ7
TdMTp2rz3yCzWMX0bhBhJfouA6+4h6EnTzC8mrQElDVdclI5fpfhl+wP2azpMkulpALO0AIKfioa
zenTz5vk+xAUrxDsahA98R4xb1y+wq5WOORsONRvuocwkTaVKbwyahxJxzwATcdcPHZsspS082op
u5OqfJu2Z5n1SByYzUayEbjz9fhVrcnK9722gxlSPIAF4VH7TZGog1BYGQ4yLie0zCcY/vVqsjWr
cmULK1cuQWB24KeOThlsY7+hPoAUTgyoZyAaJRHEvzACGt3hXvtIHXKqMGafWZJsI6MFI/n5HaSE
Rwc1/qro6tXn/ed3/D1qn04sxJTCCPrt3JMFMFepFcReGvz5+YNfX8MADHhmzn7z4jDDIoplJcKz
AgM5gYEcpyVcgj5+XoVCfOp79IF5wP+uswgLLRv7NtWQWICVi6GLcgSl/xHqlC9TMrpJnR90UuBU
3OEIHLhODHsYoGuLoUoFNUKqAo8bD8DoX5qp8IkGzurI30JDHNvxTk8+oM4LmG1hG612hOqTl0Zh
5xFJuUTQMcjy6Fdew11Hi1piBzTda0Dm1mN2p2ehJfrcG5jkdHAn12i0gwO0NZHQ7gzUEAKDMHEq
s8ydVdHMRtu0JPbCQreaorHzCjMGMziNXeYh17GlBg1HJRYuFJ0sjv+oIoOvN3pul2bsJEI5RYZ8
TGsK/DOQtrYhpHrbylPhgnUBUWpuVBs6jpe0EXs11REWNMigVika27x8h5sXCAvwJgKKxYFqWApR
HTREJ8+IRgQq/KVFwe1mKEzk42F4rxNxL8viFsIzs388+NAt5oqmXj6mcQhE9G0ptE1Ylb/xgyDf
PHXQKQz018TQiZNN+bYv9LMp0lNRdTcDGUFslWvwCQtAuzVfkoZNEncHMI38jn8ASu5mofLBdG6n
pD7JJtnRFG9Jz5xoei0BmAC40VFBdCjaBIVHbgOu+STn7FecNi5PTYBxkV1DCUlYQBa4FJwBpqWH
WOJuEWmujBlbVRY+z6QPFfP2pgXcJcCsUvwuo+gVMkveAAY/iTUnDNNns36d6QJThHmU8ivW5Y2a
she15I6plKiCMquJqcXU1CkBTGyH6thmdxm+doOonYkWaAfDNeIR1JJ+i9kafOurox4wOHt1R50A
3g4sU680m7J6g2/nbYafIvLIRodqNzTcpWi/w97uZijKS5JTL1Rliw0MEDK43cRDH1mjDHMpTMl1
AZX3uHaHtHrNggGkzYsKOJmWPZNBt4LufQxadNXJJsgAnSSYSIGgA7eBLYBMNzLk2YpZFmMgZ2Td
eyUcj3JtVtZYhi4oSzfa1PiZ4JskRIHFpMTjCb0LgBlCC/zSAIclVZEd6ONb3k0YPbXDPRy6XPQV
PQncWlurdFsXkt0EHIpZAMPE5FEl0xt6xL8MNMNr8C/gc+5MKXUYeVXMcadXkp2NUEluM6/UyL4v
FF+BCjngbB66oHYqyxhS7ZhpJ1HsB1BeGOviQik5jL12ZmYFJ+HQk1jpjKZhVbhSqgzKuEVglcq4
LTXFK+EnKyCk2+XKLgsHWyS5XzYE1u2VJRWTk4lj1QOHkAynCaV1lskbSY3tDLsmHf+0YBeU4YgD
FCIJ4n4WansVY6uG3pe0vte74rmh2UHJtAfA1p4bM7uQqt2G0Jiro8EtWOanSGSSFG2FcoIlCroe
ACFnCTodTQHZzfw5aZ7lIcJcVDjQdNimVY/5qOpEyDVEDzB/AxXLCsEBbAiQ/r2J4sC2vaWIP6X6
HpUp1LXpAfI7OwlVMxRKLK1L7Akfr0VNNgkMeNoBGP3eaqMCs694A6Oxt9jAp8J8OQOjamru9MAE
KiHxFS5Zkzm8qizmDsEbElpoBTl4PqK0AyK7bc/cOPzQabpLKMrXKvXU/iGUFWsAewneIc5Iittu
qN0uM45miYaBiE/wLTmX1e2sHyc4Bb7V1GFba4DxPoWSXWC0HGv1thfdBpJ0eMpiBz18r+tGT4mb
2zCZheikYzqc9QJc2rRi7lQDuaANTtgYALAhDgFLfDcA+GUBc3ZopQncnlVZ2mt1wOdLaZHs5KNc
QioQDSO8550eQu8zcac9f9BRTMWn7hEQ9Kf4tveLFVjkd7zMnGV9ug0XBZwcppAwHLFw4xqb+l0v
He4Su/cQHiunOK8NPVbXW1RwmTA13uUxZsKU+aI3IDMxHqMu3bYNBvj5B0OuKxHIj8DgIg1uY61Y
Sd2+8+G/PvGSe6shheylIeWe0QK3WBR/4gi5ZZI966NxrCZ5U9a1j35EYeXZn6x7FgqiVtYjqiow
qYYgUgK2XZ/c/5yXLKSX/1PaoukMfDuyXWhvLBoqnTnGhhTrSCktzNdkQA627QaUnAIeRHbpZgee
YYaSOcqh4BsJMw3irBm+Xq2YQAOZmdEYhUFxE6nTpzQvrppAN2Go6I1xe5/z3EHqueMcUv7FY9y/
pbgAoNFnB0q/0hukc9K1LAk/r7xIypBdjOOgYuUm5x5UW17VPLwp6C8ugsTRpO4UcPB+pMpP6sAz
CGQqOLkhQO/EnKIY+YjSmviqjHlx8qjR+KaV6nf4wViNCkxUld4yo3GGjD72EjsNGmzH+2OP8ikQ
wBoFk81Euxez+l0gkLsot53OVhQJvmudzNvu07tdnHDWQ0i/bJFCAz+VYXjDXfWX5tDb1qG2Yik+
P8vbn7fU9xEAljQgpwq1LjTRzCVvImnUZGBDN5/t0YWAz1PpgzG81XxYOK8hmq99wHliI8HoBGKR
y8HNUCawnlNQSA+gl06gqcbJbR6AFh2snN9rna3PCy12SqN3DRwjsVOSZJtNjd1ohzR960FglZQP
oZ2IFK7EyGsFA6RwQFrC0ZzJS19PRQs2Ae6seW+aDGIqkktV8mzI73pRueD3HOPaXDkO18o+KO5i
2g5+CPsm/RCxTCrHAS+zqG/yQLcDYK9+3hvX3qKJ+YQM/V4dXtuLZypiBT1xCYUlldI30skOaY6N
EW1E9GS00VMnl/Yg/9uZELbj5zXnp/4UXahoFVrpeCqd3zRQRTLiyvn5qb5jJRdLLAIYRMirdGgm
LNHAaIqjAZ/l+6hX3wBqeEZXRQeNFEoD0y34FICaFA4Sq9xguwQ8apmFu2DX9fJvTFdsgewsD8b7
osrnzMEesuw8VtFvcEFMZ4J40xBDDU6Cw5fQVnb4ta//+T0tdnhfawx9t3m/xTsUeXbUmyvvaf4b
ltH28wqLWBTHskHSCa+p0/SNfE/VZ5DltdxYaUJfvU8+r7NILsKOpK0ZIAApmE71CsRXMckRgTqg
FgJmCwV2UwOwNEY7YMzWot+1lOrz4vMR+LTdRpImLOpk7k3xdBuX7a4zPtRoOKl5CkQZlLWIj1P2
2I1vPcnmC4XbuawfYhlMTL1wBwawtk5XXsl3QQqYdMPlT8JgAP/CP19/FaEAF5oDPm5pdm7b/YG+
26YgnR9RArGmCbLNwMxNIeB1+cmExCzRAcIFF1XfKWHi6NAt4dotCFM2Mx7NPLKYTXqYo0DOqVe4
RQPwyAzjpqUJ8LQAWIFdLPO1EDyfosX2+fIMix7yQIBVTmoEjyIAORnhHlDSQnldOctXwu6XVRYh
ivUJUPUcmzQIy4e+Iu+1VrtjIFtlLf/utGw3AYo65DqQlDQC9p8bMJY2HVGKU43Z6cRjn1ao4aP+
UZswsKtF43bxTSCP3qhAh4gVN/2UezQzLFrvgMbaRfLbz89w7Qb+8gyLkFfwTqr5HI8qoEydaVs8
oH7aAARpPq67kK+utoh+AlR0EwjauYjoHPhHHg0HF/1GcYAxWLk/rsSoLw+2iFGdGuuCz3fiOA12
Ez6Oq4OYK7OzLyssYlTbjDXPBR6m3yGU+7En4BpIdumuWbmWrmVmX1ZaRKkxGZS8CrES3NEiK9iU
cLMyXfJAXDRDXOWQeGswlyvxFyvCyc+Ekxj0sRahqRAZRpN/b1/6KIGfbCJKyXnlwkdmJd4o8yn5
flb/d6kljo7FUVoMMS5daUee+1PxknvRC41t9mrqVrJpHGDy7eYS7Gt7fJIMT3nNb4mzNo68HjH+
+RWLqCeBNFUrAtsFUsO2Su7y8j1ga1TFa9eNhhQDzXdJAbdtiXcLuzIWEwKpO0Vw8gs0xFGKlhaQ
4uALZEw4lRrD2X20NMzcfz7p6pXb5svai5hYc/jV6xW+owRIdaAXR0RhrkmWSc9T+VxnqOsGyTer
2OFh6GiyvB/Rkakq41B0ErSf/kBRHK2usxrJXqv3bknzh4gDNleD0i2Vbis9oIVmYeyOzuMtLW/1
WMdgicHvDPhiRw80oMKKUIGuJHsM0l44Q9tmuyIQLqTuDpUGjlQnQy0GqjkqqW4kEPeM0rACZbQS
ebJ/fh1XvveXt7GI3S3ELznY6xh8h0einqEcGHU3Py9x7dh+WWMRW2ETUKV0vklHrdkNBczwRtAN
4z9aMnpZaD6zMYe0VZXDcflXqEBOISluJTX1JaS6Kz9l7XHnP/+UaoSqGRBa4OPD0EvZjeSSO7FX
6jCjqw5xfRKNN4Pl1sfh198BhiUKBC1RdC3nQzEAuVJa4n4BPSHINgOUUG3ZB9wIsvtO1Gxjv7b7
/Sr98urz/rPschxkNgod6Lxs9BhshnvlQ8vdFBZRnQ0fjhRaLZUVvsDR9v3n93wlI8Cw7X+f9u/9
9+k1G7nO9LqYb9OJOyopD+loOuEIsHiFW2gc6w0AtWtEvis3HRYFHhHSA/S7OFURx0B4mAoHrDvw
c/1UUNn9+bGurgCfFPTK4ZhpLDs/46BD2QjaIJ5eQdsXLrLqmqk6csvv1wAIcf+ssQhPMbR9RyDV
UDVrrHQrTXeqRLdyUruZymzVTFyDIzWXfheAOob68NHVmEhN03A0IbmBYgSFr1fpGF/Hl6Yjd4SZ
DisfePiiJ+YR8l2HAdLCaUUsbfqTAvqfwtyZvEeN4YDRho75B4xzz9yQbsqxhOBpbEFfyTZKzVNp
f0gxnbHBaP/Ar3sP0mdAesETjM5GbJ71jOynorPVmvtTnoBPkHtT3vhc+y3XioulgXsbjllmhI5e
Rtm5h8KTM0VZ6uRhiP/9THvTNabAY9AKUnN6X8UQizcAjqLvHU9BCUvxEogVFeVWhSrEqIf7PoS2
j1JCj5NYtQJkRPQqlYexAmFDqk9MPEm1aiX175jpFoYwdyqPtyjabZi5uEDEnFgg/2lSA7yKyeog
8Qm5tsGnGvhAMRVWQ+Pnjhi3EDTbBma4Tc1EAf6LxW4QsKchKUDkUt1k5JqTGarNEfujBrJnmfg9
FhOqF5q8yPVB6WVL6ZTT0ISFm5racxvF1MN0Xvk1TMMfiZaaGyodHLnGIMQE0NgC8fBIG35mkdjn
JrnrmaLYCKGwkXnToSRc6p1lQkFWGBel6zFWwqJ1e6PX8o2eMbeBpF0Cwo0e9745DNv/4e7MettI
srT9VwZznzW5L8DMDZlcRVGipLJo3SRM28p93/PXf0/Inm6JJsTu73KARqGrLCsyMiPinDjnXfC9
UYVtBNJAwY3Q3xjtMl0EKIHJKbbzcEyjoPzmpekJjtFuMLWNmqiHwb5HpuDFGIt5basr3eqebOgm
I4X1VrHXhsftcATz1mUrel1rzzD3UJjcvKoXUpzsyuIxqr2XJIaQ1J18e3BlHylTz5mlMp51+Re/
RojJoK1jWLCOC9FhG+9q5MfieufEd04QLTM+wtjWCyvsVu0QLnp1ukm4aU9ZcEsX2q10m89PExel
dX/IdkMvH0YbTohW3pj53xqGm1OQrPWp6WaWj+xDQEs2vynGcJMVjmtzxTAmf94n4UaCeBhM3t7r
n1N2WDE9+LJ3M8m3ARaIoXLfWvrKxisEyouJxlrffB0SxAAGq6CXVhQgCYVQbzdv0C+p0QgzJvum
8XdOs6liZpHlt5UWurkJGTCSzdtGp3lm4DD8HCneSo6rw1CGGBAlc83ybuqxxMAnfQDsc6Pm5V0v
x/Wsw2pmppkV3LjgGKqRMS9MDF6Uwa1hvTQwZLrsCT2URWEkcxN4qCEZ91ULPy5EeM+zBenfuJfs
eKZXE+ZDqKUoxXfQGHSM8FU2DcDikPesYG9JJ9oz9LNLulTGcyHJs6zfRjRyC7l+GR0Igpa8B882
V2kNQ/4Z+nSpK97O8r/UvuSO2X1j6JvK/97ArzTqeh5PIcmTAbNYfhb9KbkpZxW+ALhUN0G/zfV1
0X7zox7fmWoWykg8pxk/RJoU9M9BTs+7Y++odb00bI7EfqUGTwhRlsODHIaboadSIeyIpHon17TZ
gmamOsYp9q2VLHfbqK3nql1sQEOgHIcGYYt2s7SVAmPZxBgCd7wjsxnnJs50WgQ4NChmvbPWU/Ml
1grkCPdlO8wVWvxGrC0nuOmfB5ZLzZYPp/5ZGmZXICsD+hdLDxfAcF2uwlWAYwXtg2iRrILV58Nd
i2Piz9+FZxwq1MGeiDGovxj2c9x7V5Lsi2mHhXI3tBUHoa6zK2EW5XqrhLq/hMhWwzyq0xcvvpLL
XZwEgV5oUcJyeusevZ/EFGGSlAPZFMJtifI0KN2Vr3LpSsbv/ecQZ/fNrpOkrC8YItk0m2KjuO1t
sDSf/AXuWfxDnrVLFCRdGi0Aw9Ol/9jOo037fK1if22mZ5dQgAGyWuk8hiWjr9VmWy0v3M9XxMWs
w4EHA82I/PS8AVFOWhuEIeuvH6NVMzXrorfmEV5ZtvnyNtJvY737XzfaMye/s3/9P2rsp8rkav/1
v/55fxj73WMu2OT/8YAJ0AfvH/G3fnv/mMZfqoqGD4IIGvZ5JLP/8P4xrb+4lEMOQxhSFrQ+/tZv
7x/F/osfJR8lacR1xLRZpr+9fxTrLxulVmgrUAG5aZvWv+P9g6T0h+TUEABl4eGuIXMAVwKVoY8H
RxZ2fpdEdbqwS4vYP2DfabpjLm0z21xWZblRYntjCABLmy9IRmZ1MILzM2fSqC/q2l8Cs99oWFWh
CrGpQ0zvfD36abbeDhhXOo43qte6PV2/CbFPtSDpsi0gAO12zE1XkYeFkWYLU2DxddzUy2KlV+Ad
+2VbF7tAxobaD1xczsY4v8f1YRlolGx7bK30UfhybRID2EeEInxZbZ0pW/s2vjxJslWN1LXM/N5U
4x3kWVh4w40Hf3kCgdkbCtLvLdKP9t5q9VWf5feB6tyDKLqPkS1rpluzsXdDm+76IHqS/OS+s81N
FiNQWHuzlCul0ovc3S3taK8m4JOC6caz9VXbgvY8mKic1ulwg2Gh3MTESbwNsvsqQd1P6lZ58orH
9hq1isdhRE4P5XkNglWGTEc6xC7WGFs+/i5L24Wt9UtH6u/0hz4Y9i35Hay0deZ3t1HebVu45e9W
7+99/N7t5qxAjvgipCgBy0feGOEUWFgfF0Nf6ApOsmG6IJky+JQq7G4ox/OYbv2gmQsP6JQhk0Tz
Iw6k4SCHBlE8qLi4dDx7oqHCC7ok4ccTFOrsoFhL5Q/VPngKvDXQzkgIkHiCG9WxWpQsNythd071
laPv411VTMPWeH7Etw0FGUtFHI3v4gjGcwgtjJmP2LbB1d82AIkle9XKXhBH2/Udl6uYHsjnL+/j
efvnoGcBskUSPrS9xIcnVDy0+nGwplkZlePMTp2nz4c6K7b9GosZYmcjzgKQ+R8n2LRamAVN6C8y
GVJT7qeu128c5EDbJJ6VFLtmZNSvZXE0Ven0+dhnEfRtbEy2sQWVOX64mp/N0wwK4FVFKrm2J22n
dBck8jbOF40cLHEAE5vvZgJqSA3qxguNVexpW4PraVe1f1c1SCMnuqt89B2k8ilVT3nZ7oLwEErV
LrWv+iJ/TFp+P6uB3bQF5QvA+xnrycw7xSmiUII0lO8GwO6wDldRpB4mw34KBmp6SfXIoUS2Yd9Y
tXNURvt72dygcfUkYzL5+as7E478/Tj4niAHD6ZYPdfaDg20GqfM89xSkkGzWpQUy/AUQJnKx+pY
yCHMpnbpJdYddp9ukqSvNfS1xk93WHe+dmb5eOWBZEskGv8sUb89EjVwVFcJAIqMvc/HlaRlg6RP
uofsJqwpv/xSGOU+SaHfa77x3Kh/62b0miLYnhvLSTdjd5o87CRM4+AHGvA+q9AQGCiOuYZyh/48
Fbd5FH/RtehVC7GfVHFA8VOEweXJfqpt/YCXwaKioGDUDuewngDZ1ea2p28bJTkFkfGk+NbBhmRr
F8YpRywySndlaBwcxUFs9GRL5r5qX7JO+iLX+l7LCnrF02Fw045HHBNtlgflydDAm2jKrdooSyPI
9q1p7lBBOmVS8IqX7MZRyq8J6D9Q+85ARwvlC+0R4OQPQ0QHFd5fWVdHY8p3sCgRjAbUl03hI1qO
szg093So3+aSV8ahzS0EOHr9AG3v79Y8DEOy86MOrZPRc9sWlZzM2AeJuc9l7idtsm/1+FU8et94
GbKnxqFW/JsBfQiH419L52ZrbuRU/VHTdy4G5WCM5kbJiHMBnycvTxOUNzO39lZtrBKMurocmxgq
kfwj8b72SAdJVAjnYa2hceEZm4Zns8t4VSqiDI8rJjdAa2NX5bNtU7aT2w5NLmC4sfFkRs6hCYKT
NDZHL7CQ4ZN6hOVah/JPblPRZFUUXbobK2Q2tHwZ1WyosafepEb6rRL7P6hf7XolfgUIMM9Ua6WX
tj3rbfsJSupmQIWoTY0btSjv6Do7FC8A1jd96KrTuumal8KJH73J31lgEmUJITGseeYl7YSZ3LfN
YpT8F7mAMMglJFnk43zoAURmUwpCIwIn2nyT8kZdOKJkoZEhTIb5VfYymnCxvGkHYKRvz2qrA2JO
5appgG6PTe2AYJJ3qfXV15EVSSETGoi+z9pW5fugvO5jURT4f6teHuHglZ7MxNoPnb3HLGYHogKr
sNe0YBmNaqXRS1LcHKCkZAWbsXTu0og/SWoWTlgh1JC3G4sVrLI1Yg2n9GJwqIwEqTbzS0ebIX+D
4FyBtQFVO12CrKlSJgyzziV/3CsGH7lPh51j9ZtBsrBRtfDHidO3XdH334eq+sFvBEPFfrHqY+HA
XC8056nrW7KT8SEsxBfMB2zIfOMFX95ZYElrsac8K9tFDcLUlh7z8lV+uSeFr+AHkDC0YDgkoxt3
zEXSglM7PDhefewKGNQ6Im8zvZ74lWIhyo06LySzmw06Z6pt5b2rOVuAq98arfyahz4Cy7X0cxoe
fUmJF4DiEYrlrB3J5Ho/OY26/wqQGl8VGzlYS7oXe6zMklc7tFBtNzcJ6LTe0JmGFswbSWcRWD+8
nA1XjiYlP7CMkgzm38t24hnHjF2mwW7ylewF7MGyUsafBp4GhIunLnD2tU0FGyVIDNdncsnvlXgT
ZaSsMsnbkLBpVXQP9/dI3sdKRsSkd4avObqj7ttPN3n4t+4jEZBHPBZHXJC8InZxK1n2g5EZFNYE
0Pbt0SovOWkdDSmlufF86mzO2KLW31o7XHWP4kzxAH7PxrJzrUaJZ3Wyn3TtUJbJK4L5O5HzqoG1
eXvhXSLRdK/6jZXmW5nTQfKredZSZpP6Qz5M3zTcjBsghP1YLLF2ejJaY9UZ1gbq/96WshN60+5Y
jn9jLYbuMym1V5ibweObaal1j6t37KXb2O/Vt6Mee9xXxxxu2woyt9YpzaKxQR1M0YNP6Ri0Hywk
qoaI6G7QDLuP1P677OAfisiZyraVkWQnlS78qZuPqv0kPkyuWbsh2sci0qAJz461eSNWeCjyajtM
KXlwtVRqHkgsYNkIozkkBgCZBaVZ7KhyhQ/WmuUxRPiwCJoMbFH4qhj1o1M1t3lvzDEK+CKiqka0
iZJsX0r6ARvLxWCbRB4JxUIrJQaFjrqNImdth/5d7dC6TBzlUIahW0fKXefp+7DjLUhRCQWlSHdZ
k55C3XuaLP91IqYV1Tazohu5LY9ewc+IyBjJCP0Bk88NtG06AOaxWs7b6slRk6dMr45JxKQxyFtw
xvoIysWvRsc+SCZ+dWXug165lb+J/1fKzlPRdt+L7DZS9k4NeH8yOJu6IP1elvu20Q/i3Q0csGKm
dic9pa1xEB869FQWQ9vcRu2NHRyLdrhpDPlGiZql0om3Ko4N29xranP0PTa2FvsO6jvOXhm1w9sT
qqZ/cnxe0WjxF+QwPXkT7BSPyKjmOzpAR0nqVSFNe7DVnR1gi0d9fS73JY4VjfajTJGsMP18ZiFR
hvCUvqCM/djV7Ze8rhuufWzNcWrdFgdGyAo3CVZngRQCuyMeN1F1lP3glGnKwU+p41MumouJVmF5
7ySYr3ip9NSiOzrBFxF/oPn56xBpL5iYFB7Ci8qjpVtPaZ8fp/abNYQ3InSLdMvvhTEgJd8mgT5B
oI9S9cCK2YufLxuD8pl/KAD5UCd6GEzlhpsZeYX5SEj/qVTeIsrqY5/ph/hQVtjdir9e5jxzCR9t
ljjDfYlyDa5Flc9CLWS9nE/1XtxVsbLOZqhkc8pH5ER5qTz4ZMKpKXGwlzW9BhLBiQfRNMgWS1kq
m4Wto+EW1nG1MHsdc0JYHFZBq7Gb6VxyKPaqL1hB4Auqm67eS48Gnutu5/cr2wfYpQcnQ3IWak/o
kAJzYajKsU/Yal2RnER2HkXSz3iyblQYFy0//Xb000sakd4eJ/OrkhHeRVqfdiwocBWLMA3ieQG6
dSHROzIqZw7YfxPyEoZAPzgFYRIOgg4mShQEKis4dVp7zHvpEPmHJG9pxupkIRbiXIQfIqMd8HAo
tu+nuHOzW02QIhSyzrd4JEGjpFvzNITOUyjLr47dr5Is240h0abspIU0qAevWNL/PZKmonqmsGhE
1A0KPovEF/FSc9NH/gvk6FrYA0lPwxi/WghxND4OB5igz/oK6TSjY63Ho5hmFX+fMutnXcPQectz
c7QMYSBUayvAt6RUUmduVzaOKegWeBFBrzKbAzbsrzKO7wtVNzZFoW8s6KJlO8JBaYTjRfiaON7P
YVCWWW9/8UnOCkNb2Un0WlQkA1rGmTQ6GUZJdj43WEe1Paw9WT0kMRlCJZvJQqVqQaE8rzCSMlv/
lPThKUmwURycFXvum+eQkiG55syQpMDMpjhg0pOvshQFuaTGVb72RgOPc5TBdONOoQUSWgS2wu98
fAGSxduSVTAeh76FMFYCTckM0nJpCAVS0kfId9CgaqQzaOx0tEq1kp/VA+PBt7FSqax4kdntD6vS
YWtnGcx+JVRXYRi9GgVc1QoxWfIDfwVg/Ftae6zxcKfH3Cg0BEEQojOOqEytfIsMNvGAkqRwqZxg
XaXVMQgjjA//Nutqrw7ATDwZRkmSa5QP1MT1c5SHUokeo1cXS80zDkaFKpiRk+SEpYMw66RtAtFZ
ElJoYcRyd8YcDpDf8Godf1WZyhaVe3tp+gidDao2i3B7cCV2bKhgUWNKytzMUQ6YCjmYKZRHGk61
rGOLhwplo6jCwpV3kYslF3bpMJNriEu5vtXoGrm0hyvINqjzpdohH41hVopw6IVY4bQmKdfg5XPJ
gD7WRawVddJdRa1ZnZ6sLaqy3ttJKrt2lz1IecLGVlHh0A3z0aiMbyDQY1dXUqyhveSp82EM1l2B
KLPnbRMzQ/hA7upFnsDsq4eyWA4lfoNqo8c0TYJgpUC6XynV0pejDL6O47h6a3yVB2Xc9N0IEUPn
TkNh6zbpndNYOw2Gs943pybaKUGrYsuQ3neVubZaMlv8T97+ZCJlUHLaMHmsL5Kaqb79Z+qh0Ncq
gBoTmovNXaSwrxK4oLyy5G8yzafYVA74TTizJDPCOYd+GFYPVacfTM8J51XL2WUPSEHmZYU/WFu7
Rad/G8BYA82kktdANAxtUDW+iLHYFYwZepWwKBaqxwvaeUpvL32lOeKU8dPIfUh1ASq7nTnM+ig5
ietbSfI4MwsicjnFEEJtskKNC21TleTj3l3RVce32xs1qAMLec9/cBFLrVES8b5yQbnFvIpZpd1r
D8xKHGUjJESldY5xTDuTIVLb2DtNdCojA7crMhGaivQzjzV5f9fZW0+pj7XBY4hoIFZMqYXPjby2
jOgkUltJxekqybe2uGhCVxeXC1GuGFN/XaEJqk6szUkcA20WvA51/NpJzEJEwN6X4LB7CM/0+OYY
jUkimUUna4i/aDpAyaGDOrkuDmke4JRc/jADe6UFhzBPv4cS3KRIhp9S0JkuVg0VWgxVKBxjxTg2
c7tT/w4n77vc2E+ZSgd2QIXCmXR6hPiIyByJ/UtbqPeKKfyembUX4dJRruXQQpBY22RWDBwZZvw0
EXTqAf1V1hbynSPlgg6pyU7moA2JtGkz8x2H7DrmHdEMHWe1yO7oTJW1OTMl3W1KWr4BRUdTLh86
4SUnJ39TE+ZwHJ/DIkVetS2WoD+IIHxpL31MMx9Xse4bzUT6r8vaT58JrBs17h47XXmmrvA0BN5W
03Y9x+88pXlbQ4RE7FT+gY6uTOvTmKs9iao+Ep/RPIVw+z0rWPpWTJIVS092R8lEpViKa5y3bfv8
vvKCU9KxB2I/pdNvbf0CS5qe61dLwIO+eQp94mRcha+RiTJA4sEkLttHuCzrtzWICW2zyJTqOJrx
yR+9ZdnhrpXU5Bhq4R08pBkr52c4+l+uVI7O2wYoR9C/RO8GX20MGKyz7qaW0pnIhilYFH20kFvk
VUxLehIFgDLoNoLaIxmYCuRzK6zWfYgA3hRaIXKh3HEkLJg+f5w/Cr7QS3FahDaFaplpWerHKlZe
WFxtQ1tyTZVbc5cgJUxHZmMFePxEOJQQFcUu+HxQGjLnxTOGtTi6GVoASrWzUqjaallTeonkYoU9
zHIPnjqNlHCvBiTCb/W9ZCS8GqgYcWGZjzxCM4AFpEJCDgkMZiNKQTAbciSR9FXn2XuJu8joqfO3
LWz0zVHcf9qoey75LYoovr3dCHvubeJ6mKrdrWKeRi0+xRJdEQpK1eA8pVZ17DJ7M4Yd1nX1kYbu
Ie4IdamFvkjhQGbmZuTAAQ1ok/daeWwn/SAuxoMtTg3u/fhh5W+3YU0kjyLlb8UZknvdsePiYVZc
yI16EU/OnaggSJO5Fwm1mKNE02MihxF1sdYpj3r2o6YYwZWWnZoawua9O2bkQxY06ySR3XEoj2Np
bazcWGW+95Rn+ZFq53Hitphq9gHl9DIOT2pYHhtJPnT8ziTXV85oPfX0QvRpa6qodlJqgwTlcH7Y
T+Kv1xOx2K/KlReSKluibwHaeK4V/uvbDYdDD6yHHM1jEYb8NB1XfoDLVbOoIuK675GG0Fmd12Td
88rQDyOkllaSnzhpaHgkzh3cr3RVaPLGR3YATSkyBqcmJQ5jAoo8kpePpvQsmc2uc/yDl+VbteET
hlH1JRm5knTgu6gvnioaJ2NHpPSln+ICiqPLUVSK/Lw4Wh1XC5P6SE4JCzvPDFWqkeoWE3XsLnDz
U+TUzwHn/5VNpby1ET4Uh4WhjP7W85cp+Z8Xh4cxq7HTA/xhWd1dlCMqOW+aYBti+AbOYrGOfPlO
mqQ7xy63cVRs85TrHNW8lDimULybtrZ5qkJj1pu+q8ZEAZukIcdpCw9DiUqHzv050oOVUcsPfS2t
3r5YWlvgF+IHsb7V1t/ZRnTXpP48lNP5WO6ytlzKFezMO8XsZ0Zsu1Ptr4STM+mbKwiFUkgMe7HZ
lyR8CmmGuGr2UQq9I0PUQv4uheO+HKtH2aG37yOvHiFuKPkbAkfvPNV+RcqArWWOyPoIcNRgf5aD
sQ0k6oAFThdqOyewIeSekPXg3u2ZOzn2lqrazdsYmqbULxzxPGO50JLw1PoluUro9r3pQtSeFZCd
kNe6CWquKKIcl9tUWnvduonSY6yzFslPySJzc98N9dYCtCV2QqwYG0yXN1pGQZUGnRJPyz6k/qyF
3qKgHGlE+j4hxSiD8NQpxmOZjJhP4g4iRS3HBQavfuHc1k18VxH35NSRZ42OIG+Tk1Uxoa2vGY++
sUpHE7VCnWBVOg67TP/pyMW61ItNUY23nTRDuxmnumSuqNOMwtA6p4QMrlvfjYq/Q8XJlT3ttpXU
X3L8/xbO4ClP+d9/i7/zPS/GKvSD5q0//89/u8WtHevV1+bTn1r9zPff0p/1+Q99+M2gHH4/nej9
f/gXpD5CFN9BAIwPP+s2+fUU/s9c/OS/+of/8fPttxDJf/7Pf37PWyTm+W0+nmTv8QQIsb2LTH+g
EG5+ZuO3P37+F/5AV/5Ce4lLDUpumg7hkBDV/6yb//lPTfsLyzlUYS0Be4WETsz8jT4w/pIBA2iI
plm0+XTbJLj/Rh9I+l9ABAR7ChFFWSP8af8O/OCsZ2qCJFJsk7u2o2OyAOfyY9yWszqWPJljUqDt
lG4ifwtc9G5u68rbvHsnF3rbZ7H611AIzYkDjdmd26epkYxfd0cyRYdlPSBwmKRUDuPoSmJ0bRgx
43etZ3QU6D2MDAMAn2syqt15vaINsvx8NupHhg4dAPHm3k3nLPXwdLUfLDGO9zK4oBMXnTu5xX2N
+m+zLt1yZx+9NXjYORj00zX00nkj84/Rz3ACPuX5JhajN264Hxf1vJwHpDU44FkrbSHfqDdcJa9A
t84AdX9O+axVaUTRpNcDg/5yF/k1Vd3NN9kiW+VXiEnil70Lfb9mSFeUfQD6nEz343cMOpMmkejR
EGDKJbdIf9/hRLqWlNreTLEyrLHp+NL3eHd4SZ1cGf3SKiInc1TV4Rb5B3bLkWIwny0nt1NreOrG
MyXh8EUu5/NVdJbEi0lCmWX7azJ6u7TzP05SV5zEkTzcqSSDsDUkwb1Z9V8/H+PSZ/swyNlKTeyx
GEuVQepFn8zUhb8FAuIqrz4qwv/CKrnw4T4Md7Y0VQ8Onkb0nQ3fB8HDY0gavTfxi7Vol8M4S/Zo
MX5TFtkCu6ar3mJnEoZvi/TD8GeLNG6GES4vw3fL/NuwUxdwjvCmhKI5Q0J9Nq6na+LwZ0LVb0Pa
2NJx/aAvaP6xWLpIGiPq7OigzdHsuK8fxlvrOdEW2vPwiB/YRggoZi/FvOMu8DVFDgk3Bvcqke/P
AwkJWaIInnwCtmafQS00qwrHsYbDJ3ZntxEK9elOWkXb4ApI9MIrxt5GN1HJgHmj/Umfd1Bo9Mhx
WFAVFh1LZZ3OvwsYcoXvWLq8LsD255L6OOAZ2sbxgmiUxIDRRqibd+tq4WzT5TU9z7NLLLuRYQyY
c5hGsPXUs2AYaH3iYSKDKNS0Li3qCFjTBuVPRe8QJ4anSDH086355ynzccCzW7ORmy0QuTCcxbiO
RxIKovUPJSfV+Aci8kLcPQcY/jGts5O0Dxozqk2mBT9rYaynNYJSG+tWX4Kudc3FdSru5Wmhbakr
eDWq57cWclzJyRwGVDXcJ2JoGxH9oF+YV9JKUrgL07oyiHO23KW801Wkh+kiYdAlrSplDaj42gXs
0oowEeMjBmnowpyTk1Qt6Lv6baVX3F1gRcx8oi2yFBju2W435x4SfFFp9M+zl+sEtz+jg6G9H/1s
eYTqAESwZ4qU72v9IbjqSaz8eWZ8HOFsaTihWjpV/bY0pKPYWO0yvi+Qrr2aO1wb6WwL24POwVUx
UrbzVu0qXSmrcuPPKUJuPl/ul86K9y9NrJt3+d/YerLtywz0v2eF0P5t/l3tX3Hof3x1Z6EbENlI
CZ9x6oWD6wNK1GtjMR6nOYRzFxe/xefTeoPef8yHPo53FsVRJ5zMTnn7VO039VXHeH5BcX7Rnap1
txaiw37oOrzR1dVkU6yCz4Y+i+iSh7i2JnZBoc0J50blmvPE9Vj/ORpZW+gki2tH8cVD6/1nPAvj
XuypuirWi/J9LOfqAkbYwV9Y83CT7JMHin3B4to8xRf7ZJrnJ4pSRU2KHF1IeyVZ9J3bcO4XNk2j
L59/ygv5wodP6ZzFmcgxuy4Wn7LCumNp0tma6Wp+Mmx9qeP+Pk9tCIfJc9n0uM5DcfaDRel0D3Jt
JbOyjjF3qy3BBHykgEh3IvuS1MFzmCg7z9OW9BeunYJXvv+5zx+dxXxSR/G8rrdSFzHGG8VNt+0W
EGxXjus/X3k/V86Kc+JEHNdtWk6MVy+0JXp5/d9kcDPotcdkmoX3YuGJi1W8dNzKRbfNurLXLp67
aOnIgLGRIlDPtto4ZEiyi3O3ROEzmzY+YJ7Pp3gphYJSS49LhfiK987ZwetZamOaE8REeavOg7kf
bPKV6bau7Moy54fDtfLKkBcmxWwoluOjSGg+D2XYytEIsG3AUHI2K9Ifcnd/ZU4iHJ3tnw8jnIWr
nEp0m8a8Nv1W3tpbEtDb783r6Irz4dpePVP7eDt+Pwx29gKNQK+cKGKwXy8wu8NGDb55cDOutSsR
5dLHwodZ9BhkB8H88y4D4AAlyiDGisx6nBnLckUZdia99C4qq4tweS1Yvi2wP94kwHIKQNSHoF1/
jGFW1/VdCtKPDTcukIzYpqkbPSnGQtspa9uNXvWNPis37d20MGhFz5xbtsdC8NqgbP4LsefCyWja
GEThEiUyoXN5M6Usp5TqIiTLTb4H11putZtwK3GL1OuFCOMJvIhFfXNVn/HCycPAhmqhjAHQ/U04
710wl7S6SmVksEld/bUpoEpzewOHZM6FapHfqfn6auC5cPh8GPLs3XdyVqppzJDNGKl0k0CAmoW3
J/66qqRZbqsZKI6n023SOLtM89zPd9HFbfpuxmex1oqKLgfNG1CQ62Zpf2u045Xj/NIIlBpoNtgw
lFFh+bi4GgWJsDqk9WTZqwFjVUPurxw1l4K3+W4IQ7zjd58tTnqziB3OGiHFI843Ge3GF+gJ89ZF
F5U9c3ftQLg4K/xhNdXUYUecxwzk/8C09fha6lO/iG3a+FI8//zTXDwHHJ0dYHKzUf8QiPRGGZCM
w5sDNIJnZQgday2ObSil+pd/rZryduc8PwqgT3Cvh48mpNA/vspcj0KQ6yBezBdlqaDvtIbfD5V1
2zz6WyoqRAztp7lGttrK5xgL/szmVwUvRD7yxzOQsiDTKdQezgV7et1vG7+aglmyCX4AX1nTZXG7
b83q+pXnTPf+17kuMuvfY50r9nh9nXSdaIw2bgd0eWWS/CmbeIFlwzzfeSCX1ojXdanb78r79tG/
KvYu9vcnk7XOk7NY0zgDVLaH523KDKvfFrXuaVeHNGtU//9juzsWLliU8onJtvHx8ypWDuuOyznt
LRuLwxbP0uDKsr04oXdDnF1UnHpwHB0g4kxXmpWHmHVeqHMnux8NfV4O05VgeSlUvJ/Q2fFZqZYe
TBb7UDIeqiaaD3E5a0VPgQLK59tRnFN/fChbwetBdFact0Po3SHTB4ZujaVwsqUopK3tTY+9eLK9
FhDO6VbiogfmCi1RpOMhX/9RFZKVTvc0RaxIed7uExdnJbT56YdKoFli1AfmgO/nvdvMFX/e/BR6
3XD6/Y16c31/XJw0VttQ60TV+Hy9jD4eyp7CyQoJc19zjdZWxf5fcLa5eJy+G+ds0eSGVE+w+3Dm
CGcJ9lHAMCm8WXv5Xv4eQchYZtvrpeML1RYYYqArbRlGFMTBj5sBNonZ9TH4I0tDsCApm+9tA1Iy
LrOT4Y/4qcfGXVVfkyO7UB83Pgx7tgelYhjLIRgwBOG6oeJysBbKYEh7a6tqHrrp8+fr9vJ4EFGo
fkFKJlCeTbNVcmf0yP1FdLSW7Yp+PfnkuNQW+vO12V34kBZmbCh+4AFDu/Esn+iqYMI2nQOG2uZD
HeMMUhZXxH0vrMkPQ4g/f7cRK68YLD/8naSJsrPYiNfXpPgMZ/ud3BsRYVhyrP4/GkKg+0NjJCm2
kS4upcexkmEzaFcO5AudNcMSxqS2ymY3WBkfZwPUGoM4kxcmUk45nhU9aKJH5UbEWmURkOl2rml8
C5fXMpgL5zQDU2PklqaTwJydnDC4AwgB3DJYHnixQlvy5mOWLKaexB6djs9X4aV1oWL5KrirqCSf
d2MzxykBAzPNKqsWQd3Pu7Lbfz7EpTSQGf1zjLNDZKiUqUWWRdybRO4SwWDO584CU3mX+8wA1e5+
iG6uvcdrMzt7j44ZTwQMRoVpuARzjRxPfyX0XP5U/5zY+abK+YpVwqfCy0+ApueyMc4i255bmuwG
2ZUC/rXRzvaXWUqFFrdMSDBkOnvWFzMr2SbdJjWtKxO7VGV8/8neCsbv9nI71GpfGIyFqxBZFymm
Q0UCBOUcUZ95tIgloWVHC20qQNvOyitt12tL5lzkjCJWayrD25IZ3ETfaS7UxBlO3ZyQdBPnJjH1
Wn57IWX5MGf1445PSq80CosxW4DFde+jsNAkq1HT96Y9VVeysctvWNDiwVygFa6fJfSJFfs5/F4u
eMuYXkL2tbfdxM1XIGVn+J1/y/b90wQd9fZaYfxSai1ypX+MLDbO+2+ragAIDRKmemEchU8wtzKZ
OsIK9DcMsnolJD+7L9oEe4jOxk28vFbEvvimERFHigM9uT8E+7q+LPXUI1IkSuMadp+suhFKX5Pp
7dzyry7miycBRHla+DqB47yM4lSGL8UiMPV28TwyRtsVB0lq3BwoOwblhouFz672tP9H2nXtxo1s
wS8iwBxemSYrjLJfCEu2mXPm199qeXdFtXqnF75vBgzoTHefxBOqRHscKozkq+Le0s0bSQtPViz9
Hp7614YV8/CrX0M5DS3DPKGy4Nf0UfMNdOK/zFq6s2oFm0nK5rLnZR4cDRUR6YUmfsHUM9J0NPsM
iVQeAphpJIP4rX9ZBDOLATY7sjUM/iIgU242EES9U+P3TDS/IrzIvf8bzB/UaVwEVa406vJUAHWK
BfrA0N1u111XSExdjO3hFTfqwRht/cw5HuObFxNbwH4RgcYB7aHMVMbgO9C2QsCKFpZW7M2lLgZb
ElrjNKqdWdvYeB2/V+LUZu4YLakBWqm0elVDqwSCUZBMD5zfw3xSACmYOlBBUA+jnFQg5F2u9Mh+
Ond2gj2MJfNJB3J0sUBekpKxa/JcFSvjQrEYeiSisvJlrgFYcFjCBjD8+1wDNjm8wseYIcAT3NGV
3bCyO9BwcIufzJtfSaXcVAfA3jkgISDbZTfmo/hQIPLpzg0Bc+4c9SDcAGrPTQNb8aJ95piO2XKi
IPOuMctBYJtQ7NSpEkCDVb6pH3DuAvhQoFiSVa5rYuXMsJp/RFDPieRhMKsYh2w9yQfdTotdaqw0
uCk4b37z2oVv41NlOCid79QD76OW6YtW4intVtQqXgCMACsCKmSH6dpiPkZN5y7TC0dvmckLAMuA
+AVvgTmuz0Fn1KcYhFxIlcR9uQBy0B4f+8klYd1wtE2EyPMYAnoI9EJgP97wmh6skp2BSt0/4mm/
MTVT/e50Wy/Y4Bt+BvkJHAc4T/YYu3XAS8ULs8yXXUmksjWrnOQgIYn1gpnlxfS7gWz5X0dkOT7d
h0PiYk/f5dwy6z0VwIcAFQ7TK0De+XzLWip1RtXAO7TgOlHj03xlYPAa37Hkkpvv467A7LV6+A+9
YZatrCVTipxk2SzWEm528Itd8CsZN6mXbwDgj0+lnXrE5N6Wl0UwU6i1TEp7rTldACOE4sTgd8dZ
98tyIz+CD8wlRULRB+xiEDxEhwKjLVyfyNLntWzKOyVG28hj996aGdzyLAQ2yMixiovUSZ394VHY
T5vm1L9GD9w2FLlK+gN4LZq461X+BoCKRUkmHHt0Rg81GRfQ2QB6cKxN5vXwjjylItd4SR5RupW8
IasVK5jwtK03ud094NNrtL5Ml3zez82+4lsrscZLEilngVUrLUCIRW7cY/cVp9R8wbRrJ7krnoyH
yUS0A435abgaNrHfcr49eDZEuQosmaLMTiJsRPBBk+k6MfR7s/TMZuDEF1ZcXT8k5SLAdi8B4wsP
Wc2SbUjCsZUxQJLH/mWvwBaDmr0EynbEMkrMDCy4FH07pAzlda5r4NJ6nIFrcVkIs16ioJn0lxT6
i3GUU0BsyDgMqZdkgR+kB2KGpB2p/cw7pwFMCsDV/qgrYawFUz4vUtN2HuR39cRIFhkqGtCYsDbq
sOk2PK/OPSbl57QMxCZCgGOSD+PkecHa42QX18vrYJPeK2aupTN/8JGZ92KqEzk2UMa+jtKli2TO
sviegkk+mWVtBnTRsCFyI29BWwxKn8vPydSZD3l0bVKw4kZqSD9C1w6SHgIqAHxd2sNlIUxLA7gy
gpVsoI1GWVpugO81bWFplfE6GafFFOy5rQBiZHFOwxjSR9N4JYkyAT1P5AHQK7Dp0gZUstefpCdJ
crInI7WF75ODYRK7Rq2ycLDROgMJQrR5PGTMAAmUR0vB2gMAI8mNr7xoFRVDglYopopkybWGmzbi
tluZjho7HKAYwybolx6h2lZakBjQzdZTMXgxXE9bYPUCfuo87kQ79tPWufyA7Ai8kkhFQcxJyEaP
sTCsIaOG3eVAVrIrvwI5nkt6vIEdHYAWDtjFzgFZ7o/L0pkheCWculEBvCi5QpIdA1t8+ay6ggkG
YfVtUlXQ8N5fFsY0iJUwKgjmgVjjMxF3GwOUGfOfabgFWaF7WQjTIFZCqLgnouGoZTExiHq8l8XO
H9Vlp0TJWzOq15dF8c5D2Z6+5H3SkNGS2hTtqdBc6Kyb5Tw/wky80Sj/Rycpy1s6rB0Bs5PopORP
PwBaQGa4QNbtxdg+3MY+r4rHOZhK1e2ndBr6FgOZNj7dD5inqhOw42kS56V4Uqiggw1eOVQjVD3K
GjhmhyYBbIIzFlEdYQK5HHgY1mzFQKlMQx0d1QhKnKwleREAaQu7s7pTyzoAPueNCZSNrOQ0cdgH
+5BExbdaDyJ1HiEpG5NtvqDhDeqD1J3HqPcua+A7+OeXLA+LcH8fikrfFxN7whUxKfPU7Fonu9P8
zBc85SQ8LE5gN3ZzMg2bC9nJ9pIfYtXPjjgV5DCsQCmPRGU4AuofAEGJT5pV+AhFERLjE/8hfhOt
u3RWcu0r799mQT0HBYTKOtASLAxNWs3oAGvAwn5BRxgdGiB4WGl3O2YcS/8XJ/1xYMp1dbORzOBa
Iiao+F3nBM3kRHepo6KQMu6APlKPN/2NNG7H2uNPfDMVCsjXSD6xFaMolKPJwYHTjSREVCMIS5va
lOyizwwvaHk2SR6OvmNdx3AaoqtofmGozPE9OBQEtqID6kBqAYl/vOGoLOswQBnAMgNmJQAGTdlh
OYpdrE8QIZ+y4+IvrvizuA69+KTa4puO3GKT+mnHyV4U4iO/HGwllbLJIWyVMEiwHjI6QP8s7rEz
jTpj+UvxdQfoWLse5NZgvgFPxiNAGFtw3wyoqgR3JvjxUJbE9LLldE7tqoB6TLdaA5w2BGeQPKco
ZTrRtr1O9tyPc+ZrrH40Zd1K9veP7vz8e3ml4neBR/wFSP9Oi4IAvy/MzJHXj0MZdlAsrV6kuKZ5
H55lL8Z6m3oHbmy0qyxX8C+rAmscxMBWLpZ6dRkTml8GsqRRiHsB+dzoCNez4Qj4xDkurlTYy0Hf
xTvxWXyTvvU/jSdSBhnRM27BBHLLXcJi3bMBBBDD1AwdHXEqwLZT0PWgQARxxrfeG45Y+MLmqQDj
riPkX0Dh4a7WMbNpgjiiiZqMpUyRcmY9QE4BCQeRndt7wX4CXdxePOW37W13E+5BLexMHhB9TUBj
HeSttePpFmsYDkAnHz+A8mijEBoa5kNQ9d8uPrL5jXJIEIpvAbi0PAkOoLIdxVGP0OsDAGYEB3hz
28vPz8xr1j+BStXqUSikMCTKBsvbmBi39cilJ49AAXDUwo72NU8ky/msRVKeVI2CJZ6AXgY/3j7K
juqNP60rDIfutF+yjVlKN/Q1jsPjiaSUK5mNpq4BwmhjEMNOohHsMdte3V2+S6YGAxPa1LEdD4YR
ylOAYT4VZ3KuJTf8dhLcPOIkNcx2MoGd/lsE5RqKxEg0mbiG3yWz92Tj1boyUEjCh8u3+VX4cflM
XImUjRTLXJn678eqZFf+jtauA6hAQFDa7RHV4Fv+4Aj7sT4OSVmFKsx10FU4ZBxKu3i5nxptr+cS
JxrxpFCK3yMRDBpylZgKA+DvPu8lW1L/oEe6fi9K1Zt+6ACOCSF6cIOTYBod2LY7udYdzjOxkkE0
oFEawEqE+qVgHqH+poi/FWNymx/9Q+QjVnqAqr4BBuBW5Y3CMG9vJY8K5SKW2cXot7zlGY5T9pYj
cCWXA2n7lwO+W23le/NHq1vG+pyUjZWpLgRthgvV7EVx4q10SDfYFdvPMdwVmW7jVY3ZQWJ1Usrk
hBx4syNxkJ1b7MotGf1RMRDpAKALIF63kQu0UKe4mo/m1ix3/GkO1k7jpyNTFlh1hpan5KqnaDha
lgwMM2nTK6Gnq+d80R4rTdmZAfCKeZAQzA8bMrqFRS1828A1fk72m0VSu2Egkt/kYqM+Dh2Sn8Ct
vOK7BVCcGV6nvMm8VrR5H7/ELuhMcS2ZOrNgyuk095CsCSBZe44SwJd2wCQMsZWBpT1p4TE5M4dJ
sJGBlBt1LR1p9+ezppZYytF7HHQGN3rJbtAJib3fq1kyaoY38rWxIeE4dwV34O1PkZv8ct6VdMrl
yTrIEN8TgVnovQKfVqigc/ydxLzTlQzK4elRkWYTmQCIH+OrxY0PyjbfpOC12oJR5FjoxID28gHr
NmcubQLvfJQfTKrFrCxYkR3tgtvmnqR2pM7cljbomh3SdufZLdNBrU5LRXxTBfOMRHbulPlJqcCG
hDmVltNhYQfHDyF0dXkSsc2gaxDSuCrY5o1tnALRSoULBAnJub6OUZbaXvb0nHPRu5aZkHUjFpyR
qvYPqnbfVEBS1jmJDE8G5dybIhQNnAyJDKEKOA3TQy+9Xj4GO+9cXR3lyK2u+Oscgz+5KJi49Sly
KwAh1LtiPz7xmo28I1GuLF4ksZEJFMIkXplmY+fKTaDfXj4TTwb5/1VtpM8NsczJim8EKEm30ZO7
WOkB9ZmG3mVBxFIveAuL8hZKCDa1luyv1mHtzL11q8r6vhNmd0rAlLC5LIz8sS/CwGAM4Bp0xb6s
VxXxDNYJnbiNxroNdXz31rIPuPjSRm/RvSyLtQVpYPbqb2H0olWNqYIkn3AydQP6TodsQWQ2doKO
3eZPBskxmU8ATkTUWOgFq2w0pHEg35tjEAD9/VhiFOjyaZhObyWB0jkrCBZpIblKK5TjssnNDvi7
QVeCOPL/E0QpHujHUzEhCbMZVHYGeH+g012WwFTt1VEojdPnSp0xrYaNea0HI5MKgvGgdtFQjjka
wLszKkg1Ugca0gZHQRPxnKrpdcsnFufJoIJRqUdjgWkodLB8UnkqN8pZQg0VLV6y84ZVZZBzgk3q
8g2y07jVFVIBKRoyYD4R1U4fyS5x96SizSofcy4dPbO1+6HZWLr97IdEALb/VofONW+V0h4XhzBY
A8zTjb7H9+U9qsP8shVTRSysf4M6BCu+9JBZaOipVrV4ucF8qOVdogK+cub4InbUWAmRPx9N1rRp
0WRcIknDAV+rgB27mFH8Q5ndifZBbvPG95jubyWRilNi0s7ZQrJvRW22Sln6hEipDwQfPMEcDeGJ
ov1FN6n98H6DPjhjo8FJHwd3/k6SJd3Vazde/OKcu82DwqmOsPOY1SEpB2KNYmj0JFlSN2AxQ3kk
c5O7bksGY9Ddil/QJuTOTv+LUE0F75dG0AIpg6iTQlPKDjebZ3a1SxHJdDtyEnRO0GUzbgvTlY/y
tufkT0zjBzH3X1LfCetWQbqSR0tuiQapBT5Pyx9R0v2JN15JoGrrVZZOSUqe0QrAAwPo8KR7u6wp
xEF9CckrCZQVBEvVGIhcCCyN0lwvZn4Yk2lbVcnekmMHTBWFLwLE+7JQtn1/XBxlCFoTALeYPBeC
jZMZL6PU2Am2Ji5L4WmFQhkBwZWTegPvQ/ZlAUPoKOWOLFpjJMVZfpoo89/+0afC6jop7cfYaJEI
5NNv6sE3bH4zQX4c8fru/+K6Pu6PCqFYgJpkdFyIjS043Q32LoFuOPvJYhPYIP72ITsOrM5FxdJQ
iUqAsuBcMDDMFf4SGzs9A6YSVXUMNWDqB3P0jsxFHOBZGBVegdVchAbJFZZBskFUkucPHB3hqSLl
ORJjEMv3UNP+ArHb7OWhLYGkCqWJ1s9QKA/sEfMNLmapuVGcdTh0zQjznwhYOp3SlXDCjl1JEM7E
fdWRmhde0XTV6/wea6vnBhguPO1kSsSOC6A5gdv4ZVm9reE9E/IxVshoecb7BDQcnPsk/oL2J3DA
f4ugVwRDvVoWhbh/ElXRl3f0ZEOqhwRRzUpc6wdHHudI9Ep6COrxtCDfL7/36GJPqiEPpK5YiJIP
wVnH4NLTZZlE1y8dkXaZ1SJlBYHACTBXgcbt+BSEAI8MAny558oIMpSZc6u8Q1L+UgalPYFzg6kn
vd2roa3mPNxCngjy/6tY1mhRHlrEwMWNuZFcwBYCDK95Aky2s3gwgepk8uq+PFWh9H9clLiU3lu4
QNZ+HiPTK+Pppc3jW1kbHRTtgGlt2hV2MAVZO8empPqDmXScu30fMqOfEwvApggwFVKfpH5GG6lB
rk04uXnSnhMM25/TbekVx+g4uJNrDI6Coc1qK90ujrGPGvTQFtOZjxmmxrnQPUTWpd9COXaUtgbs
V+C3xF3sqvpdh4R0BHnHZQXmSaGc+aQQJC0TC0N5eCumj2U/orDwelkGS5/Wt0p57iDKu6U0MAwU
TFZud1VVYkqs3/x/QijnrfZp3KtApUQe8RIFd0r04/LfZwba1SnootwQFlkQaXgP0iMb7gFGdQtE
OUe4zbZYdt4Y95flcR6GLsjV8lQA6ATn0bN9qTQv8fIG0NLzZSGsTwMgtRB0G5C8Quc/W3qvg/uo
ITAJef3YWOCCEZ6bmYCnTX+iZitBtEspc83UEwga0LECqYjfl01vjzG30kN+8RerWQmiLLjQ1Fg3
SG8BQw7gXiIQik7qmB181+zWP/7DMD7zoVYSKTvVE1lbQG9FgBTjbXhWPbKJ2/tgYfInfPlXaB7x
Ph6ZBqVilgc4WxKgfKhPgawziighImOgLY/ynThZ/mXFYGs7pnFNzFSjQPdlHDcQyjAOUJ4jaB7v
wympI7zDd4TO9DPbWLwWNLHPLw+HFUI0GpGMGF/qZlUSGemC0aHG7dwUbJs/ym/tQxO4aIgRGK9y
196ItvwKLcVHyR825KzVD6BUNACG9giGr99fCGC7A9WThzkhEf8AaDiWofJjfK84wQEojqlXnXgJ
GXM+Z/0DKNUVsyQYwENIHIzoyA7EgtwUbUBlnxySFOSfnCcm9ZovN26IWCHEGJKK2spn4xeFQU0V
8sQAhjkQPIoMlSOCSMHrZzAtZCWI8v/zENegpsfT6tVVDpbh4C7Pny8fhpWHYYJP0rFRJgPbirq7
TtVAwzXgLEP5ok6lPYhINMXbsK5tYeKlYMwG5loaZfKDIWSCQRKk7GhIbqF5oofJTHz9VL96tJ7e
sHT5H7+9yFV9fbOPc1JvJnTFIIO3glhJeK6AGt7alk9QnzrMuQwavi8xWwQiYgOQp642chuozKcE
oQJ6mSgAAoTms84soPrQahF+PFYEwM9shexuaXtOsGC6N2A9AnhNR4yj56eWQZhSq8QhxeGhwcT8
GLxc1haeAOr95LkHYyVRSCtMr1Nh8U2Bp/PkT3x5qNUZ6IcqOjEIZ6hI2+gdeDFBLqZjHsSKb1Xx
7vJpmG+yEkWZVzAsptqIEFUNVSM5iOfgFivGGUEvSy09dC6LY2v/Sh6VaQVNYAyJCnmjA+Lh6Tk8
LwMKKmSqTrxpEZRAdvyfQM/YB1UNE0DTgLKiB6E6Hc81tzByCWspmr7pp2eLB6r6L6cDZDtW2gHl
SK+IAtMuCKUceRf4MAfEvqXblt+wQYiY/mxtQFenfV8ymDe/0s30YQQs/i/J8mfbMqw4qC3kmPY8
vfRRvhkary9BUWMAZaLhoZ2xA/xKGpX6KfLY5CXJIfLH0TP8EnlS66Y7ySHNCuGPkAlM+Atd01Ww
OMj0lh2IFeZ4xiSEPYoq0ILEFrAs1hGILYkzjtGTFenXmdAAB72B79KU9FsjINx20+6y9jLskkwn
o+WIjX3s+1HH1qNuikSCeiODZLTWGgc9KIB4ACsw4RoKI8CCLAagUiiwvC9XfX7QEJBsxVzhQRdj
dGrlGkyLfp8LwP8vnTA5hENti1jijHg7CqxMwkQmhdwNMLbw1JQmpU1RVfkMwWTNGYQ1JLirCBDR
dgT/NBcYhlVc/SSPutS2xRzREuNtsTz52N2DzxXMDRj5dOY3YLHP92KHQAR4wMtPyT0mlbFNyVhZ
DQmG7QzYNXJI5SSdf9eXshPvg4wRND4dkkoxlDaMNLACImgUKOdWvxr5iXMehgP4JIEKS71YTVWT
QDcVULlu9L3qKa+CaJcbEwS82AnK78Vj+pbtcZ28rjXLHaBfAtgV7L+KQPainHoUqmU/de8qM7n9
WQL5gekajvxMOmCEj5sT45l2+CGP7peEygRsO4KVHpRqvjVTMNsOtdCc0q7u92Uvipw2A8uvrw+o
UJmLOHVjlZLn+3vEVQJEU/BIYLYkR7blp8D0B92RWy7QFmsc+5NoyhzrSlCqYICeJkdrq28I0Kvy
ZF0tILNHWFlgNKCZIHNSgFPfWscmdAXO1xXztoHSgS9GALapNLqECrjJcZDga4L4Z6poGMp+EYub
qeJlbowIbWLK7R85VCrSNoIW9ARFT5e1n31T/jTr4FeR5LzHJA6Fyq5M0RAxXA9sKNAeUdqaAlOn
Lsl5sCN0xlTdC2k+pCj1ijLmQ/mjw2zz+BBIl7IBfdnEQwCBDdpHZKwIQ0VPBHALYczPNur5sitg
+pqVOEpZ03wC2j1ZZ457sPEpLcomd5clsJVyJYJSyiZbOpDWAUB2uRPy6zrZ6dJG8RU3cVMn3Fmz
Z2i23ANBzSObQm/pPckL+IhF5KUuvCSd081gdTIVgmIjh4vXp4+FAppP/alYemx8Ycipfx0mleN7
eLdLxY0caIhaM+AjRrUGe0a/sZM5E3xMe1tdLhUrJl3ro6qGulTTaMcg7tRDIDWgHxDw6F1YA6Zr
UzCooDECG0GXCXCMugn2cupmd/VD5BLs78oGCMSmuCKsYyAtfsj23KjBtPfVOamvnGIOBs2YoETy
rb7pdtmbtO0Ojbc4YNq+kt0/JK4CWQ68DFBd35tLVLLRWUIoCD1e7+8ySYMUCt+/gFp+JFBHKS8s
M9VlJZBSl74IzWQccEjSVhp2yw48p6FnObo9eeOP5ed/wHZiZo4rkZT+WOZkmh2B2hv88TECo9tN
Ao8j3vWgvDaf4h/SL+tEiosYK3ppNrzKEO/AtEoJUaVZHVTKmAownSrfU01oODbITt5WR6RURxeH
KkYC+/tWpSO23+6yA0HrRxDsuMUu3pGowBTVhlGEPd6wiK4G1djiY4QTYnkSqJA0yQvwQ4k/BQ88
lo6kJrXRQ0/8y26bLUWVQHepoTJCf53WsmBNYF5GiiiDY0meAAfY7i6L+JeX+ZBBRYZ0BjckGF7I
yxCuRqBbet2h8kS/BGUZD0COUdCCNX8Io6y5DRW96wmW8bAUxdPYFvrRlILQiXJDtee8ip7UupQ9
MdZrLiQLM4tYySaXvepzVs3QlzA0wJP+Uq7NjeqVqPN2APLESD4gbPctr27PdJcrgZRZj9qY540C
wxqM10x9GLVz9AfjNJ/uk7LdRQBMn5njTJ3xao6nYTlVvIEymfyNLzF7dQzKdFs9BQXI8m66g9vc
p40z5A+S6sg/c8I9dJ4QfLJtnPsKWgUqEDZuE8sx/UizlcfU71AK215WWeYPskSgj+PbHviV1A8y
pXBsw5AkEcVbLYC3Pf5RJZhK6X/+f3IoL1JnyDvHBXKKtLCLBuhscuAn2GAtaueyJPbnyupIlDsB
fjPglWTcsTaOaJSl6mSnQR9tgrC+C1rxakoEX83FDbgWHHUpt5GmbxUM30Slfm5G7W204iuU0HgT
fcT2vzy9BTAasteqftkhHytFQ90UX1H6SQejoXYIdhayU0cAttYIMK/Lt8ByDnBygKZBIwo459Ql
SEltakMBaeIyb/K6e5KlYfLUEjBxSngLLnIUG2OsbF+Wykz2V2LpaXHQt1qVRuoK8qlzmx1hYRMw
5CqcJCBIxj4PK41oJ32na3FUsg+k9kaYyGe/hMpXJpbuhDnrpAYJdi+5c8NJTWWmODT00NUDKyXK
XJ+9Xh9gz6uUUfhTT8pbdN/spmeyqS/vxV/GtbrXrsEXfkNAooTvZm8Xj6biYKu13i2g7qj+iB8O
0xofP4eyKVUHVH9f443VjYRdZWU7bY0TMN6xkY9Rq43mch6XFUEl1SIb6cgjv+yl6/IkJoB/RwQF
G53klvsEo1YkewSCk2xXTubwPopZA3M44odIKs60XS9ZaoQHbn+1j+1V5BTX0TXmu6Bgb+19tc+v
2wMva2W5RCxtAoYBwLNgYaFMJ0VHo9FIwx3tYzSCjrn0YyFrAtXd5fvkyKHrOOpkDmJFQPo7RTl3
Jb4dgSIeRpNjigtHc1mKKwNLQAHFkY6jUYqbT8MolBLx8o1+BmjGRgz1rZAWu0TrPaMpa06KytIU
Gcw/wC8HgBqEfjYUPTKqHD14LM63iGGChlYO5/IYEjB8ByxpSEHz8t0RrRIQq9JHPajwmV/2hm1G
oYsODieQ8ERQupdEc2mmBQ6xKIptVveByEPqZm2yfjoFdU/DsPxVhhUO8n65V0B5ZVxpr8urekN2
EcAL3dv5S38du4HXvPFiv8RQi0/iiYauLrErtW7qOpywc8mUYeypL2czAcd3B9HJgTDvKXb6Gm0u
Kz7vYilt7GsrrFWgAQETZ3bbuHeCnosdTTw/FRk+HY3yjUGBUYmRDE79HqCMvfSn+oNgQ4nbpXMv
n4eVcUCYgSQK2RvMS/l8jzEGIDS9BgxO8GAABK7BgD4gG2KgRaQ30RWpkYKv84479UC04+sZP8RS
CjoJrdpHIb421I36K1HsctlM2lZPb0ygVbvKvvAW+TBXEhipeTuP7Cf8EE0pbtjL82QSdN+selHF
yg4l3nQdU4JsAg0HIQ7YDZQXDgTssygCHlAL8DkoPCcGz0kxr+9DAj2VNo5zOaekbi+1haMLv7Ll
W7QMHF3nCaEyFK1aErC8Q0gTtW6l7SswcVqAyuVoIFPdV2ehPjx1Qa2jusVtgdupOVp+uAc83/hG
CF+QdXFGTnlnotS9tXJ90Mnja+m3MrqfNNOOgIjLORL5yV+0e3UkSrv1fAixtvFuwaMnAb46DB3D
Q5cT+XIILjKXI493hZRKdwHZpiDZjSYAf7Pw841+vwCF3O+A2sVDx2Ylypi20QBdhaYRRuCoB8tm
pRTzENLAB/FIQBMIxEt8L5z+G7AO88lW4qgnC0PZqtBAw+FE5Rwm4bMkpVd1KLxxLpHx2fHpWNSj
DXoOSqf0/dGmd1q+PL5LfNIpWrw58MV7a4/4gmK4dfy/r5R6wHEG801EgPMaDByH5YH0NSM3e9Ia
35rRIkr2OscQmD5qdatU/MyKBhQFBgDIJCE/D1N/343x7vKN8i6UipViN6InRaazQCM0KJhoVQG6
MGrGmG1DE3CA+1lcFAs8YZr+oiSFzBlo552QCqNSaQRgYEfZRYgLGyPCjhxrHEPniaAcfYkmVdsT
Nsy6UG+WItumLQ9alyOCzrQnKQw0oYeItGpPnWnsOsvkrUlxLIxuki5hrtZCDe0TlGKXF9OuFtLj
HKn+ZX1glRjXFqZQjiNA0a9siOMgqJfAtr8GqKCj38koMSY/eVU3rjTKbyix3i8ByYHJhO6AbgGG
OTNbctKXZN9veZAfzDvEOCW++AA5BvzGz3mUuaitFDWoHkQTVnnUKgIj62K07tyOvEoFUyUIYjUm
5UAaQGOsDQb6oxPJnWrzuSrfcp0XkpkCMAxARo1BxEO3PVV56MNWQ+AvCXif9BpOvMFw1uwIZs8/
RFC5hdCXxVyQGg/mfo+kNZ640yv5Ijc2sjthjsT9k7rvJ5GU9nWlKMkZIZVu3PQqeZG20Z3lzM/F
Vegkt9YNt+TAdH8G2HVMFM3wJUn59DSRu3YGSgRS3HByU93P7iuccGf4EhpJylVwJxmHBXMdoPvK
Trzy0r/c8Id4ysEnhtUlQk6qzr72LEaO8Vxf6bhmcwcAwMxJdF/lLuuxah644w+hlBWoYquVw3sc
07ejvFM3MXgHAjdPXAOcUaFbHiVUePhrbUzrMzHSDIBnUJPT/eS2WzKzIQlQW1Q3vdE/D7F4VWv5
/WUPxjQMyxCBzovaDUa8Pht5MIL3UWvgjM3sbhh/BeKPy3+ffX8rAdSjSbNexBKhkiaEHMuxu5kf
+p/T1gK73uKJ93oNPDuepvAORb3Z2MmCmpJSnJYDpU9+iCzFuXwsFiqkhZLjP/dGheI+LcUQUNTk
Y72EsqfHpt+j6InhadWeGtuonHBAD7BzMPAOe/G73NWfMWzp8AGwmJqy+ilUyNYi7JMOpMpbiOJB
k7+HOhBWJo0T6lhzFusT08VkqcyzIidJq3nqDXfoN93RKm3Dx8e1V7vZFQbGi2wf7mLJlX+AOtGp
9uNBlzkZGOewGuVlwWUvRAMyS1ueX5b4Hg2ENP8DuJBPJ6XcaiNig6NUcNIE3E7lWLqtKXP0hx3K
Px6NHt8s6qav5xRjY/M+jR3DJ2l5/0zg6acTfyeEYxAa+f9VacksFaxHEStv5+VKkADfYfKKmszq
GYijQFsA6lFFoWuA4RiNYiO8ByPRUXyMhm2XQ/OkXA3Fvn0mCxmFl/rAHd7khwExkVe+Y9Z91j+A
OqQ4xZHSSDhk0aPfK9ig6W2d5f1TbvYroO7dyC62G29077IvYIHyWFg90zCgKsEh0AUnQbfyWiUU
7tbd6AHob9tsybhh4v0HEgziuujvcAQFC2RvAKNFQffzSwagJQPIM2QN/uAmAASFON01r+fICztv
fCPDFIkHpgjxiftNThzJF9l4WMMEuR6AgahYEUViWOKjnNgFYURf3gCFjhV2s7WBdOctu2U7CzZB
Cmrh3JVfogsACY75sx959RuocNIqKtrCJByrpwqLAkestd4mfneYb/JjKQNLvHNykITz5ti4cql7
l5RcUCWBtNIwzypsCfhS7eQ/gyPBOR6uZsCLilziI5bZEkv6+8KpIFOgZh/kMyntDLWbLxAYcLw6
MzyvRVDBo9KrPgZkDGb18TWZeebG8JdtOW2WpxBofulNXtmL90cYCHAS/5yM/gZM9aTFhxNSOUzZ
D4DfHLsUkNr6uPzJesAnSVTAmMpcViN0rd6nrIqbHKtw6h3B7m2w0ZiduN9orMLV+mRU8Ji1QA+a
EheKfOdW9aatvNNtzB7v+duTvMejP5vSJSAzpZA1Ahw8RonHqzeG1/xaNiBKNG3ZTf2o5iLssT39
6vEoR4u++V90eaSaDywQ477HeH7rpGAiSe7SU5c6hJln8szFryvwkfA8ETHyr44I7SxRAWOzQkMp
mSj0gH4OTsBKpdAOlwJOSAmBxdyUeyVZfnL8O/msviSOetIuqtS8J7SiUogcNscYUSbayVPlVd8l
T0Y9fxntyyJZWQ4Q9P85IPWhb6TBbJqEyanH+CiAa20rAv3hkHHEMIPJSgz1kNqchHNEij19G3pD
pW2t+SiM46abNG9JOSMXbGf2cSYqemSxpfeaifKc2QXuIn6fEt4nOFMCZjlkMA1hl5jG9RpGM0oE
DRLSIsEiOGYqlsq7/DA8EZQ3URc5riQZFpdg06brSk9JOFVM5tNrADJRZRFMrjS+DxbgBsUgM4tD
CoqdZnGjWAc6Mm/nhHkQ0DSIaJHJX8nHa1WIwyICmRaGUJw0nX0jb28v3xUzx1VWMqjwVddDokk9
ZJAB1wU9g3yCY6hdwl/X6Q6vgcoCvbDW8qhYJk1AgsGSLMmNJnfY1ZvemXwLyPGqk3q9ieG/aR9t
sQedkh6gb3i6TRBVuhOv+M25XJVMxa7S7SGY52zUFoxmSGfCU6GKqcu5W7YI9POxOk+umLKmvMsC
TVr+4uoj54ujvQFMCmAtL17udrUdhY7G7a0ytVMHCbCKrQVSTf98MrlosqIWIJagT6mAzevgdUEB
RVpbWEF75We87FcF8QHsGVDLXyZFS3kI5wxATe9FzwwLfdE2Nb0F+gRowsHte9d6yr/95l4InWGy
LWhZuBsPcvzSt85QOmnF7RgxI9DqR1EhYcoERcwGGR1XIbgLDUDmoFh6Tnss9c+SxqtmMxPvlTTq
1lWtGLLEgGJnu27XYqIp3emAHuIl17xDEZ1bqS14jwezG3DTmQhyVlRtHoMRm9GJiKXRdHi+rMFM
BV6diVJgvbfMNiIjAZ0Q+qZ8HsLSuSyBnbOvRJDzrs6zFHmCBEEkyioS8DysYx504UxKNIsDOoDb
ufYQhIKE74qYWSBoOvA1IhFwcsoVxVM1tm0JD0D6AssxiVCYQbbiGE/lJsQKo7Gp74fWjionkN3C
K+96NIu5FFnMiilIuf7+Ge+Ym6sbqFKlQHqIn0EytXqx2xhsEtO20zDOgrLlrQKCII83dc/spq6l
UkGyn5JELyyoK4YOjwZq00BdMt3Om1qfVMD4awbcc1Lm2CpTJAsDJDbu7I3npnOA/u6adyY2R3Si
vVgW5Wb6TF+4ulzKKoNiymJJg1CyiFeCg7ax1UdSG1a+JVfjcTjHyN24ue+/+MOPN6WstIqzvtJa
vKm4j8+qU96mt9L90nngKP/NB7M4aLBmoGXpnfx5cURsr8RuHPuj+B9QTdlBfnULlB1PnY5S1oCf
Q7bMZUQEqUULbHDqnb4twCWyuWzUvEunbLqZ5L5ZRIjDtNZ2mW9D5XHMeBUdtiP8uGLqY/9/nH3Z
dtw6ku2v1DrvrOYAkGCvrnrgkJMyJaVG2y9csixzJkiCA8Cvv5uuU32UVF5lux7tlBSJKRCI2LF3
G7W1UnPuvR6TqzECgEOaK31UK6pf4vM9i/oi4HMmaKJG0LdM6IhKQti0medvl9+Ju6jxuM996xDd
ztLG7TVUsm0QO8Zg6/t8Js8emveWF+FZpWcKdxX2L/XAA4XjuUXFynMhbDzTo/Vool/9J6v33uTC
LRpWAzW0uSPDVWCTRv/xjWNGPq11fuFlc3ZbvrNkL0Iw2bKeFBK+/5dKbWA9o407B+2P2IIEFCWj
8PPJPLdj3ptbuDwyxbbgPeIBJ093eorUv/1WZUcnvwAdPceS7L43tPB0ypZZD3rhfy1afJXv0jW4
DsLieGmpLo1o4d3Q3DFzqCJ41cid0h1fkNGX5Cvl/0lpdt786HZAHyzeh6e3dNnplXIZtmGnN35V
Aujrbj5fnP/PTv/LxMJpZBMZY5n9CgQMdIbSK2y+KJijgMgb7vTn7HIa6Fx4835UCxfCEdu49YhR
teZen3z7ycAVCIXWKRyYb76qAIrWFzUdzhqdq4WuTYHGXeZFRt61Us/xdmxLHYJ//YCiE20vJdrP
RaOQ+QObFoMI9AeuNaarlKF/AgFLdaVD9J459aZ3fkIoE5ovudfQJ9NugwtL+NHvO9SamQwRywDj
Yy3mMymoaFoXyBuyRlcadT1jb2zmeyaOPP3V2s0959H1JZmVM27k1OzCRxJwxBDOYFZRT4KvJfgX
g1Y7Qu9+lrqNLviRMym9U4MLD5mSiUXDPM5sm1/313N/9qwYZO2AlkWdOYHCXX1pbmefcZrfOrG5
fK4yM2JGOduMDundzKCSA1XSpzM3zP+hXHkmPDw1t/CV4NhwZTqbG3faTXM3DxHKhaHx08AT8jKp
x4Wds+QQceoeRa/ZXGHfSf1OU6Wnqkse5pKRhbd0SkfwejYyp0NvZgWkxpfP+W5mZnYP3Qt9vMyr
ecatnU7k7A7eRfcZazrXnTdnF0THhEDtqVmzwFpn11EP9ptZ7en3K+tA4hACMXsGATdXXxzDEk3a
vJz5CpT4riG3nLtfPz/oH10YDMyEpQZoAa0PdH16Klk5zRqmDn9IwaLTXyJYu2RgcRewlNYqnVsV
mmif8Hyd0vGCptnZdXk/hsUk5TqfejS6IfZAj9cxvZ7fP9UzmE+SJ/MVvHTgsr7IUH9uA763uXBU
2ljTKpkTk5azLdRdQblfJI5fx6+2Fq+lcSux6S33isn7pq/9Xl1LsMvJ9JKG6aXvsfRf6aQDjY6x
x+gE6fI6LPhPKosLLuv8Iromc8gssr6suPIkbkTe4AoSveY1aelV3bfP9+EvyO/SKbpQC/u3ifkr
vDtcdVM2fQcFl1/RsckC5gTiGh10b/SZH0AQti33s9rVeM9AYtN7xkv6RW34hXDv/Gz+9SXmz999
CbPpmrRJ8CVk9i0GbTdRVcja9edD/RjpzUfuLyOLEzElquGWhthVAmSU6F6SbzL0LCTWBfTqJTuL
Y5HGrTtaEBP00KsUWKXrcehap/qbNv1+vgwPUkgQWy4K5AgqFzfMqGg6xhYSWWToHlhSHGfBbs/i
eWBY9de4iL8XqgxbnfUX9uWv7Pxi18AyiMIhmKpD4XIxRkArcqswEWkOqznlnfjThkIkjR8bsBAh
/BOeCLpna2O/FTfzzU7Xlu88IQoNsbhXVlhDEbCpfTj0sLqUvD1zaE6+28JF6AoCTGmM+a8gA1Ij
jir7C0/KsxYg1wqJRajUkmWjGZiuqYXQEysMcZPcwhUUXcInn1FpQ6sJwariEqIG1KZPj4QeNXSc
coxChNoNwxHkXvNUXpfh9N3+2gT5A+Ne+YNKZD3URTTguQG+N76YQhNudjJn45WimySrtkj0X7g9
zhz5k/EtHCiY3qAxDwEOMC80G6T5t2wQQdtZFyKWM4cRlJRoSdbBroYoYeFZWF66RCgckb5gK6kT
v9cN3yVfZf70297lxNDCuzhmI4Rdz0llG7S73UMyvdYgHzTEJemB8yNChQCKVSYQKosQbEglWBYq
TFwLIqrIbb2RN6s4NzcyNS8c83mZl6ccjHv/a2reJu/cciRk10cmxjR2kEKKNXUFjvyZK4oVYKQy
Q5H16yRz7j6fyXlnf2Z1sWSJ1uhtMpfstCx6AHDjEEVDjuy1Gya6u9NnFPrnBs8FMjhgoP1DMRUh
2fI9WRjGMJA52cbDbDuG6YbUQIe4fhuK/fiQ69CcvpRVPTu170wu8htuPQw2gdaCN6R72V/17Cv4
MoJSAzG989xG5QWPde69dTLExa6pmVFQZ4I9bdOHaFS5Gq+bY3Y/t8nLn/yHuK/eLqEXzjqRmaQc
dEdgiF72DHA9n9wKakKe1rmrsrD3UcL+k9P9zsRiVFJlMqvnhcOd62tTs4t112PKBnXFhar+eX/8
ztTiLFBhcj2aTdGbGRRV7ppHSNcHM6/QtJ6bZsk+fa19N7gksXvWUb4zvDgOHRIT4I6AYSt7IRAu
0PhaDsOFI3DJyMJ7EbfNJ/4r3TxWvp5Bp5iKlS0vUO5csrK403LFi0jOOfS63yl6O0IANP/N4MsB
mTT6si100ON6QXLo1GUZU9k3BWln7bbiu5m0ho9i388KZPY+a/gl1o/lFv9ljSChByoTkGwsc3oS
miyWLTlQiGav7bHjux1i0PZCdHzWCuCmSJyj6/yDe9JH3paJCayHtBrd57Lsb+KU9b8JyJjHAtU2
A7AOSgHJWASTXdqYkRjTzHOc8dBPZRC3166lh5/72uXttbSy8HukKSOmV7AS8XTjIkDTOjMgRhJU
8f3nluYA4v01srS08A3gHMPTu4MlYWqeARynke9jR9tESCoX0t6wem38+Nzkcn8vTS58BIicm04K
mNRr4dlO65n1l3x8+tzIud3wfp0WO9y1VGk3NYxkaelbFNiP9FIX7NlFMkBDi7gJGdZl0IRSqtVZ
CUzEyaHr3B1wWp7LqmA0it904L9m7J2lhd/JtKFMrRKWotpey9zZdcYUe4OgL7khLzx1z67OO1sL
71PWTs+q2VZR0i3Jim+uRr8AYnthh59dH4KZM00AMj/oH5Zlb9VoLczADuPkIbSz08eMTvrx810A
GPS5/e1AsNQG/SsyVIv9nTKeUmIm2AdmBgluUxnlrrZpcVfXevZMeNs8tFmc/dQmTfumizS6Aai5
y3xKIhmHyWhXPwwyJl9aV/lFqYVyyvmbm4vKCNpyRHEsjRyA/pDhgShZmyjQPFKRdG8dzaA4UmE2
e+iOWDRFF0gJIUSgP4vEjS30Z4tMLzyokUZD78W80vray1SbIUxtJrP4avBpoKssisYXUbHJ9GSV
mprvGO7k3NG2m6abifO6/BLnY0Zf4sxNIapVOVo7+iVPxffC1VnsK3NMRcAiSsOqIL3yplrGxJ/a
XsmVakmqPGiEM+QLlZTAFduJuskHkT25IkZqqIJYkX019VqceW6dEfSs1xO9bsTMwD5qLPbUINHc
UttmfogyPB2kcCd3a0b2mKKt2HB62Jr6OkhbcJ76o5l36XaC3FMeyhpc5SvdnkaIbTqI6kKzjDtI
VOBZ2l6JMucPTpw4b61s+8wv49LWPGVrDZASkYWbYC0LJ+n9tGpKGcVeGtexhqQ1jw3W3RHI02Vu
7DdZC1bMreSjAJcXskcQ5vXaXJNJ6avYwXJCzjay0dqaR0K7AS1nDlerldK4HpXoQQJmoZPmBkI8
DZgRJynbjdtrYBGtBd5jt5ExClkHqiSCfJsBWsUTcvZ9FF/Jvo4p5MFY0lLMscxaGUaGW7TCi6y4
nraaO0U3bT9O6ZpZIiVbXcvR6lhpsfFjGDrDAp9aOvINWCLy6khoyfpVXwFIEsxFUzfonEJF3Iv1
FlxGBa/Nn45IitAuKOFrvXZLtD3YPKkODlIrKIy0zGRoBpLTqOSXvBnK0gwNzW3dBkQUspluNZ0N
SAvqjjMdh5yUWnywM8nMH4wLUeFmgOKm0Xn52BcksE0DlPI7iB0PD8qEpso+qcf0Bx4hDRIavUY1
vxS1OFpONJarqeUFOSRaZdgHRCZNAfYUR1Mr3ZDwnyl51aIWufICLGqQUM5eimhCwjwR0g05mHft
K6a5HQsdrrRhHzFNUT+TvUNWjp0RkPhpLAdHCtgqRo+lVuEgrTmm+aZ2s4QGFuHC8cRk8OweL1CO
lndgs5qNlebOsCJ6T/KwA12T2nRaE2Gt82gQvl2PVutBasAZH0g9qWEzaVIkP6bYGru3iWj5FABN
Q6rcN2hZ9GsOoLe1iysHUCm9I+PgDVFXGCtECoz5rQ1ovYfYYuivbTlNat84uU29stYmcDTUtdKu
RDGO5sOgiKg2SR1NfubQMt+MAsBfP2KysuAEVJV6cJxNeq2VrVN7TW3ozTaPIpn7daMVpW9GEcGl
10W6ht50nqj+aXRHNGNWRdeo+7wt6WSEfdW5Th+IvNXb0ClthvvfBUDUN50U6RwexgPXOrnSMos1
hPouT9rhwRhaI1EeVW0swPrOhv42YzJxgi4qXMczjLbmq8Zimr61sb/lVaGGWIdUaTrCAaxLZdQZ
SD4bVXfR9nNnf/Y+ZgaSQdDZQbV1cXMlDBxgUIzEfgIxrNqbKETSrFhRYV0IYD5AyX7dx+8szZfO
uxe/U+LaQFoPEcyuT/1W3c9KQtMG7R87/Qt7NaoQh3y8uVzkOXtrvjO8SAdxQ0Nddb7NdJEjQbvq
1OPnc3jeABq8KdpcIRQxf/5uZJKbspcufL2efhmAXISkkf+5hbPxBfvLwvz5OwvMHERuEVgY7O+E
XVHxVpWvn5s4vxH+MrEIlyyjbaeKwYQQoD0T6D9rn5xyXzoXXlHLFMyvbQAdYNCW4mkDOpTToeAG
hXZHDztTCXC2i7JwBkatIQ8y10Cy2V59PqyzMwdyVVCfoQ3YpktzlpkkucSRrnJ9VTV8nVRDMOrm
hXfUqRkHCHAQ8tkUTHLoXkdea3GMzNjhdZT3P2RiG0C0a7Mv6TKjiPxsSsox/HxQi/rvbG6WPaEu
Qk4CkaMlGWKUaKkqK+M7lVVkmF+kkUlcUsXA+HM99U52zAEzpndu1I3aNhHchjwh/qs6DpatVEBj
NdBo3UoutNGrcT+4f3L6/9er/O/4jd/+6zUk/vk/+Pcrr8EOHifd4p//PKSvLRf8Z/c/86/974+d
/tI/b+q36r5r3966w0u9/MmTX8Tf/9N+8NK9nPwDqfy0U8f+rVV3b6Ivul9G8E3nn/y/fvi3t19/
5UHVb//445XDl89/LU559cefH21//OOPmTD/v97/+T8/u34p8WthDCe8/PG3F9H94w/L/jvDhgd9
AkFvgmkweMDxbf7EJH+3sUchZoM2gpkUANur4m2X4JeMv9soBcxNmcg1z/nSP/4GGNT8kWn8HWg3
4N7wOZ5SFr7Yv7/Wyfr8tV5/q/rylqdVJ/7xx+m5RIM8/gbkWHBQDLTMg6zi9FwOkU5j1CUAQLE7
n0lrU/JiVzdzqQmpJ1es383Kn+bfmzv1mX+ac1EEh0n0QS3zonWJ11E7ObHf1+ZVYqKjNUovOM0F
Hfq/bdhIOczaJ0hxnA7JNqduiFDd9wFe3yIYKMzA/hnt0k3q3UjvjaC/q7dfW2+HAV64VhcNrb9s
/3I4LqVoMv1AjprENZ4KFciLnfprIm6KyPISu76K4scmvo4JVHzFsdAa4Ewv5dsW+DaYZmjcwiZC
L61jO2AfOR12nidVBS792Neqm6E7JpW14yBHMgaykUO0Nwu6Zva3wpwuvBuXPhArCUyT5aB/1MGC
fpjuBq8XhqeK3zYl87I4scJIEyrozf4Sd8DpA3UeItwe1AgxuThHgGudDjEdKCtB2Zb7olbfaWZZ
eyNPHlNdHuu4eGzB0nAnStAGfL5nz1hFNRSFXvBtg6HxV3v/u1tYl0Pj8DRLfD7FmQEBVvM7eHjR
pCjz7ZiPgeXuyOhcoqD6cFIYBDmBGLFQRECItlzOxmBak6s483Vw+1a+mRn81cib+BIRz2kA8GtO
Z2JdlH5QFcQKLhzA1OJN1qM12u8YKLtMvDTN3ON6ddWWlyby45CoboDIV0eJE0w1H3ZKlhCnbszM
N/HQ19OXJPn5+UqdNzDzkEFfaj77p/sjN53WijQt8zOzXlcFt/yyLcWFW/jjfscowD5qWrbroli2
MNLrLC303sr8qbDdlZFyaIBApNdzAN644MrmP/VXwnFeG9QZQT4K6liHEsSyp+MxopyRqVcZGDF6
v61Wk9ZDtOouQsWsg+Tg708eeEgRxaBD3kBz6KkxB+9N9N9waHHF9B6H/S66GJV93GsYD84RimJY
IKSyTk1oo9HXOsjrfSsetUNnaQIPtqQXL9B+lsUq46a4+3xQZxbLhEwhiOnQCW6hpeTUYqkZViwg
3uBPFM87ZAws9PeS9pKUwUcXAS5li+EidRkKU8trrdNroxMpunfrtnCBOex6A89hsBm+GC6HkCjJ
JN02pPYTRvglIPyZXWIhmWe62JJoaVv2MttOTAqk+TFGda/lD5r9pfDNo7IeP5/KM4s3UzUg9gRE
wcbmP51KpNIGN5cWOgCd2sj8PLNqvtO4GF6FY7SQIshAyrH63Ob8NxcHALsE8S6K9wwUUcvlq4UJ
8AW6DjW7DJTOX8Ah0W3LUb0YvuDHMi7ExnYyEXxu9syuAQIG5RfEX7jQlo7KKXQRDZkBMOdQhI2R
VF7a6GuTRReqV2f8Fdw7zjYggab94XzLtBaTrje5n0+VE3tdGY2rkrPowiFYmkE6F7clPNb8dMBD
dXGyM0MzDSBYMr9WsXYT94qHrllfEo1Y7o+llflbvLsmkRyMrLJKMBjegC7Eih0k2ib7yhysJizK
tr+wN5aLtLQ3f/7OHtifhTUMGFWUHIhxNTVPZnP/e/vglwkLhwpoUebYy/dW3dck7V2YUO21Ai6i
ZCl6JH8Pc4UuOx3vVN3GuULnMoWzPx2ImedIUVV67lMaj3tEcWNY1nH0cyxzYz+VoxlmQ0G2w2SB
PSTp4/T4+SjPLBwB/QpSlThogCAtDrYslFEJpsDbLZK10cfayihk4aGyUXqZyy+gdJau8tdoEQXA
XSJDBgji6WgZHS2qV0Puj1Mrkd7NIuFLs0qeq74fwzqScm/bdnGo0WPzW+WaPyfannWO8dqh0Lg7
NU0ngtcGGTHRcel8T0xrWNeyKjeo8PYvn8/pmSOHJ/pfpuY5f7c5UZsoTTuHs5y4+cVW7qpR4sLm
PDuR70wsJlK3S/AGAVOF+9pl+7RulMeH/ijsbZfrvVdX5IdWppr/Hwzs1/sT8c+c/jgd2JTmHdWs
FrdANBqeTJiz461yL2ySpd+f7xgTwuZ4UswjXCpaucruBi0D0RE1Cw7FOv5si0x5EWEb9N7f1Fn+
MEAJY3Lo9vPhfXhFIQLGgQTaD3lRx2Fs4cWyRhQtVB4heCi1x3FwrpTkj1yab0XRPGCSHwXu765L
/NItnj+3/cGhLUwvtiezolbvxdD63H12HeFp1WsaXyKuWCCTcAgWVhY7Mx3BUaqRBC/RqvWnKF1p
RrVOTPbi2nMHHfy3Ko01qUng2ulOE9E2yQ3c7jQnXhHFFyAC83Z5f8H/+jYOQ0F4fr+iqHW6nexR
DmbXYaGtge2bZNiJQe3atNqj3rDr9fz770/xfPTn1n8deY/FFDcidnpLYXWZXe/TJl43rgwAX7jw
Yjy7i1CtxahQNwRJxKKHzrU0Eg0pljI2s7eRytssd3c1R/FqMkHwNnZWUCtmohtHbjnelJ+P8tyk
onMaSUl0hhFA0E4nNU+dsR87o/GnpCL9Q+wKwldWmaFs1SHFE90VxALCTxYgLvndUAMPSIbMFApa
eL9+4F60JyOreTc0PpVsb5jlT0LKC2v4we/NJuC8kXdHIwW6P09HxwFSQOYdGgbZ4D5kEHnXFdRm
4y4QrfEUa+mxi9TvOr2FSfPUZEnJBOLdtPW7Epj1KW92U3kp1vhwCy9sWKc2JAPXEjOm2Ub3beT0
2NvJVWPnqINpl1JkBKJI+HMnBw+vSgvBBlJFFhJVy5OA4QDdXSYaemSBALIbc0KHVqorZK6JPjg3
UkcazdMglOKuOpTgIG9f28inGyiRIzbQDaC6WtFZVHiT0bhuMMQ26soQrcynO9po3/uG7Jqib0LT
6eIf3MptFJ2dftOiCeZgRxaIEKG3EZAqa0LijrbXETu/slivA3pn/Sg10A5wW71UpH7spbwHbWQA
s1/tga1r8iOaHkpqhkqNoSLVoVDQKSB479epr9XmMR/3mrZu3e+2aEI5Ky8KVJm1PARHPzrEch0E
MWtK6wCYaN/ks3iIu56yTWw9NqbyUUlcD7QJwWZ4JQaxAUH2Y0nuDZR8x6jdEVSVqIHMtxOaxZZm
lW/o1a6yjGPStkFPtBXrmAfW3kOuofnBRDOhnYR9yldcWmg87zvIjCXjFWnsa86STeQ89dW0V5Tv
UUf3URu+tpWDQjUtdc/pZeVRCij8YAkfiaiHqCs3hYX/rJFGAbJO2I5PTLTrTi26i4brSmxMN93R
6KGzX9GIuhqr7FGDEMGWC/nqSvpKka8gMj2WTK41lK5SYm7ohMsmbsE7kEBFOXXWmQ1KqrR7hqA3
IAq1T2zhm8NXy8xQd05Dp+Megft0xmalycYD48Xa1oe1S9GemeVgD4h2kY3SGxn3Vv0z07QwdWu8
oqpiRdzyOFpdqGzi62D4J23lNdNjlHS7xuyBA8iCyFAHo0enIJpni22BVhEAJxh4WqDugTPoPkJL
bErvRuGVo0+bg2vvemtjYQyZAlKmAlIK1xvUQ/O1yq7LyDeblySjHhvDRO0TaHKqNXdR9gIRycbI
Vr1GQkEaIFVir+XrCPyng03DLn6u0h+yuNWyNTTucS0azuj1RvagSn1HytrXKx2NnPk6oQO+0LOW
D89OCQ7PpvV6HgesTHwGRd/IR4dnka3dCBgozyFbGe8m8dC2QLLY6MSUXlXtJ/IQa8VVDf6qQXzh
+lFSI8C8GuTnGA3AZte+JnYEe4EFhb4v+mhrZclj2UW+pIdJuyXupqvvoiQJTPtIB+7R9tbp74rp
pm/QhwnFMLBJ+UmcqCCF0MwoD5ZNd6atbS3zMZM/J7v3sqJBbfr7VG+BLAiUsTaTLmgm7pfjU03v
8+HLgH5+O3TcKpSAIg3OiuQHYj5O5JGPWyHlA01u5LRFcGE7geWEk3poa7C5gszHNg8lKGbwtHDb
ZwHm02hgnhn1OyMebgwHaNTOFtu5IJmhSWAoV2MGRiq1LdKv0ehABWxbDVs927HuNu0Lr40epX6V
sO+OeT9aLxCl4Ph5ls/PF3KFcgbyBsJ95v0K9k3mS3ZjQGGkb/d2PwQJsvAU/9KBx6CrHivDcKs4
Xk63tFwBil5mq4w8GI1HHwoTbWEvAw2oeyi7a2nu8HCxoEjYSCTlykDSPaAInja86WMP6rjIKXzD
jV4Nt79pqHqratt3dPaUGR36tTkYoMk4rYp+QOgzhJSJ4VYhtEY1vK7WkS6V11md8kgzhRYONGA9
1yiZroVle40pgmLKfwys8AHx3NCU1J4clFw3pb0enWTT5/Spn4hP4mhHE4YZkdHR1fhNWTQ3ZoET
x3X7OJntqknc6yHSBs9MUSafv7Cd2Oumc3ZjpXbWRPZ5Yj/aIFlJ9GgDDmtgHiSkP2S81jvsSA6R
iaF9IbWM4K52cCjbVAOfhvGtN2kYl3IrKneTiWsOsEjRbws2gWhuZWLl+bRL+xvC/FmuL39AYicG
27CGM2HcOWzF+v2YbBy0qBHwzFhtqA+rwn2s07U+XkUJ8N8rYProqj1KmYaSh1WyqaKjWcJN517c
vRoCmym/qqtDlYe4J1J6ZO1T2/tat8lfeLZS5aPQAHMCigpRrw2OGYgXQfA4wV0FaEgmN0T6jfCr
+Hoar7DVGN9oItCcq5av+qQEwMTyhJ556BPMSrWOrW7FALtPi+9x3N3TcbiOh7cOXwPMZx7ImDxT
NEdDjQczKtejq26sjtd+C3wiHU03EKAe1rijkCVMv9SlWA2Fft8RFShUeVPwAdIGexNtZsNjn+/N
ToUkGzYMRJN6c+DjFyt/yvOvkXEU5GDLHzXake21O2y6dD3Mzu52mEIAhrBHb4bxUSpscvAGANAT
4U4c2bOgGxF7bvEDlWugpnwt/9G7RzK8RonERfPQJjtgjFJwJ6TfUgNUAGqGqkBS4WvMvlimD9xd
n8XAPLXYnj+TyVfsp52vJxLiRvOaoVuhEa+Kn1Fu8PLkTge9mHWtifvajKCO48d0xWvII/vF+BPF
yMjmAbAjt278XEt9lUygH5ueRuMa0PIgNuMrvG6DPGP7ihuhS3BJamJ4qCrZ+TXFlh+c/Hth9Csx
VkELtQczs5BXMeugR2GjaazDmKWhMTzFaRr0qfhqx3cU3x5Yq4PDii3AA2vWfAWqMzTGKOjyo5mp
jaO3877lY7Mu+I3Ft3m2i4FgMG3li87wOn5PwQClI5WBmu9jVGtPJo2vR2nc2caV7r7oxo1FDqoD
CAgaRwaQw7x+bNDW01c1IGjqxh2hOtpkj6hZ32ame5W5JXqljl0HP35vpAqr8ug63XXLnTV6iu9B
N9bgPvo2loANdlAnaXu4VnsrJweedsaov5TmxmJ4rEfXlbqXxPUd66YB2QxJwenJdy4ot0fk/YsY
66dYUBY/BnSBTWCw0BvL06uDiL8W+sbRPFqs6mgFfYig7BEVlfdEMz19BFdP801M10b9OFoHu3qJ
ysFP7SlITXtVjyzQNfiRjF+3RrqxQXyr6HdHn8JRc7HwKaCjV135Jeq/t3TYo0C8Lpr9xFaZdj9G
X10kNpSqvF62AeeTp4rMUzq5KQH89ICn3EzM2KqcHwFx2GUGQFgOoqtyDCBy+K2frPWYHPKoDvTB
9oQlbnghN3mMC6euN1kywp+D+T9HOzNgXBmj972IVtpEY7y/jUDvFLTs2uhba4+QfyybgNXQLSmN
ba/bwTjHKpgxjhBBkF1nbpWxI50e5OOLNUrA69IrFdF10pSgaoGDUEZokGaXqPzemhDt9kPYlsW2
lNVXCETUgL0Oe2Rx7xLyxJp7bTI8o89XxpgFep/uUye+a9m4Hm3y1idfCuzDGqIBNACQY9+VZKVS
86BF47pP9G3cv/LU3tLooMkx6HgSSCG+ZfwYj85zkVz1U3NfoMzXq/kS6ELRhn1j+AgngMr9YiWF
n/S5b0GD25vs+igFCw0nhV95TIZpxTXxqGJrBSbGl2p8m4rJZyBO6vpQN19McFg7zV3C4jBFOErz
7go54F2hX5P6oXAKBGXJNpdx7ukuWDpLeFGzqYLIpZlHiuEbhK8nLx7AADi+DG2/7clej0LARX1N
ESOoABBGMDVJxDR4UEwavplZu6sa7IEhUjP2Qz/iVqf2FK1aMVWrnHAXy9whvAW7zT1qT8OKp211
oHmse7aeNd4IRN7NALDazgCD6LrsAADMrCudp6CJdl1wNOe09IAwDGjTwjUhrHBb816f9APLOjsg
CYiiFAlTuyzXeDWszDZ+qhWkFVgBpG71lGMynES/4c6wrVoRlLl2K7riGm29Xchdmz2x1B03OcrM
JkTvdQ5iWnMvDWwQR7vBNsRB7MydI9lhqM11JmMv0eRtQ9AqyrJ9y6ArVT3E/Q+3BqdhBg0myOym
T6PYVfKQSROPnFWq10E3bUtcjzU5uCbeSAbqvRXKRRm/go4jdGXIc2QkD0yBkh7RWmvdyj66mkzb
75LHiVOsQB+kYI2dagfvOX5nFNV9K14ofeP1JiqGfQwouF5tAIIFyMEJEqOcqVj9wXmUfRHUgH5H
JQCj3RjoAncHu2UaCyLssjoD+CxGB6/C8wM8XCX2k3I3lj3gysFrsTa/xDxby1j6pTIfcGSfy6Jd
JTMyfHTdo+tWN4VOELsMnhvz720y/D+OzmupcSwIw0+kKuVwq+iMTTJwo4IBlONRfvr92Nq52GIY
jGWpT/efOjCbmvq14KaNxrx0mxj1qJQEvd08jLLktpy8kvlRG3Mo8vOqTN5UxN4K4C8Vtt+PJ3v+
qAS4Kob/RrpqJLKRTXPOjdecKorDzy0bw2d/o8vCZTdmPsicp0Y+xO1wYm/krpVHv+rMg1Kf1oJj
72EpBDsOrkRiQwkWD0aLlQ0oTur/9XN/dMS4zzIA3QE1fcPskiZ7XU/cKiuiPIkZZ4CuTfNJmrLa
axG/W1OJqLLoP5dN+lIc5Sp1JvkjHWYyvYsafvpi1CHFPKgK7oC4Cctlu8Ymn4lZbc99vf4mcu7p
L07rNsVRta/OmuE8an3DONU5gnDx3dLHqrRi3BG2mT4oieFaqXNw2qChVBRFH7Ysa02YIbLo75hf
k6e6fGx0ecfnMBcaea+ku9XkXtj+zPxqum35YCZvuvq2zTszuU7JTYXXzrMp2sbkX1yiTqf9q5I0
KJPeRyyT9ufFoFdmGO7KyGozv673yRblmr/m5Q4E7qwzotQ2ySGI34lFpJ86L02GDv5SsN3WDOXu
xiymV7ts8EwUiOJP7HQvjSHq0pPteCywFopHm1WLk6Hs1fJ5trzJ2Ss0qFrnrTR5xrif4ikYlF0e
b1FpLZ/VlirBVkkt06IICkmNpOqNqaGRfGM4THok7Ipw81Z4XX1ere+FO4soQz/ub1MaB6rNZfol
qNZTROZqZsvl1oOkNbw+WT1nmXwzPaRohqUgl/aTyVTG2FrzdZZQh07vjdYxxqlDrbNnf0u8eH3Z
YraWp9+Z7XUKTN8ljt826VuZHtSV7aKRtYZzeelJEKiaT4sCLBYvz76lxrOyi8ZoKm33vvQE86dF
a7scizrbO+nB7q9yfBnykTUI9OPT4zDeJZpgiJqjXFZHhFiPeTu5NTF2TKw1CM+AH6J7nU35IC0I
svXGl7IfqXqaAWNKh8i2YdePnytAzDq6seRp6nMvUz8x7sRYAOIP3Au7jrggTf2bctBRib/zkRWs
lC8DNbztJmXqtc3ExLh52fYCkLJtjtcWzPbYV2TLPNdKfxikQ7aRud89i4S6NbN/z9XTp9H2tuLT
YHhPKgEixG7t3K9jEUo6sycTksNkrisctn6ShMZ8y9frzHMy28cFXWVDitFIP0T3468YDIRxWCoV
dQb9fD67VaVd5L451hPdaPPY2LnsLoLdxrCIY8FU+jI7JGEX/fMmd35srIGRUVx1Mjm051Y+GI3s
idV2jXoILH3wyej2UZoDdOhhOXduicc36b1FiRJ1CXLu6nzkNBYMOpoSoK3Tm4feOSRai4XgXxGf
tU4EZktjNLXkI5dYrqdx3y56UNTxv1YafhdH2TdbtZfkmhLS49nY3hfLxv6RHfWxDhRTpXKbPoDT
RUIqJMujVyy4qJUVAMN0YbBRQhFNZ+8n+bOYMy8m9aOvDlN3H9QbJjO3S5J9CfCcZz96cha9uNKu
8RZXnEI4D4rkqW/yYDO7Y1WSSW6Ubaj9PS2GJ+zSCpa8WDyjl5jkYhIaR4X+33H6LMxSswtH28xP
g6wZvOmMIN9MEKNS/RlQ9WoAG5tjaHzAb+OLqNmtCNTVXMmUYFC7leaqvRutDj4gsgyHQaNM8bNi
T9YuT9TOm2O7+5hVgDSJL4bz9DmrqfI19NWWefW26BSILpEf21oyZndbG2w8YsK3scWb9NHXQ9V7
c/F3LvGe6+uakLHBnplMClb+L3FLbZL3QkuLY2bnm8lBzgI2r+z0PoyF1YDQwRdYSwPcYUJYulav
lM1OZCpIpNnnH4aTb0e7sKwjItNlIBkkwbChmOWLlC1mvRep3j5Vi9lcQWebxp3rrH8QsTnuJsdQ
H2W0rYdxFgSSTbahBU0n5khK+i7oCKR51dViBc1StRdRjerzbCvjv6qy6p/RiZXxKZspJ16cKKsd
SVtdfBGr1B76tE0f0fTEsZ9Iffmp1GNW7vCN0Nd0Rj+H8igJ9y8RKcJQCci9YsMy/WkplABLqmb4
kHOdQ6Xou3fTykS0CXDHeZUqhB9D/WZOk3wRBu8pqZtpF2u2/dRPOn2PAdTaNwVxUklvsM61NOLF
qzVjuDVGpmIZkkRHdcvM9xwQ9ZSaKuDjkFX1xXBEj98l6RJXXlOOLpMg59md6nzGpG1QmtihM2GR
0ed/db8yFM+jxlbXashAxqdybl6zSZ+0QF7nrvGcnM1Gsh1ndGyldivXrrt0a7VcK01tPuxYXfCa
ZR31q3S0n4rUBEDUYXbG88RmqTxsN7xqnqgLIfxF5RhF6bCMQSU1dEZqoiyVN+Y1GzSIWVNcaxiU
x65QtPOoWK1K+KDd+ire6KDt1+Jm0jsdRlPCuCJpxQP2KYtHf91y1vSwCWASs+aZFqfoJqniIxkU
+UlW5+7TFnF6SvvcAudvGge8oJTnV9FtfZRmRvMXG23L0QaGBcyqU5qrWR6fY2spg1nu+w9rhivO
55KKMRf28tiK+v9DMO0vUlvo34uRda7TdPOZRTvE/OLC0imZ4y7XFlcxGtgWVAhWXVbAtqgL/bHv
GCS6Wu2yKCeM3Ya2gIqLMC4y6I+Dog+hPLRbvR/KEhdwnOVj5U5GMsVBWUxj4U49a733HWojrGhW
b3vT1v+9ppU7rNaM26p9r5SpEU/GJFX1IVm27FCobUMlmTft3BQyyJ+caXkRmuTJloywDGSLyTHB
wF6drNGa/m3jInNZy9qQ3E21Z5bOsBfpYKa5ebaLJnuTix6oGoeSVylOBSih6YEsV3SGZj5J1Fk0
dJ4xMkQbRWwaXss8/mrPHUFla6vW2CWb6TiZCpVT6WvhAB933Z58hIZ2oy31woNLlkU0yjEolsNN
chuzqvuOGVGe+ljSzlmSg8AYoCDcAXWC2EnfmJLr/N5NK7BbnlcyuFOyaE+FUKydrlFYvdQBLFey
eAtXrYCAWJJMiz17TrbfHjFFh23UUsJ+0+2HakkMQdi4ZMEI9GX7T8Wzl4VCYTQeSKkoRf9oWvX0
ogzmG+m0q4uSoGfwqPtTXLalX+nTxypSkIAFA0/SKC0a6lQNTHssHmY7Ts3z6FTCZo6smGLGDZLO
M0vIDSdJWoafgcZebr86e+n+MWCXYT8WHG+GvHzJAyjtMmgL4YBIom7DpspnI9+0d1WAoptpNkZL
vcRuV9XqejKkJn+mP4Md6Laaoz9Xujb1BSH9O8sw5zd7Zv0A6axCvMp89ppbTQCI3bCxdjcbaDGK
qbMoNFtJO4XQ+bJNcv9e9iUikVUe0hD4BRIhJR6nMwfJ6x2aoky1Vu5vZq3WIe7Wk43csGgTOzaE
ITj8Wjcnv1hdVt+SpeZM7Akhf9G0stxTAsSjWa6p7aVxrh3StOxlz5aq5AOebrmnTZrTPad/INu4
SA8Fmo5ItaT0sbMLxtM+b6+1vcp+3tbrF2KMDv56k69TJ+oNoCpng2Yr7A+pd7JPJdbGsFlNuqhE
kdaPWZtIdRZdkzOyzwUZK+MSTxqJ3QO7vEVCyr5m1qCCSHzUIVl7DrZYqrlQiX2W2zKm23barQwL
3GM/ZKn2w17N+eR8PLv0HPmw1RPU26g9qmvXA4Oay1Ol6/GTsVmy1+tL66mFZdMYVYKzpe2S19oC
d2q7MfWUPKHKV476ZhRZsysMQmCOTqk/5vNfg64nam+5cdXMcxfYtNrqsZN0rKxTlzgTr70Yb4mR
lWzzzjKLFensB7QI01+0we1I1+pp1lKQjKwxK/OiGkXZHbU2HfEd9NOquMIYje6QpekGFDv0WnYR
CNeba7VaccdS4UmPu0+uulUHw4RSBVR6Wks/V9fcuDh9Gsv7tYqN/kHRRRvvbdRjrVdk/dCdrZwj
0DWTbNTeCZHK2WWgyLmoB3Z6VJtZuHWnoXcapHqawEVtVlGOdDSll0EpFrsYrWKh+VnZ9mkVjElr
mg2orGYhkDDWzfpY00b7nIR8KFbmLGX7HBRyPea+9ruRRAnPTpLla9LTKfW4JsU/0ZXKq9ao47UU
jnhDl2Sdc1lV93lVXRf8YPs+VSjABaXkFb+vuC5D+jNYk+GSERZpPcdVlaUELcTr4haDru8KK9Yu
dqX3H4nW5QGTkuYiIxLRmjKZcIrdlZ7myapbCoZs9lHu1BehgXOA07zkw/y75QLWaeZWpdXS2Mpa
mtabLNdhJoxTr1dnZxxCtQP9NOf2s5HaJdDkWaf3YORop7bmxLSjgsG/gifPVvlCTiBDutrTEZpq
ZKxjHWqcQC5+9CVyZJCztU7tg6GLlxmjqiPMYBX6T2OislMrAj6E1Acqq3BUg+aNuHsLnLwTig+5
E5bbe91RxhzDl/oKgVy0ZOtp0F8WXMPqlHuTyHwy22A8moe6aoO439xeIturTwGWpsdlEB9Ce0bz
HVXjaaBFV2diZ6thR+LyLWGKGMokxKLsS3PGcdlfk3QnFIL55t8xs29yh/91fY5jNrPxcrltRorD
4r2pigxYG/V1G8ejqmhRocufTv6wjnJkwaA20PNtowUQe99i2dkaKLNcedYqPc5xcUiqaYeG09UH
uiLtmBI9oYxHW8y+SHIs2cvBGfqnLO0PM/2Y1Ul+Jw2hnv1b5eQBu0XYbJJHBQjacY3mSdtlivCN
fAYyZWRD5M70bPnGZh5M9Y9tp/+QjHe23AbFML7ZceG3Iwu2E2Vntne4p6WtoHezf4kAX7YSrmvW
ksZmu/GSXeIMeYk6+AmfXEok/iaTZcJ3Db65pMFsHZxqPJhNx6wbH2TLCQr7XMcXzO2hstJyWBrc
sGM/Uah2km3c+jYHuvMrqiRZoUGv8OzO09lSi7uK/LPIvrUUcAlETdSByLQvre4DBVrH5mUdtrbp
68sk7ovZ3eSJxUM4NlIY/bkI8oLm1ZaeyyV1t+HFMmCMehTp5Tl1jGOfDe+EK2G2lkO71W4JXCNh
BHvLak/jSLimA1I3jGGq4WFuCcfuM7TJbTA6ENq6EfTpfRMPWsXSWl1268pypfGeEHko19sZtCMa
C9mLsTDL9dMGZ9j+wV6rHNSon2AOh9Rxt6QO6mSMjF47ZVvoVI99+jCxDkV+LdrJK+RnOlW/Hq8N
A7Iuh8PGA17ifZiMwMoUHspzuw5uYupuMxTgsp99yWC1nosmCRNjYbMJ6f3mfaghOLTSn/t/awPS
3DHFJq5iA1JzvtlO46/zsyF2VbyddQmIMHvKM56iYvPww3up0UdzOe1GMh96ZQ7bUolWCYJ3s/UV
aNa+ZyK7N4bly3EelIJtAco9s+7jdm/qe1netnoO52382BTDi7v4XZvnnoc7/VUz3R1iuC4QnGXN
mHuDdHh3rOeZMWhYLwTXTdPnZBe+tpWBPJ7bmBwBVX0YuYlwiJ63BXtZ4w96IK0yj5m4TrXsb3rj
ZXxHMV/T8X0qXiV1Q2l2HstDAYWg/S7JAMkZB85wStruljKndAakuJZREBQfdKWYj/lM8KlLt+Wi
gHHW+wY/SRaA28ZPM3dkjPiZbtRrqhg8b6JJKcFtX4qZLDeNLYJeCQdGSW2st0mTr8po4m/vfGtt
XptaRGRq7K0Eij71MuNup3creRLV5W8UFDzwgqyyFoZr1M/9cLeW0yIflGF4zRvh0sWfhRM/LUP+
VZjqj5lhU9IWrzCPrYq1g8lOG85pxX4spCbXv9+5yUKFv7LJAGgYFlSeBLUIMxOO0Tla5Ucq7YhY
1YafRnR+Xuu4ht6VMpq2s9Q/OdYbcr3Y2cvzQbVPU3VcnVNRiChBkDqOrORMFD+Rr/P2NOR3S3e+
M0IypNSLAZBFkBrH0Qia6Slr76C2eneexu5PBDIlp4yRcW3Omv0ujEtf9IGW+a0FSjyHZOTcBlBH
qp2SJOcR2XlR/qqCdmZRdxNuBLLJPKQ8e6l4wLoZ0U/v1OlrnffOzPIecw4tuk6zdGjEdtp8MJmP
mgQY6j5XDA3Yo75GGuDYXCAIkTsZZEgkUuBovykyxLRRfLjPs9Id5gZcq248Q6J5AP6eFt2bVCpP
9jBMB7kvI5vVPR0zzhbvB6qS3L3US/EARBzrL9lqPU9tF7bpl8ytoia7yd7AWU20TZFmxl6FzEse
wFsdZ/S75T3Xz+rs7IkD8kzhJK4pIKVoj/LSZwXr95CbnmIGk0zBdYqDZrShYj5sqeY7ybFasz1q
mwdr6z4ZfOjQajo2CnaielbCNE1mva5wugI0WnOoLduhs7JDTX+ozzqEKKyvJSt/sFho6es/1egP
pdb425gHKuqVLHPAkH678looRNKIF0x7Aaf6KTP1X8lpYq82A1OLNvmuZuurajV7SetchjiwfgQl
5AE55hBIUrLrJC00xvHg2OXFWFnywq/WQnqXnfCTvxq28SuraZTOf7qkFpxC1++l0j+W9CxCAwEQ
6X61YNmgYEgpPpRdsSf2xUPw7mpaG2gok7e6ob2szp20/RTA53lPPa3ehPaI7DNQ4591ATjjNsZi
6JuD8qlWf/SYdIwrK6qXy9Y/xZYR6iOMA9NRlQJvmc/boN/QcL0W+mfO4SWyQCtlNHyKr9mpX0i0
iDrdyixet+pzymkP6aKnEWR06Pwsl0+SoxNkosMgydE0q4wsRkUHk0L4Z8Sf8uFOz9qKZK61bwSx
sTOwNAVKs+IJJ/xFN5ygpK/U4xViV9slZeyvXbGr6id5/BwzFAUZPPnmanV2ExJDcbeFYOpHwuHu
ucwOHyWJbDXdtfZj3le7eKOwLfPOUYbDZuDcAmJg69fkO0t6qOS/eB12bRhf04hqZTdZcNDbCpDx
YnI2E5HVq8iTB5dXgc100PdJ0TRyUNJrydetZT+a9GMpIAxsldYZS66ygDsQm5/LkudkzUVLDA8/
yUmUT6sxHzMxhP2MyI4rThJKJFSeTOloyy/T/LrWxpGIpCSSeom+lSdvcLWCWUXW1ls/bRyu4lBO
KxItZlyiFjyL6KbUkl7KTD3IaSGuOB9MlwmTqaXPen/r8gEwmvEWNKELVrknZlf/ypbOI75+E5zv
3mT/od2RBca7r69N1C3hnPrj03is4Y+wK7FK4GpxTKWH4UbsHstBRiVI9F1CfyCe2BchufkJVpP4
v8CWHuWZ+zwwINckntmD3IQKIuS/lvbSjBFd7HrMrVP5Ai1RSDvpbtkv6m/8bq6+fJfRhN313rVf
hekWlp+0HFh+Fw6shHDXgKd+vi0+irIX3m97kFp3YL24n4Polp48nMfB5ykWkpuhtZsEyoaJ3Pdd
zBaEA4ofZbpsoXVqzn1YBfO18DOKPFkVO/UAfXyK/1XdvnyuHZcmn81oWqhR8q/bm8Ga8unAzNTx
nWgTulfW3MikF79ku6bxRhDCnbjAGNCcnfSInukPMb5Jb+KJrgZNVeFuof1aqcdqcbsjtvtuNz3U
+j7JL+BieRVAZiTDQc1Zk5bnfpN/5b1rvFhymIXpMeVc1H4t1vYaHi4yoN4E1aF8Sp7ba3ZI/owK
j9ahPoxfM1ucEIbQkqn5CaR2hWGkloW1ClHMBfXySHzWPpPZvvbTO10cj0QaCUzdwXBvWz954TaB
7vo7FJewlfcqiKBQcshd9JL9r7N8NsZPHz9Z64fiPAnx5mznmpdAWVSGqrMfM1+p/A7ilR3PCnKX
0FpYKeA5pr8YBxH/1L9MF1of0hwg5CWJ1hpfF9MHXDIEybT0o17L6agBsiGZhAdM9yRoAZ0taGmI
iV8DeQmH+ZSPSELJ1fF5dRusKBQ0gs5zDZBrBTJwh486sMo9p8NR6CnFFfqfWH4km+heDfVIz27l
sIw8AlFy7IP4WUIsGcQMH48V78THU4Pnd3o2HrXjVoTdl5ZyAlDr3eTF+LUC+laTViBG/OCa7Cph
p+IJjod1BgQrAfY8pQVhcae1fa5RsW/D32fiFmxT7IMCNwLPDroW9DOHpd5NTx3nffVtiVP3dzZ7
XUPUIEVkV2Ww9Q81xAGXp0jWoL2YzUOG7g/17xTyKy+eVqH//IqtCDJ+XiJBJ5p7ICcyq4nrHV36
sUJXyxRN95o8IsSRp2B5NHbadu0Vf8oiJL7JXc/2SeaNT0bUHpYDIm86FDKIkT6mRqRyWPNHy0L5
1XxJwviNG2Y5KrHbqp5yX2wa3xOchMkBPrgz03P7NCAvH/b5PxLTZ4a4P2OJ4vbPUuITG1B+y/m+
Q0aj3Hr7s9e8PAmSwmu+AOHWHyULtfeqemve7Sdk//JtzrnYZ206lzOZVlAn0aCcyFlQq8Be3M3w
ZHEs8yDnfequ/pNeKfM9FEgaoi8Helk/7JeELTMbKzzaIdgSn3/JP9hSxEa+uBsPjuZqD2pAgtq+
OVFHaLkBGqRAXwNupIKQOPjGW9zR0oai8nkXqnk0i6dYfJnodjR35vUyKQSZds2Bk9JtuRyQad+5
9FchxkeWka2c7G7lXPQuNGc/jk8ayiLleej3svyeJlEpgo46CPtZupynjh05g+egr/lLUVYbV7uu
U5iSpPPKm0H53KGJwG3MfdVdQSCFCNWz9c7ggLx8MHz7q2fjS/W4bocEbJEGtfYW5FraxaquJRpg
7sjYDAwC5qr0H4Mv/sNx3k/kXJYAWL/G9uGsH0NzMeyL04Xq8J6aaOurzyaJHD8/bsjHVnfakTA6
/0Dbs4dXe1jO8ycyP941uw0O2xeb11BZQmtIO1l2i3fpJh9Zm/0qbhkqr5/4Sh0aDj0313r4Qyxk
V71n7E3nQOVf+Q40ME9xzwfr5RhOOBS+LGZqfnjn9mI3O09te5OXIJtCepvaM54UrC+EniE6O6vH
klGXLzZebPEReZAgVKVX6bglO/WovTfswXvMd6a1T6HhoF1Gf0LiujwM1a8c6gByj8OhAAUF5WeB
e/48tABWj3Me8B6lz+bMs/Gumi/OUbf8mQpBiRYeOtB5DZyFwyZhc6EnfVsnk/7qsGknhBZ9FcoH
ytV0G/LbJLsSDrgSbSnpAn+fJtQ1TNzBijl+zxt4qumLfK9n9/lhI/6QzaWZr6/M5K52Eac65O/b
fRGY8OmH5CFL6PZc8bXd189C3o9ne/bM70rxl3y/VD8tF5DMRHRthBcObjzeW+rHVJDe27zIHPnN
FKwsP3R8rTkMtkqiYYK44zcFctqV8hnTb47E41na92yKkg/WbvQw3ud5FM/fSEo0KVBSLxkiI+oj
PK0n5x1VH5Pm9N2iR1Cf9bPYi7fkO/4sUPudpA8ofQyvrv6RE8eIhtaTXmUBpuVSBFfJXYojgiZc
If/mf7NzMNR98ZwfVL7Xq4Pkrr1ysI/LZaC5lVkpU7IygYDOQ0fv9A9WV7zXvk1n7YOqHrmcbxMY
sweNhT8k6I5NsUvuLPWJpKC9mmBnD/xFiQGGwfJIOh2KkHTbr2NAq7Ds0CBNb1u0Bl213/6Zl/47
+xAn6Yp2Eyyb0+LkcLTmc9jt0ivn6g097oWJVLs7j9Wr/GK+OZe88vj5/Je5nMVv6juQ2CQ/0I+t
8d8MhS7ECJ34amuPphx2U2BpjFXPDCKq81rJx2l4qZFwOtPHZByM4tZ2UV5fcpJWJetpZGovB6BF
5ooe2dWlnlvffFPIxDMitP3LFs0ks7H4HFCsvjIodMno13rmtSoC/SKCY7wt2QkKmOwJr0kxajwo
NLjJeLIIvXR2jfbxBxtPLOxMuWqYYhhYfsZ5kv154GFJxoemAsc3nV/xp6OzMDSkCQeQLWmON9Tx
t622/S7T1gQ5m37V5OlNTo19JeVHx4F8NekJ9FxBUNDsku5Fo2aL2rxk0o+ysnfP5k4ytDB2zHB2
4jtEmyvu9Z9SBKGuGRqI56YC9tQOMLb+JvxAHQiliR3PXFOkykvAvq8tDYRzXfujNT9lTBmqJzvR
kCwup1D/9SeM3BhBuBn1aCZRon+RlgteGJifHkkEayryo4qpecJXtK+NQ9pc63smc4KjE/9NQAhk
1e3mO7NFMblIAmmx0zhC6afV4cINoFqx13WuNOeHekRgOuxFd4hraDmOWRIwm4fEvuSoJ8dDIYJt
+P/DjH31qf0uuH2WIK0jpD6MleMYEbWGIWoM0tantmwsKmd8zn2tFL78Jy8rHjVE5UyOysvA+548
yd4PI6iD291a/VHTqFtB/9bfhvHAATRqdoB11jMIy6xwS8XXorQfVC4UY47uy1/ijRFu7d8m9YH+
Zl6vbXcdkU6DWogPQ3EN5Wi+TAiG1XPLHmLz5PysmifuaDzh0Fukte89PLGuhYVEeTZPHdBja6VH
u34nR3OviN4tSu2rQ/SlQUQon5RWQgXl+FejxoNg/1kX6kddulQsVkaMJtp786mPwTzvt/rQIFaz
UQS2FWKorD/rZLZObEKzXzZmqaF6yfg4irZnGMbWtIR/AhvDG9r3DtmDeSuYizt3fTedYP3hqSeS
U3f8DXuIv31wZJHvmtv7nBNJNWt3zqp9itdBuKPzsvJeWaoNNcSMNqHUYgkHm9joAiSnDHgLevkj
tH3SRw7kecOwadIzgEv0HamoOYnMi6+Loz78711KPQJgNDuMpWuZRZ0SOd0j4o3ZeWu26I81rs/z
+sKED9jFpoH6vtXQm77UEjOq11HHXT3gEOpGn/3LhP0Wd2mEM7ABQbsnqym9BcDUqFQYjCZmqUr7
sGjZsWhmPEGguK1WDr5RW5Av2hsiyGM/KRJ2sLE9rmmmhCmdypYW6UmyR+fNkHIk/PiuShn6bogP
haMBGPEiCIcy3aGRhJzHXIZWkv2M61FFzz4tQjpaYvwLFy4766vPaQNyK/sshnwIHTmDKMX0tuSa
fYuHLjN2Q4mi18fQACzY2QogpiZL3OSmQf5Vtwzbu5iS+H3JVTTnCVpJ7vv4Nk1ZSRapMe8RBg1v
cZW2hzJWy+uMePw7bW01HLcme6m2iaFjmqeb0s5lRJoHik7Z2A7GirikzMz6vJnxslc0+ZYnwGWF
kbdvelbEJ7mAAULGbcFyEou1rEezUurOTQRFoCL/OCLhRFkfDHLMV38eJe0kGRWU/dAnRhST+PSc
ziAMTor3SZDwwUCRzCstWCEIGK6Rh7AeuMQVaOn0mhLGQ2HWE5yygmKQvRrc09mUrTc14TzZpjbx
C7m0njtLKt/KQk38JMtRirJ4eGxerF7ATqVA+SYmn2FOt++xsKSTjCZpb+Jo8SWlkRDo5gYtZi2Q
k6HwJFmu+60WW4nBUWskqEVb42jo5O4wzLK+y42qOi8Wtgyojv/YO5Mlu40ty/5KWc4hgzv6QeXg
xm2j78ggYwJj62gcrQNwAF9f64qyTDGkFE2zsrKSSfaeRDJwG8D9+Dl7r10MzVGMnY54Nz6PTRit
H8ucRnKxWu+q8R2Roq5T7RGF9hmZnK0ORx7W00Yw65NKCUSkRh9ABwsONnZ6GcMzeCzmXqAlRjVS
0JUMg54ORkqrNY8Ylq1OuJ5v9ay229zM47aPV05ybRbt4kHjexg1J0NTL9+UxRc5uSq8NjlHGNUK
cynnDLtlIYb00Hp0WIa0OguyUGXleoiRqS/uo7EBlVHuxx2rTt8n5wOHQxvTE+1CmZaH4/zBoGUY
7pT0OrlfZVWOHFNacLsDgO9NiBznwk4cAbPQMy/NJPx3AjQwCbNNNDOiylW31X2KYrYDbR6WVXdu
bPv917jHVwh70n5uRO2wFMwaS/9kmttxCobrEmvXe28oYk7uHmPrdarRd8phba+dvOWQOjYTz2Mb
xSrZSqWrM2lb4rZY/JBDd5Ymzic9L4l5beVclfewosOa0dvSu1eqqcbklNbBmFzNfYT+NUtGEb4P
6eM7j50b1ARmJ7QR33t87NSNXWamGwnSNrnsumTMv0QLfHv2k2iSVMU6XTpwCzWD2zTWjks9XLfx
VLFSCEx2VRYKvV+RyWXXRRKzb2RVfL7bm8Jzs6/p2GENWNOxHD8yd2OevuGlJefaNfMLPEQorZyX
GrxJzJrUu8Htkk5MG8lBHsSlTuqpOfp+PTfvE+fs2K3Scg1eVzY8NtKymdaDpzt2/EwJVELYscZG
dzdxvVrKWDEhA+F+K7UfpAvtg3WWlPYNpEN3+Ghzz/fqL5qbXAimOsyvYrGvh8jKOdlPGE5CnEUA
ssODr0uLtyyal+fQmXuivgSkIKXrLY4rUhrc/drp5fjvmAERmV9nglUIoQtMVvSGWDBVnYOG5nwO
si9zgygWRVuKiqFenxP/F8knb+ke52sxOQ1FKF3Gm/4bBIWcuyHxEV3hPTMjUCLDKt/Vr2UZPK+C
5NUMoyeiXFCqEN7/pZX/92sHADl91mLPDc50gT+BWbIg9nDYLiQ8tppjyKDKW8fxzS/4JW/N/Oer
BACdUDkg/vnLp6kGhw1W82mOsmCZU2q3ImlvVNKc8mz+FUDoLWzm96udsRbQHsjBfktEaD3PrVML
bWJEo5ZwHB6r8Bcf29+9odANkgCwJKkkv2fZ/Oljm/yqhqDGxybzEyTi6RySyNoQzb9KMRJnfMOf
wQTnN4PqNAGc4Qf83zcAllZLv5IIMSml3Z0fzdTgNHHc5qBIMtkHkz1R/m2iKDQPJdtoYZbdPz8J
f/NWA04AADQEMb0cR36+Q4rZQQisB9C5k8t4esUGsFOGgwD9q3++0t88BwEQEj+Eu+qDm3lzL7pR
sSiInmDzP5yNAmvzsdNXgXtAwLaPgxNI4X//LcZxzJvjjgDB+vatQfNXyk1Ff6FNVm9LBM4viG/x
aco6pi/o/Ir19Dc3JkA8sLIgks8P3Js3iIA1n6C3w5qpOqzl7shJNv/FwvX31wjBIYOmk4Qg/Px1
BSnOmBkR8kUUcnCGWXxW+mCS/uev6i2bh7uSQAywQDDhUP2+xeSOuNHAS/DJOTAWMCvn8nvG5f75
Im8SoSL54yosiB6AGpi8b/A0g0uwYlucZzAJ3l2dfUiz4KVD0yDsdIoTvV05gjkGEyGacpQUqCEy
w7DRHtKBTcUEj0VVoA8vl5Tqq7z755f3Nw8GDyV8QcgrEUS5N+CVDBEjgvCxu0h7UR0RqM3baWnr
E8Ed+dZppu4X36x4yyg5k0mkCCPmZD7QyODNngQflZlgx/PBqo2amDZExeBeMI1dGIbjcwx7566I
BM5uhhD//Gb/elv5LhVjeKbM8rwHb24rcs38JYzoCHhB/OhH40Ol5S/e31/vKS7hE43k80QmoF5/
vnN7S9htuHBPeRTL7Xhv+OpqG//ijZyfsZ/XU/YFGUr2uiQQfHM/X4VCY22XlvW0QzEj4ycKs8uh
arZjMV+EPTMQ/1fLmjijan66JBUEcVlnplMA2ik5v6Q/bRaxDVHuRezvo+BIkmTeMfK6b9GaH0f0
aF0QfDGNOXa0VBobbdFxfSBiArcqBs1//hLfgpAiP2Rl9aRLvQEY8+0nXOI87Wdk6IzHF4SMH4HD
bvyyRVeOlXD9xdf5l9X8fDFirggwjSJqqTd3a6DTFscPZiVoh/fDFefaLcOel+Hw79/TeUk900YT
0hvePIV1mExliNzhwrV1CekCY2+ULo9t4DwP2qVwoo//z1f863PIO/vzJeXP32dde3EFAAaLXI64
rPlOb2zSmMFLuxnaJ8o82hfvgJD+4tt7e12gpv6ZJgV6kWKR9f3NfdSsa7iQhwqti7Nm22DZDtNb
QTJyj7oOgUBDp35N9m72x5P5B0X+/se9+gZb/+Zf//O5qfj7LZj+J6D94Vtzpr+bt7/p/0J6vTg/
9/8zvv7mk87/TK///bf/wNf7v8kwjNiOXMoxPxFnmtgPfL0j5G+SFRrq0u8YenEm2//Br5fBby5/
hRwoWOFcCG//xa8X7m/gjNngWNIp82IwjP+CXw9Q7afVJmZH4pVRLoYe/3umkP98d8bCobVcmr1v
Zjc4jo2YnV1FmEl6j8onYayZtJX7GIXZagAOVGHzteqVqk/5RK7Rgze3MrqZAhv0pzUY5fya10Wd
PNgkqNU2groDX0rG4zEngia57KeSJn6oVlQrdmpSceWtTUYmm+eAe4e1vnTjxTC3CbKDuBNB+TW2
qDSZmSJ2cs97dtyXHAQIfHoJyBXqtph5VHql1rxzH9NRUwSKpkdfWidFGT4PRWbUAT3we0t82WEw
aQ00Q3w2c2HS7Rw3S3lbWKuX7yxLjZHENNnaHmcgTWdCdetNYmfpbq6c5jxnxjzYtoO6Goi4Ma++
QwoksqW1dT7McTahYs5J0lpumm6soHzJtvLER8Iimu6DV2GiJ2OHAyjdTFdNt5VfQSEZ05pz1Lz4
nrqPywRDYtr6hfcyOjZiQlUpEljer7oY0mPUDZH3GQRH6R+rQI31p4x1f7keG86+70Fq1PKqxKag
X6OCXs8TEsgCqyOBUyWTsS5RFcLLSKG63+RjoMW3oVtHhotLb5L+Vs+Vi5rhbLWSimK9hKN28FZ2
Hm9DM28tvSNeugJZdoSVwD21Lum2X8IojTp1tq84mGc6Mbh3q+eXjIdzOOIDCgKPvAIsQ1NTT/h5
k7TBwRwPQ+NhuIkYZ4+rTCMmXjiL4m00IsXcFQBFEVu2pbHD8zSjib2NXVlI+vq9icuv3qgQ8zMR
SHJ9i4SnSep97OVjv09sSxsgyEeRTOdGa6GW9RrbPTcy1mc/SxG7lCU6y4BYoubeBaZO8NwQyOzS
BmEOE62NSu/zPHSJNVs/KGf37EnP6p6JTtnVd06j1uIl7SOvfui8hGnKSGc9PgkiJ1dwOQv2iqdA
2ql9HIekj/aWvN4CLVxCAvmNmzOQuQ5JJRpaQhDtMt31uWPn2yieET+log6n7yX9Led6JPInD8oL
jEZjLqZN1KCkNf2+xuC14JGuM8cXeCLC2Oa4wUeEzUKhXM1CbRh+L0Yv6sLL8ywVNDRJXhzs3STr
qo4Irqb947mMWHByudjUhDTufFp0Vtqdn4bFcqI7s6jPvojC9JMSDbknSGeWsj+GTbieLCZLxWS6
BIzRD3G7t1HSo0yL+VbmT7E/YcOQfuk2BEONY2KwP/e+fchFxQ2ytX6Ky2mBKm6BFswkWfFmltbb
waCLo2/a4fC47zsUeE+icrSHaKkqXe+5LKp53cE/apKD1oS6fVdni+OHlj6t/j7lsevcRYsqx/0a
LLq6CZWW5T0NQHKMLvo2F/Jz3HVDcLOkPbM0AicRSI2ggb1nf5rljJSei9XbpIhb52bOGlk8ObTA
JfCnKdTXZOdZ92veycbHV9mUxXSpJf0/+AUsRDcl5xumu64WBRK8WTgHqiX0IAvZ0PlVbcNWn8Zp
EiMK26o7d4YcWS3gU5pcHeoqNJiv6wIFtwOkwzzWdFz9FznQvnqJjcjjOzGAYHjpmszGT4XxWx/k
Wwjm75pVz53yI6ycEUzKhPfuUdhxadEiuPEIYScYzM2SsPzeDWE09p8wQ4fOlcPZA0VRBPjEuZGO
WaNrz8bOfEwDnsj7ikaJvu8zAiEY6FrTqofMjFP01RbLBMopw8yIemUO4j2oQxmC3tCxj/DL18NO
aae2vCthS8wJyVKd6NBOViFeqGd7MXheoz4ELs6XA5YDFLcii8blPtLdXFw5uRcFt1VobfkqVhOl
RBZilTR3U4ELFonTWJhTHfUFlgYi0YO7OdRM6qbajsHBnL/60WrgcJ5XK/6zobN944dTF1zqwFuH
K70aIgGcwGujuyWNlDq2U52zeA+Yr+ZLMvLy8kdP5F8VRP9vxvoIl8rkfy6MDiOEyU8/lUbnP/Cj
NHKC8Dcgz4RzQM2mh0OMxn/VRqH4DfIS/UX6cjEHkPMv/VEbxb8FIMXhs8IvRZcbUjWZH9E+4jcR
AeLmL3hMtGci79+URryVn2sjkjYA51OxQRVPiKygiPu5Nir8ouuiBJ2J53bDjcA+eOEHtbxMGiBk
EyCY/TC0+roPVXg0ZUNAQd+Z4WrUOYC+dcm6K3I8l920Movolzg88tCU13WcFNzHhD2C6kqhHth5
mJ78eDGXxdkMNrK278q2ix5YqHBfgTO7H0nFeidLj6HXUq7eV06k5TZoh+ReSVCi47IsGU3+FIyf
JklgM0AtmnAKICnvR8PgV3mTemSG0N0wVSjfF0EzMBktiRvnw79NVibQTr2WD04VlLd1uZSXMgKO
4814F9FCcWDKyryl7a+meyIcim3vR/YOn3CDIki3NrhA+80ZRpcCtZxZlfukljw9QmE3t5Iu0wfj
jsNtTtvH25JtyXaXztlXEwfFXUsuJAzEuLrtZDh9jkyUfWCXqPjESXTc9qoW70Qz9vec0+Njv074
t2c3+tRjSXmIW4smYJB4zCvmXqc4xKJvbKDua78rjiaY6j25hOpOYmoHo8ZWuIk7L7gXhaiu09oO
OK/D5LB0dfBqBBI6J+4gxavYTa8yJ0g+IqgneLlZAX16k1yvsMuBhpgjs2cjna5FOwavDtXMVVEu
xH5Egdnxw+b3URnb97pOwxMsWfHY6gr90NLBP1h7ZoVrLcaTGkoWdcp9EKFzdyQUcwR7SChyiKn4
40Au6g1AQibaysepvHqtfhwmRni14civxzO7aVqQ5kVhF+4RQle7tUZwHaKAvwzMuhzCcNSP9Ri5
d/nUJLcLxSg+tq68EgXTf7DqAlVlNDArlx0DHPBgznRKYjwgUxrmX0zbJXi1AEpsak+jdx5zJ/qi
UqaxfYcKVhlrPMzVriT5Cj5G3ATZxVQxo6y9dbpfUrdLsddlPsNwP3EvEuyMW61K/3ao3HDnB3OP
JihZipuk6paL2RMVOBNTJtmJMVR0H8ejd+CmyJ6zKvJ5qNy5/WD9aXkllTaDjLPKOjqMbYV+bXSb
Nvk0uH52WsltKy86la4vlAHofOFIEU2bk02qdkzPoVl6g8ATlOXhd99vs3ZTp4PZFmtd805lE+Hq
owSgotOhRGccZKdo9Bk9uIuTnZosrV/moC8DhC0BoaAzieQjogjdvHRJP9wVqo2OstP5Ka6T7Caa
e7nzu6q8y6QFnGSmDLW9w79TVST3WeYIpsHuGuNmZ7u+80SGgmJ11KfAa7ybZWUtqKbVXOu+K5/7
ZuVFyrxM7HaKVB4jocyyTzTYk2ti2dQnr8CLzYxY3VYDH/DGZXiKzo9K5OSptAI8Nw53TJCKYDNE
UYxVyEebDeipuW3IoXghr5Z31rUBn54786IcyTB5u3AIPGkxNC+yj2t8wV3Hj+WzrF6Eo/sXt2jN
U98C5Tizz1Zn6/Xuchcpfu6Fu+oYyEk+Tu+yxO3bmxqvMI9b1KHXDcoKww77gXnnDEuRX1KaMfqz
Vup+N5CyNxD/OVLRk0UzfLW9DIObSnK2prGL/II5FwH0O35gvr4qODS8rd+/YglWTO0Y0fIC2nnk
Q2udBee7sMgwq8wT8xO8D6O2TiKdJzfKy49JWmIDaZO+/6iCTlzZuXbvawzJEIBccSnSVi1bKfPg
0jfOuvOVD54StgTkBsT/83OcutWpDjnhbVoX+K2fz+a5VGK87Nq0unayASlsnSDZDFSCTRTDmsTM
8ySDrn0plFOsFzZM6wca9esz5/byulwjllg1mP7zrBt/J4op2/pdzr0YOOX8FRcNujQ/L2BPRhGu
pA2W2/49B1LCiw3Px5X2Zn6tmqlvkXcWqJ4AUtdb4a7R1o+q4pvxg85ua1P7d2sv83jr23y01yru
kSZNHTDUWBbtZxKQY54TSZ4noKigN4wdjQivPO143zpRInWcs7Zy2KyWemVyCz1976bgy760jRMO
+9rSqOY+Y2aMksJfxhMc8E8GpdHFiGW03IQddIoLuUYIwhy9RvbC5ga4Uwg1u7uO6PjG5/tYGySF
DXRPFCE5i0hctxSVoXIacH6OwPw/FtzATUbU9wYmGi6Kxu0wcpadeOQ4Duuprxnrb4FvpPamiOYk
uFNCNs9iYc6P6AtT9+VEqAeewMrqaDv7QyIuo7XS8fdYlKO7g9DRH/ICJGsnqiJ5bPxMcFJWkVdB
75uRDPp6hiUXKnuWY3YzSrp+0rDso2muRX4Rt/0EAdDxvPhFjXH6nOSw7dqE9XtnMAG/85uMR4ap
oXOs1trpt70IQ8KM5cwhHCvljAYVKPrGSdrcvcfCrMQ39A0cFhfjrS/V6DtsiVV41mw6NcfZaGAr
75nczRs0OvMrW8F8Kxo7q206Fy0UTjfEr6T99T42wUwREfjjtzBOzWuWeJB2je9ydqaHUjyIhd43
eaTdviy88kavitzdlLnZZol6Fvu1NyiyDS8b7N+arO/HSEwQ5HSjP4+Z0fsq6ThUz2J9L2aAa2NM
NMYmbCAsZxWwzGFyzVnkY6cdp7b6XnGGvfLOggGgHyjcE1uFRxm0CfMcaDUbUaRMAFXRvpI3BCyE
5scNwgNxO7hlh7FpIrY4ctOP9dR3t7Mj0QeGjXcsRD99DABUvqsLPbHzIDzZ2bJKP7TB0m2FtPPX
LEgQ9oTgRzazzNxDFQ1I82ogOhPJvHvPpM57bxroJpfxEp5Stt7ThFH2HR8BdtmG+NOPBLcVe0Ai
0bMOdLHsRJ/nd1k9Q3zWYXjj+Iuzt6WPF2Yq4ptgxvQTEeW3z1XV7lO0kUkEXwewlUfd9qJEBc5l
RVuz0dKGH4nZqU+Ss8xBp4lJIcpH1Qe3suNV5ZD4rSy60Hip5R2dyowgHEdeQQkMH2XWG2DZS91d
TG27HoHT+QDHkcq2m7gN7Mr24A/jRSJS5yOZ7fA3Wl/TP4KmY26z0Vb+ZmS7RXyzYsDiZpsWZOtd
JzysiIuz7d0q+yZok2SbMTnf9Hky2ksLbOjV0bN/ksLiSvQVQmbYd+q1V03/PVCNejWyjV4YWcbw
T3o8lILmx3dagBZQbxJ8R5PS3QoSGC4rH9zAaCb0lXGePYg4Xcka8uL7mpTv29GFoFyAWbiejIYE
HcnhRIOl3cdVsu5rBgGHQafuoRiXhNWMVrww5YqBPAi3RNjbnekENF5q6Z2lxURP0l9wPeF9MLXH
Y6PsdDdErnNpAoG+Wk2YijGDQ8NK4z2AXR/f3FLtCpt/WddqQKAulmMPwPJC5KCQe4q+ixpc585n
r8TMB25kCriTMrHIbaet3g4+Lbqm7aPLaYhjfmWlFC9WsfJ7cB2A1Fs/dspML9Kj6wbiUDDxb+yl
73TVB5tVHjrAmkraMF9MBMS3ZgLmGkhRbOMhrB7KKCi+LQwnL5K4ro8xtJxt51P0Qefq32cFzhRK
kvyOPo37aoOmePCkrO+JZIJvVpXttRiq4HYuIMfF07A8Z37u4KSB1daAv7D7ZM2HgxplcwtfqEip
VGNvrTn+cE02rCpaUXEOoUsH5gJAhcDrt2B8rev4oHO1Hj3AoVciHmm0Ugl8L5sK7V6natCk1Rm1
R6jbcRK9+w6Oc33SVqa3vZdxSkrnBdju0tyYMPjq1G7zvlMaI4w3FUdQM3JThv78WtghvPPa0Jz5
vsn6efSFPIFKBUIcarc5Dqnh808HlXwBNaJ2lRTOqU5jMP/omPWGzhpNaLDgWMAr04gb+lPYrW3q
FduJU+I30Qt5b1QSPoVT7tx1WZwSt2WQwXsYZy0iKNBqh34KXagaUTnvKx8WMiIbntGWKPQ1y8k/
pcFebCjr5LNMsul5YjujbZaS6rMxMB+eRMuGtsmy1tz5wagOqe56Sv9svmLEjI2wXpA3F9ICgzUO
m4WbYBRjK8DzEpQnl8bXKS8BBc0VC/DSgP4cvLB/cbp1wu3hy/WElIjym8l19DTNiIs2Wa3ny6Uc
cKQGswAdPmU7p8y73biuw4MAXnNv+J27TibObekiE1NuL45zJ9YX0UQIvhYLsa3Vxa0YzxYwD1N0
VqCNpbHbbCnMQYQmzvIpbuB3Rojd7pjcuecVL8XAluCvaXo3vA3LVpxSk/uAfHoYMlWALY3Vpt5T
R3jPNu1qaCMq2s8piQlyHTp7odc2QbyEPahNfL0nb2bZxhkxJVu/yoEShknffkW5Onv7OOMUhf7U
HXczi8RtzHlg21gNuyhvw33J933ZwnPat04XbMu1gEemwpecmuuysp68iXXALLM386WAJnQ5nDGu
lTXTZq6W+rgmi/+hiGiirnyHO5/W1YmWR7Tnn/CS42j55MtUgDRw5RYTQn6CGJQS9RNHFxYg4xUu
VdqbNVkCCgXqNuCJhwvSJLuw5zTH4onTE/7DBaSi5n1QKTaOQTY3TuvBx1ZVdITaVh7pXSyfaSRQ
+maxOWaYrI95waibnw4kYk7dLdwu/U22Fu3jWKXubdMyw+S0oC5o4LkvzTDbpxa8zKZHUQheNe6/
hWWcPSxDjdDJsf1ubX1zmoMChIGuOvUFbKALWaSfPydVi/3Jl+KDi5MfO20GghUwKx40A7+M8w6g
UWcwzxzZ7WXDFnTwMgHdRs7l9J7eTXXfzmsHYCEMxjsxwr6aICA90r3M97roNIkas/9Yl2N+xaQ/
3M1Tg79fhS0sRMXtVPprd24faB54GtJ+ko3AACP83DUMOYVSeyPCftoLF6FImuQVFpaIc0MrOJ3F
Drox2cz9J2cpqmcIW4A90Jvi5GOO0UN9kAvoEMIJht7zH5PUmKNK2hL5/Tw9DTF8wLkX5sprOClt
yhVuIQEPZAqY0Fs+4z4uH7pOskKB5nRPpD8rXLnx8qrGZACI7JOmkGc1gvpVK3yiHhQLdAVqm81w
GsmRbl9KWFKnKgYCBO5CXZJ6nmz4xneM0UYcDD69X9lFmsxXGXoXLhXX1cy6ZHdpYMf7lRDYO8r4
Atax8a6pv+2xLXPv48qDs29yL3/u8qmz1D/I46t2De8tW8MTyAq1blrVl/CgmiqAfUfbBX6C2bYa
+TimRigNkJVhWaX+AhglVsttvjIhCg1jro3HMQzoUr8mjxwoFsgXyqR3EyNvBgu1/91FsuSjfx/m
W+ZHGBRqSQ6ew6obR4VW27ob6ku3Q2hHH9vuKUBwpZWNgxjfr7IH+jy0RnoE9gAh41MuAFCv6bI8
ynNQlxCF+5ypdTrOjlMD/9QTHAXhHoZILVeTwTK/Lnl3sK2DI7lz7Tc7jTjOWxIhcIZjvoNMsItG
2X8ozw/WOEme75TVhYMLILhpnV0wsXEOkrFH124vvFZ5H4vGwTfp04SJ+7D/sNa8cLpgjBDO74sj
ZXFl+7NRv/SG7qn2bUZcytI92TrFOYFWZroPa3BNsp7D73FxtjuTc3fTcD89JW2UnH5v5/7/zvZ/
SP8fR/7v1s/fSoraTz+l3P/+h350tyOPOT0qZDQYKJd+jPyDgOz5mIG+L36k0v93V9sPfiNSMTxn
SMbQMkTEL/3R1vai38gf5T+hdPzRDf83be2fZVMcGlD0JO553g95jA7CWX30J3URzW6WXPavoxwL
iOVBUD+1TgwrAIruL9Lpfpb0nC91lkNHvHDWG+QPbyQ93jAlEV3G/OgtuQZFHTTYoq1xs2VTJ0kD
X7aVxXM9ygUWZY7Z3AVdX23+NHD4Q4vyv+qxum/yejD/+z/OPfr/VlP9eBHnrEUShhFR0of7+f1G
7lypniMjLKjikDN3TiX+bbVKexF7/ZekVve9wQrwz1dFPfGX60aS8wTaj98FHsg0fvqcYZ4bex6w
H5iEJkA3UmwWeM57BnGnDNFzxxFg0suTGg3wFK1ScAq6VdGTFGu0HBMnRaHE3HdAvEMgT/ClDoKl
YkEI8waMeJyLl5k3QYZQpP1ii8bBDY89Z5HkcVoy8rTWao0/TVODNbaiTQUM2BtxqzYyaOzVGnrT
ezeYiHhadU9UWqwYd+MCPlfGmcPChk8ftT0lWG0dzGplGe569BVwGibRXFZg9hCBh0OXHoB9AjRr
RT9ziBh0FB2j0NA+cHL0oJvYLHDs51ZoYBGcB53bNTPlSMnmDvmF9vv5FNY+lqSmUovckUZPIwDD
4mjoESDU3DVRY1Ayu8Mpcpf4ODRppwGYKpcjEE3BM4hMJulNYccJGtSStPedIrxkE8dAgy/cxCvW
Y+ebBpwbw3K8YNkCLj+LxyK6dKuCbi2YV1MSUVJiQxhV5ywPDV31T5GzEOySFMornuRiQ6z9CQeV
IxhU9XlMiEu56ZbCXcC32hokIvdeTEdSVGhbbNylJwdVgLpAjjCPV+fN+jlNmvGRW5ZehfIVPmzR
eMDqy5z6fkOucP4x7prWu8M4Mb7OrpHpgRsgqU9FX5FP4c+JJBV4rRd3ryr6PrTb+xihg52w6Ipp
1JYf5q5hfxMGWK19Gy9EGXh+jp2GIC0mCL5fLtNnJcRonrReRm/LTaF3tRO716lE7wfEKFUkcnUF
SCgzmgYKbljUr/h2JE25oAnzY2dj+iBjmA7OidvZjfFANanZiUbb0+JzW1+28xJO9JJKKDajHHB5
+2yyajvGWe8eQ3p+wFejydnLNvTNbshK+hp9y0mOnA342LspJIeQZkTgTv5TA9H3ISkoj7ZU7RMm
nNRzx+7gq0wXJ923aXOapLM6zllVlLybw9LTTzOqCw07R8bPbiXtcypN9iEBXtrdTmMvobygBEx3
oN8CCTFNS/OiUSBmO5VrP33wVFX1J3rj+I89RQDfvQIiyfadFSZ8ArxU9de8Xo736Fvh8Th5kjh7
f2qc+lhLNT9YlfLpq6i2jNmBn6UXAvkz48BYN/AhIQPTUMgt+Tm691HRoJJw9IWmCUYB1NPI2S2D
Gq5l3HvzzgkZdG19J1myfYl3F3RJkGgabdPC0aQIDFVHlKiHFe5QdHIwiM2XExWF+2yGiTEfp6Zs
vGmZxGQosvr6yZ8Hi9iyUqQ1NSbwgusy4NHerUEqMU4nzvgtcaug33Z9Ju5SZKfTIWiN51BXMn7x
+3zs9pZkxy9zT8n7YU0UdFLjMeVAHjGP0a5pkvgDrgiLqIniRFzgS2rpFUXgs44DYMmZIAIt6NcU
jj241pxFQQn99n4Mpp2DiEmdAr3M/cFUTdpj1pxDNGCq0RRg9EbL+GIoOvs0xnbxPqT80eCl7Ntx
AGxQL/clAPS7ZIUfBbGERvheaR19oo9LhyychqDAKGPWAum19JrD5CJ03VapB/3HoRrjUDU1vbrn
1YcV56OFlC3o0ATh9YP54DfraeAsJLeODgVXpRsIex9EkzMPoySwqJHvoo5y+eBGog7wr5i1P5SI
zHyQv/pee+51JbOl34aEb+SgWKqBaLC+hZKuK+uMu6EMEPsmvrNCusli92CpWSGFhoaQDscuhURs
kRGv0w9J1N3nUyijq9KjVtx33cIE2avGxTnZOeXwlC7664A2Xb5HaZGl1wxpu9fJtn58GNn4/StP
kogShMN0YeMSF7uLDueW3tX8aGrTqOshBze2JwGlg3Yku7a/hDPNQYllvb5AGrTE1/R215WjKB5k
DOdCm5MkVareBavTfED7O1TXY2+TabuKLrjhKGCT3STgv2/c1mFmtJjVMAbihnBhaLGKYVOBzK93
TjxEklQIvvLPqWZMthvtxImT0e66lTSWo01DO3q9RY1evOfg5wiMfXTJQdOsQt8lbqdgcAa6HLaO
35b1XokQQziKvLF46JYBvJBkJP/qB41M/g97Z7IkKZJt218pqTkpgAIKgzcBrPe+C4+YIB4dfd/z
9XcRWVeuu3lUuNQb1yhTJDNCzTBQjp6z99qXVZ6SGZVXo90+ial2XhxuTYIjHJlfgKgfSAZYTCgU
iPnjroMJ5BDaNkyCEZ7N7kpkIRZO4C3lFK3hIeZwHaqUCZ4yKOY1b73WAYycMtOSRZsvxOaNMuAB
qWgGNRgQSZSIgpDHO7eGL7QAw9bXI9KMCC5nF7WQg9NjH3LyAOZ8HoB85y29IV4e2KMZQjRD7EZS
r1oCakjFyUJhEWZY2yqBABCA5QFEPSmBfdQt7M9VA+AMkZwJNloapeY1WchEjvln81OLqjrxnVEp
0w1t6QlAYbiY9T6whlRs+84AITZ1M1EgBHks6BO7uBs9J7JhYfVhTk0ydSir4HD1Qclwp03K3nFl
VoHAaIbRfp6XUv1kBbL6MqiA6veQCsidrANR5n5K2fMiTbtothPHOPK42fZN1+H3I6YipUPpqi37
3SVfQx3348CPdh+ZGJ+J8qtsMd0MuhPXZOJVhYkj2nQapp6gjAOTNB2aBfgTdpEFhr4FFdhYykZt
Wj3M3XlpI3X2OtKU2JLHfLZoBZLzjKJuY6dh0tcAUIJ+sEBoZKYR+hPMXWZQCilPWModiffkSMd7
MMgYMVsbq7dZ1xFzi5ipIXdasrQAcC9HAiB0e0MJ1vS3sEInTnRlpDMxkg3OlGbb9OOYVHfhlOh5
85KCqjeLPSWVLcVjMbZxudwagREBDCy5Ay3T7SXDHkUyLBqQpOJV6CaO50FChxLwZVSsqCc9GyAL
FZ2uXoneRDWF4zuAalCEJkPFXC8XsH8ZEZGDUynNw5g7vXkCXE1WSc2ULN81Ch9ga48V5GfiOZuA
nmBj9tDDUK3ABRusdrQPjtLxEprS2D41IIoebfoPi5t1GKc93Njxy2iOA/b1sCdeyp5DWGZ8JRjq
M/Kw0OOOJrtgfWdEbqctukFnnNjYbjKWl6rPeAwYbtEiGqjn1sDLtbtXKgPZteQSwAxWEJlOexp5
drFr1Mo00KmMNNF6FXs17vXZjq5KGce3PEwhp+YWX65xtwRjz7+3nc0smL8Aektjzd24z7uhWztr
FVrAtdNW4VifVuYFDvI235izzJsHS0n74S4Fcdg8B/Tsr5uSS+s3ShOOV1WI5JO+4LB0psugU4gd
VtRc2RlBOBOHiDvA8sHt04nK9b7kaEALX4O3CTH/Cl8LkZ8phvHrqhJW5mvmgtVFGGVhb6MoaqFa
5SokShKx58iPaNSJqzzrjWEnZ6OOGArV48XQ4bL+PpkDoYqpIFKuC8IfULiRg3APqvF3O6xsza2J
F7h1xlEJdvQFHXNv2QqZKWPdUASym9lMHbwJIa/4tKQKEqOOydHoimou5kv49cv4SGxqm+AVNnS6
zV2hWVtLTsVVjHIkuySIa6w2rRam4ORC4LT+gAUG+gJlLhoJG0l8cgQxHRg4bXDNewyisxLaQIMd
/omf2DFeZGfOX9C4kgOL+mQWe4SPRD+ZdaQkh5nELNJY825eDpEWYCjxFwZ4efdEKqyYt8JmaKO5
aqfivSwkm4TcBQtnoFM4QtmmX4yRd30N4aUG4bbEiMldyUEOwBEE/NyodmPq9E7itdOQfJ/GHn2E
wcxiOnRqyEg67LMoAKsRUTnls9kdOT4Ug28qNfQ/rQAn/ty1+Uh42KjDSqqVOE72yLnX6ZihpOZR
zrLW96U+VPJ7YhAx4Sv9YFQXtBkhXZHfZVCSSeV7oo6ocGQmSOWaACmKHXuPDcRB12bnejQxhVyY
Tm1Hh4ox23jIQDjm7qguCxhwo4AlCMARv/efD76/0tHfnLdtXK6qMBHMcUpTndVU9Kq/wPjMbgdk
Yvuw75NVdyFXRBWvx5WVG0HqTpYqBFFBYUaC7GiBa8mXJeUF1Jf6NUoyDLggv3Cwc3Sjp2oFjSp8
Ij70/nIKqaaOxHjUF8Fstj8NWYAJ1ENRKfuwrZm5/Poy/+1u/dOg7fPvZZt3P6r+axZ/+0f58x8Q
4//hlUhlX6s41z/+d5tLs/9anWHYqVaNpCoc5J1/N7s05JiYjgxVo6GFOdPEoPcvCaf4S2LwWl0n
OqgQfKf8oX81uxScL4aKgpAQB+pRNKH/kb8FPw332//dj/jXEJYKVbVNzaARg0H/7f0I+qQoOSFu
4XRCnkT4ktOojhIbXGVskH2sypUElU1bYmDKXZQXQJ0BECQhJyRebZtYqyEgNiVU/AVSReJzLq1L
X1RazulLmcBWKGzo4sK2OjhxeR6Nj2qCV/UqqpzHUFnGF33s8mO9tuO2A3qgr8pkp7QmHDtK0/uE
Y39KjSshA7aY+EjvCgK6ApcoJ9cItgrMx76ws8xkNEznHovKrEDkYy7AlCxXUGx3bSY2xsSTs+mq
ePlMHnQH8VsNK1ikwJ0UdwybisCvWgkrNOpyRW30SZLe6cw7632J1rEgrzxI8h15JfEKj9UNTDRx
2KbXmdACqJACwQu4N6Er/thQEPhLYhH8Zw5VMB6aJh/jHUUB2gartbmk7C+5cdvMoTnTL0ACckwW
XRkJbtKKCpZqTd5Ucjc1Q4cOIRtiiq1AbUTOIbsQCkzBuRFbLL5pdpp7Jkf3McJD/UeSyLqsXQgf
6fjdbiOoRdgbikjFnDlhN7pCqbsQMzgodQwQXxcE2wfcf4xqzYXUuJUm1uTK86AtVYWPx1SBZ0dy
bLQZ8C+ZI3S/6JxGg5trlSBohXeznW7qwOjjxKtoqaG7t3jr1BPQxj5Io02h1gO0eHthFgVdkoYW
w71uwON/ZTa5tK/teZTpM2EKabInnAVAvUCbtzyQrlF231Js0TAs1TzNoOqwQljdhqmtcYixrQGp
FQWaWn4z0Ebl3+DKNN2LMyGO3so4cupv5CW1+WU61tVyby1ZnJa7uJsD4gQE9f/RDJEobetKVZrP
A/KhhLAPMlxIKSbL5D6tMHrtmmZGSodfVz/08GH2caviG5IyHSS0tyTBW7BMHJqx9S/NPiqLAtJ9
HwftxdJElrrB5TTLwzxhe9p0HKmsY20Vc3mB+KRFqWxyzv02kmYKHnRNBFox9tF8B0qlz0+KMJMU
t4WiwF9tidY+ZIgj86Mqets+UN9B2Kdoj5iXq/S6mEglYHJ2TauKdrtU7dhssctIpB1jlGr84rIL
1Zsae0ztgU6PnyMx0bMRgbAHspwzXvocNoFzyI6zBVlUvSpHd5TmLA5GE2qJN2fIYPyYzkdP2ELS
5ts0o/J7iFGZccQz8pl2Be3DzErgOVmNdpPbgkYMAqV8HZuvcyrRdOj8JtIHLkbkNoDaFEIVporW
jtuM6fLUkARebAYpRyANorZ9fjLQs0qwwI3ltNSB9izL9HuuSx4Ze7YBpqGAXOhyaNrXuAcUhuMK
qA4eroBUpLrTdkIsegektCA+UR/19gVncZ3sMOuQJehITOBgzDrOQw+UKPC2EZ2BZTdIaOuenCZA
hFJYKjBHtZ4Lhki9kdv7EH46O45WdcZWNmnRPCSJUadbx6hLgxDZkRufQiAxiFgcyIkAaGEhMnVS
UG04YfBG20UgrlXajiPjTMeR+zIIMiIOg56UQ23sCvvQ9hOw3tJKpNgUIgdamNO/tp4L9LUdj2NI
GQGLLek8mn8wyHB9B/YhnyJ6AEFv/qyllU8EXKPzvLDVBg2OKWKgoXBuSu2Tljvmsi/HeTSYrdIU
Bubdo+ToI7OGfGotIyBLqhDgwXncieCSVckA5KATUbKbiB3dgfF0dGPkNHhj0LcaIYhxBucIxUaM
NuieHwmLC625hnqM7bpFx6BmlWdydFOe82qKs1NkhBSKdNkjEijmAUlypuuws2uavPukJHLuSHiT
ScsfP+KQPwUItugs9jTRXMkgITnERbiGOmdEzT0puPME3CNZQoVEE1xvF0JpnH2GXsy6DAcddGUf
qLpBn0xJHgxGmNNmjHo++bwgljjQBQUbA/mrnHfxSGrwD8xuHKzaxkrDU5yUZrcvDJsFBfEY1Quv
POT+eUJQ94UhuKk9phmG7U/8yvQL6NxrGyue+dKKjgMIdWOBsBrXGWj3BYa1X+nISTk5aZNhnCaM
SDRx9QEj4JMlOAijGEYP+jQwjVVvlKCbcr9tJqe7xB0CV5gg7aC7RMxaiRMdp/C5qbGOuUEWjPmJ
Bm+mHSJ6oPDiiOQF897rIIuxnqWGl3UlF0+Ycd54jZ4oxFKBAteOZlur0WayEzDs+FqL7lTiHOUO
WoIodeAqAwU+TnMNpTWZKl6NgBar3mFioXEUUG1EtoTEVQPtOadBswy3CNkKYkh9PtQDApLLoIym
5oosMLu+7E3JfzVj2beXWmag53I7kchHcmTQpc9jYP4c8dMiMKobtMyhYBkSS5Qqfgg0pYkPo7Wg
MEfDAr0QP5jZ/kA1Q+d9kIoTbkZDY8Md5577TY+0rrrkmgchlUGKnCFEJUuEx7R0IzzYlIAJTUVU
8uS0iRJvtAmtp+GaGi6PS6EgE8ATEiAV4yUxcHzq2TRAZ830/uC1YsGiBxs7vBX9ca4MC3V6zv8b
qg4Q4VSN4IxSDJTi73PFf0vxf65Yl39firt90xff37jL1z/wd/Et1L9s0B6GI1WV0Q/u7f8tvnVn
NZBj+wep4DCGtSiL/1V8K/pfggJbrpNoYFVU7hzR/rf6NnBkOULDW04VbqiwGP6TWbOgWH9Tfa+z
bEdn8AoxStOZYfMBX58Gk4ZTvyqqpxkV7K3TpKE/4lK6ngKwbm6NBwpxWhrL58AZ5p0t5/JUj0Xu
WyqhoNHQD9fprKBJtlWEDOyUxTc5dtGX1buHrjglvsisea85NEZuQyUsN0utkjM8Af616SQd8hJ1
hV4MKS6dQJ6IB63Ip0Gb9WkYUywDmJ4ZIuZ26um4LxzcHAOVSdfQY+Q1d0cEJRPipDEPUY7C1MxC
8zQSsskQrmzizTS1uI4ylIePJm8pBQAZlmTK9G8qSTu9Q0U8Gv7aRj2FQVndprQZ9oyxcC+UffCC
jK7wamrpJ72v7cInaENAZEtVnVTaHlGubGTiY5wf9s6iBPel4/DkBaSStUOTsuGsHvOI9l0/IO51
HX0AnR6UtUZgZg000cCakeLl4cH3GThT09F5DPY6rrELTVXkJ5uKGA8TXlPXDmha+x0vxm/o7stN
nocwPWN9sMTBWVT1ggi26ZPVkCQaOlnzOEjeP0lAPAojFO3FFHP71GWLvWeoq97abLC07oIMQGxv
6DvVCuCG0gZPrsemx/eG7UL7EsyLvQloHHFRhDXacDP1gtlM1vcvNr7pEyIBeK86He5LdlgFo5nV
a+jPyWv1SuwLAG2wN4FnNMjxZhL1rGhFinrTWbv1rC1IXyEMOilOjdYHt6Ek+SPRQlJPFDOEs4md
aY5V4KN2qzxyvuj2nJnoTPQnZGTlz9au82PZ6SEI3K54qvi22xldKc5p0JFiFmTnMD04hHrbXxed
Ku4ckdf+sITRTmG77zY4xbrbThGVT8RPcFLTkBYQIziYhDwXuY/03UHDw2jaSJA/15qMJdR5MRLr
TIMajWjHg+9q9NcPwZg04KpLsUONt1wKxpil22RSuR21DlVRNUX9Uw3bkxzjpm0ZkeIdglwtEsxO
8yDifdrGnQfEio4L5TGCWnqmqyvCBlddxMHaU2wZc27pWkdPaW2Se8W4Xp4UYyk+dY1svlddb0bb
DpSpV1PofCnUqCTBKVtqjk2NMj1bDG62eRYY14NsSStyyiTY43Ni+NBkFHlNbsijrZUo0ep0ACE7
hPPWtMqJrjo6uF2upMupE2F4q2MaY2DYdE88CzdlYIaZOxVGc+NojXzQ4rB8GGQlgYR27ZWFYckf
k4BA8zg0OQtMChmdc3FZCZUcxk5dTuYgwI43VfbZNsr469gEy0PH2fhbSA9sV9Sq9tzFQbSNwLX4
1tLbRIoW6p0dD/Ynh/rmSyTLklmsrG5RLENlbGW906Ypq30FuWXmCcfqHqlYSOHtOInUECN3SpHQ
aDftmhLdAPteSm2vTFX9YsWIVnWGQbzjVeuBfrf2MvTdcsOWMlDnyGFbEsFHI0IbtjQztW3VN+1T
v2jFF8cK+OvrkSiTBs/dAf1htEXGM3/FqRLf9pwGgNwrE9FkHFo/x+rc3iJyjK5DmJYAQTkW3NYy
V/ackaedGUbtVWlHxaZEo3EdNZiJ4OHNbmn39lEzDEHgZSNRHJK4TGQbqsGC1o6rYU87ddFUHG2O
mI+AUe0jPVrh9hlimtbS9ItOtO1xGBnz0mbt97pOGOOY9MbJUof6AnHidD1NFvcom2bAnTka1vPS
mtY9laV+qMwqEneGM1EIOfkwENRTIXvx276uHA9PQ1DvhpCCbltEAix3t6Rd+FAabJc7FPXldadp
KeRL5hhEUnAJq+aymwYSA+g8ig3m3WoTyabagx7JL//bN+zmw/f/90/dolX376uVzz/yH28Fcev/
/3exYhoYtw2TrgPFN3aIVeH2d6fQ0P6ytZVZiGJMOqCmEJL9q1jR+Nd/1SbgcsjsValbqE7p6en/
SWXyq/D4v7YgCjvLMTRb5RPpGJwZmr0tTKykqqfIsSav3QS36HGGGwc+/TbaYln2l42p77pdsnt1
LX4jRXtbDP1akyYfuwP1ly0ccdYa15kYazGieHCr5FYkT7XxVBVf/7yGfoaZU6FlaogqLClWdtAv
3tDriivUu6nFXo3YSqikGG4Sy1qQdzHbl36rgyu7j0H22lsa9SppWvHCqMLv1RYYZIB06RlPU0MM
G6bZ2O0rMVh7maQ2pz6lM8w9Da1GbPS4Hb8UVZIzhkXDa4Dmz6d5+Yz/0AYzh2+Mx3nFL2ypcRws
faaMYn3r9CS6f/B9tfffV9PBkwm6uyriSWMVIb6aN5RdzhCadFoPPd+ueW43zYPYRz5McJgvPrky
m9yvdvLvyQB8qvBH+Zuf8v2qYPUQpOMypfDWxdntgwGXYddkMfs2odwk+mKEburU8Gv1qJcHCfRl
cf/8y57RCPhZ8eLymOiOzVeVEBPeftMsRKJiZbL3jN1AOgXC5KO+xVyz7T9Y6a1k8u+FLBOMKLcp
19Q8+3LIg5I6HolQUfvHbrgqHYkQ/L6er3BS7SYO7n/+Yu8eC74XrRPoqyzGXXv2vQwnJQ+4qIiC
4tkoiFXTCBuqxs6Od+P6IQ9/Xu43d4zkOML3Y2LBvIAjzps7Bl6OgCrUdZ64Hi6mg/MJ0ZyXucQ1
nCZv8cgIua0etc8frKrzt77ZcNjaVCCMqxTV5Dx0tqojZxjBIx6w5BDs1E2/y3fYPzz0l4+x/yEG
dr3r364GG0NaPNaUF5z2zqhendDa3lYNrGIXgz9vmFK3HmHuvuPNW2enbXS38sLr5EjajPfBo/Gb
6/t27bNvipFepFAhIUl/A8btmfv4S31c9igkN0TtdHd14VIuueZ//ruyLsAQYCKSyaM4u48a21ma
pJONV/nZwd5ZXrcllWwb31r+AjnbEx6KVT/4uzHxb3eC32y4b5c9u9Qiyhgm43r1WqJOD+FLfDVv
mgvKKz+/In3AG07Zad2GRqYzphsf9C3R3R4t9M/ptt1/cJe935fefpiza28lQBiSgQ/DPOuK9OcN
uIM9YUs+lFq/3EZH6adbe/PnVd/vF7ZJxwDfBVJv7razRZ20ZJrQTgAr5xLcSQWZ6nFEXVa6xjSj
ciDNfOX/T8yNMNe1c9d+8HCtXYSzu50f3aEZSw8ESfvZB4A2EIVND2Exsr4ZxifT/ODv/90t/WaB
9Qq8esnIflwim3gVXjLpi9haXnybPnKOCnzDHTbC626rL/MncfPn66q93xmhVL76XutT/mrZKuvt
LJ1Z1thVDxihCCewFBcmPCXEA2Eevklgk+3Kzx/d1L+5jV4vbJyJ5mk5OtQqLDw1l7LuvCV5NoxH
+h8f7RVvVfLrq4ZvyOt7JWNjTDhXyStRoNQ67VAPa/M2P2L0I8WIxoNvfOBFWAvH9/eIQAmFcdrU
cGCcXUu9DbCMrtfyVrrmFk1b7U7SRWKU3DOb8aBLID9yp0f6Hu3RuGpPf/4x13vw7B6lYqCAZUfm
Pf6L+vrqt6yF3jocblg/bg8lCXgcgjwzsPYADl1BtNifl/vdvQM7iQihdTcUun72E9a8gywgw403
Ew0TLLrfCE6txWeE827T3wQwnsOJtBwl2RI36prDYx19Jh7XFcrdBx/l3eMJytaB584/+MHf1RNL
EpmEkUCes241np3xcdpX+3TXsimFXvhNITXhg5LifXm/6hGY+7Mqdxbbwttfu8vjpirqlsjRA4/r
jmgmdmLjxrlM7jC4udFG++hZPf+SumYhMdBXCwDt1nfv91RLJL5AJ0f0/nMyja2IvwSyvBzIRuzV
egf6b49obWsm/cMkencZxY7RPvq8/KNPcr4d//ok9irFkFRW7/IBEjpHdVCTFQ/N4LYewYfPhH1n
0Cmy+SLMJFOEx6RZ/IVia0F8H2vGRo/qg4XUNM2b3cw5PSRSVEW8+Oc74XfXSBfg4dddGujRWWEZ
mWWYA4vOPUAebkGg36r/+/MS54/5+uVfL7F+hFePmVVWU85QOV8dqNTinVe2N043+RNhFoMV4qfm
jdwUH91v5xvm+bJntYcO6BC3Acvi7nWEZ3nqj3yi4oo9MraZlApP2ZleurWQ3v7/rG2aK1sWSS8Q
srOXU44CT1bGwp3X4NBIHIT32q0elNuhf5YV+B8VA24z4skoN2iZtwKlsC4XNMPLPg7JO4rkRx/p
d7fg64909uIKUmQV+KzwA93nP40jLpOvD/PVtDf89kJ7aq7KB2Ks3PDjuvf8jamzv1gadDhrrUTM
8+eexzK0I2PoPPhFtudwGjz0RNANnlpfriUQAZP+7fc/33LvqgMWxZsnaF/oBpIUY705Xt1z9EsR
8S0OZPdLxm9PCa5+oqKmy2QLVIJi28yeJiaKT+r+o47C+7sdLjeQZw4Wa/tkbZy8XnlhPBzi+yop
EIg623Fg2hrbj5dZaXtvXl7ItF6vc26iA3bCab5nndEjwsiNvHoXbQHr7uptfP1ROXkOQF9FYZZg
dATOjTwONGBvv1VW12jM7aD0okN8ZW7jI3oaV+H3wyPjkcT70avyvAhZ12M/UumXgATnHfV2PRxl
ZTpJq6IIaQ7rwbrfjj4y5K08fHCnnBcB5yut1/nVnUJPBK2SY1a8llBau+IERsDNOJeRwrZlHrXX
Xcg03kff8He3CQ8E0zxOgtARz/ZdvZbwTE1tXZa0vG1wQBJ06HYffr33+zt//6t1zjZfO3NGXvTk
p85H5zm8i7xxFx6BO/ky53qiDfA/3PzePfAcqdfCkU6MBUH7/F6ZO2EvmA0jDrrWbvLJMn3mOeR6
9v6Yc8MwF3A/qo7fP/DroiZUfLSNgprybLe3rUnCsGFRIo73+Qa2FG/YpuGZqH0V5JU7Xq9HTW24
/Kjv9K6s42tyzjF41Ne1ych5ewflM9gMvVVQy13KZ+2iIFqZF/2Fcd37M8mxxmk8aR/ctb9Kxdel
6/maZ3etOSVtkzWsyQj0Ob6KX4wv+qW+E8+oK3zlqum3012zUbfFusnF24++8/ufGO0oDyehR5Zu
iPOrbWmLYeWthX5RUR5Tqz9h1P9mpP3FBw/neunefk3WWa3CtPPQpJ7314akd/QiEbYLpHgzXrW7
dGddt4fuctx/9ECezcXl2nXCi69iD+eZpON99jPWuOfiHuW7226szXJNr23yuxsF6dMVt7IPIqPY
lxckYF4ld+2DeaTnuqWZc/y4VfTbqwtbg22Wl5hxvjdQJCNH6UzbDcA25+OtYfwEB/HnS/vRGmf7
Qq7Gtq1gHnCd+jLVyEzNHvP2/s9rvNt71iv66nucPZMdVLKsWteIUWiOfe2T1vNRWfO7NYgBQeGj
6mLNHXr78NkjtNeAHhS/Wparm2D3d20Rwb5K04uo3ap+6iuHj+6W81CnX3fL63XPCox4MYaxpQxA
weuFe2aIHuw3kPRu7sfbD1c7e9kj11hParx/aekwIzmPPJHzkCywhiw3uxg3+oa8vn2wTZ5oGu4D
T/3gXH52Sd8tdla8xmhos6pkMZuwegLbk8H/833BSPJ3azh0qDT62YxfxNnDFjSVssLULbczxPyt
dDTnl3ZJxNdJcVdFd7bTnDCF72YjGA75kO1lrJz62LzHO38HTJ9jklNaXgEcyJVDdmUM2tcuT4/4
TnMPZGvkgqG8rTlby7Ajf7jhlWN0JweXoJf2uM+GILnWxmA794i4a9XvUb62SX2bt/GXrG2iTYTV
3Y9sPLxt8HkW5YhlL9xbxPLEGH79yZpvML+HGzJS8oPNONqHpP0jIJMTpIh8rKGOeBrYUrJLC2bW
c+4aentbWAGp7KV1X8cKCgHHaTHmWKHMrogyiLrrtgIqz2QZ16NbxqXyEHaWRQC0omCONfBku/Ps
DFtgLSDRFsI8ATVg+VmcKeR1p9v4DiPbDi6sJou+gg8T93kYwM+bJpydw0QWqFWUR5TkycZSC2U/
EgnkazSskbiqAVQIdfiWFK12pRh1ex33w3itqJm+s4IwGSAJ5+YPERklcerzbOKJdsgxsno18EzE
ytcyfVqxTHdpN0OptLvqLjXVybdmFRhBcVFZCFSaBEpU1625vSK4jxozu+qVUCNzdBjJlA3y64Si
dg0DeKr79Q9qZV18mptc/QYoWM4oeSOjJ0eqdaZjHRlp19J+g0vGFtOViPbZ0ZAHaZAKrRCC2aLk
GtnVOKNiAFdFXUPDXbJ8qBW3K1G1kkobm3FibXGbl8NlPuVmdeFEdSruiz4Ksi/1Uhpc27Z0oht4
bM3gOpAkqOoRMcauyuTCR9vRWsc8zYGQYXmH2+VB5pzRDfdmXX4BNdZGGwTBcfU5BBbH+c6QZPtq
Ukkz7AC8eQ4BATzNtLEp1kxYGKbadk/LaE6R32Bzg+1lzUv/0AQmfAQ/7AIDsPOcpG0yneBp5Urt
29aojhf9gBTGrayCPDsVG/3wAwVRgB40A2nraloJ996rq2zRdhFykvDTVFRzti1rCdd6TIqOn7k0
ASETHiDUQK+Odm1a1U8dO6waeqhAq1X4bMd1C2uvysNtI/RaJ0se0dEMYQApLSpjaDiBlOVCpri+
LEE1/FRgQNWWW0mts24QNhKSiveqiqJHBeK2Ve/oSXVYkVGG9Vn+lNVlKgd3EFarfB2h+NqVN66X
cJ9YQFB/im6wFRycbebQKuwFd5UyALiKHD05TfOMPrPssia/rDFlIS8yrEbsewUBrWvNPGUpG3ee
JTd6Sn+CYWswDE+lQM+v26FNX0r0Runqat88Y2mexidT60T1wK1AO4ls4ZqYk8iJp61CnK3uByI3
AzztSVtuMlPR73G7V5W/ZIGSboaMC+OloS2PMFVtt5Tt7MdmQS1c27Y/d9pLC0vsrkNVugPjy4MC
dvhYCUBhIfcd2cojCs6w/wS6RfG0cWl9XPYBJonY2FtZ2nqgIvG9K1Z727YS4U/bXUWzIGy5BV/Q
VP3oZkQ9eNQblV+DdvsxOzmlMiWIi3EuBCSOUHeivoZa3dAE5Ln2dH54dC/N5FYDPO+8MxzSPdH1
erUeiC2P4cPsZMVKrdZv+qFLLtAKmu6YqapXTmO2j5qk9VoY0z4/m+1qaTt58PROiWqnC07TGPSg
kU4pe28MWU7qKTlTSqZ/zTWLes/UYl9GUChcKCvVsWtA70V00by27CwvAQAGp1FoSMQTsSv1JvCs
BUkvrnT+i3QK4xRqKe78lGO/UQ+qy5C9cSccFAEGyDAPTpqA+ojD5AhdT/EhYD9h/btEcXVUHNPv
lxjx9TBwL0ieagtT9jdp9qAaLC+thu8iEVuZBlu9Juw1LA8mjvi8TzZ1NRxlafoZb5I6ftFwDFdR
/GUqSuBoqX6fB+idBQCsZtl1ZBdD2PyFc0MRpp9yNbUuYvSJ3oIxoRw7L2s4aGNNkZ2aeAAuPrVB
xfA3nBhbGvWOaObaS7TkgPN8Qxfmvm2JkwtbMCnoKxt3HjPlAAWAluLwdSngqdq4fBU07ZN8oOXk
KYa6RxB9sAex+GycOHYn/aErXwIJ/YAsZC7vqeMRak2MIkYRPmL6OA72D8wooxdCeHFtWd9aA/kv
iWONOCZ0SHojXl07QtxOh2bY9iKQX1JF/iiF1SPH04OLrsgddpCUQ2gcX4lf2ilGhXiHYXPEvE38
ZCiIdGxls6YJH2o8IwpQE69sst6zRqvcE52hnCLI32wDxQvRGw8i63fs/uPOLJpsQ117P/f2ppvn
rdqN8U0ajgCHYAqwbWf3uXAit46SB6Tm6bPSluaGzYJVxqW4oS5RTrMVOZeLiBxvbCec1hmbLuaq
/BQQoUck4zMH7xmpQe4Zk7XrrOUWwMROLtWNGLQficXdCeaYN3lR0eA25sCrrOwxK/uHuEznI8qu
rxLXMb98MW6Vob4p6vEqLodvfauqGwupooeDnJCiWPuMl3aTyPJBCdlyZWsfzBKVfI5qRUyfNbN4
KDtbdfWCn1rJ6zsL8geBIHetqd8mESG4hH5vITgMvPwU3cdS37ulbjw0wBKAx+Yp8bElDGg9IYTH
MGNoOHhCdHgyLkpWeWuqcGTVhewDYIer96P1eyiGdynRxm7SZRhQlAjQtYgGftDwZ522EfCDFIs+
7l+3rDG6OuBEdmkokJkS5D2EWOm19B5fAlrHJvVaxfJkz3vZUvLLwVh5H1H4oCXRVx1fEO7FHdWk
6WZKfjQSe2/31R4U4aXMw6NCkQMZQKSeE5ZkiIfWN1MrHkFqpKSQAOc3J5M+GTnO12nr6FuM1+0e
OvVFE02PlBClW+dcX0vPmxNS5PpGJMkxt82HuQh2es+JUMVnUofhjQjVL3E3fOv6bDPbC7vfhI1X
P/VJteuclvjrZlMa7ctCgYbJmVpBeG0x/CTS/TBGBiOfaMKBA8MzbJybpQ1P/fA/nJ3HkuRGEqaf
CGbQ4ooEUpYWrS6wqhbQWuPp90PTdqcKmZuY4Vw4NJLtGYEQHu6/QOdDMPyfkjCi0sibfpLDVwyd
frYNZ4AQlO6g6/co9T0WavE9G6XbpohPg1jdgzVF7V2nNmaI5SYdlV0n989T3b54poCGavJg6NEX
Lxq/VhUnXNQgvNL5+o9BrxwVcQTb1y1vy6X4XUkwaUWF2x50xPDRJ7jFdjOfOZapHZfJcztgwFOI
h6oBJhoFe8+KUZPKaOyjS7WJpxjpAWyOch8BXCwgxENpgksGfv69VYxvemYgujBMdwGslqSNH1CC
LXHa67/5wITQ6Jg0u+Kq28Zj+qB60k0+lQ/IuJ2yLH/D7oNqfd5rNyjafmuCmemW3qlIUACpLDxk
SY3XsBofGpHjrjZGUAVp6Fo+BxByfsNmUPVpP/iGvEHpH1+ATG62hSTGtoFeYoQuOom7/yAKwm3f
sEixXKi2/Kx0Ryk0uYc7qoMsxboZBumwNa0YHliZtS7KBFBD9ORFtYoXThJz22d94WCSIyGPyX/m
bSy5MOHoZWMExSrTd0LX+HdJgMSmz6J3mqqaFU8EYkoAvgat+IpobW6PoqA76ZBBJZ1Fjd/TIEFZ
ZJxfOqF6hNL0Oiamo0XdTS0JX2IhUzZtoAhun0OGa3zt3et5WlAr+xVkqMdYgzLCOskTx5f1bd/T
75C1+BgEVvG97elGAsmx7GLmq1XIvguwk+yuzcfXwjITJ1LJG1DSLJxMG+FlNuVJRK5x5uPmewFx
FCTSpJ+m1B3ERn4d2ujZ7IrxZqhBX8mC91VLje8DLlFyJ3yFE/bUlBk+UK2xgc5i2EhW7nDVvpG1
5ndoRBuyPkwMav8N3Dqq8yniWcXcF1PApduhKN3EY/1DbTLVSXIkqHnlcElaVeiISkbtFp0MSHr+
Qa2TPy0YXLsuij8GBiWeHuA9oeGQMCNYvU79ljS6tlOj0pWT6N4orBE4tIFZU06p1xCaY28VmNpF
5c4LUYkKR+l7Uev1CWG40pky6wf+c+HOspR7My7lrS/gq6qr2a3RT49TN1lIpDc3MGN/wbu8MRrp
FeIOxq7eASWAU5U2v5WEjheqsKId18W913l7hAtdBQnYplKOSmO8W71+L5ZpZxdK8jRilYLXghcd
gqL1NBut9ibcWLxp7RDlFrvrouKbH44/BLAvrmV0R2HAIEQUpDdxlEQIfc2eYxU1J6zCEduBSRnG
w96vmlM/+UfW73Mie09KHey0JAscX8U0jcuMVa/eoat2J1hD5SKUOD0KAWiHThO+twNlVSFMpl09
SMoTahHpscG63hFCQFxg7m01y2/LAbfkPg1r25dTbML8feRZUCBIEhQT2gaPo1/Ao7dVyrsIH57Q
zcGavpXIuzhi1ysuOg8IscQhar/wr20Bexq7G4dXoUtFxFL0p4Rmz32N9PK+mdBDj4oCkLvwVpbq
GyQuZ9TgdHXxrVzLxSnucBVDmCh05FHbSAWKFKjCQYU5Ic/8iva8ulPE+iUJTc0ZSh2KnwJER64H
W0ODxpb0THcKtdnWaXgIQ9P6kiElmNu9pXZbcJiVaxSg2FpDE7Bn67tXXR00pwuhTtDEF3so0zXS
3KII9Nsc5FOtZvVpaCWyLqU0anqBRkGPWB2/ou2KBnAUWj8LLwM6jw8X+jZFWm+5L9BowzlQi+qf
mjp0jpzJ1ibTvFdcg79zHVKpbJN9GvDq8JAo3SI0qtuqLrzFlXWUUtx+DFi1Vdbfekrb2PgjsfM8
+S5t6z9lU7lJCIS883J7aKgyifXGAjRvw+B5FNPs0EKwGfxqOllp8yJO5REdXztsWM4JAhudIX2h
HvekQJSXyt+GPG65sDcg3u05X5SUU5d0jkKuhayzI4g69hVZAA0hKG/gliASvo3GdOuPvVtV975S
PReQgDzp2IOC70UVUrRAum3YtXXQUQ02AqDsX7AvQ6OaF2/OUMTCyjetHg/0eI3f6BXGTo6HgOyL
pzxIv0sSS0wBY5K/In4N1vYGtzink1pS7rZAvQ1PqFZ35WGEUjpuAqT+NQMHST/HAq46lsgrdyao
FAAFUntX9NUDulaOKP/qtNLNJUB9ouHIbfEIdl7LjoikuIGCgUT2JyiOhW4dYLTeBFG5T63+VoPB
34qC06Xhqdb8t6oSdtgrPqTal2aQnqQGXL2ci5sskI0b6o147xWjNTlGLEunTPeHTdtFvIZC0XPl
Bm1+MUn+ai7rX5BdFPZNFeaHGsdCWzEE/rNo/GIOxgOt6PvCpEqmpdOJ2zl8SWMErjQ16jYDRC9H
6lmSg6w/id742A6KBbGhezCN/lj7qsgkeV/CDIp1BrEnnSsOnQA1s0YPWiSV34mS8G4F6qkMuOcF
Vfsmpd6TJ4+u0VWOSM5ESp88tiNmDDhCthslj4xTlozNbdlibCy1+fe2bE9BZ+xVAeZvZTZ7EOyU
JGV5tM0cwnRlZDh5lBopNbqBlZJDkocJFasPZalsvDpBS0YsRtcTCn8rJM03NI1GoG6oRVBSj1qN
Z5WnYNeIbwd+1YjReSJ1wRp+2WaQ5JdBMoeHAU+EO8onVYM3lgitVsOWzyIfQKpy1p7TNK6NcSB3
lt5M9M145DZPkmI1ME5QYOSnejy9Adop2giW1nC18mB53CDS7Rje19beCAykgngM9vrdoNDjSKSb
ANU7WbmTwvLAm4Ttse/6ZOulhtNFPpYW0XCrK8Y+HQO472a/G2sZgWEO2BbF+8HCeyjsHOphx74o
7cyEDoeNk6EGkdMnMzluwi+r8J9yhJwxiLkR5fLY5zBnE/Uh5vy0SPNSEVUCVKAp10mmG3kGB1D/
iJEUzlHFLkYINArz32OuOE33RRuR5f2B5MCrP9SbuHwq6oc6jQ+1Jr4H8HJCRBb6fgRhFbx2UnXH
lQiPVUF1cCsIL3ru1q2/T/B3GpM/fb0zrN+l/kZvi2dJ5GbDeJ9m+yQy3SGyjlMYoPUgURLGNqG/
KVPNNoZ8mnVAXLYhhPFOAMKlPKgFyk1cZb/yntJ8emCrl21/Koa7IfnBwnakSHMbr6cxKP8eB+tO
TawfDVYiDb5L5bBN+mIrNQDu2TzAZMVdHYZQwKJ9PGr88h3ow2QT5enRw8bI1sxbdpEjV09ToLnY
SAIDFHjNbRH4sVupdiyoR/zESf0py1uhLo9Q5e+o5YHiHlwqDvyRGMuUb6VQvZdkd2ry1cDGThbl
TcLyxlvADRMZGy5e26gNJRB/9Pir5v3UG+BqBbJhtcRm8uF+RZZlZ7hKYDBjY/NBkTzCOU743gHp
MpMXFLa3gdc+ylLrctsgm13uxil8CIV4L0UodFdwmqmWJNpLyb+CpkeZhi8hhbxwBJ/HrQVIbZeh
brRBLIVD62Zm7o+jiwEgCQJ3L+LpodTe+4nmUk90SvOm656kktcnngGnAbX6yhd+C8afDIeKWrjN
ikNnTkjW+bCKXnzMEUrL2zW1sKWEz2FVcmU3EP/4thlWpyEVBw9vUyRWbWyknpGH3FJqsuEo8tDG
LgS3JGRm75AS3QmFhpmusBk8E2ZpchumZGXcJ0WbIeUlfonan9BhN0pwrAfsvykNI/+1oXjiSvz6
pO5dwzL4psa2qiyUvQoHtfuN2GMMzN0DnCmvT1mFPqDwR01QapkOIXcBWRU3lvwUzJ6idbJDSpdF
C69v1uQd3kcytCYGB2PRHB8SmFnYiXTUvMfwZEjmhjLVfuJRjIQlKS1ut5KAPVTqU05EEt+AXYof
C5L3zV2ixAcerrYXn5JCD+8QoE0ftNBAqIlmOFlzh9QWhP8D0qP4HolmLzhxq4u/cCXUpb2hj8MD
VdPExxn1l+xH71x8OjTZuvLfOzKXHYJX5f315s9CjcqgvUQWA7uAv4A/FJfQDpq9VplZrWlHB3ET
78eNCh5ddvF+ufH3AtCLAPL9Rv81bnX0kU/rzetlw/7vL0B4CJqIpYN6N+bm1AfIB8oIvLs52Ogq
ixvvWG8SPqQC0ajaU99xtQ05Uy67a0jw856XBdaUqEixGVDEF5AP0QCuxGON81n+02eveb27PrOX
//zZuRMBJ9jiC+RRo7QBBU/arX79IDaJU+XaCpLv8szJgB3oqGLruWT2oA4XD9HQz93WajhRwLcl
+qwbaqTgrI7VDpHgLR48K2igBZLvn+/1n6jaAjeLzL9Q9BFR5fIXEnlFHjpIZtpGLa50ky/OIO1/
UA0aWA5zOYM6RddRE01bzP9IHHRKKK0M5WIEcFsw+UEAn+HyJ1kuSz9g8RftV4Fm3dwKuL4Klp3p
f2YLOAN6UGCbzxCdKOrisJ7X9DluO8A3/a368HPaiDfr5LklBu0s1DzaDxupMwrUd1Mg8Bmmbtts
O3ztQeNvYPAdhlfcGIbv18d2cSF8GNqi2d915LSaUJl2ieg2rtRuVWtfIys5CVn+eD2UtMCF/R0b
+4jWtQS+B07Z57ElY1cEfdTNS7046KBq0B6pd6aTo2XphK/STt3K++Q1J6NagxAusBlzaGJqioqI
GwINZ2Qv9h52rjEtE61xFTnfK3iDe2g+Xh/ipTAKuxh6Iv31M4pGgqVjIdGWorZ0KINvPXqY0/Av
plH6GGQBJuihR0NGIUhwo/lOQ5kL/hFnk3DSHTzE/pDTvCt/ApK9VSTmkp33dx4/xl58Qot3fjQi
8mPHYkWr0K/xOxngO5VhfIuu7c0Q9QikjRTjhWM6rKFf5j/9A3ZpGX1J2KC6mEjiPHLtvjooe/Pg
H8ab/wLAuPIZlywKcK7sC504cBBlmyonYKXYBIKm2o0rbZRX03NQeV85Ks+vAqiIOvRAvDRgToC3
/bw/qswQE3FEANg3hXEr0fRGVC55qArV/I0AQPPeKg8V2tq/EoSc7xDORzO89pKNgD4txujjvipi
5OxyKp/Xl/XZvGsSQDy4oFh20PBaHuKZRFTJaPGBPfh7Zd/sZwDu+uo6O4vmMLN8CmkT7JElJMfH
DtGncKHhBAGoUou33Qh9EJEHw/KO10ckz5nBp6WkyVAsOQl00D8yUP3Pc+37yBX2NdVg70f4hoeU
+WjZKoBfwaWs6Tnj99KxXOMxfKBmQ0F0C97pMfi9CgI+QyH9ZbqCsbLIYFQo059/BvX1oDGKQrdn
yLG6wbo0ttMNu/iob5Nh9Rg8v8kW8RYgIcUoe4RN/sbDiY+F7R+zEwZQbrYr99eneIGOl2euO5o8
qoIkO0OzFkdFgCJ8HWeo/JuF8arlpkCJUdhhu/Clpi2Ri90xHq2VhXp2wxCTNA3omonyq7rEjQaW
2mZVAAWomNSRakHQ70IeMXsFH2YbiIn1M5ArbSUBOV+2c1Bq3spfhPpy2yaREHuDImj4hGEYDkx2
6u4EihSyIa0Mb778F4t2pvsYeGNjxaktMaLwSGjdFSa16urNn75q3drVcmE5fgowD/VD9hGgax0q
DQGEvbmL9/4x3rRbY+Z0/Bfn3dkpO3+sD6NZHHe4eBr4Ds/Bshdt+iNYbobAz/VFuETZ/12FH4Ms
Lkssu1S5rgkyg5iBRCRbdrjhzMh3tjViMNE60n7eRNc+02Ll0+npJgD/s0Gzox7FW98FdWNsrF2y
L8jnr4/w0jbjCKOAjwyWCSXr8yfzMOBJUy+gGm30D0Gi3iuo7Qc4rUCh3ZW0R1Ic7a6HvLgMNUlR
0FOa313zh/2wSoQSAh08Cc32euuRxtk+ob51PcTFjfwhxGIhJkkOlWzWe/c7dPamyuepPw3PYO/H
jdBYOw3ZqesRl2S6f1bKh5CL5UilHqUq7If+AqNzbNjusm266zaNS1soc2Mn2wX/LiYcdglOBuyq
xS00CQUSmT0rBf2bdjPCl6cAgkr/c6tsgj15cMzLr8lWDqzzR8a883iP8el4q8tLokucK6gAQWa0
wRa5gAO4BaAsH3E13Iz7NWD95Yn9EG1x55Dxh6Y6Es27xZX4OXKgrbneMwiCzUzQb7+uPW7lec2f
bcAPEedj7uMCzZNyoomk8dDoXe1+2qpu/INL/WE4AKJzir1x5+2pP9uikxx9BwOen+2ptXHp21fH
cLv2e84POpgbJHaIxIHrP2P6yGge1Q1IfNvHy9Tfot4W9bephRToYQCgrK9cvEsSMCtZQYABvjH4
KEk8A3BjQq6hbc8lP/iuuSu2w97sj6CC0k3Yuao9oREw7EQ0bjdBtINO7gKPXNlM88L9/AU+/4TF
/q3ooOJrADixwhXd9na4AzvxRsy2+Hyg5mFGq+yfC8uMkHCtKesyadS8Pn90s8KNiaOXmq+tYlsw
3VczcSN5FlC9GKYDoy7vUI5dmexL3/Zj1MVSS4MGrcnZzDHQeHBRwDbLgxwG7vX5PD9xYVHwIBDZ
rDoSBIsowqi0RVugwTI/oDeqTEFZrPWVIOc3yRyEEwGBQ5FSx+ImsWiCZp3ekrDRdaswLM5mL/Pq
a+x/K9KnzFRXFsl53vQp3rIGhb99nLcxfVSUrx0s2up2l3v3xfh2fe4uLowP49IWCyPBRiTtfOIE
N+oRP4379HHmSsIaflE41r27VW7B2sgWn6uqLYw7dCJqtlwBDdlOGDGfKHO4XujUTnKH+n/kI2Zn
+6vEhrXYiytFMPrO6gq+YiubrS3IdWpjuAfwtigxx8OE7d98ReTnNewWMR9cbjvBkvwplnlIiTrS
c5iq6OaIZVuS/irQzVsJdmm3Id05cxyosoizEujHgx2Dn1aeQjgOU6odiuxbXda7Znq5vmDk+fMs
Dy9qiZDrDQgiuDt8jpL6mmLikDd/vtYNIS26/S7/Tadya31T3dCF8LwrXOHWgPVaypsWGahVOtjF
z/if3/C3EPPhClOlHDKMzhkONES8mUUMK4QLR38HCix/jjDKW1FuuDS13BcmD33OAIh/nwddYAJF
CYE1G4cVhPm3ghaJ0P0jGff/lZFZCzKP+sOoEty1kxY4gC3V+Y0Y/44bj470z+vf70J6g7sxtQTJ
gCRPw3gxlFY1/DYIiALWZD9phznjGB7nay8vyeL8yVkJOJ8gywWjaxqcf0QYqGEsAnptUPWVwvFs
ZKHY488zeZHbe6IPJmsASOj4oK7FTTiofYdT4qikm4xtA/cozrp3RUrXUoBL86xrcJsslaKNvGzH
ZGEbKSl9TFsSv4Zo1Js/Rel1ZdCXYqDIOxdssELRZ0uMj9/SHMRyFloDT+fOrL7qoX0Ni02+M1BA
mhBkc4z8v6Axnz8MeDHysJdVhKYMHj6fow6tPMB2kPi2QLSa9ovSpbtRvpGy34O4pkxzaYS8HTX4
tly6ZzWiBhviYIBZRIMQbfbRsnvvbRaYuz6Ra1EWZxqovAGaE1F0XKiAU96JSfSqNdLj9TCXDhQL
2jdrAuInzNrPE5emUQzHouZzYeioNBssDBzLTI+G9u16oPMaMennh0jL14UQThriakQCqYDJerAN
2/yVxgr24YO6F0vjXi/Nt7hM3xHlW+FgXh6lRhLD6uB+mCf7wwGTatSUJJwrwdtGD2qo/ERi91Yp
+R2Vv1ZCvPDhUNgxRA0BQpVizOLBCIJrQpN95OW9qw5asEN6HVitL4IeAQQE+QoIuzMT7VEAcYR6
y6LFnsFv96K3w/OJdv7P9Hmt0TGvlsVR9OlHzUnehwnoQktGyBSALS7tYLkzRwOOdv0Dn48b1SQY
9jM6iNfJssiGD+YUsWrpP7RHs86g1H7Xw5WWtnSejBLE1NHJo5hnnPUNJzGOzXLMaVAmzoiOWnST
1G52wIJhqzth7ZrPyUltaS1Lbrxdq6lcHOF/gluLqmw3zjck/CgwRrySWth0wjucrO31eUTLc/mt
YCJzcKKnS+2Qt9rnbyUp0VhOEk2pME82dY84nzeh5iFT/4YxBmgDQdmXuGgeCmzlrRjflIpiP92e
ACAWnxX7Bwxh30MsGw31FUiqWrR2qVl7C587P8d3Pay3tY412RTdAhe6S0Sc6PWif7P65GA09Upd
4fxs1lHK5VA2Ebmlhr8YD7CvOoAfQK/XNE6WX9+I1UEFc5aS2Tfy8/XZk89XOkoWs6wpZRPaiUup
qUkIUPSXEQbL9OleNNP7TupTkHH5CYDCPXTF6TEZZOSLoZxhMaFtAxFbBRWUeqINzHdkgYats+9x
7f0qM/UhGIyDP/jPEtQdUKk9Ph/A//cswvAh0K3f13/+5V+PGZIxKymd1QRMHTFg3WSJBShoC0O1
bep2JaO7kAcxQ3wRXVHZq2dtGxnnbCFKsn9AGZIDDGRbndqtsEu3IGhWKM7nJy/ByB75HqJFw3/x
7jBLGUCi0tMj9x+xKD9J8mFsd2bWrtxj0qXN+THQ4r40UGf3a4pmf5tR2b1xwoIT5RT93j9wh24R
/kvt6fv1r7UadP5RH47VQdQghc2jq11pi0bdHFW4g11BccHY5Y4fbdcFTS4Urz/P6TznH6Jia53U
GDbSbQV4BnB7Y0g3ulbaovxYDeFDpD9Z2VHCa6UlDUsFMPtjv3IQX1yn9Opnh3e22TLf8uqgyIZp
MO1OluDogSxb0xv4S0z/fGUxyg8h5mPywyhD3jJaB3DVHrZg1HS3KJ36DkDZjbaFkCC+9Z0D/jx0
waDRdkQhQ21P1bF+6R6NY4DQmQ8J+bZ5BImvntbKO5f30Icft1jWrR5NWiry46jQbvPZYmgWPHJH
fok0fqecv3KGnmO5tM+zsVje+BLUiT5PeOPgniYh7VkdCkffGVucwBG6xEXJTZ56LNvRpEeIYR0b
dCGB+/wTFou9NPqmEBrGrO7KO8DXWzyteOqqp1UpnYt7+cPsLha4P4Y6bG8Gy4UebMSNsdVOaKgi
a5PcYYowC9us99kvLGncP6jFcuPOqLHF8DohL/FrhP0id2/UDGdXiJUM6ULJSf8UYjEuORAkfEYJ
oe5GN8nQYez2OJRhSYNYj86iRhdJ2qytnUun1OwuBa2FZhC+R4sLOBjhTJUlOwQs2aFPXBUOg6Ps
Z6Gg6SgcMbgw3/8LObILecynsIsNjBoALPAJlNwsKRMgQogHAkZnNpqoO+P7WpnywkUz45V4epJz
8zRbpN1qX7eplMsgllRv48EKyWi9liWaUsPaZ7wcisxehtpFHWGx+ascoY7GN+f5hEkSkun/CTYQ
4dwKZX0ybFc5Tu6sgbT2JrywRBnjfwIvDoHcimsY2nxIpR7ejDoG8UzK5fzvl9qnKIuNkCVC0Jij
Ma/SwNwXyHrjDQnzgfONM8Z/TM3I1nN2YbX7358pXCig9WjvziDNZeqLPlioVykzCxvgJGJmBtl9
5etdOFsIMavlzOUCClufrxXsMDvfQpvIzvV0qxuAfqvC7othuzKLC101ui26wUAUgyCznPhikYQm
6g2mL8z5SHOj7Qd01dKXubG1ehfN23dxUX6KtFgVcMIrRRS8+S7KXlp0uAo3JtJ/c0ZemDx2Flpj
6Hlr+CctlkbV1EMm9SYVqvrbhAtkkT57/kpStRZjcUhiQQzaZwSkL5Y/s+m2FirbhP52/fPMX3kx
Z58GsjgtrKTBQL5hIFYj3cYGB1P5e8oOYqPti/SuDfm/mrpyh6/FXLzBYW/2PscGk6f+gjLnjGSp
dYBkKlY2wYBLUWXLdedeH+gFaA+eExptXR5ErMWlPjXSGbi6o+dkJ9GPKhE3utxtylmxrZz2cNtc
C45/wcNHUp+DRFiZ5gupKoVPyq0yPR04i8voOC3VYqpE1Mg2DM/YTnsd1ejWCR+0jWj/F3KG87b6
/GEpVptccyiL0c62FtsuB6gW5HJv2eJu2pqJDeeYMi+0KWsHbHozvusrD5wLJQkcXMBozQg4UTvr
j/nNaIySMOGfdYBVJOpOmWVbxYmP6UZ6MrE4zdzeeMqNp6a9+WdXmisL60Je8eknLFtmhUllua/5
CbULfKv64heerbrTfgYIT4ktCRGM1tt1zcPzrYpWDkZ7OvKRgBWWx/U4P8RnaLStiyiCW+Z9ndAz
jgK4UyurWD7/rMjSgVLDtoQSwpLKYLZWPzUIqdlZWuryq2Z4SCl3XSrZnqz4X5UQWoU+TNX3sRn8
BgtBrFVPuoH5n9NbcoVbFtJPa5WaS8NXxLnmRZsLX4NFXhVyFiZNV+FR5T/pAlaV0kuRKStDP7/z
DUDH/wkyz8yHZ5BYA1lQSoJM8NXQXJrNGK9P7gXQ4xyChha1bAW6yuJKHCNTSvIBtp15Kx+7m/Bk
nToo066wmZzMmf/6f4GdojPcmls6FOn2f7/6Cc5BQZtelEmtFj8iEfse/Yh4rqbTyk6/F9NKheDi
18L5D60dlBRB9HyeSIwvWgHwIZzCRHzxa/FLkndH8qmV8sp5csg4PoRZ3MZWoyS5YhKmtTQfNmn0
Iwz1Cams9BvX2hqP4rwe+jnaPOgPqwN6UuJ5HTapaq3cIdZ2i3lQ4nSlj9Q6gkY2rQq3Lcwv11fM
xamc2y2YR1+ABHgNx++UMMbaZLtbxyb9bbU/rse4cHExNJzLea+w9WmifR5aRiHfxPTQspFveUgB
HdZbnrcNSqrrb5ULVUOC4S2jg9WkkbwUN5Trqa59AYGWWUu4ekbrH4Z0+TuPbVV1TAfAwyHfoi6K
je5zpNri3vuW7PVTHG8wGV45zs/rpYjZwNpigLRMzqg/Gk6vcRqElq2kghsj6YqEyyREjhQPlISt
lX7FhVKGObdDTVTJeSKe3ZjGKOvFMPOOxWO4N74G2KSAO3ZwCdtmu3Z//auen2YEM+gLss1lDVD7
54/aqth+Z5jF2pOXpHYHZ9pOEi92r0f5+7k+ZwHUmhWKqLQgReZwEabH8LlLvNSzjWdvsPtjBIER
9UiygG9Sh8kiaQFaKghGT9OmsJsv0R2E3mzCqumvVG+2+ga/NO4PP2jZt5fbqC9QQfMQogg3ffOz
N6e1B8c8pitj/rufPhwFA+pmEE0IUSSbaSsiXZmrdv1qveebuTikwJukOhW5liM+mXfDw8qUr41w
cU/l1qT3fF2PNEjMdpITu+amcTzePttZs5OkDwk/hIpeZtRwzN+jAlQekHbdr6Lnzw/FT19/edID
rJuAvzIT4RdUqw51Ypdv4pfuZS63ALOptzo6B88T3ljrT/QLGS+gb15I82WKdvDyJMnEaUSEghU+
Q/ep58AR6fadzZmxTfbCQVj57OfXzSxUCoSQU1KEMLdY6V0kVmNZIUTWmG06G/6Fw49SV+M9on4C
4lOlsvaAvrTO0EjVwFFQ1j8zj1NB+eqqAPU5MUPECNCLwvm0QzRQzRARt4KNgbpJ+Of68rq0ukwk
LiljAeI/s7SIRE9TLc8jaIB2v3QjtmtVnYsTyekHepkCy1mLeGwgqw5/Fc4Q0vBra6dbd4b1WOjd
2gSuRZr/+YeNir5jipRQiNgFeoKzIwkXjy0N8BJq5/qsnd/TJuZwpFO8T7jXlq3oKB87cbQiTh0E
ALvsT5IhYqVpu+tRzu8r0BAkjiCjoNIBN/88HiGtfKjmXCAZohduOCFaoysDsqR9DggjjKiQtSvt
hwsD40FJuU/UWfZnus1hXuhiWLMGTSWHeG4iRnKbmRIu6VpbrFzHS8FzKjmIG5q8ZXCUQRJ4ucWw
XNd6UVDQL9j0boKdQ+AghhSTFhsI17fmPtgnewqP4XbtYXcBcsa1TORZupdsYJkUC5WlZ5aKAOWM
yEYyCu3JhucGDnHOfLiUx1k+H1Gzcdhywsd7tUMV2XcUjKX/zSxQ66QtOXvZQKxdfGV/iFR0meZZ
kLYzhDZwdG0zKIdhdORn0iO0n0cRLYTtmP+LFGWus/6/2PPp8GHHSFlS9CEeRrbuuRrOfNxtnoMt
67iFY4ju136tA3FpfXHCgXslTQGhvXjZWWkVIT1LQKn/Y6YKAGnBjpW36/vmUubFsP4TZXFlSrli
eFNPlOTQHMTfAdciEMZN+QtSwSZfeZf8LYAv8gPQz1THZ0V7ajKLMWlNAI/QwPZ5ptmCP1W25RFi
DeXrcF/u/rLLKNLXe2SdxdUJvdCDgC7/IfpyrKjxKZU3R0/dAFUlbFFmq4K0t8VhO6EW6v7jkbC6
buc/+NqwF+s2H7qylcIRUD/pLVZE2CLfF25+SNx+H3T7dK3bcuGmorOOVavIi1o/K5EmXu+LRtR5
dmmAztDrjZ99W1k3lw7cjyEWF0haDKGnpYRI/4yw9bpf7e90Z2x6h47vQ3mDPjZl5nXd/osjUyWN
cYEcMJcnQJkVUAQTdFyUqXkeo/wtr+WVN/qFzA0PTG55hSfY7OD0eaOb9WREqCXhCynkJq7SFgol
JaIfBXL2XWxgbKFHD1LZ/IvrRDfmIqlB9fCsNJCYeVx2cF9sLY/usiqS7VJIfo+B+ev6l7t0rBAG
CgZs95nY+Xl4VWFOeo1Cq53l1qsnz8rGIRq5a0isiwcLI6GFMl+SZ70wQY1kq9YNDpYbE/uv2PWP
hYuZOG/ndQ+FC9VHYEqUl3mqXuKxlOo0JVaN/uKgv0somR5ntQo6Rk4WHzPpUdzKDoKqu/99KiFz
km/A052FOD5PpZj5XuHxPzRd/MfQ978FuuaGQbS9HuZCdXceHNozcHQoc561FUN/xHZR5/h4rM2N
DuCiLH6bWEvu652waVCysbPS3CIZSVduMzssrZ1glxaNaczWTnzJC3AdXxtUdBI9O59QvJFSC0W2
IjjV1Zp32qXNZ8Ixp8pKT5NBf55SpRqzTBfZ34EZHzLraSy3MS8loUQ4DcFaQ/hyfW4vnSdg9mfT
HNBIpKef47XFLJ0jJ3MSp9w1rX+TWv4K7vMCZoHHERYS7DleKuoSflRJXoFwMlXFdOpCB5aMv8n1
NtsaUZY4Rae+DUmVPMp4dPzqQ61+CDokEK8P88JpzSbkyQJ6HlGa5QpC/mCYRJ+0jffSzO8oq31c
NJYD5p33cRh8N3pxfz3khZlF9gSfZE7SC4XpJBq7Rg8o6I5t9D7G8RMH6EqIC4uFVyd2YxAhGJm6
yCamQAoa3F1MO+HZQkcrF9kIUKkforRDYTwXgpOUNgAY9aBQpZUpvTS+ua2qUku6UBoMS/qtgkjH
M7RU5ESn5l4ZwrWlM49gkTjwpuY64OPBYFluBx1judzraeAmqBtUzwEiGgl1sWRf3a4dZpeO0E+x
5tn+kOA2WAIiHUksdadtUczPf4ztvfVUuL0zQzxdNJISCiru9WVy4WSBPWaiD4V/G3DDxYb3FVwz
InEWMa+6kznUt9qANpfoRWtTeWmxyHi+g9qFhs81+3l4gaRFWSjTnyqxjUkKu3swvmbMKHJhZC3p
97jbmNtql9yqd5rzL8b4IfQiV7JyVIVbgOlgrPHfqA1sIAqBZ1JRozX+L0KBTkbviqyemurnUVqp
nIiTSuuxQxoWWxQ5zOJTEFeIJfdBrq95u1zaBDxP0F+Cj8TJsrgB43KMxxC2vK3pgzOr303Gt+sD
mudmuQM4NmFWweVgWIv1kWN6EfL8Zu4ywEmj5llO0qTyxoy9xpbNZuWZd2lAiJ6hPQqgkLbCYkBF
GqpTrNMrNlRpQFgy9oKfXiX64784PXjCzlubkuxZfV3WQk1IKTWh0KviClckT2omvVyfuktbC9GW
+XkH6+QsoxzlSh+6RKPOrQLM7OLeLWOptg2MT68HuvCN6Dn/fVmRIJzx/BvNqqYEEz9bRUB+k9VB
7mRNbcLtae7kIv7fPxFkJvlv05dKz7K7Xg0DEuoSS1wVoqOmZY6J2+T1AV0qoGo8Uqm50MDH12qx
jTrJ8Asl4g2QqZQ0IhCAj02zs0J/Y0XIfka3RvA+idbJ011Pxd8dut7KArlwXCFhMDO2WIvnrmDS
EPK8mwt0HBLipmlK5GBUlD2DsT+GivKjaOuj6oXblYFfWDMUVfmG6OTxxlri5PM+0XMD4UAuAX/f
h/susIV6M737O/SIne4HSPBR+C84hRc6bViYfwgsfz64zD4WcvwkKBpBjCt/zB2gmcOof10HWV6q
AxALmzmyhhmDtdjk1VBGcRlMqA/eoLZlFwfqadK74P7jAemLTqBshVVdu4tTK/8f0r5sOXYcSfZX
xvodfbkvZtP9wCVXZqb2pV5oko7EDQRJkOD29ePUqemSmHnFe7utrKxMlUoFAQKBQISHO+AgUz5n
YoH5PkJJK8wyZgPEOyvzdRiqU5Kya7nO//j5FV7YjLjz46KAS94FsLuUhjhOVQzO1CPtKDiprmzy
BEmr5obbNH772dqFhv4p+JqAcjrioLMqV6RAl51lMAdNkv4+OxrXlH4WHWSncsHtqLvqwbzuwdg5
aYcuV00vOGzUN1B+MJAUOK+od4XeSFHMiVNm0WFg2ZXCqgV0zbQcZkfQNxPTI3wJjLSoSaMBE4k9
Ea7VTbvhPkQJF9v1L704dWIlwrrExWferaxxKEYLk4Q4uqNTWhIQkqKfV+VoGpCW/Nu0m+ZDAr54
uhBAMvfsmOutOEwF2IHAaBq0huwV2XVmvBSQrh2eZaiYJXnqqIO6aqU1SYsl65fe2Rfrc2apgQ8p
oAiw/gS+Vh8CVevCbVo0T5HDpHFntpsl0OqFvQeS5H+Ndy5A17dFSKwugQiYFe2Znh7tsH62cmXh
ILw0MA2NttB5nXJj82ClgoKZwWSIqPDkHjIhOHNfF7bbpRf31cIsSM8Upo9WCQvWQX37ff9/Q3A0
6SrHKHb+bO3CcHAVx70KWBhwscwz0EOhEL0keugMauZn4rnVooUJu+Q+vpmYuf0QjU9coUht1IjK
a/UQZr/U7qiDfdcztvm2uArFnhU+TzY6hUbIpj2ADXRhmBcWx7dnUL/vb6sE1ouGeIZW0j0jA5tv
9NJBwuTnyZyLuE4lHJhBbg+1lOkiMotkez6GcWpjNico+kQx2Y+Dk8vET9/GTVPsWrf1FS8/yePT
0D30uCRQ4UXdw2JP+OXX+teDzNYQQDNg5WvxIGCkZqcKhM8u5HCqm5/He+k++W28s1MWYP86lwSm
FSIL6DKoDixZKc9gnXQlDyBIsB2jnrGERbo4Nh2MNqiaSPChs0kelKhqo95GWtpuTmFh+3lEF17k
peDQRBvvv2zM5q8yQr1qbNiY1iwDRWglrxL9alIeBjJorTVHXWx/nszpsWf++pvJ2VwmIZ8klpFp
zEgwZuxYJHxHOcQpqOTpya+fjV3elDoK+RJEVkH/N4tUarnShyZB6lbsmiD35UfzJo3B/OiDwNuL
N8YGvUaqA+T9vbotTkt1rwvnoAnsHd6fDOT6GQyqs8H0Eso4B0fo4DG0WdWpcpeARTsetIWrxKWo
E7bQoKlIU6P02ZlLQdoDNiIImyiugXJQAcrXdkBFtXGzRd6MS3EngjIFxX2UwxXwUX93NLhPVGlv
IfWe5n0PfvFCz5xWULpClqdYd1lmb9NMNfdEhXhlDKFNr+1ZtIKslbzqavrWsVx5H0vSuXlmtAtz
cckLIrmMupGJ1s8zdIPQM3M0DHDddPpT1QB6mRJfX+zDvfRyIQA7HcXgET2rPkQWk2MtRwlOku9a
66aX4QglvmL6889r+KIdkJWiw3QqFs/9wBjh5mt0EPOoaGZuwryAkh9G9ACAOLkZSzDP/2zvUrkD
a3XCIYN37pzrDrpdmUYpChBJDEk2Enq1YLd9x27UmMp+FA4nJqQ3MOXLLlqrJ/lG5T6MbOfnx7j0
EtEUgRYkZCYnfojvKyzUcm1sI6TPBcmiR6z4GvpSEspxUiktHN0XTQFujpZqRKtnoJ8O2hqRqrcT
1Kt1oKnmgsir1YbVzwO65M/tv6zM293R1ppKrIKVTI645NRmkYA4qzcavjBzFxYMAjZgyDUsGuts
b/JwyMCPiR4Pu45ZoA38WmTc9JNK8YuqWeCauWRMBnIUMRVCgbMsHYmsWmUZIBW9KkavpVza2aj4
3YyaXQuIJHO68LIuTCMYZeHiVLBr2GcMG6WZEVDUi6lseiQy95hZeT+/qEvhDXqZLAuEAROZ9TwZ
X2plrmklQP+dqyMyjQxveO9vKzjUbGJCltEZ7HA0BBHPAgBQPC6VqC4dy98eYBZKalwSnVXjAeST
tWZXFfheAPG7zbfTxXPYLxExXEjQWDg38I+l2ugImDlzPSZWDI0rhDepFQWpXoaugJQkdMlVIxjS
st5oWKXbjCq9//NUX/I11sREjH4HeNCzBv06xpndMYyUbMYVeAPRlaquzfXUkrrc6X1xrSJJaeoG
wC8oyX13KXFODJloOLQa0/Jj431oMzdDSoqj6vjzuC4EORbyXSZg1gDIoxbw3ZIJAWa1IAPi8KIw
11IkHW25PERF2YC5pDAhQrdEtTy9o29hFWq2gKbZgPvrwNt9LqkvN3uijnaeZ73pWBaRvFR1VDoa
flpL5lOGVqhVG+XqCfqOHMq1Q7VUIj/zoJ/WwTMLWYwLOeAoHakS28J0OpGyVUcgUVPxkq1ks7C3
P0/teQl5sgWcGsh5wYGgzyl2krTPMhDQmI72B/TkhtybwLHZGsJHrr7jH/Z9uRGehvpH9yot9XZc
HOdftuekOxAfoa1dwHalEpTmUTODIiIATa0yLAkunC3WaZgoxwEaqk7EALOrXGL1uHaTzgQMQNnU
SbpVFPqrKhVw7CxdA85W62QK6/WTGxvh0vT5l7UTjV0qVTVGlWWYUUkZ/yDQ6nUsvT/WTX6ddvWv
hXc4ObCz1YqaDtJ30xk1z802cU1jG12JAOJJrroCCsDt9yb6/VU/vV7q6Ly4Nb4Ym3lTRUuwCgW2
BlUfEtAHIVXtD3HuqlbhQBcEHE2SkybjwlX8zKlOk/rF6uz9mUg3kJ7AameAr0uTtqXebDsBBnS9
+ZWV2j0Eu/yfp/XS6rSnVnsF9HKoMM38+JCCItCsRtNRjWafhslTM0jvVactnMAXzUwIAByQSPHN
l4sYrUiT4FiAPcu8vkzuwIrvZ0ry/xtZYALhUf5lZnY3jXK7jMiA0YAFaQWmx1+QCv0FddGrpoBE
/M8zd2kHYPmjumQiojg7hgwc+EYGtWCnkTl6RBIow4TZVdcUK2h0BVxebJs+TymAOBee+hOqAdb2
eXhbghmfZTaWh4YD3jy1wSQu0TyCOe9h9LUY6NelxOH5XXhmcvI4X7Z5ao+6OhowGVHHWnPDRwm8
Bew2ShzgBrkPKneXv7emDz6BXeFJzTIx/vk8g/MUET2iDFzKzwC4hlkjR4dsh0P2NfimVJAxU2k1
5deJX0P2CeCDzRB7yHl45XrpNn5uHJ7bBuIOW8TUzm4USRMxHXLXppOXanuKpBJqhkNoroCciV5a
odNVDcXHhWDyfLMYgFNNKUcgHxBMTp9/mXS7AEVb0U0dOjgQAzAmQs5ViukeKoH8t6n/8433sf7n
f+Pnt6IceBLFzezHfx6SN17UxUfz39PX/vVr37/0z1P5zm4b/v7eHF7K+W9++yL+/p/2vZfm5dsP
PmuSBhqK73y4ea8FbT6NRO/F9Jv/rx/+1/vnX7kbyvd//O2tEKyZ/hrU0Nnf/vxo++sff0PP85f9
PP39Pz88vuT43tULfRFnv//+Ujf4qqr9fWIgwX9RkPjsH+ne//cDtNgi7MQ1F4RUBo4FVvAm/sff
rL+DZHVSCUHhcMre6NgpdSGmj4y/o6lNm5QBoM8yNc8af/vfYV/9PuB+vxFMw58//xcT+VWRoEqM
b38/BkHIMBFHgooGRVWsy8+czpfFwRVCO9HIXVBkqN4lrVuX0UEtch86JAsR6fxOcWZrdgqaADBC
V0vpAr2q3FKSbxmKwXVYrKDmuVWqQzW2vql7Y6kcorRBFTG7Ugnzv7yXCwNWLo4YUaqN0wkltnkI
roEvr+S9OQTSCH1upfTAh7Stx2TDNArpa3Jq4QRqBI22hobjAc1lcuz2ve736B006Zqmt6gpuFHJ
/TYpDhwHUMS9npSntIOaklXekBICH3q/BPee9umXiOX39IHSEdEtiF8AlPy+j9koy2FTqwMUn/NA
U3Nf04t1Udrr8INJ7zcgr9iGauWCPsphYxoIqhyTDGCj1lz9PIWzaOb3g6BAicMRgDSE+98fhMuF
xSRjHIJKsrx0ZWbMh1C31+CRmvoBC2hThUuDn5FvwCYgF1OHIS6IMlj0tO821aoOJwJPHtR5tNJA
eWdEmdcB2Q6Ht4ZkjYdGYKeMOpdrfGG4M6d9Znp6L1+2SGXlrI7SkAdy+6hFt3FK/RaVfGjWuAU3
FsKAeYPImbVp+X6xJhDVpK1m8EAHhirvkr0ESD8qIP5n04gsDqEGQoJa95KO+L0a+gZRN0Rn7mDp
WyjMHdMIWcAQkub56EddtM+Ifkzkcj12ycLBMif0+nxWpLSRf0VRC9XWaea+PCuwkdBfDsEzGvfQ
gVXqdVuzNZ9kO+1HAqhMBHUFtQpPcqTdC9k4yrENTUUoyo+tV+nZUejC4xZxeQiZmLh1eNk4HNsr
gTItbvuaBm00c6zdFioXNFceDHCUi+J2oO1bDKHwJf90vsGmtPVfw5mFe3qK+KsbGh6onfLSa/XK
TO47qfD7LF9pVb6uq3yj2+gu1QsnBrtGTfONOrJN1eDcxr8/77JZ9P57ckECDzgTmr0QkXyf3EIm
3cAFnkayh12uEHTwg0wfMuyiUF17KCAFv5T1Od/YmIAvJmcT0DaKqGkveJAMbBPLzVZw80gMmOyM
23hU3ELuERdG5ZJPniEz/xzrpyaWgQSQOTsZio4hqdx3WEhGs22F+tLUoAwo5V2YhDc1ZDNslLEz
tJfmdF2jc0BL1vEmSV+MboQcOvSjwmwlQgh71jdSDPYmkX/8/DLm7eS/n9AG8QpOA5QdPrNIX5a6
3MqDyPUCTkAufZGDBrmyj6Vi3AKumvT2Gx/oKuLVQR+ZA5ggSM2qQwSgGzfw8iIVcsspuptwTTch
UBRjP0CjfA0qxZeEdMLBQQg8yb/jNKeqwCf5JC5J9syXtKKCHqqiNkGkmkcolUrRwUwFKKaGo0I8
VbBNJ7WeSeIFJ/ZZEPh+VIFHa7pUT/knwOVm3tpSOwmEuTA86GTfjOGe0/aqq8iO0TsIkkBst5Zz
R2ZbVkgHk0BJVH0gsrXX+fiYgcq6TUAyZrVLub55WnV6i6BymC47YLVFomj2XH1YMxoKuQnqNtkU
yN9mbgNNu6ntDXBuRR59RVMgF2je5gk/6IN6T8hTHVarFo+rQMtXlOg1tqBw2m6Tegn/eXnaDOCM
gNy1kCScbQPASBjpGwkd1oK5WsbXka2uEdyv41H3mA2ePFlAHbnxytD2M2qu5AxKy73fWsa2L4a9
zSq/p8rC2/w8W8/eJhomsJTQOAcH8d0TDTytaAU/HLAyvYmh8VVn68kRJSzf4BheVaF9TLVx11We
nskbOxp3GvmwWLWGyK6XAdAapo9TNQfZpi0T7V3aJDe8ra8AlrlnpfKMrrm9EOVzWT+lZeuEPPef
7C72RlzPRlUPrLFcuNlfOmZBD4EVgBcKOOdZ+ic3IgaZ0jroDcNv4NmyDFRv0qog5j4bUwR88T5K
302br82Q3NRp4VjiUYrz+wpN2AldIZq+72X53jL/iHu61nvJkZeEMy4cAQj2wG2GjCYYM+b1GjYq
vTF0Rh1kUes1uJLX0AOplaMWo67BX5G7WzgClwzOegBo1ma5lcOgqUBsu3S4coqi2Amte5b8Yjld
MDdv5vjcj18HOFvwHSjEx47AXpfHThmewCgFKlSn7U+gztbJJjShNvH2syv/vxhFMdxAJImevtnB
arUhyE6JVQfFYHhpc2ibO86Y2yuaO1oIIkHMAbELzHW5/g8tz85XY6wTCahMvE8EsBJ9k0gLufHK
UTiEs4Xk5tHDKHK3KhYtTxM538LaBAD4c8yzvBxPNYGO1xBbuGtcIUeuBgwCqMlCu3ckscO1oQwj
R8f/VEI0DPAl5YQLkQVW8r/sz7PWsjWqgzXZzyFCXymnIrqN7LWEU7vaZMaJY/ALc70wYnO2lONQ
bguktuvASKoN/KYzSqHfaGiFLflOSZoV1VBtQvrQILlrMd0z2+o/fN9zfy7VFidKhlFnoImPNOF1
je52o/DGVluTCrzdTbOqhtAvKF0IqS5O+KRiDO+Gdilrtsj1xCbIomt10MixowF73eiZV+LemprM
sWQMXXs11CWrF/3HF6uzBV6kou2b1AQMsiicITZA02a4PYEGDzZUoSLWKBfFVC/EjgCw/zXS2dKm
oaVFFcpKAVoQHN7sCsxrmDxgkRmx5ZUZdhpcStzdyMoSGd40iWe76i/Tc/+c8lbmNsdwdQiLTo6y
N57HOHZEeSL1888Lejpkf7I1W88yeiNV8HTUQVL/GvVTRtadcgOv/LOVpRHNHLIaK4PdVZhM1Ywd
C6Iq5KTgPiePJ1FUzs+2lCVj6ve4wrRbkRoJtmhZgQ+433MtcjI79eLwoLJTzrVA761AH6CehiVk
KOEuHHNXAOhWt+siAZZq0hftbU+vFa+brsKgzwdm3FEKsFZEzIcumVf1jTfUxurnZ78Yqn1ZdfYs
kswaRSOtitfRQGhp2l9TmJMSUJn0zpQhgKCIazLiW+ZLzqlvtqgEmquGyI793NndSqoWffxk8qcV
MstT1DmjGan0OkAU6Q899OQTYIEl4fXIrUc95rTzlBiFSZu6EkQ6+g7Zdxmi49lSi9acYOP3uf5l
Y8wixrBvqtxIMDsWAhcVjYPDYwK5A1lFE5UO4fvqtewVaDsxV0n6fUs7l4Jnt+ih85DslXLJLYGk
59LcoP8EURmAjMBLfV9qRZfrfZoj3CupyJ2EQO5JsRDHvaSAxvXCAmFm6hc98v+2l+E+QrXRA6ms
a2mlA615n1VIn7frobpvwjdrQI0QOJ242zD9V1oYQRd2q6x9ISRyGHtA5AAlY9RRvDRSEi/nD2He
XxU92Wcm5KxVNLwjySk9ssF8axX2YSu4VUehfCPbu8oaH5tu2KXgsiW5tBvs5ipSE/CAV0dSvrRV
g50C6crcTTUQJoaT5Bh5S9Wxd4hBXD0Xa1DdOOZQBrXRIEZPNrSoY09AdwZJzkCGTEpJ41tae2He
uSMZwRvB+3vd6PakidyqBpKUu3lirToRXaOh6lhEwin1Yts1qWeicyYdMufOVNmOdcYe3F97LiPw
18xgrNTVgGxjriqP0Q4UNtwhYfRgRpWnpRKEytryelqPQ8i2tVneJgp7yvXRDVsCLFe7LUKvgtS1
4BkaCu3+sa+V5zEpNkMl3Vf0j6Sv1izCkoawbzXyXViAP1EBJ3yY76AEASHp2icFFC5t47aK44Cm
5rGQkAxT7riR3DDcwoFmdZARvlXq5tCEfCsn1pFrzRZyMjfgSPYY3pEuhh2N6UYv6DHOtM0YD89J
U24KM3KSVnW7IUyBYOgfjaTZxm3iNllzBfWLDbOLa3Soeejt2IBB51dcQ1mi5rhf12gywvF3K4nn
SeB0rE+FSkH5/IC+lVBCk7l50gxAsbVAYmTT9y7JfCwHLXpQx3dQwqSyk5WnYkXDQA4DROMKpU5t
tU5P3EzdM2A6YoYNPbwpkLkVaErOp/6xARiW8lktfVNo65Ir13ISXhWRva1MqI5KXlewTc7GIE6t
HZg2T8hvE0q5MxSV5Ng59aVf0nZQtBWla0LiFSj0SsVtUpA29LjiIX3Q93fmkB16CnxSaa56WDST
dY1WCwV5scZWX6a7Ud7ILyFX3uLipa1z14xcSUkR5KOBwBZOXjzn8huLbgWKcGW0r3Pda2Nkt9Fx
mZfQPnDzsL7qevWY5c0mb2KHM3CLlGQjJAs/G7vJtfzs3i9GTyjXTPUBpAzmyAdDzWgnDVmDuqvp
6ZxBP5P6o86cUYGSMEL0Gtg2oi8l1i8kIHHR+8vs7FChGZpy2hRmCw3b51lYa1SpFgLjJRuzU0KK
QoprZdoEIrmV6pOZ73Iks/+z6Zu5f5UQI9WNqAlCrAIDZYEpX96F1K+7Y93LjjUiJtVe/x2jn1Au
4FVAuPjdxcutnqQEmbkgr0Z/QFINKEtH63O3E34BuFzEoNOEWOJnq3PQ8++jDtAV1Iw/zc7GWuo2
gcxm2QREAckg4vwyXVuD7eoDOEcq1Ceweop48CWAgQmKRT+bv7xQ/7I+O9cybMShj1gTmMibaPZN
rgiPtcdogJaZ5kTqDZfahQU0p2I8G/EsyFcanBOWDJtFBpzACJUmE9GZ5snx4LYcZFIxjnZEXPV4
i6jVMRSvwpXa0lc48rGbSb9LSg5vDYBBkQ5uVuRuBj0tSzqm8F7/2fxM8/clbRsPGREmlHeClryG
qgDlU+4PTHdZvk/lYo1FOKja5t+wiVoqcsWApQMo+t0m9Iqo0BXc8ifnwWvZUaTTmKJnGDmOgoB/
NJUcilTTz1YvXr2+WJ2tQ57mGTrTkybILDA/AWGIBBoi0UdsuRaHJMh4F9bB9AfPws0vBmdLr1PG
msjylMzoc7+zZIf3rwixHBVb7j8b2mzB1SyXjSKOm6Djv3ocnJoVexb3kGSGasGmQTbjZ3sXXeSX
kc0WTS1qJB2RKw5sEblR/pxWCGuMBR95OUb+y8pnrvrL0jQts7YgVoczpmidgUGbm3WuRqGm8UQj
BcwUhTk4YyKD5m9T3tAeiJn0Jq8RUizlKS6/yamiDL5YC/WX7ws2GuUQ+7ZqAgapwNSKnaZHjkA8
Tsf6zzN70V191q4/LWmzynFfjUOZtTXcFRQDJ76rJtPXk4+uVGuLC4zDQzhQeIufzV7cG2gTtjGp
gIjPUWmCD4hOelw0O4rwEmcR6L9dtahXzIBLyIVX6EsItc9ml/n2QB8/umg/mQ8+NeG+vN7I4jUF
JLMJehDDFjk9GLiMqu1tPPQO1LW8UIGAVXllyvG6b0Bcq9G1JQrHDlVfKOIq71Qw2YgrqeZbBSgI
VyvKgAoSpE3+wc0QVLvqCzQ4Zdud7pd2NTjtiLovKpSheTtSxLaNMUVM2ylMHSniWlNfI/u4rlnl
NTKo+u3aV/sSt+1bOTa3uZRfkasmSZ1cLQ8dke9LKd+EEYhl4xic0A0qSGZxQE7dVdPHtkfZxIbG
KTtB2tnToyUWhM/83Pn8TZTUqLeBk2KW77B1VBXMwmiCspcfG7XfMekRJALrqqi3vGqvbNylnJib
zLVS6youDb8j/UbpjE0H9qaqKa8o8k1Vct1ACq9RuUvQ/EvjGoWF9NWyQK7RmgGkWX0mhrtGqIFp
8ZVZlFvZYM+Qbc24H2flGoUsdyidMZPdLg13NlrE2hDZ0kKHHDCH3Nzg5vZ9N5rbKmOuZCM07Ktd
bPnyJOFbGm5jAljKoIVe6veibxBIkwDtHttCoZsaV5Amz1bqIDwp7HNH0ofHotHuk5hfcVnelYq1
rwSa/RrcQZTM4VzetzZZ4i/9TX1zNtvYGDKKPCC6nSOabdJIxpAkIsj1YU00wP1jy81R094wJIJU
GQgCSO7xzmnNftVnmpdF8TqKdS+C8+dx/tKUMS6T3VGpUDywgWIEv0gH2htZ22thvLGK6A5kKtua
RWBFNTfxwO6z+DlJwCxa7vK9AZaLvpfWGtp7qBT7nTpthfop6UZI9FnbokzQXY1LGWrgCrlSmfpU
MVwTRochlSoqY6s18VOaCHcYcEL0PQ0ksF2X4Qpqf0fBoMVZa0cFOJEsfyfoR6Oyi64LtwlLN+b7
0OxQmIKcQm1sbXajgJarITcNMb2KPxQZd0JELAzE70rjSQr3xgqq1NFLMkaruGMBSurXdSVOIcAB
NX2v2GPHFDe2ZBcy7k7XgmM81jxCoSJkWUEtIg+HZ1BidVR55Mdje9LoA8DmKCxD7yG+NYzYk5IE
1NKNlyKhFNa1g5VuOVxXGj8dwwGzpq8yumXIBQywpQl1ldiRJ2v013QdH8JkX4WtC9yor7a61zMe
jFYfhANQ3FRewefv4pB7nQ3BcJqsiKFt+1F2i3rcQREmc2I34x+1ahxyQ95XjLoJclwJin4jksZA
grz00TrRyLpQjW0CPjF5khBiTeY0SYcG43w1VK3XAn+MvGh7W2TQ9IzZtkc5DbS8rl14IC07MXqN
W6k51cFdARlMUqIbIoEvssCGpiervNCuB1M/sLG+GxsNdTp1bxh7We7XAlNT9fRhOv37TvVjJdrm
rerZseyORrwhTPjU5K/2oPmdLfyMs1tbgypzBn/ikKZxU8t+LjtMfareG/mDlfQB04FV4eMmNkdf
p39MglCUCn+UpYeioR9NTV8leStT2SNDsu4An5SyDxDz0xwhlzakjtlDqUIzV1Qucc812DbK0QXB
j3WB3rEkHGFeRplHHn6RoX4yQxvNwjr9AE/UHejv7phAp4bEj0zmqIgrcCePPMy8HEC1npwKQ3sN
deMYwoEpSfXUtNYdOlkdKQtXKS83XBybRPey0Q5Cg6LGgTt0Yt6oJvMHjQYZEw5NsrWF3WuPt60A
5L0rN0aRXtWm+RLmIwri1L4yauUJYNJDYXBPqW/bNrvSMiBksWqRN1hl2bTe1SNFL2XDrR4hNX0A
FZOjGcQJRykQoPh3hAWHGGGT8NeRqts4DDrF3Iaxes2LV6h8rKz23SLGUWnxf+TMN5PHKO1XnTT6
Ha4PWYLmGwHHWLwQAzW5oY5fkedfp3mcOWn6EfJ4k1KkfKB9xtF24kh29BpK1SqK+8fMIMyJW/JO
c2sHajh/AnijCKBejwyPliTqOm1aL9OLJ2GHPkWH2mBA+LklGsQXh26loKc03UKk4w/TVo/TFzMZ
mIWGSNdRVz8ZPQL5LHqNSfLKhoOSso+w6JxUT15bLgV9WW9TS7vq0nZVGLqTM7MEegmjoET7NTRP
eLtPPG+fUIi6Eqq2GlT9jsbRSumVgGnKnqb43XA85gg9eZ4HlIvUEUP8OljV3szHXaZqmcdHIMJJ
amyHOvtoK+1aEvodcGqPmQ6HIddPamGsAQx10GxxN+q0dHlmPOtaMKbxa5Ulrzqx/b61jpnM8OdZ
/IHD5dru2EagYiQ31p1OsZ2nSwsiirsuoq9dHH/givEhDBBajPyB1+Mjfvk1FFHhMMV6tcVJAX8C
j4qNqPB4dQQqhTZEghfrpITigYNkvKWkr58Pn5DiKRHJB4kq1elU5WRKYq+S8mm0VCTNi9tUldAi
kVl3GkuvpbbYdTr8CTYnyMW6/LFUnnoBBlE7spGYSQDTJ9nazpvHseP+WBkb2ltrNPg6RWtu5AJL
KUk80UMoQNdvU5bubK9l2jWPbxGUBgX2n12+oinP7ZjtK4Co/hyEXswU6MjvAIIC+kL0Bn8PsztB
zVgzchEI88goUs44G0gNKRYT3h4LqEOQUtqVa9jgNYyX1DfnfW6f13Y02sM6wMYT/fR384isx9oM
KxHQuNhyHLxSEeF6mvk2Nl6oRuuiq8D4zraVrm1B/H8QXNv+PAUX8TegMEVjNFCcwOEr35/BUGJw
QgPEGkANGQjad7SEOTIv/VKOg1GVnqkl3w/I+KqNfWxLcZC11G37dA3KtX3UVQcIT21YidNPle55
g1BsiZX+0k0BHduI/wGXkhF9fn/A0pBGLscR6uQZuoDCepfXaIGMep9loT9O/L9kKel3EY+AZgBb
A8ErqKLmpdoKySzSVzYPTIbsJxAeCG09C62r9sAQ3jBHVwafqFPospi9miZ8Hvd9tT0br2LWQ1xz
wgPelH4EXKOOjmCN6y8k0+6zlO907QmgkHUk0VWq8VuiPv+8JIyLM27IKM2g9QVKgbNsSVoqow4e
VNRQ+bZuhVtT6zbPjzXkwC3xx5SIT2p+ADhmz2JcZlL7LZOQhNXQltZG0nORhm8sE1eGlQ5OFZUv
YaK+cO5WqXWKxfCYq+ZboUvPzEbwqCPbXxUfucK3qay/dYZ2JIq8yxTpfropgaXiQ6qLqQj0VoZJ
UJlAMksE14ch2qAjFlclpP4lRJLeBKhL9GzNiuGZIj3NOwE/WeN0ajvFzRUGJy1WRi35aCJ3IhTi
dKxXwMo5lKxQoG5Q03B4jrqPqdDXPG/uDSoEcpTVPU+lLZbhMzOWqFnmlAmfLgDUq2BiQ4sL8pWz
7ceFQbXGjmvkZbctIpI27TxDRVutUvhWna8EAyADyEuuFa4Rkk2WAOAlpTe2kO/jpZZ363ztTaKU
CCWw19CcMqdwYYMthrxHP72ukVXZW1sDaNNWDtq433A4gJGZ21JsMt063R0iNd0pAIsopbEOI9TP
ZAM9On2FWo0s7aoQ0V6RfOQdjs5OGGuumJkndyFOB0UcpSHZ8Pi1L+Od1tFD3kZek8mHWglvONch
Bm4c+7bdR/VG5qGfZEC8gipxL6LsgALerpelfWUOa6MWXp4kHzHRN0qTvVgxPcjcegKN0BM3N6jL
rcfG3KJ941jE5h1TrZvMLHzUV1E0GI3ELYc8KLVmHeFLTVe+wwN9JD0OVMoVN5P4TUPpsSsKFReY
6qnu4QtYGN+Q3AJGqBMBdNlSTTpNcPeIxycpro6pfvvzhvyc9u8uAWqayAShMRK6q9Dc++4CaYI6
Fh6hBNqP7hpqbafIlNLkwxg3/0PdeWzHjW1p+omQDW8mPYAJywgyaEVOsGgkeO8O8PT9hTJvXSmk
Fm/NqtbKHCiVJNwBzt7//g2C+JuqdIDUyUhWiitl1k7FYJzU1FyfwW5BH3y+BVFobIU60sTsGsjd
upS46fg4UkBJtXXPBlW6itEEy+MQG0eIN/if5A2mZvwYp3VK02rv3OtShoih170ho9j/fpX/CIVu
/r6eC2XSxR//731V8M+l9ugnzdJ/pmVaf63OKqDu8lf9D5QxnYME/8+/5EK/qJi8qqjQbv2oYzr/
wN8yJl3/CygLzZzK8yFU5Ux5+FvHpGt/UdBY1hk6VDAiUfnG/6NjAgH+C8ItP4Xx1bnq0P5LxyQp
6l860ib+qwLz+/yD/x0h04WcET29o/Ob9LPSDYtJZFU/r1tbjYjjxEwEOaO9w8FuxfQ1Ii++8yd/
IBwgWWFG9cPd+WcR/Sieuqip/nVMG28fxDAg/hfviqQ7qSE1HLML+quzC1W/UU7CizcteeHFJxoY
PtE/7db/HE4zMPPBpZlK8gITS9AzOdnC4Vo2ZhXAxSkDxxmuDCjx9lz7TgZil9fsPeC3Unca+ZBp
xXiSi1uHhAja5GTUd8ri0H3rV2Z1FPYpEZan9sIzjQ7dRjy7jpO66rxJnZe4/9JIzWbId2Ubb3VS
dDIIuf3w0PHZLUA0xk56M9T0JuuaAKeooNL3zvDROy/GVHrDkMOpBBNJ/aZXvoxqtBmFup0z9TDE
w2u8DCcjnA4N8sd2ybA87MerdEzW8qQEnSU9tLn2mrbqXVuQNe0cJGxu8O/j329pXIPYFp5kpEFj
T/483bfzcNsOhb+EzToW7GzY8DntdTG0HqT9QA5l15JvOhxAUV96spHd2BnsB4soMc3ADsV0DdCY
zjGPMf7wXq44fmRhWkSDrifdyWqdXW7bfjU5B1E9VzL4YZ7gH1o3bpGX17GiruOaYPuxhZQ0BrIT
7hZGPX1xDUHamwTUkXQM8rYkGwhajJad+vpbosSEB09t75aG4JrpfrQ46K1UuKIbT5kU03Hbb7hu
royMhIv5NddvG4fwkv4WuogbAYGlWUzjOOwZrMNewN+dHidNWYiKRaV81h3cYxDkQb0I+nn0O6LK
jWrXRjGtRumOyvg2TpR9aQHLi2wawmOVRwHhWY+qGgfa9KRmcE2iAk4CGFWRZG6RGZQ6RfHNmVog
61zBK3xetbp9E+rWx9A7yVWSdoHSJO6cdPfYLMEXMCp2rE0pdGoKsQY8/CbrCUTXQ63fhKZ1xQry
lGg6TWG/KWf1fpmdQEmLdS3eIrXBQVHanMdmsaVtrUV4TttcVxV5fqI4CGt4YtHjeVgEudh0xUch
WV6fKJ5Ri9PSvpKk7BpljtA+vnXyTDt7eeJkZm4l7QtlI2d5Neoa/nBvmsqiKsPDnD7PaXcmVOh+
MivHCv9S2wnGNHFNJ3ez9BmOu5+bJPpl9gKHOHytk/il0MttD4I7Tq+zOk5uFZI8ODTfRtteZ4O2
MWTCL5SviwwXzN7wfmzNKlynLMoJQ3VpkV4KaDmkL617WXilIBtxcbZmPUOhYizkMGmN53s9Zp05
GFqWYBcwprJGu3O0xTWceSPibhvBtFHppA2IclM2bhwpWtcj3JaQcBZ0ZLO0ViA+WwXeSVns19Lg
LbDA6mXxHavfyHNFlN/iL9a4ozqDtpq6zTDhD4w8fKFElT5yJXHV6COVE5QHUtCST6k32W3I/1nl
vFl1ft0Wy2Mll6dxUBk9PokyuQ1DaxsrlZdOyyPDysqbQ1gA7ewZ4xgMJfCyHhJvlgX6PNxpKkEu
Euj58K6bD6KFBCR1rglZqQYP7WGqLFB6ZUBmrUm5ZM2zYGTUFOEtaEz0Ik1M7kyN2ZmzFhWjsyFy
rfZjgT6V6NqBNwSiYEGIhTmu4krbxGn5DEn5NDdd4fLhDbIOxX9trpRWGoOFkbcb69ExHJOXVldX
dZXddmW3sqX8oKXZKpGUL8msXncVfTUx1JFLPUtYvawf6TG3BR9p7lgaxHq8V+UZrCgtvDmK7/tJ
Dsa5L8jcVIM47D0RR+g6SwAo1Rui5GUp4ekoiWdIVQeTdvEcg4nDdFyotvrO+ZKP4kmS7NdxIaYt
Vf0B+LIV0ymuuvcxE7d1N+7UdsEdK36VBgM43HwkG/bQi9RfspEDtzQhZqONwKhOMNUgOcl7JpKX
JpLdcLQ9R2kPNcR8EuS9YgCyjl+bbPZM67aM3+OyZ2VkgSG2sfqkAVRpCrGasY5rF3Coqa4m4Wya
iFkHTLg5C580KVz3gmnKwpNf6oBtneMDIvp4OhxEAc1UncWLooAvD4I/ILXpcU0NhfOsVcuxo59q
Ys1Tl/E0qwlvmcImVKavk5zGXpQDiCf469sIiJboa551MA8+MQW+sDE478MQccBRVNQDnN+lzX5t
TlMat2wayl14WvxihwL3uvAcwmG9+lu4Yprj87BfInA8r/+kY77o4n49+kXPXhkksGUhkb1MZroZ
w2U9EJv8aXgfA2UnAn3zH5g8U9v9gBP8fUx4k8yIQW1+jZoyFxmqCcM1TJ6l99gb1mLfu8LTdho+
/+eMlM9Cly7G49+PyEQSfw8HcSmGIhflXFjbdZoNhsF3Tb+ah96FHMmmHySl6usLIgbzI88iNyUE
Kv5w5kdpAc0aX1heAGvyJ8DVzyDF95NBia+cvQYJxkMv/3Nt2fOWTWYvG25ItaRkGe/Iq8J3eCag
cQChB3P/rLT8zR0nUpUwh3Mg41n1/fMhx5w9qRkWYuLIqNO9zstXYp95782VvUpW4e1n2s/Pjnf+
+x/m1eQoKEk8cTx71FzHPsrWJ5FM3w0Z/91Y/nMTf7iii5vYFmU6mB1HiLfh2vSYx7jGu35A6I/t
VrTT/WE1XG2Ldf40vul+tbU3JQYcCHOO5lN291lUBiv31zXNHcb3BKYORL9L43Lqs3qJxpkJZP5e
LQU46BeiAt0h+5rXfdDUjCLsCetT4k2HFzNTXZu4Wdxgjr0zu2WvP1YKXXD9btLdjvBPK6GzSXwr
VcercX1klTiRGSwlpWT62A8D5FXNn6OK2Wq4kZryyh67vak/QST3tfAG4Y2/oCa1h34lUttTWuFL
teZGsOJHKwr4Gn3IKBrCoYNyGl0XTrIeYfga53kafIAqgl6kJhCQ72v5VZPuYtAL8Tzrt4v2VkFx
xqTZrB+0aXIX86VyuicxQ/7Weub5ips2IgClQR6C/Vr9ZM3CG+OneTL8Po936tTcoWoFSWdP4AVs
mEg55U2tKitJ/1K0pSuf8ckUqyjrm5Nc9/OdLCneTDsxwmCZ+LqDNnu0SoGu0BIAw0wufSQMNTZV
GKTZiLgXBMqG6UDA0L0dzitHiKA3HkWy1SUVuY7lzuoxpli1zlNYOfWjoVmFBjiOIwJ2hyFLXM0I
vRQxTWskX4xeDNjGJVtKUqY+CZtU/tgBLp2LPi3p9srUXOWd5kratDKGb2b3gFNIMFtNxOy52cw1
FP62fDH50WjJt6lGxarkKGrEbXXmoS5k3jXLHijJd4oPpWC1WBNV/xAtVzOlSjofkviBMue6bMvD
qBXuMrQMiOdVZ96OFX2BCQ0BYEsrCfemM7OoPxVLWjsj3zj1beKOq0kK7lvtTHHMCVZSs24tqNyU
gUl3WHolrgfLkrmR8SFDUU5C+LcSOFN+O4GYhpDa+2laL3Pky80zczevwQY2GS3yLhnOA5/qj0bF
eTmTr0Sp6wBy9jOtM3JHAngCvV1WtWKsDTm776ApWXHrV/pL1eE9mI6enH7pmumrqSybZCx81Bm0
ggxnFsebR3J554J3hrARWrexczbtaAQVA45YwWcXGKzt9JWa91dJ+9W0R4+Gyu2y5tEOGabZ3Wqe
MModN6TXuLHEu2A+9s6jXT/3vEJh/g2KgBctjRuGN6GWf//pBc5jEUa+YdGEZh7+71/CM6/ZDGr5
ocf5WpSsnGa3GKZrU2nib7yy8wix74AI4KsTHRpGh1rJ31bMQubJVbHk4Su8nTQiQrU7rXhUaNcW
/SWpjUBR5rUFuzRrcVxnuYvF8GaxrxQeWT96zZiuGv0psa6NCVamsNb6YnydpOg0cYMiJo51R//X
w443wqApG8+BVZMb6iqSxg0mp0Et5a6V0QqYdxC0GAp1IMjYXNvhTqMJa6N6E5qFi5fgpp1Roud+
G/ItMR9GCShSWuMt40WO+VB2i2va9T4y8V4JFS/SpnUyYlrSMCg1lnXXHzEm8tV0ejSZjOfiRWQf
mWOveqWv0d5rOzN9DEsyO0CBa2Nr9KFvltJaoAzINNstumgTOtG6qMursm38JnX8uh38Zn5pndif
6uLgZOVH3Dqvs3Ky7M6VBhyIVWZezrSWKlxnWuE29h4u6DmdLLBLuOGm7JZFumHwqOtQxhdI5dFw
JSrZU/rhaEyVX8jrEky0jHHgS5PVQNck28UqgXfl5mEdaHHjTsttmiQPef+i5NZzeJbr82GtCLGt
l9d5UO6GcvEzFs6YO/eToz4J3mAbCBlDHS/P4UlN4wpr7+2oUdE6avEx1HSkS6c+5ca7BHARRs8F
7Ws7SccE2wT8LLBM8KErhV3oTzJki+ZjcJpNXd72XYadl3nPzPjKSec1GnWvjwpPDysmGrGnKkgJ
Fp6yVGxlkibD4W2QJteYUi+RngbJOjbN+JHLMm1a5yqd7qJ32dZoKj4Btj7ZG88o4E/VwDhr5jiw
N2qKW24t1XWw4lplnqy4vBzoJj3VjQPn+TOHsF8RLuPHPdm4QLjaQZEj26GGb0TpWsPdLAY/NXSW
+Oz9+RIvHB3+VY781/Z/OQyB8tgU3cQldkF0y5JsfeMLoxuAPO2ednhbr4oH2FwrwdjZK3KPTPm9
YvwHpe5n9/qi0tNGs9bk+Hsd8rRgeebk2zj++PPV/q5pMDFSRvqEzRRWuRc3NgRFkCajQTnkh6fm
laYlSHYZaV0jyJ1rruDH+Z89zN/AowaZMBrxG2dLOzJifl5FSRwPnEt9vsU4LL7kmSd5cAZ3WtB6
me02T3++yN+UsD8d7mK8JamwnKKMa1zClqLGcUn8/aQR+G68e1HE4ojJfBifknMQ4cUllTpJ9JHO
JWnR4kInpVwwAgao6GnKnWU+irFbF2l96zjPRiszSzobyuHQ4BTrlkxnJRlX1rBN5m8dRt0ZvAog
FTu5dxzYXNXW1MvH2HCe4mXezJpwdaMNpKLeqbXiEe0AkMpIrKDBrM8k7zpH6SiDC86u0gzb847M
aX/2npyv6E9XfHFXBc7yjXxeOVN/FS8x/Ej6zGhAXYiK3DDYnKszsietyjE8jRmESlIm6Gs29kRQ
aR4H9ZCicOo3XdccC6TteZb4Vf3Js7/wZP3+Ov/0YC7eIlzpraQ1Oc182x2LfXI890zpHZjZ1tjh
70EsneGRXP75Kv/tskMqdDa7Rsd82Rw6bb6wN5CRzobqM/ANslN6J3k9X8rZFwdUyZ+lC352xAsq
h1kag85iN8C0AcNK2ZOj/JOF/puPEgmlZ8MPuk/ySi5uZ10bqS0RXUCD/dUGi5IqyyuWtz+/sN+b
2F/W1pnhC/FB0eEG/fyBwLpd9JHE22RZrCsliHO9BEQPN2a3a0GyOwoggV/hNGNMoOUPIpYDA/T/
z6fxu9tJZMFZzutgI/7LFCedp1aauJ19djWPlQux95Nu/vvQ9PJCVSJRkYRgL/lL0nJWgSfn5yfW
oMjIYl6c02w8Iw4hMHjeIGDfGRKz6mS5diBWCQN3Otn6NmW2b8LgTBXpwYbyir0gXlnEJiFkrXo+
AS2dj5MvdyJKNk76qcj5tzfGYODEIzp7815gML2lR10FRd/VNHEAkAhm6PmZ/DJonV9IL6qkB0ZZ
IaZpPVWurs3EcBXItRp2XX9+Qr9D3OAJ/PtMLjCvfuzM1p5yHlGSwPOcVgVe4UpHlzLop7SoVnJY
U50NIzOx4kEXfIXKHiy/xLgr39VpotOavU40vOYs+ZPx8Mn5nV+Hy+cLY0hl7ojzrXpZLw3FrEpT
x50if3BZwf31uq/nT0Bve0vQewAZn6zZ323oFnF2ZD9gCEgC/MWzSfoF+AzfT/ZW4fc3SYDEyn8X
nvI9ECZblevPvjq/mbCe0z1I91Vw2ydi9GLvy5VQq4eGUjlP3Pg+IS85eVhum9yjRtukp/TQBNbH
n28soXW/3FkL/3IMD0lsJT34EqXJYxPiWm5p7nz2g+51nTSG9GuXwtG000AZm63tIC2zpjXDQ1fI
09aQ2pt6orMDHI5lEkllfWXWkKS7MGTLrTfKLDPd0/1eK7ea1WBgOJ4EVPKRuVnMEMOhHcSWK6ja
6UpZ7lTpa8H8UBXNZrQeocq7Yy1vZmi0mkn3DfexU02sAENPhWxYN3BNe0rk+K41v7XjU1beLWP7
nT80cO9gmu60ZGEEoO44c1/qcZfMu1WXdn4l57xXhZcjS5GncRPjJwC982BPb2fzNwPXMDn3KoNw
o9IMOhlhfd6+nmEciRJdD7+WYXoY8zzz1YkemSFHNiLdjSUonNN6invXxtRHj6FOgfOb5UOpvMvJ
Q5WoiBuw2euXtYagYQof5ekBgo0qUFpXE97Rx2J4S5QrEV85E2gsXO/kCEnJhYrcD/mK8Ecf70HI
23YAP+/GEB2tL/6Fxd2CvUkCrACs4hrGbQJQXppXrcmVgVSolrzBkn5lR3caNXi+VH5dY+bI2Zha
fBPb75BJr/UiPixp+lLhHIwsxK0ZIw3T7GN5iDR3aK8nu91PTvlW1vQJKmOPZGBIppdeW8uxFy/L
Krcgn5ov3Vh5Wmdib5x7xVwiYlHCo63zAYtnTKy6bjUim2sgwE+VykyuzNDRRHCAhdfk5SaM9/rA
rB/itR6fFtsCcZuIkgSnabuAyGS/XyhtYSYuZ5hBVAE6SVzrhK8nxW4cGIkqW2N+n8+/ry3OcPIT
H1N0O3CzYZ3WFWao7YAE3/GG5naJbvHMAQ6YcQPL6UQZDJeKn2fMeesuWNTMi52PVJinIh7Pc5Mv
cQOCMNoBDvV7sunXteQ8Rknrh9EAKmS6Pb+iJilLguF+Zq1r7fSciPyQYqwnd0g2WB+pufgteGaN
5WU3U+jhrS0vYluYeI7oeyG/2WnhyyXSIS09Zs5NNL31DYoJ832MVCwlItCl54gQkyTbS2bsaU63
NVSxKpRuA92AuWh5SITt4y4M8XhjD7dz+RZrUAbS1O2bbQRFnHNY9MUrEJAWApckeufs1pkXby5Z
yeLNkZJDoZ/qSOY8Bw/3UD9hwTV6ss+NarOE9aFv7rJQ+mYNFczGpwWItJXxe+tPBBV4UjwwAz6j
qQ9y/boYt2pyTJBvRPWDKo9QLxtgrJ1B/68zv25gQsu16kf6rQAlyJ270QLns6q1SOTNkB6mql5N
7TFdbuTpRNTgWp9AcSex65VbVX0O69fIvmuG2rO020kJgYockkkeKmtkRtsiQzmMxeH8QGZAZNGW
R7PvAmLUAsRdXms/6mHOAPeB3+jb8ZcMO5R0ijZLT1XOZHuqbpr+pTpvgSMPN2ZaPBnjKhLkvLMX
68O7MYynZhRbrY6uZ6jTVYc/WxYomKdElhwoBoPdsdoqxmYZ36MImkRJ3Ic1wYe/G5FCCXEjinuh
Xavat24Ct+1x7D7H1MAbnjLhKmrv0SZ4YdGu0oR4nk74XRLh0mpt0/LGUN6SgefGatJhHc98JrRh
hMN+F9WlH81bA7BFxwRKN6S7cn6cBvVKKY8Rg+a6fXei/qofGS6bjitjyCszGJaUbCXHHEwNTVKC
klWvp9dtJFxTtF+L1Lg1J0gQtYMCJlzl5n2P4R/pEJ5WLKvJyLaJPnvSbcth1bbaVVEVxArhH0ZH
E2f6RjlgfPbYKVgzJZBvUWeqqRq5TUd5Wk2rtOI1KrrEXYzJl/iOYX7lY3z7bpRz5MZdgpgJAwZM
VkqcKfPFfnJw6jhfTmUwwjbwuOvUFcMQwOwOvzMlv8ft83rEL7UI01u5Q0quhtt80dwQyHAEQ5uq
XaoVL4oQ10R3eLr0rlECWY2z1q12rSn0fp0EGeULo+59gp6Rcwws2PR6heGKgQiqTk6OnAWS8eTM
TO6toYRHnXsxsJjd4BIjbRNpbTTKzTyYsFyru0lhL7TPfPlra95IyfDY61XQV2yz/WN4LYmI6e1V
n6p7GRMGedkWqdmgyXNuusE69Va/LrP6XoTtSuqHN3vSmAhX0ybL9IPmVLvOaFaNdFUPL5Gx+HEq
eYuBAYmwv4/nCzIs7ezU1crB7NsbOzzZmukl8qOBWXwtcq9MFPrgMpDq97hLualHp9Q3GHUG2nnz
0xxPWbRVb9wo3UNjsMnO9iq0nkcpv4oZEg524uf1N5E+WnOCiQpLg/yOQqOdZd6iN241fJEp6EIZ
Ob/tqcW+Zj6eYhiIW41oUOQo2CPlN3J2SA3BpgPkacyrKcIkxTgtxXvGBEAgx9eKuxQ2f9Xdz+1d
JjQPO/ZNp8Vey9XK4i4uGHY5yUaSbqIQtRua0Hreg/G6S0pWC8SfCQVnJjs+/tmgoirirtcS6kk9
JgGsL7eEDqrlDK3S92y6y7uPmiWlyCnqDyXouaIWTV/JUKMuBg9f/CtHKIGRtatqZgLXv4RDQ+Ux
+lPUuklxP0JjIBuvoM1v2QvNBoPrCqZPjpRpioI+3+NTCRAYAx/PEJm3o9s00/WsMgQwFKIsHiCx
xiN2Jra0auKjEav7GU2KbXcNfjDZysmSYKhHUv7KlQO5ZahgsI1vSWrzIqRb9PN+gYKQsUYA9+jA
/OQqm2p/1jM3ROXWmJ4trrXCCKZy8dARJdSECTC4NFfvQzauVb5x2eTsVedNcHtCGRsaWB12Yrsx
2xt6QNMW/iDda+m8MvsT5pK907oGJC34GRQAoTdnmVePL10HoyA+9DkKQkBZfG/GStxm9eSaY7NT
pj3sP+ANbUOy+U1XMjtUmocuVHdtnvgG1jAW9OUzaTjLA6JqPUfH64Xhkx7q0HKOvbS2rTCooSQp
2ntj5q6cXA/cqiq5FtU3vV7P9jbSXpdiN2jJAbo4RYLqd/K6GndZtZedTa/eSRJ+kMw4zvrwDaaW
yOJuBBKe2dyOMh///NoRrZtXFvK9HiXsSRNs4sur4mRURBWCrm2EisbUBi+HIdk46ZUZr3OM12dw
nPBmqWU/a4ZnM33WxH4qB1yeNzSdrkjbVVO9F+Y1Qxt5UvcSQE9L9ZJM8x62+6pmTloJ6q582CUh
yQ5yxHsyrXR9azUnW6U9auVHLYVRVU6rJTtm2nrWv9jmS6geKDK/LtTU9Xxfjjsy5o5jcZZlAM5X
+7ZCFZH110syHDOEhBEjsW6GnZVWfmetC/WZPdrFM8CLGgHPpV8vdrypJwOQisQVbWL7eVs0+3rq
t0p0m0+3vWrAfkQkp/gy7iStIiMx3NrSVeEMXlNCSBvXYXdoKZVjaGDysonqntcgvmpj5qCIKhum
UXvh7KzmNkx30rm2iY6RuR/S9r5Xj5ZCoYOOZDS8pNqbzbWkPNV5u/oyWPWx5dWA3Bh0TBVledlX
obKihN/Y7cHJk5YSyA6GOIEYDWioTXcxmT2Y3G1JBGXzPyJ/bcODZJcHM8mDKN32+YYgCtzqj3iJ
74sIBqQ94Qk2+pX9pXTmo4SVtW3kkBGj4M8d22+6RBo2y8Kk3pFtEgAvukSUTItUkFbo9qsh6B7V
QNlInu6Wj9b6HKrxH8DMvw4NziQRA2wFt2z+uUCRFtkc6lARsOZX9XY+JkEID7d3nxcPwivINkbx
m09tB3/t+Gm94cfDBtFMDnwG0H7gSwhnbA1h4usUvdKL1jfjDc0jE5Ke3iJIapfwkE9a/l8hOYjG
po1zAswjMjbPnfIPR3TqMtbtQcFWRlw36sHRcMT6JJz7Qot0RlGBemRS54iegGB8iWUmdYRNfB5p
rrwLd+Vq3IidtG6JqB82nyyTXyk1Px/pAsOcRQ6HEmdst/rWbhlGvER7TK98RgQv0ZXpikB1+6/M
7+bNP4j2f4v7/58R+/+3hZSoJqv0/0/vf3kt3pLXH9n933/gb3q/pv1lyVDoHZj95yVg8Bb9Te9X
1b9kTIh5x85Zo0he/83ut//CUY/Qt/Pfy8QxGzzl7u+YEuy6/5LPBCYZyBNH93OEyb+EBzd/Q2d/
yin5Wwb3I8Rma2QVgWhZKjPNs3Pvz8u/Z4A1SPqACQJIZLeJNQ0X5gHKEmR3uFjGAsPTlOQPRR3J
usLkttfRg9ulgm8kilogVqeQZZiHSWQx+Pda9LXxsS/QRHllm+Gqljih3eX+aC1J8S1xCqMmZqNz
qk1bpPO8GTGAqNctaAmqbavJu31fq4Xi1yNmmQHehlG36ewqDwM7yjGhooTSTegOk6ZDX4hqR273
5SjHKWAlJ51AVa2cghSBsnPeajVmNNKaLQ4AYeeM5WHqayLWyyxKnsQAH9afB1kqt1WnV+OqHUJy
MNQRUPQ0GYXVei2AiH1tKblI/Jqcz96t2UlidVdItoxMR6lH2G1uiC1jW/iVVNpasWZ2MHUjzuZD
lmkoMNPxRK7C6M1DRDvQhHFfHcJ+wsQubc3MQUnNO+tF7QRnFJB6kJ+MmkxGv7Wwp5GcHl2WqAc8
Lsqmp0ob0wrDRfQG27nANs+LLbXSg7BmmblKwvTMkxPTNA81pXXx3se4swdmDbD5GGPQnq9iOzHt
g1E2pr4vHQGUEBu4V8IMWjrIAalsA1lQYXTneIiFejssK/Kx69leYF/QRHrY8ufaxqqURPZRFsGx
EGarQNQZyLec/DK25OfZRujpV5GCvLKbUzk6mXD5e1QBY0UwdFzm5XPTVlK8DqtwAkhmuIXxldU2
/bcpsus4kMJ2MHwlTIvlGA399DiRpGNAqx4y2MQKHI13ggwkfGYKeQTtUe1UuUl0tWS6l+cjrYfZ
ZcgFibCFVFOWCs5+Y0wsZKXO6c2swoUM+laj/RUT8YY7pdbL/piGzkBF4sgYnBREkn7F/RnKSlrO
ReyNWV6DtLS5VW8Nrc5EUFhJL7b2kGIpR60q9M5zzLKHOhHrNWkSdWf1uyw28I9PCf3OM2gHGMXh
dFnb+wpNvV/Ai72thilWcAlSVDWIkihPvNAsQyb0cikGAISYdwFycYozBjNh9BFTMVJ/LuMSAcEp
sdRLeEzPCO/HptDYsZGgGg+lNUfLjSUpFv5cTi7mbaflOYs3nHKY9iOedTepDKF5pwxjebZ4ELLx
2sUEEK+kjsnBOplaYd1Lap/eZnM6aVun7ZG/qG1hE7Rtmo3lt2oxaxspBVVnDhA1mBM0mToVNOG5
MjTHcUlKYzxYg9Ag86Q18Q1xpgg45iEtICKUiWigNUElQ3NjtJwmg4QWRn0GHby6sSInEdTQ0MNY
6ksWm8tTalqaAIRN8/4NYYmMni/Rp9qzcwn8LuISdV+PdSjtg0RezzmFAMxFbZV0wZFxxCgSc8tU
Qc8SaZ3NzNxQl71eEeflGfaZEQ9fvhoPdqRIwD1G2kuIHrtkCDCaTvszcAhBVTHxud/MhkPjrpG/
9LVPIvDsoZ6IhMDuIpZ4PHM4xgewbTCYpqgkOCxTN6BcteWwfMlrXcYePM3ksV4bnT5AGrAnTHYV
pZPfioHcTXoWoWIGIUnKh9zH8OItmvPiOrOwCw2UzMRTX6aewt8KwDihc6yJtOv9VmAbZsuVOdyL
vBxREtSak6KuietR3gCQF9f6JON2qaSWugvzfkmDuTXwbyumdjktFvkaY9U4m9kpYoYgVcgjVmJj
rcXoRRAS9o2bK50TBdMQWw7f9a6jf2s6fW780OGX3DZjiWFrF+I34ynYmrE+zTSy/MiIxX02xRo6
k0pdxArBwAjahkmy0a0WXobnMR0kahWoQqmnRVaJWaRUV/KGT57heDFejkB9hTEkt7ETzV+zLjxL
QeXUShB1M/J4j5uawWpSJGKB1CnS6ka3Fr1vvS6zZQj/ccLwIpmUoj4MBgqkG4xk2gzFTUSfFc5o
Rjx1npTKh3Y15xui5mHEiajKkg/c4OLsGoek6cZKyW3xpv/H3plsx61kWfZXauUcbwEGQzcsd3hH
p7NvRE6wSIpE3xh64OtzQy8yQ6KixIxx5eAN3pLkDRwwu3bvOfvkSf6Amnp8zqw6lkeG+JZ3rF2d
I8Jo5ON8jjlzvCtB947bpfKdD9PgtHCpJgsh2djMQnDmF0Z5bNg0MWbNYOakl6eVH4B8bOgaDUjT
lFk5QFdaOzIZCgg57DytWLCiCXNR32oxq7EIuBVDi3l6DtNMXdamZHFoycObD7IeuI1HEh3tVTry
M63wM7v9Qe/NClKPHg+u30ZBHG5EBexg4+TVIuPUM/PEZs7GVLp1Zb5UWq0F105c2PkFsBWdDkBh
0v1bhflUeWc2GjHpJ9MIZ9eYy7w7dcKD/hNrjStXdNtq98QPhNFOa5UxfGstW3v30iAzDlUSwhma
Izsfz3Nb72iwaD1nwR7LdbZSMcJiH6MeHdKYPegK/GAD9X0oGjTFdoRkyyrj+rUZZyE3Is2tVVW4
1amCNtVelMkQD8h5O9O+4y4fp30QuArNDk0ShgedKzCnCQuojab4aU5DaNKpNpvMmzkXd63Y56bV
1ifNmsiZmVgQJhpVSrqbAH23PCg1ezMQmioXmwCmiLaa2zSCyJnWU+BH45Qae6ujFNvqXWJZyBqF
KHnHBpkmWIKeWARLCebzZWpkD1kaBd4eVABmmU56ytr3nYzCnRSZqB5EUdiUY27cma/tFDTmMU2V
ntMJMQLUlVCDylVuKrcPQRh5wvGBn5gAWnov2fBspyzLsg+dLeQEmr9ZQcV1UwkPbfStXSSJ0ree
pkxr2rSqqqJ2mzBmEyWOJpqyON+U02jdeZr1zXuaToF2oWXJmOAsN7iSwZRFAy4mRVmLtSrLi/62
isJU8+ukiubHoNatCtEk/AFnVZeMP/zZHXKb7gN/wbxMph53OKUkm+Ouw54wHgylUI/bpYxL+8ao
peq3PYG5YgOfM5EPpj7aMIDCMJP3YRPJFjo5jqSgNoGY54G2SLepUrTX0AhNsMhmlWy7MmUIlcUY
GlaTVJgQeVXL3qvezYKrdOj7+mJq5OJGDExzerQwNTbfSA5v4S9FUyXO5hlpUuPEjH0chkxqO8hl
F6qrcRzupniOSDoh00bdTvHQlx8RylC1QdTcdX/rSf730PUf6Fb+dOg6j1/f619PXT/+xd+nLs3B
Ho1fGbu9tFz8NSYnqL+PXYt12tJtB8ONjjqG/sY/D17uX5BcPEGfBXeI7VmLE/gf5y75F4AZhAEo
7kx8M4T5/BunLvtHUtM/T134mqFyYNImw8lA1fBbQ0B2bANlOxNGKwtatjzM8JhjxgFQ6KgbAhVT
H7X4DRmlNqZ+TE07feipcHd2aff7jDxwJk2ZugtKrdkFrei/h41AHxeJ5D6cVHJlzoGxz4oyUpvK
Fd4h6GYGcEg4BkgKhrlPCjfHBCC6dQi28LrPupHaCDIFWHTrAm9lvzOdSb+iFA+I4NKbi4m94EBu
b/nR1In5Jsq2fWry0bjG2a43yKednPlZGzgnT83JLRt2tBmxXibrYB7UDWKgydfHXjyyb83vk+3N
hzip5Vaz0GRHAm11USom+hnt/RU5AMGp6qxg28a1eZbrTum3ri6+aZ3hHUQIX7uKazzV1FvBZSfM
GRh/0Ol+rRsDLX1GV3EULvhGKwf55Q5pcigHaNuW0sW2pPY5z9xOPNSdZMZtJuLgFoW+KYyG3S0c
0zMiUov1LMbypXPgemV5NZ04eOlHRqz6FeVocoyDJTeqHULiP4YSg6Gbpwyx61At6rHhkstc3yWt
Y363l/1nBfGFNCObPdszOZ1MNs5Ip6Ac79MKtyq1a0T3X4DFQb3ALNot49eMo+getpjTMDE1EBFI
0R57z2EOpo8DjqU2DfxShfausTXIYnaiXdZu0xzIjIc+omvVKXNEfxpdQ7smW13fxmk/32MQq/b6
jEH2mNciObgynm5dT3Gf6EiN5kyPjzb7++PUOeGwKrR4OraBOUFoA2kXwMvbJ6M23M5D0R5lb3nQ
vcJ2P7Nwr8OSnutay836Jkrl8BYZFf59DgFr2ULQxGYtmNiGKq6etATo9zhAAZSyji/6BCRIxqb5
SGtfYwTW9ldBOEVH6k3xZkLUyaD4xM1OyIrKM3GtUy/snMY0H88lTPJ1ig2Xvq6RVdSPNhbk2FGg
tsJGVh8Om8fKS4bgvIt0LHdjw5mxapKN6C3zPI289sy1dQawbkAhOcZjQZ8ejiiFrbnNvUK/LTw0
7mGUNQ9tUzOFLPN5oI2tEXfT2hZxVugwI+BPdXRjFI57MjXVv9VY828b6pIdaqZmR6tIewYXaZmr
ypvLx6pCKhIV/bwpXaNjkmyJk5WGxkXVexG9giw/d42+2IVzYuwwkEb3nTPqJ+FN+G0dvD2tNvcr
I4vmzaiZMA6nYpcyzcEdi303tBl4ZV1IpLcXjTv6BArHtigF1gtd90uI7Bs131RV0xz1MUL2oWR3
WTqIKJLRYXzuoZNz9LrYwX81/dFWAWYiCZPAw6wiLWY3rJf1OsnzajcmEx3OtEwfbC/vz9RsF2+N
Uv1mMruBnFfl4jZhIuiVeX2nT4bJCM61rk2YPiswCBLzg1PAZrLM4BCkM2i11jM2ccSsdNQMVBMG
PY6VCbwtWYQGnAAd5mR5WLo8MDPznTzRdiy7eFOTIqtwIXfZg5UylkbhN8By0NzyqskngxIozgtM
/SMSDqNu7ixyJntm4n333Sy4JE7VBiBuYrKr6BWElT9ogmIhGHTvnKB5AGuT50YrDz/9saMptbVy
Qx6qSEMnUmQG3RinjNDoZp5Vk13RTOV3TuhDcBC645y6gHpxzRm7vqgTMd73RuV4C3SugSK7yCus
mZFJbyVyb7mVhRq5bPZ4hFG+efRLgEmlw8VgAj0oSysAS2GjIdRIfDtVddDtRymqHRAEZrk1PmKL
jIDLqp7mO2umPDUGZ9gHSe/dB05AyCbFHmKJQZNHWjoYK8QQX3GsYY462h1THy/gDEe/oVlkgrqR
F4+TG1K8ykxA/+xwwM8R0qIqId17auv8MdHnCwE38r5VprGXBjyHzjbgrxlTdjVZzXyYiwmP0ZAO
G1f1MQANgxtd94pHw3Fxfzt6lTDOFQnGEJLDKO017DnnKPOKjZO5+q3RB8nGHaYUKcbgrcukcTah
o4kbacH9zNsO/KKtEXvWV8pP4sE8d9tMW5eZ0t6LUJ/RtjicSd3Ap5LWtwiXMLh7dS43qMjq+4Km
wRO6s/A+jjGVxxyCmLBPxpBtIcwW8TacnOBbxVl317qxeubJyhgIz/N1lw/Yc1iN6IGpvkt3VuaN
h4LmUr+ln1QbZ27Upt9n9jB6BoEdFatcN7OtTTxZvO4B7ceoxGhzMjCOqqu2rsr9EKB3ozVb3tcp
4pGCn+XoBEHlW8Ki/JylVm2jcEbllbTQLLNKqRtiYtKncNDA5sqaIxSd5BlaBrhkTgFxyNGo7qvH
wcnznRoT/TUQXrmNcnM4SwJF1ZsLe1MHNijUtMOpJrOazAhhVpfs0vq1rdnFScV1ey5ms7/KGRRh
l4yQM8RlNj9XVe6RY9haj0k2c/cTfPpE+3Y4A8yI3oOGSEDOSGHF+BbpJ5UNudDmSKzhKqowHwVh
JjgmAy6BI5soARxpngEEt/H3iqbMo6syAlOqCt7Aqg/y+CnP+pbwTb00fDmGoKe8wHuOicLAOInY
S9dZLSDaCkRxNk96punv9IEFRBchn3phBL7oXftag96AX1Om8bkjMRoNlXQ2ItbMzTyb+fnQY8QC
00PQTOQM3GRDd901UJSkbCBKiJljKq48WV0M0kk5+wxzeVf1tUPkR2+G6z631bGf6+7a6DLMbHM/
Tn4do/ZnNBxMr3TerJvGacq7wFYQY+c5EIo5Yo2lzJvhQHsC1EDbul331pVlRzlA0YCcz7BgT5cR
rIPU4XAM7UDhj5+ZHsCXSNunSbdz32Umv2HZrx6n0QoOpRr7jW3k09nEgXOlB5b50ZZu1V21kSCZ
xuxjAD+UkU80EOi1jgFPcqwa2Fguq0BUT+6K2rZg9hzHrA0a89F4S/SwuyviSnuoISBs8jxEVNRE
WVKsB53gwTZzjMemNvObsXdwPcqxUsSe0OPpBOrhOqAzYVYKiU1nsGd7GcewWrjTNugGysmoHKAl
1Eb+ra3j4BskO80ncjzzHSO3zltX1pdWJItbycp4ahIv3OpaOexMliG/m+3wMDlagqNWGu6ZiRrh
fY7y4NEJw/EQyIGu1mQ49rvwqtDbeMXgpJtMheFjXETWd7zkgsswzP0NlURXn3LHDuKnIjCTsOU8
LZrqUDowcNl+NEQ0lYrKkxJxdBjCcjzXMzmcOzzdF/1Co9en8R49gPVg9iyA27yQVgscDjwxDwsr
5JUuZjZ0LPpaKNamqtP0oUSHcqrbHGNqnibBwW5jxI6aE/bhOcp35xnToPON4KJRP2v7KCxv0syM
k1Vs9mj9HG8S5namP5qBWrEgs5FhIKsHDvgT5B0arHSjUq9aUyCIy4nae14jwgjlypDFILADJ4Y/
9TW5YXMQVtvMbNLzMRcpUgaaUANZMroM1rHMevR0fbEh4ByYKsd5HeFk2Ytd4uQBBbIbpy+YUmtC
qQ1d0LhfyDlaw+PMUbtX00ZF/fDkjFBeV6JLJC3LgJwJIHJDvcUPhG8y1JkX7atcoz8/AMB+1Nxc
XRkMnMgSTRzdelSxKsezmv32RPnRaAfQ17WDSFeGlzYpG3zcpQkbVVgX1qVpqk1Jv2TDuAKBsEhm
2pb5MKbnP51P/zF6+5lq9YnSyZkPS48Q9C9dHQ35b0kq7tI6KGsTAvSqH49i3d81a6gir+65+Jbt
hyu8x9pJbsvt9Hr9NYjg1zH33+9uc9CTCxcQw9oyeP9pzG2xhUSVSZAbsEb73cje5+npz1/wV1vD
j3eAPmp76OMt07U+KxRmTZC0k2rrGAFbzI8RNl+8wSdfy493kCAWXeh5HO556H79DkFKB9KIQz86
1Ad1lvj9qtsu8gfqzw1y+S/cEb9/H4ayC9jVQii/mDV+fbfIA9ikBkr79iS7Q4iF+c/X69dR/fJt
UHTgHMQhY3sGmo5fX7+xEzdo58KPiReW5lkv7sMAMtMpoLK2oi+hasvL/dJy4O3sxWIAptaWdDl+
fbtYE6GsQVtxrD4gmgY00vnarjj7H2BNFsnEH97K/DRTjgwcSDFvpT44UfvxGemgSGjX3q6kmFh9
JeD45GX4+0L+9M0+89s46025ZRS+czstQWuZj4C2WiGI2paopr52pn319ZY///lRKpJGel3h176x
lWsm23txYC3eib3nl/s/3yT/jy/nwI0ESIZL5JMgpkvr2cQ+74cPPd17vtx45N6wVyCLqObwqXz1
hr8vFMt98s83/KQgMRhECtwXvl6tswN2cnTSqyW6F7ERQYfn8CZ32Q4F7Rffc3l2f79n/vm2n4w3
oNrodDiFr5/hAKWWyrYUZofG5+QQfsuu/wconH/1/P38RZc///lnzKbIdYPCzw7uR4z1vF+1yTZ+
D86XLyoJVdpU9yawuZfpkG6/vMz/6ibCgWMYLjHZtv1Z6KSGHmMbI57kMJ53OzQDKxwNB1RVW2bN
6y8u7u9LmQuJhdQSklpMlNafbqKwnIZeOQSU+MUhu6LVeM0j4uN32eTf2120cb8QPH31fp/uIS0b
bJzuyjeIF+TAmn7p/PsXWwELpgSPiXTLQbb16XYZpj6yGjH5QATWUAF86zV4kj4+Br+5pCL9yqT1
w8j9y+3pUklLT3ewMrrwaj69n0M8SFlMyKee9bPZHy7SPTfObf84PMlhDUdsN/jAO7rV9IpO5SZ7
/gop/a8+gNCNJb0e887Sm/71bg3zpKd+RiCxw6i4Jc9ibW0XaZzGqgP2q/MXSNjOACCwRMi/Afov
X9QXa8OPm/LXq8C1RgroomgyF2TTrx9ioF1dm4HawobbJxy6oEvsIh+Y4yo8skQBG8JVeaO22kH4
8yb3pz2CkugZRe8Xd/Rvi9Tyo//0QT4twT3djiHAY5a57drRaLq4xzz5cmNZtsTPX1fyvCDbWxZE
99OWWSSZJaem3lKyr/G5rcd6V4nXplkVfnTZ7iGmnc8bL/VjQDcj3qXVVzSl31d/vueySBDG4nH/
WZ9uu26wzJy59VbuFor8hmSiDS0mfcvJa6cf/3GX/+806T9gC/y0ZP5G6D29dGS4xV3zs4rvx7/5
e55km8yMTKZGPIFU8Sj2/mucZNl/wael6MXVrfNsLnDZ/4b06n9h8mYmjQCUjq67yAj/S8Yn9L9o
0EhA0IgtmPNTXf4bA6UfAP2f7lQhFqWuwSyJrRvi74950097GRkDRKtlDj7VQT3E7XCF4vBGmlG5
ostNLE3sbCbFVlpUjEz6WB3QbF3bSmXEvjbpSmjJh2fvbHIzVtzhjtsCAzVSdEWojgLIKcUsUVDB
NUQ0dRkGL1R4e+ileEjis6k2/cgJ166bL1xEjDijQCiYRi9JNKdrO1II3aMMAx1IN1jpa2gNrt+1
Mt0ynd+Mi2+DXZL5KH2TTswbIrnVqhyCL0oMZnS/PM4/LpKtS35Ij82Q/vavq1emlaQVR2Qjjtup
NuxVoOG47Q1wTxgtimBYR3ZytyTpdlbnR3N47Az7wpiJzZ0HA+RocjSn+DRZoryw3OCkF/WBbsB+
yNVtPI827euKNj0dHaxbtwzmSJsLgrM4Xg6xTsG8yt51QXzhzulbnsV3ZdRsf7ppr/7+vX8+Yn5e
LqgYbEadCLYthpTcXJ/23cAizNeUWeWHgfsYe80FgPhFDAhU1UEgk/qEnmzNNng1oQ5VUX47jG9f
fIRPx4zlI3C25YjJOcNm0PrpIkM1d4FtOqCEo/Eq8pY0LndvVfbLuwC1OQh3j+iSIN16I9zm9Oc3
/8TC4wDPmxN3wGCNr7/McH/9hQtDiTI2XaqqwN5Gs4Hz46TPzyIDQkzL157uczR1EVFtHtL/kIyh
WVP4F+stUos5j+7ytlkvzUdQL/T0kb5W1dYabhwGicxKMKKUt7ozr7B4lN6mLKOzP3+BHyejn5/j
H1+AsArEGjzN8jM9J5zsBE0Nyc5681YbNPLSabgIZQwyrSfSOQ3V3hITzNV5N03Oqmve3Gob9KKG
nOceG9gmAnhrEFASkeYAU+UsfCstFx/JdtCGMyIYr0qHBzsxBuJ/gl0+i9t4tB4YA3zxtH3SvPNb
/IjdYPyOkZ72mLs8jT8tSUVgVfGUda0vC/skIE8XbXeuxdZjGxovkyn2wKqYrYYfjf1VVOjvzwF0
DSJlPPwSHnIiNNK/vDcxYKVh9GHno7dkfqKbT1GK7BPxB+pghK75Icy25040INX1UHYpnJ9//iVh
XPAev/yUfAZC3xwiuiVigs8VI/q/EXwvM5QuxvCX9MUHi/SGveLNS7elI5idm09aB9C4H+wrkgaZ
Zetxte40XFNM93wvwMqT9zhrBLoiWDTRhqBCTY3bzqKNVBNxta5wt9RzwWJtvyEbA+3RJkhdgn6F
8ogOe8yrtk2+l/PealG+Rh46qKLmjh6iJUMrPRoN6pXxGfNNobsnMjx4Zd1+A8FerZHwrjUBlDDP
upsQqBoR1ivbQFTXe9vRQkqEQHdj9fKpdU5aOJ6m3HxksHNnkDfPZPWYl+KpnSS+PHNJintl5Yzm
CxK2TlplPDUgu6VFArfX3sS994bv5dHF7px48R2qy7MpuHUb83EM+pswxGndEFRhZjgBx+BF9c5H
U83NGsMMoG+3uML2Zff1Gu3hg+KFqxoFhUzNp8ABDC66GyXMF2fAOg1kpy7zdQRlkSb7rlHImjMB
ArIrbL/t8NpN1ltYeYdCAm0eSg0wLya8OrsbDH5JJio3vbUgDtpNNfA3cgsPcvUdSZNfqNKfrPQu
z+NjpHukezSrMAtB2TGp1q03IGVXy39NIp7GzNqHoUnOyeLl8pEnM3gJzUevkZjoQy5cqF57MGs1
f26n2JXS5WpShZrat6FHcoebe13qZbKy9PjDnTHiCTmR8Zde1K5zn3QWTBT9IGR3TJ1FFKbzb7I+
/160d6QF3dBWhqqsWjbtkOZ2bO5LBrHpojkJ0Z/vY8N46pxNV8mzSiEdVmiyQhtDTjRzFfLwo7fY
UEbsp0Gugzw0nqw0Bw8sJRRLU14UGmNh1ppe4MedI/NlKvV3UM6rZIiQxor+xnHzld2AY4wj3vTH
d0Rf69emdnQrsbPs+JgvCeyd5h6km95Vo/WIhvCqtC+44R8DOzk0lb61U+PM7nSk8S1XpO2sN6Tr
6zRniKBEdMwmkmE0SA2twHipNdEHK/uHOxpPs42eP7RihnEDgUBDiYqcMKUP12K5Rx7q58DQM1nf
xmhU8YAD1yoU0ZwqP6YTkcBD8hiGCPuqbqN09zCFCeZrJDfEjGVEC/WgmMMKmcBYnodoAt3Eo7Ug
z62GuWjOgzgYcE1acszaVn8Zp6haRfOZyxBPD3yTkUKwaBc6LSPCzw5QyAbjnau/1Q4TvGgY43Vm
pnDNonglK/Hidnz6hnARZpDBanI7ZP3mLsw49o/MAHZCz/GigkIsojNvQiURl9Gx1ZkIoI+/H0J8
lZOz5ym+Tiv7bZQEUcclO+Gg75D807VvT2Wk7fkknW/QT1hB8l/F0jszIwKrnTwh0LLLwRmhhonG
BbDzHOkotzUliamP8R0l+kVvPkGqu2/E+I7xYGfmXFKJ82KNlTIxn3oV1n4eMEFpUnEBxd3OnDf2
CDrmjXNfI1EtJOdMqz4PkuS6fRFGjpfDcu7HRr6QmLqbe/06DuSTynjQImddNPIYjdz3sxYfi/qt
He0bNXOxxmhLq5x6SL4hUITyYXX7LHYIDgJ4vQq69obPeSslAO/Yj08JnjC78Rg+2FeRpa9GN0RP
IPJqnRCbAGHB3qghUIhkUcdErL56fVPVJvlWBFh07Hswfabc8e1aOymgseUYfBghA/2EdnYgAJUE
Ink2YTyE6MSJodQOncDP7UaQt7KIXO+Y5OLAQqDE54SFmI8vfdWukfGf24W7tlrrbOSUQfUu37y6
JMAzU2pFvOhr5vL1SVjKV0NsYF+p2BKWrSfP5VPYM/JvMvW9zW+s9mkQxoFXvHSdbsBuOjB/x9bO
ufhUGndLxJpwikuVuvdjzEVKWvFo2eNxQiPTj96NMfGoLsfVVVNLwPnDtJG9YfphBklVlQERsew5
TukBzuQjmVZ3K5NkW5gRYW11O26R0qMThR5iJGnvO3N/Pi5pfFWWPMSOdyur7AqniO/CxghEcWnQ
PRNAVOEZ/nnv/gQBWkoX3Fo2I1JsWzZxPZ86g54aOi/PjNYfouyu9jocx6DXO3C5aGl3ordPc2hj
nOBJ98bLRM4XBKQcUpncZSynkWO+/PkDfR4dLR+IZof8ccYkEcb4VM9MaRdXeUBcTxeIp7xbDBTY
bzxKuwuTRE/IfMa8XlbHuZFPbuVCsPMWQV7DD1+Y6O/4PdOpuNSNYtk2kBtnGYNExcL4509q2EtH
4peyZxky/OCO0bNgsMFJ+eeyj2ZnKiNUy/4gSSxV6iEz+o2AxttKPnfsbjl5FahJ4n0+5bedNp2c
FDxBLi7zpno0uoI70KVCSy5kjfq6jc2NxdCgDJPLpIw2jtmz7rYPlttv0NyeoOSBUZ43NUwvgA5r
D/K/WhBebftho5jCJHMzDeFLaI/3wiTlAbR7jyPZKbszfWj5n8Z6mhN2NW+n9ea7NbIYRU9dMYBI
x0cTmeNFZ3rwA7xV75612uuEGGIOrkPNvST8z2fPOAbIpSLO2gFoY69zN6UdHmsxfvS6uw1FQU6t
bT9pVfyMsQ0SJmI7FuE1aoXbPuresr7Yon7xUYEeehQF8VK0TdueZ8AbwoO2JFk0sCpGzzgOinus
VnuvrV5+iFhS+1LSEZKtd78QkLWRnMXuzQuya2Fr54oAwGq416V5aVcZ+wlQ2faubWMIAcX3OC2u
O1XcyJTUZSlPnWGwF+i+Od+zJu8D7aWp+3VANLECwUOyhU9f95AfKGV1opfhFZyjejvp5vThMfVd
z6ZJshQRZ2zCbgqMo7buwprNP+ldTOTNeJEMxrWpCCGu+f1pmTCcccOTyU6rUJJ1bUokDkr8HDCP
Zx3c9LsIK4axUwdKeXEspPAuzOpMQVTqy/YKbCS2crA7WncaVQKBob1oBuspRYsjcsoFVilDgXoZ
JsgHwdAfLDXEf1f6/1bT7O7/w8wr0H4/rQ2/tdRuX7rv8f/5v/XLZ2/s8s/+7qpZ1l/YEBlLmi4d
fMly+19dNVP+xQ+MGRU7DFFWDC7+u6tmir/QbEvEOpyvTKTdnCv/0VQz7L8WO61gpEpzRzDi/jda
ajY93l+WMvyGnF0Fo98lVZN+xucBLTKvMGsMqa3CuU6BV3ASc/QG0AZO1VEH09Mh0nDqkbPZzP/Z
ork2eKZNhRfPVIdRrx8Jhb4OM6yBhurV1lOOtfNCedQc77FzOrUqjOAQK3wbRT69jwmaaywRY3Zp
qQKwxJihDrLRJ6fs5VEXnsI2g0+c59fI2+/z2NuJDFJlj4A4JuPEMmLft8MMPtkL5dyGRmHuV3k6
+lVjXQg7fit7fAiWinkR1DKTcFeuHmE1hFBvt/eBxuigkAQqLUcSfbJZP7qDtNCbO1jdIHEFj/Z4
Q8Cg45sxMFh+0TcjbZOdMRt+KwNIIEWxOFs/6M8jAHXkNwya3V52FSyb6anV5xCwA8gHwE8henHf
tOlxZAJYXJUQL/+MHkpf19p6Kkt7TWscCrdkuSBL6diVb/OkreuyJwlM0QSZc/uCk/DOzb9Vunyv
p+qbZZXeoU4kcCzwQbsEdhRV3iZrVLWhFn0rkJWgJT7M9tqa6/eh0t7rrj9HGXUeN7q+WgYva2LC
Aghn3Q440g/rHSwi8H9wCFeBSzHsYGCs8nfG+gLsnIJJKBTqmHg+y2H25NirOJeEJqUwZ6kVk4XK
N9II5o+q9n7ijCx04mVs+5XWXwDRu4tjW1/vvUEgkNaM63hBc3Tetp3d864FXYc8Cxqsai8cCOKr
7Zi3s2/I+Nm3Igp9Nr/G70NPW7uNdp/gTwsvHK/8NhVvVtWeKOdulVlXvr5w7Y3myqjqcL3qHUKg
7IF1lfJn3dPDYWu+6vWlpN+7scORUppXjpXdR2DjrROJMhmOt06vQp6GJF+D9im+VaGJxQ3BVoPs
rwgc5rbJ9SKNX2cNd1ELbDoujTPwvMYrsbw7fcaG6ZFO1qBVpX1J6tVmNAgDm3PqPOwYfqaIk7ZA
7Ec1MQwxhbYpJ9+qcsiTbQB8fcqJAYUPPFcAXfQ2S3Ztl7+0OSEThC9uiyLcZXGYbxrh3Eej5p2X
xmCiNSt7H5E8GjAsd6ZxLe15OpapDTV3b4bqySuDRymLfOcSJD6FSHSm2o4uunmvZf0uL2G0wyKX
RmcenX4goq0NyIkLshB/4gZPZbOmGXiXgw6sbScHNmcku27M7kyavKtMgTxnBNrXbXOwYV0S6yCq
jbLq51TRDHWqaTjHK8cwr3iKsgq0MaTsobTWVXGZJujdE8xjq0aXr6XnvTZSPsZzRaJTXr205Ev1
5lvaMUdO5YcZhK84hdE4773+qMxdbwyrqS2KtVXc4yrZiG66Qx6O0GyVV6S/oA41y+IIZqjcBPQX
OIR/L1ugH43iShBde/ejDlako5T6rYfXSrnJtUtGxzfRtAp06fcCrJCfJ+UL56z5oGcISA3ZkCI8
j9N6GmhDGfpj0271JHnr7OB7bWRby0LHrrIjYGn7vMprilmi5RyMdgSFAQ/DMbwPWu0ixXG/qEHf
CR6912pAcBKrm1unEXC78cqpmvegsMEzhfIZQAqmLiv5hsZu27fDd01M3s5KBB99rjdxYtEd6lmo
JwLaaVyAbuqcLN2BAMurrj8Qf+RjVXhPVOYcxMQZNg2YMHcRx9KGR72kI2ZP8B+xKWL3tveTcR9Y
rbvN4gAjv+Ns9Ml7VMHaLi1rb4zZgfL4dkjaK9swL3zde8JTukdlp56W1qVfa62zdlSKF5Fiqe6N
/CTjbZ7q5Y7OCvw7PfPOjdb7NvEcJ5w3PO+5LRSRew69jmSsXGA9nY51+5IjYAhdgNDVYcCukUiI
qcRQAb9PyYnIzUX82K0iZltI9+q7MkbNkdTTLo2Y7eRtVh6T6EETQK8x+m596Wo386jqi8HC/GqH
WxhRkxWIFQ7JdoVuOIa1cCwx3G5rx9A2ixzVqMe7pul2UVsQD9nW4Y78cPcsnbSjvrNKvT1IRZGr
1yLzM08Fx6xpdhkrtRM2N1ozJ08yxu2fVzSmxwIdYTRzKi6mWO7ss+j70GJvBwNE8as2Y8JRDO4i
1s2hfOCYY63/k6zzWG4dybboFyEC3kzpPUXKXWmC0DUFbzNhv/4tgPVa1dUThkAYghQJZJ6z99og
KD6HAH/P4BXiRFGpPvL72sYKUK3MMn3uEmD7CLz+XfGLOsFsrxerxM2eq4Ik9a6IaFdrlH0MJcSa
SvFJlucW0sLBjHxuWTXad+TjK7jKkiIqvW81AFShukj/W+ypflB0JyS/LnbJ4E+MNeeEv2tf+LXL
BzHq1HZHJ3hCh/6qjiWF+Gmpx5vlgNU4Y1nMFqVQamJaY3GjeNafyKO5DNOSaRFm0Om2UDZc/i54
jot9ihd3VVmN8qby2a/xkBk4s13lrUoAk0UJJU9rWpSusi8xjd4DjGEv+FJoI4jfiEbLnUE17NSq
ZX8a9I73873cmHG0pO8w5eIFrFZxzK7m1fNyMD2pl4a9q1N4yc5H1Q7tcT7SvP5fW87PzQ+aaJ6z
GqxIY/jlct7he9t5i9wjm4piIC9QjOhqWy05ZHrHHIpgP8eQ4khfBqPK9PC9OP81PzevnRfnh8JL
LwZ5f9ssQc6qK9Rlctza7SJUQf3BliRPpdBNchXHCLnpmOIhSvJ9iPfzlFKxOc1/ZaF1FEqU7Odt
4ZeSmzU9dF7prutArbbuREUb6uwXtl2xwFkV3lvZ6nunbocNA5n8HakC/gV4FbaHu88VeXIXTWEv
4jSYWrbGuCHxOnv3egri04GqIQNCUCbxHS+M9jiQDSWAkmfwOJA7cCnGAxHc7Yaki5A5P37lT9cd
TZ86dWcdUmpgzPwN5wBFJP/Bj2RhYsB/qwZubCZ23cX8fBgZ+prKbLCbF9Ga3Yw8MG82RoNbRTVw
fho2CVi+KMOOk435D0UyfMmylYfQ9V7ivz9bgq9mHUfPTWWEz5kiSSk1Wn03P5dPWwCkuMwr54c+
GZgpTm2geVH1Q/9s5+pji3mn+RjmtIUOF8KuT4aZgaTxC4alX5jCij84d3p0xFH6THOv3Kpq6+8d
aRTXYECG2kRp+znA6IOcWv5J8uFV21Qt6nQF+80aqpdx6q0yPWWKqa0rT83ekEV/2tPGLXfnNpfi
C0ge7QBFBE9jkV98x+EWbdl47cAJ383Gw5pvVsYBOkO+sQEPTzvjoK4XTjZaz1YrvA03eHkoUJde
GJYAFOhT9cP04GHGffGHK/ZNJJ79TpKqv6q1tp7AI8ORsXG4CaNCvnp19Ne8qecC16iK8icgGbEE
wKI9+b3q7rREyWE/1uNtKudgaPPEC1i9M/CUfhGX2Uh1Is/pBlBvjjy73QNwYCgAE2TFO1S381qF
mTKA0SjYuNPG8DzMrWn4w2pe6+Smuq+ShivftG+vUVTta74BhGJkr50BrtaPho95pWQ69wTz5TDv
CeSufeb2QimAw84Ptfs6DL3/PG+NIRr4sxdD0ORIgN7foOG2l3kdOT90CfwoOc37xV3KFGtU/Mcb
iBxNrASmo93jJKrGXIe9UW/mjdNI1Ft8YYBopxd2yNLcNyk6qXljOwYVp+JpeJyWgQ/sXMb1b36p
5hIlR4PNCDPWIpRBfvLJpnk8IEvOTvTjKgr6tf3PbSwE+Mlq3vyxp1Lc4roUx3mX7yPMW3iNxNIX
c0FfPFYrhbLpkuTrHy/6+HPe8R9HrbKSsK+iMyBscCpm7/Gq/3O4aVULqX1Epbqf136/j3nxHztH
xhQfm/P/m/b6Xvt9ovOK+eH7veQpbmXH8iEvTu9l3vhxMt9bf6/ptPHS0KbaQeG7RLEOiJjEtrNT
Vsa5q2yHEpyrMM+jFL6FlBGClTKWUExqAsgEiiucfcNW6RBRCKeCTv29t+rTLhUiy9f/WDOvbnQM
MxV+q8chKsqre10rT84g2mHFCMw4z9upgp8B42rYPF3jDovvY8/bEH744dV1uQO2QiovCHBK4DmV
73lRASexHqsJG65WF6pZcCssUd/K3Kxvel5dO76joJ4rUOSj2zz5I+F0WKnq27xZHBi3HJXMiXIk
vZqqsu/YpNzjY1H4wUulePpx3mE+JJTCVype/fFxSF/V35ywEsf5aPNDkIc/ZK9mfx+DptbHSMbD
Y4vHaSX2Z0DhFmj29KJeXP8MmtI4PA4Ju+s3Drjh78WK8C6GdPLvjV2bnoeVVAyX//M2vdIIF9Jh
nPT3SaUwJUYbyO73WXUyBcGJdgkM1PRZIA8BMwn+bD+f0rxh7ZrFZCPq9o8T0xTKfYGTobCZ9yn0
XiyYBGX/OK5iMYmZRnOP5+YPCu9UR5hX7BELxX9hPjYoqAEEumuC0ZjedGu0jKFBhu1qhAKkbmqu
zm1kbHeP17IyFz2j1tV/L8cgaBb5oGSPYz7+g7LyFp0L/fhxTLvrlYWIaLNVadRf3ZpRWCnFUzk+
waSAlxmHzraeTkltK1hpemJvitamseC15nb+UIsOvcl8wq5FucnAm7AdKmOjDGFymZ8v3TBbkji7
FQIl6vxUIvr46BkBDXgXFYAp2q1XkluWVTbTdmYAvdZocNzBwpRE1G/nnXzG7FtiOf2F12WkHtZF
sX18O/yMK1FeXHJDaxg7RMnjedHYJnlGKKPKuKD+xcQRphjBZNP3gAKPeRmwhhdaiuxLOM5mfv7x
xY1eBdUHhpOpsfn74y6Es1CIM7NN8pApkD1eY97cakGTikj77CzIOvM5zc+LJAO/poS4FIP695S5
NH0nVxjwy2sjUSlkuUG9xqQ9Vh2NUIb7pHPDS1JmWz1u/YsPU78OtwxzipumcXUOEMshspD11jQ/
+tZqriUBuPP6NomLK9TTZbWYN8XI1J48OVwyylFbZcx5NfOm5HrxlNmyuIJjWvIVGW8yPY1MYokY
PjWmZuD71Mvb/BDqKcnHQ70xJk677oVo78xkOHlGcxFNsBFdb1K4Hu2banU4M0b33Jo9gQlOfUt8
b49aqjuVsijXvjPFFcGJsPIhvMRGZ92CYXCfuABJuFwrW4ERlAWtvOT9VPfqtavTdQvJC4dLjM80
nj1+oTBGF73Si5vQhbEcB8fYWEhRrkaOG0sq+6ADgVbKTFmB4OLyKuL6Cq+/CX+0016lXVyz1pen
0umcU0wKOZi35bwKHt5CCWqGelRIzn0cbI3B+OHh/T16GUM+k27Z1i61J9kR1mYH3rtSlrtorLJt
Q+kssuoeIdx7mZITbti+fchNcso1J92BH4PJr3vXKQG+bB17a9rKQWjyQ5fBq6sG1kESnixWjXLR
oQTQp235QMiPXqteei8cUk1yB44S7Id4KcIfNXDDp/kjjGM6Ro4vp3l9dRcGrfreKJ9qGVgILIJx
g59FuWnjBk+QuOl6TGdLGUn2GzLtKuqIq0sZ36LCj26Nr8Y3i4+xxpVNkgL/rtTUm9tIWD3kgyDd
hlzZOsz1S6x+2tqxuCHBKNYff0nM2mu+qZYZOUurx5Zbp7SJo6ZpNq3mDUBuc2PDm8SH3N5y5jEL
La+iHTRA6zp99oAIifJwZLvLcuzBQZz6uy6d6lm6Wm9DoeLLtNobUpK/zOStr9L01IJ+9jsRfzZ1
oW8GiBNbtEb2DUvtl9dujLRIPnyicPbIOcd1TFvxI67B6td9smuLHBtWZxYHvyN5bCL+NRp4USQR
1hmuwlLNxIGiCqNfr7jXpROc7TqY9HWevYH0Xm97nWgHplHKyYi09Hlwi3uoueHSEqN+TpvQXw1D
Eh9KytfvIfRxQ5bBJ7hjm0Joom/nRdAhlliCDNGg9PRk/AnAfNhJ/I8QuYUXOMVL5zrJibwaA0O/
F1xjR8GzPGHHin6sn0L8qFenpz0O/lj5aAIq8mD9gnPuJskzlaa7EZLyHcX9uJMkJyGh7aw3V0up
zurm+NQGWb7tJYyRMXPXVRLuxmwFI2+615AeEhinTK1ojsEB3Pc4XGGLIxXdWlWAklbqJ2n456IN
zN28JHqB/WYEV1j1ytpthz9Ox+y/rFQwFSnEtKGliFyY3bWlU70Dgz7N0pnJd9MDDWGxdkMPwlFi
MJ2Oi7E/fW8Tz08mhF2ccAx8Px/VVcrG07G+95gXq8qEd92rzP2+t/l+vcermLlHNE6qf37v/O+t
v4+tK5STRZse5qN8P48pdrJQ/OetZA5MQih8Mdkc01uZ39+8+fc2819K44h9wn3v+/m/3/x/v595
dVU7z+WouNt/nOD3WT/2cyAArk2Tq/Xj7KbDPDafD/GPcxgH99hhnP/vf8K81b9PuuxNlH2V6a8f
B/3XP+b7NfJS8zbu0P/+n7fzn13mI+REs+3HHV7bFafbDNtcS0CFqv2XGgVTIonZP8PMMDaogCid
tc14tspGWQGlXBcxzdEisJpjmSs/ZTO0f3GMwhbmnzAixVal0vEaFV2+tgehnvNIVIfSj/tt75ry
5mYa0HO96D5HERxFFXV/2WG8jZHXfhncepcA8eTddNEJJhnCac8sTUCoKSqKqh5f8gnaFTSG/A14
kH48Lx6G4ZsbtuEPzxiKVawMzTXTAsKqUZeSnsHvc14xb8LU9PXvM55+B6b4beWY4kgpHl7GCIrb
EAXmaX7hLok8zBldc59Paz5BEHp0DXjNeIiPlbTbTy7mcmlKKW/zW1R1Ymbmt22PSb6mE2/QbbOh
QLiO9QdigDpE7V/T5+aSXvc25KBRIhiiFyWJx33f+ekOOZx80moSjISXFB9FHzw9PiUzXsH+j34R
H6QDVXDa5xqLOvz93DuKgHRhRwuqTevk3XNTEz9UV2P0C9obykTOuG6jJ5pddNCCjgBopDuH2nTL
xwPJygWlSGnsqXDHe3WAT27n+SXHM7sfvdRajQbkHZl0/RsYxHKFYmznhpp2zeqEBDJwKwiWxmKr
+L6zgcRK1JdvQfZjJiu1IjkkSE0s77nXvPorLeJxLejwg1ZgX5OUX62jsYC1XtvmrTns5NAB82gd
hZTlgQeVckwtQYoqDM1aTYlOca7sqqoGADC0+cfoVB9o5cs/Eg2qw116a4Eb2ONjz8gl0cUZaUl3
j8zyoNowS8Y4qNaxY/ZnBPmCdBeCdX2hQsXpfONcjYVJGk617lxCAwIvViGoJNpbJsxDrxmvYctx
qrRPnpOBgN9srLZVmY93bqaAY1LDOB+KxH/R+xGxigG8SeYUDZq0flOt2uPDIbnAG2x6ZYy73VZG
3JiS1zaIg9daIr+Ro34aO9qLaIQiz3sxOniUzbsxpsbCFhJBJMQGXGW7hOwLF1hU0pINZY0o5JSj
RSjfAhTHp5f6J7dPAMuKreb0rxY3P+KMEd/5Ml+jcv7pWNglW7CSC9v62SqTl4MvAdFSw80WxgEg
NUAS4LwL4qD2tR28NNmH5gUA91QvhDFLrjHDxyKN70J271qJNNwYL5kCXYefOHJpPclxL2Bs5Zu0
MAfnWCjNQR9JUM8KP9jUsbAZ9KugOlQayVQal2NtPTcGAheq/kRrOygSHf+NH42Zv9LG+SQ0fVyV
Hc3BonsBv3AHQcqdKEuQKDrPTlF2SxN6x1Bqh8IJyCegmt27pCYnL07p/GmkiFcVtbj1mCn8i4m7
EF65s7rRpIXYl1g3A3+nmTulZ/CA1h59MZFmOg1pQFPutmNuiXzO+0HxcqfB7doTc3XxfJRwSN6Y
V0E501DGogI21mSV9htjSA4WEj8KrEgqR8J/hmY1MNWAxKNdaLoPF/UsO4uaY9kT18Ydfa9FoIpS
d2RK50TJu6ozfur8vF3p5SlrauVkWUp3Lmz83tn44iI1XphOUL4numESXSGqrRIogJnooJJetRxV
jdZSpiqr1i+tHUHi3nudRLeyA8gS5r52Nz3naPnFsKyNmF5gNZ5Hu2xXLknni0p2ACvtKDfP9CF3
Mlfig64O3S8jQLDbo09/x/N7JDvd+Sm0gLpYxYwlHnVlUdGEJzaSEIgAxhHfUkNZNZVPrw7k9lOq
vNgeCOKlqhMq0xF940CxlMAxflaxs6ySKv0ZWgmeClsaT27fm7vSGuQuCPX8Bu9mp5vh72rIkwul
f3s1agnIetVMtkFOdvv8EZUTL3jUAxK8pg9LKgzS6tZPjykU0E1RcoeRFNDSXI53X0NJNqTeRwU4
dWEzHH2Go5IRAk4ItNO0xqFMsluQeeXH2AIDC1FV7/vYzE9GXXWLmmFsDDFoMOpTUFvrHo3JJrZV
dR8qsXUIkvFSFyXFdr+mp6da7l4vHHthSXtjZGX6ztgTa+hgHiiwOHdnCN8Tyi+ffly7y6wNypPx
X89Tqv+RysLfqyWenlXetk/BUOeHXC3qM6IusVKlwoTcRc4nkAiuVCcFJR1b+QFNFkrtoH6yG/uk
BAYNGTUYThaz7GMzvOpcoq5eRcW/zD3nUOUknySQXWvdWClBt9asLPuoesfbjkWZb4xpUZYjkHI7
WE10pp1mCLFLmjbdjW7gA8cpF8Woviv9UL/MD+nwYo8Mn11Urccyio1Xn9KKTBLqvaT4WMg5+xY1
fKU67U5Cl1uBHi7OI/KWhlH0wYEleqLT6iJBgCx7AnkbGR08Fmjd2yEw3uLO5aaaZ9lJURQqv6XT
YHkozQ00M/PJaIQ8IyRcR0YBS6PWu2MJj+4oQsBHhf0DZ8CCogU5J3WR3DG0xveYCjpf56cM6fh+
hHxyqOxJrKEp9n20CUDhXhlMiB4mkXr5rPvjeO1aipCD8pEYb0aek6UXlDSgFXkvYjjkdlxuUDVp
cEbJhAOGPG6SUp1Ezr4Kn2vEZYUWxzRH5+rBrkMaXjl7evE/LFGKG/e2ZjHBSvjsEL+g0GD+tpOZ
rj8WFcS4LelAgTnWJ3x79Umz6qc6dIuTgY3tyUjUqxwYvcm1HMLwpdCs8pYZ48rC/3Hn7vgMMYuM
jshR74r/ojqxvIap3l8s5l+dUV05V3OvNDn52zWKQCu16O02BJxVIEyWShocaBJcALU7H9Synuyy
rk4lKPhV1J5jEbQvcW21L30cvbRNdSAcoP4YrPeBXPFPJCBkIVmRPFh+KciYwySAfSA7yFwaa6oR
UK+jpt8AclbWFUWL4/zQx3lybKK3KCQx3O7q60hf5sbkW3/yxdWu0mxLEoCxysu8vQPnebEy2X0Y
mmzX3aAE+3mRAZaJYnBV+K7yNBqkWVky/4GgSN8YASy4ast7BEKW+mDjkCgucrvwl0WQ62fM39rZ
LkjGbSyahQAXy6MmKW25qRV+pahBGnwna8f1A6IA0WkrVYnuOtWJJfJEtLYCHzVDblIS1Sh4535d
81/1cZX0Q3GwPElVMFX3ciyGjdDt7CxwJN1JdSyWjqHrVxev4AIAwzKIhvIzL5sJFqMsGpoOL3yY
0bIIs2xvFVayzSX9ST8xjc2QY2FrYoMERIGLreyluTeC6Ku3PP/FscutIjrlSKsnvLgIA5A7AMeo
vVy5xWXsr8Zq4AaWjPASuSVvNJwiAKAucrDMI9+N7hQ0zbH2BO/dnS5vTpi/0qy5BF6jHf0yBYCt
w/cl2C5DrNBtVCMZtgCVs0+7WCSjl0OCzIPNGHYxiPXO2RtSbrqfVW+G4eStuKj0S796ftSMaYKd
6MLxFOXqTji9vVcRLS90YamXMj0qUshd7sinDJbQRZQqqb1OBe89JvkPYTYtOKuoYO0XyS62JKIC
J3gpKq29gJcuXiKq9lQsnf6a2WaBA1FRD9xHGYUUCWYXN5SrQe/bo6JTeoKLZcHt3tpVaV4SHO+q
HOH+B553iAHdH0RseViyuVVyGyRQKnDloXMVn9StniBXKexf7si1c1PVn54VjW9JU44baun6l5k5
P9MouQaJPzzH1len9/nd8RkpuCFpl5oJuyl2UK3YHgRpy5XuriVy0+6U9CCMfNu5yXC0CJFb976N
s56mxIagsy+3REmQxQSmZSZ6ZQOyTKe0yqFU8NaMts/wzQ5M66CZAyO2RkarTjqC8lVZrwQQ9xVE
RbnWQS9ROjHabRv02RJ8JKlNraf+dlt6LXZuI72HjmnqtX1SayicqVS8p8HbowHrn5PciEF9ArXv
ygH6pACHV+PVvBJc9gXpzUTgrJLd4OF6KyBkLtu6NrZFEfwuhtA6+QPw6KA2mzOqjBogbj8eCWYG
KmljIgMZL5/8RLGWCXyrBf1kBlfT1SmNFWMpK4B6S8UT3mogLGEzanb97GfpRelyoIA+MfCgzMAu
qkyBFB/KlRaJZz8l70zN3Be7NzaGnjYrvcvLxcBIZZ/6uJOJDPA+Bi+/5TqiGUexh7NrUuAyayvE
RekGT+gAr2Wr6VdzVN1lzE01dZTxD83sW+84AxoLolU1gSOI5ICi7s+9HyF8LHyAoOVTWxSHXE93
rapHP6QeTYo8W9/Uipkc+UeTSseJD2r/M/YQPEtioKDrZhf+88w42jD6pBV5c/H5fZF3sHH88pyo
QXx2K8W8NTrJjNjC0GbWKTli9YfBpfdDXxae3SwLnxCVaoobKB09+fQIK4sJ37i4weivde/NR+Dw
E29Uy7ijGQh7HDqGcQncquk+nbSU+gbptkvImbRKG9xrpRkZB11Bm2WlXXd2dOezbbzqjdGIuQwj
L3iCa8tMCrXs2urxnFUwiI/VoY8b49WLIHzGBa02DVF9o+JmVX1nSVzL2lMrcehtylX93cl/5ejX
VoENGhGULxImXR4it6N5qI+nbFoi7vZCWIK7ga2f7Q0PHAhEV8w4hi8PQubNAeATeg4CC+altKOx
FYei5L/dMbkh0tqyW8rGxKDRvMGyMKQZRei0X6LkmRIMSKYF6k6tvFbcJTeI6QeV+gsbrQyjQ3N6
GNpDnP1WNNBRWemeUmoqyySxSSzMq/ZAx7HVidBWQhSclo2KET0f9rThQNsy2WkCMZ1CCJbvZaus
PbX1yFAmDvznAD0Z5VJvVatefzQVGJl5jKGjTBPohQG6s0oES5TDq8FjytvvypjbQwkbf0+WKsqT
hUU8yqgi9xyKTU+WHMUViGh2sCv8g8VXy1VJ2gq0qlzmKPk3YTleRd7+APRLgsaXWUXXqB8OSg/d
o9DfbMLfDK3Cd4opJ8qvlLh+xrxLwM+nVoFNnzXgkYb+GnoHUyPrVUltkphj8n3LorqALKAeYgZb
uPTimPAaNS4hMthinQtVd8i18TjkMtrFahpu0Bu2Q5SsR2CRLvh7I+T2YHSknxV7ESO2Jf0zQdDH
ZOSChWvj1AjxZKv+sgdSRi0re5EoSBqsL6Gsra2IteUgP/V2ilhI3GSbthoyy+baRL/VAilmZf/O
Xbnrkyo6SJx2sf4Z4siLxjSkHOPsKq2u6KE2H0JwmWxzh9BsrWU+Schr20Jodkt3yTzglgejs03D
gFYdBvjKjt76Ju22HqPsZarIZFUee4c1DoqldiSGhAlPCIEJtfmk8dW8/Dl2078cxL4LgpfIOCo6
NAtZdK9cI9/AI90GcLM3IjD/+CHmKqB8cHt9BblzDsq/ofCDRxi7CpV2/xhRUA29jz6w14lVdWsf
wlnMVGgEeogp971vjXjb+RHUE0xPS7cCVJqD97f8QGz06Gj2yllYWrmlhlGORnsomAs3ZaGtGWOP
i8rqrnGVWKhk9SvEWDSszG9E4b9abuueQJ57e9vpt6R5iFMkuv9/oA21DFqIrsagFqfaIpuTO5S7
KCqJyt1V8e1OD9LF5m7HFLArJxLwOJUNg3DSS6W3H2tEI4X+zlD7GvbYR5XkuZf4hypfQmPwMBa6
fBGbzt+Go/eLNs9R1AAoolr7lfJDAb1ZrdVAJdvV3JixyPZl4vyl+9ml6waV1MkiPOmBeNNVPd2W
TszcZ3oYhgyVaRdcXKdatmkitkQSvVUwW2SYJCuLniLKnIzMgyx9M6HYLTDMkAyOspt6bQczw8OD
e/DtfKkqxp80GcqNzpAYkDhF/2PiqUffBWvr4xf4+7lo9IzjvBZfYrThE/tLT4JiH3ETsv06RkLN
KAf2g7e04rrY2BxXx1y3tGNys4Xn/kBpw5UgxhneVidA0dVuPpznZObjwPPi/DC/2L9f3JSkVAR5
hcSW3y2tPoyfTQIhXG0OY36IlQgDeEURschtlDe2Ux793hgOgbhGOcJ9zBQd0v7c0teNqXd7TObo
T/nKFzL/o0xnkRuwbQur3OfTh5yq5i5DcKnGfbDpi3czMQ+WG2N+ivRuqRUYgBqKvIsU2DF5N1Oq
CUpHpN8k5ZjcqlY0Vw0CL3C8jnWKWdom2d7ys+SYMCHq1P5AtJOepDmy+xjVtGL3pNs4G3QbFsZa
voNqc2tbsVenLCYrhfdBbGhYucWS2CKGoFS1j3Yy+ZXNSTPsOLittasXJcVW9MTQkpS1tSUxo2l5
TRlu6p1JEPGAWISJ8EaMzo9xYJRphba7noAd0ho00jarTwZ6yrGGerrXRLBDggoFrsjkum1TQT+x
fcc+9seNgvhF6Nqb6WbVFd8fM0xbbBtCdugYG1y5Q/Q3BpdlBw0mEc3emvl9ffDK4pmYC8wsbo+U
XZebJM/Jbea7cqSyoj51CWXoyLSNn6H0jkkgvbcGLOxW6CFFNtdLXnyv/Jw3YIoWLGiNps/FoIq9
rLpx08tKeacjt5u3IOMrWJoM9q4EVylM+zSq0pmT/ITvb/uu/lOPSgGXWaPVRerQpcQJAFeUFw/C
bJ2OY/hBGTjeuFoXHvywy+/59HbmLSq8baNeJK9mZnIPtaHmWtx7X7WoIRaMQ+CQkIswqvub9Pz+
YIIr4JJiOx/4I/Fh18ZPvQFuoIQMg7gfVedQYXI07xonL8TEkDduke8tgTsTQEqFXyjwcOcNtMQ7
BFwV3iktUMGg87Ebu8Z9jvLo57yBoVZ/smiQz9xa872JK2ozMtF9d0iKnV87qwkIhw+uXHVPt455
V3mrhPLKl09ZYDq5YDCKVarU/omYYePimp58fDRu05EbkNYfVcjYbRRafnC4etzQ+zHVm3ZtvPBZ
KXPx6pKntwsL1dlKS46vfe3f5mPTr+AiFJUWX8ZCcHsvnHXSj8OH74crJy6alyQPfnAhIYxcZ1jh
MadGQTfBfgQj0YzOQOmOMBpcZdd1L5HjGzhAB2VbGOGuyYfu3fdJpB4x6A+RtUZwWDM808tLE3hf
g0wuo916Xw5hMLgsav2StnWIqrBqlwG3qi+FlCojstu33G1AytiE+nV9Ev+IIaLNG1RlF65MvlOn
yOYTDAt00GM7uF+Jlb8x8YhfrIZCnjcZvwk31D5tYm6n9Z0bMNxRZXxE5RDfcdkiYJp3jPyEnEDP
vRkhPwW1y5gsTyv08hX2efPpRBCMuKN1+7SvK3K2wtd5vYcJYZFF0r7mhBadJB71ZTS9iaYlFCnw
nffC5odZZ3q4i3JFe/M9MsKnDVy775d5X7hnQsidixpVCVUmPhf+fdcUF+9rgRp554SGwcRSZB8Z
k7J5T7LcAY30bXSySPo+kRH9XGbuJS/r7DnjivcMcRuOujeq+3nRI4DsKPXy97z0eLCpW8TV2B4f
eyVhdAi8clio9PGLZZz7t9xn+sGFNXsmz6neJRFj0Qag8+MlXAW1q1IyG5q2oFFnbxzdkKv56PNz
pn9vijq6z/uYjCrXTWIivJ9O0GkV69ZEv75P2cp3aZpAd9Wq/shFRb4XDI2JZUifO7RfOBQkTbpM
vpdyiI6McySCYhazuNTWWmWjM5kWfa6gMIj5UCGmiPcmv7vkX78pTmhfycz4mI/cNngk3JECx7wP
OsSSIW3e7ed9Eqm9ZkrVPAkra16pN03XOPnuksN+hrFPbvX0QqDDMlr6JnaJaTHVSIEnBIUp7PS6
lWVtg7goniumBveGNtS8k40l7hhkZsNFkZ0caFvrUVM1vh7sFLRMRivZ+ud5bW1eY1RAb8R2GNfK
Hz/njfqGNpo9lZDnxbCkfyqLcHicO2OKVxzH3ZNVy/pVGwYGyYwCYtFWR9t195JLBuHgP7LUukdm
p53S5IegSXsieWKRlJ67RF8E5L/HbD02gg5y5DAly3hzEalu53nF/Nf3AyP2btl0hkNHhU3mh1Tr
keHNfzZDkYF7SIjD/n7y8WelUMXGsbD/3pHYpIGicXRJHGoOSab1hEZNZyPaggFeM6zTtsRaPj+X
YE7EHZ+BvKGX9TE/Z4RG9/cudA+sNYB6B1ulstIFOJimEdGwsDK+2QGXqbOuQA4vLKzQ83NJSSeh
qbpgBZ8FCxmdRhhR9q9c9ze+VogPuioLhERT2ylTT7Y3hGeqn/aKRDn/UnNH48uRLykcqZ+N6gTs
VNOdgvP9bhYxxRGlWjY2OuxwJIyB3GyjKIsFow2G/02Cas0K5HV+8GEkXDszD7d1k1v/XpEk4GwU
AbrqX3sULsbTmJNbzisChNvX+VCmKBTkqwVl9ek15ufmv7RGUdd+Dn7/XyvC0anWlYII518rvP8j
7Dx2W8e2rvsuf38DTJuhK4nKkmU5nw7hdJhz5tP/g7rArTq+H6o6gmw5kBK5w1pzjgkEw02jiO3F
n3+qHBErBzbEkL/+/O1HsgoxYd1bSJnn07p97/YwBV7CerkN3B8vRB12DZqY1c8XkBKqSwsLr/vX
X7k9o/LN8KQGNCn/+ybenikDLsKSALifL6gkKGBkKqm//Pc3bocxkXmygP7Dez+/8NebSIjAuGgK
s/nPC7dXb78xKsAXgioyf76AnJiSY42a9K8fvj2r9TlIctJBgv/5JvZV/2WZsOR/fD9GstW1sv3P
9wmcNNzO706mFukrzTFfszwKycVgQEGtECOl11yA7BuLHKZlMUU2qBHq/Flt3/fpq+Nr+nnA77dM
+GSEb6/GmpqDH/e+W1NhYE+hnNl2e+gKWdVz13mIoVn4keGE90yzMfw1oCyXSh/vcdMhZ3TMXccc
urKDN5hC264z9rDptONQUZ13LpA1teeCzkQFYJEsnIBUBGT7uIErueyyNMPQhnEySGhY4fFztWnF
7J1vczJVVk2sssnN12XohOy1ELaIt6R88jwxLRyr0ZaypaNqF3FAzYqVdImJtOs2Y+scYHn81iiQ
bIquTFzZ3xM7eA85Db0x7cCl58TVirCPfTRSsCDrPAPLk9m9dLnO9iUD4kIE5q7H0x1UcYIwCgxW
a4tXlrLf7Nhf2P1/aFSuSuoYiezpgMeGv6ucMGUjO61/WzFVuUipddST+aPS4Pf2SFLwQyd4yr79
VmmfBDbYReZThu7W0aCKZaAwDzQRsbHULLDo6k9xFNcrmSbx2lbS313WbfMseGpypfsi6hKL4FFp
L77FJChnAm/u22JBXO2uNKs5/nIxBiwu21K9Q2kDUD0+RH7u32WoODTMZYz53iI21DTkTYbRhDR5
z+ap243tOUpUoo8E7VOijGNatgveCX+kkBGoOWcQ2h40jLBu3ohhqFUtXqwS1OwbXxmcE1fQIKfu
6hiihJSFc3i0qWBpa3/OpXTSMH/O8qudNrO3r4JRRHBhQoLH76a0XNGO8/hJAFVCWQ1QWmGdVb0M
FxZSVfTQXb9twsA6CoN18lBL3iiGXvpfyQLm3dxTdfJ7m+vMUrP8WSuxG3mT9a7Q+ENJXyHOt5ke
x9uXoxLsE2EPGAt5VW2daEuvwVjdfjUWXr1ma5iub68OtuOsBIX6TScUdR8k1bT0vYbwhBY1L6dt
EsmGVUmp0+B4+5KudbmIe2X6z5eKY89+eCc5OW1pPRHJ+Fsqkzzdfpbi03tiyfp8ey2ymuemiAIS
bMMMSURbACHLrGViGx9GWN+VRbdWc4TbpG1k66LQplnoazI9BrV2KvG3jwvPMLRF3prhOlFpx//9
B/SsWsW53h3QVmon0esvQTSa637ET9L54Tavkk/CdJHikWjLQEL/FQtWhfDb0YB5zdnIFvODLezz
2MV3eIjJnLUnb2Uxq6+ClMJ58g4MZtKazeR559Rq96F5lE0E9lvSc5icZU8Jv6q05TS4qKCfnDJ+
ogB7sEX9m3S8lXrfRihwhjFEoL2hnubQ/GGGaYvaPrFgmrj6+1S6Skt0kV33L4XWTm4cRZeY8tXC
cahY2K2dnclhyyrx1GUUikX24NXj0oSCsgSVfegzgdIVtzaYqcTi4ApbXYwxWWuVhbJeU7jm59g0
z1irSrgNg+I1EsHZlP7CgVRT5HiLUYEGhZBHp6ILjDn5rqnZXQ0KqRsQXSajbjaxjzc29V9MKbxL
noa/q0HQdAmHQ2Rm2h53TYDdvVwKePPb2ge2hyzgMWyrryjo2kVROJu66a5aRpxng9hpSI3aRdpO
KFkuzaWRkpgs02NUTC5roh00xBWAnl9K6qA7zxPUO1xDU/UQeyxpkiY5h4UJ8j2VhUsVWGFNZW5y
REd7pawubcZQ0HTAawAH9sFGm4KVWeXHpgzoXcWNtc2JfVqCx9hPmEeJWUXa75Eyhsv6a+RMSfM4
1Wbp78sucEe/ekvt5DOc1rbxbQ2EobON8ld6pDWrhkJNi3Z50eQAwhzie2iEEs2r0HNVwvSb1EJW
jhJOV3bwwm5txfm0qcY7GAeGa8f5sLQfnFY0q2ginMdoBrwXxbdTw5fPWUKxhFA/vQbyp8ifI8it
tQBGV0a7Eu7TzsS/p5dmDmxJ/ciLydmUur8IhS/dyWStEdv2rzrs7wYUWo8wkJqFQArne4FzapKR
VuVoU5CwYyJV8vKqRsP9hO2YXQxVNo9wv9wnrxoTzCULkq2kXA81LIHkNzzQ3sNoJ7RvTNz62dHz
U62US8+uxD6iM0lT9Uk1GlJyaiqM40B/aEGQn48cEbFN0CbKIShcMmT75egNxGGn8ZaW+JIER49Y
WqVE1FkUbjaphLGx06F0hi0QLJhcEz+7EtELCLXI9QP9q1AIofJ8FFezV1e32o+pKa9eYIJz8j4b
unDupKmbySADwQblYwckIRr8kUgJh00rgP7kuTGc44CoZiLke1LCmoL5YEKnmzvH21dEUhSn2zP/
v89u35Od+Vr1HZUhSbc3joqTMfVvOFNIkJi/Gua/FWQyP82OqXUN22hxe+H2s7dnfz3cvtegB9NF
HhJ4RKfT9JCLW8i+TlbT1ydTYAoy7xu1N/a3w1GzOlnB7xPEEfOfbsfkwwSj6sRaRmyUxE9PcV8k
bl4JH/gaYdNcNeWyor3VW9P9ECkfNV0APt0HgBwLgsdwLy8UX8OdsDO4XUcrz+8Jtczvke6bR/KS
j1kWf0sp5iAlA5kIwI/ASmoS21EY+nZSr2JKGKug8l371l5TGv+qc5FvE53ZWhGBf7Xm7xUirPgc
dInaRXmi4j4A3Qi9bSJU/zQ4+pek4HBBqqNt2wmhm7Qm70GT5U6QV7BJUWAiUg47sfDiHnyMjrOx
i3B9evF6CLNPJ3XsvTIFwzkLNfK7+um+qr8yJVGPKFFJ98UdYrJLpIuhqRmLHj9haUhp41fHLimu
2sid9LzftiHDrFCVuyDuxnu/qVf45IdLkxBIQEvs6oeq5sKJYAM6idWolGh1kjbdhWHZuGlcqmvH
n5e0loKJVbTRBjB97pqE0LjQ0hLWRWJ46Dss80aRnURLe7oZx/6q6vdhkr4NFGnvhOMUz20z4PTK
wuvtqzDYiN/BWBmXWh25de0xuajld2SV4lQlwWM/SgKFsATfZY0Wr2LfUcHoDft0mKXrpl/tNJEQ
RVb69QpwISmbnJ5LXRHXuQ0ReX5oKJqeJyzBwSDzNyuXz0jyFqR0/9KiWt7VbDBxNFn2XihK76In
oUnnFcarak5rEtCfy2EwdXrKIQt0x4uJqhjCfBeXven22rgP0OQcsArnOQlpne0WLSqXXpADlatG
tB/CxtgyiIHRMWH3NLKaFoZX3BsJAwTq4begyqH2yiK/FMAfVhPiw0WEQW9ZzCltsrOST7yPJ6J4
oierfXRopp7xtzX7IUP7lqfxua+MjR0zIRaOjK6KKJ5yPUqO9A7L4SGwuvAV0I1h6LR1JYbPJvd/
l6FZrYNZ66T2U7WOeqM8gk/L/Kh4TbVI2UXdHeIb/5QEnBfprOFzTOnlYE/46HXHAdZnK9A62FFv
5JCWK0zn9X1a6N4WHmbxCJkxX7ftaC2N1j6rtSrPXh8qx7rW+xW2g+HFRz2jgj5wDN//NtLkm9Q8
9SXXhUmPb0WqU3JM6bStAiRnu6705LJEWO62FFNd+uLKOaU4SZvnWs2SrpReeGrk/n3ZNG7o5d11
/k7Scuspsn3DABSfBNVw1qitWJNS+asvVOWYFIWBdZ89BmLNIi2cUwL9AESM5K8Ewma8JL5S1Qi9
1ZFqKeGYf9h+bwKXUXHJ2PWzI+L8XDepnDtu2SIiLnMFPgJbv6DgNnT+VbWsdG8FFmGkph8cUYnY
Ow868yYwnUU9a8mqni0ZW4VoT46dffCQOy9RHFsLlsnttgo0YoLDcnD1hBrp2LTFO3SM58keuqOZ
OvqiTLL+rAUOS9H8XhPTNu4T680KxbkOI7ouyuRto07dW6iGHrn+c3rNZMb6BH9vQ73tj5mSJSQR
8wxTeoKSqk92gg6Z8FEbLEWU9EfRF3dSiZudl0M3RPNtbYeKyl9SQ+pRwqi/5HpV4SdtsyWLlugO
rYMOncH0LkPMfzQmIVwl7qc9OmZnSYUQ6h5iDw/756aZY6aGUospFsfjsvZwAASUjYy2Lg66wt4y
NGrvONCyB2GX2GwVsdSVXVqTi2vD2cqOTRpzj8yzQjPLqDLwmkG5o00ln4vmVxbjrBil093182Y6
oelsjdPFLxuos2kRrpxq0t24ceqdrxTNOqnDN0hA/bUrjkVuRm9YB9StJumKS1SGvyior23fMaka
WTaVe027mgbbduSFzYbo8xcoE8W1DKzXlN4fcgGFVRZNSneMLVKTslw+enS1c7VWXlQFaEtvNMQa
ptHa0HvxbFZcpF2MsgF3xosYC/lshdqbtLCLKM6szBT6SqKS3XR6IB9Y4LEEcaKTZWG8R5h0boVx
HvpUOzqmcMOxq1FUjdppTE6dGWi/cDjG67T12p3X96xYyibdUknIUT9nwdZijY0MotOPVSJ5SKPr
iJv8VMXK9JDW9M7r7lGtcoA7pr5UKKB1+WTc3R6ctCT+U3MOgxlGa2hA+hJUcnkRfcNuDu7BzrKo
RNn5b5FHX20XpsvM0z6iVvPuzXOE7swQjXy4PYRN+qJb2lFLY+saTWiqmwr0VakiLFDa0B1CzdpV
dtW4ehD6G3T2+pOe2vcZz3b6WGZ7W+miq6FiPgugzr2FaBN8NbA/qj4+D7bu3ee+/tsPjHRt25JA
XLqmV7YEX4qJS66etaFJn30Bchk3ZI0+0gZS0C4HJ+Da8Y7NXLIf5gYGE7O6Cz1aL45TPxlVINey
4N5gNYYhU5Has2fqp5bw0A9hwclu/DZEl4sfZOEXsYqgVA0vNqgRERF9bNbTqrRr7VIpJDTcSCc1
uso6Kp3XIhqkq4bmzq7Q7wxC05YG5t2PcPiqWrXZWTgqd1bibPXAiV8MrVA2sZlOLlaRdTPrGjto
Oi7KW2tZtdpei6vktJdmXbsagiNkzUylCkizKoujI8MG0nzVxrQDbOx2KxG+/VSPPYiG2SxLy8ED
u7wYilrcAdSy9yYhoCt/9OZU3WibVJ52b0dDvQpkGj368KRC6Bb7EdXDKZnVtlhfYlDdA0BMDSCl
fRalb7/mOhzgPAHb0hF4ucLH6dJazrZtT+qtI/vlENsPySTzs6M5btIP0w5PR/qoZj1C8di7BOwQ
WjJI3DZJ9iHNrHjEtC3Vdaj2xWtcldbe13vEADktFa9TugOabNC/ZCFfCTNMNn451Hu78fst0XoA
z2lQLLQwTJ9VUGR7lcjcZR8VGFGz/hN7ql/1zu9W7ehCJOWm5jBd2QITjQgQdQmLtV+K6qzTmT4F
GsIo9rRIlkrIS74zrXtLe4BT7x8wukYb26e+F4cqLQnYNJfBKWKiILEsEVpPc6crzC1yHtWl1Jus
dCEceoNcJhlic2TP1goHVXapU5tE9ZaWGCTTrSA0cmnUUbLr56pEoCiPNsYBVyO38KFr9xK3Glh/
/74x2+JZ1wL2XHi2GYxGIcy31LCuZHpncfDLQqtPHUKPqAcUswmI3OHc7tdRQRGR8GDksTVhvJBr
4pOTvVdBVj5FeldtcgVE8e0hMGr1S4ptPHtuGptc7pysv/U037xMdMMqMhCU3u7l25ddXpG2HCQH
/E3JW21WKzrW8iEorP3kxOWhAfS6yEWY0C3AgIKTJn3paO10fSW/aytcJQr+F9HVBQto5ZLZo/Up
mK3+9gTlLMLdYaNHY31W54ekn4VedAABEdjTPCvL3e0ZQgog46M4R1bwoM8OEsVoxAo/AnrUUn00
+/6QyMS5i43wymWGfMZzqnvSIjBVtPBRkMYd2SIYu1ak0YreTr112rzcIS76wjoVXi2Dnr6haZKP
pQmvoVDsc506qHXTFXoli61xk6wbVSj4/m1tTaqwvdcbROaFwkocbbdn1+U2EOnxvYtcfMDNRdS8
r00Vq6Spw3spKmWP/qj9HA/VaPQ7r50o/3S6eojNadj4lfdgzHaZ3qspElNk7rQ2P44elOvclA/h
KIY7Q467YqTc7NfICzHTaqeQnfMyHoS1owPbhI73Hvma7+rMuoeirNSLRNKysPy2/6i96C4BB7op
uIIB0DpUa9jck2W+LvyiXrcKNdypB4Q1hspj0I3sm9mt2EB56aEp0vQOeIgFgHVLeaPF7ia+kz/r
IO42fSxOjTbF7LsH8y1Kcuz00/jpl722mPyxvNc86rHeIKONk+PaBFseP3ttO+ytimVKysSraYn3
2jDIpr0lX7W+T9yW8fxIv147DQMo9qoWdK1b57lriMVOCuzRaRgGKzXV2x0hFMg7LN6HlhDLJOia
p7bu31lU93fkUlqr3Bpt1HCYpBoRX20ld6gIBQqlgCz9RCevn28PkTe0x6bIkX0zGfilVwBCYmXY
lInYTkqD0No3oPeg+URa4qFim78n9f5Xyyr64nTeMckS61l0hlhH0H6B4e1Lr8ahMj94wqKM2CnS
xWbfPrQm0YNj25xpfcyLLPVkwdtvjIr+/zin0pNLjVbGUzdaboBlDDW5sHS7PDhJBDXZstnNDFLl
pu4kch6nbMLXKK9YpZVDs6x1bVxHmtPs9Tp8sFEBnG4PvcheaztLiX6uqqXVFOOLL+ahwqAI4Qzx
nYw9fQ1xwDrZDZMZi5/paMBmcFtglKgXbaKjMw+6YTO85o1GrSnN5LKvyuK5zsnEdJh0kappb1Pt
hXeeMYV3ELyGbT9W7+HsPMpQoh4LHd603zfeyifenMsPUWxai347ZhOu+CE/j74RbUXUEojbefqm
DFRzVfbcvWN9r8uHdsQQqzmlvGemRy7UhhRAEmPl6F5/Z3TZhX7xiEUwWnk2GSVVbFoXCIcrAlvE
NVNVV9RJfooYwqn271hdIjxn0nENm/6PFGAAcawub8YfpUioaYS8qbZkzRiZ2nAPgOtzlL6zqyrM
FYHqzVEDlIp1PWW2t6b42FbZjqiGbDVhh1jHM72V4thasktj+zTiH+vfdaWwHqqU2CmyyWG9MIW9
5fEyQJX8hsL5049H86Qa+EOJBaC50EX5ShBBC64ebZEshsrNHf2JN3QAdp5Xy7x7N9PaAxgdWnez
PXsftfVTOegTB+pzs1nI0hxFU8/OiIEe651znoa8Zv7GKIAW2WOmhxKKqGS8oGna5UKmy1ZL8VTN
HiMDlimJ13JVGL76wb6KGSxv37CTfvl0MC5lTA4HO4eCtLrqWpKKjQo5PQ9ExJ+rOtc3aObYZLBs
OKSgBkLCWc6xP5yUKvbAmJvQDQfx1R/aYLxIhrDnsqPSnEWxq3d++SiC3rvo+fRAIzNyO5ob52jc
DDnoYCpA/X2qpPJNTGOxLEEGXmMSrNZZV7VHBanYaohQ1TiPQRY5d4qk/gcGOLln9ll6qupHTLiL
sWXU6bWuXGHVtPY1qyvGnmS86h2CDEUQME+bEaOANcnHsmBRQkGfQV6MOgJBOazAdOgbWlz5xfK0
zyHpx9dICyF9Jx2O1Gh8Df3y3BZasOghga27m9dhMvBZ2ZZHbDIKiK4Mv8OgiV9jEXlr4BTKWmGw
XeayqndUDYEAUDDCN53JK5OGf8FpvDEyNhywcN6COZ26695QjLJDysUHrEs4dp6Xr6UWYRmWv1SQ
vTuVEGfingzloaJYA+B5kBsqFMD79DL7JXL80gWuqA3BMV+VUYUvek9fpW0poRK7hdCScacO2hdb
HQhFz/NukaNFXZaFNLeNsLtVgQdy0/I/r1lwzzCARsWpN4qaI7cujceahUrOx/yLMgx4SmtleXl5
EJI6EsC7etcPdBq9lD1QACNr0utPbzDzgwhzwr5U4R+GSVMWhvCjdY1U6K6PGxN0bTkPq/anXpCW
S/fgu7atxZR8JuUQPNAeg9zXMTQ71Ygt0lcOWvtgWbm/pG/szdng+oGNNQWlsn3rC6W5+Hr4e9JM
HMbPgUV9MLWC5j6RtFLbyXHTphFraK8tUKSYqiU9cbfwqDBPdmpf0zEtVlVnYi1u42wNMIw0R7qC
UzZ1d9KJ1K05xgNbb+fJbEuaYa3cxMqg7YtpeoHaAWao4Dx9vXwWzArL1EZ2ldujuItq29jX9hyJ
gI8Y0T21HQGLJK+N5zhMUXpFOTDf/tl2CuNDNNqpq+yLX5S39Wi4Hwx121qDf7g96BaY3swpjpms
jLOuhd9DX1bk9Qyzbm/AFVwYhzwwi8vtQaVaqwO4OFseKkjLt9e9lnmnSijlxguw/JmFIS4e4sFN
qABGg1GjNUH71kBMdGhxNOLZAr394IRT/JiFez2e3htK8szdenkC4XtJCZd3MWnWl9jqX6EohOtG
EB6OXnK6Y611KKsKIC8+4gm94WUkwuDSex+DbFtMoUxDqo5UkZ3wwpkAApl9Waxv9ZYwqyq3Nwrr
IiKGTnyooHt9WFQVmuETQvR6QcTNdAhN8y4Flbanz4a2JGl3t9Uxl8cpbvQG2W6jrAvcx2yickrZ
dfhpDqa5zTEdUWK5enpbfKRUkFdVU6qMSgJAFNTCasLEgbOQJZzclADbkSr18pjplCNNK83WVmT2
R6NfF5JVRqVowA9Hkr+rxFtSq7WuThAjsgoKWpMW9StlnHZqUkT7jEQItkSZchBRtu1NnMpSPxUt
smRfWhEM65z93GBT2+eM48FcT1jc1myu46NGIRyQU37A/ue5Pmd832ZpvAzXk04ysmc08rGvzBfI
RINbJMwk6VTc06srGaXbN9/kSBI2ATuzmdYTK2qatr237WR1hlCTPSRjXi20DicmCNAPFuf4HJ3y
hMeFC1ZaEhVl/YDs3HiXCXeiQLwE1S/8xsvoYTxVAgCxs8Cw9ZxHG5pZGbMMwRiTfoRNdTeaU/E7
wLSjVZ5/j6MpWqVx4Wqwh98zysnEe4noUiNXGMrSvmjlw+QMWC5ry7iWVvEBeHtTCultgXu92ymO
a/J/7Kv/0GYWXSMvaI+lgi65NWNjDRkIFa3IWTy2EEkUtLOwNZ/7DDf02LWzrFfJFuDDzHNdxV9J
oH+EeqgfA3pra6tm3rYqr9zaZjCtbKeO145Ks4PVP8hHnZHOyJ66WW1o2bW6Y8nlLYhD2Wf9WH7m
fvkF6jV5y6zSWgCsQMfiefB/qzo8eQQu6j4Gw84ILDeFcgfitAVT1VEMVkyHvn/vAMwFuQox/FLD
UleCSoNLUg1ru1O1ZaXqaKMjuMc1uXaXoBPVJqSqs2AH0BgSd55td1ikgAp3cUNUV+OXKkV/wefF
PsBu/XpfUTVCSQZ7cuEdiMFy9nnd+Ifbg2wtbWPjPD0VXUavvhmdwxgWzkGdn9XtRPxGBWOU4VxD
cfsyASjad8h+mTR1/zHJp/ispKaHkCoYrk7L26wZFeuZuLW3dh6Ph7j1jJWmIhqHfDSswHAlx8Ye
Pv0aL6rnGHA2LNWdGi6QZFIQi3hOA1hYRXWT8XmFoJPuUNMF2B9jF0PkoXUGnHCpeqkHJ9qZI/4v
lKsw16RIqO5YB60EVwWkOV/h17DWbcOohWJAX4qKQVPTWh0fBupGwV2fEQi08i1D39LZ/KW16SGq
df9BRqhd6R4Ld8SG5faeOq7DRMpFDOh/ywo2h2nt11R01NCNsnY52wFIFg2ba8xeahd03lNuDlyZ
RWbhzFe+pn4mieFPkkpX3U9KhTEhBcjE79G2dIZvvbJITGmYan31u24IRIuSbNgq9ZIOFNdNqKng
FPEvK9Zb7GfiAMt01/nYEwcCoLY0jjq3S/35Xpy3owEfXpsuOiG2jVpSJ+pzOAP+qigFLbuB9r1J
f1UOr0KJCbGmWLaMwgaqIeKhwmaPj7n/X5IJ9T+zk3Hd6brUTbLAUcoYCFR+pBtNSRvHRo/OgFDZ
X7RCJeCHyCTGqWG4nAxza9VO4PaS1SMGw+DEkpxNRq01Z2hm046655ffc0JRoxGRLrUDy62NheLn
wp4kvFR5vZ4mx3hXNEzFAZzsDR0nhC8OkfU9mQ9lhmurjWLlxNShnGyz+4glH1I8qAP7WiMnfyK4
s0vZX/4WQAKjZPTz7O/xqNrPQI/5zKVpmI6hKorOlvH//ZFNlFdTwhasoPbUF4LFLMF/3SSKC0Ef
xRozq792skTdZTBnU4D2c3EEzqsKiiIIh2qt+e9ZrSR8rnmEXpP00BrrDsAtQndK3xkvoSnZko7V
4Z+Pe/5A/opUun1gluWomiJVwzQR0f152Kydygl8Q86qfTwBPFP3WZjuhnYaV3oMHppC/7ScEjJ2
/vn//hnlNP9fw1IJPiHfGDCFeUul+luCZxOJ3EuMEPrIqBvrntqKGlNbUyHkAtnZNpF0//kfzjFW
f57onLzFZsPQCdmAsvTnicZqkHcWQUosk6N816HQLe8DtUXoYnjZv7yp6v+enaQpo7Iv0+YyuvLj
NpCDHck6YrUWekOwV9IxP2X1eO+puF2MODcvWuZ0DOe58mQYdIrQ3OpNZx69XnvF+6HcxcQW1EIX
GF+J4etp2vzL9fq/n7vFkCf5EDSLyGntxxHqtvTMxuspsLCT2uEGw16U5nushcB5dBomzHqE5NnR
3T9/DHO6zo/PAZMnRBHTlqqOcvzHP+4KtFOsFAEb6cwjw4vTZ9kjYyG9OiMEgdMaF9V+8wthPDhw
aTwAZGRWtNWyMfLkWo5av0plGa9vX7bw8a+6pT769b+MZP/HR2hbikkut+PQ2NHNHzcG+zQnaOs0
XdZTrFDhSfMjd8a3U1mYlh2sCyom2Pu2dwXK/DDRibsSCllhtUruadY7axBG6rX5Loi5qKn9rv/5
ffwRR8wNZEDrUTWNs7PlfFH/uJ4NddCkOqVLOpkHjT4reT3kiuZWoLm1kc3ssjDfIBVMXE7gOw87
/9FT0qdMjNHa7NX6jCC/PucGRYGxrGgDU1oH+MhqMu31ZqEUcbLByarvpQjcrk/XJQL/T4tcb6hd
MQyvWEHvP69F62xY/fPZqfrPq4RLxHE0i4tEstv/GUqXm0rh4MsHcljLR4nWQvj1V0xAHwVT1yd5
1I/V+rvVFloVxL9CmT5ncHkeKSgc//lI9P/jSKSpEPhsGw79t5/jhsZOPA1VGJ4x6N0SRsPUKIAa
eoWoE58sIGhURFCIoylkc4yc7JdRJ3c3hMEUiTVGyWLjUQwiYcPajORKvfZND7sz6c7GRAPUnPqd
NurBKsjqaV/0UXdBslvithWpa5AalOolEijsgk5MujhgD6TzauzvIH/+y5t+O5U/hkhDA52nquzR
NMf6n1RlUHx0MOeiE1sDgBVcYDvDKbfkAkwHOtLiQdT9d+OUxjYvCB8IZ926hSf5pqywh8ZbKnpA
k1JL7wwSSzXVOxslVaghMq5Sdf7teM057u/H8ZpMtTr1FBYc/xOlSA8yJTYVV1c2TPe5w2ZMjbur
WkeEaINLPnddjK0itaLtODSP9Ja8Q8caa6Oh4yQv6HUYPfMtb6E8aZY5LGGEvld6GIA1lFDyPGJp
UPxSENaLTTKZ5GKqJSEiCdXamngfACMsipHh3N1sum3SWGz+h2KXNnGAtANkWdLxCQ4WVIomtqdD
1GfQMzNfritI3eugzGCUGbDKfMRNR3N0qADqNezDIIh2UThOy6yDmqymAXRVzXzu8i45tnX3mbJg
X3gBhrrGsdHTifAhsAknxFG2g2BQUHMmZFbpH/yM7EhFD//lSvkRYsngIxUdvJt05kGc6ePHZFoj
jyMXOEiXVLMNNqUejdRfIYuWnLbrR5cowVKVfXrwOzVDAFCwKBr1O4VQC2Tf30kq5DUXur7753v1
56iha1KqCqO2Si+eA3N+jIl0WluFAgstval0lkPOP291ZULEhgfVJrFrg2oMz/cot9M0ngjordJ+
+u5CoqfDtvv458P5McXOR8N6iiUHUWW8UT+PpnCiJqCXFC7TQrVB6VjIS9G9RgiQsMrNVey2M4t/
SXn/EY3OzWBqlsWsIDVsPzorkD/nBWnj2SscVIcmxLJ7b+oGl21MAHWDnqMuuve816JtQOV7V8Kk
cuYf+OfzVn8shf9zCPMBMJwwNP1cW5gwogm+KcJl+I5D5oThXHnsLWwHauN0x6H4/5yd2XLcSJZt
f6Ut31ENuGNs66yHQMwkg4NEaniBURSFeQYcw9ffBWXdLjEoIzu7LK1MmZSEAMLd4X7O3msXG8OO
cPCD0HGE2v/V8Xr7M5ydQ/gI5KM7pm6YFrwNqFsvn0JrOc2QTAANpTZ8D+h1+l7Zf88E0/ztC51t
Z5YLWQCFTRZOiw2VeTYToikGPNEkeCychBi/9KHXcWtPUDOaDqW07rGtaZ8knPC3r/ubG7Rtw9Yt
ydU98zwKddA5cbKWaasxqOizLHeYaWlCD4ZfvXOp39yj67ls0y2x7NuNs9jVLLAtjsy0zCoZTn5Z
5+ONNVjJIQ4/6bn6bKJluqrbxNyH2U/DWuCeSqpOK80Npq+9wBctI1h9osoPA8WOWzSrrndpVzG2
iXbEWhuE8C7Kod+kpfKwWOQ7okk8vzJieZtmHXZwpIVAwLahW04XA1vAKcwhVi24wdpdBAnyGKOl
OAF63NBl3TudpZtMNzj6uG/WQSTTr82oY5kM5SElgglN+dgvAJEbElImClRpf1tLlmIhcCaVpTZv
grDOPrc2rHSCktVWuCnYpVQ/WZk9n7Qqm9/5Rs/ODIwkrBG2aTFnKQwRl/VyyBadcqukjSMfIILA
zzHeOg3qQ+U+5C66Vo8+zTtnsNdjCBkkswPpLaeAV2NoQY2MRcQmxqgVYsvhXuX9vc6v3x4/r4eP
aXLGZDdnGLbhnt9YEieIZJEW+3gXOecY5sfQrid8T9BFu4CkXeVrbXkyEZ+8c4OvVmAeqUtqp4Mg
2eHJng3cuNcdV6VITCqNOCVPI6YsnoMT6qfRjz2hH4feRmLobt6+4dfvIeoAwpLIZQku4ch6dt15
sqGiC4CRyNCgEzkEG9pZRXGICuuFTU74qnA8RQWNlbiIiNiNG09tu7HCOBYjpRqj9p3jnvGbR8E7
kZeQi1uR2z57LagCX1Eiwfc0bZFjNUvXNWKyo65NHgAv925KYv2Q6XV2FdGkW02OpdZzWNNLKku6
U4FmbWE3XcSDcwtoNzqm+TQTUh6r/dvPTiznql82dcs0cJgILrUjQhU5qb+cBjmQMNqvMvSVZeOg
zeGXhO4wPhPj0kxSB4lKRGLVkescpXq7Ki2AASx/tT8nwdMmIibLb7xArIugpycF3nRylgTOmVDK
WLPFfobHxIa+57faCGD1PnxnF/J6HvOYUWUYOspgbmW5wV8qG3meVb2HontVN9O9MatD3ArMJnZ3
zx8jzsF8Z914PYtJkXU4J5mcHjzbOhtsRoK+QEWTBhBv/DmLKd3+n2axbbM+/awVuLo4/16QZoyU
oPrQL108f1PYf5qwoMBia7DihRskIMU61N2UBDU6GG8Pit/cIkUDk6fK/b3e6A9d54bSoKzGW+a4
LFS5HmMbem+hev3NMeZMdrcGlTCHE9DLb47ib9x2NRIKZw7lEZitRss9KoMb+l0FKYbd9797Ww4n
d45bjHJ20+7ZULcizBRJ59GKghmz0iodODEZHev372zZ7rycVCzArmsbHKsRd55fqXPyKS4TN1hR
pyg+FNSRf24HNWe6jqLB3L59X7+5mrtUE21PZ9EFpP3yOeZDWU+oqRb62DTc9PmmbCmxRSNBn5nb
qncGh5Cvb255ikKy32VlM5fR88uE44gYx2bUBSuiEVcZxCM/DwRRu1WCZmaJxWns0tgGBYy3QR+z
0xhn3zJbP9lt0Fy2oqRq4BTXTmLwsnWqJzXISx2JcOmF0dXSzB6zKd+KorXvys5uV28/q9cvRz6x
uZykHLapljj78MFE08ch/xKqd1ZvdI0c6DyeFWno6DzJT87XerjweKW8A9vz7lb9d8/Odj1OKlQr
rVeLx8I/MBBnaiuV9MHOmfSnn5u2wgbblnjDji54sNUb8UFHDn0wgdesBjP9VvWdvCEQyH3nu3w1
cqgJG4ZjUs/SxeuiW5onHkoUj4jrsj/xMH42+Sh9OBcOPqF3TrGvXokcTkybMBD0hUw/82yYanPa
KJOrIbRGqhvIjlfOQ5WHW5l+GGy2Kpjt3nvg520CeJTUtAQIFG/ZErE3eDlY+ypRmo3iZjW1lvml
RFS15q6Jly+nYZPrSP4TXJW+2+fRk4Co1yYhbzrX+1x3TXWJJKe9iIuPxJPe0C8JyUpYeX0QQ2aN
7KucnPrVPAOnenuMvj7Q8aEdnS0z/2Oonh9yxl62ro0mb9VHFXQ8c7gdvbzbSwmxx8OiubbHytlW
CXrRbsrJVf6QGk3yTiXu1UuAD4HRlzx3XqocR85WSxJ+Xc4Iki39Ik1BL3jr6ovl23OTd/Yg512s
5UviYpIbFVKXrzbGAWf6MqnpAc+02Q/9D1TspRnauxlPxGrOLZC0LDqgh4dnFdEXzyngHBNHRRde
2121neop82BOFDNgLzOvu32kR8VNZYiLkC/qhqUFM3PeUwzA9poqb/pqaFW/JXuLFMeiurYXy0+E
wfXYUKIyo0JHL54WH6KZYhXnNOM4YyLYvPM1v9p6MSzpWCCE9mhfgMB7OTYn3LpgNodlbHZ4j22j
pfOg1sB+zWs7NA5jlRtbUkyJbjQoSHLAjVAWyxOOxvRWTPFN1XlXb38m8XOv/OLVxYdajg0e3RuW
+PMJ04YDfumIBbLHOXYogB4iKvzq9kQ9NdjiVxTzTpS/w+0Q2+6KkqxxCdgtKvob0Vu3pvSuLbgH
e4jQgJDjqLxjvf0cF20KHxIRWBJ8UnaTr8exHD5I3ejWViKLayppIPZt7xsJDuKWagruY8TIVkL2
UTuDKNCHfTWhnAXMB1fMlcM+b5TLxnSROvX4KjTis4di3QZEGQLG8gf0Qvsq1IZ1Y5EwkbNfOtXj
AL5e0eHg5Yz0X3nV9SSc7wXe9otMA8upJu+ozYG5IRHRWrk5Mr5Ycfxtq+Le0a4yp8sPjddE64H+
FjX79gseheykpzHxqE5wVUXdVR452g2uUTIQ6DrRcqeyLJhCAtwfJRT3UlYqOcJAvLa1qvm+Hurh
Yvbs+Yi53LvIq2iHnB7XmKU/qEH73MNDvFV1Hd/Ss//hwHxDG3TMUq8njgW9iQ3I9bpsh5AUDXfc
dhl6a0smi5K5+jTkvYmdcRE8mio8uirJ/AZ3/BqLFu48o7+PMkrrGm/5vVYidmyndLqPWhwJUy9u
QXw/1yMZEBVx10dR4XUxpQMUT5jhMbI065h4qbMCHobFnmrFjVjAJ3NRfs/DrjyUddv4OgUoCM+Q
zsk3FE5jooe3CC+wyvSSRbjCeCausD1pH/Pis93M+cZOHHnlVvmNuwhTUkU0NYkOwaWHeGE2pHZF
yWGbhsL1W6PWdx3E5qvETWGYl9O+T91nmH/2wVQJRxaKGCMdvtVP/HUCJFPM0roeFqJI6PT113Ba
p+isL5Te3GAEaGnZD3JXZUj72oizkK5UdBByVOuSyhe1YfS5eSSftDqOPupRyUjFr3lR1aRMTXOl
rmU8HgIwJOiNvRkEvQTL0rvGtXSSL9KbRri+AB3RWa4BTIQXbp/WD0VzH4FA9xOMk1duM0VbI+yb
fZ0hVnYNCMzenKXXadZ+tfKivPZS+4dtReVt10IOLrrrdmnnVYX+w8lj78pN508mAkFk2zjVjPYq
MkaiOBIECn0Js3vW90p3pg+AcFrMaoHPMS24CiYXsXnUfNUiLyNEvRarsL6S8QU2TnVjQKO5yRtI
izUqydXsetFeWkZ6o3s4XdpBe6/O92pn4rl0Gags0zJdmm9nb5+WjSsoYQdrAul7ocF+vY6Q4cS6
AJiavfsKel1C4HrLucDh1KXTnF8+zy+b2mCYK90WbGqXxLgR1Q1VLsUORdrN3ksROyIKqP2Cl/9p
7HDb1inj0YoflFWQRK0Vj2+vw+d7JVY+qn+GYDlYKjnn3UYyArPGCSBAAbiCsR1AAU8EmRfsA8wd
TmlkteNmjsf7ty97/tS5LFs0eui0ANEonMtJEleLselz2Rk4w5C7rL7L5tilhH2HyPjti70qnXM1
9Nce3V5e/fQezzaEQRaLviW/e6WKvrwAaRtcxgYZUnqfT+vChXEAFs7YlS5aEiGpE2pYet95CZ+/
g5fPwL6DE6i5VBDOz04QCPq4LHu4YAPttTJnBxqWnvnXqeM/n8b/Cp/Lm7/en+0//5t/f6IX1/Da
687+9Z8fy5x//nv5M//ze17+iX9exU8oasof3Zu/a/dcnh7z5/b8N734m7n6vz7d+rF7fPEvGxjL
3XTbPzfT3XNLn+znp+A+lt/5v/3hfzz//Fs+TtXzn388lX3RLX9bSGThH//60eH7n3/QVP5lTCx/
/79+uNzAn388PBfPc/+cMTn++uv+5888P7bdn39olvcPdiPSdWhruJyWJF/fgFSLHznyH+wULUYN
pUZhsAn74z+KklLYn38Y4h8sHUs3gi00U5lR3qJH5Sf6P6h2cRygUmjzV9Ly/uP/3/yLL/HfX+qv
GqSXYwf1ETPF4kCznCjZ2Ohna0YigiJHmGjxCuiCz1oaEsWUKQxpvzyTf13218twI78UEyzLcShb
OPRduQJbZfvsCKMqY+izuTN9U/OkuR5QOH6paWP2G01r5q9vX+zlwrNcjJOZrRsshctRzT27GAN7
6YQDb24rWd+GlXWqcn03Sp2avTn5eIpw5s3jl7ev+voW0SWxGdY5BCzbzuXnv6y+kBHx98W5BeBJ
NgcHB9ewysj6+MDGMv/29rVernF/3SGDyUVNSRWDRvbLa4lata0Jq9IfRdRe97RasO070Y02G5in
y+m9Cutv721pDdqS8Uj9/+x6ZV/1o3RM3/bCCvWZ5YzYEoWGCDKNp+z73787KBkoy3hpsCMRL68W
9mYWtRp6Yysl2YSgH+LdvMBN72iPCpywkfPO6HxZUPnrcWLFQn7lLR1A7+xxFopCWI/bwgf8+S3Q
Q1KqtGRTzkQqyAJWFUb3jCaEAO1cWe9c+3ePlj4DtRTXo1gqlgLjL8Omm9uxpExo+QR4YeJTBMB+
qMY4PMoZDf3bD3b5u/59Llru06MIuyw5rCwIvZfF4NdrNYWt6sSQvtFzHr6wsiBD8+M5wHJx/ePE
JT8Bkpg9ZPE7e4FXd0ktVucfZgjVWD7HyysbowyRmBbSLyqRwfy2Bb04/ITGs9FF4Lv+5n1ihqFl
sfQ4wShb5/c5UyFLRMJqU3dJezslIfFg8AgvI89qDwCTia4qQG+9fdHXt8gSztJGZWi5+PlKOkAl
jXqN+e/onrVO2A8Sx0aYXttM4p3v8fWlLKHrFL3oFxkcVs42ljbJUrFmMP1p0oXyIsn7sNzBtR7o
GVgB9Ku/e2fL5dhbIL6jcX2+j+0rtK81W0/qNnl2H+OYdXdBB/PjPq4s873C/fkgpQAsJSUbKuoG
xmr7bDKqzrCm2ClNf0oaue7wJT+wGuR3bWCKC1wXCcKuVL9/+xbPF9Tzi54tOcCa9arvOY0ltRsS
6cUhCpWb6Xtz5WIsxzz09vXOv8Glyo3cgFaqydufgfpyPlgOoMxEMUJVJ3CHFxRS20qvcT53w99c
YH5eyqW1yGFEUM0/W7vLuW6d3KWnCNHZ2cPFDDa56/Y3blQ22//DXbk/1cyoZV337Ckqc1wmY2zi
4shQcjg2gCsEePO8H0eRH96+2G++MssROhtvPrzLS/DlI+SUCM2u1CWxPJGEKGla4w68YLS2BtN8
1LBQvDPrzrdKy4N0OF+ZFJuXTczZVr8ps7Am8E36MLvM+gaMvDPgAyZ88O8PDmq9NMw4wdCBOe/O
gWgZswZguG/ZBHxS9fAo/wHff4R3EL5Tp/3NQGTm4oOXpiR27vymgsbJ6RVAKUFa4cIwix5zA1O+
ldvGO2W538xrFzHk0uYUtovQ5+X3NYdxOmaIe31yUikmGTArtKQMvxZ9Fn6lSphCJqU4986z/Ck0
+fWdx7eGMpG9CdIXypPG2UwrCN1zRpQlvkX3+bLzpPaVCoV+W7HAbgnQo9lrN55fGyJaF5Tar2KW
032KzqH0Y+rK76ylvxm1i1DSYEIy73nrv3wKCE70uSVczC8wFV8PWtkegNcFa1tM4pt0J/tvVcCX
rjKjw7BRZhq8/5G6vbwec5B3CFwJv8Gh2K1x+LLIDXVMYuYUJEnyzhx5NZx4KWHjoLnMqKIUfva0
+9wEhdDhbeyCMv8U1153OTQVvGD8GPu35//ZLp8FxvIWcZHlSUkb2z2/VIBrknwHSHdGgW/apdYb
rmNNpf2nDglZQDR5PyI4GMZqHg99nNHvf/sTnN3sq09wtqmxFL4vIuolTMueY1PrZDV2yjAq9m0n
9XcG8uuL0XNj8dFRFXPn59PHignTNIGZ+mVM0WPTDVVnwBwYhqfG6afnt+9MsGlhYPx73iwtE+o2
nEmXsylyanf5+a97RShZ+dAK5bdTNcVXbRKwmFdYiPQVVnT5kPJ/OLUKGwwh4TEFSDgiMD6belKD
WWQc9zEwe9mIQqJbVLpcqpbZY0O9D4R/NiIEn9uBhNOmNZVzsLx8SvxORzx+bVikdVwJK6SR0gHG
oR882S5NVX0g7dUu8jY7NLTX410mUyhZYdvq5oeeKqS1DXRVjDQjwj5bOzaZsqBOEd1Ex5g/YB4r
tJUk4zVRJo9w5DN31zsToFKJKwuPd1sNQFzrrHvKW3h5fQ8M2KzM1txqegsEbyiNCksdijdjW9LB
ITlQW9KqAK5Phi9sNVorbM8wPhcXC+yMwMwFGpI8ci9IHcxDGJzuCOlYAevRVZA8qwpT7CbVBpBu
MtQj7SNc6hGVkfASSGCTrjXbrorNe5TjgGNStAYN3HvseieJBcTbt26s1xc41HvEcwXgnU2dw6tY
DPGtWEVeA/DOI5g73rlWTAz7SmvHocO6jgrmekDqH5PdYuvuc1YJb+arCTjGGj6+d8zjrMq5d6hb
lXJ+blxqyd6UBN1DVujxcIdJHh8ebhzsEBjiByP10SiZatvwS29NYEsG+8jVRi3dpprR1LuCmCTY
bMox78uUcHj2V7ox+JpGAnbSQIykWjbCVClmE5M7lnvIziTxqmBnOtry68FJeh/wpvIYlxZYWLcs
kEoXFcNkb/aC+d4MvZZdAsLMm0vs50pcyMHRSVMQBLCs58Qpx6/mNEXIDudUpeJaxwbqXDBtG0IQ
icLoj+aggusynktY441RFxeNSCK5didziSTtUv57OA/jt5a4tVM4qtz0h6iRX4Ypk19yLwpDzS+s
VP/eZqZ5bwIB57SMu/ZZBuNyX1Ak9XVlO0azT0ghHVfoMU3soJp2ACXiXWIFsVD+QjP93AKkmW8H
gGBAJPJKvzMFBzZ+W9AMm1JOY4kDFo/nKU2yRG7MBjS0D/Zh/EgGT2tDFgZIefRgG8db2ZVVv3Pj
roNaE0IA8UtDDs9mgoLSl1nG96FDfS9/6IVRmTQZXcHXOFRpn+/KKqqyoznF0MstF7mun8MICBFL
h6rL4fYMjG6x18cozVe9k+r9FvtLOd+x9BQ3+D6S26Ip9a+BSJLrMMEj3qZhNlCi0SE+k/Gi7gt6
R8/G4ijY6GUYXkzRPJm7BtygvOzmWkuhiOvhU0ojAdrx0On0dzJvvrJZ+QlQyEpx07fZjOkhTwh+
hrh2VRZ8V9idaXJRHE0q0nZg5lAH6tzmRx+GsNMira974pn01vIL3ahu9dF26m3PNKF/WNeU7rUs
KZPLQGj1/K1TWRYdUO8b6C2clgdQjAkoUPo3Q7TVjXFhX1uqn/whDmZkOsTmgngxmDdrY3QrpH0N
KMndxF5FvyOnzW0x5zJN133BbCL+N8V6uPTMc9/ACX9PylLubeK8tqONplvqS26Xcj9pIjmic6tP
rRZrX+ZcZBpxC+H8FLoTsdc1aZbeyqyBKq/SaY7tvZZW7t4syGrwhQJX6meOhwVZQEbMKP6b2bOt
93X10eZnHcdlT4hjmTXTjyI1qxpnd6wNJ/b141dSql1vl1utph1Dt03I+uGaFtmUhHz0K7eYkxto
ZjWmX17PliJ2WHrVivaL/jRXpn5DIcWFgzDZU33X551lkgYjMhzxRiRh79jwYI+27Mxst+xFifKa
ENus2kAf240aaeOtrNScPnVeN/S7ZpwKbe1WIzKbwqxN5zJU7fQ4kQTbkJhYUdo0xjb8WDR1/hRp
tUC7iJS48TPZAQ3SRTscSnDXCjoqya6rwSaHVSaKgO9eujxKZUjjZtbcCrICQkt1GKNBlfsF93Ol
ANRjHOEdcBCziKj2u3YAHsZ2ZHyf8p/CddfYYNp1hHbmYcybRFtAsxhkyJW0VtB2VLrOYjdFW4jM
2bnIkUZMuzmJeTNFZn+c+hZWR5slenKB2VcTR2NuNLGqQ0k/qRSwSz8ZVe2J62hoFcTmqnwmQ1sS
sVp0OGBxC7hcwAHqIqruI8z4uf9hiXDOeY0r+TASFU3+IR8m19ETmYF1bFwL7ROxAB625DJuwpOk
6WZfY4YAYJBTYcqO+PGIppg0R2sk34zET07LPBTbKjC6ctvmhj2ccvCkcJE73s+bauSd4ed5GWPu
GBxGi01x1jjRC4drjvq9LdvLkPdT7Aea65KWVGWJIjLWTJpHaDzaNWcXF3ZlbJDIlKr4vk3rjIQY
Zd1WlYZ/CAsMY8HaIkjGfjrli/pv5Yw1mcmxXTnaaRZtv7jPoMwcQS/TnDTbhpc6KZwsQRn91PAm
10ZvqFY5oC2s3WHqpWtQ5wTYZ+mQGreNGUBOBJXiBnfxNNnKT3lvfHZ0VQ1s5sPcWVezPsSwcYIS
WKPU76LY6Z9DVC8KhWwymMMDPyIOM2t6d/qKylmoH26YZuFnPYFBtCfnSxP7waK5OpTtbBKzoEzS
MggUjjjCh226Sp2MwT5AmMIuBAjI3XBubeujJmdiHfW4Vbbf1L1pnYrJ0DVilkwz8uc+maKVWXT6
J8x6JNmNgWSx8tjFlp88q5TzpaYHuSiPA/AGrfW7WSdV18/1kPe3bpOk5RtJg0VeChX2mxYw6aoc
W2WdGqny6Bpb5Ox9zGU+xNlGU3DSslgrdmPljfX91IPKzMADK3QxhX0qWZNWk5yeRUQigzaSSth7
XelLM7ppoWKsqbRtVQSiiUCvxLfp+Qfsg1YVBNdtL2J91Vr2MSHjaiR/oZTiwP443LWlvg9zPGjD
oG9j4V5GVrdgr1lRiDw3yYUNmk1uZpvKy7emrjEzrUhuOaPshVu0AA5Bv4wCBret7rU5MVdpa37K
oW/4STXe1IZZrVjC9nZbnEotfIYkSRoINAhUg9PdUNqprxxFQB5R7GgcQDYF5s5SguUr1Ej0YvfY
Bry4YdaNCbkYeYznQenhPkBOYMJssGryZ2uPLbNxpc/17eAUD/OkLoRVEfpXNneeCrt96daXaVo8
wMYYVzDNgaFo92Q13RS5aHa9DB5rrJstdeu1HK1Plj41TFb74BTJs2Vldw6UryrMH/sk3uW5XYO0
N78PxfhlKvpm02UNsd+ucVS0TYRd7JJp/k6lYgdXCFyIAWEQGumqgJK5moaIb2eMD9bQPs6a/o0h
0q1T4mVJRQWAU0RK+U5JPl075B/CtuiX9LZnfKZHQcr3zgsiY1lA41XsoR0CKfy1K41HszU2yjMl
78byR9i4Dw7kYWqO/LZQ9JvQA5rVGerYZjWUjCHfRBb7M5Xct4wkcAwNm3lX35Mw+pipcU929FaJ
ZtsU49eapgUr65Xm1IdkZHSwcE4rW6Pkl7o9O6ZE+ziES0AcPbuVOZEpR/EKTCK7ZN/mNfIBG5Z5
gnzxhJTmmigSZ59GUpBDJ1GuBFeZgKsUMM/Hbm829ZbzALhww4TcELK0jB5dBbkoR9mJ3E8ZuSrI
WUQY+GZkwFL2JjZlK5HbS57vEsXaQwCCxeH5dq5VjxWKBV7sbC2MtgFOArwnbbDay7joNpHDDwHr
ktjkdK0fReOBQvFKS8XBCNrLoOx2+EXWhIttGHgnVD0Qb7Vdhlyf/QjKzbEFwa8+DrZ5I+P8thhm
MolxPkSkDosKLjxgUDBHOw6fq8ARJPEGGbsk3V0ziAFOQ5SwtO+NO381svkCnvQ3XQ/RwoE3SrIr
wgs+tlpxyxn92mUNrCdIvW69No1gTTjA7ZDqP8bZvZxgl68TSWnZQICyCqOElkgagd/pLrIy2je8
pUJhbutafLTK5hJa7gYDwDeoyFeyiFHvBPHRqI3VUDI9XBZRDz7VqqJyjXKy20x6utHnbDvrEXmc
PRD8kDdDh3RlZVgY/vLgc6MPBzk2u04Qr+iU96oNrtNAG1bstMRKJsWn2qjvMtUTS9CAaXXGiyDA
LmDA3jbsK9fp9pUwrnLL/qB35qnRGqhZ7FZSSTy4d9XO9V51DTEQ6X4YjAsJqNlq1OwLPbkuQnG0
HG3vztMuNFHtSGej2vHkJdnFVJM+Wi3YRNDzxUC4pw6c2YnxWIUkZhPQQfvGPQhvuK6dFqFOfEE7
2S+lvRoJ3iwh7MN2rENCjpmBzfChEMUDpvBrpww+RYJon2RCvWx+0aaWXCVib3I9eJQlSbiE1YI6
P5pwxwf4xwj3t32HOSIIL1JRDGuhitskzBbFvXkElbMPp3lHJ+bgoozo7Yw1smFfQg2wYJ0Oj+h3
nrMGroHCk23NYJaN0frGzvWGrWqELdS+SVBLrLrcPjWGd3At0piEDO/ciEJPV5883VG3bcT0X5kK
Dyw4mGwTU4TctBbWD0XkczKQecsh7FIvp69lGh6hf4E+S+FJd+G2mzKDs8ASQksMyyZv4zvVyWZL
2e+SMGKiHt1hZQ3S2TYAOTIDkwviHW3Fxv9QO8WBUPR5VyiXeGnZSN4n7ZVelOh9AhKoC1O/73IJ
ByDuCSPyNHO7GGCFX/MmusxJJSCoI5fdp0oDpys4dXopWZ6cHVj2vKH+NjEGGcnjh8msPxLYPN+n
OgF/ZNpuVBF/ycL4bszmfC1s+OwFh7pTM9vFXnE2/1jMfXrsy6L8VHlkvhu9tesV3xHhzvnUrYEJ
m+5eLhWTL3Uxg7fKWkNzP4epFofXTl6a+R2yTvRyMaN45Mm2tXqgeYrufGV4zZj9gEAixiertCVb
oQQ58lPRaw1xu71Ry4shjwPvi+uW3WVT2whSyGUNoOmoMPwSGgqkBYiTDtZAR9IBUBb6dJxLest+
TIIqFTfkZRoVgd0iSE+5mdTRjTGKOSHqvIfph2xTGSszKdzl6BLUX2y9yK9Khmy172RA4s4kCpKD
yo4HdfI47ecbqoDsB3MM0BYJqkMFPNCgmgX+aTbhySJ4ZPMulZbv6AGU94aRwYI0MI8Ma4z+9bRJ
+nLUvjluBxCsl00AgiNoEE9nA6lON00wLQe0PJvvizlnsUk9ytyF7+mFRoaeRpKHUY7JF3rmefnJ
GkNN32l4Z766JukHPD6FSrhX7pdqUqy5eRMk27ljQUhi2dx2nkaVMY+CYJ07LaCGwOWbRMdopKeG
Ly3dyjwfLwR8kZ58u9mtfCOqrQPU+Mb3Mv1zqivjcyFJFKjz2gUG1MFBHwznUXmjuOYvaPcVYP/H
pOtCSHHJ/IHtJSeCmAbdOolmwO2GXj6Mqs73aBHlPjHz6hBVCDDjMm8feyMLpnU1KBMioVeQYNgI
mT6KUpXGupjZ3a8lBzJ8mwhzp3VMeoTPh2dr1n9BTwn8NxFErTFqvXWFy6qgMEBA8LZTufEZlGhx
Wfd5tWvySPf7Wtq7MLayjzU7+q+tWZXLY8qy+DCPTpetdITRcPisZQlQqe8MKvqS5px45iYCLNY4
mdzahhn/4PzcA/m3m9uJ/udtMBFE4JtkYR3KQqUk0pSAJv0iJsi7B4d5igopH1qz/qzPep75dRul
35SrSsyQwlgHthKXbJ3j+zikFwu/252CjdEgwp1AQi+PzPEAywEXYOxWJqA4s4M51BApGlZGtCUe
Kar9XHOj5GpMg6zZGy34n5SXxtUwlNGHIMi0O/C344+qx5W+ouWuQ/UyxU50FkJiqNj3nd09TY7L
Vqfct5RsmtQpV3SUQDYbm5qta4Uizgm1G3rjD2kewTKFvsoB4S7j2CSJPSlMIDTpZByNoNjQU/7U
2t6ToSxxmNGe9uyCxii6jFPjJDDCzRKPTDNbG04dTyYRvrTmP8jEmn2CkEgycuUlgZa8CzD+RtRY
Bkbuh1TT1yrWyGBTG6MjAgjNjG/G1UVPnYhC575GMYB/hjxuUuy/NRYmRGvS7qDuPQSVzSxw8xuS
C+A2FcmmrkAbiEw6IEEHnFiTkfiVkNVJC0LWWLswLqguH6ZEvzErb6Nn+T7tux9aa55Mrdxjrfhk
91D3q6S5sBoLHw3ADJV4KE7bElLzGCIZLTu+MGnVPoXhHygQN5HKvyfheJEmzacoSG7IfkZUWvTC
J6EvXDdTuVUQUe1A29d1sxBVAl869YO0qW/N46WYJzhgVnRRJ9X3OU+zNYFb15njdCsHIw/Iyob9
sKputYFbLGD1u+6PMOy2YzLDHZ/grUfjuBrS9D4xybUZbKP+Ss0yu7LmOVih4oamh4RgBWRiHaYo
dWTW3toTCYS08C+YD2LXiIrP7tor7AtX3LritCWcD8bwNFI4T1R6tPOE8ioOijTHCtbqAzHSjkls
l5M1a6evCA6AyxuPLd07i2wJNP+koUT2Vsr6rg7Ni9DzrkqyVrCT+cTV7vV+uoejeav08kMZV/c0
jPeOXn5fSkJtQKDZHGCcBnJG1la4hwpxzGzzGOb1g+UFH10DST2z5Uov3evCaU9E7V4SEtau0iZY
zJoA3BSQzbnvbN9gywjPM9ikvcntg2HecaRgoI0yQBqS7pP/R915LceNbGv6iXAG3tzMRQGFMmSR
opNI3iAoUYT3LoGnnw86veeIIIM1fTkRO6J3h0KdBSBz5TK/sWXXCpR+g7vxLeBOvzXnF2i4yEA0
u1xgeAIjRVMLXzGSq7ilDLcr+Of48mzizFFpQS8Q7KF61tqk9wNzuolECuo903fKKJDT6PGdIqO8
GOXiOUThexNKyi0KRr/LoPSUQv3WyPk999qPhkoCcgeQkUD9TpjYFQ6EGA0yj90aWFJgWGEq9100
/Aps+0cwGqCgAtepW/OIk1i4sewEh53mkCY4h9ha4tbZ9J0WQ75ZnJPQolO7Y1YkD7Lj/LAbbNjk
aEZj2LHiDcEdNzMaUbuCqkvzMGegSkUpNN9UCNwQbh0Ot0l+ZY7JQ9FWu6FV9rVcXjTwaYKSR4Sy
jIhgmoIHzyiSa8qcJKSN0gItOnWt9CAZDJLoaeNmitUciuk7JOBd3JQPWVQ/qRMQcGHltzr+f5t4
lh7iJjj1WayBGiYnp3OAkPmrLp7beqYIsHAZ19yokzeWPt5nmf0ozcxUZHM/GyBvIczOlGBSpJ50
5g9z+4uWLtInLyrFUaAXh7nKdwQ6CEkxaiMRdzTQFuE8wFlyUV7d2py+ARonTWc3MWiwk6yGIwAK
k36plXotJnNFgi9Wmp9Qbx4206Rdohy5F+OExnjl29pDF0Qbw2ldnUzQLusHJJ2nLXse4ZYUozgn
MiMvHY1rupfVlWNavzubQs3R470xltvU1HegBm9qI98GTg+uuPk+kTsX1Ushtx4wOIqUlA6h5JvV
r5rutq3JNzKS9wtLPpMJ5GlW4VU6epIYgJbczeN4neU3iqm6vbA2vRF7yxmrpnFvGeItS+/CePJl
XHwS8+SIAK67/D2QU7fNpkt1rE/EcaORNli7Ucah9C2fBOwkGrCQnDx4BAXyvjXcCrVOLpsi3ElF
921sH63xmz3+qMV0qTmJW6Q3Td7ej6PtR0F3YRV0pLDbWi77eykeAEzdEk6ZjXN1axEWn+NFKgfH
cCFHpQFkAnWjWCX0F5I1bQ73cyF8WcSuPNg7p0jvdGz/NmWErVdgUPXy6ZT60PR3WYKcX0SnMsYu
PpbxYko91UpuI63e0t87qqL0ZLW8NsrsKiuLoyRLjxVsFqXtaPPsnHrcIegjGfVhzMJ9bnTXGqzH
+kLtRz8Uu8wRaN/TB8ey0ZkNrzTv0pYUTIq+R0gGzxG2R05xMO1pO4sXvG6BwZq7HJaPgpXWoNAc
iXpcyOtrwaCNRs0VU1mfzPECg75TnVVQuup9jMMqJcwuIlVMwmKbDBTJknGVGAiHhIaLX45b9/hJ
N4E3KDb3+ngEFICnKel2zXaJRnyNtBrdqVEwH4kNokCB9SU2Us19hhLpYr6JWPPsG6K7RiWFWWt6
07fSDpVZZaup1WJWJQ3+RFfrZmhS49jqAd5rzqOBwZAp01IL8h5yiRQ6Mt3yVKN1qzK3661Y3uUh
lURt1qln1ZV6yDMFB0z9UYtJ3im+ES3xZC7Yms/dzoYf0V97wsEhP/ap+iBnU+9TWeTHbFFosiyR
+2WSQyakK43mxQwkbofRqIjcFkTpMa1wPeVGr8ZvlixkeCmidNoLuRsDdHBFbXqNiJNnZVZlpGEF
Vm2M8JSpRNpBq46xPA03JpvJz6qC/ntNh6qDIhQFB/L3ydhqyCqjZF6hdreF5oHPlmYyJLEbT4q1
ixLhzJ+DgfJsC0Jpb0sjrjVBjIxsO1bzgQxAQwa6kQ4L6gwtcJLeLMH+sSzq6zlrH5wusK+7voxu
usaWsJES+W0494ROPgTJQhxPJxSp0/3cac6WuVRzCi1qejBD9EtxRUP0Pix/gO7ck8Yo2lWVIqp1
xChVla5VJZZp/0z0S7/Ls8p9UzGXEh5bkVHdvnbMfLojCCOKKo8BwgmGnOdX1ixlucYQe1I4AUKh
6LlFu7/SthGUyiMONC2j/CDL/IGSYhNFFvgZnbnfdSqSKWaQwB8yeTH0XYy+xrfZQax8bILuNupK
rXdNGi0Mn6njXzn9yqlsNMtFc157mo0WSdJscjDjMCbkuPpcPLFG/lRHMvbv2JknG/Rrw2uTDAYP
1ZiUED+YeW8lAmKLFYTSAZ3eclvJmM9vzFRY8LiiDP3YOLlnNJp5qlTO6PNL3WubVvUvZLRm5hDw
FO8gxFHyRkrX3zVgHfd0eAktQR8aMaNPiwySefC3VBgcKbyH4udsDNieclXsJUs18EGjT/sa9jZt
9dly/DpJdAi3I103k1nJ0pmq8yNTkWonLyZTI0PQ67xW53tcTFPflIoF/ji8xUb41Anlm91x26sm
Ja4U6wm2QebIdDEIt6K1AyyQguhI/9C+tEcstrUES03gVfXWVCXdTTsF3eGRGVdaGhQ34ideEOT/
Tg+D2E7VrdnLBDAMHzaYxNCuaftfYKWafU8m5SLoL45V0Gc+6qnSLkIt1jWQbsvawSLOGo+9naLQ
aGNNrxSgCoLWaDnzUsmBDNWFPVjqNSdp6k100bM+vkHUY+yRV27T+BQmVIobNcAF0NKya00oT040
3UXgr92G4o2tI18UTo6Tsc4keIy7JV/l3Fvhm5Kn1045YB2YN8dqwIp5ktqronPuRcTcoBLkQ/ga
7UpFplw3g7tocEofttQxbihiZ7qnFqWOoSYxyBSNEimnomQ+mVCYIN8sheLJzNArrmT0xTUVGeU8
SltcwMNT0jKGMzvltaF698A1p6492lhMzAxKApqMmxyFgANLTxuUAt3FfdGrqlbshWY96XIwncyw
O1R5+yBFi1tcnSya/bhrTTkjeNKty4pieWMppJpGQFllOuJZaNITcE9tOyfObz2ULrOUksWew9k1
YAFiKszdXoPk2MS581IkVXCBgKa+pdiULnQMXigPTRMGWIFSfHyCZYenrzKTnBjM8JKuenPi/HK2
SI2NAVY7QMyfYojoH1r9U2CXzJEI6RQI471WRfYGSykbj9ryQBdE26DIG/tyo/qdRXM/rMOT1ClH
0xieZVBYm2xIfpHMWLJHboobgW1n5EAI0lfoIEeZ0C8mVTKxKwB7oOd3dJVOyqAOGyVDnAFfj908
pNe90kweuLaO7gJNmKSf0k1Hx0Frxp9JVd9lMDmBeNfBBBmrB8E0uGGhqnjPwL2GoFtDYgiDHwoo
ku9xzXgCAXtqUr1+7ulQYAuVOo+LLgRWBnLlJlNvRW6RY5wsM5/fRrVpuUkOfxIwRCloRjfOI4A+
c+fE4ezJTKmZr0qC/pRcFwE+vnrqY1MhbY14Slq3x7DqDoEveQuaoD+G8QgPdOyMPVgeLvJBte8Y
6zXfEbQ2b1Q90vC1JggyPXReDHtSdkAsg2mTo7T70KujYDF4GGJDwytwiIBRRZVjDpRtuargMpgg
TIojBeYwD5We2kesvccfsS4Zk0s+YO7ZDV1MG97ERyWQyVlJD0KSgbo2KiwWNCyb6c8/R+ps6hAs
J8nehJVGQ9KpwNSUNHgFHgudIj/XEtQCj4GPCjtYA/TQVTKyRfBGCnyf5prePiLarl1KyYvmSMrB
0qsQDfQg/S7RQCat5VKllLSB8KLxxfttonk7GBncXlVY+znV81facc7eLDCCQmYY1+6G9j6uztiv
bKrBiv0Gj3kG9wF9vMJBkPGQxTSy8RS0PKF3xRWRfP6WIsqZ8xhCIdQ3uez3sE6ObS43l4zJ0h1U
7UXHowiu1Di3xk2odtIpcKLsd1JZwUVejqj802+/lJmxX0t9q77E1kiDD3bjRKKyq0AfgBRx2NUJ
O3rZn5m2g5ZQu9aQSxyh0vZTTY8vx6qecMgNhsu8Hp1TxZZ+mZAGfywQvcaLaeTp5azVrpPCqF9b
wg3Zqym/hnOZktSipb+NVXQhNvbQxy4IMxWmU1F4vR0qjNPH9limav5mV/i+CKUILgS1KhcIySfF
50zJbKhunM8UINWk3LZ4re9zwUStZEx6yhkPPS2XVYq6ms2wXpESq/JmUEANbVW9v8DUVRwsTUBY
ulPNxBaKn2glHvJ0xEdcVtPW3Ji8pQOqZB1uiiLsJm+qMDnZgOuaDnZuV52LKkJzV2tormHKYKW0
NsDfXamtxnY05jT3uxgtSzVN7GsBvvzZCQraQp1wpNuaKdxzWwxoSDZCs++R32xfQ5stQh8Wn/CF
t+P8zruGtm/aciT9isNI0YmEyZ2sa1DgC0uKPSNNotMgWTGk1cKhgZJWVXhBlgVnE7iBcd2R8Oo7
K287iNk2GstAt2r9Z6Ha7bdmUMZ2I5XM6OH4NlXPIQIk7pdq0tIPnmmhLTcj8wd4HUxVi7kknOuh
zVRTH7LEpNFs0ExMizi4MM2Rv6p1Ysp+alLS5LjzYF772xB66zwlQD4etLJN8y0GlGXlS5kaNrez
HWndb2fC4uoop2Wf+1C/sTVOMg6uyzoltWOJXty1jrhm+1bJA+NrJORiKiUEEcU+sgT+SJUzmTqk
dwCtF52ugQLaOHZVk1faORHBl3vAW9jGZLZ5qadMtT0GyiK9y1IZxw5SxQawk2rMySv2gVwfTC+r
6JibWGIZh6FDR89L6cX+mqSyIhdw8lz30BTHiU+tZOUwjGjY4DYl8vgRUGxru0NtWczALYyubzXB
WP7YRKE24y01NJkPgFTqj+D3dOyo2yyr95pp16kretQ9j3PdkDoOrTNmV2odRVrLTQIuYk+HTOv2
KokHWVocK+ViZhH2DMSdUNo2PUp/1baNAU9Q5NE8aq4Cc3SCHUBCPXPLUTV/44U0BofEJqHaGQ0K
gG5Kp/Euk/VYPmVxQFdTM9MaNfReBtzIFK5wgYbzE9ICKu/zUGUY4+Vy65jX/LBIOcOReE9ZAMSr
y1C+LIhXSH3JNHfeg3irLkeYQVXpdqnow11ZY0A6Vg9Jk55Z6D0Ye1kIGXIHzh6FKYIrazKGNBd0
MruAvCcaH+i4Pkah/oy9PdUYQEhX7yI8Im3r29cw5feUgv+siloU5ovQ78wVRjk08npqFs2LAltW
TLuUxukwDLbCxGUHi5sSlkHsxbZknFMJXF7cO3Q0z6uhVQXdC3g07gXvX2xL4yDMtAiYp8jlU6uq
7UELTexixhD9DqUl2cwk81rHfdiDjl5u//2Dm9D5Ftcnh2mk9n75cMxKPZszfEG6CZc/nFjSJ6Mx
NSozmlp4yaei7FxdnvS7f7swxFZ1UWlFqA6l2tWGyvI0HqfRIsV3IoJvIdEz25YEzORBCGSYtnih
SKMbl51j3n+99HvmxPKxl6VN3jU0Ytn+I77+FyB9wivBtmMHdWYtEzfGJDOoLWXwHvg9TvFVuFjP
fr3ix9Ojwli0IY9oysIpXjGM0kED6OUgNloJA7liIN5mSl8KrcEzRIKPjwZJA2F7djDLoSz1/nNO
YqxKgN6ZZ+tDZaKPJyEXVFVaR33TVukPCYOT+Yzo78ezY2iaCRNTR++WKLpiM9lBrqeiUTI2z6Td
9lH7naM7ARtPFkOQmissNosza36MEoamL+w+qChLNFpRNmw9aLEVwf4PFLEFkgebVLWaY9/IQmMz
6HiojHKEIBIA2vkM7+bzpeEdEQjhZ5sr9lFAnLR6haWVMTNvYOXRAQOE4WX1VPmag3Vn1wI10SPT
2H+9iz4QKRY2DAgKDbHFxb9iFSrmBgvRyNYzTyZ98Tta1VtStZL2X6udCQufLWUv4nkmZPuF+/p+
H1EfqRyOKPcUhsRgAvCQuKcF1rqhIrX+14+1EvhaziOUQj6lShdDIfyuFgNUjKNntojNJcK8bMxa
uQBXU3m52clHbH/kOzuBw4Z1arzt2sr8JUA4b8066c582pX8559fgmAzQYGICDfdWAWlKu8dLZ4T
bPPqOtUOXFFNtJt6BQ1xqj+tACxSDE9ynSAAmpCl0tArKidy9gg0NWLTVUo+XoOIRYMS+Jxd+mDf
ouGQU+I8q0M2z6/zSEsABHOijng8jVFwqfYYKfpYAJNmIzynMX4pUDLy6PRoZwLfJ19VtxE3pYVP
+PvAO0yGCQcnvUJvynFmUG5KnykU4rn9HILgPHORf1jMUFGqQDlFITCgDbo6ogojG60Czuk5okhd
QCXppYMd3i6gvf7w9Q76EF5ZCt0wxGUJ7ASjVdSDZ1/jT4CRKGCE/NYy8+hFrpv4zD797IHQKsQ2
BrtctuzqqpQXlGE9o9bllNYI78XKMNUt6XhusD3Lnr5+pGXPv0sLiG8y+QCHkGvZXgfyXOk0CHJT
5alqPHX7UBNQHQ1jTLGfirD5OMhtnmc3Xy+6ErNEbkIGDCtDGcXRw0LobhXbOqAMWtkwmGI+uIOH
cA1nbuFUoNGA1hKBVo/umpQsMANoSpt9J8LmQL/lrk1wyQp7ejfyBIXCKsqLQciAHpXyeyT0R4gt
F8biBxeGGoToqq7OHN31x4EMSvsZDQu0CMinFpWTv0lmBXEe6HNWe06sDSXtHlzvfNCnpe7PQKA7
7+s39WE5xlukDrwx1BY+irXGJlhqeW56TwS5BFpAre2nWaGy3iVNNUlndt56f1MwqRCF9SUWLztv
9Vli1YpbOmi9Z2MRvx/TcHyJcL07c72stxyr8NmXY8TtQqK/WiUa8HNJOugLCGQk3tQY/UUOIC2U
jeAgUMw6k6p8CPvLekiOUhTzP47Taj2AaoAzaeGTAWYCvPLQ5t8mVZseo1HLL2pVN97kOjbe2jGY
sCwykJYfGYpjuCG1yu+vv+enPwY+tm3C7dUcrKHf75+IbLtQSEhpZpuWZ8tgJ4op3kX0RrpKhblf
YF+P7iWY6cuoNO/bAdm4r3/DJ3uK965ZCjUlr2Rdg1jYS0SQM0aviBR1a2kjBi16Wbtl0fVnYvMn
G4qWOPedshBeKTzeP20v4f7ct1jBAE6XtpZsTc81jIpfXz/QStKKw8EXXuR60JYlQ0RF4/0yRqi3
Q4Rlt2fpjEKjKgFQXRk4zpkh8udG7tSembblIy0UGgIok3ppFA9nXuuKt/3nVyBTQoDgzoPou35Y
JGUtq0nq0augvjIfjEJGO84AMlrOKtpGCu0tMwp+akZcXvLCjqVV/aSHQyu0mM8pYKyS5SVl5e5V
VcVe4rv5Ryn9r9pjtroUYI0uvMzRm8u0n5KLSnSkF3FQMMi0aaGx37dff4g1BfefVSkyZS5KDtsq
OpalCdBDw6VYZbIayYNf6+NVUSa3pp6+JPX0Hd/qtw4/41ay+Vi4PCc62pA6zZ9oQgokcF6LMfcq
LblEhfKbloc/bbKXDYy0a/zH4o0qihdpFEe5U8/cScse+esi/PPTFxlUVE8h+8vrW1efJXNG3kJ4
msQURXcCa1tEWnwMrQeTDrhrm4A5EZiOaccV0r8LiYhqUB0ugmwYhrGH182I0KmKvlYT21OjTnkq
kZxkjBHM0dGhN+nZgR6ekTb48LQo6pB9knFT3iDItToxNlPSospkCx3QQXFnsKuMBSpji0AvPpBO
/FwY2g7p9yfV6M+d1qV8ePeml7W1JQgqbBR+xfvT2scV7CaQ0ODp4ALBn62Z5UpAS2B+SPS9UAr1
Equ3QCG0wS8BM/O+mSX6lIgzn/FpW11F1FVkWdQF8NRRbUIL5/1PkYO0wYeunL0hTNWXhtb7DnhN
7FUMovxCxwHz36UPuEWSjULDx/gCqQFNXd1FEjYpoJlD22O3zaeu6oOXETTCbaLO4syzrWLvh6VW
Z1FWisKSR0CC2DdkpwDuo+fo1j8Oe/+o2H377++2EtVb/ev/vq5+F3dd8/t3d3qp/n/Qx1vklf7X
fyToPujjoZIX/1zkov5Sx1v+xn+r46nGf6kmhxUFQz6mQk72H3E8Rfkv0ibKcgoDDhVb/P9q40mK
+V/0SxZRIuIL4vSLW9A/6niSavNn9GQ5hfyDpEj9N/J49DDfnS/6FGSn5PIIyiHTY6Hz+H5TV6nI
BzWM600jipBBWxEojXTCWKAvtsLGXPYkghGwdpkaVnoSnZHHlw4sAwea+tgL16FblR6aGBUnVFyb
JL2A8BhJF5kDhBcY/NAyduruijYCELO1GJhn8h3wMC0iaQQRWgYmccxOECyY1QlDDr8yjdAasV2E
Gf5CO6NEMJfZcbQfJ6tLtorGsHKvWHP1M7IQ4IbC4gT5Romgl7ltXoYzwsClhAqIOVbZyYms3AHz
HsSmX0hyMf+KClG8DpAiBVZXGHvcxIqk3gWyipg3NG+5uFNqeE1bpy6Bm6SW0VrA+vj1R0DoJqTb
aKwus7YrsOIoI0fzMpHV8cFKJBsokMkAbNGyrWttZxo5iStoFgl9Tqezmfbh8qgdSns0XqGH5/Bk
pTSz/FmniX+sFDmEpApsXtkQUSteuj2pj+aoWk+1Yy9i/Wox1a3P0L55ZZykd8zTIRJ/bzLg7HC0
i4T/H8lAHdRGrwc/7stOZEgsY/sC1pgdNVXtb9jQk0lKCdw+BNYY8LogoTghDslxEe1A76SPgSwx
gJVHudHu+ynHUI7oADg+aFAGu+Iv9cND285Ots+tyR63SQIfyRdQ3qM3phZ2vZ0dKVhwFwBC/FKK
u/woa0IwaMR6NZx+1YXVkcfEM55hL6IeRumu7npZ/6UljvY6dNahGLqfkoxRsFsxKJ0Nxho9CPaO
XAnoSgnDNtYm43o5du2eAVs6eLWhLhN5uZErrwzwOpq9elBC50bCUhOwQJWrzsNQzzIMnb7poZgH
HXxpR4VpNtgmc5lNPxUmbHUdlFq4rxurjDxeSpjdzxKcZK/qRZjeCZSq+V5jCm9Oj+ui3CUaQ9Pf
CC7E9XdctqAz1JKRjFfRHDEHYeIpt6CnB6eVww2yjYp8zyNJ86Ef1BEH6gTidMymSovmZcpnO5Xc
iim38hsK/tTujF60+p1dZ053E8n5qN7KajgpWwnIc8OkDpdjdAvyqksaeTNKi284hB8JCYjK0Yq8
2TQWfAJXGeq0/T0rmc3sUuYADrFbNVoifkyy2dhQOBS60FBm52S6tyZMhQ8B4pnjY5B3HbPQAlUF
gDUtVtzIjgxDMF1NMyDeOxk+uHxpa0BNLpoeRyr2mJXW2CmXo73taiDoO6uCC1Y2DEddnOETCcu5
sAuPWUKyc6tHBsikjSXXdnQjqi7utzJ+gNpenlHcuzDhI2CwwshP2rSAzM0GhCBYlGdohYa8F+Gk
B15QKTSRZPAzXbLJS+zUUHKMxjg9AjomXyhVs2lrdzAnUkKRisg64lvF3L4cClO6rE0p0I+mpNsQ
w7pAWE9SB7l2G6JFodyOcZklvqLUeeJrpB8NjG803gCLC3u8sKUunr24VlJGlXqnzEdDEHgh/9pj
LDazmff2DsXXuSFhjKC8zXKn2PdzMraQuRyntzDq6CwoS8JhmlZUuTT+DtJ2qK6HCfTeJW4rGF+4
yL2YwL3RiRBeU6gWlGlsbjRgv0nS1/5YWOBtoQzNSXqrAo9QG9JB5thQIutWxfTdHkIsHhctmDzN
2/pbXtllfsJ93eZBc4C1PlKRGn7qCdMRL1FaOT85VjTLrqFQCrl2WLE1lTQJ8UXnTkODIagzZhYO
AhOuVgK62naKGaLK0EW5fagHMdXP+SQhDwxgWW59fKtnNMaXcWUGdB+i6xUbIRToT7TtCHotLR9B
FnYGVDaK6wenFf1vNcxwfswMYQM/AoGaXUpTxux1w2wDrmWbSn30EFokxvu5DuT63glNB8TQPGV2
8NYjdN759liHWCOEGtIyf134/yQ1f4u/roykuEOZQ2LOhDsWrqi2Za4SQxSJM63PUFWfjsW3cTse
zWPkCskNDr+YcCA6/kvaqRsohfCBDmfWfp8f/7O2AnCUeRmagtqqaEadoyBrz1G4dMdt9tTupG14
aA/Kg+Sd7Y28TxL/rIXGGA04urQojq3HcpjJz9xQIL+XtXTXT7fAsKTt4Mp+sU3vpotk9/XTLS/u
f5L/jwsuP+ivujTCoSsvAhZMDvgc+PZB2zFD359bZtVn+WcdxEnRuqZjZ6jLS/5rHaO1BzoP/6xT
HoGuu6M/b8UJKtyZnH7lE/pxrVVSr+LThG42JOni0j5q3gCY1XO23U/KqV22nS5C1Q39czJxn365
vx5wleVZ+I3Gjbows536UrIH6NTOmap0Jc/+8cFWH6srAykxAWL92R32EXrpTXqq9mD13f562pc/
vt4b76ux/yzHttcd0mrE5t5/swC+fSticipTXKfVrsbjYB5+muL718t8/r0WLWLatwifrgtQHMtR
aIuQym08ZKu2hl94iScuzEPr917+Lferk3Fm7r+a+Pz3sy2jHo2hGqPgdaU5pWZkxR1Rut4KH5hf
8FxdAsH324cc6NqV5ZKLumIHi2tr37X3nZt6yUOza8990mUvrs/fX79jPcIY1IiQ3vA77FPH8pDB
XHOjP2Ie6BZu4J550x9Xw1scvWeyBTpC1L7vv2g2hwwXalhmna/46jbxMwia7hJdkr28B6h6Zr2P
h+L9elRZf5968D9VrC7rQUXfKZe1i+zVab4170ZP2077dq+cmwd8spneL7natEXggCNpWDI5NIfi
UF5ZfrnTD9Xb6MFW2ItdtD3nH6V+qPBsmvRENpPArTPlX71WyDQR+HgJErffHKLHggTGWxZfloYW
dlBuKL222R6rc0O9GH9Y3pn3/L6FvOxmfsByY6jLljbtVXTV8CPl1qTWGPxwX/jBAbAMznjoFHhk
Ea59NYGLhdd4bt3P9tPf6y5//ldUbx2E9OKUdaPL2a++KXvb073ihfzTRVLg3GqfvmbtzxxTlWFV
rD5tM4xBg2tDuJGP8b6D9+PjcnyYDurP/tyx/Bj6eKH/s9R6DJeBMdcF8lab7NK51I8wt/rNzNmE
N3NL7e6Grjj9Pzzhckm8jwbvl119x4zB1dA3LNtux63i9Tvlx7CvvfJQHZOb7HT2pvxsPQQ+2T2Y
pC5+F++/3zxM4DPJ0FkP+WAXEGrgSi4th13pJ2IDTHB3Zqd+TKbYnzJRhoTKRi529YTIiTmiSg2+
YX4X45tbDBitLW45FSogg2/B4da1HdWoL87F/M++KTcMrCN8ppYQ+P5hHTW3rBaRkU0tbF8SmV9Y
5a7oD5E2ntupn53Hv5fS3y+V1pEZ45cSbjrP3FXf8i3zQR8Q22b0xsN4mRzH/dnU8ZNvqaPRqjsg
KvAsWxsSznGQZGM2hCQHwquvljs0d2M3PCypI2D/M7OFzwIt6y3SuGiVg29avc4KRUFzpHfKMzLK
8zIv/216tSftgCR7jrcXZ67sP/Cs1eFY5oX4VTCBXdAaq5eaFTmtjn7paJg7+Oe7IOp/W1p+CIf6
MYOUs2iXHLCGH1wk+bDWgCwym9XRUsqXPB1ec7t1XEQpT/lUnMF5KcsH/eq3rT74mCIEQrsFGYgT
Qkl4cAe7yg+3jqsymX52bpJ9ciOdWfSTTbaM68EioWG9IBPev4+mSVuknNoQcKy+yScZy1/YpWJ0
zxzZ5ZJeP5upKiDLVMAB2jpI5I0EybKFNb0ECSUCr+ybxc8o8FHgexC35SHb19J9O/q5uVMH3zmb
0H/2oH//gFUWofXVEKEXGW742dvMuW+dZFPlk//1c378hOjSW6D1QCItiL3V7WKqfS4bhf4mT0+J
/ZgbZyY8f9BM71/ju/++vdxuf92VqFrqxlDrb4Nv78RlfQtn6yS5tDAhG3mkYZ51CK/PRfiP325p
gVNSkiKQGqxT+HgaHOTh1DcrekE5ZmMz+o2La9V+LoI3GGbntsrHL7UsZ/PycPpQEB95/4wimlFN
dbQ3je5X0QRHIaRLC/6yVtM2KqQ7Ldvq+BtUycFczopJYjjkrnDwk1DKM9/z0xcOCgnZalr8VDCr
eDENqRNBTnwT6ttAp7Yu5bugBV8dR1eZBBp/qDcLm7rLTA9ejwcF4YCPBt5vgHDRRoj7H19vsE8C
GG+HEnhBv5rMuFa37VQ5xSibylvxqN+Et+QU3p/rNvrRPpaPyhERD1f+Kb3SDP/3CwO4QPKZXI1h
+LqDAdGf5qmhvNHv3zQy2YuFVLD8VNIak9DVLHBiS06TuLL7x4EmtpEjAHmYtJOKwwc8qq9/zSd7
5N2PWZ3mXLXzvonUtzj7EaSWW0O4FMO5w/bJYWYRpqnLaA90xSo2arIsSjtX3tArd8ML/Xd6pOm6
BRjr9a/JtnmwDv/+oZgmGfivWPSp1neTlSS5HsbNW5TcNsZJr6415YzM/mfbGag40yiTx1mQiu/P
1tRizirG+G10i4P63WlRi3Hj1BuRt9osxepC6ETH0d6Oe/Vc++1j6mSx9nLVm8ZiU7o6StVcte00
R6xt7zI8g3I3gF7tovD409qml1Hri++MWqrd2Zz/kw/5buXVxSpjPQtFInoD3etBfnYbaEZHa2vt
TB/pkvJa8s4VyZ89q4FtAlxKi7O6zlDzPkiksHF+Q1feFLLkpXHmzo58yJlZfL1plhtldSM4QApB
k5LWAJlZ3TiioKNL/v3aV90euKg7jA9hiITm0SSLE+pTa3dnAvQnlar195LrumaQuiyKMudVfYaC
vINMvGv2waFMN4ifbia/vi+uGGa5oaeezr/ZDyefjjYNaxvYF3bqbKT3OxgaVToqifNTRa8QzRZ6
upsJ2PTXL/Vjq5gEGG8zDgoYM+D3qwpDi3V1Bpn+In6ZO3lbH9WSLnG1r7bmnUEEUP1s2zynOG9v
wnMB/uMDvl96VQ6j8YncA0tDtARBsSm86Br5wMhDftebgBhsBG/13BW/wjlR/K8eeHU40W/MlTFI
XzqPng4aniyIM9JOQ+mYD3nueCgfdu1qudWJ7FJLi2orfWm3drOphg3qLfntfA/1Vz4lHpR9DxCz
Do7kBR3A4Of5Jvm5H7CK7SiI1ggmpC+Z3Hyf5/qbzI8Y1H1Ro05a4wBgjGimdo9fb6sPcWj11OvM
pm0BvSnokak3/XTPtOTctl3C97tgsFpgFd47zRShHGYvgx/s5nvkYE3cQ8RGu4g85rFbeGlovpSQ
FTfR87la7mM3lMWXqxL0DSfmw3hl7AAG1MWyhTBevixeFdVtDu0R4CVDiMwr7trp2O1RADwYvxd+
OmpWrzpESP9cf+BjgHr/S9bGVFEWdujnJy/JIdzDBapuWjLWW8fPT9lFWt+wtaCJc5UbO2x7vPOb
62NZu/oBq/ABNj5EkGjZ3lgG2BfBd7gPW+X2/1B3Hs1xa+ti/S+e4xZycJUnaKBzMweRExQp6iCn
jYxf74Xmsa/URxbfrTfyhEVSgWw0sPf+0lrKXlyBMmrFqrwPrr4K3n+3cPx0/a2LhSMqu1BjuOAt
SSUIgMUpVn80WfPV8vSPne3ipV0sFJndqq3lJG/gG/zwID9OP+oT3hovVUE8kAMuvWmr4wP/6vz5
u2fn51d3sWL03HTnFdmCgxHnKtznr4bp/nm0vnhpF2vCFE2OPGbp29y5zHdF3Yb5y0T1KtVrH8rb
FAa2a50GfWYZtrfT4atjylfv38XqECt1jzY3fVOaCtwBKdc6gkTx1Ur/5cNxsUbQBZF1wFDeauFa
9xMJwuY285ZSWrN2/PxR3Q3reldd2dvs1rlR7/68Av7zAHpxjS8O7q0mpFTL07elNDk9JcUKeN6I
AqPep7fxBvSTJ6p3DmXpffPV2Xe5/y8Xx5/voMuTQ2nTXRSnb8a1soYnFrKj616+S7YDLSfeV/n8
L97Ny0idYd+EKbL0rQrlraEUq6kS+wbLwp+v51c/5WKhkVtYdjP3TBvpSLivxh4Edf/y55/xu03l
p+tmX6wrY9k1RsFbZkNf0bVkUQsBLR1Wi9NicL66P794zi+tqXkumWrBQ0inrCfbEw4d5Yvz61fX
7GIlkZPWnDMleYvLD2VYIy4Ys69utWUR/MOtdmktGiU7j+GKvtU+L2StbMF5uvb9sun8V2oav31B
VB9taKFMbl7GjXVH++lQJW8z2jA5b1wZLlyrPv75LvhHEmh5cIkvSD3QJKnqF3eaBDEqRJ72Jk8j
5EagPniY1Dh5MTXp2CfBiWYu/88/8bd3Ak2PBjVGZlLli+eVICDEB89pqVZXKWQSS7v/8w+4mFj6
PPQy9aXS9Ek8/I/Kha2UnR1zTjANt0uRmdzEs2+JHb38GIuw+LlLHUzya28GSwG+tD22kq+lz1b1
wTq1+jq4+e1L/ukXulgdK5oO5sxK3shIrQbG86Nq8+eX/Ntz/s8v+eKiAiWVrS5N34QXbAKM9+t2
Cw9rJR8j4cbrr7a03y4d/349l4ugLXo7XRArgCrgjECZMls4uLYH9goOytsXr+23Tx3dTHTx0gbw
j7JQU6bAKdqYvQXzcfPWrOpV4FV+3G3GJ3P9dd39t+/WTz/vYmGMDeiWuha/laPpwVdhdNj+YiH5
7ZP9009YXvFP6V5gDRI9mfFbpiODKa46Gl0N6DJ/vm6/fxnL8BAYgWVw4NcfMkEXSAF2vYka+t5r
HL//+b///Wv4v//9ZbbApMs/H5zoreZ4iOXbLU0w67AC/3s/5WJ5KhCyynSZvDUJUBX1DkWRP4qv
brDf3s50SP99pYzLN1yCQTrzUqLd/K1+qk1XOaY0z1jUx3ofuGfTu4GL7czXv8id/e7QjfWTrBmj
XRYL1q9vETBxU+vymAqUYfqNaUFkiSCmWWD/Iw3C1X96LZf8OyMUCoUMOuUur2WlC3Myu9fYAoHT
PNaj4yb2V4W4f74k6qdMdvH/k2MhofTrSwpnxQH92782fucvp9DJx4q2Beb11PvqmlP3JlxHn6vf
fzTXcIq/i7Ip/2ovZxq+j//ze1lNAi97+//f9MMi7P5/Tz88RG9x9lZ8/DL+sPyTz/EH3ud/mZQA
l7oc+VmaqP7P+INj/YvpKTBei0p6GT7gT4pStNH/+h+q/C/aRJZWPBoayT0uT8Pf0w/8bwrMb3ix
2DEtsA76fzL8oP+6rltMAFJv4MzB/UjZgXLxr7eKXHWVM49Su40kcL0FrqY1TQcgVEGrXmGmuGqd
+g6gVHJttFlHqVZTQa4jj0nnwHyaU+kUphXsqUp+xbjmz8wxr2Ojj3aDJAWubDQxOOj+sQW+c+xa
nQ7piXl8AR91rqjuj303bGrJqV/Te0ao+we1zeXeteH8MAsx2lsxlN5YROMpUatyT2y11yK1AaE5
HfVRJPepaI11nOrhNlaGL1gW50f/30fN5eLwDFlL6Rb0DYvDsmb9tEUYaRX1RRYh4xmS+NiZ3Xgq
KndsZelUR33n8qD1DGkk081iQWrVudx0odLcpW0YuAbkw7Uj2nwjauJbPXFgHcLdXxtDi2nl/DqT
JNQ9YILhSQAZ3DS9LgExG5g6DMfEA+WDvCOEdT2dP2vK4IuV/SIs5+YiAyszN8h09lKj1i/e/sXa
Y/Wg3TbGzAfL7KujlkTbqgqkzSzjHbP16mXOjEMpBSg0jLnfGklU+cBqZ0+atfBk2LnYSL2N930w
1QP0lr9+eppuPi/3z63F/3gXmK/9bPQBQiGrin5xcEsdB9VDHVkbxYHbPVv0/9EQ3VyXYdYfq0zS
dnXbXpt9nJ9qXgySHiW6m/L2TWiFAyhO7VyJBglMdfxVZ4pubLNmBCLFTIjvct1MWeYnMIh9J+uD
VWoU0007yggCEKDdmAyyjNJs+/bkdOvEzPTbP7+8cwPhzzcZL09nNp72Ss02l7apX2+yislxY6Jy
tUGVLCugNhoNyqVSekLE2X3TmS1svzBE1ySJu6IYtSsmeIwTMjd5VSiR4VtNMu9UlGRuO/YfE7iF
g5icGGhcXl2pLXes1TrpHfajNRrQ9KAYqrazeiDuqe6Ep6lPzIMUjWW6HtvSOcRqWtyE4H9Xf36h
F3l/7jUm8wl0VKrdjqxYl3n/sGboHGJcv7Glal8h1etqLbpn7CO+70pl9hAyDeshMIDHddugnr7Z
TRB/dLN13al1/gx1O/CFXYXA6QLtkAS9tI/i6qtM37kE/sv7sRTxaEBi2zQdapMXj4TiFHS4VHW3
0UJl8CtlMlZMbPR+JqU4I5c1wIxUanpRBoWUft/2Ff3ddhA88glKtJtwtN/DKCaCOz/ixVQ4m7ry
wcaQGa6n7Eoywua2M1qAzcN8T+w5rlSkeHTnsw40IyPmf77wF6HYcuEJLmVOOMaC+yB7/OsdptYO
6XY4uRsmy4sjithpU4+UszqGMr7Ph3Giay6dw+Yaz9AC8O1bgMX5eLJnoBLdejqg1BYrk0GI2zYL
o+3MaMFmYsKjErbw61EY97SR1rs//9rachT69Y1gBzQVRgCZ9EOWfnFUGugSVbtI7jZFWBZXktYs
bP3+GHDg8XLUtXsJIfRjZA575sVnSGDmEwN8MX+heA+ggnsJ41fHqJtj5mym6rWUO082M1c3pOFU
6gNahkJfRybvRmSZ1drI8W04g/mkTiL/nmG4ZjfcKthuHpV6Lv2g/ipbcpGxW94ZNnCGI+n1pRQO
leXXd2YCyFjNePNg1S/bXr2q40R7dPKTOgBp5F81/pQWxU09NcUODMO0amkHSDCR3rJL15u6sIdT
kSmw57/aGX4NLT5/NWehtsjMOixD3r/+akVpzfqgyUgSRKLvhhyQfzi0zT5SQegz+KcdCmiPmqSX
iD9Qvpla9Q3vSumOYwaGxI5rnxMuvYQvX9wWlycWrhknKfPMsLGY17wIFJhqUZSuTdrNOKjlRlaS
5rYZC1jwrmSk42kOqvIIWTNHQqAq9Nxz4nI1ZgpLy7otpUE+ZCmDSpPuzG+o1NAZqI43YbdGazaJ
I9NX4lipYl4h8Sn8rs/NA8OEV1OkjTdMBBW7JmkXKDtWvsLKrA9dv56mxA2YRz5FZiZ/ES8w6bVc
6V+eg6W536AHXWerNv9xCokGxnk0u+w3oqU4OXiTNe3jEiNZJSfOfrGz9cZ4H+G9Xg0dM3DQrJ/y
FBYhSI6dGaUMKOU3DPT1W10ecCpFSo87xWn8Vi78ssRABdA/d+V+eqLJ7Bsjlew1IRvLUKPLEAbZ
yJxpQRlkBKoJLA9xBNoLzed9PrTyTlThDx1MpDtMNiBl1WIxUZlCA0JhrXtLRhDT0nWMzfYErvIu
TVG3qHKHdcspc+wn9XMU30xanXljJF2HPC2uUSW+lsELZej+wyirV6bbt6XqXHeLOGmsI3qWysgP
BJEocE4KufQYHa3RGP1MnWiAm+iCg92brCWMoRgHY/jfFlrCLDPW4Htvop4fbeTNh9NK10Ex74E8
qkjEPkyNYUdnfJamKTxCcN3Ce9WvjflGKfuVwjjaOmrSyS9aqWLM1dQ2dqTcjEhy77RCuh5ESz9h
UwL/jYNdrOaHruVHG7gWtN6R/bh0qHLjVcz2FkUsbzZhgeZBtdxs8UaIcXAji/2asBNYMdjX0uSs
gzLVxc/UeiPDW/1cMEbVIznoOasVUvKIC/R9mJmJ6xyUCrbBy1UIKrXF9pGgA4jEGxOrjOBmyCVi
CxQavKA8QQYzg/kvJWw+znurJOuu/FEHYeeFqsKQ2FR7qtI9JyY6prLX4aZVzvdsFIyg4tcVbFtu
v9xyYEK2iVU80t2OD4g6macu8trCwPOnNU9yJdQt7RqraiHEMoTIiIGJtMU2EnlX8uBEU/GUdLKb
Vfqhl4cHObK27L43pm0x59HRIqon3Vs04AtOgWEbxyJbNeh2AyWmKS0sK18NuYXtODhZhb1qg0Fd
69Ny02cAr8PuVW3kzjW1/mBl6UxEss7w2bsSAiqX55WGFQyeCZmNxpFdtFIPjd7R2l1BGQkk7SXQ
Z0zpjcZwdQ3WNrqdJoPCCqG3q+nl6wQKuuyB39N/OW7LtFd9RZDLN+H1q/r43HDwH5vvuo6TRzPE
c81iFHTiNdYXa5qRe21cPNZK+Fr21pPAvUso5juKwUgNfiq3and1Wb2HaWdAyu+ew0zuPdHaW3II
sVfAnHaxrPi1A3q4HqQBCTGKEfyHjH5b3OqamF3kIj6sa8GiPR7yeCG/w1OO+A3o/jsooCtJHcoP
WQgivsemtJI6nTkinJg2Qsrcbvvt1PLr4zxPVwGP5Xak2h1XV0lpMUOssj505vzNztL2wcyfEsPU
PAVtmmsxGRc735jBfTZ0CKE2EZwLZNg1GvM7J9JxPXfhyUEG2CJ485PBme4shV7VqjSegIDvRmVu
NnEZtv6Y4TFjSDOWo/cuL0q/a2ZrH3NUPmrWvIdOJ63gcqrXbavHO0XIzbYIJPmGiU+URIVsPDRt
vuaki1osbMVWLGeWVJgPyrIQsW5I93rMqLBOC/qHHGV4YJL4vcZ9I+LEw6UR7VOtMr8Z8h2S3um5
jFXlYOsg5J1BM7/18QhsPEnLY6D0+lNHg8PEFrYGTUqqJTQ7zGszQ4m4pV9mAmGpS6KHeoqQFLRw
hMbQkmHX1TzwQq2vYKtnB6zhW9SF2rVtCXcIHPxlld0zZds8N0WbHWUxf6vqVLkLO12+s6Kapq+h
IRsbHCz8qVeROjTXkiFP6xmBLmGCcM9Xb1KmNyezk2u91scbpxgNgvf4aV426iwkLc4mP7xYUoKl
0Mq+g8OAk9zEx3RKZRaEiUniIcVk3obqbWNnfs1750ZlO/nmiO0iDZT3ysj38MmNh8HIT+cQw+wM
bd2HeCkbC4J+IKo9OF9xnAZQO1Lma8lA3KvqdzDjo/um6TU/Hxk0T0vPKGlnSFMrf6gxMN2KVPjC
qdN1NyumP+i29CDpGy2S1UfQoTuIfeNukoTpaY3sPLdomtnn2x9IsrZD1QSHGHCTa6k5uQ0iW3fm
Zj3NGqUAWxnLrdplYq9Cf3CZzOW21gPzBtpKiWIDEiq3HJscbcIPqa082ejc3o1YmVx7ssYbwFXp
MSydziukqViJ3CpPTqDup4aVAYhAvhqq0XombD5mFqspvPHqti2Kcu9MgOMdVJIbXIDDunOmVafm
xdvUqJlvc/zcOxx3HgpJujt/327mHjA9SlP0EZ07yEFzrWdVc42TOdmUMdXKyJl581NmhC3JQSGk
tTeqWlcroicTK49ob4ble6ji4AjF2rM9a8Mqq0rHT+rQvsqWD+fPqrUDvfynb8CVyX3WBzob5xg3
dFShACiD5LqW578/zE5OU4o6KavzHyhqKrlhmY1+jez0yP2ObAi2RAcUGp5B3IaH8/daHv/PP/33
l8B/PTD21UlyGAFslBsrY7sVk6bcVAC7XY7O7S5JUSy4/SA4C3RemqSUQJZTdJ4ohA5VEfklp4Or
1KjvmaxrIfk2R4wIVrLKs7gitTOEqzoMQUOXY3kN/yBxoavHt045cN7J82iToq0whSJuK4TCn2fa
0Uk+8zYAIaJTAzYev0z1AnHnlOLxdtWUGxFaTuIPViBvuPCauTKAOtZ15/epNb9amMDdbs6tB1Uf
4E5O3VYaK3WVy3bxqC9HCJx9iv5IwrW5pTQ5XyVRAibKSiYSEgD55eT0+VUy2MU25yTQ5h2LhYSu
8xBDsN6hZPDi3oIUoJVGuI9whmvRVB94apC4WHaG46wSy3x8WR/OH85/jCWGL0Xd7MOKBjWAEBGK
RiaAuB5hlMbfy0CgcyGXcJN0xvMwSMVhSBKLM434kUeDfY3glXO3adwHU+/mWGgib6i4dKoTao8q
XWkprsD7dAJlpcyfK1GpT+MN6JGJoR/gTZySsXUAW/RUGjceZWkhlzSZbzoRtkdNqzB21Nr3eey9
igjprkhsdBoFR1zQZW0qXJTj3Gdpc9fh/LgDrywjMm+JYRyhEsmNKsiSvLlVRutxAIAAGLETh6zQ
hpPoHudz+NBIGVGv1kX3WpmyakiF6aJnDv3zchOU8Q/Ov+TKOsXclEl9T6eoONqzARd6CSlrNdgH
xuKtzLTEj/KBAC+dpNabZqKVoax7UJHtoy7a+aZs5R8oGf7qOy29nvpYeAY4hyt7cGhUbJzoukvR
hPWVJu9Lp8zu6ex/DTG/bHG9x1uz1+7bIYq+SRWTUrpQ7mYyyt5Y9eWVga/+82fXiib2Q1mWq1BG
tmmNQ/dcpPQ/9uFey5jJYRgsuYNzg0U5I3I4f9mH+ePnP9fA8PmQcoi2rLnzxxDqi+hMRnlEMvlZ
VKEIbOIPsl395vyVbBuzH48F6nZJhp3X4kNg53L2mj1K6xbjpZcXXXuXBPmdrHTmsa3bQ6PYc+/G
tpLvaGM2pzH+VpgfhhzMm7LMzC3Hxvgmsmmc1Fq/AXlw0xuaO6dxfBJ6r/hq2fUPGLEQtkHMRP0Q
2Fckb/7OoNWYUioI7R96QIOOmXHo63DGeoLd4up2jM3xrmnDnbnsDwlU97+vHLQRBA6mZq1UszWv
lQkHwVzueGPU59lUx1VvJPnGaAv9qm1tHYcoaZVlQ+0dRvexo2gPSFDiXWGEyaaqh+pJx6HX5DI+
4b5IjmG6Y1HX6XdNd3qBiNBN5W1Kb2GgW8NjLyXNSfBQ4kXjgRnCLMATJrd3TQEOoI+cI+LQldVG
0en8wdDhwJ3TCZbSr1N+Sw7qPHxGJF/HIg83epcxlFkbb4lj8I9xYG16smwrpVPEIZJJEZ7SuJf3
2DbAKNTOh9SKfdR9E4MWvzSBmW2NKBlWVi0+QCsbOJaSwDdCO9wVwXTPmT47ZXqW0jMjH8/vf6rK
f6nDqbJa9Uk4xnSlyShcgwlS85Je5hSnuXLXummW1i+WgkpUiXCnJkyLkaIthr2hj8YavD1VLKEG
65BFHpyoJW45d2QcTwZjd/7yfHuev6fMkr4D/qFjSQzGXaBJsxfNacO5Y+yfB1rx+2p0vlX5ehyK
dj/VTLnwxmiPJc/055eibLPbJsxuh2GwVg2GjofffUYk/2iAYD2c92Cts5WtE9XNgcJer8bRLbLM
kxFWTDmkYwj8yInuGT5YDl8A3Jh8EJlFIbDND3NOsBcWiLFA3j8mmqTdjE5Qb8himK6sJtUKCLv+
OEowjwnu9MehREDX5PHfn53/9PS5Nmd16mwU7DMcrfCpfeaPU0BXvoqSAu9akW4AG1fputINjiBL
5nHqa7pGuzT28VtN6AvyXPaHTYwvwc0W8jrFPeVYyPnzkPRiq7Wqdcqrxjr1kBN3pZadrEhDoYY+
sNzERfddZ68gZUcofFKB7HRyeaXU1JdUHfeGmtbl1fl7agd2B7s4VP96i0isfskpPvE4tSGVoTJf
U02RAUGSeJ0VQpACU4ebxtXsKnld3Bh2SsjQE4VUhM2rhtb2I3nY5g5rzysh8bDPREMNw7HclrHW
qyxYj7Y5XQXd8PeHOChJDyx5cs4T+kk2ph/nPHkxi2QzmtnK4cR9P7JWeXmTJhs5TvbpPEyvjAcA
nl5WuJSY8bZoB6ZZNNv2OAog4DFIQZjlc5nF0lVaSz/kHNurlNryaTJise1Lo/CniOrJKFv5Okx0
xS0XZ5lWN1RURgO0wqDRBmYl1VaixHVlqU23Gkqz9VUsx3TQkGtYJ0BxPCAy84OTabd1eus0zUea
T+bBWLautNf7fVkw8xgK+X0YCQ+TqZL3tWVHp8IMFBIoubatmJxxMxSFfj9Y5THTI0ZSz/WItNRY
refZuc4CQ2ymqDfcmoTr1UyxhCnQcV0PZbVNOsn6pvc/+rxATW5H17NSq5scsfE6nZx5nbUN26TC
Vrj+TFpKmHnac71rsJPAbaW2YGOKeENVvfbp6iOWD8fyqs/kg41a8TpT2mIvk3ZHLspZIbRKaz1o
yY0wMpt9cHGSDf2wLmp1es0KhiHzbJ+2pfGYoAH0ZxjhAIfaYxb1zan6IWP8fCd9sBryvj0OukW+
0Aj65KYDczEEbfTOJjh7duNclXVc+Pay3Ej4UDx5gYRW3I+taxbASpWSB7JfftV07O8/S3hq5BWF
SRckwN6bWS8FyxDFp1wt1Q0h6uQPpHaBYAGO0Xv1kbfzhxQaxn0xZBuOocpeFzJhvRZ3q7RLoAVg
88a+vFQH5WEejgI9V2qo0/351CnPdh55M+qsPC3NvSI40bZWmtxRQ+5XQs3mNdDKxDvfEEFRvJ4v
4DCXOr1sjuIy8wEENi8b/3P7neOs8VNnvKssUEp5XveYjZcsNM7eHSYtMzikUemleDpT7v9mlzD0
f6Lu8VSUbUoddHyXNam5w8GiHztpuovssKdvqBcbgKXi1lCkcg/h6y9MVuJ2Jg3pplGjeg4piD3K
H3vVBQKfXyNdjXL2ESjk4WCIQaw6v03nkt/nrROU9LeGldAxQfFfCVUjGO3sYBvq2vQ6G60DUb1l
5EEd5ZfWlNZglmT0klF3bTjxXjGt9FkJKCckaXEflNodXhqxkTvsaemsas9TmxyiyebsITkPeTDv
1SFLVmOHtFTXBukJ1ey1mQfZbW/Kk+9Ygj4VWqUOsEKZxFIT8Zz+lU5FxIZIpa1Mk/eaUb89+iDd
D2Em4XAi83qOLUhB4QnNOh97NqtoIeXaplKfS5NgcVDM+s4Bc7bN8vCBJuN4LVEo208WFedQ8LKa
wtwPKA1358/QsMy7Yfne+TOpTLNFhRD4mUz+Cz+fuBtztHkBb+2ml7t6ybY2LDzsP8RyOUWSYYqz
x1hbfjh1OX+qKsq/TUwqLZyb/dCaE9B42Mwo1+ThyQkDZdeaOFxNFFk48e6MIBY7RG+0wbEEob3M
5N35dZp5G6+0LDU2UT0+nmus9ATenLeg8wdEOyuzzavT3MBbw351DGdz3MQNGdqh6AjByZVf1a0i
7c1CWqvn2N8ybhwU1EQxhCu4eqy1QPdxjBtb22UzCqeiMa4tsxBkdIpXrqJ2LfWp6U6qkRHUJOYL
0LPMlRIHUEYilf6QDUjuWOQ17oi1ZZDOog3hM+brYCdvuzH7YccqT2S2l0gaJPa6Bji3KsKITA+B
xBPakiKlFF3kleZJJS7az89CxVilVUBt0VLHfZ5Is1+xGb06RJ4ldbn3JFVfjDi2t7Gt/SV1s7yu
kqg5yhVhFLmoqxyT6C1JeGmFnHylTyXhxGDs43hhQCZoKJQpf650ECOxDRDS7pbsPlQiL9aVfZkJ
00/RjbrO2kpy4ZHvtBA3E9zpQk2O+vAQDuKA8/2JRe4NpCMgKC0kdSNHW6OO7+yAuzywyLIWvU4y
V2lXxjbSBQnOQXbcbEZaZ4zmtjPjcOuwRXuKRiAaheELRefJbR2Ibbn2JhVi9KMp2KVLQkMbyBZq
YfZ91ou9gn3cVrPET6neuVmcMYZsz76a2bVbSVF/EPSdlNFWLnp8Zo1JYEVhHWJ0T6o62lhOA8ST
r9wgyK5B5Kori5QouzdTQcqQsIZXTLixnYGzixQSbvHk11Xwo+K39Wt5gFyGRlKSsi2+IXslsig+
FNgdHSeKqAqM94NWXWMlSvZKvpKCPiDWslXPAOciydRAhsrwampTtt1xqHX4P+OQ6hRpiqhLQ4JI
krfITj2zbbItty2j3xxsVClUvPZDkRt1h7x53TaNdcgQ/wZUFDgE0t4MU1IJuk0XKOSkUitdT/Im
qavcp8MX95TeDKT4yaygNF3loeg5bnQud3e0Gz+ySVbWPdWRMVYLWnGfJzWibsUd7wqp3hjJlgzL
U0xmfZbrldF1pHHT+Q4DKmcu1X4kToi9fm5yz87MzVjmxbrDdo2Qrnm06JKQnVG6GmJcBOjmVzoq
WR/J3T5mhHjSawpw8TtB72vQxGLTa2+5xI4kJ9jF0H+5Y0b3as6/I+zq/WDZraiqPfcQ9l2pGSnk
FKjM8+ypprDgyqgYBUmaTTsF70aLW82AllgsUPBYKON21sNjZRjfx6mh0he3Gye1DY+NX9lmahWj
Q5XdIhJXWiW3m2qiJY7ObF6Isq/MBdPgWOFaDqsntGfrMGyvGnq2d/NOzuynPDYgP+fQZuRElzZI
UU035AznGNmWqPtjiortNCJhozx7NKr8WTNnZJfTC4m4UoluCifCw6vH2Sac0idUyu9KjC5Uspq3
RI8etSVxHltGsLYl1UcXj8MGncQ6lpV9rcQvyRhMG22aqdRx6TGT41+V+lOfRO/UtO6n6MfyrHRs
iHYgSW4KxpQlM/DiMrEZ5Y83FenaWWn/CjOL0lBT76J+ehvi6kcbDgjVnZa6HKpgt2uRA6shDOSg
cE7QWrU1ZEsqeGPiqxYLGgrhTbI4GftYf+jpdWIgtvMNUb3Ipr1rZzNjfaufEyEqV0nFnZ47O9CL
yT02dM8ynJc6gLZUyvJtrpfxSun/Msu1VVkhOU9q+6NhpMsJNPGgsr/IE0ciO9HWQepXSWCfQqW4
NwXEv5mzTpwVsxcQuChlcG9IHWWKkI1qGlJ5FZ/L+1H+WAs9o6KhvEqJvQmHYnQhIx3MJArwZcw7
Ry/e7LBWXE2j0leGervEE5YHf36n2lW9URGYEL8XfpsByUsnwvORTM6ay0PB0zJCn/Zfjw2q3aCM
/M7jDZsIu7Tdtx2ESFSsNJ9fIyXKdviLXnatGr6NtJQQB9PiJtXxwMXY5dSH7FmSfaVeUisUqFZW
8JbEBZb3piLTYeTfe7WxvKaUv7UDyksxVT4iMvYuCmmRVIQrkIFb2EhHlSyO1zBGoKZmijuveGtk
WDrZuOqStCFb9tGpAoXeUE2cWiwKZWq1auMg85123AuVuVw0Ac22xzY7dNpaC6mAkS3SCVDjLSe9
R3nfZ5qyUcN8x+hw7TdUjNwZwMSqpR+GQlIxcLBPrqPK9ItQY2GK035NIw3VOfKSrkN/W0BZCUVT
t5nH3Jvz5m402EUrXd2kcmqsSvbkxW6q6iRup4epxmo5gw5Y9d/7OIF4WuiNm9f1dSiQojXkkbwK
pb2QsYMO+SCOTTICX4mMeNPTpOlrUCo5IEzmdeJcKwKaiE6+q+sMrkwX8+hgz5uK+iFvYBQ3Gcu7
zasm3Lyy1Vuqfs02tcoPw05eCyCGL2MUlkvQ7GZTCvkynCa/SXppZQzEG1hQH+n16ch7Fl7O2+E7
w0BWgNxx7Vh+YEqPbCSTJ5Rec6WWCEY026qspNtBUICxU1mm0BaPqzSzX+JRlbw6HFGxURm26hrF
evI6RG3t6Sna8F6ulA2jSq8ZA1FqIHPk4akYTZPdjkQsg0Xbcp4k1xiwKIcONUlKl4MQm0ilcTzo
+T042V1VEh4PxCwuxGWbUb2KRuwk/26SiGxqi3TKrE8ri2T12MVPIs9wg6sImxvrRSRq4wqNoXWi
yJmUOCVsRSJeScm+aT+MufXtcWHEFGa61mZE9pJNKrarbkK6PVe6cxVnA7MSmSr5pAFoaHCMTW0F
DFFI6W7uJU/EAr27UYPTbceN3MIzoMH+kEn5yawy7Xoa283MFkjauLkhz7bjt+/QNAfquulLP5Gi
cj1X449OaXyg+UctHYodQSMDelKARVVPjrSv3SadswB+lU0f9ouLudL2zfSahJSQ59A+OfzqMoL6
rcj6lYQqzlVGUnb5lBOrG9Wxbct5HRnj1jpL36NpX9XtKzxiNzCINzXsRHTxjOTSc3Ufh1nl2SBi
OWbf6jayT2GZh7LronVbieNAUdEfabpyue6rcsQ1PXdjsMD/P5ieHCKJjM7/5ug8luNGsij6RYiA
N1u4svS+NwhSohIJn/DA18+p2UyMutWUyAIy37tWkgTcuNN1cYoIEvs/GNHx0PfuHloTeYlUJYdW
UG2nWodnEnqR0qb8uJr0B+l2d3aK3j2KYAbW0H/aypqB6kHn9gqW1ZxR4lk0oM5D8D7s/CBkX/w0
A/iEgcCwJMHO1VozJZC7Yt9eiGFQTxTUPxb7Ji4B+RdBrhFCVAtMWoG3JdNi/KWsMk+DWb8GRcXw
PMhfPTMeS03XDlQc7YwrDH72mLHiGKhVlP6xBowD9sajqtnJsOs26kVGvh7q1l8RWuwKDY7UEBTy
AA956cbF1HPodhsXrC4jTe3GceEGpPeTW6V3jS+7yU/c6tlRyT11Skb/jlU42dbuFbX0td0DuraZ
BkNd3JLMB67TNsx9awvnURNRCVMXa+ZfooC/EftTxIGCLfQLEKKNRWkuWjvM9jJLaQFOB7b+MK/1
927Rm0gG8iomHYv07PXxOg9NSKdac3C7dYqC4G3vjPW5eQWhe9/W/c5IRzEy92fO05iTReSyTdub
yQ1qoxfLxLdPnTon5XApNoA9b9IPfg/qX6/XmtyhqPTNtz64FcrbBSOmydGLFpXYYcFT1KJPds7a
VH9Safwq5EZ/fKmdnPwP+qEPZnoEU0nXOFcSjo3Ilnb1ZNC0i+7Uyz6ocu4PXbXFgNRdONgjsrBa
fm20AIcOWXbnVlufBL0uujtzpWRDHoNCtT5XDnnlejKydsVZTyfUvLZxU67fm2GkkjB95JD7EBa2
gkec+GWTUVOGODga84lKGDaNYlmCkCvyyFDK+KoPz1WVXTRRf1Xdgz6OXxo4XDxtO/HIw+oTm2wC
sLCMWrexpuW8PQxGO6aVR1/JSHm16Kc6qr2RAaP3oSlWAOZlQLbktqDyPAeFGGQCn6eO5vDj7+ac
YISoLneq3dB9Gl2e1PTVgOSaN5LMOps2Pe2qEAfXy1haupzz0ytOljW8AqiQIl0M/klznS8Txha7
p8LXb2wk+umfulWPyTivD91Wl+FKSzM/vYr1wrV5QGY/ySXXiLQI5u3yV5NL9nbdgJg6zw2P0lEt
PJDAop9uW9qplS3usXDa5z63FzAkd4vcVjvPzvNqOjOttXl95A5NhdlQtr7RP12mmrO0d6s7X1cj
0x+clrmO5STaDBMEZzfJPaUr/QZ8wQB33nzMqeekXH40o2a0CbYs5zurBqef+w9jy3jQUDF1lD6i
ow7VtlhQ5tSqGus7ad1cCDBGO/UGoZWLpB/Gj9F2Y2fwf6QZfNUCOYlXBKcMIXxEMkoPnbscnV52
USBNJ6JuOWxm62fagwt93xnI6ca2qVVnUX+Crll3FtYh3RVQUATXMQoYB4vT9M4Z1Z0TPGh91p1H
0/7nqNeSqfXYG7bLDeii7yN2OZ1cUldMZzgtapeRqs/S12NPUBAqTFMDv19SrVi90GoGPTU0cZ2a
6S9txXSWfpetbEOOIJJNO+Pd9GVqr/XG41WHRaZwvGtFjZp55TpsBm5cXyM9jUq05uRs5RJnBTyW
4tVjwtg1CoxrhFfBjsor/15FhhrZXPpQddOPZsJq7oj7pLIQgNn+Ho2684/IcfrhyB8Pp7Xx4ts/
Qsp8DPRfmt3nkzAFkSQu5ip2UJrs5vXqWOIHPiV0s9a85vafwW15AW5fz9zExGdmWAyzVuTmFB5T
HBHpmMJY/eqbksh6pPwbRQKCEriX+SsTfX5ZRqdLxjWHIdJ5BBBwgO4V0Two92ut+I1DjWBBfW1y
IzTi2o+VmWZ0kpE7JSLylP/NMChRoHC25XrRn+el/CS2lrIOxs5oH/eHsrT/SjreU30CbKb++ViO
Vh1WQf27FswvPpVaUZAt0bjVb+gZiggB0o/m4MdbjHcnqyveOkqqec+TWyp/7DcrgPRClJ5OwAZ/
PleROOY36DmnXQRFV0Ba2sTQKyumUVJuEk/I+mAtpJLti8nr2jxvxdYnQaPFbIic+mq4DqPid8v1
j+EwaS4iF3GAupm57wshqYoK0Ixo5IevVxqz/wo9zwlI98PULWOqW7qWSpOg+6FrT9L4nOa5D81d
DgdlNSViei7kXfuvHYhNC9TKyXf7nz5zUNbjy07Qj/GRVbgcJU4fl4qEyOi647zUNXIXw0F6CIfQ
AWs77vyLYFwPXYMySt5RHiYPTUvXH51xWY60WA+3iSoU0r0yk3FYAW14U2NBf9CqAU2ogg3gaV8/
QOPBdczTQORo2A6MpHQ9pObgLimgXrkI5lij7tNmKYCFDKysRu7jzQWi0ADYTetl2jpYuWMt/XcU
hJrn6mDK9+ON0a+RTTLgjOc96PkShd2nmXHXW1bc3A7vhoZ6HjaX7D6lb3EeZNwGtZE4VT3Gw00u
2Wtcv63lGIio/2unRSV234u4LXZCNnjvbjWget19NwbdiTl8T2hkCGwtBF46DejH05IbD61vBwdF
fTzt5FXU8bbpi37Q6bM/apX3rNN/i+Z4P1idcRvZblX1uuKVzv9ahuqTMVdvU/O8gxOnoHAk6NMX
XjjVO80l91ZW5jFayzdHd+K53oJndA0sPEtx2my0nGXbZiActMz0rT4y2jBT0LLsP7nWdliSvrLY
iq18Tmku/Veo1QKYWT0knv91tkqrjB+Q6mnq4NxgfKqZwTBpeVGFyBvNKZ6m5rUYjwpW/HmvsveA
PKcoy1EDTl7slNSjAPoWkWFNbSIbzwtvG2BsG9WdsetvcKHzwexHVFvCPqzVbMbFCNE8l5GER2QA
JKdMNi1DhYu0yyVtHoorqidxWNp1i5U2uQfiqr4hpMuNzHujQYuiBY9Bxf/RdkrGelFe0XfC7RRd
7O4Tk3F/XBumWHOe4s3RXvpu6JLaNh+1vvvohcs5uppl3LbFf3WWv6G680/FTqZWlv0ZivsZbXm4
5oQjsGOQ7G8f5MxjV1XTpTIp4MBI99YE/r9gCaJgJWenrmaIrNaIG+4OEouvW12P15k7yheFEwGt
BDSQeP9p4xjlpXjR8mW8mjm46yTNJzEDBtvGdqf5m51qPdKpbCbEp6qJtxFedWRV9ZKlSSqhvEPH
uZg4uflDl93XRHFG6Oh5HZXNeqXxZjqY+OjmPk8Kb8pQNXLBdOqpH/bn3aQ0XQ3D0cT5H1cb2Y5D
7jx3lKbAbDPgLxYJ52s7w0i01szUuFok1VXcnaDFgcqO3UrBqY7Ec6+6Q9tPnxuI2SSWIlHudaB0
JkH8vIYbt+mRILoXKn2MQ64rwgq9YXj59Xa9f4FYeQu6PruK2t9jTzOOpjfCIsr7CWHXRRnO29Cj
mxwYv+PavwbDWACVS3W+pZtSSyhjZLiXonfK0wRvdDPmdElGIl9iLFN2YBWKESu0obl4oE66UR0o
KkFBDVnc7oUHueknpTRNqpxAzq3B+rdPjk+lB4KYjkG/KBXxKJ143GSzUmPCrzxKi9h0SCWz3SEh
9a88rN7TIuwcXFgrz5ILl9NBS0s8KamTf5XozLWgeTEDtD+ZsKrjMPlPbWPGNiXYPAu0lIzF8kHH
IQvRSJaTkuiMst1EFJ0fmQ7Zu7AWTZ52bPi7HPKF1pEWkc/J9uEv5vI5kwPpOWPPfT+O7nXp3OPq
c8EXo1fDLxpIkcr+tGcawnKgut1DitQhYmsrQHr6QO5hI1L91tBj+YhdPbMqr1Vdp0UZEEpWDkvU
Djg/WO2/B8FwjziCeuX21PjT0VZZwpzYxEvrTBGSFPDKotsOKgALnzTRgUkvcb5MwWPbjTVOg56j
3DnaGxCZW/kNMMNmXdCHvmg6CfdZaT0xNlwgkKd07p2PtvZ2ZGH+W2WiqqX2jU0CiHedpvksJuNz
ruu3yuVy7AfuJNen8LldRaIP/HVaB3jIlvNvrsig2el8xtThXCpMBbHqFNlCzi2OF/4u1XssZ3te
TKeORz60R+d7L7Lh4nAnKk/bGK6NR2RUwKXlth/ryf3VLfM5CPiEygVGCMOI1IYLTZUBQ/RD5S1/
XGT4SDmti5ontLB8NJQOWYcdpxgpptqSuJZ/2PbyMbOd59FrVup61zbhu0KApvKFIZIlmbZE9BMd
bGzes7LCCmVChu6Q729Vr1CuiAC8ON/jXq9HjKgm+7970zoFLlLK7XHqxuyy7tlDGZgpxVAuqEBj
XvLWfdqnJUKbsBzYE2QabIRLmVWDOWGrEwudK9qNDyao+THwkA10HK4ltV+hDLr9dczq+nayvC+z
FRzsAanAZOlxKxYn6TLjqC9o6QNtfBTFn7JiJXPnY9Hlp7ycizdE6HedA46vijbBlWoepn5rTwPV
4WBUHDttz4OqsEO/7KOblgW5r8XcUMc0mo9MJz4M5fxsA+Zi79yXD+ma153c69Bpsu4y13ftaolr
YdeHTs+8k8xyJPz6T4l0Ky4Y37kZrXcepRyfs6CdCm5bWiuFrl15Wnp9Tgq+xvIrKjg+UdIb7nUM
qWWw5NAOkx6qp7Lb73lR9Qfl83LSaizpd3sadPWCEZptqeccGcp7uoSo5oUzvTRa8LL1g3mPNObk
gZrKUf/HCHG3dVBmvjTs2GSzDe1NGDg9+vE8dy5GkMU/BSYcWuAZ0USv8HHNHaAcI3dffT97Ew3G
7H1cP0sQ5pSHHoZ+1GNNb49buzxlo6Gijpt46jUtmrAStwSMy2W44DZ8ahwwE6/U91OTI4wdCu+r
ZcS0Zu1p3fKzzUCQ1q2RHUTBu20PO8KTnDcn72IkmyrCEvWPsSCIByd4JecPCsgN3n2zEXytiWIn
9ZmRMJTko5WW1v/L2dVpGuitXpHAgvyukbtW10prYJgaRu2x9LVUQxLfC2xYdvu8dbmLlKHzGNy0
mCVdXrD5RHZM5pwPiM2UuNUOI5qJQdUNdqDiyVuB/RAJI5SL8nb+8enOZU4ADrU69cHj/N8wf8EI
2KSPPVq9XaOcoeahM7+90thSTExwT55zBUzsY0aFP55rqRC25u+MzgEtCgtCIyi7N6hyQdh3pESQ
8jBuyHkN0mByPg2TALO+Vqe1bP/SNPHSgOBdNMdPR696sod2eBymOzpS6dVttKe6BzD8s2z9dq3I
N/HDrl4p6sqGKpJWhflG5o/9ShTFOIv27NnnZQ7CWqJaIzyfLyWfV4hTeBxI6rWYx9tkBI/QOfx0
h293aK1HbWEv20uT/7RiZ3LSyauZ8DsjcfPqZ1PloZA1PzxN2elKrVbds9EPmVWmop8f8Fjy2DE8
7/DbtK99ICZ4pEOL9j4HmYlifTzbArlVs/tIwWfMgHLRTvhHP9rtfura7LG2jSlyO+87MysE1vI/
Wg6fMO1wAK14h9i4t4h+vyLymv0VKlWcZVAfNk3GC8oWNKM/0nXKQ9VMPMawDGng6JgT/OpVld83
c9RNRW91hxvrJMbqD073UzXeJqJ6Sqwec5ArB4cVgUdu6axrpbzrMI/WiTCGMKNWDOhjyFNMa/eF
2+J48xszsjc/4mF2DtU4PqJbiv2uTflbGqlFi9mRmT3djPVXIPeIrVzql5AfEHhR4dpIOMtjkdEI
zS2KPw87Nt7xi0ftZeJ2HbiK/dW5o4qCjjRXa6oPjAYismyNfA4K2yc5t6ndKbQYZTu/rKoMtUqk
1QA2jN7yp5XQIsHYbUdcZAMUTf5sW/V+MiQGcSm4CzcuuGi25AOxElTyQX/P2ote6sXroH1rSI/D
ssFvs3h56q+eFZskdSVOu2SRPk0uwjL+AFLquR+r6b7cN4gN6Nyo0fX85Jg0L2arOnMq4kSIZTGv
xELUL7182X0IF7OGvthHWMYguDSiprxv8czI0LVnoKw8tfTpzSqZ7nFL3dlDpT24fwFN85SKQxbX
5QhhAtfTnDQb+i6Hm1BDwJtgBe2nVjxbu8lDdN/7d4WcgMpOlt+9BIAUB0K1iK2A17BWjHMS6QrD
wS+pBlF2k1F4NYtbJblMa+OcD+7nPtuwzPWceJs9s6kzJWMHE6V/52gwdXrhCzp+b57oZgER8741
fWvPItMvU++9BOXWxnY3fmd0YaI82xNf68dkLl5Nv3DQCll8E4EXlYxJr/0m7/aivu93PCx0NfHx
IpNpxkY7U4aHL9F1/rXWNFwMVb3Vfu4cyMT4z0SgEWvGjs+93tNs1vmJqm/CkDnKCxtZrU4z+6jD
dedL88lsV7LHz0NSdNr1RnybFvoTULyHzoOg8FyK+Aagb2uD1LOLd4gxVqB9Xq5g7PeT5r6D0FQp
BDpzu/HmLb8dilK3qs9+3otwYqs/TLq4F+LobCM+PUOPK+idEGcY4oZKQyBmb2FeVnxDCMV2diIW
DL4FK80300fLk08nTLtsJMHeJ443vkMryrSk4tvY+tgVpA9U5HGpcTxwirxYdH9RPDna6xs7VbxV
9Flnps2JRUI66bZXWLR7q9/eHLPSD0YLaYJFkCe+wnxjZ1OS8RZGAbpswo4jm8h70sXY/x3CyI8D
wPGsBGiH3RmsgvoLqRXf7rzdV6133XBEhy6EXedz6kjn1SqcszeJbwM50dkjlT7UujFZ9uohoHBr
LJhc9BmMGIHQq1tUyDgVuIneqgM+RBsvRtElQWIbl8luKegyp6tlWx+yMu6CkqN5u3aqe9yneTv1
vX209yKhxJqUua147KpJJJVZ3efTRKsCaa5F5V0dKj5B7CDoNQ1d7oZo1DDz/wb0zYpoFST17Pgw
QXdynx+n1W4OZHyg0+1NuGOLM2ldh4QJkO99R9grV/DioH0m2ALytHlCqf80FsZ/xXuh87t1sT95
0nsr3XU7rJ06kt9AielOhEuArjr29OLcmdph7oJDia8LiyxuXFP43/todiFLXQmYZ/JX9F9Mb3/a
guLfTDZEMgARy1xPAnz1LoLWXPMfzcLbKUuFrs3oHWgQMGIv1wm37d9vvmVFFA4JXUxMJEm8lnZl
hXKwyVQot4/JWK8jvp7JorhGeCZSCy7wWYK3tRJAby9PhAXEnIG8nmtxap1ygokZE09jsbTr4Tjk
xT8EInbMmK1FiFXnSOnvCkdybvUXCjYkfk/Mx14h3l0lQJSHCVHi/GfYniwf9T909gQPXJKGx9Hh
JkVeAtwQZlFSdUVJrpe6dXwbW/HAvuXmvIf9u2WuD4FpPJAoaIYDlbBhp7DKBjcxz4yqCdjp7Y+7
8m3ou+Ib23ocScqBFNsiM/8r6YGHLgOKHZE7VB2bqD4EX7QAi8NuoIBrBx7/6WmxMzQpE1E+29kE
dRwRfGX+fhi68bOogGflVH46df9PF4+ev7APjKWIzC41SieubLRLQek+DcP8Vq7GhyMR1y59xfom
LwqxhCazT98Tv42jnJRX74zH8zJ5CBL74K3NZHXMQV0IzL8R9VkA3oZq1nzQzeVPI/EOA2PWSvto
V65DPQP+RuiIP1+iejdIARI7Llp+NJZf5IkKlkhK7zJzKaPXNW67Nq13pdV/bNQaSz8u7NvA4Hcj
TCmKD65hYrhc/BG9df7e2WLZxLIrrbZ/e0IQYltfL4vjyrTPiz+UEv4CXP1XBNUJtjhPmgV1Q7fe
Zals7X+tQHkO/Q6dmj1z93aoejsFzIgEqG8Oduvc1fhNR8c8cyCHpeuSvz+6EMQYvzQBRRKY7Mle
UmxF0sC22bfleS9x2dI9jPxOHIblq5QNGs1dHHwE95HYxrSHH45vH4GlzDdhzm9TMXzbtfiDDimd
i/5B0MF8EyMf3QDMoLP+ZaMABxTWyV+zl9tTWij3cd7+EdCATGwM7nZm4Y0cXLWyB6p5/KCq01Q9
MwfwErceh2S18q44JcC8qhIcvk+uAGcjFKgM3UC9e0X+iHcAGQ224wapz5vdT7eya5SSbrECy+J6
bxixkMlsUYBrBRJJviofcSVsBTHAlR8Opgma4IIe7JVJ1RRBkC7YcLiUcxNrKGgAwRHjGfmbNHKO
cbt+nuXiJmstt5OZ/wKmvO+u+3do+L0kfwtMulGGPBMehbiE7Tp5xS/C2v8aEyhnXXGRTeXfnZst
0vPgoZVenrgKX6qcXYxTYyjmPH/giz/4C105WkbHb8U6Zhl8B0LGskq0m4FzBjRRdBY79vCrivy8
T7JBnPEkPXaAJRD/ZZn7Zj/ZgZ496/2Ph8/0sEsCe0gIPBXVOsSurOsr1dt8BHOOud6l4IQVJ2T2
AwYxsn87JHLaae4YL3Z9VQwp3ceMYDMeCqQJGZkCcLiICQebGsaNs3LW7vqtdMJ9NyCzzXtyCMh4
l87HNEKoB9rtSkS3MWG/4qFrLyUsxLF6dB2M51lHMLHZfEGthUtnOJAFDF/WCoguLQ5jOr8Jqm+Z
Zqf54G3tsbI2I4S46fLyROtb0nSC76lZCQohtbYmISZe0EevevlXKRZiU7UUNWwO/WHPCAmci5FP
996i3/EvFPzd0CNBERo0sP6QBaBGRb0xSM9VvJf5ZXQHAgWoBjDrTxJ0gMaGH8PvbeJyZ8AC1AFq
mi6tw3q18PocVh+5DuzgUep0bI3cz/VWObQTlXZcBe5vl+kvhlZ9txzW8GPGy4JNKrTcltqMtv1W
nf0ZNMeuJ+ZMTksdF876H0knhP6MaEO2DM0NAVF3W33D/sqMMXev+4uze+RJwCNJ/dPzluMQbGkl
EMWweR4N0RVPdjF/Fw32YivLf7O9eGkLizR+3Tr1tT6Ch8/IuJBi0712MJesfdScP55R/fFH6262
tFivmZOMEuGvYe4HdKHeeXlm375baGw78kDmca1lJe1s9YHubz2mS3Jj3wLu6uDkvHk616beHfGK
yQTt+5uxkO4wWO7JmqcbFn3eAGUaS12nSdn3AfreErd3Qg1H2sGZ7TRFGzioOKazswquYJpB28lj
adYPvcVfvh4Gn0V4+OYBxE9RpYS1/XGcfgMrY3kdzfLUdmDtqjsuJTBs4M5/VcttVLKAwdBh/JvP
3mbcAY7Dv24SErRvsQ8FezjauIHFXr1WZpEiL3qrZ/aOcp7xS2tcDfUYUCvGC9BrnjhZpqTR+yRv
7Hqf605489yEnRTQN1qlh4Vie/UHFK0a8kjC5URoGOudzfGPGm39lrm4GiAkpeVH2oDIR7ESEggp
s8g1Ky821/ai8nNtL+LQTbhcNqu7fdKNHru6e6EMpuFD2jxYPUy9zuTSFb3qEd6oe4fo1hDUoDuX
C1Vn7YfuUimCxPae0B3i35zuxR2K9rToqFTBojAbbe+5B3GKAHVJJmkTMKtnNaIFQXLZWqIbQ1eN
RvUSCCc4Sqc95a3MYgy7WdxO8kvqqJgtoeWwuM7TNkLLZG13rpR63LsbqM7XDUfHPpLnJCANEPDJ
Urs4ZYXSSr1P6tttnIcJZ186DZ3NxzScbWIa0IfJq72PREmRi5tsXv0AwqQxo1DLooA74g5d+HEi
QIAlDHpgH5J8sddoJ9kEzvQPCoGD7/fdgcUYtSFV8oxOc2oPPS8yHk38F3kYmHvByau9YYnjRBP5
Qvu2XBMv+KlGUiQQUV4shSfTyQQQdmMcalFFdZ3dsz0WaebVK4dsG1bmzaDSZgdyxy5w07TyBOuX
WbS4ss75OKl447nEeKci1zLyqJbjd2XMv3rT5CmHHuvltr0WfZmg0Pj2AbX4hLjmbfVkUJu+9/pd
PzJ/Bm15wOVOs+Bq8ZfCmqPvgFo3Le3aQWjMLkkTBk5jC+8ER/FwmzPcIu5Eh2u1NMNNc79KAARA
KR2pe3Gxsccg8AseOkKMUFCoJ81Z84NVvngrqeQ2UGqCPuLR7GYSRVz1X7+PzwvhhfB3K8rDfUvm
Tef7te5cnwXfmgrqsyzwAWO8s1a/5WgkL6jXj3Mt27ep36tEzvt+x036sfjUPs7uIrHSVBdnwayx
8WLveX5oS590FhrYBdcLEifbPuxLO0W+xhfPy/KhahHYZRXHDyLBtcOt4jv2dt4MS0Sie9s0Cibt
MbhKD5UkpY802RnXzc+/tB5Fq63z7WCJawFnmLp5tfy6fudYffGG3go3PsrVCcti7w45KwnsG+Mi
/1lJqt8eFACbMlkzFKHeat1bg0hGTyJb8KwxLvYa3SADUFb76PAzHhFA1l554lIEX+Sasb8Go8Xs
wp9QbdO77sOrkXJZxraA6xkeS4/cNi+H0wS8S4c+uzkxeHvIHDyvUmSRk5Ozs2/KO/sCT1nrX9db
OObswF0uufvsNyMRj5ViKs7aV2eZOoTnIgWN5kcRWH44G8spcP/gL8LOTjpT7MngHVD85hddUKT1
uEeUnR/X2QdwqIYnU2L0oBv+x7hJlJXqA56noYx2SZwZrD+JLHZ+bYXxqN45yiumLmlwuj2B9rYP
q2cw3YEjGVxQGdgCJ7KrH+TGi1fIN4NgKLVc/A3VtknLhiUZJRvbPWfTz6AFy3Uz/A46+B+jD8S9
1ZAd1bknv+MHs3UYhSazfO9z81r5GpDvzSGn9+ctfyW0Ttyjn+a9wce75pgSELejeVKNQSgFvxwH
umvEzAsq1Gzeza1PEJzEVITzhc2xCPW+NE9EOKWiwUtKrMM9R2xw6nxPgqRU+GSYmUK3BMidZTuh
nylZW3zvdahzL+z9BmayvDPdHR5AE0kTmAWJBgPhHRxhQzb9Gzp/TbLCffM1NBUVsln+8I1nzyEN
hzAl7eAO+0tGdmFgG0yS1b1E8BYzBdQIOViAnVb/4yNxGlfte9ZRVfpLr2Ksjgy3xjfZUYo6GfPO
bTBFd83NTAE/nle3xuKsO8ErDKXDTF7cOKTq3a32mr2aF6PbwIFW4AyEcNxH+1Uot4g6p/XATS5z
MyCzbXeU9EL9aDUpOf6y/iGP9C+YNKIoy478MdOjnYDM80b+R7Drjx02eKlTeGcojvQ9Vbb3t9QQ
rCLdakkpXEDDUQCYbT0wXJ2neuKszJQZoorZZ/m3WjODkS778a2Af4Br257GOQSAvuNsqh8ggOOx
swluKpt7dA3sE9CRwsdZt/NDG3rmGw0xcZplU9TtpotPtMmiZSUHSzfEi7vl5tG6+XF6f9CwkwLp
ZF6GVIeY0FARuWSUuoiw70P8Zmzk5LgN2GfBVvdkVwjoZWItrnv0hvEuy0onkTozcanGZ1dTjBQb
Z/BiPxI8FBUq//X94qMLUmddyK0IPY8YqPJvr7cvRT5WQAXVb7EMa6hl+r3rFPj1nTOP5yFozcep
Hb5HII6t+a+EiVrXMhnb8X6e59d1sw/4Ca7MDo+NWD5LtKHTpIMFug/+bJ428zaxKu9OzCjZlXy5
mXHaimVZq3DItbOLwJPm6Gb6dC0MO7VWf62rAZrh+X9MTcUo6ZJNirNAfaOpKs1LFdf6jp4F15zR
a9fcHNdo8Y0XY/5RC6+YzA+wsZ/loD2VKARNUGi7fZvz+oQokjnSOzVba52houNFijaWveOFVd2c
RwMREIu0Vu9sWKTy5SZpolVdxgIgluV4JYyk1jAFBg+2r58dPfhrrDp6/f1Du1EfW2/vJ2f07oHD
D9kESGAoZgCvAoxA8nQYtYk/LiARS1d1dcS6x1gwUWg3W/uvodJ1gpWAkmN3g/4y1+ZUe0IdNtFV
bNCYFI2Cuc0x9Oi2LCzDPsSNUfVHn6I6K2huQJURr6X9E1jDk0ctBg4xrrBVqO5ZkH9lk3fSgtzx
iDMpWS36QkRdIFp2zGOT7ms+HZnItngcIr+fbiqik1e21SnLwG32dZhj3R69qN7x4+zm2ff8xL0F
Lvs2WS7FfNUy586azJXc0xernIJrawcvpLoTB+SXL0btXs2Z8bc0+OhnoyGctDe/1hbhscjGVKxi
AKwXCrnJWnKzbk90b100LyDf0Ccjxa7LQx0YQUwrcegUKJ27dr/3Krp3G+0ts9Xd6M/IXrDzADuG
zdRqB64OznMFxNK7fFQEpz+VOf3osysSQ2i3vfd3+h9HZ7XkOJKG0SdShCBTcGvGcmEX3CgKxZCC
FDz9HM3FbuzMdne5bTnhg/NH+hKZzXDuzRECVICq9h0gVW0AkUZb3eykcC9uBHm2rgnYmiOekDUx
gF3aNAxmm17TpHZ1OP/2oIcxv7pyw38IdrT5c4GTzlZX9DtbJpwNYmvnOYniibOZW1ajiwTUFRc5
ewwGKp5ixOrRh06qXySFzwY5/+p5yRbj8Jso0V+moGkWVbCX7W9Z9f9ad8q2U9s8wuqhGFzX+xBS
Uamu0KbuWZu46kju4v1w6FVzTjoOzXWk15TDnsuWhM/0xel0OOczaJ0Jl4Z2Az4ILikEy5DAvnWJ
NZ2AXMrfdnZJmRTMW2NGPbYaYRsX7BTnW/M5Hj0miCXRvGsYDrr3DdLmmKUItO03x0lzwxwYc+U1
ACWy/B1hE1gi/yIeYhRZTjCRXNB9fXsJQztb6Y8wZp2kpV1f/XxMV7lHq9CszHhXwNqxXV5eZ731
MYdUKsGrwA80O/HJ1lQfmeNI5q8hX29zeKZIsmfg2bFTnAWCoYzvjERdjFkZO78mOOanw8YmfEAP
xl/XtXh1Q1BD/HDHfKH9p/duuUOoweGDC4B1/pVo2ozCT5KVJQlQL4NMy6y95L1d7YZcnLrS3RFH
3kIwMvGSVo7RmLuowPPIbX1khl6wKud+vgxRe+oxB69ZjZXLyXRtJvBbzQ7YipzoBtOAqaro2nM+
4G7z2o562GRtCiicmjgIwAT7cU6ParL3aYxOXXGvX0eGmDbtxtERx0kj+pCEcoYCny+PJyZwVTvd
EhSnLoJNOOf5XtQ8IWX4Rj0JDZAvy37o7H3exDSwCgZJ2DabXhLS+dQMqUHk3kEXo0pIIt6A46CG
9rFupqPvGtBYsnYfT7Bw6PcE1kCkbXSvRhy8BtzXoCCXhL878Vzhys8ZUUzXoLOVNAP9BbI5S8yR
wenWNp2RfOKpfuWCvXO75EUHdLXRU/YZhZmwV/bRxrul/8RvTxOWub6QMV46ITLSAX3QUBDLQ1ZZ
vgV6Him2SU/vE/spZhbmQaTWS+7bKEEuOKixdK+JUVew4FxnFwT5JnNJU3ba4WvNFyDpwRtaLQno
Jj22FgKnNrHN0SoJjvIOEcuiR5cRgJh1sxZZulCz9Gcop4Pfda+por6OOMxpLQwvVR/QPRNU51J7
HzYFJw0PtSbISA2M4H/IMBXPaemgRlkdB2X7EDCfba8pvUNlfnPyQV9b+V0MHJfpZacEcL3cfhix
NEnNek+lctSBN2ObJ2KXV3wXCGuOu8aK4IDx+XMTezSZPMcKXu6ncPxM88nj9vFuRTy0ch4+CF5c
p7gGrTq3956wX0SES0A16Ke3Q/QCSmFVg2LQBUDHSh9ykK5xQ9N8W07+xidMwbik6aUV04cXIWzU
dvfY5hYOsR3LlR+ZhPSKfB+a8bSONapGOYhoFSbpa8rrWfUCgAX4iEeNkklAlTch9u5CV8G7xWE9
z513UfalJHWxjedB4I0thm45E3DmqNfG9/1Q3YrAuEpbLVF/VMSKtEIeeVv+qgva07q4Y9Nsa0f8
dtzOyYwCs489n9UGfPomiJFsQjXc3LAP1mFXYJfLA2ESusWzla5GK/W5CZBMrKEibzwSlm09H7Jl
xksbsiayjPn8YpNUBbGk6AmKFiauwAA1Pe83zSLvwGFtlaesOQzSJugW+CeuTSsrUoeBxNGejxdY
+oj5RrxpCQrlKzud0wOFWA9BunlMmc/LPZW7bpIB2fd8uRdivHOpzpNhosRUhONORfkT6+W8T9uR
ZkWPzGHG9hJAOrkDId2m4FYQZmW6iS3A3srUnAIII+HgOPx4uIA4E5gH8dzfVBkxcI4W+9a002xp
W4M/70i9UeoomoCpPTAWSGXmFT1Mm7+tvwVQ9Kay8GVMfY+8ckx0zCkPgzURn2ucYqOt9pRVxq0f
Xe5MRa4OsLpXFrLRpgZlv6oPyQK9tV1CZ5YF76VGtik9rj2djrH5S4pvjQtSJIk2JiTO2m0Qf7z6
hEuzzyLX3RPyxbuTwbWNnENiuE9doGzkePZeqUnThg6urx9nj4FrPyJ5U+hJwQc4ScXCQy6SsGmV
hvcxB0A66ap9CGuW3Lqy9SqOcnUZ/enJWMpf/ahtztU9orVh7qcebqxBcoZC1tFwiao1hbXz3Tbc
WBG/mstfvZBBylXD3fs6F/6mNed9HwhcICd4qFMDgkxJwclJMf0Vklx4m8ykeuYi7RdcyVU2wlMj
EySmsDqhCqLYwWDfuFOx6Y3ywzUHCfpzAmLUnKTD2KHMrPOdGhPI3HN/Z2r5jqn1SME7XVeBiul2
8Z7Y+UfqV92xoQCTZNGPnig/s2Hucoulq4j9o56yfJ22xLQrEHvrML200fyXlaizEuV/pYwjHj5e
Zhl+mQpYVJ+CcDHdR4dJB+ta62sckiOOYTfuErZzj4xr1drc1wqXrEpGKEs9hw1XM6+O2QdMLA2X
YbpkP0K7O+K43iyAzQRLKyxgyl54IemtHDzYzvEE6WIKuZZh3XTSCjm3pV8kRKML2aRYAabPWxdD
jro+xKV9nyYUxd0Pi0LvthYpU63JuHLUDFat25TQuYx/UTSZqxHX9ogGuqmXVrlJzGA1eCChzeEX
aGi89cm6DIlzN7rJ1UlpQAIcXQmuJhxLU59Kgx2QE3W2dSS59Y5psG7kdC1aEMOslD/w1P8Jd/bh
79Lxs5r5UtZAkmMpSBp44s0gMrL14uzP94gIAXdTW6VOqAMtVFILJoQTHSO3bvDteIAcZMrIRVgV
NaqZOV2HJLx3IMc1Gf1uDH/GXcjiUkkJ+Nl3TkEGZNBcfAvNxAaWXya2BxVrRZvr+rPLxcak3kRD
fFtnxVNk0y/JB+K/XvJrd+1uAkqPqn1qy5TkRsNgj6zM3guBAdE5d6ySw5Y48fPcDd92Yu1cnxiz
cIAVzDK8qyvtHNqC5yb2u7fGBJ9WMxZjIRJkLNYEZRQkEJ+CMsYi3cNaGjDJSGwYU7ieXDrX4wDm
10Jn8JsW8GV/szRyaFNC7JNZ9+UwHXMQ9VNH/2M1FxbxYq5xQBkITRn3AQncddPARE7z8iSAVBSs
6BzZK2LK7LdO9Md6T9q96ct7gKeb3imeKc+sC9sYT56uYO/FC74qs1ZgsCnN8ZK0AkGq/Q6JJAan
GEgIvnQ1y4gEeZ16j7VP9aHsH8SApBFkSCnWkNs07DMu2ykekAWdT2PCNgZzq63Xmih4nykohvTw
wFEFMV+Ooinw/GhyBpN7lxfkBpQL/vbWuxTVgzwNXxGpwKqC75ugVOSEuTJNLYUE2yptUCSQDV4E
w0CcSIPh7SmhGszYJO+GlNzAB+E3ubAmt8owvsnj3sl4/h4Ul1Ayq/YmIxW8ygk3EHw7l4H3RzaL
7UiU/dYX/1qKL5u4lF9VFhKdluYubCibtCxktjavRRY+ZaP6kl5NVa1dYSC+NPIORDK58ZqvD+Xp
m85gj3ZWEuz6+iQq+qgYUut4gieRFOrOm0hPmDq86dIgU5OnZysF75f7DOerSb348UPKXxYddNqX
SxiKeyZUSidhE3LcJdBxULGfbnQVPUdTNRERfUVCr8Lh1Fcz6oHP9lg5TPSrKetBEnhheGK3HwIm
BTQadUygGm9kmH2M9ILWIkW30pQdPW9BpsYJXWcQEWtBZuJOdJR9enMt8alvdJQyhDQOB7RH+1L9
jF3dciDH2nCvY8V+PITJRzd22Jv6aHDV7Fvx7uu/DtUQ8y8otizWXjLVa7FUvWIH9o+urVtmGV9w
uVdxQM0PvPvHQHNyXqAX3QxxW8pD1A9nNjShB7Vp7QnuYVzTvGTWH60Ppo9w6SNSmcznmetlN7dr
D/VoNPTJdppfegXPkuxCP2XftWcvv5nVKfbDDNRFcM16e0IQdtZahR+tQ0GXi8hfHzEuyPCdeyXp
aVQWoSOvXRgpCqpqDRZiLp68wu2OEsbYKnoLJb/CD0rS2X71HCZU8Iom32Fu3iSuggM2w60h4nh2
+g98BHfBWwvGbSNCsYnJaaADwnpxKohA0cHj/1lRlJMEAFAXevGLNMgM8YjCxs+UqfuegzVWhXUr
spoi15CdGFh/LZziPJg0attGESZSd2XBQQ8M0q7WHVB/cjcqCUzEkenSVvGXgbZWUJElCXzO7Oda
FADqCBrpmuIDzuQqisL3YgrtFXHuS1THt5AXGhLoMJqRsDfDa1L2/5ha6YYc5Zo5GHpTMJeEJHX6
4C4ECEk4NgPykgsWlT7PWKRH6wav4RXUOUZT1H2V7ALdXG90bF7bofmducCn7kB71lIBH4r7y6TZ
nyClEUVdHn5SgIwsw6/Kae+YZ7wjennSYF2DQr/N6ZhAIWafs3a26xc0Cigqd5PnrJx2IuFYNhBS
xvvGrK9VXfLWNw16L5PZJfCpQHFUjcN9xnO4HdPhnjrPvYpZIZvGMhjAIGnQMzeBCqlnEmZGz8LN
4blE8JZ7GTKBPO4EFwAsQHdviKWEppM3TkM3Br5yTxD1c9j7L2k9mtvanMItfQqGNfknnZhHMf+z
pv6YB37MRYUziWmjwM7LJNoa4w6GkEtCEcT+PUeYB5mMKLoel5JpOLYA9kbVANX3zrZl3xIKAMm0
oPed5rmYumttlF+oxw92dy6C/CVUzSnMA3x4pB5IbmSJX4eeioHhHDo17jqFddHZu7lh8gMvg4Dm
tSncP9fjWI0Hv02S4XOu9TXoibt0Yps783MJ/0JMhMdMC8KDlNvSztCB4u/AGF9DIPOmZfDDJBc1
Mt92+Tiytk3ZA8WPI+rlUFSbulo8Gu0/t3FyNfqOK0ZIKgZXy5h2aTuf+ly+8I6/pGi+o1Ev2NES
nnKR/nMJdUBpYf3w6vfREFRNwgJa1Szg5Xbja4fqASGU+2s6E6qkD6n8dtwYVBaH4Oi27Ybk7qaI
wL+VfE3NkfT2TE1FAl3FYl9enNlQWu2DqwqZhzgj+YsIidOn85b6/ps7eh9hEHFqTYbfMi+/rN4f
N2mU3Ez1PsI+YHjIumj9Q9YWzlraRKK1fPO0S8EUipxgSo5VijPolw1uw2ugm01jJxgfh8Gdd1M4
vIRFdZ+k40FTtHE7WZH/qt9oOZJ+dd7AS10rM/qmwbmsu3KPDcmJFneAWFKzwQh1qvGjnvk+mu3V
xPnhOeNXDDGeihd9LtcpLDsJA4xq5EwSYGKxsoyPQAGBHWwoD31V0ZdTDXubu03yZmuSpmJNPLY+
mAsCQHFsPBYpbHdy5ae0mDmgZNarYQzv/7/hGqOaPBYR1wz6hkjxCexluWhI8NjIUHQFMfVfGgZp
lRTiPPOQ9H8zNJYorZ6EymHurRg5TR45hrUrPGS3gSWgp0PNSrwxhvnSxB3aDF1iJ06Pqcb1Wz7p
oUg+sjF+0VywVnVHAam/i7tvG2oS9Zth06XVP0vog+nTQRBERExM0k0/2ADMVH2yi/Kxr9ItGKxD
pJm9Ojrs3epJcI3nRu7bu8I0v0JCVaRwHeawjt1O4mJelTNeSCyREVZyQIAuHqoKFjdtUkIMwtgC
IcFKp8NTk9JSaroP+4K6ax5d427YTQEQmDowXowUw9QTAquKnGv6kOlpOs5NfROAJznF9TtXkJz4
X+EYuuLdFOE2jp07GRIlQ9e74vV89QFfgKF6a3Gbir73oAAFKdx6C7hBPj1jaaV++y+SGpS+F/3z
FyOoceBgMniPwOC9l7h7ConjSjvTNg57ugb/0+UEkdDxqCL3IY2njCGAa0cGv1HLF6ZSTbL2ffFt
NDAO0AheMq4u6xavNQPW6PTX2PYZqdGQ/nac9M5td01DV2b0wqcanAwaMheoOPxhtBoh8DO3Yuas
2OtGjQfsp6sqoNwl8cOQN/nGKMfX8rl13eOCgmp7iBZ1a55ZsmEqVwXsP4ZJYMtkn0ZePpSuqw5e
+uhV5cNgMlhh3stUXMXofw0+OLtRUPAXHybD57aMBuDhdMgL8sCWY/mcW2O/sRpgLRkjAcxYberO
elGywIatIU8wK+ckDZzPuATjS26Y/I71XCtrOLsM5t5CUpw2TsGhja83wYQqcU5O4fSorPpd9/XR
J+kLEZbxMjg9wdGGTzDbM2gTsMgrS3OwKkzxZ3e8PRA7GdE6YvUF07mZSMdASXJXqXQO8IoutjN8
Er/ivBk3v/X0HIwpaj5iFuGK7s/NIjDZlcaCfupQddaxGbdnYiKmsn+kMR7JaOMJjq0iwlb/KgKS
Sxr2bqAoRdIVej2vg4C8hVFSLPP90OT9/6Xm+Eo8Xx2S2Xq22zHaaVqZdnNjWSZZH3NabL5i3PRN
y3a27VC/1zTzPtqZyhVtzkBEwUH7HE7psIZ61Ou8Dy+uAyOh91kuuJdDj4j3eQ57mUFXKcshuaw8
/IsFjwSRw9U0omlGA/5YmCFRu80paxoJhAl4zGQbT1PX3GmpjD2b+UM6JdvYkzdDNXprGcbHrPMz
NN83yUGbdqXyuK57Vziyy9AtKHr1XvjDdXAkbaSiPYdDfwl8EpNt09KBoEq6yrHT58HcMauAM0Vu
f01xxMZB8InoRr5KOFmsy7Ifj17pXCvFvB+c1QOfQGZyVRRWeuqw1UnNkLmzwC/6XWJv5uTguXrP
ipmvlNdQZATOlJjhn1cX3crGTNtbBnenZrIO0vQAt7QGhW2BhCWU596Z8znoibzHU7JxHIgRPFX8
DDJNnJBMqpzkxjj/vpep9Vs7dn4unIE5M3G6dlDzmWtM9Rqv7DSZxrzn1MfwFbOmck2sR3gN4edU
oP6BRCKWjeFgzZeRPYOBSz2N23VjJMWVGCSBIhwvYAhIGuwzDGxZt37nXjmmn5TPFAVmaPOEy+Ez
Nu3nrqMX5TT5Eopf2JQ3hy76ybM58JtywJLxh5nOXndvDuOILOO1Gwj4f+007qqIu6FTiSNG1017
9hMPvgVM2KIhXRRPcEG+KsvcQ4ZAWCq8cduzka7a1E8OVEPxB7o7aDwcRk0Yd7S4br5xM80QPuhk
Xfo5+nLa/K6th5TYGIM6MbbXU4a1Abr0W5CYEMahbxlwRMcFaTm973oer7mJ23Uig3Nicumvh2Wc
lyv+HHN8cRP8ea4nRKabo0FBd+Xmlbmv/fisp/xILWLd2kZ7N4Z616ACcxAtWkQqMmg5YZ2S02nV
KtTaMhSoAhSTxVi9QhnV+5aRU/hZWIvM2w62Te1vnLK50RZ4bn2DM8mAnZqKuN1W8T11SrwBk5y/
4Wg+9RpoL480ebAVM7xIIAn51pvyzptvmoYdczxUuunjR9tbwFGo35xd9FZgEDKTxoJbAN9a9uoW
5sXMhjYeKYtUJAUNYz2fMwOpIMyGddoBP+hyOeHxGt+Eyhlc537EIGy2YokIuoKEeoFtkMguP/pQ
/5g+gSU6wYJcG3n92EP2ggPCJLa0Lfn17OFUzDjoaNd7TR2wH+XYip0O4xvayZNUnrOe9qbyXxJC
cmsNppLho4pYM7UFzgYkfAblbcwgh38D8D5UDhEHMhBN0IIvp5BQjwN1LjePd0AAmaKxQFoNg6UR
WHFQWOnWtOgA59Vd3g6kbz3vA0Xdpguace4RXYn4jEUkKx8sEUSdQV6cto8PKbm1VUyMNp6oxDED
K6Oqrh5dG0Ad8y2tlKJVXXqXurZo7wRoBgFOxpAVD7ZPq62S+rMiNbt0kc7TML/4nf3QzwpGRrjr
Wr/dMzPwb9LRbZg0C3b/ho3+YA0d6DbZrcPJKfe+zUBf6MYQ8PnuBlF60uSfBsq0Ydw8VkPwSpIW
JqOOxbpe49l5CMNQaWBXEMqp9A9dAoQx3Hs3YEYeISnBc2CsOdRl/HFBsMOnZRYYdePJhdtJZ0H4
cD09TP3gUSgi+TErLUFxick6G3+2rz4djwN1EjaEL52DZbcvmj1qo0V303GIiIb4P7QDhd7GopkW
/dIYJ2mUfHYOvBb2Rng/UffMMf8HR2svVXoa2+FeMa0LSln2jUPHuyF+vby4FZ2ncILmT7KF0c7g
lg7YLE2STQBR9EGGOHdNdMj98Uda0bAXZvxqJby7sfHPrBV8bhmsZw1/rIF4tnKUoXduUHJRpPG7
WhKcSibfrdk9lIbDMGaq752L1EPiyiMr6lEsqQLq8K79oY3w3LQ8XRGeJxE8562nqhfl8DWdjNSM
wjdcJchFJGvHJ3JBEHX3ATdt7L925qNhw2ux2espYNchmI/fcvrjzvfPWCrUynifs/GRJYeRaCFW
zeTQ1xzRcGx+eE4sxo1CTia++nVd45OtE7Kp/d3Mcth1luBbYcd74qZvJQJCYRHJKo0eVgZrnJLw
SWX/IroZfgg2Zxi9W2H7rAVXNo+VgWI00e4k/21VDrKeN6rJAINx439pIMGEfvLxUkE3XwUeSTui
Ce9N4vbwGZJtVyyizwgEKnKLYy3uVc2Xqxn9fQkoFYGoQxtNWQ7oBGLHPJuJOsug8zZ9wLFBFdHO
dYpo7fnhp6h5ZJgZ9edi3POxFCfOxU4At9UeuNFReOE6w97OI3EPOaFBqxfkZ8FM9SU3CSMb14Uz
HyOfBKsuhmCXg/qalluQQofzZP3hegMj77yQFSIM93qmdkzgkTMvmwv0Z3SNeSZiH8d3ZeoVGzQW
2IoWUwxHkb0xkIlPZsIOrvvx1pn48NJnf2Rk9osVYjdN7CMr+q9/lmC0i0woidMPWMf7xpue3Gjc
xz3hgmn2caYeYi6hO+a8EaAQ6adtYhjNdfI+L0w9lD8eUhgERZJdpNejrPNVKUkyFr4+YlQ9NQOD
9ISu7lNPkf6s7gKHEC3mF41p8ydkDRssUDezmxHe9RnWxSTiS9bWPLfJoQfacyq+qZC8Oz012NRb
LAI8QRCMc7hjCXSTO4aDHBsbERcxHjG10m8L1x2jf8WS8OyBo+bwgEAXcYTIQmwOXbtLaiLYkau7
cfHbq8K9z3OABiFP2TCHoNIFZT1Ntu//C6/PGHPMXiQnA5XQ7r+KMT6quoPSWQeHxh3GLfzEBaSI
kIODwketyzWjsr773IaahUIAOsx+z7QjSHx8JJk17/yWFpXq3quk+Q6WHSh2Zgdw7HxW+UeOR8WM
LvZGD2V4SxLqRtF2dPoNyV0gH4rpMrb4iRyLbIaf34XRmZEzDKmaZxx5u92nsPMt/hRsEXm0UDl3
ANV/neTY5OQz7Awp3LQlXJJuOFnd48TDiebGi01XHt9prutegdI0czOJ23vi6md3hsHd2xaNB86W
CRUKFG77q+LixZem79BviujSlgxLzltJw6MogOUZxIe9YnyoHdgiuRAAXDqOWxHNX8WhCPYv0NbF
kCU+GbOWrAG2pJTE+NDI3zopn53hDcS8kssYxO5uGL9Nh8K7kS7yp8PBMHANfHXJWjSJ/KV2hvdm
HklI+9PajwdiVCNj2HOyJmQAOTpSDIR9lzAlY5REltruUmZJtJ3s8pXK+MYlWrPuX8m8v5YQQOD/
jfGmj5rz5GLWQP4Cf6h6cNyYzjzreO3KoysALZOWTE54AbTHfvbg2ujl5sS10AwhYfsBmnufQv/N
PHGommlLfjVfT6NdbFit+NENwdyKGlEn6kODaMPRlIcKZtnQJNtiqB8lFBwri+7juPpMVca5ram/
IWTNIpBbaab/qFDPF8pmm9zmBsIIZTgqjGuYUiItveyctWmgtouKEZ919NYwb/M2ki+3XeOxbfQP
PfF5h9fXbTpxx7DuYjNM0SeayD8Z/Mwa1uoQEo6LTKEZeUL3YAyNe8/EnLM4SDlO92KazeMgY+57
S5fMDvX7smiIAkrgFHtPeZre3Kj4NmLzZwa8uHIyDC3spM7DUw97u0eLe7U0QlkOJjhMhhebIv5m
VNNB5eonB2W2LZ3q0Wvyj95PJKJpBrOQWVubTJZv7ei4AMvaL4moS4IuYn/kpCVRD/zy1fLiduO7
dJg0Ue9pemGA2MgRKjvG46fFOpyU+oHe3xvRwFO4aPKNXX2GBV+JRrj/tBzZngyfAZncSFLpnaL2
1V4S4VM1euAo0ZkWmw3rs1sDJ0kvGZFucy5fywB6I0eSr8JWp7TE1LVDTCufz8g0fXvNV5HZszym
TOotzPQuY2oLyidii6a3JCtQ9tyyhzkpiYqDdBFO8ugEyHCtlX+O8XQ3tkW6YuYcd9fZW4pb2Tbs
aKk6GTEm5bImVlG7E6n7w6Cich9TiZuK7jD5UF6nlqYIOj/dj+fEgb6oq29RwAWrLBoZihyY15sb
RkBAuij1k4Q1gg/pP4ZD99ai3IPB8QgGrmWdeFw6eBIJ/Cdr1ZnFlph6OHbBCsn0r2aIZ1bqmnEk
fLM5WHcrjaMNp9zh3Uq+S06FROUr/vSmObQe8FTMRDMtP+22eXA18z0S46fNoeqgkGwtFyuuqjUV
wgqKkEfdsh2GbwlF7/9/GGJJTrQBCjeWEt2UuQCRqO8F6RVgzORAk/pSOVz5s4ndLJz1K8MYt662
6LgqRcqXl5YBWt9zHsesz/d1SbbfcPwvIl2btEVicjyuIwhOI7wAKko4hVw78KCc+YuZlWtyWlA5
guZfAybZbtvfucPdX16oqGmiRVn9ITkibGbBOmuU4TaonGvT4t6T0jd8E0mbFrPlwXnM0PZycvsQ
4kinLy/YFP6hAsdP/cHid2f1fYZFn9unOOz+TctPjixVbG1peBtPb6AQrLQ9P1VUeqDX4YvyUJwK
0FoTFfGtSqzHmDsEheSjdOCb0ZgN6P84e0cyxSeqf11ujit34DWkHg0sWZ/ziW6hN2yskV2ZUzip
kiBfm7X4NxCPRyIcbn6Db9LcdWP0QccTQpxwvjXzUeYSfFNYSFItY/8KCGYLU4wNFxHPCFtnbzNm
MmwWqiLWtBlxrzRUTXZUUF8N7fCMskUzdQATWRoRdgbmMXvXgKRL3LVdm0vFIfTLGwNo0HqZ55Bn
TJfUy+CdhCbojmj/ypu52nIuMth85EU5a9sUNQY+Se4wqjAqU1RajERnZ0T2X+BMB/QmCAJ9LHZ4
lvSy4ecEGIkS6C1yggXJlz5CK5J/6ELJRen9UFrPs6PJN3Xjk6zcTR/mzj5ogoLdF27bCFgvKmmK
ujXkFJmdzHLM15IDrWBF3ySImftgvrmGZG44V3aQ5IBGqQ+sRib6gEjhUw4SDsNClK+oEdMdqKBx
1cwfTTXUO6qTDZrtoiAvn1SRvwYD4f6wWxxKujp07UaxpiT1B3uXm3HqbJsRb6eq3h2/OoYmQ4TZ
TzZRx6uLGDiBZkZuIIKsAncVOR60EUlIbp9EOfeBdWLCHTwOBhDBhk+d9Ww2GxOi3apLaLjaLANQ
ad4dEeq1RneWPe+95XWvlZ+bQLw5ujQ2QoA9f9WyuE3prDZm70CIxu401MQiPf6RVfqKS4XsPcaM
g0Cg6hSvNGD4GIOOGIW0FhTlxjE6KiUes5T5tGiZDOOiyUVKQ9L6jpld1ZTzJzgaubMGhqOI4bc2
h/oQkSKqzBnujFBHRKaSZ52SaEmoiExR89XiY62sOSh3rOnaIFfnRN2VzBBEIpw2POdkYv5oPnRn
/scVlYoUGuRr9p67ut42Ge3/WPQCmAWbNiBSYj5FxIHtrHwEMVHRMAhVYWCvLWGj3OLTRr1PCOyu
gsWQYDzRs1P+dX0pcauZThQzyo8sIGTwcUvNct55TYDrCp4KSpK77seZTgXfpDVjroZt4nBVCdjF
2KG8vQpfBpRRpwcRkrw4vd9ixIonm7CXo+NtXxLoQZV9zVX5xL2ENCzvArOlxslbWBe7/3trKaNO
phrGAbUGcrK9dUli8tFyZC2vJedhF9Wds9ZunCOezMC7Lyxry1Re5DZq92vDRsI1rZe5MHepW9SH
wnGgWWm56mpmruPTTquoOzNql6xf8ton3Czm8Le0W84P3dqh73dBfHl1F5S/RS9nNXfVNwrpV6WX
BKkN7poRgQVdgB0B7j4nA54sfTc9YthzHafh1K6mHIcLf8If+H5GXAeI2jOFG0wBvR/8QWupWs2Z
gVSVJrc8hals01Bee9weuK4NJQz21npUg/1TCL6BfjExA2dO1L3j5t7BnCmEuTUNcquV3dkPHHVP
Re7RSGnOuhV+VZmGOLQMcOgVxPNiYtGZWHHcCVOZavcLUvqw0Zn2930UAKYLk0/GX/1rtN8/RzN2
RefbNzus9HPXZxlfLxK8JBiP3AT1K87eue+MDqXLTZ5SIrp2PmneywHu2+zjJDQAI5Vt72knjx+M
sK23eYtEwhDe93AZnTZ4vThKoAE8tNBgqTmeMzdtb3JqERv1UrCYASmcTDf9sOY+/WlS8y5gdtRr
Oc0/wYijtJWS25hHvuElcvUienWPgT+CS8wTmKi1rputY3RyU4aAXBnb5ZyoJdSPM3aC5+H0Wn78
FWaawxbYhkf+Yp/LDNvANsMjvhSWVMoQW6zT9FKR/r3E0/Re6ZnJB6rzj1OZBu7JcM7+Mizx//+y
RPTW/j+UjTouUVe3i66JDa1smDiQx3OEZxIICaTOM1AyzX7GZnuzBr+lCQP0ICyQdUikI9hYzOUM
a7zNNKm2sSyKva+HX42acDBmJ7paBliRRlAjzhU44uVfZbZh7EFcPimGEZ//Y+y8emNHtiv8Vwbn
2bxmKgbDcx86R0mt0AovhMIRY7GY06/3R821jWsDhoHBYM5I6tNik1W79l7rW9Ug02MuaFAjEc14
Ei+BV+0CY8LH0dpb2yA2Sih1CEoiqkYH7pZmw2o0dSIM3VKzLyyA4mK6pr8M49jcEMOaAoiX1dp2
xu4my/3uJgG+CcgtoLbv5yDByJorjp+Phgqj2HIruZsW9f7eNoi8LWsntOg9wgYOMhUcC7gtmPA4
649zOGoeQsDL+bkNaY3FTTCCcp7wmyxTt5m/JUOZ7TBHxxoar8hHij9yh1G5DSf1r4s+mfZ4/NHI
WK6b3vgEgYgxGndFo+1+kkCrnNTt1OzwWbsJx0w/OvfCAf0+/5dtT8DT0ibHVTeCnzagIpGjcU2j
qFmVlh4ejd6ZN6QM8K5rEgfgxviqSUbdGdmMWJhDCK05x5OPxjpFfABbAZOHnr1w2aHTFzamZD84
2nTR4ULuYltDKURzMzQ8DqgVgtwRGiLznSR/HIUfPsr7ct7QapO4LKxS7fMkMK25xNI77bMRDqXF
GXJjzJmpIX/Ek8GdGJpReqxrxJFzwGYIz2wlq8Te64BU4WggFG8ovA5WIxGqaHVY3tnpeG3sPDg0
f927cvamzC+V4ujbFb79EDrpcLZjEuic+c5FtpKcRpFoN9lQXZFGj3eJrOOz66VMJ6wx/uiZsCzi
At0OIkC16+K6OuZQ7HAa8LpjBzJWYivpKVMBRVtgNWj9UXgk0eavZx86Ckh7Ax0SneGEZU1nbBp2
57/eIlSnYP0TG2mYYbFIEAtsQoUQCKT/l8zM8XmEHaEXA/5bHz1MjV/k/HMjVqJCHGQbcsfT3KHy
HJI9cyiaSc4E1sVusUaq/EtLGlZ5PbIf//u/8jBFtDJfNR4IksrCGXxiqmbX1+WXG1nOWhLPtDT4
LX0sBCf22pw00qpcThggd1EVegdhfDLEGM6jVcijBI9lKVHfRqb58PMZAbmZXdd0HkitUKdJ18Vj
6iBgiwrjtXNVs8p0jpExEkC7OXJHKMyZbrBPnpKustckSPB52QmB54gIF6aei8ehIebPhjSLaD2g
FdWAm4qkuXRwRd8StkBTBPKqZ5WHCtrprWypPjy/vGBSuadQd+6U4zZPJUfQSBaryaiYNwsmdHBU
q5Pw9OxEOBT4onGDNBnw5zCWDw5ppqVWfMS+P76UuqMzaulJu3DbdVyHNPqzIT0Kq6QBY9fJxfXL
G7Pz/bWhB+pC/xNvALG0q7Cer4Y/4YvUQ3DenHaXiKP6Mz5SDc8DOcV4lKP7qvcuVUdWV1H395AB
nT1HdsRZaV88y+E7iKa1DatkwHvxEAa+eHBsjwOLSN6AX+nLROMIHDbljWdgv7dtmE92c4L0qt3m
rJlz6BQz/cQEemMb+SkoAgS1EDVuYIXqdyHGaQr/yVqAzeqCDdFDN7Q7OJEYpVsAaP/scyvaDxVm
pcLBq9iFZDc5+Lk5j8LB091wfMNRQmkbVVvlwYLrKndtjpX87DOotiCvjLNl5CTKDOUzVj8AkAmM
wVAgz09oyT6A+CACQJPJF7OD7ThEh6opnKcSde2ygbZ116ftZVanrtOuL6A8Ydd3lSJRU8Kv+Xks
ejONT8E46ade0wfGNcQEAuvnpuls/z5eaXiPQLJ76Q29KuIlKxGfRJSR2+hBHKxGEgkzy+b00btH
ZVND47+Xh4Zmy8EaEdNEjzptMpDITrWcyr7cu8KttnkB8VbktmKhRF0GUnrLrFDsptTz1iIkmAkD
2bk1ONwkkcEyj3kw8RJI0R1ERWkOBMHSEOgB/UV5dzugbAShilQmTnKa87ZPLiuLOuJF7cbC2COs
dAk3+5wSyL3LiAFBWKSAaOinjvVi2zS9Ds9zurV01fMYotuMGZau0TDzMPWQAPphAqHiu8uyIoi3
JpF4PZj4txzcZolW3bkpSHkPCS4IYkgNTbuL0LWDVbyvwEvAW+lXPRCNExouf5eyj5IxR2gJWnXS
L2P8HuyoMTTR/uRBKQUYnqUryQjLzirCcExJTwTiKi2ciCTbwt2ZJJCqoaKolR5HoS54aj259oJg
3p2CD62S04zSolnW1uupFPeV5Ydb0/HFwi/MrZvX7q7J9NfctK/UEZLStfCWk4dA0Dch9Vo8GjhT
AMh26U5yM+ZJaJzjgUSXEbU+wzQPQad+ZG1TnMuQF+Va/C7ZoUSNLsozKOu7Wm4dbsp10jbGVmUK
fUz8yhwsXrCo41HCcAl5+qGV2ls8r39jbd11LOI0VsvbMXXO0chAX4/0aWV1+tWiW7VEnT5rv9wU
0uIJ5fFw5e0wFUSto0i+GGF3kq5k37n5CG3BOXCqYQJj86IDxI/ZHEOnCMEgrh57g+dgFUZ2us9Y
cnOcN67UvpUGt9AQJRCQPmvWCgzA0KAEteKM3JIuPAxd/FpQqCOOhmiAmeFpKBTc+YnAwHT6Hgzp
ElfJX8vutIFnEawQ7Z51EyvZjPggPizax3qPp3DaKLfn2M7YaanbAyO80p07Mks7SKqjT+7zYGJs
9PTyvrSsMwWv4qmpvira9W4m6KqhRCocDSs13yZE5JFsLd39ZHjIW8sXWwW3jdF/BT0m0rp23nwO
bqknjnyizTaw050xWMi/3fEKCIvI0LS/1fKu3McN4ZXdPK1spEG/FkVwRSO4EaRtJB3uA7DlEaf9
+slolLeG26yIf6Xscozi5HletO2ETpwq4xG4MWhhLQYUtZXS5SzkigM90RLzizblcB0sjUNyZthc
gkoRO0cIOZmblW3tprzAMaOSrZU1Xw2IrGUY3ktnaE5DbBcrxjgnW+UkQPQMjDTn2KXQurvpVkok
/pUxHgrGrls/ra+jaR5+3kg6wZkhnmFxoXDRz0FuyJUtCHkkDZRlYhFnmPtpyZIDXncXN+Uqa14F
iRJNgCy7C2b8bIU9+0BM0dUABrGwOnDnuEgJURz1h8QaX2tu4lUz+1bcBCGjR0MMiWH6WrbURnOM
ikht1P7RZVR6/+okCF7yz0TQBexSiFvuhFHZ0fep1l1JELs6I/tlfPYAYAMCL+ByjeS0sRLPu+8L
kwD6wrNme4oBfev5sSmTz9qFMjYaG7vHrmFr/rUlo2xXsKghnmcUUiLYiNrokkzth13R1CLNL1vh
En7NhYtJTBp3zqg/ORoyVA5SdHxU9obY0VkTDyiqdp9THSxKRUNImfSuAhBunhAIoD2a6vAcgbYl
NG+TeTq804Lqs8ZJEo7incR5iCn1z/XzhIEyOy43voXzrOZ3TYuShpQL/ou5y89DpqrywgwFjsck
SZbg/fiRvs9zdM1Cjgd6scF9SO+oceLfhc0Zwu/CxwJWDtHlnEFspSP2I+j11x//+vd//9fP4d/C
3+pO4Y1Ref33f+fPn6oYKwB7zf/4498fleSfn5/5r+/555/4+zn+rEh/+m7+z+/a/lY37/J3/T+/
aX43//XK/O3/eHer9+b9n/6wzhtilS7t72q8/123WfPzLvg95u/8/37xj98/r4L04Pefvz5Vmzfz
q4Wxyn/940v7rz9/Gbb+c6H+uk7z6//ji/Mv8Oev03vTxe//6wd+v9fNn79M728mFYDQ6SZ4tuN4
v/7of/98Qf+b77i66QvXEJZl6tavP3Iw59Gfv4T3N2YWlu5DtQVWbPnGrz9q1f58SfyN1/AEBYON
CMHjS//5e//T5/ffn+cfeSvvVJw39Z+/LGv+TYq/Puj5N3N1hoXCd4XlGb5j8VYcvv75fg/Eku83
/kVPk2Y0HN9ZdTbKsrwtjvRVOC2a2bDWrCYkcDANjxqt9DmXZfIvo8WMkUAkpghUQrR79zwYwLfv
G7zeQcUUjSjMTY64CRoBOz6r9SwLwh7KmCf16WqFU+usDdyOgK1L9nhfo+8RPcpCMj/OjKt0zFsb
gfNkpC9TPQdHdDBx0x/NQnsaNRoEGZjDVq+PY2s9Z/GkU+dEu7qgz09jquQ0CTg7Z8jn0euwmmOZ
sI+k2oMxOM+ZSUevA+hBB1ngWdb7E5EP+Qol0hH+yarVo3NOK8xzShrzyt74lfXisiZsxAivxtHb
dQNOrCbgkrLmI4/V+yTJTrC+QrvZwJVBM4c4yCLAWOuenKrY24SJwyu1mD9p6QakwCW2rRvHwQAQ
ZL+lQQ4UoUyFP3VMaAXK047rnwXvYVQcnYJmLeI0LbjpzeyiNEii0bSHurKqi2cXlrUJg4v++ip1
PVA11pZY6ZVnjFsHuok1kRNtk7AQe7MW2zqhwGNTC3EIwCO0VbgzJIGVzpNWIsIrR89hxwMZWDvA
hrHXBt0HIpyMMWnvVBukHEgrOuKEdXkt8+aanLxE/x276m6+yFUEpd4fPxpfrJpoPLRBsSHkDAqP
uZ4FQcwOGf44Hx1B2iXRLkl/dDuUvwBqe/onC0AQzxniXWHp2yZGbG+h+bTNfeValw5HqxaRxuTZ
wZKEjK3GXWcvpsDbBXEocWdBFcn4Jq9t0jVoqSWQt1M5OjaHFXGfPvv5U2mkq6nl70nugEIsQ08e
w5jmhskLZY62j9N87xMGFeXDVtkvYQJc1+h/2GEObWwGSnH+ngEEciOBvWD0H52sAqPPpFGaLqTI
pgOlUBnHzrafui4+4AVMixtJXd3WzafuewCR0MBW7wSb7tOh+6qeQhUem3p4LAA1qtJLDmNEwVjM
iGpLrzfOlNwKvf0OgIYCQdMY9RPu4qhh3dAlWVRZvLUij9ADzrt2iN8RcHhKqgPT00xPX2j3YwQy
7LdasMNqnT8PN6n+BxS8nJFJB0a0spQeB7dG5cdZLpL3wIyJ9siRfUM6BsrVV92qY2rSdu+WeMsD
OnYfhNHT0ciAbkZufKNjDJW6YUH+VN1Ctt14yUu/2ut5U6yxLWSrIAv8vZHLjT6YZ71OwWg7kb8i
rraCwhI/6ba0H2XY2A9kPjVu2xwZzV5wyc5Dg2XHOKTnUG3c+2uO0nhy+fn0DcAI8WzHSEuPQzug
sEgf2xbuWhd9duo+0s9I9+j1yaXw02NqOzvkProX0GedFqkxPIWMWviheXwHiOS75JSvU74BbyWm
HJpL9yR8KntOar2RnWoNHW1v3jR89g56O0YbofnSG4RmmgeIzghjtlASHjpYtRnmACHeGf/AvDCX
Zko7Xe09skuKltmCCa3ODlYeJilNZ3HENEGD7K6riXEls0rFW68kOB0A8lDB8pUPRjlth5xmPOlW
pCgzTL0M+YvTIyzN3iy1M+GSu8x6AprX07GATZBxw9BAJgf6bsovNQwNvINZdBANxDrjSRMERM3U
3htLoMLghBEY2taN9K00tGPcVyhBb33ofbiYsG+9Rsjcp2C88DEt4waLKO8vDqmIc8pVnBQx+ibd
u1NAGiZjGTFfF5NE1xRigqGCfc7L4VHRFxHusEEevqmaub1VbQq8XVBxOfSPyarx7ess0NNz7zAg
WUHPEkPNDcLxKo1dVw6ryfmuyWXRfLjWdb2kS7NHIw0CcmBzeVGQCceKaJQzDflFwheGTY43tuKU
MMbZjeeBw/PiLYKMa9jHd+ng7xnGtBYZ7Z9zqC7Z21MitlLgjGAgm9PlzCj46xgvXEW4i4bYysP2
UePCGvDv5tCvFKEL6KGI5WaEXkpogfFDwwgLSOZqMsNX2b5LZji0oPaOAw2H0zLOtGJl2afQfylD
te3ibiM5POnGWxh9l8hgpvGb4KfPktHGODjbPr4grn6scpZDADWdb87tn8UALLijL8sHT2mtOA5/
wdgnittetKwmtvyecKJaHLWhd5cYxNsbs67PJP6sPB34S60uSQ+SEQPhiNrF3YqGyIPJ9L8JX3v9
+X/+tNRLjF1tUt4x1t/YoPyh1yQ60XR46BgMBLiHJMnky9IqTdLYcPr2A1cqunaTdaj8ajdWGWtQ
6u2asWEQnT6IjIxKmd70nC4H5y1gQGLcDgz9zfwD2uYqZg9GfwX1gRM1bL34mjNImpDxChzfraCL
xizWbAuwVShdoeZjqwck8tDlLZRocapMTkv9SsKJS154gtZYzBZpM511+lMDPMZoT5t40RrqI42K
rcibDdBeNEsgB+Mr4I6Tot/Zxxyee2AnXnACe4D6aonlYtHGiPMYknvQmolNqPLbGGflhDkvwP/I
MIt9Lkt3oysPjISAw4Mtp08QpLvJqrctlTrO1VsdXbo7DmvPOdbal8/qCv0fcPbvnCVPxQJZm7UZ
0CFa1fgi6dFXZrWwc3IgeaaNHv5QgnZvWJNBslI6bg8vh0ugaIYVO2AFG6VSSjax9FSxl/SCkdtg
LanSj8DadmX3Khp/lU+oA0CPYKzy73GUniDnseazMU6w39k9E8UIUfrfoT3uAuRpRAMpAd5Vmvdn
DWPXsrCdhzrw3yEoPDp58oGPEcMVODJ3QEsGMAvTtr/tXa1c2vkDrTOsyIq+/ZTjZpZSf6OOoZAM
EvQcQ422FgrvnRXRJlaKJbpHleBqs7Q+DA9u2aWLnInl8IV7MtyITjyVoX0X+IxkuAM8fdzJCakZ
JLFDRpJnS6YeBo7uPsTCZcx4IQjjYQi8GiVYVngvWoEryfMcoK/0XodwRfYCN0X80Hq4jcJo/Mo6
hJR+O1dzHh0k/8lMyluqx12Yj/euzjE88x8Gw1h2A6wOv9+kcXJsWR2n7qbUj41lfoeW90V0GEOc
ftlW46Hqta+KFv6ElLIowaOrkuUAdnMxeHTfXuy+p8RZTN6hmW4EAzGHkyMEILWtk09Bv8/PaWaO
sxyZiW361UJCsIjTbejJmDhgRk9QLfMCLZ6KOUA0O9ojJ+W2XnZwh1pOnpG8HcYPLQa2Gl2yEepX
XhDPQGO7G5heFbe+TaGGiwy7nLUwADwYkJQ9KV4D/1v56lQAjmOwsm506IXNXo71KsHWrpjshznU
tekaR+ax539NDktWASISB3IYYj6DkMmsAG2khYWnX0p+AS9d0u7ZlnMXXz2AvNiRm3x1qQ9hGm4g
P42oplwky0OfnJk6LFtSCbxl53/FmdoShLyox343lfoh1N/KxFkjy+e2eTS9dDegBw9IOFLNuMv4
GKUnl2OHorbMHh3WjZF7LhbvKrcfIrWfbFZXmJ8ram8UC/CcpuEoUdypnes9TinycUJLfOJ/I8DQ
YrTXXa8tq1g9xnZy4AcBJzkXh8cfuzHeVrTkRYtIX2eeZhcvvcBWH37ymB5gtoH+S1Bh6zuNMj6y
movfUj8EOGaMQuxLWdyaOk6exEx/4xCZYyHuZ9p22LOZxHJGLVPFiHFYWRA7l5pGi3LOmbq08Uj7
jSkjgX8sl4mw7YOTaS9dAQ/ABS7GBn9XjtZD4hQrgJ3osZDdIJx/8mrE0SCAps8Gm7mcbsMUky9Q
694xGb/EZC+TKoWQmyGhBchBUVur6MsZyBbkFEeR45NX57UMkrh2LJ3L0boImxYZjd5I+8rTp8Zl
TFBEtMQJYU+jve7tbW7elN3LFGge9PC9IcJowpgfwlf35c4s79OBQZ211j2SNwt6jPZ4FvYpaQ02
jKOvvBunnJ0Ee22kN4I6Bbb7fY8QWHMD4rwpXdL9wDAi1dszd/ta0YPnuI7mWUDpAeBN4zGYQBxA
kLa6NenyT+Uw83NBpiXubNhfmlCooim/ZRJL1pO+meLmLM9ec8tmycbCPhTEOxKWj4P+3Dhz8bvr
p+Y9HdEyB+0+Hgd6NcZJFN8hcyXQ4R3VhmJTQ2mw6vLv7H3i2STNYjklj0MQ7iwRbSOEj4WSqyr3
cDoFZ0LvUvLmWc13mdHsDI/HicSdOkSh7JAmTZEip4PbW+R0XmMHKLn7jEtgmQUfGIyXTcrcFq+6
TmIJh5qVSRzq7FRQ5KuQXubm94b3XqM08gBRF9ZnBWbX9N9z4zgGyAXpEFL3bxhpWI+eLph/kn6Z
EKyWct68a7trQQ0mxCnFGBkTCBSIly5kFOCwY+OBJJf6CVP4smUS5SPr/9E0E0jQPHaUzTNAJmSp
qLUHAd2+7zkHF0T3YQDrNK5u7aOaeZ7KlE0Z6SgwknB41QAkB90tGWKczcLNpLtbO/A3TIKwYuG/
S0OIiR1xeHJbeWep+x/wMecImdWYT+s0383KEXM8F0R9OMYjOgxkQOc2/3BSFDDGlyWcjZZj9ajx
UlZbN46RQPSbyc3WzKrPFW4xsPTkFdzHPdmoDklS7WESCDXNBs1/s+XBWDrTu0sJb2K6rpmPOxRY
LrMYSGFUkmhVYNqBjD85qGyBOWXjycvvRcz4Hougg8DL9u+qCj+9ad0YzF2Elt34kf/aor8agpQt
2VtklB2jBpRnMG+Yom1SPsNWtfsJjpSVXQn2RqsOqt9GyVptC2i0sc24x4xPkB2hyraKsHWFuMyv
bhMVgfcqAwYP2odI4kumETAWsEr2mlgxYECbpmnBOpbew4ge3Iy0LaKxZ1ewFpRcwQzBU4HqDOFm
fyFrA0Bi4hP622i3KAs3ul5+SveJpFxtlgKulSEvaRgcPa2kPtSfgmxcOUJgpVSo5uUhsL5x8Swo
TIkjbi+J39whJ174ibeZknSrVSNqfkRjNfRm5wQ+kY2zmVH/bNj1Now53/U+W4u2Kx0AptK9jOw+
eCm2CPiYo+QX+mWL8bNu9hN9F4vTVd2g2cHVAWyiVcanR6gmlmmmehSHebGH3gcLcnjtWVuJ+Vkp
zgg+aQ5I4qfpk/HgehLyYAeSvRN1zX1MbHEAKLHhWB8SGMQEcFFZ1o2uyWfWBLxRe2Tmv5Wqt7NO
TRAeUSbdxmBeMHWQr2p5jLDdDk271ArguWYCpmY6jFmEYOSFAcSMfUXxk7/oDYrgBpM9AdpInjeh
K9ahNT5O0mOwhYwlyEj/fMy8duv6SDr7V9/+PWZfo55sgzHd1UJcagJ8Bj3ZiBbdr7nsUHolJvOh
vrxz6QYRvbgylAf1sH13fWdt0uSa5yVrxtC6e8v80oQ57ntLEBU9p9fKuGckVh5ope9Sou7QispN
3yNxheA0MTpZB1r/DfQ/RK5XOmA4gbsIoz2Q6qQfzzEL3HfXrENN3z865VPifkFLxaxH2VmZXBWS
C9aZ4uCK4FHuI9/YOaE2ghhLTxGuKTh9VmIQW5SeXI7aQ4MvFYUabHJOD5z7nQn8Z4q1aKyWJTW6
TPq3WGlXwWhCMchKebwHdocKLYZjbNt+r7L6ALlnnc54yX5fdDdUGGs0VhTF41Zrwa9D446d7hvO
G/W2vW/Ng6qwSlnUYDRDe3kXl/ZDaaVcvIcpVzvD+WJasGUKLHzAJV6wojGz9rpXByOelibsupes
ju8dnoPBZpMvMJLiq8GhqW7aPOd9YEBzdDhn5EvOAT1QTN5GELR+cNBnVqerDk0yfXFcXwyY+fXe
f6wQf9Y6HpyV05608rlg2ydp3gHrKoMXjGYbjtg/O6VeJs9anWxjmwOnnu1EbrEDU0GIDzNGMpaN
GxLT4gFdW+1SJepqGdcTA4jvoTs7GvpgozfIUDG21PY3QzU3ZDmiudNLwOm5o8w3kIrltdpzHALp
do+uDhTSuuOFuBvumoKYNIW3wE/Lp1DrBhYu/i5PA1aREiBFEFCV9r/LCk9XxckM6wsdbODrSyHf
sFj3RMniwTDRMEgbRCqqTrbGkmclqGllaHKdTvLQC+JKcSybFB60YeGHV8954Z/tsTjy40ds/Nee
I6Nu7szBJ2XoNCbNySXXZ2rOgxTb0TApaONVyShvmOKLHTxIER8FNXDUPKdrJsmU0yXMmEBm56q/
2kw766+yqm+66hHoIh8hKTM25TKS2HSwH2R/NjlsWRFSbWC2CG/LguSNbjkGgoSsItqZYRftPCN9
qhHVh1LcMcs8mimfeCZj7GgfxNseYSyv/FI9dkP2VdDx0Uz1kPvgnDDr1GdGZi35HQbdM5+ALkPR
RqIDkO+jWl93HTIuJNNcCEZ/49Em4NVkb6xH3JImBSzUU+kUsOUvdnqtdQImcLeY5ZWsr12Ql48D
0ar68CnFW22qmyJ75XIQZbMd86uwn1LBk5qglXbfpQK0DtGa+R8QoHJR6/rajLpzCFusx7TMKRmf
PyE1rBPK9la9t8zSEikgcQLJ5N948EWF/5Y4FzmjGqrPhKYHmeYs4c3WNcrfQhow6Q9wQnc9OmOn
9uE0eSdhwM3jIzJ9rDtodbT+CWqvBjRaz0gJozgBt1mEzjpzOVlh7xuTtzC9Tpw5IvHmw3TsPOMS
aN2yTn7nDBSSbNpkgsFgyETEix78Qv+K+3jv4D9HdlVhfzNEBScWEChsyIp5JaFz9KzTa5Rh7i/M
MzX6XW3O9JAQOKEb8NhbGO3qnL23NydtQ+Ig8QQWl8qoM2OTp555GKEwdoZ1Tjztpgy9x4h8kSUH
cZ4+ad9W4EegO56R84Ixqz331BJTvU8c/xlMnbqJE1aGOH+Rbnxt2qlnfckRyW2GMY5oZIzvfYTM
rQIURO19qQcWeC+Jn8Eo2+vJTShHfWsvM9diNxuQbVA1ywifRsNfgExhLidhkrNMsaHeaYoVmRhR
8qv6qD5klVrkVbzN43b+6bVeqTWEkJnpj08YiXXojYDcXOzN4UHScUJ0v6pdiwOo+0y3ta6m2R/a
b4YZt0VPz01IZtf2dmMWsDRRxTvV9FxIbTlEWnT8+RfdVLKjEv2UBP4ltgA22+ZJVFW6Cy1sHk68
RcK5JHx+YwTT2USmDwRvU1qfPTs+Y5o5KaTYthE8ZUs3b4G7PTqsKtWhcOHSqdz7cJi05wWqaM4h
BI6H3wlq7CA9FjJ/qWLtM21GqI7UPnRwTVqiIe4BklrxMwCye8Jc++xFiB7MWeOPpW4Bm3uFAHXl
NfWuRXKvr+e5MpR3AdyDj4BeWbSqh0PVss1VyTFyWIKKAZJPf+LCn+CWwY16yZm4+QmkC1UuCSYi
9i5fg5NfmNwtJay7lHWoQ/ZatZshi/SV0Bj/m5miWB15IGjxnMnzTuYoQbEwyxVxns4KK3RIul50
BOaA1kZ0F6PUvoJZ7FC07F9aBAPUDRScWIJOAlvPjq3b3zZaNSHPbRCnpGc5GsbjOD/Fg5OjnkRy
WohzZnvVY4qfGVodXWHoK+sGyKaAz7DvO40e9eDT4oJThaMD568mLQDStdqY0tmpkYbhRIbikrF8
tIHlKYIBuGM7bMHdQSJ37sl/3JSp+2kRfUv3NHFvUljfJNl4QX4CYiGMaDwN2QqJW3CLKOp1qKt6
U1bs5iXxzH1lH3/+pUO7IGGAQ5+eNfd6rPu4POWTnT6FhZs96O6eCIpiJUJxsSI72YKh9xw0bn3X
7aKZ0WcSkdeIFsJ3ZoF5csXZQylc9JDXG43Pp/TpGDkiY6OE73CYanLNm5hRxchgoyt/gjSDNRYJ
FIVTABwXCrPrSnIaGmtEOYVvx+tZ7c0o3OYBu4DLtSCKjUuYcrcPbvEkIrfc+115Sq0wgF1j8vS6
9lYbSrHlrV3bpjXXOtqGwvLgXrrGydcCCAky57HOONWizBYeBTjELG8dpoR7VCOe9h6jNTLfDp1G
R5CPklDW3CFD+vDtqcFcExARLxB+03Uc1LvLdDOROUC6qXc3ntXfCmT58NK0eN8Eyafvc0O2NRdC
deAoRm77o1fYL9K3c9LDWMozCr6mBwM6wzxoYoI2oVZKqTZVh/x8UhoaZprngTcQfdDr10wR0lEZ
pr4C8Unqps193ZGvodyIT870tz66ejxaWbF35qcUo7Vjt4ciybGK4V6j4+yDYm6BpkX+Ismn6Xhn
TUF0A4Rrm8zjrjiMPxwCbWaKxVdnvvNR+Fd4TvNQmgiuMM9PdviVhRAeoGj0WPxEK5F/BtkLBt6z
C20Md9DV6zR760fJa9wRIlC3aMFNmzeUkn/N5eSNlrF1BxOdSSAc1F3qMblshzzepueIo6ekieEn
7jWWnYa45UiWHm402IZbgIbXVvFzga71y9ojG61Oq+OQqGlnB8aKAM8vVcsHKn0f3CM1WOgGd6Ef
vWsGI0mfXCMKMhpzJVi90iaIxLai2yxncOZH5p0vp35JXB+WcwUIzMIh77SCYGAR3DW+ybqftNnO
aikAIoxBNApR8dUu6NSwRtdC9m/seu1bDfe4EAVTajckwc0Eau6CHgJbhzHETE9D0uI1TjdmizM1
rSOeusl5QPZ1l+EjBfs8bYbQJJ0672uwqwzfKwm7grh1uRatSx9M9x3mPuM3poGNzZ2/z4pppY+s
LFFrfduMyKlE+7vQ0ggmrAvWTniPTDH40OZ/WZGrc8HRn/X2XW8MAOXmXmcb559aWH/D942sB+Ic
MNBFwaGqSsrSPWeHaIcqm6N7cGjZt+lOQFF2umZi9RpIO1TWpdfoVWEhWPDqzRm+OWYNbw3eC+e+
zO9A4GGqTVx1kkxf8fqT2dhzjG3RbmkNxk4VanstJaKksd114OTaWu+rNYHgi3RI4qMlNVSVZbDT
HEVSw+DSlMvLe49UOfJftMOkh9xrUaBtdKeAe5U2V6sKSnpG6aHSkbKXbXnUmLWmnsuhTCj0vhAU
+qJdIQ6cM4mh4aNiDLdeElKoQOXyocTwWyVbpU1PUFNuLRX47CelCaRXP3YV4VRpDrsqDddAhNd0
vOQBlOkOVPBrAH1oFXjhB5Mlao6Jm0FKzP0In9CJvMuihI3hlXdBhK1Tb6MZ8lAVy1AoyiUO0qZF
Dz1LPaiOzKigXLszQv+HHoE8sK5x/KEKTWTLhS48ta7qnqSjDJq/FcYvWlOsZKpV+6ryngdaTYsU
9ssO5z7w9Da4nRV1Jm2IVdq4D2Ff34e2pDVX9PsQbPDkwjInJwRJRu84/8HeeS3HjWxZ9ItwIwEk
gMQry3t6UnpByMJ7j6+fheoxEqmg7szzdMRld6tbt1EoIPPkOXuvvcauKpiEGPAjZ89CO8Sk9TFK
3zoGeTVNeFYx9OpgLA8hYe7wz9X87pr6o216q4qI5Z30u3IN3OsBO+IPcmHa+9yxiMoaSYVGXGBw
Xxx3nSotw5bm6fcWBxj8PIwHeqO1tzBMNm5mWYeidHfcQWJPvBTtDG6XQNXw71SzzSoothwozG3i
Gul2YLVFrpMSDD3Z2qrO0EWnmeOCzvVXpUUPnZaD/lihiuIcGF9KXKErrZ6sV3JdI+ASnwy3tnCp
zRayIv/mddBJiAn/rOXfgSMHp3Eqx0fIFs0ibvkG49B6brrKeTRH1mzCTRHWzH8LVgVGwtg2K02G
D5g1WGHSiNIorIttp1saLTHGc0UdvPI2VZtqLNQ6EhBpAfdvKIoZoel1sbfjmI9OziMMmLK8LZC1
LmLLxWEB+/eWCnkZAvc+5IYMT8EQRicr9chf0QK0rHDp6L3Q0HC1QN9ffzjzX4V2qu1UcLYIotqL
ishz4HG0Bb3AXOvpbGLPA/Omz5i51IwARqiIchoiYtO9PZtKeOtExnag77z3U1YCdM3hKix16xAF
fndAoYO5tney06T88oRXvAQLPnYLMxIAtCJ22zYaNah+YfNIBuI6kO74iPnkJbHsLyZhkY+ehFNf
e5qzCgsTC3YGoS3X4QDodq4DkEQBJkdr2PRWNR2yvLztdM05W4xNICx6CbrSoqItgFJ5IMEvie/0
gGjfBieJW1anOCYW2+eo6YBEa2wtOoZNFCCZSbZV23VnyeluY5bxp4n2modZDEtjjVxLBBmBjMNP
3OnF0k8M9ukwy8hqA38Z+73Da2HJnR+odpUaa7Mj+IKlXK4MnC+PWSk/wdLi4EbIw65hG3m27AiX
dtToOztgYi3S/L7SoujgNnSHlJ3dK3J27xnKLpLeBbooRbWNrMF5VOxLa7O1ulWGpHpNHZ3s8tBe
FpVBmCuw+SWKrXadhJW5tenCrnPMGCvTxjBVmsnPSUbBIWqJX5XZBUT+tEy7CR35OIJ5keW+G707
xLrGeqjZfQpRMGpD5H4GEROcsel/ngYD/AljqbrSvMtUlNpFn3/EQ24R4STxvxT+guDC4bYOxHBr
oJylLixepOn2t9dfV87I4bWzpnVGsMCqAJlxU1k4N25ELHU4/a7iiG+leIga4iPjAWxDN9xZyof3
rMnnqY7clSnYROLCbU4yG9oTrkA0UWkabiI84oQe4oO0HbohRe4e4ephQKN2WYGWrM1F1GLqxlsG
lXOyzLNrj3hGIBqvCTJkbt+MxnNlei79sXSbFZFza47aD4eBKbtWYlysAf8WJH7aeV3+eaQFXbYV
Z8NoPAaD2xz1Emx4Q9eTIVuab0UM3pGcpvash/yDLvFfyKqr170xap8aTrPRVJ8LSSnb91B76Lww
uUcfgLMFCKijpRCpIv+xrSxERCO0A6rXk4hJU0B5QFMN+9dSM1HlqNogq4Ay224LD/Gd+YoBv76Q
HKwv/TS2qZCynpwRZhqF6eMMRQBJCmpQTufSbLetlA657VF/qYvZ/uo34cVsAcAW8FyCKZ2+BOSl
sXB7L5Mv0OPEaA55f78i1aVMI6Mk9uz+2ZnYRtiBiOt0YcOllnM7Alm6dT0a1X6k0eCLLObWKPUe
fRMjkJEs8hg3tKfLCR6Tqx6zSBJci20oEyerJsPURiC2sOuOs2+LNSDNyQNSYvA5dKtSoUXr4nUQ
2bg2jKa8HTtsLZoHIYPEBYZDNID2Zl8Vr9V8KHMZdw8IKSf83NhE6GLwf9kTTDyapzQcNnVd+3ti
WfVNZVafAw+dv8aEbhU7eB8MN0qfrq5ZSvJHn5CdQ4NujZws0un0rEo2ZKcxZIUqvh097xL2lKQA
s2ZCeAiaMUq3fTY8xIZ356sq2lhgTm5CGctXnJ2bCBU1qIkKRl+B30QYXsVAtPsOLtJ59d3+VHv2
RdnkXgYdMw5/CGEpD6NO6h1O7aSMODiubGMaT2oOPhlEtw4a9aNK5H1qNRHR5QmWcDLiZovbTT5Y
t707vaQFR1fbd4pV33kgALUUyPDA3KZBQXEDBpdVuh9fBQEtT/xGKEziUoShvEjdecGW/CXzxKew
HZ+5QeEi8j1BO94kKxRhiJ8zGsuT/pyJwn2yU0Ig3F5+HjuigOh5Oasho1vup617ZwtnNZkALdq8
ADlRF3x+vdgZilQpaCDrToWMtrvuk5G3077ypIHEzHoMHPzGWtrrjMrsU8Q1YmAqQB1l1oaQRgav
+lHFMYVUKdCS1b3NuYjmRcpqIFoPonrP8QPqN4r1SqBrM0R6mO3Mm2xWfuE55azQyh63RJ4eZYdP
o6CelYzQPF9jvkJKE2f3alHE2HuHuOg3hrB3Y9qfa4zC/LKKd7H34rqNdRf4X5DSPtfQ/rdFq46j
yLsHFw7+GLBzVr5A3SJMCtRDFUX1PorR6LTDENwOxkPu5+lW9ggPnMY5IUHCTjURbVIQXsZCQxrH
YC5ilyYikTU3aPHgk9Mq96GOr+LmSMoKmhLvxeF4uhBObK6xYPiHmnn8KhF0uNOuM49xweGxU1lP
hVZBzfDo+eK8OZg5Xi84Fsz2PahfnB0RDd8HZa3TzeSw3mYJrOAAq4Gv5CwFMUGJANNfquCxqrz8
NCAXYH5EjBN8MRRlQYvBz0fDWThw+CyCo5ejHl7S0Y8urTo35RzjRWsYGJgF1EgrALe4U7YLmVda
UFiPhNWeiwl32jA5B+YUEBMr8xjqX8bczM5xoX1pBexgGKb+jdbDRTWnUa3BTH0dkkbs02YEqj5s
ioQGcJMdnd7FTerbdC4EKWO5yNKd63d7s7vrBtIDY03aS73c5UPxZbJRgarhcz7LZuJS/2FEhoXu
iB4mNvVo1YSNwb94EXFSHDSPKYIyk3RhMBM7OiW+tCRqopWGY3fvDtVRdO4lzcWPRmgE+IwM8hsa
lsPonhMM+ehA2RiRx1nLKmTEFND7sGnkwJECxkaCzVOkWAex59F5oCUSN03G+BfPvwpn2o0+auC7
6hv8iQ6hbjJBI5DPmoO4PtA/Aw1c0M3tNR3ah075TWdEYqdGu4ftOs3aaFtn1KOc2c91PZVMewix
Eq6+njhGbzX8nevSrp+qYfxJ0jto60AOR23+4RrauiiwV5c+1r+Y8n5dREQlBRLznyK5BGwocHXb
fOzM/Ei5TN7LyHmmTwu2TxLRzhNZ6qc6fpWERIRYsNawj+6ZGQxIZcbxUkFeQRNby01euyQ3mbA7
c5p0MJhOvl4QJO3V20HCqiwjIisLOf6UiebcTVap7jTImgBCsB6Smn5uMbjuegfDMDMuCfBKqA2N
jF0KpHnnFGIx0Nzcm4++mMTRStoVwTSfjI7GU6b0m6j4wUKerYHHo+SxiCBTjNajwvxu2U8BeOUb
ZptY6NUual6DvrWZVqgUJC0FSRXqBMM0yDI7XMytIBbbJKC8ijkeDwJZhZO5dMTZwsuiBlCuMGpl
w25khg7AON1O3jcF1GVX6MTo6jqRwilZmpjbatr6M6bIC55N+YLz/cYwOiZprb02GuwGkhZeaCMf
b8tzSszy7PvmzIoLBK0ghb0lOVn1GsR0Ux8X9CDpb5Brj5TDWg85esMwYgnUStIlZF2iI9IJjAZ1
QX+TA45OgjkW4yQEPZFLpALRmbWrX4Yp425Pg4xc6nvCMx+MDD5jQ2QkMzy1dvsAb4ZZpMcyrYmT
rbwV6Ubgk32Of6RYHRvlPRY2zCD8IPZaocGyqSM1uNHYvS1wut9auaafbpzgutzRtMV+6QwbTZuG
XWnnz4qW0qY3UGiaUIEk4m/uxrxJU7hnE0rK3At5txJrmPn+T10j740obC6y7w7m4J9Y+z8b9fQ1
FFO486jrhoTEqNmdoNc0c+N5xk0EmM4Ls+CuriOfXAiZfWeZ1Valj9si6ewCX+2cI1pQb1OwIHtm
6GaYE+2kJZ6BCvk2fDW27FmLEx0Qa6fbkf5SXemoD0QMuTEEjqey7xXyvgmSP2EHkG5Ctne96x3C
QTZtgVvdSvz7pK/YvCBSM8Osw5VLpehx1LnRx5wJfphvfIjMUzD8dLpPWatzMo7S5uT6P/zco72I
o3iTBuLGnYx43SeYEEIaIOT8ZFRkIycQt0fX7zBCGF2LHBZ1F5DyTCUdPFUkgm2qgtd1/m0skUAp
66PbxczHTO9HaKTW0u7X7O46ypxoXfS2uwKnMiwbr/7e+5ieCwMrrCM1YkenUNvU6S6MWmLaQpRK
+lQt9VCLllmT66veYdYYMHdajOC+KfrKE8F9xiECrDkRRuHhZSBe4LEMwWwQFIqdm7PzsobtyFrr
gMqCOLju6+5RL7lAn7QVwvGKz1WD4wElCphwd7hXzMyWfVHFeFrIvY0m/0eH0yGhIbKXQoe1R/Kf
7xbVqa4eesUDT1ObfM/Wugib6LFeoA0C5kThbKO/UM0TDuESRQTnLNHl8GCwy6Y924b63plOzXIE
6XrsvhWxRhpVifCCSQdn79DVjwKMCdl94SwqfSnTVl0XAZVFghPAfJ6lWRxEK1DR+Vrs8x5NTTiN
j2E+ufRSaSkjviB5yUD0FKOLr4tmUbIU3wwmzb60HFeYRF+8jvgdly4B57dPWmAWm8b/AT6kOmoa
kcZWovqlFN3OCLuvjW7DvaoisR3vjdyYlq2d94ugod2rEqaLFgdwn9mT03f5vu07hqU1JAVe3s/C
IGxIkd6y8Ly7sinBzRp+SyOCr9vtPNKxozY9e6o59kFcb5VVfhFGja2o0NyF0U68+WP+KDXWCtoG
3KCu1s8OYj1pfUOH8By6SfUpN8OTTB3rh+NpO9d8cKO8viXh0Hmkcfe1Z6E6Eqs3DX1y52i+3CZ+
ujeAizGD7OOHoOxvW1wAS6cFXTfUg7OlK0biGerwBNBtO4TjXWPNDMMnVcXjow1tFJIGnesqsu6d
sMqPROgtaafkX2WWLZzodoj0aWv5fPv1PEFXTY/0kaPgYpIWg2HeS74S2nZuihnCtDVB58jWt0aV
PMcYxA86+LCNdB2S/aoJ5aXOLfl/Y+W/Y6x0nI98lah7ky/Z91+NlfNv+MdXaer/shiTuUoJ27EN
PPz/ZazU3X9ZV/ukIVzTEvxb/22sdMS/6OILaXPKxvNI2PD/GCvdfylIHrR9HIgGeHDt/42xUue/
/putUtD4MAkPtnVHx/o92z5/tVVGIF6HiHUF0DiN3dJSt9KaoKXEJEHV1vjS4KJeVlIuNIGyae4s
eGNekL3J9CJsa6RRkvCdK6zil1v4nxbQXy2fBnfszZU54DaEaZm6NHRHzIbQXwyf7ZCQCjVowcpD
CmqxLTOV7C+pditpfeOCdKwDZIm1ZzbPLXb1z7oNq9FrnJ3GhxCBq+05vK77cjglhR9uc7IfnE54
p9zEIsc5qsExVrobJOeQeOoKxpJJ+e34dHKCbrj9+NOY83381b4qYLfrJtHlfHeG6ag3n8YetLar
BNGOqtD2ei3bI8frFQSMJ2EV0wvNVN5m0l2nWgfgirYxWKRdoj2koQdwHRs8UjQw3/OPzDW/Tamm
NlrROBfgVvkdCPV7r/GqZ1fiTNG8Ir+VLXxRs1t3Qf1Ni+CO9OMxk1gIaDcxAu564B3AJnY23guU
Hb6AlTsFeLibbKMXBWP7WRf88V3QjT/cBdfA3etaCjW+hZX41++UuDmZdbYbzTMB5KWEjPVh624y
vbIOuQtxsBepuxnM0jr0DnQ139buHIKoz5QnxT9r2T/e5z88YDrm5HdfiWs6vHzSwVJsyN8vRoV5
2MZ5hCVqRkRdHyhm3xmDwIo4IwRNksDWU2stBi+QuyggkbzRWmPx8T0x3z/nihfdsExp8L5zU36/
DM8KBnOYOyPSKcKNRy4tYEWin+owQE3Q9UywxbgzSyJMhmJuy3dbrc8eC2e8Tboqvh/Z5+416l2m
St+zZAohiWER1rWuJTt5GDZJsYqZiy5sjqLQN3hdGdt9JkX2Cyhee1klLelzruNgG8gdRM7VNxVm
xC5MhN/QhMJrI6Yn6Rm3ViQePv7wxltXtzBYFjGIS6Fmd7d4s/yYhZDgcOYPPyNJG5eEQkdmO9ER
v1BxdTfwD+PnSvVrkeI8IYbK2va5+QAgqNujVMLtHXggIfoWeZUtOUsZRQMAsz6igYnoHLjV5uNL
VvMz+vubzMpM40W3cLcDnXvzfSECi4aUUPgVCzqx56Ob4VgtAGSJwt4RbPADKBdeTS1+5vQ4bsbI
4Gs42M4UH1FwuEueSHy8biQunDdfjHFSFzTRhwSl1VEoQBUA4/THOk1ejTFJSZ9yjT0ZTMaCi8KS
wuxsa2KIo1PoJbB3VTaeU2JPD9mMcNX5GonnkhvP8KfbYd9FKr2NzAFBsEq2qOx4mucw2bTzdnja
o41m/kjqzjp0bWsdHMZGQFL8+pKw5AO1F+M6rZ2ODGtvVqjNmDwYYbUO4DQpbJo8NaYy3arvmvm/
M0kTswM3Y9YZ028T8Zre7HDb+eCy29hcJqkvf2pMTUFJ5YZtvZLawlQ69DYJQrwjIn8aq1O8SXpp
HW0sxH2A/sCxe4RXY8RHzklbupX5NBylhiDj42/WfL8gEIRsKxzAoIv585sFoURb5EtP+AC7kNXC
dsrWcaNvvbFSrIaKkrXXsBXRyB7HZn+9LAdAsEBFfwGYwLQhn/LNJHU8uVV4z7iXVghlJPnUn1sj
wVNklBx/lDLuZnm2MbONRYdfV1Rgfv1iKn/2BLqA9gtodh6q1vr8l0/4frd37ZnwwAOs25Yy3+xC
paBbKnwcp6SbsuHok9MsCdzKbo3u68xVimRnnd2S8XjvEtCCYIYJUj1zYputoyewvjWFkwp42Y1T
jM4yajrxdV7uUZCRrwpc4MFJmuF2akb/JqkQ8cdwREHFs1up0LizUrFMgy59dLs0vpA0p5ZxrFH0
jnG2gdeGkR0V9aZLm8ePP7mcv7u3by0Fk0uxw/9sk4Lq150Hjj5jDHCKKyidwZo8eYzBEUkPFBMl
jt7wNtCh9XiD167EHilpfkf+0yUz2pC3uz6akDXhvpE0w4DYOnC97r6TcoDGldN4E5Jgk4Y5FOLT
Fd45sFMmDm5dTWo5GjjjYL26l9ofH1VqPDSq+Tq2eAuUhuSRsAiOMJhzUYivLIn0nFxNG1WxHewK
b87pcRmy2vNLkLC4bfJQgtNB8/3xHTLe780swBaPB2uxlO+e/sBMScsOK39FOeruhZqlJky41yEM
QtBLk8V8lR6EU4avIMhiQBHYj7zYnI4ayOwYT86lQmhzgc55O6GiU8YT8BnG4twNQQ1Hjg+2wzrt
Vv+HC3cEkReUi5g13XmD/aVQ5JjjEchTBCtkbM48B5lp3u5tYzfRxc9NjSFG/91w8bEVEnQ/LjeQ
u0xDffJX0SrBHE6fakPdJxVo5Hi6aCknunbe6flyH5IT0Dv/8vE1yz9sItgTwVHyRNCFp4j/7Zq1
wSmjEDfYyqr3IK5xb3evjaol0IcxWSk/749JZiNnbbvpocDcGNQ7f8T5jeIIccHAgLuaXiMZevdN
4PwYDENsy2DUTkRCsHS6P1DS+Zdm/iFpwg2M5Af3IVNAcyY8G8Bvm6PIsDxW0lPnMsOS2dNMQf7t
BQitSEjAUbJM/bra9DmTzJRNx6jso2MTpTqw5cFPjI4f3xTj3epEtW+YTGaUMm1HF+7vN6UsXIuc
FOYEZIZgzk5j3HRhCxraJKyM/gns2+c496xD0MEQUap9hR3kbuKpVMsEZmjSX3rKxiUscpRRPaFw
aDrSnV0Et02k/UPUA4jO96pDVAyyHwx8rcPHH+L9N2tBxOE1RXboWqZhzJvML0+jW+eQcr3ZuTaY
zrEyc0JVPL85+mF7P4N+yXFXS0hfvE5DRLqoR3fS1ah8q/gO5dqpIBZqZ3utQ/xI7mzZqPCNCC/Z
hoYVPYKa+e4Lz99MA56Atqmbfc8DQOxxRo/aAvrbYjDDsZMRnGvgx6ycfseYHOyeRh5i3RpkuRvW
p2ykVjQ41smkS8n5zjoFjmOUWyMvnzEo/SylYz05/V8WGTl/hb8tw7aweeYltS5HYl2+qfdCYZB8
lYHEN8sSt6VXEbQdFwiGxvhex0O1FSR2Lc3CINIjQmRy/dEL+WVwQ3dTkGW9q4LOJ4YR+EfBqHQN
1c4gkAFbYVa7L57XxYcJm8OuTMDKDLq89PGEPCIFrE0gSLgMu4kCmIkiM0SgaiWF501maxXNsRrF
Cgo3rfY2o0D9GgvSMwDEmEFen/qcCCYMS8kzw+oTcgsNf1F6a/dc6pSP5oo7+cg+7t7CqyRUXQvD
vyx0+vubp0vbxl9jSdZp2NG/P1qQ7w0Jps1axrqNlmIGWjhZvyPtSe7CLnsmpXg40e7MqZQUR0b4
RWLrluI18Pj0ceeOnyOC+Fpae7hZhjUjZSznDcarj9+B94ddm2/WNdhrUZ4q/e1hV8+Skf7laC2t
69PFZKbcTr2sEOza257NXSgNsWITI/VGMp27wwvOy2Ljg7TZNvKS2ZiMVUNkXRm4W0fT60coqBAO
O4IP7PnXUeZoi2aW6lLrr7Mgxl0va+sYDvYXDcfAih9PcVumx94hdjoc4PnSvB7QeMzHiEHFD75m
7DMWiMUoQvtCLIz9twPmu0Xe5rDvGi7cUo42fG+/f1+JsHguNabNrkZveXS/IRIOUfMiOsCTpJAv
wOgHzgbV0bayhyiyYcyNNTZD+/xvdFT0P1yPa3POQhZtGrol3yxNfTdY5sBiunSvagkE53A5Aw8N
YYPKQHctfSully2u3RAxMGmaPDNZ4eFooBdBhaEHK/5ynLquh7+vCEzAHUuy5LsAxq6bwi/rZR8k
o27yZC+bGHZkbvnNJZq9kjYQykXrudUdfIdudX3zikgeIXNZW6gloCeBecH/arKdX8fjJtCYJMZj
FpzMGB1oWBaHK4rYabcEBUx/+XLNdwWlbegUQYoDu4VvVM2b2S/XzUi/xIKBMbuJsJHbaghwp/sl
uUUsVKImRhKjGQl7DTBgLLHsrUPRAX4my1IhflnmPeMoxKrxPq9h5HqZNWtTTdZpcz9Zdn/KsfqX
TAHRos4O+qDZG4Ukp2beszAMcOqkfoDuWQOl6Bt9E0Dc91qSUPomC2gmOPcfv9V8Le8Wb4P9bN7e
XAkp0HrzPGsp2meUQ2KJg70xo+neioKOIxIYMK3XJETtePocJeYrK+50P0NSr4cBm11noU1BSCxl
tXIaYug1y/AX+FtgQNXueMHomrGJXU93etLd2C4sAysT5lPUQqntsmpvFza0g3Yy8I9kxUvBEXzX
oHAn02VKnq9dJBZi6PruxYvV15lAuOvAji1oqkgqQ5geNLWmGxkjB/JLM30cIOe3nsnBawris94x
8K5UwmZY6+RKFH4fcwRV4N7dBBdJ1HMy79w0Y2AP8nHNEaE61kH9eeoRIrfUGevRQ7RClz581POS
lnxmQpRzG0QZqYFOIghrMGQ17zrVaKMNnwoUjdhmpNoweskhP6eCbLoSOko/vZRxCVoG0z9DThs/
gLPLKCOY6oZEpsQn00ySMzkaTEohU8BhIPeEHBqJoHo9Fg6UcYh46aQPW73kxI5OkdELk7uTsLIT
HnvUaCVTodK16B05HihGfv16msuSOTyYHBlm5eLoxdqFFMBz2VEgKL9pyAk1DtIoXoxKf8bz35/A
etz8c+OquqFXfL2HpeoiZvtTdfSBjFPVmrQjdYx6YdHubIaLFY6Rs1bF7tbN6n6XVdPXf2jxliXB
sHhJfYmIoyfSBRiYFXfx0ZCuu7VC00MK5lDGYhxeJpwYRUziDLpZN/aNZTFDP4xZo4EuI9239Qh5
rOzB/HnZwZ9zK+mfWKB/OXmaugstzArDr201Eb4jLtduhd2D8SZho760WrIlEHVaV9SZkJDC4mUg
ez0b6689j8MLvV4XGS/RVFo56OMBrsxja03iEraoxWuknGZo6IegAbmkABLvAYbhSayg4jZVdTJK
TDI0//fG2MqzMSXWztfIkY369Ac22uG+iZr4ADOZWs67l7RJ9kVcI/MWC39WoCaujZml90zg+Z06
2K1EdTYYT31DNyE0W9R90ngJHEOQY2S+CJ/QJmQzKCDnv2q65idSWzjvHy8T1rt+pm0YmGv0edYh
ad+92WWsIU1UPgJVNQF7895L72AWOI9I+tB4yhOiKXmBMe9qh+s/HPF5iLhXn1wLChMhb5906/6f
wqG2ShKPU8vFclgtu9m25NvjN8SeKTEvPVB1uEULEZfN4/XZ9Z+kRDxRdbY8DLgXMUQCMGrFEG6z
Ec+F66XejmNrdlSmg8jJwp++nEcQ6K0xZRFDG6FIHuRXoGDP2uhbj7T1i63yhofWRhziNiNQZigV
noUqFDDwjU248MGvuhFDjK49mwaJOQ2Zl0nqGccESRCaTfQuH9/i90Mbmx66TjdNZxd8X0XnQouY
gg/gkSviU6FWnzHitC10hsTW1bGIu2iRh5rJS6C95jXHBbfQow2b0kKLNXevTE1bm2OeLf5yYe+m
HFwYMw5BD5OhEjXG75ui3fsEDkOJZJIvC8zRfGGdFvxsrgEGhZ3torgYP/sD7nEUt7cGR/V+dIpP
diPgTdZiN009T6RCWQMQU4nj0DVIKK7Nqo8v9U91h6Qmc+GCM4d/13aXYWw6Vc9QGLMos+hSkDDj
f51IYz4USSFQhFTZfZr1pCNZKItaqScroA4LpCbFCwGDD9gdrIMYInUxan+r0Dkg5Ki0NUINmqaD
eNRk8+Xji762Bd4US8g/eL106mpKpjetjgzyj6PHiSQBNFleG/9k/m1NzmxhMCdiK4vqfir2DYRX
bJH2T1mI4VyDEy54Qjwy7gHKD/PHDc9/ubQ/fPU8kKg8XWIK52P8719903k0F3WavNft3kxes1r2
B5XmRF7nVv96P5KBd1Mo27xLYxIPaBqa+z5i3EPjG1homqJLULF+Dr1a7a9KPEW595er/EMJI13W
J0makytN502LV+bCCRrPMBhqmDkuShHCh0yzRSdCOughjJXrV54HynkoM+9ghcaJsE9C0gL11W8G
8FoBU8UWhduia0kh+Pj6jD9cH2NfQzp8uYLLfLN4+rTBx3aQxtKAgna8vtpAWL6gEGu3jTus0hIK
07yia3PWnqUiDa0/CIsEGeQDWMeLr9UjUUs93d0kCT7Dh8CqbU57OSegfMKlMR5pJjRLQt/iRzf2
PhvYr++FL9d/+STvDxvmPMmAyCuVPZ8Cf38eMugkZVgha+nmoBlF1HyORXHHL76CCgMJSKdpUddI
f9XcfMgdOjnCdc6lctjuQoF7d3jWw2IO2tajbQMFlIwAC70dkrRZsaVa3PHZeBcUhCL85eLni/v9
PTNNBSTf5ZREr8J406aIaGRWZNpYy4mVIO/nBLQ2OuKldBdABBGHYb+68SIccGGYFSjj0g2ed3M3
igKiW8PqhW9bLchiv69B1Z00v9mEhKfvssk4uh5SP4DZwaf/y1UzQwILxY93502iT1vRYKUASyjm
jN1Ecs9nA8TQQHUpqmkX6biHAFGg3vQ3BJIXRxaT+16l4PRHlIltMyvIfPOpxMofdKBTdJscovZ0
PUmh4Gv+8sBbxvs7zXpGvWDLGer8diIcgxca4kTJZem56ujls6hUqIfrLLRUFMXS3kXjgGCzAK2S
g5SDNpNwq+nEfAlqtyPcjN+oWkOtqwpTV5jwLDsqJyp0mp0lBOCsdOUYNIa7Z9MHpzAPI48Ym9QR
Wg4UB6OHL4VKdzV6dYcfnhePbsNrjzp3Xeo06nw/uvW86N7zy3qbhpY6+lOllrz/SzRO2lODJtez
42kZ0nHz0WA6ZlMfyGiqD16i/1DQP7bTyHEWzye9rlClx6uN7uOv//1w3aaxBsPAcYFlM89+s/n6
BRxZq4VPEysmwoPhbDoRhyj68POJVFZ7Bk/2apws4BzCcbeFIV6J+S33LovvX1pAf7wYS5rCAYHD
cvZ2oRVO1JK8odtLpJvjDXmMMSiJSOc7AuU2mR1JCvPAxewadHCjcrYNDEbsMEG8ywsEgh/fm+tg
680LzZLPsNawGfWL6+X+clqvmxEXfYdTUurlz5qEpj1MvGQRoRAMWt0+9tEs/9OEvzZ7mLM5YmSI
wO5rWqYPtuVRntMO1RmdHEIXzlU0EIdsB+ligLiiTfhGs8bRD3nuMBCuqFm1TmxanqwbBqToXGdn
mSfz3bXvayEQ/0vX+b2Wge+eQpBBAtWqxfzm99XWGseRjy2t5VXTYvRteL62PCPNcA5dmC/pvJg7
vIT9JoShJgQRN44d3X18m/9QVHEZTBeZI1EM8E7/fhk01ztfTTbqdB2fYiSfhUXupO0l0YM2PATV
RN5DVOp0QUBpRszksHzQvyjmpAIB4FZ3PbEMXRJuWe/dYwQC96ZLfZcTtVw00FK/WYSx/a0F9Yc1
yBL8wcDemGU6b6qqQVEck1s52+boKKElmBCYk2Ax2lOxNVJ0uF3cg7KMONbRHBDnYNJedbckDjZ0
frhuy+sdxc4x0DKkd1blHWubQ3dj5ybiUi0lkRsTUe9v68YYXz6+5de66s2TjfudYZJhOTaV95uR
7pjnWVv1bFXXHshVP6NNmc/FJ6BSi3nog1keVuUjp3OGjIxPQLO5Z0w3cLgY33p28uBlrjhWAM+X
NtC1NU+Z8YhCaKWYjL46IE1EgFFIahaypVk0pYj7OQd65Z+lPBElMy26mCQiMvKqu6AGmOy5CBhx
e/kHqKW7IGrGs64DSf74wzt/2Kd5ndk9DEpPiZTn9+ctSzJVKIhg/zz2TCUJBlUhzBEQIdgdAuIq
PM0P1nngIm02E/2rb/qEIOq+2AireKKVA2g9baExXKuqpurVmvjBDJCWCPYY/MKVpXufAqOP9vkY
dUdVah31yTw9txSP+NzyIj8pRNIxNV+Z8hrbVB8eEhIyTtIgbsoKOoS7lHXLvien0CaIyWsR1eRj
Tkun+BQZfX3RoxqwA0bzNbHe5blOtEvhTf4p5+nB2OS9JjoQ1v9g7Lx24wayrf1EBJjDbXeTnZPU
CvYNYVl2MZPFTD79+djzA/8E4MwZDARbM7ZbDFW1915rfWpFIH6o4vDJ8bBgjXJJspKVecGx85X3
5pXYKOsYti4JiBMC1aMLTExdFSSzjKQurJmgqiedlOL3CM9TpBkkCw35YRYI65/SMGBI60If+sP/
fpu0/6wNDNf0OEmhejZRLS5nxX9afQVOiAkvokOs3OTuCaCo9oXI9vjUYuKuzOmTwxhNjohsGjr/
P7TJgm8mYzL+Kwc+GtQXIpjKBNhglCOf7urPkSjl/0tZ+B89cp3RhUXThcksYAtUSf/6UfvYgAdj
wn3HvQj3QZDrNnuptpnIjk6VCkddVHwPaAnowZZvAO8/n5owiXCCqETL3Pzvl+550vzn15vPsyyn
bOwuIk1P/bdjdKmqk04yq0oIzgI45v9BqiHhV95VFzFxQtQCmxj66trNOIiytkHpJLfolcM5K6dG
lEk/fsW6Q3xwMul7fRm7dWYc7XMoviOAzZWsVAwjEC49o/hiqGpujN4aX3hSw62t4vHgNDH+lwO2
8+91zvJjMV408dRbqvPklvzzE5HjlpNqW0zs/UTV0VxBrrx9tk3HiGhUgR87nSooYGOjYJiy+70A
WHrD0RaItgMfr3i/pgRT93NB62g3YfnAwEzApXFTvILdT4r0kJfpmwYQl1XZBetKMvWbsIzBryxg
s7k9DelOqYlRL0WhvPQuufsesKcoj+e9onbetVQ63Jy8iI3TkQg3R4R1LiZhlcu+QjnJ653QdemV
DgW81P4+F9RMNuJUKD2h/oOK/XO2Dwl5gI5WeldJY/0Kl+Gghyly8p6IFFdHcqqKogvcccyOFg0n
UVnDsZnNH1qBCaki+OoNSQiHzfFby+KSH674ESPf8kUYMj6byEFOySq+qLmdb5UWH1fY1uQLaUjO
SVyr/sv7rC/L6r8+lDiy0DTrNnoLi0L9X1+SuuDlabKhAN5acONcYVLEsWH+Y4emG7aTVXJ4nuG1
KT41ibyYUdS+5RUKx67mIFQW4l5N6nDF3wpQIqpOmP2QRg3u1jPqcacY9zGU1Q/ERARXmlAjq+Ux
zWDCaVGCG7eSzv7/oMbU/12QaCwdS0QkJpUfkw5nOSv801JV8EKZTCgI+UCCteozSaz3jEvaz0kr
0GZFv8g2f6mEV+4NWn/eZBl78lO8EwDZY1vJkgQhpSalPV8G8l5qbBEfxyd+zF1FlBzA0+T8X5aI
ZUn657uxfGRUlM96ldLF/rdNUOhKLtgLKEgITQq8GLNkKcdbWXcU35b3RvIpsFjdVXzDaNyd5ba+
Ear97jmcUWgkWUKj1QXWFxQxkRFVBhsrKfWPtBjtI5asDWmkt6QKiVAjIe+c6A2endop/8sh/T+6
W88fBB068izNQg76b9e+NWiq15IkwKe0DtylFrRJ/MuY1fdnp4aUgs3QG/VVzzD1lU6OFCKSbzwP
qABsmAhSeY8cBYmzhxjvf7/K/yEg48PxqbjUlsN/nnykf34wbGVolai3uMpLP0OE/ZY0WhtYboq5
2yjvjaybazSY7LwdYAxNeXhL6zs3yWGB1uLtu6b7JqLo4Y5dfHyOALUxhJm4tG8r6MiZ1wD0mR3z
NEac0mdSc3pRi4AhEA5fsHA9Xqy1XGpfeCTyIITiY8gq19hVCIURnM9ySdA9B30Sp2AYdaxnUpfx
fbBDZStA6Z1pyXkcsqnFzDH+LzXIcsz/zyfR0KlAEO7TW2V5/9eXp0wzApnUpSyeTDuwQyaVHUyh
vXwGDDQdUywsguVJOm7xjy+Ayl7J0nMZuEDTSNuEpD3H2j5/J5ZvPX81iOSLsKrkMKfykoxD/9qr
TXU0w7k/IF9SOT7dY3JGTWayR6vr2ltHxoTTxtPh+a2nwJvo8Z89YS4bVPMq6+kIrQgV0u15oI3M
bNyakyTGedSZga9g1WGnes5HOvpUy82tFYu0f3OC8r78VrPDcK32ob1tVdZuYasvjOpSv9Pb/tim
7D6JhAzXGOhJ88bnoSLaYIpAeZqjWLOoJpfYi4E1zui8TM4XO7cyxmM5/GQgVoWUR93FLYT9mFlT
NOlq4IxGzL1G7YTIRqvpqGjTdHRR4/6/D+qG7pEUn5+KZxLTOzKChhMPeD229H3ROVudA/vqH/cC
e1OJkmYaDpWJ5KLujXOYqNZBptpWiVPzouj43ZsmRwCTFjUwN8W49WPV+nSA24dRzoGXZekDNSns
8qGN3xieDDvyTdqXSEs2PNnVfRZKebay6VMgXHu0ljfiGYy03QAZcUWtLDiDO984gKef+Pdgvz4f
E1I/SvjgSACiZmj2qYkhwQTRfFWF3Dappr7Q1v1SkOr7OeB2T80fLeUZ1buGBdBqDaKb0vjDstpX
qeTWqyetd2TVvslQ6l0nDGOjV/nCA4vERuDGeANYuxqa6GUaTe2cNqH6MroEBhJ50yHWeI1NNXpV
5plge2fjEEICngiGai1LcknFgmetnUBp4fcC5pG53bw4c8tYKcVSLOIoIRqM4IGctOrMJJA7RIhK
aFMucXCRQ8pJ3vZVLSwCnKnqRmFcAnjQCKJxwgdCJUeYaccqUBN6G4BJ8hBR2z0qW3VT21p+VeHW
XgWgloxomHjtNMRmZHHx0XYelBDcyEt50drZsH0uOYvyzkc2pR2fX+SgbJ8vRzf1MOFVDUgNPvi6
Fvk5ct7a1lRPTo8ItI5w7D/FFdIc7hZl6B7me+gLybR4NOxjPMk4cIzh3S2qH0QnH1UQuHfgZpdn
RyLNJiIZVDQMUquPkYTmqdFtVwjHeGPiD6gzTMAkdSzeZkTDyMSMfVKx9rAe+0nWuO9ViAd6YO4F
vYUa9vm3us8XQnjM3Vujj/epriMwIDgMlyg95d6uvG3SjmmgaQw/wO5icU8XJKK2Q/MjCB8cqoNB
ZgCZtFhHDToNvnBKkzGkQ00f4rUTEfxelAo7YtI/+8Wd4mk+uTHlPbJLezcpMmEjJbfFmMHr5lo8
HsEVOmuRN1FgRsznClPxJ0b68MQj/aKUxhyAxtQvg02bH+A5JuCIZAcIBM7ZVLpq2y8vfARg6wJp
OTy4qXIiJoQWIxYUn5Hg77GIxnOOGX6RgtCPsM/Pwrti6vc8gBKvwUAl9AhNEvHf3NbiTQdQaB/r
KnNYgvxmYF9NeCkFkQU5HU4fp7WL2ZZOtmZtPK+Kd6Zd99TtZHg8lwMGp582Cy96BXAuil1YBy8k
dnt0mv6RQdlYVTOS0im+zgSMXI3J+OkMhFY1M2t1YSBxjyFyidyrfkzDeSoT4vwZmJ5lf9JTWV6U
CrBARtRDm6GMmer7OAjifZdJR72oCgporURagNt5FgmdGMShya3wPqqWyr2F+dKM7ghlZ7AI3d1W
Xj9/hy76vTEezRclIgMqrggMtPKGfm5lYpdASzaSv7arGFgHdtQ/0AzROJjD4/NL1gDIMFvC6E03
7td9lU5+3kKOybwp32oIMLcCTS3d9siGGgVAdk09ibYz/ZlFhfoHtfkf0yFThNMmTAPpohdpaZ0Q
lbx6rh5jRhRGOtUpGRaLCFNludvO3XYwZuOG8prMleX9q5weXFxFH/ofY9SZ/f4oXSRlc2O/Diqy
kjKPd8/FpcltY+U4OJVqWzKAHWFaQypMdqWrQbJSFLErQJ442BSWhlgwxHNEvi0TAgdROTwMEN15
89Gl+wVDkzR1/OXScNuQQnTDjRbeLGP5oMKbjo1ut75dSrSViuIc5DBtO0SY9iJzUbxeCcpZkOCp
EJGrleEfpXp7ynvKmByaUcbIFp9FW28W26eis25r6MVjRwACqRmdnUvfEIRRP3HtT73DnCnubiaM
aLBLcoeROd2e/dQQ4tOz/EF3WQe6YjyelygzzL9pXJOHYyTZeZ6dYMIze3w+P7EdQm93h/pa2eTL
uo9x5vCLFfvFgIL62prKutI2z/fMGBYviNeJPfXKDvJAeBpkugTMo/FpXBJYDAUBqP5Vdw1lmA5H
bZlZN6TegFuDY+PokbozvSXIXYPJLmNh4s+NkFiH8ynLyKvB/HeoRXwg2ZNK1eb5sJOQI0F10FvS
sACLsSJnQUzkkMfRpM0ICXAoTpRDYe8HA6yKucf61MpzVT8oVNcVKgSLWWVlXyNb82X0PWPwdvtH
NP6OvpaZJ38jL0MdwLDaYJ2iobFoeBiq/bHvRvGDNYruyMpFckVkDSasERhvUpPCpM6Eco8/ezeH
DCXFN5tjBCaKPFQvsx/YlkvaEXEVKLp2EtnERpRAbTMs8dXI5AfBIb9SSqGhEEElAXOGHDWEPlFl
aIco3IzY2mddC2RqQChAr3WbxuZSj+rg92GbbDkUtzCWw2o/eKGzJX+NuF+nSHzXU5UD1Juhcy7Q
cBz2+T00nz4ovOTTbLKLjMN0W0814Ox+2lqNwO4WJxALXGTRZs8xuk5pM/UhRIwGF0FmzVfO1Lds
6ezBgv8owsnYjkyrFQAFYuZ8EIIQaab3Ec6xRQ6ct8RW8HkSGytLXpwm+gpppWKUSI3GR7MxbNsx
Ud9HPX9TGu29zfrAISk/tSRDJ3uNkFTZWkBYEPKzDXLXwXGxQV3GKi6DbLaPCZ5Osq5vnM+aFSOm
YEaTMKbNWtNglpnoDmrLvkW56ldNrz1wCJzdxvlr2f1pUKs93/urStxxdb7Wknpf6fUdi+9b3mDO
n+L4Jqzx7umTJMOX0WvV9ihzp285wxywvKEP9JomuBMBSvDyi8E0eq6mkzFDFO6l+gBDALXYUypy
ntr8agzGQNoVMMmwtYq1jUCB42gQwyohMRRofJO8kib1KBPn7fmg4BNB+dcktH9aNdywfrkHDyH8
uopCIJgy2xELrJXJTSHGMinKoC7D42z99azh4Y3OvRZfVhce6ZQG7KXXMNavumw3aMH8uUd4QERU
OCgraeqQFlGP0hijQ8aoYdab8cptNxNNDfLUIicF8xyph1wWQ/+mv48ykDBegrK8rzSev5D8ncup
exlU/c3RE1y3NUohTfpd2O2RqmnnIVbLYzNOu4T0JdEgDrdW1JWfVkum/ViSe0PqjH1X2k7ZSg3T
XZ9o9VqDVrztdU3E67qOPwga822r8tadZwBJJM9pJsT7apZ/C0iQ7kKAsQ5xpzCpjX6OEkQgvYuz
p48bp6t8To5YBvqdKf9MpKGq053pkKWYJ3KgbsnQIxL426JZg26CfccoiuMM/gWeVPpiE/m8In2A
WAMTpTVbXtcBcguhEeR65eytWCWqVJ67EGLJpLsfOL0sv0bvHXkZSUpWixl7qaSy8YhpbF53c/nt
4bNyaXcZ/bt4a0I8KhfBkB/woo4MMnTUNcT7ldZHft7FG1hrQcW5nNeTcLjPNs29dwEhy1Py8S3H
zXEU0tMYa+bDDz1EjzqIibkMW7oi+xY4W/NIqrT9kfbwumPFcfDVNfmhqNEI43o9IdRJN5206kM1
T11AMXsnNfslzL2WiY/zvgQ35ECx8srcdphhQytc9xYvKwFlIYbT+lMC0bYoyA2FgHyivfvR9gcY
MjHjgSGQhAO+EsvDypesNG0zJB801JoNlHDPpw+ZkAUzXDtMZeTcE74VFQ8Onu0+JF5oE5LdjSl2
HQ0LVShriu0YK/uEptU+bCzypIWT8P64B7UMe1LMwJU7ArpGuxvr+d7WLRvMhPpR4eIVtvcehyU4
HtfwewuOykD6SNZi50Hy1A7Eh0NBKGNAVsWOZkZQoGoz5YL0cbGhcyBqv+kFBdaMUZO5hdMPmOe7
5eAXuMZDq36oQ/4zSt7ANmcvsWTWTC+0V7GSO86VlLZvIkNWvex2X0mhbCzQtGHYBiLMk20+1ybI
yGnbZLb65qlDsxk1iMverzTHzO9O6wLM36IPpBAluq2Bcsp49dBX6lExxLyVavJHdpTc864qrQc8
5/DcRTC1CqolBvs90XhyldSvPDA2aDixcmjpkvQ40tfckxTT8xyPyUG4ReGbcXHKbBriiW7W9zac
d2o387AJikXyWZygdd80ep5axXJD0n9k46PVkbMC3XZPVsnTYXGmXZLJemh8xrC1YcI6WS5X86Sn
yGjze5bkX6BCdMCHS1ijUSp3o6xP+DKjY+dbCYlg/VIE4qd8mnVeEoLuDmPxSDqbNPMz/b2ZQFQo
NCu7jNCouesoLQMeAVJyUDywxlXkxolZbFQCmSgLSOE8uCQcOO5IKnsWJElLHlM5gIcnlWmNPw7U
nDvXfmmQ7qWPBVQ2YrjzmW2diOOAYTVmxoLzL0+tTwM7GWsgY81LX8ZvnpPdSQlAVNvVU5BpMKg8
jD9oD/X0uNA2yY40f2r0W32u7OJ1cPXV8v1i+cmdSJxjxJQptU0j4um9GPuaqMYlUUZH10t83ka0
hN8zkIWxwXLNBvRSR76upB/q3374q7n3mLVdjF9Zgg50AqQBq8giUT8jp0Xz+HvPKn6Px5SyukYu
4NP3vPtdKhCg2A14Pa0oO1BBg5uQeA9SzoDIRwsnObZQM3QBgKhoCC5ODbX0o9YuQALCLRjTbuEU
pe9OaS18VdaEc6YCaMh6tOYjMdfz5PwaClApNj2BROI7qTeDep7Dc+LZR2MxQJXNdahpCRG03Ntl
dioSMHRjhJG0EgGhThPAoOVjuaPxEU20vT6MiqE6XfERtB0UJI4C24IG6FGdOPUPOE6D3AA3Kyhl
CkNV1v04ftvANFW3p7BoR5J6OUK6TYpPogHoAMeJisdoLglGHHq6Zg28GO2wJyyouSyZGslaHnbf
+0Robxux7PVvLcK45D0pvpP8E0yAw4lAj/18HLpbokTvcm4hVOGtPMzV0H8QV3MuKqCfgB8vgDv1
17TCy887r7acvtjz0wNO0bOb2B3lZsXB2VX1Dxm1N1M5AXc/FjOxbq74WTf0NVsveosd8piWsHx7
cDZlnB9tQnl2hNAmVD7MRknI2zUNG8TiXVHjfD9lG/KEnIC+/mqYiN7fVGJjIJ9TJ39UDiknlNyH
Z1lxK2EmjzmnQNs4xmxDfA6EW3JaSaz24i4X1wKH+wiC4UaNtIDQRMAweIEh1wYQFyvfcNX6DV8I
XPaqc74V+3fFWwlEwHhQFVIZ6x8gDldmfjRNis41GyeZU+l0YMRVJoyvloQrPkH/xyE3K/fDAqHM
YTRuNhGEyt7RXluDtCrtVc3+guNYEy6mcXShG7GYMI6FErC6Dg4IumqrjZek/hwgNhu0Vdi59Hkn
9K0SHkiWmLo3o3zAHIrlO5P+TAnAmsTDBsiVxr4h1F0WwX2mAiuWpNXmt9EjeSzZqus/C2SrZ+fR
rpP7OdFULKxfaF0Ylo3W1k19oyU+79iJT3EEYdIhkkc7a2/ZBpv3kCwEd8Mb6NQfNCZMKFzlsSqZ
Z70OLLkEYnG5PU25zna0cdTW9zwWf9UA5TuamNC7oMtF+khLAb6JHZLgcNBnbuF+VtZ4LuKKwD4n
t8kZFY2fYXDs8m3qwILmDZ5CArUaobE4Nvek1rTtBNKiTz1zUya5/m6283ehwoKtLRRns8iJDm3Q
Mijln6xdrt9CLDLwW7RR5u056zArnczhOlKpbKVce5niM+uciJodST32bg2tKNs+jbxQ/cqDppnT
nZz1L5T/SdBWLekiNQl1gxWfcszNh7GHKmeMkXmdxwYjX0pnsuteyTdluozy6Owxldz2Ch8hYsEh
XDssX0KTGByTvLf1SAgUgT9yrUzV2ei0vapzTM7E0cYR2OJKLDoi9DpsJmUPEodY3+xzJOWShL3B
pO9j+FoPqCVGvwP+JqwmaoVHhbc9zD6Y1q74xD594XVGtVPnGwecTn8Oc4ziEzChsvP1Xl3xx8mJ
rXepWe3KJAxklB05rJAkSRL3nSgAsOUSjRRJ2zmOiFs57rIEXe0IyHcvX1TMNjNrQrN1yGrkEWff
qwn2IVO/nLc67wupWqvZfGNddxOG3Nj7kDUx+panWqXHR4KPbxlxE6hdRsFeUb6PmasdEE+TXEma
5NxDI5MWPF/pc++BcaXn2mv2hTGTgIERn7BCY3R9aQBDV1z2L7Hr9B5lWA7FvtxUTXEYeuscOwum
6bUMw23UmQTSKyAoKGNJEO/YtZfrzDzCLwkvtqDVqLSnsNucuuWeeNWGbIA1FnB6wQIrcOg7yPFz
VKLxWie7uyneQE1b+oum1wioeQO8zO8NzS9Y5tswp+AvtnpNpJxBlUAke0UAqA7MplCQzic6eC9e
YvfUlpSSA3ADYjsbdKljcadn6+txdRpXRhlRBRK+W8utrMwDOxV5/8ma4A8a1mf+G+c/4+m11FG7
Rh2ZxvNmIKs1FK85AQp5w7GSESijpo7xO/m2CH5I8DDX7gDVyMA12HVMKTQ85HmgR6AcCUBSALpW
Gr2GXdj8tIFvNBRHZJvwljZbtwDnM7xzdmcnMrdVkp7y7jp2mTikcVHf8+VLUzgfbXhERgvKG19P
VNOo7YpOsp+0m8oVdEl/0erwABoTOqlg5Rh2Ikzms+IlGlXaRO4iaGcy8A6qlR6bzIDXNJHciRTN
yTELU7TzE8FNQcdLHDJUhhEAglUIHkJn7zXDriAm34aUq8+qn3vfTRHMTILmXmCjpoU7eGuXsm50
3M3MQSwCdkEgadDxjETihxE/UvJ86shco9UgWBWDXwEshhLOZHtrCSgnlJddQfU92/Bh/fhde42i
Hw3YTS/2qdzXhTNucvuxBPskQOhYrNcV4dkqCI4m/2JRiu0bz4Gzt4UZBQucAmCnu1EV60QeLxEm
0QyGPq9hBTjuednqc47PAZmPv0nIdc9gpwUG6tT0MTiSVukoHiy/vL3IskPcWmWsnfwu62aNKUPv
NhdU/tZW0klbTajN+eeGdm3bHmMBZ6X2P1KD4WmiVcWmsTp9L+p6z3i9hr2NwG6YM0EVxvYxOsbZ
noT4w3TqBtWLA2w2HUOcjeFKjjlKoFK2u6ng3na98xqXKZBKonvl1ojJbaoJFHWLS2+op6KODi69
M+JcTyUtyhGPMRMfOs59+iD1EhHW6C3ZhjqVlAOS0sLsc21k82YPTGH0BraMNKdLN3WfiDe0R+89
SMcIV7X6Wn9YXXFV0vZYz+aFdPRjqHwPXhQYRr7F57plmntUYH2p0W8jptoj6mUuXd/A7F6o3tpA
rlwMGmIW+4LG4US3n/XmtYYLDeBvCfdd0aNignOd5LeADqDpL4rA6IeyTx3uaE04urOkjuGBKsYf
eQLC/k4vhtpgnyt+Dh2Nh5leOH7vX2q6pWblONo3Gw+yVDfP8G7FDttafG3C8F12pJgYFDO+N0Kx
lUTAkceVHSQ8aNdJmr3ZkwLr5Kie9QauHyeEe9yVX3mnAODLRHm1e6245o4sr4mZC98lAHbz/F5V
mtgWUAHC1in2pDWZhwZS66ViRiYYnx5HoHOEhDvNzZvmisO9Wd+akulsTXYVW1v2gT5EYPv2qpdG
dt0OezxHgW9Xuu4+rBrN9yL+nNI0YEISQtoZGFx7hgvvennLRsd+4x/Nj02V3UqXt83um/jqObO6
jqvmKMvQPPMMI0qeL4UL/wrLT3HrSoRf2SSJjNRBTk8eRyE4WbQajnNXwEMfRuH3eRsHje50xElr
gYVV+HMs3TcR7eLIBv+g/+hp2Z9Dsylp6+BfB88gt6V+dK2o3uh6o7xkeVkEmsDT4HpkwEQe9kbG
uPaxcLO/g5tOx0p3xuPzV8jMoXuqys2+aTFBQSRpv5hSB2zVy3GT2TYFEtFTneNnVmrRObVM2pfX
Tk2qs0n7u2K0dyycauYS6CalkUW3TJIfvVWLgKpOpqS3gx1aNbFFobd8wbW7DTXyYc0EaqSZZsUp
UrviRAuWghyw4lRC6NFaLULYYqeAvJr2rjrKrUVr+YEBqtt3yq5ibvbSKTVccThevjnPKQ8jZOa0
82JSsJJfEYp5Bpu9sbXh0aFZIgSCOL5ma9qnqCKBUGlJwWLOQt07pvnagT9LYA8Hr4JO1cydgIRj
ho0vq6HdqWN1Aw5LTzWKUPRLff50ukumtPzE9WOgTj2PqbU3BDHMlSzKEwG8yMS08Yzbs1sP8UcF
8NfuYvx9EcabxqAclW7E1L5R7TXvM8HgHQKgSuP02NnkqEmaJnFCryox0gNbTUmKHAMhM3bTjzmT
N4SgU/9jaNs/UTWnlygBky0rMZ2zjjjdgW7UCR0r/S7bfCfoGDvGYBFb7RztYfoV0x7i1AjFieyD
9GDr8hudUXgQSgaUMR5p+EEvk2T6150OzKIwwha0S0nmYRQ05AD7cTv9HZLQ9vspO5YKXMfRBVBc
DhpdojjMyYPlV///ixE7NUsH6BCbk0wcOvJKK7G36g1NlcDSkuKCnSE2SEpyvDvvQbKmJgg3nTN+
6WqKszc188DsC2isZkf5MJvZVrFr5UPoVO5Ku7Nqb965NQMjOnTXSKPuaTRsQCOWaPLKdkQ/2++Z
u6NAbB5aqL7TK9L9uifWHny2duk7fZuppEMCYU9uzqy3l8rh+jMluE01FAqXha9z+p2YwpcyI17K
sVwGKplaHZ6/srUEo9FMAPtTMCLBMWzysco2ijlkYMrnfTYY3q6ZNPdtUMdmvScoMUDJsbXIeMLT
Y8LfiXQyXeGhd9PPMtsPCbmT75VicXjyNkrmo2baNLSMbDb7ZMR01spg5s0Imizp7uUYG+zZTrRn
axSfFbMA0x3rn6yHU3DWpBj2ThbtZ6+t7k76yQBjbYTGw9EKLzBqaZ/pTc5EhOLz1tuT3fchLhS7
9HvTy6jfujZIM0OeUBkJaMvejH3Rrba2VxyRovQH7E9/nEEMa7YX3KNSYTXherql4jGgB9QIKOFd
qxvzOBXOxani/J7jhednpri2GcJ/0EHGRVO9e7QUjouiH0v5yiUSXq9e8szLH3ndlSt6q94202BF
aI39ZUIBg7GRU22U8z52grkHQDvmrhHgJwU3NV8xkS4tvrdB036KnabHcDrJfM4lt5T2o73vp2p+
l6UIBohVYazdcwgCF8AjwG1L5mxR4dXvsVa9oOO96yZoxLFt5l2G1XQtDWQ4Y0URkjUDfW/k1jRm
nOnVGzT9spw7AekeuIe3JIyzHyytW7gQdCE98rCiMqKqmHYuJ4mgz8gXohenZtWllE55yeh6+L2n
1mu86SjKn9/kX7cAFhrXFpZUVWe/J9A5GcM+vQZK/fzDzy+NikKiKXqOQiaykfbU/4Zn9V60vLR0
h9Yy9HERfJpl8xMKTOPnySNn6Q8BNpsd0gLf5KDVO1iZZjfzO6Nw/KpTwhVaCcQOvfyYhPs2ZsQn
WoPMAnbxFsm7V250ZE1r0jQyPQQNB1FZ92lQqtCSFDDj43iJcjlglBF/pizcNIJ9vApfdU6DpZ5t
606KbW9fB6Zq/FHK+laPDmMi/iiy3hnEssDlZASSlOsZpD3GPoikzP51UBwWDoRZoflnF+SgZOEM
JSI1NKaXNO8iTcVUYxrkSVee2Cgd7SPLYcTnnSvYr0HjVS628d+owq55ralvBgeOqiFBJCzre8x5
vLYQC9TqtlJIzLGrqF85Y4oLbPxt2ks9pdKFlujp3QyREdGNJkxqnImKT92/DgtwsCJZW22Nd58y
vEzLO7FU1prqCew6fd7MQ41QOclpLBDbJUNAZmpYKe9qCfNlzns4S2GZA+FgEG9WNEkSzBQbzaTD
UeYaSOgcJvEcHSaDpPGekVGWX3IyPKoi1h9sOQxlu5CpZFyfbAtxS5+ULDZN8cmcTGM2zrgPdVdQ
zdG8sTAmc52dXYr2/1r13Y+RKtzIjL95kZt3T539sTe6TT1irnZ8OeVKUBNq/V7LmmE0UxOF2zgz
e6fEKXXV17gFQvsMJ5Ut6bfJfMA2Pjuv2aG89BsD9PUETNwEmfNAzb+JYBAZHyrNDUHAkMMgPAEm
FMGKToF0E30QHSyGF3UY/2lL7ouaKe+xbufHVk3EJb2HkvZjPCxKhPZnl3/F40wWDe+nHQKoutqA
iBgehfaNheDqZW72Jor+kAwufpsipqxn8nMwQQtCl1RO0+zZAQ4eSEY24eVDo1NFkLWzzxG1r5AO
iw8S+zyWqtnay5riubTQY9VVVexhHCgPBmY3WtZO/6do5h+0eKDsmvzBKJgYb5o0dUKXssvgvVBv
uXwpbPIIqq+J2AngroFIuPc6/0NBl+wd7utGjX87XIwITnOivkyWRzjMsxKcCxPJxc9G0MSPccWG
ZADiA8EL0ZEGBtUBGZzFLrDSTfR+L1EFcrZWOBiDX1nGjaxUhDUTH55IZV9aja+nNzJSNx3PIfzC
lh6Cw4tkZx8aRWVr+7K+eJpBEfWrcY1d79rrYkatjkInM/dGBiY17lXnViejd863jsmmA0g4/VXz
TLlifInHKD8j+kIAUnrAA20j+iVCd9/brvdGdmW3n1OIRUnrbPIyUn5qbgecBL1EZKUooFExROZK
oRqJiPfMe3Wd0tERKYPOW5h+uNuhf1Hk1hWH0LM2hcWDbl+ZHPTTe505DzMJjU2dE34oLfVvyqKb
GJm5ksOmtsQPBH57Kf4SL4aYoVvDLV212hcPrDJ9z0yqy3g15Ezo6PX2MdGbbJp5HQaQDcyN7o0a
zB/SWpAFoE4ULREZ+aisZ1s2L0r4yIqmuOs0fc+QFZmqJkkQH7HHTrxQYZB36murxv/D1Xktt80E
2/qJUIUcbkkwkyJFyZLlG5Rky8hxBhgAT38+0GfXv2tfGCUGyQzATPfqFX4MZDYCkeGIM8yD+LJn
O9SIzikoINPmFsNCWKGQyw69a6DSx2obyCgdP4bJ/04gH98agn2vZs4I63F/mmD+oZhdb9viRVPt
ZVgGoTglY8ioqw8JZ2aXtT1EguUmFz8pQX3/agyuhfXc1P572uTCIukFC77REIKWx9OtjAZMKX1G
EhGZtLhCWM95Mj4vdpdDGsBrx7z12VG44/RaNvxixCHIBpnAgbunLsgZcpDynr7RJ6869jegeRu+
qGTyUiONTDwI4m6xzbGhg+3jkrdmofdDpqDjhos5KHGyr5NLhRb/DKY3f/rhZdF6Jv0q4V9n0AVy
+uASEXOZufAobFsP+UrWFXkr3oVAllUzVGtDMaPJ3iEfrHW/3LSBotanOWjUxqmpDGsIhdCzgnPH
RE5jXGzQggzEPzjeQJuH13YQjt24tRLoe21Yg8E5fxZlt90zN5Mgjc2EbhoAhiEZmWlkRBO/UN/q
+K+15FLkvxYEvvfJR4KIajCOVrD0AJJwqV17al6n35M7rQ1SvesFlukZThTFtk31cHauSRWv25mr
g3zJxZTH+4KoFbZTfKyiIfR40qmjxOhS9tSfrJKZ8cRsfyW0Nwfcy6fcEpgRxXygHdOGvnvBEohX
Hq1QGQJb/625SrL2p6w/+0BjSCXXmEoaIoOH6SNevUJQ2k42SS/sMlHPJ8nYobEgxpr+KnX/bYGl
F6wMLidB+Mc4Q0CVO4u+HbYrZ1wW9izyy7yRbSJ0GMzRkYbCQk6jXmGwVMzvc9GDwENIN8jYAUCW
HyC7jKxrwLYDF8I6R+ZljSTUA8TabRqOzh1vv1VvvzsuPn0HzeM8zct9EMMriV889zXOh5XSQUTa
Fz7JVcvfMhpiw4iPmjFcin3OelZNPUI5Y/+Cb85XSBYTLufTvKn9cBmcTvlx4Nw2+qOBRtOFgKBa
3LL1u038MX5sA28yzwImo2JdU8q5+d9IuhjrKYxxQVLQ9HrBn4S3ro1ALsv1xKBOfbr2Lyv+XXSb
EaPB8UcvGbNqT35xsGB4ikeZ8Nejt+bvCNIxfAtKaneDMb9ym8+2Ojo+Ye4wjihGyfnFQ5KCuvO/
Mr0l/odPs/nTiQJpSrkikyrUjO/GIiuI8e5IYjHZFxop89h3oWAiNA2qD7XHCrHwSiTkmjDtrgLk
nj99v1lL/he7s7A2ImdNbN2CMz5VMMm+O+NvPjLCIEd2KGoqcXKNwH0ocnZZZK9rPKHpvoeMIael
rT3+B14kroqrqWNg5nDyWGQWj0kY+PfJVaCZDPBqGLotGsrKZqBSwr7a5lWW7CsfQZ9TBSTCSfHD
NOCT9DjqbL008j+i5o0prQUZ/o7qF2Z2O9AMmd/mHBxmxi6vqAzU65z2pLmpAzz48Yc5m9amBGXY
GTgHvkej8SviNLylvd29+paz6Z3sC5vV+Ka10XDsRoaLvdtfOtveD3OmHViMn2QS5Hc9z23GteKk
t2N+z9pSfw6CEFJzi64X20Qm/RA3E3oz8ALP2ynsU++QCdM7hMWDGcfw+oqq3bT2nNyb2dSfND3Z
GfiI3B+HgQrMlcww4lzoF1ekzcl0CWzWjTF4Nci3gX9kNd8UwNSYbvRVKDy7uPaoQvWx3xsAP3tn
NP1b4psNX51UXyLmGYOLeZXadzXxqE5l/Z0luQ1e36UMyxzUAspuLjo6ptBkdkImjvOjTUestqbo
j3Szq+o5UZnSF7tY6e7lv0OjR9CMky3e6O2/ux/3/PcEe3H1wdhjXP/3AHs7bBeAcRBhy76o5TCP
xT5WzXx83JWJPuXMWR4gAhxc18x/Pp7WI0cC0/8dqa5mkBnrF8tz1MRK5P8cp7bap4o4sMcD7dzq
lzqtvtokatcoz0uob/hNweT9WZN7uHNtr9saTqL9JBnvVTTW73SM85PhgHUFfgToZJAqXnZu9qG5
ioBZL/fWDvObxRe1+ZjJeucyM/WURVuK9jglw19ewofTat57dR3G77KJvuMhafAqSUmKuWrTPN+M
Svy1PSE/5DDvIDvgnl2Z6YfJ7q+67m739lc9NdFmnFS7HX2Nj3cCZzfbZzKC78qGWgueRvCfBkiB
i1pzzV1gT1czdpULfJmTkfkpXHFEF66thgTEec4CLFQx1dxBCVQ/zUCFTlUfRQ27IhsaBi+NuMIq
93atNjPH6c27HuTtZ0b0caInVIijsC65hkLJzI1bFUcTs+bAAUqVe1xQv0fRD3fM5621QPu3j0U2
n2FEzOckBlFfiXGI9xhmmequlchUdR8eQGU6q5i4raPKTZAzK0ib44BaZId39N7QrHXXNznz4ZY8
Z9Kulmdms7dBwpPsSd9JV4tBy3F2NOvJ9TZdiVW5HRaOdbH7QdsbTWTvZCP8y+OAZApEw0QtraDs
PuCgx0GLUtAZ4iPBSpFSRY5gze1yZx9JkjDMBTZC00Wg2pxXhNXj3Qn/H2Tp8ctOAQqCh+p5DgrW
6sffKgr+o8EzGgY/PK9OZmifVabtuoqMeUi+3hZqmM+qQYxoDmgc5hevFeUNVjEnW90TeZ1rJ7vu
jGfPsKGy0d56crjV6CRCUUpjw2ynDrUGzoLh/yFJqViZQ2Ss7SQ7THL4W7kMxjvp4aaYPueZV2xR
bcpNOmLy7JNodzbm6m+83HrcFcs7cZVghtbdRFH96hJUVzNKPgtVQnks23GPMCYN0Y5V+yJNrNeu
qDGDlhnKleWmm8Ox7TxGvI+bKefldQqMU9M4CIcacisSENUXv9smnb+Ea3Y4CWNMZzqA/346lx+T
0WJaVAfJ0fDlyRGiu2aEmCBsV09aBUtxot+UXgnzMMXhuZy897icNYQpq2IAvJ56Ac9s9LbwMzX6
Vd27WIMpGS3aOPFWWbqZTGXfE4MwKUww2YAD0g3RaQ4/RWYDDPX9/OnWkIwrQi1lG39nvkv06ATg
VBfWxbNxo6SUQg3VuXI4+IP5JJZbj0eR5EGMGHrOvEBV8JwxcQn/1+89fnz8Mif2zW5VdXjc9d/h
8bc0zyKr3sZ/+L//8r9fHQziDWPRNOv//uPHo505XZu4SHa1jHe+Z/+qc5i5GOQk3kZpAmSGYRR2
toTx8OExuFftdaF4XWdhP3WsXcfHrdrrF36Lqe2ZQRgEojXPcRK4N7s6p97sPNeRUeydBlgAU0rr
7vY+o/l2yva9dO4VxuO/hgAHWZLJKNSthEq2nsvnwVCLs+T3XOAskbSBhMbF5U+2wR86SXE0ChAl
Z5YCtTlho03wS9jadOz7izsmBLHHlstIH4YGCz0c3Lb4Tcb1GmmHufPM+alfxNKGBHhrDKFtg7zv
0L2AWpimHRoLqAHIqXBytyE+xYSDD7m1tvTot5vlCytAtmfREmoWzM2w6ZDqHXsN9MWZ2jh0gHq2
fj+6Kze2fsKl1LZJ4p3h6BKz5kQ7JCI+6jn5w4wQ1iKNj9cBlaEV9SEkLPPgG1Ke0qRryOFqL1He
ddd0SdDQ525e1R0RAVMHxD+OznW06+ZSm90+gha2ixtYYWksIKubsHaa+qdkid56AVpor9nNTE4/
fAseo5VnyQG74KjphjNKA/tsiypfQ6uCVWKPbDapeIq7MqCWyG5ZzdXcD9DzmzrGAdCJO4od8rMj
wppqAg0hLS6MBCWzMBGSCs6D28oGpkH9SUbWm3ztpT59nZAUv53/2xrhhzgu4Ddj7SNEqqBg3GEI
Dw58GpyKGdJoNWqwOuqvydVaQElNbSLiq/dV4R2GgSajKki5M+OXFmbEil3qr1lZrxB9q201Us8v
qWYV+o+kxCLMwyUmw31x3zrEQoqOP2hGw5mQ2OLJQZXQSr4sDDQpj610lxqzOAj8woZCGmFvZS0q
S8gJCAOnM2mlKBO0CEv55aY7RsAAy0/SkxT8/91GqquH6sUsSbZN9NnZ6PbwQwXQkai0xFbMcHW0
IftspTmvWaU78mobJ8zMKsCJMoVh0miXZkIu2SllX83e3gSeAD5EnTdObvU80mI/GYLBUfM8BMl4
tYCngEO1E8F97YqizRxS1GaY12fFayX6BFoQUqssydXFyOevUerDrh4YF45uhzKQInpFNkwBlW/c
FpqT33St+2wY5h9s4y+U6Jb83kBeTBSEvY+LeRvl/bkEuDjATEMqW72aNmm61sjISxTIDlSf09TW
/XUOrJ0tSh3/Hf1nu+yXnpU8ITJf4cT7K2rYv0YN3oEa7PpU0RMTBQFCkV4LO3nRh6DYqzRmNksk
7Oi2KwO3rCupNZrH++kYDPByaaxtB82Kq17seGO6cX1vIhNz0x7pGizFfUGG9rUbGcFZLFbbXI9u
sY0MP9Hwa5c+opeWBFoo3N50zlx2/BUjkX06CO0pmNP9ICzIxpF8S6lGV1MA68Bli1vFdNOE/C47
QUdqLz0EsdH70hlAlFRbbqAva0vQoOzE6aPFU3fdalzHWVPlmzzCB6MzAGfdEdHTiBylA0X3pPeX
xFT9Aj2+Zvpu5P03M/SSSdEck/NZxfivDLMmETLYf0qVFUemJ9skJ4yCQJxT3UPk8gsjxfFSpKEZ
1+1a0g35UY8KLsLREaoVJBKw1LQ/V5N7j1rLX+UUiEufWsMpS9bOgC5nrDCaxReQOF6Yx31rmLtx
wCoPplWwqQxCSHn3Wgw4oxtkjgSL5ULbOvTNc7pFs0GoWhUfIPhcCg+r9AJfHDjKJA+lAkP7Nujf
B6U2ONEQFea9lNiJjBHLOsrHg/wch0m/iMm6U/FW7wUcmlVdivbpcbMyfnq1PyxOlBhuSWtT4Khf
joF8TtLJueQuJK3Zeh1q5bypzgV5SWttF1TmkSkbaBzKzDAlj8pEKbkWQfwBgQhttT/9tLIA7NUw
vNAc+Mb1RG1N74ffzM4q6YpLS9RumJgjvoidjbAELENCkmsUJ7OeBZKOWT+XMUYkEkeLZYYLRJ8K
gmKTnH2kLG+lU4t1MPpvxN8Gawat9kYBFZRJspbAaVjE+AeHXjA05QiMiM8xgh6Ul4n7msdeCeig
vqa4+uH0DcZs1eeQdYzTAWdXcAjXRdoJaNtECul5zLmTRH+sEvNre5lGF/4LGU8i9OZD7/RTmEDr
hv8egahg0uRVT2Pq96dxCJ7jQGx77bNlCTxXjWOuZ1wnVhVGf1PlGghhx6srLPdWWd7GzxBYZTYo
yKAAXkZpmCELw2gITMz0JwMVUg1a6mHVuiYo6RCXyVWlBkG5XfJiuKTdJgZk2MDvQnhLWWZOe67n
vUzFeIDHdje6P3j1F1jKAFNgoor22aZHV4vFy5iYOEegf6xbYyWm3ieZjNEFJhozGN9obASIxdXo
/HdE8v6RHWU8Cm3+oQUxNFxExz2S+tkJBrSsOEq1JRpMvYI73RFyQPTswdR+2eVkhT1Yh15/uFXg
nZJseiUQMzhMNnhR2pKFUjf9X9us5ptFyFyBa6CRd+qYl7LZ2h0zAnw8ov3Q5xQW3sy1E1gXc0q9
Zy1jQdWiU122i/145N3yrPVvTTv+xXYqOqTLrcf9M2LgErpEN7RnL8gKqNkszEtWeSez/39olp9c
1G0DmhKQ4qxWLKo6FpIPH8ksieFELofHfY+fXHxsDqZRMIgey6PIdG89KRKZy0C8aqnRb0az+Aya
wn8mzXWNQXRxlRqMCktMBxx5+tAfmuGUG4QP0PgBqytjj9U4ZE8Xk2SubD1zn/JEL05mCXmUwQo/
lhEumA7DT6jyiyokxVgCB+QB3SpQRKKY6DpYbV3q3kYDZfIhVyy/RzeO79WIE0c59PWp80DKhCLy
JBGauNTSEJfHT3677K2SU9G35E+EB9k76/4ea0G01hl4DrSBOlStk70ZXDU215PF8Pe75PVTBERf
A7obOZ5m35tOZUYS2oSldkV4yFgMArrtcj+C4/nfM/RAdUc9o6NYdhhY9vnVNVazARELRLa4/nd3
HbS3wvHF8f/cj/2JA6yHw8Xjt6fRKzD4dKDH9Oa7vZA2s+4d1eMy5gQde9ztIljeRdhPbovIcNeG
RgYXHZ9+fBwCLUGlEek6CCzfKUDB4/i4OxcVkoA2B1Oco+Tpv0M55xnYHXtSGQSVvhrwAtEJJx7y
Qzerl8cTI6fkqxMVuZadcZ77jlV3+eD9oo9PZauFj7seh8xp8arJYYghbrFXvuuLfcNGm4CcZyMM
4BH39UZrdnVFHIQDFQTmqf2jzBrt3LvsxxX2nj9dlUfryZrj0wRO9VN+odIdL1bAsDKeXqNIE29U
n2JraNGXmQ/qBBGmXlexMb37NqHiLq6mOOZwc3YZF6CM9Z4iDEfeFHIhAqahISvrMvkQUv89C7Ec
3CpmPE1/801iqXDQnSHTY/JkNAixLDWhAmqxXiWBDX5NLdeDhkFhNUXFjsRm4wcKVApzimqbDiGm
rrrmGfVdAKf7Q8AjWY9uid5owAAycePt4/4ZnGcXBLgt5ejHPoxabnIGNq9e/a6jtjr7S7zvfwcp
cUpIEwc+B/HhUHZ41Jj0/3kK6WpFWFomw3iaJVplHn78ma6urrZE4iBhR/bS9oA8cv9mRQ6SbK9W
Ibnw1bmsxh2KZKjiUZXsJq+cntVyiMD/YNLn22FJRY8C6TwHCt2I54pn12GeT8bNQenVPfAXddE8
9KtajvWmaAOwcuC20MknwbdpD79j8Z62ffSZleN1UMW1x0H6eSa86NksRLQp34Xb1aepjnRc9g1o
pL7ePAOEgBc7MDayEaEBtlze0+NAE9PtfA3Fkt9PfMHL4b9Ha1jN+pwpZOT/8wv/fuqTIUwiFrH/
HsDAbXgKSGHGKOvOMpDcZ1ncHc1T5365BdrR3WQhgO259XhWprNrS2hRQC7Du51DWyqG/sWJxhrE
BnGFa+DWFfQYgmqiycMMBWMIM7E9JEG/fRCIHgegL4EudBzXWuPpB+baa+VtsfuVVyw6f/htnV2c
lOrJywjqLno8EubAOfOuy81omHLnFtSvfrfQ/EEhtGHAT2swi71rQ+FuO8yCM7hDODq24eAx+ZkD
n9NbZQ5D9UptVTeXK6lgNhVpxgg7GN5m3Vw4jBigeWGicnk2Cy5dyKTeZchuo/ZNY6nvYGkURLar
r0Javzrwhq2GdzFuiSbeT0HlngIoJ07GOSAn+lEi3YIq949KIIVsIS/5o0QQjDvCJcb4vIgL/2jn
XGWNXj1nFGawMCnYGage4a4/Sw1LidoduUK6cRmG9UiwbTa63Gxxh1xSB23J6VAq0Ayf/nmFs0B6
RNX7YSXYttDQ73ziKBGzgas28pspf76302ueD8g2aNE3re/VYcKXu/Z1QToSoNw5Dt5j5er7hHrC
XVoS8JNPkhpjHCysOCQLw+SkcTamFRn3IWFc0bf5n1TEw6vPyChzkw4xP4I5fZLm2UYbdqqQRJmJ
P+3r6av1skOkB90xG15ay6pProkETBoe5XORr/tMbH29hCwl/N0gCJuqGx9oLSCN3cjKF4+eeMMX
rvb0b8pw3haDMTrjoVRrv67/jolglD8bDFFa+a7T6qZ+sDCxdWcth5FktgZjvsyq7CM2X2tS+PwT
jn+AGxW2EWq0i5MRwzDoSVxlA1qmD5BYjh77vhrboyccfzf1rJqxSuSu6kDJhvLO4tDu4prdXTN6
50dti0Mft1+Y0NSrosGXK6L6ZZ6kUayZ+W9puTONPTJ4V0Fsy7OXHH/Vo6lSGGCskBDrEKFNE4oG
McfbKGOhwL22WA1esMVxgmeNkFFLFvSa2cRO2QSK1gVTQz/dT0vcurSi0+S6w540vo4yavwJdyNn
Fm7p28ZQ6A/zaQ/u1axwL4MY3U51SDlI7x2O8KC8bEfmgHOpdRvjCiQgGYjGBN9xS5wOZB1deFdy
RXFH8Yxso+P7ufEo4Nbwg5wnkaCP6XHJ2aCc6262RThThZx962CMhUqWl4nSxX6aFNMouHkriaXf
NlLVcaYy13Gv2zTLjpZ5oHFVRYqz7PsNjMR2zWtp95YqzrR4xXoYdG1L7NN2THH1EtQmoES5hSdW
ItiRHLOq4KVGzwThOlg2tD/mfkJJZc42HyuM2UkCfXqX0q30m5jyr65Q9boX8EMq6Kpca7t8LEj8
LNCc0QntE1K7Lq7rxhvAMZxTAxYNL6c3czxGGxpqNK1xCHXMA7WreuoaC/6gluEbApAFf1AW/lrr
5PQkmIhn3qyxIJDMQvu1n1UEUTYRsB1BwW+4a1frzpT1rk98+vfJeGlcJsu0FxHwY7bkF0PCz3HN
Hm0LWyBduzhuPp6DgVYgVaiPYV7eNLIIYfga5ao3WHmg+uAdxMQZ7sbzWIvfdht81HLG1fFHaUCO
d1CArFw8IuzgNWlQ/+V54F+ySr7XFe4wXpKWl9iLP1Vq/rRFXu9MhBOXmcXVoEe6e2rRKgkYa1WH
n68siuAEWlIeMr04t47A5kuPd+yMK0EN/EF62C/URj9oYdOLvRxqam3cyf214YClWSaWLjOgRddM
DqIoBE345WzNMpEHcgzLjZMf8YZhsF/FyDMUf5FYnz1JPgQi6XF5tXEe0CWRnEHsYZysrNCevD9O
q39neE8y20vXTpC/a05b33yFt0eSEGI3v48+jCNp4oMEgn8P4j0SzOZIJUln72Or70G+3osWGEzU
Wg27db4xjf1t4BEEKKSf0wm7h0lHe9LM8S2ZSErrXcEr7wV4RCS0Q1J+jd5ZJkb7FLsCfTGeQoH6
GIwWiikZSjHmlEFXZUSWQsfu6gz5w7tnThJadbwwyiBT1bFA6RhBlw0sc5vMpbEnJe2XM0/usZn2
lVGPdIvLOB9I13ZIAssWJ6G6fc39HJo8jFABLUzpp3mANNMv/BISMtYtPi58n2gVdA3MAQPwJx1P
mb2e12HrMvOLmXutOlsQG6qaC8HqI62LtNYyQBZcJZ1Csgz0vHhepAUle9QxqCQq4oiiPzg2FoWw
ru1GwNSniOG3zRX/1KChMqrz2EbmYXIghFRxkoWass2TO/xOSqu5tLow1lBP89BmMwuRL5krP/Eu
CXFZR0kY5J4A5QR6fLshvc8Ofb16j9wO6vM0ffRKgMgk6F4HjHhQSDXw9rF58/ocJkKR/oHPNGxt
Sm82iLxhEj+VG53uFJAqGxd7goQkMblr8C6H+Jj8laYp4f92NYoTVMGJhp9e7otVOqV/yzjzt008
/qIzEIcF81bGkuzi9oynCu25Rhq16yWKp2EIhnWMqVMojPRZOvovG4Ef5LHmtUAeflaq2sFT+Z3q
4yd+GTuthuiLTaIZdujZYVgfislTu2QYGppu0AoiTvHXqA+iABM1YJ9vqsRwdmImglEzKzIKKnh9
zch7CuCsMnbUPjUtsfZa6jrvje69NE6GlqXWMM7A6Ppg6+68G5bZtoTZtC1jP7oaloe8WZCVJSdj
2gs5v2H9fzOgBg+xLTejylnnpVw8KEnNbmB1gEAz7gfUDWVD6uSQhWmChTkCpudWihdXKXXY02Fj
2KBI1ygMrMI8vm92hB2mUfkGaoOuD7/bAvp/DIpN8/S6HkRsn7xC4NlnbPC9854czf/jl7O9aiRm
im2rtHWu+29RCwcgbTSywOA0K0CW+1ARM1EnH/mkhqcRNTTw3LxGVWKcqO78LXy00CWaDZCne9UR
A+GtMqFanG5GmXVbT5Vot5FJ+uN7UGVtWOYG4yesQzzGP6vOnD9VHE+rSLzPGbQ4N89xuaj53Abn
14RCaUsAa7e2lYnWPzcx9FHWZk76+8yYjgGb268nsQxklWWtnKD9myEyWhlu893ULAO6hF7cfVoW
k3Po7mJrkuUBrMdpmNnyrNXZsLLcBpJcmngHq9sKwyKp0U2emC5+QUmcN5JK0Mr75Bxl/sEcSezq
Sh8pl0Yh+DjYsVfcglj/bkyMeLsOwLZp3vBD/8ZrQ1vbdTZufWHuTOIQWT9AxHtTg1Vap/vIYVm2
ypRhRjYgZ3DeUiV4MxRgsIvr7Rx/p67sL6OlUYTqvEIn5zuF0ror4Oqa5aCdCiYquB4RKT6zeBd/
bBXt6sagjEqqT3swP6lC0k2GQJ3RWKVOQ81spk8/HDUP144Og4SFeGtrtjgFfXomStGAHEdFNcSK
PPf6SU1Y+eedM7wCcTIpjqet50wYeuOI8aYXDrxj0f81sz4PS/tSde1w0TTY9vQLBJ9qaPrm9IJo
fQ5hUWVIFMithioSGkXpw0ZxfmdsD+BjePj4fHZWC+xjjO5+NhvcaLIKDzF5iAOsGKGCTqEeEyWs
tdA/tRrdYdXxicS05Khsw0gg4gla494FiblhIL9XbRwRmYfngpVpl8hje8cEjTnWEl2VfhGFOzOQ
p0j0HABgTDWRSQnaBJb4lee3L+wF+Chi0M3AvH4xIpug9oyQ7rxmrs8lX9NLwVGlFdWZqPqYzFXY
2ojaQOwpIoPZ4bCnYWR4UILHkg0ADYGiVqjJXOtu8N6Yg9zW2lzg8GUdkh5hBcQfDHGTrygl49eV
7ZLuqRCryUnelRkQkD0Nu6AkaQNman9pgxLOOKZhHgkRx8eBseYv1yycnco4Uxf3CZZv/SWvoYYn
M4tVjk1crfkt4lRs4ZmS56gOwPfzsTTXnYP3HmIPdLOL/R85rOTieo2/cyy0er13j4dYf3kYo/0L
1MsdJrd2XG0JHnZ2rjLg302g3naS/3EJwtt5gTrUMRPfYmE118o2jmSf3KfCwrN+cfs3sXQPh1ZZ
WxtWeW6564EkNaxG3fRSVkh/psHAOQKmdx+oLHSzUbt6BTtk3ljFW9z+HkmCe4lxgUetg3kd5or4
MlnU7sgG3FVVWm6Y6oH/HBcAIcPyXxr0uTvpQeszlbia+GUXQ7KzF5djt2JIMzpJee0KzFwxHbmy
g5XAilVyIxXoF259V5IanaOiN19IZw+HS0/qdWghXrm6Uf0tu2Bg8xUvbVxUXAtCvDye5STzuIVf
FJ0qRL9doNFO5jnGx2ND3aVl14ft2+RrTw+XQtcyjwbzCGibWnd5fOiPaMHAFBD48Ol6Ctpaw2Ep
GG9VAli9hIf5PSmqQYqPS9REz6yxillPvKkKCwaTp526PE9xLmDg0zbMdN2mfZIidi+Az0vOJkqy
JbD2kVUIVLO2NTwiWieq163ZtGus1WCf9BDClwrURZ3q8O7WrJy0xzhbXzpM6pVo7ZPWpNdYOfNR
0Hn2DSmmmpVlF7pVMs+QSmQ2uQiEwXrFph01fa8azzy4RoTWJBXOqWBDO1u2c7Y7jXEUvtOrOo3e
jLqZzzNspR0B0O8dyQ/H1HGB/3KbrJ5Gjv88KlVATCryQpA4dt3z46coQf3RuU35PEpvE5ve8MrT
HydRhFU7qjmquMehZ6Go6mzVLnbqpvDveYWdfQD6sJoHmlmSxDNO4EQwlfSaMNIgyEpNrAxqlmcD
sRGDGld/QQyC3MxIyrApaT5LkPjTLI2jp8M6nVGdHuYuwPQJ2ZTPaopk594Glv5mz9NhRBUpl7yL
VOOlxUwIJqQIq4cjO06F01aXsEBKE96zhLgLATuZcPxdAkq1rMfRMV8MtrzJ2I420vo2iEuErOwq
6Vjm11iHSh1nv//5eZrWv6jNR95mmgcGVNhJHnQ4RKSoIyOx7SyMY19je6fs9of0A0X2VbM0aGtc
g5fl1thnMYRoZrtTNmEwCp2xHTvnRUz+a4Dv9JOgTkTF6ZwaxEMMmZuw74FKEMeONIgT7CcNcYdd
4hKjY6p/g8UfciZA3yg1HyyVX3esLP1qUhLsG2drRDBlSi3z/n3jSZoENEL+ptPZJ4Isr57iJtK/
xrhgCYGot55Vgp2EHfxtanTBlOTRSSMCIJ0MJqSFgOTZGthgTkk8bGdiHEBk6jLESM3f+4hF3qh4
gElH4vBWVWNV8Fuzaafp1bxLG/XaC/045RWv24K5OSqyfjJmtxeagW6f6u1Biv69YeL6jZXaOgpW
+UyufJTEhFiq3L9Aopo2pj5SB2Pn//wvkHiQYK9+NRFbxkG3JlIlSZ0lbwNvo0JPn6hZKa6n+M5O
gntrNFtsmEFx+Pf6tbh40+17y2iE2hKCVhCnewf/1zCRiGThCPAtCkldlmTFfiRHl9xC4wbfutji
rdBtKjWxjHQajLpO7t1qjp4VZk0lGmRnDoxP1g2GArM17Wbf+e6lpf0A1McEaPm8cGUuAI05h03z
JUhr7zkfnH1SxAeTdN8VYrIWejd69iCxN1ZaQDRiZv/EXP+27OAHGWONRSrd1dJMxOeR5lC+Nt9t
YKMu5zS+PT5urx7E/nG5oxVm6LhAOQ47ecN8aBOZjJ2hRnjg/SVaOtijje//mIOXaOqT0FC+IEEN
UyQrg3W4AvEiX1No3u7f3hZBYKnXqLJvdNcJKTzQzoVpe5uccPtt7qCkaRhs0Vu77V7j4T20Y4xL
8LJa9w2s5nx2dkGBLnJlaNkfJM/kiwTAEbTiM3Tazi/AEnox70pYxa8lJseHaQkyxyIXuy5dDwfE
TXDyy5u++IFW/4+xM1mSHMmy66+05JooYlQALZ21sMltdvN52EB8CswzoFDg63lgUWQzs0WarEVI
RLmnuTkMUNX33r3nGg3hzHO47O8IvusijQ3L2g9etSH1wjyTH0ECT4OPTbmms7Rqh2CHOthaTaet
tLiVqwlb9K3fGj/8dGirXAedJg/AhUCFYjWNpfEI2IFucmPJu7Qs9+FgvAgapndajyikNIYPNUSk
19BZ6NyX35Bkez5bTXHhn4aO3EoMuT4eYOQJJp2dDXBj99J0iNgTLUdTqTGY9IX2BGG9Wg3C3rLJ
fKaIq1+mkT421g2SnBFSgWGdV+/GRMBJLsJTyaSkm+HoE25WRuocnXE/N4vIckpOcnVcHtNkGr88
TVv0o5kgT/4MwaDdFj0av16F7jFoFerqfuaEBe0xdQk3tK0QRSY8KDi30K7QONYePyh5MkuPwVev
Rn0T4x7ZlhHDZnLQVlbfqrvr2okviClDkoAWtDSMPBPjWIALl2Leks046VZF7KxT6Y/vKgYIFRXO
5ve9Zva4rnPbficSycV0aEG7yTt8KB0z0MkZMYhp/rBVhfnex0OyhnlB6ELe7/HUccgIcXLpk2Xv
Iwv9R0U818LS6CwlcfzNhbZedNugPKshOEPUqej57DTT6be6XmCmT22w9iRhR5gTCzMw74oixDNg
NuWd3BY6IccaY4k1qSAoDXp7YU0dPQbLKTAi6to2kFTK5aAhbZl36coBatW2PBfK1uVqsMCDuLJZ
ImJQZ+HVh1beZMrsbsk4SJZ1HHugqzkp5fhlrlfruhTSENU/M9tMVv68MgRGjgVBOP2eTIsf203y
dTVzKeirSPStk/kVWsBah9WVXczHzl1n+hFqXhWdO8+EPCbxz14vW4qrbO1aW3tU1a2nU333obUu
ktbYuteVqiHpumZivalNvDnezJSVlQsH2QnJD/D8rd4U5Ez1n2NHkg1Bc2/Xn2qYjn9jGxlNeDpy
z4h++5NZm+ss4KmtDKPZkWlOvvPofYWd/Wj1Xn8vJI9BHETMeBE7cxpX7S3e1Bma0ZxNOe7MqhA3
tnLSz7FF5BgXKf7UoTLWYZ9Vl7FAcBTrvXPuZfCmwdT8VHCJ0TLow43BzbAYGpVvAN4Dl5kfHkXJ
hDEAL2lSh8uoHLL7tJrj8lBpFU7b3LWSCaCRi3vPGIFqzp1hkq5WlVeExx597xka+aem+/2uAlBG
k5tQr76CbEIuDFGQkzqmtu/QQePobUk27YHD4sp0Z2tO5KnL9dIwokSBRdJNM0/iiR3qtylG1kOY
chRKQlvb5mZSYmfgwOVTChw0pzxFNfRU1ba3BfhrIGC8WeJEZlvDCTPDqofruHQSq97lBsjTJoFj
n805NRPuXnwX0DIzl5dIcxQuNpmVu9CElCGLDHfsvNzXhvsBKNJ96BwWBbOI5nklCHbRGiws0GL2
dRkJDBK1jQqv8hlnw+4d/cIGsoJ0jGgEwVlXTAvPq+Njl+PWM4382Rlb9XFdARheVQeF43fd1zwZ
o13JlS4RQHcmy3+bKG+VYcTB4yeyc5VHkiM1a1c2NMjHLXJVASmxJpso9giuVhJthUCkgEE9w31c
FPkx7uIJxsaIkjUcLtVs4itwp60Mr+IlfA1q01AXay/FjxSVjTolvzoWU5G+uc3Yn/24cJdF6uRb
cPsYpNlWFz7W4XvbqU8+ggBLlcbZRv+1LPD1bHiLxpa+9WKsh3XkUtZer3gT2SXWfrzv12B7tBhi
MxU6p9JpECd6mxj2dDSHHv2ZddU01a5sxm+6NuGyNGRzM6lv6MBoGSVpAw6In8bT/HXgortiOl9j
lCqw8octu0VAnDfqzley1PQbpWKJp5OsUx1GF0IDbqjhfiKz817HdLYppakuv69WIVWEqJUnwqp7
rDJAAhAKSZv7IAUce3BZfGGJb2n9K84E0E4qu9jCUAgPqWdzFJr3Xp2FdtVydF9f92P8U7wIzkp9
2yNn5dGjtnSQZXcfkU6TNpqP47rTYXJtNYSjlcBiqfqFGrk1u8x5iGsH3dXo8N4NdNTzmgfwu9HP
cRfIU1OjKfdhAVwjCSab0nqqKsBWQEUWYH6YvFAs2GZ5S4fMXzU+plKN71hbxhCBl54pXXpwDCs3
ui27YWt32h2Y14Tpl4RPEiN+wTVEWxXAbaXl9kNChC6mo4ZgnCjvl9eCU0bJrRf17TFsa2R6CLJ2
1yK1bC3Eq2H8MIy313u98HDtDkMF9ydRt3RJ3cO1RAVKjRRMEExLfN0tT5qxoknckGABmH9wNTbE
2Sl2DWtnGmqvtQ5zgo+X5rYcolWn3EeLx+jelrFzwgxw3+hGv5OWcaRXWy17BHf7CQIc+kWtPfRO
+FyHxbpyRizeRW8fPdN5K13FHTEfoSzCijBmGwdoDc2hJX22xXEW2nQjQYxQ+egRvFOp9kXrXRxg
Kks7G/Uldj4+LakdQS/GJ9h+NBIQ/6OXczC7mHhI48awz4jhJSrRVNsR3mKPvXOMsrpe/e4QMARz
waCdk854jsccKKLM2nPBfPfUBKLbqzduxpItzdduo8nGTGFNz6ZEu46CA8Su6BGb1WGHjfQSNhj2
PVwJYWaupAdjAYVXcBhQqKImz+ZPNtEolvmNyXW4dOXgrbHN2AixhvUItsNpMu2SmTYfiyf8Zayc
9uW6tE9d96wIbCVy0rhVCP2WuYGrtJrIs3Yc677q4UyJgGPPRAtnr4fal1fqL1OsR5+Ox8i36AH1
oK55RBtQd8hvBCzsW72unyis1NHOZX0TEO4A1Y820ZgAcTF0OezM1l6MLS7sMYfY+fuAq5Xxm8Yz
+lLU3rSI01ac6IGCDh2rt1rPhvPU9CT1tRHyeevJJR701I15dMGo6K7NjN5YP7nhpT7kx+v2MXiQ
cn4v/qmYghtrHs15XZudrn9re1ymEkfmNoikfdGa8qXXzfi1RUPqquE2tZFv+jgXmxJgPm9a4+d6
q7FUDp0/+PUD1f6G79g4HBhnrW18wF+4pTdUbns4OwcVadGB6oeAB1Qu0tipqYnvqQWSZwJ+CS/V
n91cbGOwb5Ynumlh0l0NSYJajqmhjoMzIm9QoUK/1j22ngGpZagfMKQwR8BrCs0iHJ5pwWBxboZd
EgCcud4nZoiNvVMrUacFYQoZIHAZ2Is0Db+upZQdN59x8Xb9SWiXjIfCZkkc+ocomUyfJU4lJ3TW
NzSXjBVpeEwMNAYORQgZzC5ydaJtpk7XBgKTXSAc3GyLvOI4bMj6V20wigvNLjmPcXUteyg8PAMC
n6tgPbL+PUikS+ss1eTGUJO8/70wR2JpWjiLrzeXBp80Q7E/1Dj40fda4c7oOD0gasofsU7bHHAH
qtHRn8wlR5LwVPRPzNYW4RBQ22bGe9SBPndU9S3mxzBFxHRDMoHFTkuiIQyMhaoIV+WEBYRLsmVH
9U45uPLy2nnJwkB7Hj0OFhGfJtqD1L91OYrCjzPDryl5Nonh+Z46lhC9S4t7b0wpS6co3V4XR33w
gpfRKp5FqbK7KhLaHcCxu7Yc2tekZsyOBSzcGFgtXmNPISTT9Bic1EDdiIhs3sPRJZ8SQFjjtUCb
/ygBnIxoNnbXMlA3yS/KCms4adEIysmvnz28INdtZkrgXdt232gEGhJD8Dvuw7P1lxpgXJ4E3drP
YvRjY1ZunJahEAXk+hp6kXWNsy9V+2CGV/+DbuDxwnAnq/rwn39UOYkFOoOuA0rQW1QpJn2KKD2S
XGbcpKJgcR4BzgIRXXkBg8vrxtiMxN1xGm+2OYGZy5xZ3g/xXQDLxgbceDsB+I9gJ3qM1Y96accM
lqPmJvH5yPDBDHtTn+urFlVt6cdM9OlxUT7Z5dKdElQRdKYJJ54PdFbX7WUUa5AoyXgrOEOsJ71g
bFVhToj1Kr0pbHoQZcnhP5jbqsnglLSn+ktGpu+N9Hk1gYpuYYqqu9DeKm/1puftqTB+LybIZJpE
h0iTmfXG6u6TpjkRmjvdAusGzJvhG49RSe2ZZtqP7DvByreQHPe+Q1+FI8O19BFTtw3tCRyLPrZb
Ac2EhghWkTIUatsOWD6qTHaHfvKi1WznxFSrIE8X5CWgi/tsCJNcSkGblHstfeqzvX+NL8LKCbQn
caEIVTZmG8izodSmXVUO1e8dXiuQwnaixSlqGj/Xm6kVEOASyfPn6LK5K2TylVGiriyacCwI1ksa
RHCNuLTsrKvE0qPXEdhUZI2vrGfbyGmSZZjqzoMVTo8ZGII97bvmAQ1psL/efLkAa1VX2XNqOiZ0
dbR6huY7N02CzAqlcG/q3yLNtjAhMDSq09wq/D2RwDML57EMo13b2MYqkJyE43TqzsSg33lWme6M
ULrs8V54sj3wN4BufQdsmiTnl6zoRAHesNpFnrT5yQ6Q9EC+OcVDGe6uH0OjIfh2lHFkgsZc2rM4
HTTEwVIqL4luDW70IQ+W14i2KuaARgvhET6Ue4MDIlqKzsHtReXoEie81fGFEEyZ37cTc6q41O9C
UYhvXTTn3gKV0tGAW3HuXFKpmReOoe6uLDnkkmFNZk6qPVYM6ReFQlwBO/WUVt6ltiQtxpgW2LWX
CuMwKi52q6L1WMhvIFYzRrMjhinCEYWMakBuTTRbnsm7oaRqB/6XIjPTzacgC5INvyRpJPNrePpy
sIJ1G0jriRrkO83pIiOBn8BtUJjrsUZn1+/D47We+91ZqN9LEt3uG5usoNnGruXm4dp0tTgAz81P
d3Bmr0/xi8Zmjwrd8k/jQH7A9Sa7noquq6NmE9c7mGi3rv9f6tZ0XDJxN9Xui5o7+XYW1jsvxS4J
AnhDMfDMMNrjIlrumTYceIwGSvj1n2bsET2T6/rMRHxL4RG+9BSluCnHPdK9Awbc4iKIjrkYbPbX
nzd5IHnjxK5XQaEPF6E7MdIkAg0Am+uLsieFRyRjfB8X1UWYEabC3OfTamdVrt6udBF363CU5Q3q
C4LG8/wVqTxuppF9/vpEO7Vzqi2yw7SJnOpefAdBfof5umfTpwlciUPlSuuFJNB7LMCwbgdXMiMB
B5akHTr2pKh3zph8pl1J2jc8mXMXoHFi99jhOwVtq9P9IF5wFTrdL52O3L2H25BweMsgoYZO1PUj
vP4sRxJZEFBdHCNXl8fr32yBq+53x1Og58Yu094SXY0+y6T9WxfGI2yV4ESKLXTMgJHD9TscJHhp
BjfDC6n8Y/LfEF3hFI276UaT6NGBlsfnkAf3hgQAFFPzgiay9GNCh3WNk5qIX6jblOw+JMKvLrql
OdODGtIs2u31LecMgLaD2Ot2PG1+P57hzMFv4K9WuUyX1+UdRVN1tMawPvxOzkaCaR/j8qdxI+9N
x0O8qRDKm0TKgBZKN0NiJnuZq4e8Vc82R8prGVNk43SWGsryZhP2NTWorqxjJMuJMoa/5ybz0vQl
A8t8QhT0OVhoTn8fUyq/grfpx8Ol0HleRFe8piZSdhFTN2oJbMLr8RVTr8+RwJWbLnuwNMIp6hnj
dX3iCsphfPG06cfmTjIQOIz2+BVj2r5gY3IveTbFu9Y24B6n6qPSsxOoFeYKBnEa3KoGHU7+cHCS
n8teUff6C1MK82ny9Mvv3d72zKMFS0ZS7J7bwm7uBHfK0vSI0rg2ze0M7fjARhnn3qHnkEPnBrYH
4a3i9r8PO70m3v8lUtYwdGynpkcL2jRdx/1bkKeZCWscw2ZtDuHKC/GSFxGOgTnC7Nq+pj3lItP9
thsCSog85IQmS4j2cEpKrDP71nbeWGVhx1udtgZS8vz/eIN/TxSHpkMsgMGwzfYtxzb/lnmrYT8m
4jji0xv9canXQ7CLADtQBWnIq3p6pcpyHnF/1XvQ4eltTLs8hI+oPdYdfJhgrN6hRb2PbU90rB2e
kMh6v+Ns/+eX+vfwB8hPNoZl0f7zP/j3V1kBNwEw+Ld//vMRc32Z/8f83/yf7/nrf/HPU/xFrE/5
q/tvv+vmpzx/5D/t37/pL6/MT//Xu1t9dB9/+ce66GB83vU/zXj/0/ZZd30X/B7zd/7/fvHffq6v
8jhWP3/+8VX2VEy8WhiXxR//+tLu+88/mDj+Xx/m/Pr/+uL8C/z5x7Yvwo9m/C//xc9H2/35h2n+
g5hzx9VNnaEwlg/uvOFn/ooh/mEYhjf/D2Akp06+UpRNF/35h+39w/EcrCG66eq4LuY30Jb99UvO
P1ykuYZOgjxPi+56f/zv3/wvn+B/fqL/VvT5BVpI1/75Bx6j/xJcPt9vwvd1ndLbsez5xvz6YGcJ
+X7jf4B2SxK7oOOVSVi7IzrAAyKbV1uYp7yqb4vBDnZZRBCJh76J4ZZaq5r0rhgOOiPODeotEsKC
dG/nmMtQJFYrgALoBzyPCVLQYHQlv00/s6bfYJrAZ+qiWEdIvczAxS4mgb7RBlSxbPWafh6cMXuc
NY6octdl1zmrmm8wyOEw7DRfta5b4EtMFoOsgOJ3mMn9DK9KQsTeqpZ1tujyEfTwZNa7cCKVtgQW
ya6G+XskTsMagZwTqGJ4abBTcl07YOWq1t4XGB20GIli5NvvcavJbWAh3JdDzGnJIIDKD5xoVWAK
WMaafICEFNg90iAGftLyn3RIXjin10YagOdi5VeqJmfWZd7i+vHenil0Y0X8SZoS4KUX2FQJsnyP
B/dIgPJwsOAuje2nL5j5C2REi05jDtOM7r6sc5gh/fDmTXeNJonq45BQ2vCKLNBt9CtzZ8GJ/C2b
hi0OT1IdhkccQshQx/6DqB4KHzGieCbRIFc/2AqQB3A5gIF9YILTOKf6vwKjPHMbdsScjTsf7OaK
xeNGx2O7cEOGxS2D9lXl6G+T+MqsJFgHeXSDZafYl/hqJoJrV2Nx0DnnQTrDhYINlkQFkBhVu8Z3
WODqpmhGtMSm1vZ3VRZvLF9A+XMiyFoM08qkc3fKc3cx3aRlXSJUSb1+ZfSAS6Y8Iv4HsvFCRe6d
hRdhMYzyxQKxyfjNP4bCIbvLY2iPXACzcUk+h++RaZA60ALH4ZOErF+24yMdaaInlFGvRvDWw+gy
tOwrYTFf8GR0a2a0hGmgHXUWnq7le8AipgPPQPQA+KVP5WDQeU46HYvyIJ5RSD3Fmn8h+ugRXQqG
T1Xni7wvaS9Y7xlwT7KuXMLHdHYcAawOSTh4CRo26z5Ljn6PPZtZVc/saDyoRmY0HV/iwpO7Qvpn
1UQ/ngf+c7qVpYg3gcSGH1ieWpoGoJpIMM9tnacKfPVsx8SzumnTi9l/Jqr5jlrocbTnMT/jIQdg
DlXUtWzg9vKU2m+mTtPIyIkJ0/H3aIoM9Yx+WOhghObkt1CpaOh7Gy8Zh691QYYYrXAQCUbjkqvU
zY50AuzU8Ol52cX0YOPCTl7JjnlMbhaI2cGnOtq3H9TTAaHdtJwavVnhungumNltckh+CzVr7E2C
J5qahOBSxiAMFRYhw4TA40YunhoJ4qsjvWDKGYxVk/dDo2ZbdyQVjj6mTsuH+EDbnjBQTmKbMfT9
JYzMT3TjD0FSkX6q68lNVjty6TFiGloAYbAeqJZAHe11H7WM9WwXBcEntHFZic310LL1F1CxOlW8
0aNeFxM0Pt9zgR2mpBEyatOXvhc928I21lVRfGRa9jbMyLcIyfoiUu5HWuWrPoleqrEo12UPRqFx
7dvAAQYR9TmYD9IpowJyjsMxikwVrvJ8e88NahM/FhRlEqxmcUoLhs8aNW0Lw3kCRLcxEoBLHq01
OTfi53jagpY8WIx5NWPWX6NXK6YC18tQC+qAYUd/7R0rEIEM1VitDQa1jakxS+pRCjQDjMk0bYlw
0sQTuRaHFCWGksxK44DgBOYuK8rTrafHryPjZObs4PSd3LsJANXwaZYzVY8OhcuwqVOSkR/AXYya
LjzuS8dp5JjKpzQW/abWZneD9zml5MbFrU9EbVl/x6SiNoV7cfTszY20Haa++ujVNgYCqvq4zbhO
EuOkY/Hg2sAR8EdFT7hxk0VOTuZm7NJsfdebJFE4RB5AFDFAEsoWPKl6hNkTLPohYUhtdfjVzTsy
5s8q4VyFhdtfNFr8ZOUYgwCOzNZFdDqF9mKQ+lXwkIbDavLMV8nZlbppmbmayw37FWC+2QDTHAp3
q3VAIFCFNwvIPjokPu/Hp3VEOfnd4wSOOwqe1m3PNCGYgJND4Dg1emdUmZokJoDpdg7Tl7zCjv5z
THPM8A6+C9yAlB4KWxHfpVYNCMSjES5fPYEqWAt5qscQ4r/JugBdm6GZY76mjFVwQE9rTHJAfIlJ
IlDSQ21G8MwoBfUpWJ8cTlumxMNY2aSlQyI1anVgn3y1Z+h9238rYA+rwXvLtEmuPQP5pYm4NEr6
ZomAf99Y3DdpoCAnMtXGFktaYpq9BpHx4CU9avlZwtcWLbcjMPwZubqqm+reHOFQ0e1CbzwLYdLl
lHLFWA64Y1X+TK+ZCRw4Qt/NkQW4XyNE7SW28XQWUmC1mEER6LGZLy4iL3HIDQLJ4rOnZ4qcZob/
DLzRAwDI3zJfr5e2GuOl6NsTBkBinbv4mxP3uqtEs+4GHOncw9h7qHWFE7yGE2ilPNzHVXpn8lFi
kJfHoiyeZJz4KDIh3UYE86EgQYOfuZB56FNiUwfICZOU3QmXRSmCpWCN7fN4W+TssgAeIW8ZuItK
Hz9giKYfhmJAy6M7elb8oE3Wj+8mlypAyxA0p7BpXm0PPojOBB7BYXdfa1w3vVrhRr7FyMqkTuI4
iTjsw7WBXQA7FVL3MrNPZEbU61EvyDNsKwPly3uD/ZJ8UuxYfhZ9xhbd4pAj06SUtYpjuZPEPcdg
LyP0xIsG5/5qYEAPY6N5YzmAfYJwXui7tq/FUlGLLMymu2/DGgY9UFQzrPIFGcNBG/PQ4F9269xm
rC6w5xC4Y40TYZkNPTxRQepo7ynHJcAXIyBCXO0ga8/EYvxPVQntxNEujNxY/xssbH1BpezbewzC
yRq+Imbx+D6np75M2lNdcMQgQ4KRMY6vQNUrF8dMgdZ+6Yp0Ijo4eKDZx+sy0gP/Zh+sQQE2AXw4
Z2XP19EZ2hdSNhN2IoRN3kAafUK4d7LiPKyvqq7BwTrdj263iboINEjvfJXgIim1yM4GlekHHtQN
hu9+/o799BbmDSL6GuNrCICyI493BcV/A6uYBdHRbgrW9GUn0r1nM7UOUsrI4N5mW6ZJLCu8Ihi2
QxNuSRljQ8u1E9ODHSl8624aX5F14yIYTW1lz1cC5KoiEuXozt3RPET2mowZAhQTvllCZnSzK3Vf
cFoCySvI7Fi2OXoU47EWsXcqgnJrjdFwO8GQYKWCURs+e32OqkJMHDh6mPXKW/pgZRVDWKsHVCPH
bxHCJ/Hbe/CyhYmSFKbOT2qhw3JYQ3zchI62UShBcFI167HS9qUWV0tbYs5SyjVXvlE9BEO8qpIP
ojcBHFoTcFqONYlIzqDibprUXSUz53PkWAynALa/Qx5KNHS/fOLu6SPxuM3+n0odnE58cgTj1Bq1
sywMtE5pcDU9zD+mf1TBoyCCcoGt8QNywEbp5rZ1MdXrdNMR355ZJK1F3MAkqTMXXLtTPJYffmb9
jMRWbOmydwgT2XFyjO+BsyFR4sFlDrwM5sTeoiRxNo1gveWI1V2YYYnQjl3biG2kl69WigrZIv1X
Vjz3DLK+fLQGiHTf06ol3FY0HKAJtLDocrMQto9Wmb9lVRwAIMg21DtgSsCXOBPTgMkiKzQXrzqe
HmhmxNtWclgXpvuFEJg9syJEHgKnbI0PO50eoq6cqZbTd/KmZ5gnIkWX2GVtrCvQuZ1DX4VxerQc
daZWKiCubGbBkBcrg9BFVk0ENpE1qzZwfpi8Kto0jbVrB7ZF8CFCcObPHIAEGUuDVn7Rbvt2aB+s
o4Sswxyj7hjybVDt10YM8Rnr+dmDFrAph2Jb6gRLDXmUrQ3xKTzSXwuKDtfW4MjYvbOscrJY6zKl
L8RZlnZfveomxr1l1rNHmsZiDGGj+xm6X2s1GrGxFBqeHmKaj6XvDlsiTPGaoBzlQ9duYrx7h0gd
ArqZN2Y7HEJ0bFxWR5F+XO0H8zEpHWedGAEhDS0N06wg6dAmtdsZS07XNedFXCrLRAcBN3gvFidf
Jw4vKM3WeTWSdS/u0Pr/yvPmQdNyQgX8/ShgMtcGz6iTYzNvkuy25VNYmPMfQwahHA7EpvKG70Bj
LCry4BToaYJuh4sH32lHynC2Qo4C0XZaBvTsSKpPnWWtAu6a7jhiWBlimDfS88d1asYKzyVW+ji5
w03M3JK1wCLeb0W/+8FDoxfV+VM60HQ0JrCxUKi56kc1+aQKhR3mL+aCRNEcY0BsJnymxHZOs0+r
dYvbcorfcVT6i2BZBS5VEaDdDV7sbU7HddX2PBtOHB8dKQiD/c7jUCxckX+3nCWWngsb0cKQ1rqb
hBKxEcMXhS/rdFo+Th6dYIIsP5lkfCoPa5iZuk9zgigt5Y6yDb+XoOpWPv2APgjTbWZG2rJLDk7d
MnVm7kh+EPYuooV3bipYL8khIAuz71dj2K2oTs3tRIRWMcUkVfL7AfgVcpOYIQxJM2NMLS3A5aa3
bFBSIdg8zvmVG6KL9HWrYvxv8tKFwL8bQqUSbHbrYc7jGEngGFwOIqTbLmJHN1d0b+6MWaLut4Cz
iMwrJBuPBrmeWNCJ26owbtEQdnCVw/ceBgAa5oGiAuNIBPWMKBv5BlXtM3yxrMHi3B7FkLnrV8jW
7EdiuDMaBM5u46/gV8mdgsTBCR8cqq1jiZwUAAqD/oic0EJ2qQMOEabvskjkHY7pDHPafZyxZ1i0
JtirJ1Msm+SVG/6kx+GzTfKMF/e37Si3mcRSb91EaYY7tEZuuB+ieyCAxOZQkhfgr2cXS2PfcN2X
rH/31niLMrS2ADRTYrRqrffAazJ/2yhne0JIiJS4wDs+TsGuNbRLrRHC2DP2YUjWigdTTac68ki6
7X+Jfu3F4X2WJsnCt0nbFEa8Qx5P5vne02noiLLakY8tsWO2pyb0H3MCKHwoBq3Fvgp5/1VX5WeA
La8sU6BHFk0CjVooTciIQ7r1CYjPwmWzS2BjDQXlMMGYOnmpZr3UQwwfU3fwlfne1Xm7oBS46y11
yEIXkI745XO2tSeA6wr6FKnGCEr2WkWQ7iB3KduhxZlw8rtLM0LQRlboaq91b932WfvDKfBMtvYh
dL2LCOg9NWn+LJAdxsPJt+QOHAMVboRqX7urK+SK/hnzEdKmBAVUxfwp1Kdbxx2aBaD8L5sMITVx
sKuaQ5qEu5qNn8ySFrnQwtb7g8zz+1qvD06IJJVz8Edeui+GHd2Vo/HYcP6FMrKtbCpMu5TjAluP
viB7Ad0BRqwBH0RInDzGRqzpxo1rkicclN5NbvXNAhE4QZWaZyzm/a8xBdR7TRecOnJt0eikCtiF
TaYDSaQOPNeiTbF58TeO1MlhdjdtSwZy+Yklv0GoOR7t4d6aCOFzKcBJAt/7wn1KQqIaAmZKjF1Y
bcqY+ABmjOGiybV54Pc9mOynoqJv0LHkTeK7b61jWKpjNPgbTVokyfVkexbmqtZDBvUm5DTb3DuB
+a64+CXaQnQ1PbvwuIkyuKp19+NKbzdlxUECeQdegJ8fxJKf/5p0GjiuKTFU85YdMkQQZi+Aghpp
wisHDxzVDlUHQtfUjGeREktsRZBOPOjWCBLAo0HMFMFNXvnMM+K7LHW/8rE5G4WGPlRuAoH3U5b2
m24UO6f3d0Dcc5E/KbvHoprCXMPNi9jkhuTCi+EZ28GOibuOtFXSvoQOeqVIxxKJ84R2Z7LV7Blk
DJH01Yvu8aytpem+uD4DlriQK22CB09UqreUccwSpHsPZkVnUlp3ke8Ep9qs14nXPysRHkf85RKi
SMSRP2Y+tse6p/C8LDsvf54CDUxaWSBPoyhMSHHMA0K5jaaE1s2zNGIdmmNRfMIjUu0ZvJKDDWqs
LqSRg+ovLXPb0VCKbf2X3xOC1SBlaTLfXQNBnfUOBTUKjaAmoAvjqdeeatjwWqryDNek3gCICVEh
owmkjHKKatsbPuOxifMndSJMDrJLUha21oCW5XG+Lmtx03KvCc/B0gcmTZSEoEwKqhiHg4XfMJmf
5q3Aqs9aZXCBqefA1L2I2tkqjgSrsh3uq7zflAbtorYc5XsafJSiC5em7961Fvgvr0ZuJalP2ozT
GG2dbA4Iox/pWyWqL7NYJfIjVY5aBKjFWUCXsZX1m9iGLZw0Ph3vkN/JUuZTm8OGJ5RiDJxftFAO
zG5p97bdVyN4zMg5X4QE/FIm4TT2VU4SX0OEUt/0CtOX063KsUAuqLDlBH34KaaWtnpc0iTi4zd9
JpWA0pEYFtU3BLj3hNYtHHhn3eOknXyW+EumtThPi+QjsdqLIOfFT63HqnaoQnV63Lk/Nrs6cV9A
CA4nnZ2udqiG4tC5bcumOFDr2RU4Ps4raRSfxayM6cp4KftqODkecQQACZBe5Wa+JbgQnm85nXOV
nh3st1j6KzrLUbByQoIwhw4sVeE46Uoaxnhr1A7xZLoCWgNFfqoTWP7sxCApP62BHipqzJmAUH1l
bW/dxASnYNHatxy2L5Xk4e0z/d1s4s8ylwFR4TSBzcRHoOBsavAiulcsRcOaQSK6sfDoEw1Z0Jw1
m9NzjrImMTnXtkn7DUXqERInM2sh9iWwfcbtEsZF2qULogwIGuABmaAoErzNHuK00HozwUV1ml6s
M9TziyIIl11JAkdaWIRPBjgMk2IdiOTECe1XQlYLbjn0S2FBIy8I8N0moKFxwuNXtjLCu+lX8xlR
1qY0KG7qXMSLKiXMQI8bKLg0TbDysxTpGC0iAvIIuZwAOpCziAXhqUwj+07jBkcMx4w+PGtuQLhJ
w5ndTdHR0VhdFoLGkEZX5maw2CPqSt5onQZloitARea46TpDbLJQfIRIE3DHjpusqj5MonAtnZ81
jRa+9tj+6UWFhmIKQQODDqC5B8isM6e1U8WP/4u581pyHMuy7K/MD6AMwIV8pQBIutbiBeaeHgGt
Nb6+F6LLejzRTnI6H9rmKc28KkASwFXn7L026oJkl7fFiOoZloVKDFM+UmoA1rARNW9kmxA7jyCw
jALUh0bj2CUH2dozwQORdVNbwycGff6lTz591spIpzSxtrs453hO6cPA0bktNf/GSkNXLiLVYXjx
csLA42nUFpLBcY54qXUOI+MXMFBEM52xJxpM4SDOqTA24z2l5euABgAFjyrm5BmQRRuhG/Mjom/b
L8UwruISZGTJRrNvsz2osRL0XHGoia/nJuJmw/HDGoedAjUuI4oS37Y1rEtC5y6tSL6JPTZ+uJ6v
AeSVIGawAin9uq8Z1JR+XG6QqgBHUHdpHqP84EBIIBc3YJB8z2nK5FaUPWIqmBQVgUu4IdkU6JK3
6QL5kqrKphqKmWZ2UJFWj7Ivz3tte1cod96NHFrtLV0z8tB4gLSjikdjtosmBcg1NpCXgKD+8lvL
wtHmZmEyIuG/C0tSJoWMEjZm9xK2uEfScG3iqEZMkB+Qmh68pizXYWe0myZRukNpyPEuloR/o0zG
vRoBf23Zaq8oJin72gSiYWs9id+U9f2MkmXwHmLyJX5kvITsAEbUuvbBwZNaba2akV4KhQVSWUdr
o9sdFSA1v8aZQ/5H3hFHNG9VLQtYhYfMn7KrgGDMHkIh9bltM6CmIcfjyleVtd7OkF9j4yGAUADW
Uagayc3NMeu16IzCK6VJyzWaj20eKvEVboFdLINhGRl7JSAA6JpUvU2K/0hC2xtdItmV2tltjdSw
BmnDPyO5ZjMpXuzKGWAIunbo1OpygPg8IWXpGKdtIN3pgrHaZZCBDAM6ko1jU0cRsiVB66Ot7e6Q
gqvjB334eFzXVIuGXSpXu06ViaWXR7p8A19JpK+2BCuZBK9NN71gMY+xRlYqFVsTS5ugUcBLvCqH
5CYtGkhthC9sBvVj4iQ3Hw1+xQ02A1kifyukX4EsjBOPjeiQZEs8IHm7nkoqpMMUf5Ec+lSE80zO
JjAGGrqOWH/x1xIdbVe7CkkLNOjijRlljoT37a0R2h0JNMHKrAv6vEA4ib/rHSh/7VXXAvKAYDsk
IZyQAzLIcqXF2mtc4aonBtZeTSZ263TEERFVN3ZO9wEn7lcsQsltOIFVafSrVDPv4FV7pYyJsRrJ
BxCzPmUa4d8pvnQdpWTb0VwtXHLUnnyzoACIBs9pC3k7jto9MrWO5Ti1OYarDvnfHM4iE9V0br3H
Ss3hDoPvOh/hZnhmTDCsVzi0JKn5VlctCAiIrohfQk7sJFwHF+GEm5RSwlrPGhxFRFwFCu1vv9PI
HlK4lSjgC2pdfle8KgarQYCBIRccItG6kIJRNX9lDVUTYtVsCjf1U+jJ1GQUP19N2lCRgjsohGtT
9JUz+pSdUYIooEOR1gnSu0ZZ6VaLBy/gKMA7S+SVxrtQcLrxKczr1Z2Ag6tZ5ZvdJ81zJbWPBL5y
pPdSJ4QFyMsPSkJkc7ea0UuyOSqXcsCRn+IGm7M5M4/ZoC1oScizettg52WnUrLCR4nHu6U8Wcuc
VWMoC47aBQ+VBCI1V4wrudB+FSR9rUtT4AkjAAqsxYPlz3nGqvVOCA+IIB06YAElwCirZh2T6EVR
yXyr2cD2Vv7YJd6NrnAq6q0nNaJJqY1PttbejFl8bwY22zonVftuyy3YkrkM49Bk4pdyCQOnPV17
5cYujHvf/AQRkdKA4YQsheF9zIaT9EeEABiFCVa5te1tWLHTC6RU347m5Jg55kbLbP/Ka3OPOeIp
tqxnCZIM3q0Uq3GHHJakFazNXZpfpXnkYCaGM5tdqWoCEzP9qzC633ldfZEN8UZ5egW240Glag+K
k5qWZkzlpqTk2vlKcuULSoMF/IIGQeo6IuFjW6oKBzdOGewJQKiUzOYKLbQg0agbVqHsCpT7kZfd
xbL/jFtiF1jxRV+N0P3q3sAhRrZPGVMIxiGQjPYvk+eqgmQEnLMKNI+zWVqiVCyvKas+tOoo71KD
PfgwSCqrswByXQryhxujp9FS0Y5PCw6ORrwLzfYShoe1xxCZ5dRkepj5kWHuA4hFazURKokrHdiv
MCCTpkTETNvlINLO3orZtpVSmbpRyIIkdYpw43AYm4s6wDImBw34G3aa5ARbOwxr1LtMiBHIk16j
ODLwt2qPck5mVsrSt660QnKaMbSvfbKL+ROUB0O5NhCsp03THzK6km7Tjo/JpOnXTBCugOqyb/00
g9jjeU5ozx04qyXFOwW1H8WFIzJZo1DLVtwUKfz1sJpcPWjmbiChQab8RCgzlj/XGIcXc2SfVJue
tqGee0+XaHIQQ6507DD41QvUyvD17ZTNxYR2fGi7iyQsylVOGFcccI7vzf7eDAFIZzrgaImMd8Ty
MgDPxHDa1oXiorqU7+lT9ZRbRhv/CKXCouXsMPA6ha2QVkUlfUSmQZdWBG8qmyPYZ3AmBaMHbS/n
SWNjFeRxIfkTm25ghyrSDCkCI5NcbSAYA0KXrarVL5UnkT6mUd4LCbzdelUSOz7aSDtmEzj3ppQm
zG7H3KGClD20WBrLWrAyy9BmB0XOLkD/gxEbAPsxKGiDs5KszRaX6hwTSe+0w7dihKr/6PvNi411
wY16Ld54VneXkytBsWh4pClDGYYGgpXFGP6gtIsk13dGEl72pZztrMwYL9RysKhqF+An/fQZXrKE
yfvQIj9HO1m6Sk84FZdGRlD0HUfoiRKsjdKQ+sC6hFjGeTaZmG7kbE7xKXfWmOyHKt1WrNh7y1cd
02vNDaTVdWChqQZBsPeBHu6ICNZI9BH3RVI4SW02l71GsjEWN2QLCLgop6MqAvEFEjems1cN5Y0H
Fh63LfpO0cJ7s+GnXTQTq2nUKuneNxQXzDEVgsG/tPz+K+rppwFudwPIgjFRgbT+kFvDFHbIqyCY
Nu2HiyEvHuWaahQQJ/2AlBoato+CakyonAGElUiYRiQTRE4y7WMhpH2RPQOBfQKI8CRajc0Tk7ri
C/veLxQWb9UD8Go0VLSadq0bmnTVsndIopqDiRkRZs8ueUe++TVl7M4dSG5c4yECfuHTSypAJzr6
5K3LhM0EVtoLfKj+VSqb+g5nMlELxGBf+h0KLU3IEp3HeCKThtU/1IbLwjc0LF0tZamZnW1mMkmK
fWptE7l/TVvqj1HUgP3qbjETMwHWdbUVYnzqKxoQXtk8qOIXYUcx95O8AAhK0a4GPbnKzHGDr/45
lkzayIDJVwRkvMVpMsvMldaJev/Z+IOww+BzmZScyZDPQjmzdjZv2055kUzrGcZEtKPaS8jgXKEG
AL7v8NUihFIoYVD1Gek9S5GlYltm3jVzCM+kga6SskNm1Ou3OnCiULclNwESQxFl43mduhlVQHxG
esMEEfF/44tLnm6i9aQ8XepsYDsvW6dh09OSUi7MMmuppiZQ/rxV2TUmBhJj37SscLSo2VlYIwVl
0jYSdLNmKV9C6vyAeb8Vo7Ef6DKMWJxHaG273MKAOuDSqOuPqZj1BoH48BVW5rKTwKtZhwGw/Tjv
DCMpejF12AsmVSr9klCx4SAKJLldmTqRzw7UnmUn6oxx0s3gEz41GVGJ78pp+6TN2U7UwUXu31rE
IG8VQlFTpb6TK/x7JlKHokdGA//fDvGww4gZe7V0Er2LDj6LcwDjhH5glZFEnT/V8HqbCSqE0c45
v61lbxK6+DJp3i7dKbh6wz4xXyNmhpJwjhXlHER48L4mOdgEUZBC+ONyEto/NdQJt+0qmtMWknUz
eLVTFi9Voyuh4+0mGdGkjNUYboAE3UPitsa60xKsOG77ijoXBh+fMMEN6N83dv0g8zzxW04yy/XN
+CaAjbLKIPHuI6kctzp1F0pxmRI5nmbEG6NRXRQ7o+Nhk1zJIWW9CaxPBnp+PcgS5S+dEt40UcCI
cOnacdQe/PiyH0f9wYvH62rsdxy92MRENwhvfKyA8o2QkeAoQj/EgL4OHQbryqtvaROxWSS9iqZU
40oxrXTdHjfjIH0mNDCQ/vAF2vFyJByGfZtVbjQl+90IHeyej5ALTEGBcAJ7ro+N1G5AdMeuKpcZ
QbqoVzSmh8B4UdB8PwcyNdI4Z1DIg8Z2Qj0Yle6aWsRGNEusTWARNJWEVwmd3k0nT1dDR483rRtv
V4ZbAuDWoRXvhZaosDFAEsm5SdKYZr7YJm+BLhT8fZEEhj+AMdoEhzicgyEzC0lKUaQu08+tDNl3
NbH3mywEKAnbiXTG9doVIa05ZVS2p3WJ4GmOCsSJBf6f0kaXXaRFThgvvjRO54qIOZmP0l3AjmJt
4MIFP/aczvvWNoIoAkf2w7bZNbXQOmNUfEDwgheroZEvVzbtPqmeMf9diYLNUWrlRgowUvQoBwWz
3kVJvYSNR3HdDhGHDoyUcXIY4ujDSiLkCqQw0skTHj226Bn8f7gzm4HXjClATjXZCSzgNDZaByWl
3KJqFSu64T+yLy4ISSHboGgQApSYNjUjuCjV4EsuzBANYe6G6jM++Ssl6IMVjS2B+gECWiffJMyo
Dr3pg6AsRZg30eumfPBaQ900MtjLSbbYVdF22/BqfTUxjVxO+B+5F79WIYGTbBZbGgtslcLaVDaa
YKMn2eo2mpCQ2XRh7UrNt5PNIm4jMncTT8Dk4VyNXuO6oFKIoIFabmHTXkupEGSyf2ekkI2zSp2t
HOET8Bj/JbSyewyGK37Uuu36YaZPEYZtEDoi070mPK/aYqz8gx30LiaDrmctSHtKDGKDqxL0AIl3
ax4++XwBzI6RHeEaawVBozFpgoHdbVPbX8dwPS49lXlFoILjTHnBVqVZpR1QdrufAyFIl6jnOCkk
acU4XjVa3Dk2HQuQhDK7cgrcim+4Q29v61FGbkObIG6bjeox1gqFNnUOeWOr5WBfkthjGE+sFH2h
X6dmm2wyMUVrWcyewyG9ZiNdYNOXKZFHr8osNK6RTEEk2U2dRyQDwEpasDd2WhDCZbBpLDxUdXE0
QDfU8o9M8sZ15NJdUOCRppVFq4nprzeke83siODVxUM8oRgjmIQs2bgzduCoLpSgovvHTOthCzLC
4G30ymJD/tg7FpBw3YLDmUkG1OYJRpLLO82/lkFy4RKz7zqDrW3Sq6jVZKTb1eyZIx3EkXygrN5z
FqTlpRlSIRFdchO3uYyjjeYaFRNMj7dFY33msXZF9x1hgKpbG6NCgzvGyKEiolBozcfuCKywzkqV
+oMgDSR/rKixo2LKKJHyLq2SFndsM/qPLQkI21HxNaQwLV0kpXJzW7nV2oGegz+GFxr5P/e+UdzB
0uI4FsZuMiPoukbCqig3Kt0FyhKhn73rJhuJ0LYR/ZjUDqRspfhXXUNMYTG+6kr7UVPsXw1WcKCE
9lGX44wtDx/5L5Hs5fCWBb/tEhlDkphv4E2mlagtXlUbs5aVtY8TqkciT3JA5m4jDwU7dtWdMgN9
MjcedSZ4W1CefkkpOIZ9S8GLt48n1CG4Axmhk5cJ2mLmCgXZrppmQVMl/VYBHCAtHN+wmNsgWQmo
g0/FiXvUZSQt+cZUhq/GqHlbCabXhPWb7eubZyUI6Kh364LTXzDRDyOoprZ3o5DukxkcEYuZxRf1
qHh6elFVSXcmoY2Ueg8EgCIUlEDPd+JLmpmiRLQZcsTImo/1SqHtq7TcisFGPTxzaKipENdX2btc
xS6AcwhnHtEqY5i9BlqARR+Jjx60T2BjkaspUYI2Igg2cKOMu4ROpDTMfQ6zuSFQ0wy06JEevI2o
2uccPAGfRE/Pk2+aTTqCN66B8nIqxNLoB9wbXMLAO1TsPUOWXJCqS44uRWnfT2f6GObMrLGR2kpP
RlI6rUHsJR35zdSjA6X6oSJryda5rUKEwYyz5RZB6KA7rBY19ggkg1bJFO7r5WVu+r8tuYAYb8uv
EoBeS2NDDdv7S0obJzb7EX6h+T7lH1Khf2GLk/iZ9HR6eYKj7lP5Darb1Oje80q/aUw0yGaX39fa
/HwhtkezQgSWwbpKsmhLebPJE23Xpk9NJ7OMByt7doXb3NmVPgcGEkz0lw84Co0hya2l9isZYu4y
2m3+sApmebM2UfyDg8MOU2c/n3IMivNoPU9PBD39Dg3v2jOKcadOJEHXcXurhQBEsUQhPfCL57ni
U/eEfhBYQozjrg/QvXpd/FBPEmQAId49rtjb4qm31NgZIhofdlaPK/LsLiAEIDOwtXALX55bZuj7
mHMEP5VNjjVYj15UgZ4KrnxO9X2OIl8p8EeT6EFYg7+StT1vLtBAZop1YVQfY07PZxqavVDQ69Nu
7Hap4r9LPW4INAA0usSnFw/vHRqBKC/ktR6Li6isvrycrPSWW0f7hyjJRHlCbGC6VpE8BRJBIro0
HNAAhE4t6H5LnkHrMhkPmj69NErsw0CSd1Ul69fWMO6NROJw54f3lt4+2+iyNrFkUyvoQjiideuS
q0d63CjFDsEPNf9jaKxbe7xp6M0JyRCoGClRx4OEDoLRXgYG0SQ5FOrYLneVWpor4Nro6zWUi0WQ
DpucAZ3XiArRmMo7OCHIZXPMonX0ZqrKdUGtBtih8anBbUBcF/7SLHLcRAiHOmXzZfUlZ4jpMSQ2
4AqNKLXGQrvqzF2vSI9pTqvak+8liHdb0UaOH7GBKXxMNTXH1oEiGy3Ci6ouSpq81IQ68iDVAqJe
54wdkvOxQLpN4KWXQnXOHofG+qtQDftg8LLk/F1PfR2W+TQft0Gu1RSVVfHe42fCFW+/gCyKHPxA
LGb0nfRQuuYJIEkXk8vuvKRJMn6YWnebDsO7TakIDQ96UF0fNrVuXPoScuogNT/UsTtokomxcrCA
bUr2QOyy/FloObvI0fZByuquRj7QZeO9q8GflJnpBXg4pToIYTkw4j22uc0kXU1UwqC9SlsShTjt
9dMhKCL42hJIopg2kONV5W2um/d/vGX/aya8/w/9deZJe53zkcTJR/b1f4Cj85/6u89u/pe//tjs
JN38l2GZuiUj6jYwsuGL+7fPTjKUf2m6peDiwFNnC6Hzr/5ttJN0+V/462yTf2qbhm6o+n857SRd
/Zet2PL/NeFp/xOrHR9S/KelcvYQSqqiYcC3ZUX5u7/OrLSGyRBHvDazrdTuHmXADeGaICjM1ya2
3oTInvqwdr95EP/t9Pvu7NOOfJz894+zyZbEqqYYrmC7kJYaZ4TD6StzR376IbMn8btR0CDJYKAY
CZdZfeb6ldk8ssw9nb648nc74n/dJnlhQxx0syJRcgALQVfc7bfytnWlLaHZjnSFrgRe8kpeQWD7
T0/r3yyt/w+3SV74gSOjK9ACDzhM2os2Ya4BqnPml4gj92n+hd8MlUZWh3CfCpNfQoLHF7JXlzP+
QXVwSG0Kt744/TnzN/3hvZLnx/TtY+IOWEoRtJYLH3bV00EKMMYryqOAxc159fSHHHmb5Pnv3z7E
Tg1jSMgrcGlH1v4XxJz16QvP4+vHrz/fvW9XTgLfbND4xztvSi+HGkVCYD8SAIeowt4og/Z7VDtH
eOXtkJBc0FAiI2xiHcaS25ca9o6E/UhMz6BK/UsN8q4k9A9G2Vs4qMg0OvEgUaKaAqKfx/jq9Hc+
9oqqf//KVBtwh/fCcoX+OQhla5aAQ2ALViTWnf6EP5PCTw91MVkoraXlGPRMd6RmAIAXWWIiP/gw
aqu4/J0o9NwQ6czEocoljutCpJenP/nY41hMGwrbE8mcyDuIQYrqjIoJE9nr6WsvTPj/HtvUTxYz
RwTYjMbNgPbCShzcUQ91i9ykkl5DAfwnyV4FB63KVzjoI0BC1+E3uGet34PvuxZxHImkveu5eWbo
Kz8OUL7OYqrJeiOr7CLVXfDJz4UTOOotvjJqW7BlNuMu/pTlc8/zx0HKRy2mmTpqiAodeyB5GsnL
ba1sDU37YNuAuEh91TOd3XdAESO0yKPg5LZpgpEOUPqaF7TY6b6JpDsAfH1NgKie+1I/Dmq+1GKC
UimbINf0DDfaC4ci6k2wkW/1K2KgD+jWNgnB2mdu9bFPWsxRfQ83EDqLSXFgX5HPVAdic+admgfd
fxsp/IjFzKSB/UMf4Ftuv4Z7v6NggHxxZfIEjZfEPbdM/Dgs+JT5Ffo2SwW4nPHusyq13otGw6YL
UODF5pkJ5cetAVdfTCiMN9rQ0cjWwLUO8zohXMQOrrk/fY+O3f3FZFIiXbCCjGKBrD3W1T4Iz2wE
jl13MVdEKYRKwBi624QfWnbjVe7p7/vj/GrZ1mKaUEk0rfqRzqGV4ZfNrhLqG4l1W4iX09c/Mhit
xbgv20aeUoRReNc1sP9unn+AHKfewnFbPTPXHXlhrMWAHwZsbx3tCFcSTwQ+JwhDqQuc/v4/75G4
QYuBq2FJQMeEP1NzhZM53t427og5odm/iR8hZW6J+0BlhMQaj9HpzzzyrK3FCDY9GoENDQ4WpF9Z
p61B0Z75NceuPP/929DKfI++g2Xobk4+owa8iwny9Hc+9gwWg7ZmyCKiGiH4e/YFKLC9MEhDi+oz
w2p+XX6YeazFqI0brIJaNxpuolCBnzTygwv6m1Iyb1N+9UbyITgtb07/lmN3aTGG20lmXxyz6a7H
O8mHsfdPb/9iEMMmnorAByJGlnDI7ClDuT39lY+tr/Mh7fuTNUUxKCkMR1d54P3cZ46/9alarMAX
OPkmc6UzexZl/q4/PIn5yPf9g5So0CbD5+WcOK9rX3VJR7H4ZU0UHq3Lqv5Ns5N65t3pn3XkrTIX
I1sJwymta0HIjd44lWmRK7Zu4DSdvvrRm7YY20HNwW2qOJA0DgKOLSEblBM3iPbWw7Y4oGG5Pf1B
R95eczGg5THrCgVLnFtRaScRAdt9LeDPmk4jCdoMJNlT8z/9Wcdu2WKIQ/pqAdPNBpPwZcwvIiba
85PhPNx+eviLUa55ZonRW6V4te02yobSo1vsQI7uSX/d5GcOWUcfy2KwI6bXVDpnuCvvxnW1xxa0
Dl7Uh26rbIMDTua303fqyNJnLoa5pvu1ahMUAZMgQkDkzKzv0txZrfPPrr8Y7YnwAnnqFTZi6YhD
gIg8kzxRaqiqaM887CM/wViMetkkYNgfGPV6S1ePLKQ7Sa8RDxi7gZiW0z/jyAtlLAY8gj3YErTT
XJOuZl2maw+MbjqemWuPnVOMxRDPi1z2xzJG7ysDEe1KvJO1sPcayQgo1BEzZ9Tj1ZcABwEy5spp
cd1HYf0eJNZ4wJ73PGgEVAdJcmHR8z33reYX+ocX3VjMDHVeB+k4ciiL+02xJ2p519F6vxzW3VZz
yptxp92fvrtH1hpjMTW0gMfo0FSWqyHW73sMRmZw5v079uAWM0ErNK1WcxTm+OZX8rAxSBkr1Y/T
3/vYxRczQaqZoQ7Ty3O9jAxO23uegYGBpJzZpavzIPzpASzmgKBKvYw4ISIS2KZ3t/QODtle3hYP
HfONOAT36a16OWzRB2ygExnX5e707zr2PBaTAnKFSDMBdyB427XAaWIUMaevfOyOLaYDqYBSbjYV
QWjFRVIAzY7eivoMcu/IPDAXW78vykikB42TrOn6HujJrltL7ego/nRIicU8/fWV+c7/8ET0xTwg
o4yG/E+Jrd4qDhCeq3wNNX1FNjHteDdyz3zMkbVSX8wHJqKKipqL4Zp+dGfL5Cp44krS9NuyjF6K
zn7rdHK6/Z4mC25rOlcJ7HK/IRkuEhDsAUjmTA2I+fUSneew7+lrb09/tyNPUF9MClKQNCmkaXpT
fQX5qHycvGAXlv4/e/X0+WO/bc4lQcw7pDHdLRQDeSUM5fLhn33xxUygBvhdh8kyXKnc2fq+tW+6
+MzzOjJe9MU8QFhkpqcN511dlDlStvia/qG/Of29j118MQlopCGT+SwMbvi2H14rYOOnL3zsSS5H
eWAroy7Yx/gmrkgcoWpv/OXl0pnJ8dgORl+MdVnuk762uSv92rszlZXnti4q857m/KbZSgf1ArLN
6Z9y5B5pi6EP7IP4r56StE97W4IGRx7E6SsfmVSWkMIhKADbkEbgWt71yEhTsuGy694MozmzLT72
AYuh7gny8lJ6Qa4h3mQyfUQ3bAbY+0yUr6d/wrGbsxixdLcpJM37VVXGQUYUmheceYOUY5dejFa1
Nio85ZTZ6q12SO/TnbcnW3NfXkouKmLH3kdnHoOYn+QPE682f4Nv84LcTZIhmaPtsrN/rK0uX1fS
hJQuEFslaa+EZpOfo3tvBKp+GToiajmMV1RBKZnLz1j2N6iVr0wPAp2JDhJD2pufWp/BpKITlAlL
UfJnnQ1Ik/Q73TcuKYZ/ZaPypNOARYHh33R93pNhn20IPN5ojbpFhn/jh/5FoXpPqJSRifUR5KTp
3P7/2HuxmFMQMteiVGh31dt+Sw7Blha09ubt4zXGM/wPazSve5zM6vU/e0sW00zcGqB40dORV4EL
OwxuQ0Ja/tmlFxMNncHAKkF5uVb4EkefyJ1OX/fYDKMtZhjdCysiGWtqFNuReyQueObpk7WZz/vI
d5AGnpngjxXA/ryW314/Pc36CHkzRkUwLb4dHYheu1VV7UImChkHRfkC7Kl1zCobDj3MKA+eZlbU
X4GlY1WRMKXGKlpmahGnf/qRgScW+5DAIwxVxgLmhsojuvcBbcLpCx/9pYv5KLSqeJQi2UJEB2gl
AxKZx09EJIDCIETDIMEUPewuKNli5JyBPCiP6L8vZlUarIVfAIkwETZmtD39fY4sUmIxebUt4gmq
+YaraM8+CETskud278deH7GYvXQyEhEJsSMgHaB8xh28zq/U2yRALbRCT7GV9uG5+Wu+ez9MX2Ix
fQG/sQZQojSiUJYixd0GUHZCCc+99w687Mwp9dhbsZgz5InTI3O97pbgwUMbq9u5dixc6CO/YDE/
+L0eRaOXea4alDfErt62Gq6SNMfAPnUyKFH7sYwJ2jXtHLeoiVEWsNQr6cq/MYCBkBMcnI2oekei
9yLZxmWuqlvJsB+60b9KuuoSwuJFF6QAmmxmu7y4YBd/Gxi0X2tpIG6qmx6Ag9N/tTp1zd74oKLU
TqFuaJnt5FNzULv0mVB5J8m6XRmMlEhaH3pdVV4aJKIgwJd2E+gUAzE41na8yJkb9uo+LHAeTrX9
mbYy5qlhNyXqS27GpHVYH6K1tkKKMZfGNWo8FSrnHFjSkVIyedu+VkFS9uY70dwuOIcuNTd9rL73
UUHmcUPgeJ0+wAHDcyiwOA7E8EH12yIzP1R29mB7hGWVyEv1Nrs31exuzCqyOouvqZnliBixtkA+
MWB18QcB4BdN4GPwb2LVSWWgPrAX47zNcSkk8gp2HtLmvvs0OdyGEQuyLp59rXS8CbVUjmrXQLsc
EcRRp/VzVaOtq/qrEMDnNlHSe4Slu6aF7avCI0NxSrAKZKdE9tm1jebVSAe1KDp9pdlY9sMMfAPc
4hVREIdcQ5srTGkOQO8LkCo9NZKg2GJE2Wj98FJ3BL8ninGd2+2lDv8jzME7eWW0i6vpgrSTtdr1
X4CZQAr2SNc79LpUU4tIeq/C/K4yh7ex6P4qkO03UYWJWxthOnrtZ6zmAH/zFrSs5m1zLHZhnfo3
hVF/TlL4iQXcifLhuUFvKJe4Acexw6kxXGVF8F7DOKc9hZy5QjoP6NOitrMJDQUOq10denwzgw63
tE6TPbp4IBRF8BA2IoCNF+AhQTxo2e+DMC4Cie5oOiZ3WuXhckR1TAiycdkENpl/squMAyE6k5HA
DdP3fjQ9Acog0dfqeSYVER7pPipAPEBahZ3VyDgBdVg3qYbRT+m7nRzIgHtMg5GsbRMjv5Bz/ZJf
8dhU4lLBaoM9/UnphrtUx9k2WeNl1Vs380lkUMffFWm/Z/ZfxypUYrGGe17UQVTG36hoWFWj4UXq
uA0Iud0g6h9TMiUlkyijMbwxEoAjSWmyCObhoZY8bD9JVyOcKB8YC45fqGfOise2n2Kx/stqEGb6
LBJBYL+BBrdObvx3tmfsjsS6fGBLaG5OL0PH1oolJT/3oeflVUxJpNzAIaYI4/h3JGeaazNYh7fN
Gs7F/enPmtfwH9YKdbG2W1qMoc5nBU774Doy8dLbiRu6nvkprOehPbOwHlkr1MU6D0eo7+SmpooN
bUfY9TrFlnr6BxyrkqiLRTsagpE57E+FvN9Cst0Yt9mu3WiOuvPW05mD05GdwR99z7ctWTp5TSYb
E2e+jnQsSLOZqMnTO/fGH7v8YsXGDNl7bYYokzySybvJ8LQy25++Qcfu/WKdJkOkTgBb6G7X4lX+
3QRf/+y6izWapBs7lVPaHh1y/yn/S+v+4fD/U6H8drOtAOReQMaFS7UJMT7UPr2+mKMM5eh3QCCR
bNvvBbp7rcgvU1zcc2YnQhciPE1AbVjRw9sgiM+8X8du32LYQ47GUW2hHh4U5DOUFPdqkp2RGBzZ
qP3Z/nz7oble2GEc8UPxtvZxuw8sfLrhbgBEO6nnWmFHznbKYoT7ndCbSKVSqcYHWTykWBwnZQfu
xD39HhyZQf5M4t9+hJpnbBXSgcmaRjRk6vDKsgBjeQo2mn64SmN4nThizxxVjzyOPyeJb5/WJbGq
KiLw3KKZniS5vZ9ygKGnf8mRUajMf/927UrJhSFwnboKbNziI4YE2Z2ZP45saP8sKt8uPTTo202P
aVZzG6RIoQu3bSdfBGeewbFnvBjjOHN8HCGZ6SKJ3ZJrOlUQJ4aLUjpz149dfzHWbUUUQR7R9TIw
GekGeno8E9lXflbMcOwDFis+AD+dlB5OXkZtEbGLTq1r3FS5raJ/Vhb401z/9gAkiOhm6LODaCWi
R0mpYJoYZOf0i3Pk2y81wwJkF1gEnm4dqBdVXDtCRtTmjd2vMtPOHLeOvEFL5bAtjwHU8GlWxfg7
sbO3vaM557sAR979pVIY674s9YNnu9AbPW9P7Uo/N2SP3Z35799uvWaqqGs1melc+SXE5RwxYoaH
yThzY45988WoHYeIdJWJtbMo2MHfz4GcQj3z3h/TXiyVwX0w5FoF94JA5IlkTd36yAfvPvMxRzH5
ONiEQKQO2MKK9yhvXk6/TsfKIvJiOCuY4UJL002X3CoYOK7uKDtMgxvtBqq8v/cfxRqqjIvO8vQH
HplU5cXwBqEfyIZdGjz82xKvZxFEq3925cW4NnOI3+i0aZPJN4V1PZ6bkI5948WqPCgFTPip8lx4
LDj+3wJxZiY9sp1Ervj3t1UfwJVxJLbcaqM4AdvJbocHju1ksk3c8cyn/Dwk0Lj9/UOw+dBqJZOD
6S7EbvcpQ33pAKZBbjtz448cV6ylJreq6jJExsbh/KAdbKd96l7GN8XVXSA5jvxJNe3x9CM+9lsW
w1sZpIhQbfaB9P2cWn0DfHGtRHtvys8sy0eOQ5a9GOGZVlbwtzXbtXf6zdzYIfp4UyNO2KgORsfd
WRnM/Fb+98OQtVTbZjR1UU82pttPZFtIZYBAIJ8+kw7LIdnOK0UOofFNFF7s5EWY0Dwy/9wr8fM0
Zi01uFR1DdQrvNEKKF/KLFuYBL38dPoZHbv4YoDTGwMW48VMY9VOhrNXX5Jc8c8uvRjhepvnqvUf
nJ1Hc6w8t4V/EVVECaZAA912O/s4TKgTyTkJfv1deORXn9W65Tqj4wE0kvZWWvtZKDYLcRiyu9mU
qB1NgYqaTUmsCCOSi/VkgCfXAFYnZr4CJIvr7QrV9SC4eai+9eHaLBtmgoHMC3P7SWFaT7DIWU5b
sPndqTvPA27ct9B2UY7tFv40ePGN7JRW0Ce8Tpfq4JGBAQBniaq8AUQPnGANVxag9V7umK9TpM1r
dBH9rYKdkhPiwvKh0a3NLWFMLEsvX6/67f8R6RZA3CkaNErG464YG8IYrMUDjDIPDg7K3L3GYIkI
AMDAr2C1KHut6KP2xvy0lkiccZrLqsFBEKZGwA99/aQfskPq63VggHN5TKPxPMs0nqK37X//9DZW
a3RjCg641PXWrJEDJPs+0Ujj5vce7B6rcvYtuX6dgQAPiARsocvq5+WeFz2ei/YKxULNtuKWN4e6
Mrcmr6HPaxzoYGJffoEoJG0u6EFkUidj/DhzMdEBACF4wFpZoR0Am+zJZhZR4re5yG9Qlq3pAF+G
gKPOPtyLw/Gq3guC3eao40YS1xuot5V8k6DVeD0v9LSOtrUfaptdmFqCBHsCtw2NZrowwfPzQ4nz
RCt07qTK3r2/v5hveGUvLDzqCrWbmG8AmvKNYEIUoRawRHoDoNFP32VXioKBzKt6LSDcJxySQw6r
Nx6ix5IregWJgO7N+SlGxrUqtgRnY2EfxOckGsLu3F+BK7O9zK7pOvf0vPjgu0XmjhAJLvfVx83j
Vw3HpYFi1WDsDLu7cM0s8OjH2yTFwfky6meobg5zaT72JYkaVPioo0q9qbQelsy8Q4XshpOi/aeA
WjOM5MecW1ddTMErgQ/vkmkvhlrcpEzbr37YA6t2jhyY3lr3qo/p84bzepBRjmsKF5N4AFhfWbxm
p1MBvQ+GeLSgmBos1e1slEwiNBMt5CiXhOx2tzPdgwBODPURZuohYBO/YFXgnGFm7Y1/E5/+udyu
omHC5SWHAlOKy1bcnWtvDbCucvGG6MlcSlpBxSb6DHUnigrTEpJy4/F7P5nLRHqNS1tnqOJwWW87
oHWV9vnygwXTM+Vyz0QcXA3tKS4x7ovxFh45yijp0q+38javIe6BVeqgIbJDcKCvu/F5NHuAL+qg
GPID3L8wafYRIKrR5Q+hXycZXk1sQwdt02TXjYKvWCxvcfpeGqeJpe4Y/7v8ClGi5iXFrNdz+OzB
ncfRYNZkRMW58Oxb8Nj97VAFiS8Td4i+hUs2MPSx9TTGe1Kr/LUoLPHVdTowkj9uWY4SLemp7/7A
LxIMLxI2M5ZkozXHYbOMYVP8cgZkMO3XBiLS5SYTBATZ//4pbU4tLhKnEi+oN8gmm02JMN4k4+vr
+lqszbg4rnD932ngIYZGctj3S/0vdg+LiyflJD8wEn0AF9GqOlVAOKEr4uLfiAUeYKyXW0YQeISL
6DiDDya8zuJwa4z7KnFuKrOAc5XsOkT0eC6uVbVtDWpq+wEy9Y2JBGpa32gZkUSbLmgXXhhsbDUQ
L4WOjm1mnA+VxyUdbsFy/QdsuBdvK3yJuod4ssFdrgPdgAkwkLeAqCrbCzXb65WB6T12I6xtYXBA
AXgCD60Gqhoop4xqr7ldvUz1/KTIpFiC9uBFxlpp44IgWeExpVq33ThHWZ/96xfZLkcQSLy4mGTT
ypKtTSJitCCwghYCOhyOwYfylK6qTOktanQuLzjwz0ztgSbRGMPOMzchVCay7achSDq8StjY0lmL
8yIFsze+ttryFt6Uz2tZ3qBqxgcm6pTXdUj62rxK7fl3qXYB7Ise1pU86FYDIyh8vA3DDmPpD7D2
fJjgW9Iq0/1CUV8R6w4oqiucGtLtNHZFZBXsCmTYIE26sMLk5qbW7hw1z1fFiHm/b4Bw0pfWb21Q
loe4jnKzeAS2E2qKWXtF+TXog0sPw1iH3WRTFpmUTGCVrRCntMsCZyVj9TVnBoMWVAJ/NgDajymM
VeYJlGwjvuotVBWorBs8eN3CumBsboCzB5kCTnCqYv9UNPvvOKzAKqcHM8cTp6J5T3dwjAOgO2y6
ToXTXg2T+TB18Yu1JsDPV3DKqMzuN0g74OXrfaSAtVyt3XGEIVXQMf1x6rcZYh4AQ2H67qltfdsO
7DkZxlPBCkyOjXNrrN1Jp5jhadPCDco4lx3OXxpIGdIM2MhE7f9AuQyupV08agm7YSB0a+BUOVt2
7urhvmybZxRogMTXqXdGWfxVHSiiZmNv4gk3mKSoYONsHpOpTXxbqe7MBq4BsLoA6HkFqCyH+5Vy
D1ZmA9Jrfg/bT6DV10Bvpwdl3X7M2MQnDFiowW5aP8+HFohz68bq6WGwlhdW9o8bLMhhMgks0tZC
HWocL+dLwfA0ubHfbHv1ao8qXD3erkvEV08yBn0KFE4zhYAt8y+/RxDJ5p5APs1YCTyL8okOSVTS
1U3s5qWAZqrUW58WNfverMgLb8exrVpNLZWwS/5mtTdXD5d/u2CTYnIT4lqzRVdAfobGJb/umvh2
0hX4B+IaXx9V2CGvx5LR4PK7BLnI5CZGvYXla2PXCu7KnjsNpH7Qgy8/WbQVMLmpsTBx5KJmrRKy
IA5xNHXfneO7MYIbo59g4Ln1mT5dfpVgVuDFrm0KzzXbShWc6v0hQIw4RQoOsyXpZsFQ4gWubRcv
OmTVmBTgkYLYskAnT18yXPZtMKz85kv2sfBpvGbqliU6EFrhoJ5zOEuUAMckkJ848Pj5ViN9TBif
3kB6ze4ZCIYhimSegDfu/RSUZwjDZULIjzv6L5ahvCC1rUCfMy3ENhRPt+1dc4Iue7uCxcje6bD9
8MYQiNv2HIOqG8kSimAA80rVPjYbysikhEBhX40EeEm7k9zCCjre2l/5qcUA3rbh7jQmUR7/AsU9
gNOpS4bezcrhe9HHV8d0OJK0INTDSiCzvA32lqOmSlYCgnaxuMDOh8WpusmMob58K1HKTw3te0PV
4uIa3gGTkRebEuYAzbH+jAnGLdUzDCcuD1RRs3Nr3swZUsCYByVUjdcFNgoQnIzwPtIfv/V4viAm
ZoRUxHRiVL8DYHNE8UOUs+MkvQEQNDxfFmMVrbPSJkbDV3mgwsOJLNnr5Z8uevQ+qX4akCCZwRQ9
QZKId7uwSYXjpbrKhEyCWYfXYXfq1KHYGdGrjsrV0u52ds2TPqLuxqqqa8pyeH7o75c/RHCmYHAz
XEWB8UVJshKaZfNWbd1L0U9/4yQ/VaVdAFGsvKYTEL+KTBYluBmHY9B/W67GSsiBIgQqljbzlZpF
VK0Pg2b/gXHI9UhfHc08ZbDTqYniX/5EQV/xqtCmyBx1SLE4yJObKTkt1dP3nstFR5eCC1kWQG7l
K9zQzN9kkW3yRY3ECzmhElfqZBoVGB93EEHXr9WyA6fHc2n34Vzmj0O6TLB8j++xOJStEvYu/2LS
4CWdK7JU1gwdhkK4rcF+JAu5sRfDj/5U/MGdWSA7VRYsEnhVJ2m1XqUT5r+a/txMb4MFxNBKVrWi
Z++p7FNgLjTrnWpIFFQ59q4CBqa5Ze5QSsJekBB5OaezOgSus0Av6wB+agQAdGbe5ClMGcr6W7IU
++N84NMHlHVbZLOGUWXjAHpGPUKlHAfIrS+PWVHzcOG+bSD7TTOensD8QaleOwoAtvH8vYdzoT3k
ODQnmJqjHGYACawfbPVGL++/93BurivUaoGWfEgjO7ldkmiFpdMMO+zLDxf1KxfKKfyU5rVf4hBH
goENcB1KwUKrWB/oMkSXXyHYbvGaTTqUizYvOHDeWseHpaZRw90jJx7FzXD853vv2CeUT2MnhQ/K
YjAQGpj+p6leCqhCkvqtAcJMBqsTjB9etLkOjKSpjgK8fGDBFCvY/0PxYFSoQ7j8CaIXcPELs8E2
HeF0Gdq09AHHD5x5jRxnktygfqi7v0hyvFazqDI9wyiFVrMER7oZ2vu0sGEIAhuxTY8PCkDRtoMV
P8xbj+Og/omT5Kka879GxeDpMSq3cYzTm5GA2t+mBfNSKPVgC2kfOieZDyp40+Ni/HEs2KDYhn1N
SnLQWFN9s3X2Ke5TB2cOUwdbS3BImKjPtpHDQA+YGtDeJINU1PpcetB6sASLaozDcTi1/W26HR1N
sunZx+BXDc8nB1NB7ZJVxqFVvzvmrU0zkIRhIxE/JdCGdr0jk96JXsQlCtSWgDi8QvXT/p6DFhdf
LKqvcGQDc4rtfvPMYD41xwZlv7tDuXTy3D/jq8/jMkgzg9WVW9AX78wFVJhto9tewc0KG+ztb2lK
azwEPcRLRuEgQVJt02lYaCeL/u5hNqXArehbwcdrRa0aRixxjj7KIYuwoSRXalhcWXGefW/64dWi
iwr/gXrG4f/K1tB0TDfeyFWff3NhoXLJg2UmTSgEwbgtNG7LOr4HgTtcB9nULJgleKbsAIMew+oQ
HUt9k09HgqVXN4RUXqkuGLq8alRP4BU0GbhyGw7l0xw0EXno/flaeckftdib3lC2i/GUg+gY2IfL
XS5YHPOS0TjWk12Ih7As3m3t39pJNr0fCfWLgOC1ofqSVcpSQUbUB/CpA85+cvdgTAPHG1EK1wBH
AlOLUFb7JIoLLuoHXWlwNlfgJhEmqopiBLlm+jGVYYZEPcOFt60D+QoLMExLnQ4fKKN7t/CfXofT
a2MfR+xeq/F7GCfKK0mbOSNziUqucGE6HFB61A4V76Dad5JJ5OtvgQU6N4lM+Zzb2hCHGSNnu4Iv
ZA9MItD0MPGbnocSGdOSYeEER4/gLPz3Ze3Up8as7uMLSpzyT70F5mGLZmgwYQAzzfCwcptb2RpL
/zoLU57dOhst8CnAkoaURNrkIvgPttf7QFYFcMc57CJW59CgxuFRSz3btbz/DzT766005eWmQ1kQ
fZhwQxg77EEttbstg1u7QU49bTQ4d5jvuspClnWS0BXIvSkvO+1Y161lssWwslqvC2d46TYoZnYT
OboOUYniGVxvqCGqeIxAI7CiwDr3zlTgnado1W9lqGDH7niWaUuWn1/nEspLUfN4WRTcbaD6enjY
YPqH2hLJxCR6Mrd4yObJVLIYXzqPkTkdY+fpcvYTDk8ubcBIYVImW0Xa0D3oKnYW43OPouHHEfSw
+pT5jg+5oORlotHJJRHiqNi6U5y10MfhRxJpkQKJmOm4Bsjnim9/r614OapdGdY81BiG6V65baa/
MvgDSj7h6xmQ8tpTQyVpUyVorrx+I9m5SmAKNr1WuBa83ESCfua1p7qRZtOi7t3RoHz/EV5hl58r
mI0oLztV9QbSaK3FzGphGtopceYTTG9NmL8FmwewdFiGmuHDPUfywn3F/L/TH+XJsIpjwwAR2mlI
/3ccbYWJr36hhw/IZ+Dcfa+Ai9p7Q37aECzdvFkpbPKgNH2P8xE7sQG2pL4jk4R+Pa1Se/+8T89f
jTFpFQeDCQz63YnP7+jJjBtJK4mGk/7fp/cTWVRlRXfP9e3u0ErBBKvK24XJmMnCfufi2zZbUy+h
jQrhioUaeAvcwsl41Qm5bpvidu3qJ91RjoDrhGYBLiMZ69EfYMSLurjBm+f2GqgCGcT06xMAyqtS
WWdQIMmQxPIarIayOi84ynXVEgfrOXzAWyORZABBs/KKVFSzo/IgxkfjIiacsvVoKNOPZcmeewgd
L49vwbjgFagrTfvCqCG2MddoIXfzBsxQ8L1HcyuGBOmqoEYXh33yUK6/KxrVxbeukSivOU22yjSn
DRcCcBeztodCQ2nGeqpBbPjeT99b61O0tJqhTkXsQDqFQqi1jz3Veasa5l9+uqhbuVjv40QzK1hD
hsV6KNoH6IMOE46cE0fmryDIvpQL9i22itpxMG6G+m8yPVEZeU70w7kwV7Y6g/ACzW4zbCfNqli8
oc6fSLq99ow4kuYR/Xou1GEspM82AKjhkuXXpDL1MFfWTjIoRQ/npm6411so1VRiCAzOI8phWslp
hSCOeEnnsk5z3G44ro7X7lA401mHXshyZD9bILCkvIiTWShKyxfsiBdvOewVD42XhUNAXGTEEDaD
d98amryO09xmzbEK6CSsolldPbchJCHdW2ED/kE6SQeL2mofXp+iC8rTZps2G+O/PNEcKg9yp7eP
lz9A0L+8brOy1RwFm7kSwpU+b/7Q7fV7z93f9+k3A9g/tG2B59oVilef1vTt8nNFbcGFqt5u2ZoQ
3D8upXVXN9mNmtFgIJrkZ4sez0VstqOgxhnDUqve5jgwUBljzn8v/3RRU3NxOpe2DYe5Kom2tobY
UfOTNo0uP1qQaAgXpXZvDzlsQ3FtNr/U2SFGGZYODHIO6/DLLxC0Cy/SBHGsgVwOL7DiEcov5qnJ
TSZjfwrWB7yi0obIjxQpRA60XL0MtQVLsfu+PLU5PWiWJFIFJTiUF1YCJzahrAFUeNKi/go2Cf5M
3Y/CuEPj939lR3GizSmPYF3GtBxyA7Xt+bF4gGXneNzJZRD+wegTtCE38cqT4xe33zsAorzacoZw
WbFQFhPW5gHuEmNCUIrxvYIuyutPnLHIGk3BwyF3vB3a8lhY8eHykBJAiyivPIFTfVHp9pJGA9ip
imOeaVnfOZ11xEWdl2WoXdWHgzUCU7IuL9WcPGY5mIoN4IGGetThLGjNNCjL764eebnKwjIFXkX4
VtIBk2l08IguNt2d0u7YbUUjiSRBqPLSFQOLvHmtQeSt5p+mCe/RenJVil2ArMtEL+ByAUxBMzIM
EFHQuYMBdAU5a12i3m/TziUqdANJ7wmyGa9hgd3IxKhqJNE+wa56uITzy3zS3nf6OLwvSuYm/veO
5ymvZ+mwE5tzSMJB7NJdHX47TDF9I23/Xf4WQYuZ3MK76RQU5e5qn9h6XI05yM3ZTcBMow6TdLog
ffKSU5KZpClqSBz1zIyMiV2bo+PC/1dyuSfqi/21nybbWZ2XFabhmGynTnUZDGDbeZI0jiA58wpT
e5vhr1hC3BbPPyHd1mEIP9cjKp3Am0+lJ0SCI0Reb2prY7KlC75gv0Wa79QftY9zg1/F2fSVswr0
i3bGfc9dorrOt0cVN9eD3tYmtYlOUYfRddjvuv/BZAWrou/h5nqaophhGGkaFQMYZFBL4/bSnWiB
+suy8Ht2ULYEJl5Esr8TvY6LeR3DKsbN7K5gwXQDx6glwFiLZMfL+wH5F2c6vPzU3P3H+25X6Nov
PTmAM/jYMj/LcKQEcvSijpJtpGAc89zUzWzKstjH8TQWuKI2ITSW2VCIDjx57SmKHxW17fENc9D9
3H1BkoP9BjVlf1j8ETbNbnxTfW9vw4tQ48JhzCqR4lPjh6X/1MaH1ZEsf0UtxEW6kRN9awqkKgNF
SmPipoBoXk6CghTFa+9oYROWK3sfq+c1170JxRb7Zf73ns4t23tFH8wKJ2rg1g7HRNUHeJAnYaVC
Gf+9F3DBPGhzBvUTxPYt7Hfnp43gHkwy1Ylahotlu+xRQG9Akwbop2tPpR+bKJxfTe/yLxctTHlO
om4ZNq5Se8jpMhd7Va/APRFMmHGFrv3sw0myRRB8Ba+sK3BfAtnK3gPTq1puKLq9LTRZ4IoevieO
TxMQGLnAAEMzGZoNDMAjZ3mfqESnqe857Ivkw4vmgOTN1NVG80+eb97vJOnedpPT/q/ydmu/n5YX
v65HXA0/yOp6BZMej0js4dwOi/kNpRtg37ZaHuQOkA39EA6T++dytwsimVfU6ZsxtSlDrtNwP6Wa
jp9MuST/iB69//1TbzA2l2WMRRMAc22UruR2zlLJRCN6NBfHpM3StGksyNDIS4+67v7xcmsIlmAf
95qffnLWAUw9FyZWxYAId+xYO37fxG5dP1x+vuh3czHcd01mmURPopmx0LTIFdzaD5cfLTpq/xi4
n3670ca1A0zsvnaBg42XHRbUpno7AaHyMwxKNTLeNNkuVhBpvJquLbV8bmacq+zL7u1pOmsAqyYH
xQN5x2/uisldo2/uLHkQ4lj2WTGqOL60krtyfSCoqIj/Xm40QYDxcjoyO6Zj2+jvGGvIJFW8OblG
Ce6hXFWP1pLELRhUHzv0Tx2zovR5L+qFLLPITi1dTutivzebhVtg9nL5OwTj6mNMfHpFT8w2Xxes
jtXsfgGcuWWlf/nJoo7e3/jpyWCFF0ZSZ06YgQ+5PJX0Ktl+X360qF24IEYLZG0MsV/UQeOs4lfD
UQjUmaBOLElMiJqFm41tdXGgesMp3cauUErvrtn2vXn+o4L7U7M0HWnsskawgVFN0lOSXzOZBlD0
o7lFtMU2rdL6GmWr+ptS35kyCY1grPPKNZpXRTeVTRrVYw669OSW2AYsXQtVwi1KOS/3qeDH8wo2
dYg1FFeh/qxcp1O6AFeCswxZlaFAlk95+ZodAylWxwhXw+zoIam2p7Y1GUBs1p9yHJF8tPV2IT0J
Zk05me3w7/JHCd+7j+BPvT0z09g2HZMkeC/HLMpOxoN2Mg7qlWzjJKj8p7y0DW5GsZIzmL/uMp0d
mKMc9jWF7qcnmdJMEG68uI2UlVV3Ovq/6hqPVvfxCNxTPHhKZnwvKHgtmz6SatsAZQ9pncMs5SGO
UYBLJClO9PP/J5YNw0lHaPO2BNYjeZClAPzZdxrOmC/3siDTqdzcvGlzOuYDcqhWLn4PYGdDOo8u
svJS0fyscnEN7yTcRezlHdpt8QNeA/SVeB0KAst/ie521x00sXXYSdZegosnwovYzKSEmcSI1Le7
nrDsQH/lqescxsN2SIlvQaP3zQMMwuvZbKNMm14FO444kHSs43xTDyk8VkzZzkdQTgnaz3/jT08m
vaEa1t5ORG/rpxE6xiFkEXS39dXkGx79YUZ6tF6VoeyoTxDyhFeytRthQ9lgLJcL+QObxQHeoA9D
d2+ZTdg25hUsA0/JtERDIgXV7wPtf3cYhNevJYWlGbTb1bO3zE89EEMP6t0agHRxJcsBX88BhFes
JTbsnxt1dQC8rQNLvQaXDaX0pjtXN078cDmOvg5UwqvQzCUfxi7HO0rUu/aYZuYJS+mrRKopEb2A
ywQDY01tMBtHBOf5tb+2Av1v80zu1rfJb47xa72B+Jf47SLJal9PacTh8kJtFo1iLDiRYKSMVqb5
xErvLzfV1ykH+rP/jmtDaUq1hmgv7NsZQq63jtWeapSShCbY0RNeiUaKwpmbCfVA7FUL2iC+yzy4
9r6Chu4lvsyDXtAbvCRN2SynjSuM2mGhT/UIrxNbCUqtjIwqk5QuCNgsOOj9bzvFw5x3LMe5olMu
s7cVQBKPuL2y9NfRNp+2Pntw9Po6nuAWS2KjcNsJX5wNuHaY7HuWr4fKUHIfNgCYOAbjVOdL402b
lrrmWMGdqLhK827zHbULDVvmyykYNrzizUgNtowlwoBqINGl2IfFstwuGDa8tq1PLYUw3ELhDLG6
2R2Jpp+QzkWZVxz7zMvd+Vx70kS4R9UXWYlXuA3DkIxZworIzKP+SIMC0Mb2BRJydqjesqCTTO+C
zMQL3RInU3eEWRJNjvpqUILa100N1No61uVwnam6JJpFbcclDz3pQScZ0HZdFbtd+WNqwWSGVdrl
gBZ1OpcrSK1ohd4jGOi6YJ1FvA0T4eVHC6OZSxa4CeocdUH1gxma/ww/OaHC5V/3iloaEBV72Rru
6zN2wmvX0NNDmRAssVcGKx/YtDx31nyTdnA1XFdUQDMKJySi2JKDZNE6hReyKYW9Zl0LMfwyDbOn
I7f7TmuHxrq41apGQ12pfmI273mlvGtd9dCVc1CCC+OuVFZlL7gqJzxlMc8NR6lrqGfq1+LHXiTR
eJXn/LTOWjj5BLD22GsOsoD6OFn7IqB4EVyaDzFmYZZETe+CC+hZURwa1+VdlrjrD5q55g/Su7pn
+FDMe0tQ/wT7RusylwQNKJ0y4aqw4fcA+bSnqbOC2rFqZLg4Vb2giLYo9n9/rDaiQZKoBLHGExAL
bL1nB9WcUVzaJzYaD+NSPjiFI9FAClbUhNfLdbOjLWwtk6j3W91d/1nBENp+AVeTE+yRHtGKfnqQ
nUJ9fbdFKJc40twZx6XCy9STFRhRFu4KdT2S6TVEbcVlDpidO8SZcDJIjfFADHrSx/Zx2GSLJtHj
ueSxYXFJIKnFznKro65avBpWpepc+ZeTk2ARwMvouiYnaddpOHKfX3SG8kz41mW4HJJkCUFa5VV0
nVIUbYby/gjaUaAQzwqoNpd/uED9QXjlHFlomoDtlEX2WYUehwbbsb/drsao88mt/qqctr/piR5l
d3Kihtr//inqcGqq4tQvz6OWJLfalob6+Mcxq5PpyG4YBT3NK+lYMvUKYHlZlJqap5PnJv63Voak
n0UP3zvo0883yMZU1q9ZVJHSr5q/PYuD0pH0haiXjf8+fIUN2twbYJ/VWDEl+l/aSm4LRL+aC90Z
xmK1QrAOBkH2WoUpWz+UEflmZTzhwYfbwEwtXTP4Xa4gwC9PRlu4tH++PEBFv50L3H35bjCzTKMy
r28U2kcWmYBeMiSSDdGqglfUtZOmxz2SQVj2R/grYtf5USG4HffywCyQqawEn8Fr62KtAjO53cd9
tl6zBM6Fjn1frDIzMdHjuQ1CMxkbkhqQ3K3+p3diN1/eLUc2Ywvu7AkvpWMMdMJCwaoOYEgkf6yA
A+Omj7QwjfQr+pZ7sjWeYBHMa+jUMl56LQMECWtIdxx2OvoY5HnsEvVRATHv8pAS9jkXxWmRaqpV
4fasrZrXiiwwXqkdt4ast86U66qFiyKFXdaq39j5AH9XpA/I+SQXwIIFJi+3q5XcBFgPkhQ7hhbR
aF1D+9mgKqiz4HC4PGWpZNMoyCa8jC4x10WdxjqPNLL5Szz7avUqab99Tv5iBcdr57p1nQYa44Te
Xhz9fsvZCaTnxC2XrYR/Fj0zffzdrfXPlmKAr1t9hbtK2ZpHNES4fFCbMdwlcwOnEZo7/JgxWQGu
/mI9zKe9tD4/Ke9KuFezoWElX7tnyS++llfYUXhmJDFMnz80UYafB6T2xtN8IAHQuolbvEjeI4hh
Xl2XkBVeHUYKDfut3rssc9sn/bCbwTuHIUj+bP+A4pFjcAXLOV5sB0PPojYzHCnkONDXInJcA+3Q
hzKpkuhjuHkeVqArrVN8jLNdNUzzJvUXTq0kXSIYAzzRMcZphRZrdRaVPe28Sh+vLQr3nzq33zbm
vFpb+nS5TwSxyovuYP24ZUsPcSWwFGFaJYPrVNu9TTqgSQHQdMfajKaql2QGQcTy4jtrafKVxaAL
NpC8K4PyR3dUCdRHtNvh4Y5dXznNZvboDwVGvOWp6f7R7mUqZk+Lm3um/CgSHIjqNzj1dbHMd+fy
cLkJtQ+51Vfxw63sVyPBKV+mYvFK4scYp+PKajgnLW9Kd7X0qxp2xO5IbBWVaL3pwtj4dan01Wdr
395YVhvWSn83KgBo5FjFuEOyPhgOdfUqbX2126qIkqo6xKsFGAJlqM1Y7MjItibssgXVbc18z7BI
G+e09tYl9oYN5MYsm69Kpz0UU/3HoepjSh2cqsGCmJkNjPlu6rq5b7XsitLuqSFb42Lfc82uu956
sFmHX0L61FOKrvVG27ibjOq5qtLKJ3ni6Up6ilP9tW4tlzH2a6XVqUqxsd6g8okba/YYyeBRth1Y
kgZWYp3auotiBQCbJRl7t8wt3yDjgw5nKLImf2az/TVs6WFwysHtC7QXmLpglrWxCynRNW3naLIm
KJY603D7FuzYOLlPy+nGWejLmORPXWyd9GQ9qoNiewA0H8qpu0o6J2RKBVDS+G/CKhyivNsum15y
DW1WAuJckNhf0v2J9rFSp2fszoIuKf8qTRquU3XC0SOlVVBtzMfq6cjqqXMbeu6Zo4aJ3l3TGack
DhBDtT0UhymGQ3QZOmMZNiU84BIgSobfBJMD3PLAysD2tbO8gbUnTTcP2kKeTEcLGie/0Rv1OS++
B90nvIBS1VJzSZYE2zS188z8nX2vHJHwisk1X5Rmty/B+usfkPJgQyo+rholGwPRgoUXTVo1hW2N
qmLCfR79vWiigldFe8gfVL8Nv7kD5+WSEFu1sBhssmga7Jdt2II2ce5LrTleTgSCXMrTOemiz70+
JFBjjvYxHegtGfSXfmtOvVr7jt7+Jc7yePlVokTKrREcWyHVMK55FBfjW0m1g1L1krXPx8/9Ipv9
jz5zW0qa5BCVKm1V+OVsPxWDdYo11t83E7zeDau170GmrrGYA/VA3RHSCVt83cmuUVhxSMBKWmMK
WHQ5eVtJz1mP/YzJWm9SDFStKTjL0aDm7RaVnXqSrH5aWOnjxtbANorTokx32WIBQtpX0ToOr9rY
nHEYfksa5QjYk2TECVqQpzKWdAB+O6+LKLOgtcxyTyrBF10sGvsy69MW2lFGsk5YLkbgy9xMYYVq
wO5Iom9fx/K4Rb218h5LUfAD29/qcq85L4uMASfaCfEaUTbXBRwbsSCIz7j+vOq8xgNCBG4xNs7a
ei/zZadtgvUTLxNNKXw51wR3yuCr0wgYm5tKN52gTmW2baLDQ562qGIOUzJlziP73aRe+rT5mpsH
laeRnYyyO7T0uCWT3sXtsfdF3PDy0coGDZgOBu5QKvWqG5pzuZIr2o2DSzUUGwwwGcDhitsb9m2V
q5I1tWCRy+tHlRw+CSoKUCMIJv22ga320gVArln54unmENgkg+36vSTrCLZFvJS0UWx1LuCPEvUL
1iHDeo774WSPWuMOOfGX1g6aSv0FmM7TYjf/CstmwaBtV7Vh3a2a/U5XEiZ2emXFyZtTd7eKjq1n
uVBXq5IT0P1HagxePiqrO/XGjWJmr83YRbSFt1zbsYBpg1vDoSCdajiMsYOTr/etUt2s2fBvallk
l13UOJlvJ2nYdrKKdn0/nPqqX/cM8imc6zVLC3VGtLWdcW8wmviKpXmELA812RQ371TXnvslyOCc
MwIHsGL1GVQ5uWHb0MBPYGxhmzvHETwk/i2ZelZnO1r6ooIXqv5rbuJ33GfWASqIvyewJx8f8ukH
m2q6sYlWOLpQmiNRp1DvzqmM8yEKWy65xek8YHuKvFkAnaQnp8n+q1cSBbYoc/L24mtW/x9nX9Zj
Ka41+4uQwGAwrwx7HnLOrHyxcqgEDDYYgxl+/Y3sp1bdk6eOvocqVaulPWGvIVasiLrzl7pGecuC
pBLh74qUKAXLfT3VJPHqBlZSzD9DlvVo5fiXvP1joPgjmwo7UyYdIIbBFp4KSzbNSZkNO5Ohq9v3
hwh7NIdq87fA91On8iez1lk1CKM1BcvM27Ityacind+xvHM76LT+xY/uX3m1P0XzP4m1lYYYhlrD
ele8jTolOVhnqU3NCXbgPPkGEf4qgP9D8fMnz7a0NSTOJlfuvrnJ7hO4CEOm7sFO3rAk2IRHN6vx
dm6RqMe/IY4/pPA/WbeBRyOQP/GWs9m67NqSt/8e5n5A8P85Jv+6P54Yfe7T79cN672gFFKQ+kLG
YDNb87ee8Ydk8c8D+9d7zCNfh7nw5I6TB/BmvCAf+kPoZwZmMvW0iyzPyuHxv3+fH67sP+fwX+9V
icFvYGZX7/jcvneruELi8LTyv6lC/PRz/RERJMyvTQztn50JzWHqJbQ6TV7G1Wdb+F//t2/wR4Mt
l2rxuUWD7UThoUNX2bnmUnveXwLAD0n0n3D0rx9oCkOyUOC/WxPaQzTk/7iijDKd6TFuLiPYrf3y
N7Dth0P7/3F0J7dkhIGdEKKdLit+CiP+F+TwhwfxJzOXwwKr7yhoTJ7/aWEro8owWct9Wz3896fw
0+t/g1X/+pmInvtAfluArMS+m4h9LgBI5059BM5ffSW/D81/SLZ/6ks2nR5U42BIGmwpQAmoSFWp
d2juCBhf/wPl5YdC5k8yrscbL5y+tzTUyZ6+36XLhyfYVf8Pq8Q/HKo/ybgMl20h3wvtAorEjFFg
xgXPBt/bdyzelwrDkbbbRcSlf+lofuqh/yTndj1evIxBP4XA7KsDzCH6diJyywL6uBQGc2VwG/Dm
s2qhuAbduDBSe6jb/d+C5p9ilItjmXUnIJZufTDui6ffMVMgWAn/72fvB0D0T+quRxuxYLm82rUY
QqOz7O7m0GOpaPptx8bzOv5tn/aHYPknhzcwA+YK30o6ykSZG27mGQui7t9U9n7I/fRP0m6BKTpx
K2wV2I37NV6+2ysYE2Xfvj2wTK7+ytj9z6eP/snYraDlzfsZk1ZtJEmgwJXbvv4oqP6wQ7cHgQ5P
ahj6v9BA/vPToX+yd+UUNEvXg3sQtM5rWMY3QPzeI4jBJS3pdRI0zea/H4Mfzjj9k7Rr136UZQM5
E/+6br7rGf6AIJeuef8/KJ3+5xhN/6Tp1i1U4HoHRBBvMkkDRg75C2zz4+P/fsd/hVBRCzyVAo9/
Sm3W3cjbMoP12mbOizR8/nt8++kLfLcy/3obd3WkdDHU2Y3lnBXzPZd/G0z8UFHS+I9s3/NKxPGE
l6bXb3fpbiOxXs7TLreYJqvX9Xd1/zenox+YG/RPXu6soNXRzf8QmEh9kJf3jU7LDfmUL3MaHfRn
/D+YJv74xf5oAobFhNDjwfygzxrA5Kf64ORiScJTcO9uVK623q+/6lTivv/nDET/ZO4awfzC9qXY
1VWBSC3oUylr+Ch4Fj7K7Q6j9Bs6std1Cu48PvYJF4DenWYiiQ3658gJryryTqIbMe8oo9RxjUlE
Pb2FVXzpJXGOKnBfu251YZMc3zvg0yQFCbJxHn+rrsv7QL+GTXuMuuDeGHJai3JIvFjMadg3L4Xw
np1CELTRJkhEg8UqhWP0TSw/ON640y3Gkd5z29ZL0lfOsZgAAjY6fCj1sCdBe/aNxiyiCNM47uAj
NLBEsupW92YHm7vjGAwfrSI0i8gMLdB5L0avg55326fCL9AiuMTbLSV9GCK7bdh60YSkUS3e3XWJ
k0VDRhQLdxuvvNR1uCSUTtd6hH1HEYoua13459DmtvP1jZTsV1vzfc3L81gsR+kEN26rDwFZtnIl
V8ZjzHNX8Mrnjm5G0cFkJg5mrKnNO99VKgV8cljYeCSVO6Ws1a+9Ox0GvvzSvXi0hfu+uvJmpNY/
xmBvpi6xb7DFe4OhVb2dA/eBL+tJLbVNxoXqxAU7P3EmrBUFmK/5cMhNXAED7YrUO1sRLxUqjJOV
jEfXV/nkRyapJnZu/B7izm6tbmtBoizqg1dvJuu2DsVrx7DcLn2Zoio+6Xr64rObxq6/9bolj5lK
ocb3SZfoXpfetXAsSTWVSAruUzFGh675HmqzArY07aPf2yJhjvqoleNm7op5jeyci9fU97ItoSNf
WpESYS8FY6kanceuIwdrp2eu162k7cvC/N9khXqOjm557LyHksYb12NVXpliH/vDfa2iB66Dd6rL
Y4wJU+KtJuNW3VttwdxW3nmEuRmsDeuN9JCkHOjYidU5QiLgeXagShtCmTuA+uKWxAQ72TLMV6m3
FiKgcz9lFXczswAE66WzUwInjzfdIzw0jzNRX+gfziAGv862tJj+TDfWBmuq+3APdjvGbV6Emz96
8CSwd2sVgitGug81cKwJL/0vPxjv6CozXtU3E3zj1mi6mUdMf+CZlSinw0v6atu0YQkHZZuNU3Ur
o/m98b2j04oLr2GS4kzofy2TT+CxgwoxxIeAisM6q6/Ki54FBVFZF+rVLCVAu3atE/zvdx7O126i
p3KUNJVjARdrWh8LFd36o81XJzxaXqNw7eozJ9HDGrfQFJL0YMd+IwGrbmbo3g1OcR0ZAI2qnxLX
tTpr2vlj8sdd133bV9Qf3sJ1tgrdbgYhg3SYw4/WoH0HXytdpLyLzfpSmeBT9RXsrumHmMK3OByu
HYzV0qoNp3RmC2xRZZcujXiqZPFYxPzVU2BMdGG3tWR8DYb1icR6H3i+SloHDE61/qpAF0m7MIad
qnQOBFiFlsumkl7ejdPWON8jTs01dFMcnXRQXIh7C5+BoN9WBYz15gWDN6/ba697mN0aYQhnLbDT
CRsAB4JRHHfFnEyz8jMqzCPV/IuUI6aKw2mcYOgakOqW904OodAmLU2wA63jOpFqO9nRTUIku7zx
8CxheLiQDuMLO4sjLTBHHmvoCQ7VefT6Nyg8c4w6vV2hWJB1oQImUZyWuIG8mOzKxHb+e4XJcMK4
t6aeP55r13ntvJJllg656Eq4kZL+pQibF9eb6l08UJFLpX8vBu6yM3sOPDcdxHrxPf+iabWdh3rH
agxuw6b4VTb9WUylBN29uauC/suHcMc6eCfXDW9W2d3UU/koR/w6bu/fqmjKrVPIjDZwZGfiMVzt
boi7LQm624LMuWv8l5V3CPOOk/OqOXVDJeGFVKZdDV0xLvURHwE5YYY21tgjljlzhH8V1Xnpxzf4
0txPWjy53E1F2PBkCWFDOYv+ia+6TboYqtlcexG8IeD/V8MkxCP1C7q+jfHhquus/U6qcluUzVnF
9X6o1hfFCiigepe19rdzwT9GHZ2x/XYIKj+b1EDxPuVR9NWjV9oLn9Sh8dttX7rAwTGEx0DjrpOh
SVHXNYnqpxwiM5gDaD2kZqB5ocxL2eoISbbaCVMuqdQCpI4hjRnRUGgazrVDD7MWl1CZi8UAYRDx
Jw8YBN0JNKCrEEOy7vuQ2gLmj2N4Z0MvTqT13+OyuukNrRLh+DopGQfvfInuXDzeqB1O84BJP4wK
89It7scwuC1KslslvF9bCB/lvepyfL/7umf+PgiwKjHDymOJJp37kXCS3pUVPGFBZ/AW62aRg6yI
PDc04YMNo5dORlkl+KWP6ZCoINjBpPYUIzfFbKQJGUs3iSa79xSB/sRwCCL3XH//+pzvlI0gjxZ/
1Hb96obyohcIy5FYwdGlKbLJTptw5QdeOJj2h+88IjiJBpWA5H0KtYlnrwQbIJYYh7v+RdrFQGaH
OokfTHUK2bXH3g2fQoPLLYJ6zJryA6PZVBp7ccWRBQ7BogB/dUL/uIbLV1To+6BjTxK6tRA3Aj7L
wf1bQ4wV5rJNIti4uszMW6iRnfugz5BQ0wi+VxBwrJN1Ds7C4diIjD9jOc/J2I4Hh4DfQN35RCTW
9MfvZLNYmKV0cZEvvt6RRWSe1HK34r65obrtKRtR6wyIK+WhCrC+Z0aR9TG5G6LOzQbuxscIWTGp
sO+QVQ1+j762H+0g8Y/erjhk4hbCSXifqdxIE5xDPo+JF/BLM003BedwbC1PHZlPzkR/i7a75V61
H1iYusxDVAaLJJE6vp2c5rxI/loYcak5OyvZ7d2lRxDTOp3CIG37FQeRi2nPoGqhmtXfKAVdfhev
RsazXXEjhsZtMzpS7HL5Ev7FvpeQHrXH2DTPMbGPlpRDuiIrpUsVnEyMIG6GWSdTx98cSL6lWs1B
0vF2V4/0XWoEalXfxDQ+tl2IOqh1T4oXT2Udg7REhtvAqgfgLR8iYk8xNceYM5kMVYg91VEcVDh+
DJWQKfL7LQLRm9vSS2/AUpRduI/WKO+qFY5RK9PZ0C8HM037lvbHYlQ5ha2uJvylo3Dg7oOn0WDx
1nOjHfH755AalJTtenAGRDvR/8IaikCeiU+zy3eYN4648sGSFmuV+4ZvqnZ96tR4gZLzuewUzeRU
fIVB8+q3xXvVm3PgTCqJpPVSzZc7i4IArhtukMQx+SgLSGLUda647XJW9WBUipOxJUOqK3RGGQmT
MmaPoq8P1kHpDfvqZABRZKY86yePJYujnYSYduuZcBfpBZXEKDcYjMMLpXyGqNRxte4LG4oPb5he
Bt7clJZe11EO8OOYfw0uJrbMh4E0N9Bw8I/GhqB2tld4Rx0717+FR+0D6Vo/iRaYmy/d8OrW1V7G
U/9eT4tIYBaf8U7GKhkFQJbFlSmbW7gwN/ZqWwMnZmc+QvkttTBd3gAqEWD08IPApl7PupuyUm0K
l89h0zf1efbmzYRIkKxFT9Km9H+riGwdoR+FbA6BK+/JOF2sNfcxQ81vSbExICpDTWCt07oikNMe
XvqiwAgVfiDz5EHAFzvNpEtbY86tUb9gj36Fi/MZvJ8r1phOZRGdio6cuePerYV/9Wx7EKFVySC7
bcVjPwFL4qQKlUPcAY4ANdkU83hLJ+81ihG1JH+jPcmg0XwqSfGxgAmUcPCnsOaY6aGaknq2v4qm
WfIePPbMaSuOxTJxU0h2HSYvCWo3K7E9jH1YVu+N6e9E6B9Cyp/KpXa3sSHw26LNKyG4bissg/ER
sDyGD7bRsYPijnc3wpfrPggFrJPEzh07k9hFPtuIPyySonlCtEPVundmBVXKsN0Va/MIt7mjwPVO
dAmZRxkNTVYFwfPUYuS9LH4aKHQya20+PLUMqStGyAChaUy8KCoSuoQslcLHdffii5qMSCLdP/S+
d2u76g0mExdWsT1dx4sN59sIxas/HkF3+yRRvYkGdV38DkuJLC0beoIZRouepQ8zvU55SASUbWOU
BpE1Z4yIIQQuLlGoLk1pyrz3zI0ycO6yxnvGjGXNhawOSvbHUc1R4q/Bu8OmKkXofYsnhshLGzQJ
bT4Z/lU088Zj7lnBcSMZdHyqGzakVJXoqTqyQxUc5wsPLh6sqhIZ9oikHIw2B7SGFuX13GiZ9444
1jJYIQPb9Nko3W2kLayIB3npOixZhku6Eucs5/AaxYe2rzmeBr0tPO+L6d4ms0HIddz6SAnd4TRe
Ru39tp7Yte2yV1bGCSn8czSYXVAWMNMb+dnvlswZVj/1R3xSZ2zvqh6eCczvNqKf904VQFDBjQ9h
LT5rbn/pyn9xxoFsVoJlstUdrqwEaz9oDgRD6DIkmzmItl3PtrKJs7iJHjsxXwU+XKX8nNkySMl3
Clqd+cORxYsfi0fUlsfRa568pX6MDcQ1ovg8GLKHZYlMmMECRbk+1Q46DS2qu9Bdt06A7rWqnDvX
Bi+24g/1LDdNi7PiRPxXsM5Xr6Y5n/unXsjrsuKPGS5t299ANHZTomgbR3NdTXdAR54KI2/WOVJJ
EU4dfoP6wQZteEMbxybLOIDpNzsmIV29cQpf5xaAYoYf8VVE5Gau6VePsC+ZfusXqhIoXn7Qccqp
MpDebupHMrsfiy7eRMg/oUYvkDsKkg7fGnYrd966YRoyh8csqb3xa1pAYQurUWKPuM14D55IwNiO
GxRgoaj7xF29E9PNpRwdODku0TdAw9JQM57yrn+YYRKHCvK2N/2JmL44ukszJRMoeCh3YkQ1rzqg
WTgXA3p95fMHjzmnhYHKy1eJmrBfTvBVz+Oq3Pt+CK26cd6C4pBXvft7mFydrp33XJXjLRimj2BP
YfGN2AujDnrRIY9HdHTST4cSwEQEKQ4SLEfGhiHlSpjMp4BN5mG1qSLhOfqu2LuxfChwdRKwIPFz
EeAB3bScfDrsZD1nsRd62RSrX0MLPWHslpMES7thFpDoFyo8OPxquBexz4GSvS5tPsz+cYZMTmJ8
Eyfe4G7p3FogTm3e027TlfGRYNCYQCdgs7oa5h/i2FE7psNiIU0i0coA+JJxeB+o+WJqTyRyQjHV
sDPx/WKjWmSGHs3sNLgPsJXA/XP4Y0dBasH5SX1SF2nJwoMfOH2CD/Nbxs0R5uiogqPyMENUOC2X
7oS29kO7yF8qlncj8b7qUH6M0fwwh+7FNeND2xe3hEZrgj7u5MYGsdp7EE23KUGta2uskU98eENj
7KWxz4+97vd0cMB7s/Q9DlkumvjIHaRzbHG+TlwhhjT+PRPzR+CS5zpU23UM0ihMaBQJ3IfqgTug
IY9yznyXPXA0tT5ubGqxWG/mYdM1zuc0RBqHiIGhWnX3ncsTNvBrOUd+5gY99L9UeFfLNmvMCDZv
fFKWXkbUmXFriw2l6Ke5lLcd5cjYYusrC8kuUO493d548LROm675rOmwJX307CM3VvX6yeuPQfO7
KgKiCA/hGyJ5Df/AakhFZ+/a78atKv3dgp17jVueoE8W6VDT52BuTszr74U338WaYTgDOs60bvwF
6rYoLa4ln45j1T7RKd703rh1IVHCuyAfVXkcIno7jO6z4eSXDrytbtaD9z1xbWBEnpfdenaxS4sK
5ZWty1WwfsNatiuqZecXqH15k+uu6FOjySly6ncgGmef8AcAJudIDT4a1+LDD923yu8PzLMLJIPZ
E3EQ4WfrP+rQzZVVz5xC+MGrh4dwdB9JLb66DqrGqmYbx1lv2KCOBUrkxEeLKCvvUuipS6VLXqHk
jpjTbKC0fPU4rxLC0BZSXz6ZyhwKjR4rrvSGzgJfRTxbqW6jtWEJgJEN/M6g5BUGz3PfvLUN2Ycl
33izObT+mvPGlInLxDVwNVrtYgPduiYBDHgemNorHf1uI/lSLmDTe+XOOiVAseJKI9xrUR9J3B/k
d5L97tCK4taZ+MEQdkLaAGG6uDYgavlxe4lZuI3HcV/x9lHX4MUxWqehFx6inryakaDfArrixuV+
AE7drqROqg665sM6JrTtPgYpt6Tun9qZ3JQFoi2E7OnU5OW4ZtBouvpBeFPNbqKgIAEUFGGwiPuz
x+Ib1LKHWcEPiE3euwv0SQJAc9HFglz+UCxt7mG7nkTteWGgrZjirmtttmr1DnLYk5bxrpXc3fhk
fcNu6mNtwwMw1l9LrbMoaI+GoosB5a6cgisV4ye4xS/KC3ZltBxgQ7BvHANYuAJYWW65AP7Bxc74
zXdNpp5H5ByEa1AfDUub1SB2T2IzGfss4lqjDgRNn6JkpI7YF6xBmci/d+aJszMx2VhUfRgE3K7V
+BAX7QXMWZThBb4EpVdc63MRTI9tYxMQv9wMlNbfcNFY0pnEW0UdYJT+QyUalhraZZo7mGwNzqPG
ZDcFnL+XpXjyFJouDnyLL0066uZkyidd8F1bY4tdVjsLOUYHRikpK2awAt1jp5pN3ABUQN6CHl4G
q7sjgOpHlMxJW7NMeHS36jIf3SiTy7iZuP+wAnVStv5C3ZrVTXsIgbWs+I90GmHlisx5Jt6wAbp6
/XbXoEuX+U0wQGOP3k4t31npbnqxovbytqszQY+YFpeW8k1f1jhPwc3AJZLKnKoahczMPiYWH4ZA
/vJqCBuyIo80zRmAKxTI/Z7V7jlg0Ws0BnfCd551C4UQt811OB1FoDKXNLu+gYYP88H7RzxIuBrw
DCeyjyx7JcWQdsTZt43c+gN8SxrzDpfas3XDJmkxB0VTavNuGi5BG71103p0jd4vkPFPrJaXlqub
gUanONYY2Png78XtblXzl5Rm2zpkD97FRxcNO2eITk1ltpyzJVlE8FJrfAqsVsFOBvVb0I57D5Y+
kageVDxcRQtEEiUiX9zrWIUZ8TBkkvwxwiGJW3Uk0Cy0To0Yu9KbDmzJgtgT7zlUTcwF6JsG8uoe
iinOfd/1UTGrXUHbw+iNL0Ytr7NCCUIWF1XS4CSx9nZuRE9woAXoCCCOmGkLZ4gbqLl9sPoRaMdG
OO1jI5HQhnZJrYMAXqyHsccwonJgROZoDCPCDkWQelQU7XDXu1CBqg6lp1IQqjM9xuQbL8MgW7pd
2kGWitZ2J+WUQxdzq+fV7hlqPTB63rFRVya6RTk2kBVbL0GU4PgjqgQKgCjQBTd+ZKy6b4dP6aCR
7XiG0uZkRnwpVlSXmfbYrYYAEXAyELiTeYQUEfDG1OlYlSkW3XlGP5dh++4p/VURsm2UcYFXkufY
Fwc+zOmoYshN8MyP6i8XAbLR+maJOFg/zaXW9Z0KupNox+0YrT3KofJ9xAPPRyfaR3BgQRvMcHSn
6j3oKGx8+23Z6Y9qbPajMfirRtsbBmMeBPOlLJ19XTmHUJJtiXqAlSPCkgFooDIVFceWm3xVehuK
LxM2Ve42WiQxlZe+Zi9Ym966MWIojLnren7STXjfjkDppVsDRuzZvQiG1PKQphYNA3K0RkkQffKu
hOaN8J/DIGJp501ZUNQ+vshgUxtAmhrN2hAWRyIl1qKiPZSuVALA8pe2U5UTZ96vXvMoHe8gaL+Z
CCI9WZ6b2bl6LqCTKMZQsWZ6TLEtcBstJXZ74lp+B/Xj2vbXSJv3pQhe6RKfihAk4aaCUukM7+9g
nqrEjxcJkQJ2V1mz48O4I5hw0jb6omV5O3S0SeLIRifrlUdYQyQ9RwSA6FDJRYFtigjYBAW2Yl0V
JCYCHQyWkHLy4eaquzOqVmyyteSez1hiqwf+aYYGg7ZSY2Jjplw1mJJSB3A+I2c4xMtUOsOrxWpW
4lWrSSaq7pbK+QDl+LIuwSUs4cGHrg5BVN8N7bw3ctqKmKIfqCogAeFlDdZ8AjA2lYiecbO3sXMq
1RBkZYe9LMPDTVPAZYQW0a6b3CsZhz3uye0KPUPjL3tiltOo+3bjm5klld+pfEXwXGL15MTVm0Gh
qhfU5mLKgVg9BNP4Yfj4XRSXG8GKITFxgH1KRYDsR3eNV19FNCSknMN0Ke0XIz1qUjxAOUPhhWLo
mLPZHk1ggGSZ4rbq6wfXHzZl02QQsbr3AcvnXYvfl5TkllYsaz3yrqb3lrRq3/Pw6PgFOjl/3iAa
7xopPjo+47xTKPeFeCIYvm29XhN498ZYfnJ87IiAX+dMmT9jLDBOkCVb1hofSIlwr6th7y/V1fdB
7TblfHQmEKrdFqNYMKfeijrewl3ifQ1XCD054tPRkHfqabnhetpTXo5p4KpbGa4btEILVuLmQ4GP
N5jZXpupPbrxuimhOVpPzt1SL5te2VOzdpki1Rnh7o7pArqwiCHdKg9FbEFAZuvXNOtcT9NmDM2N
D0zEX+ffKwrXJHR1TstAohjD8GkYtqwqXknMz6vEV3dlsJlcFQLWx6ahifFzkSdWuvYM8z+R1CNw
ew1P+lJATlprkzaLYmdDYQysJlQ03kS9jWraU+GpPBjGp5XRtK3CY2lQQlVxEx6sW6bQRfmcCJ9T
rE01CTSemzyskASD7jzy+Rp3aB+glPm7D8JsLr3t0nzXp+0j3I/v2qAV6VwPYSLkjPUOMtyNWJpL
wohha2wRd4snwtT4OFcRWYM8kOVts3og9fr02tpw77TrqQuWjYMX0x3YJcZZrmQSiNoxALBwVI81
ZvF94B+pi66hHOcTioGbqNfbWNoMilMi9TD5mhsUToShNcV+xI5o3Fah4JKDeeK3apfP3MwpyN6O
xY3p9TMRy2MZWMxYIXsPSNrfBXEHIcoRTAVnw+uqyhHPX8lcwxZLBkloZZPWkXsqh6BMnB52aN8S
DlUETsFE9XZV7Hc0mycHC7dpSAG2jwOsNi3h538EkUaHq7Rd6rth7Y5d0exahVVfaMWtCP4AjtbQ
2bglKLt83a8l6DATxXKp/RTtsuaL4EfOwCJT9RG37WT7MqOAm3Dj4NnjhDsMDDPbV69z4+yjOdwU
NfTeEV5B/Q2LfPWLByDjN9iZxmuB8Io6GQuhHpoQgGYPS0XGZGYuYFQDf0UW+6lTOB+yltkwRvuh
DndajHlYdFBp6XdmRpIxATao2l8V5rntAIwCopK31aivcYSlEa98BFr6JYHPpXYe4HTJIzfXCn4S
lNobgSEACBv9DW2Dlw7IwiLXXTtFGenCN1bWDs6of1cP5JF4dkgLTGYSf4LHoOfUWSDM01LxA7DL
N8tClfiYOSUiljvoFZ7GdnJSLCp8yLYwWa1LAh6C3fbWRMgZ95NT3oye2ogVM1apz6FDM8xRj6KN
g0/hL0drMMwJuhc7jF8Bnro/YJ5fr3BMjJ3LSqo8oPbaBfokWHtxne52RjBbqFl2xUSvzQK35Nhi
jraAhRIO3dn9fxydyXLjSBJEvyjNEmsCVwJcRYmUqP0Ck6qqsa+J/evncS5tYz1lLRUJZEZ4PPcg
333yAjnWWzvlTK6NTJ3NcX12+vEBVrjcF/6SbYvKODHlOCgDa6fnJ1YwWO2HtWR/STpgBWqliVSW
u9KPH0bH+wRMOcik7Jkt9URt1XNySC32E4iq3pVetARuwlPbZQAcfUJOMvc1RYdV55vMyd6MNt6t
Sx7vFp1eS9X3BwCiKfSHKg9miJ5Alw1bn5RxNL35OK2I6J7XJOQiJMleDm2+tQ1zOpWeiy8XZpuO
BEhUqofBks/xUsZ4eVmau4xbK7b/tb5rbtY2erCSZOu0w2mCWE4c5r5Ia5tEkIqUWH/dNn+0qu6U
5AMZs3IrAdipAIKuafsb7RMDq546YYrLrUGdmZv9T2538I5jffDt5MvxkvdJk0PRUbTMY8Z3Uzss
WJXPVhPv7KXajab3vSTTSQzVuWMd8kZH1cGTxnWulsCABqTXixHTzJpfwCyQ463fmnvSjqq9H7WA
r5Qd1vKzcGbp4mvlzt9ENjkbnZed4Dy/C00FSY5gGOuBWR9BqnD+7X1kr0ZUpmIUeHXcC8nbzLIZ
QBf0H710dLgm9nc+r2zmZTSOdn22C3cO0kWCK3jOpXWm5zUn5ozJEGcOUnAmzM9R1y9mNCp83DrE
AYc/crTUpjWGTTmsVDwWQOsmMdWWmDRsRW76Y8T+fp3WfTdMJ/wvVM4L3urovBraCNF/w8iUT7af
bezUfqlFacCScuL7drTLh/7uTva+yA/4rLk6EQS/vBUmp8nPLkkciZr/2qt79RRgQ9wNYSft66TT
Omzs/LmvjItTOwG4IgczWtSouA7Vg+/NF8ccv8d1wk8/fMfN9DpN63VuCwY35jJvSjG7QJMRU8h6
S+H16FiVDCKGZ0E3JtvZMNB4kxY0bcwD2+xe5JyfYkvsarjbWJTntspelPCuirH+pqd1CsqS/6UX
52om618Xiaxc6Ts7jpZCR0d3muawVszW0/sgJgEWDvyuYMZVd6g0aRHzyTJJSCvvtNp3mg3Tt2/L
HqlC36Kx/Y4adUITPcRZzdyOlsFQD86YpWFvtPJI/iTrBfW1mdxT6tuXjC2JzHiHt6m1Hqx8zcJ4
VLfYnVkmMPPDhowxFVuWQzUYj2Id/qwiP+JgKsLlPmlxe/U9MZzyuGE3td2c4hT7z1IebK8pNqNV
P9NhX4tmuKms3Ss1XYaW4kpRu8+9GxqLvOZd9OxRBIqp3CWW1BsjaQ5mMhlHKfOtSOt96hmHiuTe
f85iPFkdfy0+LO7Tl7pm2p/7d3A6P0ceFeMkmt1cvsds9lQgz+R0/LpqhUx2Mqbgq+rgIaqWeFwT
fs+GPKzr38EjmGCQer1xuMZhfv9Kx9g5uLngZp8priyQyjBruG41r/N2NrMGWYzQANuyABdBL0r+
Mai2wGhRhwgcz9CO/2kGAIsHrlP6lhs4k/0V5ePTVC2HzCu+I8nKLzvzjpx+9HOyDhjuWZBuRR1U
S/zP1qmxHZWMgsUpfrJcqINcgQKWlO4SUtFRztaPEEeXIfd3TksHNBak8KbmLcncs4Hn2EQZc20C
65kpPmRVEdTC2cfMHwEvf/yhQRyXQP2zDK3V2/iNk2+m2rHDrJoZN3qgRRJ4Y9xOUh8cnf7nlAkF
T8SMtESMtMrsEZP+o51WQZolWyHEs2U6jwhrZ9/wqQjtG7zfE2L3rpJjeUi9iH11UwWu4l2zOmM+
V3lfnR8jnDX0zFFqxaGdrBcv5veiMZgwgkpNIyOaLsjj+HXFC9oOpCiXknCplWS4XBBK6LxFGn0j
7RekisFBjhL5UwGqRezBXyqMYRu7zcVVUNy6zvg7Td2RpRn5JsmiZrPYDcEkffQ0VOQXrHm2SVWk
qfzsX3NtX411oFZy2XqYr8yBY7217JQRgbdscYIyN9bxgzW6xC7WtrVdJ42b3OmeW1ve/KwJWukj
xNkemvl6YS9YACR4AHELU6sP20XY0IjR1m3yE0/gHLbmJbufw5GiNISiCY1xtk5yqJgbj18EaZDw
UIeSkZ9ppX9Lg+zFTjIE0Q6jLT7IphVbgJVTmxugsh3XVWvuBt/blYn9y/LAdVOo9dDliGSZi/og
CUbhUmtKivcyPbeDorrhEF+gAa94PP9zGXiGqm3+pCvaom/69wpOnbqEx59ng2+tH05d7//iBv6P
G/qgMemFQwX4qBzGk5U3bImRu8X+dHZ0+yh02NJVBnK1obzmlLKhklS0Y7tyHkSZ+qlcdbHHBZG6
3ORZedOpuB8wJqHDjR8mWSe4lsfjopNzVpiPPS/DY+SbbyW95sbzncDoM5YFSB00jnXp8u7geqii
nh9UTvIHLX2kKActLPu7p7QJudlhSSv7M7OTLWjYjJJAKlrXmHj9jfgIzW3s1Nh8+6J7dWe2THsg
vkV9KBa9MwvfDxYbDiSNP416djdeWynmte2+9p19786PQq3jxjfrcE1T5ktRcxZOfZcdx3cuZXM7
Zw5kbnfVLUEgXtkHht+8xxYZHAbKZKzzO0QxBIU9vxWueMqiGVOCsx8sZ++3GduRjXdb4+uwav+Y
dVBePPBnprPqXLbM/62VxaZyQU8al3NF1kozeGciI0615mrJLCM0IxIQXJBtRuPD1UpUe4NirDZy
BusRxirYfGTNwbpEnExJGx/dSmXBUFjjPprM5nuM+mWfZN5TouJXW04Xld7F9pwPw3KqXe4C/drr
qk99z/h3Us3JkcOK3OTftDOPYRl3p56Ri5izSzp3PJVZzx3MVK6wuzPkzWZwyvfBMf4yIjCPzMzQ
e1rCGGxiWzzzmjJyCYQNUxeZf1Pb+8+tmj+Gtr5GS95Gg6qKTskJ88ZmWu/+l8cY4lqnNRiL2yjn
61Pq8S2P6i9HkosAnpwGJ9s50cSHtqRYfyoKRT2gP48uLnuZsY7AY7SQwdqkGuIl6sJWG99OhWpr
WGBttUAQJKTmPIziVC71Al5V71aMi4s9HlsWYh0KjMemwa2pq2GXOesur6uTb/kvbhwzbHK+4in5
E43eVxFr0osd9YAPJhxZAU2n23+QfCs2CvaEsai9GwssnQjh8zCGme1uDT7gTQPOsKlRL7gADwaa
U+Vaj2M5BotV/k38iallS+m9bpVdPORquaWefyAGdeEZjd5GQxLr6VLiMsOa02XaebmLX7yzX31D
vDK/+icBir37LtEigja3keyGdQi6xJ1QNceSOjFvAnL2+VUSlKjUjV6B/KA96igOTZ38WVYRMKx6
qDCaB0CFQ5AnNKVR4Z6jRT2kpRzBFNAfSqUeiq6pQlXKKWxmDsrcVCKIGVndlNXZYSwnF+hVS4rc
Ig1n8mh2hm9mG6+LvgzHvzrmeh5TeSvHisJJX7NUX7vFPxj5bAGRCbGRVcLY7E6TVdYtZrrZlt6/
LmnDIU5q8hKrf+6aPvd282HyPcem+WDRvzHdL14812eKnJ1qp/yja/ONPJCcR8zdzp7zzATsyW+s
l3I1DrwL2AmWbGdO5g4E+KhH45eK5BJ5xYmx1N8aykBOS/yQZjOBZV7h7bRaRDh1gx0u3RLWkfFi
+NMuMqgMyYRIObchAYu8RDov2wtBIMey8fsgdZytmFHs6rxQ5DHdpzaR/jeZLTCHm+kAeYPbhR4K
sdKYGTsb+fI0N9FB5PItmekmKh5FdhndxNhcunW5xh1W8pUA6nI2z2m1vMk0T4PGEgicfcd2JaLP
gyhdj0rOu7h0X2XbAKFbd3QYgdWQ0c3tvOel55XOLI2YThFbt1sxRuM+TYqN8NJz7qOKclxM+9Wl
QsruLWmOrrudcveB8Mpmh9pYbYza+FEMALaG4dxcz3pSMz8CdPJdo0dMfMPwYs/JHP/kilvPFS4o
IQtwFsvN9z3LVx1WG4eyz6l0KgCYhOmt0FvJVqrtYGdP0+p/9CzYiJwepCzGVgLTMGdy26n2WLFV
1wPg2gi2MAeFaTsP7ZwWob/oQ+HKdO8OTB2Skol5G22aOKJauoPHeky3gCz1fZYPVecM+rhO+fS6
UnCGKbLCZ81IpKv1b+23cKZ9Kw+++883nXXDpMzZmtq6JaJ8zBL7zRTrkxuLN5FDt1dESO28ziIt
qsrvTMm75/QlbUnpBqVHZ91I09koPbNdM+HEG8qJubsgYn82uJ3q6rs0p4i3OEVE67DxUDJuWkCZ
hyqiCuSV+HSX8eaMy7PbwuyWfnI1gUE3+AWeKlCRoC30qzWnbdildha2Ij7bSe3v+nugTluWQ437
xtoq5MLBczdp3RVg1tlB8AGJUqPqsMMqNlbjORHizxob595e9NVMI2sn5tWDCO7+qxNt7PyRldd9
pV6Qdu5nlf4dS+vc4nQJ+hoox4jdMYxg3nYlpW/jMKInwRFb0CVmLtR6aic1N79f/VBfvanSGvig
xVfjsJuzmGGw6OE/jXU6InChAKClgGjUYDDjcLH1oFD6kDOWyLr6iFewqhvm9BfVwFR1acSTORlM
Job+YCzuKe/WG6/d1fKdvw5iw2JaweSPpww3ydWas727Agjz3fkEOCWDc6ua9jBU6ymGyS8yhFjS
FbIlORXdfGq1feJiP7ZZ/rJQAVti2DbVugaO2RxzFrG6Q/kubH6jKh7DcSaasDKjXYyZOjSVCt1B
byPLhCNI8oOU0TXP1HN+h1Eatz1rPBeQlIhUago9jAebvC1/zBHnije4N89BlREL88jG6adNbCHj
DnjKG5YbybLbmB5mXAdbSDl7IKuCiqs55WN1XMGX2y4iI91K32Whv9LUODU+CKmCaJzs/GGc7COH
IhpQZsKyllcjVW/VPWaO25sE/0Kc5wh8NM/oXdfnZQWCGdJ9WsXXmnAQJI10I4X5x0TTQCr3f/sl
38Z5fVMy20vbz7c1hNWxn/unxUh2nKV6Yzv3I3qYfxK+iNLJ4LLU2SX4YSO1E3Yt69T7hJWqmVhw
8aSPjk72s86fajJPLDe7t271ZfLsXYcxJWEC167Lp5V4goHX+FvnfHxUqYgRqnwrsBe5Y/4FJHHw
U//ZqiIkso7uxidETwOfzcWy7yojmPr1CFHw7Pn5rzlzYphq+oibtN/YiQklhZPGZRtf5ERcr21V
84rqwDPSl1HH/7VOGa5R/8AfxalWVoeKjyOyEL1VfuuGbEQ/mF6VPddBMabTtjX878b8dkbBL5AY
AVrcdXbiAGryNDRQR613jFTyjN7+EafxzjX6w8THUBvuZyxyEJXyc4yXglnZvLOqfm+z/Y6Tw4Ds
jm5zKd/FpE55WXUM2KJXM48Cnh/iow3IANxo7PYK+ntoTmTCeNrTJ4TAwUjWYUe85tnW3VOJis/3
Afwz6LOBEWKo65v0SL9vPOB+RCnOmH0qoYHMWrwI7mTouCOo+g3U8Af91UCNoLplfPKweMlL6iY7
urZQFhJeHFIpgsWPe7T63IOnnoGfywo+U6U47JiBSYmeIUzX2iRtp+Bip4eR6DCm/JAUNawt/8o/
TGjcgLH7qpLEBqnNYsoxyDIV0J+l20roPFx6QMaJjDNuhRy0oOlP7dL88P+/z3P21NZ0kjBdYWnM
hAU2A5FAfOlTQ/4PqcoA4+oRDe4wMqYx0473Ci4GqTvx5dEeZpMKxnv2kn4HAXjKwFmjRDc8M8uJ
G545v/uPl8cNPWgJdlUoxKve3sok/eGD4AzNMAhNVflMu25t0J7DgQPX0s4tGVXoC+9Quf1DYktu
6vJiefaWRP5t2Tl/WEQA2ZMtTww5j70rv7N7ouGqyXeMWN9kTuSkxNa+bIe9O5fZUQKJ11hFR26F
mzJh4vypZ8NLxjuATbEMxz75jOYF0cOeDr0xvVh5dkLSVhvCOU7m6n6ygKHerpEnjuU8cEaVGVWp
eBmW8i0W6UMn/Ru93lZm4gYdc6sN2hxZsLXYZxXSQXcmCXPWDSvZT4d9ZLDGQ50xMFKsrZ9IWazr
wqbV0U+ibo+Osim9qhKXRrk+KG3TZUEUBX7DzDvXVzebmXPbX/MyoojGQNd0nXJm8wO6ERNS9211
/HOJriCJTSqr4tjGMfNMLvC6IEgqMjdWwWE0CIDRxp660AA4MKKF+MnceHJbDxGZldcbZ4zo11gn
g9OWXgS5tZusH0DGrdtGX0tf/VvVEohOP0Rm/JaRIdOMxWMEETWygbUZ6BO49j+s0uOJNa2PTrR8
v4jg+KE2WHPCvuTAwwCAgWWexVbUepdOzbKxxuS4+D1PTZXt5Kp3c43hW0xrkPvOTS6oJcvKalwz
6q1w8GS8zav0snTNTsiVkUv5L2H3WarzMxLnqYj9j9W0Ht223vq6P07eMG66uNyBHPA7qWkzO8mP
K7SxFwP6L0ShZiDbl9nr2PECyQhkzBmeWUodDKbkiYseXZUeXc1kli5sKOZ907jfc+0eanhny9DE
xPTvWicsE6C0qtiXKVo8e5ZNv1tn1mdqGVcfeqxJvOuS8TS3ht7Hbj1va6wOqWBmNNLWijL5AMD6
baYGc7vKLIaj68a3VMlED6QjhTLtNbdf7YDN5pMD/5ncHb09/hp0ozVSnCFO/G9t5aNl5Q+iIERT
LLil0G7xT9EWFfmRPK4nSt9Tk5m72qYr9eAFGHIck9Z9WWoOwdWJw9LUT46kUWsHXK9db5/NAtzE
xrasgcqHZnhNMbVgBco2/E2OXTzuna54WzKAQ6Wo9On4CY8bA39qntIM2qQnz5Seqn0ypvqCtnWU
fQYoPa934yRmJ+JTvQwnkN1RW7XOKS/s0KVO6D3kcst/L6qRnPQJuGRIZbuzpHvCCPTYR9VrMRn+
rm6A1O/+p2V4qSZ7bxjutiHV3tTizZlNwFzGs3A8LmtsOzrK1DtVssdXZZ4zv6BKA5D2O3tXe561
03eENWmecd29e5X4ktL+xnECWNN/1dPyI2P0u6SqToZw7rCyvS/cCk+OMicKx3iAOpf+ppPkVjXO
V4NQjJL8IxwyoqP2dxxgJ2KBvjVaSABTlzx0RQOr34iHaGof+qY6JH5G6xb/HaJsa8ryaCTJvyVG
lF2yp0U4azDp/tbAIWel90Fbuq2r7D+P+bNjrLhEysAsjJc8db+toaDbXxzAj+IBWpWphjpRYFp0
FeLD4h3S/J6bOS4+xIB7xPWWcxtpSJNmN7b21tXyujrJ0ZwQizWZkoNo/2uJ7VuU+luVYMg1czP8
TYC3MZXu3JsXSypoi/hzMjAYjRlPWKpY8uo2TxPTtzSzwYla859nI981ZkNtQevANAAsMCXCLNeB
bftHz2zpkpfnZoq2okPwidPydxBJYPowBaNDE15QXXoR7NuY7hIsuoE0MmqBui82TikusUU6PXYq
uj8n1IJrEcgtxb3hmBSwA8wiVsU6Ks+6pVngykTsMDHdZSlG7BhPFZMX8xjZLNP0tPenSCl7OLh+
xIB5qujxx+cviKvoS8OLbOyTOQ9PyhRPVQF4nBhXN7e2jWOekAlPE11sQOLsEGg7uWg1nPty+raZ
+pjIWIC09rYzCfsW3J1RfU1mJhiDrl4imX7gImVrYeNgSGHeN+BZ05a5s6X13ZXQGgZxyM19tigM
EnUl+J6Hw6nr3EAVng64Fi8a43TnTE8OWSZaG+9m2jyak/NiOnNY9WXKyAGRVtX125hE5I27uqCA
xPPSOfbTMjXbZWJiWouG6SQdee1iO47zrcY4VsXwW5n6GBKxi83p7FZ8q2NSN0GeFy0mlOYwexqM
cQBM6kYODDuiDq/30mwfIuQ2bJzjpuySfWmZkhTt5svpzJ2S8c4rQV8mj6+sror/pg6Hcroe1BDh
9MRrz0/BweVm7taX6NgFk0MjHg/ACoFw2rByctzMhh32ubI3ODvOZNX/a3z1SUtRwiP0v2KhNhhz
7N3wStnS3T3Leg0wV4VoJwF4Ja7pApzP6NXO1fkPImzQ2BGncGO+qI5qefSda26T2uoY48ETxSmR
/oRYOO9E4vMZ2t/UWYdsKn7WQrILshF0tGAD98prjnMEByZorT6w7YN3xcWv1FNYKbDzTS6MYMXC
e7/pFErA/Jnlowwsr8YSYfIwF8lxlRnjCcpTUVn7yu6uppj2bl/taarfu7h/qD1ouDyz3mRrg/jX
ZTi7/WZV6n3kUiIO8yTrYkthcyCd9obmc2yb+sIcaR+18SumVby0DcNMwJmlzrEcL961GrNja8Kw
JXn+aJeRs/E1dWMUQ1itDjYax3isY5dydTz5oB4C4JoZEyu6xu59Uu1+iYyt1OZLrZaPdmh/s2I5
Sy27bTmOjz7WsTmzzK3R25+dV21xjxIZkC7Ut0l0NH3jFYBuvv+l/payfM96dSgtamliz/aL7+Y7
KynwI/d62IGTJ1hx4WvdEVODzvnHuFqg5IKQDIRKSEe//4C5SDGVk2sBjuGmxnMkXDzzOdTRejcm
SPrWikett/72LdqSY/Lgrfd3wkmWr5Y9f07F/SzN6M8yRhgOLK7N1i2hLVU2njojvggnu68Bap/L
uz1uwFdpMgrgHsLb0jj13u7kyU0gMjzDeJUVKQX3Tco0RONU/3QMRTf1Mj3ItMZnYpcPePg/TMdl
nN0Xe5Jmpk3joT1N0a4t7DykvvxrcdqAR8Q5ou60bvHDWcesnvNj1RuY+KNh/EhJGSc+4f5SWizW
yBfrsDDJ80eqC7dpDumydMHqM77yDDamm/Zu8JJL5qpw1f6bWqyX0WsnzJD2n9JdursC+9D2DAt1
99mu3nvSjXKzdP4mcYeP3MIZ1feAgaR2FE60Jdbgymg7qNoG5KQnZVHH35NYsGNYzQfr51Edi5j/
cnFMFnqUllIWXcd/a7PknyMAfjsubJc2Lm+tV+qOK5miH6ZoX2bWtW0rojykRdpKNeugWimAzH75
cqXc5zFHSokpc8MY6ZXMVAdPuPvRdNFeTPZ8y0T5yp9/UfjEaifZjikmAo42v1ljKuTpsxjc07Ay
iINsPyqrefy/2d8wxodczL/ZIE5LDPhaV7/CVyLUg/VSxzMvbBESv9UHwLkhbiQbytk+6smlk0lh
KXrnp80wP+h5+Ve3NfyFxf3a+emrNUTIW0n8Bvt7iQbnP2t1flkX90bayFcOllRQnBoDMBxdeZNx
0KfTT9MxWJE9vUfRsajinuaPpZUMlOKqGQs1ZnYz8vU3asxzmePoNUtWrJhftGa/nhBn0/QCU2Uf
bMTZjV7xU6Jk3x3l71qStrJW6i2jB1kxDnnrSv01YcCc2xfH1iflz1cBR92OJHurBcabzc1q2Zmz
mJAACUeRJTkHXaPeDGESlZ/ulsJ5LC33TzEOH5YzueFiWd8CrkWg0nItN08xThY9rZ/aGUI9Y/ha
BPiKI3ssKBMiEHpWkvfb+H48zvzwSZWHuLhzgFkJdKO7m23RZ1S1eWrTgoFUYf6mSmF8TSw7HAv8
C7mGPEcwYOIDkR9jvKroZVMbphLqfdPmLdq5eMbmszXBXUDYT0PbVmGvJoybvXORi7uBKP2cOo2/
l56qr/tPhPJPf04eFrMiGtXlRrDcISQhEO+svrjpExu3rsRHPdu4YLIVOBFUXMzOYy3Wg4NfEVPq
Qy8n2A3FhBpUA6m+n7+cfnkds+TZbZJt5pvHoR3/+NV46Sq25K4YiBv3UFjUEa5q5W7OGAM12VGJ
+qtZjZeisf9p03hFrfnxIblmB+UNduC3E1FHDxOZQDD47OjS/vWpdy4RVBlvtVcVNw8JaQW+nI/C
TPONVzFFdAUif6wFdi6Muh335eDxsSVgloPBNelo8NqclCjtReDxE6QjeR37GgWBgIxiAwmXc4JH
bzyaXWB67PwpMHERRXSmsttpboheu5dW1eeSZIktA5gBk0dLzEzr0zX3/WUt7JN02o8lAYABZwAK
z4/5mhAbY32ZDU2o0XM+VulHVtB7JFn/hcz9ZS4rpXr1Ji3jUkXqMjrGbwOybiADbnVT7ns1MyRL
ni2f7i0G754T7zRW6xuQ0H/jUocaMqSPvV9Zq/MQD8e6Qsic5HFY8an0krB2wXOhKjZaVC6XekOS
yEaVOcO8yntSyfBqRcXjLNMXGQ/vjMh3Vip/qqHaFQTcbPto/ZPL/OAOdD9ORkCGY6QXP6u2su9v
qhE7v54IOND/DIUZPfEVyfNd+Z/BZZo4SB1Ga+MpVId1cN4KgkScSQWmIQ7RaJ+wkux4l0OZ1T8u
slZpoAO6Lb7GlpisxajYFeQ6b4ogrJ5Nxth0WbAzVL+JWZNWktXfrdVjHUpbjoGuRA5v1r/1LF8F
jrCe3/HA2OKOFDmXckiW0MQ9LDNVPK2Z99oP+XuaeHhP4vZFDCheGWVE3LcvXQGl6Dd/Xcu65MSC
5AANPFnrfh3rB5BkgoYUMzmoFzvJY7J6sqNTJGPQtnkeyiE5+lky89K28WnWNbONYXgbbOfDLVGx
Mkr8QfrYsFWcM+fJ/1Kb792WS89sp1c/1ewj1/KTKtfiESsC/liAUYa+fIap6GIe8CGBWI400orC
f7xxq5TCLTt1kdomtQ1ongjgfud5SMrfogOdQUd8EVGMpdECu4rbGO2g7dFY5yxgWUR7smA5T0T/
EMmUUUEL2tRt3o37AX2lNloozQRkd2XePbXDKwjqgxIAZH0ZvcsERzEqujN7IDQot3mUFyGVPFJ0
CTPmro0CacGOpWeA/nneLYj5pGpZRwCW24ShLJ2I9cjW6uxa5pucAI0GT/8dO9w9c3MxnOnTqPo3
G+eX6lTAMPRSO/JLDcshceW+iA3MIManYOmhWdQX15gfs8rGC1X8mdY8OZdTHvOwi/fBHHD5Tnjw
1psSzaEoBpNPDAAWj8q/3lbMJPrXmQlbk5GYrWgm3fIr8oE826T8zoHyN43yPnVpnioOO3oAvmK7
/LBT6D8v5tj1DOsNuPCc2awusaeWUWcRp/uO6D0Le5w3NuV59lW39UBcCWUIF5k8Nmx5CTxFn2ik
7Rkv2z6rQTUnX71Jb75Owv9Qk/vtTW26m9Lx6DLCsvNm3zjZJ3NBLoqyYVlMfbW8/K+K+XbXDoOp
X50H00dywB7QZw0RLxUVfGIQBlQ0E8hLuXfL4lXNbOXybWuzFMuxX4zffoqfrJTJla7tnheQ18FE
ZR676AVo4kAMxmEEKpmm6oFtNHCU7iqD3EZDKMgRVWvzZ7Tk0fOXsJyM97XrH12XCt4uyxXIwP/r
+WTB19jzpNuwlje7+U5xNec7WuRTi5rGv2o0DsZaTXf66yL74oWcdEjpdE8QL4ag5RX3FH+aroou
49Mvlu/lPkS0yje2S6eBEu0+ZYpeGhjGF14NAEcqnEHCxdsQuOb953aatz6BS+LZFYN3onfe8nHt
qjUmmERghEq8O+yhmsuM5WoTMQsIchSUPLGuxBa9Ucy9T5b8leLetY0262qy7D0voR/GhSM5u+ES
v4ykHj3qgcCHuaCDRz76H2fntds4lkXRLyLAHF4VKCrZcg4vhMvlYs6ZXz+LNS8ejiUB9dJAuxui
RF7ecM7ea/dUhfWjqqZfppZ8FCpgBRnabD/q92zKzbU5ZLdFh0BK0IeVpeElb2vpF47M26BmA97m
BWyf3uK/hzTuy+6mJ8iVCgNK21hDPFqYv/rCRYkSahzcw56infnuquk249yeC8Gt1ls3Xm/acS7+
surgTpzUxZ25ysepc21ISMgK+SEx4vWomvsRhbfArDGm4pEKmCOr/UcHKkEcwkPrW+96ZCJ9ae+y
OERRVGT1qgm7W1WFRlBNjV3aB3hKAkfAOUOL+XaQPVRhWnUfUUrGOuwditp7SsZKvkmiSZPZi+Ux
GIsbIUxL26LvZ2IRvB0k/Y5dNushM20a0WCLRZmDlovRYXDfMCxm21Yu2oXEXuGpyI3b3ktoMufN
TYLrj1ljfK79wFhJKrrZKDf+xCraR6H/bfmDnSTGY5oFTHhtdzCZ+6vQ71aVRC3VJDuVZuPSzUAp
SFR52RMVHYp39PebMs9Xbh2szQRyB/lSNEzYZYcy9KtpvXHllQdywtKEbS1hp6cKcogj9WBob3j6
gZ1kCu6DcFPJKYz+6l3zxpMSx443BDdDYhwpBdp+8lvMU7qj/Ym34aH0W1vKwjuLNnSieDtJ97Zt
h9dv5KjESUI5YFm66WlDrATggzZdzke1ix8VqltmIHxEskVfTVdPozfc6zWW5SY2w2MV0C9tImzB
6O0KV7mv4xGiWivkSxLkP0Kzbu6SiCfXKhTQNam7MzMKbqpR5g9lrIb20AG3ict9pyabDIc408Ww
F8hXWrQVmwC3XZY6XqVoSUmF/qSMkM2Ud/WguutRRDzV9OPSU3CB4Ba998X4vnWt+0wzljGUtbTM
vkS6DosyFF+6NoClCFawMPK7Ehd0C0eRKdA/xRxvF0TrPokCMycHn0nO6fiqf2zJtqYDJR+Gkm8z
4tIk4dGu+uLotXipexNwW9zfWBrvDlXPBULYTWN1x4x8Xl8hVWpknpNl4bdeSmhMIc6O6pGm+B0g
oX1a4w7mLJYlGDbpclRI5AohdGSPWU8z1W1SG0vT96DTGCNzItIQIdqEdfGs6WRoC4qJF1W77U1P
XKCJuneThoyM7sQv2Qw56sGxUMBrElhChSdgrpToyGBnoafhBoZNvN2yQzccWiIRM3qxkSW+rF5V
NlshqgGcy7rilpXwTvXFjTAGGQrJ6L6zRnlVsWNBp0GemLy0AhiHroqnDkJlQcmzsFpkUbgSJPNR
ICYAqzpcAtZ8jFXmXRlXp8A3MlCI3Rsj8mnwa0ftqv203vdj85KHzWPC1FJW9XPr0qtshsFbo0zA
WKNJLwKAriX1G4LUwspy9IIvreoI95A1BtSXLSump5D3W3qfPUML/xMbzI0SW5Q65U9TMZ6Ai55E
AWGZPDgkQ7wrabVjStpw3N2YffpYM0Ibqf2ognZtRPozJJy3dKoCymFw6KqpJBt1wBjgzBkc/HMl
v0H59RvmJNcaEHBWxfAeyu42KMNXz8q+YmF8LzQMihrjfqWL4a942tTUCbp+oTSJ3fGQY5uWScko
mVqUUbIOPGMfxu2B2/os0GZyJQMfjykB+5gmlQDnXXGjeNqznGk2LqOdpxZ2KovrQR8PNA0xm4W2
hcp3BPUVqZTwfCmwk2C0pdIcAH36FKlNmHTyeoy75z7EZF01G2LSTp2m7bO6RyZmlhUFDhiIFBM6
9sKYyeWjgI5uWabjGunC3WBoW0rT712OisTzNpNigyMgLfTuVwLKLB/1h1IT6QoZAOia+OSq0mPc
6sch16msi89GX/4Z9Y60uuEdRbndafIhbzrHpzDmavRh87DcWWn/quCOlVyWNTTslIjKe6H2juig
olWPTteVkNAmxkmigDnE0I+obd8OgbcW8AaOjXic6kehUd6jR99aXUJvk/geq+FlwFUK5ssMjkSd
I9Epjn1oHKkSZkvYkl+RF9zm7K/YC7xxYON1uY104KFesLai8EDBn4IPnNy+6/9Ig3qSrBLmg6I+
YH+7N6SEPVzqVHKxC8PuYcR0smwitUeNFt1FebktDESqIGaOpiehg9XRQoc07Pk6n9qYPqRZe4NE
lUPGUG5bpNRA9oyF5gW4wSxBWkRR9BskBDg8q/hdmsJpaI0HqwYL7Et0/0qsMKMZgdwAJBSVj41i
bBQIEqDEbFOephdDktaBQY2g9gAmAFlQoJ/gNkCM3LQxuwpTXYadBeAUr1kMDBomwVIJQQ26gXdr
aq5lC3H6SonsgJ3z1qNF2BNpiWIQNaDHbi02AnTMaBnXaSin9yBfdz56NMXFqlN54ERT04KNnqio
iHuH9+kFpdKwonf4ayjN26oy70eZM6xa49BRfFuPoQxlRBni0M1HlKitW6JylxS4H2V8Ipf2YXQD
dqa+j/QSj0YH64+Gn3xS9eJNoiMBBo7NQY2FJUeUGYTFc6lYHDOkHCWwd/JEl87vGL6mWvaeNC7u
SPoefrvNjZafn3ofPJSPVBs+rMSncyjfBmnHqRYHBdx6HBH1ZzRyGjaqUz4igctormem8SKNloo4
iZ79IH7KBpRFVQysFYxQcwWP0s7KGmvLyDHKjX2Numz6gO+AI1GU/GkN0gyH6UjG4LGw4avPfRtI
dhOq+OGt7PdQoM+tIn9ldB6ad3MnydYOzi9SEutId/BWUyBjjbQQ5Co/BF6yNDCSbA213Ruu19K7
opBiabq6BmqKKV15TEf0SIZwksaA1qp1X3bmS5X6lF4oEOXARnLKyZZAurDlGo6hdEdSQpj/Uvzm
FtKQyvDv20LUHU8UwUVhsElJ3hnyrQZWcN8V7R/VRJDJNAPpsZs8AXn/GKCetmr/XeXEsQIQMOyz
KHAXIqVgyK5Ie5mCIsFd9yLs6chn6zAkIBmLIkbz4zWrXNHHRV8qws1gxL880XgNErNZaaP1K0FR
iN/8Rq/ytWLgsKGMbgkMbBPyoFtSpfbXqk96fJqxbIjvbaBsTBhcsq+V69gEWBa61p460LrKxFfA
UFsN8HCWkjKYYL5rW5MwjmbbVfAYNWzdw8AeQHDlbU2eptLHq2YAPOqr2hqsFfUoA2FA/V73GY5Z
IeaPOUwVDn+e2AzLpvd3kspeXZRJtG21L8nDyI3I3KdUW3fl9B2cRJRw1WR3uiQco4R11oDgpDcn
4kaXjZ/BoQrRgcb6fQYLqobXNAG7i5omSZrXYD7LbUXt3C+Bj8jmSgrdA2N1G9REVwUUQBaqKLCY
UCTUB/FdxIS5NOXBXwheFaxE19+PELbh4LBl68ODmofp0qXwo2QU15vSBKurPydDuikM6wW24lcz
CHYf1HdZ0j5KtbLDC/UM8OwjlDjFRSi2okhjHilw5VmsPcg8btzGrVDJlQjElVsDgG+cqc2yMIen
EslC5U6ar/bWVXo2Cd7krAaFEdfJtmtzJ8fWjy6E7phXvflm8hCDEUliZa9jOFvkWBwEcdjDYXjI
m1xfBpF6Z/jxxjXHbRDJjwieJuSU8YvAjXffY4/cp+h+q5qVLJU3Stevcw+zTknil5wrHFuDjzwG
X16Z7alLJIgXseqERXSqJbr0UiG/92FxRyzaF+XVaslxzAlLhRIwzd/ACl7KMr5HPbIlQ3RtUjdN
x5xVSVAAKWT9fSaHj6YqrZtKrylb1zdCrd1bCiZpE7OlXLYEyHr+k5b5N2xXqfqW5ktG5XiFPRYF
Zf8oBUjIqU1aSl4g36M2O7CVlrp46U3iKjOrj0lTvGiktbLDQMDNJJ4YX3JvofdXrVtTMO1aL36N
scJ5CTl2a9hqNW47ennxMNh+pu86pVj5srXkbLq28iFb6mPEaUgePqSKNRwJwDqczEEWmcRMmPk7
IcskuHb5EW6tzxkX63PfCuw0rN+Z0H6mvf5aIwRbVlplw5j9oxrprjKjtezlGdNo/zv3O2z0GLXp
WR5Qeu1jQ92Lkf+FXumQp+HJqMAD5rW2wKLp4O3JUK2SyIKfcTc0ycpLJTyk7uTrXHE2exYVDlB+
itctNH55RfvWef46rZCo+8maLp0D8bds4C+Tg5nGxoSuJk2+CbYInZn5R2fIrfth4mih7USgzck9
HpHql33/7rl0+epRPbkDrwr7+k+O93CYcdAmQWDnqYnEekgXBJWdhOlQLFiTXiaLV9gDXqIsupUw
Tyy8muOiJ5dsBUzvjwFiEMmiTMgcfI8xvnPZHSum+aB15ARp4m9ca4tayQ8JdciUGUlGFaJRA/Lz
cImiie260Am4MnKw0djYrWZjtcMx8IMNAAhjIQb6yRM4QeljwXLG6BdGzUFuf9eFyWsyeHjk8c8v
K12z88HdBZEYrvgXqrBN/uFPkns3naQWGiSxoEk3LI0R83kvs/iTnpkJzsB8nkO989xyp7nNuhPC
NUGr29HFEa1Qle4z/aNxvX00Nq1N8OFeFZDbSHC9OPw/9yVouggIREwWM3q4ZC8V7kdYWMGiQrnm
teqpr3uWNRUtpy8+NX3zlnqyjSoZeaYhLnoJeQaW3w92jbUtuD7PJXf0Sg1sKSrfhS5adQrUe0T2
KxrJCEnpxJIkta6G/HUIGvjduvSY1eynG+VPmCpfsFseaIEDszSlgkoGrv/IoG8KacRJdBkEcvco
hyF4J+0lD0ocCwnTOUyQnTX2yDlMP7bDEJktrVR5qUWQq1wLeIZyHI380XVFhDGyjmuX5tmCqts2
9b3H2LS2smLcDwlvYZxFp7j2HvqmJwwGS6qRCI+eAcc/idih0nIIvQe5xYQa+COdvf4TTJXAqTEt
lvS00Q7gKIgq+X0yVDeWPnV2u7Xq5p9ogAkrgGNbVNZLBWekF5sJnNw5MVYPyJf0sNgFU25Bf5KJ
t6NVvlUxuitXFN+ThINCPTX+Y+mU55aTu5gWTF36Ki2dtuXArQjZzeEL+1Wq6gusdjDClastdbN8
pStN/Zc4F5yl0TPFCZ0Jpn+IC+yCxO7ggymShwgZCV0qJLgcx0W6EOsgo8lmmAFe1DBvVxKoRdti
rOsdXxzfIH1e1NL0KVYm6/ayanxlN9TBI1qLZ1+tDpREOF/rw4mKzg0bAQ+3bHFTIX9G3KN9RCHE
x7KFBu6Kh6qyPlWKe05SwDYR5Z4qM3V/xP89b14JszHuVn7L4prp6kfoFdTMAjzxwoAMefQB01gW
Ul4qrZIisd9GrGcYMRwy/cVqayAmuvjKrL+y0uozqQZ9LeZUoUM6CcBM7jGHEUQucdhCATvBJv3f
gH6R/wjIHkqhO9S9an62mv7m6/T69R7nTFkKIPcktpoju9TiNRW9G/aL9Pc79S6K2SB3bviQVNZf
mcmrKRPja3iDM6FoQrd7G3REmnQfCACB4NsWNhDn564pntJC23ew9GWx/6jEEf0FezfEgp+1xrfJ
BfWQJAkGs+q+boNfrYpuB+pmDUCIw1QsN2jLKff7frSLpYRNU+3vynZSPmE/YIHm0C5S2ApPwxB9
lrjALwcQ/ZyBpplT/OG3ZB2zwCrZITd1dN4N7Q/G/0XFou6Oz5c//0xyjznLWAvrUGyU6Y1uWzz7
XftcYI2//NHnspPM6Td9++448+OICs0UPoQEfB3b3hHp046+qoPG/EoU1LkbNOVqfbtIkQRm52rk
B8sjh0wzlfaKoYLOBBbKqeryL/k5o4tK1/9eo8lHkLxjgM0o+E3+a5c7ZRhfCRr7OcdSM2fRSX5c
tWPNQNugYNho7LfDEF2AbMckj4BpQX1/5ULS9In/H3WnmbMkJU5ryiAS+7rRn7ybcVUtqi/rpnoT
ngab+BVHqlf/drdm4Ym+P6ggdOB3FCzkhkriBwuHeyU6UTr3vOexSci+CtBKwsZ8R/aJt4KARnuq
x0rxit0Uogpto9v5BqCpce3OnXlGxhR69m2MRaVS05Ui9KW2cTxskKpP45nC9JITX/I67rAjWRum
tCmu+vHyXZTOvJnG7M2vfaspvc70nfSVoom7yW2oFEvjSS3X/VJaZisB9MKVWebctWazgNLlrOxe
71KLudX9D8hYl3/EuRs3mwEa1k63TLhxbg6Qyz2J5kkD7V8KLxU4CPnu8lXOffvZFGC2XiRWPSnR
cqrtkjTYjADqL3/0uR8wXfLbk29AEQJeyND16eYpK7O3lHqwp516r34rzVc0aVeewLnJ0pjNAzjx
Aw2RubuJnrv1f4NzA/aRh/9mgaEgu/yD/uaq/zALGLNZAIsr67vXAJUdMwSavv9L8/tfbjrktllo
8rIdk486yDsUOFSEsoRdn1KFGlqzfkVBHw2YHoJlbXX6pzU4aPB160gNI/zJtPDjuHtVQXvQTBbX
bSx9TEDeOzip04YdwLLSIS9FjAfRmkKZLl15TOfunjYbwKE8pK48oXLjLSF0774d4aJawNv/G7lO
gfzy3TuzEGiz8VxmqapLLv7UKtPvk5yeTGY8SoNpX/74cwN5NnOqYq/GWc7cJhUSIVr1wQ+yK1mt
5+6QMZs3E53KTFUTD4rCUN9hN91lRwQZS9wC3a2//sewaU2fzZUwB2JpLJi23KdmXW4VB5Uk/D1I
MktzQZcQ0+/m8t0695P02QzZR2FJPDjWwuIPVTxbcswVR48PhWfOPLy6cpXpBfzhhdFnQ6tM4Df1
A1cJnmFkIK9fThN/vahNUiDFRWBfi7Q+8/T12eBy455OUjglgZKWsOh7Xn/rn98QfTZJoh4wIvpn
ngNKotzGNg47cjnWSOjWyaogZOTKAn3uV0x//zZjalIkxC2FZMfQHLdwquT18nOQ5XOfPJshBxoy
E1GGoKlUuZtIiEZv0hL2CwoTXnsEFeBkBLz0ClE3gOiCMd4Uheu4BrT+Cvs0PJkbZO8pBTiwmV1B
yT2gE9ZskiyyI7nZtNGwcqMSqRiJPoG/UUS3PwyJihAsDT8aRL+EF22EmAOnOAYnSNbpomziz9Zy
6YImhOsANkR1bh6lDvtFoA5rbyxvQqXcdMawKkpw/iPtpYUiIKjuSBWRzOJlrJoPA5C1LPX7JsWL
FiC9p9M6LsMo2giCcdDM9j6KAsw38V5U0zvaKbbgTcXcSW5cUrIvq1cBIWFuqrC5jVdJAWdrhRwI
/a4FTxf1d6ZAl7bw6rs8ad76QqHn4LnwKQ3uy1BSNKllFWx+dIoyDmhtqMBlrPFUQK9DHUec9xKb
JphxA9ci1e+H0mxOKiJeWVQehT4/kgy0xgS+9vMGOIdovatWQxBrBqN2iD//1pOQJXmytxQQQIdi
9sgR1BYnr4I6HOiLgSYr+cJKiH2mlMXPoAX8JlsaFhtvTFeaHFHqUz/bpEJAU4OtL/1gNagjKjdV
IqMR1Q1uktu2lkG495hTa+UWq94eIeC+IyCuKIzbDkp8C7RWidJ1npS47oJ9XFtvmt6+CbX7Ig3N
R9UK4AxCqsxxVLMTD8Tbymrv0mp8LyPjGHiFo5TtnhXtUI3Jk4sqvq5D3h+zitalSce1SbJXrTZu
GhV/HThS7EfpCXIm0sroy8iLPy2R6AM2QZlUDUSC75E+wUg099Mr8ZbVErb1ATxSXQLL9n3vNQrD
CDMEjZMs6fPV2DfrauwmdGDzpmlmuPIz0VaT8cmKg9+w++ivU3QKwrsY+yhuyfukMJ86odhS/nGh
LNaYcAgS6USDYtvYmBD3Q4T/gUAVAYHTMgSUexB84TYRqGR0ENV3+N1fQ5PwJ1JWQsQfI9JeTxVs
WUvuJcl7DZUeg7jGPxcDOWo2Zopgzdlvcu9lb1lRO76f7YyYjGOEGST8+K3lyFH2jxtYfbarkX1q
fgg7fUck3IGHJhx9JAT/turrs2W59rOR7QwZwK4u3epqfcwgpoRmcG0dOzexzZbmSLfqaCQ1xOlt
+Y/8XCxhkS/HXbca18o6XSN3Xl2eQ88dAbXZ4qwkFvFjReE7pbpmnbHdrXeojYW06VZYcu6ElfJ2
+UpnfpI2W5qlRuzNLuAnyVMCaHtAUrK+/MnyuT3YbCHLakqvodiGTppQec/C+oC6J4SyWK0l/O8L
tVces8w7qZZBM4DmjdwWGF8BB+fZg1zUm9aVHEpiKzGjp+Vm98MYPg8wKL2UA6VaIffP0/ZL7RBl
A3g/XP7a527I9Pdvy6JYBHKpw65xxOa+zF6y/ve/fe5sUZTQU8ZZ0fqOJMsIaK0l9bUrVY9zX3n2
TsEWjVGe13x0u+zjr5iq+eXvfO4Jzt4nT5epzXUZTpteuiV18C4JtUOWjVfep3MfP3udcrYFQWE1
PnK18JiX0jYXWkc28yunzXMVCHX2EuV6oCtqjVc5RkW7VdfBnbCMaV4g0gPu91xvOkfZyu/ALK9s
qc5ecfY2jXJY+KWZhISQ6/huFtqtu2EbagvL1JHuara+63yjJovM+acHpM62vF7DildpvudMTXgl
plHXbkzfX13+9HP7dnW20U0NiPo9VRyHN9YO9tFa31av+gJIx8ZbjVdmoOnDfti2q7NpIkZVjfMR
wmZbWyshxXLbYYLTb1UoJJd/x5lxps5e6UqU+twYiUPJU2/Zo/Mv/Kc4+nX5w6fB9NPXn73XgunG
lqq6gUP03RFXr536CrwaQ/3tDailvNh6h8iIV6G7v3xBaXr7frqi/L8zlCXTOKgkCgMczwUUs/5B
7sPnKvKekOw9jz0YMQFssF2C6+mRD+MLuXbpaVz9dOnZhBArgsq2q/YQtAPzjBN5OyTSHkbcW5MK
MFbzEkYXCsFY1V/HppTWnRo6nPn5f2GArNQCZ3WOgdXtTnUlXZn+pOnt+ulbzeaRNEolIfUrj2Hq
3QPGfZ0y2utfmGnt4NTumhVn6W3Mm6dce8/PjChlGgzfFom4zkH9JqNADch4HQ82+/eVtTSO0rI6
sKtbCldPtX8LIz/8OGU2pWhFmHSpCKJF0uK3Kovesj5e5lWOz75+RVv7oGTKyhyUbRMoD2UAtUyq
bBrFT5FCfxg856unpeRZFSa+E+luUHN2zREQptY0bQ38AkYTgBOEYH2NpbWh8kDOjhKEi6pSTCQz
SAKSVN82Sv2pNeJj48ePUwxpEvjsa00YrlKFhw/ZN9yZscRM3SXiuyKHDnMHCIzIUrEoqB+50MPq
CQ6+mvyaukeNq+5ryT8IhJoQZ7Y28upNUUUDC7ZwkMz2iEr5yiR5bhr7u0H59rQgtetxSogNNad6
m9wly2iZPpOpvsCdv5KvvRtnXktlNherQEk7Dr2+g6Y8+wLKx6gTy3DZaiUdaRpsy6EAFphUdkWv
XIU4ppfDvw7I2UxtwNwZejqM1LkoSShFcyqgbyqRfnJBX3iheWdoeL6zjqbul6+1a6v3NsNoEYgb
/7Zk/0qP58xORJnN5W6KIFDR2E0mVXdTVMGLUVnry9PeuVduNomHMS3PGJijQ3Nko6BBGJQQJpa6
uPzx+rmvPpvHE0zM0En6yKnKciDardgFpukElCMAsN4SDfJSeHjrGgWOrCzs6aV++o03JTNUgMRj
gbgFV74XQ+09JgW7F9V7za1ABevpkYSTek3k1I1MecJWG/22VBHH0FkOgB6MTwEmEIr6d4Gb/HYV
4OJBy9qnWHRaRwgGmh/ao+Da5OOlKGbIEQIob0lxDk1aGZF9+Z7tqrir/NB/r7oKBtZAacFq7sQp
uZaecjVqT5pQblPPfAwq8xAgrspy962t6xdDG5VVr1YvGT1jSbHIWMR7EisgvwIx+Ow768oLcmad
/1st+vYWZiQmUE2JPcfKcdG/RKikfJkDpvV8+Qme68PIsyeYZ7oy6HkVOuZTa1PRcfwlaIQ1idXo
7amdXS8AnhmLsvy/038EDr5EJczJRqv3Aiz9wiBfjRP3lV9yZkGTZ8usm/dNOmjmtKD9d/8YbagB
dh12SMTvxEZQDgaoY6dHtUG7touvdQTPvATybCVNPF0QzMbwnI7AAzl8l5A1XPlN00f8sI5JsyVT
J8yrVSL64+qGDCI72TR2v9aW9aa6Ms2f+e5/dwffxhcu4iprNQ7/vkbiWgWZ8lrnVzrz3ZXZ804D
cNqlInpkwbXrvjAVnOVIgw3CGsgFrXCYu9W4CUEIyr555YadGWPKbAwUrqEjCcP4ofh7UYDOh/lt
EIQre6Zznz570J2CARnQQ+i4HgGfKG1U/JdW2lwZwdND/eFhy7OHnbZAl+RSoxsnBco2wIgGINDv
0O+pAGsE/+gabBVQf4aInOLV5SF2ZgDIs52SmPa+PIpMMKGovcFrP+jJtarV3wXspx80W9xjUx1i
w0p4Ggnh6qQOjeb4qJv9DSxJcvEGHB/Dy1ijYepVaLY+U/oqg0mqF/Gd2Yu3vMwfY5K/hXF87CJj
n/blRpQDu8VIIRCRGcmlo2ou2ESoCViLKBpCGd2nkkkxkrUCJxABzQTmRR7MWgWOlyyLG2+AEnL5
5p2bcmYbCCAKbl+hinECffhkOwkvoH60Smq8GGtXI7I3JRU2l68lnTlG/P37t1eV+NEo7zxqIcMd
gqZ2pS6bIwL0G3c7nPodGkhrMzWg9Jv27coVz2zO/h7Yv19xCMJUSjvfgaq7Vpfxyt3WO3w7tmdf
O4tLZ96pv3//do2UglRQNe2koulX4ypekZQzuUXuuZv8yvUkOxBOYX2lZX9muP9dBr9dLiZOQuyA
ZPCOUZSW/9TRv23i/tYkv32wUBJ9hkzec/Q+Wg8IujLj6/JjOPeVZ/OoFwvkP+VskdUC/5VQ2ZIU
Xnn5z4zfv4flb18amBT5qW4bOGWR7k2/W4Y+BgrAdLVyyPMvfIuXf8K5w8TfNeLbhVKLTUZvTG35
Z3OD6N+xlspGuPvbv7bDK5P/mV8jzudPMkzQ8nEROEdLo3ycRPp1udGxYuauS6relWLnuYKVOJsz
vahM3UwJmKhTdpmG5T0UsZQTpBOYtt/6JfmSALt1s1qTcbNRxfA9VNuDKkGarYg4VQfE7F1B5pgh
Ply5wWcWW3E21epJqXh9zjSOifaQiuO+8FKbnLaTztqaKvljYBSHHtEV5IorPfcz85E4m/zgg2dd
XlmQgV2iE3ONUC5jCdeaDAaSG+Tfl3/ZmdEvTvPGt5HjGd2QBBlD1O+Lbevj5/KNurgyf58bl+J0
1W+fXlSiahAMKGzaV31HPqOj3AvHbiWvKHPur41LRfl5YRenv3+7Sm2ZFLV0+M8dzBek6JZFzlIx
rYK3lZzc6oRTriGe3buq/4h7IV51rbxKq+wAlEBcBUV1KojMoklI9jfwWO+O4C13skqGBxzob6pL
vnTij/RVPXiQhdhsG7IrFoBYCA+HGb9sat0JYRLvGiUFA2sqx6xLBXxlsFYuP6Zzuz1xNksNdEtr
EF2MBlI/15qm8+lQaMN6dJdFhhg8FcwHEPceHvy8ocRROJevfG6AzLZ8mmHW0tCpgTMQB1Mlb8m/
Nq7E2XYv03rdyifqmWJCWrMqhfiVpkUaK3+gAXwxJjAgOOC6HJzQwOvDtgShMZSPaPLg4Sy/tvL/
/BNVazaxEZbSlkrGrrYlwWuRvyl7sIQkjC21XXujOvJeOF3rof183iS7+H+HKiputTVKnbupUfFJ
H0ygFL7x6pX/+ltmE1ViDQ0ciWmiWqUHcTkepEW2DDbC+7hUltGKuJzV5XFxZmehWrP5SSHfGsUX
ZVfSztplk8OY1bSdrqPLDoJTTbJtHhPcLhiFA0m4WHd68mwIBPIoPlZUD+6IpN1f+S7TW/D/O2HV
ms1iGmEBoappvpPDnxyW+TZHoaLcZNVafhVX5aa58jKce3yz+QxFAO4Zlbubmdia8YqRKLLwkrei
ernyS36ey1RrNpdpTdYTYscV4oNkj6vy1reT5Wez8t5Ie1hdk9mcWWJVazadWCnhnuB8A8frrW3r
EolJpSDBnwf7QRnfkSRsW0G35SFfGg1pwzpzjRt76WLwMWSOSonPNT3ghMgXl3/4uXdwNs0AOlTl
hJQKJxiVA7bAe/KMrozUn7fAqjWbZ7QQklHgc0wyZH/ttq1d5djwBPPK5uvMNzdns0fjizkcJsqL
gfQIh3OIxSu35ExPRZ2r9xF+lHoeswPolu7GX8LXUBbqqlmpSOBJ7rh8488M6bmEH5cZEXMyI8GV
sZm7vXLj5rBxJZd8vT4+/dtFZnPFKBm9HGTTqIZT4Gomp2zg0mQUtfnT5StM89sPM4A5mwGkVmwE
rLSho4nSLzgdu6gQJjV8cBIsE0+n1o1XhtO5GzaNg2+7DbMWpEjVpuGUY4URf2kVmaeDPRbWlf3v
uZ8ymwLKDmqMUlSRA3aBCC60Cfkq7ng2obmp0/Ha6Dp3mdkUEGFgVa00Z9zmyauZ47WB5bfVynBr
AvzEN7/UCnGjSR9m69utZa3b7klApia0hPwRmFDqVEzE4Oby8zt3V2fvP1iCSiVoiqYxnkGw+rZl
Ai31X8Vr7bEzs4A5mwWURPAyo2SjS/OT9sc2kp4RK1+5mWc+fC7xtzoCtFwDTQIO4YXbQFkNZDDF
fy7fmzMzzFzLX+VqYo2KRJFa9j/g9RBl0V/54j9/tGhNg+PbYG5bHQRVJ2ZORIEj7tj0XHWM/K3P
/v8rKc43CCPbgxRDePy3UY9Ve9PvcYJ5O/AUxabbBGth+UkVXFpD28wc4zSG68v36+enIc53A17v
a0ZdS5lTKdWuF5S1WXYA7uUrM+Y0sf/0u2YTQKWhDx015NvqhtLbvna0Db9hF24uf/tzj2T2+uv0
MAs/L8HTGPB8XeVj6Mb7yx/9tzb801efvfMkQIGpTfrMcU2FnOS+e2qaYlwSZGvXeXkE4/uR6M3H
2HjgLzj0aCAZJenGUKjHNvSAsjTbGIP5BQoRwPSYA8srHoogPI19dZrEtEuph5pfjXu9QSgeZzvw
QfedZ62bstgZ+S+Uf69Cb31d/j3nbtVs0iD7cEh6Q2XwUBDSyYVortyocyNoNlk0Zh9DwpYzp8vE
labu43jjme7q8rc+cyoW5zsGQhBzXw0gpE11P2nFi3BP4NBS2CQ2xP7/cHYey5Ey0bZ+IiJIyExg
iivKqeTdJKPV3cJ7z9Pfhc4d6OeI4kRPeqDogALS7Nx77W+9Xb/LyrtZBg/FNKVtTfLci1SnQpYb
RgX/Nv6XEcOoIZ9YKvCb00f0vrJau5uC4on1ydNA4pdMgX3olB9olTxdf5KVGpq87ARM4TJTAYYC
otweOaHCxSoCmR0I2tYs+lFzFzBIcb91sFn59stIok/BsIPfJwSO8MW267nnOyhjyBxn9+vrT7R2
i/mbfVt1wSOWYYOKFaQ2YFFQK3Dn+EBec2N8rUjd5WVToKZRpsi+AW8geoK3BzzZbrGmQOIFP0Ze
umCsWzQZbdBPAZ6f0GccOiPadzlcdfdadCRSbvoxvM7rvVBQFIvvCHNondpy071cfwEr5w952U1I
+xjlK8GxRIc12OhNfY6i9MwrYLOxSpS5+AvR+E3BYQqstA9EJnDZ68ywgJKJNHDLAyy4nv5e/zFr
X2OxinSNbMhpJHIPHBySQe8HbIRz/dI/x1jyMugA/VPiU421vM7+KMED4Kwold6XcN1GpmNjMP0c
Ocn/K/YYWJ8p2Qj7x8Rt2Hs4BR7zP9EYurEfkS+xyA+7xjL+UIYuS1naY9foMrgHM0DkSi3MTbmd
xeZydaR5+gqSxy0+6AxQyKw4T6GuEigYlQ06HFI0cCnVfNDkd1MGuw49qe+CQgGpHkp11R9VRxKg
CKfxWzzbnQ0Ksbg2WyeH+Uejw9Rg8J+JBhFJUQFWrg89JEFgzrYkCoAEqkAI6KVP1uu/hhzcGmCS
9kqmRHbijzew9/DtCj5GJhx7c7jC48QOpwO0Haj3PtNfDK1+aIzuTOPxmJb1San9Nx8Yft2IjiqD
9yDSFLdjj770kYNUkEbBDR31FykrDwWZ0HN7SwN7ulEnCbVDOn5Eau3QbNp10A9FAr3hISzaE6Cx
fA3+SAEyXaDEHSeWu2HS3QYJfBUjQxww1HcdDEhSNfByH0wPOvq7PumsBAjURGhPRpYf4yT8S3rj
d446pV7SC9HgbmUMeIABraRJJd2nSQib29rWi/CUc3R5SqkDwCUMTdNDm7d/ew0GOkSd9cm38jge
i4GjLVnZtbQFx6JOf2N8PSDjd46AnM3L2JHbGAl1FWx7vwTOxj+whj9HpMAGD2pLDGYX1yBtCAXA
cUy2ieYfeSAOZKYMcL+3+2RyO7QcTPoASE++mcCYI5afxuQ8474toURJGER/EvZQFLRgG3VuItDM
0I6wC5LJK1PjIOnsVMPDp5MuMZFeKy15uD6p1ybcIkCr4TQqTxJi5o7fB91NS5jZ9jCWIk/Xr7+y
cy97LDkY9iNLMKErHa6onXLSWbkR16xtpdpirZOUThaj/BWTR4+yA/ZM/6jbaMS0QGMA4gG207W1
FcmurfLLrsGA+hPsXbDPda7qwmjBHfbwQvHgrAAwHnoGchD43Ah+CxvL7cpKvuweFESpu2HAcgtn
Q9iNZyCu/kJhf2OhXekdQM/uf8dcHcAxHlaauYed9Iw191yT6oEx5RbJ49gshwAp0Ho48wIeb30W
P8M04zRzySHzc3KoYmtQN1Rp9LQOHDdAu3zLqKvfnOcgQfmgVgttFkxX+Z/Ipy+VCnbp9QG1sgst
exAzUG8A5yqwwTUGzl7gdPoxOchFffFjkANyfeMMT9g8jH6YlcsmxIZCKKBUCMjDFginmAbHJCbQ
oYLrSPT4CNvex7jDrev4iYdxaiUcjLU2qOBDDbEovNJiODnlMA2FQk9vgfIQfWQ2eaxaXJZ/9zik
WlIC04lWAFrTEjQARQzWssHkSVMJS7cB5wAtoA+loh4LAm9x8P+BnlTfJsB+e4aaNFMbR1Mg/6yj
Q1cON0kj2SEfbplRPumygYwuiEIVn2Yad+CUITrcDAl+KlkR4dIjv/MFDO1CWEDqASIXuJbs5Za5
kgHmuQG44KD2L1kS31PWdrDAgbvamAHJOopPgGhe/RouwP5wGeq5PVMan7IhxX9HfxVXbLyuBwKj
G24YZ1hOm30DYFILezsQ8b0K/8tSmgRUxO5Ix/y9ZzDGYzrbS0NzF6tzcXkYbsC3heO92v2VeHdo
umq2KYNlLsAzcKOr4ZYesbuhRUIMfL8BcC8wE4Uqu4oxoJUTdsqa3DcWtIUfMoW6pxgvuhCP2Hif
CzFBulzm3WkoUhBeEulJDBWMLPPBbpQaNtLSHvYjsTl1zXNhKJ4ODS1XBxvsWytruKsXwWma/Wf6
agcflkelpK/oyXwMourBb4xPMbY3UQE/o7Y89PB7m+mWkxPo2V/RRCgYqm1lBZK6a2P0YEYkcwic
iexQlZ65TP4mtWK3QwO6IAo3fQGCM816xBlDcRORSf6n9L+87EsqNIRCaZjl3pDpFmsl9CYllzqE
tR1MV67P1ZUmK3D9/7vI5IlRAN6DFRpmIl9rpgGPv0d1B3SfSV+Yfwhfrt9pbbFcHEJoxyOGei+2
sQmEzCywJa6bOVr8rl9+7ZTLF9ukNEmBnEdl4hleC91jvZOswpsOqpXakr1V+13Zi5ede6QiHbxw
ccoFPggpgApdo3nUTRYSA27UoG/jHx9msW/StMp0MX+Vxp6lOrGjv/k7TPBds4ueyo1v/yWj+2n5
XKQdaA6nIB2IEo/Ld7DftlikHSdNOLUS36C/7A5WhGaHzKJawo4ARur9QxQ9ivrV7y/o0LbksHNz
vfXUqdzFQAVKU+SiOG7CT94LlLvA/6wE3OKlApBRuNONHHELYKYhc6+/pZXAZdkfWBktjxn65DzQ
pT/LZCZW4c7Xr03Un69OtUXEh95ViiC1ir2GZaUNvgG6BXwI2H0VerBSjWzeqYdpCm+6aKwhAFGP
Sak95N0El9dqB1Dknqq+YeEEMVqiRNdvR/lHIU1uqk0PdIzRrQufkoTCYCPQCXwTxB8aI7YbUVOM
BiVHb5z+K+kVw/R1YPSMKHF1qr7LhhjB3Sq9EEg+xJvPhgjusqxA+TM03I5pv5q8vC36OkJaG1jA
ANDnts3+AKTxwLlxUnL6ii68i5QHFEaqGiyT2+ijkfS7XodTj8HgIAWifmXKcnY/KamXCBgp5+MO
3MVTboCTOuo4lKnkrU0o7A9gxB509d8mZeDqyfnvNlHOgk7nOu2wHVLwRbMW+iApQI83vARNRQ+p
JcnNcxhEL7rf/4bWBgCyYniVWnjoEV0bLFAQ7wdQeYFcrhHVw50ONgA42Wh1AxgYHMlyjSJ9LHTA
9Y0n39ffy0bAGBRQ/nZ6HeoKVrX8Bd0YF78GrbJJOkdp5A8Sin3eyYo1InNed9q9ThNH8+HOoPnT
nwyE9lZubD+Q3SgZuNW340NtqI9hmD7lHe4KV6QCc0RyNQ3EwNi4yZQ0d41ShUElD05AIx+ltPmV
YKvP6gqGvBGSkhrcbiCmrzdWhrVRuVjltL6NjNroUdA3YGOc8m6nA/e2cfGvlNr/XhBgj/nfzQCy
CziOSxRj3iAPepRUO6nqLwWnuSlF5a4IADeFuNRW8uijLgcF1g1oJhPNi+LDGiaEDTo84n4rU2Wz
BFBUWQaIrmoDm+pZa8GG99jzXlgCVuNam51UlfwWbQLvyFIxhRiRLkL3C/CahgpeRdfbY4BXGxjE
zvPgFMuabjV8vIcrxY7rQNpHw1FpImZGPP7kImXo2JZjiLV6x+/0DPqN0h416VkTIyCsRngb8QpW
rFAr7JCX7u1oUr0xH460AodbTe/H2v8jNcltFWlW3v7KMrRBDMMrUxCJ5JF/rpXk0nXEHn31Q+Ua
oNL95HIpBnpdmuAPXX0wFv7JYkD3Q1J9BHN7eRQzEIZxQT3xzyJFkDMk7JIZxm8/rP5GFZwbcSwm
ZtpK9zoSc9cXr6+2wR++43JT5yQreg3cZ29I2W7UtScB+B8w6bqrZ1GwB67B0VJQTeHZkioR2Fow
p6onGQ4RmNsJU5+l2UBcjOHDpCGFRNlTG0dvPVZxsIwDC2Cutz4enQKZBQncvhbor1rB406GwUwY
YznpxE7NqP6qquBcjvBdAYhbMigwnQKWHCMdzQrsRHcCcxdRAZw1jBTs9PDSVfG9UtAneawfrr+L
nw8jdKnmT4LKRzsXhYRCfUT2HpAHOF4zQFzBMEbsdv0mK8EHXQr78wlWxixkswwGWCo7cMXjtKsc
BFE2JLxbedyVyb9U9xuEw4emT9CKGr9MIGfq2lZ19ufgjC7FyHUYopmjNNCzFHsUDmEwZIJxKt+o
DawczOnX379lTwoDDqIKG+dejsEGLxf06YOwNQd+AC6xmJU4yd3cFe9sfI55Nfxh/C9VyKNWUEXo
uF9yKvbVH1jC2rFVBRY3pV21g22AuiE0WHtv85f69mAMVnthraIxsYFzjDEUJxUrntJvqJu/hs8P
z6HNYei3y2e8A+J3ljeT1lT1nczcOYcClbgzFmZtF8/a5/SJmibyNrdQku22EhsrA02bH/fbfXVZ
bhtkRvFYJVasOjsEU7MVtP0cQlNt8coIHJtjyPlDb5DROEklnMHLQIOhXlk9w6BetoYgfxhR30tj
+NuqwV0L7KhSS40Jh7SPpuT3PM7e5Kk5jrmxR0r4gRnglyCZC/zxMNi1mp3DlN7osDTI0xA+51NR
mTlPfPSs1agSajJBUqLdKUn3CJBZb+ZovTZ9jT1VNT+nmrGTFAa7L3j4wXdqcP0cdgHqAPMw6Bfu
JZo9wYLUDjVsJpOubQyktbeyCPgVSeEU3gS+F+M+g9H9bcFZxWnUziV2d31WrN1iEe1rdSzzuOEY
TNkd50+t+PTpL2bEG8HDz2VqukyGpSJgvkHRrxWCxt27LHwqpU+hn/X4FBQPcbslIPpqAPthUizT
YqjXVYYAxsULyhINzmUwW3HAW2pM8jMAuk5dC+Q2oj0gJTueTYFZF/J9USN2pGnwp6+qo6FhRLQh
uvt6VZcOnEHxnED/BVe022FQNnQ15OfsFF3mwUDr13u1w9YjgRhBBmxzsOxEw3Bl3CvzeTEL4ExG
PuSa/0JD4r5St3gmK3veMi2Woi2702FR5MGz4d0vENNO/VOukxu/z57gsrGZoVy70WIuM5r7tChA
N6nH9BDV1Z9WRUqrLFr800WnRlYmON3FOKgkLLekTn9NsjDfDdPIUdfP91mhnkal2XfGdJfLZG+k
fWmWyexCAIy332v7HBlLmXUvMe9Rgh2w8HWj20TUvj4nVtbvZdIABpFdTFJIccGDV/J3ottZu79+
6ZU1dJkqyKRpJDQb5unmw/xSdvx6C/GzdunFYgHodJfpfg52IE5fE38L2dapd23ILtYI8JkaH3oN
7JJ2h/YdZM+P/v+HOkobG8DKOrE8tVMqA6gfFxJc5ZAwR4Nt8R7Axys2Ll176ds/qZFtRGVznvyH
hWKZPqNw6xF5FATe1Gv+3o8SZDNqvTWBRLwR3AdQLqse4jTYijpWZsMS65gIlo1jn0WefFADYM68
/IZatTUdAzv4gD7ZyHbGJ8hFENb+Wz6KLhGPYQlkW8fQZa+Tu8AobIqNa/L3Ah7z/zSK2SISELB2
ieoOPWMEjLhAHOGGuPF1VqYeW6wdIw9ht4Cig9e2I9y9Cei45UUhZGNmr8WcbI4Nv8UwbZtEkKZD
N4ksLcI/cKqQExR2ZzWj6cDRb3hmVrHbqj2tTEmm/Pdu2txIaoBX7FU4vLY6qNHdFtdg7UUtZnvZ
wS1Wbju4J/jjaxdGthoGt8gC7a5/4ZWwgC2m/MBHyuEFhn27Gp6Yf+rpKYSuVYElzfUbrBQB6RJB
VDV9yQXcfSFgQ0FlyM3Qmzw4cJ2h5Pms99SLH/6t/5nSeSn49tF1kIGRbIHItEceMmf3Xfq88RAr
R4olZYjWOPF3BV7T4HYnzs3mwXegJdixg2+N0MpvY89WlpElcGgwhNwiKY9n0PkpHmSX5WgQFbkC
a6OhvKhjCUIYa6wkac6DDiIq8hrwF/flRzVQXGmEUTWwkKiwQ4zzbzViuuQT9Q2NQuIjPPWzz2q4
p3xj8K0962IRaBRDKJERx95Q9hc+Zl4EZ0I9kD2qlbeqRja+3srspMu1IJZFxiheaQY/kyZ7VrqN
oHdl8tDFtJ8CSCSgXYo92ZdgJ6cTU4vFXgGwDUYkw8ZN1n79YgFgQye0bE4uoL6362Z/CaPEYef6
wF67+GL6U/hJS4qCV6NWyk6LYCE5SdrHP117SQgawlZLJw5luRz9CfTjJqh7ZUVc4oCiHCYHgsSh
146wfPSMhsK1PnSu/+iV1je6ZNhMTVdIkO5Enn+T3hTu4AHP+QrOhLWFzl37+fNg+rZI0YEBn0kD
5HBhU4MWV/S1IGbIUvv6A6xdfv77t8v3dTlFJeIeT0F5v4F/bFgQm4VbEcHa5eeB9O3yRgnND9w7
Iy+QT5IKOKqTj/fXf/laj9dXx+W3a2uNYMCW52hFqMBKAK9OtUGXvG+IZViJ2ecm2K/RQdxvhU+r
N1zM37yWWEkLPEx2yh2+ax6DL15ycoyeW3tGM1dPWxHCylLxVYT79myo6vsyD+ZdEJDJBkVlPb8U
6OWAGcz1t7cyk78Y6t9uUI1ygtJPCVaOkZ6lXH+s0q2zzEqVmC5ZFpKaALVaVRF2P5Kb8Lz0Cq9D
Om1wYEZy+D9sfiungyW/ArlqCR6S8BQnD409AIqAQw7O6g58opD3AtMEkGY7u5nOocuhy9h4dWuJ
NmXen769O9jDj3BIxrvTFP5Baf0IIuyjT0J7kMs3RdPPgtW5LUogqIWKyhLMeOeiv6/Q2UPzkkQE
yod5c+mVAOXtXPI/JTh0Xv+wa9llZbFgMFQbomzO+04XnOU9kFABozCVh8bhbnAQW+nltUDtS4j0
7S1QePxO5YT79FZnw1/Swmf+ALGZPrBDszP2sHDutiD4K8vIkoQ0dPC+7tMYuewifkZUe8qy4NDU
1UbQuXb5xY4PQ14mQb4beF0weExA4kOBVPvHbN2SfQSvrIGBtBJ4PlEsLcysaoIzdfA0li/XP/na
NFhs+WpUBANa+1G1oOMRCj23RAt5P8Lea8zdlOQ28pZHdQw3UlUrYdiSdhFgu+Cjiuldq6WTTNo+
gcqRly3qZ+dU/jc/Avo1vL8NrxCZnrJVtMjjSnAeGmJPHWT0ab3RGLmywH6l4b5f3tCMALorzI/x
gfp/J7TMT9pt0v1j6XUJvYhZ3FNSR7GnixtQ7qxO/jdoD12SLsKgB0ic4Mpy1pyMEnMPVnPXB9La
DreEW8Top1eneaiigM5esa56wkZtDyJIUzpkNwzJCJio327cbeUbyIt1tCNw9DR0JIFZheYcWeio
xuvgJiLlKHXNJzKi1EOzoQPnu95sUvTukPw99itw75PXLhvuxim/GSRjIxRaW9GWUAs+9HnRJ+Cq
9hbqJ2KHRlP0p8Nuw3emQ/RMXcXrtmSPa4Hjkm2B4nk0GDDt8qT0og6wkIpkVx/ugGY+Ng2UzjBR
9a0y3spwrCxxS9hFPLRFO82jxodoEG6ZOoMiSduYTCvBxJJxQXAugEOyNOeufdTgmeqElfx0fZSs
5OWWbAk1l8ccYnH0DRTwBY0fM4KmdlC+B98OoTSHhYF7/UZrb2ixijYBavFcwyYgKgg1J8l4botS
cWiubewya29pcXgCZl3pixJPItJPYGDMpNtIHq9s+eqSERGmAXC9IBt5/H2OgojpOzCu7F3qlpfM
2op/f/796hIPoUTQcI4EuLiIKPCCKPsKLrzJvy096rLZk3RR2TcdiHGzeaObViBOwUrHHkYEjiOg
LMPfxNm2Pll7lkWQ1A+FVLYNvoUcKCYcNaqYbjzISmepumzwBN4iVVkEUNysxiN2AvA9QW483ylP
s5dXbbcn8Zq+VXeFJe2ljT157Xnmv3/bzjrGK2nKYBIwEHrO0U/VoS/7+rxYgQWrS+oDOsnTMVQn
1CaU6BhXAJ/ogZ3l+ZvA0gtTwV2K2n8oJiBSp/xM0e+AboveyQs0nURxfcsj2QIyc3IqA8aiMVJ6
13/YzxMWtaL/PnMO33RYLc3fUJdNJQwtURdm12zyTXGZ/10QUI3FelCNaoAy77zw8N4yULWv01yx
4QGkmMSAN/P1h1g5LKnGYlWowixIoO/7nzB6smeSgrAbj5p4z262CzYWn5WXtWzrjAN/7KrZRUIt
Szs3Tk0VOslW0nYFBQvP2/9+ikJK9DpQwAseIzHaqWzsRSpCM9bVDv72EpBuMMwAHxlNfSMZQjfO
e1dqUNAv4XubRdGnWkjIRNJ4MDVo/uBmSvZDlru9DLQeOqpcqSJHjUd3odZYKZ0uqSIHdk8yFMqm
4q/WKOhJGtDPFPv5E+21pzFJjmqUo3aiCqcLoOlKRHEMNegHSApLkoQM8CkOxQlNwzXkRRFWGhDU
q6L6VUSQ4EyNsRPaeNdl0BMSkt83rHiR0qRxVOjUsCn0f7qCG7tGF49Jk7w3HPifrk20vT8CVYKR
DrlQVMNTh0ASdko7ArJdkccbo+bnyEn9kuR9m+6hnAaKj1npUTmzM+U+aRMzJYGpsY0jxcp6suxq
zRXSZN0g40QUqZcKSngY9r5dH/ErJXl12cNaD7IIyxQswza7gfqy757UxOpBEH5WUAADSMTum53O
PTLt8a/Q9mw3fcFotzayn0MKdel5SSaMIHVEmYo30U74/ZlLzG4S7ahLyr4ck9rpuaxufKqfT0ug
Rf13ajDfD2ivo++RVr+i6baQLNKmTmP4Zq1uhEhrc3uxEMJHPK8kacQtRH6bU+lNqn23TbdCxxVp
Apx0/vsIZEwUpdLwvlAcQ52XW8Tj+Cjcbc5b7KK1ZXDZjFoMFZTOMsFq+9DZ8LpzAxvVn8MMhlL+
D0ZkK69q2Y+Kg3Azllg7PGDDXugQ7htBb1m8lXxfu/xyHazkqE0zijfVHbExxuFpUDfC05VxtFSY
R1xH17SEF1TQ+3SoQGsszFFKXD6dqLYxNVeWlaWCTJX6bNIYjn9J9gpPveMALZVfmMRXd9fn/tr7
mf/+bd0i6QifauisPGHAMLdDy+wIYhCwiNcvv7JqLdViSMZDSjpbJTKsxlH7SeON8Grtdy8msaIC
J8l0pDyEFN0FUtwBNYXjWVTlG798LYRfiql1JZKDjuDNVPbo8HkV3E/3CSgCCvxrN5N2ax94MZNH
NrV5CtNaj6CzV/ilJZLSkXnh8LDcCBfXXtUinpHCcaR6goIIjw+UPgzjRcgf//R5/5doLKvhccRn
J0zYaKCB4SiFzLl+6ZVfvZSJxX0XqGGDKsvUvgJntBuDNz/ZgjKtDMultMvg/kCrMQm9XD4X0IfT
dktKbGDe/BCjLrVbdR8mvC5h2hmTtyo7j35iwRIcMCuzhptKljks+nP9Ba0N0KVKvIhqypvZH3Tm
gkjmXPoYPH+n7eDi9aD92+D5ii+/rQ8gR6Yw6sY8k6TJEsHfrNJMA315159hZfQv9VthoTMlhZEc
8vb9GeLxA0EHNlO1Y2KwjQdY+9SLrViwqqJ+3aJBjv8N0NnZe9d/+urrX8xc4nexLmLwwfk7A5Zj
rx7T3bSDXw07wD5lU5mytg/zxfStGz0hgYJ1qHZGJ7BwGwu9v15rY+PBYWQLI7YiuFGXwi5YnjT1
BMMiyDxmv+4UPtrvSm9WXuWbo6ucAi9FqrGhtjC2DuYrO+hS4TXA7KAJjQSJ0x38x2+xyB7QGQ21
qeqyD+a1Z4Y6vIVOnEfqZocazSGWcVCfUleg4RaijQfpceNjztvGD9N2qf3K0EY9AfoXewwob9mp
zSa2cOgz033mNIPp21vS7LVHnmfCt/mEfoyoIFoQQwyALhl4lgIMnKi1zZPQLMTWKvRVyfjpeeZV
9dttWiPrJaVHHQ7EhXqyWvhxukgLwIRXGszGQTi0a87dMwksYbaPfop+/tgGIWNjXitfMq2ffsA8
Hb/9gCLVyiYk4MCSpofTnyFugdsD2EKGmaX2YMiBbHYlCtyFn79knKI3jnvTOMHOs6ld2s9MGS2/
jQJWWOilxBlR5Afsx6jSNa+cS7pVZ5ZxNiLV5n1w01B5J6mhq5DuWe7QKZCBbWuimqCe/NpALyl3
mHgjsDhVCZay0IGruzlOXW36sGeVfPoY1WgukWRclU4FXEzVQgMeIi1sLsa3EeYCbaa9Z2ltEZwg
y5HbE+9CkzZhYqMpFyd3WX4bS/Du0oIAZaG1f2ivwom+30vQMU9jb2lFCrv4UDsYaX4Je5LvKzEd
Bpkfp7h6i5MiMDMFji0tiqNcfu85P7FJuZP9YjoUcpzB8NXvzdqA3LYEsqBq3gmMXaucW0WKwH80
QEeQySUjySGdkqeRjC/ApahO2o+PoZ47QkclFh0Jyp4VDXArfsfRsNUgJRD+MozyvYAUZq+Rg59K
3akKoSTRVdFa+UifYBXaoU+SKX9A4C0cHGzUUw+fVhcUvmOqVJGb8eJtGHWvr1NX7VKvEnqPlvzi
0ka6k0nFc0bSCzglJSgYClodikJYfiuZuk5PJEXPYBKnuyBFQ8AoHzjtPtA5jUJHFcytT+xTzdLu
tyoISrasL4+9n2J68kG4TZ2hOVCGjlYZfWFDIV5ZWu3bfNRgOIBsAg/wrFpTPOR6uTcUDYe8rn0p
q+aJEU1zkDzyAj2sbTH5pwE9yBYvtMeyL9y2ZxdVkmZ2jfFAdBgVwOvA6Rr0IYgBGV2KHss8KY/R
FH8GhUCT2yDZidHtlJEeKWQJbo+Sk5NrwsuD6ikQNfg0I7zC8/ojrOpdmOh3Ifrdqi7Z9wbabwU6
xdFk+pGgBAaoge0PXWOKOMhNVAYu6NF6UjJfRS9d+qgXPUhaaCyxxli31VY9UGN6l9ryTqnbY0TL
k6GLyxzfkKJ+Z1w4yNGfikZ5UtPquaCTQ6UJHVutpB4A2nltO+Wm9GVX9OEeIa8btLkTdFC3gMSJ
lHKYOlRHkYLFrAdanOwVGWZAWty2WLJit5VL8F4m/yBL0W0jgFEoJLTXVSU+NNoI78IwRI+Z3LxW
or8bOjqZehpjkylpaYYjORWK+N2UXX/T9Nm+1Io/1VBq6PiT7muYTaklf2SGQK6zjduNzumVmGCp
LR1lhfVVj0rmVEuXog1uMmOLdrZ26UW4IflCoQVpEg/j1pYYkmDpv+UL2SLeQMrMqIyO4zw+UisI
udOxV/jdPlzfAVcisaWMdKxFXqhZi3MIVhoOCh9OmhWrwbVo3et3WAtkljrSblTKaIgRiUXgc8wx
hlXopm5j7oMf+mWj/m++M+pSRlrWaT0NEbyNBhjO+Bp4pH1y3xSbodL8yn/Y3JZiUqOKJIycGKov
zfgVTz7MqIff6kReoQqLrU5Lgb0ACt4sZQbkRBj9AiB5K/ezcsBYykszWOQZYQnJJfqaDDP32cdk
yDDiivQbg+nESppQmEOmEHO2eN/Yz9duuggnqozDma2fUi8CUq8+h7t0D0zgLthIQqxMmqW5ZaYi
1x9L6oywHR+NsdhnAdmIMVeOkUvp6DSQShsYjz0O6G7bJ9jUYF6HMX59UH8pjH4aCov5Htegy7cZ
NJJpJ+ySBLukrXcdQnaXVPFbX6FTVituxGQQa5KH98KYXuIOqAM4nv4KsTqbOpluKUXrbsQ91E+O
sQGniAytbZqMqnA0OCOrBltRBzTZz0hNY6ysFBJjZ+MB1l7QYlnRAlalsT7LznR+9GUfNopGp9l5
O34KRf0FexaPJg3EfKT9hZjiAUqWXyVBKhPsl9QMRSZMcN5ekC15yiWSzaUnl/rtzo/6XTqlCTp2
tRupqva8bX+FpbpFAF87f9HFuagrmyHUhYGfd/4fYEhzJDfpSbZTV7LzjZ1iZeAvJbASqOaaHEgp
ONH9Xlb8Q1DoTp1kBzb+locGPvXiEE/1v4GB1aUydjRK1ooGt+vpAVoeM9OPNNqSbK0twEtlLNPR
POfrRuwpd/6975W7OaMrndM96MxW4GylDFa2EnVxxEEysdanUcReP7xT5WwgzFM7WLw/Xx+xax9e
XSxGcAmsaEyxGGUn6Tf9i5QZukLQqPanvd1+iNW7LA4wmaIDzjxV4VfReHZb6mRsVtyE7cnZeNuy
y1gpfCwVs7USiA54OEih6xK68Dzax35wjjP0toADBWDDXETbWGXXvstiqcpqVSvCEqnGkmoOXqJd
9C0ohYNN+o+NT7P2OIvFRCSUJhqFA5d8wLwALcRJXITc/oGgYaR99W+JEwMyaNaZuQ31Wdk9lsJZ
LS6GGsCI0AuN6RT0ylEGtOH6A61ceqmbrZQCil9NRhxtPEVtYKqomV6/8sqyuxTKVgkDc2MCX1wz
UKZsHsB3s2i2lZtayTJ87VbfTt8JNrth6EeIvOHOibTRsM8u4Z2wGSqvVnQzw6Fiu38x9sPt9cdZ
yx4tNa5pOMoaJxBPARSNZOcInUVxiXfzCCvM7EPdoQhto5OSvamPG7ecx+0PW+9S7qrQoSvg1Yrl
rIJBXWKocLYJFeBAK7tO+t81L4+TETmNAgZMIf/WqfIZoZ13Y2israZLBewkN2NP4AKHmGiCxEd7
IcfAbZAqw2Hct7ZFPitzamkJKqEYr6E+imyfLzu8xJFPMhOYM1dYjSSrirbm7tpYn1/ztzFT9VWL
zAfuM1uJUGfwosLRJhOHvAElv9z23bRwhsy9/vXWxv9ipWBJTKu8RIiuFM9aB6Lcpez/8dKLwGDM
qVrUMO71tPR96oUp01MF8NP1373ylpakkFGHHDAqdGwL5eNo3KfxFiti5YUs4SBjyfsiqOEHrNxN
rlHZ+k5x4JzgKL6D9JwwS7CrkTPZ+NorC8QSGAJVRabACR3G5ky8jDy+T0V1QCbHA1Xw5JfT1l69
clJakkOICjNhjSLJInn0AJedi7xnh3nx2V7+117c/Pdv4xa9LFpeFGPsjcpgNcgc0ORCurvrn3tN
avWlTP129f/H2Xk1x6prXfsXqQqEEHBL6twO7XxDOSwTBCIIgeDXv6P31fn87XVcdS69am+7mzA1
w5jjkf7gam2hNJlSuXNj9J6inIdX+RjW+IqU7tgFTaPxnYZF8ls3+m/fyPl/vxGbgrKbRiq2gqho
nJ/67F25v4Fg/5IF/JPv/McXmqcsEOV1QGXkDS92tlKhtG/U/PnLBfvbh//xYgdmMmhwosq3wAeP
6lc7vWpIqnjYFucJJOPwCjH+TTfytyztp6h7aHNfLUKgp7CjEe4DDNMQg12gN7u33//MX77TT4F3
5getJ1pcM9XflvR5kHFZv/z36/WXePJT3w0TtMXFGmW97Q28udouLObdf//Nf1P1/BRzi2ppkfMF
zbYb3KNVlCzMKCZVrVwe58re2EFRxm6wuPHUxquYy9hp7TyeSvJngUQmZDMLwfv4EoJ74QJkbE+7
i+utIg5G+61Z4QT13z/oX2qsnyLvohnqoJWYVdRKHla/SogLZxmHF0tENNmZmswx2LObXAcq+d/+
5PVG/8dLoLVZHZ+i0Upa+AiYxksz1RzXwj0UvQfHKwDyvF6BSNr9cjP+coj/FHtfGyjZdJ0vCQim
SzG8wa0ryoPsIkqrDZntHhEkf9tq/Zs86Kf6u3AgLZdaQnvqNn/ckr7bpvlTUjinMFGFPm/utIal
Sek9aQKQy7wGv9V+f/ueP5KIKSvg4TbhL3fEgq9ROT0PvYqdRe4t7a6xU0nMDH6zy/9LKLN+hBpi
mbz3wF/e5v7LWveh5XrxJFc0Wor/8VT+CR3sjO1LuF9VW5DN2L5BVqSrhIH4/o1DILrKQWFzj/fl
l1fh378R/Skb9x2WSd1ewXQQ26kLh13dUD1hZ/iX3//v0Yb+FIxjZiHaQcEZj6Kdb7pPK/jlnPz3
CEl/asXXGU3JgOIX1wbbGZUJV7qjDv/ldf3bx75erv94XS1CVw6rSiB0ZA5hDFiAU/5LUfy3X/0j
ElS6A6OaoFKSq4icbojs357OvxQINLj+yf/41KZf+0k0BJ4SkJ1PY8KwdjnC9ovj512d/N6r+Pdk
jv6Ugwelshtn9hHoYSeOXfCN9OGDnVfrjrf6BAbhb8aE/6SH/3/JRX8KvJkxuePBbmLb9nab4mx5
myzYDiv6pQt+hL//jtX+PRwcIqH0dmydtC/lXa9ZExYFaApYnV0x6HOr34zv/snD/u0T/YgB0MbL
FiaN8p82TZ/YqXvM9yKiN94G1pZYM/3ftr7pT1W4WyrlOAZ/CHr5pPXJbpQw9m3+t+kO/akGR2sx
z3iHZivJ71taHDq9bNbc/yUr+8sT8lMNPjgaNHuOUrkaYHzbEriHzRW8CManbBBoZDq/neV/CWA/
ZdBuNxg6do3c+tUziPJlfrmuIrJx+N8C2E8VNMt8ProB7sLK/nTui/1bsvS3z/0jDOBEDmjl6mZL
c/u2MDwBIvu+qoONJr9xJf89zaE/Nc5W7yiTCRR4RT3A6njgpxZI4NCt+1g4ajP4cAdUsLbHCzL8
Uqz+7bb/KCQGxiQk7rbcWiBkzo3rxznsbSy5Hoagi0Am+yWJ/dvV+3HqL5XJJgK3O5gaH7pDV+/t
6fT13zM12K1d6/Z/ecV/ip3rApN110VzbOr9I8eIxGptc2it4Wy15mgvoHQ66x2vnV2wSvBH2b7M
6pjBurTOxEvmNQukEwNWLIIudBR4UG2261mwsSc7qXN1S2e0xTi7KVZ4wbogt9TLcMtXAfmGaT+K
rrtZ2wV3zK+ysB0JCEcsD70S9OfBQh+mgE1U5R5M4W+Us1RRAE25m0OMbZGr3sN9WBznbHf6ssDh
KerG5WKgdoPWA2TRuTiNw3ST0+52pvJMOQAABFKIcOCQOgU0jx2lztrofVAN2yarDqPwPl0Deb5D
87tyNTd9nt3aMEHDKF6nwSI3ttMDkVTIMpSlfWK+ewusANiWZiHRXC9buy2hfcnHewtuvYeBrZtA
r6mo8+cyb7c06N7UxE9csjjnrYp7g5e3o0NManRyKauea6+w415QEU6U7+CEEQuvT5t5bEKP1F9N
UbqRqHwP2EQXy2/j+KdR/ttA3Nd5IX089/2pnIq3VvWXUfiYk1V7Mnd6s8g57Ee4IbvY0a9yJ1El
xAUl4ArgxrpRbqv7oOR74cs8JH5BYb27vliZWNIgq04im4OrWGVIpg5SfjcnscoGLGE4bD9TTqNy
GT8afK3IH93rVVbv7Ti/dK11ML5/UzauimhbQoU1B020VGzBmA1LsC7lPFoCko619eYaDgVV7aAX
h2YGs4fQGe0qZtTcKVd8TYDswG7zMLbNa97QDlzxeQlNyfO4qIuDgc8PhPtp14P40VWehMyovMyi
KEJq+tuxUI8OBzK8Ze7t0FVvNcc5ACdsw1crUv14O13P9ZkZtOSa5oHlPv5bjnoCfjInRy7TY0Hr
z2ERL3SCTq6dWFg5fZu47fpgakhKCHK/BNST+8GHCTrMMS+0tC/lwIGro9/96D3oNjiUufeoB8hV
cDZAjzXrt3aCCqUEfSScCu9gygp6TXcr8AT64Ne3tN50LZZ2qp5im46NG2HkI6sEeNKyhlE4vJEn
aw0pbd4FId8Yqb0WQfbRDisASTnbcdd1HmHzfB6aYcOn5lFhZS9sPLiuzYJHMtP3BK34CNq5PVZg
zus4YmM268u4LXi0OpLEDLPRqPAZ1s2G4UPgSU6h6ThqOPwk6LNHo50nWU1SJcfXlUBB76rstesh
x0XbGiHXTTsSzGEtrXM/roDbDB1GfTO+U0a+KySyDqM7uMXCAx/vegHiMt6H7NDMHbKeEiQrII5n
7mJ1SokL6joSCxgJ1VyzaC5VC9513UXcyPmU20CM2C4Jm6B/GLs8tUdr48yAc1jlHvxGKxrJ8oCX
4+QRsqmIwRJJ73iRLYpbFfhfcnLOi2+2jszfbZFxDInz09x0j31AD8vQVGGnvDesDGyGHJ40tuvf
dnmAJ8agOTLmxQ3rmme18iRzwcvo6b3IvPuqojdw+4F2qs7irueo9SsZetPyBgfEzdxlD53uL50Q
wQb4BECzxaLCOocWtRhB6O4GLFg52asZ3BjCw53mZTL72H6d5zm57nIQ7Z+qEsg6Ac5GhGUjoGzM
c72OCZxkr7p3/VzU9oHUEmOJbsCSw1y4n8YtwRqpmpvA4x/LXLrxOs4HXU/ncnJfST1gjgGfMziO
M5VHsJv6Lr15pz0NNm0Buw/MBLCa5s6hl7Fvs3Y309jH9qjhVw9dXjbMZz7K5lhXXoaaxYrnQJx5
Dj+UBRazZMRzMeAjY6UDUaTmQM1OqMvmBx7QBGbjb0T0Hy2lWE2i56VeHwbqR2uXHTzdhl5eXLqg
jfKCbhdbIAhU00db4u313WjEqw929hxbPTovxMmitUJARwFCAx4XQfGEKJ+UdfWlezfp8ZxAY2Cl
A95ZuJ5uoB+I7R6sQaDSB7tKF/ElC1g9VjyLi36ObcDUaEGOk5R3/sQ+lyusAMBjoGydSBP+yD3a
hyQ3R7h1pYNffvZ9neQju6+84MOSTy1W+gR1z/WkgS2Zdt6SpQAiR/NV5E/qeEZQ62wCH/9aBqHl
icTuV/CGVyccOkCHyRINjRs1M7sMytE3jeg2WOROnOoPDA/7MOvmLsr0/NmBcDRXGJVI61iaa0iq
l2gl+g5KyrjFdEOpEhHQbUNRy5TZUyQ4GJLVamFuicF17V1Dr5d0BYjnJVgVChj7NttYFtGx5Y0p
7Inve8I3gdD7hZSfmTPH2ZhZoeH2vs1MutrFre/ozRTgJhPhPEBHk6qMRrX2L8zh+7W/mo+QIZnz
dm8THCgrDAlC6llrUq2MJ8Oo8lAWmBCPXhnNPl5onPsOhq2b3HExbVvzZttrPAprsGmx5+8Ycott
1biFTHXx63jozGfQB7FfGmzTn1dfhcz88Vx9l6kTdjbTkbjPCiyiwcVJY+dvI1Mp4eQWGeUZVj+3
lMxvkEE+NH2eSNgRud0cK19Akyk3pFi2mjDshtNkILSMVTM+khHzcm/dyrzeOBJeZ8orTisfnka4
+q8OCFui6N9UVdzVCwEDifXpWpLj4lH8791ziaCFeA6QkqPvpozuGtnhG2Gjc7SCqxr2KBheNNBg
v7Qt/rRaHQtKIBjtQrGyI5ubl6HI77LAnFYsC+NLz7uWVZuhVhsflL+5nT5ti5w8cGZD7QVgUSw3
I9TD0FUtACJmm7Fzt6UzHlZpfThDgevo8EvnuO/l5GE/khaRYBTESt080YzAXbsdP+1ivPHr+j6A
IFNMpYpco9DHUSVISKRKWh2crZ6kfVW+EcP3fqW+25rPkC7Yr26BG40u7TP+eGh79UYsFkgEOXZY
r2pJM2BvEUlV2yy30hVpULOXYrCTSS0PlQsZsDeScKrJXQnY6UhLaEaxqmGprSuljDNdHJUFW/7C
hvtnICHDJPqTiOFgFSZFOZ8sK5Re3aQPADxk27mY/FcIRoUbmhZIaiiIbQi8m1uCHkwIDMbGBPJs
cAx2nriU7QKfpX7eqtk5umBFhZCA3mKHbIPio08aqrY8kMNOuhAXTw78cLjps03t2Qx+vcbGerld
PLQSfC6yiEMFpgd6bHw4zi5/y7IR6mxI0PKJ7Qcy07gLLPeaa+agiVZhUAzDczvPm9Ex32zMP5aV
yYTUYKIB4DXvRzKr2FB9qyq28SBZKwbvWGj+ULXwZORieRozaGFqSCNmksVzyae4a8SJ8dZ7nFZC
DkvT6W/8M/rmiHxCN2VMkev3XhH3aj5Xw/xA4CldL+akFhqBHLpdV72tRRdDpZn4izxMjZfv5WwX
KR9HN8FyS0Sz5aKn/A0rNg0kuOUzyzKa4mMgxLRXvgloOuAiSzCwij/AE/hxkGHbnVhchyUTfDvW
jYnwQG6JP0PFijScihQH7ZNwlhZO9shia++Ydd0fCdqUaey0KxtUJytNpqXaOw40YEHwySt/PzR8
J6gPv3ju3ElinXnlgsVyxZKjbX7kgl6vKswytTxlXvVS5izGQ30qVP7ZO3YSYPN0yMaTdOznsalP
xaLTwoOiHhLpKvLZcAFKNkXIB65TVyEfPTifsH4/keA9UNWYNJ1jf6gBt5wWekgcaYOPoU75Uj+0
OvtavALWo8gc6zFPfHSF3Jbeq8JNxOJsVE33sm3+ZA5d8ZkVBM7TGq+B2VjeegZN9t5HqaZK/tYy
dR4C6aDUYCaaculEZpUHuJIn8IiPjNFbe8BpY8tpm2crHLS6+mOegh30fDclWRIgN1lsL2uXZKo/
iwbsHk77JlJaPlDGoMNlH6TD1cc6+97KjAE1ae5Tp57n6/Vogc6pjyJrH6eitBLH0C5FpIbBiQY+
CE3Ch8WyplTMbbQ21QOIvHfltS+b+eCFrLXCoLzJdToPcLczmFzgvibMyiH0W7ObNZ9fhry8cUCr
SbSZH7LJkxvEj+MK6s3rKNgteBr1QZZ6idF9GMJ87K7kjXbd0nFFXVMW2F31u33g8niB67KGBhQs
VRo1LaoteDnY6SxtJ5rW5W5k5iQ8b4L9glOJDaI8DkjYkAqDHNyfw0zZcH5QSAranIOkIYEWgbQ8
mS1Ifp35Npe+f1t2w6P8p4bz30AKLZ+sapVJ75E9ttvSnKiN25Mc0X79Qqr2MCtPpMNKNiJvLnNT
bgqJDQs0z3fGiG8h+ptlQmoDt37tB6e8gGCfd7hy3YoNI/iSokO0WXKBkyOLcdUP0hl3kN5ssPwA
ho1929rzPreaJmJZk+AFuHRLcUAkpjeDQfhH43/uh93aBrgqHlztOKzHy2pfYEgVgJHX2CSPRr8g
CQRKbZgV2ZOrS9g8i26vNIXwsQxMmrXzx7SWiRPUkVXkn2iXw51yRTXpa5iGYIel69ojOqApJeWl
AHOJrHTT4A9nrY3TkB0lx4masW2Rw+0Vdctz1ul3BLVyp6zCvUPpWpwoNp729jzze1UBklxDImP7
ywjYAbzxmHesG5C2rEn78WAAdMLmxjhgacfMLKna7AZGhNuFBceOu9829EMF3r9Ow+5DmJRU/qdY
7LsS9CrHsb6DgQbJTHOwY5u7dW7vSkPyE0CBgN+07XktUd/NTeCv0aL0TebnUOv0wkfFyoIYt/XL
nhsWU7ZsSywbxKymh6Bu/I2eOMh6pfC2xhSwEnHMZa2WU2dEgs2Fe1Kqq9ft6GyHEaYnflHuGttK
4A7nPXQBxooV+IGJP6Nc8tdxNy78na2rigjDgoqu6qTxi5ty8Q+iAsWvHlcVlrXcCJi09Vm7W/Nx
A/bWjWH1J0QrT+s87xZWftWzCReBaj934B3RISfp2Pnq+7cMMskH58tpyp2r8gPTLBZLRdDEGSsQ
D5cDcc2H5Vl3eNBfRi+7VMKDV9u16yHsNhGQ4Dm91ybzNO06LNAIrMksDAkwWuE8lp3Eg9w1GWpP
0MCIjZOqoifsmwwFsGHBrS9WbLzIS6OkwtSle62xF+BqE0qxvHIPhOBWbW13wrJA0NfAacCvMPfj
skH4CNwli4xHQCUb4Tup1o/VG6awwSoUdpRSYg8paphb4WXh2sldYcozzrMt4c5T7uSXzFCUf/yr
58KDWHV88UaM/b3m5Hl2KtkSC4SbyLUxboJLncZRgO5LfTc45NzUco0xQNxZQ5GioP6zOGXC0JrG
XkeUdfkmU/mdDBiJtd++TSAIQCi7IbZ9cL36UPbVc0D6B5ODqGu9kDK7dx0r7pHJYJ0xalkJ9DOB
JNsuX2AiBsuM8XZZqmRm4HhJ4QE8atxNlS8bjMMSCxApf+Lf5ejgPUbcsHrrpD3/RTV9lV7dryVX
SFjYuO3JioEqH2B45aEEXDEIGYoOtV3dwVXEho+4rlVU9z4qAYU5hPF7oF8c8Ww5uNy2GbBwpnHf
QDEVcafIm6/tWHOAIcniHiff03gv/WFLOSgi2CMWZwPUyt6wCujPefSTadbvQGDV6HewpG9JaI3d
iGDA41ZgrULMMqphf5IA5ZT2DdkN05Ai+d50tDivHLVjV9RPxPTgSyv3EEz5+7SOJx/2oGHVoavX
Bxh1Fi6u30zmA+gEx2WSoSBrh1aAbRJrteAb21MvLGrfwfYOQ095daFQQz8JpZH97mC1bjMOS+oD
KbXFjt3BdmCPi5mG18s9qhqA5ao96rHHVXo4QSv7Pm+CBemc3E2FfPMtEqB9QVIpghg1/4022dkG
witax15GdOIroFniRfgYLo8L2yqLjJB9+ifYumwqZa13bA1usVUmd5zYXqhKrApNvXPQCFTHrlq/
wW5tcBJiQRCXGZWZPQFYPRXHvq7fs7Z9GefgxpudGPB6lAgMyUZz4Tl9NUX1qANcYrZKeNa1WZ8E
HPcC3ouIueNG12iFDqZ9xJ3dt+DPJlriFB1br0od3QLNI7Jlp4zdY0UvQDouBAir0wh6+QxOpOzU
XdCq01Tke3y455kt+trjLSKdk9egrpbQz3DUuPbwNWJ7ENtkgZfOtb0vjToILd7M0mzzJo/7a5E2
NjJE7Y1yBXVvZuOUUEAqw7ktRpcnMZb+1JZ/srt8p+fguLLqSCrkSwCkdyDgmndui50GnxeghH3T
o0ftj6DaDBWw6siR0OnrzuC773sxPFUO4h0+4LWE1mgtDcdR4+Qki89C4s0niS45bRfImNr6vKrx
czLYRrXRYexoAO6XTAL/Uku0fbxiTcYc26PedFLlVyDsRA7VgTpyUyo8D0EeVxpUWI0quH0ydoAW
qnW2kLpLPCFD30e1o3cqeKHlrWOBPFYA61RCq5lj523Id5P7SXMPuueYFc918FA4TVSSOkENvQnU
jsO4xYDw65v6SChwcghi0K8Zjt8Nk03qq1SiJZs3flS64NKh11uOQeqgT0Jl7PZB2oJqOQGdM/jo
ducxEIiJqKpYuHBps8B4LDWP9eJtKD9zkADmNiF5fdIEbVehvlgTRCj/angZs6+i6hFeIHQg7N14
6KR702cTZNFkf6ztIxK594Ku8YwgxKGzoh1AzjCf+ZicDHse5gkTiLCub1q3fIcOe0uA11ycPh5q
hAjXXIxrAI/nO7SmX/NiabFfYm8IwyejHTyQHBq2QxmWLnbml1JefOM/uOWyXbR5LwU2MUqytXMO
rdIYzcIOq2l4aQMaobeLRVk05bh5L6CPrLK3oCx3zqhPNqPvpgoemTpyeT87JzTIUmX858KSeFS9
+qhxnfu+pVE/tBeIIQEZpk84Lm91g50uYX30S/PoTOhz1u4ficQPUWh+87Ch2nYrCJz6VJESbZc2
Rm14Q0v3jlsTnjysxGBKAWeTroybcY1ztOAqREnZ2ElHXzIHICh7BEjqSoH29xMl97olMVfyXnX1
Rpp30nRpoxxcOVjJfGiFlxePIQJE0sCLqZTVx8TR04T6fMShxvBaOE9ASoJboVKcMTjp0exHpG66
AelDw3a1V6JaXx6gIU1rHmxHvN2t8uIO7igEcu2RvNi4s8EM4GcF7jTGEr2nTy0hcYMCv9T9znYA
3sQoBx1S3K8PBU8l2T8VrZPUZfOdwdUQvfvoaszvYP0XecshQIUy8d08Tyn0yhax7sdc3rEc50SV
MrzDovMPtSWjZQl2EjQrtHv9K2nzrsPwoRuWyHHIrrT8WywTh2A3hCTrrKgz9Rde84Mo1L63v+EM
luja3xYVqFqGPrUgVVXGi2uwXeJxbduwmWEwapc3A6j1XI9vcBAxEbq9LyOz73LsAocOFXfdiCGZ
3245pssgpiwyUT02vH1fhjSz07a33w2QkKUB93jO7+WAwFy4G+WR07IuZdQ7aB8jtu/o+Cmr4av3
MCOicdnNGFHROVrKDEks7AZrdKmwo7+gfECaj6fHr/9UZE7R7YOq/IPa4KDSG50buBUcl/JN+n9K
8+JlPjrZOuzZua1YBHztXds85naNGwbStoNLvtqhD3WCjWskHL5dVg1TNGClg1cH7l2lVKcA5zz0
kvhCZj9L95wVnx6Fp7VnHTAvximOfiSOEVbcdPOzQxOxZg+W8dKRbzjvEOThjmmxJprVfT4fnSV7
qJr6c8lyQF86pN/jkSjwoSXRH5nVhYAPxLWANbR6XBleL/aJ7DBi6Bb72XBLtIfPaG38+cXHrFjp
D2rxKBd9ogx8GbM2UgPb1xLtrVGdZ0lCpKloAOUzurYvemXI4Bz8tgpGDjSuJ+zHB/cZv80qrBlf
pfuVm4xzc4OignR3DPtsMwNLzV6jYED5skTMPkmFUqmQCQVbstXYJR6hBNn7I0zcfP7HwP+sBzfM
iDFcka4oRlMcxqBXupusWSLYkENbd/ZAGUN12/h1gu3tFNB29Lazs3SWvQOjNst9ddf+ucYh7nUa
7xbMR9ytoRlK9zsntw9d3m8FJzvhgqOYn+fRwuv+vlYPFEa5NRexjcH97IlDYZOYFg3ArxLXCQ54
+RDhyL0gwKS9zzYZp+mE7qrfLscgD1BnITEdMd3oi0OLTYYJu2/ov+y8ddw0I3pbFe7dgjrFJGgN
xNwfT03z4uFGYJGjWrBwrjHPh96lvl1z91ZWuIeeivj6POUiJM23xNB/6QpQ4izwx+9mdEYw4AvN
cEXavULqj4P/3tTftNmv9qNfyHS0WdRreGK0u6Z3zxpmj12LAVnwDa5EyIO7HEkNiPOh415cBGzv
Wi6sAR77YDOT/LBqK9LVC1am4rodU7h6JlBYwmzwAx39zTyMJ/xzMmkvIjP60B09LcDCr7mDVGnB
tMpI8JHRlOEvDPvwGGRgGoEBwRrbTn7sKdIkJ3swnr9Z0I50sDjsInhTZNPSu1mKJ5t9C/zAHR9j
bfvFs+EgMMndiNZygNYOn4JESB5X2DrEHAt3AtMd7BTyTUNUMjRT2sP/rdNe3CPIVN0b7cE0lU82
4mvvTfvBz0GReKpx+AcGQcGBJXkTamgsKoHuQh/8GU22nej0ilY87C9cnNZXU8PuQI3/xtT84Chy
DxsplHPYxcSsqQrLHvFjbd+CBQWiLGEA6eD0xelWoGdc5xg15hLBCyhWLd4bZfpQlAJvUGuHgnXX
1tc+x6ACsON09c0Bfm2IvFPKkROhkxUGGAQ51bStF9CAMHgwfrDDFm8KRwNA4q3mFTJKiIuWzEna
CT3w3P/ofVQj+cs6tBDVFGmbaxX7ltmWwnrUFVZtahBxPb4FWFe7dVwoyO0XL2EFuQUM9BWWjSF6
s2k+rIe6URvaqjP1luemUekALWCvgxATZjxGNSaqbrXJV/+d0yb23D5xAxxOs73GVHM0yIebVmL9
P58u8Mz4QPFrbYre36BPDApYfXaF6vHWjGUCE5Iv2tYPAmbnA/MTXaGdBZMfnlsnNATTYYQZ4xwk
GmV10eodA+XJV+UDPEFuS5+dh0p+eD2Yf0Fw4Y5+rfJmc83Sqr5FAKSbEWaBq/STdWKxhslEWI/9
PcqQW9/37ioF7ReeJlXmU+oPQMaW6IKqpb3BoXKhSBRkJ0ILwMqVOqmPn72RI9G9C1j7qGHVUUmI
kG30W0ucyBPbcHs6cMHi1nZxZLGL7L2nic1p14F553ZbqLfixTixrlsRGers6utj6BqM3vIIzheR
C+OJnMBQs7k+a627AJX5Yqlvt/iS0H34losCdo7gKNJzP2nQE5g16uBaQTUgrYg32KN13werO3dE
jikcJt1wDq4No/lltPT7HGBc1Q6vzCOgbvioerhb9HvTZJj+Oi7OJnaCNwess0skThNinauHlMJl
Kxw58AwWvgjkL9NNTQZYxlD7SVhw79CBc50SogRGjFLqYnsZlA14l/Zcum8Qmugbq8YDbUk0ZXE8
9ZCnwKYDOGHVkoPL4KGyuBIutDCncpc2UQKyCZbhdM+vD3ihg6/AphhmNC7HswsxRKG4m/ZZ8QHt
wV6jEAZsDOiC3KTGWMNxgrlKQO0085syYu4yY929XSLLdjDurobboYdNCC8vDunw0MPXCBkuOttd
Xup4QrjdZIGDrhYWR7CcD5kNULOxoI26caHhfJmmZYur+TiNyPwoZmEGi39Jw+oIBnMQ9GTITzDI
76O1oLula/nWcvUjBltuqEwHGVcN3YZtR7gcTsicBcB5duiUAxzGsKIpiEMdc2V+Whfv20GrCKEm
diGYnZV+NfaaGqvaMAGnHoZpnrQPPsO1UF5qWnYgwjvawtrla86jgdLP3jYvy4JG/0BSf6IbC5ZU
SJz6HcGKbKgwdeuBS3IU8oOhBNG+pQvu9QL0BzQRfuZhrNKjqCrjfEIDybPtj67zb+pJPAhvQBI6
Y3s7T3lFMfFyE9t4OBrRAccM7X6cFjAA5QjeI921HEbQGq22qsNkoV7RpVFTO8NB3u03HREtBBiW
c54pepDUgfRIeT6Ky//j7Lx2G2eydn1FBJiLPBUlUclyDu0TooPNHIuhyKv/H87RwHvcDezTDzNW
K7BqrTfqZijAWVj7yk/pcHFnkSVJTYjEPi1dyvdgHaOmfXZjLyzNWcCRx3ejENlOlubVmGBK2vGQ
9EnGtZsfmmIJVDvdJy0JLz18JJTrloskSD39RH/Usxnb9+R8vo9RL54dl1b0ORdhQ5qPcl1nCxal
GIs5mQh0uYrWTaidSCMk2FQF9E2L070DA2aWG/tYBrNNybxePpBSt1vUxAdgvjad7WwdgSnejIii
GR0zRt3fkUyTOfwObeeHFy/7THMhfoZrqdJ+S8Zj4PZDiA9/geONYE4L836umcJcZ/7Bl5huxroQ
f1rNO5tzjwYBfD8mML6Su6jkfpB288Eese0HPOqEvcx+fYyr5Ujf/dUl2SeZveTGHd19pXmPqrZ+
LaZ5zVoV8u63RWu8eHV5E3vJwBE463fZOOVb4Q1QX0Zikxotz05hn2InecuM5JYyuPecYapX+rNZ
ElYkGfRj60/aLzc8gkxM6YyujiCvcpyey7LfePP0w45gS/VsfnAb72LF3dVFtuIySQ6A4F2/Xlto
latuvCMo59bRJZO+2pWq3yghz63jntyu3NBvCcjtbDWzvDFEt13a4ZAnxXnomhsvNQ991Z2Mzt4u
CUSK5vWP+VI/SakBVkfv+rSQN6LYJPw5e62m4Wgq7a0pnbts4rdQ2f5B8D4jqudsZb0ufhRGS/Wa
G/G+XT6h6PdZY4WNRU8zwgOOrKPhkDg5Txczm4PJpw8zGlkN3Tns9PFxSd0jCc9nJLc/TH26AagJ
CVRNWBcqstUSZqN6oToVjfSsP4yxfl/QM1vF/ROaPXtjauq2Z5UQMF95rH2IhJCiIe4xCM3XqMuO
RY6HbrazzSKi10qfn0rBfuT31sVrjcc6g3POaXMVGlmVumvfTEJ7TDPbD1ptYvzHH+k3PY2N0xMK
v2ts5Gd9iI6GoR9l291PQ39KkCdRdzt9DHkOqFN6Azte/jQnosdROZdBwunXR96Kmww/9FJD9p3V
n3j/CVJftNMs0YJn1ueUEcYFN/uCSiEUVv7eRK4XuG11MQxrFyX9jUEc484a5R9zsp98ziBuvSWH
i82f6maAFKSI9+iTjDFV7p7UbCJonfI0zQRTL9r0gyE8MEyXg6SnW6gszn3n3MxliyijRsOiZdNL
Su9sPnrnaGkfUpAyfbgY7gyZAxM1tKGsXvzxB3y9YXUb+oLchPEljs6jIHSuywMipHl6o+OUMpc1
4ig0b+dn8ynJ6LwTHdIaarybVOM/jJt0indmaQYTA8bcLEELhqEZ1/X6zUs2AXmjL/a5wEC46j4U
6iNzWJ57c8CnXF9Mz3vQbffUJT4ymi7wMmD+jN+mzQ+sd/gCBXtB5EE4l2X10Cg3RJcFH93t8NOe
Vay9zUWy1wqGrMY9635/Q+LTk6FP927pjrTO93/aKX1TbvTIOkH14CLJ7O7zrawGxFQuZ26NGKCj
cUeLEbdOTFHLSuZGKFTMBA9nTbi3mfTcjXr+DPzJskDSydY049s5557QrRe7kr+90rkQg7Mf4T0D
mUzx1mks1O34WV127Sbh3rXURUErgbp6m3SA2QBnvR36cVub0PSMqYErol3sNHtK7m+0KInDFBy3
MafnVJ8PQvZ1YFjNWzl291Gc7V1vPPlW97Nw3d+Ym5xwWMcaD7qkWSBsUltx2DvWXRxV5saO1/tw
RFo4FsutTuztxgQJOC9N/+y72lUKwDuzu1ERhFZhtW+V4TK5pfLkeOPBdcyrt7i/o5VGaxw9CxKh
7uJhGYN2QtoYaeYeC8g6htke4Lk1bw1JhIgdiV9+bD9ZCt/lwvcgN4YcWEK10OoBDjoBgVSlYcZE
rLN/jEu8ks7TT1D5FPLTp3XduDHSEUi+1VV6inPlAv0Wadgw+x+EY9zC8/60lgY4ING3dlqc0h5u
PSl7dNFItPIk3+vpM16gIGrVvsvme1+uipludh7ojA1VvDxbeo2oMVn40asX2KBz0/DLnf3LOLug
8SykuR4/jp48aaKCWtbZlg2ArtSLf5VrqUk1rpnL0W6xFN+/q94SAsDilAnBKthWVZ9uc5BeAkB5
Bi2s7SaXV6oTArjU0SYvvY9Z6acW5SXzsY/Mj1e0hkubGszQXS2At/pXAPudlRiohmUByEB0vNa/
Nl4hN5FPXpxWtXdGYbM8RX6o270IPFHtdL3cu3rTBFnCUWKp7WxlrIq59qLFa2ZXLemFoMk4I8O9
/C3b5DZfgFtF7D7Uhh8mrniKZRMy8aBZHG60rg/pnE+3c9Gwt/NjK8zx0M3lVWrTszEYt1Ql3fuj
cTu5KbeGenba+WAl/t3M+gYjeC0iEERPNFvdqnadE18Lo9vqLA+SHJXW6fALEMKGVNWQiOtIBNSM
IaSjNgCueCvybuss+Xpb7ejkOilN30+9deeuRT6xu4+y8tgM/cXBXuLQMcdCiZSXh/xXESUn2x4e
JOn/cvI63MbeLYDe2RxRk3u5AZMtedbtdtyX0YR6ubuSRFdtRSP+YNy86Rpu4SZvc1j8+WNxi2OZ
ZNoe3PJ5ainJcxL3zVIcu+DOIsqiQF/BRd8b7uzE0neDkA5bJRKlutLfivWK5zy7Txp5zTsrQ908
IHOhwgC0EYIiH2sFL8iyUFbLa91kRwfqRa/JlZirOpxmhwd40E627K+2XRMoB71lNqEWl79TS3tL
O/7/q7zeTQHec85jLTrOvmCUVDO/6FHt0ta/rSmgtXiSgtaUBuor/TJZxsdQp8Tc2WYFICD/pFBH
eSpviqz8lQnYKb32rtpIoeyKawxW/OSY6X2RpAKlo11gMIjC0mkunllcPb4PmxFhyzG8rZzhNqe1
vFLiMtTNq1fw1WT2Rcb2Ppvd33apfSjI94GjE9QZvp9HZ+IQ6HHrJ0X2PunJTcnBj6LmyWYR3/F6
v/NxubCmHVjBtobfP5hUyzr5EE6OzUUu94J//jITwodo3p8RiNjiOHA6OBJtQJ+gnhpilEbqZc3Z
sdLm6HrZnSVphNDn/ZTBEg/0yiURJKxE6MmQmw63zrIcRbbcm9UcGq27V9ZyJc+PTNd4H7v6FpUr
4HsP1hkn5WbxvGPmDbsiJ+FAFIg9h/YUkzxo1M1hidx73Z3Phuv+QmcChJtm+TYqpxCc6eBH5YVT
FDA5M8BxnYJRdV6uRZ9cLLc4mbp8nDymxqWVQSUA3efFw/KSRsEAln1CGLkiOCMym1ZdtChrQ8/S
UEev2pCOlPUyQbLtLWLeJFgD9MncJ2mJ1cB6HzXrWHqQET1+5R7tMXPbLm8QG/fjXkutlykl3C7R
bpzJJXsVOYosYy61tsRQ7UHOabPZbNKS7FBVpSqQqn7v8mnv+uOlSEmYsasc4If/tY+sNrcl9ItO
reWsPlc1Q6NB+Djtexbnp952AiXTm3wWp5H6Wmn0b9HSPQxzGmqVEYoM0WA17R1ZvveR4AQch0uC
w1GhI6IFZjPOaqup5amc45Bfuos2hjMG5SzyDKDa6VQMLuR/dzY81AzO86IQy2RTv/Xb6tbKUx/Q
xTjp1XCK3eI6GoQKAc5MjoalQ21SyloCw1/2UvTmZopiRiDzpwQNa8w5RBa5m+C4touNekai9htK
fZtUxQNvt4SL40Nzde9nCYGR+9ot3XOHnAer6l6MrryFMxy3rr68sInvmwiHGciurKpHt1THZI7O
ygFNjdRx9Fbe2LnBxXFtev8i23qj1p3XcHadyl6X2Tz4RnvuUg/xB8o4t93F8H9jml8L+Uc6gFoD
+V9cNW3JAd3tija64AreVlocAlZsY0Gn5tqSkq2nmMGTnrgJqsihQpIoSIMu2YCFtquLtW8Fabay
SFPxtGvRjmwi6DwspKKzPp4AGrj3UR4kU+AVydZrO+bhlh2v3bbWxFfyVEA/tV4RODr/efS4uuYj
7uStj9NnXHciPDWpH7+mXcSu0YV1/l7m6S+/9G9V7Q2beIiCDjrLtZynwRM/nTb+sGUGWRtTqNPs
lrYh2MQ4YnwiVrQ8OgUqVu0JbdWvodAvhTPtrdS89CWUllE8iwmcbGBkqdz6rMfTc5tyh9Rmftb6
ZofDKag4U6LlQ/fK+zn1gr6aH5JSYBagv6SBkYm6p8WYd+h8YItJH50YkgqinZsxPZYjN26Lw8r3
D/GEZ011xzE2n6LyRwoM21rzh8rJrTMjNkscvMNc7HufLNIob3kHVbsphBYWTnHrIclsAZCLUoRz
Ou6zXu0KzbjtOh4D0ofB0L29WSyfPXnkgeb31Q6WHCUF0j6GBOWt3yMJjoVPFnWFGEgiYuyHg5V3
Nxr0xMQutNLXjTk+tZXYja0gDO93VDSnMpkOaVG8yRpdLHGRgdb/zJtVU6Bzm9KrU3CWmH6Y9RaQ
iQw6gN8kzoJuxvuFypjjflOayXb2QVnG4sfiiBsxaFugu52aZhSLK8eZ/o5NsFNlYXGA/G+H7o4a
rdBzKLJvnWPOR07iMfsjalpYzQRath28S7cqjgfijuvGebJWxr4lYmHUnHPnuneNpZ/SJA9F691o
2gcy841gwoh671fckwiuybNVegQ+ZZwxrBEVtqFxgo4rNpbd3GeGukc4vzErjvb+twMflNX9sjFy
mk8LCmEN9WzNj1PspRsxEdATafNZ1N3OjeL3ZZ6vyitY2Zjj+HGKcdoYHYD/zNLRuJusA0qeOoaB
JkAquc8KY6vsBZNfvdfM5OI3igMQoVIe+bt00MCLi2MlCSIjfaCdpruS6qKkjk5DOYcJ72TyXPBi
F0q3Mc+R5cTbmYugc0rB6FXz95a9Pq8OBXDZDY4i5Cr+bZ6RxSiydj8lOEYr5zwAOch6AE+XFdJ6
uY+E975UVMwQ+HXgShebQSNsAlF24MQZmGbGF0RK8JL9yHz9HZWnC+BW+NHRdXl7Tv6j8j7lYBxA
+94w8B5703hFQL1NfWhgY7z6NVpaNnyEKC9JK4/F2J6L1Lpr/WbErVVtF5Hey0x1eBSK3YyspLe6
55RbDpwGK5Xq72DrdkmnneIZF5+d7Prh1VAz3HWylZqcABzsT2nMW6di3luKU4F8lDiR01SYr2oW
L0sebWjAJCAv33k8IYysAEZwznZ9X0jv5PkESOGmZBxHj4E8gG/+nOjZXdH1uyrnElUA/yzp16ks
97Zqj4mIj+ba1yTa7IK6LCiL6WHpejCP8lSb2I7G9kit7yEbjKAy0rVfLd/YQ3RyDW2XSXMImniA
n4uhxPAXTVXLZ2m4v7rYeFrrxlvXf4qt5OeclFA66b5jsBCWgQxU7MWijhruQVNoxwofmglz1C8G
qwAAKzzj2enMcdOL6p58541bE5Rld4E9WbgvqanKgXa94afMPeLIQBILxdOVc6qxA7ZOGuj3UYNw
Qw28UH1se/pgi+mW9RHOgNaqhb1A2WfpkcAS1faldeW9IYYz+9vFEVG4ENFi2+gac6ilqgwzwNBU
E4HQxluhoI/TkRcgptxD8GSKUyIJgE94AmnVK1P+t44N34J7bSpuFois1luQ6yBxraxp3zb6rvEb
RCpNdeXZPrVlW+7MPHmdLRO7TXrQK4nm3nqY0dyhBFIPnQ0yGDfabvCqs5PM8JruGMxjfev1SXmL
fumYkzOTtG6otc0dyr4rdoZPLZM/28yueHxmuM+yvWR6frU1zwnLrryJ3PyxstpPU+JrcsrzYNo3
SKMYmpL5rpvNExZgwa+z3vpW+qBF3XFuDUQeznRmYtg2rvjoNbNGIVeBMDN/lAhjNvUin7XcO5Xz
8IZCMNnI2ENtM6fXQp+DUYPEAHB8SnXDWCngNyC3fTLrx25xb8p53AHrc+06EfpltgCzjn/WhI/Y
TkbIno7SGM+QDRgrkak0mOSMQfsc0eEIQxXbfHE+hla7lEX2axitZ1MmzybOi43WSgw4qFLSPif6
vBHVvhrw1mZJfZe38S3KB3UobePTyuePRtOfzNHYpxiTSxwR2jS/yyK9Wwxvv4D88U2Celf1Nkew
u8kdgRQSN502oXGjiupmnLA+u+z+Rr6Pp/ahKljG63p+iSd5RcSig30lL/RuPjP0kjjPwegMCZ5O
MP9kQMtTqxN19GGvTJjMdRXtxUmso7BhvgyL3IJfPFUgISaTb5NjjtTMlzmyl/O4GmobHQVpPD20
fY95ynrifIo3Cf7ldUa29OXg5AgFdBMkv9ARVnGYaJF7sRYvAHbd+gOZ6/NsBZacgcSTIEbgpUMu
lEa3QP4hShrfyYQdL9SBb7Wq2A9YFil9y0Jn0G+SiPPbj4bbMTHPS7n6EBL2gMZFYuzqaCSHB02p
XYTWxm6YJxdvQag/1+zc9V21LjkzIab8OuZg8HU4E396XCL5lGRGIAF7do1Ag0ll3lbMKI26qeSh
MEJHc8pthktp087qoLSMfLXiVh+bEL159tuI698QdkS9m+U9pmrWnxg1yXxwpXugK08cR93+hVCd
Ou8Emmtsmj1KkAdhVn/6GQmiDnChCDa2eYjkYu6z2PG3nabndM9lnMY1z2TNVUd4JfyTnWr3w/LT
mSA9y4Krd9Dyx64uH5NJQ5fdPy/dsNOgBMcYeZYzcmgh9VhibWeg12DpzN/8CLLDHbI7PxthOOfu
1fasn6NjHAZnPmApvTcyN6gna5e5E2/Ff8Dk8FtNw03hs+Dr9XR0RvGMYOFXxW8SZQ5y+6V5My3r
3I31odI5Fwof27cd3dTSxr2GaV503UteuJehQNXl5RYhiLn2SwCgSeYfHnn0vbmZPEwmV41XUkOc
LAQqjy9zM54pPNjOuYsbzPq5WMOuSonD1ykMIM3E3MsYlM0rOOF659pWwDeaD9nTiPGyFMAwcXdf
I1SMJbKQhtOIM+SqRhCRVWJFPGO11aVkMiybz35K6ahwo5c0Tn/ac47rdQwr+MuN7ECYCmVdGCMw
+zb+udV8VGP++NZqvbeZXAqgvDw94Tamy7Vqd2jbn93JujUL9hdEErKpwkiPjqQPEkXrJw5kBlOv
Ye9cKBAHQjPI4+HcJ97j3Lg/K738I2wbLtauqNL2VnOYTT5BWlvUNKvPqFCPlqcVd5ox4VvWVukD
9PMUm0japbXTcgg5IWbBntsVwbJ0OZdzSb/jUKPMp4us7p5mmiATzrRN3ncgmFRWaM6+Nis3kA3S
LgoSTk3DJWp3gK9yJq5gKcCKLOs2c/El9eZPKkHCdLZBnVAxDzXii9KGePOrFpRnwOKNCg23kKR+
wKKldVUDMUwwfxnqSTr6qXcBpL3ug6jBRwhL5IFZHxpyxewZUjAsIi/MOOJt0d5ZXnttsvh3nTXP
xDRQP4EGYIutSO3nOMVVZaEzXYr6kd88Xneg1UZvYXUW671TNnnYgARLBoEU5TVjavOkp0gjCw1h
S5JYFxy4CQTxqu0R8x81dlRf9Nmvssfz7EncCXbTvY/V6HJET7+4gRwq0XSL0rI89FSOUHXqtn0i
JgA3/71EBbtxTPOMP/l5bNY6bj5nZwbKH3h3lGu85S462EZgfIv8d6nkKhu+GsLEq5IpFrjmloPx
lCn/YhG957vOLkumO+AqHxOQ+kyj+qVIo99Kyt94HdQ2HqaHYRjzg2URIqQQ/7ZDe7aSPlBUvWfk
Xjk1LnI3FS9O5J4lRr2qfGnL+cdizneYReTWbgyOcBGzI2JLbFIdgmKCpxuvhW9fMAdidqjyvYZn
Mq1MMJdcnsuo+J2zkpWp12wXhQISzu+e4u8Dn/6w7fNhQt5G86qF3V1ycpKxkV2k17/lE0nCSV2e
HRIzS0+75I2zF7l18XtAQtPAKqN4ts2BynTP6dsjIv9rzowFJXGoohbXWnkQWo9BSnH+UAEz+Y0X
ZDWGwmmoT6i62V/EB2vRTa9pmOeAEab0PAEsyhS9Uu6fx7o6+FWPnHbe65kNJGQqmIsY2lg7Z+uw
l9vZe8wT5+t+Q6xed2m4nghg5qRYoJ+mQn3WFJmiXG2DxLaIsq6w9Vf0m4tMC9wKWfpqIO7jGr9m
1jBzxhafiih3yxTfJ6xsfe6ehfAQQfoOh8w4BbZIQilRvRSm/9A141YpNs1yDTng638UWUmke+/t
J/hYdE9puZniHLrLPUFlDdsyTR7HsqoCFXsvkyKK3lTHLJu2Xd2/xGOyL7DpHYoi9a62UW3xR4bA
ikGxMOc5lumGlU4XQb10F6fTzh4VDH7jYikYnI2dINZUSDw3seTaHXTw9pl7wx1up147ecP0HqX8
oxaBFsrXH4kevKg5vROt+LVw2/MHXAYF52fWtSfPiZ4nZVxti6gMk5nHYy1XhdxnEeL2AQrebvWd
2VQPPQvTMolHiANE4dETHM99plWg0+nNELWoLMv7LG3OpQO7pFe3jl/cDXn5qFZ6i07aPYPqVTUz
zD4iIGy2Z9uDFBzXK1lGRzAzXBfzdJNJsJZOxw1q+XujaO7iZGDmSg5+hlDOMI07zMdPeqHjieKg
R+8d+hYoF7EFFYY8Up/0+Wy3/kW3c+pDV7dARRRHAbcbR4wek4dAdJap3LhMO67Pp6/y7jMqy8tg
d6GqY7UzDcR4fu+VmxrGL+iW7hhzx+/Sxu72RsoJ0mQ7SocGqFV3Ugd90QoYVb57zi6OWSxbpK54
mT8fYQlxkcMhzj5X3CIIecn1FZNIMFNoEdu/+vSW+DqQWx/Yntpbjnzso5rau1hsCbQ8LL2Gw79B
ycRYjhRUe9OU+dFlGXExpAIE01jemWmRP0A/A05WdjgkiB69DmyHDc7epC5QfGbzg5WVgb27DmOV
nbymvOvgfnTPPayXuE31Tt8DC1Uy7JN6J8BpMoFixbb9dZEmg4B8YyqGo+63u3AZoqGCF0SCqhPo
WiT2fWTrr0XMvubM4g0dz8l0h71d6c++V55YOtg+WpLN3FWrPij9TGtsFuT6SCSdVn8U6HJqmWf8
GshYAcoCShz2szfSTTxxwVoKoFgr7ie4WK+0G6i7hTDUFvtfnFZvo9npYTlkPyIV/6ywfm07Nz0V
Krnok/OINenOthEiFwj1U5V9Oo67ERgaAjuPbwm/dYMsT+9LTmN7ye5FTBxG3Z3MrHhqFkb8sgVW
XnCaVaOzc1YvpTFdWh2niim79wwFvDWQjBO7KI4tLWbO03t+eIyHqTu9m5Wnth5LNKk6MWuU5pLF
sqJ5Kh2DTOT33NM/ak2+JQty9LjbaSVOtL79GMG7DMGgkvVoR/kz4LHGxVDVWo0C2C0VmmFJsEmX
FAhYJVCJvmPieLS7GXFksrMMAEbL71rE2fPvQqH0roEFVGHdjCx/o9HdzC7tJ42NdyEmLqBqcA93
keJDbxH+In3jXxq/qrpRXCqLe/Qicj1bFw6lmpPbfkQzNlfmrd6v91qJ6ajz4xcOxfsI6YsLWxZ4
GobKaoHhkQkUVDSMgSDkFuNQghgWvf7OJpRqy8hOTIWtM1eOz8jsH7zBvlKRceqnJgug6pD1Li+a
WF4xhxNqio2syjHGI0+3fNR8U/nUo83ZNe0C/qP/zE3Mzn12mjtJn1d+GQtClBfnj8Ki3NgugiIy
N0Y8bineLQHdmHsSuwyTAeMBqmBpPTdxdlsa1X6R83tkjU/UWf1Sdvk74zpI/P4PC2/oj+AS5CQ5
B4F4VZcONtD8aUiXU9cVu1pqaN/pcxc9Pz08n3FyALFZXZRQ4OgCnBlkacyim6wz6ecECcKVH28K
JxnCYeoQedUTNXfOdk6H1y7HZJ/T5razUmsdb1HIMrruDERiS44Vo8GNuElylaH8Em+LGuH1/Pht
avMLy0FYORHBlfU9AZZhLf3fOtvCxhRZyNiGAnfpD11WPOoNwZmJC3dj86V55XLrN63aGAOpIW6Z
vYNzn1BF33Y2PxAY3FNKmvc8qZMPcb1xTXntSHTuYj9g0jt42IsGQvOXpO8OFmmjG6Hq9Tl4HU36
fjInTG2clIarAsNRJJlU7yiKTrLD67iMD4Pueo+Ei9zVk/pZqOqmm35X5KTg7v/M2vgFfvBlzXbp
l/Ftkt0ft9GpeIRe0JnkEOkV6NA9wp84NTbtSDGbWdaPI9L9tlVbxWIrnPKQ14a+IebxTBLBbYbg
ZIHTtzG342BD99jN52Eccmg9Ewe6fHJtcxM33lU6DbZWK3TJ0mI7Kt+FsLjcsh8i7Yr93+Pbvglo
Nr+2SJt9G2GTNytKSnH7fs7PyVYL8qN6iX4hKfpHzt1/4p7/R0Tc1xJpf7GE76RUW4z7+ooNKIyP
7bE6/TuE/5t8U7Hm3f53lqfZJhA/JOmNib1JmOCJn6Ot/uMfn9IayPe//v1rgN9//XnHpS2nmvrs
kOqheXL2KdpatFQ7Hi5zv1YzViFyxr+/2DeJp2IN8fuv19IgsYxSyfKQLtkH8BYMwNz9Iy/3u4/p
S4ximUPBJjNRfYV8KtpwKCAyIGf//g//7o9/yVP1RG13lcN3YI1MJIKUDnKC1D/++Lc/oS9ZiWRW
zprWE88YGwwHzSy3U58/ST8leWsge4ENOG2e86o+J7X/j9xE87u39CU40bfHSlf92sgTT2Eu613l
C7pHsYLM6+U+Uh0Pa57eK2ui643ruMr8sxRmOPcwKy4r7ejCO8/DuVRDsCLlOFJxKdmb2HSYWbj9
nPpJq6LnEX/Q9u/fw7cf1ZfM1Yi80Hox6bhT+/jB3sUnuR9f4F22/6oPNb4JlBRfKhxIiouLURAo
qd/Pp+6ybMv/PBTxTU9EFDKQjbXTD0Q8/KPlyfjmmfjaY+0SlkEhi1Md1BvMfP3ZHWWIsnL+A6K5
BERZ0Xxr/fj7x/fNd/612FqDDWJb5rWEcWfq59J9sJvXv//p797Gl2Ok9gxfGDp/eqFokrv63MIv
/f1PG98cUe6XY6OLdS/XTXZyrwlwv2KQ2pfPClvCsIk2cVDcV8+W9Y+H8buPaP3v/3VENdgJybZx
K9wi/cZCdiNZkCYGxn+8l/Xx+h/HrfvlJEFGXzUq5nPydbIeYpKKy/5a9/IyEheHY954bBcRoj3h
jsS0VfjaXY7C9l8v/91H+eWoSQxaR9OFpz45lldru6ZC2/TGGP8p4f33nfXd3euub/+/PkYTcQM2
mrQ+4MjB6pmG9Ygw3U2SA/2FN8g5tpKgIaNxbpZBIavkcfObX3//jL+JnnW/nBFTafSRanhtcjdy
+3VgxKAcbkT7IMrL31/im0Pi/ynGznMQHQabwyLY0NthZ8g7o12FO37491f4JrL3ayW2iS260TOf
z2UEGPf7q+OQTpFK64gi+mB4rQrMeXlwRDb+6zH75qf/tRKbaKzG1HSTYhaBBr6rnYtGQquyUxSe
i3tO5uxIJOi9GJcbV7efpSC2dClI+qzcKEhyvJX28o9M92+6T0zny3FiqMzDl5nXh5fk0oBgp0FP
kjl2ih1nIxa/MQA4w9aOdWlTBf86/L/5Wp0vBw1mNq9zdSc7GAj5tDyoktupuqdoKfj7l/rNL9P5
crjMTawpmS9UMUhyu4aW2K3RvY+n6BmLxNlTpvrXPfnNMeN8OWbsZciZflwowjA+UBjzMaPYCvT9
WnY6/Wr/lUz+zanvfDlOltnzHeHygU0Yg7Ml7OS0+/tH9Z9Wo/9xUDpfThAvt9XSprwDMyQibhuf
IJSG/bJJtiYmc94KQZFb+Eu33o37+eD86wL47jv6cnqowZazO/cc0N4SJg5IgXutqrtURqyg7/94
c999PV+GDG1wtD7KWE2s21Y/6i/5yd+1xnb8TP/Yl/LRf/r763zze/5ae0s5jRh1HZ+APtc3lRcd
2OBDA7HINKV3f3+J7076r4W3kYiiJjPbdf+JD1j5Hx14tmO/M3ZdmH2gPPr/fJ0vJ0JW53SNEyp2
cN/ZU7tjuQP5fBX4Pp6sHdHT/3g/33z99pcjAA1/lmrECh/8PpyTR+KNzwOmgYrRI83+VRL8f5yd
2XLbaJptX6Wi7lGN4cfU0dUXnEmJmiVLvkHIlo15nvH0Z4Fd57QSJZAnHB1R0elMAwTwz9/eaytz
d5kMBK0q2xD46mRnPLeHZhXcgRq+7b6NMaLJb++mX0El6hbQly481Uw/FZPhAKA4xWcPDXYv5JWS
ab8FB6cXvszctSdjQIQ4lLwegtcV/SFhCWv6H+c/+VzrnYwAwqhkKdHG/buv4gJ5Ucp4jaZH9S5F
C89MeGLS1f2atV3fsavLUZ0B9sheOnVz/rfPvZRJBx/Q7lEfkMkk7CGAKFjbVIoB5689t2WYJsNy
zphZZlSFO33RrPqXcVbE0H1l3QJUIQss+nUpUkcZ38QXg/A0FDayOqpcEYcbnH16W/ofKlVQsh3n
4E0ODyquX1mXUGCP7r2he4Nge6lVzT7kpL+HjZokQyKiXfVK5eHFW45hq9k6epE3Y54jps/V+dc5
0wqmmbGKxpmy19Djm6j4yNSETXamIFbIL+zw5q4//vmnpbAb5YNgNiY1OzGvE81+HER2qHy2F+d/
/0xT08Y//3T93PfqOEVQvDOktY+YAzHZhSvPdEBt0rMtz4m7vqIDJjEumfBnW+WgE/da+nz+l8/N
Hdqkh2eGKgqroiGLrbYpl+2zi/fFv8731hXegeDCY8y9oEk3x/No5FnODOW6v2N9h8bn/M/Xxs78
Ve+YdHKjAEINwmL8+fGNtJCPyR72ige2itA571bdmw8Y5fZik63tLQrIXXAVb7Kt8mb9gIK5zX/Y
+z9Li1WnabG2HGaWpSU0Yu9B9g6JuHBiMDNRTbNiHa+10T+z0enNKw6vc+tbFj4NwTFXmgvdb+br
TPNiwZFSeUy5Q20/Av2R4sP5rzN33clEnral4yQJH6eBLa/LOxs90fkrz2zNTidqnzqcq8NoKwRX
joLr2HtSpKehvU6H34l0XZpbSf12/jZzDzD++afbKIWiOsH4ALGKFvoDEvefXXfSq+WhLCxogfz8
YdMnz653oamceu0X3UGd9OYuIOARJ3a0K6vsW55m94RdoIlpIAG5DqUeN6s3uZTetIP90IXyNitw
Vfhee+jNEB2T47xQhQrWID/Ag6oUrzhLh1OK7gntglOw6yy9Y4fR6hAjSzIbC8JHfi/Z1tFWnGdL
gmTgJPEPrCzPTLjr829LmRm+1cnooXdWT/md2J8uzx5rkb1USvTTGgXomYL4WE2PpmN+mCVFTa15
s2PxREqWvSrRaUejjR822MuFnzK+yK9e8GS8Ya0CDkEwkFnPgk1RvZXW1Pf8vboZc+ftj/O3UWeG
tWnOrIMdLDbHBoJJHPyIDhukSL4pEbLgqCmeKQptrRwJrFa/EvMSEXuDzbVQTeqxyhWFtluSS+9D
V96GAn+ZFGPWqgk4A/l9/gfOTEvTuNrOK1y0BWW0K4CJROAwcgjmvfqMv295/g4zXe+0bP/U9ZLU
pDwcMKVK0SbjqrpbX7jy3LLmdOz8+dKdl5ZDpsQcYPfreJ2iZFh438qNTWYY0jO055hNLwxUc48x
NulP92p6IRQnlinepuDTZWdt9cWfja6nx/t0aac3uJbObkymxgnlCy71n736yejkGCLS7YC8Pfwx
D6XkrVlX3p2/9ExPPq1CPv1mxIdWa2t8VVm/yvqPgaNkWFar8xefWyqf/vzT1Q3Noz5cA58f8+ej
Vbr1t/pWbKBaHvILC4657znp/0oEbNtw6JghLkiPCrORZdvzP3/m0vI413369U1uuaoYZ+Gojm/c
tl/Gqn88f+m5ze40Z9YHYlhRUwl21vcQrcXeXohl8ujsYWGKp/gaYMgbOMCDuR8ufOi5deU0fjYm
diIKEzoZlJItTLitgfuA8y9vF24sc6FeKgvOrI7kyRqjMz0/qUuKBcpAmkr3MSADicWDlb3BHrjQ
sE7H1l+M+vKkFwNW8Bu1phc3aPL2g2E569hIn6ue4VhpjuzD7jOjf4Yu6a8rCcCbnd82Pdt7F1gV
ZOaQAabUWoRkFqxoB6i9U71DdACdKtAQWxyr5skqUaCJ5XpDrQO3kNxtC3KvaqnGKWDsYrfFfGCv
M45cY9vfDW537crt1irqXVpLr66KF9gKYGvCKwQBKlHCbOLwF2ailwx46dLgANehVUEAWCmejDHS
QOmuiaMexrhw2wQ+S/bdC+k9CQkfqbHPNKr2qYb5M/reF5dCSOdKSdMwXHCXSC9VqnvtPe7AbbLx
NtlVf9ct8/1pDr1QH5gZaqYpuEolaPCaRM2+utfrDyXdGpSSLvSnmU25PFln4XGC4okhbwePlyO3
TXgk+kpb4jfkHEza/OFdJuseCde0MFQv3WG8VFVyZ3pTQzQGgt3gLLkX9Vo3UMnl5DtVTf0oEx90
4c4z87s8GebQrhk4PUcJ7raHFI8JYhWtrDsFJvDWQpK+Kd6NTbH80xh3ZRp9q7p+G5S4ZgF4v4T6
jwL/rXOp4Hc6r/737qtMc28bFUxcP7Thrhrym9rpyDw2IlLepMZbFyXiYN/E2w+SrHIx49j1EgDK
EtsK8b5Weqjs5C1I9UOqI2YKYxlMeBTWi6KAFETiHvCP4c1PW2Iz4jtd6D/yCoeim2k/NNHtwwFd
dTrmsgobS3MK6xsQri8Btu/Sn6GdXTkYIs3ev5bT8EPqi1Xn1P1mMAHDCW0r8m4NguQ5gzhNWeiI
I3ltgASqe+1ZL8E5xzkGZEf5Q5WFYk8+fJR6MtLjMtxJgqwb8aHjQMbmeL5Zfd0llWnKaU38m2G6
Zgi2cOfVdzJeFPPP6kbKNOMU+1QUqRlFzLaJTFJ6ary12i9fHfbjuH3+988sMCin/3WKpm5vurKg
dDtOaoguN425aDfDEo7dAezd+bt8vQ5Q7MmMVru8o9NNzOxedrK1wEF7/soz79+eTGORZ7ioTRi1
Mss+FEhEWGCTaKdcGDVONbqv+tn4RJ9WMCoC2zLtuH5TlFsf8p+rGHgR2bCR4kAiUIuGr8BCEa4s
yXvE9w/TBIPxIK3IjkjwdJBxgaAyhVVD30mWWMjWCIrdNRqyb4raEqeiNg9RAQ03tm0NlBYOt9bz
3UWbskPCoGmpTLogbpYk77yA3MFgJ2H8DoCtQa/QG2Vp+Oo2AN5VC1y0zkAkZx+tMMceZChSXZ9f
5fjniEX/ZuKZskNxhQ8a4peybaB9eQBpJMnBWI8hOkWUd/67zCyWFHuy4vYFxlWnIyt6bFfeksjR
hbOqDhzzrkas2Pr8bU6Hhl99n8ms1RAN0eUutWvhhUSc5UfgUk9yqN+FfvrNGpkJeHIXgdv9VqRB
EKsV4+BT7jPP3BnQXnqNaLd81CHZgbS20Ee18rDqM+SYcmyRDtMGq0rGwtlE7SaAXVVaxb6KELY3
GZA8OyqvRQrpyg+e81h9TVUWIeef7JRA/dWTTWbKKLZ1sgG0ZCeBcheq+pCMcP00VY/4h1ZlLY5W
FjwRMgffW86XqYatrG6VdRBZa9/zR08yRyY/9VJ7lbTyyiYvAUXz0cGLHikC20+tXTkBUlzSqmQX
UlNXbgcttqHVht8AzW49BxSNIntYJeQEfXW/MYV2P7jYz72qpyzfg5AK2Ep1loMmud2KhuwCq0wJ
a9Wd27BJNoYbv+WdeRwAG4a4XMgeuKmD9qNU8I85QrxCmv0Vp+nvXO/3YSWtvNjA1095r8hgfVj9
Q0tUgDJS3wDm5ZiyVWvRl4SY+q268IlbWPSeDWsEM4uPaVWVLS4R/wKzdscK+mpQZGwRzY3RiofS
ibfJKHetdeupirpfOGauPDvEnkbEJFBOyMbGzeir8UpJrGzoTpky1It0DJ49/01nBitrMtZqMm5Q
GLWICcON6mbPQ+3dBOzUz199bii3JqMshji9tMI03ZlWhn7E1tyFbWMTdJunoJXSpQHDdJUYEnJa
ESHLzJxlmg8Xtnqzd5+MxEEOVS3XshRdLCT5pwTNar0J77LD5RXV3KBiTUZjgtGHqiiKdGe3RrGQ
oC4uWswOq6ZhJwIwYGXEbbgUKYu6bsyXyMXOkav7VmNLcv4lf72KVKzJsKZ0CrkhppzA6MzVRdJ1
V0Yqv5hq9GRE6qVXOa5Mvuj6lvrXSceuZCb7qhpfZbvWNtrO2rcbaSsQCP7ZU0zGFoRhtshLjvxA
62+SqGLDxC7atn45ivRx/hanIvBXDzFZduGPcTwZsP2uMmDA2veyOHa6tMxKmzV/zoYyp6hEEI8U
PwwGcDSc0DJE/iD0DlWyV4fnDv6OK7FKhwkBZdDEtVuZ0SZVbsP0WTTPkZbCjdN3cdNhqoUuJw61
hk/Ktzb+8OI12JNRjA+kz7UxYnrNX5bpvmsz6AYwEKJsi/NwldvWpaXC1x9tqtjGH4fjz0+SndN6
N/BvN1Id34JEvzDTzYwdU712BXm+KdxREOHIBxt7jCCVvIiVhwuf6ySu+eJ7mZPBqXA0uYqSBLcy
4ODCczYqaYWFUO/LlkNnphHgIAhi5W4Zkc59Dx4Y4lhlNFsCv+T9AD9w4Riyu8qCUeJIePp1KJc3
iYmz1Uib77FW22xWijuvrcCZpUt10O+kyrxFAoM1USTFUjHcX5aqvdQF8c26/urb+sNg5g+5EfyQ
uhYIYU1qQe26zzWlkrVqDc9yl/y2WDxRHys3NdYQfMZib3ukxHEo8BxKDaLiwH4n0GZfZRL+OM43
zIoEDdFCUbEfXTSrpKIKMrD1hzxo0pUe2WSu+NYKO+OtrSjqQmqgcta1eUMQ1t5R828CxMHasGNr
04TRHosRxhZA81sAPjhlGwGJ2Oq+WakD2VuzxIJI73RVV6FHmESHbKqPXxuSUBzXO9hMgGbgPUoq
RhMX7qzRvnVDdfSljgCa4SNp82cvhwelAk8ky/jd66PnLuakTopSeVvm/r5zGfjKpgTMXrOHg82n
B0QFBLFSr6x41JvV6b2kpU99ScWw0z5qU9nFlrKWK3eHbe+2kVoyxilngndPCENQD7FFkqLaxlck
7z2ZMbkR+OveulZRQLK3BfF01kPtgLN0+2h845juM599XpxetT5lPLmAzmBqnNqQ2ZMA5yoH1hkN
MNfBJGGLEKdKpLjbLThIvU8wUXXn2e3RiIb7zqjuAt34RizQeweHAJugC0mAWF29eAiq+oduaPci
qX5LuVMsSqX+jiqUJYqj3JWSs1Z7Vd1qxLxvstzfkJcCNEBujoQIHCulkBZlK59OhpZyMbI2ave5
ElhKCjN51wt/A0zgrk6Me0GcbWj02spzyRhMCNEOiGnMFPDfAUhRJa8AQ0vEHWDBkdTulkI8qlqO
NQgg3CUpWF70Xg+1T1Y5MxLQHOXBdkx9SYDVNgsSeKbpzwybE+pIkhVjjj68PAtWeAE0pMHBla7n
H7pvvZNaytq5KH/pqAfIaszqVVZ7eNJZpwUW4ENegLRMTZAJReAemDQOWgBrIyPvM/fzV6WBVtJZ
vwEu3Uh5SDG89R4KJbkxW8VcmBh9SN27I1DrIaL/L2UgaFi+0kNjGduWFFycfuCLRsywhONm5Ykq
gsYN79YeWVkAeWGIXmkyxbYIRX5LdpwNv2dVuMkr4K94qdX+a1J64WoozWRVwB5oi+RgSsYeaua1
bfnbWukI1TQw+YbtslCGY+qUj34jRhMArt6h2gYA/BN7QPkvqo+oTB5ztySVlIzGoct3g02m4CDC
J7JUiGQYom9Skb7pTvdS1yGuigKEDrUdgHXWA4PRKnNVe9nFzNe+sqPDvOpFsRu84Y3K39giQ/Dp
yZ0Xmr86lYOQXDG3moK/axxRFDdadjVk8EgafhEsOewG2b4KMvcDk+pNT6LBMmm7m7CV4JjaI/t9
wDDbPhpDdeXrrN5hYPvLolAfRIN1trUyzjltQClFhy2qhq6fKUW5lqzhuvO0FUPelXDrfZolz31f
blr1lPEL4MtjO6Wrb1nGsYDmfWgCdo2iBb+Tiv/H0duDbWKzVWGFu+lKNdo7o6zeKlDQWgt4pFOr
m1oGsEsithNEHPeFJd71CoyTibPUAa2/qhTlxc2HY1DZaxscJRlu0GdwUq8zqP+Lvk4+KEz8rmyC
SwlKkleqTXoLjANyZIIRfVUMLzhUlQUAV9Kwwv6bXTsQ53MY8qqnVQt//Ii5444wwhe1BPELuQHL
Gzkd5KE3V4Xak3ncAeqoo60fjKU+k7dUSsl1NgAI1nuy7GwYwt66kQlqtpoVJ78cc4lrvQzvzDb+
pavlOzNNR9sV145hXMdgq+zUP8il8gtW6V7Oes6o4NkWBEpbUvPkdtBwCx8BRd2/ewagIybATW8P
x5y4yDUxDwRmsTmMFfh+SkH4FUPNDz1j41I4+G8JBXFDIicYOFByI10F4CxnPxW1eMTlv6td7eCH
Xku+YM1kAaUtERswupAT4oySFGZNBdAFPLBkVdLyC0IRmiZcNMS5rLokeZM1+Sob41bg3rrLVk9e
wz5EGeIUxwpW8IUzlZnjbGWqQ4e5Fwq7RsEGU6v7Se7GJlhZ+wIVyFK6Z97Y/VnpSZnK0QkmUwp1
FKwWZJIn2WNYX1gtze0UpqrzWg8gnZbsRoz76lqsh53Yq7fSvb4MN+TuXlhGn8qrX6yZpnryrlQc
ye7zFDUx41OOy3ifb6Xlz8FbNu/Db2dRLMIVpNMLm48Zn5IyVZLbQyxVfcWZQFz31Sb2u+ewJmei
y94kk6EwSMiJzO96qyoWKb7eC7edUSQp07IshWtkFAFlFG9v3Sek0rwmHy7BONVa/C7cbXRH5W01
fGOB9B5ej7aPMbou2ulwH+DY3OTNYlgDIORNeJe2SON+64s3f2q6n87lAkcRBMjpY6UY02sJeYwc
dU1svbKWV1Vkmh9W3ee7LC8KALwZrm21yY9NmQG9DAyg/zaZQ+eXznMr88m22wcNWAcau7VMvATx
vUdsqrh4BnzaWH7xoOZ4108P2lKsTmFRhTtOn95CaHXLMmGlGRvXna5yeigARCMlIbkO0UaYVveD
wSPD0FmFMh9oDMo2BTkUhvkWaiALJDe/0nv3UeKMVJWLx0TJ3zNAyKR0iEWYC8b2NLzpIZq4iFcF
+J+F1UBvdkFTdNmrRURZPxiHpMghAOjeUUn86zguHmRC6mHDM1MKfS2nzt4vAhDugp+JUKdIrqMS
7ESpWTtSITaZbgIONCN2bDKe6VK+tnuFuFT7W+nL18RJ7gZSUiKDcAFHy45mlB4KiNiR0xF9VZFk
hknD1l6KtD5kib7RLAB0VZFuQjUds9XaK6g95rrX22OnKk+JpN411shC1d57kX/Xs/ReJvUnMz6q
WL3QDGZGTXlqQ+XUyACy1ac7Nqjv8JZ30pq9j/YdsORKvgK2Zd2cb3Diy7YvT5sE+d5DWdu2vfXV
4xjSanaX5PBzVx7//FNjY/aTLZdA951bhWA1gPj0zbfzP3os+X/VjieXNvu0CqQGIy0E3edeTzF1
qO+eW7+6UpGsmpSDO1d/b7z4wgwwblu/ut/koKYtAeYODo444XQla2rvLlOijTBkSnyieukqAGPn
n2xG2QSN6K9vDWReYcQDsxjH9mN7LcGKFPEPdkFYjLz+1ivCBlJru5JCLIZ2fK9G1MYwT5AEQg06
s4NH01XuW6c+FEN/RQYqfIuw+RZF0aXT5Ln50Jyc+KiFJpNvBXo99pbGAXDKfd8uCOfDDvoCGuJG
u9SE5uaoqdNVEilrIgX1Avu874UK3T51jkLVvS3EEVhYFsarwtDuwEG8QTPZnP8IM5976net2eQ7
ea9y9tmC5NaCMUDT04GKFivLam+IxrnQrk6T3hcNa+p2JX7IzGzBnYh7uknfu2tlB8ns53Awt/Iq
WCfHSwrvGYWLYozP+qk3Gh38eiFR7g9q0Jel9j3v6lvXDn9nsXzVuC5wrOCH6wdkP3L4kXo3BEs8
lVH8bOTyS1XId1XhAvQg+fjP3vFkoovZsKagacfTV7Gp5I8qfSGsmlLUwW6fzt/itD776u1Opruo
7vShx3W/EwU9ohHLofN2bcuJkm3u25QwcZ2CBLnjK7V3Dl1xG1/5NgIV/aCkIl1bsLocYsvkzhGg
L3PAHZEGsmNEJkn+1mDcSZMgXZmSwtpe/j7I0kdD5GdLhPAwxtz0JOkB/PeOBEHdlpq6jYRL1RiA
cBJK2ISTDJS3fF0CvIIvpTOyG9bW7PRjnrfE3Xabpi2BeZkkJ1aGuTBETH5w+ACL7NomVK9lUzom
HNQLMEb7Cn570+b5yovYd59/gzMH1FMnMAWxogEXlcIxYsfYyumCiKxHCvhrKWFbev4m1teDqzEZ
XAVsuUzIFDJqNoWqe6+xbSKsw2YvwmHSWnEvLbDHIfSr5jAZWmMrrmLgwMnJrqFtRmFNZS54lm28
6X9cdMvPrCZPIqlPPU2CN5xkMrsFSj2Vv3B3HJAt/SXOfPteW1ZLf3PJo/X1DKtMvZpV7JCey3kL
Qc3aNzQTT5Cdluc/yswMOzVnWpnmWzqHF7tgjzlzG27HmgFuue2fXX7yzdnf+6mwaVh5oB+C9C0i
dzNjv40QF04jOtCNxgHX+XvNYCSUqU0z6Z22lWzQme5v96a4popOq1rBfUXgKq+TFRa6NUvV7GV4
8a9xvL/7T3gf+E6X9sAz3UifzJdJPjiepCujTL452om5dUjitR15qfjShRc6DmlftG19UiDpFDmJ
+oYX6knhKiqaeysTD4pcXZgRZy4/dWmmyuDkROjglffJ9y6h7YBW0uNLko6ZFzQ1aHYAPDrX9BFe
DFcugCSwUXBFtpGZXHg9M2OMmMx+hRtKUCG5Adl2R7W1NkFDrHGtljnid23XZhEM2vKPlHXK1J9p
YzEwZeKYd5q4Npyd0j4n1sv5tjz3oiYzmuWruUUBId35qX9UXf07e2kG5+KomSDvzt9j7iBi6sRU
ZMMQGidTu2rTrtVxN74qcQu5x3ZD6Mp69GdLq0v27JNN54uWKyZDAVJ93dIBku6SyqI46fVvQK/X
AjSgI5GbFBFjuvDD9jtuuwdSI2/GMM4m1JdB5V67UYX/WdkGRPywIBwWLePWyrB90iSJUIRdQYoA
0CwUmruO7AT4iCuJmFxyXUy0pfb6whubGYjFZGYhJyfKod2GQEvIWV7478422zh7+QNRm6sCKYrW
kMIumPVmv89kOGEvksbygEi82ZivJBCCElsKf6U8dMt2pS6KpfNgGuv2R3zhhqde/tUnmgwunKk5
nWdgzdXCbNdH/TdHC1/MsODMNa1fHCstEd/FJEFGdncrdzaHASrIzDyDRZ2CCCKkjxB5le1YV1CZ
LSGJrjTYIYs2R0JhaPadlgg4jeivyVWFFcipZdqswQF/NE65CxVKQoN3lYhc3WZNaOxVWT06YxYe
BRipsEmctC0gePhvmjY+Rrn+FkSivwJICCbZSo/U1zPSEamgWSnn4kVzaLvwh1yrG81oL8CdZrrm
1PFqZZyQyC4NTfesvSHXTzJcbgidYIut7MJmfW4VPzW7QjJMy7pXaM0/CQUoD/2yfPeWBBqvOBa7
pybovXfrcYlxqXvOtGxtMnDKRqzBYWYsqLO7Qn4T1Z8+yfgaP62SwloBbF1XRMQf67W6VnZUcdb+
tiG3c9EtLRBGHqlsi+AoX7rjOKB80Yq1ydjZm6Q7NiFLGut7uw536TH7Jkh2hc9DDfLKWfYP50eD
ky3wqxuN7/LTowVNIWJhA4ASWzIZ4ADFeJP5UBqcJsJo1uZ6WCqUXBfdM+dVSNg4yxzukqO6yI6A
QS8se+aGiak1VkXLpmqEre445iuu5XVLgXcRHo299yIdlWV/zYHvrbtSLzz2jAtNmTpltcaPS3Hy
1iEzoS5Wbr0NUW8L5eDwkOav5J6wmtX5dzy3cdYmY2DlCssXGQcDY8j4UtkYSwpwJKKxj35S1tE6
p/S2/8P12+ko+9MHbZ0MJFXYIZcolW96Axm1bpyrPtE2Xd9eeKKZjjZ1xzayDpFdAaZDPOi1pmpb
nxPv8y9rZmSaGmQbAI9E8yDvJk2plZulHSnLStepmmkXfvzM8nBqkK1YTeWtcFCnK1Sxhp+dQ4CL
//v8zx+Hmi+6kzoZKYxcWGk7KtHa4qfXX/e5Rs4vtbEWwKcpXXiCud4ydcxaspdgjOQRlJ/2a30z
Dqn22k0XZAqewFPyClUu9dAL32TujY3N4FOTUsNMq6MSdEyFdiJ0xBqsqNnqF/xMc1cfh8BPV89l
y9co+GAjGxp7pyhQDA0F5a+ddOmF3fRce50seQKB0JE86mg3GCin0Lxa5tP5733qw1998Enfpoap
SZFmgVUg3gGT6jKCnN4CMDYVMmF7CqlmvCQpBeD8BnP+QqjWEvr/ykViQrR44V2RN75C6rxQiML0
1SvRxvdNqS50OBepq6/9KnsMJHPtmMMhGqK7RlPXdbXnXHdx/hHmXs5kwdTIuTOIBKsa+opVEiKA
Ny60m5nOMDW+ph4c6qbBIkCOREd0rbSqTIlUOR8abvpnv35qXk2w05PFF0EOKw7C/jCYvM6/lrkf
P1lMcP5IgQa61E4YwTIu5KVW/KAQExg/9H57/hYzb/7UvT+1fLBqap6PxnfPopZlpYQEGESSnr/4
TLc6zXyfLk76cuFSF0WVB5K4SYONNVRLIPeb85efGadPx+2fLh+lhH2jrw13tPVlH+6haO96l4if
pLjQaWe2wSe57ac7dG2KDqll+5i56B1bLzlKQ3ZshEY+ik16x0BQhF5c2DbMPc6kE6hp1WSEj1Jf
HpxNUqBJyOQfZpYdGiih59/YCYDyxVAx9YR2DVxpN5GinUpSQI6INlC7xzBObl2yV2gJO17nQi6u
04SgNI4tewthkb0NDXuROtVAwqVE5K9FaPXRsEwyIIeDoRY3gTds3I4YK6g+ShdfmeRC6mO0qepu
kX+TbBgfvKjZNRLQ/RYPWFZusdivQluszj/ZTDueGlIdKW/13mLSGyJpbUpvshlcMOnMdMKp8bQ0
Y3KSsV3uyI09dm63TAMSBnX8cgMysPZCS5v7/ZNJWzchNcsmZ61K+ZpV71pw4YvP7YCmVlOovCrx
Qy6HeRrY/ijA7dlF0cJ14+uyI91MpjZX8DT2+Kek7v7ofYBsAefvcX7faKh+iDqut65A6V9CKv6z
zzW+hk8dy/alCCsax2+CY8umrqkbXKiTzPSiqU2z0Elwp8xMl8UTJzW4d+qXnJVunLsXXuncHaYz
+WBVNnt4ql2STYqKvy2k9sPzEaCoOYLC8y9o7iaTOb0B0S8shTNYaQhvczjsi1GbGfvyTnPk+MJN
ZsbnqSszowHIhdelu4a0HuW5IdhXu7C7//rS8Mf/+oEVy+kIWkGXgZByEQQZQkJlq6bdhSPD00nR
vw9k8tSCabhWF4FLH+Odym0jiptM0Vdh4R0suaHK1F5JsrcSib0oSblhsU1OUbdsCA5huOoXQYKo
l8zMV4t8tRtPyZeto2+cmgRvnXNanViTKnBetDzgfErNHwh10AC5khltDsFLOUraKSPBrgqcn45m
EJXXbhsPj447kEIUHU0it5G23QYuZqGgakBpoJeVgayfWsd//Oz+0/2V3v3Pg5b//V/888806wtK
2NXkH//7NvuVPFbFr1/V8T37r/Gv/r//9K9/8b+P/s8iLdEFTv+rv/wlrv+v+6/eq/e//AP5Qn7V
39e/iv7hV1lH1ekG/NLxv/z//Zd/+3W6ylOf/frn33+mdVKNV3P9NPn7v/7V/uOffz85dv/j8/X/
9S9v3mP+3vG9KL33KPrbvozek4/y3/7qr/ey4iqm+g+FVCrb1hXFVKxRrdH+Ov0bQ/0HkH847nB3
Zdb29OIkLSqPv6T8wyDoBA2H0HShjofrhGyO/0b/h2nppmXbhqFbmkph5P/+wL98qv/9dH9L6vgu
Rb1Z/vPvxl+7tiULRdEMTVaEbhuaoU63mYrh9UXcufFDE8jPqqm/2tXeJpIxJFbVUAIKrWm3b6to
72WHTHOibS9jLfT86Gds1N0Cd8awUvL6yhbFz9xMN6gg643fUw93yxLGq0g3gaTnqyCMmnv1bV/q
VkJqHVU2t8r7RVcPKHTBfMvJfcstrba+6bV6F1IW65xwIen4hv1YWRV++RYUKXn3JZb/VPFrNNnh
sCsFYeFmtShcq1iAJMlJUAzXoul6VqhCLA0jP1SDuCcJaFiYDjRPL/SNVVkpxMHpqKH0lkRnu1yF
VVsvZA8DZpG5T8UohS/lMQHjEtNhskM6vXKhyEJTZE3nf6bCtUozB68M+vBB08Rz/DL0dGuCJgfX
SfY5ER8opYsPmAy3sZuOP97euBpr48FzpaXW3jkd7NA66K7qsriH23MdOyUQzlAh76QMl+SHPLZG
wGkmmNOF0A3sM0r2zdYIPvIcjepm/+Rme+HHd+cnickmnOdSLV3Gji9om7quTY+uYte1dck3xQMh
W0jxhh+YmH6Ewt2nqn6N/OLe6aVdX1s/bXGrIkAfwx0bk3A3iU0QSdNLx7tk2p1UD//1m/h+On3J
5J1PNi+m5ZuMy76Oi/DOyPV0la8NMjyWGtpxrZFfXDe4zgXhW3H/KnLtaczs1RBGu2my1XPWj1Ww
txWXPMgalb7of5RxclUl+qumEYrnVdFN31nrOPYurMBOutf/nVL+54crpFYYpqXwfydP6Ke1SWLm
JAMADX7wiXWJg/jVDU2NdFIiP8PUx40B4iolCpRjegI4ZVZU0RD/KPPfAemrXuG9t0byQcKWtySJ
1yUiD7G1utSN4iVzpNtU6zg+dWL8V+qP0YwQ9x24JQO/a/5d7So6dlhuaz899Em2k7Qa1091kLty
YI7q7rKawGeTkkUPwRTDE54bpZcINW7uoGZFCDM65J/UbwmoTY1l1uKwaeM3148EzmZyTWqKPW4l
bZpe2bqV+mpTlDSKeymTH1NHfpHk+sIy6XTG/pf3qammalg0A1URGnaevy4FikZtHCswvMcIT9Gm
V5tXZDSE3lGKJx5rTEdcaIoAr8VRxTqO0jfDYH8l+1m3VoLkZ4OydDE0pJXa7U+jITuo8FG7m5q5
8ElVaiJHWrtVequG+j5rBJm5cDm2JFxt3Fgv78xo1UsCsSICyNg3+41QFnWlrxyreHfS4Y5k7reu
lpnQL2EuT3C0yYNbiizjuLcs1RInydqnhlRJJMTGQKcePTKtqwSLLKdLN0XaPlgIpRYZKciLMkgR
cWT5WiqXme6vkLJt6ii9FogqrbpcdVn5RhskJGgIUrKTjaPkVBsjbt4GT3k+P4z8+/CIg1fITHtC
Vy1FF5MdaDo0idf2mv9oq7TxNlP/D2FnstU40rXrK9Ja6iIUmlpusAEDdtLlRAuSRH3f6+rPY/4z
+DC10oPKQVUWqAlF7P3ut7lLxMNcbkURHLs63BhOtXV0d2mP5JY5Y3BdZ/otCqyFcGeC7IZqEWfy
LiiGpe2wA/bMlyIfj2cjt/c5ohatrg6NXpEFzeAyefB1/b5R6V7VA5oXjCibRPcvNBg/vmbBrcAI
M0yXOHTX+NHxhn5M7BI3UHfpRz+Gkzfa8r3R24MWh+4ybdO7WYavscOxo6WB8CJCvoLWgjDtDqFH
9io63jxczaZPZFpvXscpghZoS4lXOn8jSTLt2BISrHzzJir6bicCwtaimryffgDcjcuXPhYJky2T
87Faa8q4jk05gf+hlo2vxlrK1WhPZLdp5rCp9eI+EF21znMsjeRErzlIDOktAv6uk76+qqtCbGMr
WSfCJYS1WgepZWyMKD8GKLeY1RH1Qvjyg0k2PXYkTmUurche4uj88O/V8uWS97/LW1AHsz3qusQO
3JTnhykskVo2maEfMiF+90577+YurOOpGqhcSns54FC04i8ALBCos8b/ZJlH+Xosgy+/36DW3lQ2
2isjcZ6DVj1FrhN63RTYXqaRujUPl1rCL7Dv+xWfTkiJ1MEiL1CdM41odXzXKWfjkKbTcVSBFw/I
zwIRbYhw8MYwfyEuvFrKPi8pj/Jd5HcPhdbeABlu40xfkgDFGojkqhniYBkZwZog4EvN2H9epQvh
0BGGMEz9nE2pOkxghso0DsVEZjtyEGBZSOSpX75X1hHlXXxDOdZ6bdTdEL52yxUuLXe6nUx4pN3U
rUep0CfIkNyZ3t7pVvoWk+x44cP6sbuRCWeT/+EI3aEUds/lFw1uXMNkluaBrK1dUsGkMuIs3Yyj
cWMasfBSm7z0bPgNmx1xZXCd2gmD1na8jag5K8IMORKQ4GWm55+y2WsdqEHPSF3uakI6Hft3FASX
/JW+jHPPV4BLcqXJgaQTiG19P4vaCaMCP0MQWAsMBl1L/jGbzouCktVX4r01cAyribTInhhn41cQ
x/eRns7eVKCfLNK1yiC/VxYyh1MALQZcbXHAVQDBmSKmmyxeVr3uBYmrw50oryp3vJW9c5BFXJD5
hfoKEymSsyb2gxINvQwREfjNpRP3O1QFAYSay1QOdaByDEkt8/0u3TzvifOWuJZFJbK6ijFAbBwM
q0Tkh8HEqsz8oxZV7XoKx3DpuA8iC4n4CsVJGca1ybrfGH511TFnoeDYEOxIRHpw65v5LuzK6yas
r4Op/Ag6ZgYmj0f43EhysiVrrARsqTN4tqgg5rjdNILg3wRv2awF2IeDMy6I9byh3BsuwBjm6e19
f7v0ejbaVl2yK1EHf7/vZup6KOahdeiG6irj/tyxexpYgCtktDFBaI9xjclKJsJgAzaxFdlkesHk
KsKfxttO490URPdsCNW0lLEUpvUG57YjGYmWp0/Da376Z9hfABbPZrKn18Vl04fqpiDampX5/bLt
tgoNihbrQEzmRjfnfbjscJlRmKwO4PEZ2k/fbt57p/woEvEoJ3vf+NOdjer231v62Sj6/66EspeY
akWaLcvo+5VEajTwE0msQ4zWIxT1plE3mVR4kgfmVUoaykIFvvIGhn+LwYjumw4r0FzwgCP7zkGt
FxSWeWmj+Y+3KkwObmE6UrLTnF2U3yHU893EPPQ0VH6feXpcrMasf0aVbywbmAPLMH7VM3+darq7
0DWuNwegXYS1eqyH9nmaWWrG3DB7qKsn10RVw/GgL+KqY9cnAm9V9g/pJST6azhwthqFY7g2D9Ol
6zw/bWjD+qaTM6/VUgc90QTOsunnGDQfyimtRTGlpLpLSbwoO3Xd4DDlWPH/AUTf8KH/BRn+6yJo
ZRx2A6HbtjpfW4ziRwctrXkIC33FbG2eDFxbGD8OWpwuuk6utHh4EIEgA7z2AtTK/15SZzS1ryXl
UAPz+gyLD+Z8TpzVs8Tf1zIPhjvCiSuCB1dO27h2+YUdRoWW89lnfXJt+BtXe2zNEqVonD67iYOf
kpHc+1a1zO1+8mqX2t6M9as4n8gWhbq71J0Qk8HEvXXxHyKF1Tz5nD3NWSzXVjRhSzBcqnm+w5n/
/25MAUeR5ai7+hksm7k6MZsGh16Fftdz3ccgQYT/Ho/pewXzjgHduDdEv7XMYO1aKGPzVUF9l9dO
Bomu4QxJ6neTKHU3ClOSLmvglvi+qeynkTx006g3YQBVqyM36t/v4YS3fluMNE28AmW7WH1Bbza/
f9k66bJhUlOsBS402qx+ipvpRnTjjV1Fj01cP3EsLsLcuIDCn7aun7+WElzopkVm+llHERVJk2c4
UxxC1z9mTvLYWvahrK1V1unIk6PugBvehTbmP36njUcLhBpqf8M9J1f4QWJWltvrh9pxXsL7qhYP
wFjX5qnKSBt32w79hYf7NWk8u81vv/JsB9fAew3Xb/WDlmE5lpG0OIKyJdp16jT7zMaLIdhnUKea
clxMmVx3JIH8+/3+rGzAJHUTnOXUZwuOp+8vOBWZX0ArmA/mkKygcG/bUBpIunc+9fuibeaRBLIN
ika5iSob14F+01nui03UAOhKt4/jdDvp26qmtbNyk5Gf+bcbnoUyxwUuXsvRQCXc66XhmXJGWiWM
LSn1WJrpcAYUo/VZOTuDBN5NnhR/e6BL3QrnC9vZz6KTu6SXU3yBHPPuuSsfrgp8J6QvHOBW79Cm
S53CVlTE+sravWkTwgzq+HPIOAIkstSF/JXCkl2IstlbxXBjzM64aIV/PWrlqojnK9m5zmJ0gSDi
TUSQ3urfb+UHMCdO1yvZ/AQnCmX62frPEa5jd97MB7aWlUyDX2mGW1iaQoyxTseUFjw5jX1DEPZd
a/ieaupVl1mHosLqoRe59IK5OqR1emEg/8WOOluwwmK9sBvounJ+jEstk8RRQ2e1pDh8DIm/FNeN
tk7sP4PW3dRu+dT0+iLUgzclm40v7N/BZBgL3+jJWd92WHcwPcY5tjQqMjaSNZ/avRp7UE8ye0/m
AZP2SCI1Rili/HA1eyVs/1doETh+4QGfb8jSYAwmXeU6LoYZnDTfl71dTpRXpTUfoyxZhs22Lo2l
3tgPtRqORX7TFvlOJeG1jvxwyPVnifwo9XJdW3Vze3XhWs4B/dO1AHEJiQuKrdvnBlnWyD6gD+10
7KpsFegR6V/6jZyaqxGzL1XWAWWUceMY0XXjxuwB3dXJFk3XzW2RpKu6bS5c0Nfq+t+3fLogxz71
ORK02zn/WqLcBNYLUv3YO9nbFMyrIcOkRoMUZo7WNrWNm7zER48uMw/6fdRaK6tt8Bd2SNQYxS7R
bH0h0nFcDMjMukILF4xUPjCgQ9IpbmURbYBGH3IC7ExFbZjRoZqz+3raG4Q+IzpeZKZ255fGM2rj
9yoznnVGFGPTvY058G1WYqXgkH48X5gKfnkkfL9xQUVNwDCguGCvOFsVeU+oajcMOUdOuC+MU7lT
0F3O5Cv7TSCWwfAaJONdYQucdkzyTdVI22anwGx4vdAEhdCD47kBcMs2OHC0qB4M13ObZjHavDsz
cxhS0IODetRNMyz7Ckg1y/H3yNqn2qe2GbNbrWOM4uOG0wn8lXjHizrEBJIEpNaTjrGbMzbLGhuQ
kmaSHOljOCb7OChvnKG6NuS7708fUqXxcg77neoHlkv9W4/g7ht+jr66Rb7aBsYC7Sp8Ndr1hU0Y
+mIe52JFcOvWLutfY5wd/73Mv0a3Zw/3hI5jF8soRdfP/ZbBY7U87ObuOL/gK/VWWOLvBC4C6fDY
lCVZ7GVIfqCbr/PRDdZ6El0nMSKlBNLHOqwsvJFsvNSjY23nOLrQimaJ+ItTSbIUebDRaz9YYOaV
e1lJvRS4LNQIx8REMHtRp8FUOrz0pfFKpl/jgYb8Min3UkyeFilxaMxY9GfVjnfBcDciAkaCaD6b
HeazCP9wLevWWJr8rpL4uk2NfZml/YLifT1WK2TdG0drtkPN76hy/ugy9d4SeAnsZ933rcTbxJ4A
nR9SauZFjfgfiwWbqC8+qrAgP8kKH/MA4JZ3+CzVbkhtuZgTnT8CtkYd9lDE82n4xcwkn2czePbr
/KH0nQiNECn2neG8l0Eu13qkLZT0J1hrzq1ljvHKTzsDU4F5XmVjUmA1vGSlfVgFblpTWt1mTUsr
kx47EsvHrNnOeretJvsmNM0LdPAvNc731w+w4Jx6MQoHBu9n3xaE8MwOnTYDb0x/uVgGO0nZnpLK
cVRpDi1DPcCHZ8PXTYy4ImM9lPYxtuTCgsiQWQBDcxQfVIWhy1Tuoo6lb1klM0sHwEVui6F/ipyt
8NthNVXR4BWufLfZy8nCuWLTld7gPoZZl3mtA3aRNqyu3AZ7ssLaa1uEEHn/bhfYww/X/Cua59bz
je4xPGVbBTNaLzVMnFJ80v/+LL7u+/y5oLxxmMIxcOY4+n4SuUmRjnUk86NI1TYS8bZKTew0qxfO
DMSvLWd+1t2lykyXbaPd0N0/mW1QL1ujwyQ6nnBgt66tARNoVZVyNXVR6iWM57qB20NLuo4N/X20
5nxJDVa4RK/i8Yq+SJRrt5ZvbeEMXmWSU3BynJBF8ks0ab52Z8I0QvCLkbCnzB6f8TdbtMgsVU91
6IabxqGJMgXebsovl1WRRJ6IGSTZbF6e3Dud+Ry7mrqapuBTmMdMdY9KjGjBhixeYi96JbJ+H2ru
Wpw+mQYDUs+MmPBaqLFhz+EONX4wv8gW87CCf1EtMoc9CkncOgl924ujXappFUyyKcDjNX4bqSZm
y3pTUC/CKbg33PhB6/QLBdCZNEfRjTuWYLZnmTbezj8gMssJh0KWY34cS/WXVlNLc+7TfnJy883N
ho+6ra/Kad7VYXYLk/2QdvNORK2XatG2TsMNrqgvEfwfIIc3W40ffdY9psT+mkW21s2mwCs/VQuR
tZ5CCu81Sf2YWzgKEGOurPCaXuTedkDz+9EzDPcGE9XrSekMpwRdoHqu7PGxcrW9b2OD9dA1cFaj
lAc+1PYGsxFSCcgC8DEwrq3u978X8ldHfraQgZ4tqlUmQPaPsZWfOmbra315jJwEWLTZRLq/68xT
oR0mBgEVITeWxOSzaAVk4rG/aSIA8xZXjGVe7nsV7IYweC1nOIRVUFOaE2UQVfIu7PtsqYfN7252
73UkbOvMqowFduYXvsUfEDpv19VNm0mWbqpTMfb9WySpuNSCSZRHiO+70fcfymJ4TgLrF8/tOnai
2xxUHSeBAFgvqhZl5T8wtE0WMWcAzmt7EYU7PcveJ4EPN3TtZrhQmn2R8L8/5NNA0KQ6OUGVwP3f
rxAqkEn3HRdHV0uonpp3Cy+XhdGHnBoNiH8rH+JkSFel3czL0r5iNkuwEgHZhTp9Q/7AKBy3Op3Q
+qhaGk6B007kAGGPoFvuSF3DjsOcKhkPM3MZL4QXIhJsJ/69WH5glxJI4QS3WpTh7H3niGFsY9qn
JQa+cGq6HoC56QumzrNn5zHqu4/BNwR7cIqlaH83xiyaUS2xNhNeHlf+EpTnQkPwnw8WmoDtUO9S
9ppn2HeqmZmWqTo/4q99XdXWLxfHG2CIu2Kaf+fXiW8eyyp5DVznj56wLU3WUS9j7NL0e7quu650
wRb9VZm3mywHHE81Qq3g+tYhwoC6eaorBRNSL7fkwlz48r6OiLNFwdOUmMpYzNTMc+ZBMJR+4hRj
dSzT8qgH5b7UooeyUd40xqUnQuNXKisuySvL3+DnzzI3PzsEF77/OvTDGpc7uQiZ9FEbDK+RUf8O
oqT06I45+iyFtTnUt0iZj22cs4Z0+4W5+XUqkp4gEVzb2gZbOjdn362Hv9EAJGg4iCA6O6w3fm0c
zLwloN1Qd31TB9dACk9BSliraLKlihpcykp8PZOOfgfHeW9ozWmRavIGitW608ujapKtKKObuS6P
PVTqWmV7u/HxtNI3eZD+lhhML8LursVuFAdoml/c5IU2Tktt8L1BYaA465iiqQSkMgczzXV8JkQo
48UwZMZ67ocQfDjchVHzgMnJcDXnRrEoM2vV2JmFKbvmLrMPzcbdj5n9VhZi9KKo37i+kMsqcx7o
Gh4cpcPJKDBEKwtgkxY7eU4i0w3eDVzipfF3SNPywqL9+kq+v3j31KxgRwq8zclkft8N3BjjdDee
mmNlyeU4Ww8ibaalLfFAGGS4ErB14c1P1qpse6qHVq0SLZZkr7d3cWf1G8tv7mNf4b7US0kd3L0W
fg+dvzJoHqIYR0Zmb0mb1ctKVY+t6ow1crs8rX4lDkNjcFiBC1AFbKWttBKZbOu8aDWGfTp2Ml7i
Hv2Rwh2D+n4Jv2lnTD3zf0ZfZKL+TjIBVoGF9xqTe0zgr4FmmQO5/q3TsCu5erTt0iDaGJb7V/bt
tEqk5q8HFElD5tz6Egnav/ekr6d1/jRd0zyN+2lRfuz+ZZhnulJOc2yS9FEG61qK1uvwIFx0Vo0p
PzbxKLBouYLgb6yao9D573jF+t5Bb9hV3VFLPTuL77WCsDfKOlh1+n2g0YD4ks0ZQldISrq+dEas
kQ2cI8Nqtk68cJppJ1wKPDe9ESvkRT5YR9HFlzB1i+VwdoPwEym/rdNw4YdyMHCLdmBO0xzbpvEX
vk+ySa2V66TzzWVrO/haztbKToisSCACaZVZejMLJy9i3BHVci6mDVm2D1kw3VeAooqB5NItKMcr
wqfiANP3uXWWgajyC8fFmUvTqexymRlLy3GA79jrzorkNOnnkRR2nM9Ef8gk9TqyXDWXaFjT4jNo
/L+tYllz1URDL6qRvo1LGmP7Kq6n627grU2R5TUtna1Z+Qtlh5+N6i4V8z8AXWlSxXM6g40xQOVw
+/5BkqFSZbYK2fNO+NhcRI+x2d1Obk2Nqj/nCbsPkoP9+FSX1VsQ/xqFe+FR/axhuATB2EZasAAk
/db3SwCXF2rUJlTq1J0LqJUP8CxLbyjAYZUeiWVOcBRO11VYrxuzWveRyD3hhLewUY1VpN6BGiPY
dsZ9okSP/D/ygu6SrODLJ+PbUuQq4QHAZYXPKiGDfL9KmbWdEZ5YAHGob9wQO1gHhMOox3Vma80C
xgqpZkaxrKWR7oJ0PKEVWgaSEn1OSfLO179zUwpF/JIp1sY/lVGyWFUOTYdSl4icXVvIdQ7xdDaa
XVB0t1HD0CSvnhqEarWw4S9iUsS5eTsRX+elKS5FepGVni3KFWnN97lOCdqMSrva950ebMtiMxeK
+sjV1oY1bfgC/lgqfgwtDhIr9CkBJA3K6F/gFX7xYX48KojGygSuhPl7tvYHJ+TjiJljGqWAdJI8
Rsp/KYjCq2NzU7nwCR18v9N+PfQnS9N63fXML4po/e/t8WcDD3ajBPANZGboXucjQRnOmKTLUD9M
ZKPE7YgdQiyWnUPeFAXApK1czSJtYtpMHA2oeu6HLlCLIoKuNJnP2nhqFU8xEj1YurLu2xYOcKWj
kW1qa1f40+SFAymOQQbm0eLuUHJcqTjB4/Wu8d8x574ZWshesRE/Wm7iOVlJ7pGMO+yMWaN4BxJW
0kiSQZxoJVvtZVa8ZN3Pfifj+GkXS9v3RH6Rz/Lz1DAdhmMovKVL7ah/bQn/w9ZzrCTrSmGXR+IN
mIRRSkQOut/Jnz13UvfMvfdWRI5TNEy9l6KbW7hswQhXqGHtKPLSpsQS3HV6j41zDQf+DpRkM2rj
VSSz7dTU9mIk64Un+oGwY6uyPNjig/0x4Mx3FbnRq1Gnr3GV0hOfUrmKS6yQH7MI9hDbtaD4Qdg5
TWLPKmPLdXE5Pt0gtr1ICZP5s8HzoyraJfbxv4yB3bQH0g8K/RUt0iftpWdqao1tYOHhcb3WrPZm
CKZLITU/+0247fDfHc4E6Fk/JsRlxlGblU5xtE3/zW3HeDFaWNT385Obpq9F1SkvVhLv9XGpR224
sQIymcd2n8c2oVcWdJMG88zAXecSMDRxs81QkJkHpb9iFFGQyCNjgq8g0TmEOy+NyH278EWdvtzv
X7bi6cE4PZ1tjnE+TSEabnLqtIyOo88pC3aX6atM+RqbbuOv8uGph/0NGT9FODdepeN8FQXpYzgG
d1ie4cEollUv4sWsl+9NrQ5pYR6UKDdYZNQLqF9HrZ+W0ZRtxqm+8QPnph2MhZ5Q1Y9p/GuCWIkz
2l2n/8qt5n0uq5tA+WxzXh03D5JBpCW7zymdfS9CYsILj37nybSLsM5dRDJ4yjFLxhr6gvDH/Dl9
gExKtQyL+sRk+/FBRTPxkzFui8fWMoeFJO+txlG0zUvAoQ50yDahWS37AdylvR3LeI81F9Y10Snw
IMVGXYNcgVhNZQs3ml4IMtQAyRlPKH4APf9b5QQPsbkYffmnrWSw0NtyOaUxBin1CCNaUa6NjDay
hDY/nPx7nWDnJNL2o5Vve/IqEKDdlbQSY1c92WP8ZifBL4Tzt0Orr4va3yduvW/tdhHkwS7Uh6sJ
KwAI/5tKuvvZdR/SUzZNPgW7MWyvSj+F3ptpH1WOsiGJ8WcFiBxxZPLmmD80Kd6N1N3FjAICeWJH
+mPCw2ASLtL3mbYDoriDE6Wn2m45onohDkin8oC3NE/zao6al7mpblC88goH+RoYf/3R2eRRe+87
3bqZjJeiXrMIn6cy2kdYSC/KSb4q4xGZVOZpoaZjjdd8+MRpVZZFbiMEQShRN6UTkAfSEo2lGWvs
xzlQ0Yb3ZtZ5lt19Rjq/kHDeW2EPj7ZbYlozL8jVm8X7qFnEH/kHM3NxsdFfbMq2sq+u+5i3EQ3a
Ya7UH3+8qZ30rq4w2zGMgUmTjSWtHpLfoqiZM2Ovmuityep3PHPe/BnfvGi6oVEIKXXSwJtPUAYZ
zUgUoOBJTe0Do35WtUUxjjdVmWMmOPJPP1fNsnaa1ItCIooGbDDXcT6sRU3z6BfIDH0SCow5MlZ5
2uF/a+aPuCrXa2tC0BLgkuR1wQQjDhMeupldPmE40uiuv7N9rCwds1v3soWx2w1Xfsz4Zwr8BKD+
Xrfr9sHCJl+YRblre2PLyvuTWIHc2FbJAZGN7sLs+89o6N47rFaL1FqDUO1cxjTOW6l1q16hkbPk
AUXbXysX9zAq91BGXoO4vdba4GDLzhP29Hcqcx0beDv1NLAjz11GQXKMbKzXGq30pkZZxCCMijSC
5ZScwgIaYO4wZU7hx9Iz+/mXGunJi/wd32RIXYX8FUZdtYgy/U9UcOSmzbCCIMszVKyfKQc48909
aCbI0qTS59x0D2HUFsuYfIFFJ8qt7hfkT82B8gyVe1F9ImAZwZMhop2RNh/Z9P7vvfZLTP99r6Uq
t2kfgJsoY85hdtHxkbT92B90U9s4VveUhXzoQNSpZ4T+czcBFQSUyQ0xbYLsjEqiPIn1dW7Gnz1z
bJrjRV3bL0Ly/dUdBeu/L1D9mEibpxb+pDA60TE4cL9XxDOD/U6rm/HAmsOR0Y1ebGLDEkNhpx/1
1DvXFeEpNF3Wh2GyxnSfoDj8pfOFSvtbLayuXTyb+JBMCE69/UB+3GMS+K2XlwMBjoQR+nIw+TiK
fOlECvVpHcLgiO+ykEyUyIXTFrFq81kEkIenDw6Nfk3cWBeFjSfJ7fWayXoXVc2gN3RelKAAcB1t
hhcRvBHWPq+r0We6olk7KOrvWKDu/XAirqONW68s6Ho5uCAnWB+26KJNW56oTWH7YQfjxk6ktRJz
gLhbwgqVob1tQo0twwBkzRm85qKctrq41R1CCENTszw3uhU+FWAXVzD2WlOudNVsAyr0Za16/HCm
7Kj84NPHcdrwhydtQPMSzlJyLwWte78J6mTDAiSdeYRTZYv06d9v9AcrEiQO3iEw7WlWAOvkrBPr
p1zp2tTyRqfp4OYEbDXyJWvtl8mErhyFplcI9286lcs8MF+LVL8dm+bK6qiojLRezzl/68Il/UAA
TNeBCHOaw1nK+kHUjGcMUV1n6A9Ds9ZalCWRMLdZgoJuml85vHjJQboLB1agaTLS0RoT0mP2Ul7y
jfihAuDhOAC/DnC2y0TlXAXQSlnr2dj3B8N2oNC4SxeRUVupPdvRneb8Qt80ICUp22VnW+9a9isL
p02glcTdPcSNcV+UaeRN0I5Zcvddxj6G9TUAzcVgtp9FGhdKgwoyRDXyA3EvlGok2Rb9oYmDGwdv
F/JcFnm0NgJ6kykqd4NkURk9UBty610U6iTYkTU4Bir1dOEwgdZPVT6mJ5Mh/vz7hSrzRwnpOhQt
XCGMDRqQsz6a0ZNZAY0Mh7A2V5gkuTLZkgrrL8REihzcPiSUprjSsuEwQoa0bVz6wnYk3zHS/rKb
35OpHm2sOWD2xwzmJmrmbKlVlMAUZwP+Swd+IiwBO3kzrYYIoGF+IkAI85c8hSo1Xpla465y2sJl
Zj+Llqdg48fi2mie1Yj4s6inZYKYemUWNwbldWi8lpG9kQ09Um1dTSY6XQ5t8prsa83u1HKy2p3W
oIIL6XI8wxz/BGMSr6OufGVf32Z3OQt8gbvJJ674FYzcZJcFDenVbnTdlvExEiVVBJ48/lhoHkfh
pyEKfv6IYsCdSxJI8nnVOoyMw+66MRvypsvo03RTQqDz6SavUo8bpbpA42WsDCu/wAX96pPPTqKT
FtiinZcQIc77ed0N+7TrJp5slEden57aDWtau75FJnryOYv8LY/CP6UCyKZU9PQ5/Rw0J17E/tYc
5z8pAiAEEvq9kWfMItqdOePDjusfocCjCSBJLdxapMhU03KMda9HWUukgI7IOzuQbnwlfXuvG/yQ
os2fC0byaETc0ROVcxO12n2Pnw/SpEUjo8/UJRDAtG/AmJH7GRJ8sw3/IqEHx0pahexMbNvCzjyh
hoIBs1gl6XAXNs2tqRg1GRykwuctTZN5MyfuyYgQkx4LnY7QrCsE8bcyA4qEHngkUWxbG/TnGfPp
deIMcplAe/z39/LjY7b4ipFnS7iOTPjOLTczbbIcMZXZERfnXZDJv7rTvg1V/ahi7C+rJLjQzdg/
TnV+IfRZXdHnQKU6n3PRVo+ydIz0CJcthtvDef1qh2g4rEa7zeaJWl77ZWtDt9JMmJHj5KwpERIv
sPTfZm81NyHJVbb5WhsuUdCO1l4NoeFFZoTCxx2PhdX/EY+iq6VHD8kQjc8/HtV1mpXEB4XrIi2u
W8u6LQUbkhNCH0yhBvi9Q/ythphsmDuCOFT52kv7r2sW6ZJcLlK8fdCwaQ530qL9w+d/8+/X8LMa
Oz0WYBOAXQhGP7CkQKaxyv0pPZrF/GeAik/IELfUYtLVZTb7jdUsgSVIwz7RH/x0nWjAkMr4aw/E
IA3jyqGKAU2FvJIhrU00yD8XLvGc+cwM0JRQA4EXMGD+QVdyxtnoG6dNj75T3DexvYf4/p48TF3x
DNi/78v6DWFp2OR3+rQnS2Dn58SlSH1fFg1DbPpBrMzUgCVhcEmPzjjifNu3QE1xWGZWzSaCWPR7
sQhhn70qhLRDVvmbCrfC9GEWhb5akE78R47luu2Hlj4/88wYtIYBLDojxjooaqZf6TaZnHZl6XO1
1N/AQNvVGNfvSTD8bmrIAey3e3uUtw0NagpTjg87JQYGmtpsxuHy1o3rx7hJp5XRviTWUCycKQwX
uUO7XhfjVRa0D11VPiMDEox7jL0p4o1W5HxoCFf5KAHo0SgW5XMGa8mzZgfpcYOzxgQBrv6Il6A1
CjOyEGs4rgvXLX5OLYx9W9nXdNUMX+VKNcNr0vJ/ZpY1LMKIm6xBGC0LuV1MWgHQ0BuJSMMiNqdr
fUC/qbnVWyyrZxnyP3SB73WG8T7BNuWEhE5Qx+nTZGfJqgvMtexFhtRhNBd9adlLgvTyRQPfUDnd
jZ3e5UO+nOz5mGksPrSs+s6UBFYYftAxYZvJjSq3BMs9zzBi6BjJi+hmZ1WHGm2Vox7mNL3HFPCh
KyxP6K+CURyuqcAQWZDvx/aUn2LI1nPz4iMYpt/kFuCh7puP1GbIa5Jy7/ruH2izp6C9azkKhL1V
fm8OulzKfHik9N3mxnx0GL56oezihQN0rlvZJWT659D8tAxNBA0o4iyJ/uf7MqzHtmgUQYnHxHff
bate50P9GuqQyBON46gf/xR1vtIE9+3H461hqU3UErfBxLXz4mA+lCQELJxYu7Ha7v9Rd15LkWNr
m76VuQH1yJuTOUhJ6UggKTwnCqgq5L3X1c+z6N4zkMXA32f/ROzYVdUJKWlpmc+8hlhioNZUj9p6
CMky8jicVvpAZ7EIX1Upf0yzyPHT2ryIQ4oSYMpBRGFwPIb5gmKPaYOZlChNqfZToRi2r1rRNXIY
8TZvtQ0vYdknXeeTLwMvAQfg2Z2VHvpoqxfjMa0MsGBqTM/Y2SlONK9kbUhWUi7T/1cBqUSbLojv
AUsBS1hM+LsQBNIJ06L2WY60ZYWSFXi/vjqOpbYtVd1X7Rz6WlTX7uAMgn35M2peS6d6TFKOy0nP
fgRLyPaxkogfvWTkVTXxeI2X8u9KlX/TOpopHCCdrhaZ13SXS2aVmwn9GVeay52S8Zc50SZ8CeCB
Z/BACH6HRUywrC+xbCxClzjrSmYLAi5eAGh0mmewRWtEEJ8LmUVkSyEUNaN6buOd2g8FvCbcTeRs
IADqKrcQ12oCFjag3d8RzXPW1OTqZzJmGlQxynltm0vAonVhRCcYVgLOMNZ1HHmh3v9sWxhzpBto
BHGyNubUfYPp/2wPpM2FTAvbNKn9m1bZu8L7EsRTAqQ/vDakQF2P1NHSTrvHPRo2vF4/z3bErrHw
r34s8JTK8MUOxt+GHv4Ow+pYBeplVjyYassJrO9nOd3lIGw9Y0oBv4WUrpVacNh+jbZ8lmagFAeF
2iikO4QH5CutQuDWwjLLWuyXb04e448sTUN5RkCQ3qrC5ikDLEGHAfaaDnle6S+ZcigWlMMF/qHm
ytA7a1f28goNh8GHYL54udr+iFqTTnw73+ilUJnQbNKiHOUQBN6vrMgONlZr4vJA2cBolGunDXEV
BJaxMhJro+DzVMdquq/zRTnzjTKW9gno75UOW68uEYTu62GAhoSxIW7hKz2mAAfecAcOzl7NwDj8
Thtrtx5GvzQMuCPmjQUGDA9PzJ0Sc+y3sZYiG2kqq/x2oiaxsXvtrmmc3/B8wNVTUw2KttnnT92Q
khbIUeC3KWWwYqGppeoPUw90fCJNB8NR5Syv+T6xVKYc8bHnRE95H+4Vs5X9wIi3JJs18MC2Wy9p
uWY/vMqj12F4VhiwtSOnDbkunFKLgZObaYXfLZa4DX5ksWb7Rjf1LkaYhh8M6guSWZ4aHtBWAj08
WP44w0SltKp5ViBvjL4HrjcnGU8uwdoKOnSdjJ/xGF3SsJG8fAju5HJ6CdAoQHcDbEi/2OfNjHAD
fpu5n/DfPUdUzULsJB01xRwdSZSVmt44Vhq4zeT4wwIGC0eh30EGW9hSVPCfBba26U9dDaM16FSP
COAyLgLHk8Hzb7KhV7dN48ka6icBFHlAIKPDqa8kvuQsT5ys4UqaIWdgLqTu6+Eov/RLFq015G3c
dOh/l5N01hZTv9cbMzqLKSHq5Wx50mwbfq4sN70N2E1SFM5lzQImPU3fLOxPgkMhvCTDzRAQ/D+4
h2D/h5EOZHTd26hfQRG4DCBoQmmR7uqIhDZQ2sqzxnYHTMGzh8YfJftGXRoEu/Jip+nlPRpNYLyb
9JWM/DWJlG+I0m+MjA8p3FtvHaVCYthPihec9W1a2xYLNEMzBwVhlgFIiIJjwxngpyEkRwOGDTkY
NyEbL/BNjoegRjTJuZKS5wAHuFUQmeddaz1YRb/JWOPYyParwTqX7eLF1qojh9myajkLqktrkA5E
JHAFzQczIViRlnvU2rd9X+06jdJ2bx4CaqySYt1UVOkcNclX4uvMuTwkRfrbzA0a1ZPjzeb4glvP
yxRiNG+laL3bhIsafinW8lLoOQytGDWj9LfAcq50SaTxHeBGMB1MSNF8RdcdfXkqB5khEbHTePR7
afpVOhMSF84+7JhHMtARDyU3zIAxNJxS1M5qQSI3OZWsjmwfT+loHdTRLcD2y2VMatdypskNKVGr
89LAaF01evoNTu5P0AGvTXOoucDtgfNzuq9ScQpsVeLEsIvhLNEL37Y41Tpr3A4obViJ9oz70MZI
mqdEth+JYltKHwkS1zqaAmBxSUwSmeMxl8Hv1LVGDVWOKWzUhB6xfhglmi5YiOre0Nk/2wiQNULx
ebkm6/SyUb/INLSsyqAEBtvgV92VV71GzyivgVkEKChSBI8N+ZbEgfeF5aHllp0K2JceuIK3LvSB
3o+kyFfrrl31ZUMmPyeYg/2d+vzPD+zfEzm4k3/+r5sy53+ngm8fROL+n7JwH35q87sU0mvt6VeJ
u/k/gnP/TbTjTPXdSS206U604/om7qi90Ob9W4vuTXBO/NLfqnGS/peNdgJVXzQ46F6CAfqPbBwL
7y9wVxQ82YSRyhF73j+ycar1l5Ap0hxSOUiPIDj/j26cov9lEVwDN4eJzefQGv+FcByT/SRrdOAS
MlNo4/Ol4m4+huuFKUmjXGM5lmDttpIa3Wk4umciI61t7eFVUqPC2Mx6apQoxECIJSlaZA35qqxa
vK4JMNjua2OkCWeHUZ3cDCnwD2o1LcYrbTzaj12HD/CKroIZYaE1NdDU7NlyWOpK3/0qm5FotKrK
sh69oCt76wfOEkq+1xTRnsS6x5E8KOlqfKHUWtm62qyM1aopyrgjkqV86NdDO9Y/56bKzWOoSCAq
tJ6+p2SUy4G+n1ldDUM0+ZpZ2BOO6M6CxA57gRk8K40thy+9aQY/iqWXExLzni7AEs+BEoU7VLCC
el93qhbJ17qdRCSSBCV9+EMqnIYuu63lKphB7rIJQ2xpC0c1RmTgrKTI1KeqV5NmwON7kQiCCZFK
4yEcc0dbjotig554mE0bM7YrZYr0Rj0U0aRS287lGhjthYyy1ow5sJHismEz7BGBmT2sNCks9WGV
z1hq2zdaUYd1hBpBTOYur5se6UcEKxVeDzkqe4puIQigjD2cJmNoHNotKDAN0avcJk7Y+notF93P
Hvpzd6P3M0AD6j+TnZk/5TJSlPKOQzlCVNCPulyH02FZfaWuZENXCU/qdkK5aCiK+rwslqo69AKi
rw6yfYW+cZ943YhDJ0jJqdqqM5kryfdjXVK1Uor20SQ3f5BqC5CGlc3ZGUDB3nOUHMpJP7T6Nh/b
3lOdsjkDU0LERV3bLevEYaeszK3sUMrUWkXy1Sqtf9ZJmmKlF5k71hOsYwPiwaq1a/1eGiSwwFSR
zXuTM3FXIZ+urYKqGAy3K5YUY+osuG8jM3/sGGuZ/nUdXoGWBs0IPq6/iKtw9CXULFHoKUrQsFX5
G/xxfxsoSYzAUMPXethng3fpjGImq44nUFn88GBswkItom0oz7ijB7Y0HRingIKsVfcwFhbzgaAY
hbK+rZURbXScbvPRAC0zYz1tQ5oFQ32ErIM/djGojYszOaiFFpYX1UKdVqSSShniAXGMQQ89/HXU
d3hDlvaQcqNBetY3arqN06Ab3FFvY6IEGlCit1RctE3X7wJ5iI9al9OUHdPJuKiQyqvP4ypTz6u8
0veSEqgNPtZIkiOpZTvgBVPM8vBlJBsKAysg+9E4wQtJ7s5SuZFrdHlKUE+6XnfbdNT1awvh+9C3
GlqZZ7aMJY3jVPpdn0+0s/pkJsZJEfwxKn0+aHhjxyBNLR1uUZEgQWfm+r7I+2XYz6YeeMOEUFYK
r/wswFXqqtWk+qZJF1KfVsYBU1e0l6ic9dZDMEPeOUWcOrs2pNhIdd8CSTvrGXr8DobbnqQOY7hJ
8XrFipZiz+RKgRxla0TM1d9ypSIA0RUp/OUi2SHzRa8UnWsY11KSpNoBdS+7htDc6douDRS0xia9
NXBfyIAFmGDVQlmjCC+Pyvli6VPxXGvR6MQrM8zK2UNRJPCIMyjNVaWzjsp6IfaXqdQycHzoDNgu
DWXYntFVhgjstuMkma9BXI3S5Uj9BFNXLRiSgxrL2s08RlgnJmT945q2lOJszVzWpMeqH8vwXqIn
FftSCj94h9mXYRziAMmf+5FL42s6WWnfr5lW02tnyzmucFI6vVpNSiVDkUhAdkvTV/pZ7SRqsJ5N
4OF3ZjzHD4hL5AgRNRSBODaWqlvjWjcNbtt3juq2yTIk29JsgW8gjdPcW0kq10L3trF3WKEHw0oJ
I3h2c9uTT7eSbHud3Cs4x0ulihtNLE9IYYwOKdlk5hbuTqXzxG4+Clkkid5OKPXjLytmtbtTqcy6
77CEHhby3B92KtnEyRFY1Xi9IODseJYmKdfmEqm/Bhqe14MsV7+duqSmqDRal7m9qgV3sOugT+p9
YabQ2LJK9aCL9hnupmFLFdLRUuaY3do5H7fB4nhVlph3E/g8PLosI4gPdT4ts5vnCnohKzXIFyQJ
Q3PSL4JmBgFojB3ihLIpgR93HBnnZkORes1d+rpTYMw7Ve+lqAtrGw4BmL1LLSvPdlrmhQurImq8
vmo7Exu7FrxkrAwIyikRmIWtBgVLUEslHQibpkAMtUoDwTFlUaDNOXZDWSccJLU6tGxdM53c0pSS
faUmY7aN2zQyvhHr+AOhirAtrUcUMGlzCPrXSVyB7mAxjaZ6M6ztzdj+qHaQddcoto731sZey9vv
DMQF4vBd+iUEWB2kd1FIoIMt6vMf4xh1YdUHc/sQ5p03T1TYMv9dYHf8+6s+yN+cVGDergCUBQS/
oliW8wbWeFdbaiBy11IxP8j7eNue64aHALSHnBfS0GyN/wXLm9Mx/OOKJ2CBMkJ5S67mh84bfTAQ
QLc0b9laLnCI3KvCtbr9d56QCBUxigLQaZEJGbr11qF/94xZY0ScR8sDVuib2AJs9ZiXaqt6BnUT
DMXqLnie6U62Z4k0t86l006h8V0FWeDhT9+k7phk0vwf8JeTmaPPJYzdVnsgAPKj+saBWKooiy+N
CpZUy4ut9psiCSGeknnh6yj1ziEkhghJZCWb/uBGHX6Pav/49et/g7R+dVsnMP66Sdn3bfVBS611
mgUvlqNfgOzfLGNzOXbphVne63W/ssb4IotRllKaxaflsx0okGrLhTXKK6eTPUMD76WE6IjE6kVJ
16G0kFHQyx0+13/nbB9Stvcz9rMlYcgmdRMbWiqVw49LYsG7J2oUSmUSsnSc4rX5Hd72uyuQ9ryX
3jfU0aL5rz+Mmuj7/OqJub4edTHDTwf9/SOINfluPpZLM+pAHR7CJkaCCSmE9NrUkVqJB/frC336
JPAONCHlCO1adP7eXShYOjlrEQSmVGxkfjBlzY+lKYLvRGf+fB6hO6aixwLYBgjQydwOgzYFma88
dGmOuAEQTWSqEyoFwguZ3Kz5Zvj+XEpwemgFCnVNkNFvReV3T2U4sdwRrz3M6DMDSfXVADc/UKNo
CJxN8e1CFerfDiMXZOMHhY1QGZypj8PIiTfpKjh79CMXAlSCf3tJvzlayHBPJ8XHi4h3+e6p7DnP
lNAMHhBB8+MtURgezT8pAXo/zVV8LGgOnc9e5qfXNAwPiYve5r+eLB9v4OSskc2BArYVPCQsWVu5
m8v6m2E8lVpjH7YgwBCuwteBWnGqLTnLYz0Ei/zQ5aqz0htnjldDzg5sW+lNvdQggild+2YYPKpN
WO80rR0uUtm++/ptKn+uCm4DaBi1CA5z8qKPI53jrWHAkXpAiXwTL3Cr2wzgBohff6hG5LYXxIjN
OgldzRl/TbrR4GkQJuuqAD3WypG9J8WU1l/f1Kf3ZGv0GDnrmdonS0geM0tONesBJ0baXYVxE07q
9deX+GSVWrKqU35BH0rURj4+dgxXrrYL8yEaFIQonPGKtHk7osGM4BZ50NcXO0GDiFf94WInsxmt
0LFXqeE6EjUMOzvMg3GDQfM30csno/bhKidTluNeq02ughsLqi5h88CL/eYS3z2IGNV3y1KikZjV
sflgRQucJ7rhSto9joq9/Xq8TiGUbwOmAJ3RCPLoNZ9GevCrqqxI7IfRxUpaOWL2epRvg13jT/70
ZJkrehLfB0bKJ5sOrZT/e9WTp7ObOJrNVFwV1uxNsR623cpeQaveh17/zZT4bPl/uNjJHFfqsCgY
Ti6mrEkakSDfDe7gU+FFA/Wb8RTf9fGItT5c6ySuQRp6DAquRSVvJSU/JziK1vLoAJcwpB9fv7rP
JuH7MTw5ZGHFYQLKpUIFHJe9rKvg9esLfDYFVXSEYYOq0GhO5Y6LiDoFpgyPoE2O6Cv69gyxUf3O
iPuzx2DqUZmFqyjIpx8nupYMFvUB6UGVq3UUDX7J7vz1c3w6x0UrSYMERCv7FJku9y0FrAIIVsYk
D7fyrURH3c8B/99QVdkBrPQKECmz9/V1/xw/ODaGSqXXBqTM5T8+mTFWdNAH53GG8H9fY8932SU9
zUE7dIrG/fpap6RU1rEg9OCOQXzqUIIRN/Nuv7AVKQUdFD4FhgzfZv5R5fVF1pbrrjddecopjkZH
RAHcTrnH+sQP24gui3ZEyolyheaCJqFKosg/a6tYL9I3M+mTo4+7g1oJMwCxPeioH+8ODV2zSKA3
1XDjy6jeE8z9QPH7GKi4CodjtI7NcVs27DkmLwLW8BiDKyoxNTGzb1aoIpBbH5eordD4BH1mUOqz
TntUnMJzVarJU7KLt8Ul/ovuvDbXzfl32d8n005cCDa4jeIcKcPJQ89g85umTJ/0DZ4CDh4B7nge
7gGk+riBN8+Gm3qF++9sOEXOKeoqBIsCAMsDnsyDcgmxPwm6pwKOZ9OfxQlCDOo33dk/XydsQKzT
dWIY2BSqaKi8n2xjkbdFPeTP1rWCJ8JO205nkjvs5bXc7fD+JXv/7rH+HEwuKTYhagUEUfJp8ETv
wGhquXrWN87DcF26eGy41kbbDL7mkr6fB/4/odG/atL91zpwXxo9/Tdsw5G8vNtd/mjDXWOL9D/8
vu2eEapv37fi3n7xn1YcNk0OuE3UDsClUSkSuqfjm4OTZGp/ybJG8UNsRhQfhLXDfyycrL+YLzLV
Jfi8zE+Dk/8fDycaeNBMcXGCiI2+ET/zb3pxLOeP61yjO0QfWmyG1JmQbDlZflbfVShKK4oHfWVM
7uV5O/TbLL7o+lVgucETYF4994amWhWtcJam5qc0fuOsKms7YuRtpHjGeMYOdUBzw7c0K6PbGNJa
WD1Fd8lVu+08fV/74UUtbyb6xvxwtNJCZNvPk2ydDCtya9k8w6sYNk015NtoANKyH5s7M/dKBWA2
NXZKtjRGDtVj+UO2BugObHlef1HdFOLLwLH9yk2v+jVbZ0N2QGhk5ZiXIogp/AEb2MivWm+BmcNi
17cjtRFj213nT3J616Oo1kBCoNbpRT20eVceV+24kmtvwVn9Pn+y8V1L1o2xnUe/7r1R97TZg8BK
shncTC/aVjswOPLkZpfDSwOdbYVwlvXDOAN+s0rd+CA96ZhQobX3ZD8u1rp4VRHAARI2etE9WB1z
8KfAq7MNooLnC5hEyU2jfQnDWkA9t4gQAIFqki1qf3AjbkCEJZfFtR7vQ9DHLxrwqATtE0+SfaDx
AAbn/FL9Ze7yc0WmveLRp1PKB9xZVPmB3hA1jblEDwQpAiCZ587ygwa/DJRnhEe6hgeELvr1tJyb
DU2tcxi2VeTmI/07MDdrO9i24b4CYer8qMZfTv9b4gAqyVcGP9EvzfIQp5sy2jflNlfXVvQYV+vc
oHx91ZquPm7l8XG+tbaN4cvLE0catEd7o/tW6w7BzuC1N+cNeob2NhRY2JX0gKClXHi4iPm6227S
TZz50w3NlGQd/gbzpT9HN7NfeOJ8ctjn0gPyZJQaJH/aOi/ZMbygn+ClfuDRl/Oii3rY8cLKHdWP
4h73Eece+GFHX/PHsouvxBnH+JnpWlL2AhD5CnhCIL89hMucZ9Bo4Yja0IMTb1GB6RC8C9wKRZ75
2A++RX05FDcbDSh9bzpgSy5vzqV8DqfLXFGs9yT3J25IKM/sQXx42oZJ1L0UUCdh+d2WF9o29IE+
pavhUqm8wVmPfIEX7Mxr6CcwQORVtja29p2FLPCVwznJjbnNfbBGDPbc2Bax3xwQEk5f8+e8W5el
3y6++CHU/HbLhQpuxjf2PRJbtQs6rtmWm3T0O4QOqnUF9ExbzTjYoGQB4DjcBY/F/XJlRNjWezXz
KoBLv4bmyyUsPzI25S0M5/LJluAXrQDwmYD1cR/o/Pqnedk8p7+6Gj3HrWKul9/5zwYG1+ShuHmn
IYSRXw/KtgSERxMWV0HVS3y73CrKNkx/KNOtYnuNW2HjCqR5cFH9s7HnQHSL/tqvFOJg8jgHN4a+
CnIXqclq5SiIbsJgXWm/06N2jiTAjiZi3vk9s4fVP3rS5NeN17LV5C7yqJDoQWNKymbJ0DBFj4ra
6Lqutlg/wCfR7LOkyQGbustzg8OKj9m0b3jJRm3uF3oZSPWb5/lw7KA66CsNsw3FPk4z2yNANF8+
6KkL79pFSmdndvRjdrqxTaatYR+C2hd/Hy7N6Q69Kls6wwy5mR67aJsZF8twHiVHqNZG8HsYzh0c
FNLocVxSaDRrsmfXsQ6JukblJsAETd8Zrv1SegGKT+F1gCuT21RrBP6Ce+u39pywma/1NW62fgSz
dltuYw8ZrpchdFWPunazstfzCy5W85n6wm+p5c5Z9thjqwg8/Bymrdm6WPr0tZ9WZDPrUN+qykud
XI7WlVIeCprTqd/Wvqw6bjPuNChy9/DmUHChjexq1Uq/QrBW3VQ/bRqJlW+QsaT8ZTsPa727iLXn
QTmr0NO3bor2EoKuilhKv3Z6LEuuzPZCV3cWhleV4Yb3jrVJ1Ou+8t+d1se/Q9n3lerT8Ozvk4/Q
jHKLCaXuLQJ+lwv0Fkr4AP8UL38V+0vqJ6nbbSc3uSDOdcezfG3t3i75r2Kl/9+iILys3o3rH1HQ
WdzEL0RA7+Oft1/5J/6BqviXIjSMwU+S4iGm8J/4h/SGIIfQRqbtQowkcNX/hD/AjdDlBRuEqaQO
qYKY5J/oBzznX7puGgAnCVhIu1E2+hdQJONjWi04sXSf4P6gtm+TDJyW4CvNyGmtdsOxqMoHK5a2
qdr9BGjvoeLZopZUmuZFW6BoM+3MQvbmem1lzllnzZeSUd1iU5Q06aMW1ke7ue3CElx0LK2RnjuP
htumWHedhVzGOg71H4s6HQEUGiAi4Mr38HwDIfHuyXO8jxTtusghEk3rTlPYpa4mq9g4ZrWtwDLn
LUITNd9Vbxo46mm61lBSWvFnSwOd34kVBDXr9eLE/XdrRBRi/m8WKMbHZGAQknJUHF5kS4zfuzUS
ovXZhYWVHtWmfMyznbXcRlD5rPgRm6RRQipnuA2CZZXlIdpti1uE8sECwp/a9ZnMyWCKdn3/jTz2
3/rXJ7dFS5SKPyJAzCn9pGYQ2ROmneaSHpsFomSxUqVpl4205GZXNmdX3InsvGrw+Kdxl4WOP2Jo
NC/t0dCfZeWVN6MM8YWc3TUwAHmLfabszaa854OBd8sfWWMjVne16NYPzKo8B/9JVc0utMba5Gbz
ZLR4Y6ZrflUub7XoBSPDq2AMUcBEU3WyaWTa3a82bc80C/+4dpqgsXXWBXOhLcnKqmjlELPRh99j
lKiO/SqOrvTpwBUxnAW3u5zl1kVZNWuJTl1pH2fqzov2M4YIhJLfHKMupMsHzMYw/EHfC3Jaad72
yu0E9MFEIZfpYMWc2bBKGZcSkeIuHu6A4EBiChAo5sTt1nxilgIqUYKfsV057f0xbH5ZkQMIYK1r
C7Qn7aKYb/uM072GNE83NJAPvHP+YyPwaYJdw3zMMZIG79LkILlre4tb5oMUEk2idCJmAysIYaCr
rg/9RYrEgmry+hn98Zd26JAWcNxaHn6B1noo7CMYgrsu5jHs0FeCg1gQCzZgTTBecldF3962zlM/
k1UAG3In55siDECBP+e8UCyjxkbHzCCJ/jjnk3loFFga6bGMcP3MdOzTppDcAcB7lcaJn8aasm3l
8qUdY19Lml9qJf9OwaZJExow84jxLYpmAPjcoOPtBUmg0MPAcEiNf8TGDLPI2gzKLS9MLnskYSKf
FzE5t8zlCCnLhdZGRjoxo/wjm/F+xsMgQVwqXTP0jnWro5Vmm/1dXEa+GKc6vUKm5sDnfKMkH8RE
cDrseW7F+40kmDR3vIxkmnb1WK/b5ZA3kkAqrnteZ2++zvWM2xVPOh70Lt6LX+b1mrzaoMUba1GN
DQPfQsIwzW2hH1hA3EkOR43JpOxLVYbKPGAIQRKitsQWaL/wYLw7OZfedoUlzK/E1+LOY9XSSmVt
qcZtXoL7Q+CweZYKxbPgvMzGs9jhcv1gogIRZSq60kKMaHaNbHaVWkX3kJDGttZMoRLZk9l5ZfrF
xa2a16xHtIiDA0PQJwfS6w1/499NhtLHItHqPE5WecejMPj8lizPrwjUgUrhXrvi6u8dWyxqBadC
tdr0S3LldPWWh1Wn2wp0QhtWG+CmyaqvnsWa47vkUNkDt/PQZH0ZgtDPIeeVNqPIkumZspFZ3cGM
2/RV73NGiPfP7vLPH2LlKUN1zlpsCKD7RgKpH2JULb3QzUpIQtf8cFIujEmrXrL58k/bSK4U/RZ9
YDfW0wteLb8uThPbmV3GRYuRkx/xsBt8NdL20dBjH4KwDe1XPSdTlfRjUdyNc3BlqiXNvVBMHdhd
6MDnmeyrSX0n67dLVHkMkiSV4g8AYeZ3RwsljNOjBRS8MKkFOUOceEIdlTq9jznlk+MMu1PsQ4V+
ZKpy62NibixWf6k7Pn0dT6yGkKGaA+yFhlt94uQcum+qdeBNPrkh4g4wCxTRgPSISsm7s64Mm7Gy
DSk5iq1ZHZwrM+g2GSIYS3Ar2fFmLq5qgYbn8EZ1YJXooTtr8OHuSksno7pl7KXJ3Nhz7UexId6K
Jj2p5cuS6uKF8M6YqP3ikCuGYvst6/bWsNMtACnxTjOpX4nZI9Z/Zd6KJdda2zlZO6yBkOTcmG6C
8RCzXKwbDpJKkw8xGyKSQasIZR8PLfvQZ4KgIIw8H2D9f060HrEkLpfnz4JcOJGAjhR3TPw4K3gB
3HWfE+/wnJw+g5Ci7xCX4KAZtfhQ9IPYwnHx7Mxht1jywZhNsYCMEFP4vw/PNkFLpzarMxmWz6DU
SKqQw20zm5Jxcs6OxSJES3kVy8JABPAm4Y3zqsj1BsbJqg5Qsch2oIXF0WLDqBEnTWQcDYx9xSQX
4y0ewWp69BAPccVJpR57bnSBy1+vmb1zEKyKuvd1TuWhYhsK10N5Lh6JG2DGAOD1WTwLaknlaGwc
JDtWA4QmESeIA1adbRgxcGWCzlyLt4+YO3BKayNhyLCYx6htNjQF18wAcKGr0K5c9pZUus0SuLLa
qzYdxG4kDlB5LCkqxAQCY73pLeofwGgjRLzLdluOx6UsxMZY6NW2JKwTK8wJzhTYu5OW/wy05zFx
xMtihBdSMfGNYgy6SfZsrUVm78gMXeGhLENYs1jwIsAKOEBtPuGUEBvagFFLGJZw4PiIucDRwjAZ
ibKPM8fNbV3snuxFjAjAzCa3kUxSvWZ6Yu7widE898uxFJQR41g6W1oVUPyzKxOSO98Tq8t1ZyVX
aglxR2wsWf6cjWj8FskFoo/n/IgC6TVwmEBJ5Ydgbwvjrm0ORYO+DLFaPDzzM+9yjk9yuRPnRIMy
qqVA+wWWasBHR2H+49rtpCALYaP0lxWqQ1ppI+GM8LN1YKSy+Fls8WBeXZO5w0MuLAG7Ia7KCXjY
l8XRI2ZZwEgTrJZTdd6WV9Ao4NjJ33S7TrLOf+4UuVHSIWF2bp80BeamdmrkNfpLelGryUQvfXru
TWnHS0f0cgNt9WCzLyctgnAaThosRt1CGQMl2a/H7ITe9uednIyZntqI1gnWHiYdPop6bwvfjq4Q
wfLEHlBI1ZmBHofYJZjkzBhd63wlj/245bZbTkjSGzwpvsPanAZgby+TzNvRGSeE0E9OBrgKKZK4
bX+ZcAqzRAxI77qG+K+pAioO12InxaZDDUVcAwXAw6ME2gENIw5iQpeSEtVAbiLGMCqZdbLtfjN2
H7tj/4ydSTNRFTwbYHcf51s6G1MyxfhhiNi9sVWiPHUfsJXI3A5qu2ZlbHLikWD5ForwyehQsIDv
bssa1DHr5LWpoMBnq7C7y0FutuLRmNHsgeLCnWNcDU29lTU0tPDV+HadiWbA+7yLN0PbDOEPoDnI
wL61n94dkUNFVGHFancZzrwJNmPL8tliZ3nxFHIAUwI9aRy/HuvTY/n0mifPm5fQ4fVW7y5ntENA
JXuaFl+MjrV1gqcStfSvrya+7c8ntBxMK4RV5xt16d0TKohQqFnE1cjJ92ZaEdJyuMXjpaoeOcqQ
tfxm61JEOvHVFU+mUgVw3EJCs7usguSCPc4fao5WNlfYLCumeqbOXtGhYq4lD7xQeSndFgnhrx/7
0xeLy7vioHmJitPJTTR9YMyAHrvLeqm8mP3HIPzXCKpFbK3flnVxxvn7zQ50woN8W0VcEeUVWv8A
vk4VXe0iLJYAatQlkIRDnSw3Thv5gXXDYxIBVdIeM/cdVYc8Zn3nV5TfA9YUn7LuRepDJtI3SCfS
4+GvpCb47sFHBOfaUYQM78TDmMJPfLTPnN7C7Yu0sjrMyqsa2G5HMBfFpUul1VfNYKshOEOQJEeR
bwflpmydMx5dxM9cDgqVT7LC+ViSjnw9+J+dCaoqAwEFXoS88psH6btJF1gQIuaWKSCTVGRgH1DP
dxGBf0t7nPbQwvrkHgzITmRRIi8S+ZESGJuvb+SzWfD+PsTn7+4DRVPcExRmQTaTBJC8vZ3i+pM4
HNli8sUWi/7ra560rP+eBO8uqp3s9i12AnFssqfo3Z1lHCokAY3pkIdEFlQuWmNtaQUCfRQDOMV5
90LLPDhM2XcCaydOr/+5ERs5OgGDBAf+8ekTBx6wnc3dZdNEvjhqcum11F+l6FIEuzw/3B03DpK9
0r2m7Z0R7yTzKZQWjIaPnDq8IHJr2zjkqH6KeN8uPCoyIuoVK5m0nALP12Onf7Y3qngB/OeWT17Y
AKmmrCUWUKe+TtxdY8QXzRLByzkyUyeaaQYK1SIWapTWX8jY8VL0xAopCiJcAu2uO+cnqQLkTLk4
brfjoLxF6uK/ssSC4Ekm/cSD0BeVHca/10bXLkoaMqXbY2KLsfS++9+knWlTG0uyhn9RR/S+fEUI
SSA22TA2Xzrw8aH3fe9ff5+UPXdEmxD3nolZZIRQdVVlZeXy5pvzgwdj1jw9NDpQv+K1t6oNP01q
vJ/MFzldxYDnXnzWn3UBkftj05yF9Ghq4IRTq3I7cLY9LdxTz78mPEiHonYnnitPGPfdOhpJ4+RX
Kuze5/fgCJ9e6m+dqliy9Aap+uUTuGGd6KmK2KTU0uvEepAUjDlkQWwDseKRDJ4kQGKHKCZHMokY
T/TFMUdlZXzKrYjz/OeVgi2MSoEiHdLHJZ+zmvsV+13WpImKG81LfxgGFwgPNSk4NhjgrUVutjXu
TMy7grY2sBoNXxM9obISNMzQjfe0W2kuos4GylxM4wX9x/eGBzKsiB+0io6A+AkUdRHNUChDS+hx
hRXi4dfyMszWhnurpR+p3F9lTkIYYcKL5cW1hlgsFomN8EBiX/JTTFtLPurV0TfetGelXtEO7D5T
5geFxiv1E3q56moJlLhxcSN/T3VrjsfMWcwzqgCJL170mKN60v59/JS95YVjyGcHIuddAL/mr+CL
DHa0bekQTz9nj0pDmkobhFS46i2xtY3yhj8WW4MX+ThfItvHTyhqbo05f2FTfbpKincm3qJePMmL
KE15uqCGCMbdUE+5C5OK3iYTU6djI6wpEEcTRB9ckJUUzhdkXDtn0mADbbfEe6L51bNh/89Rg2ZX
vcBXV8HEKzaBXSqbbgxx7vqnorNotIR9TjXpVePG19x2I71y5vzRJuEc0WMwbJVHgoAYqi/6rVZT
/WGLN0iURYIt/Vhczt4bFbyXcLTR5IvZhY+6/9DFBImnisLiUv1axAGh86TZtbj6lAhfSQSZpm9b
5uhF4wtQ62KtRvkPRTU2gZrAkBIRdwi8rYu7yXJxOr9XprVJu+y4Lq5/Q7/KZ+pW/2JX7Ui56ehD
wgdDbzJZRE1EJelpMV4/DXiZEtNqCS2IKvIye62A+VCzr1ZIMKOrfoxEsUQSdBzoObEfqQCTGL6n
Z6goVprkDD+WkfYFXiPZPgkk2Lx4ROVrt3RFXovI7wg2Fj/LKv5RRv2O66exqlsqxQl3m/4j3KTO
hdK6/Rf5aWw1GIet4W+trTd2dldb+rZrn6LI2bQE8EqjuimrluJQb9s3zb8Gx12NE8esehJ9K4G6
nhJa/CvRRWwBT4XGQCPEGm6E/ZICOBG/uqHZp4cXbZnxTRVRXmzgzvsvUbXzgnDdlbS9i5rmwVQ1
hPCq99PnLPavHBdejJiAoOdtdVOqfODbGaBN8e3HKZ9XgfiVs35pm3DXwPTeBxSLW3v6bly51fTV
q19oiHWRJ3c0oF1nDSSdXgnssVs1NjEWFQxCQIF8xAUJM1Y5zzc1Si5x4XuG2iud47d22Fhkp1LX
vhqtcZ2MBsWyPeGNf1UGsalMAVsJE9b8vYnb23SuVlRkrjP44aagfk66kepUkq++da0VL3CZrlVz
orcDxNBUAGtAFxLQMHPSXEuJ8OT1a/ykrzWNQqTfL1Tquzrytm1nkTPYQu5+0dpQihC5SMNHZYQE
ukxhlg1WYglK+ARzpuzrm87/Iu9QKEp/FOcqwAOWiFViEOZL0OXIJP8ccXnZKo4af8bRolaeau6j
WSTawWnGez931xX+MgGu2SOo/81qgjUBL04dV8CIn4RpdUvjqLqmN+Fwq7glpZIhzP6cApU8DDin
oISdbniADNEq+nXSlxdlVtx0BIb4CrliY/NKmi3bfvnTdNAQIb1ytEseS7dual1ZwYC9j2b45wKY
mQBDUCEGtneTjj/LzlqTT4B75xqDORqqhwkQii9huO673j7rRE5iRdx/9150v0gRpEYE7sstcR6x
g5A1iZ3QneSyTYanuGIx47+jtr0+euLMo+VEm/FrS6JLom1iSNhvWvEkya1JFhVjMsovuqhaMRvF
HFdiH1E1fdDJ3fFZCYvrerkdMsJKrnJJGOWqZ3F0G2c3hlLW2ivNnligxHN6E8Od5AVWM4+GM5pn
yS7xyg0/0Wr7BaOdQzZndFbtMPAn71cgEitSK9W3hkYtMkFHucPjwEYjWugQ8FJ4QElvyv0k1zi9
8Pa9Q1X8MWaX9cG1RNccBy0CFS/mD24CITAmDtrLeRk1ooQSKczja+6gETxv01EgPlB37ZV3MVCU
39cKaUrT2qemgdGLZuDv6GfPPmM1zR0mMAkVsSBFOrU6ue2ja8VvmDiKhvhhUeDGYM0pXO8WWlez
qGIOppfBgVP3CZ5v6N7dlQ/iLcWFEvHx3grtAI/DLo77nUlWJSDAHjZv1aBuR0M/ZlVEJ+r0RMOi
o8Jv1abrdDRXJFUky0LQFabrKyvKVnFJV2VCwdA2wlt5WUCMn7T2pi3Sx3Butmnib2UESVhxYCpg
IL5hXmEtEwF1cGKIz7GJkmlAB9Ij7CKCNi7zSSlq1ZUOUxcfkH1t6aRTejhqJHLFQzSNFzFpoZzF
RyXNQWX3SrRmPpN/KfZiCLONdKK7lC9EpdohS0WAVrNBIRIH9Pkw9EUbHcGxmWUg4+JwKIMpZo3j
exCSy1NGRnuBXPCUKtAud96rSYAJ5K05WkevMCAEbWZrCNQuLOBgcPW2Vb1R/Ola0mF897VTwEOC
ba0MtASC2N31HsqJXFBfPyumcUW33hseVu2AVJkaWWH6B3BjSJRXvNfKCg6Sm+MQtd5LjOLvS5Wk
Dbd2gl2DLBNFJHGYtADCCHXhqF/UI2Y+szLSN6Ygd1FOpk2ttX3jEFLmxomfNHLZ/IvJdrXLwqUX
qabfS/7coqegHDZ5Ajpyr+fimIqoaXrDbYIkQVp3KZeb5PpkuJbiHngnVtPQ7uQPWSwrVi8Hy1k7
kPaJSPs27VM5gfJUeaJzLCCLH4srgxi8O36TrUcCZmVrW9bVDPRh4I8QGd6seWReequ/F48/ot3W
2L644MKU9mYO6BRMrIApcnQlmyp2kmSiMX6wxfbR+EDKxJ1JXxOHn5JXOThe3UIJ6W5F//s2Kp2M
E3MI3DcxjMSgY8DOzTeSmQyuCCvIWZXLNPGI6sXo5JKeOirIguNlQFjIid2Nbj9IoDKBsQTlIg/T
9d5GnR7GIF979iaKIW5TgnXH8B3oN2wGueaNKr6esQ9y+CgUmijJaS9gkTeK8kb2a3AIbmQ0XjH0
fZTOpDdJ1IAbAzssMqCTdw5Sa1NOiDAKIJpXeoe0208y65xIKCwfl0VNV8HWupKcgwwaMSG6XEiG
lBCHeKoBjy6enRqw8jAhNzkCGJDW53RKmkTEOCGhUkzWCugHKkKz0svfjjE/GeQjkCbyFllhQa45
701SzxoKXc5hEJJtJtPM7Rsf5YlDJYs9++YmF47ymjzz8MIXiJ9KGPGCvRIdzKXTI3doGZRXgSch
yWANVANFA08Qriv+C2arT/EXzjWP0WndToI/qIgKT9SOaMj8oOnwBHGLY8NaRPRkhSXdyjfC6UeC
LacRyxjfmh20V2hmjOAwQ6MQcZcwp6hes5pXwmGHsM1ky8mPumZ10/66i+SKn1GJmtvfc/+MEa0j
zCeqNQazvrAg08YL1Z5EIjnoEiJNw51cSd2eNu+XHBduZFHmMA9fiygziKhfsuAR96JIsziRo25s
ZDNKQIVHW8XbN7p1FTlfeu4vW3uQ0FAr11n2KueixN/223klwelO42KCMUDGo1ndMfIl5zLkfBLZ
hzVTTEhiGOK+8JCCKxFDlSdvMPZdeijWUHzyGRQKfyD6mYuunpJ1EhRflYTLVZJ2XCXsgc5CiYmA
zhKdITpBDeB9wDLlqClRfNc58xF5Enl7QZgcQ3S28SaHMx6GXR3zXAQeJ+4ab0poBlP/4LSQ4ROd
K0cXb26lk4hoOyz4MCYJzlEG9Y08B0G1AlzCvzCIEEevC1ayNBJFElHCx5L2xphUlznxLJ8MnygN
vphHZ1AjDO6NebwUNcdsi4SNJR2u78UF4iNigBw/SbDw1w4hWnL6xP2TkyNTZ56p8iR5JpvLsRyM
uzgkK08eW9apGx+tul0HowlBE2omnPfGlItPZTm2vMTtw2jWOxKMPBY5cTkaqGUMBbFHZJ9cKGtJ
dBD9T6cXDjtXAEqnmdxt7xU3SJA3P+UcFc7ZjJtRx8b17Hhyh2t9vbVgUfl3QEvuERtuGdhdrHDf
aaiCyT7IjSkmL/04N2KdCYBCQsIeByOPSal08V2i11fu/CQf5+CKB8mKi6rSqpJk9X6wqxsLrSlL
INiN2f6VS+qj7Ac7fzymnCuzsw8socOdgLqWDUarIlzI7UwanbOGRPIeTygZTgFW1M28ijnF/Bl2
Jf9vMzgdBhWqAlSQ8HunzjemU2365lFmwicErSLpT/6JpvAsspMj04uzg4FpC9UqV9PU7SXYXpHt
HmraoJn+Q0Mwra+dC3cn93ltTddmMtzT54CoMwfI4cv9lryEKIa8hEA/z/8lt+hkK7dijgBSk2Pj
cJnKVrIVSenf1JV+HdY20IpINyWeLSuW6POlEoIWaZRLGquAraHZNBlATF2QhSvfoglyiTBm1QuU
iJeRoNKU8hv6g8dHFMWx90Bi8xPfKLq6UvRrWBllgDnpdlEPo81Q3VQuyhhvQrK2YpHoXfFTo8sn
lQ+vtFTYt+UrajfCmhDDWnRNrDxhTnIGJAJsEVAfm53opkyLCA/olx1YaLlWOKQtWAL5kxavarYU
sTnhDn0GJaG2b27mbNDMSatc9TQcR2lUhogzLQ5v5GDw6BG6Jm6rlzBI3Ms4haR+8lb0CGi5BPHC
nd6+K1xnpVSvZOJ3Mpq40OF8HxTGgcFgiNv0oPn4pxYZw5qvJJQgD+aAre7WNspazLlf6B0vhP7p
IvIVi06/b5LfQQzE8+u98Ics20wrxazpv+TVUzdioM8mgQNGjNI9eKJmogMkzgqfrGBk1WcUPgPL
gXHIlnJW+U1Xhdd924gXQgPhAr1zHMB5MINKnMIIRIuPrYUvwU9QdW0hxvohaxcZ9jeDNju0J/kq
wW87r360pIr5mKwK/ghljHscYLnu3IFhiJjIN3K747Ifrwmoj9a8JXcfXNg3eWffGV2ZXPJggjwA
ynDTmOJHZnTs0y8oEALQVdEYsef/JJ6B/ScvqE3V6neOYz21g6yumobX8iX+SwKprogcgInowtGi
TzJyFES9D2fCXkHJpk2KSCPQIv95H5gvDHLBjR0WXyJMGgBLq7TKHrOieimm+hi95vkmbi4bgw4S
pOs0yh5Ni6J5FDecUHvAMpbSt5ucjA5vCWzFQRIFhtNZX7zJlkhkPjlbftkb1pWhzbdx4+0sQ5lY
ES4+nI4aqz9j2rpHhgpfDyfRxxTLRkqlMNj9LF6LTyMhNpV+08By9Q5/aKSvKXUHuEGjqx74ceBS
YPkUWEWxANTuwdIAn3B3CN5RfsG5EMt09ompMjGBpMxA6dq3rritrPl6AJJqaXxngwmL+rVcmqPB
Cgpwbja8lZFT+OA8UHl/JTeSb+UbwfckjnLZ9zn1w8pDALIGa4z7Wa6ILPVvipFUsrnn2goxK2IJ
AIWC9iOQRgsECTUICg5gKdEDaIM1LMw560And9c2t/IvBV0X9oZWcZeOxBLR1Da6D50hojXEj+Ix
eTlSqHrYM3t6/qzRMvJLQwtkRTxroo2EfzuZ/p1TcgTphAgXqjtc6qV1/ISO0CvhztPy209i+BT2
neZghbDEAvNlkcsH5QwFxnsJgxTFHnRj8A9j8GpX7YNYvrJqER691wAsxjpuk+QabSLAAl4AqoIU
PhqJ55/lD2EHD0dSFGpM3YQVZkk1Yfq+pvdRWB0QRps7sYXaXGwa0bfiARkY62b5WSZJNxc5A5aA
RBtlsQKHd6XH5vsl8GK1HmhLVR7ikii00u08N9xXbk2NSvY4xMljk1XfQq97EoSi2mBQjtPPOW66
FcyVq0Lz/Esjir/lqfZToGJG6T+6SDbWjDOJSk+4HPX46FsRunzEqpGXNtCOKFEdPrALCCQvMaAl
cstVHNU6nlDFBvg5BAu4gpxbXn6H5YlEOxedF9JlJm7/ZpjfCQYZTQA9UVhuBXWbR0G4Mev6KbC9
VZwmOAsA2aoricke95LACM3WNuIVtLTtJDnc0MJXbhaBulQdNOXOU6c7d2M834tXHDTHSL2E/GIV
0AmR+riF7RFbJiS6KvAZsU3ztrvNVfC7yasZXnnEySIiXzgXv9HpTKXnFuY8rNJ2vpe7DxeBQwmt
+b4Z7IPvlA/iGkvohgcWv5hLTJvGL5KKD0lmVITTKvBbDVhweU9AYXI9l6rxpQ2FaHEvHxPtEspq
UpwgtqHcD/xKwFhNZxxE7+e5t6X7I10P+7VAcAf+JOV+KGjZlODHkXDFUigc0gE0Q5qSmgTR+BXy
/52WjbsJnRYUdDX1D1XrUA4YZ49g9Lgz4rnaQMW4CmkPJ8Fz3mIJwf/p+8QC7p0qN7zVFOBSxVec
kavcJfcNVkynyYL8jFISSCumfAxw2qnK21Y17wb0h6AmxdoGR7qFI+ZZFLoexdeho4+0HXqTZAXe
5Yv4FwhIoQZ3LLpaFP8CzCvm/txS01/4jiSv4GO96Ub7iCEKB6LFLX2WiS0QMRXhIm+gelTai8Dm
Zb3lceg2sNcrVNIRgSsoar5dXHYIee9sEmadYvhUHZh3Im747atqKJ7VgZ5IvNGHqDfUXp5S9g5P
tajANlMFz+zC8jgZEErmaZZtXWbFbmU0TVkNVrBPYPbj789rHc2U7PZJGpPzb5quKEFyhlBMLIvV
A8hjYThKzYNBuLqzAFyU+zyuHyy/fyJmZSYkO/gfEdvOaJ/jaqcmfzu00sTTl5KGQiWwgvBIQEU8
vsbktGU7HAPsV9suvkk4eHLnS/GWe8Dnak3YG9uvzautm1P4SdqG6JIk5n4vpQMIA6B12nRPXdU8
0zNLkjnH7B0XvOA2za55yElYClRCfFyKKEp5ZA6NbmCOJt8lTshE/Pk1Ut2NFv7QwIAKilf21Op2
oujFdx8JNeskIhBGgZqHXKoyKwnUquRdDJxhuiddigLGvYgpGku96kpAAlrTrQWuYQYKDaqeBN0I
xhN7XKCss5rCBfnF8rdWduXnVAOHj9x6EtRkCwUlf0waNq9Fh29L9IfclJimZfmrdoO4AVH5gYjC
sbSFWgO5hpmeNoUiBGRkDci9h7ewrCQ3LyuI1+jZ07VAhpq0fhbHnYAjcdUWQtl5VZA2a0zzLlBS
+r+QqPslXgL0lqMshmWVX/lGR98EHoYyGb4Xwlg69ujlj0+kboF9+iV01MUL4o/GdpZg3U4AJ/Uc
JVZamcZB9gmsZsZDs76hbl/BiAmhJ7WLxMLoeEGkjhji+M0ZPjEvj9Q9fwg+9Na2PI1j6wsEAUVo
bdtno3EIp4o0GcFiHC3vQXSbZB+lCgBhKekXxuYoiXunlYWUwHY/CZ+QtzVnLJ7kGH1FeiS2gHkz
wgc85xnwXG2fjc1NRblIRUwMZwFXAujlGn8js+YvrLUsvaho0b+stTP74cUxvuy/4OaIQdkTnhQH
g9+e34Ajt+Kfk7fAUdg0rQPV934DioEbi9aexoGk7s86S69V1VlHEoXNh68kxy80h9UgJ9KSvJou
w1g/KCTA5ZLVAtKy/JXceYLA4p6jwwQJm7fzz/iBZYJmQilBawF93ZGX/J2Q2DOdjxuDi2p65Syb
AQymVfEtbIZdTDhCckr04Cb7Nxp/H++X9A666QsBVaOaJTUiq2v00IMNFFJkr6hplFJoNrcZIUYR
LFtNqbMBkD4/HfNR/ZPBbV6YDxnSp0TtOvoVIuP0ofjRWpmG3gBxKXDw89M9Ei683xJIVzBBKUKw
SJscKWxOzkRV0KYo7LPiYHjhtQRxNaf6qY/lpdSwSfS/pjuThH7TrBroDtPeMsuEVAxvFdCMX8SB
cS3xlsBUaDlj3VUexr3+IuY+N3FimUdbQZnU7i60aumlsvs/oIv/tCexXjGlATl7XCna4mi3STxQ
CmW0B9oEX5ZwijuscYx3P8T5d9HwUsoj5Um21T3ZRv5CoP78Si6ROZxnhJrxAdZBwmJ7i0eIDaep
K7svDyNgB5Jh+2p2r5S03ootzZnG1BNdyqYTIhAcfGNy4Tfjjkjj7lh+ENafHLgF3QbxO8BajnDo
W7gcbPLiwA1eb6ZxP48SMksz+y7tfOIHRf082oTpKXgBG/7oG7W1any8T6QNaMu3rKkF9EL3wzWL
vU695NFpS5xvvVo19bQHbPTLBxPzg842e8kDhJq3drPqOSj6v4oqGAB42Ae5ZM4vs70AJIOBFjww
jenAPtGrTl0sswkNeZZZen0PMnkDw7V2qYWwGITUHw4TnABU14NliaotEpjM2nUvrOajRK3Ihf/k
TTHKuHcxFYIruflMmppsyalCZv6q+g+JzZVdUQDvSBEmZSPt3P9N1ze6DlelfxmZ0aOt1OSrHara
Fco/qOb8q60L/1KKShLVvBKVxYh1TO9bspSPEgeuHC/dEroI1k0AO0aakVPiKUQfN8Y21OBMIOSB
Cy/XHwYzfdKIztPreqTGAYqK84t4ZLk6OfUIA8BPQNWEOTj9+rIQOYrj2DMyzb7HVupWpkpwMe16
7CGApxd9ClVnyvV1UVESSke5DZXrh5zQjlUbb6pD67gJU4z7yfHgic70gGhOj3qs4cows+YvEKYJ
ZjL+FJaHBBc7M/3ZRuoXJa7eFPKaZpPRvr1p46uuJxxZY5a76aPYBj121wXtm/eOm6/LTE9lQTIb
44EX1YdiIlMgTOiOeSaJ/I00BxoV+I0INXGX8zHdql5nPf3k4tYFk/xuybBTQd9T7wE/FWdq4bQ3
2RDontJPknRBmFp6T6blrervQxpONfMLNtIqKo9pZjYWooaVlCmO+WM5XtEnGnRLCvfDdEEgvS69
8sKiz3DWKA8EK85v7sKlp+mmPCgMQIZqQtmz1Og5eiDJO5WacWl0r3hbKaHOy11UwVZCZ/jQjn92
lf+JSGkLi/7XsBbUBgD1Tbnd39/tBmkbLx786R7DaopCeFuumul7PXdbLSxg0yGeTbEMkXi/8yTE
JCexzL4PunJJ94f/Z7nf76dBE8MLTK9lY6H4ioiyO8OluJrTHtFninHZFUJzRuNvQlC0qv1Q9MZl
M5YrmzxgMO59Llf48NYFybrzO6ItAj5/PM1ibcK6nxp18qb7tB4uQCAhBNrKq2hzpzQ3PJTvPLUY
nWIfECkz/L1LiK1Vn5Hm80/y58EX4bD+d13MhfmZ0RvRVnqLXVLNC4SXsWaMYbpwkE6hGri4RTHy
JvkkxjdVVbSUM/Db0bisfMAb1SN/Zk0znQjDFf8kOUe3plWsh6spfbbLdN2EtwattYTXQL5T3soL
Zxvis2HRsO91nqw9k4qZ0b+q+Vt9lCELgFK2Mq8wXEegYwQBaofIeU8Mtrty+tei3Gle+ImgCCHW
n8f6ZEEW10ms0VZBDexfWxOq7pb5NnRbaL1Xzq6RvwLCvUSWHWwHItIdRdh0kN2Z+WuSveI9N9oT
Jzo16cw4YB1Sfpfd1oQzDZbORSX42rwCFJSWEfdPv02qnRhHOq7tZ3t7hK7/oaFsKklV4tfSnPL9
CZyLJGs6OjLe19VAapmkT/VYZvnfij2s1YRqlpKw6LPRwLKpj2vRVTPb7iFq8spWSij1iISnYNeT
u4x3SUYWt8SC2TZT2A3y53JyN5lFT71JaR/Oi+eySOzXQcFq0SGGdGzVWeyGPfqmAuxvukd1JD4M
R1jVMbMQDEzdb2cPHl4WFmkRFIEJZ4+ePU5avWnpY0iAiQ0Z/PLyk6eSUf9Y2JOnEuPzxEbGA5u9
qtYmaqDoGSQibe1l2XTInPR8uKBPIBWpr7gohOI+0ebWh3r1ZPBFrcwYUeo4JxODF90tvXzWmjrP
66n14RYdvqpw61jdputCKLdCyA+iwLqPKuOvkS3NmqfJHP8V9q+Vb6/phiOGTxtB7BWN3cakMBRY
/jhTuQUaNgUzmP20YJoOiQOHqbobST7o1HY5hORSDfRyM1/5pSdAKqo2J0jig4Re2xk9JEb/NiWQ
NkwKYcdXS0gYFOIK05Mccw6F/NIpwaazR9wda51jHdn+Z4dZtNfpRtE1CvMD2nFiyzbB7IXWt0d6
JlmBnTzoGRGukJ7b454WSZjjDY0ZIyPdJGXwWHnpfnCVrTsR+6BGX4oqoim4j8PuuYTWOWq7DQul
h93WC5K16g+3ZsxVYUPyFj5yHPiOWgtWXtY8hma0i+3qM4l7r5VceFA8Db5ivASD/hLW0Qg+kbjM
itvQMNP5kJvGtWTC4a38KogN3a5vSL2jPJyqFnDbr8wKpTQrDP1P1vMYjPjPev75GAvBDx3fxa+N
50MCAisyg7UcREmgSOxYgpREf/S2eY71/quUkwp3CYqiFYxEs1cj8zrRCn1d8XPjk1Ag1Hv+aL6/
WH89IOyaKAviObblye9P1kkJNQJPNNM+DNwY5I2lJBPcwn83iJzQk0FoMhoOyVjOh5DiU5wGSVBq
/mc30UdbTjLSwjJXaWR9rF47GSXpCfimPs2B9eFV0DASL/8H8zgZYaFcDb+q4wii1aMzOAgYEoP5
/BBywJYCczqJhcD4Ru9VsRbOB0Et/wpU6zIQOcxPJvO+cvL3zp9MZmGO16Gda3bKSBh4Ndh1yceQ
wwJWJzjeTyf2oaCdDLfQwm7XTA2wiukAzdBacDdowMR+Ob96Rw6wc8u3EOdehcZlqhjFANwlDlRO
VlSKM5kZy8lC4nc3ZHjPj/vhrkHzqVOKSVbSWRgOIN/SWM+8iRxQtzZqmmOROprheAtKmj8j7eeH
+1CtkBL493juwgjt0tJOM82dDn2zdrJmpY1/WTnNOzpnXZLzYbJSQi+xaqnxkfC1wHDAHXUkA4MI
Kihbv5aisI7Qv0Tbzj/fx9vgQIFPASe08cty69zyVa1V0Sp0SaYLmQLK6pUu8OGrJW4o75wf70NR
Phlusev5AHbRrRmuLS8coKrt1QBOBQwmObrPxvpQjk/GWugyHP1wiNUcXaZWN5LNkoBFzHafn9Jn
wywu4ixXlNzImJJcFtQuCGbvU4P3s0FkXU80Jo0ZlbmiU/MhqOiNU/9dD92KDr//YCbC4m2aOH+q
vZDVVO8nSqtYMNoUwbb5JDis1vlEbb638X4rs5NB9Pczod9QMtomgzRp94MMZBPHj1hZGaia/242
SzVmT1lXmizZAMJOsiCCU8TTOj/KhwLtOrZl42PT/HMhZHkyxqgxLkxKjxBoTpFQOR0FmgKW82N9
KAQnYy2EYAjDBOeVsUiDCASTtndEZ86P8fH2/Hs+7pIhIqfzY5ZFjNFAKYb1JRB5WTgb2Mn5kT7U
xBA8sHA2jITHUssTka4DtZ7paHm81ZiG1itbQZPSnFr80vNjfbhLJ2MtbtAsoKChCpvjWKD5jklY
fBulMK5sqlo/vUI/m9tC9mZaCtChjlUsDGMvyl1AqlR2Sprwn23ZyeREbE4WcnAtPzfCCj3XKVup
G7BhpAUkPQbzPzFBT0YS4TkZKRizhM5hbJkcqZ66fSzfhsKZ85v1kZgT6ybgYhDbw795P4ozNLSm
H3tGIaqit1TbUebiGdUn2u4jI/R0mMUelX0z1l7TzodUt/bCOeaVyScOrRgTSxvndIjFzhgQbHRq
yRBJQ5XIkX+gJOcIixBtP0Pa6/wTs/d0wMUG+Z07BsnQzQeANWauHMSWIG1yOL9Bn62cSP+JGNiD
Gddtxwb1FOJqw5PUO5wf4SMtdDqPhaYLHcex42SYD5b5ZiTm/Tj8LJNre8g/2aCPzunJOH9YZ61T
q0qDXtDJYbrZtBOgPXUNkhrOw8/odz4cjW6D9FC0LPg1F05JPFu+F2rWdKB4Ah6BSaMSjvwZ5vWn
GboPz9DJUItb1guqVKltfTqI90qqaybdAqL8/C7p8i1L+aYXJU0ROKgO6ZX3ggDDkZ5kOEEHW9cv
aUS/qcKAYnbtkpptYdssqCzFlhcFiNaT0g+XcInUShQUnQ2G9TXz4LpO1XusjbHVr6EBE2T6+cf8
SFxpSwLfEdFCDJvFocj1gAa43jQfnMA7YHG4Snx3foRjyvWPhTgZYiGvLVDCSatG5Mh/qJkaV78C
Kwrq8Tc+XcxOlkAILM4P/dFGn05u4c9AXTbOXGycRYseP9S007377R9dMf8ZRVtaBVGcj5btMkph
pneVUt1wl1HX8+m9eX6riHa8F6ipydxJ81X0F7UlSI6U9vw366UtrQ5LJUMyOWiWOnwdquEWVpEU
Asjzg3xkbpwu1+JqKRQjqwnbzQcFeG07fzvWVBr7Mvxum29Amc6P9pGyBNAAwgx4qQO09f2iBbY2
lWTzjsaNrBnE7/7KsT4RtA89xdNhFirF9IepGWVvsHFN+PNxVbnMomw/RJfUx81fivX5eX0o2ifz
WmiXOFY62towL5rvduX/6b78UN5OhlhsFN+v+4nPEFVwK5WG1tR8Qn754Qg0FIH2SoWl216MANtB
FcWTiTEDMs8lJ17ARfUP1ulkCFnHk+u4mW2/7jrqlqRGDZPdHXVheTw/yIcifTLIQokqLp1QM1TA
EU/GuZfw59jtUfSCCAog3Tg/3oebD0W2ToybNuLGQqhL3wmraQxUCeCx+YSDPo0PfDyl/wyxEOjK
nQCKWwyBQPPldAfhv4g0PuI/MsxMcBy6Tj8m3VsaGpkT22nhxMfpEDVmOp/6OB9J2ukQi+k0aWk2
rRqpB1gpmwbaS6zn83uyoAT65bufDrEQZt+1W7gyGIJmUtizACjxdCVaRJalhr0EuLEc0093aoHc
+vfAtDzF+xUA18LiLIzGjWajVg9F2j7M2pvUzAZdsRliECNvAhY9FrlTXoS4BJSOQfYiwbMkCHe+
HnynlI8lF2oQQXv+LsBM3GTnGn8Rq9GEYc/f1rCtSgXs+VX7yAkw1f88+8I2GIOo9Zu2Ug+z1+9A
9wo0gAN0DEgV015QUQ6g2PODfigMoDc8uLYdjx5673WCP3n+aNWjemiz+Jb2y7d41edH+OjWMU9G
WEyrK6asjlNGiAtvnQOCUd2dXdXbT22CjzTB6UALCyepsyRxtUE9KOV8TxlpaVqHTw2cT9ZrCVVN
O1p+VTGzwXESl7NVP7sIFtn33zIMGZ8qyRuTCo33W2LUQ0vNxcyWgIUXAOg0atfoAiEEVgb/kX92
xJ+PdLfTQzGUW2Fh0sNpP/kmn3ZfuNwR1rygLEl5SzV7Q6kMvLVSMyzF/CCgbVBCUlzK+gjumr1I
y/RFwPcJWMzzArBACf2ekAnLoEtFDf9dXAkdBWBGY7esGTWfXqVeC6abkeEBVEEp9SDdeWLJjhz5
BkhXAO/kHVlf2yc7m+yIxVB2NMd0lQrtzWRTtmt89pwLtM6/n9NF8ZoW+TN7oRhzrdb1grqag2oS
dG8fcQFYKoUH7sqbzKJ45sYFySC8K6IZappTdF5KlSiuGXQL51ftA0HTwQeB2jRUHmVZcQf6QC3M
apoOUlhN1FsqGs+P8MF5eTfCQs7aMqgipZ+ngyRVECpyCf/kTOq0lrddKrtobbYM0Qx9pPnmMExY
NZSWEDtBOlMKhs7P5HjJL9yqd8MstNhc+oZrhgwj2a76WwIsWKyNKX+aZxJFqHOgm0LdgNaXn7pY
W6X2ixBFSAGPFOYLoUSU7QyHSpljsTMCmGC6ChGEAJhJ3cBBH17r/fgmMWgl6nbnZ/HRfgDgdKg7
o/yMRqPvz73TJe1g9UxCTiSRW+FTkbvp/CgfxBZAcIsLSomJQSb9/Sh1S3Uj1+R0kHsFh1/Oopw1
Ac3DbXB+MF39SIxJGAE/ps0emLPFcFZjlwaNe6dDbSh0NLMEIh0NLg1TrM1g1i8CV2RT8K5Ahf4m
HJmSFkYz/S2ktuzCskcgaCgOyfhLDXysUO6oJNZGz+O9OEx8Y9pAysO9nYI4mqvblqIz8hFJ+Oh0
1h1bb6ZdJaVBLQlRk2qO1HsMYbIhvIKezGopEtcv1ZjkHo8j9Dct1Y8lZIsZvbAvUPWSromfzXiG
vIFIWRvejR0cjwm9oTs6EkjlPd9Eqf/oUIbmUCcxPYjtIahu+dFWNEnKdhqcfODG6nYHbH0tldJS
xBvn2nXr3aYpyM7MOlgdJc98nZR98dKa05e5g001pkOVaW8nXxXHna8TriG5CoTlQA6YyKtoJqGK
TFRtp1ZfnailqQDdOy1wKqYOKUF1bbYmnFbqqqJGa/S6NQU/D3MMyQSEb40dQWhDrSh9dqT+owzH
N6kXOqZ3qZEWZokG6n0hAYnHfBtDVu00f1s5sKPGa9eAD7eVp+2tqPzhef2xlsrIyAqoQB1/8Zug
3GOluKFmXwrL/CK6lkJABxQPMPDeqK9ajlseaheqAqWN9gae4shaMtU30jbDITLkwWWHujoyHQxP
v8pDhN8OzqvQUp6lqA+VyQV4Y2h8NbWI1jjsu9BhyWsaPQQvRQq/Tl9tohFKFngORWSErwPSBkv5
SpXKFbQhER9ImudGgXc+eS3j8Qm6xy114Gvgy+sJShDRyscWDxTXjXl4J2V37I0QeJHRxdaBPaA1
O2sVARekBP788froLAtUmRg4mpzY2vuz3Jt24mkRUVwIZu45xF7rrRqqvlhWKeU7P5h+vKeXWvZ0
uIWWjVUzGsyS4XqogDi0khU5RiyotirUB6mpF5FRMk4J1dxR82QhrUR/gAZQTTr3FOoZ2lrlc6J8
RhhpMmqk2SkeeKKElca817/pO+uReEsCKrL+Lkxljt0JHN3InSveFa+Fl5GL13Or75w1Lctf9TT7
VvlH+sLBpM6+1r+4/0PYmS23qXVd+4qoEj2cum8Sx1ZiJ/EJley9Q98jQFz9/wyc739jOSUf2bIl
AauZazZjjpF38dm898+W7KdomkQhJVKatvMgfKsC+0wlX/y5k7GWUh2YrvrDWHb39pwQgHvByT4K
PhOBjXF/ZZG6O8374ttiVN82yVXUb+4XIIEei2ClFjJnePzpDdDWZWjgH8BtSXhSWP8+xS38iAH0
HfsFIiP/XBCCNgCj7a2khCoGx9Zju3x2QH9TVxNLFKEIfXVnkwWjm/m5LKHCG/xVlEUxjbpw8ii9
U0uCEcFV0jaXYtQQSWSEagx2T52osBWOs3s+CplE8zz5XQtOCQdWEMLyF1+L4Ye//VT8Nmq6YSWt
5E2YnhbrjN3FDRKbHZYcrjMRU92Lf21DnELGgjw43eqrx6ayVeZkJ22bXWhCLbSalNhEzUCJzZge
Xb1l5R+DaSt5EGMKrb5q2x9EBlLk90qviAa0mfxTnG3z1EA4A/vuNPsPNgf1nO62TmXtTvXMahlO
wQ6LB0gmCTcGPzJKq3uRaqkht8CflX0xQb/pa4WG2m82N3QWjeHuWl50xGEibpG6KiGJ5A9+sfvC
A7GgfhppAP8qxM8l8gsDNq9qbnmZIq5Fc9mzyOWxWoKfjKZIyhhK5h3eKw0df2ISYHx5SYHKcqnx
0c0A0EIDlkQP8lKOb9O1X+zVLoWtn2oY2tiEv7RqHXjbaR/Rzurtze00GbdF1FPLBli4GUXexmZi
23BmJi1HK86S0H7FTu61dqRcIzoYZNR0WFETgr0F1YdThR6d/UG8SmKX6EMYFjh7dBaK4Gi9AD4X
OzQIkKpfmWkZA8aQij2xdya4IY2RIghKOBYDONwhFdeZNeTdlRzQDPJOzebCFtVkqEGI4Fxt3Zy/
DKMa3qzNwHq+EAUPm4zc8ujfc+9aW+JNwmkipmDUWehM0rRYJwV9J5ogWO+4LQFk+VEUzdOqhEWQ
FKNV5KJLu7+3OPIgbNPFeY9Yonz4usYsu1FvcNMsn7Np/tRN0JXEwfiO83fQKUXwwbTRmQQDO60U
1ErkHf6RnBuXzu3dbMJNYACsJoL1jY7Rpf+4SV6YB9biCEUJ5md8TMBxcpMr31yKok3x2WzeSUge
sOK/vaODhVREeRNW487cDihwygi3PWRkNZK3dGvRL0SXPodmwgGqEHPnPkKBcnwtr0HO4VoGaiSl
QUKyN0ATp2ximEkqc2vAzJMU3AaWKgy2OgNg3A1Cwlr3wimj8zHb/4C6XMd4G9y/3KGWUINXKdIn
8RVhbPwEHdRxWELYYTitqmZdu6yl4zd+0NGqsfNx4EUeYZOT5NB8PZteZfh9NQbdVm7iqkoXIGOF
Tbqt3N1V6t7TwM3yRVZu3Q7hvWi06py1LtEWbTxKYWPi0XghHTGOEI4OtUK8TH884+9ipaH6YERM
MKVQ31HTMdr4g+H15yyNAU5KzK7MkL2jA4d+qxB0GGEty2dfdVda3PPmXbS6fI7XU6Ynp08UXkob
83zgJOzcpcvbMem3MBreCEuNn1YbojmUdeH2qXUp2Bg4j0T19m7I+Tb5uI79/+7gII6aojRs/Iw7
UEShVm6YucSNpyEN8EVFOcHgiRtKdFQObC3HZ/8Asf8y+8RYpG9pLCEtfTAGFgCcOI6yfqs+CbwH
xZnqI5DlFfOjA3tYAVvlcqNoQEZJTHxF+2NthoXYdkkesGzv3JX26+HM/HlXB+My5wikxC7j4lG8
YNhVOhMpVHYtv4QtpUqNOGmxwmrttwiFvSK+45jmn8dv5i3ckUmCrD10LCQ/7Te1qD4Zdq4Tx912
oQlD3GHr8UBGCloEkWqcu4hDi+s1sx9FIrFAFC0KmNgWF1mVwDsFgr78oaX0/gxqKA6H6s+7O8gE
1W0xlZTguy3nDk7P5abGnwdz5MJHjvKBDwH68fH4i7F9PR4HBqMr5rY3d2kHPOwFNu7P7lbAT3bM
aEIsaf8SxQeWStwg6kb34Wg5fhNvEtCaE7Re6YsFTON5BwZ/aPLG71PmJICYVk4d11abMK06Eh4Y
/Pv3k1B/fXDPJ80Jpy8yJIjJvjr3etpF7aZpO1XEHV/BmX+1gzENaiUxRY4+fJ8oghAKymMmia/t
cvy5dbQezjb8VqB8N4GrzMjrWzB3dWV45q7b1pCg/TarJrKPx6/yt+3nmxxkJBh9H42711dJk9ob
Da/ptjlOEK2wZfEpdQgk3ysjrJ7C4eP8eaGDPHjf9HZVJ123HXDTFKtLdAL7y/G3EKGQGZd3z3NG
JDrGBLrFnxpaF/aV409sv/PIh8kfq+qzeTJqTkEMXxYkzywoSDCuPRilKTxctxtLdDBzTrcoJFbQ
w3Moi9AvnLr4dEYcAGcelWI56/LxNDec6R35BfHXenuUuheSNZ5xBmNK60ZnYfFUeekPxXnyW/ny
yoMuDioX5Omh5rs8/oQy5EeG+rD4WBGP2FPInOL51jDxpSGS6uxU7KkaaI5fTMvw2MUOjVITpEU7
Mq+F4V8NcBxXsBUfv8Tf7N4fS+cwoVB3bbyLe54HdkFoHYnd44robxDR2geTMP/45d7CYbA4f1zv
UES4RGxx55k8EkfiEpOBGT7bUCJqGcwxvIvJJ4VjTLs4+45f++9rk/qK4/skWw+bPtswjP2m6zG4
UI/C5w2JDkjDs4hw8fiFrL+ZF2GeXM9H0Yo2ptcbv46afZTbXElZTHafKAbE4sziFJGXgh+eUN6J
Ahr8NCIn7LwK9Dhs5KRVblTaQCSwxEIGYhHW3tJCE1XM8bv9+5RQO3XJEqO8vhZJ/ohDms5ql2Ic
um1ZdZcB/hHekxxS2CclRBPTBIE5ETuU6BLfufhfh+qPix/YyH6/8fddhyVm35cVF+5XOi6Rqgpp
J/mxKYHHz6nPS1xLRkn+HXkMsijHb+VvZ2EAnoATEQIN8AyvJ61v6miXof7Mzv4QZD3EV82lSgFN
a97QzE2ASTHg4fg1D6hgVr9RGop07HmWoM4HFx3DuTTSfGy3O7x2ZZ0CSEfJpslxJx1UwxCmmEbO
otIw4lSoEEoRJahYOXdoXUIhCCwBf23ZPO86670JemuDqOGZVIoB3cJD4x+k84twM9r0Eo1bnHzY
PZ0b2/nm7yWdPFf34sleyu9e8Kx8DlMiI82CfidUfuEkem0JaUKBVJOmRhNuxsNzJUuHsLNMZ7dW
SNMq+x5IngCEpDzbqacsx0UZAwRlpIsXkJy1mlm9/8RRMQxiTX8RB+7XylilhcX0k9roheD47smD
v5QFpAbPULLhoPYgh6OTRy5xuHQfmZulhzYRprMXWhfBJnFgKk5Uo/1mMW8xamYL5crlUS2KHGAQ
GoklvN5HX7WDPBggM+Z12U0r/Z6IcfA2U6OCgJdaGfG8RzI1GBE6JX8aRqvWvXi9RMhH1IcqNl4E
3vvQLFKeGKFNwJkIqkAsqnLpy3G4qqGA0PcohpTBwbOSVy1qX+Evdw2O7fxDCuZWsftXrPaO4XyW
TMmGBxTPRUCbo8OTBHSbc+D0XveRSJOkzm54HNNwK6zSxshunB0E66AW6MzSXlVko2IzCZnJuI9S
45kedmXDhh/wKJ1VDe5l8iAadWPzop7Bo5SdeTY146cgyIYzmnJKOOr/DTzaa8nEkf6kTGSR0HL7
4nZnPMg8Rrb5mZnW1PFD+RDmBoNAfJMgJTLsNsTSs39ut9BJQq4eecN9VVRf5/77UjNZ/Yd9Y57x
xzVfZ99DDI4xJnGlbLY2HA2UkoWg9z+vPhTMvyqEDD9OMYkmRSq4UHubpDuKEdlHcE4KtZkZTkwV
PJu4SFc0qxjKFGEp8WT6zt0Yu3cyocwKd5HOW388TeevA63/GyO9iMcsvrSJbqjMNHCcWuaJ5nGE
5qmBOs+Lyo9mSbcighukwRkYQUaJ+0VaP0Lq32wi8H0bJABScBdIfz203U1P9lE9sm3TfAuZa6ku
zCWsGCBygOfr5WprAVHBt2JJisTfeSeOAVQV3Nqv3CEWxIHD8CL8gWoCvdXDfTDkX/lLYiCuPZa3
Ybm+od/U0TuHEzXjNz6QRFs3IXEC6QWynK/Ncuh29d7j3MaJhv/ZQhuFibbI28Pv1hTRqVqrqnD+
r8vK7ywECbG5BQ/mNF/Rqown/87Kx2uR1dv29GUZPCgxo/sGYLHrW5f7Nvv8G5VLy8EXZrQjOZ2U
/nwCu2Z81pjtWZlcM/tiUVIxgubRBxM5SJkXTu8Yx7qDxZZqh1p/dbSLMN5O0ge9Xur2SZLI4uwX
l7n8HAmuSFBgLUvjhut1i9aL/AFP3KekXgcIGUkmQ3uMMLVSGepFZK5hzYdryn6cAIhws3VyLVJz
HAe3tKpzmRHdwVgCYkUILI5TqCmHsz75ZsfNSZ0022HaibfFjlkX4vzcQFeDZjq8x5v+aRmt8GI3
TWcGijrsd11wppzVzUpCiumRViaJiMmDgkBfNJo6uOwhfW7i7it2RTFzt6m+JXAcq1Cphxejm0Wn
MNVGoLXGJjtB1qM7ryLnZArDlYG0Zd8phRWnSCw2nHIRLNt5taqOSaBqKnopWvOWqYAwfQRYRjKD
vPrK0klWIKhgkaTBhULLleR7VRSTtLA4NSHtRZsC2v5p558E+xQDlkAuRm97GyLPTr47vmuYgBqG
481QPWRN9b1lsryyuyK9eGvG2Q83ttAUcpyrxN99xBf4zeAnpRwh042IEmADnWqygRpgA3vrpiVN
nsMWRNL+TuKeXel70ukQK6c9BQ9Tad/gi1yGBR+L61bU1P+IMR1dpq9DXc1nitHU6wmv4dj45zq0
NnXQnGcm7qGoQM2uMdHDgfIHmvNyU8ABSvNk3C71yTwNcB285L/5b2QY6Zm5ay5YyUqDKUG6J0Rj
5dA6r1ciKOKfirVlG9hGfFq8bHNjbbGOixuv7ENz+TgW6Tc7zf9hTaj7HRPfBulNheK67KPVXtoJ
tE1UXcLR2iqd0Bb9FZQEFxJ5xmxobJNuVdPOKJmepTX6ZccdKzyot3aDkNsOyMmGDp1a1mu7gVPe
BKMbNttd1VCQAfe6e1gtl9gfGk6/YeOtsxhIogO1NJFg4nJJPYEnl91es8neY5ujuMOy1tCQZpZo
M8chT60ivMqBDBvHoAeFvPwz5a34Z1YFV1OYbFOmWzgDCZ/C06tykS7hUlknBpHUpvAYaX5WVBy1
kHVRrmkgwbTHqy76splyKPY4EoLhPKoysejJbLSZiywZlJkjeXmI5dUc5z1yc3yav4mfAGfM79t7
MSbMvX+RTMWNzhaTzLCKMKL9ZTOLT1e2qeqggwwhO22B0IV+jB43SlT2YJ0umXdTQKoY79KTqbzB
gMHKnZwPpb3VySSRSdw+4vKdjZ5f/MQjqEdUSkICJ7SIoUgFdtn01zQTI1JinAzcrswGjjY3K1U+
PhQ6ioZcwn0qDHl7S3qbyAkdcbJIemeUYWinX3i95xy1iXkPcPZpV4/XkuihRqqqn1uinofbw4bh
kJC/tcnZKQgooVgo5ljJH9CDcw7tkVwDJ4MN1S2vzOF0cndnTl5+KiitUvY93TQvTk1v9E/lBLCE
GmYI3f+HMg8BBEMRiido7Y0ziN9WZZcl++R7j2X8ZMKBJkCJcllh1KksJUVXOzNGbTeTznlqsH34
LO5D/vl7x63YsvFeRfYVEyfZsgT1mn03fuHNsmmZBWvtHMcLEi4QC2+s8utuzNf9DHX+VoalHdon
2QrVOjqKN3I3gAKq/NqDcNs/thxfYFKYM8UUVepdRZV5NrpSjlrlfVWEqnC6GIcB1xEOSu5HlMEQ
8KoSn8Xki2eaF5KWYmN+oRInHv95vOuuFLMLHjmM1c+d49yx06ri2iWhkBkWrMj3wlSwm+IupksA
hRZ44xCpl2Fr8ujC2hSwt7QP3VBcTvxLXP5FW7dUcb8FliNoNB9aS4YQ9b+kh/CbccSlN1EFJrAY
uPygC2cp+kmKzgh2DXFQ9KlYmatiSt2x/60TZMxV3yJcGEYmW/uz9y50yDIjO1h3yjXIBGcg9LBY
oOVsrYcCwwbNsqrge87mbO/eOSPqWdQfiZnNYGWIXR7JpchlwiYw1FStlLtVERUfHsklqXKoTnnc
6P2lDoK7/ofNky/1RyRfmq23qUwf7kXUuFRwXgu/O+8C70S3ggjHWjjlxtgEjOXx679t+qLw8ef1
D3w1TL4V72uuTzxVYCYZSwD0WroptIhYPo5KBYoO7rW4DRghWWJ1fi0oszJSFrVeRlcWghHVTB2/
xb8kn1/d4iF/XeWU+52551hwhvIbI6BiNqcbJuV3ulEtmHNjX0D5pFqWJD2O34L1tl72+hYUcf8x
S7DeJdAr62QSDJYyJ0GEipoZ3KqWsx4nEkbBNGqpU54BoaKiJqMpWirq6wxN1dsXOrKxkWwL2cjj
d3kgj63MBHeJQ0N1wAaN6h5kJsxmmoJBawlMHRcRBJYb0CBp5lLsYdCml0tDKxt19/14Xlv+VeO8
R+P3kn46CP0xyZZgxE7IcX5wI07od3HVR802moE1G78oLskMsKExL0ZEuMryYbAYBu5TJa6omj4J
yiDllwinsvtO4gzDSnX2CmWHSz4aho3gdHtSLHBCyW9ummuPZnY53zr3VWhVFMgXKyHJ2gXkES/5
tWBDAtnIz5Y+iLbYAPMK36+10rhXgPkgNr+S74Shp+ArF4CgUuGgzvqsB//X4RntHYG2SRTs4muM
LN+gL1r85mNY9adCvvFMu+rTYsdnZAgh71PI6s3l07oOhkcZTp6C0WAJ24NzMUHLoKyF1Nb4apPT
z7Nr/SpoeAc7Pb/ydqmZD/G11NFm5G0cqPjFSoREwlXKABTRc5T+kEihrIYMLDgLLUaQF0O4AJ9r
zg0kQRs51USQspHHl9+B/Mjv5RfQOQgQmsJUcNDk40Z1ZVmtwfILpKnqnxul+YX0QQq1Pt4VAyv7
EP5a82bmLzUe6mkYMCENMXRE68wd0E/tIyT8GCENvJ6CBcv7pJjZmcO5HI5N/yPzszv5DvxHGUbD
oCCZLTcCV45J8E7ebxWUeL2oITdwyWWJ3QBWDdmIP2xA2kMeWdhLvd1Mj5l5OUf1KpyiqAlbzQ1i
E1QzmffJjUSxAgLtlycPGpx/vLATIwNAFk3eF2mP2eZ10m5OnPqfhdhoz/G4dM0TDmFGBrqdYWFe
1WKsyZVsLpHUC9aM9oFLxlFAyjrcfwYJhIeCY5VSpHdWdnzVy3NrfxPEQOYIqE0jsm8ZI/Fmh3bV
nCi/BFA/yq5GPPx3VsFbKwRHK5TMPuE/GiHBIe9I5nttTf9ivdVmBSSs2jGerW4Au6jcSrM7NwL2
KX0ySTKdZaBVcdTYSxOaXDp6eD6naLVc+CC8gMTeH6SzhNinjywb9cUcGVF9lzovpCzU7/CIgANz
iknDqy3BDpMSU47LJkEi15Bs5Qk40WC4V/RnfeDoUvlUQQEgvoQoZ12mKQzxYxxpxWbu/Fm+hmdd
8Srw61tZJP6XWMjKsrINadTi3ktKmn22t/DDWlcf5YYFFpHjr+NKG1zWR74duAMZw82uOx383Snw
KQM/2J+bK6iZT13TULy1DCwwkyAT8XiGwcj3qjbYrTh2rZXtiJfCQbf7H6URP9uiXZKcAAgaxmxE
gnVEZGRV03Xs/c1aW4uc8KNbKSCxWsQEivC2BEgYJZ/IDO9rbpErWX4D9d5yI860xcoe2jjBY1UL
1gqZbFr3alLACxy7dJO71oN36QXvqc4hcmQSGpXEhzC7woXJi+uVi+CZKSCxTzQQAoJJjWfDstdr
djxv4Z9SFRCUFzcPjx3XCzOuZASLn8HXhhppiFu5kDEoTJs+ydYC6niZb6IbJjYkVYDax4PqkQ3+
NGeNxDSls5gVrEIcOYRGeqv5insrjKAorLm7fUQGEcwSMEH+wXoNTftuwfeHJuOHAJb8aUe3u5Km
IfINAy7ri20GeE7uDjEsT/5zsPNJYIBairJnkNcOnwzcex06EtiQHXft/Zn65n+DcOvUvEks5w40
2/UCe/yMYLlUrWkv1pmo+V9V9xgKzdAu+1o56T+sshCRjzUqLCwk5MFkMIb6gtSOvmZZI9UsXI8B
ZQObNcDtiYfyOemMAfRGr2DyxcYs9XIm+XkJrS5mfBOO7rk3bm7krciwgaEmW92AcmJdNzk1P4p9
HF/FrwZegP3UPeZtl57riDOj9J8q7MxzLwDHRELBaFrrwmur/zZQAezaH7vsRdd+8W6NdpDrXxoE
egJSAe5sHzn3ebLfriZP3Isiu2pPcm9PLvpl5ZA6HnIMW/hk7qsnNrIDEpgcP7N33JpRY8Sqv7L6
smZ0e9DxS28pfAOvrf7MJM/ewKGG2Nhp4ycfIAPYFB1Zw/arOL4Uf9gEE810X7vTaTWMZ6Nn3Y4Y
7TpcIZlu86LK60WoaxuPzfgrHJ4iHDADaBlAd9kInlg0cFr8IgfHscnIdWHYZUrWris2A5ObYsPW
RTTWHvo6Mmp00vqKTtNudz0H+xv5E0yWlhuTVdOGQWeW6xPG1MJdbioS4xJPfxlJMZcxyKw0LsBA
sps4db0CDbrkoXeSOzdxL9vuybWXG66/m4gQElETc1e6vvwuBdpKnL5sVglF8kWCa3YCcPO7XGMR
rhdwqhNcSiBUnhbv5w4hEtfBxNnvz/eNMlHglwUNEAO7Cq0YMYXGYzL8xwZUuwWRoLYjCRyocrZ2
hGzejsI3Jtatnoe0+EaWJqWzItl8k+8g4/u7i1pEFWkxPs55c+qyQ73B+7hEH4H6jfa9Gox09iYU
FTAjctzw5JV6E7BGKXsO0wx+DNVmWLfKJ2r5ojNjkn5IE+cdMIrc5IO157PwXFqmA9MLNwduNM6C
GU2JU26Lmlx4tbhfijj54FDhcBuYquefY+O9U3B/Gw9C5uUhb8W5DUk9ZPWv1/selpFdyYG0bUPr
yxzuYVmdP+T9le8SGCZQPP4zDV9tXJ8cxEbroNRCfjC2zqe4PNuLmDfYXOzNuygwLvzslyu512H4
8c6ufJMoZECobELWHcK4628Og2anbPeVZxVb2JrP1/IXJ0RWYIHsXyoucPyxsqRXc/zCf5mQV9c9
CJaL2fL3YWwW8LZREWMlUvVUVQ/5t1MEg+726TsXfJseWJ8UqPGGdRAizvB6OvrJ8Ze64Un3KP9u
QG9vfJUJH+taPVagFO4to7vixEcp+QOcLe/UcvT1ByuQB/7f5Q9WYOn7UbzJN8U2wt1Uq7P2CJsi
CeJ31jpNbcevtVriP/xrn9ihTuKl2Jr7e6UcKehKAxALSNnIphvCblAXVLu1NZyDd+Ch0QjtZB9W
nSHyXJzlu6CmpQl/xU62HAferl/PdtWceWm3tDWGtfWT36XmijGf+uFe6G39F4ugIjXMRP4pB3mN
DMhUAEPWF/J6NNT5cq+wg1cu/gQfWpy+oVxyD+BW5R2cFN5CleJ046cmKdLAOcvm9jTsUYyyqOn+
Lq5i+GDX4QObBYG/lzYZvrRw/OLEaOK7aEbb0yMfF/5SPUen8G7V1+YL/Hb88oJEmU970hBICCSo
rIAv2I9f1EDJe8J21jm6hh74UkXqIvqAGV2LO/ykZUvvwoSxfqeivq0Qz5R7pfDFQ/9MFSTexLkm
IL8upzIsHfpEWhY7axPX9y6eNw8sifICKXcVhiuzVmtBG2EOwl8kD9VOUrU/zCg4JWPz4i8pCJ7s
9HSTu9TsHsklXFqTApj8MtnFCMIaH/ZE5GHdnjV8bm6aX76zfPP8HuHae4bzNjSSU2+XXnXZeEp6
9rIDvGuhWrDLCnVMvJxkSHLKJekbgpA9zXMIaw3BmiLNaDPCQihwbqbs6+qERCkSEA9usXYtKI8J
lFLQnZKsmMpNGdnYLlRsDV1G9qMLHAxgOWqVqaKtTAI6Gucpz8tIkcHlsR5Mp/jYILOsPgsOErPd
fSGSW5yalMJ0N1DnIGx+UjJcHQ1JnjyrCWLIJ0zn9KsY7E4uJjtOJyGLQO0zWgtl9sAPtenwQx4t
Y24bWXbSUw+8TdMgP6vGkowckIjZbk/BMEnxVLmBXehfqnq0oBknYJ6a0OSDTP4vKG2wLXI1YL7m
i4VgJ/bE0IiaVjGScdUnP8iz9TOlEVSVCdYJ907lbTiGcWvSwBKT568/OGQryRMHQ3AqQcHV4yWM
UP1FirwzMcRU1UqmWEArxvG0clggrtR5QR3cjtRROebb9DFnBsFrncvrfnGCaiO6VilQjQ1qLkwm
8FlOdYl3QPRcM0LD5tGY8TmkAr+WbhgdWa607E+W4pO1C886yX0hkFv5qByCyQfbRSPKbFNqYaSz
PH3e2PVHP15lkFVuwdmVR9CPzsVmNtR8Iu1OBXSaoHLFOqICaE0gEuxfZJ6c3DyT2zFUwxfNXpR0
V9342Yds//ip9JZP4/Uh4R6c2f6+CYPSsIttQ5VH5x8JLFTLGDzfvMc0KcCS7bEipHBwoZLr/fS8
lrAqwdyVf5NpoONUpSxVplZZ0q66ncDI5HOoBk+2lHbB8Vtfc7evDxgTxJ0IdV2Ix4IVJvuH0c9K
6A4oouZbVdcDute4dTaUgn22bEb775gsvzgAOqP4no/Zz8bdN+fanWvR38l/SjyTh1hDmH71y5SE
KWj+llXzHWrqMl5NSzUw0jyjupGsplBIMebOdVaRI+nlyWCS9Ofs+EmIQQIHv3qoh+is+0RhGWkZ
l9nFXkoReqk0wCoprWABEoGGrdR5blbxKXZSKpxr1XAzXlf7ZxGjljDWLrN/h6Qt4T4xDv1WneOc
TrvkBnvR9+MXrfIA15v76kuqDazpZtc/bqLdYxJwELX9fVfrTuZqd+rTRKZzS0Vn1XHk6O6b9t4f
wR6xwy0a+9idl4ZbvQOptd9APJgqFKPIMgeoV/nrkvxj3vLFbfMkmQtZvzWyxQgo9zABalEjhbiN
2f5qkqcF5dTxn1U2bXC/Q6e9ZYVca1/LxBBEaPNtymftZcdcWxTtZvmiEXFfILrW3lQ6l0NfsSxh
0QqLoXp1fDW6ylAerEbPRHnGQnwFWMrhRopAq9VumhRbvIhHx5+Q8e1+VtBjsTDq1EYrKPnXQObW
NIZ7Z87vAS9dyd4gTd2gMKKSdQ2VQVOHtwnNZxqIwqEISISmtJbv1gS7RDQUWNloC7kP6WrxZCw1
YTRUp675p02JdmMa11y2cti4m/2mPDXS4j5zx8+QUH0UakpZmtLOfwpCXeefcjdfhTiFLxQs6vjQ
vEFaEoCIG8TauABgQT2+9kNJw9NS55TFVvqsXvdjCfL7OgiUliFe7C1qupbxXi/MX1xCk1wyLGgO
AThe6EFGGcW1Ms2XuNjO1E5JlLlkdpW4pn7cz8+qiaNDqP7GvMQlpGxAQjyHesRXERZ0XEHbemKT
xzBAyLquvLa0bH6yZtX3hPPXm52SBj0FUH64mSUip47END8Cd/XvJP3MK0WLOHa//6jDBDR5iNAW
n7PM4tvO2O1u2n2w6m2Sl7mcewQ+fyOHXdAsvwv+JDuqDVkWvKhViuKHknhJ9FhihQqc+tEZz+pl
T8YKyMLug40cdYZILplPidKJ+4VImVw5LoZAp0ifX7VRrNuePBI4CIM5676St7FpQLqsEEDGRtUI
AnUiBjzW83yObvd+iLvbXJAOVYxdpd/NTX8VZe2tk9bfzKL9ytfJ4eA494pchDWqirf1iIsaX8wJ
ApB8K+Re5zgoSpTxV2XPZGupWys3oNTd70ZQUguI0v5UE7BbNk/pWNHTzWaAOSIvHsRBu/J0glnW
GUoId3wF/81keTjq2t1I3fnuQSg1F1PVjpZbbTkRGRXuVecCvZ5KS2aMw64ztdFZ0p2NZvsQ34Bh
UJ5doImaibAs8viNkYCcbS5Q1wa36T9kxuaMynFEMtOvqjNcyF2Owriih+Zjui8vEQB3TtXMoWjG
L0llHX8w03sbpdGX4xIOY4ddCi8HnWxYJhtuWqeGZ9EVkQYum6Zd6UmSgYJ2eJBDrGmN8BeDe64s
B76WkoukcvKkvshAO9lk7CxkLRfWRWbgoClJhNp3oUhT4tV8xDCrb4yc0JPr9HJEAkeR9/Dykokz
H+VvKC25/jmeP2HdfmtSt0ZPwZ1wBGdZUDML31MBBAMnLE9QDF/+L0j5vxOcG9SBrh+45v97RS7u
gY8q3NEiW79RhyfnNw+vy6955d0IQpAdHP7SRyO8xCqQTqkLpwE/9HFjyU6yukvOpJitMlwM50Hb
LihIxdztLrjFWIPesMl6T0JhikuIH8phhQiAJywT6QjOS7s6zU3/hbWubni1sac1cWFJqMf5hXtB
a6PagpmiHCVmQXLbANoTIwB8SF5+J6xzc+b6z5oyGP69U9Nu8IU9V7fbhOSzBKH0i/SrY0agS+fg
xAkfpE1NvOJHHvhbSmciLQBiNzbVGTg12EPy4Yt8ClwMucmMNw+7wePyr4IJu1ECKXYzDyXj+RMH
rzWN5jmpOoSIZSYrzm5oqU/DCZKSMBFwGNlvpfNoRrmPQMwdX9Jvyajw2mzbXVX+6Mx1DjxaUvVV
XFZhtd03lCHcH5pdCbyX82MW+LjndDbXj0wLi9n0UP8qnoRnUvyayBMhhlIBnHRqTHmACgthwNj+
xzO/43v/xQ8K6CH1sSpSdXwDtR8NyxniqIKZrXkm+1RG7Uc1Fh0fD/Nte4oGhFQ056CFDTuUPRzH
krpBgNhpkBV3JPJvsxI/f59G6/mTtz/oxHwoICUdk6dy/6w8p0gMlgKtBHXTEttIbx2XjOmvgM7J
32aroqR42UzBbcP6ScxvpfWrnZZPHFLa+6xxVXMAHax2oaHEkTSBjn8h41iODKvAtByBrF1BNjmV
Zu5JZ2/eiH6Hg2PdtFxYCDc8ZlXppbiKGx17Umrf31pfgMWHXg3ItH9GzvNENqpMhn+ipZA+wvyv
uMR+12VqENfGU+o++pT7lhFKtCd7Ps8Z8xQzbXR3bu4B2bEvFfrTDOOa3EBm3rD6h6S4p0B8Vlpw
leVAZkkTh0pJ6MAKcSNCP/zB+ChYBz1JUSRxiH6H/MqIUFQaa/ZSsxJpqCbpEegr/KPsCiih+zgG
l/aoWoUYAaZPZuxdrZ4xORJzgnuFYBNe4Q9LvQKvjy+Qv5QpWB9kiCVbsCHVdJARdVp33uf2yBGA
aTe9+goNYGvyr6bI/jABL69R5ms4vFIV4JisZj+sYRFTh+wtaqLXWEih7yZg+BZln8GlkG7l8Ajs
zM96jpr4PBthywk698qsIlBa9ZWKDab5Zd8A4IdW+EyrRqlCJbVwQs8ZSWE26QS5zlhFoFNOSMGl
16mOl87pCoUvAd4SHWwPLacufWCC+81PdjC9s4kOjQrScmxRoLsoYNI2Fa6p7z9iFneYFq+x6kmG
Nvd358lC973XW96qUbVk5ofOGkgPjnmGSnr8cx6y7wDDn2ff/rypefIsyR/ErrGbaTrJh/8kCy73
j14DAebUqQmH4juNNAfdi9w1BsYG00P7rUsd4CAFa6TdMhje2G1VHPqdzpAvOVQW3lVzcXwhHYKt
fl/OB7Wj7DrH/WtHPzSwy1O/0F4csld+dNXK2aV4nNwKW0VwBNxPJQiUVCExcvwGDgzqm+sfPG45
zUtOQYmmbjK9nO9K7pBvOn6RQ/bjw6sc8h94oVG6eTDT2I6vI3ITggvIzNYavaL0QbEUVSkl9I5f
+u/T+f/H9810Zs0ShDHPl1M4JCHKMMfltbwOJRGPX2uFWvwRz755zMOobRqo4JYmnaJCbVYXasfD
ORJkKU+9i6RZY7kdD2sjfzoZ8Z3ybpSIB9SF5RKrqEHiB5txk0OSZiMjrMCCtAjBC0gKSni1+xLT
q80EKy+n6zfRmhx+grGhmf8FA7ZY9xOoCZ8KZrwkYFD8U3UeCUprWvWFtY+u0sw7J/JG5vnH0ENg
xBoT0QxodxoX1I6lah4bTrlkpVmPj9ZfZ8ahmxI6CMuno/D1yg8GvLTWZGYUFhBP7Y3krrIphg+k
NN4TzDqMRl6mhv4YMASopkED9PpqkGi1XlG43TaLBijqViKocFkbjeSW60l/e9IFsW0dkdaOON2J
fUG6pMAYdJxHk7NqNpcgEnXOORFZz8h7VowFJDMLN5c+1Xq5+6SrhJMJKMW6ViUEkRocdvF7VtY8
yKG8PJjrUi23yQ3RgfP6wbLFiJ0l8niwGcAKyYvKrT6CTzhTwnFasq9q9mt2u08sfqVFj0/i3+2X
RHxDe8NMmgdRntk4IaMSseRnOg3pX+MIWlOd9iN8fgpxJNRACLIqgJvNvbLT79yDVsqbbffHPRzY
0Mr25iDfGQwB+Uuf4kiKbxEja8raVRpMpHXkxb0KKpEf4r2rBuN2l7xnala95MP7IFlD1RBexw2g
tddTMdWlWdibvt/qmGYPr1W17kM597czsSiWQBEPpyEOLNUUkTes6EktPqNemcgEFfOC/PvxEVr5
K4/c2WFvaBxG9Vh1LewvINTtBGlG4xljr64pxNcvBey2IpxU6igEb4ROTJi8UQCkROc4njRbKur7
vUW0Y/i4YnTctxLQZjM8qGQol7XM6ZtB+ZovGctnTNeKfQCH6oLP2EzXK+4EvGhS30TJbVaN1+KF
o4v/bMyq+2V4cM6G6oac7NzfhHS9CDquwgj2NCa93+I79uVwpUHD/qm6A46cYyVMQQBR1Nn1NV7u
vdZBsnh3gM2UHNXt9Lvz37mChLYpY+EQUIfryMkuL/L4mB+m2teNSQv9mq714BZVUf0P98e2K1CN
id1vO5+wni56nwgTRpMVss2wRSSs9zQquOAvSLjDJidAmcJw0y3OOPrVhqrMtzLvAuYzD3bWPqrb
lV+rGlYH58PgAj8aqieL0BkswWe+GKd/byXnq1mj7ha30TlzGRXAxaRK1YeX7It1q4IPJB5hx67m
r7r3rSugV7QX7Jz0PNhbtLaQ0FDmmO9UPMAccAE+ria3ZPeJ9MRHi0UEOPFSeC/Tuyc1RbDdwBjp
XPJyLGnpINiRkVee6eXjZKt45Crof3EwXAqaLVoi8qBnRGM3zqY6gTZr9X7ImNBV2BflPcdS7bzn
f8E6dWg8iPM8W86eF0ox6SDnuWlQKk8Cb7elRmM244nZIj+2dz4rW2x5+Vf1CfDAS9t9l+cOvkvm
fcrLL/bGEpaH/KDOCaakzcNTWgIDIJOG/8U37lJKftptAQUC4mdQP4naOpiN/WDAfBj+IhBYnOf1
BCw/bBBSJMHKN2X9r9zuPqbL2nGbDhfQCEM7NENm2j/xcXKw5/Gy2Od+Agak94b/2JmtR9Z2382U
LQrwd9y0kL+8O/OacwBS/EF7EOqR7/w6lL59GvRldq5gCqhoRcO8YGA68JY9RT1iziGdrkPOLWHu
+SJ1Wu5oQOIOWTQYMs8xroGlb/FQ6QiZhg/Mvqwew2InCZxodDEt4blgVDZARy1b+HRkCXkjn3dD
W19WAemx+r0PUG/+xRp/WqDiEt6TCvjcP04LeUCiYOWaqFepAVRuzyQKCMwQDsMtgTcdt6CuDf1Q
X/jstl+n6YtaePga/qhPb+bpzJ+Ae1YPtDtRdhfzVG/fbQpqTJg4EF8YAsXq6kTVtPDUPcIQJGzl
cDFuTCKcbCv2Lmiyr+LgaWPYrDbtl6Yc/uOg3zT2lpyOggXLMS/ctFvr2UmWfjd6Y41hhZEU+WkF
+Kw0m3+duiowrt3H/0fame7EkW3b+lW26n/sG31zdPaRLplJQiYkkIBN8SeEDY6+7+Pp7zfD3ruK
tGWudKQqcDZEs2I1c405xpiCI0m6QoKPNP9K1CdPLUTspnDT7UsIFT0jhSqqJEltMNREIRTVLZMJ
PjaCJwLliuhTbtm7DbXygoHktM5e+LrRqFHwW5pEwRoSw3AGbRBdcjqx9kOTvuS0RLhN+InZwIq3
aAImp7QCaWFfqsb4zwLIJSwUZmkIBF6LKqnIYF102CWdSRHfLnWPTutrq7ArxzOtH6hAEiA1wm7m
C0MccaN1K7k39sVvnNypCygGzrrgpjHqXZgdVZ4WaJ7CQ8QEIK0AekAWWu38eCW9nrfkEzH7zGxz
5eu1XAu+uIWeSWaRMUQtqkWyTaMYGsoRwBXCNL4l5hCd0jzQRgJ2EnKLsQHtVBTFhWs89ihZFTJ6
gkZjqRXWjzI3z7W/Ed6FmjSLw7CEg4J60NsF7GUIcgQGhjAYOAlH5RMposC0OWfOuvLAk4zmAu0d
IYkIIfmcpIMk6X/0QHGQkLVCkp6Qzs1wM3rf5LoE2UyF0S3YgKA75EeiqFoJlJJgMZwUZ7Z2S85i
20lSRhsPpcdoYSmAfA1LQEuIACHxOYl3QRvIOIUWwH6CY3EyG+/JoZrP9dbf082swjl3i41kPDi5
pH/p18IY6DUh8l21wDiQwj+if2LQ+9NsjMmKJ7EcsDtUs5PZ2De8LCtMamQIYX1w6H8eOeruRWcL
khNn+DWZL1sGhUxRNDJPUPrxkpviT0R1LWSxOUQqOd/WJfxXtpksZ6qeXyp1uQ37FvZCtOFpyfiu
gutl9h0eq0ASWe7WT+Od9DXvSsxxh9jmTx7NroPbT8Ag/HQ3LnZ6XT2robOyAzy0vVu6nezCfqRh
QT3Wwl9cfPbQq9rP9PF6lBVNSFUyLRMXScU0gGf+JWYPdAVlrO+aFoYIaI9A2fKoJaoCHvy+KWz8
8UGyO1XB1YgiXUIrrs6qbjCGI/stPlZSdzTvko1vvaJfWuV5upacVwqDGpk+X6DJaL/lrqdbmb8k
MyDTemM3ryEAPoOHg/J0OTH+FLQy8Bwa6gsmX02ND8y5OklmC+c5cdSQ3i39noMwokXan5fZZxtr
X5Dws76rZMRxTLlyCW8E9Rvd6IA05qADZEmc8wPfYC3laKQ/vp/zew4v3nlsXLlq3rRr5064LPjx
nImLRUTYM8xPkgaH9TNAPtNAh5bdJBRcdwSvTOcbyU4UyOelyeQ3z57DsWjBbeff9H/0nnCF68Hb
V7RxIipS30BVqQUYadLYnDqI8J3BpazEhzDEgb5ECSOzva9v5Zhy/00pfsWyoss0ZN4WWXcp8qu+
ZpHGnplWlcbHKQEwgkNKXUuGKNGQsMlk+SeHIMGE7Jv4+7ElQgVjLzsQL3Mr/UYEd4L2ab11wCyW
1pJ+y7FEgsXBUVci5pqZ4nuRRIDmk0tFucdmELNsBNLnqVVJLxA8ZBEm4UGJjlnwWS4ssMxzKQjD
or7lL7kGC+9ulsYwHTZDkX/lhKJtlkwr3YDzyraAXyzpssAKaCZBhIxHrEr27njt9w1c0RuhUeNE
zldR56y8RHsSdefyhNk0SEn6eGCKjii9w4lrs7oQr2TsjBHQD6RRAZcZ35yTqxRVNOgNtGup3tFB
s8k6rDsexYCJ3GA94vlMwSgq/pIjpAuCsQ5+/QVu51qm+45kCpYkaklOhambppF5EqmxLBBKxnYD
cQAjllHipemz8I6dlNXa5v8qj57ZXdhQAiP6Rew1xy7sb7hk4SVLJCuLUot9sEoANETRM31EJlC+
0RvBoWULbpZteiYG+OI7zfv4LTwNNILkYzPScqUt6h3hiQHoCyyGuLmbWfYMFzWRXbj2ZrSa17x6
ZkO/KYPkTiBRkUdkUBeR5BB92A1BCGKBKq0eJ+ulyLA6YJfHAeUqiKVlbnIIjmqTZCtxNdfxY56X
JZPzC38K8/3npLR3SXAFupyP56kbrxugavGO6JXkuSR3NeVPukpyy6bj0cN9oicvM1bqkF3n2DQE
NhN5tBngOTIuSXKJUlops4ThYkDR8jfTROpOoDJ+0z9ERswvk/2ptthZ/X5j9jNi4gJTOKjH4FZo
OiKD9xszihfMuhWW6rEc8r2P55hjxIcaO+gZLqj09e+Tbd18KhKSI78/+6lqj90G5SxUckqLFzVe
Yu/P3oV2qSZ2ox5beIG4Lfg+WIS4ZCO3Co6F16y9QL/BFFeWXCH2oSqFMCc2w/ncXShkScyiW1Ur
dJZut7HZEhPAJZlzjtWKMOY048IYh0vRlXRWtU+cbK3OxGqhEGTincBQQjJYtOqMQKDC39+h/hMi
dXKH+vs71Cr47GHdq0cJZITKC4qu6+lB6lQstgtMnELp81n1YvbfDDPgBsn9UtBJdJNslYTew1Qj
YSrT9O8vcCG5vUNDTi7wBDLr6n7EU4wLXCjFyrcS68QkLq+r+iGID4a32Huw5DE52CWoyHeWBTDD
//I6ThBQtbf0NrFHao7hhyzwJ1OYzPHEO0vZjfn7NkPOzxaEbKdsGzy/w3fmg5KLP2Gx0iKaTsSl
O45UQXz/yLBmmYbWpLpSlOrfOB+EnguGMiH5hjjvg9uW5/9T8//tZCcwWTOm/eDbk3rM4nrrJd5C
jxCqGifWgMmlT8jeQMBg0Sd/6KD9M2i53K4H5qxDTjF/qmlax1VQdypFxXqoIzlGNCTo6k++FZ/p
dXohA8m0tzx+6aKiDks/GiQLLPtzI/z7EhBuv2/xNMHyrOl0GqHGjywgRmV0qGNzDelJQgYSJD21
QERbJwZUPwIG0RnD7pDL4uqIXSM2QrCzeLHEuAaYIki+3YBZO/bGgS3BvC7TKJMJswxhiWh7Pnig
J0qC71Mavs62rlHwBzXL+3sphqFq3cClvhy+8ZOOP61G0SQYJ0ENBeRCSM+NxRZFedST5kb4cwgg
TdBxuRbmNvnFxf0vr+qkhaNYCyfL9dWjU9efRNstewjRmUuUqgXmKvItcQa6iBCVgF9mBVtiBOVE
YyN0XZpO5KpjSb7l91f2y00O1KH/tNfJ/NPiAR30niXP3sMCS2g5t2JrLlm/VOyQMtEdMv7EKrDu
vDsr9p+EFMVWQTaVXCj7/qj3cDnBdsMmOlxK9BjuRwTNX41UiE4O+TNq4XmnE1SmTwlZKu0oNqR5
OBCpoubvu4cPGuREX/S9A/3tPNb7DkSPaqjmwnng+En0OdhIiXH7NoiJiLhZINg+yHAMr2W35IXi
5iTIjiAxojmV0gOsMjYZrN9f2qkg6MelAQsaeKcbmnOSH53CIKVMYKYdRyqQLMWLSK3gwBFkdN3v
TAaxq+Hi2FUDavz+9L8cWdZfZz8JVVIjoIZgjgSuRhHn2MWTzAUEb1Vav34f0b8/36+75l8nPC2E
Re6y0qlKzQnd8V6Aa8GJR9gsUmiijScCdyji3TfTwK1wgupTb2a2LQTLPBuJXzWWcZ5ENPQbUWjE
HmxxuFqd+hET6FT3fvpk3JNZx/Mjp9fnSDsOVCzRiHTEg1DgO2JX6SURpFlC7Cp/IRwG6BBe9Mf+
w/IETudxeCAWKUxAC5iz77tuPerZ5GuDdoT4jd0H9TUR70LflwIukZLClC1Xwg76/XP6OZ3JCva3
01onyYWcEpWBq9d0yy7ehOndnIZ7rdmq1leHwj4RKQWEVfBfnmw2ynPZbRtFufaqiBgzXavwVXrf
3bDJOu8TH6SXjCeln2QXhC3nXBns0QCHUiHf0c2kxIssOR6ps6iuvkyh/gyR79FOrI+G269mAqS/
SBMcizqv7kmHb5q0KCgyqi3pehn/0t+KTl0LHiL8MkkjlsTCRd9/wBSQSeb9k8Q/EaaXY5JHtfTT
6hSjppeZ2vTO0bYhCSI7kZQUU8/vn5xEUidnEcIQ/v6W7grj46S/aJhj6bXvHNupohLWAu5Ry0cf
6k+/P9HPnAs0wH8/08kqYySG67tZ4B77Dq0tJvKstNJ6wiEhwonU+bIPSLWn178/8S/a8d15T0ZE
0cWWW/N8jyIqFgir4qR58ZFH0K8bkjVUJXgy9VPznbYvZrzzQ2BmFb/KOv+m9vVF09e3Mgv9/o7w
o//FU2OmtUxTt23gyZO21NWRLJ3SukfNq75WhXqVIBBOCdOq+DFzE7h/AEYCxknSRJA1O7VIMrC7
bS8XnK6KejzTNEr0if8N+m0YoUvGtbXJpfUP4sKbmOo3gMcMKMQNynZdJdEqjbxOFjuqXYli3Mhm
HDUphQ1uzRkMtt6CuvBSMsuJoSNZxJgCnpWcXM4smVhCCnATt1G/oTCBGu3uQaJXQgwEHCb2FbEZ
5xCRW6Qa8Wp2KZbS1y/LZn7J9oHmAEpA17gSIFrAGFHxiEEBA0TuW9Gyr2JZ1TnRed5PL+JIYXvt
g8j7zIKEkt0IHzYlN6xYFS4sk30uOEJVdaI/clOQgbhcR429H7LMxW2m3dvtrQRAYpzEV0osdns/
QcOHGQ9duMkqQRsWDr9mH0Dp5XYpVLo2Wv9O7BWVubslrJzq5E6Ef+Kxz2SG0bjgZKIrq5j/JFSm
CULWqTymci3guYld6DJI4pz9gH8bmM6BC/CCL0RdYd195dd3iFJibom8isDc2dll0C3OKXJIRfnW
6VRatOK7HBCQW5cKFR6EtsWBE2jIRKfkeMEB39oLJI5DBib0+267ZJhP5hrXVDVyPjr1ZbVTPkIF
QW4aE005klRU29d5uM/LdG1lAuMMrA4xHroUGNhNQExu9KYG034AHCLWEs9KGsnV9INYGQgG6UFb
FmxXwGIBSfoeg7shKo1tMQZooXHLWgqkuATzIm+UKHs23U/ag0Ifl2K8ltFcuqPbM1jP04zqBsWQ
4rgyBvhxhu23pZCJ3j/kgY9liQlwmX+h3cQ+lF996d4l6kwtSE+5pL3mBCK4umunJ2PoD26GTBtC
qDiLkG12yOdrO6cyJ9RjJFqdaL7vIvbYIMd0AcsdbuQBS17axcw5ghA52OlLqAfHcla/ja12Q42l
rdMWd+LFJ5k8gorcQcjGpdggKFP5pGlPeZXAR4W58fsH94ugU5rL03EisDB+/6n2hqkYGcRkgooJ
NZls9iR1SzDRmwgoqDtg22dzZIimAq6eNMUHF/AzhPP+Ak4C8kaPXDMdNQJ/fWGYTdO4yqsSXu6X
fp6xdjGFHqWTm5gBUT84+c8LyPuTy8z/N+JEyurRmZOqHQlFV4P+J1thPHErwMyA8Y7Ht4Ny0Pge
/Ittap8P27CFzJypH12KzOvvRxCXQqRkWw57ILDC95fiukWqqKn7Pbqbwn5RewpqBIBOwIvH6Q/i
mGDZkgr8ONQ7rZpFnPv+Gk7Wnj6ZW/hqtnbMkLcxVQk9XIiFsjMCIpMklXCJpM6o5B6B9mijH7op
kZrSaGIQ1pIHay1JTDBOGkjXGPxwI0BOAzt2Qj/J8WsVBkIVRSt/ZDLZbRoUkLTIa+iZt3eMaovT
pyQ7xZgHEynx8Plw635qivHTLZ+EEGOBLRj2i+xCcsxwjC2rO1ZsktseSGrKjc9kUpKlKEROXVRo
59xHpXhSWFP2qLP7zOqyRhWsw5+VZ/RBH/0ZMOOheB5ONfw0sYt43zGS2des3I/0Y+B2bzlpLrqC
TD4K0i0ujX2A+KhKaqadgh2ou9S2kGQ71Quu5RnhiPT7S/oF7Pr+kk72Q6U2qnWUckkR0EWS6Del
y6zt1xei3hBTcOk/wlSM8FNg5jDbaPfD9odXPUhrHFg4Hpv4HWTPvBXC2vj9Nf4CeHt/jSfjaXad
PMY7SD8mSngczPp8cNKDB2lLVo0gUS6dgOWltKHLQKkgyat9Y4L74CLkJD8N6r89u5MBpdTRwPQR
6Ecx1LRj/3Jw4iV4Y/hgoAAgLowwCTmk4hZUvd+f/9R2eendVDwlkJRKInSg931n1IaWPHOhH8Xt
UIYv6pu9AH1QtFbDlLisiQhp3G8CpUnEztrD4xAGSNLUt2Ja8AMOlFo3IhH8/QUav5r9/3aBpyKb
pi8geyiZfoRKh8oKEw3y2RmVfIRlI8oVhiUXJHosEoRadzszCyBLSJkA2VlIVUFZ/cEHCvtLVXI/
aEJlCZnnbeTugAfgzCa45xYlCy/H52H//hYWwPr0GYNkq/B9KZGoLgH939aQuA1IxwH/HiVJLYwk
4ROIilQqXAsPTSwGmMSlIcVtKOiEo4mhN81N5t8c3Atm0aDFGyq/GaobFOUF1unERPQLIWkY8/Ag
fApoSWrRXUqOUp6aAFKShJFwXIg5NBMRA39DfGoSratgFFg+cMO4BsMbaMuP1u6lHsrvbv1k7da9
TK8RV+hHGVMsEPIAbXwqXRjcOJPIg4teClf75qAtYl/Q57fWiGVWZ20kBwNzTUqDiM5IuAoj7vzz
8JzHQ7Uk+7WBXJnCcjC656Jf4XCycAjuMnXTlRh2SibaV6hXwfmFkFzY5csYnUMFx1Rz2IgXVMFi
jhN+i0PaNNvbZozPSxI/g5WtSQUx8DnsD76hMDpIYMuCLwpLa34Wg7cR2rpApjwQEUQK31EuYUmW
wabhIOwN+qx/k8woB+tohDm+lK/DlJCe+919mL4YTHRsbynbWVXon8YMemwbP/dxtOmg5wunAypJ
NN7O062HAPBsUMdvZuSG2NBrV11Sbj/ovL+aoJaKDlCJRYh9gjkCbMZjVpDAZQsPq+js3zwQ6bNC
M0ga/Ub8B6AOLUIRasdyixPocd7NN1Oza7NtHkXU/KwobvENho/s9ehzdMUxuvQ77Uz0sVLBCjIp
VjCAug5pOv9ZVMTEWDHKMqU+C+uz6ZUQQOxSJlwlTf+jbCj+lL+YjP92r6ce9EU0YbmaVNiKQXoR
wI6x4lKMI62taCkRKR0s8dgdD+mrcPBH8vRNvxCSpMg8ZadX04zAexjkT81xegwnY1WVq65UjgQr
Un2GdAPUFThPVCYRCgED31KQm1pv0mkYFNKHhLtMBemV2LELTcX3kueYtCpHFWpkqy+OLvNUC3GR
MIqZTqKsH9U85QFAgShuoF2IEc8ieBYCtIQj0FqEkcGmSyrppSY2bS2VbZTqhSlATHHETE16vXrV
T80n2y9fOYcwUEXmbEX5VjRlkuAX9UeiGlup8DgPaLrmWvTBP4jkLuw+HMwge6IrD8jxEiaywbuf
FZ1HDb1Q9tOA1B4UJ8ntSVVUsaiRSsyuKYQPK/AuPujNv1pNXEoIYi3g2ra2lGb+21TcJK3iqDO9
OZjdsyTQbvwJMX/5YkMOXXaCC0ULYxsh2wkuQr2Nc1GxcV/iZ0H7M8mGk3cQo1me3hK06FdTUL5g
CHqeaTD32Nh51JJdpl40d8l0wzOWOFUSiRyhBRKpLMqCx+XnPJzvyzZZh+749ff3uqyMJ3OvDRil
EhN6SMdO71UNi8Lvs8o7liEcF6woiI3n4ZELaJLsGSpNpBXnMpXJrtqK4M4+ISIV/jts1yl/ISUo
mkGYfhBO6RuOtsBZC1KE+jei5YJOKhwR7krWTGkfi5pSuleNZPbnl7xaEsjEDsQMZjgtHF2INxbl
XCGL84cSsI+tDx3prTdhFcFMAYkVIzcGutANYP5FgY5gDwCYbb4wJTkZXQOUskKmBLIh3qQ8wFCz
tuye4AN9VHPzFxl6m3YkD4YMT7CLkzXM7s0kN2baMUomZFDZtRU+GHV8aUfFhusUdgS1qRkjrG+z
jXUUAj0Rt3yYp9V/kah9fykn0Vo8dVEBFcY7ioG+rBUMUrEbAxjCH6XSauh9TFeLfT7PWVJEVIWL
/S/qbANHISSa0xwFPAIGI4ikL2KCLyYY2pTuXAQMhi1TjPhddFQoEGSWnK4sktL/bW3t+KaE632p
yjvCR/SQaZim/ILyh1kJMBnapPC6RW2eOONDNljHylAuhVXhfVuIfgtbW3I4i8qWuYj+QbjL+MvI
jJbDbd+iTIc+Rl3XKhIKui4GLLwjCw7ZE7HrCXX7HFWirMg92WpZllwLr/7woCF9pSq6ACopOnxm
VPZDY8gyEpx7NsYgpDOhWQmILxFXqMF2hhrt54+5XYM04fSVjE+yvvEHEd+QCXnU/E1QWOGZFEoP
cZ+hyS2tfhGbF2Z0DbyXd4RgwuFl4g+67gF/2VR4dlJ7qFBcMRJOid0KDTEuxD3DLO9CRbuACrGo
130QOLcfH7B1VmMwXFjMuxE+vOzlB8Nf6kGrKALY6lLtTJjTNIknwQ3FfvBThs4kyyebFOpsM+kD
VAhRvX+B2Mk1dgwxKa8Dy2jjz+alMeqrCLZdn33yNefKNOf9oLhkx8prcZAWi0OWgR6nUpUHoQMT
Nqp4ewTH3qj3QkZJzEFqcaEMvv3xT5cMibDh6PuDOwtNRA+ynoJmrjgL0DReqhhr1YiuU9vBeeDF
KbFwwEtk6mEf8sToCk2QfUbzPp4JhZ2xLsQ0mUG+89b+zY2O/btOqR7qkVmAuImiJMBDdVQZq7an
QI9fVPvKNt58z3u0Ci0l4rQ/59a0T7wEg/biz2KwP2tF/KcEy7X1bJQ6WqfPjT58sOQYP+/OXd32
bCInmTx+yg1EQ9vWRanF973qCXTrZNqVh/VC3RrfhOAazrlscJ2YCZkAQPpdPphbGSmtXe4ZN3lW
jcK0iGIWTaPdlAXerhQEEWIFJHRBEGmmtraOPK+qoQtMvhevpgJyMUcRN3UPYZU7+hfCt1Nc9aOk
hPmLm4REoJIow7JHLBHebyP9SY9VXc+qe1G7RTr7l2iCqJoQHUPq3cKSVpzM4klRbo75QXiwgsSa
c39QQxufjFJ2J6XGaJOJfgirJ9GBqSHllbHkWddpl2DBAl4rQ7ZQ9J2j9cGqjAB6hbwYl8jJJyIz
tjaa64eAR+D9TBr6ZF6JmazoFGh8KQFCxZRLI0ElgJ1CfGZjm9hRQe+sLBlm4ne2LMP/5+v4X8Fb
cft9wW3+5795/bWAmENrticv/+ehyPjvv+Vv/vOd93/xP9u34vCSvTWnX3r3Nxz3x3nXL+3Luxeb
vI3a6a57q6fjW9Ol7XJ8rlC++f/74T/elqMg2X/71x9f2fe0cjS4xPkfPz66fP3XH0QUf4tE5Pg/
PpQb+Ncf90XXhv/4v9/q6OvLT3/29tK0//rDcP+JFt8wHNBETSXHyaZjeJNPNPufrLRkJB1IvejV
iNDzom7Df/2h6Po/yRoQx4BS6IaKH/of/2jkXHxm2v8E/vIsR0peIvDngP++/3dP6K8n9o+8y26L
KG+bf/1hgmsL7vJX8MQbnuuiYKXkNPRI4yfPKzNq0AX0bBgjbex2fjxs89T379ssIrb26vsiSNqb
gj35leVBMB5vTDfMH8YB7cgcpx1m1vr03PG+PVTjhebrKgOh025ndax3AST85dUQxv6FSTFXuAKp
clGVyRucTH87NJm+a6hpM6FWqVZoptF9mUN7mdeZet+6drCb0gTDhuXjKqBqommtmkBz/uwLJVpl
mT8fRt+jZFLO19Q6Nx6VVD+nSoKLJ0j5EJlqeJ82Rrge+6LYwneJ7nNcx24qb9gEtf/UKkPaHyCG
1WeBF/qXoM/BQxK0/lYbQmVVTq5y3+lmstHNgdmoobrEwNbpxR2dlVUnsN6BI+bQPqpBbN10nhWt
43nK0I1N6CqTPL910yyGEJ9dxPk87er+M35m496up2EPR3rYR4pe7SR/2nZWclUEA5WTLEJsb5DM
h2JQiEyfcPmzfDQojWI91GH7uULKdpityXqII2aEPtCdy1qp7Qe3Hb/1hMPXnmpnj/mcrDImI2CJ
PH8cFMpVVViE1fVTU9XNjRHqzY06EeG3tNF573XpWsPU+jxqhuGI5SIpzMIBCU7NlQP16cItSIik
U+m6Z6nW5LfZbEN2iPNdV2EL2Uf6izdO1d6RH4MdlJjGqk61D8PA2thafx+q5jXMfv9++eHq2o1e
luMBzouxM82GspN9eqsMtYkXbxvdDE38Ws6voZXWZ3S5aDfN7DFTbnlTB2ZE0ZQ+3Pah7/7ZpfeZ
12eb1AnUTR8k4NAuc9iZHkbD1lAM5xqn8htKbSU3TtR6a79Uogt9zMdPLDKoSIpj0286sp7Hmo3i
fdJp1toMrwu4CYe5zEqc2Zv4qVGj87SEQpAFevUpol7PuTOq5iaRlxkO6dwkqihOfK3VeUvVP5pv
Z8qPxsmcCyU3Y+Wi1IboLq/nhlaA8OgE02dKXWd7zJfalW50LwOA8jYE+tovP6ZyzvdTFuZ7tdb9
dTDrWHIyOWw8C0lwryk9oj/iplU39CUSm/+8buS1MST1DkvH+7kda5S+/Bgp3xA5Q3Jwq6y+TftN
0KQ2Xo62e9Fqw3Hy9WGPwuLHjxBPkX2ZBON++dfywV/vdWXc7RT3rcPFjnKU4UXkz/4+kR9lhQ3Y
5LgztkqNoa9Tu9mmeIes4hyYwQwz87ZWtOFs8JXkus+jF6Am/zpOdXLFZnFXRJVym8kP8tnZbe3v
lnd608eduNGU28kYLxsMnjZM5DmK3qS6ahrjUQvNcVvhgnK1vLX8qNS2+v6SXphunRm1hhtPDVUX
vfDcSdwU3uQ4Nt/HoFUaxXSu4oEWTUHCvDXE2LXpPWJiMzv4cZcdsEf+8S8Lu/LNOGrqqmpySz1b
PkZZk8H359g5Ponf30tb36BE3ZyuYpMoDBd2X8U7P843saKk9troe+ParO6LMSbRnw93ltGFPDVC
nrQrzbU6abA32yA+c/7z6fifTyfi7h341KtdTtMhyRXvWo8uh8i7SxX3iWRbvgmnsDhkpR9ouGvp
/NNR+lWnqPlGRQp4yMb5YY5cZ9/GBVusVOpeONWGgnnM686wja3Q/WKSru7nUPuzKL3qzJiG4IHW
0nBf8Oxdp06oHCJ8pSvtecDzBUrB7KbnIbr9lYIKe2sXfXPRtsmEUMqI15pWee5ZF7vZbYUxUljF
9sGNwmA9O368Dn3Dt1eOX8f71J/bAihn1rZEL1vPizejw8Yrqq0ecZZ+GShlcru8Veo56krDpD6N
k0QXXkb7z7MXXXddDuLS1y0+aY2+Xl7+9YGbVNoFOAKe1DYC+TGO9lrmFFgY//XPDPbLygqoZ2mm
ZXMTh4V+2bnOZ5ccAkJBCmloXXuwiza/TdSsezSsZFVPiVeuzUlz9rYKAJqG1kaZi+bPvPfWQzaz
ZVWVDP+zpr3pqVx1VbGKr9umbF9cINtpo7lRGZOx0CYAxek2Q1ccr4ZW1y5QgJroPnGamBQTUVza
+7uWLSV172LT35lVqlmr5Z+aYhydwW4uyiDXr21QlOtwDKgFrem7sGizab28Z4OKXRe+2W+YNSOo
JHxv+ZHkU3/meCxK8aDIhiU08eTQBNdSdHZRVlhQAhVraZbtGyPGALQb22Ovpu0Rnq963tp1vsaY
SnagSvhtGPJ0v3zaUMUb311/YCddPztaaj+ocT8fR9yJWE+th+UtLVHpolGypeiec7asXJasXGbl
oM43yEUu77ld17Kmd8655TQkILpZvR88a9raXpJRDTrK7kyFbKDfzFRKHdRrzanSOzMrK4RWbXG5
vFx+ZGOcrDq9mrbLy2jOdmGbgRNm9adyTK0n4K8eyACK3/ISpu51NmnJfWCrZ4ESpIfMNF91zU2f
ApNFIs9LDUFxnz7FSRaeNXrY3kRdMzyoffT9fS2rgl2VU5px+Suvr4dVlZvtvmpmyhDkkXJoakpu
xmX1afKRztiF0pwFTh89eZ4aUn22G7dosqOnVuv/nHWnuzXydLzXEuVCteppF5SZiw7LqNalmumH
NtHSnY3GeVu4MKzcQaGGse30r52+o9ZxtwvcecSusPEOna5eJlO5OHwhaYE2r2yXsGpqI+8w8Olo
FOG9VQGbBIFlrSMy14hcC2OfBUV2q7qNg+d07565qZ3uA49FlEvuLqdg9B9sUeOYsfpCqYZy5RRT
cahH0z2AQYUrVz5Iyu7BCwYVeok6H6geGMCTisJtbTfeQ13MGCgYzxZ+o48pjbLRrLE513pbf8yS
XtkMed2cL3HhXy91CROXLy+fVnNrHZknzvNKgWTC1vbWdIlXK8eLL3y/DiDVcQtp1/SvJj01Q63Q
T5q7ZXtYrgNr8PdxawTHziCQxQ+fshVph0kz7mI3SOmMSz2Pr5IeDmjkztaT4tswpNrk22jUm9CO
0i+NMUWryA2SYx0O1TYttGaXNxd1Zvu7wbbaS9s3hp2e+M3O6LTxMpgzIWoV6sVYB8OVPlB8xa68
+Xp2c/88KVMknoaTQk+bP/uOIgGQHt34fhgSfmM0iBv8ESdTiq5WsXvZoIlex93QUMOsS89HNdav
8V9QL6Zk6nZRYI17q8nRWxLxxqpb7IzQ6tG1WxM78iw6EsEn8AXWQdVIEqQ1Pqk6bqFdRR1D014Z
jYGnpGlOT6qtQftKR/XSCOrpKZudVWC5+Nh36SrK2hJApbX+dMtPMO+zF7X1803bYA9cGXcg09T+
qSfjqz5nGycbgueqCCDaZWN95WRxcogmLVgza5kI+oqZ2q/zsO/83FyNY9VeEywm69Ig2VUlwecc
c5jLrJu/lGVI1/Q7pE8TFXgcJVDeFGOV9Doqv6F41ozXOVb7ew7U35du0K68NpzgvPFy0mp9H2Ye
0kn5itQjS11E8INjzzDbLu2OEyR6F68NK3WuExzlrtw0/ZaoFiXV8qa/o0fA1zYK5yYx6aSG55QH
LyubbeekDp4waX+RD1m/z0GizyMfZ9yydm60uO4Oyw+oZN2BwhUR5mymedbb07Oh9uVbr1arwdCQ
AgcDDnVzVL8yDb5NSqx8Dlqk1FEXN0ds2PwNO6np2gFHunR75p48tkTPGiiXDH9nb3XhjL1v5xz0
KZ7JSs4ZXjakjNTI8B69IKOaqdMHz7rBjKh63avhJlvT6ovobFxD3mwisocTahRVe40U43Nqd+Vl
I/5arNbhOvEm9ZBYQbw3hiLGKyUuP3ma+qlBnvXaAK2SDCyeknrINpR+6ymTqCXXYe9ba5c57M8c
5Spk6vG10uMv1oiBeK/6I/YzTb/TU6Nnlqj6dTqD2MdmXzwPiCEJPQ3vuqj74a6JrNdiDItnPe0s
Np1FceX39nCv1cZdQpX5514XRkRt6TtmbvWxCYaL5f0qcWdKuQ2vQ8hkF7e+/zg42a6IjeTF8mBm
9W5E0bFAq46pFrx+f7+BoB6ZtnUwYzO8Sal4chZPafqiq8rbNDjwMpz8ImwM9n4U1DLrXP/UFlm0
n8o+W+WZrX3CIU/dtliRbpZPc59djKkwFS2fNqhaMG1R9P3yMlStB19rlJvlld0mVJXGSjbVaiSl
eXtBYGXs67LN6KaZs0OdHOxC24LkF4fujl6RXlaWbu6d0GwuVMqdXnV+pG0r3dKuC6vzz3sS3ofm
UzOT7UnVPNoP3Uiw1Fd1tbKoGL2p+7g4gmSol2EF0lc1fktdMZIzk+6wH/E79RzGef5YT8HXoXGG
V8OngpM+Vn8WnmEiGM+za3/0WnInTrZJehVLXi2+nrzWWteOm16NHiY3QdCwRwhafR8ErblGU5oy
qG8Gr/GfTRKc0JaCfEe/9XCHM96Wz03kxcg5KLduhxpB66SvTC9SNmGsdvswj/W9UmjOuer02h2M
dByibMt/sthN+24BFl1fZWHBTF/P0Wc7mecnzLd1Kl5b9V2oF+G28atuH/WNvi94oCu9DD7XilUf
xsGNt3aQDtdZ0hjbVm21K1MJqDrUV86+iNXwUhmNaO/VjXHpO2a1i6j7uAtRfVz+P6bOa7ltINui
X4Qq5PCKQICgSIpU9gtKycg54+vvgqduzTxYlmSJBhuN7tP77CCoVXUya2wk8qmJH9S1rIOeWBC7
VDbiQvKheFK6RPWXWlD/8+W/7/Wr7CY4YT9mpVY8mUYyH6i42KY/K6xUn1Kj2i6jNT92ylA947xZ
Pktrdqg4Dz2OLTCPAu/TXhFx6VJ0rbqo9edYl06LMMnhAI80EDYU8WPP2t2J+CAB+hSOjjb6Q9Km
j5yR+C3n0bHozyR2MxF33UX6T1WWX3HVSu9pb1Hi9mX5pFry5LUbKyP4uuFX9ST46PLKk9bUWpia
axuI65RetimLPKsv9Vs0d7GrNdYlbSVOgFjy9K7J8Xq262UsPMMqE8fIS4UkWNa0ajAtlv3kq1gU
4ZptyfwsQd379+0xj7UwWhSMrti19aGY/uBA/KH1ancXMsV8WKEeOIOa5H/6e5PWZaji5iTJUZ/5
SSpPAee8m7WYVm+v+visS+rmy9uWFG7PsD78+xCrxeOsd3nIzU0CqRtaW5zy6Too2niV9890OUp8
xFCa/e97//0H1tMCsXpMkOL+w//9h7azWq8dDJZjBQ5kpMaPyiyW92rFY2Tlwg7/vvz3YW3Wq16w
pCL0qO6yBWqWaLLfazUr+v6tXKKimpsTd5z9oW+Xe1HJyz3jCGtXViSE/75XCcN4IYTj+O+rMU3X
uyKziU3C1nj/fuHfhzorT8Ks5pd/XwlyZ0eSpZ1Ew4weelsROoxM0g0Psf1D1WZr5zaFInjD3JWn
vteCvEAYk26i4WryRAyhMhyLKvuVRl3yrDyCzTQ3Gx1VtUOisgxhWQyHoeFJUEfQeHz8C7+P1wfy
QnGdSBdbs2pbGVLsb196o3UI5yuSayqekimjgfIHnoalhlMV0mdLdxPcrDhM2eYrUuqouhfHOWJ6
0o2Gn1FL8Nl4Ej5xJXAEVTs1HRW72HI0hTKg3dIMqj0RfcXgdMvdfOhpAzf93wbPBSpvDS+eNMEP
W7c1Qtf1avZy4zU2QQBm4jPH1yXFbNqko/RLenugGdmxWq4WF475gEq9n4o6fSnpcUAP+M31T5Fq
q91Vl97kBYiiq22jWTxheDVWTGfFz/1ylOh9kxuCfwuvLz6V7aMpf/5VLfi7Lgkn/tbR64IVJlQU
X8WlO4lqv8sTWxhxvq/P/XQatNwbjdyZjc+uHfnxPxY+NYvaO2L/ERuLrfSfSWdgjYOLuhzUc2dL
+odkqG48fMTD6BaM80Tzn7GeudBI2m9F52y8XQEk5FFPRGIBI5Qkp6RYbYp+fIJsSaxtSO4NrzPC
Ltnw8sDa2y4Ba0Tz3HR3XXkUZ79hC5Klt8rCvFXlSIQhkrmLE/9S6tiy+Fsq9xZzA2um7NLAiarv
Nf3SW8lW06+ybP2ujtxMfMk1w42WR4Ubo8mjQ5/dKZZ7JGQ2c6OY/8w9hrkZBJ4Gl65Gt2Ujd0so
/hi0jfsEALVC8iNU3wpnR6vlfOvkjNmqZHZr/eCRUgt+xYtum/w3JinSFBXL5gZMw0ZqToH3VYvX
R+zHyWs3fdOiYQizNnXk6lmVZC9vVAweOjgc8HBRmFkSRJO9dXjKtRWinT1FkrtPt6njtfLWIscD
zlKgZg9T+73thh4OpzdrPU66S3fZ/JEHd/nKWk9cud3OIOBIjEnGoZkPBBDrzQHVCInjlcZ4bHMG
u0v+qz+lUagriIqxyHG6OqRHLGcuhimAoond9aqEk+hChxJzl6Y7g+mkg6v+rJk9TsdDQiVm4WQt
HyXeM4G5idN2R6n0YVSOlq1Fk4PJk9qHXeknpMjUHgIe81lB8jAFmnlAk9JxspS9BmAelKMNhTc5
d/PyFasTSNebGvS/gqayRSCrO4EvKg0n+ENvvOpjYHQApPa2ulJykNMT57JWflL1B7UhXc1fxoPV
OV3rb9Wxzy81ZAzVHlp2IZ8WoygEi8JZMMgX1Buq289YSZ7N8Yxo1pYFIbWNec+l0n+ieq4CDwlL
7uysofFkmV4aHZQlEAUXHFmBmmA6beLJK4G3mHPc+u6Yj2RXQSCyGQgNsnl5zTQOeKCDXrZ6lvVm
Sc9t5271oyKF01+5wD3oyCMBUQeJmUyRoXpjfW2FUBbCqL5WrbNMn02PS1V7ixNXVAnzO7fbI4Z6
IEIBXnl1+04yEJNN0W7Dyi1EPtVfR9WtzI8WTbbqKpfJwEB7RYZipOmzEEVu9LxJzC4Jy1siev0l
cywtbNLZ1n/oiwzKkSY1CeFZcdYoHBTzQM2sL+GgneFjm4DOKk5mrpVee+GvqDypwn0QEaOYrauP
op37+bkhvFs4pc0nnmZwsA5Mc8s6DDkMGE4mrCDGY4e3bgY0gIuU3TBe+tX60pOAhZguzT6TO58l
X99NXnz8tQFACs6s1ikidHzCkFL/oFDqNXJOGe4W55gxXFg1QawAZs969aIA2C10oieKic4kw8xf
NjoJuVcJTiXeR7aeYYFtCtmvgUbZEmNyVWsOVDbhJFbvwNDBCUqej7r6pM+1jeZc7f+M4vu8+oBY
w4Sr3aWXDxFSs0b9lOa/+nit9mRkJ8p9M4bXerL0a1q4g+woqbtBOxPy3TKBUx4r/tQEyfLYabAk
s+IEhuO2SyWDr0WKQxlpx+KanDquDTc2u88feuulFEItccSZhsJFpzusBxpUyxBpad+6VuHtHYXG
gSmzJGTsQWcABglaEiPmb55dQiJaLMMRaA4++U+cGlgP9IYWPgV4AEelozMVBXKFEyEkCUz/MMs6
zOTlJY1tAGcPktMK/HBrtzzQNOuW0IqcGJkE8yP7zp7YUb6I22xVJiz++Kik9nkEV01RA60nEQbi
KmsFGozcVZvPbX2IjqW/7PFpQToHce2oH0P7tMA6XF2uW7JOI1cveRgwWe66+Fxt1tOwO62LBPWl
ZblVZQdo6koXXrR2Kvoa9E0XGFJ8l5SVnJPkVhpUKtMqamf2Re1szFyP6Q7tFsJkr702n/zIKjcH
SCssEO3vC6WrlhjC9KiFmO+1YkguKCX5jboMOPaqihexr/c5ZR27lnOtYEhHNaORUY7TLifUTxuI
spvuBILlrOA2eaoMHuolferbNgmzpHJk8LVT0TdfVjxkB0PoXSpXI1j6JfGVQr+2i5Wd1GwCi8CC
E9abVvjAixxAoEFny3dsJqHBUZkiorLJpTgty/MwaVhHkQ649kO9u77mcW+4+36UbstJ0dbCVjoe
w9RZNAmCzqvGdlqU6nEUsgN+2o/0TvE4pP1BIR/pFEufdUxsmLlFdYgLucdWwLY7lPVXI7TXzer+
ECJ13jdUvVbAFqjQxrXMcSFAoKtVj0LbYy24fwBf+1pK87UuuN9zYxenBDx8p48gocakY24uiqGp
5EMSFcVet+S503DGVsTPrU5GJ6OUgla+DqvgQrHwtkk+mcNzou4PHQHDqR0ZLDvSZPkNT5fQqzi9
Jk4kiCE9MlvzNKjWi7JBu1r21Ecpeo92vBV3b3YxCMns1WU9+QrdI2wHFbk8RhRUUyomdj7q8aG1
lHdNHNdQNY2vpUYieZOS50F0qAjqhRg4+oSUbialxiJ6imFb9ymISSLMPtNtcpKt9GPjwUxJje+/
WIpH6NrwXYcIwGmiSzB8KkCA2MEibkWjZq5FhTeA9rOBrArHFeCt420ZOJoLP03TUSzNdmUeFBNB
KX+sIjmKmxhE80jJ9Cp/tDvCUufBWGBtqo3phdwkCzujJKhiK+x0iay1UJRqHtDxV06kE5zYU6Y0
p7nrg60KYj0+8y+rHr0aZvYwywTGSfxI9Pzv03YtSOcTHnZmGlyWnFKiP7b69jhJL0qT3hFIfqQ6
dqn8PY36dVzfEbO+mD+d1j4rU/zZ6jzFi2gL6bO8zMVtEsr4WK/MDujFpHp/d22CGRgdfSlhicVz
ye5r+hltF4k8IEVx09bNyWY8sBgYqxqcAsc3lOiviON/ZjlF20uPO1QyzWWZbnJUOpHWmZzgHrF8
quxcs0pnLhlcLVHxLjNR5GZ62FPmq+TXJXNPRZlRPxTjLDg0E2AnID3Khl4/su7NyfI66ePyOozL
hqHqiFXtPIVd9Fz3EYtgOza2FTdSqI38tCpXX1IloNeQV68kA3PL8Z30c+ECt2d/nu1euIA7Cjnk
MFbpnrA2VAAZmsWzRfvhOdbRL8p+Yx35NTr5tlJxGgKs6dvfLZ4/2qpjVKRna2ndOZ8DLcWfqvqj
KKonyrD3AXuNFPtuwHSt97Ploumv6VjSy3vqRTxTD2K+2nr2t5Pekq61Y+bCNrMJ+bv93aC4eve3
TZ5n/ChWc/X6cflY5zWMmvWwprrPI1+fkyc4kvZiEznPdHcVzuMpKxgp4EAd70kdDHgnKAH7ilEd
xdmZmlBNqauJvtZcrLcEBnckz8eeeLoMbDNc8wffPavF5diLZ8JdvHoOINfiiicYGxX9VTDR9jht
axeHfsGswcWqVzeoIdfcNbe1cbriF7ku1n2mdDLRkevEf/MQsENSXu/lJxtX0eK3QfXmxhRU3PyN
R/NCOkuiXOm8Cw61sYA39uhG8qmlDsy9gXgV6bDg9YadLGvR8ko5u0RurrkVzcIEDXtBedMdeCMm
nOCj1ITSnpS2gZl6de4xI/i9+Jfdn3/txBWjEDfBAC9Mb7xTQwl4DkwJsfHNat9k6bSqbtFgou9U
ddCOMNAcRkOq+FXL6bPX0vSguvZzsM6BSvCpcO/J8lUKh2pvuBqUQO1w1fLbLASWcbMo6/qaKNOz
YR4Qo9Q1cXTkvL0nkQu4JOHe3LPXebPojYoPCcTcfEs7Vj0wjIvp9NT6aRxCQl16zA+dTTsqKRGj
4NBBPB3V5ynIfeUyBLBFfrbTcjLu6iMtif0m+SIktmTm8yVb/nFwFbgthSetrehDXQ4bINZOWe2i
IhlKEm+qxq1Cu6uDmOICudnrcqJ7rVR/LzA/l72Wfq7qn0EXj5jgAuJn3A4QqKpuF95YlNkNIJMz
6IqvQ83A6XOSXAyGzoNkHuh85gEFtdbxWH9F5mdu+pIUwvGQY1cur916jTN6olfqd4zjWMJX4cBJ
J6I+I65WFA4j4vjilfQVK7tSsuq6k7YPW/+W5YUHTtzuSPqlLA0HIragn8X8dVAHzqwpwOODuYZ1
9SVISL5+E+NcJTYM1SG/ZtkHxgYsPgdKUQVoorWj/bjSv+yjl2G1l8WV343QF59H+VjKUqjLhbu2
9xQCQ9mM8AcvCwM5dKHc3svhBfMCkutcTOe3mKff+jNFhi22d2t4i/tHtmSSqwL1l5TirFaZ4b/d
mDsSIGLqL7ofY2ww1IhExF9BeBa6LEhM8nVdIbr1xY8uiN66PZdACTna1uPYsTYeI2Ig8Tx2Jvlb
TLIjdvIogagF5UDicW0UT4luEWMaye/y+rE8rf0Galj4VMrWwZpokZ0U0TY6xc3ke2P9SXjXeRUK
OmEn7PpfLaqEScDXhPMan9Ixm3C7FcO4+jb2cTuOkxuXjxVTLdqeZd6BKqbEKV1T4KC08f/zWtAC
iMKEY3HLKRaY9Wz0anuSOJrgWV57phSIZTBbnFi/sZyFHOpmxZ3LE8oXLoXPVw4gEyzune4iBSZJ
bQrPJdNvdmnIV2jIBqeBf25+Srq3Fl5Mnu/EM0N8COBLcumhCy/bKSPSu/eV+b2TL4q0OnMMxdPw
W/0DApSDJWZi+EjHWpmFM7enLqRtzG5eBpso2VLzbi5H7A8Veo8y/Xus/0cJQGWSqgu9WA0iaRoY
iWIcDCodcqxWL2YYhMhvzBEz2cxyc7KjnG6cHDOdi0OprR+Sngh+Z2rs1qNyqD5gMeGYizbYWcrS
odboPCkVWiaIqewiVOvYyz3wkrcmow5ogUeZKTTcdTPCcOrXXJSHNaWqG9RsOTet6KE6GXj20wZx
ZHWrGzCwShA/5Gb21wrlxHZoFf2oTcIVn5D+Vh03FGgNPRBil2lZT+qTTE8NIQeNL8HI3uepU98m
Mz/O1fiTwtzGenxdwJ3p3vUy5VnU2LMmKWwH41em/e2O5pod0y1/HfX6x8pKEI4R7dwc1mvsrTmy
ErgvDfYy2NxTzyoSKBKtnWq+9x2gVJxjNLkqhwLxYgE8KsR+wgo9K/iJ82f/+/+/JlgvARZRn/dv
9BZNOkLOD+qMFz2Qe+LEmFc68hI9CHrJhBavE5wqL4tPEU9TrZhALs0OnI1JRNd9vCQzkp5OuMzU
CgtCKyEyfElc35tZI7JGOez/tv9MW8mnsQjaC4W5lcDjVx8omgazt0smUGDZgpIAUPTHiaIhoB2S
33F6G5cXqdjBhcedwqwqHzS0kBxGhGnW0z3hwAjD058gk+QPQ3ngTrlRf5iEFcsmsPf4RgeXLvn7
TM2iSmfTFO2WT5X8pW0flegFiRXsG6a9ZR+H6MVAH9c9Z/Glbx9nBnal8tm8lkTRgaPwZUPIU4RJ
8aKldoYlVM57VmV/Ei/JbhAlXhMrSNsLPxMLF0G/r55yaIWnQbjWir+01whFcmv3eyTHaTIYRDwq
CSso4sdEPMiLm6thb73P0tV4V0t3LI5ATXd+iKWH1g6nxRThMJnJw1FsTlb/XPG06t5UPJhYSCjh
GLdQufEOvNU1TY3bwJbTxQUrEh5Bl0V8kyEw1vOXLFzURbHH+9ReRQkXeg8PYtFkf/7O5y9pOC79
Tex/zPSsT19ye1EWjXwvWjUHXoZ2RS1RjkZHnYQOk91Dftwmey1DU/qTTOHY/eKjvPKyXBkXKh3R
m9TA6cKLVOJOE/a1l5/EhEOE5Yup8yqsmeK1pSg5fbp41TwGSWkezVopnd4EqjOzdLj2AyZHlalr
UIZz7TJBTpE3etxznefEnpevgtWvJMyzUKsy6UPaOjhmYQx+vVIjqea969LyUFANrzK0NCnRXgpr
Gn5UIb0ieuucRMnx8cZGcLUwXW/izderqUFJ4i28/DVeW/OYJT3BuItr9UqYA7MC6nW+XC7TR5bX
zLrsMU+wHh+rfg++nJ5bdfaF2AoqEY9CFXn8mFwILcvdVR9wKCw4QhRSfR8mYuGsyrfgHnhNJmNZ
uHCOkKw1g4qsmw8irctR0757WIkmDX08Vcu7ZkqN16KePmx9gRp4ZmPsZv1DjVJPzZf+NbVKPUwb
80WcSFeOra5979Pil+05mLZpPa8VLkZDKi6ogUYXukplG9lJ05vxCQyC5ZVX3TN1Ybnp8LeYUc1c
fKi5hd4PSfvSR5JXwUGZlqe2hzZracLTHCvPYm2GnUzVXHCWDXsivG05FQ3wWZV6F/rlU6rDVcF+
uu1RJOR4JIkN3TKxaYR7F6X1De4G0mPjZMESu2AXVp+ZAyfJroyffE6iKx7fCD3qaw/LZTE2bdcb
HoRphSIzFn+TmTiGemPDNyrjkFlMCUEisGXdUrw5pwzSBP08MjFMAOJ6xWOpWL0clpPTq5wzplIF
iUtkF7AdhtwKiJjobEPoFCOd5MRJZLeTxtG0B9miMYG3358WolzToiqxxJ7dc/63t6VDDkqt0H4w
kPj2Os9kKhePospCL0IfU62DquvUtAp+eyxa0lj5SyQH+ONQIM0O9a75urXpUc2f4PmyFAczXqI0
uh8svJdgfLzNbAzq+CWb9Ev1mvM0K1FWz/ck08H6Ms2B0gDC1B4HxSSG5DMfJyuMjNjFtqwKU1rQ
aIYM8wRfUFMy/kuNnSoZzsJqRO5aZOznhXXv8yhCcGIWJ0kYMCmGTriKvNC/D8owEVaoib6azxv9
esVbmvwqd5Pkb1D7HiAOCMHYxBxmZaeISrDRRLv06doEa7TO7mYtpdMO+QBrD4/jMpFfmo7Um0E9
yNhRtbbVDMvp34dpfFPzuPbjvj7LkyKdhGr83w/GTCqLJtSF1+2A1X8/yOkAavrv6//5NNlmyCO8
4S9IZZ5Sp8vRYArFCO/ZJ3rVm6Yd7CoUjtM6O2bzJavVzyay4iWDFIyWES7S3JwHuVGO8TA8S3m7
vmYxntnW3H8MVb7HrKyzXa5CidOk1Xxs+XbFwpcUkiIhhDrGCjw0h4pwnqLrXAM1vC7WGDyDMq/F
qhzNCuOgrCh3BX5U20KxZQdpsKYHMa7mhy5jxxMno8bkPv2AQwRzKKJNME3RYzTQhKk360jaDbOL
lcD8EMhkOI1ij6YV61RTqj4WtCNHvqBV7KVxO4ENiMt71dMgRF9UJk/p7tdT7F1xMcP3LAFEHpXx
GFta+VSUeXUae/AWs9YNTgrYacqafh8gE6AiyhW3MZfFzlPTchdBjd2INraRyyGOfBzpyyYBoN4d
txTNHXaLdBizACzSRZ276SS3WEKm+kubgViJ9MwrWXO3sa08IZPfh2FpGDSLpBehea8lAnfNyOiD
ORdSzNkHyZU2lVSHevVJ+EwdcQFwMmdrcCdVhjmg71iOahzbsV5PRVXgQJAlFxp/D63IYcyA3Izl
Y3MSWulDmurxkGVQz8caJqs61KM3RGVtyyMQXHuZtMZrWgqS3uBkqD10G+yVEgoggMhqHuZF3wKE
8NXORG/dEhYxp5Yyo2EwPWEahaYrnmnFyHr1SO8JiUwZRqPyLWCJcehrWnIGdmpEqea4Jua4RlfK
cWytmLAFdWMFMb8X4YuVCGP3Zrqnacx5UpsDcat+wDSlUMVf/LasJuaRo/hnQ0OHEiY9TZb8Z7Qm
xNYiaFQ9jfQg1kxAF9fcjbFQbvRVpUukriAAC70OcoyUtkwOTWU2bpmu382i08RfWjWcs/W7HZLl
1ln9ckuhlB7rKKfRM6jLrS5Lr7EoecQcUGFeak5c+uCujdR7zbWLE3R3m3mDImbesr7vOLblpFZR
KkCPPKhpk/pF03VOaVmRq2t4pacpCkVF2V6Fr2wbB8yV1UOkKD8WV5GYj6uq2YoGbh8hJeKcSOJS
9WnsW6AstGwJrVNZz5mGtif+q5FhXe7uZTj89JnpCiJkF+1SFc/Krqpm9UnK2xof83bBQeWhnc8w
kWxRp4daBZ1O9aXSNuhWf5zA/RYFWzbqgDTqQP/lU5Ne4cHbRkuPHUFwS/9zLe9FtmEjonrcdTtR
gr59T1bWywDTTE9tj2tzFuCzzWzWfSjKO9qHhyVVb9d0rgLFuLt3VbAyNVQaw3C1kPTMsqsyoc2n
RHtfaR+pCEjb3c6PM1lyZUCBMSTGDTAPILMAghnlk44DX5ud5kQ8sopWK9LKzZG71a3PmcyVvKR0
xpAfmnlZBnWLo3c6P0+5bB2UurM3Ni2jeVvNzhbFk5W9N3JgcV6oFkxGQk18YVGbxHAyLzKQRf4E
k57Iqu/SgBSJTTb/D+Hdl4TjuxYu1WtnoBPK/6bzW8oRhL8WapMxFT1yTNP1YKaI79/wM5yyo5Ae
Y/0rk267knfwZflBwg1Jts6LQPvHfMnG0YEipJbwFyDa1s8iHg06Am6DfpohP0/ZW9lA1nlLTR9E
2dbJ3BFoKjfSrW7PS/7UWReDlnbea/TFRzc/9urgLdgToPQvKcujhXuamIepG51Ohmw1U+3TOPxM
wM+XFeCE/y53Coa6rzk3Xuhpm2450e0nFpBWJim5jtWdZGqMOboPwJAWgCbNw/qwSoeBo9ZI4+if
bp/Js7jNqcQYbKzJ0PM0YYEs+Ro91PxCO98iIEw5uscTDLxTJ3l4wHeBpLNhrPXO7tt8Qxuu8Uwn
sKx8ZU0tW4RU4SmjQat1dpv0uBYfpgjUEEA+5oT12At+nPn05ADWRhrRCRYU4ngWwbQGraONcR9j
WHf5CUQoW//2SDEKsirTGnch4zjVndup70tG2kTvKFA+5pZZXS6+gv9itcP51vgb9abfVr1nyC8K
r1nMh2mX9gzdkThs0ZAvIht2n3QwkWi4+jI5wfEM7aN5EwkExN3SrqFCFHUbtsljQVuPZ22fi21K
5diqjAT3O7muwH9sp9JQ0ap8is0gGwvQrmshnsvo2puoneXfaI/ywFTYWNxUfOyTu8SBej1IyeyQ
a8rce8DjiMkSyd/U8/N4RnFhd4XwkIyXeHQbrYOaei44GBNS4WO2TH8NUL2/q6Z5bhuR2C0ALnLy
ljlUmSuQInPD21vitE0QialpfQL5n4BLdFwtkU65BoiIDFID455VKA2WNVgI+pg67rn0Vxf/tpMS
gkgm6G1mYO1OgxtSydQ9YE/p2xrDNMB0RqzxZNwdSspTnFR0wWZHxNGCmsXoC2h4/v5DEANi+Veq
6eO3XzPts7hp3V0XudNSlh038NhKmtKLgXW4LLhOxgycDO6o4iyUcDBccdqn2SqzNII15SpTY7xV
BtS384y1Th9O25FHNVd+aM0haV/9RNMfhurHqr7TFkBY+hWKzpWsR/gvaUV2pv4itCki5herUjyT
UpPAnh5cXXdq3lOamNjcxA52TtIoO5Z0W7R3hJ/Hgd7pht0NkWPRfmDe6aZB1z9kpJcoWoOHA36D
FipSNSQ+hGV4sUVJg0iYw0/5k+NWoEWnXrkoyjUfPjKa0lrtGVLzpSw5yyyp6uO5H4Nef5BT2ZW0
zSbqzCfpx4AZpHYlYCe6QnVjvf0jSsinUebgmSAn57TKXMZ9iyNvIS07EfHUzx4stUZv47XYaifb
vkwD8iD7B0VLmUyyGymvS8Xi1j1ztZKhgUZizzncs+JN2o7ykrh7D6W+tMckulQSvY+MbK33LD6b
xstER6zvid9mVff2S8nOcLOV9JbGHOX8erqV05EFKNMI93luq3ti3uQlXK1X+BRb96Rp51Z9g7ci
DvDJFZ42rPSPRP7YbUaq95JCBfBT/dHECyXHTiC10/xUDSelCRNkoarbbPeqe0p/6RBsmXmZkK2n
0kEWTz2jBCtOICvLOtXRTxzd8xHBHmGBj8m8goSf+/SUD26l3zr2B/qfCcSskNwvmRO0reV/t/I0
wjkwDhbOpRDGtuxJnujCOroV9utltc59F5B1V2GsP/jqXk8yO04FEhArbPvQEB5It8+l36G6yAvw
zW8SvaVGAOkF1F2OzjO+ZrDNs5el+bmY65sSXZLlReu+NeUjay6UU4N+6kaSquqEEK9znOMrgb0/
HcfXSkOvGDDjQSFAih+gAsXlvZ1u8tgDcmDM+Jw0XiXTAhjPlXZOpZPETZ9+8qF0zOVdkQOapBNs
psq4ZdGJAeCdRsK3NKV22f6BXVSxwO3LfAwTAQEkRa5tsS1bqFuIT4VgM74mO7h/YoTpv0/K1Ryf
lypc9OfRugvTtyhfZuUxbc6ZeqhE6s8GWtJZFg+aep4g4LT4pHUUMHtvaRfcOTS1YtNbFWqi6TCL
MdyWqxJ/FMW7jI7YRE0HU0Ioj/kcihY+ULQfkej5nAyNMuiMQznnrGm3pPRRqigdarCGe3QcjePc
HnusLur6WuIHpHrA3xyicqCFSP7bjlxXUMuvkXrXarQ/LxU1QP/QbxBWJoC7o1hfx/b8oFUnvQ+l
6WXBwj1SexBBoHH6zdGbRH+3O0Yd4JGMK+Bvv7zBi0iw6s2Pg6Y5krjPlqy+CKpI1fGy5OFQ0aNU
CerEe3YN4JquOGzOb7JK/QaghR/eWdWp2YhpLNwK9WIfmsthtyUpQd50XPWpCJ4jzDuk24QbdBds
9WspQPojd/BQmr5p+BrEOsR3dgqNqnrE8Eu7KKzwHYLkipZnUIhwJR4lBlB3R+MF7paU0UMOdQmg
66thkgmHxkNDs/xpq2tpnU3pIYkeDRUg0OtxbknfWnaCNHtYjeMCT8/h5G4R7UiRE7PBaafOesuz
PzSSRv1Libwy5Vj4xFhn61VdL80WZNYlmT5LtANgofJfFp2FME8GwSDRHBi7eRa5D9Fj2f4fR+e1
27gRheEnIsA+5K1Eierdluwbwm3Ze+fT52NuAmwSrG2ZnDnnr9sy/UiMfV1wPRIMty3DU4v6Rote
le7GqoE74SaqvdxuWt/JkXoFZy7oJDxH2lmp9sgHxn5HWVeO3q8mCuYYQtsZO234DvpPNLNoSflb
be01DicbZY2/0oaVIU6y+WYj9xFbPjBZ/a3DTz4FRIC+tOanNtNzKH22xTFtXPlcyW6qr0bzDWXu
hHJSMj9a+1fhrdBnDRLAWx2eYh/NeHjyzNVUn1L1XgXzuPxsgrWv7PvwHdR+UaY3/pViXolcihLg
7HNlXkPxLs0wFwudd5kSh6k35mLlemEwNaajF1oLk9C22tp66iFmeSJyxSqvlFT29rlSHyyOfEqf
WrY3jAXJx7wN/KRhu8wnpDX1wbN3WvhM6huaqzp464hzy69V/C8Yzl1wVsbvQcrxPiOb7N6xOS7N
2HeQR8U4EavqjuLQJNY0etcj18qYGPPtED+G5JrWnyopiIar6UC6PgKut0R742yvh0fdH2OY2IpS
mOotG/5K/84hD4FYotI37pn63VdvhZ5CCJXGKvNadDRs2nwtedayu4bnPJDw5aQulJ9meySUe42n
jDizFCEa8Ts8BFyEJwuUwosgEPKtPO4ywgNJ8q4i4rZ3VgsbzRSJ/DWBRW60MV2hLZyFtl7OG62g
JntkXC8kBVlnfs/FdEyijTSsmD2G6B4nwPT0LR2kuRptNxH0PQVPppoCUl98yQrCZMoJhnUhHXiM
++ZYMMv0BDg1H7mxbE3mCRZongXxThrZrFSN/3FkRXy9l4R41gsOBdRPupfx2o6XITuxKBTRJmb8
0Pf2kC3S4johvLROdfrhW19cPByMwnrmjG5cR+hfEaeq3X1I/jT7wlGCOA7eGFClCdhv9Z0qv7d8
n3W5nWSXONO+e5LmOB8nwvXhjO0LX54rv9VvOUeL8t5Ua9GhuMwvjC/XjJOukC599Gkmy8BnINC5
rLV/MUL3YMWTx6mqK5AvytWrXzr/MSCcHq1OEW8ihWFtpiiOE4dg8YhRsodbYECkewJimSeQfCf2
sK2ZrYvoOhafABRRts3Dnw5VQnpr6j0VgoX9YSsrASI9XKXhF2XB1P/58T6pXNkHuELGqrFvD/nG
zhSHgCzkg5qHT77oGJNlTkE9HezlwNWkcl/aifUmdFcvyfpW4cK94JxX4XfGF8bpAuhJmMdCCdeC
4LFe7ujJjDhsps2YYhMqrD3RxHt+ArnRdnZQr1OERr1Xu2H9KdLgGUnoCC3Fdz3IF2wAL6XpTPCd
r9lgptjJsUlhF3m9YqSyViCIPLTwutm8tRpSzls1T8Mp2VRIS81EW7ZIvUEtgRwQ9sjQPrRCicVU
IbeuEfbTAITWTKcF1ruSJY52Wcp3ih7KMKZFzSsdunH3oTdR6DQ7Awg/rp1J/lDCbc8TX+/yemXJ
wbIUWxoib9V0RMrGQqyLt6paVKTNVcpHpzw45GWfZsX3jkc694gk33U7y9wUqRv2d8j2qmIBXaAa
jkDH5BVYi7xFwZo1fyiZAwUFxixE6dlvw71o/5DeugwGAJbUBnrtR5Jv2uZsXuzxhhgFI3KFcte6
IrXp2bEjqzhJdtnsk2TWJOsEcFKrmTldM2foXUvtZ8TagDtDUcl0LDemtxZQqqXdroPsVL/yBKba
Me99dydNaKnh7c1+quCsIcGv5X3eLw0yXCrkahmlnrepvGu4mBmqa+Q22YGsFKdl3k/EFbCcfzLj
h0jmwmMMq/lUyrtN4DzjP3+okqNE9LMgEUwc0ubcRqei3hfYTvXwIsabMd6KYjciQOVx9djgijdk
vJK0F+QoqaMZYxshQrrJR5SpEAWZUnEnZl3Dghzxl2osNDly5FoL33GO4c1VHtxdiLZFtGNxLZaz
wqx0BDJL41sP9nq7JThMpFuAu5LmVh3W4NMkJk7aqOp9TKZZQh4Pu0nbJliqBlf/sHWEv7+djl4R
Qz/oStUfOsy3kGrjSXBiTseOo1AihDJb4y7QQ7gZd1A3CebjcM3cAEVtW2vP6Z5aW3xENMXIAiFg
l0kDzmlMxSMDIWI7VG75BSpO16iKbbBLeVj+z+D/nDzWeGJGGniu+mcmw3DtUaNHyb/R3tnDmcmq
b1xOvcy6zwBWlP1lBeLeGajJL11MsMOhr6529m9MwA8/q5mxhKl4KNVPN50bCYX7OkkY1txJuyYD
2M9BFCelXGoy0iQIyYspfkr9QD/LAHiGGOncTSuOmmIQuJCQ4qy91rXqbZyugxRd1Fn2XRzIhsQF
fu+Z8dWH2j9Rj3olios1SF3c3wNKCYJHCQyuPjtmgPhosc0qqwJ9lfTLu2B7xspDpkrmDRFHPXNw
H//KXcMjWtLcgRR5IZHPqrgZM8tsMDZ+9Prl1YgP7sr4mUZvUo/4qzza+W8UAKEHq8Vsm5DtLxTX
lXKdmFeMPesKn6A5nDrZZSZsP2apKy7ZZWGwZgzrn0HR3ILUXx0P9i7JTplH+m91qLtnC3GVRZsB
j8CISfBck9BtuQlBo4zkEv9W/Ujli919+dNzGN4K4zHLjeObkrv0b9AFH/+YxrahiNjYWNGa+BxE
DVm4ybnKwk1VomnfGuWBAqNSuMnozClrbNJIC71tToGH54aXRt6E0zP13kDdI/1DjQ92e9NtVy0+
yIIKVNcUm0S6NL1TFRfByOMdC3rf0z3XDmOcIu7YejDpmAaWOHjENUmIPgcs2g21IM7sppiONNxG
9clQOVCbrKzzoYCGhAamBGtpyys/vADD6+1x0F1uDqEfpZq9C5fIFpHoGL5DgtJ4Zwy/pMRvYrQh
yzGIOHyEeEs9M116HUkBpeeAUA/HLGah9LlrCD+tj6K4kfLArpxBoqFXZe7OZJLa9GJWXC6riYzQ
dxGorH4eckELzxluKw5rr+BsAkV9xO1VHRWcA+JdGOlyhfRjqU4lNTW/rYYIf2FV9HgUd88CFgYD
8+3OSe18I8x+xRCkRU/Vht5EXrFIpm2WsjadjHznNdYiFbhQDcfXyHV00XPrHMaILQI+X4VcHQ/2
kHAIhdBbs9+DuMpYpAL5Tf5NK2MJhVxdLalhwX6b62g8SXfBQ+YvhfiuqcJT3nTaQhxJhOAbiNOl
MBbhFoAsUB4l+LSlssZiu/XDT6Y62O+uWTymFvIfNaBegUtxjdp833JeO8wglv+lpAi5v4vst4f4
wIPOoctRhKfC60AvqG9xi3dJINLQCB5YCFlMG9qG3JbcmzmMksu7htplK+NF5u5xkvxH4naBJVpI
yKakP9+OHcK4VmWmESpdoYw5t3gcipNcHSsiJVNspgUR6djCTpHuVvaFeai33Eo+Dmhaadbrcc+q
gMYj4WG+eSvBcUbYOLMflwoXpmrVa1MjVxxYQeFFS2IisOYCiGFYhylhkjJjK/KQkmN3Dhs2pWXN
8YGnY1fSQBa0niPj0alRrzKfFe9liyb7gr95iaEXcRS1o7NSdELwnfPhrFXer0h6GXRfTwohbN17
213L8TVhdS102jpfoviJZz3IswTHIxnaCcbvLD6W4qstX3JyixGbAv/xALq51hwrnx3tbqZvIylR
S2WgyI+of/xc+4xzgpsAEaQNFF+BzIny26OuYaDrAW3SIlb2nX5MRjVFDovrCQnAqBROH36W8Kwq
jwOYVE5gs/Ug6ZGEcz3grmV0JNAcydcCxD3Uf61qY6byKk1r2jDYkHT6lvYFjHjgZpgFksItSvy9
+6a8lOGXwaGAM4Wpn2m6EViv7pzRHoLLALl7yq9rVaJmdOdXnEUKyZxwImxvGCpHB5FHoLkhiFIs
OY32itHB1VGwTsJyE0bRKQecFcaHj0eMaMZssRTcW4jnN+jNIHapXEatRJLOumA6CQRwSrVqbAxa
frMKPzpiOtF+eK3njkO0gpBZBlnjAFh05l7tzbtZB4cSoLMF/wAHBzr1rUVf8QQnVPY0BxFvsvI0
JJvB5AF5M8sHi/YWRxbnZVFeoB6wxgCOeB1zP5aclBHJ+pHSez+7yARJj6AeBWHUoxytk4bwDZQ0
Jv5mJD6i/7ZSCtabh5g0OPB0q5c1ejEP1ncjO6HyrKwRDXu3au3PKbYcaps8XD4Jq9CIS9DIv7vB
O4qc/h+6KhYlsuOywoY6YHZK+N/laGRO4LEd7V9dmPeu7pn7/Xo7hFgl8w5LHbkkbRe+BcGAw01e
JXXwaeiqk6JpVdE05d6PCldeGFdPT1YFlQY++q0E+kNB9NUpx5R3jbiEbVogTLf2cvYQlbfOUU1k
qLEMe8tfrHVaxWpQbjuKQwcDn6oefPXYQybbWJtUJahoyeZvbYrJR7nXJi0TzIxWBuTuxQ57Esh1
zHAEQzuEDyVTlh2TLWNbMpOMKBnzZSVF5OP1KJnZkYhvnR0StS05Sjen13tHxi2t53fT0mLF/JZt
qQJbpJK/h26QLFZ9pNvoohKh7OuG8gVd4rzuWeveE5BueqsWVdo4QfUjywX2DvIB85PiY5e0CDHt
jU1rkf9Xo1NEyEBFhaPns1gf0UwaMhUyJGhvRT06AeylnL+smqyR6NJRjSVQQ7IKjAJpnsatw/xu
l5az0A31z5SbPSckj/lPU/A5Fi6TXR0bj0oaV02jkSCibnWCh8lFKrcD0u4Zaas7e1HWL6CkSjXW
NaH1QGzKjMcPp1pWFymDYz2/klh9ejYm8Obsj8SIhRi+rbpeljIhwW0BylajJv80SOIyWsrj9dlq
YbcHBFhooUUHoyMtO8yOnb46+BzJyN81TqTKus9OrT6JnJlVDQN52RjWnbiyaZlvG7vl83MCAkYy
Mn7jjxHdRl1f8XZs6Ioj9pbgP/xsWvJBmthxhMYsHUT1kn+e+oNBBBs06UIkwKTwrgbWZat7Rl3j
Zv8MgoJTc3A6wZERYsdvQ9yn0lWaOXHjTxgauW63KB90CMAOIdi96JJbBQMpt8GhhzBR4TDhqCC9
PC59tTpbyp0y4/wnJPQ5ZW7uQKwp4lLRA+SaeRnq3K1R9dKnE1GQO+LrjEUAmXCRajxV/S4iZ9Kx
o0hZNohg6XJRHdGjTDdSk82Nb82rl8Lkx/WaozmeEkTESU++SG+64OOEPqCqlt0SakADM83j96JB
gKwER4HgJJrvNPsY28miU1H7IVZUbR3e6DNhrg9iEov9VcpZNneHGUa/spmJUy4ST9kwlQ8Zjejp
MZpl4r5AIlOkdrLpZZPObFv7JtbSmWmtGedBJfTlgbpGPTcqFlw/IoOeI5+MDB8c5jr/KsrZ2gUy
Wr1kfcIwsJfkh9a8ge5xLgqsN1ZWH/TfoCYuk62XGV3eaSoiythCTJlrsEWW1zloUP/qgtNeayq0
xOSV4H8DxgocycL1EX1ZOGjzc9XHlA6sKumpMb1EXAw6dBTJZZDgojoY8q7gDtHOlSYWf1iRHJmu
amEo4wU1m0TaGOXwaK1p9GNNZGDOmndkjYQXVgu9ftCIUXXfvfgR1AfOtW0IqNNgb/nfMtdhkjzT
6hgZOTujFKHiqu6JgELwpX5JbJOsOmBzUBXqwAlDP/VuqXM72swjwXIkQEBwz2pHPcMPN+XfNCMS
XY5UmcQg41xmeNLxPGT0ATYGIRHie97JwajsFEK8dY2eg52FCn0A93K661u+IabKkEgdKmjj9oUY
kZaFGrgHHXeFm/iz7iWn5DtiP2b+0xnKUSM5PQpT/Vs2CK7USbPi47b7aaFa0nogbsabbTTuFE2e
g1rIaeWKCM7QMbCYVkS6kTvGiR8Kl78ixVYQ9eTU5Obc54jgDx8TvFqM03JRwZYu6ISiSknu+xsx
aVvbQu0ZJQoXfxS7xJMFrPIR8upBQxgLySUzAA+mqjtclg3GUPpM0EKDj9kZZimUugo9Fk3hTPFO
b9UvSycPK5WImaoy6zGmLC8rQqThlOOjgYaTaqNlxOg5+eVCYF8PbR0bSfqT9ifG3++UrUr5nroP
K71mJggY7UEt/XyIDhK5fTY+rsAybKvVAEzT5TYgihHPzNv4mFJTbMeqDZdVbOw6v7Ov2Tg+SGTd
p4py8HpJXRo9iof8acfUa2mfvHeWbC3HUl1pofYIU/U7U8UMN/Pqe1LlDhjikC0tiqj7iubEJ9GK
RSezZ0Xj8EH2z0JpCNAiI8BsYMtyLHtnn+FEH/5sFGRB/dcw+QgDpkq1nDmncqr0DXvpiFGBzSMO
BCCIKegD4BXyOs9eaKQHIAMK8WYBzAED+etKDXB3muUPT6e+9usmcGqreviRqZ/AaHUboZYqG5t6
IGTE/hgTFDbRn2dsZHPg2XuPyssgnbBmG+ZJNc9Tewj95JdU71deHQWPmj4/k0LGWUUg5o/nDxvS
HwzcE/KmmAHFZPqJhu6YluOdASFpMdMRz8uyDlraUF/hoIuy+vdY+sBZ4AzhdLLD0e29Yl3T+x2D
lhtfQ3LJMAJ/2ckpG4AEB1qZqxq+5taP07uhhYdKRq2i6umbhchhPWjySwnV/OjXGRoEZCRfxEhp
GhU84T+DSNiqXOeYNbjisWW+WeOeTNqlXKPYqIkQKylCdcK4eclzKK+K1bwfWxX5Ac3GvTdsSKwl
riCJ0fLKwAPGND4j7sp+kD+GSTE5xHrhmD4lF/FnTIemm3tDw0XIdtNVIUdGi4Y7jvGiFvoIYzi8
RoO9FcYmrKrfegjfa8auNn9FZbZpS6w8Ko+d/89v78W4pURr0Z2C+gfEstMReJSMPHWR7/SJCjjU
VW4r6CfQdHtLZivqA7l+5r7CbB0VcGlmtGoNEoJiIX+Mur9JE3NPkusu99TlhKHTap++cgqlc1H+
eqCsdVdeG2XbV/50zDTrOfQcuWVjIOnqkUHXBIMVRkkJCcty07JSWxaXUy3Jz0AjU3kM23IXe8x1
OgxbSywh35m1wN46OWlykwp/gVTIn5D4e8myrgDBPEfDgyfKi2R8mJg2vMZfmngFyDJl+aRILndt
egzaZ8ZRlc56ZUopemb3ZcfS6Wn/mgRwPOHRi+5t44bhjdCuHqTAN2K31MMvy8R7PlgSHsSAzbGT
nulQbrQGLBJfact6m5w1DcRuajc1i0aq0346kFdMLFVrOV3CfqwMa9MmViZ9jJL0Y0Us7co80kdp
FLBgS8+MAC/ceWDhUXkz5PjLp55GyjvhhpF9TBSVvpz6jr7QyUn78X26s1dySPUQtUdtSZqI70Yj
+sny0nU7wUqDbBRywViqzXcdbfN/vRJf2g5j1jjSbq1RXaATuFmn9V/ROvXwTuKw17mGdjW8e8zf
FGm4TMkRCc0FldeLtt8n87G1bNpbW31IwRVP/vjMg+F7Gm0iGaSl5R80/2nWbi+fePGX7NJgQkwH
unTWyNGKxmsW/0jiEAYZsvZtWbl1u/fNTVJeZPsY8hVkN4h3Zbuxwh8lArbPboO2l2s3sPY6uOep
wlVG+xDhlb9pIL5H87dizxAMwiQdgC21ODpnC1jyo0wY5WkxX0IjkTNJE6721zPoELmnhLtEt+72
qL7Fuv+jdVxU3Ib3mghIzp8QUibwhKPU/pceNTpJY8GXHHjVUrH0Hw+wKggOo9osCE8O49cAy6+e
R9KQB+a13XKKf4qEvJR1ld86zK7nkR3H8hwd3xzyC4uNFhA3fpXxFRG9FGwMhau7Se+tSLFXS+1X
xrPANgshZbT8Yg3BlzLbFxu1Gybqg9zpr6nCmUsGOxEbzUcQKodEd5vpYE6rPr4IcmHClxFsODQD
qlO02zi8yMChgGSfesC9f6HtSA1x1jvyPnEsypgWR7jInR1f7ekWDYBfTysheOs36C6e9x6oRDsg
cjBelic/pthNu31vb6rgCMMN401K3zpUESf3HDBlJ5CveqDirbIM/elc1dKeNLvpCzfZsFB7MLZg
NM6jOmwg2ghnojyA5E2kKFTkoFqI6xc2TyjzxFvBCcfDlmjtwmAPl49xcYJjujEXgaP2mcWzuSYR
61V08p9c9jd+6pwX1ST8gxCIZZDs9X4da6scxX1xKdgz/Xfhn03zqzLXRfFPki5q9JaFfEvJTtZ+
YQK06AgfOHz5l8LjG3/rCw67R6K5qXRmRlLDgzmsY28XD8gm+B7XbT/7d/UkOpERdx7CylxOSUHu
WUnysCCxoAyAk4R/sVLVrZWGcPEFhdLvgU8g29E04GHcakD1TE1Ijwa4dyeiA9S3KvirTVeKXdL2
GjwmE+0SJk2Mo6l8JQE2qiIYUQg9ZOWStQd2XcIZoCMR4xQaURXvauD6CT2np3xew4N93a6mYh9U
l1A5NTI410YqliFKUf/Gz+zrp6B8atKrbReVjdSoMYolUOjovSH/sCHObZCRiXw92iYBmtN9mJ8j
72n1dwOhXryp4g0KHdm4heIb6l3Pznb8hJGTlCuFPhhftup4amBo1b8G0QgkO7lTaGLa3jUKN4KO
M3YwI1K263iZ5hB07TSO013OCdiHUQ4/PGa7mFCeAhU3mjOueAya7VWTnyYusQy9eM9JqCe7WD1i
zNXkgyWRTX3U3yX11lnHwH+vxy988XCdK7OwHQ0pnX2cqhu/dhX4DcarD/GyEL+a6oSaKGjd+CWa
w3VdiVsvXQL1n+oDrGhR+rR0iscjIhzCA4F+8oKY8Iflaxvy+7l4eA154Y5etI6mN5qr6UIB1hfm
Xgjwp5MIN7105CNrUrcICTjqRwQg7FP0LgMKRGst2QKPaTky0HkczRfxaN6jMknRF7yFI8m8pZQ6
mdF38N/5opERqblCJQMYgmLpg7QxxR0juh3WDQXIIyDvQms+cy8EkrgAug7UE1v8miJuASM+6frb
MJI/eesmN6gOsbWxzRevl7D3YZR/Vqnxa4QK+AAYVk8hajclJxC6zEIm9+jz18QOAHBVBiePt9In
skCUv3b5a03xPg6zWyHMd73EUqC09TWSuPjRC2WqLpgd1E1nvcoo3YAZQq+hc8og/kJIpEm7F6SO
iGsAy1jae13md7vxh8NY3ov+oY/h3Q9rwsnQweFaHY9dsC20/RjgEOlPRbhrvWskI2ZAiPidzHwH
PoMC2LIaiW2KpwAdjA1drB5WbZ8gqg4+pbBjDyXeDiPjziiL7z5pwjUS0RzlToYvIfOfhuppFPNE
35LZH8LSDuhqDz+iDBGRYnOANfErL1JY5/6gpaJd4rELV71a1UResmVnM3edoGWuC8BsTyuBw/+R
TiIthA6e6POgH8ApRvM2yNsuc4t8H+PAnP/XFaJLJf2HUiu2tjGKfsAj+HjEX5mk487t5Xtgtdxn
+HAXvV6ckFfpiynH0JAz5oia2B9FYYOL/EpZRgG6Hrh7XmuLI6phmy+y/NQS+RAs9U8ROrAEXf+Q
YHqQjhRIf239MrPt5XJSb3iByopIPMfAuWk5WCvID/KLNSb/VtmOE0meK35Aoz3mCfvRLs+3JuuP
zr4PRrdJsfySmBxvgIQM5LC9drDqTUfa4JulvWnhruCnovGjRALh8E0y8EG2G/Iq6t5tghDWcaE4
S42Y8kkJEcbWsDzE22D42/jpYVBdOsiA3dRmn+KCD66DwFrBh8Z12u/H5gUPhzokiOVDWnsPCiMA
a2Aa5Vh8JZGPDnwh9+vFh2yZZ1EDFrWMJ3LGMIUmEdmSeRHdZ2wQgotwDEo0pxExcDR9zzXrNdix
k6uHPW0YEUKvFQ3p++Aa6nZR0LGSnHBxSd8iPfHTkTqpN+gLiR/cTHHncHu8CAvIoB6iC4HTuPwc
Lbkvpn2NSX9eFjKdOTc3OFypZkG8ow+czEF2n/Kv1CbQwFwE6q73zoP3pO+Tsr1Z2tuNqNabDTeq
WXM84ldl8iyPendNkKwjZmuQyvrsRQjXFiQ7uEKs5ZefIXqvF5hDwFOHNwFvMq+NC6P5RwXkWmNk
7NZbBHf5sY/aiWhtBY49R3p0XFpnquRx67Xhu3ZMCnIgtW0BGMXqRZqpjU/vMnTvEM9jvPTVLwLS
ViUFFuUnrgt1uEOB/yUeUD71Ix898Hxu/PjTq/bvXXU3qz9V/aD8cJx/y3OTlCTvx+g3r89BdpwL
ksV+/pSs4gyCIW8nqyJ/5ceTPvULB+Ijq/rPoXEMIqfU6RK38LPrAb95oD0lJNDNpvAuZf8I/gUE
frEXt2fK45PxLUezkzR7xifFkFzTGv+J1aCSQ7pWACz4CtnaoG8lmrax+c+egZQPWj7UJHH6NloT
GqorZCERFO9vVPtVVUcz3tt4odVfrrq4I8bPs4d7CImYgpMoLpkvSvQnzJNCigRQlER6BvxH8Za0
/+T0G+09io+Fbv8xOSwEqq2+WCc+JS4DDWc/ovso7Jen/POrI/edZKRkUXOhSCkM1sBN33fxIVNj
BHZNdo8qRId68UGJzgZ5Dne/OuxH3hfJ1zemjjzEIgugmWvFIx4JRXlgJ5tV+Agg0Uyv/9qK3Le3
JF/5432O9qoBSwk7eZfyldrTbrMCGOgCjqH2hvy0GhBHjI6RzHTqAgj+0Zt42L9NzEk4gfVH218m
7sBqvw6KbSnAE08SdqI8uFWoLabNJK3Uj6KDQ0Sk74FORUT5a4KkUL5g2Tg1QR46IvXwK0UCXvVf
y04toDQnB8WwyGGMmX5EfwBMj7Tflna48aDpiAD0e1KtSzM4tASuKkMYrLEEv3lGvAWRezeTrxRJ
gXYE2qHEq+zhqW6Z5TpVf+ybV0l+b0fqhCU5WtsHvEZzayQ0C73VpuYY1C4Z5lKJOfBY7kmPygDm
7eafiJStBEqV4ZxvpgSZ6z6O+pUESlzb/1ImOiqK5I7wYzRNs+YKY4kWETkRhOwBNVWpUDTaxi8f
wiBAOZzsNSiuZ+TOMobxtPxhIgQq5GyyS2S/rEmUjLtybFQ3eWyKTZpSvVa1zPmqG+Z6/T7ayQ/o
1Kpqv9PB+pvdOos0nlgFCc6Kmit0C5J/mj38CEnGF+ttbC6r+lvWlSWCQUX7UgYpW3mM4ia5Wp5M
WJ+cIwrU1stkNvOx4baFdWSzc3rFQR2lqMNsYF2yBOQyN5qNkscUHZFzCTaLlGYprccxk2HuwT66
K/VgheK/VTNuqYzYFYMsRC2y1g0e6IWpETw3BuMr1EARlQn4uWz8ZMZk05JYTbWWSNAT/mcDW8KH
SNRcW9hLKdrhtijB34SlLFVy1VucIABgGB5Vi+e9fXNti0uryl+JAKtsQYdkS+fMlUEcSP39NtkU
Crv7zJBrVCzmB+YTvGOKdFRi/NRBDCkq+nGd6uKl1PUJT1orxpJkERMhLY50YCEI7dFa1BHVXA2a
T5HPiC6WYzJ1UY6lRObURDhZJpd6ZewtM/gnJeRet00DKRlUbm7Y76VOeXFMt0QzshNYDTEqxWLU
6nZZ2tCGUyJ9YdN883LUs3KnxWh2CBS2wRRUzBkk9AiyTEuFx0EO3qVCfiXIEqmV6nr7PnqfRjgf
ILTohYYaLSWWJvIRZLN1MqK2ArMIoKuZT4IDMm/TwRkk0aarSVidah/8vZBsNy06lkAyfzQ4grJp
+Nqt+qiivHNtfTZGVug6gjIf9jERFZ430vpBAzCR0tImZGlelKK4A3lfp3oQy2aE+ylTGtDIw7W5
PWfdudoXS6Me36SsuCqJrmwS5X84oGFsKCL5ysNsyIL4C39CQmpZO99GdkXTx1/fRCVYF7nKQ8Fy
lwCPaiWGhaBM3irrBbnLmK4Wz1wplHU8QYo2xF7FcfbHo5phA4nzozH/g7opWFcS8qEVOXAAnfLo
qhLZFRkfSRcSl8l+O9W1c5JimdN21BNGc/NeDtpV626NehSljQzC2qk+lQozgGdlI8scN05rMAul
zN7tQLsk2FFx06Ejsrgl1oXWK2obGEhNfiSoTCXk4/SqiDxgRPXYzlLKsAguMYKqJYzMs948VVXd
YZy4K+Y/JrEZurWhzLHb0aEk99+VlJ2sVN9EkU8JOYBHvfxEL0nvt2x9l6a6GEmCky9Ewgw4ai/N
v4FyECw5tp4fPb6FUv8zxKv5SrovU1MXViCtYrSGXf2Pv6KofmI2VvVgjMhtkFaX+LtLnBywsOC0
FJcZLKUNOi3VMvdlpa7M+NB13xrspxExVuXw44/UhpJglulKgAscGfvQI8uUSwoUEl9JTrIO7MFq
rLe53RHWqjpTB7af6RuWJ0KrGweT23wIDYtwHHlXvgPq2mL5YhUPvlgKocIxb0/bOgCI4Y6dFhNG
INPR2UBrcwPIVCJZl/VbyzTVJ8RmtQ02V7il/GRo21LZk+3Zs8BLFdI53KUFAt1/SUOO1DXrBVnI
MberxTJ1iXuIOGmrSv8GMjn14Je0W74yHHsOxAkdp6Jt0QzisKwEvvGeoU1TCwQVCjL5NXiXumrG
z6aFT8jS2nalCUmOJMOLCZHvM0pOIo0/jLNqRvLnsa0iaET91SBBfvhI4T0DzFRC2f3H0Xn1tm6s
UfQXEWAvr6pUlyzbkv1CuB3WYSeH5K/PYoAbXCDJcWyZnPnK3msjGKAs60qyqfgKAG/RVOLlMEN+
IdPO4gGbnRVp+tnV4dLlWc/4pRTI6DLYQBWG3tj6UbIV5X5S/yBgnD+2WP+rSNP1GGusvRBmFHRl
y9ogSwwLVroqvz+QwWW5kX20shK/N7HWaSy0i9eIfbFJ3RiTOepCl+XwXXn2YZhOOIUS7WQaR3N4
NDxxHq+LHr+BTFxE3p0qCl2Opb06OYKZTa/7Vb8zsvU07SLrgFqBZNOEK+YYDHul+2c1fEggu4xF
VrxXBbZGPy8PKC+L/i6rnZHepQMf8FqZL1IeUHIhYXTwTkRX7Mit8alRkSn81TBdURyCTX4zHW1k
c8gc2NsdUwP7JrS7i5sD5yrhYQuJGX8SFZqXLy9A/f6t1cexPOnuxc5fAxWZ51ZDXK/eRPKNA6Mc
LpyqsX10dF9O4XLE+NUBBeYL2j6EUeKFCxtRIexbb1vEs5R7AV9E+1SH+yxPVF8RLLvNRzDBLYAZ
g5iX3rsI7xUuhyy7B+WJl7H6WYz5m4jPwvtHweSot9h+Wff5vyD8csS/PIBGS116i6S5NPrfIT0l
0SUxn337hqMMd1LFCYm9Vlfm9SikwYHL5VX2s4flR7d3wXAOzZeK/TuAgAVsdPRfnc4njNVEYlsA
YGxcUmVr8KJW3tc4ng31lbt73WPCqMldEt6fULasRDzzicZVw4Qc0ckdE32bBie9/pTWI4ivhv7F
Qx7Jd/6OExxm3/bMmrX593y38pliTdoeV3jZbWAl457TjbOON+8vKewLz4ftBgiKeucw5H8zsxuh
P3KxtnkRGIy6t6Z8ZQ4t+hvnpBmdw/Jmq380aETj1AgfUUMabLW+PPuzKL9EGdIt4o466dZVAAvu
kEekI6si56azSfgA5I5I2WVdjLmO79FyXmF2P3AVsls3AjJ0/Krd1+GTJcwuzi8GGlVxFPnXKG+e
5C3BJO8I1lzoozWiQZkZp942rrlwD3HNaOo4OSWN+IUlGq7t+XjMM/ANjbMgnp0FFAav4hG5r4O9
B4/DUmKRAGLE6x8W0yI0H6QhquXRwFDSrQzAQ+Fdt+QiKdD77Bx9VyKhZVrcsVyCADQChd8LubNA
txSXqaHr37fGulEe8dlF9hdBILmglrSK3Zyunhxs/cyWyltX1SoGt93sN8Cm9i163nBfOFz/26pm
rLatk9eyfOCZid1DFe4a2A4t5NXdVN90XlWD0307uDtYQm121OQhyK+vDuTTDDUmcq7wpCZvRniK
6kPrIEg+QZxo3ZvKfjMKT7bxUykbxdnjfSpjnyHj2lxgNpQMJQesHb418fDuR2c7QdVGsTFuZ82K
x6BnXVbsNy4aqaSc+T1K1uK4ER6kk7ncP5ARDRJKkBlqn3Jxi2BxiLPqYTxZSUIR07O1bpHV/Vyj
GGyjc0jooYYHDdT/knDTuyDf5aiLx0NIHlS9E/mTmvEAiu3Zax+g3rPHgEC/2BfytWZnGh8wOOoG
vMR1ZD0pgjFBpd220448WmnA9XPme8Zm7SbnwD1Cj+v7FaieHb4xO39x+n9Q2WkTUn4X6I3gQsZr
wz6Jfe6cDPdVZmsMP3rgo7pjS2YVvrAf4biTDILguRpH213JYYebRtHXau8jlyUBCxFlF28Zz/Fg
MlsytpxBImFrtk0SbGUbNChgIOC0oWQK8iNeV92442KTJlWfH68R1hGNPVY7DXFb12OfR985WxJ5
TPCm1SZGdjwXB0bJmoHBQl7TfQRexpi4HW4ztqQL93PkXufp14zU1nFguwa1mAqSEbjBoAV4UX4x
o2A/EM4QdkCv7Kn6KEOBkiQTTzl4gDydnavAtYF+gZFhYimeATiJfwegVBbC33qPbzJjIddn0zrO
XlfY+i5N/NaHp5a8iJrZDKjL0C19Z472gaSSr4o6W89bjqhRv4LcQf6PfCkWtI5KPSfttfyGUtP7
rPX+bwgn8MCpwkhT1P1+aNxXmxZZ6Kg+ihCaRcWfGrzvDs8mUmQqDkvbxq/MFTXuS6wS/a03Qehf
S2J1p05bJEpubwbdmk+AGDiZ3MLAC1f0ojv6EKX9pzIKNNvLpmKb115oA09D8JG5KEqTL09iFxrk
CNcqjebpT+TryGs9h8wyWbZ35Pt9fTS6dzI/g3Dfl/tYri3VyBcF637h1rVfTpRZ+U2JRvug5T76
Q8wH+JJc2XubxPUYUyQ8bPjIdnXlowoxe1/zNhoqaXsp30bzjP5bFtawjTxwttiAq8nVdg5cfcPc
TkU/3XRVFC9mo6d7S4eXF/wWinwHXshhetK7bIupzNLkqZz4My0umz4FM+x+k2S6RQqImkNT7h52
uRWSNy+g+AzB4GfblsaKJKYBeqIKOsjbSevPg1MTIqk1mXuOGGNZqbbFOdWP+MfL0e+1r7BmLAy1
9L3A6Gto7YvEvGoH46KtjVNQb9vsoJc7hnZEEqMihSiPAoynoCx+4/rJwMSYcbItxqHXMXux7chl
ErpDqQ4ks+FS5d1jQR2MD2/CUTzwq9u6/SHE8JYRd2pcLByYeHkKZaMqiVh2oJSXMb5K1X1Pwz2Z
gzzizAhZXFXyw0P0zXLEg67nBdpVMRX7c9K+mzZGsvS0xXBD5SArNoJAicP3vL2lLaEAVxPan4Fl
9GAQxQNjMNt3jE1N1CwKY10L5ta488S2Q/Q+7wnTTd/VG8+jNAPPp1ngxQOONiz7FWYIiW82wY4t
xgeKXBm/IUHDopnnu8zaWtGHwd5Guus8jRBTX+Mx3GaIqDJGLUCocjZDnDkK/eH00EOsh36l+ia3
OewlUjmQibvsc/AUtwsLf0DcfSUO3zyAb/Lkijh9DLp4UYbuJaPtrKROO4u+q1zrNNig/Iif+UpR
DdLYM6xzgLtibT3xYcb5kbJmk8wuS0F6L1Pi4V83nFJB8gXVxTXq1k3z7nQlpxgw0V2ks+vaORPP
rSJePGguhYdDEm94736wJ2OBmo8vSQOtZze010r5rVkhlfaujA59zxxnO4ZP22F2CqRPd+l1ipDZ
XRfgkDWRPxRtt7Mhg2HdMpqDxsktUoOp8neffAzjXx6+wUglzZAUT1owjZDX3xKp3Dih/Bo2PWpF
BWK0zdUwl1/smuqDhc23Z0u9j/AglkxGF5Z7K6t1Dn5ERntRvwVyVzMjhXVb2jGM5rHJDxUUUz1N
N/UDhZKxtus1c1eWC40dHLypvHnaHhSvrNkRfXAxBOF7lPtyZv6LbBNo6EEw/beXOYuCVynpWeiy
kLBXVbZ1i7vHFB3JptB2UXPTENbk2adumoAVkTyiaQ9PddMdK0XyvUXOUo7GZ4vGoCMiNL8l7tVK
/jLzEHjMbP2SHDDUnyxRpWAN5wrOS61HaBA48tCkpCA5DSRFNOSZmJ2fHpZo7N/aHe7Ogr34SuYv
Spjj80cW6LTofvHPWuIgldtI9wE5QQ1aRlV7AQJTtX5ZMtK3qutBnoDTE7buDR8551PBuIzcN9pI
MvZYgzByDMQqpKYZLRDtNIJ26Lb7gRWNZdlPJcthzeh+HdNSWoXgyWR7LBhnB8P4ieNsOS3N5NOp
v23b50YVgU9JkxjgXU4qWCL1RZ9lArew4kS/o311AvQwW4YkaH4gch1iY2ZNmt7a/nJUMOMIgB+5
eyocqETPHK2Lxc6yX031PiXhRSDmO7nTZzvly678hdMaYocJkARi6tTarTfa3HFMzvZd881GUJZ/
aJLy1EMHll1aDyssMn42awkkmNp56APYqKFSloUXHgbbYzI+LqmZrPCZV7+oKpD4K/UxS24uRb8W
HHBkoEGnKYfzRtjU2p0OlXpXgKciwluEtg1h5CMOFpC1li36yIxvrVWOXfjD10hBN4weGjDxpQRP
4liMyFvEMRFyj4Y8Um1SV7nBbyH+tPCH+W6KVjJfxkm5GiVmK1JmggyVYwlZKKHJfXMJGJxhRe34
rXLEN47FgdIuU34+3KJ2zByzXhqMhdTsvUIxJONnxwfvhGemSktMZyz3YRnna9nCljKwIKQNLCpy
uJhOx+HvDOsxKIB0VlCFe6bD03scZnQgLrEdqf0A1ln2NpKda9H9ZMRFZgEfi8ABZsZMqjHwM7Bc
JJFl7qpM2Q4U9SGeWKVjdUKBQwsPxrrkpe4gfwLo2YgZHFmji4c2oVgvSdkvjafjVPvGyLZh+I/E
ymBhKN7M85qWKneZR8+h0uwgvabRTLGnlB7khdDcdKF9nOx4OaI302bjOTDymNLQYtdKuBv5VR4j
wafbfY+KtRF8vwI1d83GquBIHxgz1VgKRFNTsTV0yBYvuL2CFr7sp7M+IXiMeS5Jy1OxlwEDaLSC
D9VCehqGB0mMI/GXTHfzlc57Z8Bod+/IWbdgJlfk8q5gMMTjjIuEqpBboLcc64TdMkUVyEu324Rh
Tr6i9ptlbojSPET+CqbPIG1lIAQKsbO6Kk3gme85Y7fw/9VB/GHV+K/c/GaHI50bAN1WV5jTU9SF
xpnUOnVc69A/WSELX3Mj3l3C9BLT3iUOEUJj/lHUuzolNRI6jmE4ft7zu+jVdVEijChhbjRj9JOo
PMchN9fQFb95Ig+93bLVbM9pzfNNAzZVI/gh9xhr6Zs6FkD5zH8g7150kKi1fssNJg7kCmwW+kWf
OWlJ3m1A+PFgLoPp3ek1jK7qGdfZojnW69ot4Wr2nKPiQfwqUEBoiMhUjz2g6xZsMLzjDDr+xF9R
DctEQGEf/8z4T+2adSQu5lotGTrqPb9JlYd8wvRBbJTs+W3tK/UwtG8xb7dby9XYXCTDveaQMFNJ
s+9a/qGAUgZeB2PDCjbIdva+YC6Xln8ESy9HboNuII6SzU7LXxF+MQVrSuvw9AxIMup3FK4FyNOx
9Z46InJa6y6mDhyDPXvNyWaZQCGmJ+M5KkDi5VgPUyygFIKOslbJb2AeJrWB3vogKSZU9DHjDr5I
GOMYj14tJFRwI6fktU4x9c9DEvRy6rznpZ0ons1066YvFZlFnX1Z7u/omdRg83jrVemeHTxXQyFp
Pc6pGcJ/I1mSoHXc24TdW+BwCN1oZ8FECEDZ9Kz+df6Aya8pjZ8pulYljfymVM5JS/YtMT6WgkWR
z+keONqH5ZCgY1xsQFu2NzD6AoL6FfUEklXjp5sUCzjXqB/JdcGzPyQXAFYLI2G0cBrVBvuNu8Z/
v3dgD6jUYRWjDifJ53dwPQv/x+oUFdraYKqbFsmqkhY+HQdiCUSEAfYrMgUXem//VpZEn9bCV6ms
yNjr0z3siZao7d7ey+i36z5re11UL0OEjXmBc7ntID0YxqqO6nOR/UbZpULsPHaXMeKMdpxFhR9H
4K8y3e4AuJe4BY11TnzU8MfZ8U8UuKshe/aA6GKg572vwmhSqY84xkKrX9pVwM7YmafEHNB38dki
4eqCFO8OVu+aFVSwj7g6UgMVJ9svh/GlMF9GAgmR+y6tyVsaxleCbqLmsA0iEFP2oqp/BdW3iQI5
4Xv35lSunNuoRK9fWKN/KszbkHwECrSzeX9KJksagionl08j4UPoDyp78FmZrl01m0SI8KfGNNM3
12K8qlhDJc1B2A8I2d5aFt5jSJKYnr4bqGJ7tVwVTrwIdSovEgTC1o886xlhdjDHDraAe4/K9kr0
8ZFA0K1GXzMxWcR1Qom8b5JsNZtnBXamHK1YTnRiBdsDFP1qZosYBK9EoA1M3PwNQsVxIy0N89hr
2bGK7dhWfv4Ymkq6aYBjfVplwCiIb+sxZQTuv1qPlw4mVE1gBkFF0PyRg6qfDd1Cb2OtCHqUJAYa
kI2G/jeuyKRz3KWl/vQpURV6sYvCYTsW5urSFs+iaV8p7ZUUMScXrKT5AbZYAR7RlZ2JmScewd2D
iMLtbYHtdBqdwCguN8lydJwta5BTHsx5FQPXBkQ+OFf5R0q73Lc4laEjlfaBubsX9qsS5A8zNpK7
1P7hjY7vMEOjOHbiZYiUzqq3lVbyaaeMs3k8wGDq6VXlfJHU+fB6uNus9isRnChWsOH8zaJ2qeH/
IBopGd6G8JnNCt3P1laZNaDzmnsWtiSlIvlQJ8y++4JnAuyV8N6lh1fmO4h+ixC//rsgatKCFDqb
uZO/OiLmERpHk4+EYdcrwa3e9Njk0vEG8X5p4E6dszBwwbEt+RuQgoDTJyfngzV611mrCg4QBB4S
07eSdxQskEb5kaXTRnqC0pnxJq+p/UC+kUw82XuIoZA27ehQ4Dv1WhwYTEERJBR//89w+LJZ9aNS
aAYjgWnyLrU/JSZY5ifL+Bc9UAaEK2L/IGmASRWoVuYHDSFZKf/fz2+XZfrzRJV/RiLb2csxHQef
8yJbGS9eSE+QdKsaOZiS/XENVdp9qI+Tuhf5WwZVEtYQhCLUFvzAWTStLXJbdVpfb/xULXs/jYCS
KXGITy5ZN1m4zwx+9Yrd+xZbnMKblclUWuyaTOUrmYkop1RX2HU/ouogsrfQ/XFZljRVAmj3s5zf
JDbITii3bjXTPuVAto3F2uWmMozXc24YFHID7EN3eGr9KqfWkJWCqfhSsbYNuWNKBklGH6w6aNyB
HBlSwvSuzm76xg4e/idqTxZOYhcRgFK8Tri1MSrihPbJGQ0puQzj0iNYQ0egUwNV6H94TaPm4ZTo
URz2IkSwoA1jfN6iMpvJx5bLigYgesqQvmJHoP1Fc+WLZF4NGCxFgAmodpPSH1wSaEqKyPThJQ/W
SZkULMlI4GJI7D6M8YT7p24wdX11NjOL+mcGwtEkGvj+WZZM3OP2V9ZY6ybACNj89tGzC/ut0hE/
MOXrEMmcq7+jPlVqgyryH9OVuHoapISg6BEaMkFl284pkAJrsnkdlRvklZAKRoTEa9J02AtN/fZg
Deoh+dLEBYE+xESOAgLViVsSu0XHVHJcm3g8VOfq2X8yusWM3XSC40RIXufeDW8aocnT4CGg5YMy
qIqrA8sR4HVEAwB6DawN13ej7lXjQIzwxsU/705fSfeIyorfMushogZDDO/3HgEE1ZRdvjFu6Jz3
0r51tNuCD5e5dRx9xcpeZxSk8LHOa8nUA5/KDGlbBd+j+V6LR0kaQ+9hhphtm3WDT7nfUN5DJ4C0
SOa8y2BOmbcYTH0SDEcO+DGyMzNq47D8GHWkiclOfbochEFPfUVoprMh3+kVAvk4Ry95r4xKchsj
fi9XGfq8omDbBFIB5mdaokSN/pwYDWAF4Q6AS4jCqsYeRxvs4rNJi40DE6YXB2SH6BJK1frK8B63
CBbDljzEOWlyryv4AOkt2u7TdViceqsc4aaSHpSmY9XqkixAiMuDYMXBQgoz0TJSGxqHnhgUHeU9
m/Z6cpbmpglZ+YABRMCGxgIQwGvDd2+xFAf/CZWu/KfXT62ikGHwSlbAChv/ouNh0OAjxtvOgCHq
rUhh5lMBEsENPwN5qV6V0deNVUrWUH8Xs+pG/81Yvpv6n2tC6VF4+cu0bZE48m+RGzcNfjue0Hos
ByVg6cqDElyC+Ctzxq0+3sVvQZRCHHxhYKtQ6sxvdiqQqeYfE6eLY40rUd1MldEKoyc3Hs81ytoR
U4mcL/bhTp43/U61YFjP/j2p3hVWGfBP0JyO7V7Bml7jTBmpc+cOLAqww5OJtm5YAdW0xKm7k9M5
Q3Zq/Av4hEomlkr53kJQnxe9tvHL+Rl2ziozqJZdYAH/hxQk2661XjU7+UO36nZAIlL9Yoedth/d
H6rLh5PVHqr1WyF1FlafXfDW8PQOnFcV1U1cDj3VueVPI94P7GgQO0F4JFF/D0v5UigZE4GShxwb
D1ZnNi/FcDeao41JMl3iglhkgIOYZ7JsBwSj6up6UkxaNPs9pM+xiKBwIOXpKqW102x182oOZF0W
ha+X7sVUfiZUGf3BRN3PItrKmRkpgqvRpXct4If2uv1uSJ7RGkdthjDPi4PvXKVucoisXw5Z/ZTA
WZK9aR5bEdD2QqODUciKZLaqpo+AD0Mwo68os8qy3vZRjiK2zw+qXQDLqdqPAZm1boXx1nTgzNpG
1K+zsv/skDXDuDHdW84+eKSt5674KprTMHEfYNpSuUbWThysk5xNLDQ2jzXrPxWhlCbR6ASfheAk
ydtN3thYaCN0rJtIx8tIfEsZhWw7RwsWAqEGSIFnvMI8YMy+3QCnIEYJN/zIk4mXmHKtqJhfoJ9l
isjs0Mi/CojeKL6UoV+4s6OplMtJKSn714OKNtOJsrdi9M7k8ShAO7C3RUjzJgucUSuVhSyY0U/J
b6dhQjMFxe5MoHHFxlT/tPFkk9KE8DmGwyqQeC3CdJa5qHm80vUObkJuvXXthLCsZnGp4zqubzJg
MDWIWSkNHhuFSur+s0MCVBOe6/6iRg2pIcM2KVFJB7XJchV0f6u4fhn9RMPWgbFbqBG5koQYAbKR
yofbiH8OSYpmeRnNN00lf7QhpKGSP3AbGG3Dm3GhoWiTtVbJH+BVgdQRMqTuAZVFrcpFGWccJuTY
aK15Rz+hBtNbMh87un1kgcOakWQ85oi5k72wedH0DmNnZ28kWAeKLG0jNGDbkgnjQpfhUcwmJXt6
1x+yvTtkQgT6FYF0XX5nJnNbpgDjgLpXz9kO2hNCR8OjS+hkus/bbm1O5tbQNfACEQEdwtYITkG5
0jkQw0uFHSYS/yD6JjTDt3kV0V/B/tGkdYg6Lk4jczfpkD5dF5raOB7ylJ6YVdFBb7CWNiQVmJsk
yI7m95iEDF4NPxmBZgOH6AIyrAWfnN4NCyfG2pSLfUX/ZOMfBW7P+sRc5lRSQ0ZKp+78DEQ38W3R
SpQairh6XqzZAWtJEXWfJG/qBYHUdSg3TVNfsYLue9yFOBYJ48M0C/sXojqaxG5jqzh1K0+yVOJU
Hmc8ZN/eC+LdOfRT4y5H602X3pNOsIaKb3DbpUG9tkmTYfdDwJ+a3fskZQb2HXbKNW/Sh2lML0WI
lL3TNzHreOcZtuG5lF50Mi2NPmTdlhx2etXJ0wg9CpoCxa5Bkt8YIXQm483ApzI+a0YYQXcKireA
/iQPVzK5It/Lmfl63of40/gj/FiHTEC979OXJqF30NpFrmi+Mn6jq8jhzkvjKx9xAFkKCI8y+AC5
gHm0/WEFRukj+aHxqB+aMhIbYBU4uWssSZ2qnMxRMUkp1hfn5tUpDxx25hEhGxkiGeBWM1/ZKnvR
36D2Yb7buAH1RQkcGXnFQLMkugTKTfu+F4gHC3tbhUcn/AfxAELfawrGgOzD+Lce97LNNlVmwbkR
jJw5WoipuAx4EdThOsarSmxsmzXlWgOW5gTnOODLqVcIGJFY2SjTNb6QJJDe8Ky/LskJhBAd5lzr
hoNirjOyXdmHnPbv2ZT6EAR5Zo8mFbIid2aFPBytULmqjHUSHL3mjUo4d85GD03OeThE0U0oKbCR
6HPVh0CY4NykfddsBo/f40A8JqSKhLeowJHc1bupeykhEFDWusnnxO2ncQfB+MvPlXQufQEgpc5b
yqRSAltwEALZgrKqp5LF3PcPvKO2Vcczikdg7u3eoamu400Hep5gB2+nzJEDsbWStmAgiwEizwrB
VI3xbGYn2/RDIRtyIs1Hi6CxK/kOWy4FJG0Qf6DbG7jwG9yyttBOgcOWvLAJQB6ZC6mFb+OpiW00
yVmNdIu9TsUyx940XU1t6fnYlrLrIx06fzAJxAosWrwcC3Hsp4xZO5H4ge28MIcLaZZyFgGCAMLA
OERB+RIKNBTNNxIr3Tx2ZVQteypi6Dd+wv2eRrxGhubulT4nOL35rCXcZ1Y+PZY8Y54VPNOhZtlI
3HpK550Mwl1RY0kOxcymqot71Ep1M93DKdsb+aOL4i+SavYtvId2iU6M+y0mBtgpZkOtceQHO05x
te+ycJtjnFNQ80ll/Eyr8g64NM9K/I8YG1w9PNk2QwkUBmOGAjoO5G+Uo6DMbXhH2qZU0q9YZEdE
2DuVEzwx9ogO09FbObqLfpsCmzEK41IHOarn9APdKEIcT9ziiZCq3kGcFlSEEAGtmk/PcAWMJEWs
kKylQzPSfqSTDfBOZVUlfyZcRUcnoIQkqSpeNT1jJsjZwJeI93aGkLhgBCJJySfSg55THMF2sKqH
VR0ywLQ9xyQ/kjFipnk473IMiprVkriCwaK0uIeeIo8fQaZcatQaHSFgoRc3nFhDuuqj8JgU95EM
KpwXWKRycS+VgRSL9jSEIyGD9ikYI7Jl7L06Sxza3zimoWw1jJUJkaRkZIdu8K+Dj8jOAFqHLnBA
wNY1pe+AwulJmCoK1TfyO9nnjFve0FpeNTaowBXI1NPJ66J2KtcRely1tY6pSJ5xYx1tHlbLvIVt
sbERZZD2xN6TOx5Ja7YYEsdXDY2EJBS31pfqaL89elG0DQYlfqlisNBOnTtdhnxaWhDcMT06cNxt
Da1BXTEWAc2SEDBTx+NwH2wq/kS59ljhCaWDn6f/m9J7RYhJsopPxgvzK6UkRMmsr8pnTpAU5jPG
I06KbdDzTlqR6bsmYOClu59jrZ/xRCMUU61vm9VGhVid9TkfYe8HHpqk8Yf+WDaw1SEXeR+zkBRN
UYhDmyl3dgnXWdbg7ymAO9Pn8LLB7gxPaYoJ8OjWvs4YLdvYSEkQNbLNOo7PBHYRhjeH3vU37NfM
xWtaOdxMoHHEzmVZl6wQIE3yXQeJpRxMhd7nhxxShHmKma1c68V2nH4TT+KvsKcdvmzmu/+SByEH
zKQZlaElCBmL1cFFxD82VJnxRQx7rdiz9gH/pZknGdA9YQ3RGToF4/P/5Kw38Ou1u5n/NsHY3Hg6
AWhNcVw4ubg4QXlAcf09Te6/YHKyZcGpubbWhgujuRmALbgDwQ8I2SyWGD9Op3b7wZoeXstDEMrx
nzVeyn9V+RoT+EuZh2ZpGbBYrfGC8F4nEx7Pg6vQHK8iQlLGb4Qi9F6h95J11lrD+w++cxpJn1tO
5mGkDYnI8tV34LNgfOCJ8zWSD5QnRC41PzKndON3Ikc8BIidC/an/RCd9xpxb9MWED/LXdmRRw7e
sPSDbu7DFMCtwwCeb4pP7vh0MsW5QoQEq8RwxsY3YQauvjSkQghZzVPd5noFvyq+E8KQX4aW/xDS
DWC9m6ZQ3wxtGpbmwA42m51QFkOsKH6tAvThK2eKL8S+A9nmxpN05+XOnrf9yXsZA54xQwLZA6++
1Una7c2EisKS5c5JmFZ3Ds9//8Ua72CMFxTx23zsfgYd3FCbibOD6oWwhlktyRuA5g5bKkATZDvW
1RmOpKygk+EJkL1f80xr1nYo9zxx/G9iTG3uhMCB8ELUpWk2K8aHLVp4b2GajySqbkJaL/RDq3A/
xZhGJL8Q9zZ7G0NoANiL4g2GFmmdNYE5eKW67J9XqvSjhH5k+JO2AhtbW4/kOldfnvYtIooLeTKj
/WT6nAONghcbB+dGN89OhmNq3oEmZ4yjRhRfVcHhLYvkjDxZo8OVeuIbYs20FvWoSjwoBzJuDmIx
xLJsmVNES4DU3Oz1gQxePfjNGMyhJBWM0AZWmebJKh/tcGQ43YUmrCGEEwsb71Ym4Y/sev2L9GRB
bS+V31jeDA6kXdHh7oBaVlWf8Lw1ajxL/+r1t7HHc8pNSOTi9I3Ph2Hok6/hpKcGzHjxNutpOxex
iQVvcymwjltLnnKsMCPb3vgCOYb/CiHWMT2xsisUxPGnGbUyvRD4wLRL/YDhWQU+5VgR+ATVZA8U
dybHKHzbnzkWoV8OKnYbIdExBPj7zKL913v3IcScPrYW66BTGK0t79wMB/QHc+bo0iRZGAOyC8vp
jNSy2aicVw44I8CXjB1jINfwETu62DXoXlyddNqp98LSkb4D+aLT8PrS5C9U40o7IDsEVB4+NFXQ
7qUF7+heca+NJA5mU+P3jrZiXtZei/CAHD6tbzZJN/qKmJl4OFCSMZFPUl8NTsa0s8lZo8fBYss0
bRheDH3Hnh74PYSk8YMfXiFVom7Ogk8pcl6Bm1rW3o2vJi+lwfmGKqrAk4a7dJtDhYu32Oaj8kEc
hOeFN93Vfr3yNxYTJoIG6R028tQFMh0eksxnvp2EN9UlSvx9ZtC25RkieAATdvwsdSDuJ1nvxuBU
Z3ceP241kpkIYyCCZNxYmD7GtYsTYvQhkU7JvlSOKZz+0Q89hHyUHsd5pzCsm2zJJ9wJESKl8d65
aK0l8b0/Sq35uc0CPCy4XvXhagwu82OSGTvdpIHjneMyyWxcyCH53+81ziG8aFNKD9ltNlWrbed4
QHdVTQtklvCIGXKUsl3LwY9jwI2oqy1tx9RWQYJjDUxCjAxKieG+qc14cZtxk0AmdiGp8AbtzOhp
jM02rzq8z/mHqtQ7FpwGAyuh57dcH1o/HzEG1Hr5o5fhpyQWRTEunupt8UsphTfPZevtCG6hz9wn
vJSr2RFVm6lMKtV4zhtD5QF5kInRS+K1V5iBh0YYu4jZp8zS1UBlJIJhp+qjbyr9M1f20JSAWyBX
VfVnX6qvLLbvsYaHlh4F0qzV8g4RHe0+7RbbqRGtp4C95rYdA4n0okaCU8lu2bYaEWjHIrO3kKwY
dBMznsTFC1nHSbOyUEtnvonSxGR6yejVehl6mCtxgLNti+hl8hjkZy7NKlWXyO4N29E2WqcdpjBv
6leR/k2ik+hX5GUu4J+ueAktcti6fl/HEYOPX5mckOFUqUtQ++TXBIOO01uKpTdf8e2474xQRpBk
2TFiWu+Cp1yl2PnjNfYDk4+NN4e+4MxrpvHjgYgyQewhzub+JYnkaJN0BcQ5Wp1GZe11WwKm1xVb
1oR9UOz38xs+qL9wRv3qFgxL9rw1o72Ix0zlKymTh6PrP6LOazl5JA3DV6Qq5XCKJILB2MYYhxMV
xkY5Z139Pu3Z3ama8vAbDKLV4QtvYBU6XefLuvWemSo5UU/jmwYimAWekr5jRMrBFC3jGsE7qIvO
2+jYK3UKfZvgLNA+Jec70F4UOKl4GaAt9yQt773jNs/arH4jdsdhD7XdOATtpWk+kUu5TNKbimHg
VMD1NBxr68gqAtfOWkpFjbj/iEacV8Bi6N3w0UjFmnN276DwvWp0H+VbO5IPamBu5TH4icNxO5f9
T65Jv8jzXPNg2IanXKC7a1QPW3lrL9FzU32GVJsdHYulV7tDRhNKPC5HdrZAw85gpVHOGvqt41SZ
60gUA1r9rJFEjOWIjBhndSS5U/9QV3cZ4t84AqAkWIbhBwyl+dFCWM5DeoHyvTP0BIE+BTQQxXET
r2tUl6jYwzGmyUvzOhtQsdLIk2xYPxWsvjCFCKegFEa/N4fvKOUmykq+LKP2osronBnoMYNlhLzW
Bn45T8BOLNAUANSL8QildsFjLdiEzkyXnNKQ1itnvIUfvnqwhsgq/DQII+gR28LYyUdmXGLjJwvC
v4UdYBzZB1aJ0h/1JbNWQaB/p51DBFF6I9oAvQF0LwWTLELbjyj2lR7tcDC/QCrUeNzWmUUuiq43
6X00//TBYiLwymE2wzXrgPUvquPLNfyrTCULlyRpPVos+5iMjYJXAfh9CvG1myiNSEjLhMm8iyzy
RCul0oiEAQVSbaIcRbVptih0YxGDVDxhQG8Gr+Ic06Bdqy0wWTAgoNBJbgGtpNFuyVQHvWvC3aCV
YOVLyGAV67lGWqhCqqnDwfNrnt/66t6U2Lks64CcxBSOTuhQ6Iq0qXLo5NLw4FDEHdN8A5vSKyeh
Ln9CLwt752SDSs5Z1hCptzimvnXJOERVjx25dSiyiZaNcgqb69xdWgRSpGFk55pi8P4JeyKhaYam
fWYFIL0OQSg6L+XKrH8tWYH/2QHxGX5aZhmVFdwhTNsvbOXXmJD0wjKlJnmf82aFt7TDjpgF81eU
nDTwh9NMh2myu68vzRZ1REV6CpoIobyvwr5h2UvJEwTSEoENKEcJMy7o7YjYotLuoF5pw7NGmovW
HLhSVARwPUfAtNxXqu5OAoSpkbfc2/FJKbBMkwGwEi1EluOq9bWwBmJz+gSIWJq4uVr1Z9ac7fqW
SQAehrcS91DPkJa1pEUIxpGx1gO9srxCvcpO6AXEyBXRCFBSUDGZfarZ81D7giz2uRINrchTwBKL
ll8rI908Kw91yJ1B/yRuk4PBOVkYv4DLHc2RYMw3j3LJrNN0EL5Ckv2xkX9Fkog6j7xOdAQXRmA6
CGVUtNszXTpRr1QK9S0z0CSNmxc9MAaPzBwilvaeI4Arm+Muw2XwecxqiooMNYQRyTNswJmShxrX
SbFPDGKGppcJKNBJ453D2gKx1LOBrDWKVRUaI5OzM0V3uCgZibuh2AfLuEXAMSWjP6ZxrHsYffu2
qgPcC0mS5/Kt6XJuEgLWaJPnYGxLyuV4pD1TrgaAT5GVOzFW30NH6qf7lc62PaeQ6cbHmDahmslU
sdv2OUf4Xx/G6K2A6+9IJNNlG4JeskD91ToGY/N0X9rcs8FENjpCUEQVeM+S7AGNNg2gz+hYv6pv
Di3gEs6xEh3CmeJbva2/iJW+pCg95e3FqZfnelbdFKoCB9sCA6eLPtEpfxywyZDCAUmZYYNQ8AvH
+U8YMdWifFcumKsXoQGIMd0pg72fcg4cuiYleMxSOi30tpeInaeEkFPBydB6OmPDSxs9Zpr1pAdC
Es5Yaa26NiUZ9EhAXihfQiTiRNU5wYEo4XtKi7nPIZHNp3nwgjKwfNpng1ULmUbnqzXmx2lqJ28o
cdKUkdkfMXAviUKVDgM9CzYX9kPosVR0hPUoJ7R+kyq//LUJnx2ES6L2NZcTGbxo2Kx7aTzhgUg9
U37KLUTGrFVrtF4xEi6xo5wkepVESBhN7QoFWGrIJiuXBlo9UMT6Vttgx/uyhAnN/8ZNGMxR/Yop
6EAzRmuLwhCQS7JekuseoN2MpVm5yvXAtYtbSY4PtFN0UNuDaiMtZxUxWlAbc1weOxIS+PxH5HkO
WkAiHJUbXSc7LlDpG/SjbtrUW5CcnDlxae0c4N+Q+bdXoxw3IRr0ALk2WoveQ6nRY0AKGWiQHlLy
jiGa1/h0rsdG/RyXhaOaUAb9LpcteEJwUi92bfWHbN9UqXUr2vZdF7J5zpJt22HoPRirm2XCNAst
YbOM1j3SNKkTo4WETOqo7/MaXg2l5Fo5g+fE345hCbL6EDr23iL+bcGdDR3osNtolesZck4L9xbj
yaPMXAvkU4DdQNbE20g3S5DACPFrraf/zK2BFcewdloFiTRj5ngrzMMIGK0HO485OwWtFUY6efhS
D9iyk9PTcqU1noIlgtZHNpKUeJhHuE2qFMWQy8WAEv0ft57PzmxvW7LzrIk+TW04krgEStxC5Mhf
0kjeBjI9d+oLjjV+2B3aE11kHrXubFYjDQqkEZTwhC0zGCe7XLZ1YbyEo+NrVejLIaWosuYMcLL5
q8SvpE/RHaQQmQpMdP5sZWSuFc9L9nlHaZvomNNuN1jTtMMUfUO/8X1YpLVCjqxwlc10Yb9Trfl1
1GkBtTzzYukfqF7BnhZ6eJqDEgCzX4nN76yA+5YDn4+d4EHunMewS8EXkQOHD3pER/6bKd8nlA2m
YYH/gb7hp4lWE2gZ8qCpeIois2Yno7zb9KhYhDhTL7J2n6WCUiHs6aFfT4H8rBkmYW9oXPDCXtB6
p45d2S/moBhgDgHXdMsPcrueYi0+AQTNDHauZIKhOH1KRFXauswQW9vmqJwENGQgcwxFe23ACgd0
Hob8I7Pr96LH5ajUogv+OaTX6G0m+VM5Ik8z5XQCpFd8sQ3ebM810IMwYqZ/mnqcp4dJLj7aGLXX
Ei7+OEGOdSxNrCnKx+HyyIFxkmWmVwEy2eiCbT7mKKmjXZP2wEL0+SlOgBoOqr6zdRBGUU0/LWkl
TrzIQgwV64LIjv0m/JoHSn6ZYZ1SpEUDzXrNWywrKAYaYPR6s0DCdl6MXS1bb2kznUwHeCNpF0Q+
sHfKWcskaMzk8kXI5xYGFdea2vcizGdRTZCyl7EQXJ5UANyo6QMltcqb+E8D41hmw1GSQrYhC4qA
xTIykPdbIvtgZ4grWqbi56VzSmYCjJRsphKMJ9PcLRrAAAT64UH01FIqsHbxOranW1sXdICUxc8G
PJ2MFLm1xLSpXqNVORoNnFxwP5jM6pNg8XMehi07sUrz1Skjz8mSDswFHVX60A9O2RnrtYreU6OP
v5GFD4CugBIQbls9M7JF5DFu7JMeAME3oVeaLFHLyHwHjywvH7f0DrKVTiBMDvreCOW5QrGO6Tyd
i4AgJCSadJJ0l8SNvKZJ9QlW0zPrCLWzNi4eCMpy+H50u/JMWnd6im7QhGBjHtr+33ORYhOs/j38
++H8xnQ1H2azI8LIVERW7RlOvKrkxQO6k2gxFdZrNC8IyEh1gfswj/79p1XXJ5XO56hQ10/FC/6u
4u+lALszEN+7oDTLhyVxnmhVzutGXJLedOVDmtk4Vop/BgGnTg8pskc1xUp/p8VwVqxpqJUBfTIU
qMdOasDXJJCrJnrU42KANaZ+n4+gzKT4lTtaPwxt9t8fYaccNEXBTKwaBS1bMnlCVqkkqHQX/q7u
7zr/fvx72UDrta2RZ66V9SN9VPhTna2t87g//jM+/75+gqqA7W64z2MbZinemykUSW+Ig6eqo7xI
+VyaRxy3xxnzXl3S1nKC2eYI+KMS96mbCm+K3uOSpo2Yp4a9lEjIXpYOoYaOrBEza1DWC3UQVZuO
4v2IJBg58SOTqK5n4CqStFnYErCvbPTY2tIsIol34ufIwFyvEawTpwlRalAOsR6wI0vGVhVDHwCY
Kzo12SUJJ+co9ce/+/D3I9V0cFjQ7KFaEH0b4loWO64eoCBCpkvvczLB0IiMQfUXWf3U/z/0CMna
HqFw89DTTwYc21QPf3/5NwPsDijSHH21WkNTJ54ecHgfHwpccTNJ2/07MnmUmX6vGe9jmWaK/3dT
CwUp4FxDQq/0klEdcK9upofazLF87GE62nbMpP57j78fxYAlpOL0hCFixLGbsWfmCg//fpgDSvSJ
bYyss8D0kjlHgmWKJyJW5zoWS0sl0Wof/h7l4qtAOVfqLPLDylw4UNitHTjntomtBKnXP6vJNun5
TpjbwCbl/kIay2b7n+8FLui/n/z38eXSwzlzmnUVy/+7bMO26GynBHd/K2wsmkMeLFhL98LWMox2
slO+AujJH2INVf28QgDp780mfR9l9VYHRdDVOYpqgDGO8pi/EKuDtDZPMkOZyrrh//v9WTBg/M9V
0it+1yBtN6Bkk4d0olmR4Bwv8qyusftAK3/asDu82iVyITUFqSVOyc2tADQXVGK9U46po/EAE+Zt
0VTev6tKS7DDQnbjmT5RpnCk6p5xspXlZdb8qUI+IzSTdTFQM0m6J3kE3W+MwexlGJZvgqcFMEi+
MaU1RHaKxXboQ1BH3g5brsXyrAbeAR2nNQgHW8H8w6s/cCctQ59OLuawwv+MkLjxaizP0ZQSCKGN
3bnYpOqg7itAu4D8PBosICFrHZI7CE8MBzzNciHwRkB3MISN0L33MIhrYTmSDbSf5U37GlyZhDpX
kWDiAO19NUagDwdYW5p74A7JZQhBrpEtDbM/3KML30tgr+gQIF5Jaz0D8udmNB7JmTWhDyjhzKIC
A0U0xS1zFywX5RUUNQzyDU/8jooVkQQRtgnclEoszWykaNz8Z+ZMIl+OeIikFhRoA6IcylWuRWBN
QQnJJaqcqN640xVPpUMxeWrnayxdgNCFjzuBHOE541cQ9Dm00dBpPBS4gK/ASiYpZsM4oGGwuJBT
mmsIX8vGvGJHE5vrRzMuWVyFMRo9xjqMVxLZHGIDOI7Rg0RT1KUg3RAXgTXFVarxLTdPwSWiBuwl
ZedNlwD5KECJdL7Fx0H55XOs+3RBw36EM4XV3Wd3JYA05lWBLhUcBReMWfzj3AFQdVeBiM/XHKLk
Wcj8EJPib0obKnbRtG6uDB0xkGR50n08x7EPjqD9gfsSSN7w5YBzhxaELDLaUaGLHwxwOOeXyldt
PeLEIZqfeAWy8KkLeAawzl9YfBrudV/hhw7YhvqbN/3S6mpehi/lcTrSSkv24266jmhObkG1ggxW
1yjDUmY/F5fiSkrVRh5fILg1V/tWnnkBF1qcjHuCawC2Z2IUVAF2WjUo3+Ru+Bydlnt55l8liHdO
xNrNrtxUZgLzobnytekkDBflgRY4o6TfjC/1NjWr5Y5Veq2KP+M1y6U6xs9MuO4ChAHYHr9D8sBG
EGlx7d5FGJCeZXXi1Vwe18Gr+Nmh+3QFZMvTEYEa1eeFbuXKuRdUWzofdXdqv1f+gsI3HWG6M1dM
Qar+wHtLosvDlaHxcS1O4Nqwm0oAdl4dvDRX8TM3h2/K7efiuekzV4UTp3ukMoRbxNkEEUMM9EHI
NFy1O//TP/iA8IdEIBfPMlnCn/inu4x8TwZ8AscM4NNlEGikNB0NyWcmaTqsGC5r9nlA6RH8JpQr
hPWI8QyCW7FMqf5kFzUTM9lC/Ydt5wv8e6CgoEiK4bL3sFFMD8aXyKeclf2aXbQXXlHd4wNkg/Yj
u5iQBEDJ+uaT/Rrv5pv5yopnS0GEXAw63xeY9wEUoXq2EZY/5ZRiKK3B4QVXvY8l5NLchm4j9E1G
9pMTIbmnoMWLB/k5+UZJA4r6m3Wyn3W6FACRUDylKSUZ8GtQKeDflBUd0kdQSiUBuIZaUjHadzkg
T4PJvLdk4L11ayFphZjYHEt4GCIlo040rLve3qR6p2/Loo/gfsGzH3yHwblaL8ETsiPcJR4O9/Ig
39iHjBcMcD/CfjzjoQZqw7k1PsI0MG1PWPa88F3hPRBehp70SwJhwPUFnSe4ELCAQNyt6sxlaLAD
MR45T3aot5f4T63YZSA6oBAHC0ZhJZwLBB1/SXr5R8A+hwHUstYQkCW3p2fQetbE5kirf6Vxg2vX
qfE/c5kE6HQxufyk1zDjs36jbkqPKjopdpkelSamEjtG3BQusBnT97SlwpV344/TB6O3+MwvQnQm
WN+j/bujwqPksGE8bMmLlq6Dj0YOSsCCKUUdkB0dhRwoVsUTGFmsU1pJiFcjULKcom/UTGxqxo6X
Vb7oWhaMwHv+Na2UlzJcOkjmibIOf8gkRHEV4pmWtbDFFvvkt4B7WbbxM3t3v7Pu9sdwYZ+HVHZA
5GaHcPiH+dGxgVr3kFqCmGNiN7knJ1zlg5tyFxKWXvqs30iYn6sjCwgsnYCXtmuxKaa7isdX1ho4
TDRIsJF0GWLOqrqBhoOQvTi0OEQsbnZycb7iCDSQq73IVCFanx4u3mysERQayfHfMserb+prcTFe
sLlFWvUluiwvySW7pDuib6ZN8KTfwjNvm1yI17M7UAyEVKgOIiEKmBQVyP4xnamOxXLzEOO9snlF
NHPb9fDNVigshJj/8HqmSOpBmqduYwAHkbdd4efKM1sJ/g5fZQ/Z97V5oyMxA9GUPODBFhBFCt+u
NbF1D+kqJpCbcJOmVryiVSwhfg25BoNW5M7gkNKzuCgXjgr4eqXY4NCrjjx9nX+OTwHlQr7+U/De
Pi1vyhsK9sYvVI3+CUhay+mICB9eOsOKB8WpuRYQx8U+a34sF+xRER5jD+ULgZbcg0ftzxwZQ0gj
P3NK+NNwsb3uxBPINP5oF+lBubRng79TUXQvTuZtNHw2SoTOTumZURWCdBcWT74zQEj6bGXqTQwy
mxxhL6dNdJ3mlXqzkc96oh27JqLAfJqtqiMKei3uEgwOqG43E/Qyfjv1XD41jt7uIoB1Gyewhe1P
eRt6E5TiHG1tvYRLPwz1ERWUtVVUNIJI3SbdftbyvoIZseApY+Nmpy5Absqu/TbJgGEDyImraf2I
STSK6jgtre1m15u4voD8ow0/hD0evcZWafVlY0cItxuGRXfNQulDMex9yadzIprVmqwncqPHfmuB
Mi1dHMrACAOiQwIhpd03rbp6hRX2g70ddyooxmEzvMFLmlzg9UPqYQNiI/UMa1J14xsCpEN7RQIf
2LJjrq5yVh9pBBG/698a2Jf37KVETQ4c3zcHvgpf2J+o00l0S+h6rBYQI2zGL8Pv9EYRInuREaPD
AKcgWfptX/msalqZRMaEFKk7vPEe3Zv57Zj0VldMRJTqUNkwfglA6tfhZfnFA60ZvO5r+c3tVRCv
g+/wo/vCyMd8z5nUyZf+DhbvOyYyoaAMlkNeje/hK+8/vmvPzRuDNIRu9wvLD4MxRCBA36HkzpBw
FdWj9Bngz7F4MHBKBMcB5P6ibtQx9DZwWXCxsNaAw6OvIS6QrnrzG30BvicS4hVNSQYOTITKLGw+
cFxAkdCo5ra4lJOa3xlTXm5yheKc8w54nIARIJaMFyiYQ6CyK2qWw4f80N/NLzC8rFeiL9jTHDQ8
x2LFqJXyz6dzHsh3aaLDwDs3QMtkN31HiLVgaDF7/C0xpXuXzhocu8RLflE2CU4oHYmKHXYE4woz
BIwT4eswAxMdKQ7+JntTlDVyHb+8BJxPCf+n8u3w7yWPC+CXXxX+GaLKfKSReBR2evgrkiu/d7/c
6+Zt6pElcdVvJltnknKvWAgmcleQOkc/QSZj3rTwN1IvNnahudHGHaxnRpPZVEtuilr5fMhGn7ui
0mhM93CCTWSJGbrUTWhKVl5PhfELpwNKkBkWcmAAVjArIPCOA7xstDlXGNZw1unWEwLi2lU+x8s+
afAEX4FSjmG7E66ZIgYmEkvMNTtQciK+S3/i5+yYsmVgAgmNh/CNuKrItgTQCwoBhKS7xVl+wuzL
qWo2DhVwW5IakEzGUIcRPdHuSZrXEUM5h6yMRApSFwE84ZNB9dsdP2biS2rPoCQMYRkqfWEQq/p2
pv22YCPym069lM4cTEZOdcKxwqt7CKpryJmEvaq9szV3tLZlvwHfzcaQgAvqoa944mC6cIX5c4MF
vIgvCYyJfHmgkeTcCSqGuzxzsIsniDwXV+qdar30pJDReM8bG6n3tXEfSCdi8RpiSApA5GMfhHlc
NA+hp0RXGCtYVqLrSdzK94pcFL9IzvN+w8mV03wAkGTRghA/QdvgPEZyg8UhAsDACqs7O2zYeAQE
1cy4eZxqxDmFEPvx5Fusrjjx0C2wsDDm3UG5COXVQxOA3XChIA7GNmsk7DBTAPQQo27yUw8G7jW6
UG2l20hmxVfltOSno695A9CCLxV5Denq/ESm0AsUqIjNIpekj4vnmvMGPB0sVo/KNMc118ktk74I
6zIMmgWDhniUB4jL0JydBYWHqHOkaGmIz+JJNFgdIXFPikT3esX7kAdjI8jpQYwn1576Wt6IUWMF
U0bCVgeGRoI9/Ur/4R8oNMMpEHFuy9qE3sNk/Um+84Ndy2CInkLH5FSHaoDH980kcgxwVyCkGGGa
Vs/1FBk7JYX2hBJX4qLT2GuAQJPSGg7xRFMrYRtMGkTRYosP6S0YpwoAxeIwpBa25bLz1bXDT61L
99ysVM8epX1tzbJnWJOJEAuKAlqgbPQFelvaDNI2NdR1PSCt3If5Tqkpe3URkMTeRChh7AkYFVpa
PhDgm1wkgKyScxJTcpcsqFaGERLwpuzUo0IkUFsTzroQPNS8P05SNfhaon8PMUAAGRKmQdeq0sP1
GMXfSmkgv5NIjqvEAMbHqgf6iU3h0juFD7VeimywtY2OT+YinGNAEcUZlJh6IRJtAjzc5ppJki0o
jKOVjI5nsaByuOKi34sORzXoouyDmaPupZQP6BLansZCrUHpaf9LoN/G/ALq650ucrSzgncki3CU
QJ54FWAK2FbMliLQG0+WtJf4j/W/IJwio+JNiwqNBIPgNyK8An1H5t0lzgEs9MkZ8RSQE9XDRIIY
vfnSJuA9gcYa73vlyUAIT2+NbhvjaOZn5uKsrCAYwbDNgMUY52ghkDEpR1ujdQ4VQQCql32XCIXX
HMfDycg+QOaiMFBg7bYi5GI/0+78nyqXHO6bY0QLhKhz2kfk5uW+7D5Edabd6rArZh/fCEw0nGU7
InfY4wjvanc2zjTaEEkOqECyeBD+RFB42h8mRYfB2VwmC1SweeNXJF5syOR+tEVm39TRAPPJk6ja
j8gUkkYk21RIPWHR2lOFnXdjsR57H1DLs4FmrNXcCvaQUYuLzSxtNTviigJiUOhWUM4i6WFAOXvR
aoAZMzCbysw9KVTmd3WX5kuPoLFh+LGJFFw/068cph6tsmoVpwRkU6jfFbvb5gbqI1KqFnsmHbcK
q8SghQOfdWB8QYkmlvLR6wtpFLA0z6E1NIegLPIgmSmtUvkFwlar+rhrHZjOUpOfs+Xp2EC2Jkdd
k/1THDCnPfYy1GW4BVSMRPZtu6EImjl+IJ9RLjAp49xpIVO7YJei7kaCixaVgUIGBypK6eEDjHrN
Hh6UiRJWqeM9bsUIUVHkKcJrnhI6JUgzNq3ceY3KPZ+BQhupDcHRBs4M1Ws1oOy8yzs6AwrlG1me
9mH5qYKJ7rknXY1Mmbz0sCQWZCpjaRNFIcYN0c/QwNI2a+eYP7PYQImU4XGhAQRxoto3VwUUXgpV
dl8HT5q5J5viRLCDh8C4sa+CHuXwwPuJPXmUbH+GfTrXM9ufabwtoKZgfdV+lkZESHb/VKvNe9s6
LXa31rohy4x8iioTGRk8HFIGDTfbp/Q8J29B61O2cCipGeui8JmxLQldclCbHWDaydyHhGgTez9G
obCCwke7fQgqbl77Lok2MjysZZIdDwWm9pMCJsjVwVon7yVVH20CFmOM06MxzeT8Pid8gMkVrBfn
YQDiIEGr2Sw9zdouKw/gct5M0zj1Y+XAw6MgF0LdItEMJ3ZkI0R93W5TktmUpA9HAh2vEi1Ksf6S
0aHQLQ3F05iDE9LSxjB0DserHAYPRpUcekkpKLaKNIWKIgVNclfO/GUUZz61Jx5TDqLKyXHNamS1
zh+UvhLLa8SpH6ro4rvzjRNJfXpXXxET3dN4WTVbO6GWubYgFRxBk3T7UYaHVy70JaX43FTjepIk
w6+mEnP6Ab2IjLGGCQirnhJQ0BGGxnDuauJyM+/izUjzcgjwoNZNKNdjP1zjWg23k9K8FVl2MCGk
9gY0mGUar7r1nJgq1YwOGCUqRHs0BSheYa8A70LfqVmOWv+fW3bP6qiwp2ADGSTfbn3yd+YTlWAq
TkrO1CH/IRrG13JNUMIOPN4oIFGx1r4MdN/XpoqFn5tDP55OKCC3CH129j6SGypo47aRKK+0MiSx
Qp53Rj6t6wY2Rk1YwLap7HQDfXVFtzdDMf5aivmEjWQ4O+AdEPqG0tReKqUpAfPY2FnjT9FTzLYb
y0fmiSol1fcPTLceFHw/iC6EbLXSvwSO/szCo1KmS6+N3NNCQ/u3pShqwolb0IEk8ZpOsyIjsUgo
1CvcntoGKdvWqbkrdcmXaLiQtEBLj98RtRk3EUg23IIRLSjUkRZuQyvY4YBABi15mUzD2AYNayRC
4EQHnO0BtPVqxR5Wp0aViz2m7/u8SE+k/yDzRcwr5g0gVEI3tkakw9kd+A2xmaIjHugNd+BA6od5
Az1C0ZXt6zhwyF6So/pBWYn65XAhlqSQcpFhxPyvhk+ezZoQv74q1GKYzBxF7IbcXWJV5jM/Re/4
pwYMd0EtiIyd8pL+UR7MV8Jp6YVfTHfQBlTsoWmslLs40VB3JJ77C1Fte8Mrb4SowWvJ1L9wHPJ2
KOXzZlw20Xg0vkVHoldCcNErQR6ZT4x8WiRcJ3svVSQKPBj/UPsZLv1huSRb54FM31zTdKKoQBDF
ZSRX1pmxpoQgOh80/jiI4Qj5TvpAtZ/svjyHnwTXFNaxyETrioIzASdnGfE0ZdxYRKE+483ByNuh
gsIvuVA6MIwtr6GgRIqQHsKd062l32VDMTC7Ezi/s6wpDlEw5T7x0VyzqMS9BK9UVOGl3qwv5w3A
sHSdnD08HVmjcQemm8IRMmyrKl+Vt/mHuqP0i93VfToFB/uZI0Y4v5A80tM9IeeDOxCUK8kWtcZB
X9Cqwyf4wpgTfz7wqZSFAWsD1IaNRPNWhOvsSdw48HL43gAzCs2TGHgHlQef+IKfwhbNWAvZIANH
4L0Ae/8tZ96VMaPkInarOzEHd1X9+EtG0oDJwoAwdVjxzE0eS1/0UGhjUT4j+JeBhuawkDxbEQkD
b0Eri5EjkGdxM1kjTicwoj18KUpr8wfhPGCk2e1z7cXRx+eMTNIAaSxLwbn5RlrHAKeISFewH4G8
SCvj2LzDu8pr3BdWtDcRK5BIeyldMKRYuXfifE7AP7C/f7ePvELbtxjcDGsFoQyIbeEqJbuW6NEB
v6DrIv6ZErw9BSAhQFCW7vSePeVv0ik3PNjPRrwukU6jgF1RSxWvjiCap75eN1CLM6JXFpgZTW9o
yG6GwWmeFKX4AJH5w2PLsydqSOANJVplEHbBAz0NYWLtqjl8KmAnYosOhwjVKUADgFU6yLKq2R8K
PCTDnOvlHV0bSZ0h3AUBCM+gpvxSTujEaGNkvnTVg2Zob6NKFXlMgK3EBM8buwJ3uUjlb3XBPK+F
+cNURrH+SSQ+bbGmwy5r1PdkJ9zGZ55kQUhflNQcZOGrR7GDI/qMeDS17tmVzW8JWFbwTG+S4mkr
NHp7+bLIPsdIu7aQmdsXtLtlWdqOg8qa7MDXgcDvjv1uuE7XmqY3KdYBfREMzhwOkSMYTnYY6056
zPlOnkvvS7RXfsIOVKVPd4dDlCeNu9xviFk5cyHN8Yr67Cx+c/onVGOlkT/qN5mD54Wdg+l0lz9Y
gmbvKnfzI/zp6MGwoantVlQY4hWyVBQmMQKKP9lRbEqMYn+kk1izCPjFE+km5xZvyHYSvDqPxYUG
DAuGJ0cb5y2XpUbJgDEjfeEcXwF2f0b979Qn7c3USHHM6GcaimBrYZJMiMkexdXQCMPclfXDd6F3
pKo0ccX1cBHZlQuknUn4wGvjn/rMo5HezomQnoeEGL0qnqXFSqTachYQ9Tdip2FTpTc03SE60lou
rp+seIyzCSpHoN9p3J5nhb2z2zazDbRvGEHsSBUTbNwfzBs1c8xr2e64zbSR/rYzDhV24+aOUHAX
4G/lZpd/SrKEjrqIH5f7kv/1dp0NmwnDwO5PIVhcKoUcSJ/cR04utqjFzRo8o/lGlPo/858CEjTt
WiTkBvco3SkhIyo1XfkzQnOdZlQzr+ab84gg942jhxYrz4h2KEHVATgCHIhu9ChBsK1Cw4FoxZZD
74ttiHFgwIhOGFeQSNxUtrU+pJ7lVTaVHvaa+SMgBCZ7IgRm2InWxIxC3pI9jhBZlKQXl0HOO9FJ
4fO5M1SJqvx1go3H2cjd5i8YKSpPNGz/6lXcEXoP/KHwQ0HFh5nduMOJuhfFcJqGxYmXSndat7yM
tigG23gTjuRLjOFVHMwo7/w1zsnh+Fg+8GoH1hORC36B0ezaGGBD0ypxbPFGdjcqxwVtwhVCgQUN
wNp74x8TEckrPYaQCSHUmvDP4RheUQ42v3GMNVM4fCAx4aLjJ03faT1MLq52VJMt3vsNAVeNd0AR
dlotv+wuCLaWQFBCt36tIURBbH9XvyuKglTC3qxkZXwCLP/OHn/GLV7h72bDekImZaUfHaKdX6SR
4cwmb4SVo4+MHe9MQ1rnmyBpJ+w8Vwa7tRBaBYQhrhJsRsFuXbpUnqlTW6CpM5+Xmd9CYgIcOs04
pCY5X+Q1Np2jCvEGTjKRvJtNfl57BjwZ2W9KBPDQ1Fg5oUsrgvf6Ct4F0FtF+8vj/WQK0rBvAWD/
NCcqe/N5bHzGxajph3lAY6irhzdbFNzFECq/lERKrOq5saxe5ExRTmAIqOv+3VzjgiqtdjUu3Ov6
mWdIA2GXGle2ObgV6Se3un3mtUA35fMYkx66+oGvMYhWSXPi1/WPcaFCSomxOZXP/aG7Lhe2xzba
2IZf0tjgbXhV99j+kI8CfKT3xYqqIarw0WgcomfNnAOjQE+cuO7IdI6OzgtLVixVhAY4xCkn+N3f
HBfqGBu2Df4GNhmhoR2Jzlr4iYl2jd0IhX8QD5SKkQITI2BK7vhjvPGlqOfSeBo7AvdV95WqLhOJ
enrxpbxZv40F5wt1XnjbVAtpZvgUgZls3HUACgy8LokZ6Fy4eW1P62K1cOmZj1MX4yTduRzMBpi6
8lmXEJ6iwUUjYqI7MbyRRaPFEXOzYahwlv91v8CSUrghbRbawLLH5fAyuhrMVlod6rdiskV7o7NW
jSez3DrjIxNcLIAbo8/Itefgg4VpflTXBJgCLj1V4fOLTyLX/KzezA/WJxsKxxIrX5p9DiIesFi1
O7u4WMvgHinBAldghwTsD9cGmA1F0XlNSMSWyMhznDbJDo0N4jHOE17MfqXqot4ykitbHpVXdiCq
sTzLXsw+RthL5MZ2DLAnmNbk0i/GIyUxIil2Y7Y+2vjsye1Hhx70fRFIWpeIq/4gxfqndkviHEIP
GikRiXa7/qzD8SfGoUECG5tlXro9xna0gpAhQxTPjeyhOGjcE/Il+mua+mCgzYh3kEKemgc6kOr5
dY5ZlMibfy8xBJOGlUv8pm6tH+cHsR8wd9I57VYTzf7WbRHPFx0JfiEDXN5SfqYsiNYPsS/aOcpa
V3x6IeGwXhIPEZKAikqM24HnDNs2IAcnCEHpaTV+0zlC2lT/D1Xnsdw6FiTRHxpEwJstCRD0ViQl
bRCy8N7j6+dArxczER1sPYkESeCiblVWVuYRdRzxGdwTV/zUGHpv7ZwZAXpYCJKotgCvNLbh5s8d
HtoUIcQVSlD8kZFdYMR7JUNeXmV3H1Wtd5x8RWFHByogqJEv0ueZbA4fvDc/dD14JatoNLal7NAT
QS0le4+/6Hb0LC/OHafsL2bNjSwkyrAMYGacxx/WFmnreEPQ5Rx+scYJTc3Rekwf1i8sk+Q4POh0
dJPD9CpOaai2PWj5Q/g3fkmE2OSaD/yFaE1LrswQqUNFDXLPwppSB7CktkmZScTIucEVKFFYbF7j
UmUzh+yVaBgwh7czb96JMiRgGd1YMOTUYPmFx8wb4A2aj0u0xlAUzUbbgJNrffvSvuj3qPA3oNdI
JyOKwqAInumTTP9UQ9tsiZg7Lo8RkDIBXXSrkAReNrneScDEk0OZNPxSMRZA8zO4RpJDGsd2CJoG
kwEajfdFfCHQcGNRSXPjIKkK371uXVhAf9/br20yM1gRHb4DmKDovAGDMcxLo7K1ajr0u7B5OaA/
zUXQYqcVlhPbIZxYzeaahDTnDnUo2OIgv+uIi0dWcKtQwYZqLULpWgLNNzTKGhvfXaEBTNuNKG/R
zMLpkimhyZYiKPKOmNMbYgbaBmmKYod1xp8wwqZdK1F0wITCq1yiZTZ3DwW6Qj/scRm72cnYaJsR
WSZkIrBgpbQDgKZ3hzQEs/qtzThGQ0kh75LYnWRGFO0UL00VwcI9u1hiORZt1WglgMHXIhqbSw1P
nuPkBLuRPigzSHTp0UhF5t1fsusTnSv8B1fTdIcGQPNX8jLbV64qsm7FIlqTUhJLM9FBolcYmIp1
Ov1N9ZBNmHcS9r6pZtW63NfsMyJ4uDrnoipZSuao6bJ8YS8yGJxBVY3ccuTCrOnOsbORcEsz64J0
jbY+umzpC/kQCS0NKvpa4TetOdIX/9u6BFdeSKXKym8eFJcjz5/5UPIrRTXwxEwHAb5ggQCENw4Z
fMKQO0+iRUeyDDHjF9IG4TOJNsRIsFd6XdwMFncCcrZkTZSLryItLINO0XJOWRnHR10LiZGUoa8l
8/BU3P0bxdQWozKo8lCSVXpAqQZsIQjxlsGRFdWGdeAWgfEHa/Qr3eevc0+FEMyGT4N3WHn6BkZe
Y6LpQCsr++CD83XCF+kyf9ovNI7M9ZzrAT6pjBLOPU2uQy1BrFlg3CCx36fzeR5AZuEt0rWk4wga
ODkAqNF1Rl8eTN18IxnFSWY0koyQ+4U0sua8AoTUdpOskZckUihMsjGmjkcrXP0ZXAT6XpL4kPJw
dcJsFYvgs0xuQkaAzLGQLDg7EHJteCJ8BISpWCxkEGQVybX5CL+Ta/5Sv8Tqkhj0O19B9LLCRfnG
Ahlv4deMphdLvgVZ6IS7XYFCFoIYa36u/45ldu5Y22I4b+O8BhJQxT1NExivUPjMKwgnJEykUB1l
L9YWxNYDuSkcAYIRvWkWMrwA8ghWfvyFBog0LBmkh+KScdO3NLcckreZpkhawkwFeUd312LXoKWN
pNmN3NGkzc170ZHmafyS7hZH5Vb5SwUI3zS81Scdf1z3xE+a4uWC0M22wEYhjdvx0zzGN/kzvJGy
ztkMFAy4kgxAzM9hiwCwhjEwZ6X38Eb/3KfVia7/k7cSzpaNVTL6aSRE9yB2g8vIpsZm8MYgNAQD
JtV8KlkYDvmTkAC3wpcZP8XUYN5m6k8I3OWn1YOHLvybdyWjrlmj83E3UuT2CPDh9do+2DhjD00f
Mu/yc970uD0Z75x1ohexuEjhe9I5yO0U4x5ljnc52unndmd805INEPA9W9/6UTsrJHDnsnCye/8U
vtlMfwhYxKn+yYyY1i/ZxvlX/unf6p15VN6gH3C86N7uhBfrmw8Lb0H2lvpV47DQK0o2ZAMVHXh4
aNcxInfg/xyBE5dzigG2OPvvTOZwwrkK4i4pVlwQLhpZ4aAzlbkhgAcD25eTI+xERcI1IN9unhiV
VJPb6m4crVSZgXycRv94L8lpCtcsZ+3R78mgGaD1l3BI4HwQNsk0zWf1zgJgn6jNmaMwsEPgMIID
toTYMKk96wKOzc8sUxyAbdsaOzvBOLbL2z/GCZUIB2CBIjkqARqBML0LaF6g/0vNRYKB3BsunoVt
ol+6Y9ERncmICdkmlxGYO3b6wiaXuHM86CjVj67cOTvG2T+JT47LEuPcwOBgcUTv8Y0Fwz7CZtF/
cvKMMzSQJwM3wrk5tLtsPqfBMBN5+s/sTtbDhoQvxLP8jGl4MQb6At+knpdFyVWHTAQJgwrIoPk4
E0nSZ3zjRRyYC0y2VH+GPM1w+CvJGPseWVaCmLsFXpkPc7KlK2spOlsRDasVK5j6LdNsvVs1MTME
C9oAkH9Em6BQvoVvydU/+y/UGQTg+rWSMfCh1auatCfAMbIHiInyK/QINSM8gzSzTXgAP6E4b2b6
L4FOeoh7QOHKBt9oMR2dAxAbyZGACgBEYsHeQiXegGQDkfBbAEr+0MAuJJIGV32mcDDQXonr6Kgs
pSXWsUtxZbjpWeI53snEKQkRAKzlv4ujBjEt3/y1XclPQLaDY/GAirshVwev/WL3StAlUVxt2+5n
NJyP+8vQsDeiTcHCZsQHZ2EQKaRPif30YwcO47vUAsUcxkHaIaEPKlJb7j9yCPsbjkhJdgwq1Atn
hgb04RmIn5HmDE4O6T9ADr8noaNo4FxSPWQP+cu6FA9g/ZfkI9//4eRUBvkLfilIDQsrwHLw6PA8
/VJUwGP500ex3hG7HN9hlCPRHi8c7zX+prIqz8gxAxajlKGQKDBLTMVVe24Qp7ZUP4jlVJMyrHl1
SeJg0VVC7hIjGUpcOjjBhhLZeAwwpBEhQYebwQdCthA7JMrgDtzPQmuru+KC8YM3U8QCBp3lJVxH
KkESYYNxe2L9IaZKYfaTUE5ILpBlh4A4HRQsDCj2eB6lJgEgzQ5SsZLLOfsGD4D4RrQo+xWuYdzV
kNsNeRUlZ+43mEfRAMTmKLErlo5mOjCeCAH1Um+4JZfZe8VtTU5FqVLMqSO4hon3KbQ4CEt89p+Y
0GY6E/OUJh9wScWLQjnfh28Fh46Slb1m+GGbIv5DyyTpBB7gQHxStpggcecvW64ICSbVLr1tdiq+
6t37nIWtmrniNdjR4Gxg5kyxqy8JKu0ZwUJSLIr+wVpCgyJrIJ1iWdWMNzBhTrXuX4CJyIn55Xzh
joXsMhsACkhjl+wpPgNdzr1r5Zeu3jcpmfoKPgmMBPgHPwK0DDRX/wKqIhOnZiXXAp7qeSVIE39h
IRo23GAOTq+aSdyZiT9rx8Ghx1Zy7oZbv94r2R0Q2JwczHgYicMm/AZbSF1mP7gfyOg1+sjkTvA8
v0jQtIv6BbKm+zbMoNI2fSb77HgvXZhHAVFNqAAol9VVH+6twaHgyK1FyKHaJYXLLaBXxcFQ557n
ZxgpIE36a4Blc3OLXJB38G7NiNOxwzvSIgLj4MPymmjuSKDGAeQbb9EYolPl0XhCo3tyaCKpVOXC
AWE8qhXiB5krrzdo2JJ8kswVJwLILI0KjkJD7dL8AgzO03kY7nBOzvIriTBoX3BVtoCLVyxtGG7h
hHNoTiLAAY3gzMB8cKnV0LwRwEZu0U6kdSVtuJANQjPxBqqbV5xC/wgUHocOOkUwNnQgVHglUD1p
vqZIuc2XnHfTA9v6HeE0/yGj6ZnePs+Y00Ou5LkVj5DJ4RCzKEp0PmmWyczuQQFzTMaYX7jc3OPl
i/pVfAxYcLxggfkFk6L7EGus/P5SUkAN5NJfWTv+N8uLy0mPh+Pxpenu821hprEuchH10hkFYVlx
NUzk+ShMUS0EKTVpVSBLDf4+B0V+AIOlyn1hXcTMxfytOSjOJLrGL2gKkZh1DvP9X05YXGkICL/s
AeYXoCzRzfwSX3OUg3pbR8hhnjQiYtKHKoDhJUpmW35lWYPmzvXuFyQCmGLzOpdsGhugJzT+Rrww
HCrg5jcRzoAu8twbA7CnGUijkXqbPYOvTXUebngaslJPJq8CFuZvghIVBUS8olKG20Zcfgp36xA8
5HldYQqaQs5BG49m8AuxBBfVVpl5ZsA/DZWNkua25jE2V1KTB0MmQK+kTu2N90aW38q8e4v3UE9R
HGdUjND/wRdjzfFp2CJAhfI9AtJ8h8t0xCZqVust58oG5GeufB7cEbDCtvyTD8ZLPRoNpDAOYycc
cM/+wdLlSBn8db4vVHj4S/SLaTJwUPTKQOkrChY6xN/zzBPHLDGud/QvGqLADuUrs12UWZxdTiOf
hwsAAsUvxS/uY/4CNF/PrTogJ64GvwOI4ryDVGkX7cIpUm/UY3w6XiMhrUJQOo1fELT/cKn2tfqV
Ya+nLm/NK4G8ko/5nQhbRKm/yAA3T3uf5bLf21fvlnxAwN/TZOaPnDC+Bj9TAnLsxrBxcphngtJ9
9GAfpP3JpA4VXP9KS4YzMUAyqebitXv4qAT6YHrhmfVFf5w2gPB+pmWrvcMEBPKgKcmLwExoJNCy
5OPwETu2enqCC77Ba/Lh3cJz/IJnpzE3E1hqtFxQ853PqLWYZV0DG6YLn5JmG86gF15xYj9nUT2m
Xw7YkxGMK37gFXxq8gQ8jy5s2iilPsxbv6L2nHtz7ReoDW/MM+nGhC8cUf3K55XKeWKKcP5s8/gH
c5sLOJQ01+dLx7bAtanRBp4b2lNUYUbNLljRTBKcuYAM594bO/oMIfyQgpOFkgAHiH/cQaCVR09E
Ajm4hsKBCElg48Sx+wwfMvJQYMP+d/RXu7IFzLGJK0uHhAhBH2Of40lEfjg3corcoW5lTEDj5t2X
L7NIy4OQ5r3qTL5+kw2A4IavxgcFJHA6yQAYBB5eFK+8LsfSzCMGqF8zj4H7mn5Y/D03yjSHPZGC
d2AgIzg2D3ZAilUK5eDqfYE0sNi54znvbr1Pjkh0tAOekdrMcS1GDZ/ihHJceBYYpukDvDwxGdNz
aTGHpVUNAunDpTG4gUxegSpSjOiyb2twZBbqRMhT2ighGSFJ84vsoCe4xsuIuA5K3R1DjDq43B0V
Vwt3YfJkz0WyCFrbZ+bX0bLy9U2ajOpW1zsLPQ6zPMVILqBU3qovk0jzoOFY2zawAk5o+RNItb7v
ahOpdYumuaYO2U72aCagzsXYOPzPVYxgL3Z9TH56zPaD1jbatpIwpsxavGRxdUP3wPe9S1uh5NHl
UJFNK64/EqF2LTMQHqnWu0WjKYtw6LtbjXTmCVbippBNHMwSibtECQ8SwHruhQCbeYesKroaP8U0
vUro/bz5Us3co+BztmUEbiQFM4i/h9FrxLVsMPelqxB5oxS/6FSW7wxL02ZS0Zkrwki550X+3z8Z
fe52VR0AaOcjRa4fiQdBV7snEGs46ibu0IN/yPRBAS1g4fmiOG2yGqljM7AsUBBDcP/+OWp9cUEP
F+gAHtC/3xXz86yaRLQwo1ldYFZInh8asYxts6zj//O7KUX0a4rhQ/697O95VVrSpYDWLVWJuOqU
QLvVcTRDdt2nhGBAtVS1cTNU5YjXQqPdFD00QG+Cj0rqgP2Tsj+lntif/n6yhuyNSyUyUPT/ft8W
+tbq0gYDUWM1BVn0aFuo2kh0secFevioWmDxDNPetTT/tQ57ONuaWG1035hR35ZxZEMJjrnqYQYi
VO7fvwZcKgfTQx0uZPxhGpgey2oD3nVSvhdq6L31YcsMq6aYWwideNr2zQqRJO9tEKR65VfwR/+e
NlDMhhWAUBogLufTIAJIs5hb9r2l1pTxHkORe1bSehm1sthYEvOnfi4PxIFcvbUqXY0xyrR3o4+P
FcPVj6xkSsGQERaYL4rmWcL57yFsUpXZXii9LSaIXW/UNy0LQEXqf//Qxay5FYXFTmSRwyoNI/x1
bqg73BGSXe8jmtjGBQonAipUuKlcNKRk1qUhlXe/VB91nozHev5XiCQ3zTNT2v/9cYpEomSFVOik
D+q6Sf1wY+DOgNmraO6SaujcTDTjU9kJpWN0KqruCVh5WEveI2xpQbchCrNxKJ8NSx+uWcKaaUzG
tnKv0JlKxHECvvM3VUFeDtRqurErmqz/UphZMKKuRJFmRGWzVMonmDqthHHqadhDFJvKwro0kcmM
tmF1p7ZE65AAlB80RW/WGhrqO0UvmcuXjHLjCUO8n2KI5EIJ2uL1vXFprNi49CVkOK0o1qiUYBpd
Gd0jDy1bCVvjzeoqA7qhPCJ9yD8zbLtQ6k62aYujnTXJ9bWNR9CQRI62f/+MrcBy27H7zoPq6Seo
/YuKwtBPLkDZTQbpJQmQchf8nlllD7/pmPUiZSIRJD3JCE68iBjM8oHrX99QvN3kq6OL9sTV0/lX
WLVo3TYFvP24ro7G/JDqON1NJl28zJDZYubf6T0o7uLvL2mi7NSgij5wiXFRRRvtGOcE+MzKsO86
JdrTGm4aZGtTaYIQ02UXOTFx6SrSEsh7/jHsg1NVgKAiM4f9cllcgqD7ybUgfjesyISOogiowaO0
g5pFjr2IfG8V3rAtSzyG4fUc0AzRNnkVnZMWDSyI/wWa4MV4RNvLR/bNgwUVWhmKcJiZlDmOpn4b
Vrcg9DWmC4qRyBZ6LWJkYnDNUwRvvN4qPqHRwwxAv0NWKJDGZCSjLCtKLcyMz6Z1SaschbD5YVAi
beMhxIieXAcWjM7F34M8IF4hzg9mzeLjnoWVr69GqwqOaBZmbhiE3cETFBGChGEi4RrejNj3NmNi
iozNVtHOnPGrzBIPyF552zQBzs3huDPzmMGpZnaADMuf7h6KBci96fIQOF0XhqcB23SxVMQfT2++
dEx5SYlA7OgfuiGqULYYNZ4rWT6sgy6TWJ0aub2vQvIcmskVcnjqfTTIGNoXr7GqFPQgavNhDrjJ
59Yon1PWdqJjsJu2iKMp4Qgts5ZFZqGsYM28n7zrVVFk/qKi5TGm9c5T4dsFpbrW23pyJZ84mBnY
CXMh808pVrHEwByFL3/LwgBttcBbK94UnP4eIgmUqwEHEltduKQ1yWLnpfp3/yzGYfjuaupJXBjH
y5gbP03QIv4uysZGtbTmoKoG+uHVoN9EQ5gZzLHkEmnLHQKzJbLcw64Z5KdZFv69sExrpQkITdZB
L7wg/Ho06MYyE0dQtoJwVShY5VZWoW6DStpVY/ZVd0J0jLKRWXlNGgeSBdIWfxqweSv6CwFSXsdl
oziF5vdvaVJeBkWiJm+YDYNJDsTLjPKk6f0BMVNxJedBv5062T82VnQTM8l/qevEHXWFkVEDrIZs
QXuMYb6Bduzt5ADhPnlq6HAIaKRGuoG8bdrnrqWJwhZhuGpPLEAUEHnZK1kQoE8YgXl38RsSTS2O
uBXjbBEWV2oW9ufKo/xrhEp4wQdEW49BOiPtqvBSIKSe1P5NGjjPfi9zX7JScdObR2MOk6kxAGTB
PkknUdsZAuy0LOWmaoosPeoMm0CwlHq7vlW5OhyDqMHMdH4Qe2U86pZ4y+Rs2FjFewr1O40s/OgL
5VXDjn5d97oFDYjbKygl+kks3SvnE0p813au5itbxW9Juw3PRH1GTC/a0H33OROWIa0ixFJTyH2+
gZFiPN3+HnJsAExRjC5jn77HAZOptSCxzEY/PCG8z5yH0m3/fvX3MEwSYpEpJlz12Ov7v4dkIvaF
kj45f/8M/Mpapdj54iMU4wvnFfdEqrOzLwb/PShBC7CMdd+6yioPJWlYWTePm/w0VUPIcFAXuTm2
wK7uNxlNyIRuG5WQotTioW315qC0ZmKHIk1PNZJlV0V5jpFTPUDM2PvvJ8YeyHj9cG32pn8YynnQ
BPHIldC0kBX1FikRJUG3V1L06WrUFhxoQzvJUype07JoN+3QAwvOf0RsUbX1oROWNao8O1meTCrX
+cdpjkZ5OytVFapk+6qoH3tDjTf1UCprvdIvUuJVYIqGCQF1DDrkFnHVlDq/OycTvabR98WtphSw
Ijz4fUjGkj1y68aetBMZn39KHRhTK3t3o4uxpuphmkx+hbOjBJjeGXm/Cb0i3o2jPgDWGynET7qv
bB7D69BoDEEyezP5yiuBPEvz9jlEsrCb2gRxb7U8+mO2jnpPOeQdDfW4ZAZFkUf1UE/5fw9xLaYk
VthxhsGUHYQGcKNWOnS1PcoBgUIi1ORyXSmQ98bJ03YkQ4h4tCT4U1ffLcuMfgQIzC2z+GA65iJR
qWrzOsz3Qxwal0Eto1WohI0dd/pJaYPiFsc1dKzCj899iR2XXKi4J6gjep7YfjCPCyqmk7MuyrrK
V2xH6mEiHo3QYvLqIKKSqyIe7rG2N2pMKTL5hbWVCZMuioXm0Y/lNWnSZ++jNQhuzIzu/5STV8b9
YKAHMlhXBHSXxcS0JsBZIIa4sTenUQ++ZAP1XS9h+IuNeBP16b6pMMuxZHj6RbtGTzKjzaJfFZAp
b1WBNeWYjCMhtWxb2RXEWGPTdWVBvhVKxkD3CxcEpYwe9EdW6LEuOoW54Gqqfjukk6DBTEC+5E5Z
on9EfvdZtGoM+Wz4nIoJKxpwUfJRyY2aI0NjMLIynSnz1jUl7u58wgl66HdSOzceAuktAdKuz8h0
N6Wb+j9pTxw9hea9qL+C+itCd2R4MubUxvdIunT1OZHuYXr1u4scPhS210Q5VdXVTPeW8UIGUNBa
paZgYm6GRhX4HC75798sLMjfBwOpwIZyhw8yKcIsyJMmK6BLv3XJacHpaNqC0KT7OcMlW53p8vWe
3880R2VuzXK0hsbAxkIgHCbRq/BruSBq+WsYzofu1kG9FxUb/QcZHX6mGiDjdZt0XAHCAJmN31xE
/cSIJRJE1r3FeRoFTkQOvSVytr6wpZOuAe/TT1rzav4oECwOcf3Ki4kMabsxv3kOFSMV9nBFFASl
jxTXmW/za7iSwZ5BlIudEjHRtMQbqjVPfJwMQK/eW/KJ8U9G1Jg0ESqE9mERLPoz743yHRCJLtIb
Ky555FgfoOWQ4HwBwdgfEEY+MPzWcA9hC4cAWXdCJrnQL2Fa5xspEMYoWVE09A7IVV+7LW8p/EDn
ThccuWA0hxG2pXVtcSRB3nuhasuaphqTkCJTJqv+FViITk4G1H3mnaDRmDD8+Ym38Lc4+qTr/Ec/
D9feX5NcsoNOdF7DmeU8cf6Tq/mF5KSrHYa1dfX9ZfWU34Zr/oOUBVxnmDGwhRWb8zngsu3mqIqQ
KvJBIcQyEtPz1VZVtg6XArQe0BmE/q65C6Z/VVCeFPgIfKyX4TJ+Yx5Ahq0cOsAlM7KNzk4yEHNI
byNqbws8AWavZMUersUHva9Jx97aHpNV/joBUk7KMrN2enBF3ZovX3Lx+T7dmlVgMM+jrYD7evnY
QTpHqIC1BvEDhMy6Sd6zYhoIJTfwkcZlEJhjQikn2xZY89Ea5xwCOSo10ioxLr56ZiQCahlM0shu
QYpzc4kbQxZtkt8WVXOoUOjav3BtIrju9PrQtQ6dMV3RJPDileVhVropyi99OndbYEiEE7Fe9v2t
kTjInkklJdDKkqBl2HhbsAhYjsmjm8hE7qLAIPUSrbsaULPadOO6zVcYyrbJw9POzATktnIlvcOe
C5VP6PAFBgx4YpRERGwbZRO0MD4wKGg1xyREq30TNycvW3EfcMNh/yrfFhhdxPpSf4w4ZC7yH0N1
B/ljUE9zJBtclpoGjzzfoLIc7geIgOWS25bJleoIr4NbYPhk7ePhYCrIGtg4iTC3gGIixues4RRJ
nHTWMbOuzLQDE47FXUsOAiwg0QmqnYgcBcNjj+p7jG0WCH7oLdhzjUkGSOEWixM/v6NpUhSuVDwt
5TVQN1Hp8AQWFs/X6OflBr45y0GdrwW3e9kgI3MckWqImDCzimfenNoQ6hITOAVYNz/qfCq61O3R
wF2udHqIdrT3op2iMcK2kIe1ipUGfYSF/NuF+FAskLFGLzkxDoWw9OEKSM5UbEPxVeL1nxIduZnm
/ECffaHrZwTg4vaU0K3jNvVeNP0kyJ9McqBqTG4nyOsc0SIwcybSg6cKmUV0RlgN0Qnh8nCgR7Xh
04gd8tDTPjMZI8kPwS2+Y5isgGr5a83b1XIPL3gps4W2uzDcGiy6zNh2+kH6bEGjcxjxwbeYfxTJ
BT1pjlrKQE5PekFc10U7vtSi0ymObDoJdzRWYvr7SrT2ffI1KrtpeOgB8Bt3qwZ78dI8c9iMs8L2
CV8PuUTXxmBRijd9P2VsRz+8ReLZeY5w5L3R3rnoxbDXoksLsMblS64FHijZh59ePRF/gAuZY16s
kLA1dsoeMdIkOHbRKkgPVfvbSQpf5S2PP43up80ZTsB4YaEq+JFg1roRW7tM0CjiEik0AOAN0Qai
C43zX70X4KAZ5ECyLVgL7yE82zunEr9lfOGRT0J+ZcnoOd7Jco5mmfGWxJckedWhy6gLdPUqxFzN
V614o+4ri7NHmxIC8y5/L8dtV90gsTLVg883htlxckzDHwQB1DV3b5evG7Kc8RqMn5Xx0mqIU7xM
OLHqZ8Ak06ODsg9UTC83evmO0N1UPtHd7yP6E4cBWyV2y3adY+hIK0nYF9auiQ8segTLaVtKnmOe
vOAKSkw3KfowdFt4Zy/RIWcfVGEdak9D3RgTZmUQjTaadFXGn0x3B7iiMQ45H0O+Qd86G5G4RTrE
/wnDb2H8UlvkppFkdi3SDNjcwapgg0MTBPOGWX56mcMcpIGEkP55ClaGtZtvJw8ehiituDslOEwC
knEO5nITLUoug7TOAbgPn9pz6lYkfBDxz9HTjxjAWnrI1y/iew8pONHffeWGXVkmXgbxrSu+EFvQ
jY0gvXnWYejuRXNN4rXZLQkTWDa3mFEavzX3suz479FpWCefmBsRJ0rUoyDaRYvsyR0kGC+ixtUO
uD8/WkROPJvxpIzefb8x6OtoRy4f3zbFtegakFqq5wpPjc7Jg++kR74tuWgzYrWsBrK//kuDg3S1
zBWZoQ5zxTT2bC/I+feg87x/me+R38GRmDvX7Jgmk2+KwDVErZoWw1OSnQoomaxHRziNPhB+vAXK
I4f0KtM0mlX7oP4s0RZYWUzgdmcW54scbFuSRtY4jLUYpYyWgatlfCQ4cta9bBn7W/kmUfAj4LsW
iwiDMuKc4Oj1FnvHMKGO0DeiDllnD8jqM4I5bMdh23cbVJxLMssBiWJn+MTqMNAPjboe7zg0MHqm
jfsITzoYPI0zwhQkgUGcEQENmPUmfH16zfWE4UPUneXwYg2/iuTUcIm4MevwNeoiW9MeiXyMOjyn
HJH8WehplgBGsBWxo1MWFKtUP3IWTZ+x2W3b44Dn5vV7269DPCyJlZadQ0JiTlV+HZVtiNpsd1r5
ngkM+9DasxpWy5wBX52PJU8vRtBs/GGN4ww0NAQ9vHPW7IP8i6tNkojF1KK8rzALji2cJwiXer/M
UWaShWeMtXCGVky3N6ByJtY69zdzySOqs0onmwV+GvAB6b+IGAqkxQlesfeMlcItG8bjomM5bI2U
nQBPYF9Y+3T8Y3YVVJ6QfHkVxHvVpW6B4JJQuCkkpyyGnnTxkT9IIAFbGfLH2YG+NsTA9C5rNzm/
FUigoyyAtsWvKvzI+llmdpbSs33Nm6sZ37xiXCivKg19H8LLkJ4y4WDEVzHxMVRHNbIQbROGdojy
hoDsgOHvgnGHkrWt0uDKZcGZgLsmmkk5pI9M/RR/gE/a9/oSQZC8jYfpM72nP8GN8UT2afWtGm15
U+0sR7ebNXNnC7TenPE4bIxVfyy30au1g+lwp6vlqdS3JJ4L5YkGncbtTRaB/yzMzWhlPLXP/odL
oT0bpsYP03p6RqdIsM2fDtkvMs6Ntuo2E3X4oo5dLJwLWk3wyRCbjtG/Ww2aGzPFIzvBbXgOsCIp
OzGJrOc0n4FzU9oZypptURfWJumfaqeHjPzKdHR2c3PFIuVnDFv82CHvCjzo+0ex25D6kudoKkpE
dgZZkK0U8aSeob9FwuDB4GLrwQ1nObiHkRRihG0RAkebDFANzyQtekz9Hb0Vuivg0yYsAzQ4uqMn
7yK+tOwI8PMIXIw8JMc83KJe3hfEifmxjM9EY4vBA/zMOqeVVqbglt0azwh1Q0rNEpkw12bWBhJv
aCOKR7YLSIHsHtV7jowa6eF0gE8vluvJWBEmMfwSWCukPh7pL5Otd+Rd6BQk+HtAovLAAVfQmpnQ
gfqrUtWLB+Tn0tohGxXwakFiC7dFaSuqeF67urfV0aoZHQP5AVpxgBGVfBJ+0Cq8gUCiY0eLun2F
2Dzi3ONS3ibpgSoi4LpDUQRtgz8Fb1JDF2IjkFH1By4h+y5/Il+KWrRBln4CEDlnveiWdOQ4kDJ5
m2BRoyOyRE6AH1lEJCGM1UpPXFywbqy55OY+ME4BUo10ktl1zMzVGPgmkhZvCBRquEyYdoJ9EpJH
3xzR2PX39J2KjkU9fFJ9Z8RxOgQRyl5L4WEGCzqdKQ4Hvk1dBhiOcgi/QakJOQF0N8A3qRvqeo24
K8N8sAuCPz4IrCEI3zCIGg3KsU2tNdeFFnoUC7JxrkHqr6XR7gpHzZYDYyj9XGTxzpRNlInaFSyP
M4Kbka7ZIkzEvfyBKnGIgdyHMq1MaCK/Po6v+krwd55wNBtsZ7A2YV6EKez5P9VytD1ZjdkDFDKQ
uyRFI+XkthN19s2lp59JEMmWWtBMze6wTYHVbOPNKaKaCRraL1nbOZBXSO6F+IId4giarbBhK1ne
Av7JyyYiAiPawCzQlsBAAAWj4fFaQXWMXKVwSKSFnITKYWxZ8dDsumYd1Y1jeYx0LH1yBWVhfmef
pbTT3zTNZT8zPgk53BzWJzs6e9wEjYIZng/9g3BQnb3fkQYWY6YUkK1rIC2D+n2+M3s7gcvOYCUr
mNldGB/i2sdk4aU4T5ueBt/K2tXvU7RqY3RNlmyn8OE/kmxpcrgCzG2hDot4F+DtBZ0V5MhNlRV9
tThx6mHDVSAJ1oAXfIa67AYZjlkRZIkpo0hWdRM+2Y0Av6iQcOAa8KMjvYx8piug/oE+cCfb5NXR
q4htNHPvNha07KVxv+9OSmgLT0BojaFBNGBVBFZhAC2yb0QjGtBccz130vAywjKsQAiJCgEgZoHq
Rc+4JgZxmGiAw7B9d3ZW2vrMD3Tyd24SOXbKe/lDZUrrSyG24d/E5FAO9Wvps59CRDBpRjqBeSlQ
OixdAg8VCLqdDXPl1a0Vfk08rzW3mmyRcRoY4BNY4irQXJmA9MPvBDTwo90kkYYvi9wugCOx9SUj
LFwPhZBZs9+hCaKKcxyiH0cQ0rI5NYPDPrD0PHpI9WZstjhkqK2rJis5sOEFgohAbxO9j9bccLfB
qHkR8OtKZukwKHZQ3DzrAxkFuDRosqJsJiASi2hMQoOYgSAYL2sktghhbODisEI4uRH2SrQlMlbq
ahxgQLqZsJ8nk+IVgh+yuEpBHyMnh2sOishyZ9amRSaEeZgFYRSdwlZ7E2X2tI6yYiPJW4g1Gg6w
8Xzz0z1PBAd1I8F7ZvJ2FiD44kMCXjMW/Acludq0ieTtaJ0wpVZ531l6hsxmRTnv9TvcAIx6T5bL
t/BhsVknJHJjdOfxp5Mu2BTG4wq0AM1uzO3mGIuYkA1hKIjXjEnZOYQtZQk2BgtIibeq/1EmK0IW
RCDFc2CrZfE6R++bHJDzA7Q5OiHe0CmqkIvxRLVZKv/L0nntNo5lUfSLCDCHV0uMoqLl+EI4FaOY
89fPYmOA6UZ1TXdV2SLvPWfHpyp36Erh85suQEUY9BivOY+YhNUPMnJ/Ra4ORNl8xBGSRVBJHp8P
9SP+48TiZ1FJMGRzWzaxN6nbYcIxkr+M35xy7CJCuzMN20T5jalXP6bX9DN7bv6Gv2nylO/mqFOs
emZM4b2/9sJ9cOFMDuPZOGjhgzHFFgCXyu0szA/zfbpJoUr97a675caudOpn47t0aC7zZo9wBeAY
069ym6FLeks/OfQKR3mjFv2YnZsjqf3c5P74lpz1yxb/C2H8B3CDwo1vV3rXcxPF9zWjMZE+FNc6
V7iheTbzQJRcMw9mPhXDa9FkogxHrnzWQQvZ7P+lM9sBI6Wz9hQDfKcNlZR2jzIaFR5+3ZLaN+Lu
N0mwklC+s5uw/Sp272K0aouLoe96whs+sSc+cEaiZpewywDcX/rWN7WDZr4kxGwRvo7kHEO5XZBQ
ruwMRE8FwFGpugkvRo762OcyXPXPXvmKxiPvdM6SAVi2ddd7ZFA0f49PpjsOroGTAXAUlSNm+NEV
ZCbHnfjYl5otIB8f3BkdPO2EKO4IEielFs8TX4Lq9obdqnsFxsPCoGZL0iHCtUaAJUMvw061mT0m
BhXKLxNnBXvgNvmAxEF88mBQRXlh7FPkr/8oPaLXXGoDxCjiJnCdYBp3ikyEEg3gzxxaMO+FQCzd
FoGnckFGh0o8iN2HJG75eKqCnN0TiDNdnxbdI/2PEk2kfqBihNID9WyZeijUQAB+IspWgZwiXD+c
2VyRFIKMDgjKdvlvjy09xraYI9awsaTW3L3boPwETsnMx13V8bBW1+qKauilus2I9QRbm+m24xo6
z6ZfJ6CsT8qPuEDp7hZezwezxpP+WSAi/GEp2Qp4jV38r32PjglZneQ+IqJkcTKJLPLNxWbry5HH
4+MddiAUDUkQvKRIzciFASivb6v1Y9yol+VG7g0iqXd8R0DX2MbTv8jnfWMn1T/YYflf/82dzHiE
mdZCxtE/NdeJu+/5wZQDbr3jt6n6sPuXykRvPSXos+VA1Q8EEdVCYHCB5li7AMqfkLPwqHVo3Agh
8JtTfssuY9j65WW89M/M7WALfM86PFugZB/s1CYwLljAR/utETh6Gj4WnDPWUzLRHsXlvX0c8MfA
nnjbsn/KJynHyqfxIryqvwxg9Xf1p33Dbr1zRZbSE+CLSJD8pwQ0bR1aRl3RNlfeoScuXQJo3pim
B3wgE7lytLVhZNsDS2mk09Ci0SGxAjLzkmfjppyqn+aHo3J5T++GiwgYRSHkRIfLA7qGTRT1nhZU
dyPAY3ufX+OP9VXcE3YQxNXR+MNojgBIsbHYV7/SK+pgpM/o1Vc7v/ev+g88E3cT5zAyVCbhDMH0
eb3qAH28ZHdGndhNj2yxqwGicpI/mPeKbwAP/bf3JLBNElIlMD+Hb1r6wt/0S/+dPLMybXMgNiNP
Uz2r4liCzaS1GVXBbuHE0N2ORIT5aXiR6v12jD7Lf1povsr/TUnEBFbwKTpLJc3V+wydfbMbEQ1D
amAu5M/439v9fxwTKT0KJlwcQZbSo8TU+KTuKAcLi4/2QrAPgFr5q+H/J3uJzHoAKLIc8Mmz4YFy
1nuQ65FliRlhOLEspcxxDInUx+Kx/uaT6LgSMCTx2fBhgrZAibywybHSMehzTvPF8pVo3TM7AF+K
zjBFILC478a9QlmqtWMW+9Kg7EZ0lTsVs41wttp9eWFiWl75WhPcZ4ByxLmwDOweN/6BnmchsZsT
hYsK9zKRoenORPnZEgW0E/81CEJhp4iEW4m+24EattQ3iP4GDWBB8AYMhxgeeqf84KsX0avWT/3v
clJfhu5lAo/dzBvbPLi9ZbJtNLaletDEHK7Di/i3jbQgKkitwL5wpAB6gRNGITomnuCEdIj/vkCF
WidCAP6YN1OGdabLGhf4jqOJJSfituUbQw4EC893cR5e6vMKftHu8kN8KC/9nfg3RKnEOyECJrFS
f4rYfCy3vovGwWqPC7Hk61uRuJW14Rkrge+9vT6cRNkzB9NBm8dPxPpDJD0p+9yDA7Uc81W6A2pn
P9Er2/hlvasvaCUFnrk/45sPadF3HJnTHz9URLqX/DoOh9jnWUwYcfG6mCEaqiZ3tWjPMdSxyKm+
iigTNyBfCWg/3Q+4DZ8ZvLP39oNHrb1M874gmBwLQjjeV385PjwqTV/VfzXmEdR/5ADkflzua9hV
pMDv/ATxady78A2cJlhSn0zJ5XrUgZWcwl/iI1dX6Ws/HKAaloh30HqOWfArjlZudW44ftCgT/+p
voSf+LY6w+vWp0ngx1Ptj2F2eZw4Acu7/G96Hb5aMqhwvfBN+yejRQBi3r7tGz8fLJhxEYLwZdxl
bC3wVL8gY6yaNCFC53nLqfjQX9liZOI6RKf/5ZPPFBbR/mJ+kdfK48C3wnxta1JsqULbHtxtF8DM
QhRGsHy1l9GvP5aVk7x5Ab3MwPKxlvIxEFntVD/aMdtoSo131Mu+N3r4VyfX6a8DguGTgPhsXTZv
ouwa9j6WPU4Wiahk+4EdiqBvUBkOc+AOHItvoMU8uiDCw5UbA5UpJX8SOxMGnA/xtbxb7+ntP/oD
MJyREFE4gvNA+qG5PebFi+yW8+5buyOA0QH4yKydiKAnqGrfvDWYCJ86xUu4VN8wDeIC1EF/R4e/
K1Srk1MOPqgRAUMq6ZN5wgtqEHSCYIN0LFaTzCa0KkJNDt5ICR7xuXY92vg9BeyFsIh0vj2eSHzh
P8I4KvNLd4dffvMpPWZC8ZvNlkNVMpI+hMqvMcEXlAm+tB8w7NP2YxNf1M8q79Q/3tZ8xsyyHXaM
nsgz+TSGU/3RfnCXDi8gOI8/UN6sO3CuwzFSpp6OdtPvKzAIXGnGVk7QjHcQs29YNJEeNfzBhIPw
kZX7rvDVmaBQOwePQYb+pZJQ8jpRm0RPNNLpzH7MYWaEWnp46AFyGOK2dQIDMptZ6gHrLB7yB37J
A1KMbj0XfCKM+QJdjS4HWLIe0GUqlmf0Xp3u48p+AASpyOl53g/ijMDDJZtWTAP+KNtZf7NIzCS4
rvPGjoa0YABZ3fL/XV079C0FTBclfYnWY55TH7DTATW6m0lnb8GXQMwRfOETCvYHrsLc4WeY9FIi
IhTI8/3Y2xJif8Qi5ZV+VXlm78b6tN8K1iA7x735xcM1pWA7dkMHb+5pOo3IfmG8TKI7sy8yKeC5
aclMOUjSfnjwGPNNpoZoxxAVN8RagXxtL21LmQDHhEFEhWPFrsz0Qpdn70f8srf1DibCid2w0K97
1hTu4BV5xfT4UrA+jiw52Y5B77O5dfF1VXgYtlhqEnqISXHi4o3vR+lu0Hxvl0RPkBsyUbtHfr7N
RUf3opi9gnjwUcdbaPl+G0GGyE4xABaLph8VbFBJzryV1la9N1ZR9Zt4OUhW68L0SfpHp3tIRPdy
MbtlTznvhFMJSDbnr6zuD1X+S6EdqDvMHjTBNFnHUWrPSTQFbXlM8vhvtdKTTsci3cVBC19gNtjy
+dexXtOEMubqcVxGW37Aoqnra5tpXs9fW09maWCr/BsMgkYwSfBNMrVntRbwLxaHx+qKfFSTvf3f
KTjU3BrIWr9K4c5/s3ZcZpiKLPW0HRtRusuHzzY1GYKzl44MSvKmncp8jfH31ETXDBbdEqIn6oSC
QSqxFm6WTgnRjruqUN8efxdb9aAWtyX5kXDgjowXBq9zDLdH3W80VYdFyY+TyaDbASqkHNiCdrS4
7pu52TQdom8s4MCaxIFkjf/GamxJhhlEDrigEeWLxXpVqNa9e6i425RTbXJQsczrcvcKOzrSLTv0
SCLyPsXJgHuH6ASlWi4JQll2uRbkKUvtac2ILiXLJgOKlpwxVqTdKLAQth3TvtkWo1PXQHy5HkxF
d20Ly2lT0IcGX35H+6vOJhXR/NlEVC4XP8mYRX6fYxDCCxqxeYiC7NQdWccJf/5goQydVXaK2lPz
yK8DovOnYcbueBZ0YuOmrovulpgH+pxflKWs95LlSEyNXzEaULDXANiUBSehD89IZmdWJU76eJl9
pEt2ZQq+3JIFobdb8Hvdgx4V/X0hZT9Lh8tShWgAnXIhPUoqzkuGe5SaqEVFfAZ820o3XRbdStki
rDAHPsnCX6t+pYmXRAipjj33wKC89ZXH1tKLt5iMDG4dTF0EMWk8sWRayQfwhaa4GdHBHD9W8Vui
f1J6no61GUTVF2q4AbVcJhy65T3npCmqP1VF3L632rCjCu2i4kCVfA451mOmElY8Ek3gkjHOAtQR
F1564wNBuo8CZEH5jbMQgAVfxaEbj3p6SZlRuF4UL6+RSNkAz5gW5NSLgFpBWMGmUVGfTNFjBGRz
pVTWYOEtmKrAmQClVxhmP+kJlwnj5d4Iry00a8ei4XcPKu9cEW2z6C0gRuKxNX2dJPxpP6D8kQMd
NHmxnlPhkpgkyY6cyeimSXOvLj0Ie4SLjBMRMRfBjSuWx0EpybCMkGxgXAKiRE4DQ7Kvih95viuP
q7JRdzVeYt1d9TPt2HkD4UpJqk0HKgXNIYT6xPmk+Y/yW6D8xrwmRrDwMRjsRfQuw/x2EzIY4ED3
Eb1qLfBowpp+7KR3QrfnXSa4cQvH9VxaZN+5lK9nsWstp01WPtspHsYFORzEklOLhzghVs04r+iG
+PZYV0u8jXk4PTJm4R4GX5hORpkAeMoYavJzKnXLXpMF2sU1zwS1c2YLqswrYs4EOjh9Xblnvcdw
K4rn8sES1PuKGlb0EZpPCS5ygsMSN69cXs0YNaK33vuLIoYzQVBkt5EoW+/F5UoUgFyHo4pmHuug
r4hYBHfJ4HHPmwyT7LtzyK8z79Mb/2j1QdbSK3wHks17GB90KHf9EayWNymuuFJcdpMnX+sPIw5y
+QBnK1X+OjkGARLdvrlJzJbSMR5uw+oNNp3ZUr9LHxQGnbv8SuDUqDwPLPBGwwLDvK93xgsNqRVU
AlzanJGLZQ0BE6cGrLTyHitV70MPIvAu8jPjtslvDpffugqP3XBQkvChuIq8d0bLTXN/jKGKEI4F
uX5QqO+Oj1p9V/NnXXs3u5Apgqudvt6GB09ej0MejNZZDHgc8V3IQBnEQaVfghLS/akNbiQHtXCs
ChLSPYFWp86pLX+JTk3hVTIPiWeCK7ROsThSFPSm206HLA0LaW8+PM1wu4zaGyeWWBCQ/zJUNeBL
opn+zO9Yhng3Rfklx02mBLxuU3NKLK+hNY2bgFGHtCk5bLPQlO4dyfrS1UjD0vASROsOWEmssElG
OnRIPjDXoOoddCk+5eZyE1Bi9M8jTz3EJYIkc4+7jaJLnhu/rD4Mw4/l+4MWjo460B3N25Wk+31z
1aJAXkgbvyYV/O+ubYW3UrJeq+ti2goKOAJaFVuc991MYNi+BUZEfrj6pr7XMy/Ng9o6I86fKOl9
rqWwGhyrhDzw4o2POBOubmbLTVaXu7ik5LNKEopK0jXM7yjWrg8ivUfXIu8N4hw6Aoxo3ygQPj5i
g3z2ZnyiIzbN2eMkR//ZFVBz95nrwkIIA5vn6ByKOL/BowsPhcEqBJ3oW8ijhK0FkpWYDN0PZfBS
JqHR/DcKjtyFdQR2eERwK8jgl1EQZ75EzTsyT4RzAR8eP8/5bxPUwHNkjFxFXfVj0Yrq6qiu8ixZ
9yXQNwNojYRxARp/AutLDUfXn8fhmUN9bV1OWkMPkBts2qrJM5aw14+x/iYaF6TAE54IzV9rj7/P
8BiszlROr9ELxN5KroXpGa1vNcdxfrPyz+5VXM+jcEyVQBJPmXFLH4EonDLdps83IZZZPwnjSWoC
DV8KAyARjqyeP+lBtQ2Hlz3tnSxxtzMGK0xzWqAkqkOkH0ohaJrXWPSs9KWKOXzI25osGr6JVkp3
UXzssxeBaX+dn8v5Oa1/Z2ynldTYR7X8q/ug3KbimMj4+bCIR8X0ReHyQDSLM5UCC8KcDnSJLtZp
7Gx0SnXv0uaaoBeUleOQOKriI15KnIhke+XcTITANA2LpySuF0McjlqmXJtAMo4pYV001jFHP6Yz
nU6linUDQb/Xd88c3RCu1gMx+/xXZh/WfzcEeBkXNGjNWhyV0u85sDgXEYNVdiN5UYCNfFfppNzw
XzoYKBYQibTwW7Ii6VSDzW+giCnQgYsg6Pu5FD6kHrmZx+O3KIws18dCOHIoWG42UuXm0mQq0Ttj
Rm8P8ShBVefBhEGWDWzQ3qkWr1bfGN8sgD6rgTS1q/WoZkEle0JyiP50afESUziapT1mt3o5iMmR
b2MEMWs9C3KoTG/CgsjDfVXFgFlk7ajTdtf2Kmm/GkSEbxak7Ia5hanG5Uw2zBudr2KK7j3kkKlV
0FT0Kdhsna50ZSIYSvnZMlYQ/ZaLNcgfgUW/h2ZnvQ3iy6Eq/3cX8WuvQ8DRjNgpXzyKgJsG/Ivp
7wUyrjPepAhBji2l3BdkubkAHBGsJIdmxh+kfHxqhm+y+Nc4GJ6Q7LDHsgez6hkx/yLOPn9JSG2q
srP24NjougpdQpTvI7oBPoHEOha71UUZosCzoydEJ0oFRG4z8d0xFCC0SeDN2esHxVGQoODKhJrr
rhMZCaSKdV8Z4Cb1ByByW4eCBvtoNxZ9gMROvpNibWTnNjsb4vdDv9ADUBFoB7FWA0qN660p470u
/NY6wGjjRtnrMlGjgzYhDdZDJGPe5sUqi/vMcDEd5+EkGJ8avkzjjIMH3L/DvpTL51G3jd5/qNcJ
j5q50SjxbSIDJHZj6L3qbvGNEnw9u2aj1+AdepsytqzivVup26LvGAJd1Aq3jtdrmWg2JcU4lEfh
o/fNoIJlUgL44AUhlSa8SMPbcG2BZMGa1+KcDW/bQpMJAHXoDeTDQK3E3xI/F7U3g7/M6y/jUhk5
mOYY5kqdMtw7/hKpCJUtxuWmqaFZH2I14IOo0nc2+qXAW3gEF2Vn2ta1WiNlyVFwkG+4kDNGoFYt
FC+q8jbaMLmVSj4Vg7/LzSGST84hy50x7CzDbw1v5mwxDRbVrWuRumwIOfK1YR9m6wzno5wz66mc
qaa6jcottd7GyZUbBwtuxEfB2fqRZaEmhQZImxLquIjsMk5hQQYWzkAnhaZQvvTylqzEi1Yw18pb
Q8QM1AfKNohhNDXccpHJmPqO9rXbPdpQ69wYnTlc4W2NX4XMUVrGXGewXrX0vla2Lp/q4bWLvEJ1
1cFH7jA2LsuPNDpiEug1SmEPXh2nIThorLg9dhcw26/6A2SkfX4QHL4vc9wGyANfoRO0b3j7St9D
go/34b+X3kBu1LsZahdIF05LIyMpUfcK4HeJ/YkxUCVpJvoeLDJXpUBNif4dEBENYv5XBaO8A4dg
Z17MC1sIsMgC20nu7QUEGakIH0eJkwGcD318S9rUBm1QzzHycqrH5JhoFxAarfvgoBlpeTZdYXoe
gN/gPSc5+nrE06cZkyUKLtupHxVS9YTUONU4bHozMl51ns1B8rMCleBtkD8s9baC4pIcMJEj9/hQ
Zpjhf/wUTwIgJWMNoMhUnUzpWvQYy86MPTOsgQWmPUQlloHkWCxvheXz3qAklKtDzSFUTtgPlFeL
SHBGst5B8bANPiKpjCRUgGeRZw4xCndt7gRcHHIQI5YHezyrSUCBhaYdCyJqmUq7A966fLqiiprm
wKS78vH+mH12DCCtUtxXiTcZtqyH5fhabswAlq4pbKdQlU+Jce+ti2I4tHXqvzTOMG67Avr06F7N
Vyd/fGdbwFFtjwMr0ZZ3EUNZYwdRQcMPVsbOFiiiT1pLNLiPrn6KuHEfrpX62NxLLcgADmp3GLH6
fhcanddeXribGIJtFpKuOqv6u6L86TqL5VdC2IRArsERUEpbcE29dA82i32PJNWyW9WbzSsHnqg8
i/WLboQIdfGqPnK+pbdqoavdTuogye6CSHyMh5JZZ3KaAzHyxsRBpb+yNtJsAFwAsKdztzp8fg/R
H6NAzfx5fmPQXPqQPwP7oDQzXhwXmR3nxFogSsG0+ml8nB5gNDZFsBai3zJ28c7gOOL93MsKK8Y5
m/yeo1fUjpG170i+K/egprQuVYtJFQFBtxPR7AiZ5AZN5UEeQqvz4Hi7IUy2u9iGy9YldHzOg/ab
1mtbr2MfZlwDhlFYagNVvpr1ZaTVZaTfaQOjk8jV2qPZf5sN8Gy3+sqcIHf0i/kAlHVpm+Mgbbeu
ea3ke8cv1QWG4c7CNYOTNUyYLC09rXBCSnPtIFSnh9c1zmC8adMptQ6cpgPePeElHcOhOTF4sOip
0UnMMcyGI5Gf6S5jkKN3RfKceQgegt3ReD0digh9tYuvswJWaZPVHwGVGeIBY3J9/clL87WXIXGl
Ig0+ReJRFYhW9mfEBeJpHt8FssNWOGGkCUvjjOZv14QwM0h0JdK6llAxCNyi/+XwQBQdvdbaOeYq
rG7oGCbZsWobDcwyXh+zyw/i7FJTVtk9zxPHNkeKld8t9TzEzykyteQXpeo0HufH+zhBFbCm00yL
nsdo3SX1dM3Z9qnW660zuCHigbG+ZhHjHWczrGYpr3tDvVXD14Q9QLFHwTXl8yR7a3qa1E/duIql
P0uHMvZIU1xYonXOYnZCG3lc+tfMiytaLK95/y1/RbLb0wcwhI/+Zyk8SThDCaEGqKZNJ0TZz9Sf
C4WBJtAjT7cgd6sXqs/QKTrgtkrEskGcqTuT2w2RRmxu4Wmx2/2HcGSJraHHYQsSwhYV5Vq+MOD0
6UGOPwx1jxGGgMVT3r4ljBnaRdHDTUuQkW45IKTkXRO3pJn+khtriNFCWsmyQfGunxJMD8bRisM2
OazdceyudcZr+XjqIRG19MY4yPqO50Lk6ks+cuzB0Qi0nPyNUH/gHbJyWAo3a84xfTP9t6aR4R9v
myUDWRG5q7DXFzdbfofpQ8vvEh/SBo8IBzaVtbgucaAhCwLsL8NFPFgPsPJLHHnzfC4jWmD2Zets
oa0ShXhA9PtWP45NsMm/ahcaMU+POllKHMzr8rZaL1pnJ2SF2SXvzuNfn77I+bOBbDiaPolOKKfD
JjYEZ4/CWKxDeQtyUcnO6fSnfWF6LSoZVEKCnZJYhExJ5V8GPHIfjX3thPw4mOJlRaOtBJFgG+Jp
yLmg+LSIROa+mDevQk4nPURd5iJU5x853DY4gSBRzeMXFzhtAr0IYBOr5FiV9oA2gfgvEKL/NJi4
tyN+qaZhdmqQtHvDfJLyfxJ8Wm8d0gT9YXrQrA+9gj9JczsBzjagbaxC9uLo1civhvRSCZumqVw/
s77i4ImgATQ2CgP9RSjrntL/lsbV7M9J7sgzRRNbuyEkdfQffrWERvNsIHZ7wLUpxb9ogsBMwyQ9
i3GgTx8z3Ubic9Z4Wxnk+puS5Uc4CSY0QqLFEIE9g8v0B3ICe6kw9+LT1A912HQyYwT2fiKNpv8A
Ee9B7P4E1S/6w/Aiq4/dXjVoKfOwCuvEGsnmQthgJ5KyS9xPKslsVNDcBR4QkObHdMvYkyT9K0Zf
2KUBJP6Qu33LfHsYqrCVYCBhABIDtB5EF2F1iiAu55N2Oulo1EcDd2ePxKZEBCbZcGW7Wn3OFtze
gYUNC3Nad276Uw+Y9OBO8y3DrR62xqNImpG1m26gf+l8jK0Q20E32cgbH4UPQdJ1zoNuncVeI1bB
vbh19YlXreERJ026JsqPy1/Bt/5dIRmLCKWruHiixzezYGne9PY3gXBjKQOkWEc3ZZh7hIVwjdq/
qHtlvjUGpETvoEOJGtb1uaoOfR8cBZzujE5OlfpdGxZl2JBM13n5QG41phXjvW7boFq2XTDu750F
2oMckthQrcf/eo4Kr7N2g/WeiM8IYCXhxYyxnYQamvCGisaTOvpi5haqLyoHTAeFcO7zFz06GSS9
DSEQ1RLfDdNbFUS5h4VaZtnTZ2xH96ULpPU4NR4uS55oBlg8cYxBVgVvHtbE7WgsuMdmDSQL3aRn
Jp5G6qT+NigbTQL81vPuJLi/MT+TgYTzDCFakJrPquzNKa5Zb6mC5m2Mbh1frGkdrMGjj8UE2ll2
nXQdDc4UL/YQILQ9RMK+N71I9BoTBTF4yUXCLNuuJ5XAhgjg/2dkLkiHUEeCuDrjQkmfmxMpr5A6
b4Nn8qKgDEUm1yQ+WlPwl0by1y1y0I2iU8XmUlCjaKMcBiFYp9dJPTVGiP+xLH1D8aX0zM+gsId9
knQ3Q8TFY5p/jRED/3GwdgI8MUohP16wVHsMM20M+rlBv/PEhBNUyJ4zL2OplgMuibzBRgdURxyU
01U8K07/uCInrUY7n129DMXsgNkkKY/dZwQe37ks7FCS0eKn1X4ynUH87jK61ULJCGPTSRMHrLil
t4ALf3BTWNWZIhaKu33EsUp8gAA0UEJAbeIi9RXDW1avkMNkcdoOcNF9tI5IzBl4QYTl0lmXw6Re
RVDMESHejP3loAjHeYMd3IjSwu375ZWsaaQTUfu5Rfj3+UkmPHm+liWZHSDUVxX6ho+vWRU/2wva
J4Yu6AdKmobo9fEJ486rhVnNSlymssxiaGNH5CaGNj03tGOb10n/tDKXLtFpONGtRJ8E0Yy9WB7L
ksZm3mlxCOGfhmLjapciKFdnHVx0V3BKS2D2+3q9Ce1BIfBYH45S6UlzqCLaHXCxPOGxo2nWNgYX
tVe8nrlH4vpXYcNpppcx+dLla9S8Uiw6a5wTwRgfGJVS3ZGGd0RrTX2SNQfRdRIf+O4A8CQpz3xY
U7VGqtMDQPY8LS8p171MyDcyVMK2bUQhEU4v/jjCkwMzCj+a6cdOe8tqL50+TDLJI5oeSk9MWdEO
UhuKJMgtn/n8LDQOqwH7hUayQcIWcLU2rvOMcU/h/MdiR9pqs69SNmVPqD01ea6r96n9IsyjZhfu
HSdSr+bsg/3DyPAUg5VK60HLQ2c1IQ7sGn2G6OYDGr3hXgJsjCWJmfJlMJFSGhry1WSmZyOV46+4
nUavnu55FuEvWNgWqG0dS/OYElS52hwv2eqwUrFJ6cvu8U9W8hclP1ua78zyLedsJiYldYVxW6CL
3+F13/7kfPxU/xADbYTDcFLU05486kjh1sw4MRuwjkcu88pM0os64t2qDMRASyn9K0wfNUkq2k12
nCxAGQeNjqXukMyDVaFRNHG+gswuQJl2tewV2grifWWd+ubYV1wV+0g8TtRxrs/MfihYRrQq8aGN
TyQJCTxZugMqqsWncvD49ZfERwc/gMpOzqQ4aCT03mkUl4cJUQ7rRV54ah9O0fNQn1rL7QHW0Y++
YuBKFQdHR2qFi3bKLEaMmzyi4HUpcMBTjV5zmg5onHM5rLUDfK43LrggTquMhCK9zNldzC55/A/L
pClvv3FNhzB/bgEn7k+h/y7KfVqRvALT+kpzbGdYHxdVkGJytrq8aCOplV/Qw3gHymS/n/FRk4dD
UzOVorWbYVx4UZDtJMIQZNOuyFitgkbxTZV3n1IFwCeU/ZqImBTtg/IwmUmnKpTMH1wVsPwKsMG8
IkcIxQWm6n1uOeBB0y3HQn8pgKDsMWuV9CNk2r9qCFXECdqfRF6hMR8Id2mKgEURtF0u9gNF0QDo
0W5Qj6Jyznlz24MxHB/rvph3ohGUBYs47wQV5tUvkLPR7dQFoMBFj1IUd1xvTG5sn3AbloH2A9I3
0FePz5zLt1ZCABS0fFZ3jRDOs+yRqoxhlwk726PaJUedKokKPBifk+kYqQuDLar4lkIeNyA5VXWq
lk8zELp9zluBsAL0j8qGmH8hYH4EHFL48iAdntiBEONtEwbyDUtHreuI6qZj2VTCdKtsh5zqr7FX
x9yJq2FDgOjzz2A6vfGtmlFYqmyKFMoZLHYKT1fWXNWOFPuhYfpBtitS424DwnSpvw6eMbnXdCXy
iQsXxK1nunbB9CVErdzFIVKvDGsOPsFNPWRHJ3RG07+xtBArxjJCQ1CplVDrh/61zpB1V0YooMdM
cEYIJyFQ6TbG40Ps6/LeZ5yEwapfCpArSgLWpvFr+tnYlJkMbcl0MFLoxBmAxG5I4FP7i2ot/4of
0FGsD/xZiUz1W0AYRfgZqE8hvBTh6C842oyXuMYHrQciixwJ75tuUOuOy/CtS0e1RoeI/L6q7JkY
13XfZjsyi+UYncrgY9jBqYaXkxQjByUgWs85vhUFOgJQEY/xSZWP/UzlfewU8wUvi4BgtrgO0juy
0vkbVw8hr3gWqYIo2JVjy5Pan6EPZJCBxcONrpe0gJzn7LzZuFJQbLIXXKA85JKwe7Yhv/J5IJCw
3mPa6GW3kY6KeBEi5GnXtPAIskpXqqqBcdk/0UPidu9R9NLiGqaS90DkiboPYf2PXuy1hmiO/cPa
m+U+kZEZHhVO2Hyjs6G38M3q/xD8CNTcU6pa2ytGKulAO48elNLBuk9kYSuEZfP2qysZX/R3evUj
NCisQ/aBiIRiSpQDgpfNsNkMJKeaOHtFBvQ5KtWZHUsi6oacYEbXX3Zdh48QpKxaMIqEq3hAikYK
vdnYhIYTva9/k13avqxOv6CTgEZR24vYOyJ+BYglYCviOWJnoISiCfIcM2BCoo6XNRheXaU49ktY
0T1Gcn53QIpH7ytgA/69zmdMgI4ykVNhYZPdUQm5Yvh+y1/dlZdeq7wRvj6HHYXAo9ie7usnRr5Y
dKEdstLJlAtTqZn+1frZVJy29xmCscZVr12CaRAGZTfNEJichTCZxI7QbuBX61nsCRN9XUokACdg
0ISyzB7Vup8+7PadgFKrZnhQ/0WLQpoYilTQEPNuUj9thixW6LMBAnn/ldhGFkZ+If8JVgawLq31
U6KqIbr3zWrjhaBRcUO4mMKeYLAwdkGvjaqNBiw3dzMAdkbpZKghm5cu1vJsUvCLLUPe6wQGvxc0
lxJuUGaANxu0q2jhoF3/x9F57TqqZVH0i5DI4dUGjMHZPvEF1UkkkzNffwdX3Wqpb3dVnbJh7xXm
HNN6vuSzzfnMFAdWIW15g+w3w0IJaWs/YuiH2C5tjTfzl/tSR1SBORBeNO2bjot4qxARQqRKxQNP
ILSfpkGv+x19P7CJHg4mqn1ISeotKZ8XZv8AFGykqNlyxvmBlMPcNvRL8bZu3Zq1MA80zQtbfsgo
mBC2is5+TdqyM7ygRoWSly2engcV3kpAL0+7zXx6zSYKxls57dPloCMpgLMhuwrUXfTvAv5t0hPY
Zu3pBRZqXO5uxG85C79dLe9VOjyDcvnMRnNoHlR7qXCWyYKyrH2zuGJ1smZifh2D083wdGnHpoYd
hWjayFlZs+u6/YQRcqKAj/D4IboXnZR7eXKT5HkdI8ntVr9muKHsRnErtm78we1pimQye0N0Ysjs
mPg8dO4kSos9SpCCVU2xF2O3W12FCHjO0F6Rgu4MhhxIzBSXf3MulclxyD/trmOe7MaM3NGvYQ/n
XWbXKNgT9V7qLuU+Y/CEx5iK35hdriXB2KEDCBlkYsJBxPS+1Pzs4KQRXe+2cntX5MDI0LGSBNqw
s0eZLYe6XVEBhkDE9lrm8p3xbEAuLrlyCU84JoxXoC2iBGxA9wQL4LjW4dZEbBS3/FLoPjZjAwrw
YubJdk36aQau4r4UvVgkfdhFqYg1vii2EpE8lY0WsLw/5/QkOozqUS+apHLCBEieOPR8Y3ATKCqJ
QwVJO7TTOVBBV6OVWDy2w6zDis6PBHaj6x9PAtWOfi+J3vX6tVEPeb7eeyY3HTsCA1uzx/zffNEn
9btr6v0z+Yyn+BAe4ASwcx8BPAB4xOk1u9Zy0YhF1QNoqogzCJRmrfFEM8cKlRsk1xjzMIOmoEEp
o5NIvhomiLOCu/LoebeZFmbHRjnZo4RjSphT7BcCjGpcnFiQoE2J2gVlJFMnPrJ2tJEHE0C6jiqh
j2tYu6HCZ2HE5crcy0oZddbWT1uOvyunq+8IQ/Tlf2nP/cWUYqdDAEfRQPSc4E4Jf9vtDPNWRAO8
QZHKHa/mu3re0oQiOCbWRlf3UnWYBSDLzOVECibATfp+VnZVjnf4Vndf9MCUjPM68v7mlWKUjYxp
fGL2RJlPHsXJBJU5/PJbqgheq0eqcrpvI875qYueZIqh+BZFp09IR4/nrbTQsKlTVrhALCcYY89v
yvEclR4qTL4DCZ+H4hV3RlBpzjR7x+3G+xDnq/7WjbDKwI6bDovggdC8wcD8x8qXwRxTJEAovekg
YZ72Luslvh4cRsM3YyaZJr7fsEzTf1nKxNqeNVpztwLMoupreVofynZj4OVaXa0k+m6GN+AwXu7R
ULrRP+U+sWWk4iCXDFPy4Gb6keqM0DrCg3RqQiZYAlEQVHVreh1hQxl2gMVWsAy329qbLpaINHeD
OpvtXuMCsQzESCcyqo12M/5YOnTOWVsWfTEPQrScxr7nycYShqsH9wwg8SO4haD8Ejztzn9Floux
Y+Fnxoq3Kvq6n/SDPQSfEe8fFiZWpUqzX31Xd+mDFfb0EkmbO0BqZon8m4gOCTsrYAvUtgx/QxVd
fakgAtQJjcFuwZZ6Cdpt/znSC2+aO3VaEnSP/hWT23ftpdQanLRr5h+9vjrgNsUqn7n1qbgwwHiC
f2BXdgivWuSMju4j8nCFUyhRn2yyXbJTPkEiIaytvsAsoXUzKDc2uTMcsBa4xfd8U2BmfK/GMGTJ
H4vkUsYwyYWqwT2bdbeMW4P+wtyFx/xVxfGAiwp1mEdanuyElct05Fh4PROXj/kjPo8vJn9IAG2K
JImrfCzALm1Lxzob39YdpU/yF++MS+Ky7Aj/zzIk71A2XYqSzXJHwVO+2szPkUMwS6UXplsi2OEd
Ysmx/UUmQs8+qR5Kw8rNvPYfM5DeXy4ZKn0gVR/mTJQzNoCttO8H4vGkfI873Eswotc3njv1tUM4
4mXX9Az6PaXtI+UKI/2meiNKPNxT8YBJyBGzTPv5H1Imm6/wTb0gGLWcxLEC1D8oO3unsa3CZXYA
ZB5RFZZ+9BKO/MdQfOj9wq6PUIcQvxrB85K9MvIOj7MDz4BhtGo32lHxqh82vBFcoWozXOQXlzfA
oXTwsmN44bh1Kzdy1Avw30sCpXgz/sbf4gsOASqJr/4X6xL2yZUriWnwir/GTTzZIV3LwbM1fpTE
Qd7DQxOUO8lrd+OR8ctXeibUbk9m97F86fkn9VG5wc10wzPJPBcyfnaMsXbDnYf7R/uu5w1L9ce1
/grFrcYr+X92lXaZzvMt/wLojtsNET9Tg3fTQR5H8/Ebvj29jlQm5SN+4W3ik+EXlh4GRO29u6i/
PNj1VTwmAVOSg13tke/ZfSC/CXvhYD30Ux+M/Cu7z154ouqnMVoSqC93DHRnvjSv2ke37CS5pNT5
yRWQn6vY/SkKFpyAaCxu6Ud9avZH4cy7GF4RJlym/x1J9ak+tSfekp5fLNxZzCOvCz/Dl/DlVdQt
zDxrmRxm18zjG4LuUv9ireABXCh5ucU1B81DSNsMMcXl1dBXfNmD2ckkb9N2F4/g0UDNMU/aYyHD
t2+Cm5W247/oH+1sOa8fE2xbylyrAw+zGSSXHtSsd4NAz8mFkydcazApNIvFj29yJWJdCF+V6MCB
leZnpE6fM4pwjORgF8j/pVxi11KB8sR7xE4S6z34AMZ9VPP8s4jFxejgkxLeUGmhM9QCZFP5tbgj
UkHSrV5Mxkk8SiUgw5kon1cGSBiKptaZmj3ujSl1iHU0PqI3DBVsWUfJ7+Iba2GDQACuaFI55AMK
VRyGB+64AlRQuXGXd6ycSDZeaffpXRfLj6ERGRvtAdsGW70pv1ozyvgiWmBSGKtdJlcOI0WmzsTe
iIkarglWzb4GhVDmrMmJEBRwcU4V1gclfWulLahl/AAZcA3iaG+AFj0ryALkRk6x7xF+bMI/fLEo
bdEWHdHFelgCPaAlHt72YD7Jr+Lr86e8jf+4S4/zNX9js0C827je9Zvnr4ZrO1pdPmtwGys8Zqvg
MlwynLXy2B2eD9Hv3sfuFgUtWK9b/IgP+q04ZgjtWqEEOcAgz0we5ajkniyN967v35Ws1J04YT2Z
1MK9isgOSzhsP7o7CDTOt+aRBSijONImmwU655ioeCbyTHSqCxrioKPE2yvfy49lOPGuOoynVSaw
EZhWPtiCc3rBs0EEV99sjufumzKZUUXrkzhxxmEEy8L4yn2Oh1chPCMuSy1sD5sON5tjfmBI3SGS
u03vUmRzh/PVUdVY5+49/JxnBxvIij1BXLfQwe6fj+pQYPLHWTvb/ReSnM/5bzr0jNRJNufPw7S/
WSTy+8gWtplOIxaLX9j/cqWSyxdVvoD0/hdq3lvtde/xodZkSDAmMJnhg5AtVunyhvfyX7D6iLe0
V+2/8Nj6+CBwZ3rlXT3AwtrPdWhjiTzJv8Neckkv+hrfiqP4hq77O1JNDNw8Rrm+3BMmIsAPCVQb
sW3My8R4JuFLDie4GpIE5ldUfash8SB+fg9VDAFHx3BY6ll0CuualVqbEY36YubCsdJbyY0S8Y0p
VSa9dPVnbX60pY8UDrFwKhEH7qBFHXlhaLv4M6CqoPPe8YUy6im07dQ4CVGy34W1wSyUzgxjwaP4
2jrTOKU1fmx02AjjQIr6RvwCEZ1Fm5Kg4z/3nLMA3rH/mESuehnyw9gZSX2J1+dVDEY8Ptoa5wxU
2SSvHoUd6b1OXBwYL4LVlcSgoo5QwcsF6DUmVmVPdmJzHlcnXudOeK8ZcpZlYXmpFABigqFqcZVI
rfWvweeBw1dRbKuSUWvQPpSxgo0K2WoojX6laW9UQWN5wRQ18HAYW8otdeaGJAvbr/sLxjhl7dRc
7UdcWWjbqyrDfIqb4mtGcEYlNy/6eKJsAyeB1+eC+RIREeBvIvCuRv7J9qOZ76LyiNRHMewm/toL
9jDRK9cRIvW1kxOh6zDSwZ2lYw1LD5EeSBUuWe3GB42bZZ0lVK9JBpfyju6kinYCviB6Imu6T8uJ
sVBYXtrlSJOlQUzRtkPKJ7UrOTbJOwJwzQO+XvzMANh0V6GXUUfmb9boD4VLBgXS+CE7daMj6rRM
m/a8AMMhi95yZzQby42npLJpAgdyVjm+OPO/MdKEyqFCjEerrx6y/CDEe4zdQ+IhKWRipBgHlXlS
f2T1KWAMZSqgFW6LvbLm3nBCoJprnq4Tbq2fmhDNmHAy1Y5CGwACa1q9Zct5jjQaw2HPsK/nsRA4
Ljg3ZE+UPRkMXa9Sx55pgXSgBtoREBiuOP9JOjiU+lXnYROPeVHll8h6iNaHSeU0+1mCQmQDenfD
xDQePhTlTUlPPWbUojzQorLCpXy3BG/Blaad5j6wpmMoHqR2DT+va2BZbqt6L/05IrhmxCp/Ra0J
OmpmqgdkVj8wbwXmqLID1PB/MIeA+YKdjWN5n2sXlll/fbuv22Oh+sNz/1QQiO/IjKsfrYn58Gwp
H2l9EfRgKnYTJLvcKWAHZscMc5zGHbIybdtvcAApLr23BC8ejyBTZ+POJ5ulcNAOy3Dl0op/GuXO
whdIpPyipZfEvNYDawdPy76m4WEkDCUvfXcyKYGjH7I1jP5BWgzbcfrsTPVgXA9ZILLfJ7aPypWG
aCYP+1DLJyFnLekpHMSn6AfR59os22pkm8wDAWNZ01kRDkn1aItzBnqkvRFpsyaiM3uOgHz9b+pM
L+wReTyxkW5wu1eVH4IR5D12owl0WAAqqyuDSbjU0GLIFdwzT13QL7CgAzLE1G/0OAz1t+7IONc4
quccq53520b4cl/l8ihACULflu/g4BoF3INdRrKKdNBEZtD2SKINyCk/Kbx2RoTntlpAq6/JYCla
Khdicg7RqSW0hHjLgrORHdDapFHTldvaraszXw+JfYMRIJXtTDuPA31x1cVtTuawhqHNXAEuQDi7
Oca/0kXMjmly6ovXPtmb3YsO+4zHtfT5uEnaMadDqF+fL8/BQcNjnmosS2tMG3DdNe6PeIXcDRkv
OdNR+OCtGYfXrvhH59CAOIM5tYa8broju/MTQIUax/oULH/aX1ZtyDOqdAA3iFZJWeKhyapz9c80
94CDzPdxn98hy5xmTmJOrHf9WDrQAjc0dxtIDScy5GL9f5A0g8af+T69tHSqpW2Q9bCtdhOnK9zk
yB0o32hceXcVBwubwVAXTNvoGBkIY6dCK5MhBd2siU4Lsqs5O+atXroqOTPtTCAWNA9cxtv2MaMi
QkTCaJU7vhg3tafZE98sZy+F4Q3hnK/QuVL4ovkFugtwXb6IQsyQ0BpTexmVn+dRrwXBkUqAmop4
6jiNidNrHYYCT6wKym1q3pfq2qNRFegm6dSJMARyhDJk8QpmCNp3Il+x+9R0XBtGfwyGGnpZJMKY
88jzhka9ZV2JmIfKkeHTCkSIt8N7QzSSvJVDykJeS6ZQ46pHp9RlPPxEHKq6uYpLCf2NA3YrT455
fbKsHZptpo/U3YLsQFDh78voV3tTS5hlvgobhiF5s8OIx/I19xBFzH8QBxE2IFkwpIs0Y1VaPXvm
v5U3cF7oy5AnuiD3VCp4n4s1kDWo6m4JqihcLQOMHGzKvpTRHio3Kkaw3J60omI1CuE8Anjgh1dF
xv5JRdN8z4PNYFvwmD2EqsvCCjkt/8nfg+qZmr39p+e26rNhPBn34Z2/OiuvAkAm8b1onFHZHowf
5QPZGMDYDdnlo7qVXuJrdk+Pyp6UW9TZHO/0UTS6WGE3uNCL8SpWCIrOnO6tQVzOiWa7mXYxmAfw
LbBlLqPksLNQUZCGQY0U27Kli/K/uZ32q2I+ibx8E70nRISpgW5uQgRF9EZMXj7RH4375UX+IiGa
t2hXnwnFFDjhSE1dw0DVL27B43QqL8+b8MdjVu8z2nmsejwWnccLz++wIEibXKtEl7Ql5diS3SeC
9ZJpFFxIe4ru8xu509207bmQ3ijIuUAIy7URIL5pQKMZzJY+f9t1jwfTbmCZuHrujRFF3a8y7VK6
U364cr3GPRlJJgzDcMtAVv2/vEekyU0ppAF/iPDRjA6q88IH7k9T1G3u6SdtgbAH1Kx+db9r9vEn
7kUHK+OdS155Ha7TPyr7mYDQP7I/b0BPJdPmdS7xCYMYYgbAn8VcCQWJ23aBEMEHAqbqFNiYgT1m
9ji4/OjFJ7//tfslnIhDiL9l8haCJSJoAdVrvU8Wj/ZzNNipH2Y21VQeKV5qZin8R/VefGt38Vp8
U2Myelvb2z+8ggy9qVRaX9vHu5ZN3/o7x+M+7ldcQfrCRzViPoCuZ9nCDy8YQiCJLNstSlkOEgpY
dOb077RB68MFJALOAVoporYNwIxMi/l2PL0G4uuklDP8E5qYnzyID+M1e5W+U3zqVx5sNOyahujB
iQwwJBtrUz2YmOkgnkH7UH8hA2QFsuGBh/+ZVogQf6guqVv5gVhA0yyz/bZBLpPoTPDzmt08HDHu
QBP6qk2XwopqjWkViwKOXxF7F0frT80Ij7vGBJBLUQNv8GFijqc53SVvGig4xKJnuWJIf8JbrfSO
xHNFkCI/DMqmb/GziW68mnyM5jF6lU/Lhd/FwYflzPvn6XmLbx2DwtmtbOIhkXCTW0TGALwsYI/b
rLGhnOEqed4Kv/i1UANstBc1to2YHv7E7VlpKywz5kZE8wmoiW7lm1GmjvZtXbs5M9ceTMpm15hE
WG7Cr/U5Aq1JHYp+BONrjDzNV7qzlJ6maSdcxnsaADaCuFa+94KLw934I0K1AdP5y6vIg1YK2+nI
mZHPASYJboa4vmD7t2QCYb0E9AfRkTwxPLf9GEzxL+V667F+VxJkp85ouBmzPQHTxJEjUK2+5ZUl
t8GXxxBA+Y6b6+JWEY4W4cLie9VEgxvGn8xNXO8KlVUL9p5rHwaMBMLOZX8lE0dHqJm5qw0mypiu
oSy5CLcsto0FONEtYcXI7K2/uNzR9sHVIc2+ZLOIBKF77p5lYZPwQ+gb7fJCTEuDIxNJ0F4DfIDc
hJv3CUcLRnEgMJEh4iv7IQGJbGPCP3iEVcYguTfL3mC8JoDZeafgdPVupuzz/ldqKZwZl+5IXBlY
oIf8WTuJh0e06w8a/O+YiR8Xm7phJq0X+3p8bTLKg61uuhHqV3XfEUvNMQbFdXB4w5+ESIE7+WDS
oKPMSnDkIoY5hKXP/8LvHXFvyXQXjgz2eNw36lsbf+jh9g95p4oFxXIpP0PzUS43MwxmWPnpTkWp
1Lul7ke6P7fE2wVGGtT5UdWPWblnzsDXPsl8pvuy24aD+4z2YY/tb9MxiIPs9gpuCj2lkPrkXBmF
DQgBdjs8W2ipCKVYlTBbECXoMrQDMCHsEqcQkZQ1byrBBQfKVApRK9sUr+XH8rL8/2GwdQHKNoNT
EdYraoK1wG0dQ6hgdo3UhZ3+GgKfCZR7yJcPsnhILWd9RoGHIx8C0DhAG9kuxsn4JWCPZiMrfaP3
0G7X1OX5zVJOYdVs7IJH/nmsaGq780hyQBaEJu5Jz4C6goi7ciIFsZlL/4e6hPYZ+gLy4YlB1BXL
UlNjM2QGYCNwl9HVUYiAP9Fti8FAt6GSZyT0gwOP5UBruEkYYE7laUkWJLDecxfPfozydfI7Uqtp
9UBSrDGUtgrtLHNCxesGzxKQ/+zT4YjrV0q+Ta6cMGeXjOfY4etjPGCWdly6eHFrdcdDwgXDb8Sq
ZhxYWG44H8ZuR9At+6gycky2D7Se0CaAwZQes24WTkuD4WvPKoPzEy4LlWUvA9lBYPSmCzZYP2kh
4H0XWq5R3mQUT7wgUDQEJk/2ZDk9dODsRGeH5gu9lwqiHQK8EPCc89mLEzIKkDNXUiNltKdpUOEv
KJGfI4U7N8KOKMMSi4BkU/gNyYsQ3aSGjoTfmRYX3AptPH6NPZqdUsU14Ss0ov3JoEtEGQ63k8oK
wn++Y37Oip0XcK0/gGD/345R/+isheAkyLQpO3a3Tw56PrF0lwwuL3tzpBSRZr+tfDprmt4nSpgs
4PPXGevFMSb6qwaZXD/m+rmar2CpSTpvzc1YMTk4dEAcS6/V6JEOifl4DrC6DxGVzVpTOAmvGK3y
Uhyq5FKaLjdujQMLtJ3AM18e5dljYjbELHv8DpBF8ZITtZEEKUKOyF+IfujsliPEfGTWI5V5VK9l
T3/+Vguc8IEIFTCEvNIFs+EL+kWYiUbYkvYjl372PDY4LlkSGIBnLzmtZwLYa2VJQ9K1+RCtC9d4
rNnp81TMDwVs45D+1YL4E/IKdBHqmJ5x3CTyNPBB8F4yPrOuI4CIGQOc7I7Fu6wf1Qjqn3nQpqsI
CyHmMndE0V4QKX5nmN+dJWH6aab9VS6RbpoqKbS6k/KWPD00TazqVeb9TCQB7Eue/v9MChnBONrF
7OKzRXegIt+YHSty5iJgIxpKvpAeGL9QJs3uXAaYgJ69r2AZogxunZRZju41wPJboh8QSWF3IP99
x9OFOImPn+2zjD3Z8FIm8zmfAHQ9JtUH8DhL7MQkmKPboO8xbdwGWfmHBaQvAitDfLJFLMHUPe4h
est3SyTAzyGmU0gcGfQPRlAAP5FT/imY/yALsT1V118rrvZAqh6HrZtRuD8luTE0agWbmjYotIuu
okvZGvj4nxxVe8UkFYH5TkNXfJrKY0TMR5MEJlNvqTyS5tV98B2rz6MB8MQpYQSmThV5FFZMofmi
qpQxzI71JkRWShdb+TD2LGDiY/3GBtTrXjgccta5zvAi0mBOEzOTDTU46weUI+MEDXrBR1ai4pxa
jHxdpXa7ZYk+lSbyix3DQiIQ+QMR61M1hafRy8/3HG0Xa0vOlmVLhc60tH7IrukOJzWYXibkRJxx
L3FE7xnte/ZkZLTQkDAek+OPNnHbL64ri1iU+SDYSCmsR5Qfn5g1oXzYg37JEQKxQfyE30EP8dZ9
qsi0N0Td9g4jMDi63x0LBWb1nxO8IJ+fwtI3gKdcWg8QypUnw43jrQLN4eIzBFAqDugvXZV2hN9A
JQeCIe4GR/mO68wEYLuaX7hzys5fVwfCZebhQLCG9sRcbOnp1/hgG9vAPS/ijAMkcVk6d2zY0m74
W9IRpPX/vQRhMXxszxNVQ5VgRLSt32dhN+CtMk9p3I6ZyIiU8SXsHYsvhg+OSKneX0NUM7h5hUD1
Rn1ZzjhrG/W0oH4OEV9YvzoxXJt8rv1lUQNtKAN4BYc2Er7DtEPf0TqaZLhhOfwgwK32qp58Jqn1
+pMoHAtnWSUH8qUfXq3+SBWAL59YJfa2JkAQmNQlC+7kvBBsgNFmkIIasoGxytLo8vIEdxUFHSHz
RGb4Mik2YGlKj7tM1pBB/lvSn3pBArYz6MS0e6NG22l6FBkl60nlOMm2zWmmhhd3snwyGkLQL0Q7
kaLEzwyQnLpSIpOEBLmFnQcHsqvDMuAbyl8spPo1Qv5DZNBfgQ1n3EVNEG/WQQ0CPNW2+j1qRFH6
B4tkCME+dheh3ytMLvLNTI+r7PkLY1yQhn3BXiOmPGXKQTwUctUdzHYkqOwYsm0pMFlxE32faQye
jhqML3QEAm/02kZQ+K0iUIykK25gr5ouycuj1xu+OP+EpVdH+POvT+sgg+1pdw171MQbEp+jMYby
1PisXEemzOcRXAuuOT6uac2NYJBD1gqOQiBInhyTF9L5XXkSq4fJGL94nS1fagIcDWXkYT+tYRUf
lt9GcXs2obJgG8kxGdfZcTM9FlE+QB8hkBYePWUBtY5TJac2eYz13RxeE1jsKKSe5YHZl5zvO/Uy
Qj4V9AN6DSH5rlUSo5icHhQAtvixxFv7fDyLrwSpHKPUPaV1xQIdFY11rbu3DpTHeBmITlj8qtlq
rC/DUxa+iAxZMUdg7v8uG2fs30w5uWXmeJSa7m0SYCA2ESNqmscYL3nKh//zFKvYZvgG5ISoCMXL
SbcRpAAXF8eaANF127Memuw8BF6nOYSYT7v2zq1L2t9i3eL83wQMA2s4zVtH9h0/LiE1pKosB1HF
6brPa09cXtnxDNMxhvqEnicP1DWwjiEtmzxjk92Td6okOXZ0zeEkyVqEHyvyHpoBI5dzmmp0dgCj
l0IDmXWPsvxVJy3rKd6rZRqBy+cfQoIUtlZNT7FAx2hPHPC0gm3xFuUxVWPYcCAoAtVhjHasbMgc
UGlpBBWFSMPikWcpf6/MAy64tGLkyGk6uXP9Luozm3Tv+Urv9Y3Kc+4vVuRPu+aU/JQCQhdnoJuC
VRgYKGg0KmvEFw3hJ34Dm1LM1E2KeG6qfvrpXoOSRAtLENrTsZAg4EkFzt5GzmqRIibBCOLcEzUy
Uz4shO9riJ2xzHYHQ4Z1OQo6LljJxROCxBelcEGyEyWA4CHKImNGfqTZG3ZCCnyg3Hp+1pCGstny
lumlVl/FSuCl9wzQR8OtQOCQVSu31RcYNyM1Q53UvWqgWIrEXoB/85ZH+i0Jz2X9IJzbkPwyOzyT
owlEgzz4ptwR9GWx7ePqR82LEVvgJ2WuLOyMyakWQuT28kNOdkl4E/J9zQU+fqvtGvKO65rOdfiZ
jGtCfaqRDbTcGu2zpn+d/JWvEG30Q7bX//8IWttiVKrA+KPpfq7ZE9VtSo8Z67JDe5hyZEpeJv8x
x9EAsobg6IMJewEvIEvs50GbNzPEXH6wZAegnKeq6BEGEtdHlGLjVPppHi8dPJxnoCG4cp5/puJE
yFVp+DPhEzhg8pYyIIUBnYOdZ1dKEZI6dU0cE91Bn1zi7kSIh9UEmnJWSyRHyvwYOvEuKaO+qxPe
sVkiUSVZXvWeLWHnW2Z+ruELUzzC42aGQNobmmU0aY1XwBf9SI9Xhj+MnVZCXnZiSrPc2VYl8tbQ
2XQ6rQWnHskaHj4vz8+V+datMJ5d3/hPC8SdIya2ZEHMIgmSYRH9gs/VOj9hRWzY3LRQMnSkmxvl
qvnjfr7PqMmeuyh0u8/2J/qBdTyCuYsZaBxwMoY9Q1u2CkxmPp9ALEzPwr5b7gQYVqSB2OyodhGg
GSRH+gtDr4ppdcIC6Finj2HgoPzXRT4r1YTylZX/F68ayW0sW2g4sRoXh0TxuAil4ZrwIPV0fJsJ
pSB6Ywuw9raoyBc7cRAhyaLCZeiYMGNntlRRhtlKecSQVaD++2aayglkrIE8DNtcuiUdlsNP3TgR
Bh/kk3C7MPySaa2c0slna4oDnul7jp0S7kZ3tyBx6TuZ22BBZXfV8dDo0i7pltdZJTphhFsik12c
YdWPtApAiYX+auyAzskm/Z2+PDezPLKtekI3N5viRaop5yWxg72G6J45JsPc47Q4rJAY3JQf1rI1
MUBMdjp7Wn0oK9ppMmiwXwSitdNbj899vnfoBS2Ck3bz8/Avqs8arqo5qHHxPRG6OoS3JAzCq4tV
7EZ2pEiRuPOQtnELxhj6mI18KNn7szuN8r3TqXTW8IVetXnLeDN0RvcVPc+xAxrEM60RK464F3fJ
dflqTYdonfyYTVfOGLzdxN2Aq2zZMS7ri4BGTVKDxAQQwJjLz2TK8q1SrfmKHf47WB/QN1E5Zr6J
psPEVMUYGcf3lqPGnxDGGJ5WXiL5YJLTLaI3Zue95ZeRrVAUF+IjC4WYAX9pL0r8yFs/I5AKus95
ynfEOQqsbHTOtJ0k7ysq7eUYmrDI/AF3h4ai3ynlNQGG81l7EZB58TkXYDnpKNdVnKB4CgpSg9En
7FzDTBERqphoFCzb0jaXLvXixvWJXSewIdCd6T7JWOzfy9ztfwykfDj1BsppW0JuGx47GHzhSVnD
xffhFJgxwAyMIFtOXYMmND2ELZXjUQx9Mh410S+hXgCEGo41t0mBEeFEfBBxarCQKsNfNAzyfHO2
Rc5A/0HWqfgdw5dqYf77lcHgkEGBK7Msyt0CDz2LIR4edCEITySvqYIKSOziso3LLxaSYyb5radw
k/E884xIiltm2ofe0XgMCVjsIVxJtKblRxIe7Sk0E6eN+S2nl7hmDbvBHj4yvZzJVve0eTd8SpAo
STl/OiQrOvjH2Q+zqOB2p8ADVUlNBOlRmHcdmY1ocZB5wCpKUIdumbYSFQTVvbVAbIJL4siT5yc8
8Z4XOb+YT03a1RGLkXTAYjgI7amIRGRWBnihZYWGqlL0bdXgZ+MQ55pGh6TLuKcbPtK0Gstt34R8
7xAel1b8M8rZTZ8WQsFB/1MyofCbSUUphlulJPzabapTJ1dv0DHxRbQaRkIKnqSbW6C27W81Dgsb
NEDX2TALbiJ3EJnaoJEZhYbMfNj7+rpGQsZriThX55hCft5hL0DazN9YlvCa8OaV+kGBtsDejGdP
X/BqV6JjEco3o4SoVJ4v2PxlzfRIWMTuOGK4XFrcBV0uZDTf0iHOl/GSzCYmuS6wBlKTn+KvSdYS
JLAkuVE1pSQ2y9prplzy8rPpXlg3mZjdHiUhCFp8LJrvXn5VR/aN9bEOj8bskPtBvCcZpTBINP2R
KXfBApHNKFsMDJJYWltiVMlh3t0EOiK5+hD12zjeS2yPVH9jvx+tW1W98p7IOk/nLjuo0U2WGPit
xokekw5O9fQrTcAO84rNgs93r+o3vWBBFv5TS/aU+1h5qDDlWoWhpjeaL5YWTMueFKqugFz6Spqu
3AOZCFSGFJMhJAELEpqQmAajHt/TameSo/JXpWSeb0OqOkt6KO1hwIFV/JRA/CLczaHlMH9mgLFt
Ig05nexzdCJ0+p2IrkrM6KurLItfPWISCNV/asVqJMwhyZvgG2kwR2b2eQPNr6dzjXK5ZfL3Rc9L
Aha8Gjn6GQV4i7OyukZpRhPCKPSMX57GKUI+6qTMQjUti3BIiF4QhMpkSUz3KceBsXyWOXR91Iik
GDP10D9haM6NJxtU0dliafY83idiFghGtpKKaYr+pUUcQtUTSUpskfsoY/P/aq0XKpblNIiPCgGF
GP4lFPnS+COnTpzvlfhtTC+i9SqR4tqSVRZf+IKf7U2wLlqDS+RUNXdOd4LEythvAfmgb+zrfkWu
0+PqNX2HbxpcqEPQINuL2NaZHwKlD/gdeXTT2qRr0AgJs0jlS2QUHMEA/aXjmaf8+7UKgT9XhBEk
rNYJ1qMGZJaTWL4wsO5mCtJriphlvDYySGiRlEYdFhfLpqq75JiGps8GUAZn/4AVA3zR+4jhl48w
iSAljdc23WXKKYm/4/BicrFI5U8tYOY4CYrL3ZzEP4l2UtDTjiX/90fffJKQW4lf8hr2orALF4Bq
ooLQza+B+n3Gau0W6IwL8VGzosq7D4YYdfXQalce+QqXDpKek2mXQnkReW2T+A8rVWnmzYYNfVIW
b7HU9V5jsg2MY7bgAuCVcH4LNeEYtRPU1fb8sfx19WuVIiXiNK2wPGjyRw0bVgJ3JHzjNGDBGRIU
0QSC/pgNJv02wDYdfGMsvuSSfpmajLP12H6M82moTkv1S1Ok8A5AR2Ayw6I7znf9uOsqrkE3TR/j
8KiXAbfE33+UndmS3bqVbX/FcZ4vXQQIgGBFuR6yz93lzk5K6YUh6Ujs+55ff8fOct06mXJItxwO
heWUtBuSwMJac46Zl6STpNuy3UqkgUH3JSgOJaQBtZ8oCtqC1Hf/LGQaiaW6JhGaxTTd93ojkid5
zMqH2utvBv7dU2T8uH4FRBmY4UyLL2a48+DW+AgcXmL5JZA32bQpu90Axa/dQlaIUUoxsxjE1vL3
82Yme6RnHAOqL1/Pav9TgZgIFKcCRj8xsHgOs+SZHMbZSR4NmbL6qcgeZrEXxWMnaT1/ScLnDHlZ
H72UzPpAgvVPMdcBacr6uTxEiAHTGzKz10P2VGM6nnhBtUN9dIJqFxh42luxEcMzjwPfm4SqDDVn
ib7Aj/KHh9bbzMkjqo66Jn71vDwwejP2eYS4hNq4qCke6KNenWBOwUORfaXeQrBL5dKzcqbZY159
y8IkBhWcb/xyIgrNAS/s8SQz6mXkzP0I0NGKY1w+rmJfRFsO0gX0N4/ZSH5qyTH/WUJ53vM8ht3W
0ceBKouFdHYeRb3NUW7PDNoQmOJzrPcxmmlT71XyrCaKkDOhN5qoLyT13k1e3trkK8GmqtgRx65P
TNvb+ZzzTl5cyz+TaZ93H0t9V+KN18zBu60LGHsF+/OyCNQ0g2TcP4ygAEIodeReeD9qZO0DcEYu
kfQenO9RdIm32t2eGRCAqX3yudjTtIkm0JwLohn20fJTkX42ILEzOstMfnYpx/Tx4+I9yPJKN1uN
zE0f5YCROb12kjsrH3WJra656opP83LbU/X0w7NnP+bDF+NeZQmU6Wd2uaRrbgXpD3VIx2hsHwp7
XeXTyZBbowIVsXtuIWc24WUgqXjc2BK1gfYiWRjRlnS3uhI8iC3FY+wFD5kACec6XCFZBhsnQXE2
ug2q10+inVnEStxisr+NcGFRnuK5TNz+pTdXU7Slevfg5haPWfIl9+7n+YvMdxnmMJ9z8wTXFCRM
IY+cFMXyuVpgJl/pz6xbbfVtSBjyQxWGWKZ2bn3b+0dj9k6raaLes5egs4hvgvY5Q+EkWHZC9yFt
n0eMBSp/amOAZxdefhOpXU4xvos6BpSIIcoL7gU6gG193sonpoCV900590t8bL82/lXEEAhAPtO8
a5IQK30BkqQ3UO5exIpYXQlMyh+D5atoHrMWDNf0TfufsgkFzBU9wiG4KeU+6Z9UeOoyVOlDH+1X
s60BzbnXhvEaY3p2y/qDD4JQFx9VeFuMW6/ZDRDs6+9T/nlZD37zIevA8n4ty42/XlN0+TnNDRAL
0G5gFP4YGE4POT0xtA2chwcGPuZmwBsYXxEc6fuHlFm6nY+scASwIfv1fkTFbuCZzlh3ENmj5WGo
WUfnKW+jQh9B4cgpjKzwXY+2HFG33Eh1SeJiGN5A+SftNTuZYjkmh81nLe9INbTA6M2x9r6gaAzK
DY++X36PofCFx75ALHHTJJ9D2DN5yv/arddNuIm/ZjUxidKlKOqSS+XsZUv9RR54/GVsv3U+9ZX/
MhYXRbtP1E6Hj6H6sy9++Fjl04+ufU7R6bbU1yfW3m1Eo5oYrmKjSwNe4D4EcY5FmDaEg2pj2PEZ
6D053a7COJpjJGhWpMr05KdC3rRVYK4GA5fTGRMUmHL3eitPBZO3nGomQuDrt0fOLLG7n+fhLNcI
PEz4AGY/r7e0hztOFM5GEGRHo8ygeXFaooTDTwyw1/Z5qvZTeN03wNNRipCARIFDbgjcjHWXZXfO
RVl8FerRLe6Rl6bsnqSPBFxkGNk/Jng18T2dZts10C2PZjdLFqFNnt6PHfh5/ZUtJGn2H4OOps8Q
c5y3MqROAmjOVG/ZoFWV9qbbsfsiyrTU8LqNAJf+GMjfnOpbW3+S+PTIb7gMspP75yas7sT8bMAr
dt21N39q12tGq51+7pwn2uYVVS2rRHshljvtYDKIRwbU9y7GXe97pM754SQOLnK88oIP00RbF4Yw
gNuRVjz8E5T5l80EIezYTsSH4YeE4kknpSUakFXi9Yw8Vx/yFcbUSwXDsToWt7J7Ya07C9YbPzj4
iIYiBPHisDZX3MZmeoz0txEf2WSJyTyfzUUybZR3rLxDzBgUtVs6gNt24b6dq+aUN+pg6XSOef6R
GEGLjCU8RkDsUv9irNDAbhCbls5xSJAMwP/wNlNxlYobDojBF95kaxwgGlvEo64FFB6fnVZwnX4y
w3jsUn+T3THV7sFHYH5GFEy/bjpU8QHIaJDiOX7AAFhnH8aaDVgfcsx1yTrSRP5UD3fLaSTEUKm/
LVxiSKFH3pYRMjfQrfisL7nV8hZc9rlbPqnm0sxHFd5TI5Xei2QuZg4joIgfXBu+0FxuRu8+pSX4
fV0+rS2P2UClWe4lnjq8P/Emypho7grWMuJQMv25zo6NRR8C+oOqO9nM6yZd6f7eL+63kcSDm6Uh
XhPd4qmBJoOb3D/v74t1t6C0J88Ih31/rgiN4pjLe81q/LowlXbc+DRwRgxJJEutl/PICOMsbx5k
QQn5oW0GiVPjhb6LQADKRZi+cM6NvU/M/+huWrppzTkfydFX/O3Kf1gwVbx0CqjJ9UoQU0IewuUZ
zN2kJwqMgTiwkT/+9m//+R/f5n+PvlfHKl+iqvxbORT0Tcq++8cfSv7xt/q//u/bP//xhzZa+irw
lPGVcpVQvsfPv315SMqIPy3+j/V7683tQmRbdlVbcAHnyw88JxbZVE4KDkGDIPuuYJJkJWZ5Abqt
XYDdntH0FyQlK2QKR2ZQa3yj9F1HjEP5Ui/X3Suow03uRmTv7rlXwo78zTuX+s07t8J6rmslhHNX
mUBJ37x95+Gkp8wPmfdncdOA1ztFhuvhPtAnRsroMHZAWBLGESy5Ue9CB56bXIX34pJNUXlt+HUK
PAYN08qpvw0cpEg+kyu3f/D5gEPa3o2Z9Y+9USjz4M5fWC8KrrsxvPv1FZD+28/B1244bQilPeFq
3xj77nNYok/qgsykNsbR7dYQvRKFDkbGxXicfExEUYecQOaVum/o9rvtdBy8otsH0ncOjQ0D6rz6
a5PNziG2V5oRxC43yWNq7bIJuohC1XMb3CbjhOYjuLFich59U4YHsZRMA+Le/82l0cHPH0kGgSc9
6Wvje0a9/UgTTaWwMgGQa4PcZvDMQ1uYEWGwSrZRmLsf3UhdT948PDYdwWJlNKwHG3f39dLm35Op
AU7gIwQtskPsnnmzUHf/80uZ5VB6k/S58fNHk/fB7vWXdRBmFz+UHezHfFbjXQiH6aLrp4gKg3y7
pqppD/rI3McRQOhUJBh/urm7qeqO8M2iP7YuynCFs+1irQZ4EH2Kg89n1KadJf9Q+9w/o0LaRO+M
enSot6l3krkLesd5HM2kzfBbv6xcGnn5JhhzhjEFCPcCN8zr73JN6NnrzfNvb57f7vV5/lbx6ZMo
7t/99j+fqoL//sfp7/y/P/P2b/znPvnWVl31o//ln7r+Xh2+FN+793/ozb/Mq//z3V186b+8+c1l
2dMjux++t8vD927I+/9eh05/8v/3h3/7/vqvPC3193/8QcJi2Z/+tYjT8x///NFp3fLcvzxkp3/+
nz87vf9//PFY5VXBukd+wZfyz+79X/z+petZ20zwd6s9bYRyhWd8wU0MIuD0E63/roXn+sa3Ukqj
WVnKqu3jf/zh6L+7+B/9wLfCU/zB09PcVcPrz4T8uyekcINA+dJVPBX//QX8cyH+ryv3rxfm0+r1
P+uyta6vLMuxdAMWCCXeP0JqjhczVEt0TMdQXKYzLM22hLrl8dEv2kr/ZhU6PZHvX86Tmtd1lRew
sr59YmdHJo7N4/jo5P5dtTQ5meU0+v9yFf75Gf+62fyrz+R5Rlg/MPq037x9kbwonVVleXy0XgcR
bwz8s1gyuFih2JW5N1z9+uXEux3i9Tv0fQmX1bA/CCXevl6sBmmXJU+OrSi8c9qqPQABcr9CP8BO
WvTumRxRspYFUpPSzTB/L/Iga44mUUVygZ7TR3dWwWbx0+Ov39q7BfL0zgJX+cpTWvFd2Hdfd9T0
RhRSkCM0gdyJ1PCUspb7yzDdmIyMSF+rb47PbtZ8/N++sDY2EL6RVgSuL99dgs6khdCljY+dG6OA
LkmaN2piqEhgdjjDppIC9MXSux/cBFjmr19cnD7W27uMj+qzj/L42MATp63wL8XGUMhwVTmH97Bg
eKnM4D0WA90oQd64FjV2wdYBb0gihT+gXBrCyvvNPfHzF695plUgXWN8X7unn//lHTjGDfoyRK23
DCgo6gKxae+TXxqSH6rrnGGJrU7iCJjgmv/r15//X704K4a0xjPas8GpFvvLi69JLsPOdOkxHtmf
15Bc7jZc49s+a9yLYiJRe0hwvkPpvJ6m+ttvXvxdncEXb/yAyy4AaEu6tu+eBuF1rip1nR7zwCX8
PJLdhT65F0swPRMZVvqBJxJSiRj6m6ptSbkh8xJHkVRM81q/b7cIn+5XyBZ5LcdtF6/TRVIyO+wc
OJOzkN1THvT3DilQ4UACzxqjX5oium0TB1PjPS5FAXRgTuW1mkR9maKgTlI0ufQ8P46IP5vJwYOG
NpoKf7SQ2sStV/e4uOvYv2yLDsFPE123ajgRz6r9yJR9m3ccYJMoqrfDVPWcy1DBCD8MNrppcrL8
yEVTBaP0lbc4FLUPNhNoWAM5vGQHj06/zAI7qBRjTR4EmRxlRkigbjvibqC+j954Hri4ncrWoM6x
y9euGv0Lf8a/G7SMqI1f36XM0nU+j0dRskzL60d3bBm7imXvt8Q1hvNFlKiYk5Nm6KZwQppsBiJf
5zemN/YsdYi9KpklGb3grc9le9tDk+m0+2c72q+/vg1el5a3z6CxLgW/1IEv2GLelZvT7KU6XsP0
OC16W/Q4RoI1aY5GY38cJMyrJKdmW6uTulWBolarfUwnTuiRsC1JExxXdNz6V7PwgGytY82QDal+
FzsPVcUgqFJu+CCa8B6Ldv6YxO28a8Zlr6bspVZJ+kHPLLSZxjhE0gHHDh+UQcHQrUmGbRHEiBXC
UV0vFb0r63LD6BZgWpFmW8FU8CZI5+NsCYTpvF4/LbjXwz5jasyttRmtBrBfZreJA/swakLSCbK7
AY1Zxh6xWdoQAM8QYnyJkLRby4E1ZijD1aWnBr/V3CY9LonQz0hRDAfnMK7k+mh9dHO8pYNFZSYa
FdHd6KPzyNfBrh/vBE5YVYIHc3IT0izCeTd4nJ66uOLsu1rMbDD20qBOtr++kPLn3dRY3xVUGjYw
Qqt3e4hZnLZJh4gBj1uxpw2rvklH5OGiy2/jPAPfrlB3GHTQCHCHD6tfT/u4hj8h6rE6X3vMVm6D
JqJuvcumVAD3JmSWfbBchGwCm2yCyeaWPoNNBzOIygfkEBWP3pL2u6pCuPvrzyN+LkH4PKyNgTTW
WGVPu/lfVkfTDlUQFiXu3ei+XlHnshzb89WdmHk3y+3c0h4IaNyHeSsJOnCvJ+hd/jpHjGCcE6jC
vvzmHf28XltNIaikOlUswrx7R3G5BDLr3fZYEPE4cWSRtU4PWUPae+IwpPQB11aZtx4mnFJOkNy4
dOySbHCfhfQO1gkeDXApwaTnpR9oL5fknPbVan+zpwn351vBGo6R7ulArDz2trdf3ZRwwnPysj+K
qL33PMiSnie+DUOeb32/Fhve6JlbrAdnMGKTe6G+qipyhbTaO5qRh8ya6vD6SxdV4ES7lKDbAJJI
5+A0bu1NIwCK1EamN2XauBsncrC3TPd5I5PnYeJs3EXhegw17e7OrTevm4UK+wXtRQ2JuaRVFEmc
CCyw6GBAIZm0Y6g7MxitC+IVhzzkcNaYrw1mhaahvyTdBTMFR12E0M14s/j0TH3gB/cZvL8htg3J
Rc2H0gHPJRvxTRZRho/5Y88E9imo6xDCITx1pu5kQxcVTCvV3VGSsOKtrt7WdddflBX2QllIc6gy
Be8UCVPL7Xfv2daeJ6tPILnGACd1QRttF+VFv3emAgVel/e7DpeHLpJ0N/p0hvIVa2wapSQWz860
NSPha33PTSldYhTTMvpQ5YD9o+Bj67kZ6DXAg0mamZ3IUaKYRiOxAGenhYYj4JCkG1nnIUlR2DtR
0N2VAVn0q/IPUdCj9G+C6Oh0kH5/fburf3EX+RxteBVFafZTdSbHdAknVzN7HQqo5SnHYW8l30q5
EoF1XqABWnHvOUMFyhEpVNhVFtISvO667SKacicZVNsywSikRIsgGC8wZWjSyDsqRW3ZROn8gWY0
5xdhz/LE1Q+tZH+3Y7jrBhdET9zbj5i11gDnl+0hcdEtkFd6CL/Rs0VKEHnOxqTkjmnb4kL0SE/x
e6LS17m6C2V8YidajCvDSMh5qfalo+1tk7DaO7X8TTEn3nbOTic0S3dDnZZg4woewLcPnWC41Oqq
GI7CFOpimvSLmVousjuci6Ipj92h7ccFViiOF9H88FTS78Xaj78pquVpw367oduA40RgXSNdL/ip
pHUd0bIeD0ebNTvbi3vUL2Y/hwFB22pgqBCNX9Oco29Ee6vvzUNWz4RBZd+mNYMLgzDW8G9fqBWT
rtvkDoIO1E7rTEc2fRbzsjyJSAaHqqN6UaZcHx27PLYBwxwXR1UaJ9VvPpH5uVINXENL0gQ+R5Xg
dP7+605AaIB1auNMR9sTCuka+HYFHZorO6Jj4Llyt6omS7Ud8GrKcASFHw81rMWwuw1jB+9FxM4V
1mI7AsMj/aICs+IaIoZKgZGivkrLrvmzcWdwPJ2MD06THN1qNuddDkVcCghVXa5v63CN9ll4mqf2
ELVtEg8QDLELqISo3QiJ6JytcPOTiYyBcAXq6GNbkilKxGaw0wevOQ8h5WRRozdOiNZlyjyXBK16
mXiagBQXJPr0FUNGOmgaGHQHic1bw8PSeXRhNfi0cYKEyPTyqepQ3+dL8BAo9CROAQA0qYH5dL40
d24K273ZNh6uHnb/kn6sHX9zdA9Op4M3d5k1vqsDLxCBstxl78rGSrtD24lUHpPyxHcClLSZA5QI
zRyY67rhHSf1wuJdw1vEhZAgafDdFWOFA5lnSChOcuA8Rc2K7tqx2NiUDO0KHpnjA1hbYJyUXEXC
R0+NfHvfkbJzuaSZYN8ikwC642PhOc4+N0haydaYGsIoWrbDZ5NPyMRPvy0KMs/RtF15c23hys7L
SxGV61mz+B2JYpAXEn9oscWE9cvIHaXrL0G4+rsqyh4HG3wgJYm0+RqHsMKHGskac9iUjZvEn+Zt
4sDAzYOMdmZ9yr5YFETVzls3clb4YyaXFBsvuOs0RJxBpPrDaJsfyxWlhXmJpu6lytrmU58zu+h9
bMamsZ+bvnzxRubO0Uj65+iBJgjXvLt2p9o/ICX4UA2KeMIRTjvygKlsT/cCI2mK0IPpkEyrAlOx
6k6i+Yy43ylKeDe23f96X5DvLz01mfWNYs1lnVE0VN4+jkM1WHfJ6u445M6DwwoD+t4gF/DHeh9R
FdMlZWiVRPWj75v8eamT3ZJwZAppJZUudh2pe++5TIL+QjoKE4uGUlen8LJUbvVG9gRLBqhOf/22
T8XZX2/Y13dtA1eeFhHPe3/OCcfGTJND5I5oofH1fg1wEM8XcGf9m43zX72SZb2SNP8039C7nkoU
jnORJl53rJv0paE57CDOaBy/+c2O875APn0imgY0GF2WR8++ewTzoQvCjEXuqDvvQnIyPkuTqP3N
i7zfTU4FOEWvFTqwDCTef5iij9t8EFF/LE9h8vNUCMKmgGKIdSKnF7ysj5W2DH5zmBHeT1fLp4DV
vtWu9Ayjg7f3GCUSba/e9EdYqCdW/cCknSSTqTEfNE/SfcEuvzolYBUx7CLXwbfvzD9yWG2XWCj9
33wJP+3t9EdcLemYuMbVrCLv9vbczLT6s2449lMM7QtWszc7/bXn9HA1dHyvqJPOp56or1ygnGJz
2ZUS/1SZdPe/vo3fj4dOrRpPcARxucWkpsx/+80EgcABoZn5VHiQfHW6l6f8W1309r6w2RfMMXCK
aNWaeAnv1gquuHLXW5100yauw0cdz4zAV9xeEh1ojc+s0HiObTYddTajemDUhRMhUYe5aV6mOFYE
qXbtk8QNSI31m7XEe3+kOn2a0/fKbUzrUwfvtvY2Swi4j7oJDR2m7W5OZ6xBGBNKlaAVziYF3YQE
2aBBORhnzG5FFt43iQ7usmbZJ2Gv92MZ4xbJ1itEmfquTWJzN1fJQy26z8zyJC5pi5ApXb6Rfr1c
iHnK77UZwv0wJjCE+ivqRHXXBaju2xhcWBPl7U0we0SO2+LPmIIU/HpAbuW6fo5SLyEeSeybQIY3
v76w9Pve3fOesDqQUitJfeVRRr69slRpRpGNN6LQVNNmEmiziPWJU3jrmV4AylUXpl6HHTUNhEmc
C20xbftQB5fFlDwETl5sjAf2ppqX40DFcT2lwOydPml3FNp3YQACsuzq+Msw3Scd7IY1hkqixjKB
rI5Xy0kzaD+WmLQJ7mAqPFSUcwhCzZuuZB7O94Uc5TXfac0a7d+5WYsPkD7NTexlmAZE01yRVNWT
htb5m1mgmVAJ4QJF5z0mQ5tfOTmZR2sL8QXR5kHCtc5BEpeLS6hPlxHXNeAloWrLYRVlUO6qlQOz
Rbrg+CiNs/a7dbMB/yEDunkcbvMMblUZol5uEirqgFwuuhZ2uzZe8pxmHLSTE/x7lswwOtQeqa3P
g5yEaj33z3QQsAI5HsFTeo7ukOeAgFJVdxgWBy5weeLv1CcFX+fuc1Vmn4jzKkDYIuhbisC5yhlT
vM4g6wINZRagIZ/gzyeJuXHb01VL5mbnMDHgktG6CD1Fpu3SbFuXpPkoIwmrEpA1ivZhDEqkqhk6
+KAWd/TdyYyn/XKT1gJgjx/1lzW5Rl6DETRcUPW9/uJ8LDK/3RuVAiXMuMnnDuxfOo/zwc1Pmgio
gUOywHqKcIhK2pyVAPSeeyRLcd1ARqTYTkIZ7exJCeO758Vc2J1sGjhbmkCd3qvtnhnIxpNAdQNk
6GGR0BdX5CU4hpCS6MToyAnqnkn4OrYTFPvEHQdm61feaXvnoOs/ocsZOibNkBhmFqiNjZJzusDi
Lpqf5rkY7yPv4PtjfOaNr1x181SrtH1SakH7O/YI4/sZDhD6ma5In6exJFNEAmZuK0yemWqJbcXc
LIbiQU6C1JwUZu0cCBg4rYcJTKh82y/f+rrsWQkj3H6L+pGlLdbyeLTnNoPR79twvVwaEmNNBrxG
9vgzk6RsaAN7Z6XvjLhAgu/pmEKwavRedYNzXYpP7Ia71mAMH1OPjic2SLJhg5J85iJ/TKXKHqZY
XRrHtncR7a2LrszTK+slcO09MlyyDvOSyJICFAKL1zD5D2nY9ucxYJFI+/rY5H37nMvqKVuJiOky
T18O7HdXSw6eOFUB0r4C2Gkdjj3xQW517jituZkAIZdZQZoTI6Q9zzME9yVgn5o0Ql6LVFb25qws
xvGrdmHHoY/gXM2ECOhKuVwUogweM1JNJOtgpQf7Ei3hvRrxbdq4us+GPMbBnMzbSrHyRHl053gV
ujBkNU/SaTHDzyjQKg4pBVmMUFUmOTkfSkZudz13kGehMtV9ED3EPA+X0ezfRkkybm2kadITBt91
GgRWRP4WdXp8u2Lh6xLyvprU7y5V0xCWVAQoz8P6KRpytLht0ty+/nbM0G+xNm6tCNcnZ7ppp6B4
Soeaxm88/ZhFRnRi554arwkZTO1laVvw2Oq+UYbIJ0J5bikNAaRYqLgmrj+2vSQWj34GHhQInS5u
MOxWc14jC+AJjktyvEaT+Xui9yCHHMcE9olKq/6uLHS5T2rSfroIuIHsAZVAecffYmJ3045o6QUT
ZcxvRh79Me32IUoZbxlPWqG2BfYP8Mkpohmij0gOJ6MASqb+zyUqp51cocc0gnGIvDQuYrwstx9G
PC8xAg7yIeGm6JPyTnipJUM37M76sfte1vFNUoWwlyWCC79B4ZKk0FTClkiQP+faGdn7gbtUgW4u
AhbEY+Sjh02j4XYdfZJk+hxqU99eip6mZlwggw5DBzxkWiPidBm2uM4lD8NwM7STISmKE+7iYqzy
4upIgVk+yEEd0jDb5iPRuhZUxYBV3cVJ2/HNx4Mff7UZ8OTE879gmM/vYjQ73TAVv+kkiPdHF7ZY
xnxWMNVmjI9U5+0WG+eiXf02Xo5NQWsmFEBz2pLEo76v50/zTIeuTqIfuBXzwk4XzCeaDYfg6Dc1
3GvD4q9nkde3EQirFNNvrDvvqh5RDIvNgnY+htkQXy2zvMgUg58aKQwhPJtEEJHgre14bAPp3KjG
5hctV32iC7IlCTe4qHQQkCOzuMTDs8j6oP7H5GNDnX5bWTJ9kkaSx9rCvh/zBjneEh2M6oND2uE2
1XEgOH2T3ptHEJi8Nv8cDRPy9E6B1sS78dIuxEU4nn0iClG6OSE/8EIi/NtDHeBLa56TqFwesA+s
CIu7o2qS5d5M0YTr3SNwLIwzqDdi3M+996ct5ws3lHT5UufbMovk2UT6Iue48b8t0vlWfTrenFJ8
If2fNAuJCdapiqYFHe403YSDPjFwgvpTnT8liO2aEL254mtMZRFe9DmTSh2KfGtTMBO/ruXen8w8
ZGiGUwJnMk/5PzVHSuGP3uxl2f2UCjBrA5Ns6eN2+/WrvI7H39xGdAvcwDDv0Rq9ynutXuA0ud8p
olATi4phmmL/OopDuHfucDHHyXg5dnB6xjz7HLTEPjizQuEZanUWKafeDGqRQAJmUEdJ2hClicXR
DOo3Ff7r0ejtm+Sb8Czfh7CWg+S7U+qgmihGtIcSvHAtTxsTUKRiCCgDBJltlwOzrQ5L2OXMuEFp
mbzOLoIubA6LV7UHukYtVHsZOI+NZ2gtROpSTwnwQ3AIrGbun7/+Tr3gpypcchNxGDH8h0PJ+yVi
ptuSijoxx6WLP2cpgH8zDp/q3hjShdmDhNtg0tFE3QdCXgcWAPVULBypSF1NpLOZi6S/bV05nyv6
kXTHCyLtkGKzW4XZblnm/EaGzXM8J+neIVX0dT/JkuhjlsQrnhMzb/wqbq79ZmkufM+BTjmvQM+G
L4xgmTYlrXOlSlxivV4YqtsuIRgCnYiKK8NhacdmiXGJJMZ40Rdlhokmiv3uGBQjPi7VIXB1R4rE
4rtbYdRoZtnd+vQIgygtrm1Ur2yj8YIZv82Inmk74DfPZYE9ceTscmx9tXWmnhA6vg/CgqBdBZWB
4BAEJaPyY7JSbhsYb5hJMewq0lzOtRftOIf2z/30oRcJR7U02Q4JwU5zjHuxi5jHJzlRa7qBydja
9YqB9AInMYpvclvjHFB9BHfU7RCj0CJNPO/RVGN6n2TAlJeYit8sGJHgQ1yXdcE2RtDlrawlibXU
m1Va9LeTF+tH/TGO6/rQ5qm3iZQHHQyC7IhCnVk/S2O+rg99Gr7WcumG78t/bhPcUEkWXnljJy4m
2bpomLOvTuZrcs8yQrYUXMxJwShsSxtu5h5Kdj1g8g6nINiHPdmhtQ7vsmFAB++CTXj9JbHeOZPX
XQzV6DGM/WIjUjJc0P6gOLftw0Tb56o2xHzZ4bprhv5eWlWduFYBIu9xfVjb6Ydn4sNo2uXaL5r+
og/gJAcFeHerJfyJxM9vgkjeZTGpM0mTI3N0gVvNtVgvOm/CX7wWnw0Tq+0w5o/tSe+49qI+L3rj
7nrvqSyxkPlJuO7FMoE/mXIsxC4gDOA7BQ3pq7LoxpuyAGHvB1ZATW2A5WW8HUXQWmrg21RDQORX
Cb6p9cZDieqfWVhykdUnWqPXI+8eE3qj/KsDJcl57GE6rnzyZkRXfByoUZ8Sg+ZcQ7uiTRw+NkLi
gNJ1VV/w3HzNQVmrbj0ISWqi41YX6YClKfKa9kq5tXuRKDd+ZAe8LFPH3UdDcgjjvN/XbdFcHTDW
utswdLdctmnvJCMFpckglMsICvmJgViMxOm0cD+WJGg2kkMWp7/4ZmkFZB3lERDU5Fjn/O7rnFTP
ZshhwFiXzm8MXE13RhAqhaxgdD1vMz77DUaNbuopuXEgG38gZ7ES6aaP4BRFfbJR3CzQ8XPhjrcp
jZJLNrP0epmrbdYm9U3N+IlAQp6riAY6KXsGclznwQHEW3kEXF+BCFvikOD5jFz3XPs35LeGZ2lL
lFMdmw88ZBSJemI7cGf8i7NFgk/1VgAJfK1Exyw4X6cU19By10GD62ibcNt77nZBc3yezjGI8lM2
k8pAZuVtVmwaDlb/l7EzWXIbSZvtE8EsAASAwJbzmCRzljYwpYbAPM9P/x/qbkpSm3TbrGTVXdVJ
JgkEIj53P76sGo8wcjG7e+VR1MwBpGoneemb/EuVKHACqfJxhtveuahc+tvoIWLfUt8qQdxmmqhK
mDK4ECRHceXgIKnwyhzYvmlwagnJo26Ij8Msrjye4FNCY+sHgqWDrfXKvbdKlxg/F8nYDac+JUKs
urI4BsWwsIZmeEh5wG+yTpSLQcrqWPbwyGiduYffWnBKnXGto2h89EaCPF5PZzFFH7Vd9Wz/IBKM
I8UduIC3bU+ZZsgvnJaEoDrYEF3gfmKrU25DgTiNLJOTp4J9Uc+Rf4g5Im0m5pFLl8zeyHfHhQ1R
tS7j5ofpEIpwZLaZOdaillG4kYjpktwPRIYZw0UlbmakI3VfuXWZmh4cbS4o1jYc9zLTMmi242PT
Mh1rSuFCYjSmo6Jxo6vs8CkL4GGFAb30ArfUfSNGhMFLnUtsmqRVlKB5q6X8WVTl2bCjT0lA6KGk
AC2M6DQK8sQARSXahe2ga4emRvL2nPoj6OtLFdL31jBJ2TqoMDu7jNOlOaITZi7YOm7Q7CnNjfRJ
MlWLCC324WTyTPK8w98f0D/n9L/uJzyGYzyb2TxzTvoZA/iPLWTyBp3ErmFf545kR03behA3UJHt
9AXPUrNviTZsS1rqjF4PO75391GYSCzCDQ7k9+WpryBCZJVw92kTH8NypmnHAZfJofqrq4NpMSpY
bl3oSPRlQByyyWai6XO3tWZSMnMbXvPyCkvIfJo5NTNoqZ4k0D83mt9agug8Nauz7ydHzXMtruyL
vv/h5breWA343Tn90KnpfWHSqlZmJFflNCVrfP0jQrUI/3Hk8X5XI/DcMy7G34FY5+DA/21eLKq+
dZsw9669mLhCf+qgqoXLN3dOfJQVXGvYRGJss0s2kTtCv3UXRDoLAFWO8c5S1qzzDLIfqQt1kH0F
FzlvYW9UmK3yIqBAAAKvLkruTie4iXiw9qJDtfv5Sm3OFKvv/e5LWI3vpSmidevRExioKnoxcTLb
drBWI/YCIiepUQNQiMqeUSSzN2OACJYnMjynabcZbTt/VI2ZkwxPMX4VxnAprQC2MDTSItOkop2B
sLxuLp3V8/68jCtUDfrxbvgb3AIFwdbmMRGIPkkRHRpljhRSlj7ts8re2279xXCGbi+UIrHF7ain
ZWvRT1E1cX5yDLKmDmhMEQdveWSmryogrdRP5mMymV/+fpH/YYzlS8OPpyQWlLszU93Psf+5yOsp
Mdm2295VuJDS/ISCXoAyHzVlmUtpaPGcTNmDP9/PXxzFNrNpNP84wvyhwPAWHJtDFC+O2veHPbQF
TTnFSmtST8lLyltd+o14ycL0MyaKbFeWUcFj0YDlF6NBsHm9ki3xFjjInjhXn/7+gTBy4jf+9bZH
7+Bsh+DlYpH7PRUT+qgcbQ8hoFW9d7LF8GxEY0frSA00PmOFRSeLrnlOrrYuS4CRGlvoKKS1TRye
zaqz5UJg0yS5J48hMS7fMKu9auzj/9P1PTmtbBMoR93DezcDMtf1dHBDd9yzZ/KeA0aSQ9l+ce2m
O4SFB0gU+pZvJjbVGZ19KrvwR5QVMXeIG63aoakvzMUg3lnxZ9PoKjAf7D7U/YjdzlnyqWJ6DDzK
tI9O2liA0agh7QH3lW77yRgZ+Fqie6m79NVQzpWTdkeJByYYF3rZcjTLgcIzz9yVft/d+HGA1A1B
eagQV38OqYZFt1/0XDJLmkOjqk9PhmGImz36T8xkViLV2Rn17rka6m9seb90rdQ7O7fLrQOxg+xM
w8lgdjZTP0XXpiU82xivbsJOdLAUaC2aQqNQU1DgQmCaDZ6+90Jlv4A2UBD6HhN2xckliAb15Lo0
BRqowm5L04hsjfh9GJBdvClKtz//a2g7H3HBgSmvhbd1JzK02eC2O8tT+hKnxUom96GszPwzXtt2
0zkK1SZ69MgmrDGttFujEfZ5CpjLSx0//3QkSNwtfUx5Yxgl3gafSkZbU08fnCLqb1OY4wbqi2Fx
VuodIMA5NIImGPJz7VHALufolIV5c+6nbrym1q2w9fRiFvBxg4rAr91/SfBDLa2whEufZ+O5CL51
qUpOYTu+uxqHJ5L/tC6dyKO8o/GWZQTZYvTrH43lRTs1qW/zYE8PeqxtSg7GlwQDSGQH5ccciG8N
54uH1gbH70S0R0s/G1dTUXf3n14A8bZMwstPtp92D6xmROua/k01c32+/w1OmGLrGYN/bF6qlPEH
Ht5m30R0nYaC+g6VW0ccPfahiK0z8QubDuXOeOUMTxUj3TBJUrBjJVVFRvGOL++JSvu1YItvQ5Ib
6tRZZQXts4oR2tUVvbPsAg+RYczTVdz3+ckrqYJUaWfBYeCDEJ0EKDnyL5cMoXMLdnIdFjGVa+3F
GmtOG/6UrVP7S6OM6Kzvil2SMEztCVDXelSnaAQwb81wpYppgqJkY6IaPOLH4XfXQpkxunt7qPna
dFb0Azs5Mcqo+toUEXa7ObaZXZUA6ELQPnNsyr0i+HyzZPU1lgmtMMO6b+d5nzsyf4jxlK1mYzBe
MgNLQjjPRxlQb4ZyZnNS7MJH0QlSt9ad0UhdczIDvBnDJj3WEfKLxp7xOAYoQ0nqyA1x7O8qIN2s
JJFHNXrtQxuBvzcyqDwcvZ4q4eQrzM3tdurlLWO4fYzHrrhiQX3BrJC9iWYIsQpRV8mcOHsrTbNb
z6KRuGrsp34oxHXSNUi6yu7OqvWyZ4WfEtth9hXJ7q0qSOZXEkh54uls7+Z5sXayrD0ytILuTSE9
yWKcv1glTFg/HoP8aKZznc/NnlV+9kqLWnWhoXBZ+mVKHHGMOMJyHKcn4b6F//mHSEAdlWX5g1jL
ACsrLh5kPpQQpvz4XEkERr8hx45JeMQ94NMw4Q3+s0N1yUWl4swX6D8jlbPn7SWNvzMJWrrj0mPB
6HOJ9RtytHZOA5d81ZNxlKH6SKymWhsC4Fwn7TcmBNad53iYPQ7SMYaVzayM+FpGjbvKpfnKqtYf
A9dNqdPw/IUn5+TEHOGdQXFAqsO4IhZlT9oty71PzTXOKoOK1R8us55C2eoax6ODaZDmT1XAlBJe
XTxEuTWuWLcm0Hv67Dlh+qDd/oMr3zo2o/kdcsRumgrzuU1TjwZm+saEN9AmbzBbYWX9aqC7gWmY
q31nmFe7tCHPmgTpPcfEVhrTSptzg6zYw7qPP/9O1/KZcYT5kIR5veEzsVfcJe0Kr8m4i8wu2lY5
6B5Dfzfi0H7UsoEsOL9Dxoy/tMOzrNjQVb1MT6LL1NJInGFvYlUIaAU37ZZuttr4nhegbhwrta9a
fI0ZXpzL8FvZUpCWjHawG60ZKOzcCWZBElhlnjdHx28+HCMfAXiO7WG29NKJ5/oqOnPYlrQfTf7k
Moqt/YfJqayj3wBlkXkMl3C2Uh5ydoVPLIMi30hafBh1nAlJt+eU5kuTW7n2hHdyJaix3GoPVaRO
UwGkN2uaZJMZUbs2XLikBsLwi999Mg09wuCCjktqkjNrSW34NFb2zu/L6ZJO5aUIHMpw7II20b6o
n7KprQ9+6b+3II+iLh6+5bJ70tRPFsbDwE5jjwcFaEKFGGDHLE+NdNpzPxt0Q6fkChBQbl4sIGBn
sEOGzPMemR8usJWxJElItqrr96O9KK1c/5h6YBperd4IFHzMJR0VPDmsvV83+Xuk5WaSANwHPYYP
vjeQYBdV/pi2HZjwfgRFHDsbkjExEB/dn4aGTgvlFdvaYwClVXiL7nKvRJzfqpbSS8wUohfDNlfW
uBt8EvVeaN1Sl4RFmDMoHKDtV/fZRzqxKpuDOy4MpirHNKb3uou78DowFdvpcNw3WEYe+6ol3i+M
ZKdmscVC6dwKksYXB+iszUrtFo8VrXSfMMkuGdcF+8SRrEVslFfxmF8cm+xHSYhuk0J5o5RdsqPm
2p2C9zS2lnMkwg9dqRePrqjm7hY2YqPeHkrC24/SLT9EAE2w66VgqfTVogg1LG/+t0cOCmtWjsPo
aFob/egUQczyIn9Y9ZEnHt0RPNeg+0s5pvJmZI/NxxySwG+83j+aibzp2vs+2RzH/75f/VMAUJiB
UXfICSgB9PnX/TtRzSRqQ5XdgpmGghiO1eH/w9Jm3R0hv22KlSJZffdhWtL93TEy+UFjNEGQ3RqX
IAQW0WaFUUZv8qoZtkWEQ70zZoOLuUnXxmTQVa5ycPtx3O6wKKMblmtcT+HKcYGddH7BCX+CUZIh
1FID6IzPmlWkMvtV0szJPw6m9l3k+u3N+wgDCrs4EokUv2lxDhbbCaMHurKw15h6T5SEmyfHhX1U
D7LekUQY4ZYUQDuRafYTY4puLu+KPiDquQUdbCVDTwEpTr6p/WRa5QiUn36Kxq92JnFzuC2Fs8Sh
Umyxyn1uE3CUfmO+RWbx4fm9XiqLJgPp61efHdCS0u1ADl87RPtLZsWPRlPVTyqv/+HzwWv4P35x
vjWGF0iRPn7xXy8Ou7AFCassvsUiuUgHBLNXSROOBK0sebMjkEAfFkaINaaD4JCFoXHwpmSf23FL
gW0Da0qO7DMi49Qx4DpVo3mx5on9GlWb/KCXpIYq3uDc/iTbU+aTGnCSAF6Bi9XSQ61WCpZjbg2o
AHgGXUmnWZFhbm1xI0vThzjdGHqVadYtKRhlHJPQ3E3mhFHh3vY0+/qpNFsw9zIlB9Ck7tGW8ocX
GfmO1HCyHgZ5wJoN7TaDTCkCkgl1iGm3j2oMBSzXmMmf8K+Y+14Y274pwMdXwbskVPPTwRtLesYb
aQebvlbPgQCTymNx3Nobu2nV6yxf3ZqWMeXO1+q+QHQgxGQbNQeCSZiiy34bxTMKZH+MM+DTtRof
/VF+S6cZw3vSNteaLg87gycYpfAEOkTQFc6YdCFSCl6KAWdjnNHW08FKWJDNyHb2SI1pPqAXIooQ
kr0KDTPQyx8DQjgnmZw4hFtbM62qUzyNFMzfrcdWjWPIN7msUOesdZr3IIwDn6ZLzS5QVC08V9wI
q2x02NWya14NXuIxYfbZX2VmRz0M1g0nRdpTUzctCvgO24bI4VphVVkz2j6bKpnIn9yXmJRGAtuC
WTgkSf4Q8axJ+2r791Xtf8wEfGyQONek9KUQ9m/LWuhMMROsPrl1bVotfd96z+/HIRNbUVAKMEAq
BeBtYCXBMYCpJHBmMAgm8T/Vr2y/H/71hv6cCvg2oy2BsIiyj4vw11tJqNbhY63yWxqqATM8amIw
ZnRmjbDeUwNtDGUyW7XYUYaex6Wvxh9RmFA3LiD2unl6DLCE0bXbgC4dEasa/OIvRtL9S5v+HxMd
mCTc7RbzFN/EwP/rO8XZIskC5tXNLJt5oW0BMzkoPuwq95eO4VEtjxDXDO5neoeNd+X3T+y/6SSy
z4VZjUfZBvVbo6htT0l0aC+mnRSbEZGzHp5RHH6vvAy/hR0fLeS1Q5kHt9av7oTtnqrCrnnKvLGk
sGiwjvivPrsckejGlP6jSK2lmcfpC76cl8lPn/ypoSiRYcsuHJLgGnpw6JIM5Lofjf6eiQLOwvTS
FXazsBubOmG/8D9PovmuWDg3JE/aYzf5EnYH9SoMnxmoUdI2xS62vi5KN5PFkLYvmUxMYnjtwvAo
J5YaOXTtajBbsXKm9o3feVGCXD3VsA8Lk9lg4sYoUKQp6wbiYyV9dfFG6gEHvu5tT1NtTESN4kI/
8OnsHCk/H7zyFtqc44K5Ku7qiFgZNRSlRBsMQ32z2SURBn0Qsu2Y9MfcIJ/mcgglZuq4O1Jmn+M0
fTeIwKzVnAmcidbG6pyvZJJgseAfG9OwhRLGub6+F2FVrnWRoxOdOWcpE0Zbl2gaIclJrgoxu/94
fP6Ou1G2bbHHcC3WVldwPd2fMv8ZETLLsBMdd81NB/m8ZZXCRDeVdAcCZBoMvA+Ocoqd7rvj6H2y
M7pVjM4GjFUX36KQZ6yJdWwXW8Wn2n3Do3NJxnlr+1j/6jynSDSEJMeGEBimzU9JZ9o5YvNfmak/
bl8GjB6+X8ZwTBvV71q7YahQC7h7FIyBbewCtFh/Rhtj8Lso/WJDRMlEWRXO/u8L2R/bM9YMcm2S
lQMVAdzHr5+dJiQUqbmpb5MaBjImJeT0Pn3/+4v8j1/OVg7ZGJclk3Hub2uTjZ06bLKpuzF/nDcz
QZKFhxFna4uDbh9if5rph+YE9/dXvS/Bv+yqiDbwm0EzcCzXcX5P9VcY9fymsvpba36boTMHDdnC
No4GOvo8scjm+uPvL+j4v1McWIGZV/Dt3S0oni3vjor/XImq9AzXTyVBMybEx0HU1qnvpuvkjxzk
5nTD/4t2IOQwDiM76da4aoEK116dbCYkMQCaSCPpqPYYJWnUq0a5hkkBND3J7YXbuO3JIqtTFpV5
KpXdwSOLJN2Knbd0miSG6j7hDS+9z95QUYNXp8HjrPW8GCvA94NoMox+ejoxtJ6umh4XRQ32p6ZN
YpKs/lYUoqRxMHmuRs2EwrWHVeg7h8qaBhBq3aLgida7Otnktg2k22cGJkcwfX4UPzoBoE62DaN/
GwdFIx2wPRp2ypM9sXLWKT0BEeDwMKRc2YxMZsY0WLDt6A0rjxZ7N5y/J4QZ2NZ45w5HCXkiz9kI
p+p2Rd8g0PjpDr4C9gPR07gEXmAIJslOAiAcpVEjTKRV2MPxQ5ZbxxSlMtPkEUbrvE0FxGyKT03s
AwY37JRGZrFm/L2IMnge5HVXHPwk0F1KxlrMpeHoTgjYDPYd4r7ghsXXqQ1Pjmm9DmIeL67ZfBs8
OISdR+WAq3/4c61fFTHEDVG70ATD3gRT/TZH7FSMgCYEzHv1OIzXqLyDfkc/wJg+2HsmlII3hSyK
MOQJl8a1lMRha7urjLMq3uiRyguD5p5sqMUGFWTjVVHPqZayuzhTn4nb2rQOlQDZGvoX+PKPHFKc
SpXrthmHg6fAr9rUHEZ2MR67bFwkNSNMQzufraz/MFVBB5AVCPDvFKT7rUFc1XP69Vh02yzsuGSo
EXY44y+FG1LmoaOXfOKFJq9ApZP5IUZQXc4BQ4ZsfhucFNQSM82uYLqtpw5Vmd9ycpAL5h4omgVy
wvLYGPZU2rhu6WC5WmDWaN4NQMv00Nz95wsMKNGCJDQ9x0kYbsDvwsU20/6+QAOEmIMWXa5MF+Cn
qADiAJxB2Cs6TA4u4/qSBlFH9wQ8WvlMKtS+iPaCJ09vJofOByscbuZQ+SvC4j3NVRl/kQbJMzs5
WLNV7VRDYYJlNJ/8aKLJI+8vhQOMujSGp86DzjyF5WGWVG61Uoyn3GFcr6yDBpTwjJdPQv6bmBCN
6la3+Wffp66loTppVUiame4XmIthBKdFxlMemxFfnkEJVsYYa/Q+ZoT1TZdBpbTdQ9lU5b7Xmv4S
YUZb1GNrE892efeH6+M8eGz+DSxYdeAzAs5f7Mm91DGF6UbP/C0787Bl78LDn7jChiRY9+YRg4h1
ZUOuLirC3ny+lfdWxCXQbYrswig9VU62Nkfue9dUXxFl2YrhmwxnE7plwQYhkx+CnPyltX/4IyRr
NyAD2Hi0OjgscxAoXGcZpVQfESjZBm0xvUxWuq8Nq/mMdTdBIgWVIcLHn49fTgIfKQ6ZgntxxVC+
ROdPkfPsBiQeqkMqKOwLY29iTqfLp0kP1z6lpJktVbCZY/c4WaF/jXkPBC4YXbi6fBy+10OJYUgM
et2pfqMTb34pCDWauKgRrO0300DpJOt7KrGTL5hOZOQl6CThMkgOQyOvYgDt51R1ddANaeouj4dT
aMBUiJMzDSwxcMJowM+e5+VLi5JWWoO58EYaO1CSmyOqMLuvcjjZcTfTx2Cute9MZ7dgtS5KA/ys
pCerBYuxmggIhMokFD7D/q9m683UKFyc5LHA6+SEY7JapaOPEtWUzS2uSbU6obGwqlwjy3r8ij2D
URiwH0ZZfo+L+WMo0INDLh0a7p5NV9wIfvR3V1a+y/B/SD/wHsIMMvhk1yerpHlNtO7CtjzC56XG
YOP3lzgZmkU6M0/QWH6nMDoGDU77xFevk+HXZ2tkNxsN0F+8OeTWT1VPE80qmHvY4xWFPKOe3sKO
f8QIG422mZILoAeLZnnmK8qpr2NrzZQBMltMc06vbVkNcHaHj4g1TfASS/yQsDprCOotM0SuNFgm
kYm7JMkJ6bQ0HbBvW3KmgpaCkaOLldz6iUW9r02jctox287zNF+LwqLzwUw5KtBq2fviRz9PxRl7
LBZe/Af50H7n3lDHXspLjVa+cCwjAMaazre0/ewqjBRBpt9ddzjgcdPbklgHsd5Fr1ipk+Re0GJn
fIGRePDs8i3PYMMSTdbbySme5tryTkJbFB/6OqB0b3wwnZsXQLmftLqTCX8krRoeuoqhYcT1URkp
WnpM+7FVPIEGcCFCMI2ZKjoBla6HQ0DLvC+IMszKp8wgsmu8ZbTDWcx876mweaqemEtExtAcYmPO
TnYXk6QAEjjh0n8P1rFkDJQQEtwNuvqWqvlesKmpqrtbgMlN1FTBgU0N+JC64SF0XNprs5IGFhL9
24IBMvNm4xS6afAZCGGFHy2fB586htdYZxWtV0G2xrnNj09bisWJcdiBWexIYT9UDq2hyehSvpyq
u/a2qA0p3owcXzxNIsnEpWncL72pdZ6gFuiLW3K8CMop2JgWFfCMaEnXUoBrSBIOUdx/dSJUPG2y
8iSBPk1VRgqYZ8zISGkdqKAidCuBdbJALY26gbjkGt7GsEh7cORpOB+lNuMWxuqZyXOznGkITnD1
NIITAqQbiX+FEJ52BPRMB2G6G5DiiuK9oKCUwI9YG01OqePcvNnYyfa1pS4GYCdrdLuv2mGHEWMx
n1GBD5LR3MEqiCOPCVXOno1SyDafDQhtc+0073CavqiEcJCMYQkQJqI1UpARMyJmTcKOHrKyKblM
tbkYJ7qoeonhwbk3kavoXUlMKNQ32duQIgcMgG+d3Qhm9fiHjZlj39+3uX/Ygm3HFhitJQ5Nhne/
x4cztvLaiY3+ltr0vymfnIjJabSAZJKnzUa5w/uQ5fgP3X/FiS3/j4Ehr20T+uM/JkeK32F8TP1N
BkzZeKtLe5l3FQ8uNLalMdLuSx53YBLP2xo1vTE5AkSB502WwaJPdXGJ+pgJuF3x2E0tfYFvmJFn
h+lj03nGeSR5ZdMtD56gO2tmm1PryePo2Jgs/bimIliZm27IYowM+msqh+fAG5zXIEcbwURt70zO
aODp5+YLKmIbO/Xnwh3Fxg5qgXU2nl91D3X1/s+DYCTGEFkFLTjNC0N3c5+SLl7FFfkVe2zDM7vJ
1dQ4Zzw5gDS7mJTcWLbbwQiY9QYWGxlbEYvBQHwwmxxJrYXUzWRhX+bkAc0hVUscfFc/cm+as/21
4Fy2jJun2ohzbjN8TYZzL/wrZXsuMGIYKfm/+9PBTz19pNqRnqvGMGhbHqaH2QbhGcExyUi4A/is
uWi5OBfJlFPhYHxzCh2dmRpi5OT5NgzezZz1jrRWvDZY6p8rPoYVV+wtmauJHyKSty6h3NmheezM
RqLfN7b3JGUPidy/dNy5jyT568c+q6IlPSLJLjcj+ybtoXvoUw6QY2hfTd+HR53ESLQt7ovYTm9x
DPTcGUK4hSIYD2oP9qR+Y2DvUfhI1YZkYbtYHN8WzFv0KkkoKMBeueCuofOT3MvWM0u6gtCHVm2M
TRHp3j04o5uuB+ehqDknzSqNdonwnLfc+6wBzUc4g9+sOSVWq1pMj7jZfODbKu+wAum136v4MtaD
sYQqXCxNXcqTRJDnAJg2DGXzZUAHz9Isvf6UGPf8amS8Sr/OKZanmd2MG3STiCq0RKewtNN2k6UT
0EvzTm5PK//SUmRDl98u86Z65VZ+df75R2x2S13jyIHw4z0Uhgf+H5yRKO9BVTkmu8qIipt732/7
sNq9VNBf4FhfnOqbiyXhaODANXOz2mYcnpk7F8tRlBXuNw4nKMpTkFF0p53LFDbGItO9PhWDIHWV
Z2QfQabHUs3M8rH6etldk4A1W0UgK8Lu3rc0jB92kDgnR3NC8sNsLbhIPyhJC3TxKGCSHGBgFbs6
7PZRr5oHXfVQtzjgepG9zw0ye3XV09gXyB1oj35Vu+andCzDE8SpZ5B6HLQd760CcQoqzuIw48/f
seBiYszFU+SwYTNApu98300e+uLF7GC+EcbkMDWOmh5bJGSAVOXyp+gWR+axI5x0ClW0/Sn0m1jt
F2aEZ5GV5tNPbpHbUHgtJnooaid7GAvc24tSpLjBkHY2rZdW5/7+B1wX2sVKIh51wrPpJzTGp/PQ
7SuqusIRmw3y41B5Z51W3XpC5uahNnSk9FhmSUPQORhvK4cLalSJ+jLjNUqy/mvmFhPFA+26TTlE
xCrIOQZxXm+KHLS7PQ6XWFI07MgoWqsyJOBIqHTr8BR7LjlAs1wCZQsTXzz//VnxBy7AtlHk4KPg
UlXKxJz/60RkNibVq6J2bpYPdIpIx64q63RdyPG51A2aSOcLeifqne5ytldaL4uBaDNnyb+/kZ8D
+V+nQa5319hw70j++j0h1FXuhDMvcW5GQR1fHw0Yo33fPxJbioAQhiGuCYdNSU/tRg7CZt2G43T0
+uiLwvR4wehebgo7xdIUwJpX7JQcw8df7V/xviCdYCO1RF1QWck8lHGUuakNzq9kAlfsLPWmn6Vz
jQR7xzTRR8UcF5GpOoWxmvZ1La8B3vTFbFnNpoqC7iHI5MvfP4E/H9vYOO4ACwEmgyTCfUj3n9nU
XJnYNO3ZvUknu4yxR6Omi/qp9b1nEsLMInK7V0PCNmcr9/r31/6DxGTbTExceX9hz4aj+5tcwsvm
GJFL94b+n4N+scWygA+4d1I4QIAMgNEP+Hfy8UfiNtWS+Ga+D4J0PEyGmGmJza4jieltaaZi6d6F
2dQwtr4b11jYk8/QxmjDGs0BQuOiaoiXpU33yPYyPQXyh5nRp44z8V8Ylf/xgd49qR5MYPsecvtN
xwDDqHsCWN6tHEWNgNWR2uxSea4d7dKP09zpm+SEuhg7vzL/hac3/5zcuiBcHMDEnrS5nn+b3Mbx
rLOaT/rWDf24dXgQFMMAmjN+tSMxH+q8YuOQzahoZQxGvzhPinKhkv43SobCJwEi8R+DeLJ9f4xc
PQcpFzmXmTyfyG+D3im3cCb4Knwca1IEnkGC2/1RRLXHOdOwV6aezcXPzeLQle1C0UhdEcs6JJ39
2S4qqrYtCOZpM7cH0xue5qL4BsB/XVupeyYcpVfgArqlJwt9DW4BcJInUHofjedSVFKjcqP11be6
bxbu3QtmKDRId76kKoweYfjI55JyAq/K14PZ1VuBl5jwFSV5MdMKFqR8zwRnxkMRHtncm+s+y8pl
G/T2C/Hg1RDBS+Jkz31iCPArOVvOUKekqsKn2GPCYVgMX0FFG1frZcyy/ODgYXTK6FrV/vyG+iL2
g06PRsv020rGnsp3+o8ss/nC8ZGW6blHrTWpdQtkMC1HPuFrXNYQ/cZ67XeQK4YkBkCg/Df+dYQo
1zgVymt2oNqj9eDiYctqxzpyJ+dLErXlLhgcZz0Z4zps5mNaGV+YDIeXHu/SSlZYjgbKlshUE2Aq
pN5DGKE/rf/SzX3A+PCjmt8Lpr5rrLb0UypKo0i3NetUU7gBq827+ARvfJ8jmnB7CjpdfFADmvkd
CkG7rEeTryjRGdMZPEJWTDam3o44Vl/JHbc/T5uuevNiD86G92nWRseUSh7Cqhk3Hh+ecErrkRMR
deZWhDpuRe+TojqeIZp3qO/qn68T3LSa2cvcvcQxyqep2N55CZmYTtOg5WAnyzoMuwQCqg2a/Dok
CnMRgowBnm29nlqDetk707b1Tj//yJoKJkBCq3pjNYchuQftDGVtxibmiw4yfy9HSoctOztOBAeP
Ro0qGIDcoHDhuRxG8+S1zTfqTsHntwuN3Edv1OBssr7VjD5czSh65ECXUL9XZlxstV9LUIBQbjmy
GiFVX7J8RZSPLoOCUjfKwTw4NeXNoetA5EiKU9qAf41RFKDBGvG+y3AStSnoR92G8iA6dodRB2dj
lC1ZKLtTaKo8WVSRjkfHdFtqS7OLW4/jXjA0X/drHrrpakxVvqlKj6T3vRsoqmW3cmRMtfcUXVhr
JcUp7Yqpi4KbUDor0YjLTOEeE+B9PaIutIZsdzKe8VrV1XEoCGXrIFYUyLP4RmH3XgchfZYFeRJg
QCK2v3T5N8eb5NkbUrY3VfKj0owL3elBzA50hlQNe0e9yKSlGDzw3wOnPJhGZp3c2qxvkMau7F5f
x5jcTZ2PEz7vfNpIY6x5mNfFCssn4bA0efw/9s6kOW5ky9J/pa33SIMDcAdgVl2LQMycI0hK5AZG
SSTmecav7y+Yae+JwaxkV6/rLWSpJ0qIwOC4fu853+kRBlxoEXEOyVBz11Uu0ZhAMVd20/LMJhZK
dEqutmTm0IqDrg9Adx2n3amKyQSiZIvY8GwAJsFo1j1h5zWFOqQN+6sSLWPuuBnpgTOXUlfXCbor
MCozUui4bC/ef3EIiguy6aIz2mABX5eYhA7ZibRdmmpNKcAM6NYe3/JhDFRz1FuEYrXUrOsmV8Wu
Su7ZGC3CtGfuI8znOkBGC+3jvRA1MvXi6l17gYZuNyJe3ZkxpEN07zdY2Qltxi4LeyGhvVzzKAcx
KAll4AFB2eHegdsQItf3w5D1a9jLL5Foravg9Mv7f7kEKfXa9IV/4bNV+4Q4N3SFzwrQORCnj3UI
mHEA01MbHUw91J+dnAlTygckX4YzwhqckeXkTnIXJjzlU0iApMrYes4h49uuVXgMjn1noyLTa3FN
gOXqn0uVz/IEkzc6lSpNBuzz8txV1QqnydCtR4dofgqBja2R1It9ld8EYcLMPcCFIsacnoKFg9dM
6/KLseWnsoIhMJ+A+IWTTdx6f8f+VqfJSpkGJu/xUGgcqusaysIs7hZa4q/YNT8nPWtq89NOuvmL
xs6nioIjM47nF8XRmU58vDJS61jni2o6+F2zG6eSDGLYil+c3k8dHPpGSFVhJRpArszzg8xJ6Wch
JGwMxvWtg0mVoFwS1ud0JSo736ZRdpcgddfC8jaA07KqO/h36KCOUcBr+p8/zOd6RVoYepDcoV4+
KdDO6hU1yAjT22gc7DF7aJGNahlM7L61gOQ4N0wixm9Ujz8dtu4BO62ALeBFqCISMGfi0mgn/Ozc
PGHPZzy2AcrCAtIBAg9JlO0c96hC5BeeP7Q85yWW5DlG34Mr32Z8cD5izpwpBtCfWNweHNBY+bEd
ejhI3X0Y05PFhiE2ejw9vkOhSaDBnl3t8NfV9DvSalVPM8oCNxPUOaRyIWNFTqXN7qXd4RDPu0Yj
TByXHzJs6EsKfEXXagkzvYhU3Cihm5U2N+jcm3Tu75subNGup7d0+wUDLqDUmQ20ioJnrdfm/Ku2
iu8se3RlGjWtI0fGV8ziHpj9Owxn3emGFp3n5rykkHGP91IZV6rEtO33frcH2ORJkk41JArYgfsr
jDvgo4hkH9jZYvB2kJQUFLpzvSE9o/LYhNS7PIOYmyPHE858adVRs/CFxk02Wd9mYxeN5kTGmp5e
jE56yzwtJPxC5EuKGDVfoETHoqdGn6SFztkkerfFKVr9yCa06lkQ0DSsvycynpg1Iy/GyqF5s6XW
OpY95uQMBhp9GrezFtxBzWQtizSxLdyHUQ8QsE8y2ZaBtg/TQayr0+vQbIguBixNsZoa+UoriLVK
K59MKcdeFhRHF0lAtSjzqvWgLFvbPpvTrdBjvO/RZQto6NI5zViSm3qYoqtJp2/RFc1X99wnVYNU
Jsx2dKmsiUhEznYaspz6eFShPBTDiYY0pTFN8ekFl2/tvVfEJ5ylzPMRT8J8qClDvX9+Tj8viXwA
8lcMSOVYXs+VHGOhGQYEAYmWv/8+9c63IEKuWY7EEKUh3RPDqQjbvYZiL79YIT4/bcrkwBxeYQDk
0fu4JJZBG7sZXpuDWVJz2yjIfLz59ZzdtMGujqyXDCnFP3/ZT2JgaTuKzRP8ZJNe5Lm9DzE1UOG6
RrHdWMnWTd09Ay1KaMdchHhFvzi18rSof+iLSOeEaD6ps9m68Qb4+A2zOPebyMYnIewMyMZMWKo2
ZUuzC+xlUNpQvLViVzrG89hVD/akt9y/coteH/4SwQWWTfsgk8g7YYH4pevQs0I5UBIpuaEH+Bb6
XoOCciFTW7tQjXmEMQtwMHpI8U+uBkcPX1pKSwL6HM0bIjGvVC3hGUdtufdj/QD6IsNS2w2rsbGy
O6dspxuneQusGQ5hDmA8aSqOWRmI0Pj5la9axmxj/qoDK1vj/0by41Njz4G+Ggd/vHzXXooMgVqf
NvvRSl5A6SGNde0vCom/O7HwVSWhSMxLGFp8PLEuiwstnck8qEntrFIvPeZcwM2b+qLXw++F8+W7
1fj8bnXQf1I3CFvybtXPXmftqNM+RlpyqNx+D9YneOoq17OAQbhBUdMhqdW+zngB0DIndZiicDG5
0MexbHmzdukM5rM0o2CXk012lWTayokcosMGI1nKmS11UDiMwJKG0BMkD7t/vu8/P2p8eJePzjvt
nfv48Xwhc/LtOFXmIYvZO+U+jhMHumpgvQU1BiR9mO5skWz/+aCfgpB4xNDbIeBFLKbzoJ894KGf
FeR1D+qgMjlApMv9TVTgsfSZxBR1Gd5JUV6qsZthmmbDCr+99PweNExCWH1hSaxLY9yv/RbT2Bcf
7W9OiLQpltSpW+iQSfLxhMQgPTHysexW8wTe1NePhWMwztXLY5+Y3QF28qUfR/IUfBWsI2t6A2JF
VRLqMDPyZkmo4XR02ftFAEJSpgxd7Tffv/iQ53e5JSEvGQQmEY1Fu/R8+UgCZaXpYOt3o2mpPR8X
86gzPzfMbRdV0dn4nMTrzL7oRk5Tua6QIK67EdAgUsELHV/9/TzTXQH44yxpnVJoZ6BJv/qQ55Wt
JU9JUi5lLSJEZMdnbzCzF07c2I5zZ6rIveqqEHNnW+6QXBJxTNrUMuiwHVkoChYBRsxtNdbyONsr
3w/lAonMnVAle+WQlPVaz4EZ9OO8fEexDHq0y2tT3QxQ52pSRu4s7hxNmeqFEPUI8ISzixIQhKkP
IbIWYX8PHDf06EkZK3gqyJWo5m4NBIoQ5h5plhCtXnZbIWbLg19T3hp2+XzZtOOrO5TW1YmVcpr7
BcQCDBG1ZmjtUiJVN3WNWKW0zeehRPFfTvp8wUAaUPYUX5Ne9hBi4t80BqnkKDQRBEwMBJsxyJ6d
SN8ZGgo+f94XExxxmI8X2AtQvloaovV8blkHIpRwTfziuoP4UcbdXasbap26GDgB4mj7918oih+U
W0bXNTNuBmBspJmdLRpf+DttpAeLcHDR11b9M8kxtM3avtWqjnwf5GS5yJJ9izjeq0oqIdRLm9Fg
/iq6IsEsmlDdqdsx1oqDWcz5Fup/uKUmGfaObpT7lsDzvC/UNfLd9AbtB1Vf6HR7PUEWgVq7vOQh
P8xEl5ZV1z9OuLSZz2oX2jRdGZX6JUvD/A7Io+g8BgjxpX2y1lF9Q/qPJpR3urMabREtQ9GgiEii
SyEJeh6cX++ZGfUgfyk5Epx2YtLGVb+J4aF5mtiH/ngjpgq4UhE0e+nY343OQabgt8w18/KyrpTw
zCEy18KOB+RrAWIEGjf7IBp/RCcKUuznww7kwKsbDfnK7uHqWJobbMOxeKlKp0EX//zu2kTU1CyL
kgEDDuX71Im6FVT9zEMTipwu2dW+fNCtokRpAyZrYMRZatPaVYtfwYm9lEZJ9kVp8U6m/r20sNhR
UcHw8oP7hrb5bG2lCWCJBNHTgdmV0fvxvYO9WSiT9pOTPMGSvZRECV9Bho72Mp9u+7Cotv7Yvhhd
fdWx7GzpJRJkE/C41kxsn0gfcfSoXfR5R6J14dzqCFoWWVQGu4YfROx7mKIo2CsWJULMy0OZzWKn
yK5bmBgOUPek1VfpgJ8WQL4kAMXTXhY98Kes1Vhi3SrCWjtkCo0sIM3xssyeJiALS6nX/jbV9Gaf
iSGnido/cIWjX2WVgKR31/yf0y7t8Gf4iYHTJQ5Jqkb6vXZJ5ewN/4fE+b2xKW8vOtvaxVA0d20J
uieWEaiHUWTrIovHLSFH0yLBa4gOtMAtMZKgDgsU3ZcJN5cVY9USwrAf3PyRxKU8WMzftMlHV5Ug
A2IQ3mJOI9kw2RdENc9xaz+5qnvrBkaw/7wQfz5XGHOki9qc7vVpRf74RvOteZKSPTRYDGXuW/dq
BAnTmvE663JiYYqvSopPMxLL5o1EOwVOhs3daJ3eC7/1UuoJlq9ttMlRnwNAEjXR4/bQWZdjbm8A
tIk9cff1rgj0jVG77mWTXoZzIPed7JJlaEFf9RGhfvFeV+cF/ulDCWGQ32FRGUr7rEobulANLQlp
x4bJ/iKlNCGyKW72PYYZlHTulf4+9ict3iHvjPAhsS5CIMWhI2c4C4hu4rnQPda74oF0a2MK3IuW
SSP0hrXwwV+5iAxEafpLpBUnxqhZ7wITHH7DABlyAELbqYs3jArTJVWHve9RXu9VGhAYVJjHqtB5
zMx09EonKC5sDVlrrKUTbctQYFau1zUJAihkyB1q7My6dvx2NXV6dJRpvGdmr+F4TeuFQZyHx5Cs
vo0ne3/CfXuIW7HEYMhybb6vcko8M229dJ5Hf5SefkojKF2ToC7X3GECs+9lVVrX3RcX4BP69P0C
gNLHJIXbgjbkx7uir0r6/J2ZHKuWNnoyWb90G+MYNttajpesZsHaGsqtViGw7fFb6qXx1U3wt3cm
8arsqQ10mDTeP36GIYrweeN6PJbkK9dTScZfo18Hr3o0aBciV+tYVXBz3XqZngxIjDAYjkr+Yx4T
gp/GL87J+Q4bdwRyKowgDoNaRrRn9ySS/DQylWYcbb3+MXbGbWEXW8chni+brqepvtEwFBaR+irc
4DQj/f0VwXEVA0FqQxaGU9fx42mI3BMcjG7gkX1nBYfrlpHTLSqVY2/Q3ilDgLSaRa/KotXQjvJO
lh1+3H5GreJSk8cGpgPu3L/cOP8THnz/z+HBxslX/a+Q9M/pwcQsw296fc8hPoUNv//8n6HBFhG/
DKJZ3REH8jK0udR/hgab8g+bjiV3lyUZmMMq+1dosGmTC8zVP83QqRHAxP4rM9g8RQaL0x/R5DTo
iYj/TmYwt/GHO42S1j0hv4R9ShTgnzTPrMa+yEs/KjXDY1mPRi8MfGBeibDAF476YG0clFIbGNzD
up1cfQmXRu10c6pGYorcEeNGqpq0gfhoqDsG38NVhK9/O7tGD44o0femrhnjCRbP7jjOwdFitkDO
vSBCaXoo6sG/DxxfHbArQpBGg9owStBCmEtpNx8zY+peStb31MuA1gxIeEPJdLRKjpDZbVIYm5Pe
z3cj/0CzJnaY+ymCJPMEZ0cB+CuMv6GdxdgSBVpsZttGZZaor5qOXunPAVqf7cByBhgPaalKrero
xM6pY0NmlkWLF3DmSaalA3R5K9AXQtCo5oemEe4RmCeImjoJ5QWCl6RbpI6hyITLDNL9HOKQm5PP
qcRkxzKZLvopt/MbZoD5EiXgeCrx7UQeh4lgNwaxXe8EHkmUWnZTJTjCrgOzAT3QjOaO1N2ITjYw
ivCF0A1GxlA05zx5hCCiWb+ysdKQdcsWlWAWzrgjJoJ15nAR63Ns4IrURvcUqFYQ0pXmL53bEn/q
j00VrUI29DeOHabfmxGxmZgyY2khrcKgWxTsQrFJLKF1m7dGbDaP7jyHP0FrOhCUsM/PKpX0GnWy
y2gM96sEo8GmqbXiDt32gJgrnbUXpyzr+8IdkR5YhT8+cC9UJc7fML+owZm3d3FUa+ZWawZ81ICs
s/IY6xpyooUNE/Z77FbOrm9cjE7QB/dEGUA/VHbyU6oechvbTqyYfSrQKvpFaaKDcIr81srI4hVx
nV0WuFa3mZj0rR7AyWlGZz5wdREqmTES+51K9emYDkgkVuYA8mBfFckN0vl8oexQ++GQ+P5oCJOu
OqKNXty5QxZoK9etdOxdtNBjZNxp/jAOpR2vQgTayVZvDUCBLtmsyW5mCiwIJtFt3PRh6Br7NmIz
tbcqW0wPs/Qj603a+khUYNnH1Y0wQ5snLIA+eEO2l1jHYEUAivjJzo3n+HvedF34SzZFaHu1D4Ro
PRvRdFICBMwGeKyYUvIRD0M8oOXEOTRsUJAFV1Helo9JAq7UJY1mw+2OWzjxtUOapfKbLFugbA0A
ijc5kJpw4UapvA7KUsiVFo7+fWW25l0KcoMm3aA5zcFXpll4BQjOPa++6geg1zw6yFYOXurKvFg2
GAyDJXBF/y2z6vQuwrxwGYSRwJOAAftNg2y18AfTKlkGLP27zAPrGJgRKVC55SOHFX61UHrVLZ1e
5uthgFeeBUTthgayjwV+GzagdvtWao2DgIwpwqLogsDd1aHuI0jA4litKj0Lj3OM8SAjsyZui28+
tPuLggTKlTKr6fug++1Fn4VyKw06SaNusilO8NJeaz3gTXon/RqlbAzytlDQy0WvP5SCbaxHhTk+
WqXI9jVxx49wN/KLOZ7FcsTJC4y1W+rICp7NATQcmgV7azVxsm5O2l7RDuoJtwygGaiYt76O+64r
YUKaAVYMaFwKgINPmm0FoLwm0eBSjqm2UW5Mfz0rRHnHayaLvNgtxltphM+EqDSbJMV4a6d0mqba
Yb7SymbrBHmbr5invrRZrS3F1IevgWblj0LN+EYS7NBtaj71UztDYTLddd8nNojcpsS8wLruJ2Oy
ZHtarEy//Z4ij7hG3I28WY87spRwGy0A29yqsG4WImTYlloaD7GiSgbQ82SnJbogKzzSviTgAYsT
u1N1UcTRDyyPBU/U/CLa5E4aPkm/Q+KJwXzoGySddTMrr3ZAn0Xs0zj3ztofrLcYWd4im+LXWSOr
Dq9Zt5ln86jSaPCUXj5FxWAvjKx8SXMUSYUb0uFIxTPDWxSimvELy4/tFS2pRaO8hzz5Y6grBkyR
xBE6ies88OtD0RbYd9IafUau5pWTQQY4VWje0FePPpAWTCOZ73VRDyYVvziOWfWaOvZPYRP7Ioe4
Jw0lK3HsoHONHKt9xJNnbdOa0RkSj3t7iKcrqMD0gziVniHSERp3kz1V5LyJBV5KsfVrUmBw1jm4
8Ep2NDsGjcVFNrj6VjZ5vDHsmm6MaNgHuThQzbYSe4AKwJHqKoEMBT+KpdxwGIpPsPxGi4xG3D1Q
KYfxvq+nWw5auAvMHP2RlPv4YUIL2JdxAMnIRkyhgvQaZUu/GHstXBamfwH5b3jI+DpgbTOSjrH2
/LQn23rI7QmZUxAHl36Qj7A/+nGRmjVWysLK120MtTfg+Nf4QZylO8AxYIqD7GUoj/6kHUaJbIUk
2uGlKiCZt8hEb5FKVavQ1ZpF19Sn1uf80pe9XPQdk62J6clNkbQQ1uw65SHDWECiYrROhm5YxIbQ
9k2gk+/HYOPkyVpGcLQv6nR8m3Q3JPcTrGvU98aeabbt+Yrdoq9Je6dZNW3/hNS8DGjBFQF7z/Mo
YU/1zrblH2SCy/UzKVBSLMOEMAQ3ZuD/qAR5PjEsmAQEnlcW9nGqiG8huOLFCMKnajCP7kirKWja
np6lVez7OrQhh/TEiMR45CzQFJcULMUKFR1cD4fZwjZpfTdeVYMfeB16h59ZPfwcR3RFPl0PL8+C
bzG8nEU8pMbCTsb9DNl0EVdDvHZnSFtsZ+6d3mVrG8MQ4fzBFU9l9MPpbFiUTPAzOWrLqAtQaZfa
bduWD4R/lDdYv/NthQaY/USE0QMGZpxAgImMTluEWG0WbVLfyGyycF0TqpnNvJr8QL9BXQug0Gje
chVEIONNT9B02mf2AHOcNfV6gqJEn6sM130wW1gnRH9r9A1whqhcZDSMmaYPy5aCAiEBDVDU0J03
E/ToQdWDhs2K3trqcpj0b9kUZCurVg5OYSSTWTLdlWYSr1QJX2TSnS3ZwOMypzNgQ9ds8DGrEHd3
kQ43oyYAl5n1Ps4q3NPBRFAiV/SWWAv0Prp7U84nR3RW6dXVUDp7Gij+Im/FzyxzSLxx3jid3xP0
+IsgTjZW0K/CVh5UWxlLIuFvAyNn6pBQxUkXfyie4GvgZ7Sqo6zzuqFG0JMeWh9H5WS6T6UIL2cd
RSQYnUUjRstrZHTQffupqbGdhYYLdad0b3M/vAnMkfT4wAnWZpnf04W+oPiBBTdxeYcipEEdEr6O
Hmzpj9CdglLeRAm2XMe21ryPbGjPZkD4D6VoCM3PIwDvEKWZhFE+P5hq4AAklPqN8zDrqiElZH6s
gbeBw0CXpfnpDMVleGIaoC0pR2gByKpf0KC/z6su42bWD1GCUKmS1bMTwId3El7e3MJosUT+XRfh
VZuDWiOri25lwAeLxY8g999CPXoqpbnLVFRe94GomEWaR1tV4yZssfFN+lRv2ORbG7PEoj0QXob/
NBqvGj25K4ICf8qQueum8qm9fWS8FbSj0dWwBLr+amxnAXEycsD9mAbZ6ni+wmr8lvp1AEUOnrFG
vrqjie+57lYrHRy+p0+tf0LOz/grbXs5GRE7gcnpYi+wMOgkkV0jAyxrWqiBWGstMBgxUCza08QU
wE3LXYxrfN/FEDPduK0XIrBxkdKPvIHHSs9aYea1feOaXjunv9UwGtEE8Po4hS1dQ1HpFBA9P3ch
rptu5RFy0GAdVZeA8WoOY7hsFRJWrsxcmdX4i4TfLcNJdm3GbC6zKrw1/JEgKc5I5+ThXoiTtzu3
uISTdZwcMpO8yq7KyiPgAmLhSGm9GKauW9GaU8+aTpJ7pYN3XnSZzq2cGrNIYWI66SPePX9nF0NG
a01rrsKpVCGdt6aiVo6HwVr4MPtQAHSd/oxBMdxNccFTjaQaWCRjLk3ftv04hjgv+vExR70dUSXH
vKSToAuvHbMCJwrsK37qGYUtlR/1R5ax7E6nTrqGzzZADHVt/zoqlf4SVVP8VLpzeVuXTv1dpqI7
Go1Tv6WSG30hCRTZMF1xgoUoh/AuKZz5R1zN9tEoTeZBcdyM2wC7DTkounVIYEQ9iFFCBnQ6Z9+X
enbZxIQyWDisvVmvuR5t32Xg+HoedaegKwSygfqGXOn2pUub8layZ/c3ppXlESZgMeOcK2dleRXn
OwSRKrOOCF+m6Z4Fdi5ZkJWkDj5xd/fhxFLkaZUz4HvkVligDsZRU0eJ/hazknLskR7RulH5cLK5
+tC6+k6XrzxE01WCDBoh3Gj7961FTQAMQKODbVS8yvxuXYx6upwNTVAra9wLuuZjRJQvY9gXq7wu
/MegKbsDLfjrPh4kPrg8vDA1DG1eX03krOexUpk31XULE1gL8u8EVrdHUscVCHDTj7+5QQPCH0Mu
BPTOcUp8myp6AObXTZsEhmW71SXDhyXc7D5firoBYRnLQKN6bFiJcYJNM87DHm5Wynb8FT92/dMv
iTpe/9aSuf2zefa/kL3fFuxnmv/zv8XHXh54FWUh4CMJ1T5BI4Q6Ex44DU1nqPzKU1dqI9b643TF
i4uc3A0GilW7QimuL+1XY6st1WH+Qr1ypk/7dHT7rMePMgG1xmQzALxsruV3sWyu/GWzFrU3b7ql
tTaW2TpZ+9fhVT180cR8b5r+u5v4+dhnPZ4utkU+xRzbuao5OoXzBQQxeR1dQkXy8lXt1daiuyi+
6GJ+bGK+H5YJiQlDR6AVAkf0sYnZt8TfOpGrPM18bUdjMQZXJ4b7F5f14wz7r6PIk25Wt6B+nxuY
Uj1MrcBm+a6XhDm/pEvY1htCBK8RpC+SZf4ab7444ulSnZ1O1/jtiGfTEzppoGgUR4x3ZKB5yH9W
09pcJTdfOWn+7sK5+MMsQlPo9vFdP55Bd2KcWUpqVfT4S/eyXzPeo/u94EuuqVqQB68QPqy+PO7p
ynz6hr8d96z9nBODMiUax5XH4GClC8gCnNSAke/KXJUb8yn74lb5OAH78yKaOqYdhZ6MseHZHZrQ
7Y41rWB1xF7Irs0qHjBlUfH46wY9+D9fwL9ZCOir/vtgZ019qfe9QLxge9igNvaFvzM3xb2x/eo+
+bsbE38z/5PgwBDSfrx49qyMJgsr25vaA27gOPj2z1/jXZ3x8SqRD84UT3AQpgXvpvDfp3jZHEe6
8JWn7/N7ghdW47ZdwLVXC3+B52qdfXHA81YxYpEPxzu772Or5B07cTy7GAnEsIle7a4gd17YUbf7
4rudLvjZdzv5Inmg8SSe1NcfT16DiTdtjdjx0FvMa3sNw8JaqPuOqmyR7r+6VGd2zNP9R8Xx2+HO
Rl9+rwWZO3E4cdS9eRl68TJ6hWbp5Yevb4y/eRfQ8Cdl3HLp40vTOHsTRXne+iHWEs/GWPkTU9PS
8rordMaWl6z8ZeSBcDKtNbyZdbmpta9WzM9PN9MIXSA8YGaHquXs8LjgDXp+RAKpB/EdMcreX4Lo
txfmJr8ulkO7sL944D4/CQrromVZhiLMkEHax4s5zoESyjddz5wvfUaLOhHAX9wvf3MIS/E6QbJm
m0o/J6aWVh32IdwjD5y8974qu5e82D17oy8J9lOb+Pn/46ZRHBMDr9ItRjznBYUNC6Py6/djlthr
ts1G8wg3albzKlsTPvSFjfBvChiOx1tAJy5LoEs9WyQHwD5ALhiGD15pvvbL/CdMklu5JdrVi9/g
R2Gmv9IQOXgosZZfXcSz8fDpGTkd3OUNK3gjyXOxWJVDGexSzfHiy9MN23iwpS/kRqzSffeFIOJv
lraPxzpd7t+WNstEX26UPo//kjTKzEuX/k5c8/Qvh938APnni/LszPHw15djBSAW0mXwfF6rMOKF
s1l3Lud2ItFrRSzHUv6oXsP4BkwK/LRNvE89bS3am4jN7PK0vn55hj8vsHzr3z7E2bcuXfxfQcaH
iExgJzuIsMv4xl3JlRUstRfl7mks04fZDAvfe39+/luD3asIDllTvLX/cfprP4uSqWYQtv/5Hx9+
d1O+5se2fn1tr17K85/88Beb/3z/4+C1OA1MP/xm9T4pvete6+nw2nTpnwf56yf/X//wr3nrV6Nb
nbP4X49uD8NL/uvlw+z29Bf+nN2a+h/sKdlFMxp1TkGPrKR/zm4N5w9HCXbJOn40Klv337NbTfxx
Wg4Ea9BJzCJZY/81vNWMPxBaIvVhFqgUS7Ay/jvTW0N9XMqRNOPhlfihpI5qjNCbszum6EN/al37
GOfF/KvtQkzjQ5iQL3Y/1yJ+MIzWWjWuSq9D5RR3+Tw5V6TGjz/0vJX0HQAK2mGWIPM0m+vEJ+lN
qzP9Uo+C4h4Kq3Fv2fNwaw8Z4QOD1e0q977Jf2n4lR8Elj1I801w5zOpvbBa1LUhrlrcPT2F4gTW
8MoWsJEWZhTSTjNMeLJ+BpibOWuzsxtbdjt48PLGnqH4kcqUfUucarIQ6mLIXdIQlc9ybgYvqGAN
rqyU/CsmDmHxzahJXY4rycbXapzw0cmt9o4GGL1DQhc6sE0iHmFZ2DlZFIFWzRuibyQzuKHRllOg
RduSXHkS31RBDzUTRv9Kwx5TZ6t33SMeHHnRuXG2m10toWcVm9qvIWh9ZKyFuUEsXC31OZx3aow0
Cf4GxNwSRZptMRkJ8WMawcnsydyvp5Eie3tsvECf9Cvfnk8jxyq6q+PAqr2ii2Z4TEbzs6oLe9cZ
g00u36z9INISUL/hIlILDPu1TooGtSgknmoB/sXNOJqtb2a/IMcwKazSi+gBMIF354xJk463faik
3l4nBtvqPWQexud9mqruVyqJ+1yBHEW0MjkNWao0jS7LInRjjxgTe16YXQMEp3ZsdvJDENkX40zE
oqGN/taBRcdLZujpb1pNKC4boidgiXXFfg5T9URskA3yDTTaE0MhuRjm2r+qEGEfHCLBt9pgFvuu
GISXp113Zzi5cEBr2O0jtd40LJhuJsy1ChuVZ64F/MORceiLOYzAU2b9ytZydzkMRrCCyefscjKR
74U+drcjOsOnTsn0kAUGgDIWd/hAeXEo2ya6EL4R14uythGpOyNz21a1IOeSmETOEr+ntuWFAAUV
CVCqFhALXgLg5hDuU40GUJTQoULsYC/Z3xp3QSYVSda9yQCmMx/NpKwu8tyX16EYtOegNvPnKVNg
Yuj0kmOZ6gXeRB8kjN2TEsRA0jo2mQjXWUQrr7ZVFt2XBqE+q1TE6ltIjX87hwNpJTgt+QesWZxi
q1qp7QhXRA5RumV8qIiSxFAWCym9SunwtOxkbs1V0yKQZnAQ0OVLjVGA7RyZjux6acS8NScL5tno
68Y3Qf25g0aWT/Rx9TbzWqTqPV1y1669gQdxI2QEzgf49YNPL5b2TqrXSBBqLVkIzVXGomRCuq07
WXhOW9UrZuGUAqWW7sJJlWuHkNN1oZOKOoAkvSq7HJCA1A1ceYHvr9MuJCrJATrmQkFZl3xsLBTR
QMx101/FZCvdtkMlXqQW2PdpH+Sr3rUxtMmYcV404NWtfHc3kIi6HeIi3CeMSa7TiXn4aWjt2aVj
Lat81B4k6UKpp49jSmJFY1fEGiqSzx2wzy2drkvHCKZn+NjOt66y54OcQdcgQjfBLvrhutRyccyi
evIiWWa7Rkzzz/9567bTSQB12uz+1y/dzcuPIv/9nXv68T9fucL6Q6KXwjEBLANlFDXun29c5w/2
0EyPdTZMKFZPe6q8qNsQsRWCKLoksOT/yjHkJdgU3emPNPMPNKWuQNtEjDquajSN7/UMpcZfLUOq
FOqbf//+QwvReAep/XtfKsF4QD9Ce0URDB+a7dPHwjQn0k2ia1q1Va4DgBpnRpyhZRB3P0PK2NTC
5f0U2Dl7xzpSrwHPG04JMtmcVVubhb0kWgEMKyJicWEFVXLTVVOBoqm38aFIBP1EMaG+xOzfJ0Sk
NmGzGOm991dB2CRAV3lqt36jO8ikSOmBZhSlwTWNk+KbK/0p81xwqwnInp6/KBIQiUsH3xhMAlF8
S7WKpj/Pb41IvJdvETpbG5fM6d+xiZ7G7d7qLAECe+avSeEaXGQtR1UU/Y8Bm/6TdIlFB2VyAPrP
JsMJl60iAawpmu6AIEKH9avM+RuyqJERXdZepr0V/1/2zmO5bmzLtl+ECnjThTme3hyKHQRFSvB2
w399DSjzxZVO6ol1b3Wrk5ERGUkcABvbrDXnmN8KvM2+ltThdF2LmN9Hpul0jbSoULEPDQgybJAs
KuibNvzWRIX1FHGcU7xQ1jNmYivjZjpkno+hXg+L22rWck6F2r5gPu527B+QxVLv+e5ktXjpYnV6
RptTfQi5tem/dCsNQO/NxmsyS/kgj0zGGJvPNCNIOjezTaIMdt347Bc0Aj/jcS8p+HZXscx0hyaK
IBmzq/JyW6YzOZYSj/W6gO+I95kj2c2iWBxnZUA67zlIp3OphuEcAO1PN4tUwT6BP5zf446RWr8T
Ngm0FV5OyMaSNb4VYwH4ay5KKw7maoyuWZwQovdRlT0SF2V8N9jQyPwJBMKqRF4lgRs1IwpsQXUe
2zl8TTW5+DJIQD7rcL2lJO9l4sO76XkUaF6sVp5ucmNoO1+tcoiNsa69GxYAd+QCs/lh1mFnuHEV
LV6iZgzgVOupQagr034i/ptulEFfZ4FQV/hU3rWXFuzDlWoP/AWUeXR+Bke0ZCNYtQV5EqSLqiTW
9ZLb07PspCDm6pAXZYJKDrooH/e9QLJGLz5f20zyEn7TpMw070njc54KWVhPoTrV8sacYgkB+LzQ
ntWjBfwwfgcEGEudhPDjCCt6M4jSHUnbwKdUSKrxvTa1+jbEItIit9Pa2bXwpAtfUnoGbS6Z+dWo
R1w1jBpWdfCA1TM9EzQvteh2ZZ4XB20mT9S0UrxLqci/lFMJLzzu+uLFRt3VB/2y8MepMwjgu0t3
k/NdPzulU6NboDHlglgT38d2Eifahow9uQnLV+q31VmCfvRetUP4zSk7bU8IyoBYrFfalxY+7ug1
czg8dcP62XKi0CdfnRdUDDa9qVsrGavnrE9XAJQl1jjvGrNH0acafnOgad9p0nY3rSMzzpmQiDiO
Rgf/h5wpp6riv08dDhOIy9r4LYMJcg1ymTXcAV14a1RZdG2jfXlJzFQ+Z3o23Wjq9OKIka8og6SE
1EiP96OQo+saiw9xOVY2z75KVqDmsYdYf3EWqcRKoJ04QXuC5ryqu93J0GKENKgV0r1Qx+pcJ1a1
H3sUUygPMvpJXcSNFsawPrlJ8OtpXO+VUq838qRJZ2pn2LrTwVQ+aDjhqG8YU2XaAj6YUJmcNWSy
aAOkEdNqYcb7RszW+9DhzdfSGEYRAibxvYIFSbNVKXLUXLQHz6WeO7d9byDZYDSAQA5H2LB1ZDLM
Ee90N2Wu1LdUDKLjOOn4aOY2lXfmwiMuGhp0h1g4K84vLX7gn+WvTqKod3BkGtRw/P2Q3HSEqZMV
1dBQkIl3jFOMm/TzmCn7CZ+BVSWgLynQAVWFzoXEPoLATsewJBrZsjAKBvEAUYOPvQ9VVFREUk+m
s+xQjdvPdH4zeqrs3BmKM1Hr7oTypfT1CiUk+zPB6K1n6QyBMZ4PurmMvZejIdpPiz4bwSRZ8026
9P0HTDPz+1w0Vk0kWxvt5HGxn9FhtN9LPZW+tWrWhuy457Y8MKEvs+/oIzkZDQ8UnYFcslRwSDQe
MTPBe1q3s9OmDnvjez7FDCUljPctBNjWrYakQ/A3N9zYZA3ikJnTULp9RYHHJkb5muxL7ShVcuh3
KPP8tCiafSvV40Glwpa6mdPMNFtxPX1ftL4m/6tIrhKt0U5m3pF4k3bmAXx07jHPTZtO6rY5YBDM
ZkyX6FuUJMk8YdUjWcZRedXNpokaSZquFo2AiwjixybEWoTnIpO8AXjzxq6HQXMNPQMYRAJbdkTh
mm9nS9bdZCGvYFpmEz7xKKOhkWEZaXno2dAUJVeIaLjls46xqSF3HARCELVsUI0aTg5dPENyNFXg
lHRy74Iodoqg13rjeszYS2MDMl9T7EAv9F/SoFDQ0kmVSZy8BjA1Dis4T2M3HkfcyIGIq+qhFZ1y
KwwrAhZX6CctQtxBRuW8V6J+CMhEa3ej4JpVBJDDz6RBrTwd8u4VfqskmPRwzT8Y2wKZg0owa1Ko
B1NL2aIDlzgwJ8l+043iEbUpjheNrjpYd/DTTWUcWkvP9sAk5LfCkaUNfWcCJCCpLcNbbem+Zg7Z
VWeRixyFVnWzgkt3itGOPhDPHOVeKAWZiTaJXUO8jUrd2PRpcq5tCwKZlDdbM40gFxhgunAnZz5i
qvqengDfNn5jT+QVUoXIVpCJzoovoUB1Ic1Z29nU4k0i58Ze7cC+9WVoQjRDoth2TuFVhhiOWjW/
RrIiNm3CsdUD7Yf4uEutAsOqXG4yM2kRsKkxf0sBpTExoYbMxRA4tN5HctdspypfngWKwZtKDBKi
wiT5Qke+9xtOGtu0BfwusqYgdlePburUASy25NGuY8vy1Mdpg36BmoxrN2FIFrGAYtFEluomvVIQ
hRMVXpPTZTFLePexSZy1VGKYwxVnEp/I7bUxgoOqrF7rbolR08nDmxbOkUs4O8jQNKbPu9jKNgEk
dGDfN5/KZN2XpENzmiEov2miBSOE3wrJiDQEKAsnJoQmPkrF0nldZmbHZUFBXIdpeF9lpbyX1Mrc
S4YzBtE8ocVn5+DN5tJtObuhprVW/QdhyR4KgGKfx/hoVQ7DgzcVer4La7nbg/xD7zYQ540oHqFu
kUaPVrsWjnoNUczcq24Hc21nzjIaKZnXuFnQSWIsyLoYmXWWPhSylj4sqLmvoiontDW2tDtTDosd
vI/iYM6Vdlw6gSRJR4UkRdAYYtGkjduxrXyw+gTYQp0gnVUb4FxyKJVvuh6bVzS1+l3oCONlkh3l
rXIaXUJQoRTCTYEfdyy3tO4DuAzaldHGzqnisznKA3zOsMjiLx0Hz9dVUZIylpfhKcWFTDokaDT8
nNUCac42bVdrMKCRFNJ9d8DLv8QtUiPTEPycEg/1PlKEtatb4LPrRdvNEk6lV6irfCmxULMD3jou
utUFTKEUCmZJ7Iq0qE5lqCItnBpM2M1Y+XA5DETQ6rKdo6jeJORH4deDtefUoXK2iAHa2XW++EZv
SMfVaHXdYw5/xYyXH+oiTW7Z5NSbfKnMHRYAdpPAL8wD+0z1YLBg+mQnG0Qp9crdWOjyGzub7ttI
bA9fiWaTWt0Q7TjlOQq8EeogyXgnpza+CLMSrlUI9M0qmW+5xiKmdlO60auiva6W8WGaGupPoDfD
sMuPvPjqSkV2AzBHfIsR4e6V2Ryviml6L4ZelQNBleOkj0b4gCBv2ltd5DyaozKa7sjdn2P2tywS
5GuSOl7UbJKycaf17XhnzYrykfWKGhhan+cogWbe80zUW6Auxpy7CXLW08zYrRD/sUUsXAXpTpv4
ZB3iH7cMtUgUN+KbuytzNk93SqPnw1EoTZNp+wZS4h1qe/0Bm9p4YoLhgRjWBIzZiQWc2cxArDfS
+jvASpF2bTtoW7DDaH+jpe6JxV7yAUibFdbkVnGqTVgTEqYG3A2mRxHG3meo7Qlo7AHGlb3WnPWY
w/FmajkruQ3omdm3ZJ4wiSdmR9qzmRNVXuTRo5zo8r7SmUCdfhof21Tprsu5J7y9zjXqvhjcTsVc
SFcNGyHT7SdQgWSE2QBfzUyhJxiGCEGzvKJwGk96BGg60YOyIrjEt6ymOER9ttykVJkCFZIuelp0
u4PfaHxoG2o1+nhcLCV8x3i4HmyVchsNhEcDRRXNHi9AM9xWjUbc8ZwPS+ISFpC4kmZ2sP75N9Me
AXWgUy2udD3qr2b8015rj86dLfUoPpMSoIkkhfddIWmN20qFdDY1XXruWl2chMU8bA2qttMspl4v
oyV7EA2Eui4aX0MsCcTF1+VTmM/t114bl11qZdSEAUGJyD7VsNXXZfKDLdm0D1Xt6GT2syHAR9Tz
3sGUEwwShqncTOyrmpvgXMMkrqXtq0j1eIdSbPBSGV2PtsIhjTKf3W403pN0fuh154kFGwlXWF1b
BD2OTTMCA1D8UmddFMVDaMalqy24xUMKtkVILRCRpG+Y5LPmFXW5UOgvpSoh8iu7pxQRqKetm8xW
nQJdizPfgSEBFDsPrG7SD9Q1d6QdRe4ENTPVhqsqrW5FrJ0jC355MkYHFl5nR+UYt1UCLZs4843T
IslfsqrnMMRfhHvRbA3NXAi0Lb6Iob8DAvBuofF1VbUmvmLBo1mk7ZdJnz96+K/9MNwqdvkRRh3x
D+V7A1IZejzo9FlKsN2+lkZ+3ctF6Mr9XYLHwp0EifVO0XK2qPdi+jJl4Z1t21dyn97nSBMHEyaa
ZniV9W7jCytJKbENg5iGZQ+s6QEo0p0yR4E+SA+1JnazFq/ysu9lBoRJSVl2RU5IEGtd5EGdQyKn
kzMZGkdcOqMfDTnswngnSudVAXcfzFoJyZN0RibPYy6me2PMfRq1SGrD+rGShqe1R0EdtrkfNILr
U6BcfcwfxJRpj2Ayu9vGJsGpW570yPDRpt+JNvFG5YZzj4sT2XUIQnTzXK9WrZ1LFrM/xCgk40En
BS/ZlG2+ofwJCiFFlI8J1Edgilohrm+Hoj6HEbs1sqLKWY4JHjJv1FDaTTGY00XGYzWxntDM1NI3
WF2PRBhdDXG6ha29bfTHImLHVVrkQRj3EiQKr7enYWNlykM2P8SCQ4i4h/pNQKrwiVj5yHP5vmz5
RPWOWRQAhS6tZ0KUnSTrcE0vVPsXqR++SqaCgf+rlqavkCwgZmQVru36u61UsEdLfQNr/H5qhqcx
fW/H9p0CETauV7U+jt2tjMFLHVJv6ZIzIhovSSmK5xwFsL8NsK3MofVKp/dUi6MylQw3tdEXG0ZM
UTc9K4BAfDP9MBJ2dgAOGGGmA7qf3AmSYG7E9BYpzs7JJpLHoo3EaqqVw2o3Dkp55ERpPkza+DAS
7tRX5QvnbS8zzpp67fRQtaxsYwoSPLGE0S4L90tXbmxOKfZ4zolWJLyl3Ckq3aQuPOnw8zRwJzoQ
imlehysWEqnYZl3vq9RxtEaCEhWTd/PgYF8xW8LQTaTG9d3SqVikhkMfdR4b4B3OP1fUy8YQtJMU
YCdDIj85JmnpFe4I3dqFsbbN58i3mmtHlXfVwo9S9zMcenWOX83M8WSJWEIWMblPiEMFhc5O404b
rB3u1I+UE2SkaL5Z2lcOGNpKUTw5IiBFI4Oqv+nY3YVUwqQovO1oQi/tyEsvrpjXfcvobkNcNpLp
nONuOHdJd4xMKViM8gW4OCBPNaDF6pb2dzReu8SafXws/PEa4AuBUj7kkg+zkP3FjoHgkyg4nmFy
3klCPw9GrbuLCK9UvdDxJWq8coh8fELoimkN9FvSovFAa0Xh8zuT0Jvw59n+ostl7LdR6rxVVtId
WFyLW/Kywld5oZyRAMLonfMIawtQLJJ6iRqMHILkpaNC+2Z5wK1V+SndLDbYxbnLqoj5FdRcVy8P
IeUlhNM2KfTXuFc5yC2xk70UsyFeh5HJZRnETim6wbXMRD2I2H5p6R95SJLJpiMP3mtxkwQg/hlY
RSYCEir4+pWq8rRE7fZRVCSaXw7rx58TrUHKiz2yCwiVNCOmSQ+NtwQPmbzRk6q+pkC3FL6UTLPi
JmUzVY+mNEUjy8DMOhsIMguWQGQKPA1KajbRjdgakjdzwBbhpW0bgXSZ4+oxwfTZfiOIA2NgSRV5
9hWVes8DyGGLaJXJBMtB7lMZvmTsZsPHepFZt7BxPktMGdeNlpUYUTWc64vHlmIYnogIG4gJzyfr
lI81YzKE/0KGrpo2zz/1D/6u1P9cmf9VakpZ3saRC8IIbiqOZv1SBEoQiFwvCV4/eHWSO+aGch2j
zNkONh4R78/X+lWl8c9rXfTc8fASAQJVWzZyczPQ7Q7oqKuETMz1tnPCJPtEr/XbewM4AYPuB47u
QvZTOGJJFRtAflngrDMeikp3AZx/ooBZFW6/NDbWJ2hp8L7Z8YNNuGhsgKnRLal2MM5V93wSVF4B
zFKnsIYOvwRjoRKfXHF9ThdXVLkl0gRkNHDwbX9tpaROXpE8QAM+6r8aaUfKo1oUnzy7312D0Emo
gTwhzGUXd8UDLeqJqacPHU7xkuXqvfTw5+Hwmwen/nyJi+Fgw22ZJ0d2Q1zaUT9uOyIeI+lrZz/g
GvfK+unPl7sgs/0YfkjNGOfUUBn21oUyUmVHb46YvfVtt58RR9FPb7cAMLYQ0l3z2BHthaVKeNb+
kwuvstiL90V9EeaaZUJEpG/16/syFEwXGcBPEaCa3S27pT63AeTfQ+2NLsjDTy63Dus/XW79DH+S
gLUOkbsNQSgigAp64LDYX0H/CdJjfCD755OL/e7eLBq/a4TSCuK9GCc69Z26JBF03hKNeUqRO5e7
3sfMcCX5qffJxdY/dnlnjmyR/EDpSv+HkE6SSrpV9LHSk4ziM5W2+YbC54F+l2vRdt98KlT87QWN
tT+Kilz+h7jNNrtmgg1CnJk3bbSNSmtwF/q6q7UbSDM3cfBvKtl+DFLAEv+64sVHEZNaFtG7caUj
zaUuiGnK+6kPYZc3WHGYfh79+YGUuE8e7QXp8Z/XvRijehRheJ3W63YgWh50z3QQKkbB7T5OvdMZ
CuARk0UwYht8bN3x4X8gk1ynrX+83Z9u/WLcguiles1PQKGzWfzhdrM8mFsqgIGyW2NV3Wwvc+/D
3f/gPf9mKvrlqV9MDbQYpQG2+Y9L6954j9CFzqTH7qvyQIkFvG++V7ezvGzzqWdg/eN/uu/1x/30
vSrm3xfnpBDMAY2dODvhfzwlBxKA9jQMzHuNOrRP0zj4Tz6onx75xUpidlafraMNRZrhmgf5alXE
8qjZMG7mfb39dHj/brr4aXhf0h2TQmmHmg9qnS6yY+PFvrxfVff/+XTxr7u7pPxaIwVTuIr/7+6c
Y+oXHsOZ9uLGZrr49O5+s8HREfFgxYC8h9T3YsPhRC1JCev8hPXMn3zH2eU+eizukNjKJFAftcN6
o39rUP//6orfTlM/XXd96j+NIBE3YKC7xYVPiISb01W+sf1wtzAvyki6P5+lfvMasWYYSNNt5J3a
ZfoOSLPJLKr1e9EPGY8VZfqPm1yuPp+aLiTNP6amXy528X30aupIPZ7Bvwfp+hqzvwaps522/9kg
ZXNl0LhBm4587WIuTJVWX9A+uaOnbMbrddD8NUjbg7SXNn/+BH/dZ62q8FU4vfK61B+b1IsvsFB1
LP6wfWRlbh9yieNPGI7W058vsv7gf80wf12EcamtAQk4+S719li5zRXShSWcpM+YwxUaRYnW3v/q
KpdGvd4el6nkKjKFLCm9SeFXtsXXP1/j17nyx50QYICuWNHILJCNi7EARL2kc0tXADWBuWS3EcUX
V20QCsolSU4i0Z//fEHt0rPGCzJQI6+vyEDQfLnByYwkzRdSWONT58+BRmLQsYw5zbsTIGpgLpNb
eca9dkcHDW37fBY3MFohCrFCUhwGBuuCUaQloXiW5v75t118GT+ehvGDMmzDu2JjeTF4MrWUhZ1K
7sDepNzEm5QIpJPxajPdgMImMPHfH6wrO5gxBJqAw8HF9ShjGBEYTWQSV5qqXdGXv/rzHV1sQ37c
kWmhNkOWrQO6vgROSwtAHMRA1IG3FrUKy2uMo3xtbo1N41Ve+EFwJMLEapVb49yYwoDKf6D6n1sK
fvPJ/PJD1in3pynVzDKFHrftVvR7Orletz3wUHd/vt1/2BQZXL9c5WK3F2YVrp7UdmdvnF3jpT79
td0ZduYJwSvNsNv+oXz6dJ367ObW//7zzUmojSZBgPZz89zucUVuhl2DBwdAT2B97+7K7f/ZJKjF
/RBsMiv89NL/Qbi7qtrq/b36WbP54//4S7S5Wh44yjCx6Pj1yOBYKXJ/yTYlxfovjLmILyksII38
2SkBAI8TAnUFgLc/CHiMm7+Fm6r8XxaHXDyNJkk4YOm0f0+3+cvKYWN2cyyF60NRx4r5jxPXKE+p
HGny1/UsaXrKLs0881bZLkG3jdTP9xW/roZ/Xw49uL6GqKx7i18HJvwzIkqM5avKEcDYZAEGeT/8
go7NlbY4w5h5gp9exu1fa+DP5S9EqJd3SFQLJMH1DMszgwv46yUXuAfdNEdvWY6uhMDyUI1Ba2tg
kCiZS1H07AypUftGKsdhiFwSrU6OycAa0n4PdsYwt7mW1tI76kO7e0xHjeKki948k5x9ZxQR8oJC
Ky1alGYjnOYMcYwmPDrrHh/ReEwrSeZT9IexVCrpXgmp9IkvAO2WZti0WRm3N30L0PixLermuban
KflSKQh3HionJ68FBeQQvhLTaigHnc7+7M2lMqjbCTECWJgKIgL8GVOr9vQf6Tc0ShPSjUGRMJE+
qYhTYgo78+dBZ7rBDS4VG2uQtL3TrUm4/Dqs53qcT1e4ykaeP87VeFeM6+NB8zHru6wVJVQG2SnO
KBVpVf8QV7b20r6Vthm9pcXYo29Qp/xKl6UCC0ibjyB+2Kd4Iz0/oqylRvgQmpoNbRwgI4aOzN7l
qROriqKLDXw3hOUh75olyPKYg75SleEhA72EEF7Hb72LS7qQQEDy5jojziPZko+29tVJ9z6UC2oZ
bxqiedmSBlZGQQuu5NCutAWa2uW9VowQohAtS1x6EsgctbpziFeJlCHe0k2vopvEMlXkFbVExQqz
TAetUOXHLLH5YM1oF3U3Q9ivpy5BV3J8ThNq67QMpjgo4xWaraOVUdzMKk1krCXitj6IiSuvfU2Q
6+K1caqR7s1aj5yzWRKQWWFJkhrhXpkL8qcQ+8qMi7smVgnPo8XXZL6t9+JjKTUO60lpfzOBX6wk
CBNNYNSTsuYiXky/9soiPQ7SHL9DpVfey66IYLxY1tL5NA4UfCOUb2x3kAFc+OMICKqfeChI6sZe
OSRhWl/hALGx83SllDv6Qz50xBhSckzwBNE9aNVTWFUxQr0ZUpAR0JCMbehjTRN+QNzKCkRdVuTc
FuwOybtWq0GiQTqBwxt25aA7VKhKjTydReGZ+aJByXzqLMQzeycq6IlzplLKjz6slS96TC3+AeXv
qIS+6QiJNlNtF2wF6iYxhBuJARAjMMAQd421qBX9Ko1M4UnpHG0zlxidvocRFkk/yUhLP7ViCjUa
VTBr3CbRki4QJEWAiklgCW07BJ4g1DNNE80JsodO2hxiXuuWRqIRvwBbo2WnL6Vs3yKULhg8RQlH
mz50oiQPSdXYxrmaRYcmBlBM6C/VPJr3DHND3bdKqPCMRqhNe7Q2q2GGGD9jV7ZxVl4L3Wwg32hE
fj+SOE7CdWm3fDOkcJ6ErSfzrWNkSFWktjfPnTD4HXMLxnwnMxvox8ZYVgVlJE/vqDVlbZfONeyQ
Nbvzy6jTxwCZoybFlxjMJQKJAQzLzpFqQz6hRKZTNctTSHZAVHcbFYPMR9tNDj0jTS0H49zOGSmP
BBkRclto2aCiHhskJMNr9TNY6hESDbzojh6ei57Tyc4VENBVSxFKWEj6fjLRxks1EUWaJI1xIBUO
kneUdKHY4FBuEMWCTkkPZcfyQMKTPWa7qkr7fiMVqJaPCK+0mGhDdEcbqYbN6I0U7hDnASncRdY8
kOAiLTUsPkhwBbb+PLfzgQ7m0sNGAwEJBbTMN3Mb0pt1VW2o+5elKjNcQ12YDyO0awphPfLYSJU+
slYn6M+cp8rww6HrJCpkaZnd5IDNrpWCJBTftLGZcR3HgtZEd9yU8qNGzwfpAfoLbbH7HSoLiuiI
qpFXM1mKyDxwor1ezOkpDMtrknEe6i4ZAylU2GgWZRDVsnYtJhPN1aLcA/4+xWoFEVWVHsthCrfy
rNqnkcOPX6MQ2U6qvpOW7mT3dfxgIAsMRfGVpsV3qrMDMi702ooDbzkjtYU+5UwvDBhQtRHCIgdq
cBAfK9a91ALkUMZAFsaOENXNMtNuzY0D2L8bPIdP2HqIj0P376WKeRoZ+W4DYR/8KCumXV8nmjb4
SwFkb3G6De42Vr4m9GKkbFC+q22REF/dW9rbNHdfhKK/DP0cxLGECIW1oMtAic0Sed26CYkoHGW+
rjD6RvL0bV/nPlTnr3w8V3XCWJwQUXOVot7nSTjvdV3ct+NAWJlTZwfWgsqDMbkVuTIfei3OvypN
F16jKFkAkmWKb5vjc2+kt4RFNJ4DOn0jZbycyWnQGGmdEaDRKo7j0qD1Jv8wiCrzOe1Z6XsnqJT+
uu5B+SbFQsAg61WPKNyTQqv95jRINtpMIjDNasZAbTpN8m1tzl7EKOcHrCpfwlBEzTY20vogkbft
VRWwvrZvDoXTDh8VKoVTpzfqMVEyWtRRJvQ96JZkbzt9UbqyzYJm9nCWWFEWJhveLZQ3xnbx1pHs
dWTF6xLUYiCGoT5l035d3PC6VMDnREe/YXYKEHgxkZ+LjWiCPzAiIiHIx8O/FbtGa9VBaIQVIUfx
eJQo7Z/QFTW+Dq5VyGiwyiYBqp6WhF7GEQkh7FuA5aUWPeVM9yWsOig3atR4bWm/GNrUH9bcBMeI
JdlrJBBMSPmjp7SKGEeNAQt+Qy5mJ+1LB9pZkGpZiFhhFOXomsVC5aVx7rVs+topeZsfhwQ5G+Dy
oWmvy9GKfTwX6UGNbesAzSY+96DW9ylcMpv/ewSuS9+Cho5J5IdRR6TbmcVwb0T4e8fQQmcv+QTZ
3XUK5ObJ5L6tqzZMdrH82JjjBl3agUinYu2iW64TLfe9hQBeodc91lnozsKqvqjLGL22VoZt2Iab
aUR7cyR1cNFpEWOqg0RRVdyKqRTXuHa2pOZk4NfycUN6Ft0mpijf7mI7kO10N2QpqfPMSqWNnKWV
I+eUgIMM+550TiMNBixesNGMHIp8KdjFJbNDVCAUKLtWTj02RhJoa0D+Gu1lyxraa6mT78xFaY56
HWWOPzHbYIBMhnrfqq08u6g6+32i2LuitZrvINnwZ845oAnEDLAD7Gim0QLDlYQH3Tpg7tn3aXWf
O0n7YVYL4Lmqjq/sQXtZomyZXZpE1kvKaPY67JFrYPJzhfA/AKMYofuXxF6M0jsZKo47sTP4lpsI
A7b9iMAI3Vq7JY3lCqr2yRTkv7Y5qaGyzMQg7slLDdqIhGPmezfpjDMxUpOLrlrzuzHRN2mtG/s0
TaJbC0H/OyFclouzuN0qeBxwWfWAtUW/hy9nwdNDOl7gT/U6RY6OBiLrbcNudG+G9ccw9/nrqlZg
tfs6t9a6Dnaoq+KO92k3WBrDpDkmsYYvAeIgg1n9bkhm6ZbRWLi6IlAaF7waOnDrvXqG1W3yQttq
LfuTcagxVSp4ECIZCKMT9iGqT9XeOoQJcVuz54juzASacVaoSz+ZEbtYOorGznEmbxTkyqLiFUHc
VN5YsYTqGeeK0K7f6w5JlVmWyalYNy31rJbwAQm4rizNOajMB3Ai5Z2SJua2suXiNjG77FkjIZMa
PF8Knpb8rTRxtFeSXfm9UKptPQIjxLTQRTstJHAeImt9RkI03C6VWqTo4HIJNlWO86ggZ+eGWaO+
bUjiua5Qrl8zHseTzs6RFBniOa4Vo0S6lgr8sMnYb0ylkp+k1fqXYCnd1kWtLmxZMZtIEJU3elt1
HiQgluMWBU2BLAK3to4D2KoVtppi8IdyfrYFLglnlGM3aqWXWLHv0lkMLthJYsoAhQetpcZ+V08P
TpUfy3Z8jG22Dzr7gF0cKg4Eb1vJK1chW4l09ST39FpE4lDrKWDgLB8Ij5jUsH1Lwnz0RUwllXRn
bFiyHGK709Np5JSXt/E3eF5Zh+Ooye6cQY10vza6+X0FAn8YlWHArO2rVvfRq5SYIBGxBfEUm7Nv
JlU3B1ntJB9p3IHSHtGdRKeaACFQi1Gq6AxRh4uVthKxIWhrSVXQ2WMJi58ITIzBK8ZSFkjRmAoO
HlEHBSdSSvuMl8goTlAujfFJCLiBrP31pDI3R7xpdTUyJ+qywf5Alo0/hGw6DwD4UILxoiuiXPI5
S099iED/2ALtVQ+4//ORsZ7PLAcuxwKle9OneIIwWzVCmk5SoyU5Xou4mgkNDzlAwcASSAMjFFr6
GvkgE5GR7WLsX8YOvR3Z3bXRl8WxtqH6gzDQ5drwwBmk1BySjn27a7eZHoPthGMwfAzKgFUAtU6U
ip2E3BnMkGRIr01owsFD8pVa75E16DgliAsx9NBrW3mIvrG5lqXvHBUMLBsqTv+JWKqwEMfCELOc
wbTUxq8dR5TrBT/sSDKF3hCRmKsR0gDDIV4pnMjQrLx0lEL9oW0izgkUdYp4zxa5mq7Ir5usB1WN
pfArO54k4ahc92jaJswFfiPNknLVyGIEDW4NGdzCtF1q9VHMHYmdFZJV6a4uiiKF1pqCamVPLMQz
1G7yY3nQk9iyxvY6KVTLyrGnXr2aSk22+nsF+nT+fSILHWoj06ozfpXVuGxeGsh5H4OMLeyToskF
9IkyDTUTh5YBhA7+Aa/j15pJ30eStYTlG1Pilg17vZl2q8Jgeh7uP2eq/bNAQxCSTH6PsjZj1MuL
IWpuUyPW39J9tFN22Xbc6BuWiu2fC0EXtfT1nrgMIh6EPLQXtEvBix7CF00T6027Sa6HE4weD4Ps
67xZgjwot5/VnX53OazYFBX4Jzgp86IEmyi9zFE9+YoWz1984WWZv9ZfR18J2rvyyvr45PZ+7dj9
uD2TmhrqCfJRFAgqv76ycM6TqTRbCnlArv10A5JZ94dg5WSlW+Ozq61tmH81nP55tfXX/FRgnrr/
Zu9LliTHkSX/Ze5sIcH9ys2X8Ni3zLhQIiI9uO87v34UkTVV7iCf42X1dboP2SLZkuYGAgaDmZpq
QqbKACR837m0jgdNXhuQKOHGf6pdyUZDxM3f0mdcCrs/9BPSHjrBnDsxoQkFkUxmXaEAnitdKR3j
XbsbVAdv861+re+V7dRg6sTi4SboP3fqKGuOdoRPHBXaSpBaWToq2g8dEFcxaeyqqHh9HrYs+m1F
VUUg9QD7Qmfk3Ira4nJrdOko3U66Ay1ldJX3mT3fkM4y7/Wv4TGHbAPPKLtjWKOMa76BAXudSMdm
j2nEHZC6u/Fh/N8SOK2u44mHTBVWToxWD03pqD8qk4U7w4cKjx16wbP+LLwld1VpgX025+IRVs0C
4WZIEM4CCp45FarZkrFqyFGcMfHxlNcf+nT/5xsS/64h65BBx3Fnm8k1STsyKfqRVtBlp9rUrwnI
QyU38TB1yTt39Peeb0cwcOngf8C7Bq1lNqr0YB0Aq5H4+ZvLDeUOMGxK+3hbbjQe8Gu5dDQiI/ZD
x4OS1DENMtkEdDUwql+lYz6S7CrfgWrQE+w82kECIfzNIXqr/vnxRh8CIoAgBUbVHlfx+UmoStGA
0kX3SVdTwmoSlIjsjgbNTXiEFs3lj7c8d5CHVmTw3hKwlqI5cG4tHuYhDsbpU4shBxO/hRPPHZ4B
5oyNatiJYj99ipsefBN7UKLawT6xwSlbO8UdBhv5GJXFscZdilsOYmVYvSXra9a0uLnr6Qi+/BvV
k7aaQx4nTwSJrm9XnP4mQw6HrhG4aXQF944IYi91gS7WwnBWxyz4UjZp686g3UdLc1/fUa5G3Y6e
zH3/UGI0xCp21ZNyULbiFa/FSvWmzo8EfoIBRh/RxK4hCy5dPOqmECwNX7j4vjDbH+H9iN8gXWWb
DkVAx9Z+DLvyHSoFXuCpjnLtuwZnF7EJDF2E019AN8HJHSGKVaTM+AX0Ssr2yUbemPt6w0WZ0gN3
dvYZM8xmnaDZ+O1oeoifor/auYMX4yTGbuTwnDoHYvz+sqdOMTu3HcKiJEHwNQ+DhSQ0NTtrjnbi
/IWUlHMTLSIN4xhzNxgd6udZGXz1GIdpXzrIlxsFxwTPGwZWEqDqo8mGcFTGyoeyJ+aCoE7QpcXe
0MC5kkv7y3GF4TFdrh7dMidbosYjqBqS4Ism0CB2ru+mN3SkbpvnZFM581cJ8nrZ6a9DMCeaT5dt
r57Jky/HQvDCbtKEGMsp7sEaRnEjwT66/wDVPVg43d4uduZX5WGFy339DMQTH63G+Z4sLC9JAIc2
8+BLvXXI/vdO/fQfOyewM2eb27wUbRFjz7ePQgPEyVqrgl6BGzn4KiXT0sonqBJzNs//sKKGCclW
Ql8ozMnzRbA0VHAoPij7eqf61rDJgahQ7oJdcGfuZZe83kh7SILZgtP8IVn4/9tL/1hnTuI0ilkC
eYyvdnoso58RQmwZ8y779fPxjw3mCE5xO0HiKvhKXlRHtYwN6PlB9EvuonvTxTi+1T1pr9Gf4r2X
rjHHUk9VwJBSGrvBhyRjzh140cRGMze11HdtdgKPF9YknqfMyVRmI1In3FiNW7zH0PyAYMpevkqg
A+LWLoGsFR68jnKFQXzum5B+qGUA/3uRJYpEO9moYMrQRR3eKhm4TJKHHh1CHxrKcv7BiQDnkLbF
sn7z1Z4YkvK4zWVEn96L72j1XrYyt9iYrm5nh2pneO2z/CJuu23lgXfF4aqlrh/If/xkDqSE2m1J
k4Lv4AeEe3c9XtGcR7LJIb8P+NuI5y+Tqvao5ZgFIsCE05m5/XbeDAfgVxzevNF6ICCgFUXaCFQn
C4vFYHA1oWXyhZpkcJM2TvNQ3mov/S1IeJHviJ76juulAfbyfnyJLfS2+Yu7eAEg0aHvKAkYPQmq
wEwsIn6QarMmf4FwxoWIyW0oBtsEvURQ+QxK48XjL7MYNklC36o/Lu+rlbhuqnh/AKGDxwdQmuf7
NxubWhRi5YvkuEvUR/R4wf/3ftkGw6VM964kEuRT4LITIXbLPjvMQA3NUCVfrdM7JgQgt/228/R9
GVh8PPfSoXNbTOKW6F2FOin5khR7FAc6Du2UY8jJkZennhoxKZEy6kDAVZ6v2lBhjBi6fF+lvh3H
l05BjzzWnXvOsi1dgZS4gSEkIM1EAxWgcyug4hl66He94dB/lofogbJQg+4F+qQWpu71jQIJDV5J
beU4mLQCowM8hrknSKWeG4VqdDOKivwGFrMb2VPc+BG0SObNfCXgtI9ue6MDUWH/Jt1GJ+TaKFyO
2zSUnIfU81/AXCAKnSfp8QvAqeqiA2rFjuEAZuCh/LThaZEvPyQVpZdQfYLmBNB89BOcRFVAqjI9
S+L3PHwYwqNPfgngCzFnn5c7Lk847NBBMlQr5WU9FPKTIBQ3kndQsbjTc+iZdoXhwx1xIJPNmyxY
bBsNk3/Q0TCA9DcB82fWD2J/YpTk1TsUcdwYLAdFnO5Bube5/JmWG4Wa0UH7jOiB/8FyQyp1jJZi
26GePKA4CSk98QFj4foHvXNHNxZp1WmzHSzzFxQiKXcBR0SDGQ1EVGF+AHPSodeGbnvdvUvFdbpT
vdRrX+UHDED/kFRIGag2zdx4eSnDSv/bKIbmcKkjcdQNltwfwoeg5Ju7d2UTbNHZ66+UX+YDhkZz
iEHa6Vdkg9PIAUBGcYBMA/pjMp3L677qtoIToqOegmoROxE5BA2oavvhXblOQwfIn/kArpRb38mv
0K/SbsFogCPD56hfnBSs9qlZZldlMeTSCcy2qW2AGgdVj5tiD2mtzJIfksNUXUd39NEqOOq/cVij
0tAISNhrbDEO1Yg4HHsFGw3KVCCtUT366BlKUGvbwvXsFp74qqHhf/cvFhqlfkxgYDAI00FMkA+S
toQ0jA67vzUW8tsAJRAFgRf0ORaEW665DQa6Zc9CH6IQrkdkIxQ9jJTkPByl0RxOyqy/9x4SADe/
LZ77K/Vh8CQbtHKPMSYXXjlOLgoQmqFgCIHQ2wylJbaYmmNkJmgVaCvcAl7wOF8lG/FWeVI3tMdQ
NPbIW9RFcNfQYMMsCJASyAQ09mFHwK2FznEDe5iaow8ST9lpt4aFC2XLG/Je9GugenVmjPmCHdjA
yhbGWjDGWOOh21C1keSgq1a1KzB/wKt0LiPvuT0mIkVpnGYVGM6buLYA6HUwSW4JSca7IBdm0COh
RwEz0XQUQaRH9eTSAqoBwN+6/sS48AhFE9NLneLZvNGfR/DXWOEV1cOQfnI2yuLD6XR6R0T7ECNW
6kKOI0ArXdGK6Zh99RD/kLbfjzowm9hUG4IbZhcHAdYUGEQNHikW6I7PXTQKgpkVjRyBA3WIPR1j
p7d6uzqUD9S5dPNvDKIgjqxOMfDHghBgAH3RrJTpF5AfO+GW5K7pxbf+QbjO021gk216zTO54uKZ
RWazmGj6h1OefqXNbkoTC+S/FueT0ZB8Gk3AyINvBX4DEEbQOWgmf6zkTDZLqTlSVRHNBu0wxnHt
Bis5oE3jqDcT5qEzB2AINNxVm2OczXi+jRMZcUUl3xJ0519QTFPwPgr1MWkOxoa2GQyAK64mjzZR
ePXiRW/72xj6GphrRFKCjPzcWFVBZjGdmmN+6HeIKYaV2Zoj/qA95+bD/MVxjf1y1BokonEhYvxA
QRvl3No0gqMqadsjFAka86bE8xQgPMEGSt54lt+KXe6G+5CTbjFTR+h1MUaZ7TJKTW30VXtsf1Qv
w0u2jdz+VQQ/jzd4wR3IzfbAkW96npjeqqs47aqqQ04Q63vualthsQXSHrMm/gAhDBBfROfFMzaz
+PZMgzITZmA03EDMx4tyiFh0UXdMg3ddPIBfzoL4cyRxouaqJydWmPwFvIt1lMLKmKCXnpk2wE2X
t8XSDUQNUUK2gB4bhm4YNzoIlacVib+KXNhr2a+x+1V1YCQW/jTtxUNaRyCGTJiBIInpu/NPAmbR
LJnH7ijug62a3Rva95SdsutAiGGA8HaTaq+A8XDOM3vn/LZKAwnwD5hwon9/cufEGIPK5L6HsuGj
Qq5647EdODcMzwJzqwlyS2oz749AWHl6IDihn28Daf4v/WC+UggO0Chq+iNU5cF++JRUxO07jieL
vON7sdCrE0VMJAPWwCzWZArGGIUj2sdAfc+AYdrdhraQIDMDpd8cHULeZcI1yaxemktCWmvDUbvW
H/1NtymgzSW/0aF5Ag4C3jDi6rc6cZBZxZzkCSC9wzGrW6uGgkkAtlOft4o8I8yJlYrZHHUYoclw
oAI/AdoQVIw24GB3m508Qu4Sytbhv9kgJ64xxysHk4kY6nAth860/2QCM6yPvHIAx7Xv+eWT0yQ0
dViCqA43s98+BOWNj3I1BIdd/TpN90nyDKF11Bl5m2TNKi5kGVQ6aCIvmA4gVztnOVK42MTkym03
XJXB0+UYuGYB+QYyU9T4l69jwPICaZLFI5jdHdXcKeRGAW/fZRuLBzA9XTrt2HxDGRbvMnmqhzKN
pCOBrC1xYy9XdsVwD/I35BYdxglUB6TFCuhUvcuGlwH+3C5zA4eTXugq7Pr6o6pup+oNyE7QfD9c
trLMZVRodVKAGShzUJBl0RJhKBZZPOm/MG/lFA/yNkPgED0I16LKzivrL1xibNGk/2QfiuDixqNe
/zWSA4YgoU7ROGYmACmfOf+lV/K5JU3ylUgZqVeDWz2Ad3rTWioqmNUj36tlMGTcYr4UBBc7UKzr
v+JdciM58lV0NJXb8qp1ATp3I/9nxbuT2ccRYQzSc3GyjgRPo76BdxQY2D9R74AGcZpddcs/xRL9
9WdpPWOMCfVNB/YmaCvDGJjOsZQPgo36k/UTlJ7X/wtzi0T+2xzm+mVQpAB+zATESvJnXYM5cU9s
SHLhv/QqEzYEzabLm2TpGNAewD9hCBr5E/b++Sq2o1EEuYHnM3iiA3Ij95wbhffvM7tdgmSYiKGi
z6RvrpIR04uYWL3sweLFhaHkUw+YXT6nQxpWUfsZ17egPLQM427MPUkxbUEsnVD+cdkazx/69ye7
Lgf8vpWS9rPGcJI4mp6WPF02QK/x852G4XaUhVAZV8Ebw1JHBGHdDE01f6ZA9o2KuBfNfpuO6iHo
Zgjd6QbvGK05JBsyFD9QBYPCNXOMzGxU1bYQP6egBudffSj6wg7lyfLjyTXRhcPLHdPNk1Wj2qq3
g+fPwFzkkIlPeVkAYduPBF/y9Kcwh6w1o2qoaoDyBKArZGjcDfsgJpisaN/i6W3GIEoMDAh4861Z
fSyS1Ikw8plnT00KNYFgV45PTSeDWB0jWubL5a+yEt7OfxuTfUnKGGlCJ352oU0mC+TG6it6JBjv
/eFLDuYHn/Nng4eXWPk0miJjdAeIOmg8s2hWopVmjJn7T9O/NvXZHvzavezVytHRFJR8AJTFXLWi
MGHGAKf0CHGTzzgpNQdz+Y5QtT9rldyG0bwXVIjpgaD3ssnlm1o1T22qdBOcHCCplpMKZHEAJk4o
kKRemNdu00aHCXzHETDrzU7cYrrRrTCl6puDJxwu/4BFugT7uOzxisMflFXo3H4sapiEyaVPvQeX
KWpMr7Tje9nEomGBjXxmgwl6CpnLvGqlz+Dd2NA2DabyHo2j+Rp7mjPa7YuZWuDlRsXkcbjiddeW
C6zpoGhDoYQgl4HOObNTcy0QgrDTP1unelFsUPS7kIfEcCuuK8mugJXUPowHbsNgcRszVulWO/ms
mejH85RQq7+Ve4N9u1Usc5O7KZ+WhYb0sxhJjWEeC0V7lIPQGTo3ZsR6LCWihj30u8hWqhsdaBd6
PwoYL//5V9vr/2vX/h8VMfZ/VtGzu4/3U0IW+v/+i49FV/6DUjFtkwPXDLi9jnP2Fx+LofwHN7KC
egW6KrhT6FM8/0tIT/4PKk4a5c8F/AInEP/gX3wskvkfSNZCcxRdYUx5oMDHyOZdktFjDjkIX3Bx
gmvT0OkpF9ku/jCOQ9VD68nLS8NOZgVKVSUU4F5PFuPu94Y75UTBjz3dhgsrzDE3QDlghkmceKOw
n0F4tZlbMInMD5etsLnnbzN0uyNJQ++XvQb8DmovQMwkHsFQ5QadB3BsxxZ5mu3xpQG1phpbfPAh
c/dQo7BloNWMAhttNp8fsWCQMX4ZNQmkYPQ7ADu3YV25lx1jbp+FCfoTTkIG6aQojqI68eQGg5gl
puUxnQddMUipDm4mPira/WWDPJ/orjk1OER5rvnUYKhYKemtubu9bIFt0C98olvmxARIeUK9UWEi
hTDIg2YPzygzoGV8lXvCTXDwH4fWDXrAx/KtuqfUYwrItXnXz8ruP/t2THicRBCm5BBl8irX2KR3
oKyEhKyV7DFabNMHuzC4/Omz73vlJCj/dh0zN/Roy4B1MatbtF1XBRWsQiuBgN7BAQwCalXQcIeg
RICHroO5Yng8/Iq86s9PIhqq4EGSFQx1YLj/fNl731fEPuvhsZgdyqh/FktMAxaFa5aEkzCvLi6u
HVEnCqil2PmwTAZ7hQ8hYS/Ut1J3VZjvGPS+vItW4gqGN/4xwcQVrGEYkrxFXBFDR2vlTSZ8xUl2
MEzO42z1BJ4YYg652Rd6DZ75xMs67a2uM6erpC2AnXYtQEsIMidbOSidy86tHsITm8ypH8PA9CEj
knjJhFHd4S5VyX9pgdmIagyBaimBV+CUAV3NWxpt/zsXmEPu+/Vk5hgL9/rxVRhuKo33Elo/S3gB
QhgaDGWLvkZUSNCTUbCfR0/bdzcdNJ5uUtBrRrZ5rScoc4C25kZNnAxa5/9mf5+YZhI5Ncdwrwxp
WA/YewhIiVAJqPu3KZa4pIyrJwmEDmjcoEcE5tLzQ5vlmigooMmBDGrvJBDGK+Ynqh4HLpzNMH+S
9JcsC7aU3plwUwHfTJBmEIZLXCOfN5e/KIuW/B28Tn4L80mNLBun1B8TTwKDxx53uQt6X8mhADjo
+nA2KM9xJj5Du6WcFQHGgCiwTaMGZ5pmYa6bcw/wzDBfErLwICtqsL4tMDzoMdl1pjhJOVqX127t
QOONirklICelBQnsFBdNKU0DjtvQ3MXQKtCUjBMQ1+LUqQnm6xBS4rlTwkTYbIkSO2rWX1V5ZvU+
cYkOQQ4M4V92am3tTi0yn6jto1AbW3wiU//owGGq1PeRyPGK/hvshUnlJJDugj8XL/zz/T+A36pp
Bnwfse9HK6wj6NopowUCDIeU8ZMZggXgsldrF8upRSb2pq0ZBHUBi4kAjiT/KoxhLrrJUw7iaHVL
nHjGnOygaP1MDmAnNQD60eJtEwT/YnOfusJsibkAr7QG+VXPh+Z8ABaToPnZYn9fXrDVbXDiCLMN
8I6G3KCPjRdD7RNdYGuqfs4QyrhsZS36gC8XwGbwOQLiyKLtCPg1ko6AbCvV6y1S1K1YiQ7Jiju1
fIzaaDPns0UMwY4T5R40Rhwu2aWTyGIkmrOZBrroKrMr+oRU4ANMQRsJggw7qCfcNNXQ37fgYebt
wHVbSA7BuwmgDJuoIVKUau2XsBUitIMTWFaeSoxXXV7Q5f6DR6iFUjQ1OHJN5rPldRkZwlhlHmTG
rUmCtMwM7RrOV1t1BRcHMk6As5bHt4CMZwbWIw+C3k6vHav0ozKSzWVPlpFPwRivgkoVUAcUVXQe
I5piFkMjDDF7lpWgizPSVx2CdeBlcNA8uDZ77Q09reNlm2uOaSA+AC8AxqMXA8t+awxxCV0rr5Q6
ZIaSJUz3kZG4l60sYxGgiHjqS0C5KOBaYFL2qoDukyImmP8q1J/yID53JHuGANljWYsclMjadjgx
xfJtg3Qv8iM1xSKqxUta5IfSDDjd5ZU1Q/tQVVBRhCrdgujD7IdOM6ew9uo2/ZhADQa4KaiqUpRX
/i6/rFQc2D4s3W6wQ/9jYl540R1AGwp3hOpXHgbMfsxOmGK6LHsGVt9RMIjlW1BpcmbByl4v26Xb
7PyqQoUY7V9aT0QlmsU/zwM9s8qQe6QLH4o2g+55aamjfxjLF1/jOLmylmfGmLzFB5cbaGP63Iv9
GVhAZH5eSkLfm0LpD7vzdDkprwiFlWkSgiBzBXftmKpGh35Rqn9o0yacd6T/851xZoKJrmISlSCr
g4k4Elw56e4zVb5qW9G7/IW+h96Wn+gfV+iqnlQeQKhXp0oFJnNAKQIryJq3Qow3QhmZ9qxhojqS
H1oivIiR5JlD94NjXVrdIP9YZ65j5GZdmKgTONgIhCwLgosycovpvYhuxBRg8fYn8PNWU8f2GBwv
21453WcLzITIAUyauK2wN9X5VwJGdEPsOGu7EqoAScdbH2UwtElYQF4zqmONDhp2v9aDqzZySukD
3TgPImPOZV9Wz9mJJXL+Ebs8CgqqK+cVqX8NsSwP2ujHQI3uhkG7zrWO89ZbuV0okw9GnajUCC5L
xhyRCj8bKHNe2HeWJgLWOCc73yyuGyqMWUBIkkDFj3Nxrn0w1GQNTTNFzBiwhw6IKUGKQljNh/4z
LIPDrJbby+u49sVU6N1hlAuFmgVw2pgiEmo+TCiZtG17zYomibIBW6XOSXVXqrNgFldR6kaPDgkN
20PD432OS1kAwNYdnbi0ihk9l2BvQjylbrzqTrTqa97A2LpRjULDceksuVJGKc110BsWnv+mgr9y
P4IvIXY0JzkkT2rmgA/D4dqksZANMLSsB3QMBnHQWzrfLGYWqUEJBmOvdvRPiVjKM0q2yQYS3G6b
O+ax3PAesGtfEZ0F7E+YBE07DTonIU0ftdiUQRvvCWQAQV/s77QG/G6COD21TcLJgleMIQuhzVY0
BWnr7NyYEoS62BVV4aHrUVsg8LzKlepnqMyuWfQxZ3+uXHGA3gLPLOPhh6olc+9IUVJrvS6XXja0
lgYZVgGXdicmnHCyZgbJCGim0HBZjovlY94ZupCUnmQqdoZRljRNHDkKOAd6LSvR8XSgz3+omy36
yHHoE90Q5AI1PSg00NnheQsFaWveK5BlArOGK+x4o2hrvtG2kwy+CRkDSkzs6kGVN81jWXoNEZ1O
H6wJ81FJyOvBr5gxAH6TRLDAYDiInbgTwlGoBr2Gmb7YyOEVyh2WRP68ZKngHKOijDAiigv1gEkA
yfoYIkMlEuJw/lxHvNcKC2Cgqc6ZCRqVTw7TBF6CpsqQoVI0mFBYIhS4N9l16c52ptimgpDBq3Ot
hakzm3RxT2xWURaDDD+qvdLpXNEWXboxjF2LUcEZzE4Kl8Rm+bUA/cVtZhj0LY1RlnODBJI3cSFP
JWiKoz3BRJAhDFcZ6MwuXy9rZiCNDjA4JkwptPPcTBqlqaCace6NxrwNp9GR+8Qp/XZz2cwyJKl4
kv9jhskGCiL2el3hk0mtXaj35QBu+e6gKTwEFQt/BPYD5xZEWHTwGaJcbOsmbgRKUTOCTPSa0tCB
Q9FD7+aNTqr8OWz62xqezKYItCqY/dj7P5hxEsA2j5efZ35mW3CWAjeNAug7AfHHH6PoYQ6nF29o
vF3wmEVkP/9YgZ6AWxQytl6ux4CObhIRmU3LyaSWIZBaQccbLwkVwxVsWygqTZL1KqG3o3Gf30VX
w7GAAoi/HW3idXcgQo24dWSWHee3aydGmQ0y98ij6lAFP7mbaJaB5jOUKNAmAP+zC+SWJb5i7M78
wrSY4z/woLlcl5lLbPSHsvcLWKcIzOYmBW9LRxn33PQj1B0JQ2oiceVgqzxcPhaL08csNRPJaq1p
wBSuFV5VvMwgH5XBn97zenDL2AUrkLJEcgWcAv5k7pdR6wIJGUhBD5/8SPZQsdhHQLS8i9Dl9VqM
p/0vJp0XCbmBOg/oNSmTGvDI7G1DP6bpSzjxE4Cfig2+VZTIRqv8mH6JdPBWsmUM5OeogN8Juc1r
/SwScwAwMFtEh00wNE9Yl4uuliNA/SAgoGTvU9NcAeiY2n/88SjQjODixkjNIvPJU0WLjBxE8l0t
bUdpdBs8i5NC8f6FGUiRYWQHBQvCZuVdJg8DVBtqL+vNLURd4FLkKWrFAZPRTXCWE39n/H+bYcFs
xlRgh5Rx66lmA9bOQL5NxaZykqbYT50YOFUQvf4bx2SMwAHfgnyVTVPTnsgzFIe9Khwgq5Ze6UN1
CEwh5Vxxi7sHnqmoApqYukMRlQWdDAlIjv0C2jfDeCsMEBIQMrccRzuRg3+xhqeW6C85SRKkKs9D
aOy13lilbufH+7QKPGgJWRpE+EjOSfOXeRDjGHOuKw2MbGMCc9VX+kuy0kf/qXGSJ9/K3dqerkKO
vZVghdwUZ4kO0YNRhEkVMHFq5FGpQDhBJdt6/lVAIa/XJ/fyrmDJ++hNgEwLxVSMgVB2LcaMFhdd
1xSgAx/s2eteaie4URCycgjDgqUBYsOGM+6heQQp54fhtnzjc1CtOnryC5i7yOyaripVtfbUGsDY
qrPUAe8OkXfPMhjhhaPMpdP0EL4zwM/rxbsej952O3jEC+x4z6NkXN8oiMUG3tnGchzaj8Q0xHet
PXEzeqKLIokDiYkdhRmifeFJf1xI+P6Ef9szqecn50DOGsGIKniWH4y9eQURPwzOd84MEuACIxT8
22b1iGNjUiICAigfcxLMrFf03EQoVofxWqg0DyJeTuqXD9Dc4DxEaVRi4yQeNqiUQNwG70S6eU58
K8VhxqCrAVNlsQ+j+mAEYGUBFX6iNraaRrTM5KlyxzG7tidPzTKhRYyMUhlSeDiTFy250ZLYnkpO
QF65sjGk+49rzCqOCsTlzQo22i7fVNVzMINn39yE1abLwGHBHaZcFnqxT04NMvlsHMda2tEbFI1A
NUxdX7w1+8rWwl2vvqUZkOnGcJiKnhNieGvJXDz1GFTpJMFsqoYQvZqdyfxU0Ze8HMhWrJjI1lWF
TrRhYo6JY7mArEwrhMbrS8zz6IkN9twNEOwcMytbH2ZA+EEw+AD9PMaZUlbCOp6C1gvDZ1LfxbPk
NTpEh6Az8W/8+dsQe6jjMC4lI05HD0qgBthpwg71nqDnuLO2auh4gtwDXBGodzLuVEM0yF1RjF4y
NFdAHxZWpSlegH4AxxCLbKfhFy9FFBM0jAIugUkYOjX8KAgpY8MAdLkQeeUj5KlBmYJaMWWrmm3R
0T5q9QaywFTBaXt5PdceHfgBwEV9TySCbPg8kohCkHQqQcZV4/moSRt/36CKIVOR027y1L25L7xh
q/LaKyup8ZlZ5pSL6txiriSC2aDYGfmwq3qdkyksQV90bbG9oRuLbWmy1XhtFIgR6EWLO7w8QIxl
O4Pe0JtBjxkh9Y/uxvcCY8Upl05xLaLAsAHOCOCLMeZJnT+Nzhj6LSItbT2hmAG2Gt8nrce8WUGg
7QVgNyRboCRFjHS672czgnwbLwVcAiC+Xf/nF9ANfvILegW0soAiogCxmVzvI3WSTe1SOD+vir36
HU9cZbaPUaKEHY7VCNhIYJkTtDqzjpPPriUO4NTH8YAaKN467NtjDM0hVmIspzY0+yoEe5KoQojX
0DGg24TDwdSCD+hHQoaxgELL7IvEIZA2ssEfttMNn7d1V4ODCs5VoOzwsGTv3pq0ddelMu5esdxA
feuhiJpX9Hi9yyeTngDmiqe8rn+bYVZ2HAk03UW8uHK/uPXLFuPO+X6UfBe6T56qmQ+XzS0/JBXp
xssOqQsU89jDktRxhf5zPHgoTBcbzZd6S06gV3TZynLtsGRQV0ZJEdVT/EpmX8pQK8kxg+w16Suk
76xBFyDl9P4vjNCBTwKMP53CPDeihCiSaqXUemXc2ADZbZsk+oJAN2dfrvkC2A1KVKhjYwaDuVqH
As9YKVVbr2l9iBROEebWCqLayFuM3WWPVj4OCDl0PLxBPQ/aKWbZIIsokLBLOs8MUWyrgvFnXzd/
/kKlDVmUEkCbDuVddkIhQjbSV0rfeVJGOhudCcwnhnpkV+r0UJrHP/UIOBzgcQHzQSMAm+L8G6Fm
WjeGCqXZrsQgHropQvpx2cJKEfbcBBOFUz1NlGCCCWUje/o2fwRCKtoAC+ihdFl6GucArcTcc3t0
v5zEXB8qj1EZRBXsxXfDhtKD9i/fHGtcZumVq+3cFhMcplDU6o7AtxDMz9AskxtX6KwIlFbGnQ/6
AMNWOtCu2tIzEJd3f4zyMH5nDCBmxPFZbEejiJuyNereI2MJ2bZwW0IC1Jd8zhdc7vozM2yuVw9m
D8gmzMSt+awZ00GcUk6QXZ5hlBBAhASwoISBbXYu3ISCqIpJq96revIcp/2BdMOvuco2l/fimico
zJsi5JHQY2YLgWKQJurYwAyB/G5UdttekJ7+3AQKq+ieYOALyEcmGrWJULSV3vSeGEN4MDFSAXSO
IicOrSwXTamIROsvqAYyWVtLkclJhey7Eu6CdnISuYayArd9srJcZ2aYF1kd9cNIEprkX7eH6ib3
Qi+JHSgzu5NTOPUz9Et4D5jlbYsC4IlnTIRNg2iA0i0Vnh0+1J5YIAZ1wGLoBOLRV2vOI2YtNNFJ
PoyI48VES0znoaLqoTc9z8h+u36+KatxE7eG6KgAw6aTb7eUa3QatmM5f0hdZrqzYm79Yny8vGOW
D23a0EMr1gB0lJYRzn+ECbGwXDJprVWG/KYALAe6DKL4mpbvYh4gvep4btOgfp7SwCJgqnSoSAbv
J7PI+QwJa91AqXCwJY/yCakfBmoy8Q0l4C8ri5ecrmxXEMbJqOxiyA9ZB+NhP7cCaBKQqeE9D8hU
c5jRaK7znveGWvGLKt8QBe9F+MdmAtUAvd1MqfCYcZR76dbflF7d2GSn3OY343X0yOsDr/iF+xkI
ZwqVXYJYO3+adEh/g9Y7gb5wDZlyxP9a4fGmgRt1+cHQMEW9DgEFyQdbbG18VW1iJRA9X2sCV45A
Sy9DwMUcQTQeeqowSW4BFdtNntTPI5G3I3S6LXEwP4bOf49GcZdPow+EdQcy+Vp8MvoeapD6CNFH
VdpM8vycNFBKjMLsShUzHYDwOLXCPgHGWBeP+VjfQtD1UHbiHYSZA1uRU6+PSk+R/f1ghl/COGq2
KZCfYzEc9D5K3SpGOzIT7udxfIqm4baZyh+J1P6Q/AkLFY2xXZchlb9GE60ztmZaQxtzll6qOX6p
UwMi1bVthP7eJ/MtwemAhqrxE4p8oh0UkKrsZGRHQRghtAbaVe5rtyHpm90MWT876ZP51ugaJE0Y
prY1syaOGoabqR2AlOqHA/CEoiOSuHfDPrSNBN1uMK1pTpgRiBiG5TPODGp3kghYXxfu50i+U4rs
2iDRlYkOr50ik9qo6qzbVSmN1kC6r1I2Gs9EocJB2ya9qivwJ8xNDO65UnE0iZLhSMavinS3JMLQ
ZORXNpK/GzBf2XWrg4JC9g9GnN9koRLZWqa7wFV6s6g7aSy4GbjOaym48UNizZq695X+oGm9I9HH
a9tkX9FsfEBD6FeL+9JKqhqzgWpsg6HO6qLglwxp4rDR05skLxQQiIqPGtDPdVvvW02ysljc1JK+
10AeaSk9Wo9h/YA824NmoS2n06YUCwvalTu/fwwhCaKYXyA6uR7k49Drn2Zp3k9DG9jdoEDRFBXk
Sv3ZQSZdIDOA/cmdEequWKSJF83NB2n8G8Hv7aSsQBOQTNvOEGHD3Ell/DJL86aP04+2nTeQHAtI
eujDA3ooG0MTHKKJLpBUkCo3D+iiQBgVUCZfjDZTGuKIi59Ipu1suhswkoFLfi+PsitiLTGb5ZAY
WrNh6ii54AnR+Jz6xUFOg309x15ZwsO0hgj4jd9BcFd9Q+/UTuvHsCk3IVTdULfYd4UKnF1allYy
R54m6DsyqDbk2GzU1+3KV6/VznAD3B7jWB0wYGP7MU7OBBoGP/2oS/NTq8Y93ib3s/Q5aZMXGlmD
G+fQqcLP3jCeChHcG0G7K3v5FXejLYk+jnNiSwQqAspNUstXZqi5Sfw8J5mTTsYmy1CQQpFINdP3
2JzdTpY3PbpKbdblVlo+VT3+bjhOZrtD7m0X+eTUofRT64rjGIiT3cz/l7QvaZJTZ6L9RUQwCAFb
phq6uqrnwRvCbbeZZ4EQv/4d/OJdV9FE8exvce/GYWdJSKkcTp5D7vOBbaWKvkJk2MlUvHKsRFpr
eqLNbiu8fCU94o3wItV4aGvL8su8bW2FY2RNSaMdKdMUn7z3zby8HY0KFM4DxQYTaW9CKxM7BbXt
cK+OlpNo4605GG8YjUdpgGv7TLE6HCgU1qqoIlAaNw8oyhWOlPDeAyoF8qG5+ZBCzshJmfrEQd9o
pWNlQ7cgxobogZOH0XfCICKlkkc1Ak3KYAWnTB1Sp4noHQGjrS0NcrsBPPmuNtuNVqF8SKIe2U3b
gtIzu88AHXFGMt70lD3wTAMw1Do2bfTSiVLsK0UBU1s6HuLWvEkMQEYxMtW4DYnTDXA6NXyYLtuR
AYGD3KJ2IZsPRiPJG5aoD6XKvisZmumRMQKvjJCZS2Hg1hzJtgkWB0U0UN2JVcgkZwd0VXtH4d2h
ZnCsxQD+FUshvyQhA+ZQQdxcKjExDgKWIhqho5pJb1lPHrq4eAVIzG3K+E0BL/GBiOHU0/qTadZB
CSEKKEXGO7RJazDbmLlNjUF4qHCNXoCAZ9OMuuloNct9rqgviB0feamkaFiT0YawxINkdLckb+9l
s3UAxPgu5dAZTzJVthGbEa+QIK6tCuM5N6u3Rq6BGwNGv2fkmGTGm+i1dJvKWmWrmXqIeRBDkx00
n9oQfyIYdpoSf7u3IMauj0+mwp8MKzmEanUbWHqJhKndGKV4VZPxswXuexOLroOGcvEqaRwE4TWk
CxCQ2mNJIcoAPDhXg88qsvYiET/wSREGt91z3LU73sWfICP6ESnN5PGwvKIDwxqG0sdQ8SoW3g0S
xI3LNlHdfBh30ph90CLdValOHcWAGKcSH6gmTv2IxynuDb9t6xS4Kwg4G8mDPGIQHEEibmiX3JT1
8GEEYeRVyHFshcWP5gDhGFND16KCzrybSOE9FRStDYqgOUssj/MocbWUsw0lIvQNtUye0wKSwyQb
e/hlS3ZrJc8hy1xKtqDlW58n9IXJ0U2eaaafWnheYq06AqvywrLih8gMyacNVHkV2j2B8rndRnV4
Dzne2xzxAbwlHGw1oIwtGXApGTA18egrYX9bmdq90Ohtq8Xooo6KG0a1vqUiu48kLbUTo4fSe0P2
ZWz5wI3VdpSYN4MAWquXAwfv4gt4WTyrFy9W1d/SuP4pCUw2wKlVfRHZcTfYSd+8VUIGw23xxqtJ
jx2U3WPihioILPM2eKzDNrCbfBp1445U6fd922ygev/QpTTwDAaxjwA/Iwtbik3TuQ3Z5dDOy/rZ
0rsGrzxgpooRdcBBQxa8zunP2FJPNFIHR7ZCiKX3fkZTG+A6L5KlR6UlN2qagMc4sDAMm2Yvw2j4
khHsaRNMyth7pb5VMwQLXQwld+VRxPwQ15+6/gHH5whjhF7OxNiHwPCB6ZqTiWPY4A5qWuWgoL6R
Q6HZQqaJTQT3c7gfueSP0LG9a1RwoRuqQ6HGPjbRhncZ2k5mpTmDhTPW4St11kGLwYuU62xb9/Re
s+S9KZO9RKrAiQmKCqJUTCdQQo/E0JIDOVis1xvoPvsBeRKxvBNEdxuBCAUXV8+ZF4/hK41CSH1o
wGvR/jULdVAvgQRfUf2hHHY8at0hr70Bsr8PEud3AYSNHd7EgVOIeNsTaxcnRmYbCTtIeD2glG04
8MA7GX7WGWPxBDqtkx5DXi8e3roO0URb0dZuyip1hYpxO33oN+OgbOo0PeDFRhCpHRQm6n0vFQfM
/rjUqrwyIreS3jCP59SDY4cW+WsjmCdGDF30GJBmow1vhHkFEECjG9S2ph9rbNvT9hCR9nbI5Puk
fYm7F6J+BPm7BSFv0lmuktNDz+img5+RIUKvBuQ44qEeWbej5kcZqN+QzReTg4XUguQOLUIzrakO
kSXejYHc1HJ/6g1rK6fNMRhvaBDdSKLdF6zeRkm0E2mJdlv1Ite4w7IfhvIWWs3YUcW0mTkcLD2C
qCng0CRFjkfz5kPUzUda9JDuGO56vcBz2xiZR1owQsrjUYDdWolip03qn5hgDKFObv3SreilSfo9
ScttVPZ+ZfK9VgU3ohc3rJWcQEUbri4+k7gx4CDhmmoqShulFYZCvWwCRFdWNuiojnGTEHRTJYc2
6S3n7a0GZXi9Hp7Dit1LQfECwaTR6832JOoCx7Qqb6zc/MTgNdpRQ3yKSu4wo5BsYIJeryfDvxHi
s9wUkEY0GIDXRN12XjQG1oL0IYZFfJKFSBEwIih2Sdhjel3ufgZ9Lb/3tdCxIUN67OMCzE9KLHpX
ikYWuWWPOiO61FZ3E3JJ2yLslOF7K90uaU+PUmqOe6tUFL9PWuYpTQ6lejwYTpzoyTdzEB08XVzJ
26zq+KcKh1c7sWyxU9NF7KDKVQGx9umTKgl4RhQiudcXv5BPmpMQBzAL4B/4ohRLx2AQfWyOyJEz
W5EhEMXxIqdrNZYFCCCK/md2ZlVLY6xJoTKGijlGO4iTuWZypJUdPKJkqe8naRxZuImxUqdfSGKh
QwGlEaSy6LPOk9giThGG6dLohxw3OYJma7oColncvzML6mUlpYkhDcsyDQ0HS7uRyvpFYqEXyspa
YWyhSHWxkqkOcVZhrrtcidKokf3cMpDrQhSKATfJ3gI0NnWr2Fw/FQv1oQtr076eWYuLaAgRpTBf
1EPsRfGwU1pobhZ9cVKKGrLrMeCUpE5WcDtrZqfNPjOb9lbZQnUTnM9ZYFcYM9LGx1HqHCNBxSiA
+N7ajNja15udysAUliyBH94v4ue0+t6ZJ4E3/vpeLroXNPM0sI+gxwaxpstVtZgXC8I6731hWV6S
HUho7eoCgmz1a5AV25znj73W7VWN21KBMgU5BVmLQQLdzRPjhqsCiYuOCt2WixO4lTn/iYfPL5rP
RFb9XGaeVlLAg5EXIn0PGgYXTm2oD+GJtzCtsuYxFu8UpIPQj8J8jzEfsMcXUiVJJswPqxiu/XYq
BF/fsTULs68ytnmBWQF015IIWu4oF5BV9ac1E7NvMmQlcAMSFkH0bBMFlYP+sXd9FQuI8t9TIv9t
1HTaz04zJDkk0fRYxoTpNhA52MFLpGDWC3Mbbu/gcXwfb+vHynDWZdAWD/bZR5qVW/mgtwVpIwU5
f+DmrWnHQM33a4S0K1bmXZo0QJVKr3BfFUtAP2JU2E5tLc0zOfiqru/mmqlZPbfi8qDpOWJqOp70
5lGr7kbp4bqJpTMBWfbphqITist6+b2yriqHikv4XhXUoRVNRyKSWisF46V14KkFNJ1QIEzn9eI2
p11gdAbzTe1da1VHC771fAX9Mt2PeTxzbkO9XEhjmIKEORbSqdomNXrIiKu+pT9XyeBd37KFbgaq
kpBBAkaDTg/ttKdnZ5wlvd52loHGMWQv0mQ49GW6SVqKJv9Bj2OvK+OdFqn3I9lDE+FFHtbaawvt
0MtfMG342S+o62TaUavz1dx8hDLCNiGIUeV+N6bKpoiREhmZMwr6nFsYKKWlV46nCtKqpCOboB79
oFPcEZnO9Y35+pkvf9XMhUWUmVVb4FfxJrVTKrwSqhANUpTrZr4e2UszMzemJEqgo0DZoXKLF1I+
JMmaCM/Xs3RpYebEhqgxVVENwtfEML7mqvkc6flpbKaMxGxXgqnl5QCMDwSCBYr82SVvUBkxA9SM
sJwM9IVClvywIMmKlWlTLq/HtKQ/VmbXo+xZVJdt2PuFDOX7HKzgQeFUeMx6WYaPXIMtLi1KNcCI
oOnAo3zh02NSQNRYRowxFgIMNN2WtulKb3by5vMVgdsfk3pIY6a24uUdKCsCJhhGmZ+jWBvFyj7T
iC+S+BVDDW6Xs1NdaW6SrI2NLrxwUJ4+szs75VaGRmbOEfyS26ZxFVQrIwiY2xPA29xp94y7QJPk
xjY7JhC74DfyXw8PAuYG0jPMoqEfNk1YXC6cNxbhLKJ45vKqBK12uhcSxAxzmT9ev2hLS4UlYCV/
s5J8meHQKRdJPlToXd6jQZD9REnXtbzil34sEzvCeO698JNtso9KR0ts7ed18wu38ML6bKNVK+xi
NQNjuBpCvSwvgH1rHJmjXJIpKy5lAXI37emflc58Si11HS3Q7McLxdFZVO1Qim5o8swJunT0yIOX
US1cwGTtDkyUJoOob/J0fbm/L/rsQF/8hpnXkWgNvfasVn6HTigxOHFqU9Av30eudsSm3yPwxR7Y
pHUCDw0BJ0SE83r9RyztOaJcjCsA1owa9Oxs6XUuIGqcK36KtlbSQ6iSNo5SDC4d1G/XTS28FpNy
M4j0p+n8LwUIiSZpkdVS7wem7AXBD0bf0yjxrxtZWg/U78DwbMJDfBHGNYuoHqSpNFglh65+SDXj
scxrn6H8fd3QgsNDw/2PofnHCwyUd9ED9XXjE5IjO0blFWrYpf3CSJ+qA/FC0Aaf+TtV6LVkMqb6
FfjrKUVvJCzssFxDaC/u2JmZ6c/PQgsd+t1WJw9g8ug+RPdtCBW7NX6CUNS9vmFzsn4gwQFRACEx
wPdw4aAGujRUKXWEuKlX/YjJBSKTFsLBGsh70esPIZlt3llgYd4URH0FOmZwkJW5SUzuRVN5RUPd
sSUOiPFQXk/EKSv73s4kzXCqiBto7abO9V+7uCvAjWASC5fjSzprcYwmhQB7+LTqXmWlRRdP98Y0
OUnSmlbs4kk6MzU7SaSlWVYlOoCpJPuhobkWIDNc83eLRjBEieQc+Ncv+awkxS20gODv2I/8BTRQ
TnsbPyevxBa+tCl99WMNd79sENK3IPYGhvRLlNMzTUQSbnuPJrr0qx1/Xf9AC/ENyOD+/Puz+IaO
EBgyyKD6Dc/YDxlVXi8s1PrIJGaibdeWaBwXawW+RZd9bnWWPVnj1FOCAqfPXCK8/iCjEn8HXprH
cA+Agd0+xXf0BC3FbfqI/94j7+8RP7hEZ8uetv3stg4IUBtk8zgs6Kdb4lBIByBLVk7L2rebeR40
iKskVAvuc9oeSZMem056uf75lpwb0IKY25cxPvCFQGC0RA8PEHJfFuFOLiu3SfQ7IVYqowvDH4hk
IFIKLB8AUl+yXTmqpNZsAfpGR+Ykv4hv0Q8QJL9Hr9Y3JcMAZ3EPfpNx7ZgsLu7M6uwjjUWiAnCD
U9KizFxhoKtpXqTq+/UdXAxhMGICCq0JEwlmk8ujUKZRmocZbgDZVDuozm8C/TctguJgYPQ5+1zT
wVhyiQi7IT+sY/7vC6I5lkyaGXmFTzYEfq0fpbFwB+lO+pcjjgAflAhAD36l5o5GWcuHJuK+GXCv
Mn82pX7Dop/Xd29yqvPY68zIvKgTFUki4jznvjBTUGUbvyreurUafaRhcVsGykOmQu71us3FY/Fn
YdYs8WNjoMh4+mATaIRqvA2N26p4vm5j6eqer2vmFnWjAWppMFV/jC3PCgAMsUxpjRpm0ciEz0MJ
FnSZ80wsqMGdnnAE6uMAULZuNm91Efx9bQH39Y+N6TSeOTpUFPM+Nkru1yiLF8m7ZnJwZq6U4pf9
w5mV+R0aFB4YOYC4o+T3LrSCuk24lzm0T0YHI5IkcpkTeZlDvb/+TICkUvDPA2FFAJS9XF1Xm7ys
TOxgG/pli56h0q8EMAuH7cLC3AdhiCamYar5GKbobV2Lv1Uy5fYwxB/Xl7KQlsOQBSCYqhFM18xO
dVuLKlTZyP2p315HQH4UABLWql1Up0LUB5FnLtfXWCEWRtAwmgREINpdYNAEVPRyBytEgaywYs0X
o/kqdforkbQAONH+e5sGGxJo27rUX4cckZtFVx6vpWMDkTVMwKGAgw8477ilYZ8QNuDzGY8Qyjvy
27a2zffwNt6pk5yxA6gvl+01B7xw7S6szu52prKQ5lGk+Xg4McnYO330l/q7U4x+YWK2q6FB6qoT
PdInjToDgGBDV654wYXA7cLE7GAymYChyGw5EqddXR4hg1JGuRdTywl/XD+Zc2GjL6uZ7siZD2lT
o0xlA5/J/JY9dUfx3H8EP6NX47ZzpU21JzfxY/0xJCsLXKBWuNzEmetC46gQ6XS5o11MbebKiaPZ
FPLaOCWWYTc35JHawh1uoY3mj45wM6htl6/XF794WCaqfMyGoi0278dZY2cpSY0J34xEB0a63ViL
FRe9aALTckiSQKH1hQ6gMCYGCcG5n+ZguIyC+7Zh8cpmLrzTE00cqKYpCNW+cCYbGFOumwZJ4zBm
P8nIfDlIHUyAIACx9o0oQrvW838oOMMoxusAFYCXnrs0EvEilUOQWwai3gZm+UuKV6/BQjSlKcDS
o4RAQOo3b5HEUkSMoZxshHXkkCZO7KztvtMhfq4zrq5s49KlO7emXt4EoysaU+qASRJduWlr7gMw
7pHIsPNRcmm1cjAWrYHYClNHEHVC/H1pjRcFqLQDFGH6EUTa/R0B3C4aK6dUMzv/e8wAJGZBbAx0
B7qZUIq6NEbVgGIOFmGplaTqzy5Qo9s+0dlOZ2PnpyZJ3TZJzZXEYuno4/nGAUHB+yuXYDXA9/Qj
0mlUjtvGp5iTtgHLjYbN9Vu89Iqf25nVBlg2KkRoCuIEXfpsovSkWukNAQzKuW5nYbYPY6u6MXW5
kF+iTHC5i2lKs1yp4JUlrTnxXPJiqEukiubFTfzMx2yHJG4nqf1OsPIRUwJrE0OLTnOqtACHjcEZ
g8xOKFcHvelk+KtJjptustIW3rCToGeiOvE292qwm4AJwdiZJxlwO09szYe1qGxpt89/w2wT8ljS
1CwkOLfNW16FdmBBOLtZ4RZfuBzgyoKcIDjgdeVL4EJJkQVB3Gl+Y8j8Lc9S1eGWKJzSKEynJ1rp
Ylwl8K9/34XzemF0+vOzl1CFaFZgMEv1eyhfOCD43JBK+oe0d1JPQ94Gjw3GkdlNTIM6V3pp0Hyl
yvZREGKF2kYlbMW7LEVfsIOzMjFXIEWcdvhsMRILIq4LfCbd5t5Uy6qdUXFk8pv9JtpiIMnVh42+
kissbiEYrhDqEh0D0XOrVRlIWRJw0La8auxnAczaP3yjMwOzu26NA8nqiWmAdMEBnTq/Lv6e5AyU
zYjUJ5EgNOrmQ8kByWhR6tHg6yoGWIBMA8/hlrJixZss3KMLM7PTpjRDLEQUDn7SM6eoXvPqTWDw
6Pp2LTygMILoBrId0xj8LO+I1LLsslzT0IRn3OYhG5wcmPTb2FBjT7A+XTl2i98fZRYQ3qFa/kWI
ggUCpw6PgQ+S8sF4AqR85Y1eSKQME6rpEwsEaErms6exWncW2KcRsZXWMcX0C0DGhm0WzQ9uadu2
MzYRuI/a0VwLWJcqSXigwHeJnhjm4OZgJ300xWipKQZodsEGulF+/Kx7ra9voq16k32O/3CTzs3N
4mOhFFIgCBj8zPCeNapThmu9hqWtRM8EPVMw3mGyaObItT4qJdpSzS/M6FmuU24TJQcsst7KNNyk
mmUzSz9p4xoH5NLBRxcNZERgKgdh+exMDnw0gwYNHX8wjI1Zk31KNDc1+T948wk8MEF5NROo3ksH
OMi9oY0SqhZsTB2mxHaerZFzLGFeDOjuqhiCRk74hSwhixoiJ0UMb7ThL817vM8+YtVWwC0WeUXp
kJVXcek2n5ubuYwq1jqNlNipnPOD3Gl2g1e+CsPnLvy47jcWn49zU9NHPHs+iFxnGAqD4+BO+cI9
DF9NFKTo7uw5hq/rp9BpNms1zaVUFKkEAMgYjUE0OA/3B6slDcBFyN33Hd4sSGdPAQ09DEj/NM+A
UvskxKH/vL7W33SSszInXAoEoyCzCBzj/EnWLZYY6lBocPi82fWVxZ5DTG/6qK7l98CgNnZqEcyi
wbPY1qB1Pj6C5I0tU25UWQ/A/lIYblym8U5vVAyHQOUF/5fD2DV5oWGIZpTTn3kRjKMrGcM7owN3
aR5orsyM2g1wfhgmiarmKS8x9hBSAa77zALPbJRY3NaSItmUo1o/gZa7eS6VXD7mYSicjOn5jTD6
8KHK80zBsBQw6DgRZNcNnLrgUq4xkJLlYIQL2UNYFhiTzTCYI6qiOoCIKjrKMoD9rU6BIFjZUpyO
rztqQYMG9HOYqJ+dnsIM2sTqtMEHybuN59TO+01jrPbrJk9xzczMR9Zq0YGYuhj8+IXuMZZ5n26w
k67yss5wtFRKM2WUIYGkRHMJWcDlhTDlRkR5lwkfShXeIAZbaUB4XL8JU4F2emgbkIMuQMUXdysP
wdLDA8sgtUcRmX6lkRa1glE+ysEZ6vQuP3LdDVzL6b3sQTxVTlHb/8CZiJQejhPhDyJVFKIu11p1
aEo1DfZ1gquOLogkBltyGCZK7cCWQWkeusHn9ROz4NouTM4+ZWuERZ+M6uDjwriJlmHcI9l2bX8U
jNb/cjrPljf7lEWkiTHvJTTzMVJHWkwoymBVMx6vr0hdqMpcLGkWqpYyqWU1wCVgLiLwA7uDYvmN
sWWgVnYBOESpq74ld/IP7g7HaJs8JFug6T5Dt93yV/V1zbku/hwNxOCoA/9+rmarRnBoGChdDiB4
C7e6aSvtpjyGN8MjdMLC3Fa2dWh335QP+oSa3BaDZKUDulFF3fAYA1FOYzffSsnJT2s/bGEeRIfK
wZ8fNtunUbGCpiqFwCPaHyKnOcnRdiLpZJ7s5p3NQDvvdn8fRl7YnAcHalsHKcFmZDu2g5bJlnnE
z/Zr/f2FEOvcDJUvL1KbC8ykqzBDNmzXbiZaVeKr2//VzCyiavJA0gH7nMwkd/p24hzK79im214/
0ctfCkwleJunhta8/tGDzn5UsgDtErT13QxD715y+g1gxxCT6mrg7/gXPlUcjzOjs6BnGFs+YMKS
+BbG5lor7ry+iQ/KmGGOuVCfri9x6c4CroRm8dQyQTBy+cGaUOd5O8Y4C7Siti60HTpEniLpmasX
GAgzOPPLsF9T1pvu3vwhw2g5kk2KnEn/0qVWrJoZTBqAYvpUleZeU+FpNS+XGrc22UpZbvFQnhmb
3Tfd4E0VDDLxUwWz62WlPhW0cDutegeP2X0FkgiAqLJDrktv1zd3CTmJg4OYXwMJO/p6s90NIX2Y
q2kp/BhgB89soPPcctCLYdSMbcHynXSDQ9p4C7ICg59GI96J4BsnH/ogowEYYnLhs4/YCoJsae9R
JKFIkieVhjmrGihd5VIbkNeJgPwwi+qpHwIvYNYeNHgPei7W+FSWkgYwZwFtAfVBPK/zSEJhGWcJ
QSQxFfHAT7hPSzCSpbvRI9uO2dJaeLtwtsCghfovaH7QfJw95qMZZWWr5MKX+bNCMmfoPgZpTa12
MUgB8h/RO0QaoCo0c6hCrmgXDwCHVxTqFo2yC+NbM6a3FWhJ1ATz9tVJBSIdyLwbK7ReSxlb/fe1
B7Cq//cT5nqEgTrQvGzgnbiIPwVjEBGP/ZUTPOXE84t6bmN2ghNjTMY8xwmm94o/ujL3DMWb2Ks5
vJ9ROnLgKmsHZnJwX21CrRKxJ0EpdPZwc7VAgxezNH4YQ9GIPcTjGuZizcLMI4CftJUCAAX9JES/
DZOFopLWelRLXgeDb/+tYnZAQl0LDaPGNWPKCKHDRtq1Sg9OZ1X/LmnSUYnzd9DaHMYWLZCVj7bk
1M9Mk9krXNRyh7EXDhDfqG4sSNiDcnlPwobbDYLAorJsUsl7hSU2Z8ccGUuvvuo9qAzIXRYGGx0E
akpCDXAJmM/Xf9rixhM0FShUYnR0gvDpz7JshPwlFJHNwZes1M6GFzNZQ6ktxdXkzML0C84sVEkW
i7rE7c/i1sm6nY6xs9p6Vsn3/20lMy8TFXijKzUhSJpNB41QRx7WTtCio8YFmJ7I3/XFy6VEXavl
6MpgKb2+VaVHblmOFd0bKBOAMuj6ctZszRotmhQmhRZj24iZOG1s7UoGyRcwHOnhS5Sv1RaXP9Kf
lc2OgYgtzgO4BF8rk9s8yp5R0Xd7MYk1mGvghcUiCxpv/23j7ESM3YgRdgPG+L7vHLDS5NvMjWvw
X9jUHoUtNXa3azYAeMn2Wti9GAGcG58dkw6s8bQH5bGvP4IvSAXNF+SrWqc66R+lEz6HhxYA+xDK
PhMr7HZNfGD5uv1Z+vQdzi6DBbKi0BT4qklOe1uM0mvbBLv/7eTMvLXVs8CkEWyM8C9p8Zgz7oAb
p67B71CWK0/eolM9+5Yzx10IBakshVOtIVRhI2IHQ1HN7yLKAWsDwEcPE8gMq7ldNbV3fZ2LewnE
MkTBJq2DedEshDhjrPCUgGlymzdAGGhr6PLFO/jHwu+KzNnXikWSdbKBoDjKcqdES3yQi42ulF5Q
9Ju8W6mtTifvyyt7Zm32sndapMio8GAr6xdIWjrlAAYtde2lXbMy8yuVzpqqSXUCMlOQBZNtmcl2
oq1Mta0ZmbmThrOWDEOBIyjuanKTK6FNtefrn3/NxsyLGBAKVIwCzpgZpwwss+3wmeprsgUrZ+x3
kfrsBAQGkoFmCl0NkOMNwyn6ByGBSQb8v1P821meWWirIqgy6L+DsFy8JKFyz8lLt8Yqspg3Q2yc
TjK3YOyd92LzvqutkcPrRTu6p7FjbBOf3qEyHDv5jh2NwYlBffHz+hda9A1nRme+Qc5aoKsqRD1y
Ue0KYPCNtgTbGWpP9S0PDWi2UQCtVO+61eVP9mepszBvQPXakKeHkxpv4JhyjH6NdngxmvuzLnMW
zcmJamRjKog/FOkNuKfsoP7Qra0aPIwAkueNdv8/rWietCIbiJgVYkXpwE5MGXZoFayFNsuP8tmi
Zn4hsazRDAeckBqFlXBbuOWL5iM3vNdDcJ/ZilM9QPkhdNc6Sks+FgUoEH5j5AWAltlrVQZDFnQN
0jbUkJwYMa88vjUTGYsMuii6vb6TCzIXaJOhzGjJ6AnQL3XlsMwlJeLInv5vXblw9Tfr1H5vH4wP
sHF9gprpBSxPAbz9o3QX/MPJPDc+e/zj5P8Zj8LM1vsfxdiuJBpLZ//cwmwz0whMqZEKZ2I1um2U
r0ReeaMWSwcTHgbwH6joAV9xGcCQSrMwM4HyFHfUxlY9ZZs7Fajz7P+/0tviB6MTwByjxJQY80ZA
ksQpyUgi/ECnh9JoblTpe9zglED7E5oLbhERz9DB5FTmNsAzdjE+gNrI1uITi/el9ktNdRsCWxi6
qFbCrEWfev7TZp+zS+VSZDISjtZT/NwLPbCeNje9U+6on6JBEX+sdeSXeqLmucnZ97WanEY8RrQF
6olN1TuFP9rpp+HRR7g7P/8B1j73X8aMLozO3LhFFFY34CsFAWACArQKk31rKPiloUMEcZiIQEN+
kkadOW2DQGECY6d4Zx9NCJvlnv4a3heBmzrEDk7WPtmar+Gp3oLoxS82a6P+S6HEmfV5nJeGkTwI
LR18aHU5Gqc+eFgEqVdC5TUrs6ujqa1SqAT7GOrvFvjKepBXijUPsGZk5sbbSoXaTAIjCjkYAdnW
EE4e4zWJ0CU/c75hs/gOUWpOQCmDeYxcd7Rcfq2yaq1usJipGQBFA6ABZ/0FnpqYqHNxHUuRgu9K
dFeAUIirN1q/G+SjhqZjNJwqkDCOMbRW5MxlTenw8VNOj3EJkl3oh1p87ZwupcmQioBsKGaKv/JQ
D3LaSlATR5ujuAvzxslN6HN1zMu1Fecynfd5LoCZu4nRYOKHmKPYSqOyIuX3WalSW7K2Bf0Wq4cA
yVxyBF8sruGP6y/jQkwDjb9pBg9wMyB0Zxcwj6so1geU+PTyCTxbzjCOnqRXdsFve4t4tFyDUakL
Z+jcojaLolATDkAfOmEe0OJVHXCMetbD+NHdGtvhqf0G9WCgmzCTB+7hxJYxpwJaNu2OQ9e6sq+v
femRufgps5vZg8JUCXomfMivnUawHfejvikTNJx5eEiNo1GHHhjPdor+FkbhvUK+lZHuUON7lxEA
C95iKhCTWY8DZChWftriLmF2Bd0BTP1jTPfyvW20KCIBxXdhb+2vBh08ELptgthtIEGg2iAjNnZr
EdnSw2bJON3AvxA8uvMW1KiZMTQiWgFQr/VjdDU3/pZuim3n9i8AGrtgjV3rwC4EgRcWZ15rgFRE
Hys1pM3aOnkZSKIA3BJCLQpvnZOUXN5RVfC1vZ3+1dklu7A682KAz7TgKMY6ySYiIF0BwAi4hu+d
G9h1DYHsNbr8tVVO3/os1UN3AkTSIR65yjSYo7BGd2otIR9DFWYnzM13G7MHdc71E7R4gM4+5uwA
paQYCwkCRT5TVeGSAepjgxSuGFl4dS52chYKSV2aF2aOCzSQcZNisKwukyOUJK4vZdFHYZQLgBCU
X5V5qqCXRAGyCQ+C6JLEKYPyKdeLPXiHXaPWvaYyj3UO7uDrRpdCE6ztj9VZ+JP2ARqjQTRFvBg9
9NJtmIA2963dSF7rcjcKnybNaHin1O4eje+Rt3ZsFpdNgE+A8tIkBDv7goHRmqNl/k6jweqpg4E9
fZtos7sRUeZIJ+U67/qalx3imcnZ9yzjAM1YhpM6rRnk9/vuXpLtcYtW5LiR/QJSCbZ5A+8DpnNE
umsrXjyzAGeqGFUEfHLelBhDLR4hJIAgRsbYSyojsh5XztLCS24hg5lwKAR8/nO/ygKWN9WUU8cy
mk5l65O8Qpdddtr28fpmLt2Nc0uzvVQaXpMuR50qlW+JMkJCYG8WZOWUrhmZJQYsRPkVo6So7ySH
Ot52+Xu+Vm9b3DHgTKF6jFmrL5kYAyC6BC8r8etcl+/Ag81crYQ8tT5KUJ2oo9fr27Z0BjAy+p+5
2bZhVigNkWAJ30TJqnyGYvbKli3Fl6B3/mNhtmft2KtWDsZZuP9pOkHdowsHLRjwV1qJQ9zeUzzz
AwI0rEbZY62GtPjBzozPvAqm4RJNwQCir0eQjqDHSu/tJlspwy5EkRcrnAV1RRoGvCQwAj5nf1Ce
kgYCfs8YCkEKlzkhZjr5/yHtupYb17HtF7GKAAPIVwZRwZKc3fYLy+3AAIIBJMHw9Xexp2rGLaus
mXPPa9cxRGBjY4e11+ovqiResJPTZKqUrjbo/QKmulmge0bg/rL9Joqv9aPYAGOGojPwe5dcxrnU
GKJWGDBD2XdJI09OExpuvWhie1xBrKAFdBdH+YBZEz0PXYgtN/dkn4cx86p/wKi2SGkBvI56iEFO
YQfKTluhZDqvBLjWUwau1IukreegDYvOFYZ2kAhB1Pbk25iRJrbe4gUwjkPYbQzUXJK92lZX5qqL
8j3Z/Hz1ztUC/1rvxDhRVJ+ydCnckjdxAJ3POnsx0UPCYJexzd6HjdpPHnuO20s3kp4JyL5+54m9
Yiw1Bw8+5F5Bd48DBD/5zg1NyG0ZYR05F0pZ1jlD/c9qQI2chGMgHDf7Jkb9BgKen5z2xS3Ia8ud
26VgUO4cvuldOjfeSEA16XFlaoF0ZRaNXCf3GbiqQ95UZrITve3uqw4yCCwbRr8G+PFKzKO17llN
icegZTEBtS15qLOYNf7AnAZiH6RRh3xq6GMM5MprbA0c0GnCHM8cY8fT3WkOS6iNHNzJpAGGDzFj
ohygNPum8ltp2rdQmxg/ZnuoQdrvUD+uTMSu7bS45Sr2klYbwXg1gEzf0WR+pQ1xGs22htgMCJY5
UL1QGMwSHb/OmBzDjpbZnUy1CT4BsO0pe7ONWr79bFmXtvwk0WpqK00qqlCsElFuCW+s040zx2H/
T8aOvpgwyr1/H25NCqJKTudVIbTriRlZ0KKbDI2qBCmtceGzzl8YTAwYoNqgkGM1/l6tzTpoKrfw
eeyOY8oN7I2xZ3+Ud/E1w9CABN2iFgJNj3fkkvs5947gPf73yssz+iWnaCwTk/qzPkOeBlz6CMvm
+dnpLzVCL37g8jO+LBNDlnVqe31BjJEVerwwU1dG0t7LJ+WPPvGr9yLdjPVr4f9/v/AkENAwN25C
iA+hzdx6Nm5irJk+16j/s2me3UigYP7o3GJS7cTHNrnR68aEI2zdg5N8GvItKW5+XuKc9WPMA0Kt
KGdDfe7ESpwkrRoSu3DaVvyc692DA/2um3a6ENqezd+/rnNiE1neyMEgJWx/UwrfREVzVY1eGoBf
JALthcLUx3/B8rxs0Gk2/XXVExOZB0z0OTVBz5cjVcCFS9M8TC3gRyt6Y3efP+/lnwrY9+UWYiVM
87FvCr6lXpp1OXKwbW7Te3i/rTikYPKXnRev6Nvst5vOh9jVwyVzPL+7IARAzwrTePjv76sADoQW
+iUOcEae7k9xul/gIxp0i0KEPJBN0QO+ShvPunSq5wx0AQUj9aU2rPTEeiZKx4lWDnIyDg6OpPEK
BBoVlEQqiEWIESrtI2RG8nnIA17/lu6BFczTWgwq87rbMnkJ8n0uLQWKFGXQZTO+dYL0qWyqqRyt
VU6mT1IktYcs5MB6ta6NWIGoM7nKMT7987Evpvv3qYPmAXQPqIhZuEmnZUrqZkC2SMNa9bJHr6dc
xzZZ/7+WOK1L9hNBB5EgoCugD2NAAEiALfnnJc4EdPgME94GSRMGfU+zT7e1c0iM8Bn5te7zW2tF
PL51NiRCCPKBoa0Lvu1PzP1t276st3imL+67Z5D6gMz1vGLgNjFL10cnElzUrmdjBkMnn1qBgEQ+
uNrbhQ9d/vBPC59clr4cK8jHYOHqE5NDM26KeCk7L4nAAwFiN9ujb0CihMkquXhPl/Dtp6VPgtgO
aiZjDn60VVzIGRx8xVvbWbmXVWa+oqQMC0PzMUl1O5rxlcWbiyi378EszhihAGg0gbT+hqxkOfT5
wAQ8QzxWbkTYfpA6ZAcwN0QyauutE/681d/dw9/LnTj9XCAIyGK4glxTQVu8jdZOiIv8E98v/d+r
nDh5fdTn0eHQMFlm+kFm5/fWwRz2YvRE1ARjiBEMKFqDAGIO6o+Sri4Vis+keX//gBNLVm1sz9WE
H9D9Am19hEhgOwzrFKnJsILmoeYPR0jTXLo/i2/9ZktfzvLEjOc+z3pqxv+6r8s4Wo8i8R/ZBOKD
9RWgsIs9iUs7fWK++NDBUBTmM745qa8NOwnjBYvVbfOi1nCt85pSNMTXM1+bqwp930tN0bNX98s3
nyRjRYY4uZkZ7Nd9Sp1btNh8kz901qU6zPJ3ftjbUzRNiiENDd15aLHlSHumBxezLYN2o8+5D5U8
rj2P6SUumjNvOKwIxVTUslD7+wYd1LoBLp409goyXr1PB9usoTfE248iG4urZuyhmaoJGUA6nvvM
6pJjPg31Wndbyx/AiBiVKaS+SNG1lxzm2Wv8n192Wj1pwantsFLCvgN+6O55mAem5RPohaHWDC2n
EPMZbokc8lLuffYYvix8kpo5piMU06FBsET4ts+exDprvfJahPHGiBzDx6A3hpLC2p8QYh0uEcWd
aQf+dSR/gCdfnqgB1EBVU/5ZP45ANBbGz6UOWLzndet5B4Ufsi5+a+HC+DeHeDHsaGj96mnUoMJ5
YS8uncHiDb78lE5oaWz1YA2C2tnnPFR3pT28QHfyQjpwPgr4suUnLjt2S6rRHp+cbyiKHSxbaZhv
h7LnSkYVsPIfF/3Ycojf7tqXFU/cd+vyFASNf6wLdf13a6fW/EqLJqgUXq7IfU8I/j7RE1cttKoY
FFkWcz2L+uqt+ZxC24dY6W/6jvmfYgjmTz2wd5fXPhsmfvnOE38NOboJpAjIitOiBh176U+9dulN
OLsGanIM6Qfo0k9JWsZGn6SB7hpiuH89hTxdd6kHpdMAdYBP3kP8z6eXXuBz13TByS3cI/qZIXCz
rh076xCdFmrVPkz5tWOFEGq0pRbEO8FJ8HNYce4rMRiC8jqaT+hAn+wkZmYL2hg4xFp7GPkTS/5n
UIyNTAqAVEahR/ENkDfBhzKnV9BoqZMVKOHXBa8PdXGpdXjuMUO6ANqxP72LU14HQ/LZkXLAYY0Y
NIYubDE+xwkq787zz/t1zui/LnRSdyJWC2XrHBCiCf2RorACrmzf6B604dVoL6IDznmqr6udeKp6
rixdltBVhSKgaXnJrQa+iiQcSZhAbTeIjxgJA5nhABW/Cz7yrF182dDl37/4yClpwSkYU3tVtOUO
6rBQhc37S4uc/TywJjMAUjCqeHrFTKxhFGmP0KA4kpQEpX0oUvpPLPzLIidf0iepapSLG5V2W0tA
bfkikGk581OvCw7Sf3/Gidc1IeHYQhIFko5R+l6vxjXiYy+9he4uwrZLjaWzBwMa7WXGZekvLQ7k
y8FwVRS9vVyoQUGA09D3oC97+dnGzwbhIAS3qQkCOP0bWCjp6y7TJczOOGJ+9JcGErgPDM/YEBD3
+oC/N6u8XsWx/w+aPNCFBF0Q+o8E07Kn3qjnk+ROP6LnHTgRX//RPUk87kOYNbJ8ELo+xIeLE0Pn
ju/roieRuJhSKuIZV3qJjDCw87EQUVQbB6RL/HipqnLO5L8udnJ8JmU5GxId96qmYTFhOpqQQ5df
6gyejYD/sw4qOH+bCejlWDZCVAQDAXRbvPNw3lm3bA+Mk2+jqZQcLxGdnv8wvJQLGRJO8cRVzeNQ
5LNu2auE7QqxT3kVzGMS/WyZ59w89BH+vcjJXW76lhi1ia+qXeGZ8aeUV45zqLpLooBntw9DjSBF
sUHH9Y3N0iggI28l6B3PxLOhgb1WxyzUbqdr/a54hBO5m34b1z9/29lwEXW/hRIFWPlv9F+dW/OC
zX8CDucGCYFP1vzBCbowXc8P2UVHcm4vvy53Er6xPokzp6SIZdpNPm8akKGn4kCmXz9/1rllwHYA
qkUMiKO6eRJggJGgtwqJUM3O523XuJ8JG1MPElI3qrukz3bOBr+udXKT2wEC0sZMZwxSPCidBxU4
ueb5wgedLbZ9XeXkCicuTXUjw4SVJmbLw2jDCDG6YlVq1q40ZozftDVmHNN6K2bjSXba/z6tvVBd
AzKPWR8DDIwnmZw+MBsKiDZCtiL3abVX8vHnIzvTDfp7hZMgx65acFV1SNmnrUWv5KZciQi63Z/N
ALVtzwpHfxErMdXqEv/HuegKdL/ABIPY0QZ442+vZQ1DVSUQBQbmqc6DrB2u5Tjss6H7Bd7Md6Jf
wvueERLBly4fu7TeseaJdaJM6kwQSIRLDP6lFLwwaN1qQKUnW7QSifAUBu8h3e5r12MeGpqH/PzS
zV++6jR++PojTswWAkPIR3VUnyAutW0jtTbA+PePyM/+/tjT3a1T/PtSQlweugqNUiu0HxdMZOc5
dzaqIcLPQR3/X6BhzkYUXz7xtAjEUCnN7QwWVRi+pB71+4P1pPksjFGjRlJ1JGF7pwWXHqVzwdLX
ZU+uisX63GIJjjdV4BuvATbq+tXPl+XcEmBNgBIHmLPgt0+WcNs+S4SF6KEYUGqnbJe44vbnJc7d
RwKuGIdSgEPAd3a6huagmD0hLOoC9whA9ZWrewK687VnelBRB1Oeb+ser9F9jl9/XvvcDQHwZVEU
RieIfIs3lZoG0MNh7XEVR7L2hv24NhJPrds9RCYxDuNGvPacdXUs9vSAQbn84kz3mS3++hNORUJY
hfC6UL29mvvtlNXbpOwuAKnOvb0EJMDAIyKy/g49LcwEt7BCWFZexREJ+DYJF8KUdgNSqmjYXQri
z60HHAEIahYhU5AAnfidqWtAujYyiZQBHVSK6Iz79Fg+LqIx/V25v1gZOhPkUkROIMQEhOp7RVQN
iZKdyBbozRAWGUQTlzQFsJdrEzX2i3X8My8x8jkQcEJ2CnZrnbiaWaGHx2I0iwtcfd/qHrsku7Uz
1NJ/Ns9zgRrmNYDQWlIigozo7xcjJ4T1IsXNBq/bWIQvaNbCgfYrF9JaTAQTcrBsdakXc+aZgra2
ufAM2ZAupyen14kpdko97kGsi/LtlIQKrxUXB70tr1vnkrYzPbeZEO/CUw9yQJf9MaYvKZ9FJHV7
ZgG6MGUt8bTCrG6TXLCwH0bjYNrKjRS65VBpr4Z3AJPylzrO0UOW9XQNQU5UlSV04gd9JuvStLEl
gOlEVqY3Xt4M6rUmjEdpwpXXCyluh9zOQ5mB9JhIS350g3mJTf3c9gHjDQmjRVEAj+/fZ5bGcdqA
pB2vXWuEBm/AwQZSehO61SWmyS81A84EoEtxAafkgHvpG2GwCYG7wWXo9/KEcsjYVO0W0yCGX6Wm
WMm5vdT8Pft1FHokS18QAx0nxtEwrYDoQ4HX3ITgb+UCcZyGHdO8ClOhmnshVjuzGmSgkKkYiJow
2nOympE6MfhdwBlGZXnXNqnlza177Ps48dFo2NpQKf35xp0JVlAWctFdcVEf+Pbe0cnNdQTZ3WrQ
3BGqnPWKFuTN1qdNVrf33Gw3FW5jOapLcL7vQRImX9FndRzIvXwjmZoS4dpcCn3VZTzxhrK96biG
cpF+Ibw/Yy6QDUEldNF6BBbjJI+tLUuLk4RAmLuIHznmhRobd7vsfkmLXnjXz9zrv5Y6yWalUdZ9
myb6Srl7s/5d2W+mfoGJ7czT+dcSy0/44joqkbQuisZQ57bc36BNf6+yS8CV81+B4h0w4xibO50m
EoL3hCwdW5mn0JcQ/bWbmWuSZxcM4JwbBBQILfdFgNf6VpCfKYbmuC3UKhPcazMzKvmLHDc1e7Dx
0FjdXdkTr+j5DvQXPjLbYJElma1X4vJNVkQaKQPVJCsme7/r0G+qu0izWSgKPVKmcej05ML5nhFT
AJWwZWFjIMUM9r0TR8fIAGl00sGW/sVyChAIxJnG31CfaYYbRFEm6lpzCAh61D00nVdC5hdMvJ0H
PpWfb+3ZQ/ryS+jfduC4Y8ydpNRhB1OQJ8+FAFtDcvfzIueiGnggtBMQ0CzZ/sn3KiZ0TSCwWeUy
3vW28vO89Cpn/kXGErN3fCN4swKrtG8akzdaw1VVv9HhH3jErz/i5FPFMDYWS0ExloK5QWPSb+zb
YfgQ0A6+CAI5u61fPvjEWbCZi7g2sZadiKgoCiivWwehu/7PG3vOyX/9pBNHMTTULuPChfR1YX/M
lpl6PVOYy3UOUMS5Lw13//N653z81/VOvIZISzI5Iz4rltpBxm5oyQrUZsbe1os7wyo3yhrXPblE
F49w5tyGWn/EERgQz990huq57ORI3HbVzsIgazaDl1GMVWJCLCN1U0j2DclHmXVlFdrAT4RTwgUa
9XxonxogrmafSVFs0dOr1wKXct3ZhbF1rCpZZa1lBKXF+7VbEtQmAej17HYw/NoY4IGZRYPOsscQ
ho1h9J5IMKYwcW3RuriXXUFrP0bRCpjAWtc3fTnF66Tvijo0M5Bxg6/bzsrQ5fXwEdMaarolqtgA
OIyQJ1vPSQEQh1nVKKBnkFhaIULgISd27Cuq5ZvJYc1Otpke1UqRV6cuadiwIVszBfgfAjoa6DZU
HonlQFIyadMoScv4quUpSBJSPGaAJJeykF6aVyC1UhnmWzhhTVi3PVWrAgzeUT7S/E7joof/obXX
Fpmzn6sRpe5Ef6Od+TY4zGdJv07zdD24eexNwjYgLx5v1NhjGBv6caHC4OimHcfCcxPyqOzqUOft
L3TSf9mFDY4t8AZoAtrBWnlfg9+DWlPoIsvx9DZ/kGZ2XQ6Q2FIkchjwmxoqDUqAbhwUocC736os
j9IU9QBeqF9JlwXNNBxoWX2QZD50klxNGr+ee+2pFPwuzq3ITuZX4Ns3Vq5B560e+WGoyDEZzKu0
tu8E1w+2qvaJ1RzVXKa+6zbIrVoaQWy7CvSxAamiypBFI9K1jBYyO1n7xAXfFJ35SZYCc1PF113O
d4UpDrRjn5jX9iuib7A9pY9pz0jGyUs5TsfZ1Ta21lzbWXKcs36Rh9Ze2iLXt7NdJIEUaAUxDcYL
/66lqeemtn1Fdcz19Tnd9Q7ZlGYqN3rfGZ4W6zN4AVFoyuSd0Et2xDgnw6SsoL50TZCX6LEZxlrv
bHKM1gPtBy3mriN1UEKjyHPjga9ACQzmQbu6iof5YRDz8+TYky/yFBpnOJPcBhGhLaQEHKc7SJcl
gQuJQF869rOAPvQaTIbxhpvJA1WDBJ10+Z7HeJWyQstCVG3r0OmgGF7NaEn2o1xEApoO/3eneVCe
aWD7NQn7EpKKbvKKZ+B11NrfCZmUB/6FxsvK8q7mtdg2idODDoZjzFBCwNKU4+dkmyGJsUWDiJGx
4MaYtQkyRwejyQU2trPa3lcERTgXvFNOWkKdpQhmF+7Q5KT3pg4cs328g/Ib9bLaBZqlMO+HmuRR
FtcrQJavm0EG0OfcVq4JiILz4paQlEbtXQuapGabFGCwDWnGwqe02NeQ3A1NoV5sp3tUlhM4jnik
vX1vafZ2lPGtOzfXrNY2s8ZuyrzaiKo5ZiO2Fgh0lEUaYHlKWtkh0Ee7dhxacMIp3U+QGl8VNTM2
Veo2Xl91qyZug1pU29kUm4RaB6Mb1kORvVujVB7wS7iGWqAqsTdn9wNb9JnKEcxEpdojJvJtrX8c
hqbyhtn4tNWwncR4m5T1ChcErSb1NljjbcW1PS2n9TxYd5VDf2VdhspYbx/g6OA8BH8iysBQDgXa
uUrz12zuIqNzHlB5MkAtF9ce7TMO7kr7yXTB9c9rVuHshy2QGvt+0j5m0d7lndhW0HX1cpvfpDpp
fSp0GWD+ftOq6Zk35XM3Gh+0S3uvndxiu1TQvBp6YSHtRRXpfQvv2cR3UkAzhHHUJnvaBpNT1Z5b
OP027mswmzeFs7IdcTsXRhuYTrtGaPEbsgcwKBfqd8VQi8A1oEdkD0nq6VoifJ3Udwn8RpvYv2tV
3kG/Gf8ypCpaIKNtQSJM2970SjxOjuHpRN3OU3GtU3WDSs5tg+roxLOIKhAW6B1QBtR9NMb6iYPv
sjVFMLrpmjQxQHypvp9T967uk91Ep8qrTfNXmwOW385Rlox+b5brSYj93JeA5qSBXtMVpqIiQxlo
bKX3o1sfBUvCnkBlIEV1AWJETleuazAqi4mGkmdbQyO7xOYBHiko1kFqMzOzrVY1h7l3bl23PuDg
k5CWqvVokl7bvf5cFM2VTuBv2LROKvIaDxmUh+a5R97PriXNcphRVvskjTOv4tJPE+u1cYpraRSJ
l9TxGhM5CwfCE4RIVyWVGwvDKKhOBCJLfF0ZYFWeAqnRnWPlt/3C4OPCERi5VJAmpKE1V6vctm5r
6VxBmTkc5XyVWGyXjmVQavUhJs7GYe5TxoAdyuJ1bJipT9r4vUmHzVSojWZUK2ckQWO6vmVrwShm
RPIMz669Q0IYiGr8NecSGOCyPHQMjf6MIVbiyqo81OIoVBRy8Dnk2nFKnas55XdC62/nqj9qHfso
pzoQpFyB9uSadQQNsTIaqznIWPIbAx1hZYD/p9PEAO28FoVWDdmONmIegWvGMZHam3LQbpposmGJ
+YtWceE1yIaHYbqP8/KlcauHpslui0mRQCZa6edaPwdxguppSePMNxNIYNa6uo6H7pETzV21yo5s
t4FU5VTcziBWzqnzYUljjTqfnxQYQuB5uYW8+6Mu1VM12ntC7b3rVEG9ECkVuKvC7I82bT+QOh1k
Bu+dT3dFKbaggDgiSg6Mst3Ns/FisCliUw24fecDywMAbAkaCGjy6hhrJitJyiYo3fa+YxWOvtHC
KkW52W6NYhlE+0icauPmrXNTtlze0bTjgZk4T6nrbClKZd5QpaDdxyb5mPbRPNd1t7QZrxpL/zXJ
ep/3cjtDj8SPi1zbjbGl/NQcjBBid2jgqXYMlYBeWiehIuAKQGZ5i9GHGrwsjrObcN2mRmwyZfl5
a61zZZVw06MNBwsiBHBPjR46kHvhVr9ZZT9B3E7zoOX3nBnlcdDsCMr1zw4oNW8zMSY+pPHuCpEV
PgQcWt9yyW+9bog/y9nxW14OcNakAN5GPUE2EvIsxpQdljUKbyqtN5HCUmaZpftMuuLOBa4AnLgm
B+KVHZI6mbe0q8R95xTObd9yLdsM1MEActH3zS2LR/N+JinUSqcENQGNJtZO2v3sbGKu6892njqR
26t+8hrajlB3yGM+eTkvFfFHY9bvlCOoC9ZTHUFlrMywFYQ/YNoeZMRyrrbKTPF4d0mLiehM6cfG
0vQjRhRdD29HE41W1q2B/q5/M/iNULj8EWMYJCrb+MhjgtkPgVLdcEhLcQ/tFRPh9Bx2WvK7Z+Ob
GED3nrKrQWu9SqPwIL3EPiXlk55DX6/WPwsbwPym3MbKCFOSvVZ9CZ9odnu70NRKR2LfxG4fjB0e
/HzJDGUFbajhADLXQA5QPrLBhN3rKRR9tfIZM/cvWo4pkaSRViBTqUUpo3hTXLw9JRgv696Gmy0r
9BLTPSPtboT6qt4khyKToduUaairLDDTeGXT5CVDF7ys9PWcD8MGXHZR41oPHXVG36XJldV0D7XJ
3hG9AdMD/pJIZxkNK7urAkK6B6uauCfnugUXWbrVS16Fta1327RMoqrCJeiQbSTJeEMGEZXzHM3o
qni602Q+wo8dU0BkWFqEprKBgA6O0+ZVpBp5WAYYUBQGWpaD7ThHVznKY7PzAWOWeNCg52xI6yUb
5L5qsiowXUhs2GAvRPG3nfyFzEbq9j7n3QPUmx/KWfPhG9+rvGxuwT+9TaR1pQrjiJGkXw4b+jBv
syboKHxNLdg9i3PiOVoZ++CzKjyat9TLXd7B69pGhELxRjOdyYeVlZ6djRvWp/OdbUzsdwemk0BP
ncBWqVjxoiuuEp5sa62I8JDejaxTvkVm/jqK4SPJ64ecjTc0g0tNqvpo2iQL1KhGLye9GXQJfGmf
ZL/1eLgnCmBpy0p8I642GVVHra9tj5GpD62hfUepO4iRvXmxWYe5iUIUMQ763O/UMq8Us4escbbp
0FVeJfqNyrIH2SZrnRW/+978JSf9MaXza5Wz0sPEWwzh5fZoyXEOHRfRAuJFhEQO/ryqeifCMNS9
XTpOkHAWUmFKL1PV6KPjA2rvju0bRC6IhmW2GhyiNnobg4s1A7VQ3fTbRtNWGNOXXqmrHR1GBOsU
4t1sDIpyAuCp5bmHm7wZZjviyKr6od8TrVvXPfusKUO1fiS3DeIas9Kvqlyuy7xZFXIIEpvdG1P6
kFfpMy3dFUjIkDUoc0kNe+hbUDwVDXQR0rXK8bBPjnOPonUC4Hu6GrshTBO65Q1il6y5MyT44EZt
ekOGVAZzPiFLqq8hPJP5SOx8q52fWeP6htnca6mc8NgXR1NPtk2KYTlR76lyn2OSHkCU/9wN+u3Y
ZsOmIX1kDFn60PSavc7NVsMjLY1X6pSf0p2ZV6vkkYyVvULy4HqFGvprWXQJNMwFtJcchC2tGJ+a
TjxoUxEUU/U2u1USdIa2d2P7VahhR6saQj/QhbJZ/mu0VeEZVv6AJCqcExUictgkhoxELkcQdojQ
5vVDgj5dMBfVdZaC2Ni13uUwvDvCvqn4vJ8Zu7Ua88aeyiibnU8qNOVl+JNqcu+71r4dhdqnwNJ5
XYYoP6HTTgNCjlccj0BmrJDxy2BOp4ee0asO/6oI2SBfjQreHMZ0AkBcJJjwBVmYz5zxWjbsvgAv
/Hqc4A4wsZ9i6Cd+SLvhZWr5rZb2YSWMKJbkkeF+WgRBtAGZWg/10wdRymtQ6YR8nBHWVL4GxFQx
uC+8TieMtojAzPljh6Fxp+z2XVE82AXdgDoIwFKyqVOA8U1t+CBk3M5zBuJ8N8qy+n4a9Fe8O+9x
DdrweJr32lBunTwD2pFYQVW5DwReCXwhxbpkBJSiFrnic73jJrgvmhzRqG2vWzxARsNuXIWQHcI7
LWvQhhrGXaGyQ9FmiOyrKDWAOIHJeGDH2gri+kWSRL02b/uGXdGZbfQifRG1YkEzOmBb4s6jW0vj
tuYGX5EOfQnSzTBo2t2Bm+XGFQYPaBNDQqvLI0lM0GU3EjfR+XBsOCUjpp5k42ZqDekPdtkFM+Gg
KJ2M5L0f+bsT87eZaB+ktO+ge/2EasWqFcWD1jp71SVBmc+O1/PknlrNvlG15XETB2zgOai7DsGs
yq7KdnpyKhOEmqm4QkYflGy44oMzBsyWDDTexh5347qTEoJbrb5WvTuFs47fU/XcszQr9gYH45Dc
CjMTLTyLPnXI/IMKIyqCt8dZ1wcPgUoO/vjmenYH8BrUzlGvJDxdnQNO1pn3dUcP2uDumZVF0Oyc
PWti93EXH+IYAumVdtCa6olM/AZ7fSRFHbVK/EZQsrcSPehZ6QtaFV4BDk5QWW/QJQmhPndXjeM7
ozJKIesyFexqLBoaDAlKEIwbOxMBuwl8I0uh9WRnbANJ1SezIm8V5fdGBs+uo4maunKr2d2zO4nE
c4z+WCOX82o7fqtsO5TQ5AR/FwU7WTvsdBSuUwqRK6nVK6UjynHcFWTWHyl6HZ7M1KOIsWcNUNlm
0XVQzGD3yPt2uSweMyjdKSTgTlLfyGwAkc44+YNqjp21iFEZRze3gtRwJ28y6xutg38USnR+OgFs
0WKHkCFHqWZuZovfVjYaiJN2ZSjrUAu6N7M5zDpV+GmDccdscHZ2ESOj49Fk4DGoIXRVkY2GZ3Zw
qucxi+9qKDyPZf2JmjWCuQKZwKQecpXuprnZlgWqSgOKyqJXoBWK9RRBNTuUy49yxmTLWvFKxvi5
I1Pu0bisvEb01C8qDdW1utY+prQeMdYzlFFhkp1KOfdByYz6jIkGiS2G97bM6HrAXPFW1AzhhdVf
61MMyzHIVg7sYJlgWRQNu45793fvGg/S0O8h7X20OmhqpPNNK5qHItEObVX6ps5hEiNcv3ohkryg
A/O68F94BjRgB/jCTq9hbAPmeZK1o8iTJss31BMOldlPQZX2W5uLva71KzJMj3UKWiqzBPti6RtW
c1WC5J7iFZw7qMrWGnL7FtmbDc1mc6WmYt+UmB2qrR1C9HVCP5DX/R9H57HlprKF4SdiLaCIU0AS
Ci2pg+3uM2F1sMmhSAU8/f10Z2fgY3dLULX3HxPr7lB2OPblmfHstez8J+EngTa9deV8sb303JHu
Z+j0YmjuAzh7Uc588ibvlM5wMhkxM+6w44DBS2AchsxD+yapg5j2a/8ulns9XryBJBpXHTyywUb9
jsDimcrzf+Oa+UeBk5IoiqzcpXPW00kyq32p0WNPx1XoZWYeGZOEv0oujZmedKVdPa/4p1kcp7US
b5NmcfP55osze8lOq7o0NIy+3FOBUSK9rpIg69zd1gy3AnjUbcqG+BAESJm+qxvxvLRMQBLEpBiC
pVD/wcoEk1xDS0vjostDu/JjvJ4B1/CFFfqXdErIsHTvAezzvLPvAC0WvnNVWxujBSRdqPzdpuWt
MbO7Zs8Hk2xep6kp/agP4/asmQ9WfXmhujwGtgMDuWOToE6pOm0tai/bCce1e+n7LGzZrTxrCCZQ
vryaA8DGndOAma7+iwGsESbme6uGS7a2h1Grro79M9kg/Y5IQ6llr62/xbOV7ze7uDSbdRWbdWRc
CTazPkwrmbn1XPJ7GzHY5V0u6bvDpGazgvnuf9TNfpVNE+s8uIfM/FzyDFGRQQOccc0IK9lVhctO
LCM/z49G/8fr2v/8Sd4n2/tY5p+ub0LPU7subb58J/kNPP+P2sSYA35fAQAuswgnl8DkjFd9s26q
WSj7NIJl5WF6bKWlFotkCZPZeZvB0x8R+jw446vh8CMPy1unvNjyi+fW7p/srRGhNGveHcq08wKB
KZ2fy2sr/xVMfaN510tBEHIbTYqT1+wSFvO3opLQXF4wJn3U8850hXF5YNDTAqBuO3E/9Dut+2jM
MprJTrIrBCyGOo187l6jrn27HFATRPZI36g3PtuFCnvLeJozJwKzjFCnULepgP0kklBjPouiOw/J
cSIWZSUXRR+3n5ZZJ2iR347WdLGZhytXx2DYR37nhf68hnh4WGX607AVx8WZPoxu3mnzYaUxY7L+
60isIfS5AfZsB6zk2zPxm5HO/if4rSGdVpJzhsoMvPLJg95zSEVo+v/mXA9z78NYjaB+/I69R7AX
Pc2uERRuCXI5HXJHnGUxsBu5u9WFjawJrxJkfyk2dUmhzLzsfPtlWf8R5RFOVXswcutBGQR5nnGe
M9RPM5Brep1yN7Jamq5A01vN+scJEZk933SiiiM7935Yvntb3EDwQl09OfN5nkdwPwtkszzSinw0
qyWYlfGpJe9A+7tJatHGR5M/gjwIDXZGWJPe4EoiAHpR1E0Dv9eXhklqJvahL6h3HAjAcNpT7ZKK
0eXP05RHI/Kgdvl60K6ZPkGRtdEsnjo5x0kx8mXf7fqlXaagdPoUxED7o/z6RnURCWhmF7Ei3Xpf
BKMlnsrmy5nIaV37sE/+w7BxWbiqma/IJPVBl9dA8FfM6xCZM1h1vWt8cXA7lfL+aYCo0x/fjlef
bwtypmi4l4vsJFcjSqd3u/UjvXePhdY8Ne3w0VFyVWrNsSl0KKyfwm+ODgCrNWyhbZmxre5ptwTK
8VBVa0D8FAwoi1CkH7J/Don+3Hd63GY/WS6vImWwBUdrUi8LNOtcufOxJA8t4WpBfxMDTrbLS12k
fzazwI82hrJ99pYRRpMeXBsPbDHhgVU4U4X+pyipH6wtnqs29LfWD1LDfh3YJziIveppKP5olIY4
I5m1Th1U8nsTz36rBZ2qgkGXb2KMh07tVcZRXn6bphG5Wx4P2fCZuHY0og3qF+dqOiPPZKFdnNKL
On0Fd63jbN3OrWnFdjYcjO06OaexzAPfPSzkHW3pX60qgtm4FR0/T3roy4m3io4w/Wcbq0gnYguK
ljyi1LgMmz6FZVm++6mCVZqr4ewDaTHoZsjxnFTn2yJ3arVmKxCj9JCV1q9sNEhL0/xNtNmxcmGP
YIlywCf3v2ytBHf4dtMqGXqtv2spLwgHs6gp/7W+XGN7g3s7Jh3BmYMb89KfxDDSMthQXtyHVmOc
1q2Kpjw5Am6Hpi/ppk9+ZrkFHiFYDyhUM30g2jeTwvDNcMOlHX6Vqdw39ho2ebVHsx1y5wyPLRuQ
1+y+pZ3vdDvjetMuSfWZcRuawDiMMlOrE+iVRGIE4UZAmzXcJNtBc0GpwDBchai7BZ+m+Gz20l3P
lpzOy3cybmGtmUFF5eUCyJlXU5SZycUU/U5xUQRWZTxTg7LzKK6Fgvs3NdmZfq+jCxq09dndezxD
GjUOdWH8QnR9Eh0B8n22b1w31CfrlHnyYGT6J+D+S5u+GNXdE8uTxUXp1dY+S8Qx6wFBEpK8JM+y
o1g3PbmbEM8FesVdUiwvfr6clV7GJZRWujR2sIz5XZMjKpP5a1RVLKZ255l9AnLMhUmCVClevGqO
W6N8k+zCmSmOllmcHIuj1QfrNrpnetJlIBKQV8Jv3jeRXSzdvCHJ2elJEXrjj2/IkKiaP03rXJOt
JNrDimyKvzoj3WnawSCqxnDUm+loO9duQlusL24jXrJJ1eHiuf8RPneUbQ9WIeJiy86lWQ5B2V4l
RX51xaamEelPepLyOFV6eEuOf5BmaipSFQNfhWqgGnSxAtPaeMfrUJTftGvHlbKeTDO/CuvNWedj
rbrI015ZKswq7ms+Pq4la8LGI08FRl63pzqQkywNxPLsZ9bzlrcHbQSbnKmuzT0GfwwAZNRn7geP
ToTOLirNbj+O1RHYeIdhPFoyfHjmyIY3xa12HjPz2PavnpEdswZtrzjAbu62uvg1zdmJPfr4iG/D
q7zXZjY7RUxTwtle6b9UpY6Tt/5doevgUPeOzA+6vtEQKY+jem6Z97qBLAr5PYAg9kDdNd2RQN8s
4io2nObYTcD+qRX5VbvLcu3kLDzhBciPtI3b2mdXq0ZVwfat/JW/dtmlIz1qrT/VvLsIg0Tackxa
BVVnzd/cb49ztb5vI67jRh1skf9qQEwrlwoGtDWHqfNDrcsPmjW+A3p4ocjSJ9uohl1VZR9sV1kX
iM5v91JProtDfXgwGOw61V+pz/pfw83K2PWL34mddqFZqC/Z6bveTw9VYb4kw/yr7zVEXmwGALrL
Qdf881j4D/VmCYkMz2LMpMb287+aSFddWcHYVGAPnciRG5S5bb4spZxurTDyA4mVaVxNA+y4UBOw
bTUY5kmRNrxzZuYbJ99NtFht7Zl2nbCt2iCt9FDlHw46Eb8fz35+a/qPhX/jVEEi+40Vtt63xhqm
EUdMERL6GGbZ2mZm/Vub8+VBdRfyezFhEbCM1Mg2kuLhF78W8mtzn0BTKLbQr9K2jw0AZ638SBuh
ydsg566YW3Pv5eR6OdMpFd4fBDFB4z2rvDk4EjEKsOiAjopDlbTko6/pUW+uQEFT3MCSSKrCpwUr
x/S78VGVMUCUA74LFBCVJcIlm3SUvZr3CL+A13aTYe91ctwVumc9NUYPE6W1iBWG4Z+ebt1r4g81
Z5IxRVbuQDBXvdyPGlPs0jYnnU/LGv2/2Zz4T6lr+1Hhutsx2bLlqdXqCa1ZogVZJqEVm7k7VUVe
RRoO0H0ywPNmdW5FCXNkwI9FsOFSefd2rre70/f6pZqWR3gqcHsIZT3FarbUwfRq74KMQAQyR9tX
l/+lefdX5vp/YmrsR2gy7h0iZHZ56phhK8tny2iG0zLobEI2BzJMyhrPW10ecpp/j5VjGM9ItiSA
MsOON5jq0o9luivW+l8OJPCM+WA6dE353U7PYE7BqqZIzTx367r4YTON1ASoD7fMDqKXf+QwXJyR
gXfML2BO7AEPVeKSxL2bJhFOuD848ZPAbsRuNs2zk5p7p+uPdGfvhABMKkphRLPRXYsC4I82339b
bmpxX9ENnPjfvr6X619XmeFKbP46azvc9Ye58m+asZEjUws9Ard6Au0MKfWog1o4p5wPPEwRxaDU
P6peHtRaIXToD16yhV3iRJvVUwzwNWkjhz7mh6S509jxO+MENlviXIG+zSUL+s4EXloiOaojPpWo
GtK95rXP0h2fso0R0ZoPctR3CKWgIQCLC7QdWqdHo+Ge/XWIGd3D3L2h22DlEkc75cTljz5wNz/X
AX7e8vYbZgu4GvB7ELHj3OzJ3XuGPNnL2Stl0G5/5Uh+nz5dmqzdmbnDYsy7NqQHo51jUMwLfUqx
SVwh8Z/vbuZT7OVlu5KFhAftIuvuoHjRJI8C6rJgpQyw5UUfliJ6cAbK0j4L3ThM6RoN5P7XxRp3
aX9GLLBTtb2XnL22yE42A5rm57E/NTf5aIwA1J5UdukG8zb3xsEBBtQzcOdBJ3dYvgNbJ+h6khee
sGMrpkPlCyoRZ+u1nZarZjj/TYRKivpHz8A60+FPVkINGH7cM/p79h+AhT2H3an38DpMyPk16O22
6yMna7hGk+O2fbnbWZrTuYOOl4PPRDS8mbN1tmT17lcse/KWzX4kN7prLOfoZOo/g7bcouifC6P8
mKrpl6ubh7R60C2e/c69H3VDvWu9izbmv1k0Ttz9OxoFnjbrXEhvbwoEaS10VVuHZlOwn/scnPre
VfNfyLGnxP3uHUVwHIvV9rzphOr4yXrOMgqoUvSY/9fTQamWYFy4UUiDWRa7J10QA3Zq4Py2/87a
peGFlXwq7mZFlVKXvB7+iLkogmGoDpQHhK6uvS8toDTFQWNp7eyi4XIo46bsd7nN5tjBBZHoJzUK
2POTvwyHyiMrQnUvFdoKZaIK8Mo/9jbFpdx+zNzbVaSJ1hlQy/zHWfXYqcHmhvqiM8EZPNS9pwVe
l11GJtZFAHeKwMeFDIUSjl4Hq0hkdoYMpXvXeW/17nOan30XE29hRIZrcG9+qmZncLnn6W7tm1OX
TE8LsyYNxr5EXKLMOO+uAwAehUDca2FHoopVPI/Df6awgaHMyFy2T29FgrQ4YdP2IK3a2QcRzb/F
Fk7+xPi5RvZD8TCbkQcpUaTmkVy6Y5Nrz52bnC0bmJRyWpZhKkjlHE1aF/rANoa4b5oPUqeth8ow
ohpyjV0JJYm6+pt2T9PubFNxMFpGJFxjP7SfXrMcKvPT0qluSrNrtQ7/OM1PKR6Eeusi2SNfsZiG
m1PR5qfUL34xf4aInqagda1bx9rpPSDVNb23+YUX61YzV4HckzshQDiuBBFWbKFyGuGPRFgu5k4k
kFUdu6017fuJ512ASVTpaUz82NmcoGvW317z5a1pCLMAPBhr67nQ71kzHECJgj4pD87QswZ20dq3
91LwySlWyeRqtjew+WAYj8UguG7rSC30mIq/1ePbMEllHrgwmjJMQaeMry17XzxSYJGYzl3L2AmP
SVdIZ7+LQqEU0gPTLv5Rik6l/RvCwMh0sz1xdZGTc6KMfuRo23Ofzd9tKY69UIfenuioEK8CFFo4
AhqLG7TLUVlJYI316CNQaet+L8xjX9VHAmX2SV7uUYna0TBqTkTlRtw2TKyCeg9Qksxbz8lICFFW
HLXEj+aBjCUNgXwL9bSAkOXin6qf2PSuZOVxJy88yKhO6ABgRo8zwzsV7hBx7/9ORxVN5EVvw9+M
+TJP0KVp/jFdYHsNrkdvCypdByv557rvSZ3hNxpp7sEz2OeB6VrhzOTiM+R2jR8T4Aex7P5svf79
iOu3k1fDb4EgGOCrJRQ+x3Qmr2XvnxbUZuOMknbwgq6bDq5gygJQXKVNWq3MgRgIPsySyEkBOAfj
1YNLWTOih4lOPqVbGxWeEduOvJQgyYFVmogUlw+RDk/E76LAkujSy6umFZEBZnvATgc/0P5CiXJ2
J4c5Z4pW/huzQFBvTgj1AJQkdonDjdC9F8VyriF4VuPdysyT6xuRJt2oWETQNp8rLtdyzc8jrG7F
wb96jCPNIyKxOBmWu9PXOt58v0e4y2aDOiMcel66am2CBd9QZnCRyung603EfrpzxxaJDAHL6Tui
FcAeWKbybAEfmhZiu62PKpyuciCqdOMKYezfhjZK2/EihuTNrs3X2dwKoOEuziYuN+aIZEKQgwPS
kVlIpOMecvhau/0Of18EhhBBxx9qkHGLb5ETJcCQF1X5f5kGdr4ucY7msU/1WC4zI4b/YTRfpCeB
+fk3/BwIWu66kmGBWW70/3Q80ev8u6xeDF1dCvCDUi37TsVWx9hPMttRuQSilcXH6CCZlEgjOv4P
zUQj2IZJAVFW/qT8tVkqY88ApHO2ncOIayNan6tXb7ks2LXLBzQ2ztGDqwWj2ufj+qYtz7IVYeI7
kWZae9fxdqnNhQicn/cLy55XH4nB/SUt/a7pxZtuzU911eznEsp9GcXfLrHFUSrvZts44M1JE7vV
aw46EK65uNFsTZFIRZD72n5sjBgRnckjS3yra6m7nWkoZLiJGkDywXTMYJm1z97Wj25Z/nDh3rdC
b5mVZb5HaX4qkunLM5rrXNRXCufxZvcNrt+6AQ1J+09S6iKNTxnoa9dU+t2RN1Q3J3NiVUvH+FE5
Arm6fTm1sQM0xvvih1vFY6PL88iYzXUeS1/tTBAN01V7mNRj4hME6I8ANcQobTYaKJt5gLaGa2P1
r9mY3fUi202ufEoL8ysbhmDkrsn8P9ZqvRgw29Ru3ArZ7M2ufyTqBWvXHKwihzLroOhLtGbm3Rmv
hZhftc4/u7W305z3xklOma8H7lyHxnrP2ifpjKd2YL+gnNdn2UZrcsZqFA16Hffc+g0CuAGeeSxW
IOn6oV04aIPzYyxcf9SVVaxc42Mhav4kpTqsRbK3Jy9MDee4yOxcKRxCGU+md5pS7bWxpmCecVbg
S4TACecmj1L/3V+mF88dPlpwsA5Z48J3kCNgmtI5pDl2h5AuLIctgh8Jq/4/xWaTP4ifQdtpKouU
ljBVzmdfq0LgZkK1iQnf/J2Ty99+OiNCVEFu1BQLVPEkVNjO1VNF/rVkLOgkMK6zLCcE7yIopyVu
8yJSFrNqA7gEExY2jRHpnKhJU9xXVx5LV8WLQ/arTC3yoPPunBSsbG63y6UZalJDtbHFyH+i1Bqi
jbnKcm0k//0FbWWkiqsxZdeEVomgabNfHIDHqiaQ23me6/xk1usBTh8N4XhpiAFNUDk12R1hCF1a
LAPUMzt9ThbcWLw1tfeU1/3NTUB96+/W1eJRI6Ndqn+AE5dsq/4k0r+Z02WUhbPrlvxeQtY5fotb
GEEM12dxsicErr5eOGy/2sWf2Sv9Jey7m++Zp0zL49JHYq0vCIvlX1E2EA4wJrReoBhDm5VRt/TT
rd1OMuy2dnXWeRAz8MTZsy+On4ewPr+XCWeY9ELdtW8qsb7qZrxn63yr4flHfYrruXidrOHaizly
fO/VH/LPuituSTU8NyuLnE6IILebAeM9x/TqPBVItkbXfRo5DJwCsiZntkkqs47bMv0v5SRg3vyH
+fAym5DYhuhBvbNlC/R2ogARIwA6Q3LlsmVE0QqSrBnJ02Jlz/bYvWT2g2303ENiIIgdXXgPM+c3
SW+mKA9zSZVC0p3wwAT+ZoadWzGt2AkgvBZKtUSD/XtugMA7jk7V97+qrHlv2CqFsrkg+zcnV7+T
svlUev3maXTdpsWzv+Rxq/DJkYrp3kSRw/BCpulr4K1ZjDuSLV7t5iT7bQuDBfQJDOkwYNBJ8CT4
s3hp5wcLhgRS9WGVrH8Sw0+emrT4drXuXrQbO1jTAKZ7z2BbPD4CbmOs3tQ4HFd3u5rlUn84E+9C
Wm0q8JQ6TJ45httkXo01/RYscPnsfaQugIzyUjNCWMsgMKTHuee5fOBA+uIVQFSJPJV+6+pBa2Xt
0UScHWqN4VCGp49/nCG1ryNn3MGq15w8PCt5zSkeIAFN1y/rtt1SrT67ZrLHt/m3EuOl8vQpArUz
A8eUJ4vPWStQbvWZH3NWEfAIhAa41l78rYN1L3R+Bo1zv014wLOmO42Fd+J5ZdlxrGanL0XOWjp7
3CfSYZkpWlI6qg3BfV4eXf6iYGBlCd0h+ZrM5QJwwcvS4sZyvL+NJ/abO7cMfsKDlwKzNrcH2O1Z
a7iyfw2JqQJznHa+1e2p5bsnlo9LIUFcKyVqt2LGDp12E6Nikv+sNe4IyNjTZkw1j4UgLSAXzJwP
hZMGoR0qj5xQJamHWjmHxSaeCiONfbP/PZvpq6tNuEtKFkzHeZ8XhAyVvInafV2nrqU9YX3OJZeq
rxX/JrhYsjEp4mhzlkC6aXnkE2Tzmu/JvTKymyhFejIwOiFtGy7bllLPOLkwBwIVcN6xy/XnpsxQ
thprHq02iWXeQwKRf2yAOXjIbgJDC+uAPDFXMgq16T8f7PRSzq72O180EVXpgMJlEN3jy1cHN5n0
A+L1xy8yqrvbetMOvZ4MaTLuL6rhWg6aWhTTDnOtzl9t6PJn0PPiyS2siXcSGHssESkWPr4khJM0
dNoSNa+78aenLZF76Oz+2Wks8DDwTxEa48Qvvsg0y/dpXSYzY051WkrL3MLWtuADq7lJj2XKmo1F
TfxGcMQuYiqJESBJOmxCOOgrehB/Gps5Uivc6XmQiffNtGsc2tLTv3xmuPOQ2fahaBE38wwPT7Zl
+4HuZnAbTsrNrylW3VrU4q43q3YoNWU/zDYPRWaWL+tZlwuiSjW4p2YxNAwO2oZKA3NpSZOXrK6t
XVMMVJb2qySpKE478s20RrjEzWBRq0P1WPl0ROMxOfsaU+7qv9Jc7iQ7ppUtWM1Co59p9Auu1Icg
MhHaXm5+si/XdOXu7NuorepkP+Fw2Q+uxymvC+KLlYWvjB8uyhNj3A1jYmP96bfdOshut2q5xp2M
+a2HfA0EknVI6PyUKCnus9f1p9pOk91YP4SXtifvZB2mR7GUbdyOKIyEZLEZvdWNvTHlQVsYF8NJ
LxMwQIWeIVdqfl0Gfs+IyTCNHdmmNzEv3qvLmAVvCPWmOIEt9Z6V/nhbXKd5NWt36cM50ba/WWOt
T4kNseLS8YFCqS/uhWcPl05zFBk59ZoeJOrdvaU298pIah47PVN3Mcn0YCbmimbEmyKHgyyg7NaI
C4qM2AgAr7F0/BWruOdruT0jFYeUyfr0xfXQG/fwJG/zPHs0R3gj+H9p+g8Noobg1+2Lj7xbUMeg
GjQMaGcsj2OhaTtj2KxnByn0a9YZP8UKmJeTaPxSt6PcGbYJNI2D6DjgxDhomsZ06TaSqX9tQnMq
P5E5GSHv45lvx2BYR2Ci3Pl7lQM+PImnE7Lo2qStGfn+8Impk4/fp4zH4KE41HW/3Ry92aK04dbG
cKd/mMOcxXVtYawhY/g0mv3AQIRapDcNKs3nunR4g7vlvRxaYJtE17IPS8vaL+FRn8EpOx0MYd8p
baSvPu9BT5lj2jeVTdwRteUyabuQ58uW78p+VgEClDUGzUvo6dSSk3QdKEay9l5cXpCw8h3ast2p
7PZSde6L4ATL2ADxXvmlr79UjlntxmKygPjN9I8ylRbjRGpfcm3zYBIKnU1ZQ9jyYBcmKEhXutm7
2kp6oBzYF1MrBWLxRD+lCHwPENBbbDVDcfSUgQBmmkirkehkdoXfStYcnHaB5S7JTU8kLdvu0t0Q
B49LyAYis6gtR+v3Zk3MpcAB9RdXRctXrJJ+p+vab4V5XW/sR8zociE3RI9svBaRKaDOGiRKTwYU
4mWT8/BZ2o2bh/WIDMEsUHvoLgTj0GfOTrPMJbI9ZtZRDLkKdKsYvseue6kt33uBK7KeWmV5TwKF
fzAqV2VBnfsSofystoC88PRTDrr5aU896hzo/bhyPREV3Tp/rNIZro107I/BAcKzuqW5aK3y7k3n
zmyWmx/iNF6CHBrsOZubEXdG6T1bWYWx2F/9Q1dpxsGsvB9ZmVoEGM6t9qAm3L4T0UqSR1B3tbrh
eAe2Hb32bNqjHgyNTE9ektQfQpUm17ptcdWmXaxMp90Ny2qYUSrc5WVLjeKXPWWjgzwXm5xcVg7K
jH8AMxtXtlrVYwsqom5SI5HXkPha7c+HwWG5SGcwqEyq7bBsnjoZ42D+MqXy971m25E7LBYVVRq+
3dExrk4CO7K2/tXw2b5Bg/O+NMKyqkeYHr/9LBU2RX8rVwwFTY+KJjVviIQZDnsDGXK+NCeJqfU+
9ThAIv5f+0Xgo3g2+mb4pyx3esHqmi2Bw276u7LU+NYnloGbY5VVUHij/guzYwYkoLzXBrvhmUoh
Fa7LACthegy0tUmU8TIDu/C4jrHZOIxamlveetsQcVpb1lONVwtZDA0StjdbLO+bgfcmMertp+jE
J84xswjtZWj6oNI0/20acvNILMiIwBiqL6zk7O/xKUGLykQ8TWTsPxlrBlmFANQeD8i6UojdTm2/
O/3/ESk+PZvdZIeZcPJQbH5xtZLJQNSgiuUbCXpxTxVWw3Eh0OLsrU577KH691Wpk/a32VoeJGmB
uK3DOuQUZr+r56a55A1mQAZ7oIS0T+Z3cvYR7Zo63Ei7FdtDa6v2q8gVPbhZa/1HhkDaRq42GDIS
Oatm8/ij2eRtb5Whqnd33AaU+hb+rmBxgbIpx55trJi643xN9GsP0Jdbc60ZCnDLLkru9E1WO6f3
SwyoHWAg2e9m3E8VAO2Uj1/2WPEUI6WnoYReGbpNdZRjZNoYQZclJTY1LGM4Owptn68AL9x+umVC
QIMy2g94KPdShtR1Xos3v1fVKfethKCUKYMySZRzrsWsHewsNyKHLsSz2wKH25sjOAhK6zjqy/Jc
bC2S0QLCA8mWSGD+m7z+NJ0JbKwnC5MvauuRuY9IQ3IUAQfK40CzEwQ0MAPIkat5bJHsGdZnqgnj
v7XipG1ggkMAsOkXK1J2sRMPQtVjgO7TZDjpNgvVsrTyk5S1+jlt5/bXqmPftuYeq4azEHOrZ1Yk
epHeKuSIpxIP9lFo809NCsCvbNDLz2ExRfO02qV+M/0iFkwUD9erv9o/5vNS9vY9GxivekPPYK/z
fVYXL2Kc2/NEi27IvDSGRa8P57ViF5uWsTvZLT+41gf+NL6YhX+1G+Pui+6ctu2TXsztA2J4da0F
cb55zwtAj8LNLoa+7fpOseRDrc2i/9tvbP1DX15tjIvByleKRaG8jYl+bPPsWDMLBKuTsxwO5NBP
9o9VrdfBnv61rfjtjPaxejyWyn7z5HTM/Qm6w2mjbLGujrLffYw9oZHTBFbIM1D3yW2ZwFIKa+v1
6G4kQ2699ZDkdOOjYPttZL5hWRl+QQve3IUQgUFSP6dZ3EiD6tmjrCSHwMNlnK0Wmuzkf6Sd127d
TJZGX2gIsKoYb0+OOsqSdUMomTlnPv0sNjAzbo1gobuBvmjgh10+ZLFqh+9bW97UQRIfID3QTwzT
+XLWX+NxTJdTLy95Ze65wxCG6RRRw6HdIhw5maKeKzDd7WjTMCgLBkD2VnKMSab3U/+PRKUo2ZdD
u1cNrcTQTHepHU8LD0jWqkmzXV+g7is0yhemU2zbMrti+tN61OODTT+3bcTdPCEobdOHPvdu8FFc
sr7aKzKQ3nHvytw5FhxiRuc+OQFiN2kjnekBAcaWvXWG6D6vfaRAkpPNtrMJHZvaKeRoY6Ht+LW/
p9jZJC1jvgMW7GJtEapyT1i9H+Nka6b9b8ox+6htb8aBCuQ4cCxb9o2M83fHpq3rFXS4cRkvNfMf
zu+rCD5FIiIcueH0aITuXZNVzZoa7GlMLAp3kkvKTtei7S92V5ULQBPoYryENqdB7aOwPxsETMvY
EhsTXauX+LeR6107QUINMTVmOzIhnu/gNjKLjmxWd17JkBFGklk/16NRHZ0k2kwB9y1kiwXlQGeV
20536Hz3OMnUPw69OMRJggUF0w6G92XdAu1onGNEdm00/rEWxppOznM2xW+0SQ8Y/S7QVHc0aa9C
lMBoJS2oOZh9FpZbfUpcyrPx71YbALFGaF+BSHgPfamvSolwXwzpbVJVt5SRskUx+diBO/stjPr3
vLT2epD40GldtkvkkoE1V07vG4xPss62cO/TCJ1eQZ1u8pyjCoPnpKVJV0/DR6T5Z8/CjTLGKEBK
KoyUVVzV3E1m8iJgqS1KroEy1XYeE92lX9+jvXjwCn0PlG2JKeJk6miAlCQ40DVM16Lh/ZQIE1Le
XiCWI7eZYU3HxBUoeGut2GsEFriqu3XoIeMMW3YEosuN3tQ7VZbXaKi1rYHdbVG1DhfSFA2rlqB3
nZj6h++7pFY6eu3Qf/D74gI0xF+VXbjtQ/lii+LejBNiCfoXnf9hoLgAt6DvAbHcViG5egJqMmSe
+dJvQccxNpt/sD2CGhn82zLpTpJ81491foKuw8UN9HvDya5Gd1paBXm15x7EYN00eOlSboSFJ4en
vNOfitLbtT7apjq67orpV54Mm0hN68RBrTxVR0E/RuXJKgqqLScOra/g1srbfa/M+652n0ObaldT
m4exQ/BeVt1lNAIG4mnLgT4T/MF3TvrzqFdPuYbFOKzpKSJ93mcao0HHvL+eTPuCIo9+zIzyz1wy
VTQdFr1+j361l6KSzz/amsQEGYQXHVPnTaI2KKASBOFnWT03bneurJeBMR8YsAzfXaeVxcWOQ2Xw
iKR+W4V+LLubnKeM/suznmLnrreI1tDMEoCf2pzsHnWanmk3qDQZFLxHZrBqvd+yJLP1cOOP69bi
5aBTKqNXerOrCdmz7x0pGHMXiLVId1YTbnPfXgZZu0yrO18v1l3ac/uTiVjpbvSoPKLFyBIavu58
UYY0fMkymteYqz+wN2lK08+CkYAQDI7BSGG3o4XZauN1mZSUMZC3uc7N2NOht19k7mydSq7BFL+Y
sXm06J8F3e/EO4kY9HKLbfK67ajkmo9pKQ62vNe635mOCtrF16XWWYr4hmo6Uzypf+FLi1JawG9N
1W9wvqIyey/ArOBVDyJnY8r7DOeKWSGCgWKiKDMPLlpoMuyctnId0PlGuScZbaOwqyj93q8Rlnlv
RUhKLxQOYIJP6MInGyWk29POqiYq7c+BVhw7mTNwp3/waTbEDFB1/DBbWS3kChp0cwcilNnvlp64
ky5GQQsxZ7gaMxZd9RbT6S0t5F3IzSlqmZBaIog+bkjsFQ9LSUFORq824uJQay8gQdFtYO7/zJPk
WBVPZtNiyNVXRsr4YnVhpAmIko10T435LDoUW+p5xGiBUHdWkVHpIjWKHdQJsy8ZKaPjapx7+xAn
4Bgg2nCjdS2ucVEvdcNCImgcoqLfTv0lTm5K4e/LQVtMzmM+mquIzVz4OM/ncgx+/DBo7wzitqBT
97aiW+kDURiiy+TPpUiPv/DJk+6ar/C16LQz4KV1nPqHWjmXsIZMxfMoJOaw7lbDhGRJBJFJjZR5
Wgv/0lN7srhDC7TVIt20hkm7IEdV1lCBRLYcj9uwrK8zAylbMO3CILg0zk3bPhfylVLKCbcBtoye
Qe4u2IInVb1MwTnQPqzhqRDTWln10sA7nMx6ntq77uMSo1C+hP27NGqk44MgcKHuO0YRmUC/ctDK
et6wcttj2d7EoVqOxS/o511rnltaoqNPd8Y7O7q5SoerLrlXjr3kwqTk8+joHvJ8Zofnty5R39Sr
K79FKhoF8hLBkeuAYDSeswhajxpkvHSmY2U6yzB98tVDN11icetQyq1s3MLyJY5Qj+rBu8u8EvLK
JNmhY972jKXK7WRjkVum/e0g+51Z3CV6uii8pzJAf2si7rWmpV5RtKVhR3cXH11FeBDRPpVEeZc0
tQiunhDcLVXKDu3pdWbLQQzInnAQDNnCqB4c+9KGH5SXljV7oRo+0uHYMHOTth1Fzo2eXLrRW3eG
u/Q4XLwYlom4naU2fqLWVeAsJ40mn4yvTaddiq5CDnZtmEwqwS4FG/Zd1wxCeWNRV0R6ZbYm4Fk0
gLEEpcsMxkudrDKk16WgZeC9Z+o9LYFkZVeJah/b4rbobgdIBBVfmdJcruR97hKV5TtTR1QHcITa
45jejPa7w0zQubfEfTdWJ1HDK260UzpfVCQAdvk5CSZuqWTrTgSe4USPLwLewNh0X1wJZSx6igQT
x0oWiF0+OjvTERubUk2ILL7KH/FaI4VepOO9VZwz+gERZy41mjJ0boa0fq5a4B3liH392YMnNvBu
NB8Nh/6smdj15LgOCFZqGgY5dfP5sC8rrAPjjRhB4cEwyuI7zaTThaW/gsSi5HXQXHWlttcbYnpc
baP7nJjvKBfWaAaW+giSpf/VYVGr9Hsp9tjy1lHeQ1IJV4PEYCGzYCFQbBs90whHNzVWRNmokPTp
VLn1bUPjepdX0VvRAF7osh0tqFVtxzd9ZdxrlnydKifE2Zt/mLr3ijoTNYzXv+l6/ZIM8bpKBLdw
vDcza5eYvypPbnLe6ZQ8FMkjfNADWTUiEzYJ5oaOucW19amiQ5I9h9kvD9msLqnS2re0T5AXnnN8
PbQKVqJ7SKG8U20BvnPVVlc9HqY07NaiOKvpYRifhwF3lonWTk4YSJJTH9Wn2ojw9kLXGeJm52nO
pkQxCSf0AK4hX40xu4ACFyUXynxjxYE/lcNCQyNa0BgJY3fXck+Xfgm+L30aE+1aBu4VPbjfuUcj
uPROo7LYHZOEbNQjqzPPk+VtAopcme5fh1l+bSvvqguc57gwsIqUjDnSw72w9RXujI2qnLcB36Kb
OxfaC2zn9j2t/Dt6K5Rxu2011Fdamh8zP1sZenjWE3/ZDs7anvoHqRD/Z61eL22RUukJuZIo34Sr
3puuAUxysdQtAae59gl1+fa7z6ZPjyIoJp6IceULToRedU8BRYFFI3u0nxplTpBzUKiCat1owVZk
yTXy37VpMFy2IXYpOnVoWnZaPezailllpq3eCz8ItihklobtXveS3KM0bUSVI4Q0qR7igPwRh6xT
Y50c6+AhbaxH3xV3EKY+qI8SsvbbWI82oSY3gREdVDpS7HL6bgWc8jS23T4a63Maob6KtJuoya+D
STFCPb835vkUGQmk6qBV+0NIVSTba0lIzOZT4GCnbsOe2SZ5cFN2+O7C4AIkDPcESVfambdGbt9U
fn3DOPd3UGavkx/dlXz8Bh5n34+v4jz9jQwZoaYtrrKwvLgNekjcnWEbe2tdy36DDH7vuyEEBkDb
2zTHN7sQ0bJz62RNYnY9KUn3pcQIakIimXqmG1LQqmH2BSvSWVw6as8j3sX6rBxK8eVL8Z4m6QO6
B7o4WVMvegF0MPeM+7IZPvB1U7Q0ShToUryks/oWRMLOrkIITNicfZvQviosvp7QstDQkTiqFvV+
HMzzFcP6IrTgqldtf0AkQiEYQRQDDdu3IdTuobogqU582oeO8MAEuvK1YvKCvdJaXEY0Sp/DxKdl
E9CzeqHFK88FNOBL2+DzDZES7KhqBkdPCcRlRUTJDrngeiox1XFixOISRG2+jSjRoY4PL3bDxQVz
486vh9cpDbEj5IdWxZ++nd/wNyGlJO/rp+xZ7+tL4DRHRMgd3gjFX5SfoyjBJZlp9zpJ5Ab7ACMp
fJsjyBneal2dpJTVQjHDZy005pYbRvdpmVSKnSZ2To4v5LqLzX2UDtzJdvpEs2ngKSGi1KO4Xwvb
YLp55bQbs0eOUzqESKHsV/2Y3whYX1VVv3fIR2qnvtUS6Z8DWfMrbcl8llwBfOmaI1LzX0zbuRoU
zIJMIYATIQRFQaHHM9F4TsPzYKDgCoz2wQwBQTSUtJZOyT3cBTl1AR8FjYiLcZUZE4raxHhMGu2B
z+JXiCE38kwTvyet37LCeGjaA4SBPtLOZh+Hp9yHNIAjrk1WQhPyAhAPLYHj+zuvduxVoPUvlm5r
677r0Y1VonoPzFKvd74mzOGSFWD8zvWYEVySPGKiyZli1avmQOUqe5PW1IKOqOJDpVL3XFZ5eM9p
oa2CAmt4E8wU3qlG91KDeSnaEiWWURcbX8eioXG+XbUqJDBsfARYgRzvjSbyM36g/pEZZTsXO0Pz
t0qa4QGrQYSqQwRz7O9R1d5gveaAaCbHLK81w+xxHACxRwNYJJwwvajHjWvWfbGPHVRhCBmLliuY
bv0qL/NyAkg1RS1OJRzZjJ5EBl5x6n0k+hCgfRqg0ALPm0g/suxoxE12Rlqc3tINomNQ1fkupIe/
pLJc7JBHgvdBB/dkN8F0PeZW8VLWmdpQDsY2i14G84ePIdXz67d0bN7dNBrOWoAWUDUQL725mcsh
sdPjDBdJW5BTe5/lNJx7J4RYFFP70hjCGtq7uqNUFhk7mfYPejftWpOMz6ORsCqKtFk3HPj72kPb
TgGRsUQhyBAztA/UuJHm8CXL6RJU9slD2SONmpOfj4OAyzgr0p54Su9HLdqICuUT328t+r0daFsl
5VnaSbxUhYkfwHL6q1APX+0Yub83TU+0KLdml9568z2eqYCag4vGiVbcCW3KIehozHZejeMnGpIn
h7vy4NEPHhmf4joYQ417CXeehKh5zDqXUFhmKy1BTNTJU2sSzHht8IKOGzOwcbC1GCRRuC6S8FQ5
z05JQtY6H70Ycd6MFsm5DFZYz1YaIuIVxz/e4bzgCDWHB28w30uKvkE23TFw4FGZFHZ0JAEIdZ02
fSqgDtCmOmbacOHsRFRuy03ol3BrJkvbucL2ce5i/lH403YT0JVFZQzJCn35XdR2t7XlPecxug1v
OCvNu06SPl44VYMCkhlwq6lyX7mT7nwV/0KEYOTpJsrkNm2GHVroHmhqtamsDHSOpp/NsKdoxJ8v
s+HaQVFimJJyapHurSERl1prs03IKYsVAttf0CYC7XBPrw/PwdBgEx/Dk0tsxdjgnRsnH9UQL4GP
AfKvrowCS59Vw1nWxvWYBb9aoT6hGFHzCI/ehOHSqldReG9X8CHacDsEjynyWLtLOFz0bd85z9aQ
XWrTBd+sg4o2Wg3rcPOqAZuStbfCVX5kAPpWGzwadMyQohW00qppN5cJVKHdJka3HAocs6Xk2igR
IKQps5vtD4kgzizL8NxwnctOPVgG4s65ctPo8TksY4AZGnpp7sKHMigeyp7Ut06K68aip4kY42KG
3YxISGAaOdFp0tONRNvLGRqd+qK6EhREF1nCgF96ZgijvJdY666k4CGCzwIBnp7aGShmqzPko6Oo
3I2f5btipDFgmNMp1p2jOxFbhi7DK9JNnloPTZi/KNRbC6oJ1y0vMMJ2JMbpefK6RaHoa7rjMYZC
qBXdgb70VkB7TXOm7JYKk8i0r3Vr1uRpZ3+0tzZcK0Vdu9RxNPAllOZRt0DtVvTMXVqQGLfTmPna
imEdZbW3mPyAfBtvRBgLf9MY0a3wk7usC8ZFn9cKXUV9qVMMwK5BwUGRKklvnZX1VsUtdcTCp0fV
jdqC1jJCBHld2dZeZmirW2sV9+0JR/FVJfo1VMtFBzzNNLtjU0T3vmevh9pRe7uc5ltlW3ZxugwF
bNpJcndXOKYr9VmO2pWB8lpDcYzom/zFH1F71rX9EJnla2a7r1013eSiv9HzANJOmr4NmfWLUNpY
FkhnFymW1bUN84HPsEKSH9XjgsZVv0RPQvEmnE6TW15plOcgEo5nu046YulKImbvKZxhTVuiwjib
I1weZi9My0DP14bnPLZ+vDXaft+k9cFKYrrTev6Qkehm/uw69mNKP8VdIepdZVqAMZhRvADbeiO0
5K7xAvBiSb5KAnX0Wu8CdJCkQu9NiNj0Hiwba3kP3wn3Cg1QbYwvrt/cCrvdaX7Yv+L1tShMMGap
L91fxlQqSEYhKimcZ3RF5IvnjlD4om4x9cWvrozvYy9DVWSK+8AetWU6tfbClP1tQ2/w2og1exv1
Hj4IeKXuAL9FZto5c1KKTp6VbeE7iKdB1tCmgUoEizE0515bOqFDo6IeDcvC14xL7aXlYXBKLk08
lddy8s2CcmMqtENfhoq0wtazt6CbW24mSNfhUc8nNrgXGZTau77eaRCQU0hi7lyyxXcmIY8KRGE+
wyf8Z2UOargaxCTQrnmCP1TBafuVJomL5dFvrJWethaoNrCGH9OkdbuEZv2vyIsCWMK+nb7pKsKO
w5GuR7TII++5CjL9d22WbnGImTOAJrmZdLoAHtpL004edH/As6FhAUrcPsI6RcA3Zdn8acOd7ZoI
LPE46K13pjVfprsYUse+rkpselYgGLYtiKFtzLXTALwIplK2y4gWAC/hb8fCmqzSeESTUdPO3gZh
ckvr0dkCUXGOfiH1NYkKAMpZPU3hNNkOsCCefAxZLxLs8cZtKG9XmADOw2TkqOxAB9hhCpRCyWiP
AsV8S6fBmANxfZk33acfNEtHeaSsQrnuyZR0/ipbLz7NaMTm4BfpzoiK5khIA4Uy2cZT/9wRS8EA
toZ7j0oBqXX8HjfxQ924V7aNNamUIYiAXAEi6fxzEaX30eC9R35jrH3ZQyYcC59MtfxNHPqAhtc5
60FD4zbP+iUGXeLjJqVw64f6KvXTdl2rcfZgoNzA+E1r1c+s10TnIi952iuDjbzDnJLguwCLYDPU
Aw13ll9ZJeSOXosnWgYgRPIwJ3cKVLFEgjEgbKneirS8VCWXfDjwYfgSfwq5+geEYH2PCedG4jvf
l418pLoLDlunK5RT3jFAtjZpg7gMwCsa86LeMkeHz2xwQ4zyZbx23bmV4rjnUYHc6jQBGZmPd5OM
2M3MKsQp6tYgizRnaY7ZI/JlBcGRWTRJEeH8D8PHsIe9UavuaAR9gDemDHHdZj48GOivBbf7GEJN
DIv0JRyCt54B8uj83HTnDDMhwMCLWsQ4Nms9B6NRBU8qoercNR1OCoV8cFHjXV4Djc92WKDVQ8Vn
goorN9tliy6RwHhWD7pj8hxEyTCuEyMaD0GN06UQdr6zwhylr51Ut7RfR5735FyPlnY2SNF3YzE9
AVPPdrHoumtCO/e9li4tZ1na1EB6WcJMAQFGd2cY330qJNYGvQ9aAwZEFpBM8agO9axOy2I9Sdel
6Kv0GGK/f0n6EYeKbZTEQCKR8YHSDhuq6R34oQ61U5m69TIeGaRHTkgNPyQc9ZoD0CkMzYBXEdzA
Q7dmVQax3JYol44kqnFQG+C+jQInhUhDi3jIegNIGtH5G97LbMZP1T0PbdaB2hwKHHoUqGQGJq1R
1aFNG94reqtF20YhlyDyKacn045VUFz5FSh410uyY1f707KnpWukVrmhu05XMQDc7VvFsyEj6jy1
tuclUVmp82qBVavERQr3PENqMTO5aJxoUCyKNL43ARBgEpovYA6nZecbRC05itu6MziKbesD0guY
eTE8xA1/Y2Pad6KOLJjwOVApZ6gvdhnrUIMRD3BhPwd9Wi19o/pwbZPPakJDk1hagRFoeiZSisk6
LPzntfF70BJsZcN0RaHqKVK4l01pXNe5JKNmLtXIDIFNLAr/rfdihWaY0rAn4orr2vFXIrDvQ83k
7C/r33RjFQhkI/90Mz4XSOT+GTh8tJ0KDKhdpA/LNMvtNZ+syd9rhKfA8Z/hhIHg1+WnN7oOmRgI
HTFCYyQPgvsFxWmlUgvXU2RANAdNlq+pm0zE2WhN9QG0Q9YNgP9FVb/0hVOBrUMCOgtgq5VNxYSr
uuHUGOJ0xMU4MAnOK6m9BibWe2tWWkeWHmAYRkENIqaX13nfjYdYRx3i1zY9I6ZJcoDrJYBpN3bO
MU2PF4Sd7TEyCx1YlY3wzrCbXd4VyVmAP3s0hRgo1WrWvT940S+TARBUw9oI+UKT7CbHkJsqL5wn
f1TZrgvQ7YiIXrIxZtqV0lNqr3wCn13lTydn4n0UXl2d69jFfGbV7q0xwCYKgwTHku+5RLJVed9b
uX0g6ywPOb7e26pylFz2huUhBdEgiIEgnLlLg31bJUlzYAjZdHbbCluwnlFaH/OKTmEytumMj20Z
EqG5ytqEgUI/lkPOwf+UKTVsJe2QF8/LB2rnZa+2nWD2Y++7zWMo0TQvixodJCVH1PueFlHspvzT
U4GyltosaAQ4TrcjbeTcJDPc4srwtZobAji3Idm+gUVgA4GcOqbfborYwEeaIGoVNkwNT8y0ECNv
chtwENomDE2Fvaua4LlLNe0lZgz4rkvQNlF6q6KZFGb5H01AHVJvvHJtjLa9yq3KuxEKzSPc/2JZ
B6reIuJ2lgbVuoemn+S6b0nPvSENl7IY221Tmi4+2Sl8NkcPJIpwM5qHodVhrvI4CGETeC+iGKfP
ruljEEFB2BO8w4roPTPbaXyWt2FWyrvI6MedZY/JbyMya6xoip237KvQOrqBig/tJMIdMht50uKy
B0eUuTe5XRZYtGoDrzCoLirSsPr6jDY6weMgY/r0I546uLBo8ephXHatEyGwH4ntUWg9dLYwbkDx
ma9D73GJ67lf0Lcr7FxdDUlRPydGDS0F7J/kptKma7Nx5K7JCvAoiK38hiJzIq570IRrKRvjTsiO
GHI0aSGwN4qCBpTvPRlRlnlMTcnnb92xbjrHIqQJQRJopQyumimtVg5QyLVeG92z0mfGs93pzU1o
CvvMA/RXvpZb8VrovjpUra97kDFLhJrxyGFDoSwzD32Q4NuWJVc0WX3Xs7YIAciSsBFDIukWh5Re
2ybMBSk3Uce1x2FNGyktK4zXpWYuwdQVn2lK/LQu8iwbN741qHyRBAIxi1SNmgUgal1Hib3BvjG+
aDGyPFvEzWJKZ320nxlXuPyqvWEOs9AR7MvUesW59yfocfgSfMRuU7jp0jZDZDqI69AGJeWFYbKr
yRPQ+I1W9ehqRq5W/0UBSySMGqo2jtxklVpqHgzGiGwfrCfD7ZYa4AnSBMj9q3ww9sbsWLUx6GLv
nI9vD9qqp4imyPLC8DYCvibkvVODYJKcIcPq76N9vhtvRizpMNzaYV6M/mVe4uBV+sC/DKBfJT7k
xKEGwiygeVel6v3vS30ze8wSrkUA5LgUfb6O+RNEp8HUY8gsY/i3Tnzda0hi/r7GN5OKLNMSOtw5
aeqW8+XnOG2lhg4CyqZIf4Woo52pWFbdQxtdAu86rCEidZd/Y0XmTUrmsLqWrn+ZcVUAWi0irxZM
7nQO2EJ3AKFOzfanOfHfzdKyzD/W+TLGqqX9AgFw0jdIIDXCU/jy62BZbt1lnt+PG7H+eWjndy/s
zyW/TLOaMk8q0Dj6BjAAUQbSTegRyQ+zrOZhxl+GHVu2Ygwj+88CEvLljeHiyMIWespGs5KNjd13
2aKTw9+1GsSG8+OR6Rjrv7+yb/a8Zc/TnV0lXOf/zZtEOw6cXG/nMQZtT8m5e5s8j5CXqQNeov+w
67+Z1WWxhuHQARBKOF9mZ1UDhDXoNwLNTcOA45ACvUNzI64/+qFWm86QPyz43VtzBCk2sxiZimd+
eWs+OVGCJI4ZZJiLEVYmYmHiNPv7IxTfDObiC/6/VeZ/xR+DBKOBeaiJmvfGlo85YrLNot0S70IY
WKZ77ZC+Q9nDQfLTRHAxf09f98ufC395ng3lg5Y7WiCMMR9GY4RClit8vi2qInoE7YRW2CMNwiB4
rAwTjoW3++G36z894nmD/fHjZZPj0nRGgRUwerEZFbwQUdTH9DVgiDctVeDV0OrRs08zhbTL6NdM
YiWFsQaKwEaz9g1o/QpdxKpUygOsSYqUFEZL5Dm8d0W9Skzn0sKMDiqzX48U06rKaOeKQbAOHWq1
XI4Gf4LGE+DOam2BFUOO6D1r+nQ9lC0DLsrkZoZAMDJ+N6uzEc6+k/BjVjDVNrbG27xA+2sbYY0M
P/5dYEFva/6JQYrYQwV3YWV5hLs+JBF72JkCfQyYNlCftXjQhfOa22pGYISg9ItXYIpPeY4GP0fG
S18H/XaStr+FQSRl0q41UzyVDLuijUyCbEwVZlOYupjhGqTZdf+G/2+vxU63TlEd0ZNyyKwm9Ige
Xc5GJKfSrW4hiJ10qvtLYfrPJJmkNDN3KUzGDQKYR9ekrGloRQkMF7CYlzjUP/tDZQKuKB2I7j0k
VI6W4tekig8kglR3+xbrhT38mlnBQTcqgDh4wIVECf/DjvnuWvpz036ZyuqOk8ZgIk4cuQXFQO2S
MvFd+6ndVkd/726hTjLu+aST+lMVWPib9qd/wE+f65eR8kjuNa/GTrABBrGhKcnLT7pjsom3qK1W
aAOC/lTfMYPmh3Piu6P2zx/+5XSHpyF7sitO8uBBKJwnOAfI2lCiJj/9RP3vB4M1//c/PkqRWqi5
EsRKOrVtOsn0ugBMQcbsXr3WWdfBC5N4V7b9r09U5SBkDhGTSKXDPfbPy7YetTLhsSw+pGbBAJb+
jmvFefv7Dvr+/f3vKu6XH4eIjaJLwwYqAddY0t5MdIJCW/70EL+9regBKiEU8+u/DituyNWMet6o
6i47ISjYgwC+hId8aa9Ne0lpZBX/6s7JGRj7v/EDTSVMA0cqUeKXx+i3rhOYFuyggT4NgTmFcU3e
t3Hi/LDQtzvy/xayvzxJL3VT2OIupI7uwW1wfOgrh7aIE5o/LPTtK/tjoS+BIeqbvImgm2706T5s
0DHS7Il+WOO74Mn5Yw35z5uvAbhmiITLcHLljlkh1O75PzGIt1KlNHaANFC3/Y/elP0lvmAsXJDY
dY7IPGWm1NYVxhUClR+G+37/8Ah4dcc2dfV1jDV0otHQTMYADV6LjrUYX/UYl4szqce//xrx7X5g
Mvc8Ddy05despOiBt+l+B7RqTf2pXXo3/k7smIO5qH6fwnv3UF3pu58GxstvD6s/Vv3y4tzIL0Zk
X2IDTvuEUNps1ohl6cOrVU5ILy8TKgj8UUuOZqtdygVTIH48nL95yPDbCBJt8jL5/1IXv68GptpB
NECncEyZJKIF0Y4yr/vDLv0mXPqndb78WOQh0QATtNsILDz0oSDq/rBdxHdLQMNxhW4Lk2j7y/Fh
WMhMcoN7ptsgw4BDsgHYOK20h+AWBMiGqS4mAxJ++BK+XdSV0rB0SKCG+HKrx2nhgL9h60worsYM
YN4PueV3wa5t/LHCl2vbaEzaRaPfb6awBzAKO00LqZx3gnIYk/9obNKuc0A2pCNVXVN8GCI9/v0D
+W6T0MCihq0cnY3y5Ucy9Cz1fWRjm8FVt43HbIc4u/dN9cOI4W+XcRxWUbqUtvxyWoZh5w5q/uBj
UV8HVJXxQqL1+SmN/ubAtB3k6soVSrelNf8z/ggSrCrNjaIQkI0Q4y1o1DK/1F8ZrYsWeFhORo/0
3tj860/QsW2IMUKH16y+HJiZqky/V6PcjHH5Gmjdp5N59/FMDfz7Ot9txz/Xmf/7H79NK1TS5QIG
lYUTwmDm8DA9/xsrOMo1bFiwUn29pJEID3jQWygMNlqEgFlAVun8VFD55kC2qRH9zyJfL+ikztIB
8r5E7GBG67QML0bubiq8Q4uwkG//0S+yv2w72nKYFhIWkx34nVcLtd3fF/huX//5a76cfdXYeJ4/
skBRn4V5CDvGYvzwhX77wLgohcOcRE7AL3va0UanDcsZTBPRXNLVON5PQdOCZg2MeKXXkt7E33/U
t8et88eS8z/pj60WGkXQMcyn31Cc3PjkEQEW3sWwRAKAWHJJD+lX9+vva377IF2bEhE7w+S0/ecl
lWNUXkjVbyOgIWuTfUJUFy0MKjn/xhtzyY1dx/nHYl8eZ1YVGbNteWZmddOH7zG6pJwJj3//Nd+9
sz8X+fIAHcSPKcDoHujj7YgAJUd/Y5kSr3u//vtK3z23P1f6cn4nfuhCH0DXVhiftcv/dsjr/77E
tz9GCGO+BIHs/KN0+cdugFmeGuV/k3ZmvXEbwRb+RQS4L6/kDGdGiyXZlmX7hYjtmPu+DMlffz/q
XsSjFjFEchPkKYBqulldXV116pyW+31U76p+8Ozk0Qqm3Tn7fN3OyuMElsQ/doQAF/R6U07ghvxw
7H6llXUn0/9Aumn86iCfo6EX/v+zJ3jC2EA9lS5PhZaKhdJUDNbd55a9n/Wnqby5bmsteJMq2xbn
2LTeFcezsYFHsafDUisnBSWuXCn/i8sptiZT+0SfQ0yReBHbGtQjZ3/pFaIIYzAV0AE3TLcePmt3
rPPHkCG8sMY2b6qyx+MixflSqMAkjHr4XhrBbaTax1Ye/2ZO+/v17VOXOCqUBfGNf1ZnCOEhKIqe
Vx0QfhjOeoY0dqpX7LKHytfuMh/OTkKFS+L5DQxgewKazBDPAdH2jdix6qEqEHEVEhH9fUbopADH
Q4ML0oZCgfB7YPzQtysI9CA7/WBlytZmr/rNhUUhQ5xBsQOFV1Xghcidx2H4NGUM6l7f3VUjztK2
4bUAjlM4CElloPmjM2/XFi3zob4hfbpuQFnyc+HzQaKpaDYdFCClYhVFX8jE5IgsM/+t/Uw/jnfh
bbrvjvEpPCUvNePNHtnZfjggR2kkrvbruvmV9dH8UhxDo/ZgyOKT9hzp8yTlKesbUVi25NuijTfK
RCthmIaDatD+MkDuis9MqKOLITS7M6kTOPN9Sqlcs7eKKK9Z8ttt5KElg892NB50XJZvL0ncj1GK
SKcHKjuzW0/TDhENX4MNIFhQhohnzIjDlxLaauN4DwuJj6bAaWQWEO4Rr3CaXdJVzm6qy3vDdiCC
ZJQW9hGk6rbujJV+lsWrSSclpgmj2WKlSaLUO6iIofDu1nxgDy8VJC97tNt99Vi/FH/bG+HvvYe9
tScclFiB70M6A02uVXRsQWre5Xl71yIt7UB2Ohvg66xi41n6/mJ8a1P4HH0KDqDvUKQDjPSXXHVM
u/RORcdaAbdpGhvZ+UpPBnMGvU9TxUkNR3v79dOkkoIuSRV/uoFky7P/Bp1CKWHyz7vkWPpweZ8k
//rJWckE39pcjtbF3W/IaqMwCaL78o1uMhbgK8fuR+d2e5x0N/cfKffugo9bZeV177lYqhCRZloP
85ks0c9O8Wh+N/zClxKPQXa48uK/EP7eJ39vGX0fJd4uVcjZtDHiC7Zsb97+qHW4kD9e38utvy9m
anOlGxXcfH4v965WoJG7kWO8j0FvFyAcgRneIy0C2+tH9exD5QwwtPCZHtq4LTb9UHD7YrQj8HX4
BBKNFCKZGF284gUaa28o55dCe1q8on8JNo74hmGukrfOWKaB2WglhmEM7Z0nZ5F69PsDEML4MPk6
dP7B7DzLu2RvPW55x1p8QY5b41UkL9U0IQFpinpCgKRBjN75C41NuDBSGHTLg31GvPOuSAemS/TP
1z1m7YMaC5YCHibqJuKt6VThlHeOOvuZAekNAKRvWcQwY5eaG590dXF/DInth7iJW8kqdANiVQdt
v5cYsGF6/pipDRJIP7UIfNi42dDZWJ0j7KiawvZqI2bA12wgvHHnI0zQH2Be2AVu41X3wQd0k6qN
lSoqPiJcoYqhoX4Od5ZJRilElqprYTFsEEg+e+e97qX78hkuY7c81b7zbauCuLJEYCrUvOCyVEFB
CCdFjtW5QTNv8qP449T+xQzo7dzZ/76KSOLxx4omHAskfLoINrDJ78OvpSPtjQqqlp6xT/O5LSFB
QCSYes9NAO38gFLbdR9duQOX20g1SO3A44iXUmeCQJPCWvMVqCPjyfBSJMnbMAFJVeyum1rbzUtT
S4C9uIuUsUNtLWOaWLWM+3FgRv/7KG/u5oqDvFmQ4CBZYUYZU2sqicsECbLXH+wTdAE7faB978b+
VmBZuRbe2BOunTEqOh1SSDJ85E7oTe+TrXfu+ieyqIhCUU8PRPBCLZkHeriyxoQG0FNKVq7ZwpQ2
weRf2dXx+kdaM0aCLxMrFYpVYh2nniqLYRJKR5rRfUI/4ENlInepJd+jyvCvm1rbuUtTy5e88Ic2
r4bcyh3VH7SAQuK3PtU2PG51Mbw6TZoAjGy9exipsg6BBouxJOrvrfNXrElQLIYPAQxg1xezaoqH
3vIGA6wnFlksBuPzoRwBY88+6LfHYLgtMmPfRf9p13TASjovMf1dJX4yq/NUdXBR6lP1d0xPocuN
jdf6+2cyjTb8jBkWU1NJVd9+GC1aaq7Lay89I04HrUQwfa0QDCuDgkmirSbpmhvYvMehV9AsGkRC
WnwuTIcpFQgp9N7exUiQOoyiXv84a5GHciEQL2Bs9EiE1K0p7VGDhVLzAau+TJF0GyfN0xCG/z6B
Uy/NCAlc1isGMh3G2VebnyDED0zDM8aVbixmdb8uFiOEg4jhCG0a8DQHaXaXvgY6XPLz9Q1bteHw
QViPrLx7DmsM7QaNAg7U6fUDnKAuFDtb2eDyXYWbnIYgHx5X0yitCetw7PZcFK1N58onUO8jH+IV
1MMZRN1DAsIQ1i58ub6qNTe4sCimSWmT6XrShyCO+wy8fad8YiL4KCvpv++ocnoI1vyjGfwr+lvX
mzHF8NHvGRQt2kdYPq6vZC0NemNBcLWxGvWgg0LQNx7yD+hPePk9NBJ+86H0w91WNXylCf92PcKn
Kpg1pB2OtXZPC/eheSwegMV5vQ8F9aO212+lXXEwHq+vcfmj7/zjzybqQlpUj0Ublk0z+iqcLGHY
/Kaf+9j0NSPnEHV2k3U7p4zZKP8e2/BmseINqMJjnpZNO/q1BLlwijCbWsqPc1a3G7fT2nvo8iPq
wgUIJBHhZd3UyGWrE+v0lnw28ikKnM5+dLR/SLutbGXtZf7GphBtYaztMt3kUxZ3DSq0t0DmfZgh
KDfvdZ8ixCHYX/+Ma5fJxVnQl1Bzccur0Txr81SguKeV9u/AQgncghb8UKF2zRAZ8xMJRPwbt/FK
wfLtR1xCwYXVDj546g9sbfVTvZG/ZKeRtWpH1JIfzN1wY+x7Pz+1J/NIG/u/vBqgV9GU5dkn8254
azvMdHhqB2gRSzVlruExY5D0bMwb+7r+JS/MCBtrx1lWGiGJwFidEqX6mYYM7GRFf4j6hdjpEZrM
XWUZhxTaTOitsrp3M8faig0reY9GlqjpGiAE1iqEOjNIJGC12ohWEbKg8RkBMllGPnA09nm41Xte
vpoQEjCmM4JqGUx0iYmJlE42I2rp5FcJutG3YRhD2dH/+7T0jZFlxReuEyKTwMhlSMkMQgOm5DoG
VyGVvH4qlCVAv1sKuB4DT6ErJ6amswwpbYNeKtiXVH2x5xDqLYuBXdMMNMZSR/u3OgUyzAhy61dT
zZi+hLjZbWecJ791IvNvS4feTZagtIFivuVlWDO91cjzszzK5cfrv3btIysmQK+lVa454qMb5Yii
7iEd9uPxe5M/2+ovaDNS+d8HfM7MHyvCxiOjHph15HA9n1Bdv48PxgEK25stjMnabfbGjuCyAeF8
YmJRoyaqeshhIZn3kN+Hh7Nv3CPL6NqutpdvpWKjxbByn70xK1zZWg29eanzzG8y4z5MkxsHAdHG
fIj1X4MMDWiQQMYpbdwxK0g2641V4eqOG0iPJiSN/q+OXzygVoYIGSSpKNPsYTVyO694kk4w+zF/
1nKTb105a4f24rOKWdds1zJ9L9atwF6xM7VR3p8dBbLCwdA2YuLqFkPyyyuCTu27t1E9Zb0xKMgS
jgxL5mdkcoZYeyiz4QO58r15Vk4SJT99NvWN47zEWvE0KxeGhZu8rWgPByaKGGh3fRyU+gWGgo1H
2WrEuLQhXCs6iiC9hm6FH53sw/SFuW64Apmgc8Pnn+DbdiHj3m7/w/pcPG/daKvn/2J5wlVTGsqA
+BOfcJpMuk3G9yrSFrJLvxqdjU+46i2UoQgylmWB+Xwbfacpk6Uhy3Q4hUNXBtqctN5Z/vEf4tmF
ESHSGOpsnTuV9cRZdTtKxm3TFV5nBHdlZm6sZ3XrLkwJwcbS6HunDabIuuBQTvfF9KttjqbcbDw+
V13wwpAQXkpjimMVDSB/TOC4ZfNMyl3Xt20llaMtxOCLDPyLa0uo+EZaCVeEY5AZd6SObbHvz86d
XDyjYLEMMn+9bm1tQapKQ9ZkGBEMpxC5Zg0egcSCr77KBi8p8l1kblw4aykUC/rHhCI8McbalhuG
FZcEHFLW+JiReyuzm/yAm3AvH2c0gDbAYKuXz6VJYQ+ddGbEH5UkoFnhR51sf0ETZz+c3O2Oujvs
az9+YBADGc3ru7n2YnyzViFEhXJihAioAL+9sQ/6HoEwt96VJ6Q8eS9utXrWspvLVYqxykQrwAHv
4et5H0Fk2yM0PQ6aecrQmYAoeEjuy07Sbnqm/zfOwVrL881ChWCFKlsAMcvrDg+wMbqFnx/g8Gpc
6bDgtGFdu9+Kj2tBSwX2BjQW/BNAgrdBy5k0xCKdWPcjWbk711DLWvcg+182PuHa9XZpRjjitD4U
ZkwTYuNEDd2tdr3t2Teml/gw9vfe/HHSXKam4U7zEjp4cNBvOdHWQoUzqRgt3DMSC12K68ruhL6l
9GpSw6IXP3CIfmwsejUMgLJ2ZBkECgjnt3urDkVW2PNIl9wbd/qXc3Q0IBoB5YWeuif7hldb99p0
U25s9qpZ21Adi0lN0xbvIZiCEl0Hr+Ez8I/OXlTSMFS/baxtOQZi2oCKzj9GhHvIDDXd0ns+aNRA
gujJ++X5D3dR78vhYTmZ259w1YcuTAquKg0j4FMzpyeJNLV87iERhAPfLk49grgFCiXO+UG1wo1b
cMuq4LnmMhDYtM7oz0OG5liLRELFsHdr+KVJutIhSagrjQor4LD1nFtzWVoZDI+YpkpbY/n/F885
aODaMU54zvW8YLysgzp3VG9nqFI31rh202sMOVhgPAApiYO9bWrGUWPzOIXRLw1LL4eYrEKKwfI2
vGaJ1KLX4Bi0M0AqWe8Kp4GRWaaBFAyN1+7U1kvz/ohiiN9Zr9OJm6deW91Ci7EvEPnM0Itnocmq
zBw05Mgq85cxM5tYTB3cywoUwaSAA3ywTLz3XQ1ZGOqz8o++gSdhSd8QMNfywbUzxNCHbwpq0/Nw
GBAZifqbtFAhyUTvDYXNMQpQJP5kzXSQiw9N8bXrnukkpqhSNJ4SfTznZwQ4t/qRqzcFZQvZhJOX
joeICYCeSGoGQx/pzyNzZsoRc3TIcTNUf5ecoTiUO/VTjvSVMqkviZMw6lvOpxmVQfjVNCJsP502
Pu2ScIifVgco4CzNF5p6wr0p611XFQY77ZS5ZxXNX7U2eZkc3BV9cxrBLErOT306ZWftuGF5zXsh
ftNk2WGei/14e0yYSdOtakoXUIgMUd8eclZL3RX+Uuc1IGko9mrhFjVT+O5/eyLCqcVcgenosiLG
+MbOIlCSpAthRuNR0VwV9mPb8TfWuBbTKafCccGYx/uBKjPTu0I7E24hUjNfySCqvYTmubwfmJyE
YNgt0KsqtrZ25bwiyqnrZM2G8R6+KKeGGaG/w3CvP/vy3rm1oVT5ZNwY3gKTyP/9xYU1i0INTrQg
+N5+SO5nFY2jBXrV2Cd56k5mubGgtZrCGxPLgi9CqnHOmckLMAGTNEJ488kgXXXqwUPYwZ2+KG68
735AvOWdkVZKmxao+fCk7JsD2NCt6sLil8KJefNbhBMDn09Ywvuv+OkIP2MHB0vcQ8uDyATChkm3
GTNWzglvESqdzD4CCxFfJUkZVAa8RUxMH+0n56u+z3bzj+ZFPplu8kH7gvzWPnuWPl/33BXHvTQq
vlPmcM6tcAQZ1sx/W/NDlW8kWVt/X/CZOI2HJONK82VGVBPirqNsVS829u31eXLhM9ZYjFpSsG/q
U/6XgYTETbZb5utnJu7d4YvmId2wCyNX28qx1hzE1AHYMJXCqJ4q3P+5PZVaXoSEVDSmfJSAgqcA
fjt44+ziYxlBBt06zRGuv3hXnYcfyjm/Y0zsZx+1szf30/mmLwxpZ3SpdLCRgnuAJHOr5rG6/SbD
QXQKmRASYcFWHTYQ8M+TjwTreDjTN0yVWt6IfqtGLOr0iKNqZCdCgIcx1i76apj8EqnWYTr1ZPHX
vVRdsjjxLIKtXyY8qaDbjmBijMw8rCAMIzGp4tbeGedo8LtY+rQcy3Owm2P5WJTFX1WAFpxnevXf
zh4BOzBkyO1IfoBSZgZMQ/0UTOiTqUWO9HSDbFM7fVLdaG8j2rKRS61tCmMVOqAAHm/0vd5Gssow
qvasTIaPIhJSmWn6WPORdtf3Zd3IMieqAEMBCfjWSA7ViQ0HreEnTMsnwW1v/r5uYGUOlTRQ+2Nh
+QUXh6upQnjQtADw9B4y413mVy/BnXGghXGMt8gyVlYDcxNOykVKaVmcBI3MeopQnTbh02t3hpz+
rJr66/X1rJvgkmZNSMqK2HNFaucool5G57eWoIGH+GwYww1vXaunLhRU/1hZvPli00JWopspSEL7
vv0i3+ewKAQnk0v5Vj6F98AQvJIqUHVA+fG85Xcmf1s4KW9sL++lC9vt1GbnKgM7OeISiBoi1yO7
5vgbkpcND1+zBFSSZywPaKoTgvMNSG4Zkh3NPk2cE6z1lsqrEhW7Sg430PQrpx/YE71Aw7Z0jr94
icj6eShN2fBbKX2Mw+457IcPeYLkCZrqNSpdyROS6dXWZ1z+rLiVl2aFZCSdErOPDNWgrlV/yF/r
WuhrfF5wEFtfba1e+GaJwmaeOwMSuUIzSJIBEt8Vu/rZ+jA9Zr8nH/5Z8D6H6wdh5eH1xp54rrOu
4nlE5Iid9sh00uCmAzxGbVdtGFp5n2NoQX0BX6NvIkTu2JBCNY+y2W+oCmS16SLJtbchN1ATaqBR
v5NL9Whn/YbZ18Tl3ccjMFIPJJt619BF0aOekl4xfQSE7ArePXcwH4ruMQx3TXHTzvd6sJUPrGTj
jBL9MbkcmIujN8xVD0ZUNinAyh4SSh7wczRyXOPGPIYP+sahWD1+F9aEjS1jOwMTRpCp5fuU/kwO
c65cPCFi5F53ldXTd2FIiGYxwi2B1hkGY9mhp+TnXYk2n/r9PP6k6gv97UbpfM1hINUzQKVybapi
Gsygb8Sk5zIe5OjDsZiV/muhIEXSj9aPMggj1ECiv6vM6vcjGikbm7p2P1wYf5cO23oNv/mM1/Qt
+kjGbtws06+b4NEG/pFxLbFqFMfFOJQxJpI782ne6V62C/fxPWoHmbsMKCSbPbYti4JfjhEEdL3F
vVp0xkEe9NvYGV6u+8hanmDwrf5ZleCN+hiWSBovqzp1p2LHM+149nV/uN8mL1lzfPIdKJHwD4j1
hFCpJZ0+yQhw+0Z9j76Tm1rSsZ9hk+6yjSCy/GgxhlxaEoJkUKMueVbYuCr8YsG0PPwlo6s4Zc85
5YrrG7gWjy9NCekijXsz1Rpl9u3zA0Q+jnLvxD+vm1hrEBmXNgQ/mM4lrUlt2biH8CMaFuVT+2x/
q26zL7MHxc758/CMrmXvboEjVy+3S8OCc3DXoDuY4hzhF+dB/jKfsk/NDwmr+tfmIxpMarixm5sW
hZilNk1P3s2Xk47tF5RP7ucfqFIbH9I7++v8HOnQ9m2YXP2AILOQWmaK+90A8HlSimpkihT1KmQ6
NRhfs1tdy44b33Bx7ncueWFGWNiYyJWZtd0yGtOpu7TYFdAGWc+oKD/qA2oWDDdvURatgQkX0o9/
liaklOqcODzhWVq3077qGdxg+T54pEtS5W56l30YDqMOdd3W3Obq6ftj9rVWdHGd5nOUdPbENxym
l65fNL4RnDc/mbbkms7mxq4GyQtrQo7pZG3T61Bb4zHmTev56R6Cf6YZl9ZetLdO17/jqrdQETVg
NVhYvIQY1rRqr9UUA/yi+mzCZlHUP5Po93Ub7847qYZCoQ5AN3xTkN4IRqwZKRtt5thNABN3+Ye5
89pndH7DA3I8C2UHT2HoI6M9M7f7DdviAhfbrM/iJUegflfMcmptsDrgQ6+dhOIheRjL3cITwuPO
M7xoH3g2uhq761Y3jIq3N33S5pzbDOioZXfsA8jVpXTn1M6v62ZEV3ldG91S6ik8RphgFvK8TpKb
fpqhObBPfRRB0/Vy3cC7jrpoQYjUxYzaSBUU5isqWvegut/lXnbrHIo9gmsbJB6vdarLmCJaE8Lz
1AyzHMsw1VDe3s/dkxr1f2mj9ruA110u2z3MpcgDJSd5qPbwP3ltO7hl0J4oGzxJvQFgevBgF/Vi
HQZYGbEeU/KyGOky+aUuTOS89doNa8m7vklrH9vmY8LnxMDKO3io0mZw6E+Ml2WLclr0Kwx+qOPG
l16z4ZDSL9QATLGJzBltVaDi48DzFVS/pAg5uOmmHX5eX8eaN13YEEkzSkj3FUdPQE9IkJ9Cm08j
cXfdhJgxLR94SeChoULt4d3dJOfwpdegBvyaBjey9oAIGN9Mkn0tjRtfZTXoXNoSLigjYy41T/uF
HhhSu2jwrNwbPiEIvtPBhAzKSVZ3DWAJSuj/X9PCPQWkPx4nGdPnG/r5SF8eBwOVtD0aMPtuP+3s
4JDWR908VIctmMbGDot3FbWWKNWqGCykk38F93PQ5vo4NpD2asOP6x9z1V8cnd4iYKn3lByFqYKP
KqEgtmyOWvVkOV+vG1iNPpAgAR7W4aPh9f42voW9kg96Oci+0nW6h35lhzaiciRIPCpa4NVJ8QPy
yY9h1H7Mx5iPGRkIkBX5+bDxQ8QM4NVvL37IshUXGYCemBMyFIOFL6Faso8eZvNGslxCTP43Urx+
ckyeknQvz7tmOG1Rg6ye/QvjQpRP9MrJ5/pM+0d/aqtndbxVhvJfJo0skGYheHOdveZoCh5L3Tju
6jIDaK8EtRvk0Me0qVdMxlYqoAppo2BIDDJJOmvKuQ2RU0jy2I3C8sZR8/0wR4hpmPeZE/4eUvP7
eWJKKsqa1lWM/vuUZxuuu7KlC0eJuYCZeImIE8FhkAW0DlO+Z/V33T/0wbOSblQPXu944TLDBryM
CyuajCKA4DPROQ5mNTD9vlGOUWQ96EP12KawRSAr6iqD/XsIrN9K3+zmUt5oRa0czTe2l69w4a9p
FJVJcGaXUU1TbiZdjT09bO0toN/qx7xYonA+aUcZUx8YxDnPPCx1pvJgQsJmkR3QytioiKx/sz/7
KZxBq3birEebye/Vdg/luC+30oMxyP/hrL/ZO+G4RVISmFZoAruK3Oxk31jHbNcdre995SJW3/2w
QGQV++S7IrlSv98INCvhW1Xg30IGhx7+OypnKzONFPgktbSJNofkWsd4n3vqo0EL9pXaDk3cG144
W3bXHAbxNgXeKKrbNH/fOkzXgV5KFtLldkEN7M7P8d/NLUPYDAqEXvnQt1698YBctQgL0fIycN4j
BvJ8NtVmIb1Vo6es5dEfbvEovOvhL7GG4/2PCcFjtLBM0DZAcEg/ZI/dL+0Y+efnaPdTewq+tjvb
Xdr1yzyRV+22Z+bX3PXSuOBGrQ0MI1qMl+rnGMb1qG88M/i3YiPiEhd/ujjo5uTISMu0sj/Fwd1Z
L3/1snYsqZ33NQN24Rwihj0/mq3duf/FUy82V8jV+xbDrc762n1wKHZgbV/kszvSWLIYaYlu6GSi
cpgdth7j7wp8r0s2ebGR3Cnyu0HnoSw4OlD4gsxQb7pTtot24b1xoJN2u/U4fle9ebXFIBYHES6j
d1260Oojve8BJWiKO3nNqXkwk53RuvBBIy8JtiX0G313fWfVJWqKFwc4tH+MConrECdJ2aGgTrdH
oSuym42jVO2mD+33eJ/eA500XfVr+M3Gc0dXoTQADi9xBwYjPiXf/217RtwBITGI5qoYRw1MQy9L
bjrKUERCVdVIG+60elr+rFlkzo+TduA6XqB2RnR2M1udvZxc1h+UcotNeC2r5Mr/Z3/fXcyJU0Qd
BL1++gWK/um5PkiefIo+qD4K0tLpvznshT3hMg5yBNeD0TL9ucSAMVtPTR4/1rq8m9thH9bODoqZ
e4uZ7Q4BKXLerZmG1VB78QOEa7rR5DFH0g6JOuX7sCjFdxtX8+IEVzzWFAJtpvPiaKVoESBqTu0h
PaAPdFCPW764dRxFKENRVIWmJGTCKqjQhRZHToC19Tzj0PB9LjvUujb8cvU+vtg6Ib5m0Ti1fc0t
pY2fEs5cMgHNBs+R1M/XT/3WARDCqdWO1BZavlEMiVge1UczO++G4V9ju5bzDC3fIn6FJJAjOj/s
j0jl2bzAwa98njK3Q8mOok6ou+pjtc9Phtc96RX6st7m11tb4qVp4RxkQV/pyGpbvhHuZn/eKW6J
YvuhTfaI696fd4u2mBvurMK7vrVr7n9pV3D/czxmfWmS2+SO+SEKh1OsFBuz2FsmhANQacMcKFZr
MZhkN55cBs+2Mp396+t47VCLx+xyIcsGX1z2TulMITPXXApf7MjLS3B54d7x5hurBUTktjHZmuEF
PyqmydxZ2zgK76DEousIZ6HKGwV9QvZRP+Tpad45812ys3fNnmlesG3VoWM8b1MhQF07gperFk4G
mLJQjmKQMoMv/Qye9NTtdjMiBelTeSgeJIoq0sfUi0/pY3NTPds9Xe7k2HjOI8Xy3fUvsBbnLn+K
eDPnlTWrSyDt4NixdRr4seJqkuyd09gdgnu5uENqaX/d6OpDUgUmxH8waMGI8/azIwDc21N0lv28
/1E3w42a02oJAGl/mAJeCFa7ixPbHdqtgc/V/PnSsLDcuaENWCUOO/81eKoYWDaOzV3ySM/lBKHu
XnoKfKTjvxQf9LvkZqs9vRotLlYtJB5yN0jlZOLsbfZixp2rtD/tfutmXM0FLpYo5h19RDk50rlR
UIbwVWZTUCS6HT2Ieo7ZvXa6/iVXPfnPksTYe5aUwTwj3ujP00s0fkHN+5BLTPlvxLstM0KcDfuz
UpoGa1LMYZ/qNwbTCwXK7ZOxUa9f+0QarOfLzDxEdSKAYBhzqyVdseCD0nb6OfQtI74N7b+v79ri
3mLUu7QihB3FrvOq1SkzRmrwrT3nwLqeoD9E06b2RmdjgH0tkF8aE85aKCtlW8aF5bdW4hVjstfM
rS7HO1DeEkc1Hcouh0o+PTfhPmr7HPW4c4hnT7xgtGgv/+XckjVRZwh26Ju5sl/eQTAvP3SHrRfN
mm9c2hYuKrUJmrypWd802zf9+aVpEzeD/L05f7v+1VZ942KRy/+/uKvOYWLk9YDeaZMYv0ME7BEX
V11nkvfX7ay+li5XJLhHQgtaOrc4IY98fCNwu5NOyQL95l37YdnR2Bv2c7GvH40aaYBoj47bzXB/
dreO3Ts+FvG7Cr6jGYhShxZ7a3yi4aDujWP2KVoohHYTvHynhfQp9HIwe5uWRXzg/1pmUMogupDZ
CdUbWeuGRIvwqDrfV6cK4ZnqaNa7hWSKh/jGjq9m4QxI/2NNiC+MRTDgUgVID9rNx6St7V0CltZL
B8v25kw/naPgHro75iCi6RZqutu8iE+xg9J5F8jORrBbvR0vf41wmpKZwUZbQrxzVIvfsdEdlCoL
dnXWMK89Gw/g5VO3bQZ0jo34t2wDFrjugMsl+C48Mc2E9IBD7Vx8k4yNnYyJxG5EgXkTW8lLPtMd
VfS9lml3zbn5Hsv2l+smV28tOo2KqlEm1EkJ3h6u0UBDeUqQYCvS5jGTjM+9hCy7ktVfEiiPO8Ue
XRQhH2aogt0ZzeO5aj4pxbwRK1d/Bqag8wdTQ89AcPihjQomOzl6yan6vMBSq33wgGSOVyG/YWzk
XsuaxH2+NCYkI+kYO5Jqc7rUPvR7Z0l35YMBGfv1vV27AGiFAISwFq1UEfp9NrLCgECK/kSAGlYa
BR9I5KONtaym0pdWhCNkRKlcmwZWzl78ATbF7le8D3ZLZdnq7zpakqiM/5eDcmlTOChnwNOZFmNT
akt/0bNW7+WOTku001BYH8uT0X3sAGVs7Kc47rfEpkuzwo1TJLnG5GFl+eg5ky+70S/9LzpoaLSO
nnQ4fyZIeSHwQ/NG93DoHVHidsw9hmX3iju7r7WEJ1TkbX9+zh9CxsrcCvW/aL/5Pt36pcKpGhAn
H2vKM75S5d5ZHT4M8kfpLLl14DvNTZh9bOUnXco/X9+gtRuZfIDBHWTD3lMESrVRdrLN/thlt0sZ
Q7SInFks39XW7/9gCfA6wXiRiXxFX1xcyY3eykFaKXz5+cE0Pihd4NbNQ1BvKjguniQeVUQlNKIT
7Krvagwp4/tpyHsYpU/7oO3yG1QG0LKDiYcH4hMDUFsU8Gsx+NKgcJz0YEAdNiIejiHF7rDMdmnd
nWwpRrkuMmy37so7yWm3noNrD3KuW4qJS3/aYADhbRzO51Fr0GW3ffN74hwsnsHICOQ38U3uNcfz
18G8NX5Ht+qLddpiKXglxBX2+I1pIRzqdotKGGyyaH4q+V6p2/oUMECbuklRaaZbzZXyObJH42sw
RIx2ALsdGQdTQVzYDGdO0CnGv3MlcG4jGa261LJbur5MjabOvu7mBSWz1+w2+Z43cXKD5g0sCBn6
YcNZthEE1KRv0qS1bqiNTNeb6nS47qorH5TVoRGztKNVKM3fbqxeFFIczo7txzU1ojgvKjeTeqDl
bXCI+/hJyodvtIc3YtXK8x6KN8bomGKlOCY2wcYxlCU54HO+Dp0fFuBwdGw2ddTXKhrYcTBF4vJ+
TI0vVKeqEdjLeyna1ZM6Z0c9aZVTlJs11JZxLyVHeTaK4sSw7fhsSDW98rZL2889APTbsnLC3nWo
ivwcSyf5GKum9PM8avVzJ1Vj4xpDkVRuMFY00WUpnL4n56rbodYXuM6Q6oGrjLm9H89J8AL2ovt6
/dutXG6WgoqetWRE3KDiNpqJUZGwL2S3B+ln93kpUk3fxhsmjbxy13jTi/lxw+L73OCtReH8a5OR
MNcIvnAE+znsFqpV6M686REhKDdwi5v+ZfPsvw9yb20KLmq2CUzIAPO4wofdcu775/DehJkkO5YP
ziamaAklb8/7Yg5mV1iJTIdY8/ZEOLGUJYFhAo1rzp/nvnkMVWq2mtbeR5J0rJjd3DgM7++lNwZF
DTxrakw10RsN0XjZDZOvs/ltrL9I8yZYavk4V1Ym6t+pamArw0x9r7irPpc3wan3J4qK8x4dt130
vOEq7yMLyzJUZiEZVl/O4Nt91DQokcule1jc2TQR9JvoW/eouBD+8VKT/f50Htzxe+7H/tYr7TVo
vVuowZNfgdjaRCvhrWkDco5ZVWMZiR94XabPfObdkDvuGdBSH+afhiB7YrDVnxgjkLtpNyl3lewP
VXpjF8kujmO/DSsmADKGsFRXne2jpIOJHPW7Fk3Mc2C79lRAO6E7buc4XgqfYlfZh+BMrAiV2yCv
DrZcehsbunoOLlYlOKakB/Uo0avlsh+py7ZeODJrNHjxo8xhhzL313WDq375x97re/AiiymR9ZIm
hEf9oP5VWd+tvPRki9edvCn+8D4fXFzln+/12oi+sJSoehbQiDThUIyPFWzA9Jd8ZT/ctxs4mnWf
/GNICF9Wca7sAXYKX8qyuxSWzKAaj0ow7oqxQEFx2Bvx/On6Lr6+Y644o1iE6tLSThhzXtr3KA4D
ajvmHyImgMYfklf8zg+px6Cac1B3OUwDHhwmmbdVDl2N2pBGIIYKV4MposIHO0aYKQG9HBe/50D1
VCPykJLeiGMreIHlM/4xIzxAJCaSa3tmpdEJGul9eVBBKOh+vot3W5fC8qfeb+ofU+ILopaderaJ
mfCQ8WyI4PfYIlXdMrEcjwunHIBxOWgdqX6ZRwcng6gmL5Ot2P8+EWLLTBVWKHK3ZdxVMBIazhCW
5TJDZcMhkh96n2fpZjFydS0IxwCt4KWgiwN2zlkKzMriKGt15fb5t6ne4Elb9bA/BsRYcdadpG5b
DlbbdJZLf/VLB3+mO43J1mdZjUoXloQdS/NcDSSNWKH35+A2nsP80dY/NBnQ83iLQWc1XFzYEsKF
6uSS1KAF4QdN7JnWC5o/oOF/RGH4P6Rd17LktpL8IkbQm1faNsf7mRfG0dGIJOhAb75+E6O7mm40
t7GaqwdpIiZC1QBRhUJVVmYwTYvbT6ogxm8fh3++Ex8rbDVu8JSCB+VK4pe2/JeadrM3Sf2PCWwH
3UAGT+/sj8TSRLDUi4kfE1Uu9Bb+94j8zDVPjrsJQr3ckTB/IEfFPr+b3jqP9Rw7P3lpQFcW5KHj
i16Tm6nWiU3Oi3N10eNiwf5WSuWtTh3o411MTeBs7hqhBt1m9nNijPNnQFFUVCfZx0xu5+KjXvCC
K27iQ9G9G53ldVmgaXd68T2ZvgQ3wOb1BsIwSEaANwxJybmTp05s9TMm+EPtPgbSEG/mW/WQ7xTZ
/Rv5NwdVALagDpUX8L14nahwuuEyP+ewUSNgot58N6wb8kFNiYzCh0VGr9Q7fzbHQ6HT2q0kUfVw
61FyZo1zmpYsUzk4KHvFr+sz3Wt+Au457ysGL+TfQK7fydjPLLLE6eToklInjYWZpHBSHvP1s6jf
NEAcC3QmuqINrn/MjUB3Zov7lmqcpxKFBG8YExNyGb1bS58Jhr6vW9mI1xjaAHcViDEYoSjnGKPR
ZnVfZzgxTnmrSvNXO8uf101sHYpTE5w7AAUjNcvgQF8GDDFl8WBa0ZA0UWmITt9WZDlbDPcQ6NZi
BnULHgLkZsSMhtq4tSdB7mHywdUWMalCMbnC1mfCYDJg5+iQ4PXPHYkyXqemGVUkejn1dEl1G/mu
LERj8hsNGqjAnJjhTsMyTBMGqJgQ7Y15cI6rK3lfULN/YGRc4u6TaFHcqcikpa1iTCiHtdR5BvAX
uklQqOkFl9DGrXe2KO5kxKrVmGaD3Eq2O2+mxGuK2J3z+3owdjYIOFpLdNxFC+NOyBTPiMYKYHlp
P+2t0XoayiQiKfWvH/n/4yT+OhXcu3BapaExVKRBiHwO2CHujffUp+/zgXwqnnRIPnJ/elefBFY3
brmz/eTebZj2sMpcwmfrgsx0y6cpam6zH8V7AupDKKxUUX4/7Sy/vBfV2TeyiVPDvOYJ1aq+qNj1
qkfJrgrHnRZJUfs7ySXMQN7HhqY1XnFcRtZYoBesSIf10dprWNUyE01ab385A4RT8CZkKnwfTu7A
+GSyPcwLV/uSPmiI69rxzZd+cYu7aS8fi1fnBdQ+gm+3GYhP7HK+IJnlpJAOccRws0/9r+YJIOjQ
CqzHenSlA17d/5r9F6vDXNCvlXK+QKklNWOPTFrtnwxjP+fPZHkRrGrzYJzY4PxgGGWnW1bs5uD1
/lC49MX4Ut+qEAJTmNFvPsgnvbN36cH5Vj12u+vGN73hxDbnDQkhkA0pKyUkkzW60IS76XMwuHVp
/SLn8ZEoZieIZxvoKmwp9tUGKyd6b/zzd86lei3/fpfqBydzkx1qJwHYKPc0aPZ5RIPBXwMQnE87
O9B3IiTIBgzl3D53SzQAWKVKiqzevGWFWvXNOCYBJrJvUhQ6wGfoDy8Fqt+SL0J2bX7nk4VzF0au
Em21E1kNCX3Rk/sZ3AGZFsXycJSsKXCKwlPyRBBkN/OKE5ucx1SkIZpMFDXs1ewxXb7GsQlWefYq
QwCF3nTNE0OcoxiTigw2xeJsNtPipKjfCB61G4iX8w/H+UnTmaOSGZiStqYiGKxxl9poF2CU1Hls
h9txuuud2SXttxlcr/lYuC3o5RZrcpex9GxHj6D26a5qeS/LCPU0dS2SvqgKOrOlIJnbvEDBSwi+
BhvtdL6MoGpO6wwEjQCpBKBpUN4aS/HAAijYkO1v+8sMl9rnyWhUaYd0x5a/NTHx1ib3Gqp5daYJ
fHZjphhbbwH7wsSt1QuiZcwx9XFegIkT6r4H1GRxM2c72UbvnsF8nEONeZsGhaWGHkTItK06Fmxb
mAozLUfGsPn5e8KOnUoqCwwVW/c/3y8H3QdrCTjQwawmWOfmh7MxD4YcH1UgHk8kLYWkSxomwQ3w
9Ixx8pmjqEHJKJhS3ACQYDttRuvHFmXyU6cGZtrndKnkMNaNH0MmH63Ekr3eoX5vNId0TMFsr9ME
8rAZJm4KBKe8A1neLItIujbDP0b4LRmKzcgVOK+1u1GR5x4jN1X6OsWxJ+mg0re0qGgyQOP21++a
zbeofmKNc+DJjofKJmw8HDzEC8hnAJ1B18HD7a14QI4d/x8j6ZtxCYrCYAnVsU6e58MZ1myobUT7
yYsNl6lhA2MxueAC3st+GQ6738sZwDiJyXBIUqIoyt2pYFuWO8yeoPA6J/dym0S9lj+Upogdb8v9
4ZAyiijgYrpg7jbKIs7KvpTD3vlc470+NJFSW64hzYK0S93aQ/gDk0BATeqyK93JVFPZMAhS5juQ
e/6IMSqpuWXh2lENYSFc37rvPCY6cA6oogRzAA5xAs5XXXDJbB1X8FhAOBCSuGhX8ztrD2WTYW8B
5QHOrBkfrVq560uQ3zRZe9PpQh5JlixzhW0VfNKoCYMPTb5gWLSncR70GKwCpWTeQHwYk6EJ3dtz
91xM+VHRSemiEf1IU1wtRWqproGKx3Wv2dx8YLKA9wfIDtWO8/Bn5fqokRTonKQoHrRRKlx9sl+v
29jozKMY5ugWJv0w8QdfOTfSq+qEdqeOrhv0OjXIBtrV5wh56gesOPmujWBRj9J72cJ3hmoC/AZw
nZee+IUaJrKf5J7a3xXVb6wczSFotICfHtcO97UBUFcrUqNSQafqYdGTWzVNBSa2Aj7owg0b/CIY
Ab7IRft6ZHBdJr88BLR/zuTGy9JR4EDsh/Kn6NQK+8SnFTFbrcccpQlIKtX38mz0btpJQUmgTW/X
f1T2cFw0YzepYNi+/l03H2omC+3gC8erkD88y6pb4OPAg0n/PgPoL7k0JH7+yjgRi881MI/iWZHN
+/rUJhfleyh4AVBSg3+EKAPQp+ldUvQHaZggDmlDholmB1SD7k1rei5qZ5+iKREIlr3ltqc/gTs5
ZmLblTKDZ62dauO2o2MXtIU8AHhOyI0Osk3QATvIW7IB0T9xOihkEhrmoDsMBb+ELfbi0//6ADwt
iQW36woF10+6d+7Nw+AV+/gA2XLkTeRO8aCV7lkHiCUI+VA2i2Ene3AB6FxkFC1Zo9PZVXs1oGEB
BiMj0D9w7SFTE8IsRSvlstF1GmyqOpTVVaT7ZfbbB2U3HjG1O3rq1/oX0lK/AA1newui+PlBsM2b
fnyyzVyOKMVdVg4GUuHJw/Nj9fPd8CP5Dk6GQA2Xl+a+vBcLG2zdv6cbzHm1ota5XJt4tmsSVF27
xRvI/ai/xFDovL460eLY35+Ej3GYpXEA1imkQ+MO2QGkiK6tv143IloN+/sTI5Ps9FXF8qS4IDd1
cp9hYgHQTXd0RCTToqCkcjdaVmn1AlAoCC0O6Yty09xVGGWHR+yro9a6qq+/J74mOCFbt+jpx+KC
0pLZvR33+FhrPPqx3LhS+nF9A0VfiYs5laVOy4xncNgObfyQYEQtqCEm/9wNlvJbpjB4xDjHGX3d
+beSFt2aWhNpEI3vq+55lh4W5+X6arTtDftlgzvd9aCSoikTECy0xqddy6kLQWwwYx1t/S9QWHpy
CqoFcrs43aEz8vdxbneAWKPG4atj8gPc67qbK19z0UMlomv3iVXfNgsNKvtbH39O5ds6914SG56T
pnAe4g0yONqHBXCeFQ9356kbgScbV5EvbWWQaP39s3WcLzUVJC1KFo+n7LlqcldTHU/vb0swZ2NC
zb++iRtHAmk+1Gx1iBMBxcauqROfMibSaHEJPLDVDzuL2gFipLfagnGEjS8FKnWARi2QUYH0nDt4
cV6v9kKojS/leOlYunG+CN7FG7umWThpJuhZoNbF3yVZZ9Cx7WIgqLtF2scO/NPOFp/UZhYldmL7
aMTR4PrmbdUcNBuPY6Sd2MWLdWXpUChWqqHI3Iwk7KVZD6kONG82KYarVDp7Qpb6TkaFNlzxLnCN
qVADGRjQsFkTeoC/QzKdaNX3hMrONwmqSsKX0dbGnPxGXv90kmNzmNDJCvW0zsOqXRv0VfMmR7+T
SvNRlyslKPQy9uq4VyIKIk9vorUFEQSzGtwlp9RXzHT+gPwyCZIlkTxDGumuGtV+l4/9uJfLGRyf
qE874eRAQnjRsyqcrbZ6aNIm9tqSOHe0wCwdYLCiMceNtBVNBHx3tIcxXMWjvGfwyFQGJBPCBL3b
nuTHuso8a8iOJLtd5j8Z97RCvq5/9a3DfGqTi9OA9TZKp8PmispwY6ruYD1et7CVGGnQd0F7BHzo
mCPiomc3JV0cq5Id9pDs0f+aIhKmaHW5ShR/tY/Lv1dVQFX0zCAXSmVj7uJyhZi3kT5pceLP5Szw
z63KypkJLqw5Fg4DZsxY8jUFTDQw/lOJVg8pgweMpZu9C/ZwI1s4s8dlC45ejjIucWaP7qcDgDAU
lLR1RLCNd1nrO2gkS/vk+TeAZqyBzCqQEKu+UJCldlwYTjbZoW22t62ThYPeCGejNwAikPJgg234
D0SduM0Epli2m27Vw3kBDkbSAttsvHVMvaQ/KOB5r/M1XJLvjSYgU9h6Of2kiQStIIAGFxLHGKHX
87TB5ZS/DW/j8wwiqtkbm5+DZULs+IansQkOYBBRpr7cyooYHeDWQCH2PsTP1iD1suwAaLXpQxEA
BXLTd/KgaNzf+IRndrmjY612rdY67NYo0avpnUSfBIdTtDIWtE+u3albirbJgOLL3ui+ecqBimeK
qH2QYiwG7LeScBBV37gHzhbFhS1jWcdRK2GSsYvEUBi3/MlDLTVfvexpvsnACp258a3zAXlWr7iZ
HvuPAkXPL/KQeoyZM/eSl/kwfCtv2sIlT4nX+InqN6qbA6GhefLX5FsBZE4hDxo4vqjELtowLoOY
clWj2lgi6JpP40LctRON7WwF3dMN4lH1Tdv1Gc2xQUxdo36iaH8zNdPxk4mZFp7Q3oYPn9njUq+6
KBItxpzNTzZ87Wjv0ZTy010eEgEXwIUwEqL7mSXu3VsrZZXqFDD++NY+rGEcpR69r++0ys121T37
tLhY8G8jooAX0AhEM9Hi9xFJXPXofPuNFoYJXJuBYX7Qy0HC4fzwOz2R8QxB6aMwUWai6b6bxkAv
FP+6k/2sCHKFjTM77EydOtlC5CL9G0ctQVmjD81HxpXBxBTmP5JoPawBhFO8wi3edQz2K5hqAJou
+m+Xy8XqCZ/G6g2EzH5evE7aOfVdsQrRmJvufbKpXMwaBlPCP7CiRu1Nc0QTLFKYQkxkPSHfJm/K
wc7c4lBEowhqIbLMxbJaTZOF9IiWlnKTS28dG3aw7H1JRzfrW9EFxHbr2kflwhhAP8QBTzHmiT7S
BxU9eRK2u3XneBCNAaGeSx4dIU3YZvCxbAVj1Kg7X7wtoE3X68lsQ6oJrJKDXR+sJha0DTZm5eGj
JzY4H13o3FCp+hmekx2qb/spVEDdAwzv7rpbbMe5E0uc+2lNXAw2u3ta3KpQ60Jloz2a/uyluzIs
IlHk3uqJn62Mc0OtBa2sY6MnXqlouUOOMTZ0vx1WX13BL9/GkPtcAF/GOc3Q6ZaLcW93sp9OoDS3
yEerADY99DeDknrVBMQrko1l6feDRQOIvHmTowpGPoSfgnPYZuizpcQzFjdlv6cYVhtd6xEkuDtR
xUf4KTinTasESFBmCU4LAkOGcixgixF7AinkCYFl7BBdOM/Jp+dctSnnBrx2sDd+jT8Hgqr7/FWL
6hflVpxxbBXRzj4856pFRhd7dQCemzxQMFCwfijWQQrMFyhreJLtVYGp7wtvFZGLbjwKMUQNHTDc
LYA48NUGCZwWbZr9JMMC/SWu8SGUol44K7oZFWx0HFFzkMGbzm2mQhRFzQkAB9r6Y4JWoBgIuxlZ
TyxwG+gY8SKRLkVrz/pQIEYCWUIvJq9V86TS1b8eFkS2uAQrtvIkHSvcH0081YcFssW+NGuLn7YO
WNltsw8Lx5zfrhvdGJVG1Pu1Qp7jqaJTqUyM77H3q327BwWJ4pJ78qD5684Ksh8pXCEaQRBDcDHX
uKLjd3XXNi703gPQ0fltNPxWeDz5SVxaBkQOOBMWsPC1ih9/nwo3PuQsOT+k5nEOwFYfiFhbBFtv
cqHfjOu0cUA8FBpNtZcS5bkY+luC4uxCsrcJalOCp7jg4JrcBbAWdMQLB03LnFQgU3pTTREgeOux
f/ZduZgP8tlknsARH8bfMfP7U5LX8eTn8bB6ZKfuklASVBi3SnFnFrmgXTSrDDIxnKT1K47GffxW
Bs0rOJswOFo4Hjky5g7Hr4PrB1i4UC6CZ6uzSnEBs3oEUq8bqAg8aU/6PePZpZH2IO0VQZdgM/85
OZ5c1DFmJzGbDn66Fpp6hHIreKC7WXYbaYnD64vbGkQ821Mu/rSVsWS1xiQh/jK+KrwDiZ/eW60H
PDJuqsyD6nsNVkNyMA5FUN6DMk00gaxu3lgny+XCklzQ1tYtpHuTNwXq53ijsZT2jvhxNESpz9IW
xZuj6kl1zXc8J8SDARtMEmcxin8XanHBkEn4xMVNfScDsf+OoYdo+MYgoON3MBLs8B3uq0i09u1r
7J/7hR++XlFdNi2GJCaIjOwaU6JuL2ZuFRwoi4s+Tl83YzXhGutKFc2TOwqh9Zm+Xj9KzA0uEo9f
n5EHMbQ6OAA0drtYAzCHQ7GU+2rxsyROvSVZO4FXipbERZ8qVrQkBoAubKwJxIFyi1xjtND6WUoR
J5Egdlvsp5y8MaGT/B9ydh3YZDC31E4aaOUadN3TsgpBAywy89sINDsTtMOY+gVSbOzXJFslsBQW
++Wtp26DdMDtUaZgAqDABIrHZre2UjMh74tpM1Bi8LlULbUdnq6sKZkuAfjKoY+cRbWdCUoUW+fj
xAzfpBhR3i+7FvCT1Wj/6PPJTS3q9WUZOUP/Oy/IU1vcBV+bk5xNJtBKPabi8cjwylcGD+sx7DD5
vVenLu6J9+vnf8uXT21yTjZg1yqrxYnEiQdzCdBc4agurR8qmUndqdbyXaM49a4YFVFit1myPbXN
X/dG3aVGhQE0xoahe+hkP8c7VL9BrC960AhOi8M5XjlP2lyMWJyc535ZLGFi/KA28a9v5qYV28Zs
IrQ7QEXDXYFSn3QpU3uCtFb6lmEI1e8kvXRnMuz/O0Pc/QdBTDoRJtXRTHUUq9FigMg9mwTL2cwh
MGb/z3q4O65QzaRtK4nlEMULo2kAwOu2+ZBRm2I8G/FdGv0367JkVpk8CVp1A93DXsJnsrJ8Z8nT
TUYMPxtE0C72tS+i1T/rQpPu3EzbJWVWajEuToXcSqX+Nhfyx3+3Es6v0NfV4obgCxH04fpOdbX1
3u5SQcK8GZ1OFsJ5kNGmiLxmiohh/5lKd/OIQmGHWobz4/pqti6TXwfBkjn3UYosG2sddjS8ioKB
1reyPkSFUT73o/mEpqAgaRatiznayTkYAW5oBsBGw5F0HohPPTkGKy14x3pBdWszkzxdGfslJ5aS
tEeltsV3YjWn5LO/UdHMSYDNB+XDt86XQ0Y5lzxoXulXt0PvCqFfoq3lYkZrTG2lTECPTh74uSvQ
yiRB7mm32hOwWB6T1IXiGIazRNWvLR8ApRsEDtEfB58sZ1ca1DXpZBMLr8of1NR3XWW8XT812yag
Uw9NHyhy8bmVHuO5Cv5iMKyN1WGuHgp7ENzOW7cXNBkgoQe55ctZukqTzHWB7DpUL+yDsuuP+R7V
w+g3pg8xaeCAq1OWlcsJjtFqjDlZoCzxN8dXFqEEChkYkZmt/To1w53Fbh3GqiI5GrTLvVU2IAg3
3OtfZPPKPTXBffXMVPPBUX6uJNnVB8z6gARdAfQcwqsC19qaFYN2JgZ2VMZzBzz/uWuBd3ZKZa21
0edukdJo4GkcR5e91XrZzW6afR3W3xi9rYxZtevr3IgfMO2opo4mDqRfufihtrKa2OtoI4sB/NpC
DkWDlj5UMxUE4I1PdmaI+2RzggExEM2BzK/+wwDrnGkqgqWwq5y7q2z554wJKvw46lyIT3OgSKDE
Y4dxXAPC3t0rPa6RVpo7DIKPhSfTBOvKBAF4a8rmzCxb+ElcbLvFSXITB8VwR3/c32rHPNKiYb8T
DxWyj3GxQtDG6Dgptn5BMTloQz0PKj4WcFp71cx7cPdpvYvxDVEvauNrYWzSwDwU6qLol3B7qeEh
ibpwBksNhm+Jnu3ytBQc+20bTHQT2Cb5gsdyIKttzyNQFk2cHOhQ73Stfr5+urce/kjKmCIm2N0c
wOzOP06eAb8kG4MdOlqggLIY3XA4F1NZ7Uu3+KsZvNQEhR1xZVcM3d2qnmPMS8akF/Bl2C9uF0e1
Vohu4Hsx8APZs6Zt4zlP8jNTqSzQv3f2oorD1hE5NcmdRmKkRJF7ycIr7IsMj8laeZYpqF9t3CVY
FkPqGTboifn5GDXLcgk68yAu6eVAnjpfkZujIZcQ3o4JopYOPklTXUuvghKn4INudNzRxJMxeg42
PvwILix3U9MakkP0cBrLD9OUXD1Fw4Usnh2neyku94uu360VvetEOLWtHB88WhCKwGiBikFB7iyl
dTJBXrWGEK2ce1Jf+k3lhJXULTsliytXWTBPl07fbSKhbmnbb001vrfJ/GkU5K91VAVxZ8t72Pw9
wJiGjD9wgRsEeKWeVjjZSys71JXmXgNpcxNTwY6zDeVijgMSasNAd4TxBHEbXilDtupxikIMXVyt
RAFNz1x0NNxYBwShFsqgsBfFNXvcg20slLa2iowN3y+ehEtw3el7VhuhkUgjb6tLeLY27otSe63m
hMJWIykHiJEFZQz6GOMV6RdgxbOrN6hgKPi0RLjMDR86Nc3TNKhl00F5tHVw5ZOHxUNHnzX9iwe4
Tvd9fqdH6XYoPUUKkD6B5k8EaNhKb35qrrFsA3LBPGh41dWGtODpDlVqHLqpfsurJAU5MpTl+3be
zxpKU9Tuju3Y7+SJ7GqDCjLSjUh19gu4d5/S9OZAhywOhxTKdrJcZ+5SVw9GT0WPWJElLgy3plOW
Y4K1ZtKDlELXepR8PRGhlzcc8mw9XOSVSrk22hVWFmr6q1qjtS16xG76IhN6/89H43w+toAqHXvZ
CFtI9U6YJYuhe97asltOByt+uh5qt3YNxBsK3iPgzcYFfX51GompSZNM4hDDXbMPCQTIc9UfYzyL
6PAuDYELGDx4COqmgYkM7vN0hg0BeWpKoby0Ibg3H9o1/1GV0r8XqkKeZrOtgy7k5bUlT3EigXEC
DO1S9o6Qto/BIXd9zzaSwTMbPCVeIpkZBG9sKaznxO+LIiKSqt83jf2ji2dQqw99i1m14rWd4WhD
Lq0uqcengRhacP2XXOb15z+EK9yUZYNesA2BkJ5NNc6Y/pLjux7ocEkD2/t1W5eJ97ktzpNRWlFp
VrZMjKTzKmlw+/UPG/yW6ap6dvdQL39ct3fpBrCHiWdZUzBIejEum4LvY0W8QI3FiN0FyNy5Wndd
/JpO1EuFeobs+J1fSOfWOL9Wm8mS8pSy2qt0jzw4oHiTRfNhDnoPbewkFFpk+3XNIufms6NU82Bj
P7tg9hU/C/TJtVBc0dmD/YeIJ3TzpJzsJvcwm3KIgA8drAEz4/d5DtGk28rC7Tv8uP7Ztvz89LNx
mUSJyeIx75j/LYpPnS91MnbjtLtu5PJeZV+LvaXRYDF1nlshpkuhKTNWI6+vTv0O5Wt3IK/mAqgx
zr2myQHJBcfxMvCfm+SOv1qaZm1YPUan6zKyVEDmahG/3gabDYIwZrPxisDpvsg9Z1mfIQWCQ0j2
9V18296kulc/sQoYgLTy4IKY+LN/AwN5d195jh9/+te3dcPlTu3zDdRcSqZyHmB/ocfSftZijKdr
b45cgo9YBEbcOCdntrjQtVA1ndoFnxApidtVh3bWvQEdgusr2jj2Z1a4r9ZYGpXihDlZ/txoiT9A
lpHMqldIUnTd0gau4ezj8c/AHM6PFiM2rw/bvY3hytt5Z9z1rhYBsQqcbvlQBPHTLMwxN+KIgmFz
vFighgXgBOdwVosZ89rBwXTK72Vv+0lzo9Rvja6DyTqSpj4CPc+6Tu5kgmIF08rXl72B3cWyT8xz
mbxTWU5GFJhv/Z8MTBNGIk1Pwkv7Sd7b9+QOo10u/alpaLjDsW/C8VZ9Z/muWC56o3p9/mO4bCbT
0DF09IHFVNDLvA5R9th58T6p3eSlP9g9xlhil2EnIR7fV579vTv8+87a2U/gU/5eKtd6WrEfhYKK
paG43Xxcuty7vu2b3vNr1/nEHmyuU99kI6zEGFDWG3csjnUuLMZvus+JGd592maSUug+hfat6iEW
fZ9BWlE9oRNKd4XrPBqQ4irN7zM4WJ7+uwVy6SK0cIuMNJgCHfNsH9frjVY0N0bahtfNbAA78bnQ
nYSeK2QhL4SwtaIyl7UGJyE03aTbNJHqDxsN3r0yQ+ms6xP1qcooydxsViGXRAxMJw3TSvejNUy3
Q1Kbh06KV9FbZvNnGQqSHlBomJgvY9//pNyopAMl9ohThJT/Q/GNIytmgX+SQrYa3mQLdnvz5kGl
BZNKMqo9Fzyy6Hl3nVUDedE7rvyX4jfeuHNe+9o3oOCHfjv4dUDVARKPo4n+7Tc1cet/D+aF3ZOf
wJ01QiXVqHP8BLIHjbmXHzIUWP8/0iEbr+JzS9zZ6rS+gugLWj1xiY5qE3/vCrqzB9OdaylIlT6k
lvxZ9ZCumleyS51sf/3QbXnV6Uq5XHOUu67OKbxqSvvHqYrvJtXYkaSG/AioK6/b2goUp7a4gwQV
XbNperarse6ZSuPWDVRNRNNmG9Dx8y1lSz45r70jaY7DkDs29cgLI3Ek/njMoi4cPsYDPeoPOrp3
rARb+vJR0lzpJYHMyPW1bnrN6WK5q1Dr5dEeJvwKhkEzARhJ673t9wFr6EBkFpJn9W/kF6cWudsv
K9ShHQpYnLPKrazeVe37WWqRHIo+5EZhkm0xKpKAHyDl5cEUxUCpJmHIGWXm0c+lO7lzoXcGnsMK
kozOvvfs3q084RACO4zcM+XMLLdCY6hmtUsc3DTgwR01vwgZVnP15s/+ew42XNzigkzq/whGv1bK
3eLgVDSpzbqY9ANQwmB4ddhiE8uLHxyv87VD3PpVkD4qn80zyEfu2um3nOZ/f4DDwy6yBKQvY40R
dUta7/s5uZnlDHUL0Stm2zd/meFSYEebqhJ6j3jFWMSv6EPtfLfSr+s+sfn50M7GYwIvabRIzh0T
0112l0PbI8zNEARfaBOIKmLsAFwckBMLnOsPSdsNfZ/YIbQOkO2mVUSrwsuSFOwfXaBOpa923ef1
VW3u3IlNztHntsdVnuNQ9nYHcN0AivVF/kFSImBF3OjtwOkM0K9B6w0pNp/Uz7KmN2Wd2qFk7szD
um+AhQD7I+BFM7IDkLtXkUbd5FnU4Nn8bCd22d+fxFMdxRZ9KVZQJffqs0TNyJBEoq8iE9zJaMsF
jBIES4MoJWgs0bSC9PpvfKaTVXBHQ6tQhUob9BerrLjB6JlLRnIzj4ISM/u/XBzAEyvcYSggjJhK
Cawo3byDjOgxG+kxd4qgqPT36wva3jMbSiuWhfYQXy21OqjErkRLoqSzmxuplyCmLS+SJSowbvkU
qNOQ/WFdAIxwS8IIbWEsGrrNrDakBkAIKF5DHkC1tcdM73gHQVqP3BBPvbPzR1HX4GI/wYfnWKDG
A6sk/sh3wMxOUkt9MXB5K3VkrslHqhZAk8qHXE/eBPt5saE/bTGSBqThQMRwC6V1nHb2FGdRS6zK
m01ynBUTs2Vt8ZgW+TNd1yEsGuhq1oMZ1KNO3DjVKr9v9GPfMkhtU/7ZshFja9Y7T4NosUzI0bKa
z6ywNNdUpMXN2pb6UlVZj3JVTr499eVNOY2pP4wrkBDoPrrKOChRb49g7E2bxFMc5TntVDakn4+u
PcyPpZn+MQCa5KZp/0FUkPiN7fxQkAIYs/m+0u17GVVhwTUk2hzu6u3SttOsBLQoi3lsIUSQa6Ki
/IYFXTbQ/mfsFZcqc0qbJqU6NlKo4olTL8d/r2CNphNQ0KA/gAIJKAC4q3xN2npQ2kIKoYTsr2kT
zsMPu9VFx4iPAD+t4PzICiaoL7qXUO6jcVVNGWSLFzAB5Qoa/3YiAgttbBZopi3TVpGA4b3IrUVN
qqnOTbmIEqmdP22zmt2F5qkw0btofuMZdmKH7y7ktgGypMaSQrvAhFWn7u0q9g0IkGUyWFzTJ3kd
Dp1Ng8kW6TkIVvjz4XRy62iVLTVtBstJ73jl1LgA8ArO9MXNjcUBE4+aAi5U8HZzt45OwP2iZ2oR
6fpjmfbuCIShkfnXw8plrsxZYSHuZCFLDqYe0qJBM4LdM0j6GzaXYSXQVFOt18Uv/yz9nPoilNVl
CZCZdSzQwCiguEHcPjcrL92SOBhDiRhISPdST3kvH6cIpBGR7qsfjC+iRC94d321W1sK6i7wMoIb
Cj187jk7GTVI5dexiPJGiRxp+kNLpoNKO8Hdt21GB4UJuJsuCUWGbrbTIgZ/sFPmzr5YR/CelVbl
q2pwfT1bpxDFTBNYHmT5hsmlxY1UEbCyVCjJSKkeVCumXax8+XbdyGUPD9/q1Ip6/q36uahrCrRH
VP89tcPYp2WQR9QuCBXwqhHdqpePU0VG/0UDZNIBm+8FTEjvk6mqoQQbTR4AStmugTwcNGZuuhsN
M8TiYuhFDgGeUxkn0TChiYz/cMeiUXKzM+opjSpJ3/cpprk1PBpz+0upnLdxxuvcwpi3YFcvDwkz
igavCgdQwDB7vqutbax6WxQkopaxHhurRulVb0n519wpZdSkteyVbWEHVTtqLrJux2spYEVpRrsH
2hhpMDp3tqm5zjDm++u/bfOnQU8VyRuwWhdXEdGLkg5jQqJay0ZwoYCDp1XJDzkVEeBenl/swS9D
F10U02htaqcksoGlWdLSo6LJmC0LuOlwSYBmFmhS7iYqF2uUY2gSR7Q3KtcmzbM89YJ6nMAGvwpK
+wwksLCR2c6tvdafTWO8Xv8iIhPcYel1E/JVLSWRk+a7WCp9MCSLDiRz47PHAbwAGEfTNtG+0zX+
QPZljxme1CqgfIbamvpZ+MzRkxcHaPJXMRjwMnc+N8dFlXYBAzHI9YpokLJvpWx/00Y58S1Cj6tE
haqMm9bwRID8BfztgpFXaYAplpa8jOiH2roJ+mhe9ji60zdzAMcGwFQeZC9AhC6iXbqsoKI0bQHZ
hMF5B3Axvv0wa12bTrKCWzwab9jEYxtMfozSdOUJx7w3viDDpuLKgcAZbgPuibDG00qSBlnw33Rk
YMGo0H3ACNgNSFK8WVT72YjTypk9LuuO7aKh85DAXuuuaOVVofM0HiDnBvrX+XYBG9N1L9i4ic4N
ct5My5qWrQyDSzSHRthF7R/Kowl6phK6fKrgafk/pF3Zjtw4sv0iAaJEba9aUll7uTbb9SK4vWjf
qF1ff4888FjJJJK3a7rRGAwMOJJUMBiMOHGO4MztV/e79rbLjKzCrK1RV5JwWh+YQ4/TsErSkfOa
Cbxi98H4I2fFNDOiBuvRDBB+9X6DLQQ9AHBuI2qxxq/abzxAZiZZ9VcQ4E/scmfPXJTFaDLY7X1M
eIN3fOzvYzAjtj54VJ9U6DAx3TXqQ6TJ8mbpkrm7dkiUlFU5TFdflo2qi/jVQQlWeoeROgeiFsMV
C3XnTeY6m2dwwe1kxdvH3n1MpcnBTxbD7JbCDNus88G67qVMCzKf2TZ+Z2ZaRiuzOphpLMikxF7V
y0jNRQHlZCVcwk70ImptBhPTtePSjVvCpxuxTpBdyzZNEDRPTHHxJK7amCoNTkBPtWMSWV4OiOtk
Ov6cFv/+Dj0xxYUSpucVqXusSoVyTG4fVyblJts865ILcMFDW9pchbpHijsUSNryaVN6gm4uNE1d
21V+yYdyBGnlfk06N5KIK5r0Y5zCIJqAxmy6IHzz2OOq157NvmZS4lDhqQY5I95VKoYi+DQWfseM
EvOJ4dQ9GSBFS9jRUYuryzFYuCgbeTL+wer4J4cxGJ26DDPKrbOeuD3VH0ZCXa0AlUIVWi3ejzL9
JqEX7ixywSovFDNS0OMOoVcQAata+NM63JuoWjbrIsmzxOFpZ4wLT2DjdhqCocWwH1zQqoEkZbTc
mH7GZEntWqEeLEcjOo7xtayMLXgR4y5AT3l7CwBcyk9m9FOkdRXF11saT13c9baFprNXo5aFkb7W
CJR3jHZBILsJs/pw+ZuK71WMqGkWhkJgmjvoSCaaas6xahqai7uJVuP5/6xfG974KldwFMbinTXu
rMeJCg6lHtZQH5hRGUrX5b4AP+8ve9Ujr4yiH6o66McmmaeHaK5kPWXparlAAEz3HANNu6VJ7KrR
MFU2utrLxp3KoE/zICs6CEos25f9s7sA2nKXgrEMOq3q9HetQ0Ov9TeAMbPc6bCgOwfZw8a1Zem8
KBjAFGorGA0BLoJ3ZNbVFJz4ZbiCxqlNrpXxdW4lIxdiGxCmgXQJVHf4Yeg519OmJrBRrTNID69Q
hrb0T5d9U3SjQhL8vza407/mBk0HmuD0Kw9q+aQCuHjZgNAddHRuDIKhPyjkce6Q93oNIZSNl+G5
eUm82jO/YlztliFHT66lMniiW0hH7cmGHquNk8YdtUaxe2PMixK1jSmofpRBctB0t0HjvXqqD/Eh
lgn/CbN0tCZMgqlG7CM/umaY47KALyEN07ff3BBhusWU7ovxaZNcrkJV9S7vqPCT7QxyuVabDwDG
ZyjfaNrdQmzP6GUMJeJvtjOxeeYuz0qp0TaYMYKJT5h0uja9MfIVMH46IbtmtSfrswsdfWeOy7lY
izJCbDZpaFr3rfqgZYqrxD8v75r0O3GeUfTMhJo7tk391PvsBaCMn4lfZ259NbyAMwE9aZnnC31x
tywuEOtz3OZlhsDU+6qnBpDkhnoAcNXEU2/7sAj1F8kSt8PKp2C6pasGQBk2wSP19LM5dj0xcLFt
hb0p2GhK8p94gx+gHBwoUn4S4UfbVN5UnLWtQHZqjIGBWU0J9hNkL25eJXf5Ot918/qBzFX/a4bP
8mpGc0bYmIaow7qFPniqziQHSpQBIalD3Rp5F0I55xn53DpaBkW1EDOAXtEq34rV8JaZBWPPZH0u
4W2FyitCOjS30SfijlbEtAjDozD25xvF+b3ljShaPBCvPkzHxh9TyVNbeJ7pVpM3ja3UzEfFtbVA
9q1jE5m/gL8zDZrikwMurhV6Znl9lcqCoi7KQfYGOdcnTBkULWvTMIlXarjNasSeOa9jMGvQRRpz
cK+UxgSC2WaaIUqfEr90ekD9zM700macvWpjJrcii2IimBl+plXtIzgV58dogYKyZekBKtgvqhlB
+r1KwBA5mWpQVV323GkWCWldmK6izbELGlHV02v1neH9465NO7gFyLu8qhvaoFAs81AbwxgYXYvh
ka3d7A36Mr+akW0+Xz6eogOz3xPuwKAT5IC6sMdH0PMr2mlf7br/VVNLIsN4zn+GqsfOjs3lQ5gC
SuPUGDYPq13dcaPSfVMOh/mgeQDfQXPiqD2X0w34kw/qMVddNO9+ydLt7cjwkQitVgxzo7+Am5jz
8rrNOiiDbKd2Dc3muR5Tj0Fpjxq3RIslx1d0H24iYCh0I78mfJWnXXsnsiqcKLAIuVXeuWSSXbmi
V9neBJclkZbo9TCoqKpMia+Vdti011YFds38da2ToEKyedlXhA+lvcXtbtndwOZoG+MwLlseo3rN
I9jF76dwvAHyrA/7twLvpBjjsY8Sq6KtxIWFvsnWnTh74lYpSTCSOm8PFUf3jMEDkeQ2vm77wCNs
YAifAQVylN3/MrPbn+8Wi+yKTR3FvUXi1qdoNztxIFmZ6GqEHCjED0CGpkP7+tSEQ9JKyzQbt39n
2VAeqUHRO5ivqQPm5CYFjHi4o3oDcNV4X6rkuNTdewL8xuVfIbpo9j+Ci4pUS4eVVFoaKqhWJFX7
2qTx9XZzgtD8siVRrLHAZwXMA+hdAN4+XW7VL11hzw7OBKl9NclcwwAVwSITvRLGmk0KGDeaBRIM
/jYrtDGd0gYl8f8QhXXuEihudSh/stuNkUVtUWxtbiCnzqCS5+lvua8AOLP4l1f7+4jz4Wb/M7gE
0lknxy5T/IymRr8bQmLJdwVwcSRAKHmat7O3+CTIfTA93mSfdEx8QK2NyeaIRF68/xHcnsPxSpSb
8SOGVfNHgiauLQntRHSt7k1wDpS3zULHYjNhuJgVZ7fggAvNR2REGH9MoczssaC9wmbrHnZ6cmfF
lasvbqHn0mZz91hVAtXWAxsVLhA60wLo4blGYITaIXL/PyoUworsbtE8CgXow9jMtrbLxmix+vrR
vtog3OqtdoxkYUJ0b+1tcRl0lcSFHumwpYbRXfc2v5SfEPCv6tvxWj1UiLqbzKAix2uIz+t/z9Hv
BG4XAaG0OtSgesB5hd4SdA3XY3PDmuvs87q57mv3mATO5EphIkKXxTg+AFf4F1nDaZiApLg+9C3i
vXJcPNYdq5eNSS4PldHXBi/+WvtVKOM1lNnk7lJnMM14zhGJ69S6Mkvn1VCo7JwItxMUQ8ZW7juX
i6h1kESbnbWVoMjB9Npw7m627scCwq6yco2rCfjgx0YShoTOs7O6rXz3ETXbxrR8Batpfj0vo28M
xFvr3E3sCZA2Ignx4mCwM7dtws5cRpVYLWaYY19M5rb33ZP15T+XtfFO3vVPqzdcQYMawzLH5HWR
ZSjCuwxk6Wj5QgQWU+6n1slI9Unp2yRMmpfVDCh5HpM7rZAgaoXO8teKweWy60RqMqM8HcYaJJiH
3KUyPnHhgwwY2j8LMbgz0DtZV7QOTGy+0qdBDd3UYxwAmHELFvHRy+P/h46p0EEtEKRiTnJDnHJ3
xdTaQ2RXZRZSo3+lCQhchua5j2vJ9gkfftbODndh2B1IZGxr2z91CEgJuY00La9ru39SY8yw25Wn
5uVtNFo+6ZMB5ABl7hJnpE+XL2ixs2yUSCgKQKGMc1XoPKcp3ndJaOrmbUbubZKHU1z45vyBkqll
/TXEJQIDQHEgiMeZUDGmT9PvlvI50gvJg0O8q7aBhghgDefiHiNlgz0aVYaX3HDroFPjtXH8qR/r
Q1V/1vtCdSNn9UF4EnQpniNJHGh2Lmu4CV0IJQSMTOD8nUkWWEyzBwBKMsijU9Av1t9MFpeomy3h
5W/3u5TN3/dAKm0zBxidAoTl9KQ7rM4ymg1J6FTalbOmnxYTZx3/F0RnqLt76kSOGUbB16b8Uswg
6pkavxpXAG1Hd4zyQ1pB6k+N0c0iwFzlv6jahqtteY6W3DY1+zyyBVqZzh1c9Jk4OURZ1El152k5
ItN4MmYrUDXAaK1YEkBFscU2LTxzQGB1zoycKq2CKmoGhFgyBOqweBOhMk85fzjauF43FkdcspA+
4865MagxmANIEqpoiZs3enQ328dNTSg5WJ6FWkPqdvVXrTgoQMl4DcB3Mjc5X+XpL+AiAFu6rgWr
fhIuTublC/jAiORVI0jQTk1wDqLWHQiSUzNDgqa+bRgc6g5AOtg3clSTZDU8aGSeK6AbBh1YMLM0
3dECOUE2fb7s8OfB6mQ5fD1hUrohXmxtA6YooxurKvOs3r5GTy11ycBk2HpA8nCATg/YqUEuIwLH
6EB1AnwkeLf6W6M3qzBe2ixYoPfmjfNqoX6sD/EvNabdEKxdX4BLroqq90wjGMFTIKVZRqy4ajWW
HBe7qpDKkZexGsBaaqM8Ma/aDE26vvDqTbh2hlDNQa9qFG7bX/XUPtsL+1yW3ctAx0ccWhVXnm67
EC166BymgoQrP5STejNY+kEtk9Rv1UR/MeKlCqCoclw6B78ZY7kJGHS0FTMM86gMnl4Cjw7w+os2
DpmfGaPhOnkDGqFJuY/q9IgiWzBDDbdLJuLHyXJTFsZtuT1VnUYl3mIOSPEh/XNcMdfvD3X5uqxA
znVgdByc2nKHuU0CRWWBFiHMOs2TA4K4agYM2Eggi9pa9yyOH8yx+OwYU/dAqpL6ycCmAEMIX+t5
ZVfRYP+IFPxV4M+obtn0SuI5UPsx0Kvvcxff0E7PABllm5ZJzm4NSEhjbNP5oi2FX8dre7AaUt6R
vobU75jfahH4Wfr1y2VnFDu8gcIWqFoN3DanwTca07FcMY0Saig3sXINY4P5l01sMejc/f6a4O5M
tVCY5mh9FqrQ9hhGsM00X+EFbo+0da4U97K182sLzq7roESyQXJr8G2Duox6ZWoBemnsHOz3zyZr
/SV3JFaE2/bXCt81cPJhUfRlzcK4mR+nIXsnXSMhhRdtG5QmobWqoeZo8QuZKFljPVZwfThac6it
yQ4Mp7yKiBY2JYgmRjAUXN46AYYBEEsDzQMHrXvUdjhnqFvQWpUxYnmOKsequcvq5lBHSr2udlmw
TTUzbzT86Sgr54q2c2+YdxGmlrG9ICTSFQdsSgZgfWuzkqxP5Bp7K9xlWRTJasczJLhnqBszWLMp
JCYHRfZO+y3Fzns8sDUOyMbQsrXO2iFFMyw6XZOw/WWHgFs1mEX38jeiu/Rd/z7ebpA9JzDetR/s
l9G51h3IF/NweRh8JSw2QIHkBAp6kxt21jIwzGda+tm4Buh8JjtmehYa4NNYUawrTY9BButOjZyN
pywjwZIktR81IPcc0iq5hs4pCzu8gA+THU3fNLseJam00L93v4n75l0FaJWhDPhNLL4fpuGbNg0v
CsstV5vV17Wrflz2buHXB10axFvRhTuTiV2joqFlgiPb0jawYlJ7EHI4EkhRS9xMdL9vvGx/DGmn
IRU3O4bxlAjX7fyeWoey+GfoiVvNskMjs8OV8DNVUasmVwHzb5qrVL8BJ4+XTFDSziSRSGZoO727
QoBtpGul2DDU1s3PqlhQjyuj2iVK/2ZXjWx8RBQLUEMHGytmuUF4xZ3StKzApDuWeehEDwn7XJTf
/70fQLh3Y3r9DRTjtk2dUwJlQ/z9HWQ1gGQF+edbJCVXFeVceyvcnhnpoCZLYuEBboIhKZ7AJEf1
+SoyGQb2aKgCd+NjDNtAVVW1EfFySYlK5O0AqWCwyNnIXvhW/VJa7ZDEQFgULXET5XZsMBNmpJL3
h+gM761wrq6yKqKkTfOwbcDZGmntrziPyMY1mrlWQRUPxc5vH/h8u4Vxn09nZm8BJpmHrMtryC+q
39a5u586RTZzIPRDyFmjfPL7xc/54UprMvW0yNFiLDFqqY1ggki1l8ur+V1c5q8KuPl/rXDPpyKm
k64P2EGtS4OcRPc5UV7mAdzDMVu/27QCuLulvtlFD5UR/bxsXXSw98a5hxWAHtkyaQCQDPXPvLzv
aeppM3GjWia+dnkvkWGcRhBMYGf52uKjqXX83jh4s3cyamyRwyPl+41BANiCv3MTmqpOpKW4TmKA
iWiJTEWfRncZQe17eddEi0FlRjdQz4bCAa8/ZFHTpF02wzGST5n9YpcypjHRUnYGeOWhuFkimq5t
HlqgJq6G2cXTwx9mSRwULgMjVVu7EtGWx5W1ZWlqyoiWQKS2R9SYAmk7SeRe29DWHwvbL9jdGzre
hU25oB1JyQSNC5bfRCR+pGb/bI1UBnwRbtrO2PbnO2NJt+p5pgx52FCwSCGXSYcqYC2TVDxlZrY1
78w0FTNNoKbRXRjR5xudX8iXv6rlKrlyRXWd/dZxwYfQeUwKhQDa1UMucMjvSvBMjhjlap3BczBd
nmnW9QfcereBXCSy1j8rmwz9ai4iD1rgb5dNyDaPizeGXqcgEsbmISgdiuWnOdbX1VhKLqXLVjDC
fvqJ2ior+lbF8SnWRzOtAy1V3Thlx8trET6W/n4iINROzRj1ojKjnyCOoCgokIzGP2OXIurkKFHm
kNEF4eiTWjtHqioPvZVd61r+aLGlcNOcfF475Wah5H40FMnvEl3J+5/FXcmO5WRapmKPlbq+XUxg
kEgHZr6DydBA7SsJ8ktkDSwBKB9hFNw8A+kpBR5BY2QiAdiAMWtFnhtbg3SZrXTerCs3cyED04m+
7s4i//JWkFlNlYP6vm6DSlO1X4qqfqsqJineimIXMkQ8llAVwbOXSzMSLZ9GatE87NPXOr1WsiZQ
up+100iKm6IojFFpFPoNlNhN3otAu79ktmIgnXHa2c3aYXDHhEofgJsz8mnG3gznFWtvdHlhb30a
wziMDVjJutqflNZ2SardW/akA/tofO+7Lg6Ylf0cR1kVV7xQJKJ4fAnUBpyuZKuTW0jrkTX6xljn
XzNSWJK4KfQOcLng0+DeOYNazkqBsk/i4Oq06FubJR2QxQ7xLNB+S46/wPMh8wY8GKas8bTm842N
wG5RujYLc4uuD2pmYLaq0tP4qWfj8lyYeXzTxArUo9py8WooWDxmurqCkT+CuDSaBuSaDQbDs3BA
oT6qI3919A68fIOsmyTw5JMfysX1JMrMFt81C0HoHjj64maZ4VbGl5JGkjMj+MSwhH4HXm0mqFC2
j7O7GxWnyWtDnbPQNMfKZbN9NbcotV7eePFy/hrZ/nxnJFGddkl7DdXEqP9HTX5pCL5jBd1EYoYf
sIT3ExBVGMo9A6vVysSs2JqycCiodlgX+xhp6KcMDb1RMOf879dlgTAB7e5t2PgMQLYoq1kzOy9Q
pG9BdMpQk47q96K1nx1LxjuxfXIuGpzY4lyiMtW2JW2ehb1d3imJ0rqdHWF0ZzIf2IBGmpnnz05C
JfspOJugrQE6lhoG3qW/+XV3X44NXb1EMzjkkzn7kjD2VA7U9Oa4ktyAQjsbeQd0cixyJj7WKOrQ
ov5ehE4KMLKSfFLg7Xk7yBAKAnfHYImD2SAgQzGwx10RVR85SxevwNmrbXocqQO8krnI5JwF/n5i
ZfsVu12bi7ifR3WAXxSg8q0LyHj0rf1rUJ2vvek8XXZ5QVCzMEaDXiIoVuD0fII2t2k6tyjVp7rt
L3bnFSC2q9dvxmLe1mkviRfb38a7IVIG9Lkx9YjRlu3X7JbGbDw+Uwch1Kmq0S0WUPF0qvrVSrXX
kqSfpjk/9uPIvGZQpKVukZOArElDBwlESmdNZ91Ak59YrAnTwmWALvrNoXtVQGLtvAMSdWv8LA+p
lLZT+C0hkovbXqeY7+cWPBIrKp0WzZa46Eavm1bbXZnuW2pzvd0nHzgH4M6AIUj8QLGJ+5jmqjh5
1KPA2kaF388/C5vcZEQ2fCjcSMBMcAjA3otS0+lHHGewoY6pXoR4P3hJ9ahgzkWpZaX7c0k5HGSw
gAAMgfWAc2X7GTtfacBJvNJiRNhPafnFKEnjRUWBsRejjx9Q7Jrv9AF6g7EeGR6o5RW/QbPE3Rrz
yP0X845h/u1G7/vyxkZ+FQ6DSa9RxFWuVeZIUX5bNsU79v7HcneU1mXqaCKxC9G7Y9ejXd5TdFU8
o2KqNxvReFvYRuN1XWqC0VNZr+Y1pU9NEtvHeVyJxA1E7XN0jzAahyUiw+RTzFkrWG2UUxmmTQk1
nEonHjPi6zjOvkyVeugYRC4wmrfQ7haJ2wT5Nc30L8cVkZPsfwKXftY9tVYNimuhnrH7VSHhmuh3
nTI9XzYjXSoXktN0WpfFRKW6oj/a6loFE3A9TMGURr4OzHcFXlyWXOmp6feKLlmjKHbiKgCHKjBX
AONyx82eyintKxseSkwfzBpB3T+o9j9dPF83MqC36OrBVKWF0QdQjEEx6/Q0JDZbsjrCabDt5tpQ
mseoS14v76UoVqFCjuozDDlnfKCppdt5ZcGHR0y/WHbpl/jfUgUQ0JA0gkTOsbfE3XBppyRWayGj
yyrdy2bA82P1OLezJMHakhr+UIIcChw56ApvshOnexYNVtnTDD0wwISmAK/WCaAcNnsQXUn9PAe1
rmos5eNI0KW+vJUiz9ikKIEBxIgqRAhPLRvDpK9abADOZWR39Wh4VfNWG3MA5VE31iXHXbib6Btv
PO+bqgznGo49TUBtYjdjJfLi+HmMZ3coZdwxQgfcWeEjXNTMbZvhoEUZLb2UafqDo8T2l8sbJ/xk
mrGp9FrQef3d1twFfaBiKPSGsJZUQaME6Mxh/FTpSBeasIlbF3UA97JB8eb9Nci5Yq5ZK0UKgpQf
T7oFoDC8i9v5x/9mhPtCylRSrSZY1aSWt1UJbCvVrze56//NDPeJWG/rzbLCzLh8bshylXeNizxL
4m5iR/i7Y5xv63FrjZAZRpIx65jegV/4wzJIDpDws+g4PHg+EBvh6PQAFZitKfsFRsgEKF/ZBUBQ
eZF0TlNoBnywCN4aFAjP0Oppm0JADOnZMGYAIAzxS5ZatTc17esHPs3OEHcdVlC1XFiNUBSRxY8o
9ZF3H1o6SjxAmDShF/LfBXHXIQUeYK1bXEnjobnq+gNw1EACBuWtww42Zjjoceg88tp+LYL0IBuV
3z7KWbzdGd88Z3d4TW1Y6LCiA1qZ9MkaVK9lJCSZ/a4YwOhm4ImBhIy7po6kQi+Mtju7/PGKZxO3
I+wC3/DNirWXQrfCel1Wf0KNDS66SAxuB4lf6KbguU0CaOdoD9ZWHbpF0XbQ6uum15+0Sg2sRQ2Y
aTxddhxRQNyb2v58t6f1MKZdjgpvWOhNkPTJ9VJgBLUg9eAu2eoBeeDFrfbpslFRjxLJ/d8FcsfP
VEx1tQDvDNe887E1Ac2Md5SX79eWVa6V2TeYFQgaswaxUCwxLjqTO9v8sGmSNWCjXbC5gELHN3U8
alABsOdPem+vkuAvCmV7U1xBv1nadjZinJYSwmFLUQdLuwSXt1J0JvYmuIPfdgUrk+1ARovl4SHo
Kd1LUT5lFBTNC7u1gEzp1B+XbYqXhbISMSigZHxCUGRTiplzZB9VN38DuUNQ6IqkdST+SH9NcFeN
AzqWAikkaqF41owO9VkdOjJZMtG5hhA2RPJw0s4xTK3V50oVK3jG9PQZbP8liiHV3RjTx7RfgmaR
9cMEgxuAGQDChYl9yCueAYbSvm4qJDlbb4P6RmmDSojcxzXY8UrtEVQ/iWtU7SHP3ltVu431/ota
2T/LNDmU3fqRc7/7KZzfRGk3RG2TACOmrT9IY0CZpuivN4rTJJsaF0NWtVtpMnJ2YWCDLDfmvW1q
nBXsZstYZsKwARnm2PGAypjbD7qf6cuxLyfZmLV4v3fmOC8CXgVNCQ2Cfcwv38hBLwFjhwYBxqpY
9Vs2Vs4cKzwbJhQPUPUSsOzoWUNp2iKymWB0WY35PW5kvCDCs7Ezsf2EXchuhmRQIwVHnrQY44B8
ClgCckempCq8GIB3Nbc5gHMqH1K3JsojCJPIIrLHEdQ1Xpcs5qGKdQxuGhWocEvbH+vW+HU5uoiX
99cw55kQTFMGJwOHkDM9JsUv2vlzLCvWib4SJv2xNgBxzoeNrakbVhoDr6mPoL43JtAkG4Vz9e8X
guF+B/kS3k1no4qltaKIQlDtn0xwGFLn81hq1xiF/UCo3Jvh9gvqdRoqZjCTR4BWEgKI8owr9O3y
YkT3jAPOJfyDGufZ8Ny0gCbemGbUB8An52a62YaElcVWEEkwQ60oNFQIFPIGMGDcEHMeD5fti7wC
jFlojAFXfj6PRVBxbzIVEMjVSIG3xwqnbzYUJD5gBVBONJzASHE2oUQiW0FZH9XqnkHLTO3BgN78
aJgi2UxTkN85f83wcBxn1VDZWVFHzVFH1earXsWQbnTVtp//p+U4XP7BdCUb9Aio4ZUQv+8jdzCf
xo+Eo/1iOP+LALvEDAUF0tpJIRVV12uQFOnorroq40QQXdh7U9zrA8WwgS3t5uoQ/xojfB0Ili4D
bqvCq5JF4gzCr4TggGY9nJ7yHHgTpOl6qNMjlA/dvWLaIeAKaCfYP6qolJGzCQPSzhaXhidOleux
5mDc0LRvJoVidjr698AKa9OO/rMcLuduMGCytI2VhCQxwi7u/9GACPIHp/3Urdo70XoZ7FbACGLD
IviVdQ051lk7a8QQD1ACOLMY6wH631fAcrBR3VHf6jBvVeLjBUXut70rA0wLo8XOMndFxk5UKXFH
kRWnn40KjKgAz4ypjChO6I47K9uv2F3EoznY3aDAQaZI9TbgP536QzYcSJdi8lcGdxBvJ/rgmBAH
bfkZsCOxewplLQNTXhBrCVTL7xZ3o1hODtVRbT7l1DM8DE7/lG2mcJmAJYIPDzHrrIXnLHpqZeVW
Wxg1v2PfaW17/YDvlt+q9CNPJkwT/DHGU6cPAIYvCkMd2tTaBRNd7G3OZBUm4cHe2eDC4my0WYZq
JyaU2hrTJ1DWqycU5dSvlVL7lyOwKIvaL4cLjoYWzSPTt2JWFIdd990eHlK7AJ9T6c3Edhtdl9Sk
hRWavUUuRtYgRwD+Z6ts5YfiihyaR/22u0NFNcwycPypX6CR/al+Xo6V95H6oOMQB4M+DlSe+B4C
0bUV8mVIGeN8vFHBUVOP1pdylPGrCYaZEVcg8aRub6gNUXV67no96yHGi4OAuaWr5lCCm7TznTBz
c7/yZDMRIms2BphAtuY4YIjja+1jXQPzZuRgjVsSLx/LB/BevEOaKcR0XTBp8X3plFAZqktXG8vX
tALTkUY/MPGGTijO/KYMsfWYT5c89KsV6THOIGtG1wTAMaWO68xXXfriYMLystMKDrwNRVeoSoFi
ANa4mwKgfkUr0LcPlQYvcHtZfyr5WGDIMG38SWtTFBe7H5dNCo7k3iSPwTO1XK/oNpA7L92vssd0
mKnn70NW35aQVz1cNia4bGEM7D8qNhRttW39u7htZoSpJNp6etNPjH27xpJJjr1wB03kkBpwKRtX
6amFqdpwyineucWIy2d6j5mCToPqriv+A3fC5fUIreHMoSOLswegxam1hljtqBfYvCm+69XUnYC8
WbPJzdYYGuRleNma4G7FBD86COgWqsDZc7tXrktkGA0e1XVmmsCe1ob20JAuerSGxPn2AVs2euob
MF47031RbCdZmxgtQ8jOPg5x/0AwmQG1MxkRkmiczYamDVqQwN1AIpQ/X3GHwQjKwCMT+4XjViB6
rsMp88Fw7oQxqIkqT5YeCV3+dx9q03wBUOv0q+GVZiogckxDkF65DK2HOWpcajxYnQy+LF6dA2Vi
FJ4cCMVxn6xplUKJCVbHfDvx9IPuNzY4XlxMDIYkqKNDEsj0ZAUXHyAwf01yCW1Z2mZeMhCkDkDx
9sVrOUUgqARpYv7Kktg1C9lAiNAt8TigeNQDa8MXJRNmsbLdCi9WprpwJo92RVAVluSsCWPHzsz2
VXexo22mfCVNlYdo/oIJoWy/jEqqSC5xsRGbwuVRMMTU2qmRbmVNaxj4XmgAe0v3tenfLp+rzbe4
BgO+zl8D2w/YrcKqKmdQNkA7Rhw8hQDDof9DMKcDLT9PAYVACsXAWDb0J/pCIKF3MHxMVQzLcasq
9XQGLBXaiCbrbmp1fi6WI0mXf18OwRmGm2NGBK7Oj6k1jaJbioal5cXnNnuLlLtmkECCRScXBhDe
t7ftGURda1CUNrUOu9cZx56igBk3VUgL9tQCOyR5hYp8AdM0iE1bVnf2ClXo0PVJifXYIKCndgZ8
1/tlZxB9l70F7qgm6tApFtD2YZNisikF2tGDwPcbaTXZGJIoKOwtcSGPOE6PRyHWoqsVVA/mwoMq
mhc1U4DJ+2BDU/hKPHzgMP01ejYp1tkJqMomGG1X6Jkkqdu2MlJB0eQG+Gb+fCSDB0T1kIOla45R
oS4A4Vtyr/udeRjCPNxo3wxyh6mrFlqct3I5IZEvbmUx+DzE58GWy53kCKmwxbC6xah8FfA/PcJs
yuj4NfnA+CIW+dcUF/qWMUU1zKmBhNfNQHGWB0Lyf1+jODHBXVRrMUfglGsw1ZcUUFmws8VVzfyz
PgEDoGo5wlRvSgK62Pv/rorz/j5SoNdaI9aWdDyi3+pp0C7NP4CcPFkY5/nDxsVadEsekshyq+l7
2t2N0jxQuBS047YJAnVTrT71hYwkVlLGKnavuJ/stzq5jayvH4gVcDbcsBYuWT5PqlicK3ihg7ZS
ZT+sRZk+R7E23C5tWviXLQkde6vPA6gD1+bToyzVS42WFPyCs+GnBHOXDXUnYJVLSg6XTQmfeBTT
lyCm0rbJGc7tmpyNtrpiwgl4Ew1CG+m16de3c+GioOJCJf0DEclADWd7UoKBlF9aZIwV2IbjIuys
/hWwp18aWDguL0l0a+AFB/psvFkhJcitaKuiDEj68J2MHxZ9z9gHEvP938+dmnFoAL60ElCJmOkn
ZDGgRtR+RHkm+TLCZeCDABGP+uEZl0xvM3NSKywj2a4mx6pfk6iTOJrw6xsUxa0tfgLmxuUlZqk5
KR1B70jRY5hcrXIw1b6YrP5aoqUC4RVz7T7HJHVM11om8EQVY3wo4gLoMZ1GKVQ71CKWZDGimxLz
W6hw4KxBf487yk6cKQ4jYNtbRtCNox3dgzApsXxlSoPG6dZAG2LNa8ZBthmbY/CZ4c4w35ow0s6w
4wxvyY1b0Dn2YF+fr2InUILks/1gu5rbKv4YyjU+xSu20ZWzgKBHW/40eAHSs+SQBwdPlkKuo/a7
nQyA6ad+UqCu2k9uUz5dPiKiAIOZIvD7AcpuUv7m7NDniTOKCXI6jV/iiZTgN75zyF2qqh+yhJYS
quEqZEw5B2MGZBTzPANfI+Zixjz2+vlHG39TivQDd9k2+PDH0Hacdmm9PiQMfFQoVTmNo7i2Cbmx
Ov7VtePj5a0TXTQb3wVAE6gDnA2qgochIjOk6sJuVWfPavTYzUjztZqVWBIANj/n3REz+Hi3ogqA
9Jd7l9MJFwMekjkK+cVx0knAjAqv5bVCJWAIcB3g9RoflWV++cAKbYdu02cWptm58xejfdC0/0fa
lS3JqSvbLyKCSSBegYIaena7u90vhO1tM4sZAV9/F457tqtVnFLY59Ud4SyJVCqVuXKtGTwG1gze
hLL2+/EJspSS07Z12HC2/2PlF0zq7Hv1dYTJM9BAh5MKeSXoSakdiOhMyDyVj3Yk6+hvwSHWUPKv
OWEzM27bkW4jV1SPvHCnG9Mrj/ExBRwi7XzdVaFAKStybJYezm0KBXBuliAnHmFzFRbkT4y5yhPG
E0O2q2875saBbDB19fFLj/m9SPGw6crUmRDKBnGnBkaZHDIOTZW8XnePTSOY4MNJg1deIqCUvnJ4
slY3+tzVrUOWfrpuYPOEnRlYg9eZZ8S07zH5uAYnclIs51OXL24XDd+vW9n8Og6e4qimA/R/EXSx
QMKGFF+nrKzImyyIHWsLuDvSL7Nq7Q1evmN0MBjmZhfr0aOj5oY76VrYwF+u/5KtDQVTp71q/2IU
Ryw5x0UJETwTP6Sqcp/EiddZkkf7xo5COxp3PNRmNGBuhROd61UDFBjHUrsgWUwvp7c45JLH+saB
Pjcidq+MXpuccWWn1sARFxu3I8h5tCENZusAGUiJsa3ZFFhzwEyHMj1YuNZfc+YkeLd3qE+McBKr
DVKi+8C1vOGfdk7aHKAq9az1s0+d9ruKW8EbE1mSsnGDOpgU0QGj1jHbJ9qvMjYvI4/RGMTT5hh1
LfcJsUpXHcGEas3mIkmKNpzkgz0h6cyz0TYzhsn2pFxAV7eOkLD4L2ii0WNRV90Zgh4TGGs+7iox
4woq1Mg5uxqj8xnpSzefZ59Yyw1ta9kc0+aagPOFHSADLy44XUFOkCrgEMt5XH3unKIJLNqzw/Xj
tXGNrrR/aOggmUT5TXD+jGR6XDEMymoa8LWViqaHOvHuVFaD1+RL6TpaAT2EebBcC4IhEkfdXCOG
xdbdtC/HnpleL3ldRiBQ1qpwMLqwrwfJAi9dEaBKTF1qmIKEvJ3oilm3YLaZZgU0l/7JbFAs1CFh
36DR4V3fyMulwA4OFeaX0Cq4GJMqKtXSgOBElbmhXtJ+i2ZJ4JcZEAK/nWi8qlu8DfEk3Y0G8RJ7
+mOCCKwB+Esg0xBuL+Z5EpY4itFhVnseC6+hnxcgF67v0ubXAJnRqnG9vquFRIPEnPZF1aERPI7J
zkpHftB6x/YMDGzv8HKScdtchl2saGXOXxvPKH4I7q05a/pOpyIEheahgvCSC2D+wTT72zwFK59q
R5KL8/IyWQ1Cvhs7CBkCUZsF0i90MjkvwtKYoRyO+cvYZj+nzDAlO7llCHEBM2YIswQV4I/BKAU9
60B5C0Aa72+RKD/Y3XRklS4ZONjyOuBx8RBC8wTUqcIGmgutSWGjvVxTloRM0Ro3SjJdspgtt8AM
PVl7AKiVilEo6kcAfkENGcLH3x0r8qmivc8qvZmzP6eiAvssWqEWevZAK4r1j3LRrbJOAc3Ro/RL
nZAcAz70zwFigCICQIp6GOCqF6V5MKgXTWwAjkYV7qZG6tU529ldhCbXl+sHasMNMJO51nhBQmvi
XH10A0ihtdSegKyYUit227pihymLf/JWZZI7dsMSOhqAu60TSxDJETzBqgcKDgJ0d/MOJYeC+pD/
cTmtJHF0/W8+ZuloA6GIuI4QEAv0uh8XNOTISse6AG10l93rU5f5VWuclLajblyQ0xKnn6wsPqSs
k7H5bjghkhXEPoD+8RYXqz1KTfWJtAYLdU0d/Q5c7aljHyZo3LncMCXfbdsYGOgB+AfcQAxMiWbH
hW32eP3U6bHIwWNo3IKT/qjbMt7EjRO85mD/sSTWbVRCrSVbLRUz2VuZfhv31t+4xpkJwQlrWgHL
FKPJMVR3tP6q9AXmW9+vO/rGZBAc48yI/tExrLSfeKxhHQq4R/XmJlF0jyTWjtP3jGfeMH4imOPN
2NfrdjduEBRJV4ZQXIyX1HWshLda+vqh7CWA2LAfd7NnAd3WJ5ZrGovE/Te/1pm59e9nmfucTLWN
CYwcYleZ27GvTSp7Bm963pkF4eKIwLg4zGXEwmWknsIOUR17bfmACur1jZOtZP0dZyupqw73Ruuw
0GmKG1LF+wnlLsm9se0UZ4sRHjrZ4pgriT764XGX7PPBN/XOran2oNs9FMfJfWyxe8MZfoxVKoOG
yDZSfHQYEETAVQZVXEPFqJ9132iYeTTTfREVu+t7KTMlxF6S96TXW5uFk90miPLN524BlTSL+zva
dLJS72ak/3dTL0jtjJlEtrEeZzI9GKh4j8P3nEeST3fdPS4qhVWuDmo+4VzNXeo10+c8V/6nTUMy
JjhgYTeNpcJCWyr7cq0WF13+pHWDxyIZy5Fsy4RbK9PKms4lfGHo0yAZ6z2b0tued5JbY2vT0O1A
cRVKRZezDsrcTSVfsCRi5l7l5G46/7juaZsWMBhloWqAfqGYoOezQmieGjkKj/H3eJyeB6f8ed3E
1g2vg5oA9XzkehejFErNSRTZlIWsMsjOdLLiLa8HV0kh88YsI+wzwoK5bHiozo4j6SNvfagz4+Jt
WLKV8mqJqzCxvy/2USXfx1pyY2xuIbjtQc5KAKwS+xWzNQ2GpqDZOnQQ6ksHv0fH+voWbq7izIQQ
W1WWDlk0aGi452pYqI81YOY0rSVWZAsRgisjepqODAuxbfZcGtpdlcsCm2whQgzV9KTiOl1Q3bPm
cOE/WcKCpTD969u1AZAHddbZfgnxU21Yo6BShXrY4+iX9ampdubkd+/K01C7zU17Z6OVxt/0PTlc
tyxZn4hendAJxcRLUoX6dD/33wdI1E6OhNNkQ7jyw+oMIf0ycrMAXzO+E/eQq7LuYHzPEr8sXtkD
D4vcy2+HQC0CTN6UpVeOIe8O6ejFq0SPLwNFb6VLZzttCEEXAN166dG0gO5Bc7KUF7s1oGE7eLZy
V/Dqf3NQsX1mVWpF5tV7INW0q4nqjYVsHnBDme7j5q6H5CyNgVhAm2oMrqPsiyJw7vOnavk1rKLs
eOBQr7hrd8qP/qcZlAHzZAKDWxc/1B1U6HmDVwvotY/WE8AI9Wh13JJnlbtMy1dFAe8ro0GumrJR
o+1v99uYsFQ9jrjaKjoOozLuBwUY0LFzWZO7JEk8rZh2f3M2fptbz87ZzhpkMdUugjnbVgLW32lF
hKT68bqR7Rj224gQKXul4CCehpEBpPFJe2oNSYFk+4T/NiAESZJnbdR0uDCVSi/vphQUYYa2pAFK
APPT9bX8lzD225YQLZdloX3UwBui9yLZqSRo7jDk44MELXdVe69EOyuoQ3QJS0lhcDPPRk6wMgsR
zPyKwHh11AGUS208S4CTC/nEjLuIEdBcpE3xPAH1eNvH8TcInVenvKhoOPHRCiSrX0OHWBlYOaNR
UMF4LHbho7+0BS1JZS0NwhyHMm/iVZ+h++6SI9spviXZ663PamKhqPijlAN214/GxiRjuWVkVZjG
5r6cIQ5bmQPgysVflL5AHUkANUDdWL3IhiqVY7G5hvp0k7rWRDwrU71IASAxlfS5Vu8Q9+/Mkpj6
kIF11OHgkMwz58G26wWDmKj5M7N7iDX9k6nnj5YxyYA6vzLGa2aFz5Z0psUwxFiExB127TONg8n0
0E7Q3vIne4/R/uZze0pv2pem39MxXJzdAPy5TyQ5wFYgOF/96l3n0SbqjULLSBGyfimCprCUg+XE
icTKRucNhIG/P6cYsEHZRiBtgBlo9bi6qPat9EzXDqcwOSZ/EXnOTa0rPlvRpLeKtYDJNUx5vuN2
FSyU30VF9Rc1+w9LEuJ0z8oYNWZ1LWlXbmc+2g7DPOOpa2Qg4K2HwfmChFgdzamSjQ4MzYuVuKWW
/8T8fQ2q2Awve/aIgrrjxS1UVGZtkZE+ytxDCOMaCA0cDMrgcKSTq/Wn2qGuJH5thZTz5QnRO9Ps
IecGDoL12H2tdksA7YB9dt/u2x0vAt3HqEXsyhCFW0ZtfD4Dw0aQXBOrtvYQA4JmVXASs3jiYx/Y
ZnXbTK0ktmylDmv7HPKsmoOiurB9hgH+67hAG7HVQUmfqnPjOi3cRW2nNxOStO6U65I7aSucnZsU
tjNu1DE2NAa3LOogylRfz0yf25h17aB/A4m+opRViLecZGUnouC6A32yWGzPk2yqKpqAVTgeE8+c
0wJCSHYkuXpkVoRIpVSFgSo33gyN2n3ussG3qUyxZwPwA/bndWYX7Ww04sTuUTU6ZKAGvhdrKxUd
39w8EbCiermqV17Ep8otBn3ygC4EEn/OfuYKVGLYND1FkBj2QL3W+zHT/ubxcP6rhADQMT1ekDtV
4YSWcE+MHWHQKZxMxABIP40kiffXz+Tm6TjbBsFtzbhtdaU2mpCon4qq9Zzi5ICn/i+M2OiYYPoV
PQ3xSoiMpAGpDViV81zTvGIuXsY5/9paRbu7bmjTcc4MrX8/uxAWTGpUVIMh9Bv2zqRDsNuWlKfX
LyBe5uie/buWdUPPTDRofKpTNaN8QhXU3NsZTqoBUFjYJ6uxJRfc1n1wbkxwhzGLMoyfjFUIZSeI
hA6fgDDKPI6hTLfv9ZvIUsIyr9+tRAaK2N5IE8Upy0bLU5wUKpqiz4rJrDAG2vl5ZZ7ijLxe/1ab
nocGIep45Fdn9eNGsmrIIW4WAfWQxYNf5Kz3sniZdmySsi1sxubfpsQaRGWOgCyaahVSpztiMg/0
bfXeGJNT2iRB3HY//3xl4CJY8VpY2sVIoZXU8xRh6jnUh2V2Y2v5CeTJi8MLSdljyxXP7Qjxn9SU
lCUbcZ0WqQ+wjGe1j8aSQ4RVcrdtfapzQ0LxKE0VOgxDgoeVaTR+xsbam2hl7DKIvYR/sXfoMoEW
na6Mp8KrY16MgQA8VYcTiC3dUSFHc7LvUT+SNU42Nw8wffAPrbKIYo2yBdFp1KV4dZg99bX5pZqO
mEIBZ5Rk77aOMMDA/9oRjjBpNKOia1o1DGbhjhVoFIpmuGV59s8wj2G/NKVLgb1z2Wz+xcv/3LQQ
26vWrEYN0+lhPKV+pCyewWU6Cltx4tyE4IJRYhhZqWN1GptO9qJBMFVGWLxZfwLM2TZXNImOsdmP
gcJcLHUedXCe46mtfF4VZNDjSuYHA4lK0GJyzW9bYvodOmF7NW0dFxOIIPkkMdSEO+M1s1P7NQXk
7hG6nLhY9abwijxJoWbX5TfAhZmH6y68MTSBzAgDQKuYvEouXs5TX43VVA9lqDIjGMwhc1kG5uMe
E74qxGAyOJ6b9/pObyfAEetbo00D0Ab8xc2OEeqVW9+iEOgVDi3T57JXJxNfP681L16iY98178gr
ZO/3TR/4bUgEdqq8i2ckgch8wRfLILCyZDK5MZkJwQVYNAEmOK4m+je0uals/HYzGJwtQUg4tUZp
03HE07hy7tLpVtP4sVZIWBVv111jex0YVzVws4KcQziRer6Qkee0CEEe4U4a9A90WctiM1ZTTEcD
7QXUlwjRdJjTNkkFirh4yR/aSduZNDrRbPznL1aCGXYL7oVxX5FnpLSLaMHUPO6efHrsSbrPLS5x
4M1iHwX6elXUxICTOOAQ8TQeNQc2xmD0dS/xFs3LoK/pW3556A783lz86E72XvwvZhHVbHwgfCbh
4FhKQtGbtZtwBjMTGNUSr/0EDsgldr8rt80z+GHqnXxYdeu7rYhl2ATQ4oK23DEwsJEzvUDz76kc
90S9b6e/uFsxK4ZXmwVUtCU+3hRHTcylt3AVWczHZ8M8q1tHMlbvLR9HyRBULHhsX8LL1BlCLdGs
4GJVbpzimfXfr3veBjAfGemZAeHOScbSavs1GES3yYPyNh4AH3odAidUb9I3yIjsrtuTrUdwh8zQ
atuYsWvGQg5c0Q95mfz8n0zogoZemZNxQY6Kso86hyZGvpn5N2FhbePgPCHZAXnsx0t0nPWZ9V1c
QiRD2YEqzmVLtWug3PEXKzkzI2Q7SlEmqto2ZahjCsSvgKveG3nJ/yLxPV+MEEY7Qx0Se/WAcrG9
PundXI08gnYNJoYkz73Nr3+2IMHZCkKyLmnw9SeF+r11N+vGXzyOAcT8FUURTEUcHN5ucwlxM7xZ
6bc5ezAxjjCjDnH9u/wCdYrP1jMrYul7bLQ+GUCvgxr0Gw3ZFzA00OoGY2pQAfL1oA8t1DTV2k/9
k4wjbetyPTctXN5TXDWRncP1Uv2xsyYvZje0rFwlmiWLXL/F5RrBbuGYGFUGqFDw8TG3+YR8NEza
0XAXUtwbFhqWQxFkS33CY/lmnhVJer/ZF0LjAokeaC/WDuVHoz2okOuZ12Vo5tV3iOKcoE+lu1Pb
n1puoN+spj+XCC8Mk4KxPHu9/lk3V3xmfPXes2KEoXSzA+UdnGpSoSg8zO/FQiuf8XKn6nVo1flO
TTsuOeTr8brY5zOrwj5HEakLrYBVaqT/cK25j/L0pmjmL6bJwsa2Jad9K+AbOBiYkUAhAvhUwYGA
Mwd+hKCCqxl964LtdK9P8Q/bjI/6Qr9adh1yZzyAefKOlhmwR+lhUZSbwXYk/mX8EjMVVv7hl4h5
IslKIA1wVmMeWZZLOvZKU31+Tkmtf0k6Mvi16dT+rGS5p4L+F/J/JKL3DpCaQQZRWdSgW+raid35
Vs6rRwxR/7MoZPKNSOegppjBKGa/j8CAfNGLBZzX1CmGHZhnbtUmVnwwzX4hQ/nSqPOR5dqDFSk+
5ptubG2+WSK8NapKPw5pe1uDTSE1UZaq4/Y+cawOqDx+GhTly1jG0NpSORQDxxRYiBkzQnFV2W4Z
18eYJfcYJveXqu/cCnKOYDzsQMhHgqqt0MpZALRr82GftqniLnP6Dj6KG1WbnnUNcJKc7a0qO6Sq
lbkGKY4olbXuBIrLbsmCjOd7VC9fbaO80QjGpxMCEm3ihImVBc2qjEQ6vp/ieu9gotWe0Zur9SxQ
GTta8/Dcx/TQLEaQm+QIvqY9aIAAlWpC5qQP5TIGyO2PCtTDoWZ/WKsH3Orukryx/UWFyzRxBZBL
3wOX6LyanQNGytr6nI3DHcFoX1LzH0D+o6XTG/dZWmCYvi2/2EmD1xlRv/eWcewWIG6NpTji608B
I9WPTFsszzHmyI0BqUvnofGThVmvdmdG+w6g0hznr0sS6lVmNoLgnjpQRDA/LUt5y6LowKvpgLwC
oHUahRPV0cFt6H4g5HYy4N+0e0QD2X5APdiGJ8X9bkzn2YMAgeWOUY7eEGkflVaBr2Sap9G+/YyS
ajAOeuLGSg54cKmOrlPhIWxW2dM4KZPb2fbiAvrV+9UywDWK/nuCW8mnnQaIedGXHpKuFjLYCjlF
kN125xml8CFXMr+enC5EsSYGSkFr74tSXzxOs2FtUakrwssJSFanfhnHWCLivZ+keZNAorb60Rdp
7+JAniw1P07a0Lm8HoMssV4ZKXYQBjqVZfKl0PJDa3QvhDaaH+OefGjY6OHF71ItuYW/3lj9FDqm
8oQ7Pgb7pRlBq65xHPWFZEBe+wUGF+8xGET0gNTJorssMvUXHjPoUdgjFO/yaoFT8xm06mNzaCr7
xDRrcFt79BFz/EyNA4W2iq9zDEMAK/sMsbDRHbvutkB93Mt5m0AzqW/cXBu430Rt41V0fu/ykvj6
ODx3JfQaUO4EO5oKI8RxvtJkMry13P9eqeV3Zxme05kbhdvlce2WHI+KnKeGC76ksK5Tx1OVQgNZ
qkPcOl1ODpnZrVqOEA+DrIg7UXrgmXkgk3Pg+cggZRI3GtIeVDySOqf3EfSjXLvpvxrzpEKIeJiD
hvW1O4GLwl9owW+pXuUuUkGw+ffpfNeWdunXqvPJyfV4Z9WRfQBtXY60EPNIPedkx7usvjMTE2z8
S/lW2VHuDZCsfEYCjrsUGo+cEvsQj0qN8kZfHVFteuwLI4ip9sTZfKeVEX+scrs9xMaCaYIWQ1sx
iKA8ICSOhh2HIDX4Ry8q84a38wtZ4k9Dl8uwbxsp3IegLdzQNMPXKeI1/0hbsLODoJVKmUXXK0i4
GEwMCUM1z8S46cUQyuwULMKDqwzrZL6F5sTnOKHf2GgCEVWWTzwBTKUbTqCt6L3S0Ee8ZPuv11OB
rTLZh58g3E281msUpXArT0GEmQq3C+278WgeIMyH8+et9BTRa+rzb73islA2zL6RE3ywLmxylOoV
s2KkQTXJMIUDYC5P/lnTrsSZ7vtcNpQlMyckPm1szUy1sVhkke6kMHdRB1cf4HynqPuLAteHtQn5
jqVX4EwGCAAwav1u7rOHqpLRbm4kcjAB8bd19AttF+GRqURLaugpTHQ2dcfyG132c94GqnPPFNXt
BgkGeONInJsjwoMz7rMxIRbMNQwS6f2QZa5VDpK8bd2WyzPx75qIkLbZkHqYGYNLxOzUlLqf642r
kXov8fvVs0QzoLvFtkEYGgBBYeuaOs1se046gKJU9GVd6yULwCUVVs/kpT3WoWx6ZAvOA/VwdHbw
lIY5sbCaUeRwioF40u2AOT6aSCYCjpo0P4xpkHvRfvFUH4S7gZP5ZXXocz8FHbsv073c+IariDm0
lwje8xd6rmqvTKPV4KmNIB/ONaRgolbyNN14uX0wsXrt2fOiViZL5VZfYjS6+ZLgllKY9oMP5qGa
uewdtYYn4TN+sCV8xpZBypSuTxklGTVP763U75IuyKLltJjpLkIR+6ACjc8rPbD7+GtJQVc3mu3j
dXfacFoMrqIGt74hoX4m/Ix6HKFDE43gTZ4W18hB8BC/cE325t8IX+dWfj0qzzYWaUqLL1shT8Xo
hxY/5JR5Vmf72nRooOl2fUlbiKx1GHedpAfJzgU0xTIwZjBOvAzLOdWCaFCzHXPK4W4AvUUwGLXj
t3GZ7aohif1m0Wa3bgBCn1LwD17/Jdub+/uHCP4U9wQzLiY6OUZ8Suxnh4HvXjIkt7WzYKsFCy9K
qAAuCrF6KhKdLA1mNJPDYL/Rmt+m+XvdAhGe/bnU+0oruEIjMceBCrVw5RVOopZtidfKoCtHcAgA
jjnTz00f7WqjD67v3Op24unACxjhBoqyl6qyWrQMPLcWFrZDxg+R7fyIWuTHia5k7ujUr+A5frKb
9pNNExkubGtHQYeKYvCq+gEc1ccggBAD3GmLiZuCmdW9U5jTvZMxkCREje2OWtr4nZPVEhalrbIK
Jh3RWEAXGKgRsfY/GEvE5h7P2Gzk5a1ZtfwwgS/epyAOoYqyMxyl/awoee3XS9v6eFxrEmfdQggh
SceMPnbcRDNg3ZizQ9orIIXJbQD552PxXDpeuUsQ3i134n75DLalsPgsG2TY2Gt8XEzNwIXhW2KF
vrdABBvNmM3J2j3THDdGtgrMrJelb2M1S+LCRnT/YExIGKmGZns9AwEVD4t6ZxXMyPAogfqWGTHw
w46jTI9t06D2a4YUIpUX48VFw/O67QHebpUxfrarpQWFA1DOtxSEG0ED1izJVO7WduoWKsUIB3jB
i5PuaFAZJi96rLAjOwDX/Hk8AZ2OvqvbJYMkEdm4jzGhgMYKxrNBhS8WAifST5YRgcVjpsopT+eg
SmVqs1smcDkRukqogzlK8Eja6CneyoBk80gJI4NAj019ux5otrbs3IQQovNh7DM+wCmohUmaronf
ODRJkCEmrk5QMEYqLDlnG5cCIujvRQk37qBy0hkEi5rAzKoYtce7x0ImELJpRINuOrGhtnKhyq33
Q5tzVCNCsgAVoFeBBpBrIh2IlZkRjpSt9GWXEcD38hZNf+1bTsCXKpsD3zZiQ4saaDr1orGvd2Ns
Y3oZCDS1Jh5ET9D2GIGcl07obxkCzyIgewBdgJZaSOCjbploaXWA/VD1zQZPEzfap87uJDDWrbBw
bkbYNOjEIPPQ1qfjwnaJbe6h8eO1DQlsGUZ3C5kBAi1EBEwlAvgpBgRgYfKqtRMWllNdu+u0z07J
o/HA8Zw8TFNBvqekqgMD1NufxnFKA3wEEozqsLyMViwbAF7PknCp4xWBLwjGD3Q0xZ4cnelg9pqN
6v0SjM2yTx01BLobnGzEbSewq/aRJEZt3WkfTK7f4uxOM9EeaNsaJgtqvxEzfc/baK9ahm9muQ8o
0j+jUalet9hhY3Xv0Uj2C8PUHEsihgKqNA/e9LCzHRACmq53qhK3q0aIQT85i/I1KqITnztJUrjp
YXghgQKCAH8ugspMOpAcnKXo0SR4Xptp/2OtWDqcHmnWSyCbWzF6Bf39x9b697MdjhjqhMTGkswE
HHutsXyrBhkRiczGuq1nNsY2KcBJhzI3GL9exikGGW9s/bx+EWzuGdr3KlllqgDz+Gijs5MohVAB
GoaQOEzTARLNBQat0vquzIYvf24L49ZQccFhAE5fWI9JYg0Qdgz3J1ZjPjk9zY52l+qj29TqUriZ
AnGV6xa3HA/OoCOhpg4A4ILFRlXjtkALIkzz+HWpytwzl7r3MIVtSCxtZO6gpcHAFtJYSFmIiewy
6mhSV0DSthr/lmjjSt1tfCoXtfJba3LcHvxCKPeiWj8o9bfrq9y6zPE8AVYfGDCQQAmpe59Ta8Qv
qsK4TuKHKCbNvm200gN2LUeFPoXC0yCVa9vYWiBY7JVTDTFWE+lregNKmC26jqFepPsEjSAAnehx
hKbp9cVt2jFB0AjEDDQJxU9YQ8Wlqm0AsS2nDLSlX5t+z5UueYhsxGiwbOtoy+MxCRp74Q7Msg6l
exPZSZmMlV/yMvUtrbgZSHPXLfwF2PnGm1tFEqc3Phys4stBxAJ1CLHEpBtLp/Elh1UaaalLTWV+
aMd5Cpoh6h+HKbIfLKWSIQa31gqLQHXh7XHJ+guGYZ4kEbqbRvQ1zcHMyEe3VzG93CxejF5mn2mS
BH3rmQetIeSzgFthueL2tt3KGl12QGZHOnGXIeFel9N815rk6wKNIr/s6j14nQLUDT6zqdv9uQ+d
mxdSj8XWUOSwYD7JLd2FjUMyNveTzWUURFsX7zqyCRQbqN9A/yZkuQpjdDEJLMXze5x6lteFkZ97
mHhUlaAbQn7AfR/Ixkm2Ep5zs2Khd067ujWLAS8GTIxmxU0dVKHtacStDrzd5VKGWdk6xaLvXDOe
cxsGe3/ydctlvvEtDQ3bAwDWa90lRx20lJFBbFW4PixT+I4jMIpqyWBVPU43Dd7LgbIrb6DmZnvJ
TlZ43TomgAaogCNDvtESk0irSRGuCYxlM/EHxT7hwn/VpzbdVXX01uX6e2M54XVH3dxXJPzIxjGf
gBka4TpmGhlj8DwjV/T5rklRjIiPICG7GfzIVX3+KZV+yo0EwMaJtBDGkTJe6FFr6DLXmHfDEJat
HcnYHvFgP1HCnm3FkjwBt8Lduan1p5zlM8aY0SKNYSqyE3PXT23rOk2NjEMBA4oy3sdV+nR9PzcX
Z6io7uD2p8ATfrTYVmk/Ug44+NLozc4Z+ltTQVVgcYqjzjqZcOP21/ttThxAgVo8+HsH9CgUBDNX
fxkWr+xc42bZRzf1z4ztaBK2oQy5uJF6YLIBwCSQ46mgoBV8BkMFfQl8K6aHJuiJttT42anGPo/N
twK8TW4ESuOli18LvZW86DbP47nl9QidfdDCJP1QLGOLKmx7UKib7qBrE3aHQUOQkyUCW9g2rHNV
HTKQZ13IW2mUlX2N2a+QH/vUnXz2z8B82njMn/YYV/nalz51lck3GZoymexkrkmU8IrDkwKNO3AD
gE5RfCWXOe2mpsVai+WhPkDvaDe5Dd7l8112F7lsx/f2n3OjA+QGCUINz0+qX9Dza9yBhCp40kLM
ob3ky7ArDSN3J3DPTUkW6GovuaY33htoreGVjwlaE6MYwmnhXRUpRoPzCSiDcQNcT/dC7fHPVcrw
0kCtFT10DHqAe+mj02jaEjMWDXic2+hed/VDpL3Q2ZSc/C00GdplIEEHAytw62KdruvjBVBIfb0S
i+VuyA/6Lt1BSgVob/0x2U+oC+1kLnqRq4IiD1eFCmEA+CfGmz4uDUgsayR5zMBW9LUHOsfkD5Ut
E3O6lDf9ZQWYJB0BBQBv4TOhjpJGMbTXQlbwp4VNxyYv7+tohd+o9lvmZUV60ABjZaDPT5X8Tk+M
gBSKV8TwoAUiU45VebUaf0YqnB2uB9zLTG/9cWCT0DBuhX6l2EZoo34a6qzoQks7crwm0+krTQtP
aYDMAvYtWYv4VR7UJZW8Ey4ul9Uwqsga+MLA6ytGQTWFiBFbH+R5cqs3iht1dpBaX/UI0x79H/uw
YEwIfGo+xz0SWHQx+Yk2NdRAX5F/yULOms58CDmCFeFDU3XgulrCyvSd70yvAJjf7fc80Hb2D7n6
yKWC10dzVEALVKlaLumvkkbISk/39M+Zr3j6ffFqukDdR0CWpH7h0c6V+IxknWJoNZg9pH2y1lJC
IzDBu3uYHzp/2mlfy4ADTiixd5EUCOtcf87ZrTUSPZ5mHdua2fsZSUANPJWq5R4elhKflFkSHuYZ
sxMnZ7BksZNKGsjoAIimHwC0kmRWl5mHsKY1tJ+tySyHGm1dbCH3qhe+A4gTHOc45Zhn8SJXc7zW
Uw6mLOG5uDAEq0Iojxs7ap0R62Pkp1NlwOw+SVzj4tYVLAgp42QzgrcwLGjmz8l4gOa9xcuA1lrQ
psVO0Z9Z3Hotj4MmngJaZKh5fLr+E2RrFLIrFAZ4S5sWOV1jeMZQ7epokjik9OQJ4aRde4RFGa1f
T51dwF93mW8xb7hLj1PpAkYGDrPRQYpRyIgeNm+s31FTnEooqVNraof9VfSfIzlkwCI33ev1HZQ5
pziUUGcac4oYy6Of1wGvOtBeEz/18hugZrz+VpFys/0Xi2C+XnVsHTQFPx4HLUpJl4HKAWMQy5sN
kVJQ/LuVp3ja7GkgEHRLTEAApHh9odvH/bdV4RCCJjtP1AFWS+vEMe9bRe+kf19kRL3b3+y3GeHU
ae1cKhiUBrhv/KzwHwbGD7T077KMlTz8/7dQOHmoWxUKa/HRet8pvMlPPB0Jrwc4lOF+B2vNhI1M
Wq8PY58Bd/rl+lZepm/rwQcgAFxcUCy5aEpNYwOaGoq9tG5nr9JDO8juQYIFpupDBJFzOZ/f/5F2
Xc2RKkn3FxGBLeAV291qeT8vhGakwXsozK//Dtpvr1A127Uz+3hDNya7kqzMrDTnbNqMgvqigccw
OCLY7DdLoigesaaDA6uY8SBWCswaAaBGJbWA64dZL9e84XVFt7zLSuhnOrXy26Wm0IwOMTCKYaVq
b1op5YU73sE+X3ErGQQj/8Aax8EGe5osyQs1fMcIvM5R7mgH2TJ+Ao6HW5JakhM2eVmfjImypEty
BXSMAD9tJjtWFAzl97fy3Fw1qnJAj7nyuqT4kLXoItLkp1ZSdjVFddwUMDNEhlelTjNrwoaLpWT0
EJqNW6W8suCmka1/I+MmQOEnTGoI7WfHJsYlslRbssLUApLkMd83pv1fvCN5X5xxErJeAwQ9gMzi
hfii2/9IUB8EbuqI0d3AUj5MZ/ybu7Q+JuMw8LgEwkgHkdFxsvPY1nb1xwKmF+9NH6jH6Z/vUuLy
rgWyvqOqqohGEIh6jz1rt4POGd87Xd5lJDBROV5YXhQ5AeXwZLe6lezDXU+dDBiBv7AY1rkzeK+d
/+LrLRZxzqqZSJ0L04zxXcgllR34iqO0dhjaWBak+HwK4Oyc4YIbpLk3mHkIyLJI9XKA1AGOuB+B
pjXuFri12VaBPCUjmglO/PO8B96KMqtvyC6rZjooEMDvXfhVgHbthSH/qgfCSXy27wLSD2wQi5jb
Yb5i1oRm1gCA0KfZYygfVR7r4PYZvv595muZZW7ORiHXfiz+GIfYSsmTGvCKYNsm8SWE+Tj5UuiQ
DSiqx+a6J7pqaMeuENhDZfUOTAKD3qmr7//m6/wjlH2r0SAJg3A5WS7c92VuZfObwS3vLeo/NXaw
46CSgfoiW6lJUuCKjEWOS6bbhr/UT1JM5VntaCEsYuHEnpz+fWytxO2RVLnnT7iVTC3T3v8WzviQ
HL5fi6MCtZRuulLz5KmUmmNaNE6tVzwHuW0nX7IYO6zbkXY5hSxVs0QbaAOlnWKDZpfhhmGPDrQB
9oRSlc0NktsX4EswY6BGG1V6O0DDozdmnminppM5EQKCHDoAjrSJtsNDn6PZ/+A8v6QyFtvUcjZo
GqTqoLv3CNi57egXZq8d8X2x2GQCYHKPrUDn/Bc9XV35dNr/yGW7VEZViIBJgdwAy272y+xUEjKR
0tbdEGt+rQVyY0d2psJaujl2U3DS8+1wj+lzzFyjFYnO9fdXwZwXRjfIKT5zBXvWVBvO203tJMK0
p4Huqy0+86yYK5MJ91UlKbFR4sxZb0te7v4rYETi56sOL/PMNffcgLF5cVcHXex9lfFRdZDMSSzh
kip6kY9QLkaM1FS8xoi7bZQdz6A2XeBKHnNXE6U0FZDS/X9UzN22XKIiDhnbAxpXn4fMuZeHJ5W5
tXIpiXOKfiD4Pe51a3Iz2HBu95WVzPsJvJe2uuO53e1IvDopc2GB5TKVmgRPQTJnectqrZ945l1n
UTfHwm3udTaGtwdOnOSKZW7sQLNGq0aIpaZFndkBsNCPjw4VnsVB2WTHL2WfdluWy/p1Ujb+k7Sf
zWkAPVH8hJYKio89sZeWK0qC2MEiyFXb2MX6pY8t3796Fa1kM3X0hqhiOC0OCt1J4Ci9ApmOo9FN
j7+SIH+/IY2i49lZ4IaUfWdN4XOq3VUG97NtWiiQxwhYy8DryQ7mGEpSoMULKZFiA0dyN11lDii/
HlAGHF3lrfJ5rn3zWAsfq4Z9LGDAMIqTjbCZ6gAtMrFNce0uA/2naD6cd+ObMWslg1Eddok1qoyQ
YeggmZOO3SDa5yVs295KxKLXlf8C2VEotmBr9KsMelN6m15nDspHhdV+gNoAOPsOIIKwlWqFjpxz
TIN3PsZjt2MREk3D+Wj4FDSHKeOZBU8A453xwsWoWFwVfpsd9Ahg0YQ7KLH4g5PMbaVAxiGnSZQN
IYUCJaxLGnaDAo4n24KVdXZtB3j6lZkHTJUeapQtAeTH/G7ttu1/mSLjnWMwhwIeAWrUG3eyA/C2
l1Z+aJ47S092ACqL3c7nuufF9s6dm3HPqqBqkYQVVezsKS/hToqAIhU/tg6iUG4nhz8eaV585ErN
jFvuSDS389KRjvLMETTBwv+/60FRWCwLO+cvBedqs7MFmLeJc5IjBPRjD/b0p8DMkadyOsA8IYz/
EIagb0BKh+KEFloCGtpUG+1Y5V2x08GB74pjyTMMMcyBUNEU/jT8qPTfQgyS5eMcXWfqK6kfQ+2n
3DxgGNk5r8LtBPTre7GrXFghoqrUQYcYvAbgV4WkoUR0Qwv/nryLplUVrmYj+Z12wVV3yaNI2Yzi
WPwFaM3SzAfw2He31jRAcQHLBgBDb5eQql2kj2G4E98J8l7NbnwFU3Gqf/7MW84GQ36GJoJ6D0w9
jLOpKlGLdDBz+oaMzvA8W7HxN12gtQjG2WjUpPqITo1fmZEtRpod05Bj/JsGs5bBqK4LVckoe8iQ
Oj9THw04r6IdrLF6ltudmuC/AGOuC/s+NzlGw1Mg41IyNeqUeiZ4otW3fUicSUo5Ehb9sE5rfTbG
i7RJXRR9gbP1zXuZ/OjxCK2xndmPv/4nU2CfX1lKBCAkQA7Wi1xJui6VhhO4t8IOsg4ghOgg5D5Z
XCJAtdEJgLaB9YvxCuN2mEFBlheu2F8K4j1IpGxAiT+cP9Xy5VntrWUy38fE5DOe7mrri3UDXI4f
U3eJ2dlUia05eT8vautDrUUxH2qkRT4oCY638ANg/k9HW4C2v7uJh+J2/kzYBf3uKPJCrJK2qUuf
YpxpCn93NLEMZQTQ+2zRjrM1sXm3vo6FWe7v0voAYDeaDmnBZXpXeeOuwqYRmv0isiveo20rwKxl
LQF8ldl1Cg3EqIIKlVKPI6uVSwMQJlgIMulY8MhpecKYNHIk2pSpi7BcuAGMxK6l94EUcuAPzhsF
hse/n2gCgHGZpRBSjCpAqcDsg9WmTk5dMJpzHMXyT/1nUz/Zn8ioWc+BuJiF/rMMjhEKF+cNfMPu
CJh8AZSMXVwMTjFeNpn7TBk6TBImY71PTdmpJnMXZdqhx9rSwoh8XtyG6iBOlyVMv6tA3WdiEwAW
kKI2MtxFhakgPbNL7DoDJddqSs5H2rCEb5KWX7IyO6WoBkNZwkfapJasH3P9p8mTsa28r9MwyhvC
uYyphOk5KRTtTscTPf2VjBjDEkZgT/F6VzzdMW4v6MoE2yiQVmW6NyK3pgM+FyqkxPDOf6VTIAys
Zq8/E+P2hG4iSY+6hy8NyQM4G15Fidp5l+0jU7cU+jHnvQOCMivJ5F+NabrYt7sLlcjqc9EmMXja
OvNybFGryOV8F1DJoklp1+3AMV6ORtgpA3M0Kipn0Egh1ZcJ3r7Kw6yO+6HjgbhsXMO1PkzGX5qh
qGPMD7ckEyYrirDEyO++bxmsImLYFSBpCggkmasBoIZUwtw5Pu+vHE13YsUXmRc4rQckqN99607O
0vPh1V22qpVY0v0Sy9yTmKZ1Twi2mAR8Pjf4rboYsbfFeyR2ip074T1XIu+gzK0BqnSEWSxIHGzh
2rSIXYFV5TZwfk2e9nu6j53Cpq/nDXor4H07JXN3wMCuU22G3zG65D0odDdrWo/0x1knTkTmq1FH
BkbCt2xCnSGVOV58q7rxTTxzn3QAZaVAN0dYaqObsgZamapgG5qibhlaEkabIxLh4R5bIWYClAJ0
JNGDQkUguQG+BxQQAXlveh4uyxILmdiy/lHs8xLFMJQlQvwo6kUBZoCs9BA4lSsAjM7RnxpUNUte
42zrHq2MjWVznAErKeU1RAot5jvM3u+z3znAwsIYWEXZlZEcC/FFBhbZnA5+XP4YdCzV9bwZva1X
2beTMylJJtaiQkEW5Mu+5BlP6YHuUnv6NTkhOuOBOz3zbH4xr3OqZtKSKgjycKYQmNMeB6IXUiS7
lZzZ+MMbiY4k5NF8bLnGtaaXL7EKf5iEGpZ1PWi6fA2mAw3uxfiqw6Tl+Yt1ys+JSLGWw3gtTc2G
VFvoRFRfahwd1WFnnB39OXRNW9NtuV+Wg8DFmdl5Y4WSLRioXqO3dsGb1t84sC4uQ8gY/cYqDfvQ
B6WjiSEpNCQKkdxn6C4XkfCKHZ9DZkSUE3e22mnfhDHaRV87bXqUev0k8+A3Z1Ta0FEiaGzhBgE7
Jd0RbxLQ0+JNfX7W4BlLAj4AMicFThkY5oy+aaGJURGB1Ue6Jr4iO7OnYhuifuw6q9mZP3Q/vdHs
xI2vYzC+Amhpd/57b2l5LZ6JFgDm1PNSg1kNjTerj2YcYFbqqhUzjl1tOAodGaKKopG0wBQwx5xB
5D6p/Vz5oppeKoW6n6qR9+TaiEPfZDBnQXGtEaIWMuYM+8jAtEw7wemDh/Ma28gRv0lhol0jSxr4
VcTKNxN0x6K6fkTqOwN61bzpjfwhamSe7pZgwprIWndMrIsCkkRaBhNR/W4v7ZbxceJhIXB//mCb
pkiwjgBkFCAynTCGjQ0psLrXdn6qlO4oSk6hvQ2YsAyG4SqbortYld22VfzEvKIkx+XHbiJA92l9
1aHslUqj1QNCVk9lJDsoT+c8yqjNW7r+gYyb16KZhmPR4QeCwM2aVdNWsFBvdPMxjuabuhZfi6z1
6gpw+fFz073O5LfR/AQL2HUoqjzENe6vYWIAwGomA8sTlY+HwexNruKUmKr4WfumizWOA2Z6osnh
g9ptWvnqKzGuCiAA/RS0ECvO14b5Ww0uF7qz86bAk8HcViEgXVA0UuVLExKWWaqwBEcC1M5kLuLZ
lgNaf1Pm0gpZBwwRGaJUP7+jFDt9TkF8IbdMO94vAbxLrdYA3vkLX5WbTklbCFoBIAcsUCaL69sq
MhoZqjTrFoC4hdWL7+cVuX26fySw9To6jP1YFpCQhslHr6d7NFScWc2uBkxwnhe1eZgFRw1MImDg
YcfATUAaCeoIUXNWPFQkv8aiHecJvpVn6eRLBvs+q5ohJ8MAGdHRvJZtLJjZEb7NK0h9b+ld85E9
8uLj1nPmm0jmpZYFmMJOAoisQr8rakvEeHtJr2sgZreoPhn5ayfdqOVd3gq7aC4tUpTOecVufsPV
oRmvU+WjHnbA3vPrLrP6AsWH8JcwPKpVzclCOF+QXXer0irsCWCV/B5oxkb4Rk0e4ce2i1+dZfkJ
qyxSaIZ5Uia18hsn8LNX8TFzxovUnX7ELt213mwfCSjtseAae6hXntfjZuAE2w2wkLCNfUItGHW1
YYRG3/l5DixxNKgUIfRCQfAwumYLUeWdF7e1xoZS9bLoic1ZtNOZQC2rY15N4DP0Z2n0M+ku0V/K
6UDmyAEOqRUqN3HVWjnhRWuuXCZck0wPAiLLOGdAD3EbWgpIruXqbtS7Y1LHO6DNAzNocg3eksZW
nrA+MOPOJH3IhJKguzIT6hYx9oaEHkWaflePNzreoFo0WoRXu98yWt3Axp4oA7cE6DPfLao1qiDM
a7XDTsGoHKNaMK/jQeGhNm/dwbWU5e8ru5062gQhuiz+2L1kGD2L0sOc4iP2v88bzVbgW8thbAYb
9loeK2ntd+pHAgD3aa7tSuOdhieFsRCzT7WpUnAasSnteMxtQVQBeMfbGuApjbGHoCy0pIgziKk+
tCm0aCE5eleClDLjvCI4RsDyilWhGUxzCEkGni35fJPzEPs4R9GZKEA6rUpqutypspVCa9BqcuiA
Kmob8gRszUnTvfOGsJndrSxBZ7w+cJ8LUhgxqKVue1d7wUM4WganEju3O2wkAfvdAjNDnHKHZpeP
z2b7a8FMWhmQCa8nQPL7MW4y8LWmHoCoqBrR+yktLIVX8uZ9OiYiaCC+68ANXPtJ9aqPoQUqYY7f
50lgPMSURk04R4uEBPnwnLqz8HH+Y3Huk75Yz8o7oD8U0DrEfaok1Y3GD0XAEGrFmz3dtkEN0DAy
BkZOQGSnPCKkiSFFS/Xbssx2pTiEVl7nr70iccxvW2d4PSBcboAgirMCLoYROpNBI5xo1T5VeOtZ
28f5EsEYuDSAFs4kENEMtUOltzK4NtH0J6bknv86PEGMQUshml6SAYNOh/oFwCg+MWLUzaZjM0S/
/jdRjDE3aoJHoQRRrTlhXEjwRYqpiWC2evp+XtJWKoz9MhX4cWDwA14Ye6oJXJWzqXd+VU8ogiGT
0HJbw0RU9yaRNxNbWiC30aQfaXfVa7+NEajjyuP537DhKb79BOa0aRpn8QyUKZ9G2B6Q8EbTRCvX
MVKhaV5SZSg+hxy73Lhp30Quf1/dtDIhXROMDd64Qmnn+tU0KTbBoMP5g21JAXuQpIKmSSMnlMa5
0cqDJHbgjCkClJIHLzYBTCRnHMCwLTHArlAAHQycgxN0oLk1UZUGjp1fU+D/icWQWXGfvdOmfDt/
no3bbKwFMfE+aeW5aIA46gN4NpMtIKTM9/XQ8Ca/tsUYOnikMJuEeVXm45CiAE0PzqNEvhq+g9vk
L76LAuaMfwtYbvrq6w9BSOKkggB4JezyAWFZMe2ERM55dZ1CYckoh2pAbJLAygpUZ+ZuEYzqTEjo
YWV44PmS0/rpJaks3Zdc8oyS3t8cayWOuUeBJIW5AMQ9Pxovkm72p0myFUHioE1uuMFvh2K+jmGm
xoT5YjxHxiLZA3lkdgo9yAHhDFa8cIo1jrxN616divlYYZqD2qNfuDEVakUUa2eFYGMn1z//sXhi
mIxZNKguBCqOBXK1OzPML405c9F545QeNm17dRrmCvVmlRjmDDGC0gEE6iNU/hjZijE6NltOohjj
FJCgAK0iRlOxzsAO5miJ6BjG3Xml/QcL1xYkTSCdYODg+02SBsCHdQU+TvWrK63yqvBi1VLv4/fJ
w5j5Xw3VYiYETdgF/V7VCCMvSlJZqgED75du704uQSobecNNvldcIOf+jV9dCZO/Hy7uSqxnCyZe
A2n0EE3FYdLS/TCrHJPYtLyVGMZLIEQElTziTJ35CEKpcfoBcqq/+U4rGYxriPvKlLsZMuZfIhpd
O2kn2E1oYeu632NI7Ur6H1XHOAl1ICKQhiEPtSZ7lmegDg5uMP3kHIunOsY39HFq1tm8RD7wZ73J
aJiml9kFuS92KBzcFQcgZPn6A0fo8j2Yhw1sEGMXyJ6XkitzwcYElIy5GTYY7A7vpCPwxQ65Pd7i
jHv1WFz+nSr/Ecd2w9UymIewFmp/AF4yAY0f6EEtueU1JTYd09ep2A54X81GrA74Yur4FlUHkXBy
h62G7Fpt7Jw1Jn/RIZ2hts5pjsGT/ixdLHCUhp+8zjvTXdbehmNnixeaU+8l5KGRxesMbRVhv/0G
5qppQaal04jfgCL9lfjWLgt/d8F9cVd74gV8pHPeVHg6Xf6+zjO03lRpiE835Q1GgVJvMJr/UQRz
0dJ+GhUAGTZ+MN42am6DKsc+f4gl8J0xd4W5Y4ZU6JVWQkI23bd5ZonDrdA/Ntm7lPKmt7ceAqub
xQ6lh6iOAQkR+qrQBcMKVJyFCF2zhax5KEFLxRvl5n0fJhhrQQUWOhVHK+oET8dXsf47v/t1eRlf
MWea0uNJD1TC0tLvq30F6JBmlxk2dTEixyWK4hxIZYZ1uzmsAKYHBcbphxhElhSG7nlrOP1EAJXD
IAPRUSg1VZW5QVKZGOXUGb0fKoo3JLFtGDdT8WaWgdsZhg1qc475nbp4CMTT1DSXZVnsrn2/Q4Ag
LYwqo60/Ny96fTALkM6a3vlD8WQwdkCqqanDQQQlonCY9dkdOgVQEbxq6Uay9P0ojDEMet0BdUtq
4X3CXUmcxDMcipkmVP7a4r8YcN54238TSFhzMDKSjgbOJR7EpxC4HgCOgczW6bCo+kYuqAGk2pkT
+jcQpFBXwmgE8Lg18L6zlCHgttGEUMQMlUqc0ev26seyC2va2W+CZrp9mBx1xxv/2DJLlDJ1zKej
IQMi+O9WEqhJYwLSvfe15E5TrxMB8CWx4oySbps9KJHllPPW2hjckwFMCbogbLIsyI7Mx5RGqSxH
Sqkvp91rITa9NQnCMxYe3aAMfyVkup/iGEj2GM8HXP4hi5u/aCl++wlsF7NLVXnspLrHlC8a9yoA
s5GK9BrAOAYHNLj0vwAdWZz992AgA7keipawvnO6RUpJMStBMVLfUMJ9Ou4zEM1Kco89Os5E3qkn
QxtGAXeCAgs6ZSeMQWVQq3VF/TGMdloMyIdY5mSPG7d+LYLtaYtJOweA3aH+VHzo/YWsPwbB7XnH
sqUuBTQm+sL9YWIX5btZtp0udUEGI2kbMMY3ABASwHVUUeRv3AGE0zgNja1kLRpdJRvBrMxCRQZo
zJM8+oAbsOAZVD/Bn+po8gGTNph1w8Rz/5M3RLipyJXk5e8ryY3QZ6I8NdSPO4xd1bLopyq5aMX4
6bw2eXIWba/kSHoYpqBXo36lVOhGjtWlZoz7vK05HmzT9lbnYUOOboZgKu6pr4fargEHF4C+zp+E
J4EJOEIIuP0oxzUqK2mXVcV+bqbH8yJ4ymL8UwIcbV0XYXrzWLng/EUtoGof6p6nrI2c+pvdsUEm
VGt5Kmp8Fe3aAApR5pQ26CVCzFO5ya7yjauO14DfPhpQbUHjYgDfljlalJpB2CTQXoDB91JRL+RB
dWmp/o0ZaCp4iADYvcAPfTe3YC7mSEohpjCIVQ+JHQq8lsJG2EKz+UsEY9GkTVuxWdxpZ1zPoOAp
0odZNJ1pqG2pRaIzRBzDkze9BEDsNLB5wQLY2Qyw1Vd1U8xw4BmmvGraurIgAiHQvFEXwh3RnHdy
M99J+tjvg6x7nlp8yRiPC5lirkjqlR1g+jAlmHS1hW06QF2CLAHdH38SvVSTLDG8EmSCjUG5vlJA
E2rNGr2MR5G3l79pA/g0QNiF0wNZ1PePUw91kQomrA7k1k4h3ubFZJs8h7MYEhvtkO2Czc0UdVAo
MIamgeW1aOXFfdOqtAalvSELsTXoOZ5zSfYEGeXcEPC0lHjnL++nbZ2RzD76K6x5KrSCZM2SAQDY
evmM9pkrKHZ9pb/ULnWavbIT3GCHpsX0Lr7MrScrv/sSwF+5g0V35/wPOk0lNXQwALUti1imXCzn
u75HHfhbeipRPxxjO25+5sHRTF+08cYInhu0WxUsh+jXutDaYytYxPCp+sz5CUu57ZtO8BM+y4xI
CCRTY2uNVSTGUyiYaCYfqCO6rR15wbvqmD4i+LPCuSibB15LW37NKtj0PcjfM63pl9LS7GG6pr1d
tgMs8weeblhJdMhP04k5ZzyxauaITL6gG80g6R2E6mPiNmS22mB0RmBVn1flhhg4NFMFnqauL7AI
38/W0E6lmQS3E4Yvsvocp48Jj9RvUwR4nPBiAznhCX67nqp5BnPqMScNTAc5Nl+ysZHs1DA4lrm4
SMYqCNjisIEoS0uTmVGZibxwMtMWLnSAvpRWNh3QsKleZ6RPjYmZ9/OqO/Gfy2iQtsxYAlVc09je
lEEbo5E05DoRqusdQl4jWiUAxU1AnmtcoIXT6Q1GHBMg9Clp2lhEij+GKHgDNiO3gXHmGM5InNku
gMvlpk5V2rylhZPA9CkXigLLgATWaUarwtCbuTQU0Gpw2Zlg+iPYhxKu2zGxytRAj5iz+Csv/+DJ
Z8TTQgb7Fziy2MsdRpVZTDNyrrDOcjej8WynWaM4QtwRwG9NRy2XGzSFF9yVomzuszECQGly1NOk
OcrNoDhJr1EnAAGnNVVUdCTainupzgVMNtTYQYib9FgM44yNzrRpnaikPMLcLZMH1g1IqFCnwEmY
aDFJoiDEhtb7BuCnc1Ded9plZHBXtpZH+4mmvsSwoUHTszkxBUTwUgvuktanjVeJ93kiuDT5HQEL
sqWHhDeZsuUOwST0z+FOysPIhWojFSncoTu4s5P9Qq3drhULc+uIOSq1/6KatRghXvTgVlY1ECgy
bmqUWiGOPk+KYeoB0K3K4J6/zZtmvpLAXK86lhshr3EqLStusgSbHLmEQUewAuzDvM8ds5Wvaq34
4wU30KfDVaEpLIF+7oSYoEqbua5VUDAl+24/hXZxHTjKFW0AZIUtBRHDwJbyfv6kp8UnyFz4Sgi4
KEFUzS6ujHWZJmMBhzwAGXKp1IHNR7r7f+TkvyCCYcQx+UIyVCRL8o6CWYPucuwdiUKFxXrZbtGt
EScZC4aCNXD7XGw0wPzDEgzkZW5cxMAscwcV4IQW+qSO3mCHV2LuZDdwJk54WOCas9nK888lL37r
nQ0Ly9wFuPawcEbAV22yPBgVMtWhTUB1npZIEfoHNaTupDeWnLVOUk3++Y+5cUrw3WHPClMQwIhm
vyV2QMCsM47EG7HaLCedlWiDJ8qpo2apfV7UyfMOJ9OxuYbxFR3PrRNCPyS9sQnaytnT75ujsMCX
Rwg/vROqWKBbwK95ZS1583Tasl0FzG18Sya1H1RDnsPZxCoKcRQJ8FALOk5z3YOz4Dm7xlKKK9nD
wyIa2G9uZsvW5HSVjaXF7gnZr8eb2dxWweoHMalgocVNkastgVEt3BepO6Jx5S9ITppNP4SCj8W5
mOnax38qHckuutzYqDtlwqxKQmVSQ+kSQOOHp+JV2/WhjRVsV0bYu6whm8RWfVMdmo9pZ3Kchbol
fqHH0zByjrSf+QLx2GSjglq1Fw6PoiK6GsZkzpsVGys/D7iSwKhUDHFLpbIjXh41Vgum5yq4AUU3
J1nbPocBhh/QCSsnt1InAzaqI4r0vZt2ujR4SsUpU26eA+9DtIJNUQYAFzS5eiV02ojwkPY4Rx+9
CEG9m9Lhrm14eAIb7gXLDl9imHpRXLemWgUQE2A4L5ZVBy97l6jvWXNUU95yxbYw5LcmzoOHL5P7
pYNmjhRD417b3cGnIafOLFPMbCKmzvTHC5WflmB+SVu+4UqDgiaFTa1IoieExzK+CpI/feywApZP
uBKg1HpZkmyYvVEnXqENfhdTxyCcBHbbSazOwaQSQi6AUzKUiFc5yV7/tYxYBI522f2e3Q4gXtwH
OZsws8diLK8ZzDiUZ9h2Uxl2EYI9c7SS/GVS35L6qux0xwQM87F2kNzQ8eX87d10T6uzMuZYRmkk
5wFUKs8gAozeg9aJgzfNECzMlBiGNRk6Jwxt3uSVRCaud2EcJqijaV6ZwvGj7ANiKY5LOsmQGI2y
ONZ1FmV5OKiaNx0UD1zd2KC2O+BmY31C3gEomHOkkz4ZK4/xsqIUUdJFIvGAMTA63QNNPCDb2L0X
tRb9XVxhIhVgqmby57kgK5nxvk0H4P9kGa4F1LNDABFudOBAwS6A1/hywAdb5ngUg/EoXVOnc5vB
27eu5OE1Od6rT1NmVR4Ysmykveqv4ioHFgvw/bh8pBzLMRj/Ygp0bFHNJF4v7Rr1Uh3fz98Frtkw
/sUQxsE0QnzGf2UHQOZ26IXqlPsCI2nk7ry0zdzo6x4YjJdB95vEYjURr1ZeEwnbFD2qn2ZtpVzC
v5P1L9ZIGAcT1dkgaSIUl2l3SqpZZLzKlMiJlNxKzZ8V7t+U3Cfg6/3fTsj4FiEyakUf4EdpLVlJ
AQyD5k0JHnvUGM8LOungsgdkfAo4BdHj18fZ67EPGU7JPsfIiaD/EINbOcosXM/9aIDzSzqUYcHJ
GzatBmyuWIFRwFwN0vPvUSlJ0kHVW6RYi9VEr70Ppgj4mvy9AeYjr5pz8npfjrqWxlz4Gvu0QafB
bDoPGcMbHp6ATu4O9Ytkz259Hd7nP88rd+vWrQUyN14kU9P2eE54Uzd4ndSD8QjrDJwvuC0E9UUJ
7IPoaTAfsExaqhQZhIx0eJ9Ubd9FvHHdrfuGpct/i/i8JKvkAZj485iXpuYpRgC4yuw4JZWt1p0N
98mLB5zjfNrrShYVu8yYtU+TqI7528K4Fbq6LfwwXjQ8awQuZsZ/MMKv0zFmMcoC6WQJZtE4vbtE
gsxBbfFB92Unv+ca4VauvNYlYxOzGWi6Mi95JaKA8WR6WLr2qp3mC75mp/f0kv+Q4ql0+ftKpQGY
zEciQqVaGPiybh5Etbo6b+knJdp/3a0vJTL+X401imlQKDF80k3LOGTeg7FXnfGAhXIvfwCojM9T
pczWAFmZTBjolEIChwlUORyAZ+yr7nBZyW7+UV30ijX7M4aKMkSf4E79Gd2aHXAbOVdvK6KvvyUT
HDIjKQpFXYKDdCP0VzrZhcZxCC5b+U93NdijMvEA819yJI24gV1W2Xr9LHaD1Wg80IHNZAzDaSr4
rrF1ckL/AgJxjOqYsBTjx+wJL4MPiLN3ZXRRV3GURxH5e3FsvD8G+P483eK+wNUKtBK2kmOKqaAo
CYzHkH4UZmGpeeSct89ND7aSwJgKnQNC5ARPnxQbO50Jkgn5vQZvuMzbnd283itBjElEtJNjuhQN
mviNmE+9ciyn9/Nn2Xxkoc3zj7oYYzCmlGKzCeqiHsCKL/vH8DZ7XoohoT1/CDemwjFzrkAmxOid
jiDWws6Dy+hGcrAKsK925D66wjvPz3823vkDcj4WO5IUtwJpOliJ16qilcbLWv9kVd1kBSlnq2bz
An9pUmPyD71tMnUE1oYXNldycswFIE4DH1Gd0WmuOUjePFlMmEnLOMyLJUOms2nlRrST8J6Sb9vs
NYpCjqwTRDvmRrGdK2lqxrxeXlXa/eyVV92+QEwTbOVyKXUXuwmMtcnB+C9I5pZTsDW7lW1qTKxp
gB2AWTUI7pzBlZzUjTz9SvJlDw3rC95SwHboXn0/JurMgDHt5mm5CS+D2+3jg+n2nnArOiBX/WOk
XFanjA9B5mhKRb6Emw6Qlm1qi7F6R5pgf976Fw2d0yDjQWJq0GnQIGYWAxf5o9X3PCgBrnkwHoQo
o1G0JfTWoo1Fj6pbGVZynfu6Xe5LKFB2UoxPRLXFw+fnXQLGkyRy0ZgBheBBRIFkuDDpla5ifBo4
iyHpduc1+VkjP6NKdigrLwMgFMqQpvqDOx6Vo3ZRXpY/5l14GyHLWyhPe0fwjQsVr44BuSWXbIgT
DtgBnUBqkwl7vMSTffOaHtPdcJldo0dpa34PcJbgIrnlFeoXFZ47NONn8kztKmA3Ek9UZ2Vf9aI/
ji0mghuQktYksulkllZUTvtW/NM9d+aGECa3DQO1MbRxufwiGCYnE8RkPNPlKZTxL10ohWo84XYA
CtTKKrfJDm0hcQIeJwCxLddMFgasx4DSOG17e9Z7uyGpI8iJLwu8kt72o/TLhRHGqzRUoWmU4qUv
XevXdQygwsTDMNUevdfXfC/4gGLhXIvtXH0lkvEwpSih4wv0SeQP2F64mx770u4ulrsvHJRHeile
FJdcykuOWyOMy8F4ZyZJPWxjsKlT3mlYe6LgFyvQtur3gKD0eMfk3n7G18R48iiNiVgelPmPaawv
jdoYnUJJL4CV4CjNc6XSfZUHT1kPF+iQ+TH/ifb7dVuVR7ltr7uRfMyS/qyZQWMpzUtDptA576H+
j7Trao4bZ7a/iFXM4ZWZE5SD5ReWnJhz5q+/B+Ndzyw0Ir67W7KfVKVmA41Go8M5rMiKhlqR0pFP
eRLKyV7oTZ6019/UYAZHl2RVj+Vz/Lwtj3F6aOAVbY0WtAZBXFs99ZUAvp7G6hfD2ZbC8EA02Mrc
Yua+qnFGhQLxW/Z9aR2hftene7WoHBSQ0MmSudsiifVsOD26WjOgrj9HKU5RMgC4XJe9BqxjiZGC
qigxh050jYa/3xbJMGiN8kQGp1R4kCHSb8RjV7yn8r8p2VyEUhrZzItnu4QwQAgrGYHAchO3O12/
rVXWs5145K11o7xPx3HVUtSnU1kGgLqUndVPrNkqQjNCCu5/IHVmSaScj95HpTFVWDYwq1siwFEB
L02obzVPd8efE5P2mGXylN9Jwi4p51MCdwVy8lqbegM4NnBkblsDSwzlbOZUrmJ+xsnqhGM63DSd
n3WP2yKu30qYokPHDOBtT77kwh6SbFULY5J4t084u60jJy0juwKNupFqDG0+CazPsijj5uusiYVw
In4pvot8zBD52KJjFaxHLmDWgK6f3rM0ytLrvDYmVYRNlLmVvZDGKmW/vupv8l2H/r7iTrvvArBf
+MOeBRZx/RCfJdP2P2u5UGB22uWj1eJKPDUrFg7g9aQKAez/a98oiy/bVipCbJ7bGmb5HS3U1U1s
zbWNnsnCqgkdY5iYZJrZn/zc2rYZln6U9QNFe8w1tNcDRvVnF6cmV/T/1VQoy0frZFzEE9Qj0URs
FfecBrpu2RwOpZMPNrPke/2k/VnOU1bw4higVaQsBpL1yxOTgxch46QgaPWqCeEEIV+cj2zyNJZQ
KlGAztpE6Tqch6q5afQW67iLph/be/VJMHDWTPynwzdG/BikoYm8ygQ7ceJb+S2DN4b1+3is/0vv
fxZIfPXFUpYlqsnhiK1Tj/nTcgOSZId/HB3OwyC4zx4EZypIeRUDXQh9K0FeAwUJ2StUtBO08yi7
xgWTFGN05ZPY+qwf5Ve6ec3kSsSCnmJOnLrSBbe7J9tAykDDVP+TlZJmuOhTU9fFgmLks5DbCgX6
VP4x8uiBW1Kz5BZbYnWiMs71acDlQpC2NGMlpqhdS0LxmsurybXq/3fA6Pdr7rx6lO/opGgR0hBX
Wgg+dzVaYPT7SWMCbLLWjPIfbReqLZ+frF6A/6hvSzQ3T75+B0AiPA4Ua5XNHJfc6DSv/+3A0U3E
4ZAbaM+HaJJIRUbgMXkO3YzYht0epTuNAXHyycPrz4rS7cNy3vQ8T9JVIBRDG+EtwYZPH821AHM3
+odzc3wQ/dj7j1pSbkXrevQQi/BdxK1ApKtOJnl6CRbQ4W85W3rbFkg27GNMedaS8ipqpvDrvBIt
MeAtAdRCAtITu/xztXJ9IsL5fa9KlDcB1HML4BPIyQ8E3x+MZkDqLg6xz/usdxPrDpcoT7KGAGQT
SVIuP8R3Ce/A/Tvh03oDkJX3xa7c4rH+ih4VgbGUp8tsay2p+KTKDaNCu77qpkH5lCP3jpoFWH89
gLTfrvt6XwSxX6B90Mx5pz5qAYsShMQmW/Lp2GWQoqFc4NC6+scUvjTcIVafedApTSDQ3TYblreW
KH+jirVW6zHpeXB1QONL/uzrQYfzWN5UbmTHz6qzLZGlHOV5gGI5N5jnUly1ma2avwW4EZiHD0ar
mAZoI7aFMdwcDUqBeg0wlFRYa4V0fHab9ZjH5560+GVbDGsV6ZaKWEilYVZPkbsEJvnh+e8ggvNA
h12a+c//GpHJlIPpuEzuVhmqSbfFDTAGhP3CIQQ03otD+TA+ZHZ8Hz9HMcNeGCEZjcEBwBKp4mIc
yTh6r0Aa0BudtS4yq0WFtW+UlzG6VR95UjxPD9G7ukv86Tl+TI7SjXEcnRxRu82Dm1T5sb2NDB9K
V0R7LlaUkiQXiA8t3cxrnS5g+1DWGlLuJdJmjI+2xK2lb4b2ljYHRWT1p7DekjLlQzBCqHeyDiGd
073IzuwbVutIO9yxVsTOuJPbZcNjyZQX6dQU2HIkQayAl11z18yKdhoiCcESHAxyySYrz8gIxehh
C15f/m4Uboz3upQtma8Z1wBDBF0QHbls7gaOvD7Uzjbau6mZGd6J5TboSmhcDRj3X0+hefZOIOWm
zNYi0DaQgmGUEtKG5JbpOcizaWOzFMpzxB0YDnQdivG7xYmtZKejJEMab/g9a5s+qXn9CUvokmgi
5KCm4Ii/wAt8X/1SPcNUDtVRtwFG8ajsMmATQfLis4pAjLNMl0TTQjYAFgL3mAahN3ijT8qhss+C
9WIZCRWi9JnEiSFZS2UtXoaJL9EOmTHcEussK5TDULI0B/IJ8oWjS0hSCpzmEtzhK44Wu2+JtXCU
4yjaECyHJMDDwu0kP/Mkb8BLmPVoYzhBhfIYQ1rzsxyKiiuv3Z1WlDY/ZU/jDFz/bZ/O2iCi7sWb
TRyXuRBI++E67mb5i5Exn1IMCXS9Mxb0qJnKU7So7so7HCgH7YatL+xmZwhyp/7JivUFsjgbJ5gu
cHJSpkoYov6dzl3tDnAr4yuGlDCtTfLIZJSPz0D0ngNZXWbCDzGcvUr5D2kxyhh0r+RqUQsn8juP
c1aYiXHfvxD+bpapMCJGusAp173Wy6Thq5Uis2sekqF3J82XAOxQKawkLGs3ye8v7KXkVL0qE+wm
Qd6ojGexeNo2yA/s69QLn65z9hnCjHpcV1d4RDJN+R4Vpvoz2fX72lkt3hb90GyxoA4pBZQWM+1L
dmfLdihnoiXp2qtkxGayBod3NBc0k4fqEJoYHL5lPuFY0ihvAvT/Jeo0+MfW5i1ywzUWYI/xgkJT
2C3ztmFJo5xKlyioeEbYvGWX3dRudQzRdLPYollbk8/KYrMOIeVZUn3S9KXDQybWvg8oeIlD4cal
5vHdfacXXg1ADIblMNSj65aYyksmfjl5mhjDpSTEkrwKSfrMZsd0jHuArlom02SIBXGcJE1D7gG0
angAHvUZSjEuArpumbVKlc4Z5KTB5Ciu4s+v0VHwigAREEj7lv3gr6wUJSMCoguXMBOxr8hCkg74
1Y4RreoHzZMgrWHox0omfKhYiivuBzwOEW0p7nA0MMLgVJHJfSFpBc4pfZJvi77ML9pL/1NK2WS2
LGWpEKU2BKHGawp9nkdUGx10dnvpO+GbZDdrsbJDNIsEJ3RKo5NcM6kzJj4BOY08xUP4t2MFeCy7
oTyLBICzcAoxGasYmZmFQH4qjmv6bds6WUIoh6K0IS/FHNYuCb/E848h3CF1YW/LYCXoNcqRiLGe
dhJpcevt2SYzvq0IJqkBTFIYz9+1usM6cwyt6GmzsBi6scJ4t5sZOsi+ODOXBnNCCzBDMcYrXqfq
N0K7jK0iwPkTawCnuforf8ttzlGc2VK/rC/jzfo1c1mGwYqOdOJGL67wiuerNOLhUdovCvRaTOM7
KULEmPR9lb4OUDc3Sf+ZyAP0ypxM5hXL0psEUBcfMCqo/y06PgB1ssP03t0ofm6HtviUgfDGNnbq
HrN1b8UrY7lZ20qFLkuF4emOxEmcP7vZQ+FrPsYc8LbrbEnHQzxzS4uVqvyk3+fPA48GpRmmEhjs
GnTNv8hg+WluCuiqVKBGI8N9nAUuyQMhX9Ve1pfCTm5ZjXdEqY1whp5KK7liHRJiy7G+mIKy0+N3
xrIybl2ddjQKBq1TEmzrxzogrRoGFjS9iQgROLPd9ZOUACHtEDBV9JFAdFArfUYTlLt+527HYDmG
ASBdui8rIA96S94PrxnDbq6bzVkidVxWITcKSWmB6BACOy2KgXTTmdP6fXsZT8Wxjxt1FkMdij6M
u7En9zxJEZHSgeSHb1JvTh4xUs2JInPAQ6L0VxR60YAnauhKKZ35pXDRW19gPuFh+4s+eVafv4g6
L3EHzqGKTM+o9y02Fs0Wu95BzzQoihFOWdvSrodTZ2FkFy58gqCOmt7z8IVGfY+kX7GG1pxKdqR/
lerOTADVWgiluy3z6hylKJyFUrF+Eed9ApYM0i1VmXKWW0oJwunYUwrVUvrBNLrJjCrdbFZWgwJL
XerQhEIuyVqDQIC02JH0y+A2yCL8u/TLWUHqfp4jI85ACIPHxPrMEVQmjoUWwVxD6nZOYrGf0cFH
NJlht4BYCpKA9AawdPmkUPlHGYNMXl2YiCwNnbb0kNQ58VPx0D9WXuKNu+ogYDqaN/l98si6K697
z7NI6oaWBqQfDdKJ047JrgHUVWjwrPorwxQMyr/o3LTmBjn46tfhl+AmvuKntnGzCGaEJgRhh8h4
//tyir2FdcaJnW14HRpzUjC4MkyARecCVlvepXeyIwOxzC4s2ZZ2siuBssv8/X5KGQeetbSUd5nT
Sit7BQc+nQSTE9+jkcXV/UngeN49yqfonPjXQIHyKO5IHiaEH+WOmheaGMFjurDrYc1ZHOVNqkaY
pYUYS6x+Q9bOKprJXJLYHv5l8fwsifIeQ9JKXELy4ulB3iFDgQmT2iEvQgxr4tJlcSV8Umg+y6Pc
SNNyGMEjLQLxoT7w1nxYjoJgJc/yD10wy5fFLuz2ZzS6rKuXeeQp5yJmTSQO5GycOpEfit3oG0dk
DwVPdoVjoZu5N+2Yy3v9Rfi3usiT/dPRoNTa1POCzMWihe7cjaKpatywCzMV0JaCZgN51hLB0meO
nTwFU5i+VCHTLWyfD0AC//MjNKGR+r4jax7wv7obzCzZcmAcCZVJZMm+wW54JBHG575A4ilHJI56
BkRfXBadk90QRqzU1R6igNAFNS53x4zHWfLI7y/8+Woo3NimsOJpJ+/WAzme5at2HGxSVJxeDYaj
3Y7jAAf2T3E4NJUwGMLqxsqvPERdxTj049N2RLHty4GR/k8ZmF0V0pRMbYuevivdcS95XcAelmCp
QnkaTAz0WhcjqO/7xs6Aby9yo13MP7eVIad6yx4oL1P02jIBg2FFBgGjGC1Yv2XFLycwHSYGcFZL
h8+aYFskw2VLPOVpEqXXgDmEBUwk4AoC06xGQ5J0k0XHZpBNHd0suv629DtV8hfuq9yySo6sU0c5
nEox1lTL0c6c8m6UGceiLFjJtaubB945FfSDsvaBEZ5rhCrHLDY5ZmgtS83pQdpzN9yDCuQ2yZq/
8qLDTmszhNLF2qXuB3GQK4QX+S5qv+ZVbkVaaDN2j3iIDxZzVo2u1xZJvXb9qZXMqwNShosOOoAT
SX7ZYF634tW9upBG+SulBBCwTDKw4J2zhUN5m5YmUK352hTuo7v+JnPJHU9yKygBOQ0aInKAnodW
yHoBXz0oFx9COTKhLcQOwIakD6vC+14fgLS+oJXtlX+LgsmO/fE+s+dnafHSo8galmDtLFmlCy/a
lG3cpBKEz7nFPUougSvpZHPcjxYmhjBSq8xm7LCSclfjxguVyVddSBVmHsxXpBUfvRpO12WJ3Ymi
q1RoF+zz6jbPF3fbtq7niS8kUj6PnxSlmWLcFq29OJyp+ADVmnmzOQ4/jVfOaWwBxaHxXt2Lr6Jg
5bJpPP3HL6D8Yd4MWR2SvBlpf1mOyT1aEfhAeSB1KWLksUOQqMRj/rz4ocOKl1lGRnnGAqSrPBgr
Ye3hXT15oPYzU/2JUx/75hUsrc62sqyzRfnBpVT7aWlgVQOX23yNPu9R6VndZ9fDu/Oe0qXhpa/6
0vgdcSyO+CKNVjqYgEGwElQbQlN7CTkLKUhWfpehHF0ezqdU5gdyyUQ84kcxNZue1QfGEkH5ptZY
RGMgOetxBDpz/J1jRU+MY08XfVFV/wsfJl3HJ0MFf0kxry+VOLEarsm52vDpKtH04qQDg7DJptOA
eX0TDyCOKH4AHdLkEt7eNjmWRpRLGYdhxVBjqLiNMQRpm7plDEBAuWKFGCyFKEfCNUMupeQYj4P5
u6JQ3GfPBoauZ6dzCeRN6kQu525rxzIIynkkk/jXFPJqJLaaP+tARN+WcP2VdnGaKA8RJ7KgqCFs
bgLujPiuHLpjcpxc+ZRh5s3ElV/BVG0xpDLufBpeNxpxgMQZkUXjELwb0gecPScWof0sblMGNMb1
+PCsI13i1QSJWyuCETBZmnnKkn4rrN7Ub1vU5+MdqxmfuLkN46eLvDKntxzAwDCpmcmOUUT7UVVv
9ZwLJOU+RN9xEa5HIVUZL5XrtgJ8bQ3z0B8JHcCaDjgCFRspjweem00uThhn7XohkkB4/yWCspWu
XP/qBOht8FXcIeNzjDzNw3DUvc6IUK6eN0kFCwB+wDRPPWRTSW65nECMFPoXuCeACrphcZxBSLJt
iSw5lMvtkyTUswRoyIoEfuVseSjK7kXQsmcmzPvV/bnQiIr3kBGMeJ0M1HQOb5GJoQGADQ6h9pIs
wGIAC+mNlYi83hVzIZN804UbriWlWVKdPJYtfnF6TJlJ1mh4YwjUZ4CoOCi5AAsTTYSiKWT++AJE
bdH/V8Wki4+gXHSK7WuBf6y4YfwrTgVTbHOGm7x6CVxIIJt8oeaoKUB1Iw9obbkR45/h8hqy0D5Y
u0d54nFCtJxWsMdwATOxyN1xev1l2xSvRscXWlCny5DScphzDA1M2pc19fh1J0aZObd3Wfu4LYml
DBWnpUPaNQV5ehRrbc8ZilM5M43KkEEPJAlTWKvpqTLV2CCPCZQ9hqGkB/5xsOMHwdFf22dWS9v1
Mt95BemhJMy1rBwg9/C++K7uZGt6jna9mQTiFzSAmZnLBawc59Utk3lJBjqbBFY7aiHHDihyygrc
XKW+F2WzL3fJ7K+5nygMhoGrFq5oisjrYEOUaCqKZp5HDcBfaC5AR+AMTrYKFJN65mzbxfXn0lkM
vWlT3evGEuMg1V+U298FRTRB+k1jhnboegMGfOsH0ZTBdf+DNZ1w1WAuZFMeHxH9ynW/K8IK2niU
AyGZ1J6LILtLzdSJv7Jeo9fbqC8kUr4/ipO01n9PhofeHIjPGEDvKis8YenART7mu+yx6NHSwxJ9
dTtVWUIpGrR0PN2tqIVV3MfkcPTF1wSNEzL/2KwP25t5PbIDj7uo64IMYdSFE42cLKH2hbTifRmg
2+xQOLixPe69s7n7+YWAWHfMfOmH+i+Y3HVBE0AHrsg8KN2I6he+WNfLpJBFWTy1VZ9Qsx45a/lO
ZrvYY0/0OtLCKMevgpMCqVMIm8vOytu9DAz9WmZ4yw/hIy2F8v1aWaedWIuI/b8smDpMdioGOmcr
v5FBwVhaAiPXd10pBWwXCvbtAwFSznGjII2c6OYtaIiGm1XRzW5kAT5+otVZDDmPFxs1RtoyrMgN
oHVgQmoEaEpVENoNUAoUq8OV0Dgs/3wK2i4D498LeRZJ2YZkVDng3MgNZ6G0tpgISLQvkr36ZDnF
YH4ifayGpX01gFKjmoiK2MQeH2Ii+iMomxkiwygbMineOHUwYzaPDKjnbvUTQPwY2BCc2MmflV26
z1xWMZp+GNCiKUNSmpiLem3F2aiUYCm1t6yy5Ln8lUQKYBPQObV235qGYb4kbNhadCqsiEC7Og0V
rJePFzNqjkAccHi00S6zZsfGvuhYqG8s+6UuRRVMYfHIYYFXNGHnw54D3jL/wnBuxDdvaHW6yS6s
d65yfdBXaKWAzK0NVDSbRkcZYy+lkz2yUj+ss0K/RhQhr5AKJ2m0E9JLZwJxzU3w9JGs1Kw9JWBo
x1hCkbqZmlSUxykMkYi9jR5AsYMmHmDaWfND74TmFPTH8si6kojZby0odVu0i9LKaU1sc2lNoyoD
rs+tEMyQvJ6Y2+rRNz11DE4p+ou9S5pVa5PSEF11fZIFkJpzTKASlgjK0xiV3ndVhg1LD/1h+mq8
Vpammdrzmpuqv4JiDZxnMxNclJR4t9aQci1rwXfxQh4JhAaK8Kb2AEMm8JQsT/ohB0ovIeVJlrRo
Ucs/DRgL7pSb+R1avL+pB8UDzMBP8QDQQ5aBfIiuaZmUI6l4TiOt8r+9d/EAIJ19bxpH3TR2v5s9
WNE189hRniRPeSUpOhxy2atuZKvaoantVgzKF0CcmggIf2zb5Sexy5/7iQ5/FzlV4qU53U+zzZ3e
yONecQwPQJI2C/mfcRnQjxVww7RcJWA5ZVR9Oy/zBiTdeo915zBOgkS5El6K+CmKJIRIoBYwBTkq
XhQh7Z+2l47hPehYMy/kSl4XHGkuR+dbFU0PBT+6SS08LtLsbsv60IpMGSKNljDI6zrwDVauc7Qv
YJ/QXvMSwFtybU5vI5CyK8wxx89L0JQmCBzFh23xLFUp1zKn/IwpFfjmqM7MRjoqYNCR1C9SxyKg
oR+Xv9XUZZ0HLb0s043efT7+Zf39l/SpuFHcNchd/S701WDcRU/VU7yvbrtvPEO/63fPWSxlMGJa
Ng3XYXXj5lYen4b0YRKet5eQJYK6a9aOT1tFxzkz5scU/EBSFizjr20Zn1jJWQ9yMC5umXgw1rxM
Toc5vJ8xjpK75AGUHAkmvuIsbuqHr8Vt4jasl+x1CzlLpiykWxTh70GYvoJrnh9LN3KUyAR95Evx
hJhhl1YW7//LMOUsmHzYhcr6KMdLRG6FHlMP4ktsCf7oRwEJU9qv7FCapSd1CUUVN2QwW2yj+CsT
IqtbjnIMkN+qtLb38noIe9aLunlqOe90hQzbjOg0zL5PXY8iHO6CrrBG4Dshnbktj2Wf1L1T130y
VESxfC2trP9at+6y/n8zz9TxphtTpaZSxAH8zC6wmHvbKDnOXiWt8cRKl+2ojCp3W6nrF8GfRTSo
/Ap6LNIepCiSiwYT1yiKGyGpXrZFMNaNbkpdMynk1RwxpARM/yH21eKtq75sy2CpQfkOedBzdBVh
b3jwqbf1z2pkPL9PwfXHKO68UJTjyKYaqVGy++pX3kJHG96kchDeqYFsqubqHCKnflUPQJe2l32I
+UtvYr7NiY/d+gTKg8RD1611iCcUaeuP9oJfebMJVsgbwAl8Y1UJRMbxMii3EU1RHSZkHqtzCPVE
44326AJhEoOlqRva3fO8Nx40PNE5TzRbb/akneAUNtpzgoY3WROgrA2mvMoslvM4TovoFsX3KXJQ
wmCc7g/N5/TJo9xJVeltURJGovIARH6MC+xKP37I3v7/hLe0JMqRiMs65qEKSSAjEtbv2fC6fRg+
iZD/tlWFbjqdxqUfZ3SNueFX3VsPYEZFH8S4E79grsUrPVY7yYcE8T8VQmXunzdMqOZhOpaIyNHY
ehyc1S1/ZJh2FnxZQuN560zAIO/uUGHyMtsIuKdtdbf9i0L3mrY9H+Yd6RRbQZNarOjGHN5XNG9t
S/nkGXBeVMrFxFKjpFqPRZ12pFJXujNY3CSU+OU9GxmCuYWUuwHAWFw05HKTHsmkV7bDiUNuoUrg
a1ovslnx6ydZuLN6lHMRGr3WyviUOuHB3muKTu02Xr/HfyTiVoCkaFZ4y+Gct0dQcASgCN9e4Osv
n/MHUP6mBCt1vZJTwS/SgUuBSV6XDvIdD4gLrUpGl32Y+VXEahX5UL6mjZfyLJkw13m8kH1FFkc4
5Le9T0bmxf3/MLO77VOBHPrPg6KOgqj2JxuyBARjoYcQ8KtqVwcJnV8EiCb1F18J0gM437ZXl2jx
+d2h0CRaS1ckI08esWuNwnKRgWy3dpP1MBu3JRNSinEiT672IuKshknukwy2FD6PiSm/lLeVRbg5
omOOwvb63rjpffUfnd5pny+EKtXQJGkPoaMbesl+8MCq9VD6hO+h/2ncsZze9oWknNzFhbi1nzpx
jCBOQtJIVw5zxHBrLBdw+v2lBGPookLGlhFSGsOtHhKHEIVJO4BytTuOOb1ODtiGiZwyPRfykgJY
3NqA8KKNhWO2vMeNak4553M5IyD8UGKjjtwpj3UhqQaxVZj0cG5obb9Hd29klrex25vAUbRwibii
G+/RW8xsnGL58FNx7EKwrMni2qUQ3IYJgJgz8cjVszl1nrwE3Hw7tY6ovynKXixZj5VPCgx/3Ntp
TS5EJ2WRCzWxl9bOn0ivGO7HU39iCwYZQtPRBTqwZFKHC1hPT9ZxpLwOlzWcMRGcFWFZ7lXlEJX1
I4oLLcPFfGD0preVimvkvkjWmqRXjQFMp6Ij3bYH4O9nhHJu9QursZX74UA6uHMz80Zr/dW/5A/S
e3vP5gP9JC/5Z73pUoAu1Dme26fTQ8pzJIQlwGyzlSZAxk2d0BkY71GWWdP1AISPqAcs0J9QA2lB
7+o7IIc4rZ8T2GYwE/FujjpSzGhkY13ddF2AV0r0yq+QqykgI53RtFyothq1js6hqBPX9pAMd3GS
BGM77TsdAC0yyOOK8G5INLePpNjKVsBzJysmWXSFf0FZIzLrhsfQKq8H2/cQc5GoMKru5JJTUnIO
3MEZkU+VHclHfc8BM8g76fDvLVJiY2GDMO4/urogqXPUVyS6T+NvhQFXw+2K4bbSgbvb5d62jqyD
IFKxlBZPeVWCB4KMZQRCZBu34j2cuKeY+j3qNmiyCm0e7Qvf0Fwm2NKxCPjvQK+0uWBgo+My4qrT
x144nrKYdHHhoLn02ANj3iltwCHh/bruxbf1HmD7nVn70g5xF8Zsk2/bS3Hd7emCAaIqVURfA+UT
mjadsriAbQrf9V2zA7catNduRmt24pvRHAELfHJ6b8OehZdw/QI9y6YHVWLQqU+DhJzssOvtPiDZ
dOVGJq1GmN3IrfGNoetVP3shj3oGjQY3LF2OdHd41D2psPLBTF2wZmRAZigCIzcb0aoJ6RQLBePq
zX0hWPxnWJmry1/J56adbpS+dZZV/jrM7UtVcT8YSpK/9SFKuJBFnV9OHLpwRQsLMHYIRAOhTZjc
38BIqAyyXCpLM+oZJMZL2+foK0FQN2JWA1YLdKT4lvsLfj8CognPxMu7HiZc6EifXxD0LcUIqWQa
aLVBUOwSrs8mAAigJzE84nX3fSGNrMHFAeXmfOZ5GR7ReAQA8gHJ4eJm8ubXElmWBDxa7bvQmsld
6g93mQ3ccMfwGXvKMlziPC++QE5aLRZIPDbhWTIDnDiGk6qOhtU7yq//Db6ItbF0TJKrfV6qEDnm
o5moT+UiBHOpmnKeutvasZSjPNBSqxwarxH9zPXbuj7U8tukMtgIr14u5x2kZ0/KnB/UciDJqflb
URh+3yZmnvwYujcVL+ltdRgLRw+cyEmqhXKKbGosHpSsAQxaavaVZE5gK96W9IlhKpIiypKKZmvK
LCZDSuJOJg8CXBloMnTCAGBhfrJLvMZOH06jeEELo/mNz8I6/Nc1PYunTCTly7gpMrRxVcaya9rw
xjDyfWkUqJmoz9uqXn3MgW70b00pG5FidVRK8i7v4vu12nXK+/bfZ6hCB6OLxHFhFiuo6gKObB0C
KTq0gJBu64dtOddt/Y8epx29OMiqoQ5rnkFOKQlWNh2E5FUVDIYFMhaLDjelTARUb4HoJgOuf68N
ZtWzTI8lgrpkBo2X+XhtMIE4F2COeRhChlP4JDY4rxR1sRhop+tirpYQqyPr4woHggcgmzWBqxLN
xDZYrc8slcjWXWxNXRmJoHfYmgp/mkN1OGLmeFi7T6zwQoTRDWURiVi1JHwdotdefBoqxluDJYJy
CeVgdErB4a5KctnSAfNVSYkZg+py246vv97OB/JUnLhQJSzFqlZImbYAjHF1M9znMZqNG9TtwWXf
P/TPCKp//EeZlBMIuWwIZwH+JnoBpd4vEqbLQfoi26MjHvAutznGbM71fp2zlnRnSZeJ1YKpGkDq
vJRP68HYE7SU1ufeCxHsZKqf2EPP7FQgbvNjAKdr6B7gDUOhUcT0YZgqdHUhIl/nI5qTdgvXO3zR
ulLdHwpFdgDD5zGWlpzXLZmUZWIvtTQkr4DFim7yu85M7fa1sQFa/tIiJGZ1yl230rOKlJUuSqkV
6qhiJ3NfnHdJKVlCm9vbShFz+KCTYfCGKknoyKW7/DUtSkSZDGbo9Wr2XW9W/C2nPgvit0lbzFjg
zUpgIeZevUfOMj9Uh+Uu7us5ktwI/HW5dNf0uZ20kwnY9GBbO5Yk6i1TY54inESENHNWWKHyOPWG
U2qVCRJChnGQzdhYR7o8PMfCpIUjXIou72PpDv1rVsvjWV4XppYXLMciMqRRN4tcyiE5GASIDI1P
I2FUtga3E03phDHHimGu3zMXO0bdM0tSTFU8QLvmV/RAOD84S3Mw8HeLkSs8JpjteGRftlaTumb4
SOOLhjRTk/4x/pi6GVEvGB7/h2rG1VN9oRt1qgVNWXu9JTt3VL36iThM5Ua5J/B58F3uf9aNOtZq
reDNQFoNy0PotagpEBa20qzu2JDp113zhW5U8AlORalDZZE8PBdgPsRIl5C6N/AIXRVJqgkdQiyo
8asRwoVI6v7R86nIYpI+5NTRmfXa5rWf/+VQa3RdODFkcelmRG5DDhzeZDZ1ILKgX8cKK8HaFnX9
Bv+jjUbXhMUmy5eCoIF1DmkZQPvAXr5rgEsCfDUgDlWOwujQuOaxRF5UJBFYOfhHWYdUc1ICkcBa
wVMlesz10K6Vt1WNHYZm147YpSDKNEKuy7pKxiqG5UvUvQ9x5gjZl8TwZGExl3K35E95fBRzRuh1
XT/FUHVRMxCGUCe7HLBh41xIrtHHjjpOd/GKSYloLlZwLM7/qtwt8oaMzIMiGhqN5lZOsqi1nERy
AiOw+MjhjjHtRVrpQZzOuANO/aa027qURrnJJuO0WlUgjYTjoiXZw4uM1rzwjaQIwSGGVMhoFWh3
AbasS4icezCKyW7hlo1ZvbZW9mgAj9/+N22yl59FrXmvZ8taRfisqvmeLi/zyFrmq5sK6kxNFXkM
fNETfFMTDbpCTkmbL1YsF+bCZWYf7tVZ8xlme81bi5jCEiUN+ynQ9CC6HIXFsvaCW4wcmIOrH5hc
/IrObbsRlsaaGyWz0za/q7UU9YARE29VU6AOL/SW0RaM/b7qHS4/htrvhVu6sckGHh0qSq+YBPWc
c1qnz3y9ObaFvdg9GLNZt/E1DwuYVwWj6rykKPTzWMLEliIqExCZxF953ePxyojoWQJI9HHxbJmU
PNejdObdMoodQdoZRmxvb+O16F00gMgBiwFCywcvIC9g045XeLncsMKosUIwyKqN0+XCTkl/NJr+
LwRKvMGjNorrQaaHErPUCOdO51A+4FYLIEnmCqBncRAQfu675mkuGUtIjhTtCS7lUUGFGPKVKug9
GhLVQBV34cqbmlYylLpqf5dSqMuiaotC7WtoRTK83UMDoKMEHEpYVqtCCxs4Axnx9DXLuBRIXRpc
gc0cJwjkufFxGdKv7awxspAsEVT8kDV6M8lhpIEtr7DjNaj7hRU9X/MhF1rQkBm51sipXKJqmAYE
Pl3aZ9684wHqB3579CPUjG0iX7xhCzRkhiBp1SpnKRHXB8KJF0F2W48FRcAwOZoWIamm1FgKLFwN
fCsxb961Dl2kXM4qELPkkNW98A44W0WpapBjiL0lRo/FoCBeYIQJLCHESi6E8FmeDfMMISIIksby
3gCWg5GxmtkZtkZTt2dVV89SrsKTBnWw2vWtjEI3uatR6H7rbief5bqvJqMvTY/yC/9H2nXtym0s
2y8iwNzkK+MMZ3ZOkl6IrS2JOWd+/V09Psebp0VP+9owbEA24JpuVlVXXKsRxWmJ55gAcb0GXiUG
mJ7r43iMwXICxAoA+A9nJD1HBatOf+fp2E0ItvIZj7E2MknCnDbMnebVtFTIRX0IMVFmLx6Gmt/4
Q4A89Wd8hggs9GTO8SlVOXLKj6E4J0X+XMTkEGnGh4gdTXtueVPGPKGMFxm6wlC6BjZHuUgAO3lQ
gI9aeP9oK2FznywxQgs5TUEU6OlD+HB5/7Hrm5y7ysLMAtSHC0+867skzZRMVZXAqMpUNIZYIVkU
FwQJyewMndX5MZJjirRS3WOnOOHiy+9a4kYgEwxUQiNro46bjIHbb8XgXc+H/DbRTI4x8uQwbqVc
ZbWUo5x4od77ofpYNpmzGA/X4w6eEMatmMNSL30Pgy902RkTwKspkvy1F3TCCQ13Pcvm1ugP2fgv
o1Oy3BgzOONKEC1pTGJby2f7+mmosf72sGyEMM4kx6pYrmsQEkbFaZbN0xTFT+U8uAMhbr3yIJJ4
l8f4jhxozqYgQROSGeCG8Y8iivy5UTmv82Wd7tqpGH8R6+YyZB1O1Xu5bC0Iqx8bV/fjo+5LnuxO
r/OZeLmTvYxInpA13qpfVE+2mjOxJ2/CfPFIHDqfhfkb5/p976U5yua+GadSxn0lKAucdxFnpY+3
Nj6SqF78ZQD/ylwnivev5LEDqJqYqnO7qLjw8Gms14Ng3M5JbCnE5ByMo63s0CkoJTOih/iyTT+3
FhB7A70YX64fhieD8SNFtpZjml4sIr9Livh7RRT3ugiOPVyqmBujo8Xe0QShlte0w2CVyBKtSSwe
0i5yklWU7cr4R7HQp0ZcAvSNxFCc66oXcSiChFdbfhh1Z8/j8fqxdme7FclErge8OqKxgHKLaMza
KuHRLs/tUbIScP1g1dtazn+jYkg/w+/W96csNjaepBCIU/jrAumZudFDLFrxK80oRCt/EUWOC9vd
ZFQ0BZk8VrMkmZ2sKqqqioaJYB3t2B7pc9afAOB+oI9a7wp+5ZSYpo3s/oUHerU7HoPZdUVRTAIk
GXaWXAGLWGLMJmroN6s33CZB6NEdD4TmoPPguY69eGQjjDXlKA/FLjIMFGLF/iRq4VlI4l9S2t6u
hS2R3M+Xd6J3Aud292xuK5UJFpp+quTGWESs4Q3PQ1R0ka0VIBngiNl7GDTZMFUT0yOGyE5YzCSt
4jGDX5TTQE4AjIoOZzZyQPP2SgZbIcyz0ExVXobygMJhGIjFgHncyUuNb4Wg3qTqaU4J51CXT8Ja
AjrrBiZGdKISttLUhdBYkTrF2dODGiHkgNcFqLZcGo/d69sIol9x40REGYQXfQk3P6qAqlMHOy4C
8DRw3tVdDcREmwbcIglRDaMLMlQhmys4R4rV+wc739/JQvfNaiOH8fNxqEhFrcKBpMfRoeAz/Zty
27v5I2gqXd6w4p6CA0WIHgjVpN/mMkvwRIZdjUMJbZpbAwEKDCpLHE2QlR2fuJHCTmDO/YjpNqki
/ykiy2571rAWZrrmCVgpSJ0A8OO1VmuXt/GpDlrfdBZOPLmnI9ufwHy9qB7zDLNZwMNQMfkKrHKg
25gCR8jusuRWCvPthmkVRxLjoO2X/Nh/jI7orkc65psAOGz5Sbk4YzTHaH4MylEcuvKqs+CDsTYC
nDnPZ+4959tfQz/Lxi5q2RzJ2EaSlybvRHwhPbBv79b4QV4+OA/s3qO3lcRY4DCULanJf5Kq6rEE
AI56VO9MnAzsVryd1N1u6lYc/dibg2FaYZZDdPcxMBHfJ4f10B9Cbw1WbI30fuTx5gh2k/6tPDZP
0JVi0ZeL/spB8picGruw6Vhkd+5AnQFwX4e36MqVST/u5oxGZPaAKMAZKaa/iXgd6yGNRcHFejDV
yofkrhMtnfNGcKUyj0Sf6XFhrhepkzveZw+DHzuoMD9NTnro7mhJlDsbzlMeJiuIphzYQhkS1z/2
mSdIHAEdA+pTCoPAyZJ3J9E335Id0kzrOu5llaoqpmnfyUd3u9yKN+tBd7TaToHaVoAuUD00R/ij
/zevMl2N2QpnvFC5FspAOihSv55i4JiN3Y0mK1YvPwgJb9WP49pZzuhBLKJuXGLJyyvEnkVkR7L7
78yeRQw3lykmsgQR6rf8bFxWa+pD21qzq2Gch+fOdgOK7e0xXqbHNMrU6VAUMS0cKSktLUZXsATs
pNbb9UJsMnxkpHDSceKdlHeZjMch42zM8QKtSY/yr+mWNkETZMvNeXZ7u7/hT1VwfLfOuJxolMuh
oeaf9qDRSvAsKz+H+FslnWdsLl3/jrzDMa4mSxJBrRrIqqRvaXWvz6/X///0cthAcPvdGKcydW2m
iNSpAIzyDfW3MzHNyEorHg77XoS2lcM4En3QinAAnZpXtoutpNI7yYfIMtQ2s9Q2cZSwO2fZepeZ
7epfPyH9GldOyCZ9ylpj53SFesh56RmjbEfV06IRv5J5LAq8t49thoQL+uP5DFFxYnWv0QE4Lm8m
2CNR+m6eGy954q0NcrSDbYsA9UpOowJfLyuNr0CEd8ek/n79+ngimEAlKowulXN6pkqNHVmYKH5t
y/lGPM/P0kKDN9yotBzOd8Rqg+j25+4xOoirVTwUGGQnQdY63Tk9tA8ydll6699GEWyzZFWNSF0H
hGOyv2InULdz06NuZHQx3+oUd/qhuOMxjHBMjzBuZC5HYxJRYPfaabHNuLLEZrTziZcb7VZYNqZH
GBfSdEmnYVkGuV4tvIGRvVycxhAtWb0dp8FCy+ugasHSd04RcZCweCdknEtbIqlJFUP0qhasG2H8
ZPTHPlY5U0U8DWVcyxy26zR2eHoEAyiygjnYUzXm1r8yA7YXsohps04t/BfR3yvlbPAIYTlXxWKG
Le3StmYCAxAlze2SQykLfpLzoIvohV/xhSwX9GoSktcrrkqK86NeL9aU3JrLUxbeDWYPLkheBYzj
ew3GeeRFog5TAXny8CjGkXVETcoSeAtvHAUw6H/fhON1Xo4YLYMUVXibTFC7grTv+tfnvF7sQLZZ
V8YqyPg66RGT7hfIv/q254ag+0qgwiokXUN0xlhqn42lAngp1HgTOZDKGZVXBVMcccWxGPr/+V0N
gC+tSYqpaQYjR1u0ZFbHBkFFl1mt+IEhvNA4K/17wt1Q2v82n6IYF2CgNpgrCUSZAxY3pnU4RAAy
vP51eDIYB5DNoVDLFWTUJHlTzfmZTBlvc/4vsq8/D8LOdSfA+quauoYq+6YJDnVaJBHsHsC1zWDn
7xIgX1K/4GRE+wrxKZTJSYx5LoxVCSWvVc7DEmjGWz6JHM922Wy6og3sdHev6qgRxC3NZtNn+Z0O
2mAi+YFytKvO8gWLJD+QMtjTW/Gd33b6i8Th84iMi+gKMdSrAdLFAD2Au/aweNOxRpXpH2btn5IY
N6FKaSSVKIUgl51cWvypsRsD0B4TU0WLM9xPmV3avHrIvgf8FEq/8MY3hZNGFhMVGE/CDkAkojQh
l1aR3KYoJV+3gt3iJOau/mvVLBqYlidgLk8Qw9AVUVqcNG/lI8UmlQ/NG4/gaN8jfgpjXEhco8M1
K7A5MUgOjU8/Gx0K+LfXx7iPwki1qNcgJkHw3kRPqowWfXlaFh60Me87MT7EbNWq6jooh9CWoPAq
JyudYkdY5S9VJA3e9U+1/wz/9/J0dsi7WhddSgX4+d5Y7pe8fl1WwYnU0dKG8napBN0pc96g1n4Y
iDdFloBMD7fPGFqhFEKsrBdDG4/dQ+yNVnYcjvMLn35yd3ZP38hiTM1YwopIET6bcid5C3BcQGdL
K8mUvgCEAk6CpfDrV/obacKlfLMRyRja3DaVrBoQSccF2+f5R/uj9NYDue2c6F5Ajn5sI0xjchf7
ufdKNWtj4U2dLOH6x8MQ+rUXAuOVrleAgcvhpSm7z8HmjIzRpRXC+DmFkqb1iBmqIgcOUP2wJvn7
9cvcNe6NHMbqJLktm3mCHBM4lx4APN8wHR0MMTbrJ+1gFBi7k9fm2BsyxzD2X9mNZMYMw34qSRNC
Mt6i++WX/Kqd5dnOHijjkejFKAsCDcPnTTpx7pWtO2Zp1kwY2QWipxhE0remem9iHl/bbsz1eTJ2
KVyKsnpIRKqfo+7IY3W7ZvWx79US07rLIQkF3gAN71Dy/+plMdWlVsQQ2LS1pyXymzIUbtUKX6/r
ym7wtTkX41awVE8WQxVQHyiiH7OZL9YoLE//TgbjTsQk0RQ1r+FKyuSuFTtX1iKOyu/XbjbnYPxH
rBiJoau4LtXvR5Bq5AAPpJhP4mhd4JBsbjwi7kXhG4mM48D6xqKMFQ0NiudMBF+fuVj1+tOQ74vs
VlR/9X3pSOHh+lVecojfor2NVMaHIPoGEZYIC+uBGKCobn/E7obTH2o3e5480ZsDUFijuP9Pdgg3
T4LO+BSsGhGRiAhlV8wTSeIr/JijqZnT95XfaLzdJo4HY6dKtIS04djja6ZHI1De+kN1jk9pwBsZ
59gYW1uMNLNM0qKDo+wOFWmtvHhKM57n4AlhkgApIlJlaNCTej0NCiixSZD3HCvmeCe2kFibbbTE
+Yj622ScF9BzWEVU684UFx8CGe5Jk75c10PeoRi3EQn6PMeXFHQlpi0M41Nlhud5CHmMlRz/xFYW
DXGtOtJBE0RsbKfA5ZsSHm4AR9nY4mEBfBRMgF2UDYUbLwOcanf8G+NL9ENfMV22YDgZUqdU1EX9
QWYS28kDpTKR3OyOZ628W2O8xGLWwyyliFCNJr4RR2zBpryuP3Vvv51GwZaeCRo20EUyIqas7Mwh
ge0QGRMUDTpT/bsoAHQh5uj2fmKkGKYomgZGRNg9ubBWWrmYMbWh3a0YslwP4j0F8gQkCtgheKCT
u4q9Eca8Va3aiDGWdFAnkAIjv63CYF4ertvO7iqevpFBf8Mm5NSVSohNUZC8Ds/GAHjEcW4DuVed
Uusdstbu1E+ORH5oCHmjTnVE/bbt65tSENHmwfyGnN0JJRar0QwJazkwkrdBBAOePtsDmVxVas9l
kVjLpFsJSe20xsST2PlJVfprpNuSOXNS113vo2LgG98ItGomowr63C1xiVjTa0a1s0axuE3yrrSj
afDatXLFNrav3+D+a7+RyLxGci+UqTnLNM6k0IPaCTgZf+xGhOCZqRuLtz65/+5uJFInsvlmpAY1
GDBTqEQ1kJ5Gp7jt6MiJp7njd2IXZwOMA4fsSTpeP+pl3ew3O/tTMIzgfwV3aH4JSifBzu6ad9Vd
ghazSxSnK/pGHsfDjNYspUk5dgfTiUGF3GAXHREPt0W861I2v4N5xsRUbwdlmhAohhmc/eLnCgZZ
rx921/g2MpiYF1FuOkYmNhZ0QX3AuCn2B8vE1Zv/L2/pJdncyGFeryzFft+w4izdOjR2ouP+mg7b
r0bNKQDuJ0QbSYw7MQqpWaMID7PoC0+Gr3lt4xYvOpa0s3v9sBz17+T+394i415koczbPIFxTPED
UHVPCnYjlvIf9WU3J2PC36zFArWQ4w6zsfqBPsFdGIffOpCPWlGhu9f1YveF3shiHExSYwhSMBaE
Nymg26IvqnybzSNY2yo/bJ6m+ISGMMfFKDxdZFxMktRGnYUr2nsXNMcceLLll/5LA4zBQ3ouj6ZH
h8/0s+7UrhJk5wUTuokr2PjTY+eYfnqiVZLE+Ts4wlT2NZ/AOKMBjaAVA8u4D4JBngEl30qwlug+
rx9H8RuWOzgNB54TYkeEdaGupbKG9+u99Fk6Ly9JMB+6n5lfu8VjjDUt/bjeUgRz41T+VKzREwIs
O4Os9/m6InCc0KWYs/HCbRYZ0iDgoyxyFChTdC4kleNwOW+LeQlHNjJEaZUKwGzSDAv8jKMlnaIb
wDQ76am/GX1+xLFfbfvU7ssP2giUo0ZWjGKmcWF91p6kL+sIcoTUK2zj3CDonZ2Ky4jIFco4pkoH
noTQQYVawAGILmbgnprGEuwRZBPKS36jfeVFVrsB4+aYjFuKciAEkgxhXC/d9pHptKIPZRWM0r+u
Izw5jGMq1W7SQe0CHUlif1hSRxKLUy9N6I/zgA956sj4JTHLQiXK8OWAdxM6hh7ldrSsPIXkHYjx
RPOiF1klwvupfn0EfD7GvWekxECKeGieL0hqx9SfeEBI9Ldf8TGXkY+NVgqoEJJGwjUmMZr/xSnv
7XX+PnbfzPj1+gfbvUUNxLWgrsU8+2XpaiMp7EWZkFFHgtw9CEVqEYPX/dt9PzYSGGXXBkHJRUlE
UF/EtlAOfh4a1ip1jiL7BJjv8XtHnq8far+gvZHJqHusmvWSon3kzR/DL+WpPtYeheinO9bYx8nf
s/vpLnZ56fLuq7WRyig/Gac4H1KCeCOM7DpqHGFerTjkXejurrC+kcNoft1iU9HIoR3TQ/FqBMMj
RS9JgM9itSdSWCOxWheMW8Dilg+Rk96swGJOHc4V8w7LGMaYGQRlKSiOGNsGFr0pCM6LUlgrsetf
oolZydE3j/rihO8cyTRA/M04NsdnHmBSx4uM5hJ9D1dvdTofLKj+iEYkTT+AW8RxARwLUZkcAKun
IBIscNB1va8iUKuL3zkH2vUxnwdSmegeQGS1MMeQ0LmGLz2lx/gHnagvbtSv2k36anwJT+Ibr26/
u2C10SKVifeFJlmFAhgEwCAkH1hdeMKik1OehFv9GaSCil8Do0/9riOHnS3e+BbPQFUmCcDUuURm
8DF444d5jjFji2qjEx4x8NdbACdYHFo3Lvl1Y3qoK7qjMs5oEmKSZAKc0RSUz9khAjxa54QfYHiy
YSmcMHZ/bWLzYRk3pKRZBkY1aKp5EIPmMNl/zBIPghUFhQ3yjsr6CYS22w614xyT76ndg5hFf1Ss
/Ey4lB7cS2f8Uze3AtB48MXp6D1YKTK38Ms3AbzPqgcGYYfck6c44M3/8LSb8VaAeSFElHHlJsoS
cda6uviRCW9Dm/nX7Wj30dRMTQKEFC6d3YCXBbB7RxF9aDrjpOUPy6q7FREcY3gqpcm6LuwCXvm7
Jn1KY8xHnbAauzaQhrbXa/XeOnIg/9LuIt0CnZELcK5nGpobR+CumFZ5G94tZ0yJeYNsrcH4SiFF
/kY0u++UP38UY1aGEatjFCFaWYLsVii87DT9rG7aQ+vOrhpbTefob/VPXsGT7HvkT7GMVaVysmRo
ZdF09KUaz+JwmKKgjs89OaIuVka+XrrgaiALJgTczrAyYoWLG872Up518qJnuCjj1zJ/XxPRmrMR
C1temvmZAj49p2pcU/wFYCf9bSAHMz8YdHvXaslxJYd2OS3FKRLcCf9+cFvTU9BkFb4V41HqT9X8
pEznSW0sQ8KOSfpRS25jqrYg13ZX3oXZecx+atlJwbpStNiCfl8hl2z9TLa0n8L4BkamsvnWDC/q
+t00/gESkL5RV8Y5RFFKpKaGAkVRa8XFue5y/EzO4ovMMwrG5uPFyNtGw6dJcguEqotlYk3RcIeg
eRWANnbZ23LVe+Ae2cLPBvisvZXn2Fi2RIdqKM8Z7CbPm0MzzsDs0ygMaX6gNQ9xdO7TxspaVGQ0
44iIwpGnj+tmyjMIJkoxyjoWtAnHb6blOS2wsanI35tB+H5dzF+EZJ8WwMQk0poDQKLAx0wWsH7I
dnpcQDC2ngdfoMwft4otP8/B6uevy9n4Ph24lUqOCbJFgmxpwylMkZxThLnVyVwDUziGJccgQ5Ww
Ka3B1kCiPrsZ/qaUFOGj/qi29spr6HC+MFslUMJ26pIMNzEB2xoQVFYDRI2yaw6DcpdMb13CxTzd
D9D+vHu2ZqBrxoptZkjULDlobtF+hhqnb+ZDaFWgBI88iVOR4QlkvCzB0nY1R3jWNTHzIzUurSEK
n65r1H7W9HkoxqUqRbuSaoDipkfAhPt0ybhBX4yHALg/gfNpkJca6ib/S8xO6osBZ+mgt3TZXUIp
CST13nIwOQ6Pd22MK0K3Nyu0EN8J3DFwMR0IRWOB8yzvF5A252EcjLLoRtg0uLcpWL+gfX0AFc39
/GDeUJSf6YBU6Pp34gpkPExokDVHdk0/lOZp4CxVQAUFtGTghh/kAyAPud0Q3j0yvkYx83wa6T2O
yH/CX+QwHzSX3Kw2BFr9TYQwknNGjk1fpmA3SiI2cS6SFV47P+s+JYmXDiSymqDxTeyn2dFRCxS3
9pPQqd5kzgu234H8/KLsfrqp190wtdBQOo4A0hBEVDO2jOFRaXLLOeqFKOlKWMei/4fZ9J8gErC4
HqilXM3rfMTqtWtm1vJ1xHK3mlqSj70MB5O294VolZOtYRn4UXOuX/uuC9BlUwMgqgmKCuY75yCJ
lFfqZmIcvPMNzKOa2CHnRW+7H/dTDDuHIaS52bW0Y9H2N2oqO9mo2UkFADIpqPPRVY2QA+G2PzS9
kcjku0uvDW1fok4i9FP0GgEExA5lbUF8mKHnmmcoE7Vr6phNU58LgrKzjQJcqtuzWcmO2ecD/qHr
dlRnwjFLpcQCjlj2OqYzQs++jp1IqhS3qXL97voH2Y2lNr+bCfnXeuiVsUHF0QyBvLtK5zTBtns5
OJPZvgFP9uG6uF0734hjnpnOLNd4rCGuXDQHqJ92bbrXJfAORH/Bxq6Vck0zmYLOjcI3WVQdRRIe
C6z35WEezBqPWIOnaEzA2/Zxorf9iFLqSNckM6QnZLkdJeOJmLWdSHKg9yLnhPut480lMo9OvHZd
WGbQ7nWw0N//QqnBCl8+AgWWzppSttncr078YuA+OMRGMvMSFYnZZkTBS4TOXG6FPppXoi8DBveM
P67OH6zFieQMX6Jn00+OrYZx8wLhCo8bjqdHzAs19WmYEapHYVXXYDNRnHBJXq5rEv12v7nNzWEZ
X6Urq5iEMg5bFZJbxT9aZQkqefKvS+GchF0kU6opmjMZbU/wO1h9Ljlg1eU9ALScd+Uk7DKZKJZl
JwgGDYjS+wHg0COwVxzpkPjK9wjZChirUPgvLSHInDiYTrwiMu+MjJOB7KbrUFn1jGqx1Prb0HPc
7/7WyOe3YhfLInVOko42F8QAwNd4y9XjgoCv5o4G84yPXS4bx6FdMwHfS3taPfG19iygWT6Gz+pT
/irZgWZXT92b8uO6knCcGrtvVsTyEhoNSotm31pyRBBp+kbyEYmv4Tr9A0xafXOVjHdplyrMZwmm
hf1DkH5q+VewExyun4cTBrALZ21LRqFGufQ/+Dz9YYKfSANeGMDTO8ZLDF07qfOAqLLQshdjmG+E
NOXc1n6svLkuxkvkmVyv7QLdVn3FK538zviRHHWrfEyt2A3thpcacl4cdu9MIGAxlhpcXWKWTpSt
sTUv5rmL66AuQidKMavcpr+uf679uvrnIU0mulElIVNUGk/lgI9N0AiRv3eZeYM6xFlW380BqNmC
kxuJZYTfsqT+BR6jGit3YtvbApkPUUesquTN9HK+LrunVnRmDPJx3ITQpBgMqzrd0nX95/Wjcx4B
dlYQSOdtHFc4uTK/JQZxSvMcxrzC637GurlfetRN0ELkGkDeJn1Xb9pn7JPetG71XDmixa+n8vSH
HngjKlVGI10HtBGzFkWxGPSzaQFmX1k/gl7YLsVJtTAb+f36LfI+FeNTQH9nplGK843yvYS9pjTk
fCaOQ2EnBptqHBIhQhsgCyNfUsmjXE+RVWW6MzarDaBHu2vyF4ARceLZXblEkXWRUNKBSxV5c5tC
qMdm0nfU+jE4j1FfxQcZ2YHb2KIX9NsLbioGQXdLAZ8EY4CJWGfqTDNyOkMinUvH+Fp7kRvddI6B
tLF6Sh9Kbg18V/c3QplnOxqBopcik8N2+HsnnnQhiCrOQ7D/nG5kMAmBMXajLMzoEyLhzDGuMp4p
PDQqp8H6CFJUZ/RnF6hN3Kdh90XdyGUsbqyGRMEiE54GXbSKLLP0PFhnZIoYck15APk8YYzNAekv
74HrBvNWsKwyRNX7IKt+Uw5ftXz1ZTHnYuDwPh1jcNMyLsU043i0LbYeRTdzs5/LveIbwGoug6wE
0BevXrsfhG3ulF7DxhgSQ8pECVOWHpGwrHJsUwwdxd/a7tTno7O2bq1/rdeIE9zuQ4VspDKPfNVg
kCxqcbkyIHOjkwaIsQkYUeF9eRA90anuyp+9vaDyz+eB3Z/G3MhmHn904xpVnyB7/Oh+xT9omZYO
K9hKoP3SoLkYlHa4qFjU7K74AjYC6MqmVpsJvq79Up4pP1V/MF8GR/D/FpDT7nvxeUT26TcTuRMX
WolOXumWdO7pdhjkTmUvqdU5WpAe1pvajrzM40Vv+yNlG9GM/2nUaBKHhN6u1xl2DBDrS++hPImR
q34sjvIqc0cIdl+qjUzGHxVFn0UDza0zLXuUtDyzI8BMutefQ451mozzGcwm66USd6r1tTXIT3P7
IxV4+9+cJ8NknA6WHPIVPHc4CcBPhmix8qa3UoL4UCg55+FdGuNtZAnNx0aiTlx5MKRfZOS8srz7
YhxLHRt6mCvQeJJokROLYWerjZT7SqXwJvD2S7MbBWDcyWgYWZJ2+DbCobrVTnTpb0GNMsXsRsTH
IKDv9jVbZhxInUxqnND+fnmWbfryVXZ7Ko6XzJU3On7db/xGJVZ1bQ5AeMhaMPa3HqMA9NhnyU7/
1pwI5x5/IxMjq5LGKh0AqtzFxpih09yQR8zfA0Cpf+HRgewXpv78api9+N+nB8P2RQciVZr/J4cO
DUq6xdG9SKmdf18BsEyA4olWwkmvHOE5LDAGVNu5zxuU308GNz+D8R6yPOrTSPvff3QswULujAdy
GeNSwMHFg/vivD9YF/nfYxfSqGp1iBdX9BeAPFC6O+PY+ImvW92ZsoBndyqvd0HP8NcqS0TGr4xm
pVQlna6MXglQT+icHrjdwVuL9joQPe94xSNOWEFExruIyUi6vkPxYwkkD0OPfnj4g7ye1zi87jGx
fvq/t0nS/84gZuKNPD5LKfoxWmPL08/r7n83adhoCeNi5GQqh4q2k2nSkOOLZUfJTQMuBML1p5uw
oN8LwJHjjMKbT7Z5J9syhrJnxEcUsrM6Q6KbI1nJsVLAY37h6eXlk24iQSwdlVPfw2FPthwMrwtI
LQu7Psh3oI+1K68oLX6bi/P12Cb9rIetPNHEdtCjYEUfwCJiaq/S/GTKyfH6F+SEJuS3/rwwSlVR
YuNuvesdTXsUXXTxKMxke+wFJCwUfJXnXThqc3E+m0tdohIQUJR+RQw0Tzkl/gSIFfnEC7v2J/w+
1fNy9q2ctgXuKrU3IbbMwcrwzS4NhkzyZjt5nvwQK+KRq92a3ww4UvAnPE4n6Ti6VKWWt8gp3ji3
zXE5bENf7UOzHekrSdEA5yOiT0Bu5acOMe8FtJjH8nw93gCb8/86gsSQEzWj8YYmndXpppQeRt6k
FFeDGGdTohoED0RlPBW3kjPdJG5hr48ziBKnZ2zbcUcl94M0AjR0NB8NkSUfmFAvjPsQfrvvv8C7
ibxVmr840Z8CfkMO73rwdhgwwPwcPWYHbz2ZtnxXHb9e0KJOvLGrv3gXPuUxNZG6mkidFC3G/MOh
chVpmY9KRFJLjPUG3dUBXg9AAieMUNZWrCedDfQzrqfj3KrGBh5m0cstLTxN9uTSDth6KF4wb2ZR
PG3xxF/G414zE2MAAD6XGjoq0bnax+JeJjLvx2B0QxhjGQhcb847IhNktPqcgBMZRyzan4aaWOb6
5bp98wQwEUXdq8Og5XA4XfuznV4Kk5M+/EVY9qkpjD0byqJKhgDNbFzRbp9rr/B7qzibPmak/cTj
Dlzs+6tPeYxtm6EYT4OBxJUOIKmvaKNgEPNL9y457R2dnzXO2sP8kGBqLays4b58kL/nN7y4ad+J
ff4IJsqQ0jrqQeCO1AKD1+3bSEorKXmLlPuP7qcQNn+RhrxR4W+8UhwfSSj59SgcRkC+25j+qJzr
erI/ZGH+KY3F5VnFpVLCEd9x/kLp3HoP07HPlGrWtBunfY8p17Oz2ij6eOk33ru4//x+CmfcTaZK
1dABtgDkLf0xC2jPimYU3FIvVY7f4+tPOYxHSVtN6nMFqYz8LXpd7PTHcpu45qP6jJXIoHxfAO4+
vggOD06eY4QsPriBMeXIyCFW08CHvAL7qBt/XP9+vJPRn7AJLNYRs389xb4DQsZNpQx+qANPXZuC
uNCCoqu//jtxjFsZ57lPZprvSiOmMRK0NW6a8aksgLtnLMfrsv4iAf38aoyLaYUsrReaiak+qHm7
x+kmvUsBTOwWsQOGmNk2LM3OPOkmfiCOfjMPtnnoYvR3/lmU+PlDGN8DTAexbrDfjGwpQiac3Fyi
RC58z18U7j/lMO6FhHNWTNQW07N5Fz3qwEhGuuuRx/KACvrtdK4u/Xce5Bnv1WcnyMq1AUBMCt9K
QU96JLvUEBEH80/IsQh2iGwVtAqAtZAkPmTvs6M45VP81FvZGVhgiovlGo83HfcXedOfl8oChldK
0jYtzdiUOzWg62dYhBYwn1G77SvlrgDrQWPxAimeW2XBfpKVJHVEQ9H0nN2Ox/yH7DZ2FOj3R+O5
dW9rq3RJjn8Awu6p+H7dcHhvM9tBWxvTMEHNTmP70I/t7gZzVOqxc5oj0FgQuAW815kXQLEIQDq4
VsGaDQshT3qQHXLAXRnHjyzBSrZmF+Dgqjhn5CkS44iWSRU1kQpUTTevPqqE1z/mPPUsEFBulGSe
QwRQRTxbXTdYRYgAdClszreiT8+Vp4lFDq9kGaglOQ12Az1oApD02b0lgP2j90tu/MK7NcbBVGGX
NYsZgsW6VjKU88ZWL7G7rraxxTkWJ4ghTBAjq0mrKBm+T/sFDIwteOdov6y40WuLZJYE1H67tdRT
qnJNj/MissNfgyTl1aD1qFlkxZexi+9qEt6MxjrbXdZ9y9Wc80xxFIVtI9f6IMfdAmPLG5Trop96
JVpRy4Pv4dk0CytemYmSRiLE9M7oaGcQttjI2OHFqqNxqPnXyPNg7PiX2amSGjfwm+MXuj5LTrTg
jCXal+GmsLGtdjc586t0UwfZnXHL7WFzzOK3kTB1JHJE9adDekHx8yKXPKqA7MjdOOPqzP6wyGcU
zA6DaUZMWXFghbJPAUbnwxjQTIb2J3i+kqcvTFQjqDNw5jQ4FrEzvGqFgzRCr1hkngVybJ2dB5s6
tR0BqE4tUF6sFI3UDIu72ehi6eAYJlb0EQcyr0F2mXtn3RnaIEQFTICk/x9p19Xkts4sfxGrmMMr
oyitpM3BL6xdB+ac+etvQ/6ul4Zp4dQ5z1u1I4CDxmBCN+rvv8ejAlcoSR/Ca4xd76i6hQvQnszY
a11oQTrRh+YhAQzmo8CSDyqUEjmbOfewBT3rn0CB3JRO3SJEWHiPOdrstkZlNUIPGSGhJkRuzTH9
CtYXBo5voc7aKI13Q8hBuzOEjFs5mj2ZSExycwJtmLLcSXHqMuCV/Lsr23w5vKuwHyTXWVjUaI1H
L7bZzmb6o7uRkCepDhg/uIir7erX3i39wYuYSXDGBtOTFnhhCONAxjyGsPBVafLnqcXowxS/iRP3
en2lW1682ld6ziKcYz2MJeBADWLasT/W7eN/M0ClfhY5CAMB1ETuUj120lM/MBawOU29XgFZ4epT
LQuv65WK864fiewKoWk2rLzGmeCc3iUUefpH8Z2lKkac/JqDUPHRBJYuXkiI1fBVisXdVIPPAizi
XWgK3CnpWEk7lkNSqDYmlch3pFhoiDfR/J2TeVNOD0KqYhphtpriLdRFxpHbDDrXO0thTVSCUU8k
bGcQTivNBiwr5HGGFnnjDoOpaNn/B4Op2/6I1JYMhIOaGbWvozJpBUcyhdN4yw+HXOxYuL3VWI6q
4y8L1E4aUqcpNUmUQzRkLkNbHnSTa+6NtL8xsq95r7qR9qAUAqPplrUwajOToo5y3sBm6nHgjNp7
u7CEUVgWKFxu0EcLdm3ARjbVjZUIBigUJdZY6eZgFpL8KuZQwFEg0BTsIV+hxw5cAm78A9NW6bPw
NbgL9mTgLjzqN+jI9PpX7a44CHfR/XxDniaRF5xYObytS379K6hD30hJwms6PiIkDM20P0KZjcvv
ryPX5jDx2gjlixj66YOStBEFT6q32IXdPpVmZbdOdRPvhENz6ExDMVU3cQQMlkB49t+k79Y/gHLV
eUhqNIjiBxBJ2Bb1owbMBWwzm+1oazuUb+pZ2Iy8mAuulkilpwf8fK/GRobhoInLjFuQ+dfafhpr
8UFeBH2fjEZ+r+cJh9DquFTD8i01Rn0wuSzJe1/myiI346ZsXDRjdtbQtcteMqRw3F3/PpvtGuuf
TTn8qERSPJPiTfljdOCQe11C3qFxugy5Dkg7siLLzTfC2iAVhBitEs0BacAEz44VeJh7OZNQHZow
9uyz+z3/crX9Omt07hjkOqMKsRRSPSXQm4I6UUApXLeHPe8uDsluFMfpX83urpZJ07w3/P8frsGV
3Pa+e0gwyK0+Emq77i5PrcC5/iEZh5lWkkxSI49DzO25WvsqB8/cfO6E1+smNlN/6zVRYQhq7EXU
k/dO7ageb3GmdgjQH/XC+8aX+kZy5I/CMm6MB1YeZfsSFWRwvsm8aug65TPVmAuLijYfzCCYcWuC
4AeKLd7Y2eID6YIWniYZGdWUqYizGUR+2qU7LuOwH4eaPBQiv/+h72UHxNtQPh09o4VGsHR/qzgg
hkev8nwowZYKiWCvuKuOu38jbAW9DkmVJUXGjA4FokkD6m+5xByXNNduNnwTJ9bTYPvbrkxQMNmq
6ShLPKZ/OltwB787t09QHSOVFeKyUmzl5/jcPYXMvPXms1aDJAfPS2BDNOhJizSN8oYnDGBppn7J
psEe50owpxLUtF00mLU4Pk49GGLrFrXyPPaTYn657tgEmv+IQ1e/gLoIB6WQ5aoLkN4Sl/c5lG2R
Ty2+BBWCkvoDz8rabUOgqIuSKvGiJNHYMBnGNPJKoiNvQHK9rYcOkmOx622iVa6fhLfry9u2J6EP
U4Q8B4RfqOMDtQk+1jNZdKvXuEa72GLnd5GtORzEnGKcH7aQxrY7SYrAg76IB982dRuOQ9RGiYGT
EwDUMdT8uNhJAhXHCcyQBfjxzRlkOD3e2dCAsVnOvBnESQh9ZRGElxAu/P01Mw9NESA8RfyL3AF4
+C1lYkDhJjCsLFCnRa5URdZnkjmMFUt+TvX3/DHMWHHiZllAW5mhdhGJl8oINTyQulcFfLWtOfkx
ujeXvcy5o708IzK0wMqwPFx3mM27ZGWWigl0TtMmpK4R3Qed0wj3WYQITWbxo7K+Eu2VQsSPMzzH
BbK5IBcz9YkVzZN/8cfBlgVD5wVDU3WaELJQ9FGTOhy0n7Ef50geOWKsEHNzv1ZmKPyYikCGhAHO
Vzl1ZlQttpj0yK1UzvXPsglTKzOUW1fSnJXo6ZZdRfpWSLdd0pqJeq65O5GpD7np3ytTlH9HbV3w
+hDrbr10kJ8M7TKYrQmTfapSuNdXtf2NFFkAMgmKSDOdTSCf6fIF36i4CUBxIvujO980Hqt+uJ30
kz/tkGTuKsXR6kI2KEKkI+NGSI0gmuCovnAwnOKQQ7aM9A+ormjyu3E3h+ZyLixW6Ctu76quK6KA
3giFLmFGbVZIdYiljlbhT3Zr1h66/6VDDuE02e/2jdMr6JzCEIlVnuePdiedJZ/z45ewMDUGgc32
G1QRIecsCIYAprzf92NconjIhUJHC3HvBPsCRI3xYTwKOwzvoLEXhJ93vN0+qF8na3JEMwUzPPvk
bN8Tq19BQU0W1QmfVPgVeBD6UQUav8jOsRko7Vqjz3kgJgF1YrtjvX03wWdllwKfXFfKcJFT3U0E
6cAv2musCQxmpb/sMCQ8eV5VdZWucKKFWEgUCZ+bsOm03nBoT6Dwue29/jtnScfRJsITmZc4ops5
2miWLpgbTqxu4E2nQ8hoqJBUIDmb379zkLZ9O0SA2CFtLci77LRet1Bs/hZI/dfrR3k7lFvZos4Y
CMSrVmpzsuLAy51pt3jK/p9VKLbfBCtb1GMkM4KqVDCZi5RlcDeeULh2GrCDgaMLUxRE0IPZoEN+
/R+3ycoiBfNDMPFZT3ZycicbTdVuB66iHA3Vjaf5rKG6zTtlZYwCezQvzrXEAYGzARwXMtqc+KPG
7OlnWaFwfix7SQtyuGhnF76cmYR/KQYrBCSAUfdP7cx7ZvXksXaRwh2FLxHW5xmufKhvhof2KbI7
tMkg9XNTeazmpk1mS7z9f3k/hS9jpnZcouCckzbNwZcOo4e6md9a004F+VK4y/dEWJz0MGf70G0w
E0N0CTlfcmI3sOIzkwJqE3lWv4hCnj6LGjUToJM24xLgSiiMSR/i21fCWjF87+7YNIXbKZ5Pi3R/
rjLKzaJnOCmt0/i6bEofKdogNU+0tRRDAKzoe5M0QFNVPOd43HMyPX7Q6RHa2GJ8YdkrT/p7pZvk
E49u817a824G7GV7ojU5AtevA9B2tvHTND1/oKSaodfkOgnfuxsZ2m2kPz9xm5fRi+/IB+9tpNzv
RHDTiB9RaLEmSTa7lFZrvyDkKsqY9bqRyhr+hnS/3fkCvIx0KWV71lK3T+6vTaYHEaK8N7hxhta1
ot3PeWYKyhvH6s/dbG5br4bC2NHolzlXgHjBkTvnu+mQWsKdCm5jSGbswyfJIx8T4ySWbnE+niSW
4Kcf1z/p9vVlyCq+HHLRdOvJKAeLPieV7goFqFSnzI6TJy1+kGPFvG7oL8fk0xIFFXEZKksdwG37
fYHcdOHGXnjT25OTQw6H1Xu1bQ1PcR5T/SKJB3+/lpWUXwJo2sJRzqNDtKg0sFkuKLSleBCzIs/N
TVwZo2B+idW6VGUYG3jdMdQjH3pSahaC7l3fw+3ztzJEgbvc1XnQTNhD7WGyZci9Bn6+L70eXmLH
T8GNDCr10JJkE+D6MkKypmQMO26i6+oHUB9RUXOta3mcv7zpwTbh6EVtXV/jdjZlZYIC8ELthJlT
cSiaIO5QqCzs2VC+LKm0D5p6V8zyC4Rgd2osPahZ4HAa5Eo7sTJHTWRQuG0Hz5+/hAZ2Y4yzTByB
dgRsFlswpRdBACOY4YAHG7kVMNHctR/xeRgZe7AJPivDVEyp5urQhREOZSU/h9JoBvr9HLNWx/iU
9IRFkGdt3fIIJhs0E5EH2+gRoRwNY7mCU+GiZJ0S1qootBvqZtJyAwaV6WVJQsuYRauW3xnuw7JC
RZEyH4XlVOIdOlu9My7WCJr4ygTNK8KQySkHq23x7AqZ0xzbr0+iioEUq8pj5uV3xOF7eUwVwv2v
f7mM5TrjTreMzJLJWzg1q2/RW+CRHiaiJWjwvqSa4sPgLHj8xS4T/4i1P4Lp1a+htmEMQHHeTICk
5Kbyg71gho5u1xhMJsSfbHsEeP40Z2iaYkD8D2/e3xevQKNckWOktyu09lpaJDqaIh3lMkPfpBSe
Y0N+uf6dt7330yAJg1eBQJ5BwjtSYZDvx7tag+xAVXy9bmL7gal92qC/aKFBcDdCnk57qGdnkSwt
OPPZ3hjMFt3Ripfci4M51ZaGUtu3zkG/gRqjs3EnumREmO1i25eaLkFZnNzVIj1qVgfxwLcp8pV1
VR45vRFherkb0U5mZkn52stoFWilQbBaYdr18+K2RnU7VxiGub4z24/Dzx9CI2Or5HE7Cpek0nCz
+KWVW8aFIxHPDFM89AdW9/1mJyKK5f+/dIVyMLFo4r4O8V7rMCdSO11skjc/BOEGU7YJIzmxDGZI
Wz7MD/8gyN+ElZV9yt+kONHmbCHFfJTIFkifhyhV6W+9ZCrguHngvPRraqsaxL3+615TXihJOtdA
44w05mtm8Uj4BXUMahoo6eJD34ovrHTrNpKt1kphRyNlRVhwyByP4LXVXvMdCgmucpMARt0BnYOp
aYBxIPX5G81rb5M7xVdfwgd9t7RIY7HyK9vxwOrXkC+zOuniJPLKmF2yemCdfpdswkMfvRBl0ekU
3bFm/zeRbGWOiuXGsI1CLiUvjOxJCN/lEAPeGIOSQ7NJS+f6OWI5FR3OyW051RUKY3k9H5Y+/bYE
ylGfxS/XzbCWRAVtxaRwTUoeqEEwz+astfczj+t36B09Eo4Jl7FynyyDVAg3RmnSGz0+GeaK962T
nwzRzPeZH+4mH4RJO+nCHIHS7k31Pt8gUvUnL3/kbRkszSzkIIv742b6/J50f4JhqHOfcCloFQpU
DpaRr81c4Rdw8XbHjMMISj99n0ON8WU3hfhWeEXXIA1dlnRxwBbInrofbiXw+wuPAlRxk7ccUiqE
5z9/BPMOkkHVqbrP7RqSbhCtY/XkbQexuormQnSZKCgC/H580mCGqlYEH1uyyyStYC4feF7yVjlC
Q04HuURl5RWCPfELqzC6eUevTFN+l3C1pFYi9gD5cTPtoCNQdIx93k6JrmxQriYpfMDH4HcDVvFW
vMseYq+8CUy0TXjq/fVjRP7Vn570ayfpfluA0FSqJZZTCZxdJA958VzEk7lAMmTov1TBaQkYFreb
az5Xd3kPrrBvTri+LmaA0YQhnu51sKM3wgWs3srfWte4q+6hoftkfLu+zr+EGZ8Lpe66AY2H+tLh
ro20/pYPDGiUGR+KrBzSFo+tUTpELRQGBsOdlfE4p9Fu7BrW64TYuLbZ1K3XqHWklhU2myQWObO1
yu+cM1gGJHTnF1bxivVlqQtviupOaFDDd7mksrriNVRvQuVGruGx/a0E0TJteLu+x9vI/7nF5O+r
D8vlaiorJP3cDBg5DTS7UsHeWIj2dTObiYmV/1CXmSQYM0gbcfh1cXYzrfHatD8M8on/rzBz0ZZZ
LShL+yJXKsQM8z65zd/r5640ST8g5yynpjHb0oy/YVDEGw+sZyVrjRTKZEvJZWh8QfdF+4jUpb0U
sVlDuW+IWQNN2zXO1XZSYLPUyVgoLb5aArmUWUhscRk9VXud0shuh48AeS3xPsyKXbbk4FXrbIwd
mopyaxRfCoF3BzmHiiGcmT80QuxOQWRqBe9f/+QM0L1k7FcfQq4EYwwlvBHEOTeLcLRmmRFO/CX6
/+W8Eh2LjwiKGhnfOvE55Nc5wZon9IsRrQXJGh8hHpViZcxuDXLk/4AEUNzoki4JkkG3XTcpt/Bt
AqgH1eNzAjJAG8JRTvyYD0jr/RNimM2tNFRDUTTNABEptc5WV6IykvG5xVI1ZYx0DSUD4DdhYGWB
QtqxLZUk4oDvmprg6QCqklbf1arEuCU347GVGQpMxyJG1wQPMA2L1kTLnVUsz5VxqKTBWozv1/1v
E0tXtigsjftYLJMZtua9BFapYReizNyhgnfdzPazYGWHQtAoydpk/BljEoKQ1gItiiPbmoeO0x2q
vhbD3uaFtLJHQenQCnnZEHs4UXj+Ifm611F7GG10W+1Zq9sOH1fWqKitL3NdQDPez+sPjGuovgZ4
+KXHEnPKp+SFc8ibF5RvXmxHx/EQv/S76Eu/41zGsrcP3ecZoNC15ZosLyN46OA2kNLO3Ah5+2Y3
4SbOnCBBmem6we2H/mrlFMYaZTPMYYN9JtW0FB2hw0e3y53IDZ9IeWm2c9t4S8/iIYTW8sw4j5t3
yadxGjzFOQxUY0LyEFLPexBWWm2zG1XJ1jhmmptx9GkQxYRogfLPxZ8wHO6q6JuWLnO/EHpcrNbv
rNhlqTuwDo1E4U1QtpIckXo0NMeg/FVdNN2WE2KDXeQYPvPQMLyHbhDj68xQJ9KiQQZWf8ptRa4M
GnfQ5T7zO1aEznIeiQKfAs+NMCYhOrdb3HhXPbZm7KQYPBwOpOVmgYSnAGZV/qCjL8hnmd98aq68
h4IkZWiSXJNwaKNcMEshN8cxgGjaj477rmi12fS6ef2wML8nBUrxYARTnsCifiQcvQmGHOVHUuy/
1LnOrKwy63hQqKSDG7TNJoBBVVZmXTpFYph9/C5VT/9xXRTqKJxUljXx09ZR97KloDRaHWSztwnJ
8nxg9mkwbnqJAp1RzeMcEwUE5UBk5KsYVjPD40+CycmrUjNkDouyvh2tFSx0Wg2eY4xvDuDcWfwC
9EmET1M/p2D0BOcwWpWd69vKCAPoViVZDgQQlaImkEqzPQFn+up+ggyznKKalVT2dWsMgKM1gxUu
RTWUPKqCUTZ5ES2uLfii9YJxBhifjlYH5rJMqSEXhyCtb6Ai0NhjwGqh3I77Pw82rQRcBrLetSls
dHaDtgdyG8fH4UzS3kjG+tOuddubZCccszvDL53qu/J4fS9ZwEaXswtuzhshw2aGz0gnPYxoa2/O
6P8Cr1162yDtXd4QHWRQTp7YxZ3tPunV+imYGXOUkmTyWi0zszylu/iuOnD3GkapjR+dFe2jf0BT
sZ3ZWRmlwGbkBh14CrAJuROnvVfLt2B6qdXEWfS7vkCFRbNKIfIEyEZe32yWR1HgY1T5ZCwZgoBI
qK1ZiMwwfbtugbmhNN4sHEqFBl5QZBpkjjGiED2UkCAgqk7uaLY7MHmO6CFiHEkGANBlmwwKcWiw
g1lh0OwogIyUiGkByQy4Q5yzWMW200ifH5Au2fCJyglxA6+JNbvxcwSwqg02jsYk/ZiGzyKXZNy+
ChXbzEaRG8kAf+l5v46+i0g5hM1pkTO7n4iYS8AYliXf6M/n6K/ImB4y1WMJWrkt0HRCkrvAQ+en
RAXrKbD92l5tI3HX1YN+zAQ1rEkmbHC583TD1U50BjHwWdgbC8Y70gdQM7LCftbaqEimi5Ns4Uvs
5c/G/p+cbKnLarJi3YEKBSzTIM0dCsqgadgPNmR+XEJ/f+lXFPG0aUGizXpekDf7ta9GocqSycs0
k7C7Rz2Cd8q98pD5MSpcpCl7AA2rgZwCh+ZhAX1JM5NckxFBKRS2SPo46gUpnHJo26s1w84n0Gmq
EKZmqfiwLFEQk1WdMYkL+iANpfvRG2FoanqACZe4vill5eE6oDHuerrIgnH4zJA5LKvSdnOWmkHj
j+LHdRsMWKYrKkk2pMNUkngivw1Rk+xrBu5vl0o+Txo941kJ5f/SwML5QnN+RE/MsX7inNSK3msf
k0ho9imOzFcZA7loisBeQP9SxCFlJ3vpveFiiusRLewn2e7t1k8OSG3dlg/dXfyvFLa11YIpaMHk
Tia2IiAsnmVkoHuzDWN7SvZl/8Drb0nAUnVkXQn05BiXS1XR6/CTzi18QrEj+ngJWhgL+QfE1axb
VqXQZZTmosriC4p1vurNjnSDJ/aJa1Gw593O6it73In3192UlbpRKYTBQJmSdmQKpXUCj4vNBbzK
JF2T++gdsxYU7zNCaX1E7uims5K78RAifpsS+7++alQKbBbwIIga+SXBcbqJzeoc2akFseHJOb2n
Nmcvb9eXvt2ZvPInCnMm+JLYxIicyNILUNGApP9YgBUWT2/IZ5K8XAOV7cJiWWbFxzSnoDKp0KOr
sVTZa3zCl1jdDh3CdM4aUfa082/Se2NVx8BSHe3cHFmXNNM+lSrmciEUkg6uRhId/YkwSMlEb+kW
NC++KODlmj8WUCpQ7OkVeQ+WdgADG2mmQTFfJK4leZYYhIrgVUO3l3TqHDR74W3gMvvAWeZI2mcV
khiNOggGydFFYfQ9lLldMVSM6R4GJtJkgsoQT6IuoKrTgiGKj09i2FoSX5jFvC+6wokFljzj1hWm
8yjKa5qoarJCHduoCYp+JtFqkqC1Vc8gcVuV+T4u+a/XTwnLEH0qMfgcdDO6Svs8MJUA1CASUVRj
lku2dnC9IOowyl2acvNC4mEL/etDbs1P0Dw+lpNZfcjm4ES6nb4Nx9htH2JmpoixSDog4Hh0n+k1
GpWV+o4z7oLwfUmfr+/jVoCzWh8dDzRRw5WGARMDmnJj0Y/qZ7k9qwbjc235+toM9ayI9bHkmwrb
OELiZ0JtUc4ZIqusvaJOU1gNfK3XCIKV8myo+wjUIHn/4/pmsVZB/r46sQO0fXQO2SaXMILKuWHW
Q8wIn4g/0ZH1eqPIMlcmhCUvZj7BRhEiEDL4OWLkhi3Zd6m6XbND3eqc1MZKH6ONmEj2DcjGHNs7
wqMwSlAjE46hRyojvC3uasg84j4wmBM4LM+joKLhYgyokxKXWBz0GHNxmPKPlcQErjA6qVh7SmGF
1KvZUpNRn7rPzK7oTVF8VAakd+f7KnA5sA2UDYuVY/MWX39ICjiGBkP3Jcn2DK86qUoctNxsEZUa
p9iCvgmitRo5EVu+53f1y3U33V4vAFgCp5cCboPffWiG6M4QtvChtEnBTHHux8js5mcV/b2d8iJ3
o6nEjItmMyaFwuMvm5Q/tVqlFDz5molfIUtBBvRIdevnWCWrG41pjfIdgUPIzdfw3hSYbA9+fdQf
VXDzVCfSls1irWGaoxzI0PowKRuYi3zdI+SAaNOFEgapl7PHYDYfUOutpDynl+SiHga4Kx5Q97qH
Sj2mAatDmqIwS5ZIyNjac/XEjHQJRP6JCb++IV23gx6xoLUaAs/hFVG+Dba08tiA8GO2kZ5B770X
MTB7M+BbLZUu33XxLC2QswNoY8zSQBdEhhxTZWedBe6cpDB56G5i8Li0Q9FRO4jRWSVUXzjTeLx+
YjZbxNY/hLqfuFIoh1LCO7+z5x/1jKc3GPybN4xyvMk+pszVQ/tIskTCfzw3dG0vUPs+SsmA+0+W
FUL6lIIRlhT7M8/Y/cdlUhcYmqWGQiejz8pDdzNdpp8yTKuIj5hWsUR0/EFy4ulf5afWm0vhkdAX
OleQy18/qvvpofZyq/9KKJHQz/qQeZl1fZV/uds+/ZjColHhJakoYK914nvVCy98u2Sd9VG8DSAT
pJvtbXPM9uAOQ7KftV4G/NKcBah9t0pIymB6WvmtWHxM8WDPYI7M59nSBWjG1okvqqwZxM004Hqb
KZTi5FkNVRHLRms/xDxSp4RSrWwrYGoVvv/LOYq1PQqnKqlIwSyMdfJIO4pO7GgoB+O9RIjrIObI
pJ8nZ/AKPNGlvqWWofStwV5b38ZlbkrDbuFPQZObwGezxRDfvMuyhz4uTU5iDV5uVq9Wq6XLflM6
RlwcwXr8nL4PLlH4mH/Me/WirNwdAnd2lbv2RvEWxUxvMye5Y6HldoT7y63pUmAWhBXaWfALZPkx
hErmrDYWLzHa0liQTFcCRZC4zoqM20f0BpuQrFaPqjc+R37hp7vknKPxDtzREiZAqxAfmpUDuHzF
a1+ZgqhBReOTGsL+T8X6+tgdwr14+xUBYmfOozmfL6wbN8YptcavHUSYoeJu94fyRfTGH+WBaBs2
bvYlcBob8y3yLtort7Uj+ddBhnHI6VJipXABuA/wMRYByZBEMPPwjo8PUVNaEyLMobhtlrvrJsnK
r+0MBWt6EvNC3eB8y+3TrLam1LNuwa20/trHqbCqkMppiUNYAM07xGx1sL30N2BVsUObVUW/0Hld
Ww2FVihJ1qpc4MaVzv3zF8k/HAa3Qs/Asos9okw5Y/AeqafoI/ez3XzQMRSELz05mBf9B2K+jNCH
nglTlURu0POCi/FMtAOmQ27JJkYLIaKTuwWzD45xlOkSYtjkWpOHeEjWU+I3OZKJQ2x3rL7I7RfW
L8CgS4c517ZVQvJZfPbDkL90U2iOMdpZR4ZjslZDB09DGQRiADvSbCB8wzTm9N4GrPZLhvvTlUJZ
CPkRku9o9s6j85gEhzISvesnjBU5KBT46HM9BB0pLNVOudPOhMCe8Es/oaW0NrtD7xre7CPp69dn
UKK+sfVxWPCrULESwoYI86Z4NoJoCk8NdNBED6hTItOk4Y0+HES/c3o/t8fWmjszgFw7IwHBeuzQ
1USjK4Rq6AEC5LEj2P2xAwE6OndRUwfKMibhN6kodAF8mQbSheDyotI2day0iyw0P/Md2keEsqVx
l6G3TGFF2pv+s7JEfduMl/gwJNRaqMa2Zgnh3/fI6p8CEt5HFt/vEwfgzSLF3DwbK6vU90RjcsZP
4DWB6jy6rIuPUZhMHhK/1x2XtTbqauhSTR8F0l+q11+77js/PV///8zPRN0MeVw2TcQBHxM/3BGX
IJewZIF6l+UQmxfrasOoe0EVuKFeIlTTGnt2BDt2xNGMOrN5mb4ZPDhaUku7mzHsYQ6hJeZmDW2A
zmaslvXRqMh2SZr/1ZdH9CgT2cQA1SdCNk86lUEM8yXzZgb0bJbZPg+CyPO/J236VJsR35F8Eah4
RcgrtVbtpUeIttoS5qCLEzsJyLRJ1VuCaIm6McVXFT1wQvgiblwyVDi+ySgnhtZ0BNUX43G2/dL+
9X1FWgs7yIdRUkiDSeTn7yBzUr8rLy2IcZ0WxALoQhpvxJviC7tnYBvXVoYppOmKVJZlQhND5nFJ
q3tip8fFwywUmMtZaHOZ1PkjvFlZo9BGXmRkGEko1TqSy92MFlKP+Yvm9+BTIkoeUWHmlmZJB+ME
IYHeJVpFg2PsjefgYzywdn379bL6ORQMtUUltJ2Oy7OzqxtoeXjpi/HAZ8i4VOfc42+1k/wwPDeO
4SUnziNcMukL41BtPt9WP4HCKB5TE2Vm4G4lh0q2ILqDCWRCb020x/9VeL4yRuFVLVRa1JOUA8Er
6dChrQhVPI+FVtdxV+QpsJqVWVKkHkFsOuRfcl7ZiZnhXN83lgkKi4JaHee0wAUyobg1QJ+vuL9u
4DrYiTQbldEJdTmmcI1kDs9Lmj3LPHevTyojSGSs4w/OKQ09OxO5ogReMHHjm+H0/fpCNnsdVxB6
QYBV7WTIC7mcJWIivk+aB67Zx9Ed6OjdML/VRmgaqobZTrcd3rDXLRNvunLYL5mZlWFVbMYumODa
pVhCUjGwZek5XuDnwcn4r5+LApYg4OSfBFCa8d5IT7P4wyjfry9nOwj9PD2Xe2O1njJKVL0hE3ok
LUtIbXiMH+UmcrLk/jWeuC+zDfUo1cLgrKVKu+SJNcCy+XRZ/QIKLMouCcSpxi/Il7NYOHV2W/Wp
2fCM24j14SiYUKJWwMOFMLFJOqgQBEjeL5XPhRVKMwVmn3lWPxnrFNCAgQ6HMZlgEHkWq00mq+Jf
r3+8TYmH9SmgAIOfRUHLKkTUTWnOz7mzdKaOOYPRNAyUZIgmeu4mT/NHfeASM8PAOs/oo2B8u4t3
rbxHMuIkVwhi1QV0olAlncpvrXBquIZx7LYznp9ecnnOrSylZakZHLlSwMtq9064E3aBXe1SzMr9
E3oeRhQsXm7Zlb056Ca9F7AyEf0xEIj1wYWL/AhqQB7jIxI/uIIoF867lSW9hPZETJquoM7c7rvX
4E4m/Sh33Qdm5atDDBK24lTe8pEJFW+bYZxxU18YfVbG46IM+pYsEz25nmhNUIXgrNblvPrtH7TF
k7jr2lKp0CQJ5FxPG1J1ctP7/P0ny1wzo5oHbjAnPTP3lnEGL8Qtq+VVTS8nM0lXKGbmQ9bELW7T
fewVPzBQ9Qo1eMjYMDaUccXSY91TrwVxRvgWoxt5H1nNQ76LkZ1f0E3qGfvE7FAqZRKFXX9IgUL5
9weFhBJpNBqksjRopgwabqkpPBnCFFBTPbRt82Hk833cMNa6ffhlAcTRMirPdD9JtqThoI5YagNB
SlE4L+P3BjW7YIwY0H2pRv7pN5+WiBevPqMszTFiWqyPxPPyaYREneL2Hp7wTuUkkdn4kKbeG3hX
gOLG0THOjloTUojvF1opl8XVTK6Kaz+Hel7IQxtoRoAbC7XEwVTF8LRw2T7RMk9PZfTUqKx8Bnmc
XTNIBQJqmYah0l7aBMGI8h1n9F5zSDQ9lMxWtW1f+txr6oxGDSiiF0JQiwvSJ7RdI2Ys2A/S7fyb
8GmHuvZVzKzGYgPkAauKHSEtinFHA70TCK49yE25hKAK98rDibsT0AjJYi3anBJAP9wv7yUfeeVT
k5FVQUsItwkpbIXSIMhZ06MMLBog/rNrz/OOhbZ/eZp92qTOaZzKXT5XcBz9OJWmdk7vK6jTEGos
aUc0h2I0TGE6+jQ8c3eB2SAbzyZ9/8vj+PNHUEFDMWqZEpI2t58RH4hCjob1lYyBxy6rjsVwpj+6
TMUla8UZHzmBVL2w63Bfyy4ySbvrqMsyQyc3IKUYcRV574u1p4eKPxrBSeIkZ+6HN7Ff3KEcH3M1
Y5hl4ADdRKouQpz1xIXmGDTGj32PdirlwAcfMgiwrq+QgbU0dXvWj0VhREDARo1MfdTNQVYsqIba
Q/H03yxRWNNE2f8ISws0D6Xttz54muJHfny9bmb7Zv7lhRoFM4Om1aMk4jk9aQCASUKE3LPyi9vh
xqcNCmKiquv7LEZ4zHVW5Uv2dFBO+k0cm8KeQErgsKbhty//T4MUpiy5VA8KaWoO1NhVlR+Kxlth
3jjXt+4vebVPMxSM9ImmcHwAM/oTJBzz+/TQgEAc4uF260YJ4sXmVJ6j76zVXYbdr1xDtDx1G4Zt
JpDTXP5YblsHBO0OhOVwSQSoHgZ25IoP4rfC5ZwODYW1n5h70k5dWf1Oug1OFfr1DaZwLWPLdSqX
mvXFlHciflOeqWaboW68GGaWfb2+5SwrFMDUWZs2BrmsKu0jK2ZnqGaT0wr7upW/PHJ+fVharjoM
Av3n9H/rCC5kL1z47gAOB6JKBHJiqIA/MiwyIIzWq85jvsgzQtIhqp3HCf0u74GUMVoBJPTvRLol
j4Ttf7CKMX1SE+4l7lEo5garhhAVZ4oaCC2midWYwIh3aB1rXsDBkQLgeQCeTr/8wYMTFiOJnKNA
jQNEipiWcLUv0j46gIQBfZXincAIuRg3Ck2dk4dd0epkdir738VFWmv+gRggy7EoiOpE+G5CKnD1
j8m+qB36xjEukS6e0Jwr/h9p19UbN9ItfxEB5vDKPFmjYEl+IWRZZs6Zv/5Wa++3M2rT04tdwGt4
IUDNTqdPqFOFFnAQhnQJI5pmGF+dslN6oDWcTuhtFl4AlD6qMrOHKjHjbK3HlpfTTJmpoo0nDhYD
uzjWp3Hypxz177t2fJ2Dypy4xyl7GOA/i33htcobY3CG7acV+rpKWjSZlHejPW8hsP0ZO4MPWKEd
LeZwyDwWTpXlz9LSfGoq8FxdYEDplB6jffQ4bMrvMRxZ3m125YsAmSz9pENRtLHG3aiZLH2OdRTy
xaE1KBtVjlEU9qSlcEajJlgkAayQnXQbQeZxOWdHUlkC2auPtDLDbDFsiEFFZ6h4VoIcoow3JmVh
KQFg7E1j9xn/Ta3QvZXzrBLoH4pZmqIJoKrnDVo/TivjWOUK5LFL5Cu32SMHumqUeCzpe7BP9+1+
OM7+vyxf/z0oDZmd6lDMkS7UXfU8ATFjHEe3OBafwhGMs7vu7F1GonZSFgSlFMhO1oCmbhWIwAcb
VG8ejNDUbf2h3Mz7KQUOihXXrpuFy7jURi7LPARJRPjCZslcwkNtsHaONTNya6+CLlBci6FAsnjy
cujrPVo4zWx5zVPWs8Yah8z0ahwZWHktJHCY1hEPxafaUeoXqOs2PkiAt+UmyoFxZl2EP8SUlwUk
1v5q2KIyyr4kHR0kadhaUBqweoiSfjZH8z63NzasPr4/RHOXIakHRCnloNBJezbvVZv+WD10z3AD
e4jGJNv6R/6DcTTXzeplOOrlENIJVaqU3PUtECN7wiwMo+rGd4Q/h81F+wdX9zIe9YaAfldWCkKg
k39Lj6gkfhCDxo9mhxSXyYFRq/IU/N8TK3O4/v5fxiU/v9rJic97rohgYf4n0vxXFoQFjVtvABD+
HocGuhpzzhddAk+H9wjtL8m5iIADgDQ628mn0S7ua7c7jD4zT0kW7ndf/jIwZWNCuewieQTRJek8
7e6058hW7pXcfJ/gucMVtKXCgpCU9Q+q8+vvxWVoyswIvVFBIQlKMRMY0jIgtWPdyb8nJ5VsK3F7
OqutbI4zBdn+N4xT+tV6UwZoGuqqn0RMO81n6O6JvTuEtWXEIZjfl9wU+OIAjhSGJ7Tu5F0mTFmj
suPkViO9fYL8IUcANSq/AlYj0B9ih8sglO3RR4PLF6J0YvTYyvSpA54sK18LyPZpoMo+ZmrqjtOb
ErlSKpqiwmi8WpXmuV5ZyhCJmiInImmCIgwtzV32juTWTwJske8WL9/3ex5EdIVXu9ORcEUAybtR
WC2cjFsrU9apk/WojzVkSaAB5QfGr06817l3XXrijQj0o3dJPJsMg0gO6617RBkonRPEMchILA5C
McgLPGv3RLmxvmu80Wc5mZ9NMrdGo8wSD+EWiMkia0JuLYG0kYbt7KHygdq2ln2GFIdsh+cW2VMF
MWMB8l/F6r4RNXtQ/P+Eihgawv7b6aYBrh2/RCX6mFC/ykMz6htTCAILHK6MhSaB/I2p0wjXoi4h
vkKiiaFF32KqWXHoTdPjKAFBXN8FSmMF5UddvfzHYSljVY29KqgcUu/otIBaor6RvHZT/gMxTtZL
ToNelSrRenB+o0B9HPYFqB5wbTakTYeo3rFoXVgPKw1/rRsxiVTSkQ7s/35cECxEdv9KpDUJ6hU0
K6AdGH1WrZ/ludOYVyEQkGDIsIvkXU3ReTY+ESGmbls+Dl71BILKHavNgGUZaZRrHfdZPZEcB+8R
VzDfgiITQonxRtkWW+6OYzifxJrfOqiUEWrR65/zIbzoevw+pz9DMbVun8lVmZUrU0tz4sydFgeI
rQmF++jIVoWuQam1+INYA2IXItAkGvDdZ0KfSHhHO3R5P7eQFnBufwjjXVMoayRlod6Dlwtpi/AF
XVhW0QHYFouM6TLWk+6MF6ImixOCXOSRdIuT74Lk3p4G64DQhcxeG+pIq+HUztsadShtR3jqSE9A
cQ/1RZCL3R6PNSHKpERcUEcJSU1MEyq08llhpfD/gI762xeg+XG4iGsmdCRrrspPFjdOVpEdeG2n
A4JZ9JaQ/Jqa96FD627BItZgHAmVzP3KbwbJhRIMRCOrTx9i8AvGU2HlYcZ4dRnvPM2KEwtlIwkK
VrBYalBnP8kpUMNgGpD4F4w7dv4Ua4xTyPLUVcq/aRURtAMEzkNyswSsLG9lJ0FyJfTiPeCcvwqn
skCdwgTpM9xllbInQVV3PZo7yMCkaij+yn7K0IoO7kivQLnXTwLIN21+xwoRWFtJeTZqK6ZlTGRk
av1F7GY76CBpm7BkCxjPOi1BbaRpANUCjJIgZ0WagUCW7BD8Zs+4dX/Ij/19KehaZBJXfK4o2MBs
M2xUh8BdIisEGoRoAEJZ2iZtqp9+kn37vv8hNXgZmYq1Mn4YYoE0qRICBt6ZgAxWvXqBRkMChr/4
o3EmZzylp7fZre6LM/MBZJwguk7ZVRPXVkRIkgjKFK4AfujOIf/J4HSK8djzHlDnFotfkHGA6Jpl
PJZB2hAozJSdRtEf68KUZhb5Arl2N15bmvamQE1UBKEOPGJZ39Zd/cCP8V3FKa4GKpzb+/gHTNhl
H8mEr4zbEEjzNHRo5cr08afUakchRZO+Ivv8oFljWcdmkLSBqc2NWyUDo4H+k4r51kwpA1TVykLY
77GcCJuJBCFhiwcPJrp/+6fc673a63alp4LRXcE5jk+J07vqZ+t194TUjBWdOyRpoI3qMNaFBM23
voyyUDpXhTFHihjkfMf++BHZsUUoq6U3QlPGysQy3k+NMkySzDd1w2EbunFyIUTwE6l+RrTxB1js
Zasp16ZtNSlNB7j9kmmcqnf5vnW00kweFXc8AMoO0ToT9CkRXIQjoYZgZ74Yl4eua3LDqMrJgIdU
zFpTHE9tNpiFxoBvrndmXtIhtAqhXlTjoJK+btkbneZR2WQbPGtWCQ1qkMVu5ieCsjQs0q+BOMTt
4BORrpgB3SKDFz4wE6iMaJougEaxXuQylLc+Pdv/NW7IaEKuXTThMTaZFU3Txc9STXsFrSLg9/HC
2PL1XWz3ZmOLW/6MjgnUHNHdC904Z7KSo5edUg/Yi0CAnrvsg1HmUXXJxi8Sw7khx/fGbaKLn6nK
dWlBhLDUdJvOA6kzmwrYKOvk2wCKuJJVdWa8DnSpUyxlSelEctLC1OL6b73Wmtx0rnKXHcQzLIVO
2bAIznycZ1jxBq3bIgRJ6skMSAYZxCPddzCzMp5e1twoy9SlzaBMBKEjDTX4gXuzqO4SuTIF/VUd
mJ4aa3aUYQJIUu6zHiupnnXcIqKw0ez0B4LDTu3kOyuOYDx9dIlz0sROU0nfkTD9Erv7LDlpYEbW
kzPDvBP35MaBpCubHSTERXVBZg8UCNtPsAf2i/OgGMaWK2cYALqIGU7gOUpIBi/bJ3eEfke1ezd9
/GeN6YyHhC5cpuE01aUAHjEAk62YX+xZY60d40jQPa8TWPJjjhD8yF71WJ+BWIUKpWqmP4njhVZ7
6/ZesWZEfn7loUxiBmp6Qn/FZw/qfIaqIMM4sbxog/KB5ADowcyAOmBnL270Cgup8Gb6lCFhfySk
lXB/PiQ0fOlmDEbuHevMs0psBmVB5HKZF5nUu1pnstW3HuKEVmoh3bmV0KICwOQHqxTEiqYNyogE
SoXmerKoRMgGjZNQte58YcvvSUnv9v4xAluDsiBcKupdQXhPSHpM8lOPlJ1y6LbcHoaVazQo92bm
G5iKCFNqnTaDMKwA0qnFG6Ev+U+aKW7OSuDpftepmecxDpHBATYNmc3Um7baFmoNDG/m9tnEOFSc
FTbzGGmE2WF4QSkNYu+RXdjZKQQdcUYo7kDFhkPy/A9KWjevOUYmZu3q3gmx3tQa2K3cIFa2scEF
ZpUor7W2VCavTLq5cIM7BH1iDiq3DVvlpWvr2g4TCTiQLnpn7O5Ng42vIV979TXJglwWpA/IHR1s
kLiYC7a33Ij2/B/riBiLsjhSEzZ/4TiJ5Lv2IjrpuRCt4E61SS5ZeiI0bYSPGRzXrIu5zh/zP+8V
Y1O2SDSyIK7Vz4s52PovZBA89QCN1l+5A4SiyzvFKbKiOxl+RoKu2xqREnE2VHhwQFY9zz7EvTJH
WszlF3S9QIHYHZWnymNyyrFOB2WzglFRuJ7Dd86I+7uNjvSip9tENb7z0NbDbrS56fZgYSiLFUbc
/zeYh+A9RJF3tBUjO/Vqs+En8W3iB8Yzd7v4hwEpu4VmiP+vXfCAq/Re5Nb3JLkxPBd3HVQ/9E3l
x5vBmffD9+6g+/yzNFosrPnt8BwfQRm1UOsrXUmwzEYN5bkRvSLiuzHYoQJpGi4yx+kBDXPmWMjf
GPftZqyGnlaS47q6b4Ew5eo0w2ojj0JEnyu3PIA99oSEwIRCJ4Amm/zEfAlvxgkYlbJ2uWYMJU8w
LuqBcCc3D1NndmjbLJBE4yzxxL8Q5sn8IVGtrrTKH7cnfdP5xOiUxavrkec4ktOKtM7KE81ZgMNI
puck663bI90uVWEoypxp2aLzMxmKiH7Vx4JAvWoTCFBPtGN0SBDvmtuwQof1qgB6pHlNMRRgzKhL
JORKkssiXFHSoIIn0ibVP/KO5Hc5JIBZ/eXrzZxX41F3KDakjEdwRMZLHoNtXkNXKQIldv2hv/IP
C2RrpoP6nNyrLtS4HMYar6Zhrwan7o6eSBVYlfF0ksmCjdaHjBvsExvxunpX/h5Ion2BLOFGURwR
I0Uz0HsAn3JvZc8I7Nc9tqtBqKuRReU0TxKWsuf2pdCDNG6jli9gLUX8B1KRFlWdGSL06VOpMx3k
1YtxNTZ1McYumpeQBIGyl++Sx+wu91GWxwOsntqXfJPAR62eJNaMWctK3REjKTMuQdXRzTVIU8EB
HxY0AGeRYaoScs5xLJhDFViFMN7pSn8cWzx2WrxT69mZxrBz0kY0bx8p1hdRjkGfg/pwqEgwzO1D
o0GY4Jcyo3rAGoP8/Mrwzn0M7QDSCBHUrTlIviEV5sJKvK7bn6sdpZ7vScZ+ajlmQng7A+AHQRaP
Pkv+vd0jBQTRsclFv/qBRVS6GstdDUvZnwU663FEOhsG7T2Uf/by5r9tEGVvoBs5louKxau7vVBI
dgEgVLK83B5k3TO4mgVlWAZhHmWdAAZRnkOzygQ6kMiBqsCBCBwhy+hA5QFlNN0WgWIBN4zHP6bM
QvV6xfzyFb+90EPLcRHpeSPFu+lnuuVV03AFN7LiLfivXxMXdZjHyABqpppM6APpOwWvimEzqVEY
5oF+tUHqmM49SXAE3xcIENbbEnAE4xh6JLOquro/pCZI6Lz/tg30c91kUpZUf1kldcu9ZK/BuT5C
KfCTvbmWrOzXSJDx0zFFkBBY2oO6C1EquP0VjCcVmsRf7+swZaFRFDgMRHu+ehRsgh8VjiDSdBIz
+c6a9XqYe7XtlA2aABxNApLeJoUv+SNyU6gFim5oQQXWZUEL11MTV6NR1qgMoEFbEJ2Czh0+9bsi
+GE1CprojnZLJLBZSJN18wcqI3RgG5pKl8H5oAL2TCE4kOEJ8u/mnGngf5gdxq6xhqHsH6xflwUc
7F/jxsfFXh5jR98QYuzW5V/EPSI7/Z6FT1rvNRMvc6OsHwQ6kkUgcK/R0szAI6DYeFu5wWY88PCJ
tombW0gjQKsUK/yIEngG0kjRjJxxV9qpK+fmvJPAML9jHar1C3z5MMpsVtIULOWCXUZP9rkThm+B
EHzTVe0wFKnPWHnWWJTxVHVIQqQJWg46FP14S7AVKAlGKMhIHoIp4GTBbHxg3lKytL/ley9LTxfK
0eIHJRGePDzv0d20XwB8Gz1SWOztxZldxFCJn/nsqPUP1/XvpdUot22QkSFRDOLog5Sc7Lf+2JnJ
sUHLzOwzKdDX39fLaJSj1pQlx9WEQqh2lhfJRc7yEPxUDryLRmiYPpGZu2StK239EvChiSl5hCYQ
Ngd7EYzVBTqvkMNE1GrfPjvkaNzaRMr0BW2Kdk2NFEnzfAAVUquaQ1CE+1FFz4yhKW1lKmrbPveF
KDo9p/Tyv/L/LstLWUPQbhgjtATx0M0g7o9QNmsPZcCaJuOGaJRt4qJSNEQJN2RcakeuQjtqf/CY
W8xqKFtnebu6FbRBCpYxjEGp7lbAjZcoE5ICVvaIIqEb2dVuPpTeYMpm9QZR9c+wP7ofQOinWEpt
cpAcv72960DKq8+hzJARj+PUfiY7Htpv2R3pf0JV2gk3ijcB15Ha/4BNZT1IvGwpZY5SXZTaiBSc
SHZa2U0mZ6WbfiP6LEjx+uHVdM1QZEkFhftXPyEu5bQMSOhNBiIJ4/6Tg4JlytczRuJlHOqSJKqY
lIqKly1Fb21pSFZovKuaH4jeUjphdZKyzcLKlf0hOL0MSl2MshAKZSDltOYl8FQgkLIfnfmZnX1m
5jCIxfzdClzGoq5HpCcLXxeko2scz8aSPHDpci830P9Z+uUgzG1qinzyIvdpYxup6ARR8Hz7oK5b
2csXUNdmUCo5gzgsKrDKu1SAYBe83rdHWE/7X+0idRWUGMmhhPTqjJa8Vc/cSdoXD5Gt73sgNn4V
oLPVUKwkb0ilMDzaddfoMjvqRoStUFcjYfIsxYO03AfLsyozbvo6achlenSLkByB9j4TYeKq0iQe
e+kF23SXoc1+QJNw+ErETVsb2aFfka/6/W4+hx1jif8Qxf09T5l6mYMBPEr8iG+QQaQEkhJXeYnf
AmCO4g9AfpHoJ+SO6HuA2rGrn0h6vQKgjOUUrmMwr5aCerKjOu/DcSKfcRaRaAY45Se/CTfoYW5f
DOCdRx9ojOadTeItMjaapsqHTl/HKwpGJgGkAgKyGYLSpLhCgljjmTCZtzYap6zUFV0O5a3cjZyQ
SfS0+hmSLuiarCqCIFG3aekmPsnCFohrfdzXOWirjcUpeZnheK4hFg1DkiHxIwgGr9ANtgvOdFRX
nws92Mb+s9YKCg2i0NcIlnHUB8s4AAMDgc/QbZ7gaDNNF9lLynRdfwLdbispCyhCYnwCQR0Q5ctw
v3y2xJN1ZdXNybrdGow637LBN3IZYLBlrHdG1ByNTH7lJGk31u1Tk88sOpe1SPjL7KiTvAQiGN/4
z/Y7koWQdsEd8RsWFCi7Q/+D2Xex8qIaBjhvNYGXeUWlX9QK4OVxDmAju5eutyq7ADNs7M8fhKtj
cLod2PvO4V2PAMqXdwnDhK28AV8Gp55ZZHsHadGRXFZRFmpPQsUi5VzxAjGAjlQ9L8ho7qW2b+HC
SYmIwEClB2aZoChQVP4c8Z6adO7t12bNEnwZi9q5tlwibdFI0I3mCzT3+pyZvhEoZoDOzdoKNoiK
XRF4bAExWmgBHPFKGu+F19vfsfbqffkOykfKjCLLOxKVt056FOwW7b/cC2I1ZFRq1BYn+PuetiVp
HGaKe3U/Fay0aOjw+WjMdtNlQw9QENymXxkqFf1koeik2yOAviYPRTkeTgWza2ItvQLmeJR7eSJw
LdNw4szoQRZOqr3ZvoJ20WMBamXxLgSWGoxZRLvB2AxM32LVCqk6aAZ0BYhhuqbY4dKEKWENlR5Q
SfSBfrLFzbIlvMlsdeHVY6yJ0HHTJUFUNMq69yKuSTRhS5fiMUwUR06hdSk3Njc93j48K8+IYVwN
RHlMQpVVsdZhA+XGrWOEMsoHZzC1i8kJ/M2oXo1COUeg4K/z+pNtGLDS+gg4nB+doOQCX376HjnM
F4MxKxoyG7SSaCykV7x5iR4r1M7K7fRDfdS+x5sWWtTdQXuV728v5Fpt4HolfwPQxoGgKzwxbXJ5
EPpoW7TBVl/QGS+LoZnIoq0p0wSbtJjCkrzJouLrMfpH6vDOyBIALTV1E7YGg/mKcZBoGG0J3Ine
ySMq4bIA4oggtEUpeA5apLyj1GQswerbedlmGkVb9I2c6CMOU7vtHeMFeBMrR1jxWhPQsN0cJljB
xgtdlhn6ZLW8cb5ooCwPUMU8IOf6CTsvfuYoIwSb4jl4bU7Do+yMH8Kz/kqaZCYHaX2Le20O/YOE
9PoZvXDpiVlDXV8IRSYvEYwUrRPUTZmqSATrNwB+Z3aPMvI6D6SdRdsujZk/Kt86D3zvTrZn0Tit
xQg4hroh8Rr5m06sg3diScp2IAirBqlCElei6Ah9DUfxPgo7dHRbBh4/MJfDyJvQVnBYsfT65bt8
AfXGQzi8V2ShhrumVvd9ID/H4hhaWilJNuO8rb4+V3MlX3Jd9JMSiKvFHQ53xJ0QR7+kS3dSsjwy
cf0HU585N05mfwy5c88jvzaqyARzwU6Ohm0kJz9uf87qVSOPoKopoqbSBmBWsnYUB5x+FOvQ9JY7
VbfPs9rm2Yo1q+fraijyVl1NfJKUdBz5nrz4Izpn0y2p1UM4Y082eHaWTfidPMKGR+5b/5ze6T7S
4W676Q6s3V4DKxjG1bdQ3geIcNLK0HDgstgUrdiv4WqZ3QbYDFTSZlj4zjM2xVFyQDrgs+LA1bN2
NTh11nSjHbI+wgnoksJJismc+tGJNBbn9KrPfDUMddBSeZjTcAFYPVYGPxNRcZigBh/9FFPZ7OX3
RPSS/P32aVqPC67GJMftao/TTJT1nFzkBvBaokweO5wTOpoTnFR3ZsrHslaS8jgQZOogd8Nw8gyp
3PBBlSKT2UzDGoTyNsa4qJKuwiBFL5hNFVlTtq3n/7pylLch1kZQlGSUDGpKy4YoToDLJAd0nKQi
mAHVSi70+gLQoPiga6Y8l3EZSRjQ3UG3bqN5OO4PrKu2fgqRxNah8AvZJHqLNCGIUb7GKZxlex7a
YzyNbplEm3ZUdNPQlftazCHznhQu4yyu79tlZGrfAlBZJuMA32ZWzGJTvUrgiEmtzsl2HB514VCc
R59FQbWWksW6XgaltjGsZVlHoyZOpJff9x5J/Wb3os+OYtZzHJeRaO76NNY0oSMCqcIpggsMFnL0
ZhKqLe1AAHQyOnxIe++wTe7nBzj8LrMjdd2g/z3Xzy+8uuzJJPZVHSK4+KS1xovNO+2ZoJXBoAZ2
ctKT2RHHyWJsLHkofnOcrmZOPSRd1YIYmTit0ONDv16MHtgcyZW/GOJYbjlrktRLgTw+tDjAJOkC
BW51aI8GVseR5cbkh2jD8gnXX+PLilIvQzuhVaWIkMfpl9OQL24dDmYXvvX/hmDs+ph+Zgmutk6a
IfUlti2RCM2hO3NPMmORO7+qD/rDMqMK9AlKZOb/1voSv4xLvQ9GGgeNoOPI5L+mU7KBGCvajLTn
/oNPTPlU+MtWlMDbBMjpzwbNaSxHk3U9aXr7URUrXvo8sigdKNKuAlZmFnd5/bPhP8BJYWdKZZVQ
K719ZFd9vqsTS5miGRKKc0sQ1GO7WNyM3gG1ZrRerFXUviwtZXnkSEuCSsKtGNBfK+wzN7A1R7mH
XpMn7wy7hlAd624wpkXnOIemG4WRg20Hb7ylFKWV5ufbC8fasM8eyKuDCqXrPBgH3IgyjGQ3GOYS
HYtFajeq/CbnfGr2CfQFuVEDi740Cl7Ng4ud8Q1kd27Ym0+sx9U36JwyLQpRlNN62R261GoL1cm1
wM0Vw+oGzgHpvFXPtceLpR83HFRMatCSl5HLl63bDL2pN8lbm2X7ohCebn8cawso8zQg0GhKUkCO
gqdevgva5//2+ymLNHaiElcd4qJK/hV0rwH/fvv3r6fFLldDIq/41eLOw8SLOhGsJ+hECE6ckk8S
KEL8AuV4Kzmw4lyGWyBRJmgeOm7MJPJqyY/LuA87v2webk9qrdh+fRfpOkevQUZDIN3PCVCDdonc
EXJ929IZZ0Qb6Bp94ix+0+6LX5oHGAzq3STlStjy/4mnwDoilPFJC63JEvTTuPxcmmVXOE2Q+7cn
zDI+EmV8QnDSCbHyuYuTPZ3Uc3o/erk3virfVYAiu3PqstpSPq3LjWtJFxY5ruTKDD0TgCKSGsT4
1PDm6CVuP1r5U/i98UMnfpKJK2SDWvtTMT4+lSj4LK8BOCN8vjNhOlg28Q8h0N9vOF1r5IN4SZcC
N4Y48hMIAkmDH9ST3ognz9Y2Z/gnv0ltL0HSCNClcWPhNZ/tMkeJehsjUsmYhpA1FGVrkBZcVHWG
HUzBjDMEqq32qLuUiy+ItdMMLeNFY0QOMmV6KsKzGBF57SpCDizNPG1c7rsoPBTJmJtlnezCCjqb
CYTMbp9m1jwpkxTMU1WWGQ5WFd2X1Yeo3Jlc2tnqzGTfIyt26whTtihaEmmZR5wV1LO23DPhAJZN
Bfp/hLoydpmiIQzPmSYYlLklUrICtk89oxrqTDvtaYHOFuHVMDYsQ8twZmXK7gDNH3HijJNZTHBj
jVQwrKbqIhvqHZonhH19f3vbmDePMkKDYsSx/L+E6oAEOrrmkHwIPSI1I6JLn2X11oPov686TR3Y
c2VaLi256oSw2uNAWAIkp9mhYer21BgmXKEKhPyQpEZA3FZwUlltBO1Glrwc41VUqJgqKZZZWkjF
XFMzM0y+6VpmZYJ7exqsQSgDEoHIbowIx6bWi55WwllK3qQwYvlrrNWiDAc3cv3S6zh4JdLY++Ex
eQUYE29BZypnGSQ3gfkPGklXz4IhQhoaf4DxoIxGXM2KLgZIpAKQ6KtBfppU7i4yDJTZyv45E9MD
lHqdUecOnJxo/2rKV6NThgSkG1oidLCV/DaFYJf6Wvn9e28HZuGcSVBj3d7INSSLQaqZULSTdfB5
UzsZD5EEvSjMtntZXlC/3Wt+/QThcXmT/aq+Gdu8MmVAbI2fHKM0tHqErgam9jbKw6KPA1y5smus
dDgVdWrK/cRYz/XkytUw1G7yEBaXVRHDzNsIJWJtVz8VtvZcnMKzvgEi3k6OqMhZsmDND90BVAEs
COG6Mbv6AmpHFbHNZSTnSXJFRW2cEPfod/BY7PZxObDV3FfvzNVw5E28csO7dJ7mUcD9R0bpTlUb
RxIzxnvO2jrqPUimWVkEHmsKdl8OetjguFVY5Yy1TpkvB5N6A9TZyLmeZFCUU4AcjVPY0o/J16FN
Ie24++xZfCyeR5doghqy3XzXNhWKC9VHzXoayGR+e9kv60mzPnZRG0BLHZMN3xCNP4JKGOQZOV53
1YzuE9Ilg95WVHVTl5VwXY+oroamHgugwlspaXA3o030OEFEQdj95YK2wyeTCzsXuR6lXw1JvR5G
nYsaR14Pogg+pmaw4TflpnQT0OM4DNNDftetlaVMDz+q/aLPWNnB1d4JnLACmYVu/uUxsUo1a5j+
6/NEE0L2sgCZXhGLKZ8DDyHNoTPjDU+eefhMLEw/44bQDTFRIUINmiQ7xDgnZGx5j0KNsF9wFxkG
br0AdrVjlHkpB7WSOA2rSMxLts+PwIi1XrxND5XDQWe8Ad+BjwZw0pRSMXvdP+PBW5tImRu5W7Jw
0DDT2hG3ky2AtDTczcf+UG6VXf4k7OcD96NRPfxzhyyWl9+Jpsybk5ds41PtzrnFeek7YZaHDpbF
uXiIvscnFsMWc5UokxUrYZk1C1ZJeuid6K4/pkfCupi42n22G5zmmG9qIMjBVctU4lyNfq42iDJk
k6qn0WBg6GzzV4pbQbv4P+icJht9YyfobhlDkIyAJ/DcEfAH0JsAiK++BvsBYQEP4jKCABt9xFuM
W0xu6a1hKSMVtDHKkOReRUgCB17hhtvUCtwYergECcWKfBjPm0YZqCHN6iquMcuSq8y5G9CxwmRY
Za0kZZgSJTHGWsKOdXZw5t4jCaou+SGG/tUCAEdyrI7Td7CY24yVZE2N/Pzq5a75RihqglxoHdKT
mp47X/7ZODpw47xvPIZu+Xx7RMbJpKXvxL5XK7nAWkab0O+9we9dbSv6rHdsHRRyuQF0b4xejoKa
kTC8AS2j8FDsobnrBK9gS/IGKMmgVRpmn+gR8T4RmGgd/ciiA2ZtKWWmQjVR2lRHldQQW7OQOisa
RKsIZLOIft5eVJa/R7NCcnFqFCExNR36elFI88KtdpShuKRY2bn3S4aDwnhqaC08Y5TDSq7IqQmO
SvOcVceBJbbCcIFoPFvEoTVl4cg5meaHuol2uQYKHzCadCrvAd/l9kF1d3sVGXeBRrNIvJBmiYEh
AyU7hAJ3EsbQuz3EOmTucix/A6dBa5vvI6wc8msg7EHZUxhQa3lXPGUL++KKO1y7jbRhDMswmDRM
rY/nmec/NwzSCeJHfM4tdU8azjOHe628mnHJ11PYV9OkzEolCctgJJim6EV3mrvAqEzbGiisu2C0
Yo/7gAi9RQh4Sdo6sAwo3Kr3UY86k+xlB9ZFZBxXOrouuXFIJB4bKw8ZCj1PZXkK5pbxKLEOLOUT
FXOjtBx5JHBoN1MlmGMFyUKeN5cWUTzg5h3juLLCaFrIruvRwCC2eAUTPPJ4Lbz2kB8GcMMonvzZ
xwn/5shtWO0CLNOqU37NXCWyUajY3Bx0EKIZQuoks8FzZE/bwk8PkBY4Rm+62RzlH/2O82tQQDJh
2MR2/u4BoENOVUXBUH5DD0SI4GOSHlQWqCSq9a6qtwufeLo8WkUzWYz7Q174W8NRHoAYI0u+EHK1
BvouqQ+uCDQcLmeIrcF54xlUbmvUrAgbLpOjfIHFaKVWJYnWFm5jia4T8IHP9/k33RlceRvuiJul
24UfHactqBu2nBU9Y+1NrjEXpCshouwUB5ZB/oM7e/kq6k4XRmMgQEbXhnoov82QXCEAkcqfzuJG
B9PbnXII7yA6vBNnkNUq/+6Fu4xO7viVoyKCFzboCQCe5/ZRmVjzqFju8D6JTjlui+w5Eh8WRbSn
/NRoL7d3//d3Ac0VSFUBzKwaKqDpX4du4wps8BHuWb2g3UrVt32z+LeH+N0r+joEdaVaaez5hmg4
cyF6q6L2Ia2V0Zr6JTabUSzNtoTTwvecHzQqY2VXUBVfx6ZiBX2SGzEqcZ2nF8OfgLtLfW2HtmgQ
dYIgQ9+DSscUDoBrz7HJ72WmfjVjeelkR1RkKdx5GE5FuZ+ztzhnbN9KefHLBGmFCy3r63Ym0Wo+
o56a3kdWus1O03PlGOeqNXGpUS1hCQisMJZ/HZUyGXOay1KW4tSk4OYjQeoEbrI72eFOE+IkYVfs
y3vVSh7Kc7ir0M0RAKQMRu3YWkL0NSa77qlEtaMGi1l2DpgUE6xFp0zMXI5KMxJ16GzgHZWvvLmY
GGbsdxP9dQHIJ1zfWE1PtJiUpwZRsqUocoS4NdX4Z8/NphCr9u0btJJrwXACuhx4RdBE9Jd9HU4Y
RICfF8yI8D4S/uHyoGJJSWdkyJR2X3l7v45GTS4opaWMSJVgcmdHB8eJM7+1XgeBReMsQFsePOGN
Z9gcXiTnP06UtoRKOXRGiIlKp2Y/gYsE3Oh+9kYoewqLSbT3exBDJqpqoiob6LmkL0+rzSGI2bCL
fROXT+IcNaYeCqFXKWW0U4pRNgN+1DbcBCvFgWTBnNtW8SU+k7ZNn6JtqGyAaKkyoPqGFh3KwxK5
/2pBLp9I3TQ5Uzuuk7AgopcfC/gikRvuo/seKcRoy/J+VhKkXxeEOmd6MoDnhpyzya2/LQAp11Z6
CPwR5RLJyV12Y9RKfvTriNRZS8YR0Pcaha8cyVkHRAzy4zQNH7OuLbaYhLzFJVW+UZVmMfOqUn1O
63lG4WT1Ll+dAurM8UnRtWE/A6sVRp7EvQ2cajcK9N3rU9511u0NZR05ypNuBPAiLApamfhYOnZx
+pKVy07suY2xgC3k9ljriyvihIsyTjgMx1ezkYZdXxgjgvR5222kHbnBi5X4os+6t2SXvrqQ2MXL
QDTcTVnGAXkWCcFQXx/0of4/0q5rOXIjSH4RIuDNK9wYDmeG3rwgluQuvG34r79sSieCvdC0bu9J
EaJCNYWuqq4uk/mOpXLOqunn4OUlGUxdTBKaWahD7AZEu2o335mvgdO42T1S460BOK9ri9jSDa7Y
M+VUx4TAk7WlaI5IzzlHuO4lC20ZnzQjJaqnGQPpFCm7P0huBqCQ8BqFwRPdnE5eucto1AQv6c74
5VTNTaZpOEgglLiffrmhjdvm6i+A/XEzPXFxSKgWl2QynhkJaT+ndOyePgsUHwQF29z5C0WneODW
6ujpXZLGOGFUxV3dBWjqEY9uo2dugIlba4P6MRfglGesjAtGc1dGgIdERaL5SAc80HPemAxPApNU
90LWa3MMCYB5uQKN71MrgfT0snOvp7YLK2TSat3E/mpT4nwoMjLW0pBvgemvwmwXyF4p7kiP/VnV
bzb6LUWq5T2ZVgPZQjwTW8SCSBZJIZ5EsdvGgz1kL3dl0niX1VxPfb7ksLNsWMyqR12DnOIwHqq7
dNM7st/5IJJyBFe85UjjmCE7otaHSd5gkoROC7QAJKNrERQtdbz+D4smq++ihWZMGJknA6wSLQKa
dmp39StAlPYBpiC9/IYqCXxhimFtvus9eCIFl7sBzRPPxBRLDNWxHCAeGfxBAgIuXd/N9rxRIE7o
YmfVpMEw4rqlYQS19+S+n08db/KBayNM8KgDSwCxOmRMNyr4uTs0I1MHfcLRK3ET8GIVx7tVJn4M
QTUXfQNIeCHpUOGs0BHkGP3KkMW3+5SdRms6eVA7qlD/XIHTjLKn5dfTKWvtCuReyZZWGKcdSF+x
f63dg9J5d9kPOM7NDqgZ6gxK1hy2gaRCuDdIftUYAehyJkyaZ0ZTuZfF8UyR/n3xmqq15i/kgc9p
Mdo3oXv42Z43K8a7uNmptHIa8kZR8VnJL8lXweIOkjgn3lkbGd1c8HZwH8qrqeWXi7PTab2KLikJ
IFBQf5j1ru5v1Pldk2yS8uoAnBNjp9TyalIAKUuDiT0/FwAvo3AR2q0BWpLmF9nVYDSydvHb5XPj
+DY769TkVSGPBPdci6KVIit2mN4qKW+EiyeF+uPCOoYs1dsem02+UF8303sWnkR1c1mRFcyNbw6n
MRFE0M0hT4F9QTe8b9BTc9XU60+1M27FHSUuV37Up2KjPPAZJjjRhOWwnUNprNMUktPmZ24cIlAZ
XdaN9/mYZARQqXKQ5bBBJTzrxUES7iTz8f8ngklFtMSYQTyCE2qsCVtgD2OBZdOMI4T3mmFJaXus
Rs7tAEXEfbCnFCrzPtr+2cb7N2Ngi3ZNX7VWRS9mINI4g66ALSx2VC7uIL3fL6S8bPXBkM1g0ujr
DJXwe4pAEp10FL/TB4zt0Al9RKbZw4946q4Sz8L6PybDLp8b75Pq9CcuXEuSZrFMaJflE/dvG6Hw
T2es+S1rTiBkeWvHsarThoanZgYJaIVWToV5/EJp3C6VriXwu3CulH+J9YpmmapimsCV+a7aJHWT
lOawyZ54ogPGOTsHwKrpBliHegwdSgfCSwzWr7EvkYwb6GnQk0kY6dekSUi6iXcyMipe2Yonhrkt
SdJGgB+B3YxhvCkFcLEMyhnwy0dpsm5Soz2PcnxoptK/bCzrR/i/2oE94fsHHcaoEwoZZfxA6J1c
O/fjYEfibGdN43QZ5z5bD1pfwpjHfmVYnSH0KCgEbeAO5EEU5o0h3F7W6PKHlFhuH2WIWiyVUj8H
GCXBeaVALMcGondZzLouhqhgxxuVRnZ2DRPITSKKNDqOlh1l9zkwQ6qItzGxeo8oiiXqFFcTOcf3
45lHohRBA2WKKLkxB/LYNeHLZUXW82yAQ0mqDKQ6haXlaYiSZ5UIGRS6mY57SU/xhi5qYRJuw2ts
r4wTIAwvpNGUZxGc9NrIk4J6MIjsUYLQHWt2Rey7XMVOfaiRczj1XfAkuFwEgNVH4EIwEzrqBCVo
UApSuxhRbadMmSBgAXexyMWcXu/fLGQxMWOwUiJrCQB9MKN0IEfA4V0pn3GYuPnO2qsHkYJdXz7H
VYNcyGQCCGIHmbUOZW9SPwZi75STZAvB+2UhK2M7347v8+5ZHF8kVane02Eo4mUypVnZUoY8ZSM+
p2fRbbhI+Dzr/IRnXQgcTBCdmHTKjBJWgYzAyQCy5QAqB0Ob4GjkVI05H/Hz1yyk1cEohyYtAub5
Uyu+C0FlRwPP4Vad+uukPr/xQgh4ibNEi6ES5d8VYvuvvnR4rQKxW3SrPaaIecNlPJH07wuRUqjo
Chb5Ea3KwSbJQ9rrHPNbabZ/twz6aRciplBNx4rA5mk3a/gxnzDNetsTXNFo/atovHd+cpsmdtrZ
uuzykxEaOH5LvBZflQkssdaWWRnCMhtSTnY5Yq8H7DH3cjXsdINbLV69NxfSmGgSAPO4FTtEE+ku
fpQyf3rUEFDQCnXaR6Fyhs4eMbKb+8KZNzTN/dBMcElyOce0Es5yRAF3Agzl4/AaehbcsD7QKrn8
LHmZp76BQ4ZPYrruj5okUow9SxPZWlpmdkqfVlCcgmBgOBCcEHS5l66cUbAsTrhZ/cwLaUwqm8hC
kvQUGS06BDez2922pl0+YG4HUN3ZtrgpfjTHxCuc+IkjeNVhFoKZOloc6jGUhI9S6gsQLGHhFggD
Z4tiffhDBIhw3gXFk8i4KFaorCqekGcKKkDmweek8piK17PnhVKMi8552EsSFpzQcMgfJT++Cl9D
ALZQNt9x02wij9d6XC9nLyQyTgmW8VpPsZzmm2XpJMFsA5PLtczcHYN7TQt9lUTgfgj8PsnOXfgW
DB/qkO/lsNuNWrPPdRSh1dhVsVUWtqpXWGRz+Zx5H51xYwCT/T2Xr5WCR2ZwY8SxxgOmWk8HFl+B
8Vgpn8xworl9Ytnz++D9NT6Bgn6ZYE4GQG9kV6LxzgXlXQ2JmqrREU0FPOtMSoBxekku6fvMNPtt
Y4TXWRo9lK380g4YhLv8JdeLLV/C2MwgGZF3EwvCkl2waYBwX17HP1U7PxgbEalkAhhgw9UBdcJ7
Oa2f4T9ashmClQ8CCGYR+E3wNOSa4LQzx0rWu5QL3ZgwRAqjF/UGB1iU9rQJblrf3BAAJ1LgIeKQ
Y+SgNlI6Bi1Pxy/VjbTBYJuE3nro8ihnedoygUkgY4HxBjzu8ypGG2NAHqlmmX/5MFfToIW+TCwy
q6hISxrkjWS8EuLaxWz6k2ZE7mUxPF2YeFQj14qDDiYTYNLIKnqvVngxjzrwb1nBQhMmAMkq0dtG
w/tWGXR7yp+qcj9p7115PWAe4LI2Mv30l2QxwUTPeiPuBaijbhRfSp36GiB7KbbDPrCX683eAKTf
2ZlhFsOTcK981G/5ncXFVOKdHRNsFEsz0FHH2VVSZFfyaDdBvRnSm8vKrr/jFh+WiS26UiZKWH8+
ccKjCvp07WlOHYqGpYIDpjpKGHLF+gd3QY0T0z5vnEWaGYcyNoXoA4RSl5ogcyu3kbbLAdtJedub
1/lVTB2dODWKQ7wrmvNp2RFevdOUuWthTHp7KMVnS7kJeV0vmacfE2omNSuaiALVEa89RB/DD+1Z
wkjlmbxOx+ze/AUqGrTBlI002QCpRRsxPmvIFz6qm+GUcrti9BQvmPSnyS++Ngbwez2TDcPvshjL
1XkWoWTa3YG79dzXia8qw0s86bNtlg1nFo93n3xuvi5Ej0asGxMtS0gZRmdB3zJj6RqF1Ou/Jrdb
r013+T3eS+gY86rrn3fGJb2ZyFRgaEitrELxEyAbCcAGiFqgIQuKl4g3Enb5I30ndeamqlTX4AL5
/b5aj5eUBjIVUwKmncHiSueGCWB4Ea6V7D7LMVfNNt8p/+HmpKHgdy2/BDGhIidNCox2TG0XZjyd
+h53STYms9O3CiC0CkvZgBI7tgHZMfJi5Wo1ZqEjEz4sgGejJY+HtroJQAT9OpZYXk69BlvCsz29
1hslt8EUBjy/2lFRiIqdoHOKEBUpXn13fTDy66ewezvgUh0adfj7PWX5IKE+xT/HKxrIgIhsS0AW
dLVd98YVvH79/fP52e0dMw1ILxU4Z4pJafjNPVrcG/IMrEav3/wZEOs3w2JXedJSNRVZR+wcUmw6
quq+Mepb3apnTi64ful+KcbkKEOahGHUIE6aYKu3jMgh0mNYPAjmnTRsOfcQTxb9yIswAbjNrIg7
nJ5yKn/M74qfe5GfvGWJk4LiQwLbsFE6w7b2LM56/79k9V9aMjEibTshSekUOr3u65v4at5S4npp
32Ja2IG/XnehzUv/uFKZhKbRFUvINeR/JmiksTdnk02P2mnnk0Njl4B5CpFkX/7G61fSl6JMXhMb
qZJKgCj3I/3dKh9IaLqJ+fwHKPffrZOJRokay+Uc4ObrohHUXGCsdlIpQ53RUiPnskbrZcyFzzPh
pzFJbBIF4YcOphUf0TvN5BuvOwAY8Sb2ee9gnrzf4GexjPPXYiWW+J8pi2drE1fZU8bv1OXzo/xL
KvrPkVlM30AbU0sqSoQW7TQ8KluAm3tZ64RXsYeq9z7dtFgmxdILBrAj0Wlvs/30ph95W0Hr6dLX
j2BSmTqOzDijhSo599BjckRMI9Xco+RYJztFb8rYgawI8oTm2ThNHnbWLQw1gmOI0rOUH1HlGL/w
lbm4E/9S2/hSj4k8JCyFWNER5YY9xX4Otwle8Nsx+uRzp8LJLj5HW3OLr3vHH1j6l2rOl3wm/pRF
kMoR3ZinGDgdIPZAlQ1mViexMfPSXXFzotVcUMd+vCqhliGxePlCUIZ6TUcOsl27A5/VsUtRugZ7
wDUevxSAlw6UVwaE129gwuCOrq5elwv5TOSbU5C1qrSWpG6E5/CooCRHd/drV9tkt8bP/+C1q4nY
QiIT+MDn0vQgEaSJGFqJkJZuaCOd3+VYvcQWgpjQB/qmRBLo0ECrPurKa9EQP7C2RvIsJYF7OfSt
1zIWspjQl9VyE+i0D1Yc0LjEYlF+jSvkjoy2BZYylOnoUVaPkwuA+Nc+BNhDDXpC81hf8QZq16Pi
109hJ7dUNZDGlg7E0SIr7e1IV9SKPymmkelx704acH7LdxfymKjYq1bUjhNUJ14P8GaKyS+fdWR5
2TY98cpSq3FpIYyJfoZFAtQYUM9NxKy0jXDw4ly6IqkKDMGK21ZdzacX0piUq67BIQX0VbyWAM7U
Jp2dR/FWJv3WUIgn64AAUkcvnycnARV6xNvm57imxoRCK4lRKEqQlExZ+kus552WTTziEt73ZMKd
1LUxyBFFhJ8ACK1Yqh8l4qhWYt23Sh/ZsRGJnNySE/DYIa5GE5RWpliwaVodzDjdC6T+2SpAtyjl
XSXUGNGIOntKm9y/7KProX1xmkzgafVKs8IIjqFf/02c5xpO8sMGLYkLlHHuS4RnPUz8iVqxGira
zZr2FJtk3L63nuxTJBxeI5Lr80z4ARdI0xUh9fnKUTInvW1OwUs32GZkS+le25cgoOCSkHDsk539
Ak+UMgUl7DMKfjTysdR4C0A8AUxkiSQZs700qMp57PQYaAdi8mWb4Jg/O9QlhHltGLQEHXeFXcMB
UNLv5ck3pZkjiacLE0oy0o95SKMy+FrM6tVEt+uyKtRTL4RhFmOq6MdQVBpERqsijtkSBxvzdjz+
AXIWHhRfXsSO6JhoSM95gU9GiVcAvG7jae8j+m4kr7zjhfv1qbuFNHqAi4dorRd6BQ42mp6AWOWE
EZobHRfnYJecGQVedNCZ6BD1kVjrtDrfuqPixNgOpgzvxdXwHJ+7nXr1H7YaeDbBBIhEl/OwHT8/
ZRvbyUt9A0xnL/ABdBo8qwfscT5IH5etZP2li24kUExk1dQ+I8nig8qlODeDApmiZlsnc5/v+zf1
nD9b15RMXXOKm+whfbosdN00v2TS77CQaYBkM7NKPCbk4WFOT8rwY0x5x0f953fz/5JBf8NChlBF
EioHkIGhbj/cSjbqBpvgjiLf0H1YXp2CpxJjl9FYoNb4OSmsY5l8OHb1c9q8XP5s/xLVv3RiTLIz
xCKd6YVFXa0GEQhFSdKBVoQvaccon12Wt75KsbANxh5HOW3Ugmbmreu2h9afz+UTWDJ3hp/elNca
5tY38xG1mBvdokh51zMXEZT3WZl7zCRmBXZ4nOJj6xfYlpe9zDXPvUN8bf/JBXLNa32s++A/35jt
fJBhHDpdhkQjL21V3ykmxzJ5AphLbGqCwkwqxOWwMWypaJ1J55wbz6c/gVoWtt+KUTCOBdJUlHU0
D9v11VmyMbzitR5wBPIWwGEiZit4n45zWGwbAwAZrWzQImGT+VWLRVL9Q2pzXlFp/XnxdUBM8LCC
8u8H6rRvdpRgFMBdXmCDpPU/UAuv90e+XODznbf4lEGn/E2ghAo69kYTVzuA2v4kJzblNqbNsOIG
+ETFng9lw3P3zybWQrZsVEqsVTDFpBtaW23jn0Rq7hITFYFBVh1lmrahZByMJL8KxgR0I90xipPH
KNQ535z6+YVY+onqtPghndBGc0T30Mwh0Gw1UZ4MNXC0ui5sOZfdSgx8UTG2l6MPDWaXhDLBR8De
egoKM7Tgg5HYqqJshT45YVLYk6PkXlQKHp/3v9z4X5bFBBvSVKohUrC02pt94blBnAv3LUbMzM4B
SqId+zyPkVcgK2n29I9MdvtbTFIiDS2iAXAKtiZ2JqI+84hk2LGeO3FzNlO7mq/Sn7N5N4gY/Yxw
fRV7YKuJ0V2lY1k1PbWxF5aPwnSs63PS3ZXWTZI/WeG1iOpcARa8wU8HrEOWb9nwouSGU8dPKQnc
QtgLvR3Nby0Y7qfQT0tiW9aNTO5C6UjiWzM9Zc0xG7d6cosmJOnwdMgOswV2zoNZJHY02rG8sVJH
kFzpPMmOaNgCeY6GO0lIbaPAIzi4lhLZkZNtLJ+M9nmyHgXgN//oJCcad/Fkh9OWRHs5EJ28BG24
4ADCui/BW664c/0+ZIcaK0W1aw2ZreXXo+EE6DM0Tq7D3lrB7tVd0HyE7VurfFSohZnqPp1APmy9
jeZGGGR7AOJ45EazK8wHrLgLINxEzXtq3Sg8KDLAKOygdYLg55CedQEr8MjBzW6rmhstPnXmL1Mk
fhIONhDZHXQ/NsqAeht6pMmDaRBw0IJbUWwd3BUOaXdhva2xNxzPToheeXed6bfi6DXhtkz35uTm
7VVoHkh4O2ElsXI6uQHg2J0q97aRmHY/PdfRY2k9qOU+No/pRxZSOPNf8rxJ9M5uhMkNY7vQX5JU
sYtxp0eqF2t7uYzstrwh003WbiU0irXNrOzF9gr/VR3YY/HYoqNn+eDRUaPHqLjqhlOhvwqC7Mzt
MZE2ZTjbopTYgrgPW4+QlyZGkbF9GzDYjLSz2cStJ5heMuV2o8MPlB9p6dYzxi6n2iHafhg+hjK2
M+OhTV+FAIMsbntbh9seqGPBSeoeJDDolbFhh6XdRJIvRPca2HXq5FCF/li+CUWMHPDXAPuMxF9l
WniXYwjvJmSJftohDoJWQHZbPI/AP6TIkpggih3rVUFlHkmTz5teWC9YLzyaqUjpgxgBAA9R20y1
mzafUa4eI6zdZQcz6r04ls9jY7mFZhz6AAzVcXcEYu1RDUnhRlaHZdGpsLMgvWq66BUT7sei16+B
+cwJ6at3NfDkDZViT4AQ73t63JlhLE8J4g5RiTMBdHAgNxFJOSWW1Ri+kMJkxX2uJ0NmApzLKtrh
Ieik3JGnaT4NmOIBziEYK8/mELf7Pzl1UxZFgKWposLuVhbD2KQy3VXNdtMjMDbFEeC6lC5F9MV7
/YmcjMfU503RruZ1C6FMXiIUUShLdNleI89GkTpSxpuy4klgziwv65i0dCN26gs7UH5VfcmpGaz7
y0IJ5sA6PSAzMKA+O1peKSG/KjcxCtVb/S48x+1OByZCt60KjjWupzoLuczLpupyaQIjF33ZDN7s
UtZi+vA1ANKEYHnFc1Lel2Ryi7KwsD2oI8YWpNPeZrGanUHQuMM1PDFMQqEZgZC180Q7G/o+cqyn
yG/wJbMj7ZQVD4HHK1+tpzBf35EtwWlj0mYJ7bhGOwxP3QJ4xM6v9cqmI/OKEzzJT8oLx9moEr/l
aQuRzHumrie1MnsoSZu8FNIzAyaCjh3q+GHepAfcl27u1+fyFPo8yInV8LIQzYTask/6phuhrWw8
z5Nsj+TOkq6t+RaD+5xslFrEJS2V7/FSBlzVXygyczacUMfdFk2x6+UwtLNk9CtDvgWr8+byp12N
0Qv1mIhSdhpJOgq2Yqq1FxT9azFJr2oR3FwWs/7MX8hh4oqep2Gn0PQeKZqTnC2/u66BGKq/zNvu
J/ZagTU9HdTDmGJrJvLIFe8Y16/MxQ9goo4cj5MaDDOtMwxec85v513sjU/6udi2v+hEnDdtGx9r
Hm78JOy4dXne2TLBRwnnHqH7002nTe9nMCR/8GQvOaHjEUW2jkWIKgUiuw4QXt61se4+mqpqlm6Y
xufhLN5WViPWyC1xyAnYOCjOlIbCafMHXD94Z5hfYhhXAfPIJE8K1TEjTkhOUv3zshXx9GAcpCbg
g1PoTlcq4j1S114sqV4YHfrxSRt22Vy5ovjjssgVNOHvSjEOkhlD0rYtlNJs0SGxU+zExgausAXS
bbLJHeWYPYJ6+0yRnqza0faqP6CPLfvmG4BTt7z5E2qmv8eIr2/M+BFSu6QRaDiyZMnJwD06Nc9a
/mYmHL3Xt4MWh8n4i5iQ3EpV6I2SnK/5qddejTfYAdvJ28DjzcquB9kvrRjvmAuzbk0CYZMW+KTa
SOJ7UJnbNMK4NRbCLx/pvyQgX9KYm1lWwORk1HCH+BFbe3aQenFoJ2Dcyg89tkjHzSC4/OnEdR1N
05QwdmGIJjXuhRMSWanVsQOErRUVN5Og2CUg9HLtKTY/BrxXLuu4bib/CGOnlHSj6HRBR4tVEsrq
NWnEwC6DJjnKCnY9DbUP/yy5+hLI3NCxTDJTDWmu79FVYOMqO2F9A0QxpUsKjF1mHIE8BZlYY3az
ItQKsiuiV5UNoqejag6nrmmJXZKUk+yvXpIgS5MMS9IwKc8YzBwBNECYkbFGDcrSvXLXzLHfxyDi
vXxq66P4GOvXAIlgKSZbCRQytIMiHd4NyIncGd3ipb0bt5SIYXILLz2n9/3tf5iOoR/rt6CyEMv4
ugHmV/BS4zkZXLcH2Rk2ANJ2Jp9Sl6QuD3BqPbIspDHObmhdkkgDvqa6mTxQ7hR3gkejp4ICAvjN
hHvOR10/va+PypxeWMoRWEIw9Di+J7mT32rY38Y28Jg46j0mgs/DLsASMlbmPziCqc1f+qysx49i
X9QEY2W0j6gAMuQdWGUOijIgbrosil5CFySxFT5ZLGZs7KKqmNSWrZDW7qWe43Crd+/XqbFVjq6r
FTUOcWopymhxvC8KT8P0obpVX0bxVW149eD1Ye6FQMbDe00gEZlhlHRdHDRCWgwIveo0b6cXIL2W
u8KLbszQ1h74+dL60sBCNpNoFNmQyxpdt+t9St0xblWs/ZAddoBc3tFx9WQSjCKZ0xjTx/RZWj62
GNUCzLoCnBmsWQ925aEvixLfJ8Qcbw6QZzVMLtGK5RgZKqxGI5UnBZ1XJDxqmRVWM6RPiy/JhJa2
HYppEBDRBkfyh2O1a3bpVXVOb+LrctM9UOQGHWuTsts/krMp2kXoyGh784rg66vWi9/BBB05qcho
gtgMKfB4MK/NDUXgGt+abb83vNH5zP+v6M614PLGHXmfmYk/ZqsAxe8TxmROPhLL8mSxfrjs/6u5
xUI7JtJEcQDShx5TMSCpi/xYwYhuS8bWSRQ920yVkDl1H1d/FHQsybRMXQERAuMksRimlWXgaAVF
vJY1cEfG8+myXuujGNaXDMY5+lkOLNLBOeikanUyd9qmOmIynltSXXV5QMwAYh84uKKmMwlMkuaS
FJpweeMUbJRtf4WdEbCEFPv/YIxryQv4JzHRYmL93voN97dIU03UcCPJgZceNSw60GluwzFeox/q
c3NsMBmG3pfL+Zhr1zy2whXdMhQZNUvmwKJhtJIyQZZNC2CqUwD4Pd2EoLsrsPDPm21ZM8mlMObk
lDjXxz5Hkt2mpj3OtxmAFDrz2rKuVd7rYc3BFBSZdSxYAUyZ1WvQRzAnKHjapyY2BttEuTcqmWOJ
PBmMOn2X1EMmQUYuNq5pvGnccd7VvGipBhOOoyHPscSVKIA1yx1Jwgi8dIJTb2Tlw8xfs/ktq0oH
fAWOqMROKL9zrIOePptDLMUzkTpV41ScaIFkcJqD5pMN2HK0o4KXrLotgLTOpQFYy8sUoH8ZYLYA
vLfChOSGhOMsSQjJOnK3K6C/R3iZRN19oViKf1m5tdNTYfOY+pE/c2vovnh7jcMAlodQwIuvDd7F
oTzNZf96WcTqq3Ihg31ytVNZokIZwELs3J68TDpaV/QWx8r1bs62mYY56I+Py0I5erHLIZIFWMkp
gcnoWVpv56lpd2oWEM4C51q4WmrGZGK6PidWokGzVgntzihtMOi6KKY5o5m4lxVayzJVwIpJGlgU
5N/oTqY8D6RByxS/rCa7NsCPVuho1YqffVEhbp1MDm/RkeGIXT08TTRFQzQAxP5bq6qUtUnIE13x
lbvqUM+e9a75umpHBbhlhOupOhVej+Uzm9ckWPu0GqC6DFM3JOW3ooAQFrI5D7B3Q/4Y4rtexY7L
uDVizgmu66fKqiKqKEDo7AAlIPQbKWtq1KYQ+sVsq0Wb1Pvr2WXt08BOK3toPP7WMc1tmKACfiTT
sERg/IEcg4lpcarjOJvR8nMyPSrEAElvucmw5uMAgzuyw6g4ahXhUYKvvaO/iWViWSUa4L6UawsP
WuM5v7X8+BXB5TjeRMfJjV/UbfVTP0q7y7a7NsfzTSoT0KqqHQPdTCy8GgBROmOrJfYiVxCddwpR
KtvytlOxJkbXnEPRvix89UMDw44esKH/dreHok5yIkHjTI4MpyhFwa6EgfiFlhpXUl/Ox7budCw/
j7Hzf5esWCAPxy6RpYHH4HtsDawiCZpa0vzRyvFOCaOzXHS3jdCkrhiCaTTFZL0c6ZySzNptqSGU
K4quqrr52+0hd1meN22s+70K9sjCzzdqZVuAVB89tbf5KIFr7zTNNDVkT6aoAsePMeWiNIM8KxLh
8360Sju9Sk75T1Oxpwrs7JLTH8P3yMt+SnwMo5UooSFNlFE31GRKBvX9E2PFmoxyjdkHpa7tqPs5
kzexTp0oebt8lCs3sgYqdh0rYRZ0ZPsEmtXqfVuogZ8YWym9D2A0wvYPRADBxlAA+ylhXvW7KpJm
VKmkQ5Wma3S/rFXMCkV5bwvyWHuXRa2aiLWQxTy84iwR5VxDRfmThtMlmxF8DLVLAE4Y+hKPEW/1
4y2kMX4w6YM5Fn0o+C3x8iPmIU+JAN7scFMecIdJP8brGLW0nDPpuZJmaxZyKFPCralL7LOlk80i
64sAOtayR2jPPoaONaDq+7MxPl/+oivpBoTA+A0ZLyV4wvfDG4VZya2sFvzeMGwxvR2khz8QYGAC
TsOguAQj+S4gEBpxaING8Mt5codwTl0F7UmOXdBfyd5JiFf/CKFaLpLBtlUUrP9UAjq6dzm5rZWr
SP4lkesGkD9mkPm8AeMVw9A12TAtpLm4ClmvyjrVFMKm1P06638qlfhQqwCM0sX86f/88XQNIQoR
wtB/f961szGWeo2PpzT3RgekkZF3yazdq99EMJ+ukc0qEKIW5/PL3ChuU9gVAl/nYwkZb+XMCxKH
3Cf7wPmTvZ9vkulHXhyaUc2moVbwLgM9+NB8H8aPy19vJcZ+E8CkDFojCGDphG0HveaV6ccQjJuy
BMmgyqX9WakLfxPFxMC4mIjWjjgoinw8eWBUPBXbcofxzyveeP2KrX8TxYTAsDZnsy8gqiGALwLj
cuIPcXi0FOsjGYS9lJmTM2rybScMPBTTtdrNN9lMtEjbXi7yMsOFWavBc2rJ6i4cpXYbpD156coc
KwUlBj77UkOtQ+/GTSAX+uYPThX4hhpSXhE1D+bmzOo6qYWBGqxGPKOb3dpCJTnQnHH6g1Re1xai
mFfSZA3xDGo0fOqst5XwLTZUp4meAwyhXdZpNZ4sBDFBMm/TIZFVaj45piWALdiZO1kOOFJWLhao
g6c5SmKqaLCxvo67TCc0muREBTCRkBE/nfr2XAq67lYpUMH7Zgw5JFLrqv0jlKV0r1Gl7OMaTpgH
T6G4kWrFJtyltVVP/9LMYGwiaRNN6usBNtEB0wQgtEbwPIJajlS8AUieJMYkurmqFKuApMJCeVtQ
quuZhH4TVABr0EvCScRXfX2hF2MXbVnkbS3jXsty471UUV5PpXd5yh/Frtzi7t7EmuEGmsRxMY6h
GMydgO2SQtIqKFlhVSIMHR1LXjN49zodA2EY8r1s/DRgMZf30ixZCvepbXQjpdKk6iaItrkJLC3h
LAPbyMoVB/0MjrxVi8SDCo9XFZcrm5H0mqSCO7BDVmfu+vGjxTI0iXmVWZ4Q5hNqpj7VVgAhqYg9
3Y7YdXRoGl7es2aNOjJFFWWOT76571dokgexTpoJn05NtmI5R7ZhTldCUfq5OnKqYfQXs8e0lMXc
O8oo1H0O2jxfwqPfI90IhlHEKM4jcO274TUkY2dBhVpsVUMIg7BLIcsfi5Na5XZa3+vKj8sGt/rV
FjLo3xeJhyZ1URqKkCGnsyfKzVWTttueiLY+zv7/TxT1tIUoJa6UOe1xWVV1jmGUXIi3cz+Tc5BH
+VFThv7msrzVQ1qoxhySJmdlBBRKwTf7xpmx+kA0TjznSWBSgGmIxMkU6MeLy01YF1dGV97+iRIm
5jIs+v5hb3gzHNO6UQ3BF6tzV79mxdvl//+qjaFwZUnI3yGCUUHFv0P1EyoEU75Pu36vFZHTKAOn
Qrf6pb7EsDdfpVZFoSoEyXt820s/NAx9XtZjVQAaTpZloroqsoHMEAahLMpZ8KeyfamCxmlCQHpd
lrHqK5hawSteAYorC4NmtHGAqoKG4y42FsmQasbOAASUBP+8LGlVm4UkmXEVi0TBoKg49S45COOw
LUl/e1nE2nWqL0Qw12kMuJhWGaGM2L5rZbqJ1I0c+EUv2CNICWPjWYinP7hKdTr4Y0AwViaYAFDG
VjrLg4Vlc0B9EDncxUBTDZProM1cPf2jRBI2raNqh9U5iX2Ytr1agJMUpp01ohd159Sa/aqrOEe1
ahQLKcxRFf9D2nUtyY0r2S9iBEGCBq8kq1jt1E62XxiyIOi9+/o91N1dsVCMwko7I83DdEQnE0gk
EmnOQeNtHGc4oBGpDymvPS1jHkclIaHm4fqW7WV81kw6YlY02K35snOzKI1hNKM54WGX9s79zBPt
R2Hqw0PuZv29nvXubYHxwoOuze2TIagREjdrXuw51wPRUl2xnTuuA9224C0GkCke5TJoc9lVic2r
HhN+QnsXJdwb6/Em5UWg0HrVSrpsIcc1TGobKO3KcE6YeOnbZoh52CR0+RUb6JTRaYoSlGvyk1mn
GMNqS3Ya45Y/JI4Dso7aHJ4tXjCVk9mJzpDnIAzjOAbKKbIBV0aKdI2h4Q0k0vZTlaRZwIoCLHxU
DCe37PQPlJmFJyJdRbC2u9bMQtKIrg5OnjXihqOnfCl4CKT39hnYriSYjch8Al62EqhwPfnyejOU
UTDZxODs5HODuaK4a5P4P51JOn9GWl0PIvB5DofEeLAmPz4o+8d39HP1NfFmUcSiFyngAV4jT4EG
HIJpLbRSjuk6rOfRXdoqsAuOluSOvysncVPEBACcGkW31KLZiMJJ2JjmY2KarWeZWa4wvh1HfPZd
0ulObH2Cj5x5ODL6o+ySI5J2ihTnjlEh425bq2k7SPRLXrFuCkFTK0EPyDAd6fBI3V+sAQCCdr+g
uSX9+5DF1S0dFRTkvzG6tm7EJgizBZ9L2us8FGiL/GGXnL5OFe0Vod5ecsTFSUVeUHeIhYr2uRgy
DKPe9REPY9Hrhx77mUaZNznds9XqBxI79zmv3vhkBGNFFb0Mvw1UMuAz4eumbnQkHUDjpxxosUaI
RhCIvQHkc+FZumd9WilVZzCNdqk3hOLLfLN8wAToipt63WvtXAv4BiRFUbGyTEeO3S28C9p8jONw
GqL53YwOjjuA4M1+zHsgT8RLc7oub+8AbeWt37PVGdGORYskDjvrZzP9ot2ttqjyo7s64ZVoIiqE
WjKnWdrwdRbR4SEXiXXCgB49UsOe/YLEgJSw5vxwXae9w2du5EkBPAG6uy0cGJETfWjbx3ZS+XOV
ACn41V3HqisDAlDdxfDDbbmoHNvutvyvCjh359si2iJfSrzjwtlB6XuwPcO4j5hqqnFv9s/9s1KW
/EowE30hcQ0xURb0H9fev8z1cguM4JgTv1uoxwJVOn6v5n4mU3KNxVy5qd1ApkCa6fsSrANH8Wvx
DZPr4v1ysE/5o5t7KmrYfc+yWVHJs0wIW8uq5HHo6r3l2zUBWEMkvAgMHDVJThTooVXZPkz19FCO
zt8HzdCZwasx23YvXuRdniUpj6AzzTHWhN7VGJOdE1u8glVeYvXeUlqHdFFI3Yv7zsRKhzuiJJk1
C86kCZr77jcfr/H0P8TQql7S/UPxR0fpPpoBlj+kNoSNOVql5o+VWILr53qv1nymj3Swh9lGYW8S
cZgJL/9oAT77nY46QXy03gHzoJl9CrttvOzZdZRUIyr1pDO/TMWYxgTq2dqryL9M4IG8rt26Phe3
zx8bkZ+6JQhVxZhCudzRwrL7Ubuf+pEe+szyh1n1+tibVnURgTu6jTFtx5CbAzM3GpsMIPAhoBtn
f/yIakvAXpZ3OoAVQSdonGju/QNQ05nMdYk3d43tDpZY8jIO4+ZxIHFI+9h3LRVz1e5G2TbI/hgg
XC8zH4VhDThvMeAbfhTJLZkV6aGdBzC0+PP7Jf9VcQCBtDFus6TXRGAS/a7rq5fKBYwHHX4kcwJQ
reVTPS+KB+PulbCRKzmwrItoO1jYsaizA7F8no32CIJShRXu3tUbKdIemVZqNtrqJheAoXQt2LoJ
alSvVqqCfFFt06ruxhhoJZqeNxDUuP09mdhTU9mK2Gbf52+Ukfxf6gK0c9AtHlreeACk76sIf0Ov
PiunFXbemuhWA5Ab0q0GTpPs/KYYVNZuFocraUcWLJ/ok/VMjyCB+6lqbdhdOLzmkXVHAygoYs8X
Lm+BwdLNEOUwtOWPhj9VKuB3hYjf67rZm65wYhYnOfZmHT7yM+CZAA85CownMzo4Y1C8rAMB1o/r
DlAlVcpStHk+IrGzKta6D0Yc+VU2BP8/EdLZba0yWwyWxuFgdYOHef0ToPCI4gip9JAOqslqNHmX
WD3kyA9JDJA4Fe74es9dXBV/TOC3c9/sj+nURRM1WCkbWC4lMigoYwMw7T5tuW+CsHL+fH3Z9g/S
RqB0WPOumjoGbpRQ2C5YWSawm33S+LvcAKUuGl7z8YdNUUe3VOOM+zf+RrB0gjWjAhbkAsHdyo8S
EC+dw+YVHHmpdjKe0ht61IG+c8fpqcew2vvraqs2UjrUgmdpqhu4SeyeH7Vy+QiEe9XUrWor159v
tlJvaz7GBAqOC9661RKMBLU0YOcsHrcdECnllW8Py5frmqmkSj6ECFE1kwmp1Lgl3ecEmDyuE6IY
et9m9KCz4z+IY2DgRCMxMmAXyYOxsYu5LOKQad2riDV0NxASUlYdSjrc6lN6WwtLUTnYD343QiXT
mTCHI3pQuodpP6Uh+gi7H7wgUaBZlf4E7GE9zMfaOiWtSHxWYHwhQkXrWNmj9biI2Pp0fQl2bWnz
NZItDQIZIUGx4lVUvJ8m9HxEicJc9wIE5IOQ6UXVxzXkUsZYLNxq6x6bWopTZk9PfaN76aDqgNgV
4xp4yOhIZpLfb8qNxbLCdTEGOOIhVQmPo7xoNM8DUcUhe+uFNAguVST3bFdun0302MpGu4YUTZCj
a7o8KKOuUxjmni4o+qCk4FLiosZwfvpyt+vrYUDMrTUDyDczM/7qGsUYTnWihX9vABtR8hzEVMyJ
OXeId6o++hg106mcVPDvu9qQdUYa2WaLymPS/ZTRbIlsMF6K9oY4eZg6aVjOi0KTfTGYlbIcDBVh
duR80dp4yDmGEWKI4czX8qpHq4gAytjyD3VSdBZTDH1hkg5/JUlmPM1jbWpIHNnzp9Jc3opaCdG/
Z2hbGevPN+Zcuc3camusM4Bs1uV+PnkrkB3wqpavc+nFJ3piN0RlDXsOeCt1XeON1L7IRWyCPySs
Szs+IH3vgm16yuDz48VHb3px6pfFeC60Vr+5boe/EUjl4GErWvaLYJvhIobCNBQv1qvzGP9oQRZe
MCA9aD+Rm6DH5jYN0D2CuOIrxrJ9ZDn/oSv4bGcld5jnVts2OmyoO/a/zGMRVMahIX51mvzpUKDI
dzA6ZFdVo727ySeUw1HcA0f7Jal9nXFmxfWAOD2c/epGgPRC3PKHAdtdvs9XcGIlXeG6nvJ6b0VK
6533tGiGAm65s1F9ibv0B0nJwZ2bcJqr9HR9d/es2TZ0NH7ABwDaUjoxM+pMCU3xxO6yeyq+69mo
CG73Dv9WgHRcOIBmxkjA+zfuDC611pujr1328boWq9u9WLKNFtLp0PLSHlAmRATNB/Mdtwss2eRM
hyVerK8NI2gHWKZvFdDVvzbc5S/Xpe/NvOIV54CpFxVTgra788M5d+XUGA501G9xkT42p8NwMA/6
Hehdr0syL7YLNwIm79ABjWFwlOikY1BWtVNHjhGHFteX+3TpmqDibHq1l74GyHOvP2FEqfVBBKEB
63lkkR6YiKRuK1KY6Crm9Abs8eDhNrvphjSUf6+zarzPC1qFbjvlvVcPzXxs0wLFrzJy7JBnWfPF
bEhx36K7ydOTgXm61Vu/MDYyZ4D1JOav3jLTxo9qgskuTho/y/UJhGpCHMesdxT2tGp4ttXrCmBA
dc3WGIgPJYNNxskohNvhnnfqX5UDrEhbfM8650NRAfJmtL5dX/GLw7iKYxRDIxgNoEwOXlL0m2dI
EMUhX8rxkae9HVIk209N0YNvO3Oa49/LMxHzrpGvqV+0LrgJ1czMxgZH/KGz3AeNfCn676MdKc79
ZbQLxbaC1gtnc6FM4EnSjD6CJSHVoYG5NwIqA8ja6psC+Mgq8JC9ZdxKk05InrCOiwzSeIV4PsEg
c3oL4tJDYcUKxS78DfRa6ZhQVkZoexFsDBkFNH9UidDIxsrLi7RHvjy66+ZFlfS44EL6LQnBs+Oa
OyMjQwOFewJLtMy4eV4QQH+o8gJnbZnTRz3ixWlIpuhk8To6oGYFfukyVljLZVYW32DBLOG66Vq0
lxzfwjI07lXaejcDGuVOABPu6AaQdOM+xie9CrKfqrT93gKjP5sZGBRAP7Pcm9C7jU251YuQa0ge
dM+ZeCyzTOHoVuuTTzmanwzkTZEeu5j1KMGVqM96I8K4nj87SPtmWXcf1d19o4t3UZFXnkbK99eP
3q5ijm3j+YAh6YsZ0jYa2tZySxHCyd9Z1SebJD76SRXPzD0P7gC0ANPaa1lcbq1J+9YANGgr8MAE
WU9KI4+1tspJ7qmyFWKcH+58qQonK7F8BUVw5lRBr30Ae6xik/YOtUMoIQRTdZeJxSmeedehSwbA
0prwq8LtPGTsv2gxazwUzxRx6L40WDtWzsQEn3T1ZaWRiYThYANsLWCiToFWBbBpNzIdD5xzs+Ke
UYmT/GObzREyZpMIZ0t/6mKMIrSG72QIAWOFI9m70RwDlsAsgmtdvmI6PO6r3MYy5p0BwIJ07Slc
7Edu5NXBHQjaf1SXzK55mOR3vQM9cvJbOYfV6Y4GiX3h3po5Hv2G/UQNFQzX7hJiOhHbhU4bU+4l
YtHAsoV32LEyCpbG9de+mszWvThVDcnsiXJ1VEoN1wW8mOwHU7RIOUKbRdhoi3uTlhqm3vEg8lqL
vaNJS//BONZWNPTHrS1asg9MpoZnlSHWXjxM5Ubm/Gyl6b1L4g+M9/+km+WirxvTpHBO625ubuqY
J7wdkxHHLJ4/2+6IN0dffR2p8Y5G9F88h7sRti70RljSzsAbQaImTExSBNpELYCnA4+9KGdVM8Ge
J8TtuUqzUXeTnx5RZrJyLAecMHCleG1mnjq7UHjbXbvA1CCjsD90fEklgromVQcuXDhC4+cIsDJt
QvDbv+iFIurY1QW9Y+gcRC8S4g5p2RYUp9IYJ0ozf3Dktgj6M6/fTrsS0L1DYHcGM2UvsQydbdcW
xqYNDQ2Qw+tSq+YrLx5RiCXQ1mwjjnAw+Sh3HQ9IZrGYQwdarE1L0/h9GhwULftjbmNGtSieEBN8
N41GFVHsbtJGsHRbLZEAEqeoRYjutMQriyS0yIgwu6NAO18+Xl/HvciCIbRmOrq3bTx7z3dK4Ad1
M8MpmZ0Vpo0TjCIdPdbbo5ez6MHM6C9Wde+vC92N05gOQ7QxkAtXL9lHHmks7RJb4IW40m5NxoEf
floP8cuKSCZewbKg4vra8/FbidL9legFFXHWIw4m7NT14AYowIYcq27lPbPcipGWM9M1AShbV4RT
lzzxormbI664HxUiZJafBLPAUx6nmE7h86u+9J/bSJU/2BcBEwTvHRLh8k3lTsxMDBOmj1dKEaRm
BqKN8ovCBvbeCwyH14EbQrJFzh0PY7ykSwU/nqB+czTBJxEMelp66Aa4GWKDgN+jvUfnxWEs9Q/o
Nwquy98LMxgaP5HvJxjzkd1tweeK8YyIkBSPoyPu5u6tiT4RNt+V46/ronZtDxALv7spEKlJ1t66
WkxnUmJerxC33ZQ/DGBL8zgfvv+1HFcH3AuSDMS8hPl0DY3pUY5TRVj0NMzEizC8PxP9b8ejVkSb
jZjVf23uxDjusrhPsiSs3NL2luSBa+LFHlXY3jsbdCZGWrUyykSsT0kSNgPTPLTZfVsm850rytLT
hvSr06BF+fr67Xh8wBvj6l3/s0K2nSs2I5Wdg1MuQbJB1w952cZHbojkkLZoSffinPe3YxG1QBMd
e/KMigdRXJs7hoJxZZMQcD+s4xOS9+BxSyq7x8r2buUZtn5I0bxkLZ+vq3kJKGPpeLOh3QK2z9iF
PUYTj0hPpyQ03uzKX45LUATibcTUbwtu3/G4HAwvf3W+LjYAT1StHju+ZZ2jIPjXRjAsh6Zz1pCE
JyQJ3YZ+z2rzw1xyRSPy78tfei4DoAOvMNwuuoXyx/lGFgMYKjGtmIQr2ZwGDmMH+ZxA+CVgg4ef
4lGVh7wEMMCKbgVKRwJvwhKpKrbe1J6T+W7sW8jJRwEpThQI7Pwpbj20GaQBcGh/KHZzzfBdU1Y6
J7yeScozKLuW+Clu026tRNSBcYzBseSPd5z410Wu2lyTKN2loDkyWnsQaYgM1o29hIvuHMzql56r
DHXHBZwtq3Qe5taOzci11n0E8lFQA9NFeNqhOaxdiu4362tyKB44KELxMlTouHcUTfTPr8kWxMpy
XtVt8nFJWZyGU0YejLY+GKS4Mah9vL6Ue6dhK2b9+caXDokzD6S0k5DPGfgYuh99rkJX2dXEMW0X
HsVwAG50LsI00QtRwGGHY0LKwwwP6EVa2XmjG/81ye16DByMfCEdhsEKeYLFwRASd40sDcdZexN5
9QuPDVXDx++M0IX1IcXIgEiFNncZ6ifLlrEt7Qj2Dv4MzW+j2Hlpm157qFNSnnq4HNBstURrPBtY
gF9EsmRBneStH6cR4HOqNjnqi9a8GeVsCd+d7ehDHZULZosaelO3cX4sR9w6Vq1b7amrtc63xDA9
5UNKb8e6bGtg4XXa7TzOOGfalL4UI7nvxyl6K9FyfrRo3bwV+DUnQ3PtA3fK5DYF8+8bGlSMYCKs
CUpWERCmA1nF59Cm9vSoVCUbdncd8Ghol14xVOUic6plSJowN0F4E/kT0DJiC5sPtJjr9qsSI9kv
kjL1rGlwPqSewq4jr8TMHzmj/3AxIm2Ct96KE4QMw7kNE9ZHZq9pSdjWpW9G711G/VGoeiZWvyVb
1laK9PCqiKY7OZhXQydrQ1BQh5HTfota8qDn9UmY7KhXuUKxvfO/FSkdzjjhPSZW8jTUF4Ckz8TF
e49Gwd9v0laItElMj2fTLHkasvyLFn1I8y9p/uG6iMvZHxx9jI+h4odLF40t0i0kBEWwLXAnrKBY
ReTVrTdOXvkBvgDNQoETIgmanRqfBcvotbfOTfVc+CqnvXsPb79i3eGNOzUjAo4ZB16bhu5tlnjD
K8hDb61385Ec6KfuzV7JZo/K6381jAvD2Sgv3VOJsJg5rJfFCO6uu3oywMIwNtxDOfnNGZCajSk2
dnJALDTWh7wHv1/MtPeaPoTXt2HvwtzoL3MogeZiKDrRpCHgFzyaf2vjBwLPP9OvnDYKq/rNiXpF
axkjDA/orloSbPl/cH8XEEVRMDSQu7LxqyO5Y4f0PgUy/ucx4D7+Vxo0tZdXgYrfaM8HbZWWjm03
al3PpioNU/DBmfSx5vkxMlXq7gU9KL4ATBN36Do3eG5azjTOVVJiacmSHDr4HhITbyaf8rr9B5+K
29oEoolDAJgnOTsQVNaxna/65L9y7aMt3qr663U72fV0GxHSko3LnDcFhadjaBOe5/a+bIpfVp19
NErt3hBV4aFlVWGbe6+rrVqSqxMdQKLL1buubEFt2J3GIybSj6r3xa41bFSTnF3d61XFY6yesbw1
PQ2n5X1dqCZp1l9yYfobIZIx6Lxsy7osIYTG77KsfjaX6sP1Ldo9yog/0biFSsjFIw28GfNMTfgU
hDmfMYQMQHvNGoMkn09WCi7M2lUBQF2C2a8+fCNS8p6A9IhGe/We0/cM/DUPE0BFv2QYD1op2MAU
gv6GKlyDb+DlvmU/F0VT066BbMRLXrRrJmxBUqPXNGIHvMTDMYq/DrNxo43WqxaNT27SJJ7VsJfr
K717sv/IdddE1ebSWCzU0ihaiULQXTwYxuyT3g0G+rYMqkHOXbPZSJJO9pT0Q9KLVdJcP85j+TkG
7el1ZfbMBtgAa+8SEhgXiMPox4xJM7VpWLffAf0d9HnmpzhzBHQTC1WMUKuErSu7Wblp5DPgU5I0
tMZe+Bm4OwZ3XrwlRWerQcrMb6uOKxTcW8Otgus3bWRavQa+swEKWk3xwlwEzmPdK/TaswhgUeIP
xo8uy+2T0USYO4AMUj7OpeHPSeZF5IkT1bz2nrNCvzHGwgG0iZSI5BN1Y6z1NOvSMHFsD6r5Lf1J
XP1w3Sb2vD1gHByGB+A6Ey2ZHaYMKoPVPUD5W6E/d66G7HcbgQCIVMkJB8y6A43ztyhui9frgvfs
wzVR3F8xNy8Hl82MGGIsXTiUtg4wSek3fe61RuG3Xe0xoXrz7G0bhqQJOl6A3XsxJVosZsMQpqeh
Keavet4fxtEYgQniiiAeVJn+y5kOeMutNNn4UWQFr/lKVmP1aOCO7tqsrEH/k9+MvH9LSpBM6y5A
/ZfoZUwR2F9fWpWu8jGY8DaxY/Qno88bcA0hJsPxvNNOfPh5XdBOTI0knUENUANgbS8gMCyOJz9Y
uGCj9/M6ytTXfvpVP7Qh/VJ/LrNj/T4+2XfJm2qS//JsnMuV1tdpOpoOeoTdnOJjmk7AvU2PGpAw
rut36U/OxUgLmQt3ycCegrOO4REg8XRR6v+LBPQVgEbCYRcJGFypS1NySMib4Y6nUeCy5q+vsFWJ
PyJWJTdOUc8tloIsGvFI2/ujbfo67T8PevbezW1F6HhpeOei1m3biEqaCbBLg8jC2Ei67znN+SPI
3I1TzUY7iCtuBNdXbyeZC4Hww7jQkGa/SCrx2UjdvocdGA82urq6x7EPxAMNhkP9nn8Gd4Uqgrz0
WqtAirALOKO2cVGYwnx9FFNoaBq2x6JvNgB8O+vUz1U4c1XL2q6VW3g3wzdTFz0o58upZ4Mzt0Cu
DyOrelkouRN2czDE31e7oJNlAc0ZODbocJGsfHTmxGACOgF34UOjk0+JY/zSrP5d5OoZmg30VuGf
9vX6I1CKJcmcJ60+ZlmYJDmmAEzwsQ/V61ioqvSXdxsUQ53yt89HtCzdoPNUuax0oBjLXKQcFmRR
MdP51MzFkevtr5KITxmNVd0Hu9rh3kaO0zZxIUu7NiVGM9Ukz8LUTm5tu0Ynd3qgjmpkec83ofUO
HWWouCFGkM5atogC6MFYREsAX0K0z3XdP18/XioRkpftprZtEY1mmExMiqMZIXnaJjX965o18Cw3
ikjmJ/RkYREbYeWz4xU9CByz99f1+F32Pn+SQYSBNYJxA8BfTkBpI02itOiyUOei/sq0tPCHJq/v
U9EO70o9nu4ROdJgzsbEj3qLPKSTEYV4EGXvcW+bn0egaCU+79CpkhSj875ipRYMCKc93D0LgC3L
+BENIJGiI+e3gV58N2IWZDdBpAsOpXMHYGUiTcUA1y0YZ7mXGCV4KyZrWV65mPtgzQnea7TpnpcB
F5ROAahMME0eUETZFlLc5nDTu8iqMN5oIIJYwUTTJLqJZ5ScBIDjQ2sqmJc0AjzIBdf9frZA1Fsv
lmfVc3ewy4w8obcvD0ROhyDXVjy4aCrQBCI0ix0q5ERPDjB7S/TPG4XC+i5HBVagU2AoI0+9IgLI
ZZa+z6u2mgG4FDl0fGBDNR9FlDYexUZ4PXQMcqNwPTL07MBdrfBtrWevSxWr6OP3TjTiVPRtAlCN
gFvufBvMopg0VxQ4BxP51dDoxh1sPGKGNLxup5cTNKvGfwT9Dis39yc4CsZs6HScabQ0htZR3DYn
9hLdk+fuYNq/CQjnE9AAFWJXPyibGRK0K48VOvQuLrVkKbJZuPYKDk6OkwjG6bS2RncH/oQZaMP5
P/CR7S0piKERmAC6Bc0+kmWPehR387CCaUXTYxNjNIxp3wA/+A8BCQMuHzodTYMh9Xy+c645WHOF
WaiwoaBut+nJnIswXlDlBWPC9VXcdTJAulzfUKtScoG+KMwuZsLJUGtNF9Qkm/gAVLzWTwK0Iz7U
cQCCYa8MqndfkHsGMYOqNWx3Sf/IlzFOmCDpErkiDzUASGp56rvja+4oS2x7trKRQs5XNG1yF4OD
GIJK3eUBnXa3FDSgCoPcu3c2K+kY5zKqKjWA42tmYd/OL5pb3vWdapxzJ1LFfK2BcoQOfNKL1vKq
n+zFnNZLp8s/06J+HHNMTtsRvzM68CRfN40dfSAMIRYSHuiYkv2Hs9SjS6qchwVwP4YqxVTQj+sS
dtVBPRp9DTZCU7lTr0RAtcwl7Hw2ATmjzUEEr++U1K8iFcXJ6uwkZ2HpaPp3QCGFRna5PU9rysai
XclDMiT1sciRxEc5lRhfBx3k6DrugjYDEBNIXRSruPfYPJMshY3TMCU1Zg/XA9Z+5IuXtk8tA6Ug
XtnggrChOMZm+8PCfP2kivv3XhrI7CNRATRrYALKlXJeG0OhVVmOgsYKloBiAhhvTwNokvWgfh0/
xaq7YDXyi3XG7Ja+ljRBWScFrxFP9DTRowwCyXHtbxg+YczpoIVNiPFRRaSx4zvQ0fpH2GrBm4sn
n6wBUMkYClyc08iFH+NgmAp87p3GzhUE+I8QyRlPTlp3yMnlofvGX8AFGSSv3cl8mHziTyG9m0//
UHvDdBNyE+jawkD9xTh9G1G8DVNYzH9aSQ0wGR1Tf2XGqr9UD6qkxG/Tl7ZsjTKdtdcdA+/y0ViS
aEaknooQL6rOQ+/s3WwtnUfYInxzoW81IBA9m8bfmtkwfLywPvVR/lol8xMm2N/VVAQY+f9uJxqA
JlU0BzseAp/FUGRBezf8nhTDxE1nN2juFuE4HThjnwu9C6LBCYRpq553O+4OE54rDwcoqy5TbW7m
lIaGrgr4VvRQGHccRNfX3d2OuZ5JkB4mWpoheTfleZhhF62TptUeQtjrMvZ3c6OGFKKYg24Pjpug
xztsburb2o+DojqkJHAfV2a1yu/vythPHS/iSo6+3SVkaIOjeLVikkE6/KYZd6ChheyOvIB8wBO6
CiJq7zSiMIpWGWTu0DYhvx/rglO7Zxgp+G+H5uWp16MajYLO6tNK4mmJpyJi33mRgzhtbeoGqgQg
KKQ1XZq+Y1zHg8bsssprWAzWEu4n7V0BvHOfjvyuZ6XCWHY13QqV7g0kTAzWDQjfO/pifqY+8ZaT
+FDccXAvuWHyYvn/UmkkyDKDJgDdyxhQl713g0KO42hITBWtFaCO6ycM6RvBFHfinp0guAUHl4Om
3gt2LKufKlQa4a17xz45wwIm2kkhYs9xMNw/61Q/gWOTTFFkyzxaLVbPooD2zcRhBk/xNGLpGsVG
7SgDtBAkkYGmjSBGdp8AbAa1aIbESVy7D86E9oTIOFw/1Kt9SR4aIkCIhaY9wMDKt/i8GBOPsykD
6EUZ5nQ+TAyjyaVxR63pRuumf9AI1zckrn8vBigMs6FiJvCECRk/aW7yY3Hal+sa7YRjiPr+V4Ql
FShjjlq9Q3BzZ051N1cURKlxsOhh1/ZIdqETIcIgRaGCYN4xCkgF2BBOMvgX5a1qZvyDCReAbjc3
2ay/kJkGC1LwrFYhN+7ph7c/Ht5r1zXyeVJkUrVtPBssQ9dK/zTZ31NUbQh9tuidmWF0sieexami
2HxpiMDDR7fi2sq+M+IQdSR3yrUrko9dGEXIZKOpUXGsdobK4RpQhUVqAwx+6LQ+V4yJpCg0G/Xe
7qg9OsflNHjtsb43fcCDBCqiqJ3YGdJMA89gVBMvi4mzvYyLtTb/2MY8H1mm99wfZ3Py6qnKDqVp
zads1MRd1DaZP2dwzj3e1CfRCy0w8kYchBVzz1iaIkxHY74pLJb/9WE5/8R1VzYxqAu8+Cm2Ue9M
i96PKdpM6k/Xz8pOEH8uQjKmjiHVEQ0QMd86zomf0lvc6XeYK6mBtvSl8YcPriKwvjTfc4lSpFIk
hRlTAon1mB/0OT0YKJHVLPUmjKYloLVqqh+FpsIEuzyeGM1BkWLlH8PAseyzKwzegXGwwY03tfFN
ktXdXazzAlBPYH83s0T1Jrx0q+fypK3D06hMqI38KvA7I69wpkf0ZgOGdG49jM0eDRvku9e38jIC
hESkjQCUhZFIwP6fGwsa6KYpKawaA3j9YzGMvjPZD8A3V4jZXciNGONcTDvVoDZwxjI0hjr2ASz0
nKZV5k/a/JpGxd+PJpwrZZ5LSzGKt+RkwHPFSm7mMgIZtAWWKU7xoshRaKpa85TY7H3eaDcdn3+Q
onqPNsIb240Uhc+dMZDzT5F2dHDH3l7Qrozg1zwaAL0QiHc/oFfzxXwwgGnnl0ftJgm1e1b4KiCh
3b1dkQWA8o9spHy5zDRZnJpib3VWh0V9mtFxm6omyXd3FtcKnqO6fVm5Lnia9C3w7sMkM1573b1z
LPKkTfWjFasawlSi1p9vHNtcplq/JBDlWCiRk5lRjzp9HQ45GBPyCZma62djx+fg1vqjmnSzmKKs
K2vMylAfdGCIlfbBKpvXOC8/dG671sHqd82UPTgkFcfrknf9wEayFGkngLSp8hZZXUaBW8KbE20T
AC/Gvl08WK6qdr5vJ3/0XNdhs65FEY8xjKgMa965PplAPVFU1nSKQRUbXldsNffzuBHHAT19LkEC
77Lsm8dDYuSRVQJd2QYoH8u/4c2mKjMohMgodkafDLY5QghIVB67QdwtSafQY3eD/ujBZLc5jlWq
rwWGQR8OQOi7W4xPQLTC26/yzE7lRNbY88qqMcl78mqYWAaKsXBJi8lPIpwsMHMZQFStbU8f7d6b
hRMj4dS0h8RseNAYXEXet7+obO0OAIDwRaEhMbK8cgB+gRpmYXi2qfXvGvB4K1z33hFH+tUG8Q7+
AIjz3BT1hSY5mGLL0EXG52j3DrC+oWifo16HuOvndWtUSZMcSgnIBm4MRomYGPXK6XlI06B132xT
sYGXr3Uk+jdarda0OWBsiJumMnCcSdTe2LXz1jrOAVX0U5Tkt46lPxeL2yjiYpVukgtZC/al3jpl
GPUT992cauGSlGBaB6LfKSoarrjh906EiQ4SiuoePlkOlVBLBMFwDOZK00a3oOt6aC1Cam7wiHmk
aH/4h53bSFutdbOiVcyyJBpnvGaAOTagjjoWxqEEGJemxF7cXUg0jwCjYEWTkiMkDjgnG8H8mj92
PN7fxz/6l/o2PUTB4GUe/Vxrj+2P/wNr0OpC5EO/jjsgu4N3zUXVtnM6qpWZXaOVe7pvHicv96mH
CYen7FaVlN+76LaipNU08xLzW+5qKyz5WJf6jWazdxUq1aPZfzWc4ZnqQ7XePyqgvr2HBFIi69PX
QWMVenPO95EbNtA+ClSohOvrRUj9kqPSV/oirPJDH1TZjXo4diePxRggF5CyA1sQpYakbt8XC5A/
/ou079iOHEmy/ZU6tUcPtJgz3QvIENSaucEhmUxIh7tDA7/zVm/xvqJ/7F2wqicjEOhAVfUuM5kM
C1fm5mbX7h2nmIy1tuY3l5NwTr9TH0DUEeTeH2BGWNhERyZnfm0sqrBpyQBQsnmfty8Z1zeNKLiV
taZ5uvQcPrI082lI++m1qmFw/EfrJhsQbTvhJn4TXeJG/lpxZWlYSHmi/3eCxYGT6Xj5TK0ETaXS
AEWu69vR1D7yLrwgnXDRNJl7/sRPHzU7DsBAovQMnUgoSc2D2RhiTr1Wjsg2FYyhs6e71KrszaL5
SnVlcUgHdmZ+M1ZqrktdAxBXkRo7nou1ExEoDHMlrrysNoYVvzlttpNxga3CQhoI+mDzAn4SRxWl
TKSBzpkfq9EF4cX2/NQtDQmPWJAiiCglnPS6CCYjQ0cAfyt6flULKCqWZe6rlEg2Nf68whqKs4fW
ZsEKeFy03IR6XKBeSi+D1wSAIIOK6XZ0QttA4egvdBEfG5y99uRwtCDLkLOA4hKwDSu9FsW6cXgH
dZDzE7l4uNAvhCQucDSnvbdhmaYJmqVJoKOoYTeRovkjb9ptm6EbLZRzyPJ2RHWANucQA01bW6Dy
K7ITqp0kSuqd/zYLNy56VrCgSLGJpz26I9ReRGXUSQCOjc825FvdEj4gCvug1ym8N/H/vLmpWwr3
OwyeSJZU9VA3nTKyIBvNvVQ2O1XuH2pTuWhafpkLa6NbOu9IVspA/oF+7QQFIsBjdgOuncCMlEs2
6Le81wGizLJoxbEsTeOBoTncQ2ADKdKqZ0EuinyfFLW2U5lqXep6LTr6aBAH7PdrfVpLRxLwFhD/
fT2H5lIcliQxCZUMFN6G0hNZaltW4oohehcb4S+c/gmTBJgtepRP4hcz46VuMJEFklb5VEAaUrjt
NdVuo2RlQy4u2YGl2clX1QbU1yF2SN+ll0loOrpa73W5/w/NzM57mVIxFDsMKIbScsrLjSIk11C8
XzGzEBR99UFDcRfUVydQEMRlcWolJfZFYoAxSS07aGSwwUaL4kdXtB+9Ej/A7ezxQFnZkcvzCOjT
b5bnpQhWV3FpoG8EiNTQicQusdu0uBaQhjx/otfszIIvxYjBagtWfMg6pKYdahq/sMpQ8BKW1m9/
0hTabybZGRDlI0444cqrMq2JYrT1B1H4HIO4qfvW6isZ4pPRzExMR+7gSTBQCwCqRKJBSa7rcS8Y
1d6sixVanpPbGkbQHK/ijoNPQu3r2IhWsaiOe9zWo1x9K9F4ZfcK+dN5ri8jIPrXLE2ZcBfHRjKJ
FEKbA2BXpGF4k0YgGrZ0hk1YqRD7zQUK5NP55TmFiMKfT9SCoHswEYnPy6xibBRhkg00MGoGoIUU
+1D/fuaF8o658DMLXccd22t5eg+itj3OwsoL+cQJT/aNr9wQ4LloZDoeciN1Bi165CcbmdoG1baq
2YJA9G1AyEwla2XjL6zikbXp5wdbJY/TNqzarEL2BjWLslKQ+a1XYA8L23Fqp8CUTooiUG44tqGq
SDxpHXILmkGlAG1nxB5BEbEjvF9rcDu5TKbJOzA187vASnJFbafDhQBkjG4GUQZ27IL8aaWDmZ3Z
IpGcZyD2TqtApuBAjcBqRIcV13cK/pxsIMOkIMMEeuF5Na/oRKsRshQvCsDDzB8EAr0T/33qW+CJ
btxStwFz8CyXBXXwB6j3p6k6isZxRwLZAynmiQIYUNfjVRN1oUpKEzGVlDyyLfORqHRHw+8qz9i1
3zrRXmNTON34IHKYIOkicIAo1U8/P9iKjFuVqiDBEIBu860e3kcNQGwz9ppR3Wag5Dp/zk93CqwB
dochImyU5zBeWlkNpOpRewR2xJa1q7i8UYZt3f/p0wxyL0wf+Iyh/HsCCu3SrBiJRRugUwhg8aRz
SwiC2HjqX+eDuuly3Tk/rtPDBoM4ZmCnnxii5sBQEPXFBQrBTTCQCqDQe5Pd5ubzeRsn8QCq5ijT
TykgcBOcUOY2ILsRCsh1Q1yY7BT6YklQ3R2/t8VgK4UKSNMPrmzOmzxNj8xszhwVb4VK10GRH0C4
qnV713xKIgeM6T/oFjzYf+QxtbAfj0Y5zfTBfhRGnSF7H5WBWJWuyjbD8K0KP/Uu98S1Z+niooGY
ErgbwHtOAtMppW2SqmiCMCmDuCkg8pS+W2yt8/zU2WPd0AuAEifAMCd7XiyzMgS/FAvEmvndaOyk
rFvx9adyJdM6HdiYxR45y0VQ2SAkLRJbea1dyR+vwWTlJTvymXkTjgTN/YoDXhRXvhB90S2DNe7N
xWGiI0cW0fuA59LMkfCqkeOIaCiOseQZ76UXgWve+e14ksbGKEF1BLyyaU4aWTPniHi4E5NBwEzS
outdmsiaCz7dMAhNtXDVISI10A6jvGvqagzO2z59ek/GDQC04J8BhpyPbxyHVtVbE+H4BduqHg2Q
ubtUdhEE2yN3La912nc8szbLAmW6UhYWMKdB2CZOwR9HkdtKowVgf7yqee1QbgRgMnLr9On8OBfn
GDcf6PXBYXoSiJWKShSFqDVAVSDLiq4qNXKKQXWiodlQTlCFXOu3OG2Wmcb6VZDDY/SUr1gLFbEw
e6kO9DJxuHEF2QSbGNzrh4+oy5DMaNwR9ZGI+iOjHwLwFlkNgEvyVgtsZYctuQTA/dBEj8sDNYTZ
JtZKPeLcjDlUZ5qAWsVtweWdMMQf5yd5yckdmpmtrkGUgURqyoOykxIb6lq9Q0rmscbc1nHnI8r+
ft7g0uG0EFiDExptcyegd7OTlVw2cw4+RsFKbKPqVVtPMnmNXWRp/pAMQww1PcNROTj23mVTGRZV
jDpoJR1I6YuyMwCsXbndl7bogZF5eVVradyCvKEOLHqJ/K/DzNazwnpTNoqfVGhaF17Pz97Sck25
epBpLnUdStmgMb2oeVAxxe5CCEF1YHqUEycUb1pjrSaxcM8DBYhegYkf/7RXUE7oQNoWsALFxPlv
EHZs2yjlvT1J6u6HqtBdESJsuyzMFNDYIi+9EswsHUjcUyriDAlredJHbEH3E+3KuBgrD162AHFo
w22D2ImjfUtCWwHPU5M5MXWklW16im7DE/DQ8uxgtF2W6yRmiDeCEbeWG6PpSgW8CyUEHXaHB9FW
TETf0vb8Ci8FOkeGZxu3gphOWkOkDQJnkl+Ze80KiDduiv3gi81OkP5AGWhhVx2YPFGvH/pSK0MK
k4UIlKzILnNIl+CZ5rUK20Hb4c9Wto+m9kTFPm8iSgdIpwRlhMRVuhlFTyk/4yLzV6ZywddgXPA1
Erw6Iv3JRxxEcDIr0Wk7rWEy2KVsT2Sl4G+hjvqaOHrl0Rt9XwRrtEILjgcdGygAITkONqV5/iCR
VZ4WTdkEosI3em7eQuPRzYvo5fzg1sxMYz8YWxYqVsIEmAFRmDOl5Tr+SpW14vKCgzsazGwG67DH
28bEDIZEaW/jRIl2IRgkXaOznlkcPco1uxY0s/DOD05ZeJ0d2Z1FkWRgnch7nPtiEAx0b8t7o4Hg
ufTYQfWm4ndEBzV+FL4oKXeztkNaBqBdVbooS91hgMT33XWfanYsNdchEMsWSHXCsHBKMtxBgWvb
tHqQp+MO+ot+DTR9ZejbqLrqUmNfdkJggompanTw6rZulWhOLlVrju0ExzKdgYNdMrveQx6Squ/x
Lqza8XunVpuoTHZFDzFBlTyao3VhWeObITfXTMxXjt9ChuvY9sy1AceFck2BRZV7pNvVOrV5qT2U
prYpVeL2XelGXXHfmhAhM1KUkDq+kjpc9nEHo5/5uETpRRGVxCZAX3XjJRvmJ57goKMpdiYy6MRf
yy2snBZ1BmkXUCA1RcC9A+CswHsLyCoQrBCVqcsVKqd/MzRkRTE8dGnMJS+UjOSK3GFhafldYPJm
rB5wjdq9+SoNHJwNsd1LaO5pbhhuT4F+duP7+bOzOFSoYHxlHBA6z+YWcKdKqiCUGnSQlpYMZnPK
3bpcqQ0vj/OnmXlfeZyMQzROZkoKBTPZm5awZl6INk0wtkFHIrYZXXHoi/78wOYskWj2DTMLtW2C
jNUb0uu6E5fgHDs/f2tGZilECXAuiDjDyChn13WuPeudstIMcAq7mE7/wUCUY+etkCzJFN40Qd4g
t9e7aeQmnnXH3X6wx9y2nkon5asdYEsPxyOzszujL8Ohqkas2VBfdHQEWqiA/EHrsk6x9e6exfcc
8CS1VewGaJAel8r5qV306mgn/spNoc135vQ0bRQU+DTcJnK7q2tyy9qpRsF2Mu83500tr+JPUzMf
B/UtblaswiqCDkZCYkpqVywsDWZqj8ZoxIkCZDYYECYSMaEyXIp0K0rfROMiMoBQTdYeMovuWplK
22BkmZgNZncwBfuEzNjYBFJnelQsfEkpPQAuHzvoINmNCBlUBTAhsx/tXIp2QkzXfNrkMo5TwUBO
A3gFRXBopmHMx9tVa6EfoetdA1UivKWM5pGI7d4YOjDOKmOg46HTkvpHxOtgTPS9RfsNp81Wyc3X
AsGkBPqHnEXbjHRXmi6+hFm7WrRZuk4Pv+FsZzMlZWCkw0u5gDp4JNPebkN6A+HWC6HJblsFGEMt
c9su8cFosJLyWsqQHE3PbIHEOmM90/sm0FOQ9nGwfJPc2Ck5d0UjvCmU3pVM7uU63TVJv3KVLnn7
w4HPAiWWCVmVMgxcUD6K6IKqd1LunT9Ki97q0MZsp9c5WP5EgvF1TrENAw6J0YnKA3c1EnnEhS6G
sKr8u7blZufXHDp0xlewmVJm9+Jn0tw1mmar5hvnzEm7xgmVxF0Z6OKRPtjns6uTQzwso5GE0L24
apvndryC3GHG96xPfdZb9sAuJDqh0B9C80mj1KlGrHF/Uwh3K99kOlFnTtycI9TqQyFXSpz5nNom
aBEc0Mn7UQ1tBwkAVkx6t1mVdl1ymQfLPAcgVkljjaKFi6835ACIj00jRE/nx7W8qgY0HoGPRT1w
doGnYlIA6QyfCbEVm+r3g/EOEkFInSAqIrdx/NLIXXDe5PKofpqcXeedVdRQIYbJiMNZKpXdFuPK
tbZoAlSFKDwi43zC5VOUhtENmQgHHXVeDPrtKFy7BFZMzKMtykfoZBGYCBFXVdKToK+FJIt7/+cg
5pX2zmqVjnLM00TYA1ghvWsCEuA20wA+DW3iDs+jaq8f9DW7s/XR814duYwzJxSC24nVJtFCWy4G
Z+z5/fmtMPmMk0N1MMTZNRZJIVf6BJPYZNW+G5NXcB7f9Bby5jqH8CMSTGSNNnPZdx7YnBb24JmO
eNUYtBg2021m7KeeTNNVcre2J4r4zNWRvPJWOSrWdsvsQlIgD8sz9GPCYcf0dfD0p4n/euCubgv1
V2+6gj78lVOweLYPRjot9OFIKyNjnQqXVSRVDwRgHQxV40GuwS2bwkek50hW7iHf//38qi6+RCam
0N+P3xwOq4E+XJm6T4McRN9A9Cc7xK6OnF6YNkS3a+xZyNmdt7m2k2a3k1IBgRexaYIzCA+oRm1n
GiiaWtFT+29I0iMukvzzJleHObucMrgAS+Rfw5w07Bh2jh+FO/m1cQdX33eboVrzCdPZO3NgvhAK
B0saF5WRjAVMRsTlI8R+xodsZ3hi5A4+ohp6b2z/s0HOhTeSdIgzOq1l5Sk+7JZ26hIHbBVaiaRr
5uYqulxXNu5iCPVz/3xVNA9GSbiccQKhFUhwRIGQ8sc81QSbIp5eCaQWEB2Io5FJB9AeSlhQrjk+
IprRZFyj8HXtS/692Y2+4Usb/YdgT4VRy2lV3wgiR7StrQFZwlX5+uWB/jQ/27VtKY56KyGmIqFH
BmTOhxvwdDsrS7jofDTUsdEfhcT9nDcqlcfKUCsFiAfuNh6y17qTu4KjWS4U4non3lRovfTNlbld
tArQCJqTJ1rTuRNAJ2IkEwvXV9Htu061wdS9sk0WL6oDC7PZ44WhIiMAC5zAvY2XekucTM495JdX
LC0f9QNTs6NeV2gRZngoB6IYjCBqMhs3dVEyq1wae6pP/EL212hUVoY3P+sUjBx92sJmhqIO+rql
4YmU4HDM/jSXKXIfE9fX7ys1P+Ia7bOEKjBkFvteU1BLvujJ+/lNuLIb5kcaVOpyVug4aDy8YOhY
CNOX8wYWL7uDQcxCiRqsSEZiwoBFrwXSbFq0cKbpvZUNTqSUNiHNjRRZa0dLXvLHB1anYR94qrJv
RND1Yuoa8sNIXxUZd496nxG0Pza1I+X3IQHxjN56RvMRIoF0fsxfkKiT60BH/9fEcgfs++RfDsyP
gzg0aHycMot9a5eacFm15SYXSkBzI/GHUZLkitcFugEYiroZKKFQmgxbmwpRBlKIBE8XyFM5Uqhc
6bRp8O/thVy1uhdL4M3RVUFyhW5s92NPO6TqtfwpLGTpgxC6Vticzup8JMhkQM0ckrDiSRtIpfXD
CD4h5J9jYy+374pSg4V1L4SNVxQS+kGez0/d4ok+NDit7MHUqSQHaDSEwdJt3fqhcAHa2Kh251YP
pTOsUsvJS6f50N5sfwK0r8dUg70a8khxaqff6Y6pW8MRPzpXy+3CK50IyjiIQh0QZfqFEzqY8wvj
Iblfc81fvvfcbM+2bdeGSQ3k6nSpdx6/Ei8ZnnsXKGo+Q7JnK+zKz+pB+4xv13BAi/nOw1mYbVjG
21EWexhufdEJf0ib7DJzyMVwQX12Wa1lyaY5PRkmYMoGqAzRhXLyuMWtT2M+Akrrm2A4mFg60ae4
bXwrKLwi0Fais8UlPjA321Idl5NKSjC4TDV+0Er2gAsIaFq+WtmavPbiK2ZCYP9raLPtFInogQc9
y7SC9K1vne5xfAf6x64QeqIgp1FHWI1WTvkicFGgfIuGMID/AQmdrZ5QtIMhjNONNNiDU8guuYr2
hR+66Tuchyz4z6qvbzK3cKLCltYIQ6dPn6/mofVp+g9ObGPVXaxJsE6NzKeM3ipx+E7kP4+/Ph7k
LCTMK4pOuOk2VEuq2UkdgshVHVZgKktb5XAss9BFSMAyUn6NxUyuY1p4qWbeU4n62hg+nvd0Szcv
rndQI05CqCe98ZMamMLNadEUc9+VEHpl0Up3w+Ju1LEZJ6AWWlZP8G9x1oCVGxGmBiRotEdLWdV5
iemBGfDeBCi6HQOh3Yzfz49s0awB0OSEKIIUx7w9sVDRM9j2UoV3ZrQhzOGB9dWGzO6KKw38oM37
KsXStPrzTXhocrZwbSSmqVUY00NedIrv2U7bRF4Gq3Q7uMi9+gWw38Iq7e/qUGcBaNFKsVhM9+Nv
UmtIPt4Dd0MgxqTtzD0ii/h2LWmxtEcPhjqXktOpWmLnYKhjF7tpWwFJ/J1HV+K4WitYtKQCRQVG
OOBC5hXaXgsJh07xb5kuw0ebdeKl9+jE2U357MIzRTu7Lpw1LuXFa9A4sDtz2GVZA+VvZW0Aisfe
lx2rtdPWiZ22QIIbLe2T6hVpUCPwEr95/mt76cD8zIezRNWTWonbLz20tJHcrqu8qEZ6XX6MUH3X
AtVvC145hsltWu6gKro6B0tO9XAKZpFAnPSdoTLSBmbagfefgeAthZrummDwYriFkhwaUyVwhoI5
4Nh5y7LSjZWQtiBpzTZMcOqyt41iM9FQ6j4L2mhT6cmqkMciZuzA7Lx/UgyL3BRbmJ0YjtR4mwyv
+bVWo+e3to1AduWNlXlpUaPzd+34LD1IjEljG4VCZNDnJToAjpkhTBqiZZ4CJftipj9Q7bVbdFKb
0SMZUE2mK6WnBVcPmThQfWpQSpnY0I8nWVO4AKUnjDY2PoVhGydrvOBL8duRhdl2Cc3KRLfvtGVb
c6vFqVPKVwV2rqHyO5WCT76m15kpBdDodcE3aQ+y+fDnnf7RV5gFIaGRE1HuaYtAmr5BZ1R3DHVr
uiBI8dBaRN3MBGGguxZLLk4tFMOh0oVUETCYx1M7UOinshSuQkoqIHLG8ps0gLrr/NiWjUBoCRQC
k/LM7JDEoBam3TS0IiV2jLEJ5tN5C0v3iIGM7r9MzA+EVVmmycFBFIAIpfEGr7vkjmbYjY9GTmT5
0QMQXa/52cVhQVIBfRToXkJF5nju8O4FWVyet8EwAJnCro3o8/yoFo6ageZNsCwCV3iqlxlKGVP6
Gk4sEy6U7kqobtRUtiOgeqJ4W+KP4bj2klnwm+B4B7PuFAaDXmy2VCop+0LhGFPSmn5RmvdMFDZq
nm7Oj2ypkn1oZ15mEowGpQoJ+w5Uwcy3imybZ9xy0lp2eot5eiI+5kUZqJG2k1j4FyBFR9Znu57R
NqfCtFtixQHjqLnjtxN1sAYcqmb3HoWa/ZrbXIgFjkzO7mTJqBWqN5jYtNwQK/TJeMMU6mnq/fmZ
XbQziWuKFggUAUg93pQ543ooTQsoaHf0DqhmWwT4PRP982aWLr6Jk/N/7czG09SqZrYt7NQ+KE8s
6OKGN/L96DAb5ED8PloPFReQF0cWZ7dAlhhNqeY4DaWZPJuZ5paatM27+yhE9wCN3LAIfVYDoSnL
31cGu5DFARMy2nBE3D9TX//xpMZap6Wxht2aPOnBAAxaFeg3eArUoNG3h9whD7XDUC638T4EFfT4
+lfsT/TC+A6yaswdaB5GWNcKQ8dTNWiT7m2kam2zLv/M9QRVEugGSNpHrFQXvZxcMdmwbOgEQeVF
qDyIfG0gFfSCtFAwpMWLVBne+a+36DN+fru57+WpqBZKh9lBrWpq1cfLcqxqNFcmK++xJX+ImONf
02DMloF0kcwmHZ+Am8zJGaLG+F0y/MG4CytwK6AIWHFp5e5aG9xsnzOB1CO2HaY9LW+ZFe+1Xn3g
WpWu2FkK2tEGDkKaKWmtSHOUV2Hp1Bh0GEr05jOqxgdSJ6k9qMxHInajRfQhkfSrSjRGu6jrTz1m
upuMox/l/a06hF6pah5y0W61Ssqw6FIOvtn8bThUnR5NrssQS5uNEhDLjdfGxnbIHv78TkJTIro9
cZEjuJwW4yAV0pa5agoR9rgCPZ9RDDfGWHmhFa3hqJYW9dDONOIDO3qTiMbQwg6jNnCI9QOw3Hgb
bQzHCJCzLPEm9MQ/AA5eDFMODc+SMJSOWmXmMBxDclJJbCBFxMfUTy5zG5gjsbWb2LY6e+3yWfTW
h3ZnS5ijf3cwM9glT+gcbFyCEBZoJ8cCXjiYEluTxNbKjl7aNoc2Z6FEJxZSSEtcslXply3UoCCe
kWJqu2QFZr5iSJkujoPV7CuFtxPxT5DxKz296upL4Ek5XWPsXAr3DsajzLxPLnGx6k04YQjXOSV4
QeVuxb8tNSGZqCqiTxy8d+DmnW2PDGqXmpAgUMbDXYvtYovGLtSl0RXE75lHW6ScRDuN0IPlnD94
C1N4ZHi2PzpRg0uFqBqey6HNwkfSgaJBrnZIbbjnLS0cvSNLs10BNmWzoCqf/CmxS/YcWltB1Va2
3tJ+Ry4Xzf0oIhkiGgCPt4RZ12NnYFsEQuTKznRfCx7HteToH5KXonlVvTs/rIUI4cjgzKMYJCGV
jhJTkJPIqRX9eczVp4akN1E6brQhfOuMNejewm0IkwBEIjEJvvevOTjY9m0fg5kUlBoBrzWwfY0S
sekYBtUQ3ihtdNN1Ct6M2SYmxDs/1iUvdmR5OikHlmtImCdmjdmtPLW0DZ8H2aPlKEBSOSUKPuIm
dKpoZUkX983BaGcrWlPok3XDNMHKj15o7Dq75PqaLOXiMTgwMltFJWNtEgk17oUQ7/wBjwMLimQd
f87kVaGZpQv/aBZnh73QOsjBM4wo3SabUnZG0caLFT1E9Q/oDm/Y1fRqDZG0cyzUWp/Pr+HadM4O
vCQMRWXKGGnNwK8hSTY3FFtaC9iWrSCqAc05wtY50LOMGuiX1SU88/iYKugdzV5BrPCXdsZPI/Lx
btRHSBFkKYwQgTn60GLGGuB2b89P2IL3x2r9tDJ7feR9SHJJgYdMhGepmPgJV0UVpo+Y5eCPTMyO
lapbadrHrA06DTkM4UXbcEchdvED2dqHcscCfcVp/ZuD/HNQs0MVJ3o3DpOb7Hb8aXQ1vF6uQbHq
tB6zQJyQ+X+A7WVtT8zOGHBX6FIqsFzF1M6DVrjHovUz5AC8ftd77VWfuRn3mue1bsl/cyf8HOzs
vLVDKWQAZiKMvY9vFJfdR7KvX6gf0XdzH3vpo7h21S1lFaFuAwo41P3R1/zlAQ78ZDvGGpjuYXGI
HSSCg4nlabRrAGuoD4SZ06xlpJZwX0cWZ8e6k1itcRW7FEIY5mV0JTvZBi0KIJ6pDRjOQrt1DCwv
LsFdUk9ZMdd6OH9QFtf3YNCzC34kegWRhgFfQfsRJh+59SIp9/+RiTmCKJdEYipf0YoV7XhlQVa6
gRZTslJnX7xgf45knkphStnXgwAHPfbPTe9LzY6D8DsSn5gY5O27qEX++XEt+hgT9dOpdwqav7Pj
GKoGSY2ow70KDGRd3aXhy3kDi/fbgYH52atqkLIULYKvWrMNQUUA9gJtCJvF+UpAuexaDkzNTpsE
2E2ILACOuaG8ZF15p8l0cDKUewau3A11doGEvz92fVBb+abE4wAP+PEeb83SrlUlXLkkltZSRvZG
RV4MDdrzEoIVVXljNvA6GgkDXay4g6aPy6iMNrEgbsfEuDTH3qtBM/Sb4f/66P87+qQ3v/nv6h//
g79/UDaAHiSuZ3/9x2XyUdKK/qj/Z/q1//1vx7/0j2v2WdzX5ednffnG5v/z6Bfx+b/bd9/qt6O/
eKh718Nt81kOd59Vk9dfRvBNp//5R3/4y+fXpzwM7PPvv37QpqinT4sSWvz6+4+23//+61fD+X8d
fv7vP7x6I/i9+3/+H/rLAyX//L+/vBXff7kp//n/io+EfZ58xOdbVf/9V+NvuN8slNhlyBGhAW1i
9+8+p5/o+MkU4+JfAfQ0wXj86y8FLev4779KfzMmRlgwl0zsUODXwoauaDP9SBD/hjT2xGoCAXqw
50Am1fj1X1/2aNl+LuMvRUNuKNhGK3z0sV8D17Io4osZ07G0ZOkkN9EA/G0QAzxDYueO30UQUPlQ
iCG7esNdQX5IbiaCoTWScPX4xP5u9UtkSUNOHhz9x8FNRuJa6vVXNOVtwhYar2AqszpQ3CqftHrI
s3cmKbtYzb1e1J2sf2+ywge7E1qWyquyZja6MG1RujaiOyF9U4zS6bXaaZUNl+tvRmbZGVqTuSbb
qHjpMfEKoXObrveRyHOGug9i9aHlb+rQ+wQqcO2ounJIfGXiiNGVrdZs6+i2jz4bgryvuhbXzS5s
8Lbg5Qa6eeSB5AnoZM1CrrqzhHAsSztW0Ujd3poDmHL6Oy3F3S0Qt0EgmaI1KUdXuW6BHKy2LbaW
2py81M+Q7PevgKsbOxD7DwoMx9OPF92YtDI8EmTqoyxx8r6w496wW+vS6tdu71lV99TazD0XUCsQ
DAka4YHkD5mt67a2j8F4r6Le44GjUXOq6zizs/dhLRA8Dj0nyxM/KFTlRNB1gQJ1NtWEl2KZ9I3d
trGHlue7huOFJSUuidqbmux0oCQQVHBR2qbxhxX/ALbbPX81fRHAH0/18VeYRb9dS5Skbht7AoI0
u2I7eBrgX5fJBt1ObrILXe62Xqnbw0W6rz3RzTfj5zqE8HTB8S1wQcBhgG76ZMHBN2eB2LqxJaOy
y3AzjJ0rjLsUbQkCezs/Ynziye46NjZb77KJ8xEcYmg06O/TKt6IhXiVMQmUnyqO4ksXapdVAYVe
0nuhJLt6rIGNFG+c/lHhoysNzyJawGKS26RBG7yZuwXyepnyELeXQj54Zjp6pQn+5vbdFJKLQgdr
V6F7HJkloL9cQuOtQV+7DsmD+io0TMgkgSqN7+V0hyjdVsI3XYocqb4twgaAMc2pjW6XdYqdEAm9
mUIA/ibfKEBRY6I5cWxtM+mcVgJnR64FPUPWSqmdQcL7kgl2rlyQONuBy8BXM3TLWP1Gz/pHuc8d
dcw8S5A8w2C4wcDYJhcbKU48AKvxLGV2Zj0Y8FMlmJus1PIE9XvVfA5FhuYt+c5CVswSQ5tn6I40
4i2HVxsLKGBoAsTmW9co++3QAL4c1bc5Q7XGuknicZ8o34Qk3mTl3oqwAPqb2vcOD5kNMsIAOOf9
OGSuVeQOawE9zN/r8GPIRlsdLVtH9oFLvW2ClixXczsLrfdcIps4rC5ay/S1wbiSlM7l3PAi+VvU
S44i6C96BvwtXqhD9t6DUBBVDhuIAiwuMm0JVDvw0kOaCPNihzn1B/kZiR93GHUbKq7bptCf6i51
oyZxrIT4EpW3iTwC64xovmROLKY3IhRqaMM3ApMuVam9HBv5QqWhW1Lqx+GPiFHHkHD95fvegq1o
dLtc8kuOlki1ReVzFDcy7T6T0U3AOySjfG46A5dtM7ccI3yVVASKYqt4sfANnGR+T5E1jiJXBMkq
Mfq9pDNHpRrUFOtdkcdPeRqBVMiymxR9hGByq9B+2Uqta3XoHqfJpUSUhxFd+cTU3KzW/B74K5mg
pxo1JFmXXAuvJRIN/pCgZJX7uqW5avJoCWB9TFQvaUSnM1ovy6BHJd1X6EZP32gXQa3nJe5lh9dQ
tFCpr3PrMgO3WYF/IxVE7Y1XLbJ8cFfiggPfSodbA++TtqG4Yj6IYlzLrN9JEB+3lMIdVRNe2HKN
PvStob2M49STGMJWUfKLWnJUgodVRbaJFINoAyG1yHwZpOJ9hpZl8A8SKfXz8kqXfljV00CsXayw
6yYs7vr+QbeAt7DwO6rm9PoNMbccE51JaCPTk60gMmRL6n1YZ5BBj3ZJh1d5Gd9o4MGkKtmYJnAO
xSY29wIgXeV4DWyTzchdCyiCqTW2KGcua+q7MmwvKquNbK0znholvar0xg9N6I+3/SaSJAcVRQ+8
Yv5QNJdCEW5Z1gUlK17alL42WvqY4GmANj+n0N5CSbwOZfI4junWKEaQ/WeBFl/yHBWherSrJPVR
BtwMJNtFWm8L2kuUq9cCNllXkrc27a+hI+ii/GHzobjQtfJJtepNb/SOBhaoEc1eFUqo6f/n7st2
68bZLV+lX0AFDRQl3WrYs7f3th0P+0aI7YokiqQkUiOfvteuBN2Jk1PG38ABDvqiUKhyYmqgSH7r
W0NXIofE3Fe02+kSGOasVoi+wX4P8hwyH22XJ253ZIN/9Bz/y2jNWM0OPceO4AA9KN8KLCVdi3TP
CE6azd8RFidt7yiWuWs4QRMhILza11EOxaITh9MSa8tGBApJpsGg1IPVII8niuNGfpsPVhIwKxEw
kAwvkWtniL7u8i/SeVZOfqp0foiQDCZ9GrceeH02PFD6OvO8+uaq8CSzlRBQwGCllgELzgwLPilr
/tGX/LZr/rRffSizTMuR5d0MsY9mgftV6xWsp9bT8Zr3/Obe5/fBElt17OychG76Lm4vefY5kvlr
3frj9IAt08EZDb27j8VVp6uRFTj/gVKYTY9mC6mZFUfg+YXPfjLIeIo/g9v/NCLapPbVGfMPMQy+
1J2ouymuyMOkb9X88u9b8x9/PT5sWGBAu/FbDoLoGHU6MiExuE+J6tL2U6WC+4etP7AJWAVI84VN
+4f3RnsYACAIPHbtcxlALj58lcRJmrrZCNdKFL6HuUD+5AItG5YX/unZ+td6+J9XBj9PnPYCyFJg
XPphfLtcilxC7XIlNrughk7Q+4Ma2h3GvW/iNruSYNQXNm8kFrm4IZvPVGAfwLHrFcCCGe1unO6x
xOHg+evRmhk98bp91Zl1Oz/gfPfQwT4FEhGWLRvzWXf992OdS0CdgHmGB6o4msu/DkZK09je9DYz
nJ7CWy4fOquMi0YncvrMcMv9bKwPGNw8MiaD6Y1V8ZJFK5rRNQwUs+tDvkpN25WzvzJwezziKmkO
YrtAkfSPHFPd6M2/z+NrafyhfoFjBrlavMPY86qT/PW+ceIfvWl8dzlJQn2Shb0KqjF2R3boWrOl
UieVGBO787cdXDb+ffAP0qB/3rCPjwhUUVBmMNk/vGEtsN8M9PKdO59fzKrNY4ZvNouKWDUpPSBr
6pi/FqkX2zv1rL5U7/bzdMDRs1h9Wlv96Un8fDHXD/InLJbmwEWN/+NiOihmkB2/oivYvW3//bY/
qEl+v+0PtZSGJYup/AtZ10fUzG4Ct1MnRZRENqxYlaAuT8pdiX0uVjflJ/KLTx/5hyJKuQZevv4F
9h2oFqF72w9L7D9fLdXVRi5ZfgiO3ReRXEvKZZXHV+A7OEE/v61W/yHn4Pfn8KF29kUgi4VedKa2
OhFnF488gS3AWqxgRT7sP33Dv1dTro/8BrSkge9hcbkueT+9YQ7fCurnl/wmShW0aE5KB1Qz8VXG
4K3ZJpoTfYJTc/rvr/sD5P79NrGCYz1DkJSLBe3XYZ2g8dqm/3rVTZhUJ+099PJbnInDVC1JcP6x
pO21Hc8s87bdZ5/476U7iAJANR3PJSGewIevbKJ9HgQNxg/X46FdwUkjmVbyyOJrFPenD/mPo6EN
BtIrBR7ykR8qcj53ToOXCquhFMkRsC5MSWyvZEb7eHr67Ol+gJF/PF1whq9xS1eO8oenWzazPZHv
awhobAEyCUCJTuZMn/I9eZXJf2bf9/t4H0rybiqUY/kX5h+6EaibwEt7/fcJ8wFI/H2ID2tyLRUx
Ab2oFElH8EB7rCDJ72N6z47LoU/4eYo/S2n5dMgPW5JjDb3d0AupY3LuHi2k/RlIBQY/MesCuGV7
/nzBhR4AE//Xoykm5vcsX0D5v6nqqKltSF9flnJKlmEGSFDsWM8zz1hZ63opV2AeoZEKMT2gJhed
MSfmyBQekM0+uk+seq3lltRvCFLLWhTJVs1jOuKfOY8Vi1ZTfolgCi7hh06aapXXJnPUmE0BS+ET
9rdl+yAe1VucCJKOLHHPzaGI3sNArEtrSYXw45bdwesiZfS9dmDkQd8aIGAL4rgbUux65ty2TRjX
LhQVAUgx/DRDfS1kHAq2c0e6Ljpnn5fRk+0ix9T3thAoxBYu1IvKjBNn60ZHGWIvUyplKPaZh+Cp
cNmStj/7DDaGQ4h6Bl053DNsP2N3Ki+Ixpaz/5D7fBuaAJksY4IUyGcio6R3nn0IPXBkSg1/inSR
NvaNxsUZXNIggVYND4t5R4JxUvZTWgUIMBIAzYIqldhva+1ukTdzI9gcO6xFLMrRk34cGQ0wFeDe
MqVQfCel3FGFcM9oJaL7SXqpyuXKHx5tcyuCCZnvKhuWfu2FOp5xKBUWgiWcHXK0IProk5w9TeLo
IsnjStA0NfLgxq+ti9SESmeCFXEPqqY2Q+Ig+mjs8qRCwQYGiU3Eoc6RzggDdLRgTn10XtqjqJaE
kD1Fy3To3jpb3FXTbW3amNsYnU3pApwC8AlwgAk+QmoXdXzNrS8htbKwGLOOIg81d8/S4gkdZoiT
3W0LE1luoV6e43Z8ltXjRBrYQ1k7Z1BZDh4SwrzicP4azO5KtASMiF7HAWLhIym3gQ9Nb89vBuKf
ZiLOIb/3QUJtZrAoQraa2Jg61WlBFe9RKMvKA6H1ymiQ+hQ/jWLeUWt8NsZKXP7maIBwrp2G03PT
jju/Z5tyCjd6yNMcCSSdvpvKAG6NQ+qLh7waNxU/Mh5lC7IeK2iMVAinpFzGuXVy2LICoTKJotu2
s2KbFqfePXrsa0luQu7F2nuBGRGIJQ+YvVkFnmGrdSr7Gdc2ZM0Qbf1FJ4O7E1cPpmg4GXmxgmht
FnrbBGrVdf7eA1fRsmQSVK99BKwRDoAdARW6arfITYLr+d9T0YB8IYHFHdk4p76e3hYHYfCWSPIp
TBcLw9p1oqFBa/kL9Fl7pzqMvYzt4KHl1bp364Syb9I/wZc27acgraQCMARLhelWdtVXFHxZ4dEU
GU0IT3koWxAo8e3X7Rcl0M4Ozw0KGOYVsVNcTXJsWOMUJhusMLZrmE4G+V2tBYJxHTRHlgfdk3Qo
zz0bUoerFc8vHTl7mPA9jPgjeKf2wON66sCjfk95ELtFhKSfZ9cr0hmhZEOL0GLmrTr3GlB2tNBj
R0Thao5g3g0cawxvWgS/VeWQtDjeh3V77HMkgTbvfDSrfM7TCE4+jiErr5yTEP4eI21Sq5tXPaDL
IIJXhXMXkX5TyPkLYIlkVvLYReOzAxsngzYOXOi3pgO229cXazwK9jSA+V7wajXh33TGEyBdzKpi
RaW/YqEXN76dBYtJbF/dWHW7jtDBAuE4G0drU3bT1wDwoCu++hU9lXb5paoQft4pEXN0iVl0Hjsv
ReF/UG2396rwwOWmiV5rGuy0sDcWZk6uS7SefCTcOEkQwJRxDB+Cdtp3kQQ4Ns63QrD7ZfYOunNT
3+l3ldWkvjcdlO53kx3eek65G0h1qFDxMiC5oUB2ZV8k3KWZ6cRKYaEzbbFvcns9DOSm6tCenZ2j
wgIb8jc9F5BnwRA2hKUyBz5bRm3a2/0u4vjGBxbeB6FKl6CH6hEKr7hyhxvsK2nHebLMzUrp+cJt
hOX4/nu+YH+aED+fm6/t8HcekYTzKG5lA6AIEeoonD3ApsL3D4PvJX71JKS3Jo6+M8GS1tjNIstb
a6wlzN9XLEiGplxxjjdijRdinscQ4YP90SZYXNQSM5hGj0P5AHhlzbEYjeOC1OrojTVvs2qSQTWr
3iaxEMvRRMsu8pv32op2XTu95UPUpaizbws/HxIRDVUMJOYiR4bcYk/LuGBFG+ey2hpvefNMfjcB
p1RAvMAvqGVXZmryVjVtvo3Xn9fubQ/4EQZBrp9Uc4erRC5FOaVlj/5TboYiHqlaRYPGZzUGZ7ey
XjjICkXzfJ1fpkLTAXtdVA53ruJbUYTPGtG4cYgsCznaRxu30vbocnTuuzsfnOkLGer1iLYjUuRi
qYAfKStbKEy0YdhcAtgiyklaAYnFcg/jnczheWbNbeoucFn31OHq5Y6MlMyhRaIA4jr8sRH22tEK
QYhBXGGjKpo2M/iG7JmuSgZ3tPriXeUCCE7xW5KGC9D6vQ0c2bG/BlN3C06Ji80I5mLnQtFs8XjG
LJ3MvdyMM2cZqzTuR21GdBtdNq9qZc6Rx9JloXEzlVlP7KzIyZEFzbZvohMSdxIduADJTRz26B+I
Zz5XmYeVqVZPVyaG7FZuh5080OkMKueoMZmHuKwKsJhf2utcZV+G+ZbpEx9u5umLM4UxZ3Y2t962
YD4aKAzwaBiHJRgdI5xFiiCZyQiI/lU5p+pq8Dvc5Z1CmsIXK5JrDZhXzjhLcGxwxYYWURZgknbz
vc7tXV/zjXZYqqZXqV+9cTvAz61eDh5Q13AxOyouuezwQqZ4jurUdmVWFgqCYjgm1Pd+P8WFCDO3
mCD3m19I4z7TSh1YbqezNWW+0ltlzWsfFSqZcKAZ+kOXD48jyO9IokiC/pY7Wz1gNmiFToxIFsUz
f9hIcaw8nCo6lM5Fs1EUkQw8jxu0FCp6Rnm2tlydgf4EPTdFo+TkDzBK8x2sAQW2o3rHB9yug/45
MqTM0q/MCDQmqJNg0odKdOdJd+8mlxuW40tf3ISwB6VOOKbFgQGcuTzUEzRHEBqB0ph5FC5oD471
tR0xlWYv9kOINsXGxkmuX54r89Rbn1V611rn9wP1NVAp8OH6/7FJO1Yur3CgvtomWnGwZ6l1DLJg
fUUUKqRMf+6Y+A889G8jfoATBkEUWUKMmK/nZ2dVwl/LPFyxZcxSgDfofVzpvq+fsh7+dKMR9VFg
Ap78zdoB5yw4m1svsEDAC3sJ2rt/r8B+R3ddRDKjJoHJMCrZjwrmuRFKDfpCYUkf8L8p+QQA+gMO
gdaxh8wZ27MdlOS/AgKDPzG19Pj1TjYtMLju5XqaNhSlwL/fxh+mA8YBdguTCAIk9wPOJCTtzTBd
7BZHHnfnd09gFH8yxJ/K71/G+DAB6rCjs5kv5IasxbFMugRH68O0GrMlRem1/tQ64A+v5pfxPjy7
qY+UYfOFbcW+T603bLspneI+9tbeN2vnfmpf9AfKBXqJPz3ED/X+TAcsmjNgwSnLd2VCv3nIESNZ
vm2eyfOS5sgK+BwZc3+f378M+gEBsNxWcne+DDvv2V9BmpDY2+hMVtc4gk8BlD+g0RR8jqvhw9We
4GN+WNvKSC0zEMHqGDyb7dUtqMjoCVvyPc4KsF3b2HCAEJ9QJ//4Hv/vqB8lOSZymyAcL7OLLoKq
MjW2yb9P/j9BGj/fl/cB9uJjWbnOfAGJ2DvNbwbvrMrGDVpCKIrcN+R4rWXiv38y6B9f3E+3df35
zxAj13r058uVoqKPArgN8tAuLti8xf2nuN6fxwoQ0RddDfw/es84gwPptX0ZV+II3+J/LJ6mU7OF
NvlTlO1PGCYCU9GKQco4jIU/Ml1NMARDRC72Tg67ItxXe7OhKb3vDvmmRBcKcVM7cqhXfYK8czzZ
/4f1HsP/oxEIkPP7MUErosZrOb2E8M9rxzctnz95bX+ajT/9/uiDQEyWop1kfmHQ3MGiFo/y6n0U
o9mbLKnaWacfNvY/OJen7zvkB5Lnh//8/5TzCb4SxT7zX7M+94P8qstK/a+t5qB9/kz2/PF3v9M9
seb+hYQBoMhoPxIUKPh+v9M9HeL/5aHziuI9crFJE7zNH3RPQv6CnMvD1o2fgyhKsVr/oHsS7y8Y
NeH45iCLFKkPaJT/B2RPP7oioj+dfLBOXslwkUdgcgIR/cfuZNegcWs5TH3xR3bnqS3U9s+9K8N1
WQQ4lTD+Rn32akWzhh8I+JOkKtOlDkD7sCVmMWCltV0iD9UlOEdG97rMaUysZV15yNyUeb9zlrHZ
uP6cTCQ0GZdgmphpue87CUkvG7/6PLpgGDsdo9gyDggYluzi2nR2Go32vig7OBqKLSFIYqKdeSTe
7Ga5mlViOd12iGyUjf2wgbl7GU/OAm/DYoFPcv/FUTVIOFo3qdMHK64lhOuuqlPvSqFfCtDEhrNV
iMRYVCRc1hGu+VLnCgRITc5LiBbq5NRfr/8gIG4/yRqmfx5QrrZzYqEriFXQWEdJcBQj/qygIILN
gw8rfRtOC/xJOp5ei8CuV7YWhzEvIBlXIGZNxjL4RT4ebndXseZBRu+lI+FV1JR7oztQzNonnI1X
dh19leYtKuSl02B/DaHaWyUyD0b8ljYwfBOE/NVZvHNoXgrN1vNYrqIy3wlTvSK/ykP1Jg5Rbj+S
ErQyS4tV2JiXzpjXChRTXXf3Q8QPlo3a0VeVnQ2lSHEMsuPRai6BccFpUvxmbHpcdE7eVVMD9RjC
NqYtWOw6BJAkoA/XaDii2OuzPKy/uWG+G6DYS+xepYKRMdayebfgBpxWfv2KVRHbVQ6fu7K5L4Lx
Zm414ucqUDZCt7oVxNpLUMyTQbPXXBTAGaevGOwVTDz4a7fOBrEXm0AFd8FIRwTVBRupz04Dop1L
WrK2eyhW4WGQdcGUI8mvGrcKSBkpcKavRmcjjHHAYvFMEnD2jZeQOLCsDNUJcio3sUlzGsn42Jjm
tXAZgDOzPLmOFKmIMPs6ZBPGPkV2ZhlW6xEENpgPY67R+dR2F7vH/0CwHs4C4aV2yxsBRMG3xZul
ROKoZ5gUIWMdP8fOmoW62E6LupdLsc8NQn5cib8N7OG9GO+Wx8Ea3MQbrTcHkfOpP6u7kTuYUP2N
3RsUdjrcIMLkHanBezj5MX96ROIkUrNL+jDI6t2i0HprxS84gPUoLw2yhCdmgWsHFZJlQWt79Zvu
fUTi9NO7TxHZJS30Z8h3MSA04t22GeY+G5UF91UZHgPtbWqegy5aaRpTVYMX7p1JJ2gskGHaFRGg
kfY0GKCgY9EcqLU8uvNdq8YoUTX7lhNrVy+Ykb7l31v0NorqMsWKGRu1PAu7OSFtrImF+8JdOawo
L2EKxMvN5JLXecn9lDaT3owFEqDwZpxdZzznkHOXbdpHZx6b1PjeGNtzcDtZ7rkaLGjcPX0DwrwF
sKHQaQd2Y+K2UIErhGXGhdeAYkkKvfY1LsKVSDMJFntr+YTjPpO+CLqd8kH201N7YbVgayqnZWN3
3n6G7WZGtCrjhmkYEwzP7YTo1moIUxN5m8Kvtk29rFoHqHwJBl5zBTvCogStGiBMO2MC5HjxTXtl
0X3xmLzXeECs08/SFqeKAPryC3imjhmSwqc0z/kBoBpLmCtePSPuavDAWpE/Re74Tggv04p4AMMD
d8vh7RR37mzHACIb2ZlVjWasXQI9pbx6RZd6L0prV6r2XtDpxQLnLAK+DR7jl6Iaz72s393Gf3AC
55w3xbuxz03DYUUpmnqFAulUK5a1LeizQM9AuBfDalHTlgj3vrEFjJRdH0ovb9joZoI9tTTLiqOj
UTF5kHxBIa9yoFsq4Nd0zWZnA0SxmqQ2YmM5MJ9U/qafoWL2CnmvFiyoCEsM0ckIdAWmqXNeSP1S
eCbzxuHWGfH7EKSahZX8hvhOvGVsSbhL+IS5Ava4Go6avsVevco+EE9uvQDfSS4srHoMurtITDfW
LG5DPcWGtjYcN2WzCWh/25nxrurQt+eNs3ZnAueAIX8eBK40b2r8QcPW5bUBdo10A7CbwNSyScMO
sF+gwDZlC7mnxu9XNAIxuabiNHfsYBADEs/+df6HKoxho4Z2mYCHCi/zm4r0zoGB5x/IOim4wvKD
B9mNk1i//INGVlKeoxoPD1B7kYkAS27F+EEhA62pR4ZdKvSTHPBjKg5OUb/qvHhnUeGAcyWxDnj6
FjFtK1l2z/ksTzUWvakAe82nW4+cC6zHrZ3rda7ZZY6qLu44GJr9FaECBo4VrDkO3l1u/734OXQB
mKBJblXfkMq8jnJ/G5RIcAkGJJSbJ29m26z1CnZrLHg74Nzg1WrcFjk8lcGzr5S841iM1jCuieLy
bgi5Tt0CF3/dgVwbDSPbMo+8nGMegBAGNfiNLQoWuzOiCefaBvUbr0Dm8yNR1br0wQu2dfkOn5ib
cZxOZQsVoCNI2lNskCPeQMLZNY6vACFEY/UlXR6CeivAU4bYwsp0VIpkYsAtHIDhad6+AGp4xM4A
TrirnuuweLXr5lI/wIKOp0Fun/GkoLOve+CwcJtRLR54TWlaolviePhrpMb5oAYUiOOAwuvtoZWB
lqYBtS8Jq8WP8zp6hKbcilnYoB+9+N2OtDkwNDmn4yzEOrQVPN1Jj+ZD72fd8MXnS5fUYcShWsXl
11jMEbms09prZnD2sFpxNYqUB37qOJa3tauHFgZM8Vh1XszBhQwOHlXgdru8va7FZWwhGyQuzApI
MhsLvE4DUMWZ0mIJ3gDrgVDh+xJE9elghYsNF+nawVZKv/lk+E7j+W+oH/5LZdl1rP8jNPufoRfD
2fzfKof7QVUSyrFfSobrX/leMFi+9xegLpciipxGBKd88Hu+VwyI/fwL/DJQDaDccFDoXX/0o2Sg
UIFBTBYhQB3SP5D3UWb/KBmcv8BYhRUSuiqgeaIt9Z9UDNT/tcgE7wZR9C6s4MB5wA7tfTQnKlxX
IZULu9tMO9bEbdvCfE5TsG19KwIEH8oCqBLz8jN62Oq8NEG7hm+SPca9BR5D6PD2trGmQSbDGKJn
U9oBGiQuMoRwIqV7zkt3i/js4daH+VAye3xMJyzE284TCAvmJnglzCkeO8PGF5L36A+KqDiGvdtv
mzzPv9lR7aQuX+q9MzsC1PyuXHUDGdFLbqroRjhIu+qq1txY3TSlDSiFZ6zHoEmIyPdXeaCxlo9h
a5CPOrS7oKLs4kINCSvcsel0XA+hXuPAM92ya8hNGxLbQg7LMN+VirhZUQl0qMMyACl6QI9z4kSn
3pzTJOKaHzwTlAP6IGPwVIbTkCF8cdovc+m0KZa6ecNGtMqMvyCcI2J56cayGvC45i58KGdN9lgs
QAnvbCtKWTMD+xks6EiLCuHqpHTKL8iK6DssgME4orARQZDwUJFXOJjN8C1vTOmsBkrrFtmswQCd
gr3wLumlNPWZ5BVEH33hLyKDiCQXMYLFu8zvjC2SwQ6ae8/R87qFPdebw2HK18HjJJFVILOJ5WPq
iQZer8aZNkwRtR763r5V1F4Se5RImEW5i5Z22yd9XzP0Qb3iDMVEtVaDXTw1PFJbjASuIPb4Rw43
4tdqHK6M7qFFa6rW095uiX9TCtKB4CBtPOPCe0KgvdxGE9Awpjj2kYigy7i4TrgJmhkbbTmxXSex
tkmvEBs+ddddcYyGpITTyI0vJ/vONmHVxFgHozZpcChAmnForF0f1JaK6yu7hsGmP4k6Fh4NjoLr
xgUDIJyXKOmcFhsfb8y+5J5Eg7iWF9Xl3bdppiQprXnZzZ6Dphkr6rMzeVBquMy7sUcyJWaEyk4K
WqD3NZHq1HdNf0aTAP7mIVFJjtNSLNC2DGMtZgnhd2/wBFi9hWuhd/acvn6EugG2TlZj8bXV296F
Q0MBmgNOwk1vV7tB1NGKh/10KD1B74umbne124HENkSWTFHeL6cI5cKBtAb2AJAFv9ew/UxmSy0Z
zMDmW107oCAUxmzhwhpsWjYLbAeztmBdyPotGRh/5p6hKXILpxQEWd7Gdt8UODUvUUZFrQ9+BL9I
WUbBXqFrhYZsJMTOCoLixiedeioDG60te5HL3gyUPHVUdu+unPmdJSP0z/hs7vXUNa8gkTeriIVu
2nlUj0k95F7qN6OVuX1A104g2wOqHgd1UVgjuLgLATgHOUopT3jikAt7eawce7nPrZndlp2D42IR
1QNiTUAevzj+KE6qCu33fiqCm7yspjlrrQGpCbPmxbMlm7xJhV/jq0DHOEgtZ/RlOnVYW8A+6m9R
o7E9IGgiwImx/SauKC8Q22CN2GXDkdT7hRh/XdlWcYRgqGBrGCn4ZTYNEVrk3cyardbafkHqQ3+L
jn19y+wWCRgmaqPVMASgrbt1NIBxMyIbOhl5h1q88+tqq71clYnTXtv4U+NPGzu3i3BVquba0Mst
9QgDMPJgEadTqc7zod5c3UWL3RKVaHJi4tKzghuHdQ/vPahJRsqjM9Ro0dm1Vfhi66Fy0mJeLCuz
PJQxsjBSI1bMbb4MVSQuA2OVlbR9rVBheUg3St3RIe3b3BOGjwNqF0x7RDmqe1i9W6t8VGebltfe
aSdeXCIGkaioa+9JLimgI+oL1J+OKR/aqbK+NkiFWtu1zhMTIqnIXgq84ejSzS3Jgsj9SgbrbsqR
qDICeXoagbkUeGNem9mSultcifq7sad6X5XlsC/n/KtEy3bhOS7SnBZar0F/Y/uJj6u+tLxjwehN
aVl7gyPkdmEFr2PZVhYQD6uHC18k7qzeylcN67+6HY0ySRbEqzHrkRXsxRmQTxkZxlAXaeimMGlW
uZbT2ZK12swzDe6Ea9z92Ht3Q8C9TDmSHBzk7KA/X9MV81pwWYxkDpzJO9c6DlcgDTOmPIKghzVO
kKZE9xxBrOvcREUJYs0ynWiZXyhHYgglU53xyKlWbqvbjbWA/qe65q22PQ8lIyFrWqhpraJiOhrQ
ETazcu3EIeWYLJWZVjny6mO3XMQtR5N9HzkB3xR1CJoPuozbvp5XjUE4yTynehaPhuQ3jmnk2qrq
A8XEmGcXSbs1P/jG+eIt/AbskZsCi/+dsyhsbzTsV5rV/YF5yyYf9A1vxnlbRuUGKNwemW6HYSg3
4xLcLJY8VV2L2RAOdAUHpn1RN8dA0RJcKhyrbezMqYubz8DHiZKoqdMGKs2ZhcUeXkOn0lXfwOU4
NYRtQ3L1bHbmJeH2uIGn88EvYLeKReIiYHoBDksN7sXVUccr8KjjCrCm+0gaHkB/h+YV1pK5GnGW
6B3xNFa9LTOTd/Wy5m4HUaAeeWDH7Wzb64qXHLTMwYCE5EsDBRcZbIU9FuAoyCqVX8Auu6uKgwJq
1ALsACyczPMI4WfgsvY1BDj4IMdhoekktZ4OMxIK4cxs+/rYwS0tSCMqw+dKwP+wlSxMB43NPm4p
l13K7LqGg5oHKAI4K3KjaYhLp2xkp8nRE4qgDp8g+KQOWI92J6MsNAyClN6fsRCiOXgjvQXpKWU0
342RBQZPPRnvGLHZPJDeyLMlkO6eDEPUPPluQBMZ+DZ0NIJiQErUqqh6N1NtLg5D35QHFH7zyYFs
8om2Qf4YMV6fWhYoUJe8cNp5buXvGjjFlpAb9/o0A73dYvqZF9q43npaDPu75cDEMuzA7MWYzrqv
bSHqtFNI+b7xFVaopKlcXI3vonUDS1oGRJWAS5ItkeB3NWr8Jul5BG6I4y15kTmdrw9BXdFv+TX3
LmkY7NRuvMoKH5BQz5pU4/ja49uGxyaWervmGdA20EbylkKZW9ZTI/DJBlf0dwnYxZSFYXeyb6Yu
oeCvgVam7OW2GGpjpaNFQAcG1xutpZ5MbzVAzKe562YVO1CjWvHi6fp2Catqm7uY0+mEZU0m1BP2
01QKLO44kjVPeg6ao3SHJop1EIRP3mhwm2Zg/a1bgIUR9nmzNSB9qtgKqrpJXebaN3C5g3TV6SOg
zmP5lU6FUyeVLnpQbnIZ3XSNkUXc4nYfyESKtRsMOg17So/kf7N3HkuSI8mW/ZdZt5UAMBDDchyA
8yAZNDM3kEgSMHBOv36OV3dPE5H33rzFLEZkFtW1qI4MT3e4merVe4/KWt5JPeoPy9RLOHbj8ICx
wGMhiBYmT048+Y+LKPOHjrnkaetLYkWeFPok2WkbMVQheNA5XGFJ4x1T0+LH06J+H5baQABIHLuJ
Zqfjr1f3Xf2+rfyk3bm8msWt84d+LVwLkVTXMJn01ES6K/037tc+TDjZ8WFAcvq0cFE/bPWa/LQK
rEclfjo8XKpI+1AgvLLIL4m3dyAWfcX2o7rxP+JMWlY0FbJwD+2wMX5Lwdm/T4XffCSlR/DLdCf9
AuAeZ3qD9xK1D7+rgSgVNLP1m+9+HehGJ796Qy0PpnRIYtq0K/ig1+ZJjC3yptNvobS76rGhqD7W
3UbySVgeoO51bsM0vtVlq+2em7SzIlsSRersWOwTc/OeEYiIc//ZVf5faK7/XwOy/Gmx/49Hc48f
3Ucyfqz/2mDjsPh7g23/gS8GV5xv4ooxTY9W+W8Ntmv9QYQL+DBQBP7nNl37e4MtTP8PIoyuDTWC
iB3d9z+GcnyMfzDek4RyaLKZ9dnqv9Nj/6vhxWVIyB/FJPzPtCBrff/Nq7HmNKWQaMnXJsVzxZaZ
nZUaVjA42X9F7vovfpP1b3mJZhbpojp+k1/oB65PaydM50liMv4nheNvc+J/hsrYf9oU/jFndHmv
Td9m7m6w5wy4jPNvVpC47Fvh91JH1To6DqHzpRDB7Iqqi9Iyu32gtTQjMg/Jh0ozEk1TmTbstlq5
t8JsUV73seZFl+xHo8E2XDhy0ZHrFjWqJ5dSTFh+UusuaRpnL4lHFYRlt9Y5ysrEgi2mbS32Tsu9
cuyX2mzudVY7JLZib6IFrKAxHVhqPJR7P7k1OXKqp2aXTA32SmlvmmoqH1hjxsqApDv68WR5V7Nb
3dsSawTAaPJYckbmfmzWKzvlHPuUY4uCmKMQ1RhjTLNL7JRJ0N7OOl5sM9T9+IwtfWmDljlDflVW
uW7h0ibuAqWpW7c9C7uljQJIAX2qSlF8rjN6fzA3fTqEibamkf23vtH/BoWtYHVvc9KEWdG33lOx
ls0WWbOfVs8qEbj7wGdjYXR7N8uv6NjdBJugMqql34munauzzuSCi35pGpap1WMtflRMVemu6tVa
DzhrXArv0rstHShdWT21uJ7tR7KohFmStTB+uVVdu/txwtIbNZPUoBrKarGvrAyEf2qr0hnP2uhi
M1iszfP2VV5iWxRxbs9nN22gkLiJejSG8lhSCMWRVyd03W2isiQqGlvoQ7z4/nrwkJtIszeJ5YbK
W8eXdKpt9tArLYqo6rL0SSmupV2x2uV8BmjOkg7CDe53v0imlqm2HMc7oAJoAF3H6vGgctmc8koX
2yWvDVcoK/XcPAYeBDJhxd8qjfHEU2qI71mvJNZ3LNvn2OHm2rHDahNfXBSw4UmkbAS5GNlqbkEt
29a+eMgG1SnfEFRI3zJkPtse8sWFWUhZPTpF7M933eTM0z5BgUCiiOnzdn5qaVz8vZu/EYZjQwWV
Xufvlh7tad+NXfvpbbaZX5OJfx3HvBwY824MGqIlsXHQrs02LKE0a1gqni8ElX9dUu30W+GUNGiq
PTpFrhiBtYr9hs1+qktPnrKqcMeAO5g5yOxa9Ke9VxQvm7S2l1rk7tfJMJC2nWxN0dHztPNQXJYe
vZrpLybxiTFN4G+O+bXoNAm5OIXSETn1uDHWiTGJ7aRbu0NkqdZvQEr47afJlWgGq1zz5GQ2mzIj
uBVtHiij2PSZRsIzXvzZ9sXFRonnRgW6ru9Blxrmc8bKmzgw6r5nA0aXj3A83G3Gyto76PxewdTp
vBaJQHWbthoICePd0HQ6eMIr9DU289UMDUpvbZKT0aWO2LtDxzTC70QPbbwFcPA8dwO6OiwI8DGj
V5d8+01Vi0AsnQeJqfPIADieo9ew39zBBAxjZ8ujGBLRRMk8lM2hz6y2CqEAz/4QdAvSiPeWeQ7z
/0eiPdm6Xo3Swib0WfWrVHWkHFs4j5621nW8M+w2RbiSmur6NGpcJHO7M2r2eGPE0CIPE78d+0h5
842aauQb9JHOie3HwVvmNOChTB+Mhk+Z7Wd18jRUsfXYW4s9M5E0B+hHpa2y0JCdIXct7/O2055Z
/66a3mfn5JRmw72fZza41mkW9+a2gZdY5iWfrp21+CoY2TZYFROZGtOuT143zr+H1UrLU1yxYjLw
9eL/5AQZq3A0mMfsJw9mBpKZm77QKC/Ffi3KtgLPwchsvw3pGDXkCL5Wc5Pfm50zPgnDjhfIV0N+
cURt6CCPkcADlad89Tbb3pLHdEnUgoJTxNV7LXQtw6Qu0xaZpcBhXy1Lm17sbVm9nTkkSob2ZJNq
6KaFoZISTP5gJXuV2FX8Ye2Zx5EJaFm3n501VnzETKHqOw+9RT6adWX064ORmCK9KLdjJsPJxint
VpPjHjMx1Mzf5xmw0NhWjXe2a2mApjR6C80mywampmNT0KNpJMGC0VMyFcE2TNuxcir/PfOzrjqO
Tdmsd2W6ZWwIyUX5wmdRnCAtL+79pEw9PZOuWo1oK5ubFSEXE+EaZbM6VDl9qoNqsDaACpgyhiC3
S5N5U1FqRSSt8qvQZILvns14pM0viqL6SDpNN2po++CkUv8A0jt97/VSlNjoyxuWoaNtk3thaVRK
rrvuzReKhY9dF+PQ0AkEJNvuEkLmKm660KvKYqFfHVd/B+LOmvfkJPyNaAXC8n61M9HtpzV1Hhlf
ZEjK08gsdNAxXhJFNsbn4nFXsq+V5eJpyJztw2zHhoXrs8WfXjLzePcaenFAPViwDvaovHpvJLIZ
IlqE2T0wrqjvu7HNrbCZdQ9fFdjTgkPBQYrr2K4KiBV1FZRU7REU00Da0VuaxCkZouOEPyknJTCX
6nImE0V2gS+737uK9m6ecOemKekwfBPlisxqbGsw+uO2HKRGRCfamAm6BU7DO0SX+QLYqctQueKy
CUvl05gbY4/xZNumojumU5yxw6p2t/Q6a1200eLNm3EpfC9tdtLRY3qcjP7GBmJ160YAxVxN/9R0
JR6iXbmVTEyd0vcrjKFGI+4E98bIEjlWdH2VUldO6ExIAHd/WYGOrzHdXDS3VsZTk2YGydGhN2V1
xaSA/aEYRVd9OJko9C4z+LaGFB1Tfv5LnM98lg1AF50azXw/Zo3/QHDDzN6r3lqTw1/yMs96V3Zg
ZTFwmLt56JI0XPUai93M65c7q82AY/3n1eS/Wn1ZTiLZFmihs0rH4HhU/1a13hgsqZ2lebRRcj5M
6dbtaCzzO2k3FBb1ys2Qdu5f2ynGh/9HXMS//VaC2VxWN0ijT2vwz55YzCS4sHIfuk0qg3ltxqNX
Wuobh6GPmNPcFdl4b9rFpaoLbFIIPayxovQhFnxwa/SlDn/KLm4ZB/3n78a/1fB/mu/hqkCOZIUS
X6vbvO6fvLr2lLumsLM8yr11vW9Gw3ksc3OJRiLef30P/n9L+T9ugYD/uKP8nyP2gPTjXxpKfuBv
Dk/vD9O1iLvfqCuG47r8l7+2k/4fPKEMkgCxQHi82Sz/dzdp+8xrke6I2d4GqsrjU/27w9P9g0Wc
JB2kCd2Bea/87/SSzItvD+Y/Wi8eDAk0wcMvavkOA+V/j4FkSHOa6Q7h7YSj1jCqct8wDWU82O/q
uFwuC8AG5bzjHAqGeF1Pya24dZZLDMYsoFk+1kXdHrwW+tPgy3BN+u+kAjmBmzSQrDk4K7B8ntcT
AvVMZhHg9XZyc052Ej8khvs0jKkKa8d6G53ixXBrDn0LOIh2jWgeFuaM2FMSFlqPc0oRKdMvE6Hj
ZVuTkGGzCvJ0vK7J/BGz7YBdFMDylin/rkTDxHhus+DCni+e+dJ0kQE7kOJ+vVtK6BR5V8Hny19F
PHS0Eubeqsf3ouS4wJf2yWqWgUx8MhBee6jsActGZd7T3COIsqzBSYlH+bLj/mqAuay23+wqb9DH
xbiZx0CcmaNkXPnaR42p0qcZq2PlP2gQk/sGNzDZQN0iu0baG9q7vtmeCmO9c119vzjlG6O9+IBZ
5yuXOm/W8NV25zYS0xo4LhdD7hS3sHxWBaZAAe+ozR3jeUmcLfTWDgdN0oZlHP9AtvJD1c1XB18W
aD1qtMFAHBcas0xS1+HQDV2EuBoHzgzfDQx6vKsqtw9ta7s2k65P1sBJRTnApDVFoJ7zMPO9LSyb
wmAMPifXAZCwvYJwMmRGKPdW6NBpf5mMElyl3K4pymBYDr8weTWBM4hPuWF1BZyJRTS/ba9aWfTi
ytq6olCugA+RrrcEhC5tPpDAEpe6NkPy2EvQxXlOW4bbrRA9Vq/l3GbEHKbJ2k4+m9JkWY1hnqqR
FL55NPuq5BNCRVcDJQeTtu0w9b044sZmzwB/EluUrU1Me3vlILZQmAebPMjUQzrIlAirCq+YO/rL
vamzlyX2n8oBZ6kemJrXu9wl2+9M+XQct2NiMSmcMEU1Am3CW+lXp8T7oqzK3xM2PbNeEPA5xGJo
0/iiMYMCtCoAIpSVph9UGjdf/ju2/PVkJm0bYS23I2HW/aFKG0biPss08sre06vrHY0HIobdPRpy
mfezhfHYzospWJT/vSxuYNtxMF+ZNDE/7alC4tSM/Ku9VV7kq75jDLBQqy+d3sdcSCfEjWDxEuyy
/iDPbWoxPrUmN4yBcrQ7y9qSkIRyPhc+cXUCoCPOVzuvBcHskmm6uxUBkm3NJrcuqJo2CyfZqLDN
gOyqKYGYu9CfbskOt5AZJaOCCOnM2GWxcS3KpMwCAVB5/cvqAnCwhi/jqNTBzClCTFquLpU/AWE6
/KLpKNEnjli/o6wEYIUJGkbgAsp4xlc6x/OyqwsW64zpFtVI0bt+mOMLNZKNp6noI0ZMqNpUwD1d
/8HKJYDfAd8GCeY1bp5Y+qjfXSN/zfj4QtaF5YfOSL+43US2ZsCNh0vvlkTlJ9z8Psnt45LgVmxG
pzsItWRsdKRJiyfJlgf8uYykZVRzDLpOAsDSw2nWKg9kZiqdqIrzr4SzPzSzCOgX5S+Mc7SCgyaw
mkEPZQRvhdI/Zz6by6wYWSRzu7NWbrJfJuNh7dqnqVUyMPSsd7kX37XZeyebAx7M7NRY+hfkhcuE
lk39yuNakqp1HMJHXpK9WGJsdpR2E9UGtVeq3Htcccae5Dwq/4LS4Ofp0U2zN5qUmFuBr5FSot2t
eYZUPhRnaw0sM9+P7dzcpwSkvSwWl3pa9/wl55PVmw/EgX058ZSJHupT5yNcDFNz4Fp4L3JL7qZc
BrEfdxgvlo8xVn4Qk4HYqTp5b/V2NicLK6ahnxZkv11uJuk11sBFcChkzaW62eWmVIQbVqo9JIU2
rFs/3mnSLZB6R+u8xN3FUIKdfxzS6uapHJrs0QG7ePAq1WFTlBnuO312tXaOXpUJTiDzLvYaMBG2
927Wnjj4NS6dbmitwG3K0+YQgaujEd7hkek65K7BhCLSgAMophvFEzNLq0KhcGmupnvolDwrwVAV
86QKUiML8L/2b6n77oBytovC2kkGbadpyBkN+sN+IHPQrgPk2cweorli5YR0nuqp/TRa3YXpQDA8
L4zrZOPaLH0TdIn4UTv+GiZ0ZLR0B7OBadE5jDUq6BXZ+OeTVZwN6ZwtA+h81a1YPbk2LSd7cIlB
t+t8jMV2n3ix8zwPV5VnI8CXlcfVskrUC0jww22g1MDy8AF97jgYdnGzFGgo3bpvpTxYDloD29iy
/Q1fM3yXeAGibfWSE2wWNDBZwioZ1WGJ5edg4zEchflN5ynShV0HSd98STuINe0tjCGzOEjW+UDh
ww6rZAiHRKqw3Li5mZ7gwpm+pqlNCHsCPSFTBCtDaKAKGSjeTJenZiNawcFBKUJEK87UrhqNi26+
zeNyGgrnaNbCP5RYzfqRhU4ebmQ8/Exfh6zBiVW/GmZX7dOKp0Cn6RN725GJxNTuHROCRQyco8Qs
viE8BzysZscC9NLsv8C+8MWyRegoj0lLb+2QKSnHV8xYArBFfnA9/UM6vRHGLeSEPLl1YhMkByIJ
wDny5bzazpXq/ZUqKxfZ+3qj3858Apo6Aj1LRNr0qMycD+kUAHfj8cPr8fBX6ory3R8XWxzn1jvh
UDkVkqBF2n5M2rr2lagfvV5fh9p8X4EFgZJO+bFcnZpp8KJ8ETtZV/e0yGOUDualSjkD5higrUM6
IV/JcjCE4kyyizqYLPZ0rMvDYo0QFhiyhVMW5pyD4YoP/DhA60XHfgSlroIhhcsqV+/Q6hVyCcac
/QJVpkKs7xb0jTEpFJxRC8Dr5O25lGDRJG52pCF/M94VfvTjNMOB8d0SRGsbxRtObSfRsNPm5A2Z
GIZcCQJhjtdv1DCETBLMYE2Wvm/UQD2S807HVYZ1nBee9jCSx+rTmqbnJJnnvSXXV6Pvu2g2ElaP
T6ABBobXbB1GKZu/bjMmEJkTGMJ4Mtyt87ruEFmcyDb1et14wFZr2M5J6gmmlXj+JPmk68w4/1ou
mXuUZpncVVZ26TAr7lzkxLbTzT5Pypl6o/CCVVdVIITNEic3vWeiYB1tvBvkYVAXJ44Hmghx1/br
GMxQglwrdhgvmhwhifSf4ph99CN7L+0qeRsq43Uw3jAHJufFO/lDle2zGbQPvsJdJYfmtJgAhxYm
vEXlOmezR7dZ6+al7qngmw4wMePmeM/qdovb1/NCTPIIVMZBuP4bVpBfYkmuKJfTXrvmYQKZfNIu
Rq5mq+QFyWbZta7a7onXmDsx4CU3ykNV9vDXYj6chz7uHxLBatAFbs2BQAQLKKAadL+TRmFRR2py
DRSXzP0oh9uewz5+tvQMZwjsdG0AFzBiBynZeTdEilY9oozjjAqchuCLBMAbwtEZYhjoTvFeVzGk
Nz9Od0Zn16FtTAfGNXsPNPaDDSWGhza/2zIoTANiHJpiKFGnyYnpfp8vZkdnAP8qLsvlqOx03Rvy
UnG57xLhXfTMyRELLn8z6a1zYdgHlEaskaBrTKMKcxs/BduX2IaXcTzOPqGLQbNDkcnUz9xODcJr
GwAfWoUU92WQ8Z/Y49kecX02h0xfVgPQTp8LGcYuMQabHJdNUinImvPYzcSBfEJsCF1Bxzya9NRN
plpU1FMgR3xTsPlP+mttnNxSVfuhvxGzqu4zc+p+lw5LfvIUpg57sT4dE36MN5EOGLqbM4ejL2do
FkBIHIuEb3YFEETmdsXUav1qTCVRYhUH3lg/iF6PhzTbXhKWZrF/wUcuWrPzcHsXfJ0ySIm9C/b2
Q1JV+7mVPwfhvCCCkB8veb2e8N/tbPiRt9yGs3mU7TIfZRl/3ursrh0+iwoc9WIDAnNqqwhrDdfI
84+jROgVtgWBS2VPxKHiozXjqhE174Gt3qwW6btCu/TWhDUOzUTHZj6v6VxFpc2Gk9WXj7n4HKvh
OwO0U0Z/AAYpPchG3nvlpV2X9aDKK34jPE96uPJ21hdVVXDdLd4laX8IOuQIR/bJQ1va97P9YJXJ
E97nKJnYMISD5kP526eKQbmly4blvoaBklbmbqypwEnzzLRapDYk9SCjD83ApmSMIxyKwlVySWzf
CwBEps2Uah3NMy7NIJ+z9jTlKj5kDd+yLn4VvZ1H4M9xc9xN+Yh/rjMmaPQy8ifTD7B+PvWUPmEy
NA9aS8VkUR9r1+MK7sAPG98wevJqZLOFU8qnrD3n9zKv/N4Scpljzt7emgH3gCaHk9y4KU4WPZym
shmDtTGeRtOfLw5tbdKP077CYhOX1XZCLv/VGaQtPCaZCJXQV8xVfFWOfkD04ijtbK4i1vCWE0Y8
+POdJJFJQuSa1+594nvjQyG72ygFoyAHRqBeOA39sNIeF87mUH7m0HDyxGwi5PYQsfU1XjJWvPYV
TiMXOpPVIegxw0132WTklw7bemSNy68Vn+PBnax7k92Al7IZ9tbEKoeeCv+hnV7MxNmlCLMvMw9U
ZKcZfHy5/Bw9dY8h8rHv7J1zv43DcpYgkIIiqc2r5cG9WeP5SQrjVQ31T9ml8063nCk35TyejsKA
/9M53XNX8OVRpfpZex1VQfEqtoHzph/fKGNyDNJUDo5WRN083MjsPfFxhXu3C16d5qzaiBMtDwxb
wzo14gPrMj9wp+6kNR8dRs6ZjU8oNgBCFXyohDrx+KwPoyM8ViJg6eqd4iyNuiG/NtrwmuLsYsGF
ZwwV0rNvSBb0rsLpz4tVNWeCPs1hGXNcgyTBdp20xgN127MbM5yK+xbBQAr8Tfk3U2J+HBvWpGTp
i5hteUwG+WzVbH02Ie15cimjocjPPafEUSw9c93GvNPL1VtKcZ/cZV7Dy6kmiCmNf03xlgZz55n7
9LzFTCuFPXxp0828G1Z33ygaxyT1ew46Fh2mHf5GPnPUo/Zk/Ep0nBISvqyWtiJSM0dXi4zhpldE
NonGqLp9KG6qnB0y1O2wpoZXeYnzrmArapozhJ6bO6PpLnJwH7K6NQMj997zFfJ55oFRW2u97hMc
wDvby8CY4CmoqLj2ulopiiVgO3WVmfXmr1RSK5JNN1KLTy3jhCHzr/Qip55PYO+K5MhCX24pYozx
5rW0EivBJWl/b1ysZ6JIznjnAt3aLD9k4LjbuO92IMaDyaAoYeteWLTCDoy5+7otOEKbJc2OasK1
SJpiUXuiiUfhx3eJ23/2YrizMTvzXZtp3+rhwEKt+wJuv5O2p2Ja7sv5durbG4OeoaGXYsFWkvIR
p3G8BtO8EohjNp2t4lK4/scIbWnrYeO1y3IeC16yoG1H7txZZvdeEqsQHmeZ+p3XwO2wdmFfKpE1
DESX0vYPRWOyXg0KYuP406U3CRVmdXZWZk7OtmIHRNtbR9r713G7p188Qr8Xob3BUruhtdx0Ofcc
V2GRiXK/de0DHk7OI4NK2DMJezvJEnaa4VGLHRFZjb9azGUudMdAujKfBgUD0i+qH3luLaFOoT3l
uflcfckkj1ONVc+fhz3rr77UlXKOvk36jijVtymp1v3IHReTY4xoEoEFLn6wdV1xmXW+j32Pz8l3
PxznNMvxu8KeWlXjq0sbQqWWnrPaPHklw6ONdRr4DXFk8o2dueLz25IIU9Z0h/JXSSNFb5Juw1f0
onSHSzAysuXMy9tnRr0xoFV0xcsPHB+E0A03cm7ZXM2zRKMF+bCwwmri5NWkA1zh3QkBAMd28gee
V5/h0oG8F0hLMVqH2/xn7fXn6g4l7vPiVxmn76PRjmdHOZ/C9lgfAVg2M7/mfk4RucWEkgWZL6YY
cbg0yqP1jJ29PQ6Xsti2Xcm4sxkWvDDt/aRbf8fWvXmv3F4fyhwXQMEFa4ykY9Y8f/KSxd4NW3KW
N+S7j5nkwaA63pZqn4iiC+C3MDJcqE8y14CAZdoYoZOHStHJNa1DaM/Me5ads+akUzH1uB1OSZER
sjE+MqxBIY8MwgRbV7uV8s968QTLbueaA4DV5fBAK+otZV2GHFe5WJVLlE2fnC29OJP/pQCid7Z9
zJiPVlFVXyVFlaufJHJU2HQGDFFdPo+DH1Hf56dxjd/smZPBUjYGkJwgNMYSsI8tykWCvabqWX7R
9O+JmX1x/ZGUklL13iFWOWv0Zi668jL5E+VnXXNrFRWuEf/7uPH/2cafRtu/WVMcn0VQsXKcwfjt
6+nqX5gtnyex/bBJLoRuzntSggvUb617NSREwLUVMQNCAK5U+HeG/7kUqRslwvraTARCC5KXtdfa
UTLw7Kk5kNYkgnERkc1DdfWQWgXLN9lBw3oKlbHqRTfVdhxGcJFiZs9Xd+JbTPpIqG+8nI5djgte
6/pAtopj9kZQA/kqc/cXaVehbwFjYaL9jSlRGMg81AjzhRARkAVTXU2bYKvR8jTndfNzqzmQUot1
JOnMxWmuv/Jka4jWyCczcdlv0oyfbUk1OVsWTmwPa3G1ng18XAdzMsQt+8iGKNaoGG1WRYsjXvQm
7xIvvwxNYVLi+b/WREaTmopDO0+UivFyTHMOAU8b85ei66wz33LWuNT2V4W8cO+v3nVI7WWHojNG
/m0tCdJg70ztuRxZpzEALl7r6kuZz9+Wrv3uotGLt3YMSEfO+DtEdQRvsNvSx0nAW3SS+D6Ls9ek
REYtYh1KXgQa+NdkJCTqqR9eu35LlozWII9fc/cNKB7lu5FOUeGk13JIv/QjmauJ5C4jhuquIuxt
IOcGg+I0psjj2zpbP7rmd6wl6srArKA0mGtPE5Rj4l9jHe+sObeDuPs2amsMNtirSdkjTkubePE0
k1QtzS+wCX/hQg9K24LyUaWPdXYYxHZdscPpLt4vMeZj2ynCaczhfbvQQE3zmNRdcmpkvWurmcuh
YqFa2THxGar5YvNuvNiFCyzBIduwoElN7kvBqyzG1cP5Txx10f33cnHoHzyfnBWz1Lk0z7P0twu8
1zPXKSfDjCktT1My53hqVsCB7Fc/dz7lrWmlZCncL06e4zK5fb6YKDn8lnsEii1QW1mEluvtllTf
5VI8EfXlquA4Ycd4eVryOmKZyhf1jAFwvKlrH0qY9Cnrd2xNl5JDx8n1wcHO5N9Iwj5g4JY9J5t8
LAi1NRbdP5WoHAHeI90Aw1C72m3veyL4fvL7dv5s7Se58aibSRP6N4MVusvJMTs2TTUQWf2HOrd+
uGJ7mY2uDCdz2C/84/QE/vsU5/N0P7PDyCFkJqCmPA/4gnZMu6cwITUEDqEoUV5In6VG+QliOQ/Q
E64Y7+MdnWZxTRV/1Xk4QpI2HrxNfcOtrfAi4R3NiYEfM+4PCzXlubKscENZO0giFC7vvJCrDomP
+afVf3DtEQ4mHsy9XbMvcazRpxKKmxbhF5wQXq3q0nequhBF4irZSCLI9TFj/IfPqT3h03/dYsN7
Itv41DkJ/j1reGwRyc9FCvpkxJd90N5275calqHyvlnGMt51BO47R99Vlax2GCaSYOqzb/MQua1z
4GBhAVNRy0sJD9gx1pfOm+Q7/GiE3QmWcM+b0Y/G0Z31cwxCOfA758FrkmirLfs62uPj0o9u5N/I
iX2bR3HpZ4fkG4o/tqk6RkNk1jDmyw9tt5+1aRm7sV+OZTy/Y00JVSN/K7b3+oqU6tiyLGwbNWGh
Ajbglp2YNZnXbRm+eX1zl8+ljIpk+b6p+Lp5pDOFaB6srDyiaZgonkztyEfCubbWo9I5IYV6eeh7
hJrSmQ8Na0vx6zjxTTJ9WSpfP8KMYKDJjX5E1DYMeLY2gu5TKxZGNeBBDFI8W35JaNoYwJJKGvPS
CXvdOfg2Ymxvjzi9uOuLRAWFb0fdyjqupbmNV+WRrEDC1OnVLgQGW/tojuVvEXsnsUqiPgFZk1of
DGMmfSSpqZriqzhhb2TZwEjifFNgL0oMLTc4yjOb7qsfzxbO64vAvbSv5cyGLFDXFeY0/Gi32sj2
uSeXEAwJK8C53kIuo8cpSwves1p+y8arNyYR/pfyS1PO1U4u/GzC4Bfv/hw4St95q/t0s6xENZ4u
nLSNjMa2oeYb0CVN8VmN9QfQX+voTlugC6ITzC3bq11OEy2V/RobA9SSOVNHu8TJ0Wq8sNK1fspW
TFFarNZBJLUOSCX3D6bhMd5Ls7AoTRX55kjFRjQnQkIGjtKwIxM8OK+ycZnQbnM7naSTf/jU72bZ
HbBEL9GCKD9O6Qc2sRQNpr1NGbJ3C2l9N0viXAqqAufKjbxs/CQsfWgycwz7TtYHyu1r66QVT75T
7p2svit5F092Ko+D47eEKfmbcFcJfLQ3OYHtlAASjro27aPNoB4/6b5t4/Q+VuqUqvjFdNT7/6Lu
THYkR7Is+y+9Z4AUoXAAumuhSp1NbVIb3HxDmLm5UzjP49f3YWZ1VVYBuchedQO5SfeIgA1UypN3
7z1XRTXWZXDejUge0M+o5Iny506Z93nD26SZxjPvfEjDgwUSwYX26YzqzrGLa2nrBzK+fPdWA3t+
jH7Unc1wj0kVlPfJVpCQaMjbK6O943oZn+KIFQh+lI/R4glueiLDVH3RYJd98tlxA9FzpIyWfMJf
8G2X4JItVTxovqyS5z8maA6nbeET7tz5uh0C3OI84D+jMWdLJZEIwjj5VaxxCq+m7cUaI7YFVnzD
p9FuFQ7EYOyrls83xXcopSeV2acCJA9kiemQZM/IFe8+lrlAQznfugv2d8X2McCkGMGHEFx2Cpa1
Oi9he6MmcUNmTOKUzjayScUOJdrc89I/WpYEUjW1T7nWv/2nRsPWJcsVc78w0+QnnwVKzdz4Rlwt
3Cyt4x8m9WQog/sLzyh+QCDDApci0t/74HkxATuWoRHqAYEmn9tDmaGwt84TY4g14kP3VPpj1jCh
uLxPwSyXPUO1++D44gdaor/rLPNOZvEzxWb9ru9N1ktiSc4FjBtWjPPdQLKAS2tVIzCG8tH366M3
GR+Nz3uiQbXaisL0YLzoJ5MN9mM8MuyB1pi3MR+lbaz/xOPyswtxkoye/OmIvL9zXOoC46j4HPD8
7pYJ0haSTrxhI9KeRg7JiR9vtNS/Ft+Lj5k/3JGrJMMqaefWlfzh82S0dvamGy6iMZnuYHWFk6e3
M96/gWF7SPJubwajw+3AMNGjixh/qI4+ZHnqPVYVbXKm9KiNqXfvCOsEep73uVF/FyajWGLXEHPt
pNqVQ8lKT08UwzgFDlSj5qDT4Z3g7CKWvXMJCm9MpOmsrPTFY4rx7TbcpQ1353C2tlyLJqauOdq5
hOrthIunWzt7L/tIU9c8ZbVMDn1a3ZrQQN4uAFGRuN6kFXdPzc5sU5PC3WLyfZEgpLd8fXnmAKAu
fzVR/1JoJlkmnTLgd0HxXmFSXuGbt5aKyk1L3nmIS3a4DWHYKhHTJsXEHJhK5WfPKRv4QmjgWWe8
Lg1rx3p0dhOZKjR4Xe7wp7DkgN/efbfUN4z9QKhpZLCqajDNaU5VUd2xdndCkpKG13QoldkpTCsH
Eg6qujogYfJWSToTS0l8m2t65JykPXAZFEeOQkLUO7Nx0sC2o8usnvouH9fGa46cAnu40S02Wd8C
HqHWy0b4vbnPIkAklt+es8awDpNFRQOGyaMxFr8mKMpcd8nZR3bF3NtHzU4DISctTtoKysMedh3G
72x1RthsHsECxJhbql9+HqtA2wOkqtVQNJDRFaO9t7AsbFprbvfdqj1CoLJDmwnYzXk+PcYNh/tc
hBMhtK33kQwAXXckPDAZZ1tXzYTJ0t+Q8sczPPtV3/sKF57JqVyeSiQevI/Kuk7p/OR3KQM5aePs
wgiMgSB2nmNf/h5CfPct+CpBceSSAIrLjC5YVh9CRxh63c6DJCrcbww9074I32MDYJHRG2evSgki
z50NyOLUNa137gQrY9KAAwId+PdQTw7fWvQwi1Cf6rzfzQ1T0QThHmHsc0jwH8IDQHt22Tf0E/7w
VSAnpLdZWDK1Oe0ZbT1/+cQftJXNV/zM00M2TndLYfxaipJsn2Ty0vjGZgR+bpXGPb8CEg+nyuZJ
8zU/+2VYznNKLp7YtdgVlr1r6/ATUF5SduN1RChbkX7ciPL5Kwqn98Hthp3waRQl1LErk8HYTMLs
d2KNEoNU6A9+Z4EUaBls2vKpsekQAMhzXpRNB2G2ekYGjDrkSsHKl7ymJiqXGiLss9PuUIeibSTb
d81pEHgh3O9JyuQpv5bUk9rVjZjyY5tGE3sO9ssTT0HqIoejYso4M1jDOz/ge6ebrGrwABAcShSX
mqrAORMJkLJT/+mj3ARNllKt2Df5CeZSAC4AHoIfdwQHq2JXC3baz37Ytreyfp0q404v9GX0NNZW
+Mmiigxorg745P+ws6rJFldsgyWDdpqIfTKH3zlUEU768TXVFZsiHB81sshQLYwu5FGCJJ355aRc
IbT+IRzVXNyME98itQ0c6dApwRNYLN2lBqg1D2+A5TtqVBmsvYlHPLFidcIfcXYPxWIyjkULD2lM
o4jsvOfWaZ6lFV+S1LUpOLTinY27hk2gy3tqX2vj2CQNFdElC0rolxsdVU9jVyFQWWx6uCmwYSmT
Rz805r2F3LeNXVRBiQpplHa0q41qLavss8CEcriryNvgmwjYFjcBuTBMFc9JkjLh2tZVOMbeRS+n
nZtIkB/za8bod4hd8QQAqmGD0bNA0TP9rGlglfUl7Rd67yVc9T5zz0orfNNz9lwLRXKoXj5johQH
XeidmeZ3ehrVPR5DuyiA3mbmDTADDW1ldcJX2W16JwGTItnGNMlyXQRdERx1w5asxnE2mKvxn+/a
zjynkJuikvEBR8UqUyZg3KwQ0wn3Kzc3eCrWj5BtsVEzVIolU8dffu6+hWNbbYzQY24xyosZZbeq
iv7MPdj2Mh/ELrEqdxv2uEj4xXqhGOEu2L8Mo/m0oaZszUJyVKYNqo4sP01MX5OtYSJGxN0r9buV
6dqUJlqKHrKnlpaEAzBH9gncwLvMvrrTn9JmicrIS6dFZ6CklvW8bxLKAqD8sOAgps+e5gwUuHwI
M4ApYL6NY1IeiZo9z8NwSP1sn43J12S3FmdU/FK1+EKZV7e8N4DDOMOZPua3GJTDJU3uYaAw9pJP
p8w03IvEse8FssomErF1Gc2Bqa2Fk4jJ4afKqeBi/NvEJdVmo2SxHALV6GgIIcXJtquKQWJBgztl
TvUqMOBvilzd+gaDdkRSB3Mmcqwc/V1qYXPp++Yc5XvHr4r7IXTweHKFOGjD3bVC+lsr5XdA1EJc
UogLWeXIc2I+NTG/TSRodkRV5B60014ANKyxrIEh2RuXAHGA09dPYQNpVF229lRNxfYJMbc/JA40
op7Tb7Ax04VdL3kO6IlLCKhsJpM/W/DCmoyQgbJNO6BmbRite1+x49eFPApniHaDw2rPHgs4JHb0
Sqcl8cezAtpwGMYY/1BvYjYn0mJ4Czy5AiC7M1F56/FvxbHi6icFDn465T2AgFYnP5w6Oys8wFi/
fs2maezMfDqYhR2eK4Y319kTDa+d7sbqtngXFntkXJatRxyxTfsbZse98EJq2DLnnSeAOqZ0+fbj
6dGN+u/aBauQmaY+Te6l4r175XJGpXFmju4Rl4zJfDBekwr4AZCecyEQ6iz6sSEK5O9j7Jz5LlDK
oX3jvkSF7khIEnxgJqDG05MPhkBfsyhRaT3EFq9nOU5TSxglX8kCzqJs7QNBAKbzxKo3TiqZZeiT
qlz/FI8sPtcA0wCWBuco9wyyWSUlbyASdtl6WQBpwqiKluQQcduVDfZk14M/OpXZk8Bitui5PpEd
O858Ho6WN/P6MKdzJ+8HYv4K38YqarmfaVMygy34FRB5uUvn5pfDoGQUOgB0V24rP/5kQTpedPOc
sXdWrXb2xNM9+lBdSottuTN6jnE7jPD5OYl/MP2LN2vIkbn36FbiSjqWZ5vG6rvFoE9UXcNseayz
Sh/oR6Q3ouFejZ2BbFWkz5QM91tjmV8zb2x2RKEuHLgibffDapWIXUCrdHRgSD6P7L0PMqwJliGc
Bm2FTts55Z2Y7WYz1m26o5V6iqYPshe3rDSGg7Kwextzu7EMAo0dZ3rCbezgWna+w1y7acnrXVeZ
1QXu6mAXoR6qxjLEcVZCJ3ypVjVS+f5mhEUcMP49Kc7vtaqL2/8QX0JfG/cFrr2jHDD0qeyrgy4W
KGfqgBGFyVYzxm2JSCyIUN0S2JRRTsjHQcOc4xfm0WiGp9x3/6x/kSX0vaZDT3J2SqlN8cRZi/HN
X3CHAHwIIGHKA3lJTDBAIHAv4ptMOTQ8QK6l/I2VdjkQLsMw434mFiMC+2pASYXCRGfTpAu/dH0/
+vfsx7dZSiFzSIwUg6/77jRQIpaDdGI6jpKqXd83QcmTujVD664tZ2vT5fa8SWsSY2zKMjZb8hpD
l5ceQkYBWNNE+FzmttpHuKU3PXjfeJrcTV1z/4omWJdzxU1VCXs/CD4tcRVdM49i8dGyKdjC4bpE
kdy2tgBpPMOu7IRkt6D2EDNi5sv2vgJNCa/ADTnxz+mUXGzPuUXQNovFuZ87xIEQPBuadn/SmEuP
eD/45ojA7EvqG4La8A4Mzi4uyuw7tgCl0E7XTfbeVjb22mWaDl5xHD2/35DCdTeEKoy96VrHieKc
g0y6FyeseFHU0F3xKm7jqB83Q4E2wVzOCwLGjjbby2z14ujW6kxUDM2cAXSjG18EGi1q8kW2b4bu
piZIKzP+/71UM78TkgFl3RBuHYZ3PFjHiAvc0sKbduaGvS2gowqx9ldaOPWpFtFbRjfXU8h3pwbg
EmyRoTCZSHme/ylCausrY+AQsPL23IZyN9MDg1zjx3t6ycrUje54fJ8KlVLho8FEqhkc7FiIY9Wj
IKMt/Ap9dpHcxaHkOk59ZZzFCgFUrxtlusU8gjrjc9mA5hLtwwWyJVbrGkXmV+I+20P+s4O6cQAs
g5JvPPX8BgNsn8uWy8sc8FkXjkefGjdbt80Apg3lLvJzGt+dEOcIdcsSD1njnvJwqO77nMQ7Sq8+
RJLmcL76ve+UJHmBqXCIZbvKoQ0jqk7OUp01RYHdlPxohDVi2iFImtQzyjyrXRrrSJCJrHvrYi4l
OCNmzhLYQagmZY+JrFLiicgoEYThTSB6v/d4ply/v8oZCXUdpFm9O+/9ag9YmtPk93f20MLTg+Fx
RK8gwNmatFiYaC+j5IRz6g/uGd8m+KpT7eKUNcVrWCBCxznB+rRcAr+nFonhkbhsg03bopoQV/ji
bFu/nI9jhH1wMrEVc4G8GyuUKLQ74ywLejht5d8Kgvsk+0AglRZf0viN4RlDWL+zZo+lKSuhoi33
NDWRbknHyyjVY2UUu8xluTuLF7nGTUHnWfdux2S4BnaYqpoC02OHeWm1+Ixe+kgcPaQxj8+Sw8YD
1hhrT2yXUTL+BK7Fu1Ti4MLnuzGQ2kJp2I9JVYvTJKigT0PKm/qivZlF/96oX6nWrC+iydiX2Sfp
6XVvUR+qlAIg32/OsTmxxormqzVFX5aZ3oWlTnfcFL5ywIfb0ehPTjulBxQiKpX8LKewm10NjBJv
WzYmGQyBKzy1eBXkjvjoB9yyIZZ4p5SKd8nPUi9IaSQNcO9huO0Wqo49L8RHGpSJUweSjT/1WOLS
LK+9JFBihLphFX0/dh4Ihti8t4j67vvC+52MvT54kAY3y4INRgtAqJ1BVx3MQRCIRHgkePG5KLjw
Eb5VLAzXLDjNa1lDWDOz5yCewodZyuqINKSa9o1pSRx5B4ZoiZjrOZ5lA1IutCqDUy7jrk5TaYQl
s7eWF5LA5I3khFRGDBXk0PCLJZbaZZrUjJWteYHmE/3bxM3/mS2Z8zQW+ckbFsjCMavdvk+/FgMG
FXrLh5qeSNuKE8tvYjEcthwpF56w6oHl6Rs98D+EEA+xV3/Q05TeUsfvNjOfsUObIopa79FIBCuM
VyyBB+RL21v4V81+TPCP+zOqR9iO05WLg+baGsfOFWatt/XzvD5McTkEioM7VPmpZssQlFFyTDGJ
TyOwMvjJxU6xpwy6BSIX97Ni73MZYqsOa9GpunsjZyCDoIcXzavpSgtlfKjlBMISmNyWfScL2KEV
fOCNbJM5/HSLkQ3ygvWd1Mh0aNcVh78iNqJZqoD7CU8VEK0NBMzVx40PeHJbN+AqXLJK+nIy29kZ
RcxiRSOS1T75K0uZ3Qmu2jVO2Zynts1dsVZcRmE6Y1tgEVYv32EjCaLaLRqtT0Falz3YWVojCprN
dRnPEdQ7TlKyPnO4y3V7sMP18+GB3XXGojouSOK5IaKLnMgtFVZf7kdi4HX8JXRP110fsw1QkElV
kvdbu2KdLK3iPgphBaoUn1Tv3pWTLC8yQcQdwhGdqT4MYEd32k9S1l6NfxrHeY+uyadpGij9qpI/
noEfcehVCj6tpvKXR3WM3Yeucd9r4RJUd+p430N5P00tD06SJG8hzfYbZ4pvnCn8Ce598va0hk4S
GAS4Zxgk7rar1Fa0PWWGDxYLpu0a/BnzKj82607JLm9e7S04EvJvxUOqvCwLCkgum+lhptbyMTLI
BYQCQxlFaSKOH12TJHPi+D9bI7v3fe1seBWglvRvltM8TnANzpG70gnM6pcdEypJQhfoYn1cnDTZ
maMpwUT42W6CTIjfjlPd9rDnzqb6JvMbjCObgrnmeLHNnJ+YMaWs9KP86n7bqto3nTMBdW7bA+N4
uSLoOMaW0u/PoY3JEFTymrXAyGuad36NFMsljhovQeuhkzbnytfn1OKqjk0Us7GfslbvyXrXavqQ
XkaWqGavqqnHDbp5omxAGcFUFP65ML5NA9tqBGHw7KYw7UZoWF5fM86ninyBPzz20s/oHicKjuMo
R3R9MRcIlu5TLrURhCl9LMZ4SkJ+xcIvdzEIQ8SnBbUfq+OxS0aDo4t0eziVM3gP9ED4ZyZRRRMx
v593tQmPZY7q+mIZyR5hlfOq7Wh8JGIGkqbY6zQ/shLp7jLU2aOYw1/gDAExJIiqcvqOIGdCFRux
5krc4s60utsbXPWmGxX7tGzvSxdax6qTXRuVRQGIAHoGB6JcXm1ehTVdGcBfoyZ+rCht2JpsqbZd
7a45khUn0ZePdZxf7c7DFeAUCS4G9yDKW56YczA7xgW00oEQFzPUhK1hanx9xx2NCTWqFQt7m/ZI
szxySNV/z4v/S7HllzLnf//zv+Ci/1ac8h/w6H/7p4xpMuL/+U8dfpf30Jvb//6f+i//5f83QNTC
oQDon6ead7iWu7iI/zHW/Ld/5e+5Zin+oocc/CmqkSU95z8xWdL8C56TkJ7rkTk3wU7/R64ZUeyv
v8WZfSBWrg27ijQ0d+ZO/6//sVKy8GYqYVq25ZiWcv6l7hqLIPQ/BpuVA2HQdx3J12BZgpz1f6s7
ktEgWYODGnCKNXcnpjY5LkIJtNQS6D9XvhGxZcaIO+SIj15kM/JZBd2eZJTCr7Cr/T+mSri9GmOS
M+/5sF/GJT2hpLIWiSh87BQObjVILloLxvaegC49LzR/9B7xm4hzZVn9s07TUaJqz9EjeJlbo4XA
v6hL51RDjvHfWH1W6UuSi/C7ia0JfcsmTXNzSrq97sre0FeVwT42DQWOnVdHfR8VXGcn7LCPZrN4
CXe2BGl0iKocSxe8TDPnzYfo9U22tCzP8Kl1sZUGwB+ORc1qEfzCGr+bu9G6ltqq7zonNPqAiuBY
fswdbamHmLAXu+EqgmmZJyk2ZY2rlgAFualNU8kxDKRaSuO4WKBm7kW8tJir2rF49Jt2fM5txJGw
90CItI7aGHUYore00Wrq7DajabRHdy57pI5lX05ZFcBFeTRKTj+bvJu96aFebhqR36bJVE/Em2za
lw1oht1nh3Vp5w4Lre1QNfe+0VX7mP/7JEuf9xzu09WwmPpRkDB/FrysGf62NWZwC7+G4eevtteZ
mL0FVsno3ijA7aX/Fy+V/+/Aeesn9Z+/EO5+f30WZfGP7wNMSf+HcyCdvxwBpuDvbAOp/uIDqXg/
KFe4SvoA7P8dRS/tv9ZXhgKtpwi6uz78jn9/BUj5F1qkCTxP/O1fMp1/hW3Ap3xF4f0D20Cw+seF
K0zHdtzV6MJX+4/wCydqiZL6tCHH8RITpHLLYNByxJBYGMmfyo4wa6HZ7aTBckYNpAwQnKe7aHTv
S2s4Fui+JE3X9qmeigetDQqjy34et0k8/RKynHdW4mHzKMNrZeIcnK3I3fdl9eWmk9qqpWcun5df
Vj/Waw4Y2iu4OJJ0nLkJnD8ecodenxiLf2o3OpgT6XzOi3fgIg3Wynhjzr9TQ3Q3986xwsiRzqT2
UnHki7zkg312yuyYe2YF8UydO9Bxj0CQ+vNosSotO2f+UKHRfVQGBNZ8rMq9k+CBsBLt75tW4irI
aOrhDfXgZlUKAF9ik8Oc+Tr0LPE2y1yD6XYmG05NbOTnrmCHM+dR+gH4HbnZqqzhZvgZQVzPhUQr
ataQBqTWdRgFPtwu1CH55alJHNanWrL5VM7r2OiONGj4lCeLT+qxiY5DlVBfUloz82fLdtyYKybX
ejDBkBnI9/Wpim04OAk5PI0mQBtrsgdYzivWYquVevmHFqj7bV23LMrEDRtRe0BK/KONcTr1EVYN
w7f9bR7W868ltc+IaU/8Vb3vWbBe3bFg497g6U7X4q3KdDXLwB6TnzGjC7qro8PydPgbkTn6Ieoe
k06LomxqpQ5RzlKZ9/PW7Fg7gX+uHgdt5Afdg1umK2bYFmbTsYtgqOGzEN6ruPGC2DZePN7ZDOAE
Cxsbb46vSWH2LVaCpsFmQJ3KcEsyfnQwvJwAJqs8sdVme73UDVVEKB7dXOW7ss7ro4aLjRfKf63Z
jR5SyAdYfQCbLdacnxOU+F3DjhzEaSSvRNroDaD/B1Vzbu96Kxw+Ike8+zEp8bmNsUDVY3M/4HV9
anNK2SD/oi2GIot/l7Gq1hudjdncurcqXuxi8j4MuVDbpSOoZHyBGL7YS/BjgRL0ZRu5efGAaQRS
8ogNa/kNTAkf9FT/XSg2SNgLjCBvlQeSrXP5hOTTtpKNPKmuxb5rNdQGzAlVDMnyZQ30m8yMrAd8
XeGJLpbizTKJA8g6/2rp0NoMRi63SRh+xL65zrtDS2laE23TIXqOx1g+sJPMD5FFbtqoitUtxFNn
ImBtjImfUO5Cyol9Vk4cx6+Jqj/xtP2uIMmzOWyXg91k5nHA+gp4DwT0HJr9pw1U8mJ0qdgLK9K7
RdEKXVg4GqY+3kY1SkRCrCPEuJy3xkPcRTARh+beHzHuhj5dBEv/PVtAXy0WSgq+cRT1P/OhubZQ
6ovEufj+FFS6fyCPxIYh+Q6lT+90vNYApTi0rIgbajRWx8lxscdpa6WRrJpjWW7NgZbnph/UFlXw
nna+kBB582e2qgRkep3DCXZZYDg4KIaEUH7K3vIcKz61aMJc6UYuqVFPzVdcAEihpLpBaicEXeIm
Z/WKthgPThyYCY6J1qq8fRJpjxdlsWwpjgp3hICY212c+nASeGVk8liBxmfLx5hFY9g7ydiUHyNL
AS69G7chTtu606Ooc/KofKSYxXDNQu0WXfVl1BjHl9q4q0R97ajL3mSAwfZVhKMuhdXAewt3ZIgB
c2rGM+f6L7vKCSe02KUglkFm1hA7Ux3/iTsf1d+pUbQieXPcBc8fobehUQITQvVhZCEUAHXCfP0B
gCtCCO/PrTGsXVU3jOrMiEULRS007vJQXckkPof8xzcUMdWs2b2rjdLr2ZoQq35r1Sz2Rjw/53WP
zzORL3CAB4rQGwLBTfMkE+O3zVYnnduvBM7olpqJU1SaZ6PBiQyc9C3s4lOdhT9bhbHaaL3XCETK
xnbGB8h8r0mWs26Lymd+IcM2iv6W5IF0P/fS3UP/wNsi9A8SyXcG+mswQGXAxYPsMubGUzb3GOAH
TA55TOFpkr0YlhVxlR5uSz0RFW3qYxnqh7h2HwlGHmmKe8xCd+OL6pyL6ZfXq49Oxc9tCdiEc+Io
WzjprMjvw9WWnHt32epCxYjFcZM8k6H96cSsRnjp2jhLJBAFktZWS2JSi6K9c9vmMdJYN1vfZb/Q
7ZahO4cAzFFbxp/KE38mT95soT+rZYyApzjnLmrD17Lh/F1a966YG/VGUG04uO2onm3u0EFCc1iD
Oaj0cZR42WkYvD04ViohG5iBrH5H6o5qXosJQq/XJc98Ii5WlYIEmi4yzO7h3J+bKfweMQJHmyIT
z0Q5SbxVLcjyYfB3td8x30ZqW2escxeaVIKxwjQph56Zgq4QCBQQnlX5kq1F9GZdf/V2fcE9/YYT
ccsUvy/T/FY7WK8rohR2jCQr5MmTK39nKvf0fPzg51+RuuPnWYVYKzUb5WoFGbldUJcz/qtlM6rh
VDPhMlLzxnXvWaHNh8GKj9T53jxfbsHA3KXLstY5bSXqYYchxW+mHZPyMXLHlTHx4BEK3aq2vbZp
9ZAUtbeb2NWNShztamowgMp9zGS1qXSzLyw0HD99VasXcijrW6gzHGrZ6zLB3XTZb1Vtgo8ohniP
eZHUbfwdZv49tMFADOyESnM35fqae9ilW60mHMUD4hbnA/V7XQoIqh1PGohk6qkPulJe+sWMN2Ni
faB0kICkW8D06qfMpV3HXog4jXedNp4r2eGId76XRbD0ctygIOKwaZHK0czrnUhBEYDkborqqsYZ
KJ91cIfuHbj0CSQWl0JuSxsAfr8XiblFxtVr77clojU+Xfj6CC2zR5K9DzdlCckP8f9bdMa+88qr
CsUOB/hjN9j9vmvmN1cVt0hBBkYXq0vjPemNQ6Gh7Q0O1krAb09ctWduRg0ZauMAGvBAr1cghIHl
1Ti6BDbMIb7HB0m2bjaeeHNvKWJVbDJd8J6Un25wXZ1VliEovIcYNEzJqtTpMf47N8XecAv78MHw
3sGZxxvP9oxN2Qz7uX0AdYjruwhw3Z7zkk5Cnw27WcJJqXep/VaJZRehtMzuW5SOz7FtBXYLigXl
kgfmMNq3EZy93eGXyuZjGz3POJBJV96L/j30/YuRWxQDoq/qnsxDODzaTRiUzYQ/GNYqpl3D/IiG
3zgmOA1sjJsAPIo82siKQmkKGDW75GV4M93mEBHsqolxYpwKFqaXanxzkueR0KbO/YNaWURwRMeZ
OZaQTq4smFif6VoLixG21PqDLAogzG5rDx9ai7PV5ER6PvqCZSJxWdo8dhVIpyJSpMq+apOSFHqQ
NBJT+Xu11UiQLda87CbsGTYzOYa5lwqHukXET5kcRRPzIm99LLMXd5Qv/MiK9NnK3r1Z4NUYP0rb
4XP+PK84e87HUVl4Sgiz4maReO84YANFiDWEnzzF/gE72zFy2BvwYolWR4uQUJsckpFTkA7OXiz2
PkXfw9N1HLE+j9huwlpvXSM5Z9lvzVs44sg10h82hlUiRzjCneXbIa9mq98lv0GM77yoTQYIcfDZ
yDNDPxFRZ3wgMpLPHUMH/XMeY5SRvbhz8i0y3uQO6RC8wY/d7Bm7CYPApivT16JBLmPh7owTiiN4
JbPeAprdLJIoXv6iPfMbPeRnyc4lN22S1yNC8gN/tJHgxKps2PgOQ5f3uqQ11YnE/PjjoYlfBjs/
MdmSKljLwTDEGuN7rfm56Mja1ZP7CQ1139Y0rtbdQc/qx+J2Z29O9l4KG7V3j8w6pHiMraZ7pjTd
S8vvy0n1D13ViDr+Sw9/apIFxC4PATqbBrE1yugVGQjPbvcIgH+GwIUDv5UAUPirdwrQ4AQvR0Vu
KgTy2gKEqSu9TzhVstr8I5L4c8zpNzaIt0fLGeYVFgcYJgGNAu9pMf3osxoMiO1iUWw9WlDmvTDc
refKywSuKa7qH/biHiyVY+Uc/FNPzDU3u6vQy3PeENIcXNT0FL8GKuvHwgK+T6KHvsDtoUfGBzJA
pfbSvXYL4PAO+C7Das8Nu5WuT74RFtJA6PCgKnkdbU3VL/1iLUA3sEm5/0qX11Z43Y3CoUuE9Mb3
ihRdZdw+MeGl7puYmzvoyRiGCZSPPHIQmo5l7l5mhLyIQt1wvOtRkjcZmk7F5wsz9GVOgLoSqL4A
FAlm8CX9dOMquy07tOdsfcMymTU1TS/8pCd3TzHmERLI1cShMdavY94G1MziWbmgs+y8IT70Dign
UfzEWEzcisG7cI/UswWNfy9lvpdJ/d7HzZ00FvZVlmZCMT8o/t0mCbmtecG3Z7ManwvxvcQu3Vvi
lrSWc0zlEjiUKAnzLmQ+9Bj9M77c0jIDUf9ezHl96xVD9kR8infTk9nzilHNwU3Gs4ljDiopRTfV
Tg7G+yDRY6rXxWwudkmFnA7fija82hHX1pJWjZjxXTo3ir6cnUNeZeNQyxEMZr2Dboyf29/r0T40
egyMngemvUaRc9aEU7aZw0K+JN47FIAYKeCIkPQ7QuVpyzcTl961GkE8LLE4GxnWSPFzNvvD2txC
d0rKfXf07uiH3nTDI98dnn2uNciExjIgRlfpzlPMOvaZSqurxgNkqR9YH0kdulim6VJikzGbtyGN
oF4POy7wdCAN5qseM0BFDgVX3N0Opf1rLr5kW+6U8gPLo9UpjQ+phAY1S4qB+tPo4+QNzU3S3jfL
cPFYwy3x/Aof7tpJgN2Wm77E1UxAI3OKrS6xYIwlCLww0zHWxIxfC37NDWIJFN2o/9GmXFAad36v
yUI+ONGQ7iOHJQzQ4j90gu9JbuDaXP5E5ngcx+moavfTktXPkMI3fnJVgFV/2o1VF177Mq5eepMh
wCvd4mw5pLOq1f5JuBw6U5q8FvPMjcZK8101ztAXOifICyuj0WPgRZ83LEbhMtr+yiAgDx93NfHj
XL6MVmnvzVFQS1v17nvoZc3J/d/sncd23NiWpl8lV426B8iGN4MeVMCFp6dETbBk4b3HQ/RL9Yv1
B+a9dakQS1G3alRr9SCVEinxxAGO3Xv/3z/pT6mGYTNQu7siGyOHQ9MJ46Afqsh6D/VybxWs5A3u
Nw0eu6VBIbRJuh/vT559amnDtxT4x0aLW2NrtuyGoRg9dZSpbiLKRQiLlIYb9M3MTXgVcAAKdJpe
jeGSKN+alJO0lZHKIdEsnt8ECd8xd5AI9V0E4Qi9gZ61yBHAFzUuvB1ywmz1GApA5t3AL5yScuaN
dRodMGNbtGn/idZUlfI1YpOiqKkrD/cN77aRUdlGFOzZ0Y7DphPuiy0hqE3qCE5/hfm7goR/ji5q
Il1SVXIGoqloF00NCeE6o14LG+QcOERlD5sPk/rYVE8t3k+/7xd5kd+2dWH6waWhjIqMtkbqxTQR
wENypTfyBQiWYOnP3bl4TxnaANYtmgBlREGk3bwknu6kbuiiEPewYrKlO31DwcSueU4O4rbF0e7a
27v2GS7YzaLVGWZS8hlmv9gZMEHQQLn1MbQbG7bTtdZ+JkUbrz02DZn9WlI1wlYXPR7KUA7UmdbE
vWzjQ3cXeZxDncCJbcinTuWTg/6EsduVdteo8+W4MSlSMnCD0VGMrRPmzRBtDbEIKgaVTXYJKh+X
CioCIUJ2+VkXv6tIqyJz+i+2uT74N22KQVEho0QJke2wPvS7reZT0ea3298PU2kd85d9s0yQKBoL
LwVkFxF3Q6oyYtocvqUblBo2R3lATrgobyZ7+oEK6sAhyDYef9/qu41aFJIBRFYsdU1DvO3cYppq
HwUmlEyGbpDfo60hEHita8pl13TVBJK8evtQX/TLa+sIyJLwBD+jbQYHyhzciY3pfKXaakO3kKb7
v++V9G6D1DeSJDHp1uWzTOWyq4Sw0228WV3V5kE+CS71GZ7gc0HktHxljEi/zAedrIxmaLq58t7M
NTPz9jniSqE1Qx1Q/ulKnnJT7QjG2cOXEHDb7HR2zzykdOPqPHz1Efpp0Kztmqw/um5KlqleTAhK
LjIpbGSFjqJAAAXY3M3ph3IS9ivpYLkRHlCpsIO63ZeFJUhJP8yc49SqdSTDIcTuteA/VYxz0VlN
2cP6WUFYXFmBpV/WpotPeTGFUliHCjhMxTafOifwex9yRLfJjzAGvMhtD79/+78sErQmS7LG9mJA
Jbh8+XNEdIvMKTf/veIV8PSAX+0739j9vpl33/mbdi6z5IGZyPlr2SfkH6f/rNvpnXFP9dTO3CzP
g1/ZIfsmtUvX2v1lQ1v7x/Jn6Qy01dLq57GmYP5XchpXbeRR1td1OiUcL+3sR/QZr3E7cS2g4dde
4S8LxdooA0xVMMLWLPNioTBNJTDxflBtVDzMqBSHJ8eyJ1uyESrvODw7+MpfO5K811MDmArLE4cS
9TIJuRip3I2jrtlzUOAtdKOl5e2Vl/hevyiW53AITN7UXleSN6u7tQBwJ99HE77ui27vd/15Oai3
VCX7OTrWvf7BcrQrT/O9EWpIVFjILPQsGRezFrOZBfI9bl0lntZz1JPtJ97dQldVodYYt7HYAjqW
3St9/XVVXI8pErRmnfOdrK4f601fOd3XRgzL0h73ORh1b9mmdn40XMNn3brBYPBKN3/d0hg0bxrU
LupIwI+rBdd4zR4846OV2e2PcJsxIWFBQrMfWRqB2ByuNvveYvy22YvHOyR0cyzpJzWsHyF7UK+q
eL0/bLkOWZXNNWU3uevBKPbMa8/4/bYN/DE0dV2RL+bJDELN6jDvtFVf8SJb+9CfIztxcnu5H9y6
c1GeOP0WH89vv3+58vosL3cCGBSSIQM/k9ED/Pxy82iSEXyQzlj3WM3LPGIckpM5lDgaNizp8im3
s0PPM6e2+EZLbv8Tmy5v+80nuFjlW73OkzguGF6shwK7DnECwVY3bDu2eYjc+sPvu/zuAvy2wYuF
cIEmLVNCug6v9VkvXG43BD4dTLa+kiAEwrWRN+syPJb7K02/u2wYuqiqEm8ZrPLPT7ubAIO1iENt
7G/x+bwnaLBDOAKEf1OhdX09dsfOtZH9ajnyy0t+0+zFIR+zG6vHZX7tcX7GHGBfICu04TmSzrHV
28bl9PhceoVt2qSkwfKwLmffk7trH+TXm+k6s998kIulJDc07I7wY7Fxz1039NDtKEt2wF7blW9e
O129O7aZU6vfBIcs8WJSRZFpzlrKeik38TZcvkaEc5Bbx3A2CxLsNY4L2lov8vX3b/m9l2xSVWOA
7xAprFu3pzfrZQ+zAucHNtpJuzf7m6V+rqJrA2l9Y5dv9G0bF10LUX8blY52ZJ2266SpUcAeOLc4
EVfIVYSx4d16EOAJv117ru+dyxi8HM5xVsUZ82IUN1KNELcw1k194lxOdt0VXCgJHkPIF7zfP813
x4wlKxQVclwlpnGxQi1oYJGcmuprfIEorL/GF5Bgv56T/ottXaxFWUcgjBCY9noep0DYW1nSzmIT
PiLwfG2fWxeay5f4tmfr998MFAaQSKEDPaOgyV4PZHhHHtalz/IHn4q8a3fFdeD9rr2LgWkKeY12
n/ZUaqwr2K2leP/7B/jOCYXKTxVbVlmRiNFcjAzJSjqyJ5liT16za/3UV14vvVf3jHdmNu0w/mRZ
1CTRuBj+cqLpQjaW5IX89J7Ko23vjUfkY1cjTu/MZYnrp06NLEeuXwIWTZFaq+Ej0ds1tSg1VGJG
OepPPbPk/8RAJ4hGh3RJFBHfXazSuobkq806BWWwHfjVawCIChHZI1p8/cTxbs8koqGyaKgy0/nn
wdeJkUJsO6FnTOLcWqMxdvqU2p07O1hruJicNP61F/fOCKSL/2j0YgRSN98mCz4dOLg95sVxaK5F
CK/16mJgjGlnKfVrryhDEazex0RhK7TC5vfjXHpvoFOMzcnfXAfG5RpvNKnaVtWrpHdbQz9EAYzy
2Ku8aVsjegKbUqqEi48DMw0wjQngxu5s6uuu3uVf3YcvZjUEYIytNGKi+PhddBkIG8mTco04+8ZX
RKHEe81HSnnJIXDJItcGeMcft1d3gffm4Nt2LwKkIjn/uhAGir924XY+r0HL0Zuey5trN+bX8NxF
DxXOxSILi6IZv8SBRhIdBvXw66o8lqgtutyRdrULEd6vdoBN2BPSU8x9XTiJ4iA67c7cptdnzNqh
332Mi82hHEBC6eBEiOh1u9gdvkhOQkmDvUZr/nYxoJRpd/XQ9M6k+an7FzM1n4SEOUwYbNzPzFXd
rm1sMM9A4/eKm94U/tVXu/bkdz29mKYTXq/ghtbbyB2sB3oZfop9fQNqaQuu4lqY7505+1P/LgZw
KWZBq7a83nUbTF7Cbe4O29hunqsf9S53Ct84KrdX5u+7PTRUdlgiPQZBxp9Xvywx2hIYOTYPR8yb
txSxO4OxkfxoiyGwv1xr7t2h84/mlHUuvdnps1ZWSSmvzdV3KKWSHda49pB4lD8783KW7qsfwUdu
BVvtWsvvnDEUFvi/d1S5OD3NUzOYVc2r1LlqYBBW2+FW2uY2oDtjt7i5B7HjyrO91tmLedLisBJT
gqxhLbMpjsxRD3nUlki/V+6s0+SuuaH4+jr4zpH4p55eTJPOmBbSvjSb7RqPKzxXd4hS8MA2pR84
lPF67KTwsf4jN41rXb6YMGhKcLdq0eDCOdqbzUZ2JYIk2WbTgqb1RSf1MhtDG/f3T/o1zP7LPH3z
ci9mjpazaHIN0OzkiIWyvXjWw+RwnCQ07qi3C3Hk9MSVVrILlyLlb+WOqkWnOJFx/v0Hka49+/X5
vBnfTZ5GRbV+EA6VFOg4eXXf7XISWbojBa7MxQBrIiLHSC6PhR3YV5q/9vgvjp1WKtfSPPP4MXvY
GliaY5zqpD7eeeuLh+hnD5+E8l64GpF77xzw06C7OLOZBljCco2NVQ5FK0eNgTdzlF92zLNPw5fk
A6Cv8EU6pR7pA6W69tzX2fu7AXCxjM1NZQUQQ9dxV+wCX9la9+oGScFZ3l47ur0XjX/bVfViDcNA
VRtD7qQMNHDrNm43D5HDMnLDJuRdC9JceaOXCQqsU6Wgm2lMqHGeRMXciptB3IqW6f1+7Ly7uf5j
CqkXi1XRLBKSFhqyRCykxZay1Mj5fRPvxTO5Q6wZFwKoZOQvVqbEmOpAXGeH6oeYBmwW4mvLVn8M
j3ho2IjyQ/t60Gd1TP11bLxp9WJN0nF7ShoCILwvQImUhGz0/chKSMlR48AcZe2/OkbeHY9v2rxY
kMamRMnQoMQR98G+8IYtsjJH9Sg0cq4dG9YfdTn0Ca6sdyVZJQh/MfTh4spRpq/DkQKxURJ9ZMuY
sNQfr7y89zbQN+1cbt017IRGrF+H/ZrBoAxT3eAHtQFIQr9Cb3m50uB7zxArWkKyFlUV+uVowUbG
6LuRBtfQTrCXttiP2tGZ4qx9vb3S1ntj5G1bF2ME21mtQr7OttBssh3gVbu4WbaWC2Zf84V97oyH
a0cveV2Mf3lxb/p3MUbauBmqhiAZa9bqtEPCs7Qp729KznzqA9XgN7BMWLLljXwovltOz4Y+eNqt
fN9uxcPfhuw/pUX+jwmN/7uJC9ek77+vLdx8B3f7Vlm4/vW/CY3/JF9n6ZaFnhjhICK9v4sM0Rkb
+AtbGOOIFpU+psU/+pvKUJL/5IYm8T1J5UKsr3VAf1MZ6n/KCiky0oC4dkuGZpj/lMrwYkYqlFJr
VDWBl9HQLVrrB3972FBytS6rrts0jogA4vU0+xWE/2LPDnQt758NI6/tsY5opo4dBgrq143xzeFG
mlEaTNRLr/dcbTsc0p3gZ/vrsabL8oNfGrrYJ8o6TKKOhsS7grmosEesdUDDD5F8V3j97HKxx/7S
3MXkN8pa0Dqz3WAu0xyBH6Rb+XtJQpgQsmGDauu+/lV9cC1Gc5mA+aXhixVgNuFCmRqkiRNmINFG
3gMyOawZd8w57rDFTTb5LtnKh2uBhKsPeH0ib95kHY3o5pT1TTY7Pf7Y+hgscTqV4o9URbrX36im
XSywdNUkfkjkQsL+xCL09XOLUQ/5yRTwC24KBfMDFYCeiAdkAvyTUkYtnQWPWhrYLom4zIi0Y7RZ
M4w30kOCNT5HFfgMN1l0cKSjMvtYRQlndZiU1pflKl7NzHrw/GJmVoT7J3aTDQTB+TmOLPVJIkC1
H6OhPFFtjTETWOuqOZsT7lQwuEaDdGqcKJRul+YDTmfjTaWJ4Y2qYxG+oT4RCmKVmTVQoKmB+tZj
PKtscxho9ykaKIgkbW9QSQCyBt8mFFc70l1UQWKYgU12ZJkgBtVh7u5bZJZfOz70dMBii43MgmXR
yKWJ4H0sfeRXpZN0vUZBaRmPGpKdHjfJEk8E8uhiQgV1oLoGXsaPSdFj8lMo+IEhmJ/dXosmv84t
icyhprQr6khczYYT+VbIyx40rhyYvt5X84ep1EnPWz2yyhhfUD3s9ooySoelGoddDDrmu4bbj4eO
tHKzpksfcz2THhYRMNxGSqWV0tY1VOI28GH22KfXfALEuGU/Dr44dNYJVkC/qzJhgGpUaz+kSJQ+
1bM1nZZMTikNDjRHivvZq3D0cCZBnCmdwmqylnpKtiO9sLalURq7cVGrW7g7+b0IZArt/zDB90yN
J7C00kHUc2M3xdgQLmvaoAQbi73xpO8h4JX7IB+iHcq+6LOkYp9avapKskx9LuN8dbc1msFN5zm5
o44HzxqtKsfPLYLb5JSUKlSGOJsWCWqVpn+A7aL9UBIsrCnS74FMa+jUap/Ho5ZuhUX1jFwT7RGY
w3b+CL0am7SeFfReRKR5T2eTniJ9o/4ijQJ6kSEUmy+9BhOYaiFcDfi7C6Ya1YDlk61CuM3ceqmj
20KVqbTOK4ny71aBJuaKQpJ91xsNqJ88r8QjObXGDOLcmIbYAMY16GOc4wzPmgLjkxKgpguJTPpx
10s7iD5ydlgitVZu5kmFIdGNbVHBZDPzcF+lcoTDNajnO7Es28ccRuYduIqWkBO8GjCFEtYiXS5A
tl3Map/00Yr2NjIRNxW1SP3C7IMfPO9J9pUylXYoRfMDV9HaeEkrWUm/R73ULV4l1sb0VBqhiHzE
gJ296eQuCe2+LUfVtcTY2kmxjO2VhEneS20m+q7Kh9ldcRC+WhlK4YnICB+HYWxw4Ym6AUkOtQLk
rbshwe8MIzP0raJ0IwJNo6pdh8uF0YiBC09XfyxEYEPWDFwvrSrc2vRIwuFcV9BB2/pSW/vRmqBt
Z2Jkful1QbEFzgBcInWRmj5weKVhR0W3GB+SWCyeVXWMnnO96W0TuUq7lqFXevdBwcTD7iQxu03M
Pv+sFbmY2vJYx+5cj/FxGrruPFro11GRh2DNwdlRwx3Xz520MrsTFF1fijyG/liMc3NGPWZACEL0
iFKMooc6hItXaZhKFKIwfEdxL5z1STGehyGN9ihxs89V0MFxNjGnGkAa2nkLybgesbYW1LB19QGC
Ma6aBbDSMj0YXRTbY5ulW73RY9QoQ478sc7xPFRz46RL6ngwppX5iej9oGaFukdmq247HDC9DIX0
ruoy0zOToT9VRtOchQW3wzk1lONoGeVulJsOj71C9gOgpm6rTiy//KieUZxlzRlfxuS8dFGYQa1e
yiOO9bE3tvV8MkND3cZ9heynHfXvQm4tDreq5qvadCFsOVP2mZ/rh8XxCsjJ9Nz0ItJfNVAwLUwK
JFWqiCEYWPdpL+pM79AG3JLXm14OdEi6QTmf1SxuTppRkUZVaElvRmFbV2K1yuQE1Jhj4E4iQoB0
VtJzVqkCN9SlcHsY6SeR1K8dC+AX2xaSbhA00NoBvwKYUkNkZKGa7DIJXvWMI9+pl4fc7wsFA8UJ
+8wagOyWNG/0qJlxhtwmIz+4CJ1v1XrkDrIa45qyhM6AAMARZ1N1hVkTH8Z5BEnb4Y+R48r5BU0P
mLil+D4nPLuESlR3Hi1rG7TIe4GrWQBQYHjPRYszdQBfEHMI/dibBTtCpZvZVgBM4hR1KN2bgPq+
x6pR7vsyl5xU64LbPOzyDwkZxpOMgeqXJUW0MahS9VVOUyDYAFbgpE2UygA49FjMCIXM8rybQEa4
BVSmz4MFezkf08WR9U7ZqY04HbukTj8tcSR97jQlwN5wjrXPpTZ0nppFGvjWQERHbURHs+r7xxyw
DGjoHHJ7MpZ2S93IJm7G/Ju1RPqXCSHVAVvf0p/kKnA7jqx3gH+iExaHxveSclqcCSxhvpv1jIwM
sixHCgfAzzKQU4hiuRsvkehY9WqsCJvjZPSScRhxPj/WSjDAfJa6Y72kcYVmtWd3D40IlXiSSdFN
EQvFphz6CffGSD+C/9MpGOEz4+cAhApFsWE5kRniYS2hLQTPtkR403DSYcIZdC3TBn5b9zhBP0BI
jZvdErcQdgUqsKnJ1pIgPOiBPJ3NDm7a4i2sZCM1ksUS7HCSl4ObttRijEEGcySkmLVz7Y2IzL9o
yao8h/4qa24XRMLs6qywH8QmVBXPBCUEEFkbcNCuSm0Rn61SBsBXahIetLlJUnyLCj5HtleS1XNz
U6sjx0IFznLdI6+csLs0m9ArQiX9IkzDhPQvlIBr5LVs4C0djrr6NYeNBLF6nCYcPZK0l52wRg2z
iyUzH77KJqC9Bwuu2aFHgugoHJwqd0H0dSNwBZ/gh+C8iOtM7Vq4U98KujyGrtKN4Av1aPgq6Mty
w/VsPFmKshyTDNMUcEL10exqfQ/5tNvHamNBEJ6+a5Uc3yoooR6NKZHtENN5d9FlUkZCWEP2jiEI
wJFCeDgGfjoWwzecIrvPMhDpFIO1Gbplh3pnlofqrlxM1VtijTo4gAmuZuFnqobB4sXVwO7aSpZj
tVLttTLGFgPKdLtb8YjoEQeEW5N+oNhK9uA+DYdmjAKvFbrWncqC4HSRYBeommF9a2Y4fEY9DMJG
iSgrLwqkKkHEsIoj47nCP9TRq7L7xubVHnphwY9uHvL6lGa8GjXHVqurEGjHDZLPuc7q5VxCMQIR
Ekrb12vy/w8Y/Au3fp2Qk0WgkmIbrmBr6OnfjyD83/+Tff/j2/c/ss9/nD8Pn9v2+x//62+/+/zH
rs0+F9/++B9O3FZ99/3bH5+b75//eHr4V2H7r7vH3f98G3l4t92/QhGCof0pipKlEInQKUFldvw9
FvH6LZYXShYtYwUewS76t1iE+adKvAE5EolRTaLa+d9iEZL5J2wk2GSKtdb5q/8c8Qjt0U/RrL8+
ukx4QJYkapNeH9nbK6XUDktI5CBwLeNmop4ez53RGZzK8lGsZ5w8/OqWpFviwzdsnH6vn+NngZuV
ahvb0hZsZSsdjRsIp0hcDUqNVlMdp+a+f56c+ADz6G55UFrXCn1hw8K9hY8MrBy6ibRtYOCbCQmX
7kNhnPBTkoLdMI2bXtlrwtMkPCrqkx7txfRWx8sH59y2/GwEd6krldsweBawXW2T59i6lwfJ6bG/
FSesEKwfS/wYRAfEznP0tem9PCUgwHTsZiodPqWo7Gy4G8LsVOO3sXjKk8NI/NCfjE2XYNqEkzx6
Svze7JqsCDgRHUtGW8tcs/UX467jNiDaOGOGaH+5XBlI1bNdEu1wTGumXegZ3xrzmIIlrjfZffgV
VpR0Wn9vE6ko7iCmOcVdOXjy4KEivNe91MOaXL5f5MMaj4WnwG3ShYlpnsVzigndg8j1NPYQ478M
2gfzvnqqb5qVtb2Zd2sNGdZqpZdhZhW/zBoij1N1j1xZsi2ndOvK6clAy/lJcOpDWTnduNEp1IJA
/FwmN2N2B7YBxJv2FK5y9M1oPebdVt2OX5qTMtrVqfwgx14qbqwXtpaBC63bPQm304uB9Rp2nd+q
7ybtlLi/bfJHsmf7/lAe9NNsawEFG+P4La/2ZQOE21l5P4oj6EdVuSlJ9tFV/ErurBeMXbVv5V9a
iH9qkftvF+9UCK78+8vVY9+k3+e36w5Byb+HPFX1T9RoukYiSEQ5gArk78sM/ETdwH3ZIhSqoDbS
/7HKqAAZRY1QJMGdtdxzrcdv/0IrQmMzSRrAP2NpMKgb+6fIitpFpG4VcRJwpY6VsjCZgNJFYLBq
uqE3FCztGijtfo9zpzF3xj4L9FLcGLGIaUKVVp9bDYXkhuOx4UDCYEIPVDargUiSIhGHB1XB3oaC
ul1mPpXALdSlOcYVxsemRpgJxfYks1gk4AnE9Is8qaqX532/t7oRr5qIaZnlDdyYsVgtULhnTUH1
IGJt1GKBIG2WRuY41k23jRHOp6gnWCLmUuQpA+eUqNPuXr+Jsfkmy5fGrcr6B4f28i5GLb2pu3wr
cX/hDiVzzkB5BjrLYNVrxJMVF8B8kkDxQlH8Uozp6c0wuP0r8/AHvOLbMi669n//iyy+pi7fpiRQ
pyA1Q0PHzc4idn0RUU77VsaqWIOkVQxYqUwaNAaMUc6NLAdnhfoJV8K6AfOH8UushdlZGnT5KRrG
L53UgVzVswe5Q63cjDHukCZ2mtCUKF2HirVpMelhnU2z/LjIx9d/CBJbfazDk0xM8GmSn7EH7Q5A
sdH6W7HyAQzFbbE09V01xx0OG/Vs87Dk3eu/ff1jbhXtrmy9VjWnu2UpcPQsp/V3pG1w+tQOWRrv
dSCRj2n1POr5aMdZn2wlNYwfVBwxdmFr2UqptTea1+u53U5F9SFXg/QEZnvciOvFo8VjeGct5Fwt
imIdeSqmZ0xJY282M8VDw6k/lWCN0zQ6Rlrm9Sv6Rtda8xwBSlOASEMIj4dU90TwDmbYJB+7JOeO
ion2zuqs+GNcm3sZt8oIH0ZMzRIgniUv18cPoMTGTqXctsYMZQ3QfdAU1tmR+8v+9Y9lMN00/Tjd
gQRaOfQT96RKFE41USqobvnyabBaMPg11O28jbaRaqW7RSnxuS38184SfZLPiZ5ypcAfqDci3muT
bSDwRPsCAEazSerBsus5dsewj14SFShTn3VYgadh9CKI/baIknh2tFlIMzYjcQU7eKM2t4c4r7yc
2vDR0SeQ+Is2ntVGC25FuA1Vr6qnvLdeKmUajoqENam0aLIvd4vWeiLHMjuWMY8pDEPcv77KRdU7
xxCxnytD4fs4p0+JiNkJzvDb2OiMkyIoxmmSpgcZraavB5rG9Ylf8I4Cka6XM4q96axGCZ4PTV2e
rCjUjmPvaXWlnvO8g92DqYVSAUEdu6xzy6AVToHYBBiB1Gq57dvw8yTMx4K8JPYSlnHqhEgjvjbV
m3lK1HtVNb1pNGoibPxJyIhBUqyNojaCCq3CdHUwyFitgWGgLtZUvWj9CIyqhkDUZMqZMPcLIaDm
DPSpvZl642GYIVkPFEdvsNaDjjx9VYAN3qyOwkBQq1NbT8dkbOpTL7X51sqt3I4acGLhiGWsofbq
MYy0b4PYKIdSzz4sYy6elL7nOpFUx1odHnIptCBhVDt8Ur/JldX5GGhS1dcs2g0853vTTD/XoN1u
8cKVNpM+D59Cw3zQcIsbtLLmNFJ292icTdioONfP342l/ajVVvSgLh0VbFRHHyFUPQ2wFp+T1og9
rVRiLj8yHu2JhYuxEj3IiNalarwPGnMTVMTozfWXEHrLQY05R8l5ea4sgbj7PKS7FgvtHZoCXDur
0rjVp8W4nTQcuAAk4gGkTlsZB9+9rpbGSRbk0R0XHbJONwXnKmmkM3R22E3BOa6x+JNFgNIE1257
acbic8IW7fUHJk2a4jcmEHpjAbGzKJp3IrDvx4qY6LbQYt1eSrE/TuX0yRRD63aA9rJZisn0hUYy
IWHyta6UG3eupsX5x9fCbLC2rUzY/vWvKAWErYkL82EIOOnKSqH41lgUj8JQ17tgkQsb48b80ZLo
qpqm3us3M1gnfklACyIfGaJwTLNPS0Tc+fV3f32NuDpGNop41sTC6yEz/OiU+ET43HgRSk6eTVEr
nEbXFdlqW47fjTy50yj3L3lWuqNujr7VyLNXkxd5wvZZ2iXxAns/S4VNMjXVPd7hJUihPvc7eN92
GUqpU7Jc2qFufoh0YnICcd6tlg0sIXA8wfNgxXr7+ks/Fi9m0Gn7KdaxyBWIGrfCPQyS82xk7kjC
RujgQslm/QRDETF7tFGr5WNbmneJGp/ywLJ1M97UUge3MTq0iuxGKo5p9XMtFffSIPjczO3F4Eut
jicSEHfELhleOwOK99hMGVSCXwvpvs4+dcNymsTsA/xeiP9U1WDW6BDX3VKm6OH9ZpuK7s4g2ilv
2uS4qyTU1AWSt/4oGfR8gY+DNBruIGIOPExuoqggUXU3FSVblAGr9rUjC9JOwJ2L4g1PzhR2LKwz
M1b4ct6D5NiJRDaaOL8jLunCNASHB6kKv8hNJ+DZGuMpDsRkCAnaazcsp57SGH4vMjf6YEe58Ilz
zn0Wql4WjCeyXNuKMAV26jmU0So22C/x0wBEKnMRm0IwjKXgJpE9tKqjBIbbYLfdlfCE+tZNzRZ6
TOEiOLb7aDwOmXVYH+L6IBZDuFUwDukhCfYEp3pDJ35WOqDJAHzI3UuPEkCePmrLYuvxswgyueBK
wMkBBm7uGnXpR9B+UoGST+C2PQsXjD4vSyWvqdGXcGeU0C4QK1Mmye0SStiI3404SWboADoFHN5o
gm+scXzE7B1vx15YC/bV0zKpN4GAZhxTLLFOn3V4VktWntpl4j0QcwRsOAbFLgyovxxUR6rHY9CL
7BuoTObsuSnNM6JHLKgyVhm8ANvBC+vCTeYe/gkAPMwojFsZT+Zwilxh2izysNGV6GBOGLwG37Jy
vW/Kq+/r0eJOgjnbRreaLTjou1ghVMpqNcqOigvkPPQ2NoWbbFx8uD+ehPtCly1+HRp3IvH5LhQ3
GGAT0LPMTxGtYUvmUvPMvqFmngEnRQbxUkuZG61WKVgvdfG5tRiTBYlygR/OGSAk9DiJDdV/VK2E
w41s4vmC5bgJ0MgczPu62WErhcSxrT9HcMCSzDzp+JuY1mzjZvElDzlYYy6MlirzrG7mIm1s07l2
pqDdKpXqB7HDAPvRZe0n3Jt32PEeKzxe2c/dwAn1aCsawtd6xI8CUL8pN86gNXuxqnyshfEXiNxI
NjHAFW4ppXtOwva0/pT4sVkSfwh6bCfuJRIdCyMHqxpWvfCub7VNb2nnsZm2Ha4AbYIZnTD7fYoP
xIDZKKaUQSg8DNW3ujW30dB4dT06OEBRmA75h/Ect/Op6LrnVlQOQbzcZnKy55Oj4rc547oEu/f4
omwatlFMD/2h1P3161ZjnFKzPNaJvMt1UASleIqwqkl6nK+Z0H2F+d3qtaHP+HmYG3nq9uv/W9E8
xpPKy1svKqe8MHeKGp2CZtoHWuQWZYrpXm03vMr1HbfaWawQI+mxm5nzXmqP60sOYkp+8ooNsCWL
RAIo67aprtzUsfb64UZZdYjB7qtl3IxV/ryuhbk1n0suFu3HCMtohZOqScSgN/I7rBC2vSy+zKO0
kYnglryH+TyC5jAld557iEpf1/UsO7C73al49DaLtRvk/KhhpCQzunivYN20Rw5tdqeOzJD0Ft6l
I+oYPSuVN8rKLZa/uPJYH0G07xVMupaKo+bHxsJVc0GdwFvoBO1OCvmJuuYvdekE0nyyLPAcTfFx
0Egy8J828s9K9VaIAOBNlfCVjdYfi+mlDYNzAf4F/QG44NLNJXFryuOmi/sbFgk7z2WwVR2TmYkT
tnuYnZ40N55sDDcaCyZG0IqB0LTU7yeSL06hBOcIIP04QF5KhMcy9QOwRlV8JFvjl+x6ohDssgSH
4JlcKei8uZ9PyTTeV4bphBNmgKXsVg0gWDKrz7jD7VJJOijyuJUXZRsW2os26Kdc7mwZtk2LZVtO
0JZjTbRRCvFDkoLLy+r409JD9V1EwFij6Y7z/GQpT22a3gXBcMisjKsuD3M0ADFMGakc1dyijz+b
MLe0rudZ6R+ThrzelPbHGAe8jvGri9VHAlYzwXubnOfeaM0HfGKOY2Fg8fpJae+C0PrQRRoWctGN
XtTAKPVDJpX7SK+92QLwtRrKIvR6yYXiSRQEwpw4aYnNak1Q8a/Vz6gHPqqDesLVNMfQEJNIFaKV
qj4KcsSKOGyzIAXvuUWAilpslv8fYeexIzt6ZtsnIkBvprThbfoJkZbeez59r6g7adUFWpMDlVQ6
GRkkf35m772IKDON5zrOvXJRgzhbwGZFhuHKEdGbD2ZqlbAWBRlJEfVLrX8I8+nH0scPbcBqssAC
0yjrOpmnUFg/ktRHerIhrZssYTW7/sqNdWhE/UsvIxWidP1NZ3QQ2HzUSx90xXoFUh8Twr7uy0bd
mqXI2+VKlCB5hArwrcnQv6Y5vHfzaVbrK6myT+rQXcJWug3TJunQqprxsxWrXkZGa9mqDWrc8U1v
SQuZm/rWho5UkF1LhuAhWsrfupQ/qvVtWaUXse5Ve2zbj36ATBCLn4CPAl2dXpj5Pmg01VHIjKde
N/01Tn2WThva7ICkUI9E+81SKZ+szj8VLl85V4ESkS6cMEmEOQ2z1+CmcgpB2Y9G8yZyEzI9ZR8k
n+Kmvc+J9a7rKYB7odwlPyg59yyRfeBH9GGPCNZLWSkvBOd6rcoQdEpPQnXqZPOmLKShwbUy4vRn
zIgTbMM/MSMsQ+DlCj5XQ+U+T/UO1tOuojzrLO2QWgNFirSbxSdN7K6ptHwRjnJuIuumcf5Nxrol
FvXxdCar+EyNS+yF5FpS/6MktFIFqbQ1wRxCb5Ktfepq+bWzbK2neEDZNktc60p7h5MeGeVWTufX
JK3fGnO8cc+89FX9LgnU42zEmir/Wef6pAoRSqq+2+g8+CVv+LGkm1az+UwbsUEBgLJiL4cf0qJ/
DJa+a9fqZ+rAFY3hesokZMONudhtk2zWKT7ppZ3U6tlcQ3KFGuGnp36w1Z+eiE5nyMh6ROQEeFn8
rlrC+cI+r+2JrDyVK5Ur65NgDGSFYrUJOcyk6IiihBhoMm532TLLjI7Kc5JaR3UoQYtawiZZgkqY
RJf8l6/EyHfJinRKb7lZR8OP+m6iGsv2uSzsVib2BPtV5xoIq9fQgAW1warTmlzQ0aJTG3NiD6Yk
eCuKQYGSwBZB7HTqpo4THn/rlTTLjcgRkxTapu5LgobE+asQdR+BBEGbq9dn5vuiIIGBy9g0FcAi
49MSukulaq7WRy5yA4+EuC2cXUscWVgyw+XUHyVYBXUfwLbEFdY/R6p0GOfmlYy8q1AGS65cpIKV
XfhhRJaDaZZa+lg0Y7nRi4oXV0VcHYQsxD7HJjIJnJQa02X8RzaoNQbzXO9HhFx8WlaztZjPXlOA
WSCoA/g6/5XRLBwEKbMJzk6frOU7b/bSaQiAdqZZ/wYdx7o1LQs7ozCZZDkQBAWKZuLAe2diPsNJ
iOIRZFukg2OMxmDNlKNcG9e2DFg0X9Z2vs5zRNmeDR9zeVdHLbBM6VyJ5gbuYEImZQSoeCD+f91X
cbVlxHHtjfI607wHZZo4xig9j1L3hbKJVStL1LQiOt0Y9pmZ8Ja5yUu9iyLhtGqMY44jVmlITtam
UUMP4tJfR2g6IV7lR5jxSqHbVxsiinIGP5wVvZA5REtfZbL6uRP3WhndhmQ8SwWDzo5Iy0j2oyHx
GyGhIhC3hUwC2fAyDhDSwuxgTUZQF6C+oGDThD/W5AQfPle1teuzEG6b5kn5l8BLSFzqY4LEy1G1
8GjR8YQTVSllMawT0UfjslWV5zYqvG5ix1F/5VPrEj5L2A7vIlQwRTwGCwW91JJzos/3nFzUWeb4
YXr6NiQLabS0VYAOJDDRgVHLkFKrgbKuKLfDyj7Bir2as90rJ/U8Mowh8V96p4m9I8QZD73FJWxK
BgICyZGLcRvDh+6wox9JDzqMm3BtqN26YDpk80CMQKw9m2R6dSMurbE4WStBUGJNUrVyY7LGaxYv
hhCdpbDwG1OHRVydGe6CViYLtrCO5JoHs9LwCvpTee8Xyw/baUwc645Ht3easjxBI/LmefKtctrU
YuKqi35VoVtWdQtWuzusofBX1qHfZtWRulNsPyvBfJnhD3ZFuGuq7hcmrSdiPNXJhrGKiPeYvitb
Q7aZEvtJSjh0+ei+ROGQmlWgDtl2VgE6yOmTEU/+QPyEJR+FuXWUWDnUdcJqvdpGAo4IvQB4Abek
yCwgzdHZojYVlX5XAz0MczHQksRPwvylvnbJF7Ijd/5FVbeLU44K1JGQAze9AYSQg+Yd3REIRRmV
IvnG4npc1HA7mQ8+G0zTwm0fwVtj+9gT6rdEFnelLpNNoTHqm4zoSy/iwu4JXq26/g8S5W0pEhJR
zNdyzPjneguuguRT6SJkLI/Gqg5YeNMlFa2zUF9mnRmYc7eZRQtxjfmX1Uf98TYKybytg7ATXzKY
u1Zt7sWQJ2Ui+5/IebWvvUy51YMeyMnym0jaSSEltF3x1MJsU1GNpJJ2SYGHhbnsj1V/0YzsuVqq
AxPJiwmZZZ144MT4sIqcjDKhHmX11o/fyZBs4zn01wg2HcqzcUgZ5pCxk2ZfUApdgBzeuDab1jS8
VY12eZ0fO6n1dMhzecmpLdWJV1TyqyAXjppRQFv1Ic7NcSOt1df4aCdH053BrnRh7ofQKz67Hg60
rpN1GqEeyJmH5FpPWr8olW4WkulQhO9hSFBBZ+3ThIDuaajPykjsG49MrnwMcv49m5ydcLWYebxo
akW6txhEnGWL9vNgXMTRch6gA64PKYk6c/brf1xFvuSC6eWab6Ftfk3apzG/1yLOG0P9MYV+3/WE
j4yTzVTYBy78Nk7pvQPojnBUQSDG4nVlZB/B0UIkjWrNXgCyCUb/WnWWGw20yTPoVGVRiHCe0Z6s
TrWyCFWKJ0E1dk3f+XMrMcRSwke6mwdXp5eGuxUnrV0r2rEuMSW2JG8Jmj9FymXibzUYLvOk2jno
26agk1k0W3MQt1wINA2q/CnUP0sZLvgOeaM7R2QtrFAfJm18QTwbVApA2cnaIfQqF8KBC4Soogq7
MQmWFH25oOJLJBE51YiTE3u3ja1NIqy7pA/3fQ7jKg895oUfDbJWlJ/lXyhaC4m3415dETcK68s6
p7kTM2rkFb3LkUA58BjMytoN46OUnuE/5jS2TfooRZCA4HyXD1kOnZUaFz69HTM8nfR6y/lw73uQ
X6YGuD7xKlDj6gKNW4w2ibXaUoipwHhk04c7UcuvaoVDti4zf2QLqzB+KhfNl8rQq1OFiPzO1Vqz
BFtgnZK4tHNEMy1Raj14B0qbC6pt15C6kwRdo50IIpc6VMlfcwNWyIrkUzkj9qJsM6zlsxnIGR+U
22rGe8bYT9P629Aqq2n8/oi6WMLQe8Rrx2O3LRqmu3kK6XZEKK+iq9WCqemCQT4sLYgN3XqK+iSg
lv8sp/CgAetmORKMy5e67WgkSDMWAH2st1YNfauuT+KSemn2O0wTYqHIM1L6cUH25ppGl2mPOprP
2kBifogEfCSiaZx8yanSDF10Lf6mnXJIRtnk/aw7ocCvCly2XVVHGk24YcKnOtL7oYFHfVoc2tH6
SArbnPOtRDpDmQsnYUocxWB5OapM2UWrOXbtuVvN7dTyIx75CsAUMsaBCZsiz1IKm1BxTr3WiYmH
LsVomy78QprpENsa6OZeFbcxOB5CF/2YiQDcH7Tvfg5TFLz8PCd7Ggsn4gBSptpHErNZ68ozBgS2
Zj77wN+RX2GchR/NpImIemJY9WFHt7tRu8IZJuGSyhSpYH86rUYoWDlGJXCjVp4grq5Z35cJ5Ifa
u7M8uMZwE1svSw5d2n1bYeV1A3SbBJpJDH6j/8iXXTphyWbtVq3HQtI84zurfvSB1kMkYPxKA++s
BQNeMXRqaWua28KMNmL5LkhPYvosZp8jv7rxE8rWBVys++BUjqQ8T4ngWVICkb4IzK3eLjuO4lXs
GTUattmyk8qph43PaTXuqWJ4IKC4DCqjuAroDwnT6mqXQR3d01gibzf1aAL1ZN+FL0WKt7s0jiP1
liyNzP5WdrSb4sB7sQDGGk7DzoQIEzcuXRIMdUy4ZebFxhvryr0sUSH0uINjBqW9fInKj154VZut
Fe5TVT214+oa/e9UJIgbyn6DMvokGluwg+zf/pI0am21ezNML9P2sxk6yIO2qqgz0PrQxhCeh3Bi
misb+k7u+7e8mD2QX04Lq5kJEkCbVt6ZxgYp2VbnFMnXyomF11ZVDvRiVAAFWkVR+AK9fDHXA6O3
oX0tAYF1oeCIinbK1pSFuxjkbBRT0tYTQDaZrvtT2QWmmJ2zXLjGebpFIkAuCNO/wtHqCp5Af0sL
mryMy79ICwpkk7B8ahdIFHm8OHI30maZj5GfGujRckDJSdbdzHCp6lEG+mPIpG4aNWuzdCvUoUYk
PGwSuLcz5VLhw5Ua6RBHsXRQOotQ6rJ3UnS/1/jxR8vcW9aGq05qvlOsteWWtdUeWmoGCtM2yrkV
F+NcDHPPGq/dDXWygQIsUKYyzqxYsxzmNov3spk6xExSekmTfsxYrGzHuAKIMrfaXZQAVyOXbB6Z
hCertMSDwaaEtchCGQgEspknsF6TcmDU+WoJ0bIRkkw9iWosBYLR/bG2XPYCbm569WjZ//OPrSJ2
doakm6qP//WfPxpL+0gG7VVvpfaaTlpxMYSXaGy+2OJp+3KW3Yb4lvM/fyRTDHrlAVQspVbbDyiP
8KBIr7mU1S561PU8ZAeeb5NpWiIdyLslWiTM2BItRFs7aReKN6lJmPvVWUMS/iLe6la/EUfebEiu
45XQyMtHtyKiWFfuDa2G/1uHa3TMF14aWoWAUq0R7Bd1C6S3D7X7UGb7aAqjd2N8RjkcbgWjJnmZ
Hrd19J5jSmKxPoc9vXzXnQUJnKIwJ+2Xlf2o0DGZJ84Pz4Spe6aBl+Gf/1Qy1g0iuaCaMtgFoDBi
xy3Uh0fg6FPdW6hoF7Vz+mmcPGgb8nNd7wd50J7MaGCG1ZbtPlktvxTn5E2IZve/ySz+QylnIGJB
QqMrkilqiPVM7V9O66Y0YiMfjQFh8zA7g5LwztWs/MUgM8pX1ZhTopv/ojoUvxgKlXWbHZSa+Pg1
MNoqqEKNBaOcX4oRH0eYhYWX9oCyFymWnyQaef+/fNx/21RVBIKodzj7ZYl9tfLQ5Pwvr1gmrL0S
iUBTGiUqYhfKAz6D9ST0D9MhkT4ikPMLTOjwlA2P1bbe1udMYTWeh2u419eebn0BtfWQTKTZeoVE
jKhbV5ufthr5Fx54Y8QJ7qQaBXnGJocjkJvzP3+saf9bSM//92/0/wUF8RthQiPwRCQHGzXAv/x+
USmbSZXHIriKBDEgcoBz2/Exq0o4zRLbBKUSqP+NilmrXic7QTNaJ9Sn56womEUYunbjwjp4heaL
0qNw/C+f76Fi+k8VziNJGi2nbD2cz/98/v/1jY8RmfqC3IpOxsVm9juPXqnwbSugmBME/8w/Eom5
uaEK5iEen1YRvHTOt3f6549o/K/5Gv+2Yv8/NZiqYl7ViHr6d9CdFAvmYD3mo1onTd4gCQT2ltXA
KHZcD2W9YbE3PKUZd4Yo7ypdkMHXiKDPoxzzSTrVW4wjMB5PkZ7NR43lbjswxNCsRnzRmoZJRDoZ
t//7W/y3VAyfqmZxjlPiIeRFGfuft61cY8sQMy1Con1lra7ZxuqYX//3zyDRTf73xSI5Gp0UBmDr
kfWGCu4/f05FVnQbgSJ3RvbKKTtkyVkmQArnsd+0CrcXElEID9rrw6fFpEn6gIySYBAgmbyvEai6
tf5NV9ZjfjO9UvWG5tS3NSq0lrYWnln3G6EoisatZG6sAV1MFeRF6rQh7oHK06WNmvxJytloCM7U
mm2fxj4Sv1cdKK4D31DLHM24cczZefRRJl/mItqQJnKKeSN9SCPAKlazk8wgGCfAKiM/oVfxUWQ7
InAhhjKLJfUolvdDGPqz+ma3A/VwI3qY1tCJoY+o3vXZreI/uzQhzjAnctn2h04XPZUxvWH2rBMJ
Zn3l4qHPDslNKpzSumYsMfoVYz0ieC2bX8tywHFRgywhcjU6VuG4m638m8SguxL2aHmEvdW2z6lR
PEvrqRV20XDrakDqPSQxg02xhbxUKt9Lk4mlJBz1pD/oWFRmhW6iF4qL1mSSW4p54gBv0VIC8Lui
LTcRGqC0oQhpQCWCpBEWxVXlazYMjto/NpPKVqwyV2X6MzsabDShbL0pC+mtF7/USBSbd8OwfHVV
DlNPf7B9nxOl2czLy4QTiIF24ehsKcVMDdKqA3+TUdK9cT4dJv7GttuhBcLraRvGsy6+Q3xhuROX
7wWT5r7cNfVd0Nm8ip3bs3Eeu2wTk/i+6oh/VyW887Z2wjUFZl5fYqm/F+GrEC6XRkx3q2oECznB
4JlpOjATeiCGFtwVFsTOmvFg9qRNF1EubRnMZ2zwNlmxeza2ypNdIIMQ0MDVEIb0ZJNZp5Ctdhx/
auPJqlM3b871/JK2yH6Vjd+VlhPWrTPIxa6JR3csUveBq1utJ8h0jKN3OakiSQaybMYxF28N9BU8
Mo92lO8IGcK2CnECiu8zcuGhZULdPMnyR5f9DMviKTmRJMOxMiy/UVhb8xl9uf0L0wI+9DG3gny4
kpAI5MUKFByfYfa0MMNsnwqILQkhLbQvynSpG9YlQ28j9aACuBJPJHSsSzGGqcgdHoKKFAiY/rq0
f7HcUooyApkvkVH5Jo4uAF+fRYaYuXyb69b2Q4hvEq0O7+taqlypqmHQIlWptixoM/Utqn6i6GpY
cOyLTRb9xZljqndZ21sSo2YGvMqL2lwyXMuNyARLQaPAJtCiUUgz1NU5XErIvzPuZLqSXZxBPm34
4tAO1ow91+VFJklHS7y523Iq2wy1mdQhetdbt+V3qbhVwwoxg/gMkZq7S7dLvIlR9gtinAu516Ut
mx9et1X3IajynhvTnpfS7pp3QeVDGd/r4oWiq5azU/KeNj67NJDqHSHF1LQ7s/mZs4OxXkqQWVl6
Z+/txvURAo7cnpYC9wwHTQ08EZMNy6jtwo9kotM2gVQgR0Fjs9eIpRLizZy9L83iGnwUlZGOoP7F
gu7nluogafNcZ6RyWEEs8qar2d0pKhp13sPx8mvhTRK6Ft3Yx4BcVxWqjT6fBh5I64Ca0i5XtoOU
2wvyd2nw5qW1VyZLMfqzvHyTMFgpGAhQLjTyTBP/WiTQoFjgLPXP4x4BstVK2GrdB95W9xM4KxZT
GFUR3VBT7bgtnWG8qcVfQy+1oBaT/6zpNMW6W7bcRBcfZRxPnqVeGhr1NPy2UFtho6pu0fAkMVyL
m1cWDfZj6hgicR3l86CAg5dT3xqehyi1k0XknCGPEpajWL9orPeb8JIxyxOnWzV84FC0q6mGS1B7
Sfpi6Kwfqxfm2LhR6yFQzZeap/ZhcFBWComvDMEYT1+8AHSWka4c5PVNKnNHlV/X7Nw4ol7xpV26
4bdK7xVLKKxWdgIeb839SXxyE5xTeo9AFQBaftfld43XSz7sremwNbWLDSzG09Vka1XrhjstGg+4
6saWu1Le0GI7FpzZqPmeReLa81fDoFw0ZneGkzl3u5CKIRx+aQ9a/M2sxhO2fXKz77kTe8R9nB5Z
tpM1tofzW/YVnbXxmBp+xcH1HuNufPgTZw7xZWTOFv+WA3Ounnk0GrF2wIjWN3tdnW+rvi0f+CRz
F4uncoE5iEz41CebVDyj1MTMp7OCUBvaWXy2QmS5Zi7tYvNqda95/NXMz1b3JnAPd7yVC8aTqy3S
5kD0ZjvhrNnGoCFebu207ufi2hbP/oCXLMcxEZIxILxkI1PU+RgvNDf1j1GeNSGQYdI2UF3rgXw6
AzPlxtA22sJlk9e9pvUuKmAsNbMrcmVz664zlZwfmhbe4PX4YzaXeIodk4uVZ6MtMqDNlUNfdY46
gzZMNQBdpm2BPGakVU2aS8XkJiliq58Y8JXQNE7NlD00IYusupdzR5lwYFaLuniLwiGd/BJxg4OM
9DoOPIN1qf5CsLtjgpR27JJvBigrwZz92mxKn2ryrgowO/FXeVI28FPll6TX9rj5bOoJHT51b/Ay
XhivTOjw8eUybHUjSLAjmxUHgaU+PkXTVoeLTFhYVLNdva2s0pCt4SllrUdBxp209Db8vvaAXKBu
PtpUIi3gMku/OsluKeps4b2FnivHj73+YRGJSpHFs0TpQwyAEa6eaCIRcpVVcxct3cbdpm63qpEx
kkx4noznXk4SOxEOk36Numgn65NfFb9yCvOjsc4pwyw5ygm+ZDY3myslhJ66grkQQZohYWNGIEXD
poV6ZTC5M5MiYFvvu/WcLo66SH7c9ggJUemt4Usu3JTVFA6DInku8sZOtsXGereeuo1WaTeTf0Z3
yEZFrCZ7JI1fXt3iE9ylBHoOsfTABtTy5ebSZN4lLhAySc8x5v1Kuy7JNU8tvEDk/5GkxPa2bBls
Z3aUvwndWZE6GmXBncAg93rLC7O0h/Uoru+LyViRPaDp2kt28hNksJ0f1i+Dvm8msl8S0RY43Yvh
MiF9rKDa8thsaJ8Gdg1/Y/41ZA30HZHicLE1gJj85AybFq3TXu59gaUTCjbYZPWHsvaegFt6ZOxA
PmwdjMgIWmBvTBO1iPcnYkMxENQf1v+7RxrGIr8vBfF2wgft51IS0its8wJ+ayO30Nq1gpVe8RhV
hQGHHxtzyHKF68/6JraohkKPeINpHWzltS43pcis9M9q936l3utotCmcFQrqNhvPahG9LWzy1BFM
8mjHJozCbnisuLfWlP1wbuY1Z/8acyYzV4t++41OCo9a/SGtAMnMPa8M2lah4ekabn482yQpiPNZ
5JQYo5fS2kbkl8fh5/ooIfRnFnzcS10eeS362lBm5KNvevUN4YFtW+kVWt4m60f+FuVpsni1WaWj
NHe9BE1Qvlir8FR2N1FesZj1m4RvftHvxsTDP2XJSUZIJD68ciRNhYvuRlX7htrLHmbDyc3JMUJr
h3HE5Zdn5DoUbsLYdzY2uXbILcVWtBdRexXYqQnxXknkK7siIJcTI7ioh/ArtF5YhAp7mRA1eho/
Dz3CRxRy6T7K9gzHUBZjZdG7pxWQbNSyIPLN6jxYgVxta/2SVW8zCtolTX7USPs1U3gPCOnH+8zs
wE6GFa6v5NRIgHs8sbwOirn6Sno+mFTinT4LX8UoMlJN93Vd3WNtugspbrGbqJ5M4S/XmFTf2vG3
/6qes4/mN74DHIhNuIhZvZvb11nHsLPnh7otB3fPghZTDui8mnCO0sk7sosVFtJaAfJRtUsjyIq9
OZ4HlQlGvzHY5w8QEXsZfKtluIwcGycv869RxcDcTfuIbYKQz43TyLxbSY5/muKFhc1cXsDfuUms
cuLRZEsDKzoOQ0VwKo5yLXRanQ+K98KzqtyrUvFgYj1UBcsNVQ3eOidWothsHYtoWzCZmF0lCvCU
8xG/geVKh+FWzWT9c0piOOLV7DbPtrWXX+S/Yq0CHNb2uoB0HA6PyFm9tsWE6pgTjw5AEzgLP9rz
dFpeiFiwqxscd5vNEekEDNFWv0h/0LF4TLXcvDh2uoQ+iIc29hOKvfDQZH7KGxF2SaBvi2O2S7Pm
NB210aYKRNg6YNJqrlFlkTx4kti/khCRvaY4mRXJjX/kRvOmgpt2YcWQ78OXpj217Xuf3WLnEZQk
n+U8decd985VEUePPdJJuyfWZanuc6uzkPdROzrWMGUoRQGx4y2Ud3VEXo6ra9K5w2hgiRjmDesJ
nTib+SA1v+QOhREA4r51NQxNUv8mpM/G2/IylrUjl15owTR8UKftoTcoKG+xznsExUcqwYGMForG
YVHv+P+3+YMkThZnmZk/Ul5epXglEAfT46wd4DLwQpkCtlAPeOTkKIV0iEq8jqjsqilubG2I9j3r
E6MjlpeN5sUoFy9vhK1pLGiwrG05Lvdh4iA32BwyYrZLnOU5jWM0+SFYZr2/JeRFpps2CRLTH9NT
tXxDzuRLkzn12AWpnvv4BvHcmoFs3THlWnKMBegtUZ6y5ickoKnH8LkPjdPanYuWHmaHojSHh5Ig
QHGULkh1j9CChEmswQ49yPPD2m3G3guz7SKdZfrHZp/Hj25UMCjb9qX5LHVvDcrL+sxyayYZodpp
+kE0/Kw6Ccmz1JKwdFPX7ZzTqnnk4jxgrNndnD9y5MPjrjTmY9pt1uUSIig1AY0f0vKWHhemIPNb
AxkzP5TExrD3iYJi2U7KXmi8kXYpDNTV4w3O5nARj+1yV1IGzEe04FW9RwuPn+whO5ptIGskg6yy
1ycu03ZVuETFnecqnnbklxAmgXS6x4TMElGi2kDxe8Yl12bPJq24tV3D3TQiUQXM/Zn3gUaSoOSO
3a5AAJeTEoHjGclWAbJc9xWBD86E4sgHeWS1I6+0tpiQZH0Pmr2P9nO0L4ddpjwx+FDiW1LtNSsw
Vw8asQpzuwikzMcP0RNX3/l8YULkxaE9YHHsroxeYoLFdM+3rEBS/5rxVodfvfiqi+eo2DS9T2We
k4OxfpfNTkJ3zqFb+Mx+opNB2AQexZq8ZNSExwor8GyjgJgXyKZuXAb6gtfADRrB7tBFVIf5gben
OafZctPV9Zfms4mpjrpXie1uv3zX4Tv/8HBbSPqxGlFx7hPs2NVuGb2OYuGHIyAmB0x1uEYy+ymM
MbwBZxaT7mRRHOzH4rrMT4/G2GoCPloYbTAM8MOIiLHnH1dpqSRdEYdbyaBmEwke+8T2XXntnlFZ
h8JGaV7ZK41N4COrXplGIa1Ibsyh3MfBAdTeKQU3quG1HuR0rwubStpbdUDcgz/UPh4jrTlnNTeE
xw0U9QfBfCbNB6vfn5F9qOt5Vl+4BUL5vTP2XMQi3XJNp+GQkWjVsgTdVeOhQXCy2mniMg8R1BvI
eW46UdqIctDwdy2GSYeCZMKnTQTBpGZ2+874g5+/mo//GyvohRpGI9vGreZzLGOeB8cdE3oMrTr+
lTZ6hnmM0j2oCoruAC8DKxWp2wyEbkNeVn0I1kr4XQ+sXIKxe5sogDGIPLY2djpMUFTQfEgQrpan
HM717Fhf8idflSTZIgZJ7YIaWDICzg1a6mpsNppfWB6i8Ja0KowZK/sib0o3ivVMsAuAWOUVbwXC
E64GR+uynFfkrGbAoxJLJ3k86FiIcFZhdWkCC+m/7PBdu3wn7NFHK0jiowU82UmfrHaDrIwpRvMr
kyb2pBZoD8/46HR8DonrGwueJ7+F/gyRuqOsZAFxkysvDBFCsO2kEyJasDDe5crtf90a0C5t6epB
VWYRnp2yPU8/X6Ou26b0OCJxc2rmeSQcvd005b7KXY1/tX5cXPb3KHMSNGWFS3YSHzgGrswRIm5N
HCalVy1O27sDG9gYtYTPyYTqpCgv3DcamS/1WRoDmdGX6TErKciyyu6UMzEh1swUKGTRtnwxf+RC
CHCzY/xMHud2OjOO5X6NUR0eVTaopE79iKrNcYx4YGoQXjEb4i9AgRHIZNCQNy74qYCo2+W3RuuG
XY4xQu4oiu7QTdTkg2MeJfeJ2QaSV48F2GN0jJCYxkzw8s5doSLbMio5+leN2gtDEdJtKMrUhygo
OQ0IyEJ4aKcyzekt676YN3Hn43bgdERFMEu3SjwzQRG+O9oRws8bmwV9/LactC90F8gtR3wODEUz
hxYRvyxdK44jPNb5YteFm61+hjOzsuMvCUlP5Zoj6WBuzIrvxhXhLTFJwdD7j/qZu77GUqW6NNtI
ZFyf4uZhrjLR1GhvNFCN4AkT7qYtwsGcYfMYDPnj9p3zY/tHTdpDH2v81PQ542fecuzHFUBRvmg6
K21AcSBxJpu8Sru08yEeLm29E1N0+Ae2q+1r+D5GX1Xl2D3t7F7OdjpA26/xe9Yvk+TVkRshw5Wp
tEau59XVEWbxhCUXadhUe7w6067nUHaa5NzFfkN5RQeUOpJhoP0cc6819UvbRY/UM7wQqZEWpxa5
qzeJUue06iWZcsFD61obh4IZkVhuCQ9ZaVIL86a1Ohe2z9bNtZxLE+kNf0zJYp5UFM1hl5zyNBRc
OPAGpSwSsOYYqx19FVqI5SNd9pW0bKpsR85Oyyg6E3FtDWyBU6LV+dJCdd7q4WD387b/WDDEjMSr
uVZ6IWSuCj2x3AjTbk1emvWWq4zuPKnBhXUV1UOepa6U/w9H57XcOJJE0S9CBLx5JUDvKYmk+IKQ
acHbgv/6OZiIndjZ7Z5pSQSqMm/ee9KVyS52b0Hv4V8M/G5tR+pA6aOVm7wL7TesTYXri5tdxCS0
L1N5zLJ/vQ1O8Wt2VxW1ufZwqZba2pjdpCfZoFvaONIyJ5VVEIz91AC+bVAYv3qowvLVr7xsa6xd
/c1YJuoCBxbTAIRy5sfVe3mtA3x8N0si/+3F1qE1jom+8ZqjbJWnXpe+yN1Iy1IJS0+2y5UGxE31
5KvGoLDhlO0WvgPQipTitiUXXbMYKlpl/MpjEjt6Czva4j/vDXLvh8Ti3WLvulvJWCk2o+Uy/rM0
D5wKso/ypmy9aqXe0IrSJx5Sgcv5Upy7f84vHojk3vw06+DsfxnnhpbzTb1R/dkvTGfTz/QWf4T6
Qr5pv/gYTNnVX0jE+C9hW07SBv+veTP3rnXkS9kAGUEvr96MX74g/UTIMf5gJ/vVf5m76WzjxrSY
NPERMEWgx14EgK9CPESuiS/B9zQW0VtLr+txknpS65lP3MxYyIsLeZbfFn0OO4GDq3VZ0M7Q8dpL
xgD4k+pyhTpAEK4NocSJQPruzew9VIyrZGeHVocX1+Hh6gf6hNBis0zcMDaRop0cDH8TpoUuQOTx
J9QezukaOqKEzgAs8NQ3J7dJ70lm7ZI0XVsFdb7ljUmFN9txi+5u3+pMLNse9AsENzEkjAHoW9TV
lJPqX0KH3Qg4jeHF0u7GBM4uNAovTGRqaGYTrAiy7giZy1bCLhf7p2zyEbl+C+tlS+kRIzjpeWIU
QrooNeE0vXkZ2j8PJ4SbVDiRzpq2BygVyT8Gd1ENVlu5VRKffrnUWnGvbOmmtMou1aAT+n8GcJo6
UZlFISSKxqLr1lGvUzSxlBGPOV7VosJrNaDVSpq5d+g3bcn8IMXoTmW4NAgJSBHM6XLw8nhfSXsd
BxuL7xRv/PKkt+mS4T1ajGRNm88MZ51wKQrUaTOtqJJSChhzqZfL0V/4T+sv+CGFrjP3VIvHlMEd
vxnlO5VJgelfWpnaqxlB4wzjturuJCBWewMCVxUqXsXPJ3kaKlAHErml81fp67rsTlrecJdmB3Ka
kfDPiua/R3J5NSW8mCK84gncVbnxFlJcyHrtqYQP7K76xw4Tc1FUyj/dMv8l47SL5YbDdbB/RT9f
94PDTEur3ic9XOFC4KLMNvDpGJX6P8JWrqVDDo3+XR6sahdxgddhFxxDAUZICR1t1dlGcpAbLhuB
xAz7C4kUD4CDhcqNRtWd+hG6A/7tfWjRCU0fifkuBwhYSjfL81+l/GgKUsmN7app4mlmuY7KU6zE
qwYFXKdMy7V6g/npJDJjX2tYnInqE7L59IPwFfshJndnaw3lskQV8JnTqOI2MOxZTAkzBUX9Z9rS
u9DAzBolfr36Q2v9z0LUb0mNK2OcKk7efTrSh8XSNutReAZj2AABZtIyrQnZGz0MldhKBiYrhUeu
hM98Ow3yp8Mtq8Y6XngJHggWsxejhbrN99Oc4GDfq4IUWYxwK7Tge2VwO1UIyTpfYptwbYwcKFsg
mYwzocEmCxOZcEqIuWGH82fGaAz9tVSYq37Nv2Q2AEAxEKXytOoVVGvylX2EKW1pOUcfoXiqGKE0
9i5W6kM6ArrWqSfrHzUnVUHJg1ll0VDJYa1AhRULg6kAIDTOlXcKwaYEdzTvBE+7Yj+XsbqXqm86
eCLzfWCPN8OaAESkYXtSTqVXN/ZvBjypr2+29SbSv0qkM3FxEVrfVpRhdoPvCLotrIwC4HCMEjxc
RP9lI2IYEbdbPy1aTHqBRQxHYQlhqLFe06EcwvWxqHNGj9AyIN6ovAVye4uc4YP7lK0p00BUF4aU
9WHzTWDw4Znb6WqlrbM83vroMn72j/iVqtCLawvQmG6Xd9YOcCMaeSeBonvy1DUQlGo4LLlNhokb
QGtC6rt+abXAawL+oMH4rpW/0ogXCn9ZDUnVwHGYiHJOBvm/SvlMpi21C2wVTVmwsqdrtxTCqFwx
96IAvLeReduC7tkDndQHDef0QOJE89roOFnFAag4lxGSeyt/a/rD4Wpu+7t545qwclcdb1x8ulKc
TPrUc0tsyUwJcko8AFX8Hph4qEvUSgrdntmrziRlENem2yX1QSGnZO+sQvxJOrVU8muRthpPedXu
m/xV64eVrBAZ4tX+qJpDO75a8+lT/alXp74CNeW+dgv/pI8vXbnaYLKkg5ntC4wB6Xgqgy+9+E17
oAfWd9uQr/8arA8LFWISDGjyC29qNp4j7nvs3Ppw7seNCcnzN2lXZn9om0umsKQ7IqaMoaG7yto5
zG7VuG2zPbFsYhDgaTKSaAaDIdVYhfo9yHZypJ6d2kOy8Oj70V8EioWs2zyh3MM2WbJfRzlwQOCD
ZsMxDdPctthnUhMOUy7zoNZ7I7vlzVlvMYU8Wu0cayeebc34xlwgc0nI44v8v1G9m2we7VHmjywp
WoTzV5G8jeIWTNu8etb+xiRF5AT3hJm8/eXUjEu/cKogCKWcE4F8lqezXPxTjB9R/ObUXuOpRbaT
vkTwDOxnav2UENxpBehKbco+qjU9euTaj48yb6i/PeK9GCb8/5E78d56cXGO+HkEwGqk4CNp77F9
F+TlQgRdM3kO2Vcc3knYS8Mprrda439aub0ZOMCMofDK/i0HF8LLQUziHCif1nhifiWaw4SZZhgf
wfhhpB9mfQrsS2aBrfavqXpqmLQMfgKSrlx4MsE6x9qKaaNoDI9rauBc2TTGt22+6/0PJXKGLHYm
NSU7ezSyrV8iqruZ1S8V+S8NEljQXz0BikKnKqJxt7VXIPojpzWlWnC3FYp3nCpiYGE8pmwZZS2S
HiXD8ITbIdpVPSwhqvXxrEyXLh++5O6rxh+RJr7ry0e1OYzKGuHMNDjkJPVf7IMz6R+GzKzlK24+
81DZF3PvrmYYGvgiCgIjiVnu+3mUrYHaNEZSooML8nCVDAxHYxFgjnfYQ2uatJyhtrZygBQO8UzQ
zyeRVuGJQk8Bf7rY93rKSbtoEc5OGm+ChIpSddNXH++0IfisK0RLzrMPpQJyp++GngTUpVJoDsPC
gz3iYjOkYTGf8vyzabL3rMgPcg1NtBV4GTGeXXypIVBtt0SQdMtfq4kSu0mkcjtYMBgkByfA1NtX
Wn0xt5tFRdhbHf81SmqgJ6nU71ALxh/dbjk+mamCH7Y7dQHzNEIL7prMlUMmVoXtM3Ho+OxGY2lC
5i0ulf/QpQNngJztyxSH0i33N7l+8aN3LfmOWJE8gJ87GQEvO89M8MbVnOTXoNqE7BsU98S+pR0q
TX9jYaQFea9v261a6TN94hSVpXXxQznAH95uC8QQfzgMubmpmE60Vb0gSMhj0Xl6ASKxyj274jxM
eTBwpBBv3AqOs9LX9OXYoNeqPldYl6CEBxa7QXxpKzXoiOlzgpP/DBI+oZahncuYkUQcEg13aoYk
ShYqD+qVlQReUdJf41bTvaalY8TLTx51Zcp0kB+9s8+lrYa5yeuJUdLc8YKA2B+YlUqGHs3BJDr3
FCHAyOXKU1pxk/AcINk4L1K7k/7CgeaASwlfWT57LnyEDIAbI45kKxMb7CIJdVMgGcympLte34Jk
wkhUv4N4/+hdvFQ3VXWgXPvtSvXrvZS3m1EtXZ+wvvwaWorvAecWcUU84qZXgihE2k/4nSZJb/kv
6ih3SEPCpb2KTuLO0Ha+Jb8cwNEYPpKFbYrPiD/ayIxTm0YbNUCPHTB7YEsts/5XawgfaUetPuPc
ZJVvJGXJ1tBVjPnWj9ZwUNAwHGqFcBC3WKpSmVNJYOILjPKb1gVFCoOS6IKv0AYwYevKRdXslYmC
0Xa/Jm+eGtLUhJIfbQkqfNpJgqrh07LFH51dX/w8J8ryq03mZ+FzApStri2k9r0E7VFPDc6QMt7n
3XVGf1v3QJxi+5yn7UkfiFjn5rEhSW8b8pXR5LnLkJf0Zx+oDCXNdcO+AiYUgBozAnpyR9TH7AeC
srjxFupantJmMUXqNtLbrZapy3mIr7cFPiMKo0gczYrDsVHVf5Eovm0RbHO46pXwmcPL1dVWSBpV
MZCEaK/zoSaSwBAhuQIPQZcWZ4rOUwA1vbO6nyaMXc9KPJX0SoY0g2Sjyc6ObyX1pR8CsAJrgrrO
DIEHqIV62Yygs7WZLJVdaqD/C71H/egcSEIN/6wTvYuKl7MYyY/w20TJAQsI2KJ6IgeIVah4yXX5
sMxN3ujLSZWOfc2tajIjRPJ0OVNAWmckT6ZyZ2E5qQflUMBOCJxsFfEXcMQ17hmHDlyWzBiUlMOk
TFhcWpj+Uv3NjBXqeLEgSg523W4+zMr0Iqta93J/qUT31ob2jmcWij9kqXVaPZsPrPBnp2o3xmGl
MTltOFRrQrkOc869PNKbb0skDpqOUPQLr2i/elqjwdry+jN6GVZxAzwhShj/4V5SoG+gciibKao/
sIQPbkb7r3LhwJAjFhmOnxLcOq/6MxMfmAAiYPrnpzSjWCWlmbMj4meXwxSLlKVMom0x4fthE85S
5y9RfecB+YWYQYYx3UAs3DTpqobsShl97uSoToHw4I6qS0+hD08oXWX6gJFgR0MFKgCLKeEtTV7I
PFJ5jNU/jbe8pKuBMLQImf87vAcUgmTrOutbmauSqPOyvPGcvuJ4atYT5kOjc7zZUJjF50YQLOWF
DsZXoFbLCZ9F2bCBQ37PI2MdjlxJbFX49rN+lcRUj6GJmXpEeNInntR2MP7N5jk10n8E5qkRtpoS
9j/k1ZE5vNEabiCpCVsV+xFHJP/q+f/n1lXDcpsxw4FD4ybkKMUofRRV/D2k8kfAHWnyEFniqtd0
f6ZOp6NqzW8plrGDHUBidO3wlIz8eEAruCOHUsib1k7JNRwZPDkwHEki4Dz8kIRhLJ3IOZU+Osm4
LNRoT972EhZY8hKktGrl+xe1uJTDo6ec0rQ/cc/6LxO2nKbdq/TRWT9odpyr6l8rVvQfUe5N435y
KMOmh66uGcxJCuXqq0o3jtis5OJPanbDdNLLu6beKf2Y/j20GIpRo+1UTstAmJ7EKZv+jf1r4hds
EsEsBGhDpmHSh56HNyqNy5A3T5/aNoVmnRTxdxkne6l4zx3w28w0WlkDY5U8phruCJTwRYQH1FOt
Eik841mvndBeBYK/a6dzKTZxoT3NJCSGRfYUIaqFmZgIvCLI+mpO/jV/H/J6R/RV9xm8W7pY5WRG
m5nAJSIEHGpyq3ubuWTMHDmcSI7Cmbfxk+kYrxmBB7Ir8wSoNZaHgWaiUfy3sH+ztPAuc2gq9egG
fNiaiRvOHs5d5XwY9L5xLL7quSXH2maWNcygBC+pbfosHGnVhWb6D0duXmYdbVKMzsNb3K4z+B02
dYbKGZzxsc5H1iSW87tEOZBVjIUKvledYG9lganr4Zn76jGPcM3yVwNZqFedrcqvh+WcYr/gAl4j
ZZt64I02JKnpbexuDcogTgaME4wI+FkgQYTjvmzUJSwYWm7lqKv1ChjPVdGw5UzmMeiKn5a2a+4I
TM5Px6/f81Ej+e2G1iaf0KRY4en3/+sQUQLr6E8s7Vu8y6fpoO7TY7WfJKbbfMD5gQHHwdmDUztS
+va9Mt+mP01VSNRX2UNJ5LuANily4yn4xchyftVaO4kZXlY53xpmTj+qzkFOlNpgZpqoX4ONkUWN
UYSbVV31j8zH85UjCFfNImEU79cYoouwXhPKmkcWE/tXYuwY5BQVIIYTx72tk2HlKsES7f9if1ga
+EI6xuMF3QpCB5cjfngTUaVVDnWP3SqJsB5GUKaL/mVpPyL7RyJpkUEuTvjHEQrWs+oQ+Nh1a2xp
KCFMTIoeTDUgQUVIoKqcZcSOn45ZkcP1GUR4z6x3pyssHnPYmJsiJd1MS5RyNYCWXYROeMcv/Tu2
/LGUQRfBqcKHbovIzYqeEb8D0SryQhOpKg6OkeqvyK6u87Hahl0DSJqHKtn4aQNK7l/HqdrKQCAy
BoLyWZuGfc1dY06f+Zzn/qmxqZbGT1NvExjblkalEPRMEglvo1Eo+LyAxRw7NN6B3rDVdoqSrO3e
X/VwzWQW0xSPseEw0F0ntBgG3lNGEOE54hIs8RIoDUorX39XHSe6k1eZ2fjSJIEkNJD0s594GJJ0
N7dJzPQdBTWJhK/Lf7l1wOSadPFpKq4ZtY+EuWQ7KPuo2TvOXSnQGmSO2B4xOthp8bqWyAUfbYZi
8ZUaBPnN3+mkN/V6WPp5R94LASecLepYERMspvnC54+VEGvk/C/EKV2p14Z4U4j7AGljiTeB+Rki
PmeewioyuJHYB/nhDDslXpfJXsPBM3HNhLnKrz4Jy1lscx/97JkDuoWyy5UX5Ys+hssa6Z8RAwME
o+LT8HcFvAgVHZp4oYcZtazfJ9Wj/zeV42DcR/HLJ8xVc836m65s8V5Z06omFQg8Rqwqaz8CwqiO
s/+EZQ6kLd/gXFmoEdLBry1YJawhIIcV1gYsNQYbpDL1RnVZVb5z1IkFV73nADGy1wY1PBORCiMA
ir721GARiTWrEGfFMv9Q8g/J5pjiRyjjMuez7cUpyTe6jNlrM+GF68iNLubfjwjKj3a86PmpS936
yZCjZ78RFvG5Dqhp1FsoLD411Vw2NfpPJQ4m1ETnyH0yMeivo0Mhs0kKotu1x8Xp5wNnycF4V6z7
/IdnErONwQK913hzMRx15ZFA3RKOiavjsnbi7zF6d/qdfhui5NI65cWs7T+pYKaSMkhkXV9FvsO4
WGX8VzXD0rDuhvM7iE9BPjjr5Xw5NEzK1O4nZrABnw/eCTnechj/JaRdOGB8FjWm0PZ6eZOmBd+0
zAqqRNuGRF8aVm/IX0n1ZvrciiCEXGXSNt5k1bs8zbcrmxG7D2JFwvEoZwXzEtQOm0aXt8PANTg4
zsvAkdw1uFSOQwkfgetNVgit3ppm3VRbebhBHTs44hzR1Ov+fkahO96vZPLeevmwapLVKEMqgJ0I
nrT8SRFDK6QsQvkoWKb+VKpnpD8Lfrh4ODip5exHtDha0R+tMLmUWEF8RDtHosDqVl21sIm6s5Nt
qKEQNqe8tuvbqGKBKbr8OVpQHnr5h1VlnKy0XLrU45ZpT3gUcvEeJN9y/FP2K9NW9tnofJt+95eq
9SZQjJU9Fq6BXxlttwaKZFPXWhO6eKecK3u4S77PM/+tcyUOibTwLEyYsgKAgcpbp/iNSp7COiMC
ZX1CVmVqHfT7IsveG1U5piIm6praAK8MvEU8MoFHD6cyqleLHdtvILxGCFmyXx8roMCuOXb/FMZM
fXsbneBpGEjKfrEu+45JSx0unbF+BLWNNLvK41th7SWHETF/w+nDFZj+ZfoqyCOvyJj7yJzFgsy1
7sU1rrjoJcnhoktZGPfja8dQu/XOpeJwDDRQARVkHMaEQb+Gu7psKTCYPf1fCKcI8RlxYANj2Jhj
N21efswIwgzZtdNh/IjLf4Sqv4JhoNFCyEA+w8ZB3ebLu8wksYzRlMGTg2ROkTV12j4s2hNxzF07
SGgBN5m0cdnEq4KvsTbjZTg6H1Ihc9xYS8rPvQbG1GGJGRlneLdMdDzuScOyj0WYXYYkuBQK37LQ
adKUnV6uw47EnzV27tAu+64FwwQ8QFF+NYkyoAuZplAbeSMrc3ZGaZoHpyT/lqm4auzUw3+YAGjh
rQtmz4akYoqztZZBEi9TgQffArmks61FScmJxGS48TLE21LeszRt2WXROjfaQ5HzbwM9rc8rXJhy
43aB3TenwoiBRJCiivw3HuKnQibRHIctK4E2c3imZ1La9yRDih5zCsEgDiy1/BlQpUPOrzhOdwVZ
HDQehYGLgf/TpGGelXOHOxLbKRJR9yit7Dj/8FIUbNR0zyZm3dM8c8mNvYkATM2QcHSNEH2s2Z7d
ICiFlDP+NO1kmUE1R7DNs9AH5TbJ15321w8W5w/jrdxCREYm7GmJGp39Q2q2HqHrTR2SUCC/Bf5w
0224gj4FQgatMKKYKXFx5cZEvSsWvf8wZt4nu9sQdGBHlOU976EZWMq5VerVNBobFV7NaER7L5KK
e8Z3LzpyOZq07jvL7YBayla79BttZVIt1Rkg1NBtudGC/K9VPueZRaJ89tPWCm+BgufDTg5+Vr9C
GpWyBBOXSKfcR+RWl108XTWz+6ggFWi4HGyH1Wg8EnW7C0T8GbXVhkuadLFrDfho8DDpXbe3BAY+
UIAyxY+typg/hkVGxaU7bwNFmOmciuqejg+tOIvqTp2lhNgvJbfqrUXMi5tsoxuRRHV6OdMp064J
T4k9nQ3VS0AuOvjKjzEfb0GdhklipytrVIyRiOovDkfeO+ZiZrftbFYpueLIyPoz99dj7biBtg7+
9wRqXrOVfuJmyf2aVGKvNwdrBi6AHaaTwYMBKzv+kuWzrxwL2yunt/AXYzZHtr1Ezlr2cD3u9sgd
NL2IObnc2uaDUKKrYP+6OBR2sHpQvMxlX5kLtmNQqFULa4F1xeZzqE7tF98H3EvPJ47oUudY0xtT
rAJ03NWP2oOY8LVU8TnCWNBLyRkiNbU+zLd1GOkPM2v3VllcWpUmIOKx0weJOD8pt+EtzIdNr9cw
S7p+M1njATLnn1GxQDut45U/jHuf9Z5uPagICzzQwuLGtB2wEEo63Jw0fSYS+Gm52gE5n9MeMm8K
SMxIb7J17Rsoz+RljQ5XldJbWD859laSEX07U7GP4wTv7dDH+HgoSAHCSKq6lpC5mEuZ68qMqXV7
8Eg+wFwWYUJO1OqwpCSYvbw5sVdHUMySuR9Z2ddlt4bBc9NuG/MwqCdBuiDtCWEVXBKD/5fkfbsw
l7U4I2+6cgOrEn2wraqNhYhMRgk5CHdePxx16kcw3W4jXyz5pDVbc1pG0klUl2x2BXIQmPAKrWGV
BCt8BQsCa2a6jOp9RZlA/WBjWPYhxzkrjrCdF0P1BYANVUTexeG0lRnxd8FN7cjr6LInad3db272
mB1GHC0DA+Wg1sDKM0Jkt+YQUP82X4rxrUzyrpSJqPXpUUohTSXGzUpJIXD8HzF1sEYKw1n3i4+s
IM3WM/ilIaMBwew3AyibS8Sgc+oeA6S8BFtrgi1TarK7ZtrH3KiXOi6KrKaXB87kRB/21bK203Sp
oNjY37gwN9m4yciMs2aRu/aezc0kWQcqbi+afxSyCfSBvojpHysmVeRpBEAZxJbP0ZUJPMFN50XI
8YqM4bQ5CgMGoyPZbMsuHHuB7ZAgrmxuWt0/6KoN7IVteDhIDBJZo38qSvlrlNuHVPGpijr5CnhQ
+LHhAFJcaFw/II9xyDWARfT3Ukcs1iEAa+PGLkOW2Lz7zNETZs6Jjhg4OyDiDBdTvKy6+piT0Eyg
JeNJRWCNWNGFnfWBaTHhE0BrJywIlZZpSbQdnJvl3ODxdhL2QS9kvd9T05biL7nxNPrmZVSeen8L
5CUoq6FZ22SJau2W1Sv/iyNrkDYoQ2V5U1N8pSRNudu2qBjUTIwHkG6mjl0/K43/RCvp0XXkI0ln
e5U4ddElwXPY4r77adsPtTgF5YmfDUkV1is4Gn204ZXNozO25nBVkTJYPLEUPM0O2XPulgTD0rC0
c49Ird6jaK/j6jOQSte2icw46mJVKpfG/yqCo8zvQ5MTL6xETfUKdDa9Pmz/gSmM24iA5HuQgQP/
kKCHsn6Dy/Zt0tgTNCibSN1lyRumiXkcor0qgsslzvbfXt0R9M6zF47toFgnySMBTF5jSbuJCSI5
Rlln2dZc7Qs1R1mLPk08iZb/Lkmf2AtxBcThXgxY6/6Ngbo39MljPwcxggWxXGSngtaYMFr9bhyM
ffetVf45qdFtV/2t/PSHL35YQ/1kkuSVIGLi6pqKTaRsFAP79k8u3uJ6WcsrdVoSYEimY+xHl5KW
tmOBYz93BRtWE80zv3WDGBVKR5J+ijMBhT8H481kXwDTl/AJABVBYvY/7RpueAWxpQDeVFF0Is8d
AKwD93rD4GM0i/i54ruuOb3xtrKGhZkljKOAok+9qpZXN8sko4NYxSWxcXFQHu1VFOs2RM9uF3K9
SnwWOa0RFgHnqRjkvAzSM0y+y0qi7yXNQWaBgE2z5aLyWOyHIpT4+4iwMycrlh0MAHW0KDHiNCsq
3Yz/0YLgxUbkrzXdnTg3iUpw/DH/Ii5P1z0OywBSms859ycKDtO1kj9NsEIlmx+5r7RNT/BM/s17
KoDvCq+hj6zD/etnynXwfFmQeN9TFn+aRnDJM+VhmBsl10h4V+5EJn6W0Jr4NY3P2g6XbVRvVBV/
aLUMiCPZFtsojqM5erpmuIPv7MkFrtlRtrKre6ZhYHyHyIDgOsWr1RwK+OQ6xok9W4Xyk6W8mTSC
87DMR1h1MsbI5kdN3tCsfitlW46/ItLWmrljp46XwjCLKXYD+UUjtZgG7gTzkot0tZrMM27+Ln/v
8I+O7zaucQZn1hkpFClN+TGZyjdo8v9v/ESd/9QqpG4RMqFoGqbEfwrGkiH07PZ7xG7QKKDFqntP
KkEbmdfE4VrOHLjkDbZqENKz+sRq7YgUXJigw6qLmMPaYRgvrCdWqIxwULbKMTfH3VqLJvoSCAXz
ShaILRssf1b5EpHDWcCms1PFVobQZduvV+p/hYlu3hR4VWAUNAaKwL7FLsEOF4Ak9boyai/lx0Vx
CiTWWFAOa2JnfWbZuoo3ZqECYigZQVKIFAwgCdOlc0vfiu6bEPm0rUSyjvrhL/X5ZscNUb1Kgp/4
rzTcvPscQLRi4qEhkaEWIjT/gHK+9QnoH2aKH2jSZ52owSkZOEvYsYEVE6abHlXgWZPkEmrdZWJI
qMgXOzxqyUdG4ddyQWvDwMKIXwtHBE14yXvufNTIMP2etmXAdv7Z0p7J49ZA1uzVM9ue0CuCRdfv
Otyh2WcwLvEz2PWBZKXV72hUUP5l/s2KhvvlHd3IVreGzbzspA5nbkhdXkfKLkoRxpQ/h0fQjjfS
wMG+70dCOZj8NsgiQ36W+jfdeGYhGrK+7GoP8xFKfzFtU2WVhQAYTpb2m+p/ZQl6qTyXMyWRdk9j
96Nk3B0qD0WfudgBJiTqSO0zFc+G/xUbv7QNKqUw4RzW1JXtpmfhXLm1WU1QZ25Q7qsOr/y6E7jU
1qN1QV7jXrbJawWuFtzmhlXje+5fQ/ghhS/m/MgQano0dK/8hxuQ8y0tXFvd0GoWoELzbR7TWR1i
84LDInTOUfSIuOIIYBh1+lt1gbXm0KskNj6d4uoo+8sx+8OvB5PKoa5imCHxvj5Z4g3iFYvJqF3r
6cQgGkng6CPj+EeytQwb0J1nJVtZ4nIdpG0sKO0fRnFUGYZ2b5F5zQBwthicfiT10AJgmHgXt/JL
gxLYQ+nclcNa4QPwl3w9KN74fDA7zWvoOogRh3ucHxxpPerHKn5jYYcL86BjAhJXL41rvuESAgne
Amv5Ukqegt/E2NXDMxjOFuFdokadTSD42Cc79mDYzG3JwFJ7NMHdqrcc6x3VMw0LvQwl3UJnYQ+H
upcaS4AUPAEeeSKy9LHMoHst426l/FF28ngb8tuQfpvlI4jqZdZCDdgQg6jNjc5tMV56/GdAUPnR
sUwgANGyNvqd7WBk4avt3lJ7rfVvWfeBtxMAx7XqVr6xbqtl3IHuWge+NzblkbYjgSS7NdkB1HAh
b83ilOX/YvM7h6GrblV1k5dH9j86Gg0vfRMW12VJw81uC2dP21hV6y7cCGLYZnNMy7DG8o+HoSRQ
59jiG/DuKrkjSUJn1VQXQFz3VJ74glrM2H9g8tigyzyD7ZCx5jJF1aEyfbE6GuofuzEUr8do92Dx
1Iz2zZNvdGA934rkiYmgS05g36Jw5RRXetogXPnWVRgwYuFZORLPPGtOTk3CISooP4rqO/aPfvca
KElNmUX3LG+41KwNaNeU2F5TrPA1Ntm59R8YUUv7q6u2vPittlVhSSorW1xk46X1V4dk9yvAvyhR
ZB3S4gOfAGGPRaqecd2SsSWKPakWyXPnTpgXBxOjLwRKMXkhLVNtlDXCSXQs6ugV4yYLy6dlTm7e
8r7UOlccTdrgLHouht7qNn1nrouSvFREhed0NOrR0i6rTcUzweRyYBCZFRuF95VWEkAXOLF+Ydf9
RpANIdRGq4fwPgrGJKmaT26kBl8q+1WWLNtu2IElnjlwOsp6H6OehCA32o6yD5zm2sZZsS8iA4AB
23nIVKnIwoTWe6MdZhBAgCO0f2t04J0NG29hiavDxFF3I1/pquNSN0ZQ/CydYyGlVrFEh00BILzc
mtZlsom5IemUES78Md4I5jExyT9USaeVd0YIjT0kwyqycD3/67paYdwBaNAaXT58osmbWA0+DQfF
NZ/AF7V+i2j5H0dntdy4FgXRL1KVGF4NMjPFflE5cSJm1tfP0lRdvgOJBWdD92rUpZHSjMrAHNQL
7QP5C5zg4LXy1J8bRrdUawyVrAuzrdP9ZpJh5zpL+7LmKIU8EbbSqtK4IFsRw922pykB2Cmj/fTj
inECKq/yS2KGizvL9ZHUMzyMOQwYK1FTDhPWwJVyFsWTOywFttBGBA69Qo7hkA+AgpYUo0j7Vjh2
oBPQv6Uc1Wh6wNb4vKZbwpb8FYHxxMEUTGseCpwNhTEgmGcLFh+vTW55ozqEIQNUC2f5t9jpM7X8
SQZgEsMRoDIyQ5GKun563ieMkaNX+xSdVpPWk5RnvjU3iSqgFqsObYB9JrQNQUFJtKjQxpkm8D5k
/XU8lxCDacm2It2YtI5g+HKpH7oYffLOV196/fG1tVUG89ini6wHlXkuF9n4hd+uhSgOWWwLEwQM
yq7XXhZnq0bmIel7NCGwAEIdF1fEtYmmTRacTcvZ6o1sbBLLU6iRBw1ZzVebmS0P/ULkzr85g8W6
0z8aUHKFHZsVreK+vXXut8CNY+6oQ11vhbx4pwPIlCU8eTRRmKaMsy6gW0oRhdUv12NbhazMLNGL
layALgqivTRhUDHBctbVC+yZ4B8TDX3PRu6XFAJsm/pgpbkLqf5qmBxTRFPLONnEb4xJD7haY5c2
mLsuOtNXIb9nY+R2A3kfu/Heq5Kn3jC2lX7JNZol/r3UTyCQlaCb0onJJeYx6bcdnqxHWdHtBD73
mFmxciljqj0OjFi8GcKvqDLcSw3qSp6Eu3bt0X+NKvCM518Qcc9F7Yrx3iaspAXBHsvOJDDJgyNb
zTGX6tKCdqX1dwKjNU4eiyECl8nLDxERItE4IjjwThxII2+DipSTwh5vRlPg2DfpmQ6e+Qy7tcrF
9z4iyl/+vYeMZEBhEND78tNGBYtPpjUth9GK8ypvrwaECptatjOX2COTrEROf8BRZwpHLjwOV6Jx
JpWwdrIjswI9fmTVxZLcpeY9nepVq5Oa64f4B8sYQLpBowGB2q6fB+9s5raCrIhCX7DWLmUXhJpK
1mmmZ6b41NgUKeTL/mR8mka6G/o9n0Ct2zFvR+SHZr4thKtUnbDOxslFhEGW0Pmry9T9tbSDmb5N
SD2AmEzyAGJCV6Ij9Ai47bWSMWvYthC9meBOuBI0FzWHEDgEeTl+HSUzWZ+JaZo9uv5LlN4M14ua
vRfKtxiMgf7TsolX0qvGZkzqqingo/3gHdVyJG1wQ0V/aXLvQrtgneE6pGd4xP+FD7j2k8xbSFey
R5Mtlg0XCJK1YzmkV7dxRNR4N/5T4c2QHKDd795a/4CrQrU6xCKVDoSRaodiFsUfRI5jXX9rrDCl
LxyLsjMnNHKavmUs5BPlh2LNo4Ap+DMFXuziJ/jv7O8FfIpLGioHxei+PhkAW3HX33XguABGMD9U
Cs0P+08eocHOT/mpvrt3oirKtbsPrhQ70qdGWIZTJ4LQvwoQaJBz8Bcv4zXGYp4lJGG6No7TnBcN
6CxcZ3YzQ7e9Rl7qVfNsO/NWwkH+KwigUqZMctu/cuxzVsYoh8LuvsqVdXft0FUj00dYiz126lLg
LrNrzXgRKjtq+ZPYY7ilXQcDxTIWcArznQkDygNCre2MSeyymGWraJvN+in9LzOlcMmFrely1Xu7
CJfRsd41yOSm8T1/YwB/uH9kUwEZIoUTA0d4Hmx1VxTLFKCaAv9iYYH4M2wBSf8uvsDBbySbFFC4
n1CPw3lNb4lpiCKCsZ0vLHhK+fCtaClkG1ndYiHIrGlzhgb7CgltmvGsGu4iNZk13InBTADLtyf5
GzMEWybdJh3I7g6ctEq2G77G8tmAYgCQAqQoTn6byyTydpHiw6jCYjnBBC213R+f5hr+FSvBufU3
xYoT46BsRqdXh5SsZRS2EEe03gr7h9B+QQ3nY356/iau754PMXStNdcWv6figsEIvqOkdZfEwM20
TComOwZOfJTyLzRBjrhwY5d36UKrxgLVN2Y+E2AnuPAEq+LN6tY0pcPb/ykvCfA9Y1I6R9S7WXLT
4gNrN0udW9yezkxtZrwCJETlxjxjZmfoCDymDCrY1FDdeSRZVouiWGGTIvCC9Xz2NfB2J/a7WWJL
ZCrLzx1+8nBZ0E+Lf8bkALloASfuGFz7dJ/NBmHB8Kf9Y1PPZM5ZN9t+7vOV45f2knOYrKpuIXyA
0NGhVJis/ZWLdpQyqR8nbjhanqBcp/GeldUHK2155861tuacoRBxH3mwokVSuovuInBYWb2NixtX
ICIanfw03l8qXBtWxxOovzZSDrpwHMd8/356xC0qIIUqmG0WXyXC2rHYXFDxZe7KR50pQflbUSqF
ZHDXcxq9EtqvtAnaXSBteqgi8ppadyS11buq2SGGLuqno73UdG25y0rZ05L05/CRveRvGnz3EX0p
h/aknlmRMUPFtUl0bDyZWUe2eJV5AQo0zSsj4w2BKKQQDPTac/nF59HY6ZyVWwN2QsFLtVNWJCJ2
BGv5NNjT6NelMWHgCsGSomHvImbCtTxNN7NRpfCtffoTc1qZ/QKKvUW5Sb/Lb+HpkIuuV5NbLkCP
ITmBV6In9NM+kZK5p9e7wkCjlBPVgEaAQq4/chb0/X8UEfFig7JxP82eJ3T+B28HUvZMZQZl6XxH
RqKjH+fs+f8PQp7gfvfQrQ407sMAbMXX/RuaKgV3v/422WdsnSr+STnHNL8TV53uedOe8TcST/hq
Krd+ELgbV2AU3Eb5xeBBDd0s3ba9tk/HOQgRGlxlUUWEo9zjojjK1KFQ+Oo/AYELAqGEW5grHY9R
Z5GC6EP26pOlj6CHrgoXQktlDh/6nF9zVZFsV2HDKsHjCHOXPkCBcuGyfrH8Ut3nkvBBnrwiPmQt
MNfzpHud3NPKmWSsWQRE4kkJxWWogBYkaF9eM5mVS/ldqP5bQ9hh4pdW/prcnJo7CbXnUC7dfJgX
8Sstjpl2rwDxmPvYuiQcK1J7Z65VGD/keJDaogz7MvkN6xAR/FZxmBZSmKo2ukKJ4YYD8NYELXLv
02PjHMziHhnLoh8fiUrk2WoZ6pRMbpeqd2F20QOpyDQasG1tIJBn0Bhb0KlXBgEWHf736sxWQgtv
fXXugTHYEW5BfnnhobPedMbFDTV8WP1kjNRqM0a6x6QtupAdTIG21cCiyVw+MhK5aPQhVGODCxaD
fUeC0KAjDUHP7wVTqmxTNixfR2vRDi0Vr0hsMcLY+5gPaxRH0n1pVTJPKPPL7Nh0RyixjMBRtZjw
+BtSOjbYoVkhbckaRhQ/hmLAF8Aoot+yYUsop6lzGiAyhjOZ4x1WfdwrjJus61Dr1GMMFwitQOc7
rTVpkodjNBjCUO/CDtQPfxtGavw/klbsclpbwi2QwN4ALnpK0ujw1rUTcI4WGkr6ZEyOjb4l9aF7
peYehYquQ+baMOQqzYdibH3iUc46mVnRSQuO1vClS3O3E5ppm0BWucFLuzdUL7V1GbEzMUl0CwIo
/iiaC7Yz6SKpkeRASLGr7lF7FBPSU/Bu/FZKyyNww5BDrFUyQXaEdK4ubF6R/SvmlVpZN+ZbSvQC
Ndmxf2mnomn39V+vbvjZ6FNN74HIhtuaeRSCJdHdBdgv+clY8xmSMApMghdwjTxeCf5eE1b0U31O
1LGdR+sC8is2lH6eOQe3vUGoc5yHhKqXvTx6BRTr97j3N3UDbxQZVW1+mUj0fIJ5NffbARKktRuT
MRq5h66yrOoJpJ59UB3k5u4S5qtJF4F3fiMD0Iho/mYGoztmnwFq1lED2MKO5ckBt17R2xQnV77K
/Y5aQWW12Nx0HNSCuWqENXK2bJSjAjSAtQMvSNqH+H2k8MV3iutNDS5NeTDibShs0conEpqKTThc
MUoSBKQKzPKngNVRk+ELI3xrVXq7VDkB42vKEyGsYrtiIFzvG4lXg7Yi+AdNRdEcQ+HerQhzrTxc
j/OWb6W3Z4xuYl5qfLd45RLUSM5coz8uk7+ofYjWw9FOHFQcZ7gLN3mxrSFjCMBZwdAwu4KOQfyG
F5xLRqz+PPkBF1Rm08ZcMJyemx0ma67PxaoZH2LI5WVCIzkF0oFgLkBjRUyePMNADcKHdXoJMXJA
Kb534p0/bPmEphjSKVks9bvEwZes+hQ26T6TV13OXHgS7MYB6lpGEcCZnkBon8fZGh2Ig2570IA6
LEZZqFzV5Csf+DFjKIPyoaPqmrXpf1rsPd3Sb561+0mEDZkEjX4Y9BeoC9CncE5Q7zI5tn20RXB2
w2eJE349Dqvhc4RbVj8xVJPuwiOGHywTJi7mbOtSkWtFj8SWgjbHfXOze+IRDaVlLM0WxuKGT04c
mPfZ+XBVG6JGNuBKhOzJvIbHgqqD6Z0szAm8NdBCTSyGiu86OgrqyopOYb7Fa8syzZbEPaNbjMLq
QnDBf5Af/TcUp1LaGdo8AfCYbRDZ6NJ6NjpNUI0TJQnojmJNHw5esTMXrrhzjFnZzCxyIKh06mjT
Qb7FnqXagb4VAAGSSCXN9H78jtz0CKhDlp98C4N85HkrhHcarYwKeUg9DaAgYajhJRGDSWmro0pg
MJ7ONXYr3iVquc2bG/PbsqdsoBE/ePVSMZmcbysMYLRCeQoufcWsvfSflkhmxRqTvJxgp1ozjoqC
LVL06UCChMW09sKL3g8vNUUFQ4fY+QIEksjMIyCkTU0dUdx8nLSXdMNLjlzuRSdYI8XimXPEA6Yu
H6IffnI4AvqE/G8KuZnH1DEggkT9tIjIMmOJIEUMl9WXgnuZ9a76B+ap7ufEJE/VZK71do/TN9U3
DnMGBTwxEBderoiao3EqMdCh1YjZfXFnJvux6SMnG3GwNh9gwblfobFx/SlAsw6cjrMwpZXqj6QV
67t90+LQKuaoGp4AlWJSbc05uCwRfwLOTNSpbrhEe6OhyBJ5T/M7Id6MbMpJ5UNdB+G2SW0R6V6x
sfKlhNjNs856edT0uRMtKEUjizrcRj/FOdz5FOELRBKePk/CLQk1rT4RPVQsLDh2NcWfOJNQx0R0
ZoiEoHyQRuYLU9d8db8BHiuNzCf3bSKN8Ak4mg4aLhREedsZxw5qBscg4gnu+hSL1LQcPoOJPl7O
Nk4Yp7sschEOGOz80v6tVt82ezSGz+h7rHWcHmE9EriIXb6aoPfXb6548h1n5gndcu15pHsCn9hw
IJXZj85O0adt0saoe85evnym332G1GjJjoHRhFcoPmi1Bpe9JgERmorlu0St2841dD38UTEmYiU7
p6j1zbPTOBP8ZNnVgEJL/yTuqkvEueUsyuhhEnM4PHw8Z/7C2Fq0M/pwFkEYSQIrmo6RI4CXGfAW
tjseZu5tqV9D2gi1mVImuH3BAABFwkapLqm+N9HPZVz7jjloHSgrDTU8ttiMwaZPST34qwA8aGtZ
jF/+7OqTKrtMOhf9Z2g/XrVX5HdgPt0ggin86lhDZwo0oIi9zo8k4lF9uVI8F1kPi9LBcLcdOrdA
dhDI18BsaXtpJlGV8jW0BuFDibWMU6Sv9B1dCEI2wRlOL5DUNHce7Ir+LchnC0iV95S426PkhQML
LZcFUpSxkAxSIO+mzkjMonEs2F0ITI9GnnmBYMiD547Ga65K7kxU1Rkl8RRN7YQaA1xukxjlTMzu
LQVg3bwHEtnaLLyLaN2KYdTpMEhh4MqWK0e6yUaoyj0OxW1C7pZgEAOFBzLP7+RhKL44LSzGNFe9
e5ftGVh70o8YmllZ4o8CQsnSVBsujnDMxH1RfZUc0YzEEJInUzS3vFf4PJCoYIoidBdXG9My8UhB
xl8la6kzRMy1EwWsmb+N4jH0gKP7XxOGZtqpm47K+8GZG3camMQF15j3fAlqvJS+pOpS9H9x/CPz
JhxVMrJFBDAjnWejDmtFWZYeB66nTCPyPTR24SU+AVMnk85Wqgn6XUkh3uU+8FDIbrZuUXoI1W9H
x+sA6+LWaYJDDZ4zRgWfMWGRnd82snZSDZ6Lc/hTIcLK6Kd1i4y0Q1pRk+oP0b0kGVwgvHT5AHEM
ZJJSnlX37mGdwtnuZju0iz+oAjsbVofj/ITKXjR/Bdp7j4QLuI6FeiBARIm/RMymvs/k2Xw66Uvq
fgiHRWD+4hHFyPDXyRjltUdUVlOLTRmUl945AxUXYVpUOGmH/NJ7P+M2ivsFXv8kU62pEFhrO5St
c47mpObj7D7QgvOzznJJxS+YcMv3iKAD+adVLy2KsKa8KiCxJPblGbIKz1hA6hBLquR234ENrfRD
HC0jYafIR52gxOin8bxZjCE8qgCAIwsEVpHZlYbRwiKlkbmLaS6dUJgEqLgpm0SFdrR36eXwf+Lm
xlSEGgCvEggWroIBk6TAbquuipCAUygfQEeD7UBxPDRvt1wZmo0uL6N0953fSkmnsUOCnsmtlGPD
lhDq+Auh2Mown5QW+p2+F5EEy26zVIPQzoUAQQJx60U+bStlwanHkjmBjZqgUnC8kx0ilwY3GGzj
ZNNblwAwffqVROCmXdhG26FfpfXOAEbMhKTHuRHSkHFBRqru0N37lhFfxK1xHO8Jnybbq7pZ0f7S
cwDZSGaNfJN4e3CfC+L3UJJIpiFlQfdtdXe42g4FsTLv02+pCGaVfIdEH1Urk75dfyQ9otjhyy81
ljY7I4TzIXL5spjb47dXLg0kGtgjVbJscMf7Do09E+eAEzDidhAPySjlpDNrC+VghH+lfsvli2oU
KJXjnQ67SLVGlk+PYCxkNweZDs0gXC3bCQlHI9YP2amo93CPWZtXM42HpIy/awFhYeLamEEa9Sdg
4ltT+UoaDzHuIqFfSvpfwavMsECRoYgmxXieWLgUgr/B+XZ4iXnhW4dl4IQfz3gT0LASe5N5IGwu
8aPHP8yAhXGBhflZjucwZNdjAByip74eU6Y3eY/EklUX0kkOaR/NnztLmOPxX6NloP/0o1avsc6Z
d6zJ++3PSvIskqfPWGd4Gs46wEQfkgN8KjvULM8otlNCN4ZXgMUJbQipEoWzU9iBQa6rj7W3zNUr
LQGvn6a9tLrdoThQTmWM++kD0zbhleZ1x8I4+8ladi5DsVPEvQvHFwaR1F6Ql8SodITTi78VLr/m
OjaYcq26j2Ny8QExUhNuZKB0hrvJSG/sk4fAZMuZwfk5aNW8QChLPOJUgTzPus+ptg4zYwcGDAL7
rVFOaW4YPCdj+q121pjalwZxITfi7ksgqjoETVtklazTKQK9ZZK9SfWlaCBtuKfJgcjP0r/bsXA2
5UuEJynXZjmcFRrHJdOfAcSxdIYkqZC/gpvAmomsu5HjKc5CBBzULApGzISayeYxH/O5scPPjQ5c
pG0poyAlFxdO9YuWcQKtgA+IyliqmUPMBe9eagtXpSHewcbOo5VLSdAD/FXz39pfEu9gans/tXt9
WYg3AkGHiKqW9Hi4coimtRmecd3F1jXH+lwjncNaKK01czezrE/aiwh3JrFKwckeR+ftx12Jr2WQ
vnHM8Kxi9z74zMe0RRcjhzi50kxD6WyRV49T3rNVSP1c3JrO0Djl7dOnwnZKc+1o9UqUTjKmhlyU
ZwHcUKFhxsvMuUYNZkrLPv91aILaVQFVnYPUjB/jpk6utxFfQ8YeURRfWgu0qGK3JfEDgmOa07tW
e9n76D13ifYyk+8k/pIUDC0u5rtwgY475+XfC+7EO1hxfhSSkvhHYn8LbZIKFV7q78HtpxMUXVF3
z4DrN2AA/ciYGi7iSrOfKo4EmY4ToQIuqkG8rpHUdb+VsessBTU6lvMBx8KuxUNW6aATYaQ50TPl
1nIRhsiXgDDWYgxiXHksxjSzoHX/yYbfFgJ0o+lIlt+WwZM76vkZqsfZKElm4W9yIdDUEAfFzaIM
F9NCvGseOWsSHAP+iclZ5pxa3lt5eQ86DZgJJSk6khSAn16BNF3XZMP8lNjDLLbO5pDQsUH+ZtiJ
5SwhylErrmVyxCsxrT0sBv5KFxeSdzNqD08h21psKp4OypDjbSCwvJvoyrVnUxUgwM/Uj8TOuEYc
nJU7JFGSCi6j5veB8uCKWxSLKVWZcGAb0Uk8HeCTUFET3+dPQ3SKGt2eJkwlAVICM8EccQ+hrCN4
EZGWiRACsyVfIsZmj/e8RVvrgWvrUmaThLf0RJ7X9UJELYgNG+3nGYHbuKaFb0HN76zghy16uWQ9
/FvUF8Cjtcf8IufOZiAGY4w0MmIN19D8wgIE88ipInwmJCeV6sVk8THGn9QCXSc5DTlbsPA7rpAE
4ug41+G35jzr4VR3z7J85f46ljdyd0qFc5hhoWN1w+EWwKYTR4wqXWv59mhLGx22A1LJmPQAERpM
YQxwvldGhkNU86d+otLXQhGLP+HNYFRnzj0kyeqiYs/VZIsOOxZFX7ZlvKdYT1asofsxwBDhpLXu
Fm28uzXiayfaamaHYOqC0VTnllkxc5ibCAW9eySZiwD7YwxMBzkUEb+bAdnJUktYPZQzz4KwapvV
GjzLhBhNg93p3DW3ORGrDH8zcDNtSUxuvcgRh4nML6jBqRa9cKJSisXUYR0Ha4n3RxeJbSG2IVm5
zlIJWtzwdmiC95u02VaHC06BqVxcd2xDHxJoiOAgqasUcroy/GRof/uCWQQydjSms5mK2CKjAZED
BzXppxThzAXYLTQeCYXUBTD+EfLcOccsWa6sNAxWm1g8jMZ4aVwBp6Xfd6chHPIU161eJuc8/xIz
AJBlvha98ajEdOhQHJXo5IQNuX2TtKDoT85Wg+jo2JWP0v8I9Vhl8g332LRZI3TfloUjg+CNAuzQ
l5reMEnRr3B4s0DJMcnqwGCqR9J8/IjSEamHaZ0LUJ2YGlhpIqxpTzpJMpols3HEfmSupWYR1MvK
WoacChR54vckHdZJuRP6TTk8FXITkdkSMjK+HAo07PzjQOYL6bIC+FEeJxofciHUcwPIkGqmBgsR
0OVEdB8S42cteunxOiueMUkpJCdJ1oopf0PSZbQa2n2WLU1pDDl69hqN6VpqEettTXdV+gylOWqK
1/h6beKdGZBGivA7+IlZnVjdT+2qs4YXpBru++qgwLOvNp6ksvsc3wyK61/x0E9CBrghEoWy1Jjt
O/MaCwsjIl7LpfITZ7cme2RDxGIVJQNk3QZqLyloSH1rZivJhHV6egzM7N4fU9aqSvtK+y/f1Wfi
mJ9ZiD2E8ep7sGLUfTibXWPpNOis+ehV4LHhieV9aFeQs1W/O6gC76/hVefPaYRfS2MIKEdTDdep
Zl5CAWCuCR0e2DHPoCzAcMUYg78ceshkQFfkbiOqVgs/bE772JJdxRLMIQ01RVH75+XNXA9+GghF
aX/1hHrSQt9tVVZ9G0N/G9EWS16Pmr2Hmlqh3nQ6ZJlMrdKPB6TMxSFHF5Q9wFUwIkcBxiioq39z
MDQ9vVTlH8zgPinjtYV7k/h4VBwfpb8kyKSk8FbAEvZVfaWU/hohMQOijE2kE1+0lhKYEjxq73Ve
E7GVM6q6xdlbVBiJcLyb+CKotbim/+98kjcbHVGCjyrKrG+Bf67V55DgELZeQoQ0dqxMj2K34zUr
5buEB4z1nxCgpsWdGohH5takE1Ckif0bMqFQbczoUx0KwtUwPjM5xjCeQcIDNEUB/JJwMwXGLcGO
FCxGNyyNMwBgPlLlaTrBVEzvJiNG9zRWgKJ3gcUz6zT6Z2QsPA46pWF+LLPfDkWPqm9k8Sn5bIhf
bfQzJCmIu21inhGiMIdwU8yya3Lag3JHd1TS0eo3DdX3EI850w9l+CYaJElfSKU2Sr32LfZHzbqW
DmCPR7BSKJ489dfFwSEo6agnm6T3JmqoSD3k+jvPGSYaphIhfMX4DPRvsDiSwS00w6w5azq7Q0hE
8rG4a9u3gRpnHFitWl7GyiXV4KDyuCWUrVtitaZsYUZ8QMIE0skYvO/Z2pNWj1YBDndvaBM7GTZi
ckF0mqj3kjw0jazLhYv7fDhieKWU8yZCseJdmkaXhvO66C068qtbY1zZMS6t26vC7gFigDAX2zMy
idb/Q6XuZfOJ524ZODjlPcK1VQOhRZGZSzrORWY3IFvNtZ2acJy9L4ICMwlZfvsGSUA2CS+kRmBs
4F6t6JCo24B0QGff1m8fMF3cv/ispzoTzZqIvzK5k/ltyyp2YUKPzIotZ8nLlv+dQ/UtWdnUVA8p
wguFNVLvPAbeJhXuSQrpIZn3GIZjxipJ/8h0EHbIiwhiqaJXYd1K88sQ8r1YDkC3kStRV0nMPckv
dIl8c0l8W8K0D7MTKAiltmkCYFd5HkNqBrW1sC2pJ/B4gB2JZinEh2Rbxq7t89pI8fsp2akhP4VB
Zdy8JcTvfO7Idlk4OdKpwelH9LW11hIb3wS2XR2vQeh+4Swg0EQWN4iacDfZY5tgQRwrtjZVTFlv
oZg0F92fy82m5Y5BTWTER7Fdtz8pzkc3Zjy1jxyel3WhrRz1wmVPpZWH+T3+HoRZUp36YW7L5VYA
k+/hYJWxUhhY/PjV1ByQbACGuVr/Fz0gLGw5qzn/0KmTcS2RaoylTZWuTNR5UrR5aexT9cQsIB6P
3WzJWZVof60Ii8P88osju6jx8vTGRgL2q1RXI6XyjRlrJUTlxN9i8+Jm3IjOnnrN1Tetw4hkLeZ8
Ultd3f3X//Ur9gR1dMl4jEQBGJUATq1e4DIyDkYrL6CFXgKczkYLz1D+0yEOOiNJpKTIJ3NThQXu
Gs6sycUptHqr/cq8s6DeLfncutxJgTwV6xlIORj4wq5Gn4n/247TcK6oFtZuZx4DZ3RoMr6jDIC2
KR1NU7azAg5g46ADT6Ztq8yxcxbmB8DIesBn718zDC4IIyLzRkQMGKqzpx4HZBm6/LYiaqW1eKqd
oynj2octNFhn2eGSrGFT6MyUyC5jX15DJPSOEqPvyvuRvYeVMdfyyo0sbIP8GjnhogDIKJBHmWN8
n+OPsVgdGywjvaHCkvIWaMj5dVTpK1LmantQTJqr6N6gJKJX0EW4hv2Ft6gOuNHPF8Y4R21Q3P3J
Ohqb7yp/tPJXlpATeLDQt8vuJUf8ldhae9Qr0h6kuekD04tcW+7dmQXeWSWjS9Qvdu1KK7kmFZ4F
ml//FDmKSF6w8XAixgF18SIagslqPGAgwswC0gNxKhiUYxIGlaE6RW08k5jziBiD03VdkF5yMtjH
4WokAWBshPczkg4lQG3Opya0UZh7MF0mqefvArIGKtvCiCvVUOCXrgwVUNCmWl3vjdCcdNLegA8z
oPXyimLOOGkRWd6ijnjdcNS30/Y3MwzoJbD64tKOM/pifdX6vya79BYIW1zeRUY1WXGtuNzZtQ0f
ahLOdGMTiOZccnActwuyCxl/qp9Yj6cKJCQ3oS1FDTZ2+pMcYUzhRLZPd6fUBN+hZ4MQVXAgtyXZ
OYRAlmjFWq2/ik2wQtNJMpHgHPSamyntbrHyVKigsjS4jlLBrtGWo2YC+YLiatPMeiN8HCXuozIh
67wtmrawuOvuNF8P/ZYVZORyFzGrKhOch+sMJ4THBP7tKqsQqYGH6bavCQpMTzivJQTHJ3x8YvfU
A5LZgHcKc3iE0Om42XcoB+nhWjJDuHDzlnm1EJxFtJzmTh7WGOtCHdcXpbN/woSuUD2jmIvmiQgL
/1VkS752w/0mDmsY7LKYNtJPKe8EpN8+HvpwjTfRlNaZs5byZdbDsmRpg8Uir2+mCAuVcgvs87aZ
BgSg+R6xR9wUNvV4qmHNfkjxUusOnbTordUUnVPOJphXMvgDdmrsOQRVmawyRjaa9awy4k1nXrMu
XFgrmH3e3Vfm7PwAZC9zfxGhLt4ZmuAGWUzK10+AiQUQhaeo/sudu9xe9Rr+hVkutPgjaesqA6ay
1NRNTcSvqJFdwYwGlRkek5uOvgztRRzcGxX3f34RhC8Jp5q375gYtObdg3QDjJeRFy/JVvlq3VUY
LOzWS8mV/R5IqJTZ1Q/EqGQ6+U+P0jNncowrIqPhUlCmU2VKoMZHSG7S/VnNMR7Ql6Bh9SJmYhuy
I22BprDn9HLCFkSaorKg4Q5C3R1Iu56mHnRLypMuLyoswRqgdhcCm+GhW+ZoSLUfH1l28HKtXZPD
FvRvDjlzgvxM02dRni2SaEpnXRW4Ihi4mxcl/BO0EyQG4sJWauIQ0qcsUrhwtQ7warQTkonFkKv5
050IDP/dQy4T5d9xcsP2/VC4SrH71rJHjNTZorx22bgyT65CbcIrvI+UVUoAaURYH8oWPnwrOWby
UtPIcmB43BOx2V87a1n315iYuuEsN3NP22nWJgLnzk4nsJkdMtep1WqaI5LqHzXO9gFFq3nXo7cG
Q8gSo2XF/L31ySratk+lPHbQFbK7nB5iKqpsIfmruDgV9VmCxZMrk5pXt3RRvIfQHQLV7imr1Gbe
CgBjUrtgkWgifO+9++Bfx6w5J72J8bvBmV8VF9nYJmxrJ666dzFmJt2v0bI3qZk1QYNr1imWyk58
FJ0znwSEUToEJxM8kZ9U1qdeg3SJ2V3Hm7bNzqk/qpl6QEFson0Ud9qRH9Q0zKzYLPNVHOXgQakF
9gEpPZFBKIdZme4pQd1wjck0CKjLr8yiUCEwuOtwF3QXgScu34zGZkzyArkCN037DV3yhNkQ3Q3n
5CQwcS6B824483QZBUGDnawmLKB9qOW52UrlqmUngFwY0KQeWaxP1777qNibJuE5aRi5xD+e9M1N
rym3AhmOZwATXtfew2Ph3DcHx70QMqswDjDDB/5YsCKZQYAXEJtq3KCX1beMbt9a1ODQdNnW9HWR
hEhq/kT5wVrTrnvm2QuV0Rluxk7bdfmD7EYpOULEJhtF1o90Faa57aynW7xc4Y/c7TDY9D3yEnuU
g8n0+PqaVdG42pAY6cnp2SIeO2cbz0CsBwMWGESZFMhZtqx0MWKmAJxrcgTMY6LRBNlpeoHLMOkI
ZxANVKowVxPZm0nuPS/9Q6XxYKkreBZe9/FsaEMQXw5OuE/FJXIl+p1R3JypmA3p6OYlMqgQz0sx
o0tEvLNmj4+zDQMDvVJRrf9xdB67jWtZFP0iAsxhKpEUlaMtyxPCqZhz5te/xTdodDdQwUVR956w
99rcfGCo2AgCFIrgQjj9gxUhIgfCAJJ3FgXI0+DN8vliBE7Hj+HfCOPg0rCa7NGm8t402glWI9qR
ZH7L82Nk7fFF52z5YMsH+NP3dLFZccjY5BdIi5SnmT/pZ+QC0PBRhmbOgZN5jbJhUb4crecA5F7I
JTF/GmSpSHgoYg1hnbqyQPt21sFn11tlfJ0sp2+vbfImMpNI9bMeX4Z4z9vvzgsqc13CzdR4Ojp3
32cq3pjVjfG1GEFSnYpgF4QeGW2Celj87uAOsY6ujkLpDYOTptfOPFBeAddeL0kO4VoHVpTum4GH
+6dx4AZr6vMgdULEyZh4cuwnGRtBh8DbiRG0vLfUc25dM2ChFHAc+Ep5Vqb9MO+G1BEnwgHsJIRS
a4MHJUJYwQSIZQR5F6KKkEGb9SETwVxYHxoUQj3DtQVbqsQzsCXlCIUPKmW//2Ji4CKrZDrYFXgW
N528bdgrNhX8xlU2eJP1LtCqTEz4G+3uGtWuCJ8yABut5KrDVHlXAjy4fEyNnWVPG8WJQlGbbyhH
fqXybKmKHWXPUL4oaLDCKgN+wtvYOlX3JSHqhlQT4LIMoLCY0mNU/sQUmw8ZvmdD30hMeQEqYkm4
T+YhUxn0LXdpcOCxExef8LwV/ZbWx4EZOmJ3Uh55PKT+stIZoc72j3o69Gz5zBGpd7JnHlVqZ6O+
V9aBxhHAXow1jRqfjKPC+MiIr01/xv4kWexvZ1LYOb4GT2fcp55HdntNbM8cBBha090MC0ssLvXP
EN8XyV6U4GjbNxMTJ7JqHD06krfQ5jg+3qT0oTUbY6Rgry/1QHRl687VK5pKt6svY4jmCdgZak7+
U6pbuj99IH/BenFVMOWplxUlL6/C3UMCqSE7LjoMOB0Nb62W0fTTyfvL72X0pwhoyXxPbc9N9wr8
2ygTpINtgnetaXFyMRwM3+vkKuFbFKpn1x0zJPHSBCvNUfrfEdmgZbyEAFvtrsrOEbRrGeRzHCm2
gsPJ4sCnypl4VEZJGqT/SqovuFzk9v3o/UvUcIluadcBBBqEQikcvEtpiEp45AYQ6KqCfyBfWVIq
4Ks/g/lTZas5vwXhM5ZO7sQeTcM5ksjbrJlRh+JP6VXgbccCI057zepLy5dFUg9186hoF6ochvZR
5kZKfio2MYZ6NPvtpF+WnVKDs8MceaXvTXseI2xYRA/LEg9Rwwm9QUYkVhfM9j69xZTuJGRu0jMn
n2AICgK/qc21alUNx+gz5003EdnBhtDeOpYrYty5mvarh0ykbFZHDtvtVaie2+qeiBool21tnSRu
EDCQTPpSpl4F7xG/uwZS2nLxmMFDspBTbyzjNptsexj51hpwEqS+zM988ruSJdDJIMTwDKxC7G9F
+bsQ8EIwW1iliqeEqb2IZpduB2mYhPkq4uDPnrP0Xvb3FlW1tF1s+551LuCOJMgQyHIsFs0pFC6f
473MXrF66wJgh8883FRYlYp+aVA1BcmPa8/RXtEPsG9oB9W03EoxI3b51Sh4WxiuGb8C7lp5TZVk
Rpci/2r1XTbtYJIMsn4atS91BH1CCDQrkuSXkEC0CwTYpPK/kFeS9nvZ0hTYT0dSP5fj9jaSBNYq
zKAmtD+Uy4ab5seQ1Q1r007cJ9LR1CePzSIgDWzsSEIhuHJmWf7VDO9V+V0ltll/lgwzk9AbUWsM
ucFbgd7hWJBSSnOgdzYN7CQyvRkQLOpENxNL6+rdNZEgWgqratpR/kv6eWKBrZIkGN0KebMElsqY
DqSHrGMrYNrVWvIlYdlOX6Fh6jMDaCe0isjfGPxIBNt1J63aWXGHKv7cEk1F/rpyTesr44yCdrnT
XtCbMPhHrOfwF2H6k5lbsQmvDwXCa9X/yK1jUL6X0rtE0JN4QWSUcq8lHZptBAAbxCSKuQs0u51v
Ru8y02eqBkuPCkfKt2lyTaC+aptWh6SCDEJ5ixeJR1zYYrRZiaPno3jQ+Gj2XEORyCza7Sq3mXeT
LhIYDf52+Af70TAeeiOuSqwKcf/L6rlUzzUOxPnW/DFhpvkN0QIrB3F8a1V+DeNcQ/0zctEp+w95
hvnznLJhLUcg8wRsqIzUpu82dLXFP0Xt1LLAWTTogkEOSH6Qu0cPORwzBetXek06ITU65e1lyr5Q
fhHkfVdxs/AG9a21L3GC9lXkapZ0gxXFDEqoIT1dcwNf+jYk2AFkUBV8Tct4Uv3wwe8KOT7yW9gC
jsP8bW16ZtOw1P13/lGcTa6AuU4T1yWuHu4N5IXV2pfhEXE6XTETzsOFZRwIr2BgceEmHXC5buB7
w0i6G9f5EGIzCd1G2hpGuAMeowbHVObIyJ9l8DkpH3XlJQX9AogsiwQ69r5AIzi6EPGRQPREHVPm
GLQxTiFP69m3jXgiTA43gew/BhhmAliOSkXFqiksBoAVooMO9VtjMFML2IWI4LxMhvv4cFhaSjXY
GdmlLupBrUl8wxrGaGqGJd+ZxX3MzghkENFawYY1FrGFkeK2yncWYv9GixSle2H+XTbKYXcvrrQG
dmVxRctIo416X052a+Z3S6O/IzhDbJhnVkh2qaDGOHTqWnVL/hv5F2nLh0ntD4yAO4TTVIq0abUF
zRNw6bjrha9ld4tUEiGjyQYEBppKq0QkU6GSdnxcosNBuaILB+u+Wv76EhFQXuuoUZGSGrCjiM3g
Tg1zL2W3lepOJfwNwI1hXBPmwabBIPrSR763af03y1zhdpzps3zmWJ6K1BCwti2wWo3za63/8SXo
hEsT4A2MtsRRZZixkQT5LxW9nFDfddLJCJDIqvc06IgHYf8jd05bb/PkrBUEV2HplGNGGS+kaAmd
IDmirbEoT90IWwqLFKsExbXtK+Dvra3X5xpHTUKXBRdp3afLnwcU9X/c/1ahT5Qlqr/6FMeuVBG0
RQdeVAudqMPbI03P2vjnC6cZiaDBclsOzqo2rKqbjVxXmlzozmF+BjcmjXg/nBI7CUwXxisuQwr6
Jp8lQN1hSiUfMYbozBb2miTyqmYPINn4ShXRtSIQwITcjOxwEMujrpnuko+n1PC/VNwsMdQMKfX3
cROi2V3kpdY24hsLkxiptcYw3TC91jyWwUEmWq3506jNyuY++O8kVJFdwLwjnjhqZfAy+jpfSjAV
KZseUqqyIm5NAvhYZpM7N87owzu4VQz/MdwcxPLPp/VPRmxKeB9ZtfvielB8t8LkqfMtaGTmCECB
uNKFCfn49KN1uOgTVEfV8pVDCkbfPk2vKAUhyFm/HIaETLF/QlR2zrRnuCx0xJ+i5iXtba6bXjzI
BL1y91ggYwj0FMp3SQ+vFqEBh4rYKxskJkNdqJcagajjRJOXzmFEZjSCMlHbNDtx5DyPAqLUKnJ8
ZddNCyhQRB00LrvrlzjzJq/DAXjagIANQFkOmSgXvhT4VNklrF9zX9kFdnz9j/1MMFlOTlTJLN56
g3xEautBwzRxCHYjOsmEZ1z1W8hbjhEy/Mm9MDtWEuN57S2s0KslsIk7vPoAlXtp2pqcMCV/XNW/
lExCtfIqe+ovWPbZqRv5ecvTpKUHE7zIuMkJoud9BmPUt3tD2xIsnIxbnB1axzB7xw3bjZA73FFy
alLlrAgucyZ7ff0UIwOtWOPU3cUMkI2hmWDEoiSPuubpM+7aymY3Hc3K3Ajoqn1yJBP8qnnKxgxp
KZY3UbmIIl43rzdcYwIr/61wqi7KHIjxiroXegsAAUkk0J5pfNuLMH+b3bH0SlxhsrAdwkWPsPCV
T0p6zQzZbSjANQNWz/wIk/MS/Kbz8KbgGYffbBmV4dJazDjhcQJFCV4GVXfJlzfo/HXOqV2zh6mb
EyoGLU3W/J2IElLAXovgc2wdfFgVz646qcTEEpzG93RZdM7GLjK4aGqbo37i/57T/mPRIKe97GQS
d6f/ZP9WVb/dIjs+DB3sAuHYqK96fh/nGw6tbVps+3KLAX75PPFu0tJLn/CZPWKp4o6BhENJ3qUk
tqwxqJZMRNLwMndYY5VHj0Crl3EhOr12ZnoazqOny8eFUAFJJSGI8Y+BrN+JbkMrpvYeDuNXGhJm
73udyTHZ+mtTdCeM5AugNd5MC4vpICYbpX521uil9QbOXJNuzZh9vOUwITEtsjX0HZ4Ss78uahkE
b3Cp43mhzGi69pJwMQRfg/zou50egsZ+0OmxiBpopcqtIsEvSS+k2IQWSjoChOtj2n5kc8QPhXTl
nlqY8yLb0LflEpxdtrtceQdcjXug6w++AWqEY33E2gG60mIGRY4EfSGbPuYjJmPf8oiuSVKPGfa3
jrhy7YwNB9gXYdbhsOEXFTlgr/mGmEXM2A0MEMSvaIMN7J1IW+L2H4HrTXlM/WctHlOJrT/fSFgb
cNU5b3pwR8cOP3UQ79EmyOxnYr5rVcybA5T6yIfh03YoAvNSVXFjbHXjgnGbftGi0pGTITFixjDT
HdddSQCNi42425FarDc/w/A9KgdokhYFDoYvtN81iZgE3ZDrnrz75aGVvtVFvDd6jeSVEXUctesE
pbAk+I0ADgVhxqkuHb7WWuG5mkw59FV3e5qwuAaAcTeEvT5uEsXlaSZ7vKH+wIgh9+pxtIeByKnp
o+hovolHUEPNiVAhjAWpia5CwEz3rHukh98p0J5gpGr8mOTfMtlFGDGjQ8l3mLTuocltw7hRw3eE
o6dejSPXjxVXKWcX44yUMQRd5eg4DFqn0kRT+lFNp0yCxMsOvcfYk+AYirPZBR2yWsZ8Vq7s9PKW
6ptFAZ1yowiU/QbDGlJd1fSyyMiqCfm8Scg9bSqYuujYFSewIyslWkhdB1sIzVUp7ObeXINI/UB1
w9tTIQplSIUgKMFSEZhEQcD3N+Nd/6ralWpeK0aPHMR+9y8/ZIXvFjn/QWMW6psZg8Oog/SjHKF5
6hA0P4aRNePINjlCqsSyswjvxfAtVSig6ohNKmCFjvGa6nXyGR8afFbbhN3VYzcT6+Gk0yzqCpU7
47lqAU+lidtpn5UfOJokOl2A51McnyUKqyl4tRCpFqMg9yx7rQGNASpci9/H4HwuHjGOqoFgi3lO
mNrw13K71Eitsu8+rOmyYB0UTLo57ri2iZt9Zu1Chxsg2L63Eu5Fq0BVEnxFPJGYS69knRgTNQ2t
b7X8paIMjrMMIjKDmWKAiekRHfymNeJUxdiA30dODTgBK1AzebV1Vhr1PI8noeCkYbcvhcVOj40j
2CrTP5h+9xhLlR8QPwvBPgy+zL/0Vcr1O7x7Aro64jkMst5UwDGJqh/yCktMZYvGekj/ltgZGFGV
+oGps4FOKi6KhnBlSyWr2G2Ab7y0ds2yf8EzT9E7okwUuaa9CbNbs7c6XDJkU3uLwx56ENUZeyyr
InUDFgV+7HyHxV/t2W5GHPHeDKmZ2xCqe3zX+58hPBUaRkTNYACHjL5N7Q6lUNzzxgVbqWRxUKyl
wevnCSjridjmESusE0VuW7I0BcbEC0o7oDyER4JDfgXD6puHwSrR7NyC3RwWzY576k3DJCy0vLgu
ocolZB7g7zEj7tNsHNSBPZbwV2Pb7yA17ku+IQxJuZC/7YF1bvKzbsNdItj9vCk5KmLcq4kiOSMh
8XE0y5Bn3sgJS6qnXmN+QTNXgvUOKPgUQ9vo+tWKUfdy8FW8hmP/bOGNIDmmspqCnFZWXccloMLo
S8S/O6IGXWbyMekqUKxsfapoWJHkyZt8Ho9g1IU42hV7GRaPBHw2lQhQN8qrmS9sCkgbpkI+TcGw
c7IHdgYzu9EkTL0+EZ3Kb7xkyj3kArmvu0ZNqlgKLb1CJtKT/wJR0AkLEZrdMl+JV4DE9Phu5Uff
/PDpafljY7RhhDbBRSxO1LtmftE6Kii7rD6Tkr8tRvgeP3UuHx3BtumzWIqh3cxqy5aiYXgnopn2
f9TuVwVn34FvKrvxKYKrC2Ldlagr5GsUfZBAWX6IziOlHRw9/hCQ0naOoszl4iwrW8tc4Vtp1sjn
1tmwLc8wNYXvLsUdbjeefkxR7K2CL4IRFHf4jKwDuAEeFHJQYGSr8KBwQu7YpN1N1gsIPlgcY7HC
kvgT4rQmXVO8dTfkkTI4r03M1JUem5NkzfBksGXMifmOHZIJQoaaHJWga/zylVX2Jg/zVP9w0wuU
xI74zuiUbT5Fji0xGFlDHzJ3xXv7G2Op2pub9jWSA7TC8utTpnIZwk/jIl0vCnZArzvdcKJPFzLc
tOXg6HRmYWtiTEccEA78bdPNHDYQOt5zW/wqHPkbdxScFYBCLM9X7sA63k1/YL4kV0DwDb//mhV2
88nsVXUS7opLVawRIjHecRjFKT/9Nj03giuTrIV2UXPUYO22BwWX6S6UUKO5xeqIR0J21GQl7nL4
UG7/r/fqxsaQS5K0LbxHb4QScnEXN1y284f4PtbbhtOTdpDejSLkg81DhV/q2yo89Y14gjxEVfCv
9PjHXo1TW65Z7Vn9SqD/4ztgr4I3JD0yIyQ7EwjlsdmHiyON7Vr6BqDDX6WiplB3evatmg73HFXZ
LDlQang7In2f1CeQX8leRpKDkpSbkooo+ZV6N+oIyePsxB0tE264oVInYN5gkIBzpomPVXWIsCbV
+LVQytrN4MUKwLCNP25cfohYP0riLde3j1S6szhKjU2vw50jUYKoF8hP+o5WFy0vsh5Hq0aAG+l6
APcPBsMVidCuguWjpeCAbdZjn7BYpCqJSlggRLc+4m7BBoaEXQdRo4WORlxOTYJSr8kXNYM50zkp
kciTAHIoedOiLyFsiVpq+O5NZ6sBrgccq6L+DDjcLmYN+0we4bNAwuKzMqEDfksqXk4MRCrprqz1
GuxVOk9IVfZddnJ7/C8RDwjbFJTjU0yurI90DuXZ8j+Z7TfsJVQf1fQ5Ven3MbXHeYWYAkPWmHhx
eKjzR/zRDqcUYxIkg3q+tcUOas0Ynef6xZourZFT0GzP9DpyfmHjkKUGymAGR3do1syKOIfJiMSs
ZyYABVigMX+utDteYTwxVovjhdO1/+OxpdnHpNl18poHplSUQiLfA79Q4IGyU0EDVwDJV0LhPmCp
xmzAT1Mwg8gQn481gQeFPY18irh2am+sLLeP5Dsxh/ZycKnD55TsGiroCeuFH4kHze/ZYPm/OfIf
q9ceeiVMdtYOLsEfcoyDtVz6jI9lrspny2JULzezDryolkSbTEs39oeHYlRHlNX45xegG2cbM1Tk
nb3+D/MjySeTTqroFv+SojlT7iwuIDZXLKU4j9GWLRpVs/0RzT1f4pbZA2pS/yX5r765izISEiR6
d7YzPRBfeZ+lfK31r5HMD/Oo8nAD8ZGQQmHuKmrK+Nabx2I4J1SCU/aeGeu0YsLW7a3syBxpSP6C
9Jd+mwFwT4I3xK7qFHRMCMyLGPyrhenNLdi2B3w8TNan5g0vIQJpsOHrbCZRlDVf6IIbnD0UHCux
wuyIWD255tAPBij0eFwW3U0SiSg7ucKcZDDWuqicrNLSz4ExbmU4cMKs6dA2TaoymA4DiPFtkCgV
g5EcmNoEMrWvNpBGEQIw/uvTBRTe8AlSi2VLwHUp1OjELBgXGv7LqNT2+DPsQd9btEzjnrOFuf4h
N07MVDthPyINkSV1o2h3M/Y/AIB6Zao/lLjj2GKH0DIBsUehYLaKH4GREQIFPaX+CKH+MuTkc0S3
ZFZDhXs4xS8aOG23yZkcIh+0/sFa668IMif9vJ5JExTXJoGSjoiadW/rpltQJSOFno7KT/0h0cEd
+WGpWaPv7B20E07w+iMQ1vS6OHA+wbc1jj1Kro6UDc84xpFfTOntj34rP8mnGY8lmKfOyfH7Mjqp
tmxs5XeGdYMMc4qae83n1/s3lA/4ppslvXwlFBscjD4jgL/gWX2vlS/0PAkc7R+9sEed6mwl75Wl
Z1oD0RT0dQU2nn6S6gPHqkuhjDUxu1e+jUoSoT6+jj3kpXITVBtcfxwzbOzcmYLkHchJOu3MTyoX
I/yVsEBiLqRsizd67xIXhDoFK0GkHTGAV4iOuvNEp6MDJLJE7Vgr61xy5fyX7zZsdBoyKtNZp5X6
lsa1nrk9RhCd5SmVhhtp5wk2JWf0YLyIN6Ge2zKFRXnswakgbbaddnK1iQen8BlacGt0JytF2WXH
xnrqER965gybwe1mu0JL5C84kqImZChb1DZV9QIb18XGRpRDjOlcPOqlF34tg1oX06T2Fij4z9FT
d/AoGjSsqU9BUFcPoudYakH20upN2mb7apEYdVYOXhdUCrk7dXBxO5/6gpIRAKEQ9EBJBcKGmbpm
FliDACXssiTliMjxnd9ncfIqnXeKPayEhG1CtWIYpHiX8ETZzjGW458vnCDdBJ9MyUyIGwK/jMjz
KI4vs4IIDF9PZTG/lFkCcH2Z+rNsRjafAm82vVL2Po1HiZ50QfuVTfcmN9xMpd1EBIqbjo+ATh+Q
JJyUnrxdhmxXU+edYtnVM0au9NnTQaHlEu0HLzyjalbEn2WHEosikQgc8dgNO4E1tvwQAQ8nAif6
tJUiaaMwTZ5o1dNYvorhvzH6JuJgY0SNZ5gEBHGThbm+E+PCyTAjKf4DUgdgmUOMGy4x0IOUpuKQ
xgz1712VVLfmletbsn9Z34h+cfCTksi+aR+yXgsB/MfK7MBxOvdiBowJJzj+0EBBvVefEhFDiZi5
t1zjsxpBgfmydWgZ9EodngGOTDF+U6gtJgpsbsCmR8hFuVWyR2pRFmIHNRl7GJpmKyg2LXKouvo7
VUfbasGHwvMVodWqgNr7xFyz3aGa+FMp4LSJ5/UIAPabKvRXQ6MEmy8MB+kz1kWMErotw+emm/Nt
F8rgjZGKYYEWobBj2pYy3QnAL0aqsdOXaVmiO0k6H0oq5sCfryH/mHpIPeZ+NlPMS6jhsKihE4V8
PDG9fhkcZZwGJrEXJXQ0SSMSgD+H7NkwwkGk1OiEoMT15k1Epx7kMsBJ/Odl7TIERklNoUu/KJPK
OKDuF5P1KhUfFldfI4pOOqqs5rC3D5ieY4rHONhVIStLTfhqk5uE9KEl18Fk0Gg0O8k04IWdZuzL
CR2YJA9e2qMPMSZHKvj2psJGT0o8iIW0HuHQsaVXbasIMKlm6OQ5yYJ/ZkTIAa5hWRQ9QRsvWqJf
o1pzfSU56vwUCm5oLTqXWvkbQN6Ila+QQWUZVPs8QBdCPeSHH/YiCRZ85jEK0o4h2cyWV6iwQavC
jSm7tWc0PlIzsnuiQwiqdiYtvFsqag9gXLnBhHACMi+x+J1TW6hYNPX7GgegkJqYuVAxFTPzS71F
SWSshfGfyr9mscVlDFg0gpPbFlPDvxD7jaKx2QX0mscSsQQLAdIkZIhfKSDwQM80TGgOKmAe6NXR
aRV6uFfZRC5/fiuwpFweXVqdFN+6iP1RWPQZkXhVp3STUI01y6pu8dCLbl3Y2EzPXPFGU92CaN8X
O9UEgOaz2UWe6DBV9nrW53XD4xpnGliSeYyfCVtCYWorg/ctRPM0sZoee7RIA0W2jLV8DkJbiWj7
msJtuF0j7nezT44S0hPZWIzMX8RkOHDjCi6NtEbWISWGupcjcUseu/ou0/ENnC9mQo0v9tg8pL+A
apogFTfE1j+08sHQrkokLNHOPtMSLnlrmL2wYGPELorGqfzCLVppxr5FQYHhICJZuTZwYZjobVvQ
rmJh3TQp1tbs+nFlGi321phujiBlFAu8DKorNh8i0yQ9uuDmG8Nz12+7/BaLm5gc1rXRRgBfkGPr
ydVXtVejgh5Ja33TtfiJjeGv1hT0wPmIeULuLtPCQYDWb4eTeCpiS1tZbe7mtSZB/JrdNEblR3At
3Fu6tUmrfoUw27LJYEQ2VM1ayZCczr6U2JYgJHYrkdkxqnQh1dDhDGIIVxeXfJho7QmTatPukRQq
B2qFA3eG8gGggYd1Nm59jx9WM8SvqFMQVqkpcq/z2CTGLqs+mrHsGS4Q1G4JzV4h1Y0lICBbk8In
oVoN2zjfFZN/l8fwKw+qN1nDa+OXEtAMwZMSizcodEiGZdLeW3+hoG+mIp9o0EpIMayLxXTp/BEq
tWpqpzMDQXL7XHJqN23S/84Vi9A0xF8mm+PvGJRsPRKW82hi5BFaNzEAUk3N3ViDBaIwwGNbGshM
WLfrkmsBLx/BmFqAVsgx1Zlx892Jh1OFe16gwkMN0rd3c6bUSTGfILkkrhFsisXijJV9anyyGdrw
NyrK2e+PJGoHJbkKxH6YX+lMNdbhj0F6FmTq2o9SD5DVoNBF/CCqH+sjYNomvpMVx7geU+BGH7C5
fSKXokkh2AVaAYMXtHJhedYQ8CkpKrD4OE4XSwYGGBJ1I/1TxU0LqUJmeVxm/iYRSwTYEHSjzCAh
h0u+sK6cIad6dCFuKsl3vSh6htJdQg1tMb4IDKNaL0fhYXEFiBLG1gQWmHVcLgH5bemzmC1ztoba
15D3OwTbUXjUBOWtQqWVo98iSYhMyFL8FIsU3VWtu1lvoh3phW9mVziDG1J1iGioYd14+LGQD0Zm
89t62ok9Tykz/CIlldHqFu9bMWwlzokC1WulPuPkQ4jvsC645KuVC15DqyAPI7VmnqPrH2H5IIp4
0h/gMeMZUAO5nyXpWSO5i+STbxtiXWbOVrG5xcyNjDj0akz6ToBW3DQLQD6BchRxQflFgRW2gX7/
hjUwCj+q6K+KL6O+G2hUK3wbxseABDdOQ29xOiU9+pewtoVyW4/PGL3giPC7lw8DE02l/SBqYUXq
TK1fF09kEHkSvtF+7eKYv2fjOZ8vSfnDjLZRGORg0RZJl5QhFh9rYgGDP/anujaca+Rj7DL0vTlK
6PDaTyNR/k1D/bIKEUXy5OnxbzrDBuFPIDHmUfX064GHzM6naDf7zp65fNvhXS1u41ItLyLgGAds
SM9T+NYNmy2AC/04NxH5mh2UG0lgTSmOc3LThR+RX7ZYgZiD829PdjPPUJ7jtTz3IOUJ7PBCdFpg
0zFOkAeJaB+QnoYRngBno+zsZjyixA2V1h4BfFQAabUrBdgpJs88vSdwedtlMKcy5guFt5a5b4Xl
Dn6fBR8jWQb6P9jTUgmCDmnsMwfisIzXVLxV6GjaGwb3HLD3OP0Lk4dMuGl2T+YIa5hmy/KjZjBP
rDueB+Fc49Qn7Tr7idNXb70F0kOVaxuApq/Btpq8udqlBrIVxrLBjLmmF07V8owELx1+9fpT1e5y
eRGWgCoTfpyyjt2qYlUc/8BPoe41dtWmbp5xhytd+CYv1ZlDcYVp3Cd2SP5VAeZ2rxwGJ1HvPUeJ
iIRVRcBGfjDabZKR3ZSsF6W+dyzZTUaOIH71ZB+xQdf7PgeeJkEGIGWDeCEUudhPpu4xFC7Ilw0+
3iZlVLvFulKJxg7Zfms+/Pgk0OWxNRJjPmKf9pwPVE4rNxcFxIKQ0oBRoZ5GdxSRm8puAyOogKoh
+irwEol4GVrdY4Q7F58m/kj4hBXrup3pbzPCVwj3rFnH2nLgCHhwLFtC550doYu4uKsN5AYZM2aM
nMG8BS5HKkESe/wPAW8FAmpjChy9cCEqVoq7ZH2lLttfeFtULK2/s6ptlf2T6GkQSKYfpEuN2dEg
YCjZs5ObArdKtgm3f+3F5JWMLD8U43uGc9AeguYW9L+2n3udHt39YDcMLybjenVRmABrfPMAAY8u
BiQmynhIBZ7VeJUIHSxeYb0lA0vdl3xSy2ZEYgAecY2VvKVzvTVh3gmQFK03FSFWzr+xD/BFJG6h
bDm/J7DlEs4RhSgB7hEGtSna9o7LFAyrOIJ451+eoXovT4nEV2cf8rjl8t2Q/5rmJi8DYCen/pH/
B/wLV0UIzisXiBsrAjYqAO2LYre0fqivmAvMPr5yr5q2gfGYxttEQEesNd/dvsb6gHEvAmQZcNOR
lwR6VYBcHnS/g1lcpUg+VANQo0q7qFjpcZCZ47aLwfvLdi/eAlb4Yvwe6ixsKSUBEjhILufgi59S
sY5+JXnihBl8xGv9hlHnUb7VpmN2+xzFv5KdNFzgXWcP4psIdEVHIU2ACyNLcae1R6F7aAoEqG1r
UdFzrKFZD/8qoNkpn76p41yB7BSYoPS5BGf0+mkRXSP+LuFWWIilo3Uh0uqiPyo3hrgS0P76kwge
YKkfdUrdXcvwhQkYMe8lGqi26XmjuBDvfs5R1jEBUQjPyajRomdbdWyKNw0BdVmdTqtcT0TwvRXb
sZT5/4x8Gy1DL4OJigIKxMEyyKVf7HOGP7thKA2kR6u1K6QaZaLUblLc3oPMVcgQXkxnZPTw9izh
eyFpwUJiAhqj9iCUmyPcG2Ly/GZQeYXkoYmW4/mvSPo7N/VbOGjPUpl4KmFzoxJfYdQorgEAR0py
nP3FWjmp1ir8l22RbyO4eooHncSMep0XnvCkpdOejOXGe/DWZzQhfD/ACGD6W7uMdwdpg0PBr118
IELiYnGzJMp8t2d8RaLn/zsBRmW65QAk4itAjjtrU37mHQAfofQUQFDsbUcbgyu6ZALEyH/I6QdD
m60MfM2wXC1FGTwodHqohmy05GFspxK6CzJpFHc2GIhgxdiX1haxSvlGK4WSC+MHBV/Dz2quapdk
NfEPEZtDWisGd2vDD5fzI3JK5DRNdvav+oqhpZZOAqceG8fWh2s30WutMqKHyGVYjb8uS/OAgMM3
tXVbc5PV8r7C8r9GXMU6CCUWiJT40DBwVS+KuVKewkkHP6ivsXazreJAI9QQCL6YEhCykt862Z0f
3ZX1RvVnskQUIewhKVjF7Ad4SVeMfi2G3Xb/Uz60ilDINUgLloV//EBL64FAT1hKnvSsxGtG4+7I
MoKH1q2TnXhRPolY45ezsRZfA5IYCZDIKgXNDEEUC+Aa6SYmi56mGY9EvwG4g3ml2tXfkgh3YYW1
ikdFaUNLHeM8ymyMKeOT02yl1EBu11myAS2iWKsJHCA0PLS+sNF4LaZl5OCSB8Lao+1dRq+Vuiig
TMA9gWfMt4W9ajolWm7oLKXNb7OWTd8KYdVSrTGqRfLF/g06p/FEIqnNrv7OQEsjLPErOqoIDn/Z
L7aVgy3HgC+S8KVkqcTGhtsOFGdyrYaV1LlMUqud/qKwYe6ffRkuCtqQ7QmTyiVMMhlXywIdHAcZ
2M3N+Ig/WG2Am3gtX4v/mDqz5bZ1LQ0/EatAAuBwG1nWaMlzHN+w4gzgPM9P3x+V0336hrWV7cSS
SABr/esfXutPBUqLQLzCHR5bVjQGWLhSYhA3BenNozTjloHBA5v+Lj+5A3b/F8b9Go4YI4HbUWpT
ONdIWiBQ/IDoHn2kf+R384aVZPeSEyP5rYKqxg6wVrbkJt3Fx8Td0qzg3IsfVg19fWDAvykDypq7
3qw+AS19GI7iqO/CDbgs+SbrDXBpdpNfHC6A/NEHtgzwiYEq8G3djPxy/PjhgNOe31EcQMdFh0uT
DyYH5BS65MtvNDAhzyiRFR/wBhjldfpWrf2eTkzYmPxUvxmGsuCfOREOgdqhJoRVStPt2VsG3WOC
9e+3FSnb8MlJ+CBjd/1zrNRYv4SRGZrA/o6MCxJafRziodUSi+yQK7u11B5Ix023cGBEdQ+1oIHN
Ln/eQ94x5XZ17nN3kTrw7kg23+LGa2BLlM5e0r2QI+dtiGWbh+3SPwL2t8MWQfFulctMG/TTPGfL
cgkdSNmPdv6Bzh+iniIvihvDOTDIQyf3pjin9E7d9AvdwN/7JsO0GSya43iRX2N+TLqXuHkrgxnP
EuZs7wuKGz/vXgVBuZsFTzqYj9BUZpMcW91c5E3LPduYrMKzmxX5R5XiS+54aJjpQJ/N7gdYbwPz
Hy/AX4ph3hR+QRvsceKyUdTcF0WIR9QRuYBVX/3uSxNOKIloXWKchHANavb2mpDZgiDAOenNQSJo
dLsfvY1GPXo1A1b3FVxfxFzVITGPXoVFMZpPyBw1NWO3vJBXQzDS6i21TcNzNP6N4WxN3SG1oekF
+Z2eCZDsGjCQXe95lGBQ+rMSBugkIzD5oYEXldSPIcNJsFXm+m3W7npB2aA7jOHn+2HoWZEjUjKs
CMihPqZoyMtuvMMvIIY42NOOZRWoSXQp4qvdv0d45TvgQHHw7rqsRNCAHNhoZtsX9gvSMZ8mEIFr
1eqvao/FooIuAOjceocWaWM3fwr5C7UlSLUFL5AJgN+9jg3qN4hWo8HxCxywH+6EKpG9ZsPvriC8
M5z6j2gCmzBOtc+H4UfWQo51eugrOt7lANypBdSgln3jV/T4lAAB60FhWMz7WuG72UqeZIN0Lg7k
z3SGvSEJrmut/BwN0dWLJS6DEWYyA9GFsymfxOheariUbgnVvc3EKiXk9JKfw/zbpwTJk2YjF2zB
mmhfQe5PK46ZskODk7j2XdO1+EiM0EDa6GzJ/Mmrp5bibnzKG2wrmrHDY6EGZSiSve8mKH5CfIzz
BDfdaMQzp0quyxhemzLoSQTF9ieZg+9lXnHMOjjA5ExEUmoY6IyAeyES924koAojY08CPmW1dawD
xTRJ9ziEmRSda0CdWaeJuCo3RzNh1w7NGy5u2i9+SIgjFFmHTLCd58iKhmyGqc0cudeMi1Fj5ock
QTgwNo354U9Uk0zpJzdMcV910fcL+A8Q4yOP9qgQIj9McM9Nk/M09K/GZf31HVwt5BbvdR1j7Sm7
r9BUf4o4PbW1/uhFNh67FLwqsfPDgma+cGa8LIS/dyCeNyPBYrb70Cu5l0H2M0EGPYcgL9aKXZH3
4dfMSw10OkCB8VuyGv8XDg+251xdW30ytXDvG1mhF0SdnDQ+X1FE90cbb7bGxZi5jsVjHUYUQSHe
HdmSvUBYHrW990n/CHwOvoClWwdtvU0tcSVSNsQyDnvqCmM/Sw9o+5giOUW5KTzej8msDw71uhWS
oTVlhwoTFvD0PY+8T0N2XiC+Z+sPluu/WIJKZqGdbANwLNg981eYFL/CMvxMZrc9uzn5ZzHOGsgg
52as4F5R8bX4n268Zbrac/wba1tckfoaepQJdoEDC8QHb2ZxwJfG0SYZux/aDr7CyX1Myn26Zh6A
HgZUXqyyaqx+96SMIhepjRyg/GbfnXltGVraoZApXKaefNulmOvHx6ClznBK6A2zWQ9n/Gx9Do6y
6+gbI9QxocdOBl+rT+c1OO2166CyrUOUKoaW2qHMFgYyRKPXKLSxurgtGoo8RZwHsk8xFVTPUhBY
DS4AalHaQKTK7QmtxEXEdkjfDQzHVVjh5BP+CogyExoX6y6zfk+OpudxMfkweAaajH+tDxFryYAJ
dVH9CtuASAoJuTCwsDUIutfBFiB8jUS8AOAgi9glKyfaJdBHxwX6pmlWdWKJV+OY/eomb2Pm7mOY
8w+nDb8bR72/1XnwJ8vG5iKUd7Xb4CP2CualCxXQmA4MyMP7ufIfPCY8xNvBJgTy2ydl+JuEks+i
hipLtqjqaWwdAu1c2AWirgommviQxsVHritS5Mg3LOyIv+tOR1MsT3F/LCdvNzKzahhgiNHUd+n6
cXOXYBIVq1OXUvXPjEsTC7v+yntxVXMMh83kUkH2uZjudXk0qqGttil1GnqwMgt+h5iFe351jP6G
heNsF4WjQU2FmhcaaxYNsM6M34vPOXLWbxDtwwk3gLjDfqDwGUb6urzXVUlNiEl+GPu/+gAhxsFm
osTmB83MD9q/VhkaCsppwUeZYAmJN4Zf1rh8+PUu68uHgoZTxFDLsKpcnLdI1eepNz8TYtkGRV/q
wwfCcJmBkFt/yIaWkH3tM5iLu0oOf+sBUrE5i4L9o8r+YLqZW/TujY2W1JFIgJI8u1c2hbdxl6fJ
gHCNHR237H9OjsPItyrIYiU8KsZ00MRjuYHKoA8pcDo8xOnbo4rvSOCltO1/A4jvg7T5OY77UCXv
ceX0ODpA9nFVCxHZCNznGfBHArZimsNaR3u4y0gWszsOp1Z/DIExd+xOhORMiBPIBMIcY7VWi150
F2KIoWvKQcaNWqCaCdEWFTbpohrnmrajxBVtBJZuHavZ/htTorp2hwowcS9VDqvNYgLlxYo9auQg
JysR3wtFyjMtgW/ZG2oTRWiFDwcv+i40tsrlgK+ChamkzEHJm5aA5kVlH9wdXHrDGVMnjk0xviXJ
8iOrl2d/HP/aJF3lY37uIwXHgk1PNRy5xs5+BHlZPYUhxMtFebhyLMvdSM3vOdNbklv3vcu0MVP0
LZ6R+sHVbOEBC4gTLlytUZFdKAdIECGXn/vTN1tDHarZKicGNHdCQMWbTH4KCmQvqVj0y/pKBQNt
VFVOx7ZQDT6gBkSfEf28cIB7EsF11WIFZoXu7yjyztYg803FIHNngn5N8uSCx1yZjPJqqnZXer39
Oo5Ndu1F9zLEerLJCo7aqz/M4tm3IV1lqDs3gQ72gxtPP3SbvvfGL//G+ndT2zsv55EaSj98Kthp
d12sxMaCSj93dvCQWLm/dqQu3nZsGpDm//fiDuqhStnKnSBnyq5KzAN19jUEq19yF5iv1l9dwa+1
oPkLtB0+5xEKuFHXyc8BZ9l6imYEF0QOtSCfbs383hMCel9Z2cHRieO3OhiulC/lqVaBfy0aQoRZ
y0w8PJdH017kwXS0U0NGKkg0SWRT1FROFaPFYGbSFSkumNIxT0a4sBuGChPGysxrHf045QGHcY6B
hQma7MnNEVHFC3mduhi+HGCutgrCt6pFETfryoU/YIHolePCjBRukh3RaqxvYLFcG2NVpgPb9C0J
gvmDKT+MLWba9vIcpxzB2h+nx3i2SSfrpXuCq6QucecAQs6ZQQejI8FYjPQkamJmKs5bGw7ecxZ7
f8LGi/edi392MXSgEd0gvjLXDZ+tCIE0eC5MPiqwp9u9I/jpsWCuCzrq/Zm7GWcjlUvgbhqwpJuc
3ZJzltexDq46fi3bAsO7KRX501JM1pvtY7ydu4y20xxrCKghJ4KzrpFaGsbycwt9CNXW2NnW+8IG
xWC8Kc6eLHFKj33iLwgqFW09b/rGTFurIslndEug3n7NDaisIdv5dUVSVYawuQ9DsmvS4jgt+SuA
f/ZeNum0RqPTnkZWfpnLV1aU95B4nffQZQsgNa1TM3AMVuFiYBRx8cQ670zT7N72mvJCHQeQxrYJ
sUB8+dDeQzggx6CK7ddYkOvK207v3Tm5L1rYivOoGqK/mUj5CKgkFeEkMBqrNqaPmxcZ0g5X6vn2
ovPJMk9b7zf6QxKeZ/iD/ghsk7yP2Th/uGOyaX1bn/xo4Ba7TtjetxzwxxYU9XZ7sH9yAD/LId3P
iS/uKlbZOZs/ncF13nTfvctWbnPBJEgEpNX3Uf2c76y6ptqMko4Dg+Rsp3Ih8sTGJpRmCi8FLIFY
N8WxtRAbpz0Fkj+EU0AiMw7SZaJPc8vXTSyotNzk6jRjcjVN2aEjW585ObXl1h7zU47WVy59gH1E
/+wG5d9sjjkiwxwmdj3N0fc8FY9MeuenIvaAVKzAf1s1csPU2dTW1uV2V2N7gFtuxa+D1ZMI1A/+
vbUw2W5hEp2bGXJNVxwoPX5Wc7G8LR1m/yl8MFNMwUcZfFG+Dm99MZ1GrZNtNEzhaYRLNzRRtlW4
vIMla9Cr9UGJwCvs2c7LTQSOY1po95VjPzQRCq7WCXbhwheT1PCcBg+n9Kgavrqxzn95kcbM24EM
NiXIRNFfEsFMdTO21zmiLtETvdBQecselk2wUyIpeO6NaM6Tyr4HE6KItnDGDa2Me4/opXxOAMHG
rHv1HVW91A56SRX502MxKJpiUTOx95KcvIssWNh6IDNLd3rMO9B69Bndg7SVc+dZfbZ3MuAgOUoP
ippNeo5yzs3U6Jd5/Q1zMzFZUA4mMy3DiPXSUWTtW219tz2nJZ+qY8q9/lfozJc2NQWIo4FPLDFH
Kx0yHpbJx2iO613tAyWPTVSfM6onny1nPxY+rl5DTgk7e3dZoKlF5unVyLreBnBG7xML5kLfsoUY
JZ5WD8OskKjt1kunSdsaJBP2GFXe1bX4bfUYEGZD+y3HqHqzprTaatnselygz7Owid6F+Oa5BfHp
abwcGpc3N8L4eKkjvGRGWfwZw7+CnfCZ0W128mcDJis92IWy+YkafhPkGv/vPpIXf5lbzBOa19qv
sMJyW+tHFhhGvd70OMzNz2SWDdRMgsATz4A2Jho4OtJLcd+WkA2yqCqxTwi7jV68Ym85A52VB+zU
2NgxNjHhOktIkkTdVMkjp6B44v2/O/1sM3rv411FC/xEd0G621hIWtTY2UmHJt/Sat5nRHsD2mVQ
OOOYWMSso+BKyRJzE/u6YJP6lOZU7XYX13u/QZAsE6i2fR4acitgvSA5CU9NDaPQs93kfgw67zGs
ynZnUcZ/G5aaHJ05ygl9XHLkUI3Ej7UjjjQxiJpyLw8vt0vao7mSPSzjvCG777YWsgqoeaE81UF4
uv2UpVo8a4Bhagd7y8UGB7Wl1T7fLohNHGYiqzQWmD0SzltSr3wKoYmJhXRm9eW7bijejBeVh8SN
GA7FKdNLQeXmKGjpyvQ2HpAJ+q3EDp5m3dK2RgRZuEt1r33e3OBMLcK+6SWp/PmsneIoinp8ShGN
V3XZPYeFLA92BOsn7QKO8x7iZl9tcSloyWmMo4ORmf0l3E2UmPhdut7e6EBDkUv7vTsk08G4/WON
kP7SB81Pe8khZfUHrJLDg5wwZDDxH8t3zKESFQJD2COPUZChR1n4nLnnf8zDgx/bDUZWWv27+FPx
JLMOJzERqx0t4Y/RAz13yVr/0SI3cmxr/lpm0iy11pvGG+R3uZq6LWU1nvMmaN4HXEkxNxpElx+1
g7TFWy9mzN+i2MdXd2yCo4cVwPH2X6ITAWKYKtvPIQ7Tpq8xYEj/cymmBpVomkV//cBZLr44ocza
24H4lFOP1BNLR1ZsbJ3W3BAoiC5ZH1yaeXTPIG/A/uMKS2QLJpb/t6lQApMLlrl0wsWwusRY+AZO
tjj+O0x8HKMwvdvn4QLXyQ+b5OSZlLGNAcTCRIHGLHEGeXJCJU/4ZsrT7aXJknjXOBnYSFGd9XoR
WZyB3cVQH6O8H+HgeA9DVSJDWhu+UGgfHTgojfYH/5xAASQgXiDWcjEJhsxnTbtRoS3DDy0rF2JW
RDWdETBMhFUE6Fw840OfaXqUv0QaDGzXWwsHTM/VIPWF5T0pfMfXF+A73XM0DO2+NkOyqdR0qAKv
O9+Kz1osLsQ7eEss5xWOzwl/XEvhcuDLrbrn2PYItQJ+8sIWc7alzB7iCUOIvnST76WfwTagTt6B
nHeVbC+uwM2sMojBbi8tzLQPQ5tfq443ic8kNcV61+gp///l358hiXO7GjL5LPCUGbFebKdsvyyo
3dTYLd9uZdNCf/DA5kb1ysinx+gCB2t8Z3KJox+sTudNAn/xlkiwD4r2oDmW38ppXKUF+lRa/aOB
k7br8sp993I5nTLSqM7GQ/4w4IIpsoCPnM24LafI0IY+Pvq9oQouR9DqJC5wEgzj3/z16lvqQxHN
PcEBk7ZsTHOEgT/utN+sDKP8SQ77rm7aa+pj45yp6JJEBOmRiiKOpdbYnnXP9QI30QqdhjF20zw6
daawnMe0mBchOwFFkfVZF2W7X0TPMwh97Ufppeelru6TLszR4hTyLdbEqrqO/wRnFSQ+YpYzaJxk
os4nTKlYHaQkpMnK8lFRO2hHhcymF+EyIPTcBKMwg7ZLJ6O6jhlSDtNd3SDjDPMzjnyJzx481v41
dvudVfjO49hDq7CHptr923nsgacOPU4XRQ+pEdbGq7t4P+Q2Ey0LNEXXjfUQjrb1YHljeJiz5lfX
0qUE1BGv/QwAr2w/OzvaclAMavYhQb2RRuaoYiyFw6OXzsnTreIsJXaUIDs20h3a54k7dzuxPSnb
+2yYkMpX/mpGz0e6d+zhGSSIYUqY052vuiY9IxtwwAG3Sx3CQRetMXtb61OclnAGm4zYxWXZJJln
n4tFYhqYKdL2RrLSqvUl5978ECzyLWzImOl7PJKy1Qdau/lIrpAb3EXpkGMc0Gu41gIfjk7lOUbJ
+CiQfcC0015S9AqK4Z2YgqzEH3T6cluGrN28OjCsFb/sFoFtcvbbKaS5igYu9O3GJ6L7VQh9dVRr
nUQcUWO70LPGldiNnszGOzRNa0TxbslXMM2rou72gXUHMfW2tQ7/t786ofwYRAi3pKbELyVGp4tp
VwGH/8A2bZ9i21z6GpOjWz3gra47Hjj5XRfH9tnPZsTdAbNNdxAJCX5NM95bcYzVUE/oh7uP57bE
xYFepK6Lv7D5zN6i9gIjSdXOmDzn7kV2eS7aaTuXOHAUS/P3v7Vgn0oKwq5/TwKMmguQwXNo03Rl
Ti3vVOegR+09pqolxUS4qJDwcZFvAxcrHqcbyD2NMEKKG0NLTYe1a3mcj5Py/TsNtd9LNfpYld37
ukM9kTBziNSAcyO2t6iLRL+L0+VKj9k/2hnKgDLnNkSQB0ib1MQmO9YxmqNP/Eehj+Zx85TU2SWY
CJiKOYDv+glP73yVTLbTRdksvqnIuk/JFH1Ab0+Nbb+i9c6eEtQjQMFdGDQovHuyf0xD1vwyb3MV
uoRp2IbUIM1kE+vfHszlCcO1nxHNpx/WDbb8HerMLBhx4YKXagdGvlVYQlNTxcGutAnm0MCxiKkJ
XAEb07FNnVGGLnh27rAiSjVPjxYFd5JrFnpMRfJN2gXwp5LEOTlUqTfYwmZ45Jf2Q+5J2KKMew7K
X53b28g5qVTZp75zEARVdUpU/CLW05+eIereljC66hQFwL+/BSrxMaVF8djW/L+FLZWl1tdusa8R
yiI/4m3bPoRa02t1AaLcpDYEyBHocvOvvat6+H23Bb+gMzgCAx3ilh1Uq9i9+/fYt3K6k/Ogj6kK
/tNQYxJC85nkh9uZ0vHFbMvVP1B9MxMCm8qJx8cmhg3mxMNHkreaAwsbuzmycYp2ntrMJ60EZJBW
fIJbnHUTSSoYgbtr4x+JFB8tJkk0XgSBmGL2Dj3Ho6eUvgRRGz16UB16K8wu0+yVF9syWu1hfVZH
/PinB9ciPelfidss6ffYNG//ljNuAhjItETDDpUig87x3mByk4zIUf3vWLexF54SMewsxyIGNfNy
PAQ8dW+DmRED27RHYJMzJPVy3/YUure2fBrelgzfw2l44kRrnmK6kQd7Do+qJUBtztUP0uciLF9H
1kjT6odMw+bMBjwMjGKNm7g5eOPCXMZGfGiwDnDWI8h3BkJKiUrIBh4lv0yPI+uNYXcoL7SEgh25
dY4mXtR3XQAaB/OhKrIcM07LPtt9jKAJ/05cTyDxQT+AjsNfBlMAdKY7HrqsO92aCysPz//OJTek
pEchuJ3qoX+eK4int59t1fR9HnCQd93RfxoZRN7O5dslGGAeyxkL9CDz3v9bgzizYv6zaNSdnRJn
E7J7hD6Otv9296WEKDwU0UywHjtR5NofUdQPL26WPv67dc64u1Wt/61fFyX6rZ502Zw1E9xJ9eLc
r//47dKMLr3rGjfpuul0hsNFVedDsFyiqr6//Rl+NXIfxdljyr58BflotknHpPYGRcjeR40I6LCy
o3hzgWBOriZmBHKunUPuUX9YlSd2Ko5RCfTltSni/MkpTfpsOgi49Mp+NhTvwqW8jPKuwxJ2oJh2
mRQDEGF5Kb4XNYxyry+QyFnS7w7ezMBmY3U4G2JDMefkp07GnP4V2UmNBenMI9to69UqF4RCZZ29
s+n7m3wy5DHXDrOSRjv70DBjbRf1IxwEMvSiDgVOEHl6cNOewWvdPSQ1A4ZsbuQ5r2BPBIyOtqld
P0em/8qYtl1Hx8aOzLXzz7bFo6Zh2pbPJEeXoj4kOljNbYLPwowpI1B6oRvASJFIOiKUulNdtudb
Z9/D4rkVOUxVxi3BJGZnIwbYL2A7Gx5T9ss8tQBsDJW3q4dLDQi8w6SLeM71pXDkox6S+WJ0P8Br
k7gpx60kVEPnB1O0wW4qUcz6UupTZyVXKwY5qU0ZPBS+7Ty7on6pHH9kUkzxDvxD7L0W46XFfzxm
YzubsXiOsa16jjBCbpZInksxGKKeW1xP1klBW6NLjVdKi1KR9y2uJxdjD4r8ZulAgO7KmgyKLnKZ
mqRJS7RU9fP2hFO5Tmj9NTZ1GaSvfNUfrQsnGv6YylIvVmVgNevYh6gbwK7sGQHe3Y7zxe1xd0qQ
DZVVAFNkFeyqPHS3t+fS0cFfRt9oe8sm3DcaYWZJLOjVCd2Ti0EVhs4N5HMf7rGnWnvr0ACfrRl7
PFUHTP2UHggqpCwq9GIOt/Ws5gYq5hr3GWVZdtD4xyyJKY4JovBzNMORqXzqoBJZzKGH+xqoKjr9
Q6Vtb27uSxvBsc4mRvEq+kwqmb07BnaSbiD5OwFcnxvqGkK+c2az5sP4a1IY7B92nuDIsII0MMl8
nZIPozDj9Bsw6OlDUz9uCgcRYmf0Vs69ulim/OXUc81RwFeDo9l1KTRioqFodjb9+OmSqiG4AMbQ
LJhHKfT8rNAbMAov0R8wot5UGlGWum2ixbikW2vE4x2IGu1U+yuyZLHvZhvGqQXFrUH7SEAfNN+u
nq85iBc6OEXDawvlE/fupMQQ5J808/mzb4kfaTpZ9zr3muOCjXriReGD2+mDqWX+WrQwusL+hanq
cyGJT2GlBncS/fuzMAGey5E1PETNMF6YBj8j6ZiJAFt/Vx6KDmKz8HdVGqKIFhP0sAy2bT6GFIZL
kie4n0GBXlZAp1/xndt/+Q5UrcRxH80EOZtWGXXN4KB4MY0jt+UEWWzxyZSgDWfoAD7NucsW58l8
L9IiuBsnRDft2l51yURmADAJtN56LQittSBcOj4SITXTiN+zWHEpsIrx2+0HdeZlj1msif+xPr2h
Yc2MQEMmgQ737wBrKhbEWINyqDIiQjp08b2DtF9t4r7GkkGDWaqKmV1FenlcR1dAVLjAeTw/KuFh
MlR2nJrgzGhVBaHAvoIlHQi6fEdsB1lrFGh0HU7pF7BPbl9kUfr3zgw1KhKBc47nZgXsXlXktFet
SWl0TDbc1dZDRCnzN/PLr7CjsKDg9HdTn5PzrAKkRy3JUu1YHALh4rXM2/tmhpKJI+DodlRBgz5q
YKMW5C2KqD5VY2rj8lRHl1GxahK2HqejffWKe4e024cl8xEkzEGK9g3Vdoh8i4nbt9n3fvtofwBu
0RgWLOKd8KLuyEQM2x1Tk+UbkCR9KzCScM7PsvjPFyu6UPxRqzg/KuzTwL5CJwNhlkljf7CG9t0a
8+XLSvLmuS4lbIu1Icr9RBzb4L4c9DpG1nCJVtqIpYoATT9WnJQsP+t5nC5BPR0G4APcyUk08YFn
7qjES4zNev2epRTzTUAf6KmKnG9Q/K0bkpjKhGXY+RWAg9fgulMOSf08x+HLMJEqF0/MK3yCuIts
aIC4UWAHdb5H6D49In2vLn1YDC+jljt3cuy9vZ56kJj7Q+vpY+Jx0wHQ5GM19gyCHKp+2Y93Or65
9L8NTR3sCpxFyHXDHh4Wwbe8L+MDwsia8axDaAbW42URx1cPUTnGlcQnrJhO4xGhzQEZHnzzk623
297+qbaHRObFREfOjUgufBDSlspPZxlAu1J+ccGJfYwd6T+2cTWQ1eV9gPRmbw2TFUsnyV0fjXQL
WPRRusKf96FD3kYhkweTJSqjfm8lRFOIxse+XBGihUrJMpY+1ZlTXmaX0IkCq1055N2321cqefSY
iLt/68a26d0ZiOXE4dGdYQhHJmz7EHQ4PzEdQieXJ9UJF8YftgXy7ddiOpMswX4q6Y0rosGLygUv
IxFNFjkCfJWRkwcF0S6Q9ZmkX976uSdqYlSnUCv3arvBcwE5jkTl1rkULo6Zt/dUFh02kT4dAJ2H
fPAy5C3L2qzK1ZR/Kj08NWRjnyVpwoHOlhP5CHBcW+wZrXTbxtBFNdXu9w4LRfIr9TGTrdpblcvH
KpuJJHbyJGsfh5S7PlftJvCsDgNNp0Dxmpt9gkHIPhpXUfA6MzWdTHedoVF0Wq9+zJZ/6NgNE/NC
Pe7F+JK6w/PcRz1hoECnp/WljdJqKSXyvmmCrdWvJpxN1WN5icmFW3Gs6LF/r4GzVwJJcIB5xrls
45015xiO5DzTx7qFORs4IjzUFjjL2tqMI65lwzKU8PtJQmNJO29F3THzH/SJ40wSxeBYB+Ugf+4d
xngCJBM9gmEzoZ+QUlwqKyY7cZ1SVBT7GIWULab3cOpHoHpYCOHDEEIYJ5pR4a48QnbDZMwtMSQr
15Nuwp5UMFk6DdI4J+16LaJqLKDTboYN2y/2nvO7v7ZUF++Ox8bWaUjpbh9FFxet7ERZfacFRptp
VrLPwBW2k99VrZH1kHu2o/Ypietusx1hUpxdrU+ECcTRnd0sAAQR9HAVpvmxaKzjkPj547DSVApL
/bIWSUsplu++Y2X7Asknm0JI1JaPP8vkp88I1cmL9fkhe425TLr8cU6d/ZhW2Ufd613juQYFofWG
0BN6uU/w7rh0Z/YNkPToC+8CAAVqTcoH6Hwh0TZJib6rto84WHWnGYvhO6Ngbc6dfPbK0N8VORbf
S5s9pEX1GfvWNQQhAzBLXgrbj748AiyUGO9UuhB8wMAQpvnvlZ6ya3RI5Jk1vaD1EkdPVs9BDqte
lG+uH+OQHbjt3sOw/24qdLWPCTokdxLG+zpDMJ4jvkL4GGjhwhocjJrYqsd9GkH2xn6LkfG6mdbl
FO3ddZTR5dOxyANBmYEzSVRr+hQdmF0QlRZevkR2yeFUKHruDgSumVg/4XO7zjfb0uYMFQ4h4dyc
eb1NSSL+Rutc7napnW6vSBmp06b+EcOaxFYdrctiK7AsZ8JFuHIkEgw8X11KNF8rToOeAfM82Z+Z
bwF5mGb+0HOEB6/v1ZvbY1VVhbjAlgAN5aPOtfdqsd4vUK2Oi4YS5Oc1FhNIZ09yHY6S1jweKYoZ
23mXQed33YDJgnKH4zD40VkM1Q93iXCgGitvKwXAaNfV7hYNW/twK+4GnJ4fe2K8lE8IRYk59H6i
8riP51o93I4URU7ovfFCeBOV85OvaFtDE+jryX6xXSjaIz0sbF+L9Hg049t2SQmywZj93LhTCA0j
xa0cEjXjrZbIBAm5qMmG+XMIyJJqE7qP1vL2fVnYx064jxibRQ9yhF52+wLK1vZe8pnD3TfTfQj+
9gFnvtTt1fMQ1Nw6PQXF6BxkTcfklPrGGd9VKKu9m8fd0Zl8YF/qaouQ8Lsc2sCms7r2GLYI+XS5
HZ2g/TSaWSabDJ53mfQfTD72Ow1rXlshSN+t0pujaaOAoe6KFbMHFyfhZcUHsrjJMIJmRm9nf0be
WMOKRpp7+1LGcWRrbcp5PPZO9CSWaDcKR2BWFxINHZenfyDFgh7GnyxcykHFBBFnP8bAvIv5V9Mk
P+zJxXtp7R3YysNjnhGLBjgFXWSZ9U5av0eBI/pEhu7iU/wUYP80x16zkx22W1VWPY1Zih0LhAOm
KxHs8pVBkEyLOeGWCoK7EgOtuE1fVbF8jyzEo/AnGvT9I23/6NDf3DbX/iFAKw7TEuessJbfgwVI
gid0tW1sGfee7MATcD/3/8PYme3Gja1Z+lUSed08xZnchcpzoZgnKSIUGuwbQpZtcnNznsmn74+h
7Oo656LRQCIBybIcA4P7H9b6lpYE6QciPkShHcN0N/8olFwxmfXAbJdP1ZAVb7M6xPCEfbq/fxX4
Ws8iMnhyB2djT1dd1NwdOaBpD7mFtJq+9r0pONfK8K5MAPm1TZ9vcgdrOaqw6dAzLd2oCcZKKQq1
iiv8SnUiIZBOiGftCKHn/SXUDep3Rs8MNZOgZBaKdQphKlhrbhqarQCvCNQElpcObCXIyErGCaRn
O4mzF6ashnKYJV1jAnTz89XoBcUuiTSAutAZN/e6WvkhEMkRl5NmBdnenT5DzVJfjZ4qy+Vom9ot
siF4mp3hb0qvu6Zl7j9F0iXBNgX3Ev+oMr8/iRLz+VShGWPgQ5WGLhq065iuw1Difm/9+hAV1GQ5
U5xziZSs043oZppUdIiGTpGT21sEXKj4E53EtZL7i28TWVCh2rzCoR+Oddj9AAHcL8CcToe4i7WD
pe9ay+zXLLN0vB28KPMUUBua5Ez2G/8ytji7Xcr5gO1a2vE86pONnDUfPW6lqY2HH777TlHk30Yv
5E0InCcZsHvSdTDlRd/xvjJHWHYDsLgs97AdzZ93xBlbxI3JLnAUoUEhugOn9TfuBOqu7fVxHfip
gRr0ZrYJ42NlKny34BsYAviuv8xpumGkUvAy/sF0cW9iQx9zsmvk4inzDMK+LeZWIVd3mApWFrNy
PYL8eOhhwK+Y2rLoN0IiCZywepVxPm21nhQeFGuHYSyDg4zaTWzn+w7pkL2dJYy1yTXeTZN40oe8
P7aqX7fzgsIJm2oVGijiRWk021xTZ1vhCbx/WuyiO/dGPxxMEmzXeq9DrbMxG0TxsK4ZRaeLtzDF
/uw0yXAJ3WTG4kBxTkp9X/T5D6MPkycJ6nEO6r1f0S0hqwcnY8dbAXfOUXFsvXx+1eoeTPFcVTEE
wSzfNbsyCvtbW6cA6evuu8cdYJmp4TWToD1HU0uXSRPPpFS32t8v5ftBFppJse7oIO6HhWIKmNyH
U3gqXxPN/zZNPW+IhUrsNWEVPBcteofaln0CMTrzWZn78XS0zPFgFJN4LcitRDoGvgav0rzJvA/I
mC6+3YeNk4icZepkmMmDGJN0ZBQrBkLccTsDdSnROtsMt8FKqc5dFBE32vtSKFOIm/whNTdDLGIy
GTR+ccTIum7hBblNmK00s6eRTk0u43z8Lhjf4LVb31sXbSzyRVNSd95v6XQs3pPtedfGIxxKI/U+
1qtHD/3LDjpPdSQLBcYKG4MSGJmT6dYL/SJCvrmhqhsuStG3w+H+dteWmSyB0jnP2s84cZDsZgC7
DZdZgy1BrOh1sDVdvFNJTDoKpS/9mQDT2pi+tkykIMrCab4bpKYt/SFxl4HZioNufbcmlyToAFdX
wqhiL0YMVbaJ18ypdVLXWHcs8V4rJGPzPEIH0iNilPEjoZlHhdy6TDw486nc5rPsTxOC5tqTRHdY
kOdGBoGsNLrsoOVN9dBGLj1yJr7aVMf3zDPjDAw4IcU3ZueA4AhPQ5C4ZfGrwTZAssz8eNBBZ/uF
Ohey4tF4ebPjczkubCd85vgr5yJCHhpn+ugtKMFTrhWXcYjCRytHdv019sjaCoav1pfPY59n6wiN
1avF3D82CraKUSSPdhefvhY0ysYxqpHPFuv+sI8CI4BH4TM1dqzykUuufK4rY16x4oeb3ylDl/0T
EiIiAsOmPnbB+Dvvs3Y1YsK/ikF/cdJJf5tcjU08YvSunYWMSfDhUNh1g9udis53TlIRINAbKGA0
x3hMwPL33a1F3fk+dcSaDIi1Hu7iF96Jm4BVxz/uMEcagE2ZhvHit4wcWLlh3hOo+2LppLBpBIkr
VvEoACqpUWfSNp/AbPg2Ion7p75OR/SwQ3BjeICCvSeFmW4jvU/+HAMvvGzFVzHBXlGc1KOOoOi5
5/NAyGDx3ttomXALUGx45lwKW1VzTWH7mgqDW5yhL29rzQFpIGKcyxY8fqbta2VjLU5Gr9nnBZb8
+5GJwhDyqxcByNB1sHZEfQSwMqX1RifVclgoLPMOEgYZFtO2bwYI6b54lVr/jpB5hSqAfKNh8g/B
/afKvLQ55ChwSDF4jvz+JQyBDkD0cJ5jmSzArbA+ahNsu1497IZM+2Z1HftyChDEJTyhAVXcNqtx
oLIHxwnhIl4vyVfKp7KE4a7rO3+I2e4xXUHFrZ6KGkN8MnnPBUadahjG62iUx1CRgem0qLeKprdA
NTFYycgpL5CGEl3HVGbKP6Iw2puhDeZBplBXW7/bU8MkNLA7Dc30OF/VDQwEIArlLLiqY/NRD2t3
V9pMvlwPycf9VGsS91Hrw0fJihYocIpgeq6rqjBiz9Jbq3mj8ZTVFNDIkcVS034nLmFIUkw1/LIe
DJYb7LsEvY6l2z/y0kl2WYNi2or18L1IW0YUQNA0R7yWdjTtA5AvUJeNh+QunAQeHC9pKn8mPoLP
mmnwLbO03z1LXrc2XVB3gJkvtTnlb3mrqX1U1y+VwB6pJtN6awsf3f7Q4DTULZAzc5l6Lxvu90dN
sFCe8ihdOZGvvaraYpJvRpuvD7eVQ9Ng+n/CU4KfNdCB/MybndKi+BMh2EXOW7X1bSR+91aH8DDM
WalvIKfn+SUmtDZEmsKX2M1SgK9Z66nlGBAseW/9DDP9qHgOuwyFUMbH01BqXOqDLL8J9LIPJwY2
+RVROaIkB6vrV9mQJxo5pHFvXmOj2VUVdnCoZeOeT+V68gf7mFGZre8XW1V55Gh06MQmsrF6A04U
FKOnJlcxohrOITPsp/U0b8dz6f68vzpuxXg5QTJztfs5btOhCLzrYxntFF+TIBexLRp7gnLu9+s6
JrX1a+KdC8niwmmsF1Ts9UNM/iIjF+OxDjVvhxyvY8CIbwpP3tyzoLJLcVNLZlB+L9Z6CbXANRN1
HIbM3ppA756QA48raFbyoIpzpUXOVUVs0b3GfzTMBiCj91llJvFMA1jktAJP0ru4gaXwl/7okhuZ
NhfJ2mF738QiWNtV5UVow7meO7xKlq9wp45UXMU3syjQZioH2XaZ0qnBlKkcFbzgOWS9T/A780Oc
WL3X7usxy6gx8wqSKGsHQR5pOjnpe4BnTA+TYyNQ4ZSdh00CL+W6aIvxO0b5qkNAHSjGHzH+wE0/
ddoljBlf5u6qbh1tVViBz9aTSI8phbbZGpV97qsOv15RsoqiigovBcy6ID/AcLQfOlfwmpazI6Z4
tsIx/bRarLEIW2ZrNAFR3Ejj/f1SmIDLH1yL1bwxDcnTwLiA1AB5LGvIT1/Xez9F2p6JJNEHQdqt
XWZIfx/VKD3TxcTbSo7ObOi7lw6c3ylyGAsNUMFKuXKpiRDvsHkQI9NxwBl7PWyRVcsiwGIBj/Q+
y2f4mO+iWF82UYcNV3ff3SlR10I48ZVAi8s8Q09HmUNKLINd40e8DplBMIzVvYX6QzOm0TmIL1qY
yqd2wtGXKNDq0m62U1FYC99CTiO8qHvGIVKzgMKhlhjU3Per/Ov2xgIYBTOSGQ6RG2bs7qxFw65X
dnypZbWyCP97uv9PoqhsPBIia0bjq1QbonWDHnc9TE27970i3/U5cScC9xGiyfF47zPyMthmuVae
2JbRc+kjVXoa2ju7Ym/Y1V30YpCXZyBw6SwzZ2ZFxeaYZNbnZcPkYszypSSyfoPf0TIruL6ljnl+
tBEQdFq36TS057KGvKp7JTvKfjaepJFK36IsP4s2UmR51mtpoJovZGy9qALkTTAkqAvhy4ZYVd9w
EaTLkuBhOxX+RQoWPPeJki0EO9sQxRHKLBoDGGJWGOi7kZOZ3wgnNuuwfFIkaoeZFpvL6JZ1xovt
kWKeSSQxC8Sk6fhSdaF5Dn3njCdEv0v3ESE9EgmxVEZtXQckF1tWr/G2sQLGn2jECzZfK5qAZhnV
mn8Nk4YsC9Ej8cJU+RD5gDlGmwlOa0XZAlCKeK2BtLRzrFrtFS+u8I2Tk1sWlFDpefteDRcDitFj
Bduy0YwQvU8EfspkzCcEkOSKbTITmh+jHLDQwJW4z7hxRsEzy0Caj3YDXKlnUhRJ4Z0iaRWnv9s2
zzP3Y+2/CtGHb7VTDEu6SY7VmiS4cZqg8TY1rSaOql3KzZt2AgFxJVi/EUwRl6SqluXBUMYpt3SS
y0zMnEQxbfsJKKRDvg00agHAOoWDOW8RYrop5eHlckz4BR4sLQb73Y07Jky3Vne6oz6nriGjYcIu
RrkUaJ/50FFZDlHSLu3UHI9fn727jGjbJGwERFtEl6RDkJnRDy4Yz09QC+YAiULXr0McRPuszd5U
NkW7oIx/8GyiZ6REzUMXG7BLXK949Zg3rwZtQNfeUQvobUOKqhljNfFH59mtz8lc8RVE/ew1n3C6
vpJXn9CQ+axxOt0+IjaoL16UVistlT99HKtXTn62g5aebIAUcq5meXBopDsuwVaxp3FIKTC6dKJ7
qKHK1+V0QF4Ic2eK3qN4Sj9tkf8Ipc1L4c5K7lHvSEep0+rQlso+xo1+MPp7fJWsfvisetMo+W2p
0nuzUZ04Wez+8kb9dd44kBHnq10qi0sC4jt8OKG17+ireKEylOZLo+IkwGlNrDrIuYUx7wSx1iiy
taZZG9pVDGUblKl6YolbUJLMZBVsLqdauQeEW+VuqBL/resVgmU7jL7rrZbuhQH1uWsNePtdO+uV
bAPmo8xPzNHjZaqzwOdzEJP9Wd38GanYVamxsgezA4FuRGvXJienAocd1FC7WggIR+I39E6i14h6
xgxfF7HvebByjRRvUNi9WGzPD1aBD4IIVjzATXmSXdA9JTWh1Nj6p79Lj0pDInpf2eF7YkpKLNwG
PyuEKSZN5CTJnNgU9KCtbsp3s/cZRSWpOolOTm+gUBlzUjnTni+72f3Rh+3RbQqHtTnWEKXYliHa
edY97CE5QtKbL/RsX9nMu5outBGw5N5jFuJImb/q0jQ7Zgo3Aq2p85qjIl26NlvGMe8loBg0QQHG
ctv3tL8fvRvZx3xu1U2JmNMyeGMUDUsmn3XZ+s82oY8yoifKKnh/jhpOEbmi0sTTYUVsmkOLOb/V
tvk2jUjiqrJAgynJB+LePsXkJGKCyQHNpDJ8GnRzOHVsvghyTqvj1xAiSD7UXU7YOB7BGSI52G1q
bfO4ag+Wv9HHtl/V8/SR+zNwqLD9Gm+DPgRDAaOmHihvu3YrrVZ/cmzxOrFCfY08vz8YeA/wMA9P
lda2N4Xa6KHPy+ktVAIEAz8L7ZLecQg1FJ814hsRZkg2a2vNNt/4piTj2DbVj2PYfJtmHWJvGcgA
ASzuB6/ubjhYPhrkmSsvqTHjO632OvQQrlm4XzvCDZDZY6+qGvPCSQ8SPU/Yrqe1vGjAGgNcWFzn
bQWsLTdXAb+0c9sB1U66U3f5gCGkt8wrCBumJ+InkVZ4XuLkvf7JvG04JQgyvuYw1pRga0lz58Rw
gNCFJtd2Bgu5perxIEbojddidv9FnpNDVek4kVRlQloMwysHww/KMYz8dTmcXXxfiUoIiuLlc+Yp
XGyq37rC2ZHL3lgOyXi9LyqnRgoot/k3Vi/9Ues9luWEEacOMMluBKkZdO4uQay7w4cOVWvaMiRI
Xu2C7XnVpd3mPkKeiG3oWp1NYKKASDVDt/ESb1jkuQJEOWT5Zw+JJaii9DVo63fw/NOD05nqHPua
PGF+cxeLbHDsHyE4nYzjDQA+gF+/tMoTIRKEflf1OdJrdLnzV4lOfqU1JHt7NMsVN8WEQxqMnJbr
z8GQGy/IgZpNwz4vEUa6TiWc64gsrpH1M/mvwwsRSh/CnOlQKFXq7qXTxxLEOX7xORLJmaLXmFNy
qFYuN8BOAol/6WzEkBVpdCiZL+hBmab2t5RdV9jvk+yFZV+JYmZ2xtjLfrqiuZI+OutHYLRDwKL5
ydHAwGwH5/eoPaM+XrlovZkxN1OzqAuEx2qhIUVOmCUNJZkczWnwfy3UU1y9HPSKwdlQOqcw+2V6
OM54sCXxskXnXG2GRiumMgwvOuAPFWC3JvWBpHk4Y9w+2hc8DW6vFJfgKVOqJWgs25y1KrySaB07
2rayUdk4Ve4+TqnZ7YymfTZiJhO97aO1qLy3UsAjqDLSoCbaeZzDnJpeZp38pNcWYE4Wf/7xH//8
r//4HP4z/JWf8wSQS1b/87/4+jMvxgqgTfNvX/7zlqf8d/87//0z//o3/nmSn7R/+e/m//lTm1/5
40f6q/73H5ofzX//Zv71vx/d8qP5+JcvVlkjm/HS/qrG66+6TZr7o+B5zD/5//uHf/y6/5bbWPz6
68/PvM2a+beFMs/+/PuPdj//+tOx76/T18s0//q//2x+/H/9uchrvnOVnx///nd+Id3760/MPv9w
XJ39tmf6uulZNr+u//X1R94/0A65zrzmAd/t/PlHxu0q+utPw/iHSWXLcsi1DJ/VK3+nzqHC8Gj+
gQXd8gXTDmG4nu3/+X+e+b+8g//3Hf0ja9Nzjpm2/utP0/3zj+Lrjb4/M3b1rKaQK1mOTkVoOB5/
/vlxleC8eRT/SwPdos9yorWG8OAID8/FJnLQbRflBS2tacF0wYT8wEYhOkqUPg915d4iaKDHbsT2
M9BjmGgkTE1DYyLbt7GcUPr6zCRUehnw3FGnlhz4vX7IdP8pZHT47v38Hy/438/qfz4LAyfivz8P
IRAV8jR4lXl5dPGvz8NlFoWEtsG+2hNlFIRUbTVh6CULrS2Ks3NmSnsfhqyNmsA/NQUYz9IY4lVf
J+8otslWRkuEtyDcO6nYW45nLowBIHA9YEszzeQ3EovyQMv64FZKX8gI/Jlni4MQ8p3IKoJVScCa
KGtOaTQd47xWW8t1Dnr4bMwSU5EDCIndNHuS8/ys7IjCQDD0ELcJKY6uZsJKInnH7yD1iO6HVNXv
0mk+I2vuIZLwp11DBXJbANo9O1nSZ4rrGI1PfmJcPCvUnjIH0MOIBs3O7fpd87sX5124mvuBO3or
jZl5E87yehPyiwnvtGx99MasWCr3h6Vca42u2VieShsjrhOOLpk4EzWcq15kab3mkeJfjvHotgQm
hq59QP1ZrRBGzU0S013SaQJP2ww04aSwgU2Oem8jpNzkmaO2ZTndWNeGSzsjhMOn61BTunJrMSza
EIuDqBO1dD1yqwMgbH4+ynUXp5Cl2+it8ScC8lI4F2x8PypAKFZuIkAY1Ketdd7W3yHffhh4OCev
9yGq9s1bVKuFL0Z1tY5mk25aihAqKsxrzAwXoFieLBGc59EqcW6cL4MYWa7FYcL5IHY54pQHTr8S
3rsA0jMDqCckTN7YN5s2qsDjtMc6UC+1lx45kgM0GUe3JxDL6t+mHgeXaWNb11ObXNUR7nzRkvrQ
wfSGaSDtB4SCWE3tCHm7UbLBs9i60SKjR2+IvE4YmwUBsuOusS5gVb6pJuBILuj03BhBk8rOkUFU
BJ5ZOCAFyQo2nYuRtu1OpgEU5Z69GAUIRk8HmLHI3IUiS6eO7elosHh7qIy0e0LL6D44FLFZUshz
PaTrWlNMo6Oi2eSIBb65jb72TBfVTgbiz4o6YgxSYMIqzdY2zSaXcv6rN9MXpeXla/PbiaKbLayz
NdfbAVFbbTrHkDRk1pmjTv2WIVt88GWQ7g0jJTUvKrtppeddtm8pALfYx5djL5BH54zpnGagfqyS
Hkpb5fyWBiSqEqSbgwfM511ejri7hW+fyCCqH2FwkSpQzwqQp6CXajOOqLInSeCoIBTXfZW18RJY
zXeX7O9UI/o8hQlg3dwqOUEEYtCy6+f8AaJjWweoUxQDGzEnSAID4kbSoNdeW70Gmf2BcvSlLrKf
ug4cqS0uddxtZWO8m+CR0fm9hA1AzCJp6EzoS7LMYOlSu1vY5Y+ax6tdRf0LYqsti3M+BoIpRZvC
sHK9Yx8sO+oGEFQXHQZ9hXkGdRKCZ9WcVOpeBslhznGwoXjYNTmdtQGLV8JY1gUFA0K2N1M4gG6t
+lpP6M4wDX160KtxFnRl9lql2qUfvpcVgrfcsdZC1Xu2zMt0JvZZUOASy5zZkMS/GEZ+zaNk46Hq
skM+hUMWGLs8quZOwVno0eQBbXjHt898yPQ/w/R7VPSbKiiiRWx+k0H2oIdjvzJMcjCdJttOwju7
qUuUSBWsAiKqhsQ4pGW8rZX9veuLJxBwjF+KBiZrvNEU7MMA7k6t4mbrufVt0OBlAtwA8EQAab5w
uf88uGN/zFpIxtwx1nlS/Kjc6BiZFcHOo/cDKTKgwhEySAH+zfTtWY7x3fPczzzFPFyRnlHnSLyU
q7D4OpW20HXz5AKJ14L20ZJzsk/pFQ/Sqr+VOhzBErs85fwUrGLuQvlI4xqqriQYrvGXbryZ7CK8
mXV2BWEDlSDXksX9ZDQc09oRclI/5L6r1nEBanyA80Vg4LBPJGThTgMUS9bFsI0sLIi5jzsjVFq4
Zpt0yPMGk+LQd89eziHC9EEcFRZabFIRZ2qIe2Kc5smEh8qx9VbEN+JyIDMB5UoSfTd7+50pVDXL
l9hbYELlqU4/VTxyN61U9CyHwKWV7rXt5Nn5xVQ9ueukt8BACMOd3Rr7NE7URZkwN+pi2PkA8dYe
zyaB3gTInbJjhPYwFkC0DcHQL25uhW+c78YIqFC7yRmtc0o0RloWxqXwsdRh+0K8nnXWPsSYstIC
y3pDhHcsq0nuMY2WG6+xj1GgNR9J4Ouo/0dxQ+PrIdFF/NZVQkIELfonu2haDL+5+h5WcbLQpnQ8
tegQmGOiQob+TH5ZVoxPTmFZa67h7gQ+Ecx/I6eD0RIzGytBmIYfYMBRIXenwoh+NPYc+Yan41pA
Fdinej1nr4BxppPSiLM1H1sfJTQei4xPqnabRL2DizO9jjOwcEp0/3GwQYzXYVls6gQzX9WcZY+u
p7IddwtgoTwhwHpq4CqeY+mDxE2Nq2dwlx36SYN1/nPyc52tZmleUUFkgo5k0CL4pknB7qIcp0XZ
RvDJyyjaV768gkmLULDJfulVRnVht4zKNQvmnL+LnUz2IZtYtuYQ/8H0pdXCtvRNV9nVq16ESw1v
nF2U0Llt7EQM3Ctu3zFKHY/GRtWXpJfLyK/AQ7xkRS93iOyYemUWB4Cs/VWDhyNXPnRJk9Ue/uyV
6XU3rQdFULGnBX8DHz09QuoKwRF4nIqdQqDR1Ak04t5cFN2xYQjEd1o+gjhuspZwb98InquRTHMc
0pgVcPwkzBy9R7cE/gcuXXPVNmotftkcN2TD0cUha/iEw8YTZQeABF24a/xcBNJExtppxw3PqX0o
LLFDTMpMHsYyFpEz2tNdOZtWRU6KKpZgQNoJRO3A+4E98xgX0yk0jR9+QTUpip/ZHDboIZRdqjLf
G+iRAX00IOWJrIzpVGEswl+M2p+N3eP3jopoGfjgoyINBohSUYk/EagXdY7uM892G/NEsMdrCw9x
IjDWUOBwKvhUYdswe40B2gqctOwLyJSWTJ2N6pEF/xGwDFRu+ExFaf22VQn0yJtZZ3ay4xq9lRHQ
N0BQy2robo2Mt/Y0kx0HBO1kN1gy2vjkGWWMmmCAsm1SglAMXfNh1TAHteVzWsTmQzwAACaXeBH2
1t6M/B3SfsIbdf0nm7WfyjKhmMaoU+0sPo0GuB230B40s2Emo4i4KevvkwU2Pn4asl9p0F6qtiAS
0/NecGQd/Vht6fRJDAnHdesUnDFuTCIEibqd4d0mk1o3H0GHoBhqi/w1sYM53i5+GzTnYhBTWY3l
G9QhaKaBszfG8MO7lga7fhJixUY2wUfWDc+DjranejWL+FMmPBglhhvtzlOdj3N6ZEOUGFrvk8Pw
Iu45AhXqYMJsvGThSm4Q7HOUhlB8jtOA6ooXpnjTaymJkCWDW2cZBJS008t5HLZpEx5uhq7pQUqT
VMEYvIXW8BX6+cXkjgCf2ZDZCegq36P0UhTLwEcvRR32UL3T1yImzKvqRnQ4zXh1becC4bTeEa9d
ks7kaBUCRWPaW3a9p8KTS9Pwba4aHonhuta+EGLleOp3EDD7M1GzkNxDHBC+UCR+5pR+5JrUH7IS
TzEgwB03QMMka3G+nGyfb0gv+hxRv+yK0IQt7d+scZjOEvkwMFmak6pDHaCX6kTlyNHWsmgf6iOr
oOTSdxj7jcp3l3UQWIem44hm+Oi/NRb8jBq5EjIMi2jkdGWwuyIvT5RHpevthdCqEzE+D2NQ2O9J
mLu70YK+1Nat9a60acOo9U0mU3EieqU5F471lh89lQdviTLCk6PjpL5/GfQB618aEy+FnNCxqWmy
piswOTKJ9+zhMcUhUjllcAkyFNwCNBKAHE1cxEQyRKuycaMXdrbWXb1cVvQAl9DP+B/lML0/piRE
q79goXUbZwzhUpgtSQ/248g92x8R4VTdrwTd4U4YPbj39tx7Yf2sB1N2E1d4CD91w1OPoxLai+eX
NxPJD84s/y0s0YVU5sD/0vhXlmTBFodvfA1NivMpQKfopMw579/rImvpJ+hME9Bz0rbjtSUb1imB
vRUxkhibxhyZCYKyBK4UbFw3B2hMwBmBd6goWZRdOlt8spEwH8q0/4aYmiNycjfhFGCg1ib9m6t8
OFtYNh5NSl6ALfMkUwQrZ4RW6+IvLVzCBMCyJLtyFmSBd0i16j3vS/cE6SldmL32VqKTBv1a0GxY
AvHyg+bqbAiaYW10HmRtDbzhvToyUILPB4Z9UCacNEaYj6OdLNB8y00W1FeNy4hoRD7iilXoMxUv
5mG5sQ3P4hpdZKnd7erIsFdxFiEDXuWpIjU7TB+9Wds3BhDtYWeSygjbann/q1lWZMu4/W2i9+Mc
u+Z1KvFIaRa++uxURJCF79WahGCy4033AvOTzx1iUxIx1zVmmHWoMlInMFvNo2qkgYvOYOHHvROI
/KTq9ZjYBljFCZUsMWjpzZKvKhw2HTktpyAzKB7TKiBux69/wjQF6Y5aibFkVB/gZzBeJdkR9hMv
hr/UakYZVjQoQk7HeNF2ZsoO1rV2Xe/DDgkN67Gy9SfdMJ/EPIJphpwOaqyeUq6+EztIpEylpcxN
bWsuG9mCRJAgH2lsrXlr3CPRjI133zf5idkoh0IRJVuJcq4f0x+IuX+imIH9yEdx7lfRTMAa7MQE
QyZbDoUMjjX7BuH7xs1IGe5zRbaWDd+oDTuYA+ckFOfO7LpDYAfDmjioMWqwic6FcT9Co+qcgoS/
svqZTciRWSRjzFVGuiRwhFIyQDZMXhll9eiuYRkgqyl47l/v4xwqlQ6eOrCijJaEd5G9SvrUXAmH
rdYvQqKFGfl75/u3fRe3D16LiyEI2xMW15cvVLc0OkLx4oA1qiQjfFOMAW0UpG7Ekgsn9uK1a2W/
x27AUTq5ABBYOD4E6fBIZJ04skb7RJjSL3XtVjk3hwp8EUKYJhtVdyGLl9HXNVfbvrNrqM4dyw4W
ud5AUdTI7SyYdRM5MzXbPiHQjVKB2ROQymd2lRysI3MpDMBYtQtKhDJ5Z5lKNZiwKYptbG+IIQ7x
aGPsM0oARuW4x31K3qjVICacuuDsza3BkGafjCONo65guFqUznpQPwlCzh4cxgHz+7XzOuh7d/oA
Zt/XIo/YYRukqVOkkylh7jMVgqRC1lajyLmNIgeXApwv7x1tE6RO92C0uvXo3T+aHvt8dOmY96rY
3t1vCWlkxocK4H7YNMmzS2RFIPzj/UNu4Dip4KoeYwZjzLjrM/CjN0wEW0sr2ueo4PNfOZFaVEOK
QLSPAJVNhBdgTYygtRDfzb3E3Wla9uv++J3AqC+adFZp+p4P9DzSk+2DYbfPXiS0Yzt/dtKJe1mU
cVvKBwFsOYh4nKAPtNygddYG7VAEuNzqmSGMjuymdT3SlBw4hWnpp9jSsfA28XFwn+H4+Z1l7arW
nx4iNL2MgZhLpLr4kRAdqoaYFCanEk/cwlPKgdY+5NqzmvUoiFu7fRmgw/Dsetv7Cd12cbGCCN9l
MP5sZiJBQRomnSU2BeUDUs6LDYwMb2HW4bUpoTA6k/vs6na6HeYbL1GtKRDVXR0Un/fXnuvsrR5N
63IXBo7kGQSTK2EZ9TSfYomqwV8mwyAJ9cUoL4zfkQ03VZ8hFPfVoK5leGI9wAOln259Yh1PiZZs
dIroizVNqywz12y5opVpTBiNkql5DAZ1M3ODQCyJMKQuihgTLgyqtsZWFTbhZjKGgfcZDG+H1ArY
pDjTQNOJ5FuvlYwb5vu2DYDV9yPaNWI4kTqH9kKKFpx/HBCnjNfmaiLkTYIpOFgmcrg4DXbKpxa9
0+ZIffdhW0RBfIS+YECSjQlETrjDY3/BRxwzJCuTH346FE85EY/wKUlIHfrxUBaAvZPCInEap8ry
fpegwCq+qc4+OKNDtCjirmMy/U4qSz8Cd3kvk6ZHyCbjQ4GjCGEAIWo6xKJFBMRhkfWAkvtGBXTL
1ocVJCxyB6YxlUkI5qhv71pWM6TnRBR2v68njbeqCM3ZcMgUy8yXxJtYPQqv+cN0/8Ro1NVxr656
hb927GK0OnPkqs58Eiz3IYQAfDY4hwCX8iFzWnEMha1WIqUgZe5q7yY5AH+puQ669pLVOP/K2Nw6
EIM3+v9m7jyaW9fC5fqL4MIGsBGmJMAoUqKO0tEEpXCEHDfyr/eCnl1+dpVd5YnLw3tPokhwh/66
V4e29EVMf0TP2XQ/EiHHSqClxwJkA2KC2UKnI48lcxvQwhogG2l9jTs9poFGrFzkRHeDxqVR7ffb
WPQD+7g9zZgzAR5WDdPstGQkIIpPd57WWo++CRK6+F6Zm0GUBlnQ0Qc4fpqWCReaRM5TaH6IjnKM
KRXqONrWX2esFX7DkmNKPB9C9K7/yHQmkwlxsifbM0T1Z7YM4uKux2OqIwxEyWO+voXGQttzx93/
P95RrR+ZC3QjdT/rkUJLe5jHM67NyY0BvuFIPv3+IG6ex3u+nARXB/U37ib0VM+glMcC7DbmFTnA
NkF4YWhwbjSEt1/HSsPzz+NX1adpjEpS1Bo5qjU33cEhoxidnUIztSOWWxcsYi7oA2pte5uOXA9D
afzINUvbrHGXyhtzbHlDvx1ImByyqDcpLTL3eetk9xprxaNWt0QNxXZoTQio0XrD53oP1V83DjxG
fD6Jeg0zNT15x3BdsyJLPDQYgXE3XaGn7CWCzH1iYF+ao+WRieXa4Vo8TZb9l4t6f0bzh9pPqCD4
9VuzJBxJrvQP8fgU1ab+gmRm80XnGyTzMdzkKp2/svHfwtDdT5paJ+tEv1Lk4XSt02WznSO9eoxn
E/Vd9uEh1+t37BE+vpvpwUgbbs42ArMqluX0u+FjMwZAD3Yo+TS9vrwuyuWo42iMla2GUKiOOoOv
CDimRYtTjhR/8kCC4t5FSmete6/hVIaybvd0dSzYT2Y4vgllmhiWyysuoEw0gghz+Z17jgDXnyEh
xcDFO8VrWfcN06Emy4nzXV5MfFLK5ENvMVsPYM/Be7+0reFn8PkSUd86rX76TVO32agf9ZmCnxpo
Jm3vEl9rjTEQrR1xOali8pVJe+hUf/978JxTT50ZoHASgPY82Nq76sprhabs/zoCyjjy7rz18KhZ
aXvUIvRVaG4vKXTSIIvC7pgwRNaI5VD0x7buGMYdGn/4zEz5ygJXPGoVlzdzNdCaWfiG+I6ij2cT
zxBWazXeSjQpyM3LeVmmrxin1zHRQWr8hoVYVVeQALm3uBGEwtZe3GYp4oOSFgKmay9H3JAOCK0M
MZGRNRjKwWu7GwUm39HIeEYJhvy/RwyxWn9lwz+GAPDwq6F2GoSExIOcNFJgJgm07fuCpqSMWK6B
CRPWYflYeDghpMQ40E/3goipDJvo9Xdp7poazYSExx1prGFTSxXxSQaN4aiLZtR0YuU59+spuf/N
y05TMe4bjbLVAnC3YebWhXnCgC6ORTSdBW2odXr6fWW1jKA1j+pPNEYPEaImUAbJzY+yrZ6eot+j
Uua5+3ylW3U7a31WrHdmb3eTWjxYhrSB1fF8zjyGIYtT1w/FQCmNbRYPeLAg+eE1KBsL59lq1P+1
cCvJ5KVoGkjyhp6wkdIZ5HqXYum+M3uhxmM9b43Ydx2tSa5lYWJvpiu3VeWZm565y+mKsiBm7QGm
gacKz33W0sBjoe7LUQcbZVDVZQkajhbQtAd3fLH1mq50B2xx1VNEPILnxeCITY8y2Wje543ATbQe
3h0G3bvJDVJnjPZSzgv1SMW5VbHJrVD9mNViHHrLeUystjk2ZTL7FtUN+ylJgFK04dmBtkEOg55n
REHKjdWz0pAzWD4Yg67fNU1U8AARPJEbgP/8nuEZ4ukoKHW/3OF86o8taM6t1PLAHoR8Mbkv+1PR
tYdevqPmyOdqnU20a8+IMTjNETdYSLKcGJ3LYa8nMHskWd1fLJ1YhVy/BCqDlRXXYAtAwVpUAsIX
rv+Okmv8EFMD2jjGISGYGrDXxxTf05XC7en3iBt3CLLDfDXrgTS7Ifm6rJ9ONabhudzy2JhrKO7/
PO429P9l2O0IKRwLU4BlGgboGHwD/3lov0Sejf3fdQKxyMM0iemhZWwg7eQW2zO9P+tZNDK9+0x3
HL/AzEdfIxsySH7v7vc16us1zdBayEXMr1AjTSKZ57nuiseRsdT/W9vI/4eOEAN7Ac6Z/40jZPMv
/2h79Z/tIOsf+A87iGn8FwcAqec4hmd56HTuf3eDGOZ/EY5r8r9tx8EmYvIr/80OIm1+iYOIrltC
6iasmP9hB8EpgvEBOwioHQHDzvy/8YM4whT/08PlAEenQ10anucJfhES3P/8cDXeAjGZf8dHrjeK
KahybmOFcwl7/AaAWgkjWNHB1Zl3RFp5c3Lja0lIVY7OAhRaZufOqMV+Ise+QbI2zlxCKICO30MT
LbIAf75jFD640x+tBbcgGT65Ls6rsHvIZ06hrvcIDGXYhlQagcmgZWRJVsQ8JFrFg7xI7bMnmcVs
59NgQDUtA7xordt7qx5nq/UYPjl/FIzZgPxh4Y/M3DZc4Mg11vDzLQQ0LdVD6PkFGwgdztrIaNoR
6pVcVwxYCNCccF4qfCabsaCwr2vKtd0N/limW/dmREuNtyEuNAS5M3w3t4Uc9VYB12yMxDhUMt2b
7hjuO5+oPJIniP6iJ+Bsd9+NTJ9nDHNj+TnadHVZJq5/yUlbGgpjB5x8HU8Cno+gq/CgsE6iuUD9
7kf0014xJihyn1IkZOBlxxj7pbPtBPot4+7GCTodn32sI/ZnHMhpeD8pnZiolc6nqCKiMixfmQ1n
w3P/JWFDjWKDVhxTqIYYgtd5Qx75ONbV6/qJ5Hn4Y5UUuJJCSzdMBU5thLEwcsZ3y+XuxSquDS+l
WH7edE6hOz1i/S6HDejHoK9oQZkk7XB9e1/V6gFtmHsWlNq4G3d2wyTV01q4aYHThWQu4evhQygI
59C6+VIMnQpKAfh4dn6PeU/L1FK6w7zd6HyHoTg91eyk7IGvoV0/Tji1YydlPqYvw9blmAuA45Am
OGQnfuOm1MynqS1JaCiYz6R6evkRh8C62aBOycyMvW8HwlKkmuuppo4l1R4A2legS9l6a5plCopE
POYM+PlAuRfuBZH9IVriq6kRdp3uK5BiG4TCxJ8S5NVkjNw9DuavmlQNTRz0GyaEGd3ovpj12e9H
6dx1VfFZS0ZDMqaGnhKkrgHXGzVwAzHycPNtYwQFy7mbYv51Q3RY/qJT49ATScsFx1qPS0qOXqpM
XOjwJ12qqF7ckGs7uQFqZGL5l1DPm+Bpo71HdzYLx2VX1B9Cp3WoTb96cZzn9Htqo2GbWdFz6+I6
TsvkSdCnglHDRNxc3LvEgyNKQ30VYCzxKEywpm2XMjWa+wS5dMW2eEt/U3EH34BpHOi8ipn0i5Bc
XdtksvYLFiUs4HQh8q0nmwYjvKJ7ZiBb74968oXLCY9+T2yLvjZjp8321zxkLr6qxTjb7zOFPUTq
R2glPaWtYjCujSIvYCwa9CkSBfrYmPd6dapIEADFF/O2QCunMrC5UTzd2ZBT2hYHsTWMqQ9MY2t2
k7hbRHkbTEwjsiaVkeKzRUKIiY928maNjEnAczC3qwhjzOaTjtsA0HLMWch2/8BFVbZ5369F81lD
KE5j4C/LoKh/MhWF9+VMJD+ldMgg3V4s1quEABEMqufQPEfnyqXmb5nHJ7t0n+cOiC90jM9kWWiX
lllgWhT3Zcb4VuPdOetLKM8s+cp3XCvdinjUzp3Zuwce2CNDGZDhozdhPBW+7IrZz0yrxXCEvwFW
hOHLKDlpmXarvbo6cS8u7r2W7iIjSomozQwCIxC3GS/Ic7gjdcsPfJLlWAuAUDZdsyVnftIol7ai
V0NWTRrkHdEULf7tuzCabd1nr8366JZE2uSsfUSkVPEil2eFMRwgV38XDikHYAe4U7v0jHPHQLex
6zaS4Qp2gT2se7gPO6XbnP0pK6n6mwwn/BccDpkkFWn4j95hrre5iY4tmalJr11IwIc7we/wO6e+
GiJ2GCi6ZwWC3LfBDdGcNLnbpUa99loO/ukS7oEL2xGdOMWTjm7KyOrkeKzcuQSnKjMbGS3+aiMD
x8G0vI5pywJIjzHoHY8+0mM1YazCd2sFyH1H08LTJUUrNxjMyZTm1byjvyxJETqqyJz3ltu/LhXc
08ZSQS/1mocm3/bMPAkDGXylPVr/1krNbm5f9bHmPfCaXZNi9geiw7CWFbYW5gtDouQcdmQj3Vhe
2Pyu1WDg/cs/UQeYNjn5eHUNgctcOxV8tAD0NwBPMEOvYZDPGnPgXi3S3Y9pw2uArI9QDdjNIVCg
W9Z904f2AzbT7yQnGDY5R0DGG0frCzB/3odaBgOqDKTHkDldFqcsDZaBYyfhGJA02Uuj0OOQmfBn
meZBVUCIvbnoffk5GH22DflulMswn72U/yKnXafmTQzlGx50BzOhx32X9mwif2wQLEAWPRvbPh31
ICTAQbWjwx2jeuidGmBEaPoqdeedpwlWwHkOJiWnzwL2ZN59Zh6XAEJV1j4riz+FUNU+dax9Q46f
rZe0fItRBAu+Wnxqmu7qoa2P1bvGAwAkZYD5nRf3TdisvRT6YarWmZc33KwwKh56T+0dD+BIRPTd
t+b4ayQKQvLG/We7Ekd43p/MujaY8/QHI0wdSgfiv2FbD75RTzf2t4lRTIfRqKeu1SNvg7M964LR
1beRikEU2AjLYYPiJNiFhQleQfEFbpKW+y95HTH+g2SEp46Q+dPSmI/j+gNJPSzgdrdMkCp1rydS
UJglm41ux29pr8DM2LucLQX0C0VIgsaGJQS2NubvgyHuhoQ92Sm9COmqOnkraZauPH9yU/dkCQQp
IxZTgEaY+q1J/Ia6ji9XK+Zd3jsMdbBCbNVYEcKM9a2IjG/Wu79tqFuBKipQx6ECqmX7htMBZwib
Q1OuzUuVdWyapj5jTDsJ8HvXkX6avVkRCdQ7emuYIllUBqs3MbJGV0kGEXUobF8rH2vXJQVlLs0x
1qM91fTWA+SHduMt3O2oXDF9b6A8pJnoQtNUzYilBJsYY/faeoT3tty0qcZtESCS6ziYmFvs9fJH
d2VoUB5NNrnFV7Ice0jZc4bBwkUJDzKMdOSHid1HpOcJXw0c7Ir1l+li+wEO2B891Nw+VTv8EdOR
4Gu+sQw5QXgFahOC2mXnjdVJaJ6xo72ScwP396nR8fflMOow7YZyfhqGdgYlxaAPf+ycYFgZ+fsL
QfLVWzCJWkwFcakGhlugGduUcWVD9kHSgmt8qsO+QdomelYjk0wUfrrULThqZBJcjFmwpH3KemQe
kb3zPinuOZyBrqAfAV39sJSC5LOZ7+qlVXce9ppGLglfkPSimwnojzyJH0ZbUiEwIdKtw8oKLqZb
ZPFpmQnMTa3lBH1jVJD7nJ44Xj5AJZoDiVVpQ7TySzH12OQU7NGN1dAUBtZbNLhXa8egS7uD/C9Z
mohxMShZ5uG41E8z+zzNoQdjoEjLLDkMYmDZzQujK3vdYfLJ+mm0EQGFFHVr33uUUskhuzIB+Rx7
i8Q8LW/9x5g5C/2VaGUmgKfJkcfQK2BqpW9uelmSMDwkOgUqtL3wAECm9xIWVmX6eUzltsxi2ncY
P7fhUZPMxvvpYwmn4iAT7HLY/IPS4wewwjFAsHunNnI4T08WUBy/Tps4cHt5s2u6nF2sevRfZiBZ
5tu4QiNRdxSTg1MVyUcKNGcQN2Q16763gyIZP9sKKyWEFGjCHaBXkMxBajOI1ClfCRKYq5VTCD/s
3NZvhu4N8SUjsdgZuxGBx6swraKtUFPkOYdJ1dCOcO8k1rA1ZkoEx9gGfbEvhyj0czx9QRo1DyUN
bQ9Cwcexi5kQOkdjKKa0plETh1NKzBuSTFvq1zh4Va5xSSIgFSpPdx1SkOkirVZZN5Ax1BKqWqIj
iXkQh3HGvSnv2ZGNdSqe5KAsy/teLuaOZCCZUmKJgtKWPf4q7EpMt9CJ1qlfPW8H4vm6OUOlMhn3
L0MyYyqJr5AG7sB/ultTWhDEhq6/AGzE5rzsZlNXQQgPa5M7zXsbgu4Oc8btietdDVyWWKvIq+JD
5MFylruBvqc944gv6VBEUCBRo75XQb83cwX0myy6r0rGF10t/IGBP6x17U8iq1eiBX2gewuBrj77
TNW0oojwvNqds80KYHId17CU0VYPOL6QermLXLrs3Qk4BPjG1McI1/hcx7IaI+1wSA3jvgTaBHJ+
5vTnirNTDEGDOP0IRGkL1mCCTYZZNW2nfJN73WvrAjAY7fijbwlDWTyOzKO1QycTnEpZbAWd2z0V
lY7MVT7YrapIR+POiQXfC1qj/OJJcumgzw8snmV712mKb7UNxSxWgLNIe5ON2g2JNwaYCZbNMjdP
ac73vsRUPkWvmGypq3dtfATosnmEo67AF+pnen6vW37D8Qntfen3HdFa3/Qkt1jGiAKrqZ2ZatMX
ybNXw03klW1Hw/nWJKXashr8QcwQHvLsrwMPK4yWP/Ewv3UhbRCivsyYcgEo30lXZ+FcsJuHL246
I+jF3aOre9zuQAe2+Epn26zZeumAD8url0maTUOclLJ5VZE5oVNQyQTFTvXY7AkXhsHq/q+znRw4
Zmf9H2p5nS0IEYA9fYzVvkij3ehy/6LtMTNjy2dZCrHqe4HLXpjm5il3cXeRLhWbKFqpRaaDa3J+
C10gIobCVOsxu1cRXm+qEGxcK3K2Xgqve4GXhhwxmsuJA+MRLCdOEjyvIPihq4K18Iu0+uhSvAd5
OdkMJo/WVPQbN9WgCBdsKWJ6rpfZXEMRvKFD8WoDvWTZeRsH6tE9fSPG4RVvLx4yPtEDlslT5RZf
fIW4cNFgj1TAHIUDPfRTfjdNPgyLoZ9uEp2KYWydCA5JVV/cge0vd5Jhq3pQ4WB7QIo4pAtSateO
Q+8Vd0wQyFIwMDhog8fFMPGIbMRcTJKJtWNkfOAtrrdV1ZOlcyGPcfKT2wC3SBErtXzFNWS6znfW
etMpRjwWlfqme4IQBRYfQAE1DXJUaTATMQ6In39YWPZysOQ+men9oY3vhoU826sWXcoDokMOpnpi
Lxiu/4xiuGbROD90JDbzVLtI1PuS6CY9B+lZSwHeeV2QVKLcpCYFdMBztsrRqn2XWve6zXUQxJL0
62ho+fPWjV5XBnDmAN+u+HYs0W9FkpwqpkCdRtlFPHacekMKZIrmVjWqPMVed6Nqswz0IruZY/Hg
uQQzjY53gMwKSC6RBGNPuQjjMhVQOJ+U+SFqiE6NnaJPAKy0q5t/68wrDhont50uSW/3hvevtjtq
OEVb4Y9PI/qwB3Hyhu+EicR10cRBZjjcCTQAgFgJjMl72M4+fya6y/vykhH3nKg/5fFJyUxWDRQw
Lk9zfBEivTKJfNZKh9aizHtelLHvl0Vnhek5CHGOpqc4Q7LZ2gtrCskByraN9JKGk58XRkSptah2
1jjv+Y50qWBxnPMcS2n5FJXiZxgaqJUclrJqz0Hy3HKnX/rhL9+OguFqA0qh2mcF9bA5YKhNtQh0
tA8Hc/Kmy5pdJDr7PsvONe4ZvFN20KbOi2u0h7ahL0mYa9nOPVdDX+oiiOfJ2HqYS6F6bUlXEc8w
Bu4TVlDJAecFlTtWCucuc4/AveNta7IeWXSMoFI627o8Vnrd4kwKZFXQwEHSvKKhmJCTMtQjnghu
qhh5qMthplrezdoRJ3p4tNDrpnYgkYOlWGuE8g1qPyqTi3hivYQFtYgIjwcnU6+q84oNJ9fmgGE9
3RZR72yh8XFOQAJL80IyM025sus5zoJ2ocrbWTcbUUI+rtwbF9j4allIKHRytTubKR5NgBVdCM45
74v8ftTaW06+YraFfVkwI2wMTtBnmyyxbtSYQamMNrJqF40Xk7AaBvPsYMt0ddYy7cepiy0WHETB
azr3k8ejTL4YTgaJkdDpKDXs+fAgG/SZWhgOsSkRcv3A2T79kRMNHilVx8mIy1zY1nXoMjOoW2si
ekfLbpeCYeqxXpyKeb5P8XvTz1aABMhDys5GsNRKxIKlo8yh1o8fThM+YKjTaFY0CyThAjQEo40i
42ziKPsjbsrhjm4Slzpz33ghEGFvlT3dj33D3yLNgseBAFBqY3prZ7Bc1I4gbw8XQ8ZvhcEjChXl
ZnG52gqreBBsi7xOhito07vU4M3vrZSFGL0kI7cXzIt9yCZFtq3giRiy6OLql35aqjOdcC8oyhh3
B8S3vNa2vLnxEX/wpbJ1xTPX+pJ9EKxmnRwKUXBJUdfCcihfXcITb5N9L3iVSx/BAW2jZjcsCVfr
cvxgRfag2y2HZNDJm6m8DBZ2CZ8ZJAdH5XL9sMZz3mDQTiMDN2dqYhtrJjbXVB3akDRdHq01y9Pi
0I9Bx4It+UjtTHFu5nGCFw0GdUDjmPh27CeXttCB0Sovx+cR+8MfDqHuRNwwxtnd5pY0MJNPMkha
oOtFt7xrqriSjv7TYLS9aBGVL1EbbyWYnd2SWo9DPKACe/TKYBJqMwmGaWkgF/YNtABYb45Tq6u0
iid6iXR9DQ442pliheSQFEnmg4g5lEV4BthT+iKxaQPyPDyClbWpowIiQvYxD924yZJ69SDMJDjZ
gWnkpFp9cZlvC/I1Q6EuOh0xXFSxVKUcW4LZAcg+tdghTa++hFZHYblxMjUxExcUjM3RIe1wOsmB
AJexYDyKubVRYU/AM8ExoA3xiys6hhMVZJ8cZzk2Xm50VEZRgvxAA160TYYVbNlJPwf9YVRJv+8p
Gdi4OblOaSKWqYTpxyLDmzHpt+bWMmY+0vL2nBLE3xh6uYDDMng/aQyoNfHtqfHJ5U6cj+aPxmGH
eobxIi3j3VhjK+ApoAp6Z1qPCQ00fPoNFAPHyYcTha+f2tQ8phZTlyKmDAuOub2HfPE4QyLBrCSS
lcDp7ZTxRp0SZuqJeCaunpipOVIIXkVq6dtMBUb5ZOAoPurmQ2RMHDFM41hajIvjCYWtnb1tnnTL
JRfWQU9wKBVDSRtf+mS4hn58kNh1D1yz7mNILXkRnQe8YNvCHK6CS++2rp23oh5+FOotFpO88RHT
2cRQB6w5UUczykzyDDm+zQVcvjt0SGdJnBwYu2NHshZuj4tOWKakdGWUrktSkKRllpKjzdXz5Ihp
O3K/bamwbsf+MQkTY2dk8kpeDe+6MxJcsGZQzuGo7+osFzvDeG2n7NauqDqztk/gy99dc+Q4ViM2
su8tu9ZzT3UOG5rquE1TpRrJFYmCNNIlVEEWWCgg4ShHsK3uMHrbIQ3CnC5mt3xsGdLIkcoN4TEW
qlVzYJX7l3fGebBOiY0/H1t2GiwxJzfDtAZ/zABNudJ9Q4TiAiiwYTaus09GnXSouaEnTey9hh9X
+bCe7EBmcD568ytzC+3Iv2OV0O5t79TmDDgsnXWBi2J5kFbUHpoxfY9EPpyxb59sDjTsid5Xqpz8
wJnnMhQd3gSqH7iP1Jz+cp70PBmvtREDVUzccOdhLAiMFHFTE9SKUEkGJa5kI2SodSnj7gyutj5i
ECEdQ+jUglD04nXfPTQiLrxh6xNxID/jbl2ZY6Aeoo+Erp+pRH8ERrEqag5oitUibPET6pxluKOQ
wviZlu9UfKkK4vq7mv9yXsoKaPSvTVcS/XJR4UpVs3/i8Mbpku2z/NXJko82jFzfNGFPy4RL7GSk
8k4HMF9GTAwS8C2tbL+hrhjkZz3Nr2S0bPimPVce3289t2HmUsybM2vhR1+j2ibrlSKBBirizht0
Mt7cH6LuHDnTgWKGDzgnX0D53yfZ9VunNwCTmenuXzca9z2G7kvqmUwvyjLaEgOzUcXgl7Vt/Vck
y3jzsjfY+qCIRYQmVOfTwUjK/Qz37uRUSZDWmM512/hczBgytojMfdGuYOLsXUx6u0uAqVju9O12
HJoLGwNZjiWaYSjdVUNdg2lJ2XYLOGyXKamDfjZeeeLYsVqiiiTT/qYfyDxw4OSNoNQX0h3vg/U+
9+lr1NORmOL5jNnzxMTLG0KBySBy8CFmflRV+R3LyRbkjvunB3hROsmf0ijSO2L80alviUt5kXZF
QGf2EkXPEPqoILYWBijxTxPbGE9Vv60mRafiOAgfC7S+d5ruX9UqXGzU1cnqOR06G0faXDN39IIC
1AKdu8VjXsLNqOvoB338iaOxuasgEp1di5VtGTzK2VyTPaC+8DPeNA7Ifm+YuwLLfg3khkUYToJK
vPbcQRTTUHyjzCq/IsaNVVbDEQybk6ROYXGh/YvmfqglAn6GM1xTcJUMrjL4rtlAw63VeYgSSAu9
Pj53K8LOgEu0wgw56ulVexkSCzlCC2UwLDT1ZPIzz5eBYU49n/OMMW5ZsKzBFnzswKpUo2FtbaIk
O08VBkOxGMt/FIyFmz+VaKxPk7IfO4MCx1XSMOIRjghSypk3hbzYyuNFuTg7wtvn5TyTftF9a7K8
oFJsY1NCwthqPnrIc7cQiCNDNa5mrZ3nxC70S+48lY4VXRQ9raduKe8zzdWPVVxdhp7DdoqX0wtE
P/hgbjdkhTY4cVkI3xFb7kRV7K1OEJMag97K7sbkxeYd7LlaQPjbYVPah3HxGY8z5szoCDiPQmel
TxcH+qpXhoGTvuX5S4FKTHCSdOAdMwO/Mh8tRGGodYW2ovkLdIY63nRy3HgxRxZixim+6nbNaXwq
k+8RB951J6yZxAqm9MW4Kdr7sPw72u8QqzdRmV3xcOxFlP3BI8ozYlNNhrbMRnpYYuOkCY2IG/g5
sGGNllLIoTO3a0PkUSr9GHkxLt/wmzBLgk4WcA6aBx2hi2/awnYmffbov8C7f7wS7jJW3PX/CWbr
JMRrVd1USf4b/HWvN5d4UlfH65otSs5+NhemGP86nR0wp14oxLY0fHtzyaiVZBmzBka/VJfrm9TV
b2qKSZ+sZdvyqTIf7FISSWL5tKKvef5pzJX++6PK9xxBK/VwbERg5alihPpGhzYZ8E1CZnZDT8kx
R5Q1tHeIaW+SFP+Ko2NYjVQG41LDq50F8KNwR4wU3qSTsdFqM4hdXCQUzTnIN1lJr+AYb5eQplBy
jDwq9Jqbe+Uwm3CDOPsy+lNdBIoQIs/rwzRHLzOIQ/im9JTSj0RGqNKQIlEksc1jqk655LSvFuPK
rnwrPbhQDF8aUR51pbZOPW+ykolN80NVg993B8MYXuaYZzz15zTnumFT8pHvyD29MI6jg4BLn2DO
E8VwsXvDn3HI2s60qyJ9WzXTU2xkr0JGCkGtmNFb8s2aBcSHQbzsYdZvJs2WkH3iyCT31fSwfxhE
K9YXb7x1iD2W+tsyyYhj0tzm/UzTVxHhb7fAiLYhK1qOBihoNr+GxDJdLgDi2e6o+83jU2bUe5rh
yxu6/QMxMGgMgce8sm7O3vBkGjzEHe9qRRfVXzlSy1y+uc0Ne2qAW9rPtWavN8u+tx/HNQLPacTh
9WlRvJf1GCzJxbTdh4yRBpeIjYfoCJLZpysAkyCCLk7dqqQrPfvqOHvxnd5Z8gPa3qYfGAg7+p8e
5yBtbHZ3GoQXaOJNL6mYNxH+R1+NxhWjOwmq/M7GFWx5IDrSZ0YfQTKO9KWh9Bf6Zul+1lGBjcId
SdiTanjmAMwkko/D3KpWHmwvO1cUjirYS3l4GavHZIi/ei4k/KGnkdx7omVnAltnPCex8VcI/jiT
DDeoxCOXuBE8FfbabUxKgobUG6je7lyEMPUi6w/ER/MJ4toT0cf2WpfU1cLR42VNxqXmGelN4R1V
l5MIVmUdFI3XHnPg0zcEMMyHVWcesyy/S3EEXmlRSI5NOuyX4bMISYe8h9HHUqxVc4O/ADOzvOMK
eO3pHElrigHEphb52Wg5SVDQU21RvHm5UxPvYypdOTExUQDoEyhhvSfTxHxLz94qpKZtEnHGptSa
xb2TaCyxe9PARtURFXX0dE1BHZLczT0KLnhgbL3/cUjqjgjou6jhOr7ElV9j5qc9jPopLDVxFZ3V
cz4N3xkt1FP7YZY86dBuC7P56smuuSHPyqbVIjYmyolayooLVW/61CBpMoY7m+WWTYYNwlwmvxbz
Lp2yD41SzwWOtjHiYAa7gTbbvOXkLMOCbFZWHgtbo0alp5k4kSiqBWZ5LlDpgxnTCy4yGtye81d3
kY/tDBOiF8OdR4ba67vs19dr2dzeNIYVxHVdNnX4N6wkDuXD3pbiU9NnYLJRjnljmnccTXMLz/Bg
k4+PB6zPk/M60bxNr5TGzNi4aPhcOfaOenzgCvtZtzHou3njZIJHaToPYb3r4/kEadu36/FTIRRP
qTrPoP9VO/0j9OM1LwScXuxC7VHyqs2IDWHCFsDJoIg/B4+jbk/ykGEMV03L3hBigy7XP0+uS8Vl
dMCHgYosg05MxcYC8M3kHZ6Huc6HvAuDgtX/xAlvYvhlABpzd1GMvVunuMvBC1O/9ir3nRmuswaG
l+YzzuVXweVB1p9Wh2ljdj4a0N+bqSAq14+c4GKKloryb0dCFXiLb7srVTm9VQTkYBGsTVI9l0Sv
PMZm92wtIISp2bb4oluz2ump+a2TPU6qD2OxP1ejfj06iEldQLGLtR3oq9nFof42WVhAHLvxi6iC
/q3dSfZgID1nJ+YbQVjqrk9IdWCfYO5N1odUj/Vaau6fphGXJu67M3kIRgg5keWZshLKTBNHsVJq
fJQwTJtEvBZtq855DDG0kcFMS3k/cuEeAAnrJCBZ1rI3wEfb0jbu8YqLl7JG/aE5xNNsMOKcF42e
IVK8MKTLPeDILhcxjdjkhl4JLgNriH/ANQV1k5N/SzimYi8by0fVHwvjiAa5lfo+cpctw1Z/9m4T
CqBGQSqIGP4OWz1amvlihkZ8asakuyOuesnNpPmvHJ3XbuPYFkS/iABzeJUYFG0rOb0QTs2cDjO/
fhYHuAkXM93TMsWzT+2qVV7ahNMGSgYAu9RIXd3R4a5kPByaS3+MxPuzQL9p9ezZTHAIjdBsFIvN
v74dAXjJBZYwfu9mfKPR1IUaHoQJbX3zNxF+Fu7kuHNrAz5iO1o5k38x+jkQxWmCxy7e2/ckIW90
zkcg/9LW1LYGCYreZLXmbNnpzPVBN3Vf7d7AGhIPdbsJUKqcBjY2o6g/z8NHuvIXGcByi/p3gzVz
ugSD8mFPA24uJojPmdFQ6Oa4SdXpqskLu4UVpQRmIre25CSDEemXS2TI6OkmRW2eeqAkkNDnHcBp
hwU9jnIzZMcSFj89G4lcTNQ2MJUemrp3YBAwErbtl6SCUAxJgizZBroEP7wuIp/DGtwjy/NEXdrG
LKdDRMjZKaN7vmRnqaok1LnchriZ/SgYMj2tkXlWTFz3TftRh/CDxtJ4Mvm+HYQl2Vu1MSavmByX
SiUQqOmTbWkvszCuMK7u5LEDMatnCwdQWS0svrvkqIaNGfTpZ2VXB9TPD5VJmx4GU28DSum2Os+W
zc+XQFZrLvcauFrc5kGcv6i9tcOAdV4vn+FTVn3ToTsZW6XqfEwDaGmcPe95zKw/hIc5sX0QH/44
ddeKPRmH+aJYN717gHPnLE1ciVGPcpRdmNzFaowr/8l9+JxF8GVMAMomOIGMyytMNZDCdMsu3kKr
bacvwVyXntncZEmcHfZ7naI/ak7VOSnOGWrZth4ZvaqfKWk9FE7fsV+q4SgN9vNKh3VStPn+u2aR
wJThk3t3lYVlJySJfnzveOTy6GpKLxAdAhnahkyMLhqQOZaYc7Xb1QOLvIcjr6WfdBajkKsJNS+A
C5Jh5uB8XUCNAZ2EbcKPHeRUDx39xpuKgEDOJn1yZQiszKFwYQNdigJLW4VyDTdcvFuBjiImIStA
DHcAYfF6DcBp+QQ2dYmIMtFxtEiuuSBDiF02UunJQ8LycyvwGXD3svwpE1gtPdF7cLMHHFSEvLyF
EV1Yj6g5NSyW1uEL33JJPUgpZ/vUyuC+wFBLxUs95M+ReUbpZ//QnmyZlIMmvHiN7rOurHMqea0b
KYctrkzPZF0bIr0VMbn5QQq65iOZ2QtiD23MvyJRaFoZoCOwMVvknItzRvHBYnh5lp3ZFJlsqRlO
CwN7Tq7/5dJ0aKdn5mNUqvKkR07C5OW4acLVbYF30oZcLfkt6/qaO5Pfj/VTlSo4gwl/lrwZF+WW
9Smp6GggL0sLVVx2xiaJxXMaI9ImPwlnZ601btvgdXDO6fIS4bnc6Ma5M2evpflRMXOvyJxtU65i
hBZY1eitsnRWHWPboYNkAFfd7dqxOzfibTbY+gwrcqVZhc74oFDYO4a0cqQGyXaDOIoarYk2jOR1
OG5kTSh0I+Hf5eD8zTPa9Or0KTdswofkd4j4WY7zbDlem2NCUKMDk+o0sM7BG5eH1sNhkbYxGI5j
ofCP+UVMmwnLrl4yh2HVxkkCJb9uFdfBY5mKEHNTBJznBeWbOP6zrSinTDBdlOO/ROCvrrjyhlYq
nypis9yimQNoTjS7GZBGmyb8kuKPmsefOluuksOTtgB03NYWG4+dkdr/4pq+Oxa5fizFr6FOyxWE
hqWRnocwe1+Uivb6iYJ6BAMpNeiDb8VOb5sLvLgTnLvzzKMfDWvCc2ivLd4buDMPc+DSFlkSL+TZ
btxFOUh9bfiqjNWWsCMOSLVA14PlR4WiS5msT77+Fgm8kU7x5gyfTv5OBHuj4DXJHMS/8cTb2qeZ
ymxszvV2a0QscTLxnqWW17CeVOPXlp5eDMBnPGirlcySXnr2DjsaLmsvl/GZzr2CD7s7FyjNYSuO
RdTecxtdQRaVcLvmR+v74tCOjI0zEN+2hRmBQJ2my/egU5wArJvqPHprs8X+jbtXY6E6ZzKl60Is
VoJnI4MJxzWpsLmafzH188Tr691NcoXVBIqmvqotIrRdfyqwETO92YGx35giZRP3M1naAwQ1OW1a
ouwx9Svnb0zoFCirjgFTebIiCznW78KMVV3Eh45dlkXfGXE9wjPj7Ojk8GZlCpTRukE7+Z6HY5aG
8g6P2KGJyXql3CrzKQ/Uwc/nBBANDjCqFmd7jOAtzdYOKPuLJGfzhvGJeliFJ7XLDkukcLUnOVhN
484e9MBqw4dwJN3N+JX1kuuZHEtnDVMNcawigKuBcherd9637xGJeUZ9BcV0lF6IFFLIhQuLyDo8
3wGlJD6OVXcsywXKyCgucQRkKK3rM1eMvVpUV5pWcDS006Zti11hyx+SpnNtVn4IU5ebsI+xr4t3
edVP8snXDOVox+0zZUKLNz0l5biPIvU29fMuludAa2qfFKXfEjmLp+SI7RlOm+ZaeGzwS32AHX0b
m9yLul52JWt2jam+90u5B9fvqpryI7ousCgN4d9rW2vpK5HpsWx02ekdaN2wNoqKuaUyycH1VvOt
jkN+xBJ7pVybFjjGmzAGiZZ8LqBJN3Nq3JmZT+bya5tJ6NqSeCbT86xkob4hcvPCjzUwiRcmy3Ci
S6vzKd6lpqChfyqlGnnR2CmNUwXUI1KOikE/c+qcRFx/DPECW8qg2bJkhohzxFHruSsUgijmc10P
5Ehb7A6r/FqzpWAz50Dq6cV+lLB0TJ1zWUaiN6N+TbJv/ABuak3IllH2u1nULih1vJ8VoX16Jpiy
4Q3oOLVaCHc2b1fDIEbtsH2j0vICAvukGk6QJrS2CK9iVSDk1xmb9NCpW0vlx8+FUSbAp5ter9e3
ShbXpR6fADJsdS7OnRNeTSiU2EJJEblT1PudXpIRnHapQx5dUYAfh1eNYQyy+kES35ikhuHumDSB
mKMvVJvbBWNjZnwRSMdhgWlw7rbawgdovGkoQAWCsCZF7PYJ/w9nbeV4kXo1I9eJo42lJZAY4kOr
84XkbzngoWgZLcMHGKMnJxqDluMjU+FMssTbZlDgm8TYtyx1a23aM8+8aOAlIXyV/NE7n87BjJMw
SyFVFXVgh/ymVvIcqUiClQi6ofXEqN1rjUpbXb/GOMkpjdkn8SPFEbflbdBZh4RJpAaCGRJ4Cst/
TWc8LahB8zpGmrS/o1eR9Kv2yUyvpr6POtKxc2nsdOV7CUmmzCNanGG3h3Tth4mpQtRNv9RI6arx
fSCQja2UFWU5xHcI3dgHwoQmk2p204tsZx/Qa/0hrm7q2L0rfXJSzKXyCVvml2UmBjGF15l1SyQv
Ozt07sAJCRgiK8xYZmMdaCtobwxKKasXfRavMytfmIVeF0pH0f/InUQZzzuGI99hcwBjIKAl1zcn
4JcU70j05hRJG/SCVBPu32XpvkBlQlwcugPfakSepN5xl6Z7aPCxonVuY0fHEkXPiijE0I2Qkqy5
2ph19+50pp9gM2wLI0BTgDTOXzJA2Y07zR+dfnqH03Tou3B9GEvs5BNzm2I7+1o2Q0Ta4iBNj2WV
TNsfh4CLw03ItNNTmGP9q7NjURjXxokP1Dlf49d4SI5O+FZPFfczEi4RYasJ7iZX35Er9aj+dA72
BaJZe7GY9aYcHa9XYpJQ/G+ma9JVC91sY8gj5Rx1B8MkuHyvnuYzY2aDsRozGns/yy97SXIjy37w
jGThi64wHdR4trzQ6LxeciSy3khTnYUgSRN3R6t3CUeGeESCLrdE9BU1YFBWLSzDDzn8jgDkKXsh
8Wk4sGEHHuBeO9Br8z3b0Q8AOFejGsOzOPE61aSKFvsJ/lkmR5x/y8AiZfKcPD47FQsl24BnGfJy
t60Tnwn7jfAG693Yago1IDh4QN+9KyoOxcXMQUqzuKSeL1AmuG+5lvX7mKYvZjo8ZcAVOrEFrrgr
qDNADOExhEmhRTiUVL33LAXcvlU3rko0xdM0bnssf91+6Q5GZ05Xu24eVjI9Mht7RAKbN+wArRa4
4eml4N5WL40X6ss9xFhpmZOrQrPiVmt88/54DCnhq/pzghs4hFy+Cups0jhI4nFboxNVxAPpoIEf
IiFMtgystuRZvcVFGP5U1LVsou34l34yXuXxR1lVz4bRA1uJsGfHfE1mhnFKN1k1q2ONUMacUtMn
r5nONZSinVUEU3SLD0WRHZzcObc6ASfGyVDtLrOBekaRGDLMozZVYGL31hpvYYfYD9lPqRj1h3A7
jLU/r10jrIHnJnnU40NYbm1O+8g2XkYj8p0yfbWluWCFZe90qT1RpPrcT8pzxqzRarHF6rfxbd5H
VvRt6Oe4Urik/qXw5pNcBJP6Rw33jIPbhAc16axOxoeETUCwdhpzCp11bqwYCbjZg0LaJlKCKIQ8
BeXJS6BEA8QVeHO1e6oJ0PzFR1g4J5XdjFyp50zHxt03rCniJvNsSGTNTJ93GL5G+dUcrb1FBwAH
5j5uw98qxeoAwVbr2Y9p2Y3bP4ac9D5KbQ+EJp+g9pOSYOcSFI3A6ySfldYMMoJCwyWW7EOTTn8b
GxpghQ9sNt8k5KFRVA4Ly9Veb5wkS8DUnKvnVtZ21HE9V0Z1l/WaFp5kB/T/ZioUeVBLQ2IzIiHR
LBi6zV3XWegWTRWtThrKQwnQ6Yp2TG3AxiUwSU3D9ZxjJoq7yu+UxIUL4S6GflLs9BjBXm+V4jUa
EShkNXtiv/+GZnoyW+OraLvVA+91nXwN5cIbYyRUbty8cHZKl7NLNVvMKnnkFig+nKke1nBwzfE5
CikuVnGUadZPDI2O/XkGoY5UvDrtSRftDGadVvqyEp4mXkw88M+j1R56SmSLkVUFXw2lfEVl5MHP
70kTMfaDGNW4TkTczCZj8BWacfLxI4/n70wE6kKRB7zMH4SbfavlZ8b/fzCCJyDTBbV2qyjbhXca
CS9D022luv0HYvCsGdp1xjyIKSOoaQSeGC36VArkOuHQqY4qfeyF8qFFBIYaO9mnSnmIUp3pPBp2
oWormDSbbxzBlCuzwhEs9wziANBwG8Q67Ypyoor6ECX5Z5uPy6bPmtuUcZjBGtxkY/kX9Rl9avkf
QKR/9iQ+9JDYYttaRDB4lbfRE6hINmfXOF7YK7HgSogdFhHqPXEPlUzSKp0Xyq5PEGbj6q0woMbm
I/5Zfk7IvUVpcAlQjc2YSjuJPIFLsWQgmQkGh5Zvje0oT100/ptDuOysktphNVJTnyHhvxAdwksW
nnRLfQ/1HtZoMn8kWXWaWQCOiTiUxOMIDPPB42NPO3fRNNCs5O94C4+cMCnCW2wAPH8r6E1fmcxT
z+U3X7jCZvIxVA3cbivgS1PjC8Wn7L2oo+Mz1jTcJ9haosjie4UozTqhIsI43yGNuHEFWYazJ/pV
LbbDAA15O4zJ14IE2kqM6HjyQGYWkEwqG3KXKrRfy0RWN+SidM2bo9SyO2qACDVesQyxos1cfP8n
dIFXZMGtGJgX1YjomLodbORBCUaF3H41Gr43Z0drHQ3l+U5GNKlq6bLiD1I7DRpa/FgfXcHZPPBv
3LJK9suZmNlY4lsv/Ypdm9A7rtIW/LiquYosuyjS/JbtKWnqtn3bnFMYsYn1Q7qSRrvwCrg999R1
pQSmIoykGw6Y3VIRIYtXINZsNNjkaXgN1Y8m5plCYdjBQIaDSchcWWtJrJ1R1T+kVp7IreFWyesv
7lW3yukrr4vWodqgjdoJf+Ca79I6vCz9b4u9wAWMojBYo1w5Dd9Mkl2gNB9tMpznON9OQ0UxjUl3
fJeEv3iJt0q/fFhZ+NUiqxmw5lbXOGTLQJD1Dsn56BoWLk07E2o6JbP9ZyFbkNPEOGuGztEqX0E/
BY0zBY3hRNvCbug+S1Hw0q1qP2r5o4+1dRPGl5NHObKqXeuo76pp4FVndQup3uuM6RKPxjMB+UPm
YIOhs0n0LNro6ztFXewp9vyAhFYMKmtkQi+LXj0mA1tdq0JFiSgkwrNGfGcJWUxN9l1l8iGnbr03
LC7ygq+imfz/Nv3t5p/SKbDpNy9OA880F19qavlxljOEVk92UnoYJfZNgQmyjnaMbkKRMKv1DxJm
19pCr9Hy+WC39iPSHqFEG9BiAZ3F59yxJTSqbyjAXP6Ig6sLdwvFt9BymKRHf2pOTj7edCV2B7sK
yoLTMR/dQlAGw2qPnsh7wl2DaPHNTrsz5CIiKi1fAw0vlpD8qJNCPFzYfRX5tGjRk8jxOkoJwxFh
a+2SqIxmeo0iHG5SIrGRjj2ffO2uoHe0NFONWEn2KUufCdJ1YxRww77Y7R2ncXRtdA/MR4fcIYUa
6Xzg4mIKbE+a9byOYTq1yDjFHWt5Q1gW1IDjfNr3MZ/iTJkXM28tQ+3i9PRy3myJVT7VMXs6u2+/
EynextAk56y9J/xkWznemrV5s2x+hWQ+Feprs9zIQ2xl1ogCQKmQpDsEIU8Y+i/7S0BHte0TpSV6
SAM7YyjbjRxDturHQt/KiQ3em6ZawMQAAujFNhJW27yVmj6lPUO5Sdp7ran3ijcbphi3If+SA9Yh
6JTu42WVRzHoFT1cTvujc/iky/5KOtynetUNU4me74gmXzhqefeUlzmKTMpikr3P4sA0cub6Ive1
N5LnjlGew55JtKZawrDzZpvc8zHdKyp3+2q+E+387kqg0xh3QSc/L0p3oUqEMxelnupv1B5TH3Ao
TF5k2Nh/HFT0lZ8Hn8KJ9w2BxBCrgbG0PEsW3vl+I/tZUbwahEdY/SH1hGeJfEJL/VSRktFeQcCV
cx2US7u86IZKqYB2VPFRSefe+c3pORCTw3gmINCBKKD4W8dcoQkMvjmB5dlmMSoCU2kIFFtfQtU4
MC5JLR4G9YD9gkJshn3Q1B9xTmnvak7V6x79czxBEDgwn2SUc1u7dMrv8C5PvTlc+/CgVC9GoV6N
TvNs2XIpvaYNkEi9iodS5edsg50s+qcJ3FtrPEmauQdA8sOa2S/WFj9GcnBBr3qRH5JmeAGj5tUL
hIsajoP462CDejDT/aKeT1BvfX3doebRndrWShvJc3Mp1yYV7CPy2naWrYAl3VclmxRQ4X225BMT
wi0hFLlBw/yyGaAVFp1t8r4Uyrav0Xv7KXJWI/EXBkiFm9p27IYnbLnxNk9NFFNyFrPkNnHpp8xW
iswSYh68cq0HI1nWtvFplk050CnEoOQjQTKLrktvnfOJWqVZopNibW4aj3R83CWuoA4Fx2sfWUka
b/7phf7eGsaJugc3jWwW6Jnx2qi89nMBRoOdCOm+gGNn19sY400QQ+Yhqh81R0UfwuUcSreyWHKr
2nEYum0HXAlTOLxsDJTz6Dy0LuFt2xxnRo240jziHjuqvBPgdG44U+2CUUUtTiJr/jW69OZobGEy
BhW6tEx92fVcvTJa1DcJ484sxJmX9bazkeyzsHMVZ350YfypF/NLjX4h8aWJ1eI550CsWmmfOTX7
s2EfhwMiNPNTPeasHELzoiJmhhHaalohVK14YVwbUufpdh4iYuCRmWQ7iFR1N5FY4a5Lil2ZdiPG
hjwxQVBfStjSmDAcBNL8JHgxai0R+ZyEEXZYfeQxLOeXWMq/SFO+L3MMOGD9o6EVzeXCE2Xqn2Zf
EGcOCii5U87GrfNTNrJzraCHR+W5lSQKc6KNon2I6N1pmGXSgrKylQLRH8Vcu4msBg0SNe+o5Rvo
3TN1Df5UeFi7qR8+hePg066p59SjJKb9K2QysSTa4k1pK5ekXTDSt8gqot+FZu6rVg5tPlVIFjTO
E4/IwIugZUevfWqSrG0hlYIQj+myhXVcwulKGyPxMtbq0Y1bgy9y5twqfJEHaRdzdc0ihYFRsW95
XARSuvan2RzrKy5EmlGpWrSkt2JKL11IYh63EeGGmnS62v6geS6becXlsPldX8CFDldaog2HL1Ks
n+upOxA/OeAv3dnYB+j/5BGm/Nr+w7eGAJ67hHYYKu3NzHBlw0XvCbDpLuvVjl3eLP9TZlz9YXIS
nc6XweHeH+1k5c3WJ4I2+KfSACkXZxHmKPjjMdv4bDVkRi8TMnuDdQCIv/aaNqbLBGaI15hfeqlO
af5ThA8r3bHe+EsYmcqsusnMvUmy7KOiDNKpeJaXl3RuD7SJ/kqUEWA43Y599x7p4kDCU51xxJSl
AZZEZiZZDYal/AoS5CWrnKeMesxJrx92M28p0d1KEtbySP2MZuHxnT/1Wu2ZyUfUHiZyniFHXEly
mBhOnBrbYr5bjEpABSVUfKr5cKHBFdrMJDiGStpeE/Lu+Ny2CByeAzXOBD+ZFPqxi1gptC0lOA11
SuU+Ufgyse4Kw7+cCnenL7BL/cpkmoqIXs5/E9KpsbYUEKY3lENmLxfqZ15k4almBSb8n9P3HLMW
2jRnb+trw9eYfllO5gm+VmgukQnpjm+SmlJWIW768CHNNMyJdtfwhhHVp5bLgH+uStw8zGydN41n
KSPIl+3SVoCcwP6o5HxDdcPhcufsNdwkm3iUn9pExspceKXMu0vPrfElnchKa3FxGCyA3fF4am3d
s8rBlYHgL8kTHyIgBzxHzicLjKdiepWzc8SRLK2RYL4ZZnaTMAiN8JnjCgULrGtqDB6Igl063te3
YGJttrE0bzUpvVj5Lwc8IYpp2c3jv6IqA4lV7wCsWJ3wB9TuVGV3rX6xKFC0/yXsO1Vtwq1yrMpr
x9U7lb9tcwfqYBvrt84oA8WB5kwUW07uZnhJMZhzOm2VtHLN+DHq6ELzMzO3yiZWNJEvOIWwxaoC
eQAvoyaKzM9HMLdNvBZmlO035sKPqDf5K4UdqIl547zZdpcWdh2mOXLzeT2/peXwTzVVa0NspXfB
n+RbG9WC9qEfbl40WAxkKlAj8LWyZ+u6T3VIjcc42U9QC4KBSNvJGgkPjr38FFfVpekrc+NEzbug
ZdeNjMJ+HZr5V2ki6iMxFMP0clxTIcsG2gay3nPWG+GNREZPDoPPFm7dx5IvfymgmVjq+AWpxgpb
Ukooj3EgShVbh1VWXsmX17TXBrXZyPelqpj7CYEMQWX4kQmZ0/UjtzurusITAp6Y39m2z9TUtRhm
GyHv1LotYCs8DF6uc/g98gKEWlFZP2jT1fIphp3U/KnZvSr2I/brwnmomBRnMJNpWPg6yWoF+SJ0
rE0p/8vV934ufdQyIXNhKremsxcm2LDMhzpi1F8LL/6BtcqMg5Y5kgey9SxQOouPgYqVcIc1s9Ix
NvKxR+YxMt5JJ9p03qeQOJpnE75EiAhZXUae5hUCOxvAENWgZkHASyivt8BQtnGHx6nyCfMyKF3E
iDr43HKxb4w/PMV6yuqeWLg5PHCKOvhcQUyoNKsseCT0R0nAzwz3ogSsFEGCoN4Vgnku/lLsIcki
IDbzM3L+UdrqN2AP1t4R+nz2dstz+zfR07YyzMydHvMtl31hMePigxM4s9cbbcTrGJvP5Pyl41mN
H5QNcygc6vi3Ey9SY7u6/T2NXjrcMtRgMiUHJKPUwQSoAAWgLMYM76E4NvSohGwOq+VaU+YSNTIC
zDEa9zbv30IcSK+4Y3tOCdn0M2VcT/3yEg9/jXJ0/oaZC69y4JuyhVFc1e9FLbBgJaeSTV7VpsdO
PA1oP2H/Rim5rM4bOR14i4I0aigT57uFFMldfdNAUwjlN4B4G6v+EGQ5pdkt8pPD2K0njd+h2xvx
4CK20GAPtphNtclVtzKvdYO+gXVcbGQ0fzV6ysOnvnZcR/kAeQAUZhPxjWdTRsbQ7jFpc2lRUzxB
9bb7+v/JQcwIR5KFchUoBVODvQbKd2Yz4O3SNlXnWUnlEugckTq7iuC8cjWNz6i13VGnXA+fW8b3
gAPJWZ65SIDJq7WTqQS6ecluawlfIzDoMIAs6QHAEdkEeLb2Nu3T/doex/KQ+nIU0oEdObQcdowr
fRif30GGEp7z0RREa2bS2+2C98ApXDVVXYuPJqvezTXAG96dCfEXIS1iHk2rt0qdsJ9/5tTeOYyJ
Ir7E1qmU25PVcodreFdK23j46PiUdQ4plZdUzX+PZPV66xJBdJ4rSF8WDeMtMO92Qy0xNj80F7t7
GnCQF8YXToFQ5oRomDpHSGIJKV8CHnSG+2MTqCj6yegnZhAyRTb6jg7XKsQDwyUR9BoRO5OH4dKN
jxAwgYCjVtDsU/X0teGOMj5FcsD3shuNdBct7WZpMJtgHMUPAwElglCS+CXbz/WB0V2ot25G+zQr
JmK128T4svjUapXSv/lLFvyhlmspIFF3wA76Xa8/Bs7kKeWZGf5h08RpggWXJRN7oJLXVcqK1KRq
Zt1UqqxRwbeCYwGBOIMo6g4W7df0QSO6YKxK8JfPnm1wveZNkvAdbogz5CyYZ6Y0QkUqonQck47A
3eZU9you70JZn2tipUbJEKLQYzmU2P/Y1vC9ph9Gz6R7GYMUGqOMBbsdI16p/XcnmQBB5uWFyqap
r9wF/bJmuVOvBR/qzYDnxTrCZ7xLhOeENTkUeqIgJGG2LHpNB+lEVKfMhFs5YlUiEVzDGIuBHk+9
n3Yra2MutKChF0gp+YOyJXClfD+WiRQ0UfSiJyXFLLLjTkg+cVSWHn7s8Q2WJYHP9of+N+Z2qand
KjOSp6SXX8NbWGs9q41Ufo2yFtdfmt+pegmPhjXcNNzII8jBFaaSmiiXJhteXLOYAwwxMrC+ZUaM
I1jh3EsRjhCd8XMPiwTY76Skz+VAy45hBRo/2J4dHHc+pKJ6O1PrALVqv7Cw4mWCFXI4xvmlHt57
goyUh2nVL8m4TXTuw1ec6Ac5zuCgtPsQFUfDG8ZR59k6KqxCbFA2ijdNgQxSWHF2+v8/NBa92TQo
R50LnMKW3NHIH8uV/i+rxtYtTRzCkSxiyIbKN8DiwTegz4ZRCAHJGJ2rbBpM94n4dbjybfqSTmNF
HS7reMZ6IEijQd5qHeQMqYFWotIhFGdV4mtN/GJpGVN5+pGZ+CxqnaAj4TsSzL3m8Rj358JBQbKE
pH+m0KtEwsRjudlEHCSqlvpGcTlLHk4Oi9xTZyGdvcw1CyOZeq+6Q920ZtICMlgpa40mNDMvi7aY
t2NlADYciDsu5RsFfO/0I52qQv0deXxfJbKbUOSiYDbz5CjV9Uuatfqb1dA2pEvUIKUwtopg5HlK
MfiQ+QdLuCIt5yXH6nzoe2JBMsmt1m2xavEddjRQzbqC8MYbuYrP3dLc6NN9aZjLDZ2fXX9SZCBt
OEnl2H4HfqMQ06HVRip6KOPG7R+rrSd5uYoyO5dFBOS4ab/n8Gg202c3D36Th5dY688Uo0abJmfZ
aLEttJ0/nDsdaGbwPpl2arTYXDEnz7mhvxIYvTRc7HReDWMFo1I5D0wMHX8oA/28xQkw4cAmSyJD
fovl8WMa2m/VSLHKdtuZZkedqAfBaOwKbGJ4WKNiPKqDcSspfEnLrxZTZdPwfw8c/CiFrfQn9P4y
cMeeyIp3JN5LTgzOaVTjvyL9kqrrLF8Teh9E4tN5wkEW7ZX6XlrfPQ5D6s73uTz4c7kn56BFt4ZQ
A4k/14hT8ILqti3OSsZuAh91HWHEqlgSYdukIUhLqYM1do2RXRIOaZJTEC8eOdqiQwN3LbOfirEk
dhiMAma8ipf8anq3y/exRf3v+ldN+pv0tyXiHwoAkim/d9gx01LncvPLt/xQxRp2tTJ4LbjbzJkS
CNIkhkgexSx86oL8Ifwts8YrOmaVOUv9de6P/TBq/TQ29g2nXZkDfAaZQBGK5uu58ZUmV03hDsr5
GOGAVGscDBnyeJ/Ry86xOs6EamdARBBKmrk75LLsCT7ZhVLLPmebtsjGR2JN13Kqd4qOw6oxwp+q
Kw9ZP9xTy9g04sxC0x3wLtV2+lqpR6VBBeWeoCeyO7FzbDDzNR9z+CGq8mOQJ2qdipsIIdXYLPkI
96ASueWlIC2fa3TLZcl2QQitdfM6cB1nZwqD9kJLPS7PrjmEBFCF8pqk4j0x4HOZa30F33CwGM23
U0RupZbPTWUe4NhsK8p0IgZW6f+KOVLEdo+iMDA0WDiYI7LCmBBGC9GdFqVkH0vDc5rBwZtdmifc
SNWfBGKWzlpeJ+FpR09my6tLGb0yI1XbuyKSXkM2H2pT7youxDEAKse0XAs/RS8hLXDdk1HvcErn
MHYoIzgn+sUoW3pH2Dn1bs6/pPh5dBLYun5fSjwq4G6pvUXoYaBSPuj1Y3QcyXYERofYBFKz5WxX
jeFz0OdtGsCn4NgeXFoCIPhyL1FDksLYd0tTf834AZRcYw2xApNY+UoOjZQz1t4hyOT0rHEJ55ok
RaZbUDkwiPaVEd+RYj6SY6G2PFbdYd2/pwNLSHVF6g9MCnlIOqEFK0MOZvmd5z+2mYdMpkfVOMsK
7bP//sWpxt/MSdA+YBB4ccGCvdJOBVbSWqfBSYWmy8OGjSQfai+Ofo1+9OYSZQwq1Zw+eP9vWjs6
4xT/6NLbSIXt2nFN9uMl5M5CT9dLjzqgZ+YF3qsHrR17dEg4nXl9rli64sgQnI59KOENYVuqZh+r
7amXlb1phZRX1qcwLV/W+GQWXmoIjxXvslEoeyy0rr2AepK/ymzm98WkK0vLPRl4HSzjATTfu8Io
lEp4Jv5j70yWKmfSbPsuOU6lqXf5ICdw+paegImMgEB963J1T19LRNW9VZMyu/M7ORkQ/BnAkeRf
s/faDutMU2wagrBKaWApVw8jhDnOlGYktiNpGJMoFlxOzMzOPC4qaTP+PUIR8Ht6m7i5D8Bk9BOw
Hue+whiAR2G/BUC4kqP+jMv2cSmtLAQnt3Go9w3+G2lo1OF1dIPqfmXb/mHE/F+CAjDSo41ct4uC
PQ8XrhuAiUbIf11w//dHGDqkHSSgEtAdxsfKQxwEGaUK3H0B1N9Dz0yP2er2mxiSU9qR/2Vbj4pe
YArPUXkNILmOZv5Rz6Qtf43x1VXdPhj1pSxhHWJPwkg6cMfB1WBngy7MnvamZzy4/UjMQHZSmCty
glRDjClOmHZU3tW+HHYcWldhudfOpKElSMQcH4nzIR6rD/7ENLGkt/sQ8lOge7ChnvFR7BKEEp3a
jAxGPZpIXxI+UcN7YnNpPDDTKyVhPXb9nA7TbvisHLEVGICw4e59W/Krzqad8sFEivZNS2YxM9ua
l9HcSXqSwm2OsVVB43A2SXufjsFrOlXnxpE37vL+wEV2g4MXvISUlaM1X8XilFl2OtweAfMttial
0V2NYFjlwa+42rrzn3wqNj3bCj8GwpAWf1JdPjlc/AbuBm48SvW9SfYd2qGbGMRNNqntZM5oqPXB
6hBodcYnTNU7gEqdET8aGYYwdzhYGg0NGEyrT3a9i6i2zy9dTp4ry+gI2SoGkHPFnNKvUOWy9U75
/TQbJzae4gEAEQkIvWtjB8MSRNJDR46oVd4VxMU0RKFiQWLPBR/hYHEIOH+iYcFL3Di05r4RrrP0
GQ9h4IhdVkMowqMiwvhJDnKr+ubS159ByyQr5tanPWjg7fTZ3mb+FVHROt1DVzdX4M10o3rtK5go
lkXa83QtrPRXP19bBvWV/afVz1nsw6shOZ3Zmja2dlwfOreDG1ejURgRyHJeo+clTWxX0pdkdfQV
lVTWFD+ymF+j+SIK84/XkslMGkYyow578XoXYDmK5d8INAAIhXdzrsE9h18p9JOqfSuL3wnbN+zJ
MXrEPimvMXzSIxP6HWl+t2mD7n5DI1XigU7ql8G6By4FYJV1DeojO3oT09JwRWv/t5F1Ww30x0RX
FuV66yX829Y7Jd97Q42O8RGDzxJPzjKJUWfBPJQ5Njs/jqJLNTP0NaYblHuF2zHcfs9c2HrFu13h
K03FqykgaU6/2vCPKq1VR+Mcdjupfmf1uDU0RbVpPlClWiya4HDvhf+KUGvTEoSSSjTElL1Vdqra
+1nkD4b/OATGh+Hf5SM5YKieIo0wRnxnpXeCVHODu7Juoo8Smayt07VZG8CEAWsbw83EQyqcv22O
+THfeyPaHaA9lNvbxv2eYgPXqbH3sdEV9rNTPQGshOJnoIQNwTOyrAXtCJMIeWG17+lD4a6hPk83
y3q+xwkim8tic/Mta+3wMIvRLudkvgcEk2IM/CDP7VYXwwPp7reeQFjEAsKoN+HASmHCXuc/qpLT
Lbhzcu9+8S2VDZJUdu4jSAizUhsvaXZgYA7jn7AGVKkBbySjWkVYEjTJWyYyuhuWkXBn3A1Srn0W
mYz6hs8EUAa9Hl7kVmYoC0GUQxTcpf3ZdPftM4sWgwKU5Lp7vtNwNo/jZcQVLNK7JL9HCI781Gg8
xjEvZDmlPSC8L5OJW7RhZjuQL91f53k7ZKckxu+2Eu+yWmBcbxXCPN2y97SbtdHypDtAL9w7PGn8
b3uUG5f9ugvBX3FiBdOpt/StD2K5V1xb1zhZlvXy0S8ZSI2Eni18tvTYuHILfu8YKOZJ3hdyAC4e
9PeS8sBwbnqiWlzl33NPUR/33FfxlnQBBjTq6vbfpWGi2ji7nGkwseg9nOfYivubob0SqdBFioiV
niMRq+xwaxvXLq43Y2dcgmPaPftAPDL7OWKuORVij1ZfFAeAiwSpWayOji0rx4KVaHDp+NfHdvw0
ncLYerGtrtX4XkRwzowxuiCTKFcGqDJft/KmG9JjP7X2IYl1yvtDl1Iix4PeRdUuECRMubc2UbD0
09S9RHwneGsZz0OGIiuOnDkJJwgdR5YW9s4ayich0Q6bTULodlte50iZ96jqVuHcwt7AcrP20lqu
o8wCWOgGBPlNzEeUBe2KhD21CpAUoF+5NWS5lgoFd5F7+P1hY02At57NeovntQMAzhNBBcI+jFZ0
0T74sRFKG49swyX1Omo+OpR3bN6LX7YVzhvlkfBKymgYO9/shD60Jvu4hErNAz86mODRTyEkRZZ3
kq4R4DrqhkMC4OtI6piHRLyuz7HhFeRQqJy1Dm2uE/bRq+f2sADhEpEzxodKgBxLZI0ydPkQb8DO
SifngeyG4gldu09lrxDPfKYVWgCrT6cr6Cf/mHUummiDcPjWYw7mLZEdoivvM/qUPb4YMzjEVu1f
gwwaV9cRl1t6hCu5fmWt5m4OttUkmWCUgXdkBPyVuBP0OCd4t0hpoLwagrXpmMZR1TEQxGyObhvS
KOCLWSkslMb7PbS5eexYLR1J0/4uAWVulDaLlbZSxKPzgMsTWhPuLznu2pouYrJntRsmdnmj7L2d
FMWdJLyKf9SDURpE4ab3QPLrBkWKjbpRLlCAvq8bVLdtdvRVWuN0qAWTF8c45Fob/ID9feuM1aZQ
PRleAB7jZTZnBqBV826yD1Fe+rsWHF1WGP5R4F2YNOTkSnjHApksl6G6a8q4wuyLf5J6FPRMMlyB
DgeHrmX6HZpjQu1hu9sijpJTnFy8YbaOlX5JAr8+gWC0dYJqxnE0/lbmZFYJFFtYCXOHcEb6pptm
X0Y7aHK4gTAbbdxSvcukB6/KgeunYCPdKGlvA58Lm4Ci4W7W9/zivKPZ3hKj1O5nLmAInRD1bYJn
bVRPeV56Z8/8hm/CQ6yq35CZzyhgjDsFfJMSMGKzp+2AYC6OIcxB5xnTzmxsMiv8HM0aDmZHLxnX
wyF2Mx7ldfWeILU6t0a4s+a22Ed+9WeYmMij14YYFCZHNRoHX2Dy88OmWqe2uy5hr65pVRmrGXm2
7Yr+wNH22EHEMUKYGbHJ6izus/jIYg/mDRgc6YQveqpwc2aavrZejDZ6kqiitnNINlxnULFX7rGZ
Pdj2uN7YxHuosIqQymBECAGub5yzRVYI1SBu832MRwbb13DGJ43hiZ6h2bc5czC3XMbtCWbDQWDs
yKWJRYRN/FSN8w1YJ9OcQqwv14hd5U7Y4HcK8dYtFO9gsTC6c/PkGc2C0umd7dio58DBzJYW9RW6
H2uDajThHJfuySufFXTsfe8j3GTAuK1yxmsV+MWmAqMXuedcm9Ou9pggOT2kWDjw5CZwipJwwbOq
cNm/GgBS55mqyNdAIkYAp9BMN+zewKFO8cjUzkIGmqAlb1BlkrHbvvoUNDsz9lbDYoRNNM1eViRL
qAer22isLna+iGB4JJuxjjdisPW1j1V/RVb86bZptp9Bc0SlfS5aOC5FPyVYqVB5JRxZQX43czHc
oNOSt8WMjFclcAVJo/v0bJ7oWWwtnWNEqVQQpkOmIY5WRDOG6y9Ph/yp1cUL2DY2m9jmG3IUN4E9
4L8XMeEdxvBqx6kPsz0zN1I/1YnZkOOZ/HEzl2xKvKWoWomtU9oDyJYxqDCJncYeIHYTxpVnkt1v
pRhmcsMq3KaJ/yANlmjOMrLo5EuiWn9tu/qryXv20b1JmM4O8St59pnlrQjdXJUF/n1QZclmJPWD
2kly+xbaWJu58UViA+MCGy8hsIoEZT2CFDWZAGFDiGyTE/yyNemddJ7tPiSUPGDUd5MeDKBcJwbp
q1azwJElkEO3s5/d2MeVIQfSUM3xy0pIpo+S0kfNXT7PNGE5g1qoRrxXZdRujflsFbRrQ41UD0oT
LmxyfxwtseHX0El/mPalbo51PH4ESuSYxmlPWgf5arGYQ+dq+Bp0VJ3ZNVfn1PoeozE4hNbob+tZ
3Fljlh2ED8rW0OnJaBvmQJaznoCH3yQzLN+eBRyVMS5uPQ17aJDHiaHXqUGMEKIOCZX5GDP63suO
qN4ag3sNqOfG/Y15KSCfD/ZCOHxlhvVJyO7BicALB8ongZ4ddYZWKMq8R6QfXgafPBaYgXxjekBU
5t7L5n2K7B1zPBfzJ8y3aKRn07Hl36QEcOLEGqA+tuG6Wczr5DMflSZw1ul8YHfmgffMXEuzzFcB
c/auqS5h3aBa53BZC9bntkPvEheamCt4zMmALBjqmUsj0PaH2Id9USBaE+ksN1EuYcO7Bo5ywDEE
ZFbkJIzqlvjSm9ivDstFfpk9sF0Ggy1UaQr330NjONHOQNEmauD+1ZKKmBsn1KBvgagZLeeSRNs6
PzOKJBxVXhPp5cfGCllITk2DYYF0j9aElWC8+qN7KMoqwG4lOAuibgummVbA0Gs5DSHIuaKmq22J
rCw0lE1h04ZXaJukMLt9LtEKdu9dLdyzW5FTo1CshaK+NIGd4lamMON8qlYsoArm8VG0zo3aOBRh
8uZZPU7fnCdnYix2scqGj8cqpx2797jrvnNPUEGXLkDgUu3MicrCwIG0Brme2eDIlFSHIkKlbUUq
WUv6fbeM443p+H/qSLymrb3mr+NbnvnBNjRRveWFhYuT9Swu0re8DYbj3AUPCPA87GvwRv1Aglj3
uJd07+NDRAEoGz7fsb6cArLJXZyMbuj5N002gquAxoFPBbd8ECj6v7j5YqB0n+ULQGmMvJ0usK5l
Ru3CXBA1M0UcrjEE0s8J9tbiqWkLJJJxNtz1uu62cWY/qTrzziWRCiBuEMLCyzYZCbFjvEOXfwZt
7TyHEZvXwQOArJX7GyaVta8U7vKR5L7zvMiwB5oHr7d3eR06Rw+VTsq/capRnty6fD1xLVO3mzg3
kSUXL0AJi00D8xdHWnQ1G8iPczbz1tTwdG3125TGryjtKWsgAPpV06KHYA7ZNuOmcfBvpB2iSOYW
QKZ1ACQ/gSpMz6x6r3tg67C3CMTCwiQPMSGHN04C7Yt2H/QsreOqKfwBvvJobNrAW+BtzslEE8Km
tbuBGkMnLaw9v0LEZx1rcpEkQCILP175I0HFfsbVA+wXA6B7tZif3CR5ki342WJj5de2qd3nNoDJ
Rmj3KrGNdD1R/vzKzPfYG8c3RvcGqQIrs0J+1uZ9c+hK1BKubb9gCnhsqCuvc5YcPHqHC2D8C5uf
fkOp9oxaniQ3Gx1WpfiO6klsZh81AGBuoHm+UNxaPjsAde6d6jR72Ckm8Ku3wvQtetHcQRVtMI8N
Z+cdpurHOL32xP+eu1R0K2r3urG/yrEwzxMiBstjfemZ0Rl6hDp6ELksv0FuXflAP2gMkjE5i4Dl
o5fLo2Uab+GIao8mk1mitRgS5POki2VEOEBXnLIHxjwMNs3mJPwQLiK8OGDr8lBH5r436FvQIeu1
nXMSDZlzHMcuu7JpvW2M8K2GrI4eZz37sPQG6FQ3vTTQOSeo5eCwyV4yrSAV707MPQr3JHobhrA4
yemeZMIIHckSjCKYNBU05Clpxyu37XDOGnG/T4jedUFiofM6YRaA42P1bxjg91OSOxtFfnlpGt5W
JMeelKvSZZHTBc6NJprykJf6m3gVPC0JU6YenW/pI9lJNMpf3j7gEHZzKmCu4p0MB8Jc2/eBFOfU
qkJAZ9G7HUzPnJ1bRTO+8yeeXYMGieZ0hL/ZZYL4vINfavcYXAdVG+eWrWE5ZiOMa3+ftxNPLES9
ZjA//gTaFqO9ApcoOMAnQLwdw3yAJUQ+UbVEZYuICa4VAt98X+hg0UYkb7GOnKtA4FQbMcC21pp2
eNcglDjDS91hykxc4DLlonMMrHEfpIB3y6AYduwkvjqTgT4CETDVBNevMsw9Vqwe2AACTQIUuRt4
o/HgF0p0JxHqjZPw7RI+cHa1rbez9lLUvhIJTVpPO6MILWydDgsTj5qPS5nwNdPZljrd1PYjancU
JGhgb7Im+41QnA29IYmYK+S19bLHuEWm6vCQWcV+TnRBa4IMHCEA2qLV20B6X7bXMsaMS/jtjTyV
XSLIr8tWzWjPq9En7oFp5jFyuvotQZOXyaalCcgrRADyzjYMvPD70cDk0HXgYGYymcYWRSGT2FXC
/XxTlAu5Kou/STmCXUKc7HoWMHtH3LjDoLYC3V3juJd6VC9mZJDuU8f3vos2MYtcFs5odjsxDq8B
pP0ODuwQsU+hCSLXwlIjdqt42KCVxt5btiel0a/Yvtpbs//dQnBbRTOudgY7q0j2PVmWtCrjqG9G
2dhr+hlknOlxmDrYO3F1AQoZAlnYZpOHyQXPJk73T7K7JCzD6sh14mz+aZJZQMZPH61j68EyxKnG
noh1btViMFqJuUMXkxzcVg+bgafkrkJepqC0r6IJISW8mW6FDnm8zWe5+2eVpzZQHXdewTlIVkpS
VNQCiLUHppwM1xscqZ1ALZ0lb6XxUJOCTNmmCCC0n2ToD7v/n99qif8twPWx/kjK/xHfunz93/xW
91+kCAauDGwiUgOTgJT/ym81rOBfljCXT3qOKy3bIlr1PwNcXYfUV2F6wneX/zEF2a6qYg/573/Y
4l++6Zp+IDwcPkAt/P+XAFfXDhwCWpEgRFW5//r3Pzx/iY61hOsKy7ZFYNrL339+PPB8V//+h/XP
Grkke/7+O8F2h7QwDkFBs9bpzbx7KOUH98rwmHg4hcvy2Z5u29Jt71UCkRxWcbeujXG+ZB5UDhRl
xScmg+nA2VTutYfYAppKdYlN88pCPaVXY//NBNUJLAdY4Jmel5kuBSr31ijOKPKaZ8uCZJEbzqte
Qk2EQwmd+SOmoiQ3P2xkaaodKPV6Y0H6EzHaUS62ZkCjZHk1wCQv2/Zt0JwtTWJZ3wjaJQTCT5Ph
WgRFfI5tA5xdedY1qi5LNXfXd8VLRrkHgnaW1yYycVfl9bCI1ziEGgDbjpmdJsikJ2SDGUylQ8Ay
GPiVyOhyA2fdibRA1S2KhUbaOYdOv4nQy+57QCTncPRCaooo/OqX//+/4ejJ8GlqMeyVolctSb06
FlDcdqZb6HUnRbovxUCukjLrFX1Qv4tTlBaut4iVrUpeg7L6CmMmTj/fcp1mR4UKa2d0QbBjAlvv
qT2zi5nZ5HAaybVGX3uJwWXt5AQzIgHXvY/AYWeYl7Dst0JQvsvJAEnGn+rlZbTdEHOMYpZXtgEh
RIvsrFH0SAhPp4tfT9Olc4LpYnY+A0BWL64ybHJX9V22UBUwdP0aiHDaAn53tnDtzAdIv85PMLc5
T3DfQ0knx2GOQqzpdp6j48fCGMZz4cm7PO2srdI11xTCpRbjq4uvY3kh/gH6Vuge8uEesidnP6qP
1yAdOiwjE2ve4Ck1Ch/jDiO3pPZ+DQme3BVlXfHZIXJGHrt8m47UkLRcZr6mX51MdwKBBD5p7YUy
JvIDwtpkpeoe7TRSDyYX66jI7LVvYLv9eRcdWQbXvz9NgHBxnzP9uuta8Is+sea3Pip1TQ5LuJON
NnakzYTHn5c6XdCsP9+CO2MCalLDxQCGkWhqev0wuHskWawmImgGyTLicQ3r98hAFm54d41H95yl
rnEIXd/cZR5ihsge1DVZXgSCRVsTXU4UHdEVY5JOBy6ndGVLD1JUOVh3XnPOp9j9apXob7rxGA5N
+owxFDGcIsYMXM1NnM7Fp1tu66pwYSOxjZ5hod5JYcFq6l1OYqICCCuLFT+g9eUxdT9Fji5uW+Xr
w9/fiAF+hIQcdlewLDatDxBtcrK3AcT1i0GOGO6F4LMs6uDy9yM3tciUnxGeACagGfMjMn60oDOw
njOvRbQeNxZjvEnOy+6JftyGdGV6s/k4DAOCEfH3A7l8ujexyKOtsk4Mj4NGWk9W5T1pFssQGVR8
x6O6fgu0/z52ZXUfJDm27T5FcclHXkbOj5Fmw+7vj4oR50WNWiGl5oXR8Z1op0cLY9ihTEv/Psz1
l0wNpiq1W+5kIn5iU5qbeUWIqkMt1iBjUKkL+S4rVkYr0y1BH/ACl680YHSvkohkAiro6tKH/tpH
NDoJ0f0Jym9YSBSmLBUvcdMP79MAWFP5Vshjm/vWz0fnNFj1K29RvpXMPlemX1e/5TX2yv433ktv
JRrkdtWS02UvPabRia942Usl9VSxB/DtZ52HX35hdWh6pvFO0G7bhisvScOSfcpNb11Ib3jV3XAJ
h/jOT6zqPFqj95hFGM5TNIuD3ffHKs/kurdmcfUCGawjvdDPI9gmZTyezXqA3vNz4XS9TEiq5I4S
5BXvhxb9mBmXd2IAlds185EH5YuRRukjqpc9A1IE28qsVnBHUJ2Vrf9Yhfkv5k+4TOKJXVAZGGdf
xyGijjookF7i18BKwUmjkdMPE7bEbgLtn8rdz0ZqrufpOJfmscY3fciz7ttcbvLWC3je/Ty9B45E
tHHTzh0Kgjyx7T0lKWqrlm5pspPtpKdkQ3JODaeMPa/lYDSwPXJqmqA9/bzYPstsab6W5kq7/mVS
EahqxwsJ72MOzANk7+a1upKCrK7tyDNVVGzAta+R6Na0Mk3Gyvxn/DrokgJzCm2SYCP/sWhrHAtd
f6gRldyIbmpuf777qDMZkHYLoCXOkmVVPzR7Mc73ZWCaCOWIAg7IwTp3ktanx0zyc/EFBMBUPJKZ
s/zOtH6NGhs0p0Q3Q4PcnsgmUtzWcXK7TMVlbnQPzmAeg6x1eDLyaETRXRXvaV6efRcxqUZaKP3P
QqDlG+0Ec7wS06Zumc1krmCXHjANaIbaeWaRww/EoFqnSXvXORbP16CeflXu9BQmcKt6OKtnuN3j
LrP6auVw8zImEQfVtOrqOdm0Z0z6Ntb3lWlphr5sGsc+x/Qa+u22RFyAnmIc74mNxBKL0OgyLS84
TPITjdu2mzvnZYyTD6uem1+m2x/xcsO5MEa0HbWwjkyBEIvQ2lDzN9PjEJs0K9PcI7ed2i/TRoIL
FQCbor1VmeddCoQpbIsG4cSvHhIUWNAxLJHgJ91F9aeAiQ0aeOnsyP0uWfYVzduoexsgc/BZJXXx
8T/+EEUkqYjObrfSMxjvk64I1bvfyBi7fro85+PlhUBZljA2QpBpsrEJhcy2gByf2jF1Vt1oDx+x
/66rCn9E5f+SC2+JuY/zYKd8JXyJdO8wvMRbhgSEwjWmgBsdLvO2efMIx8TVgIDfCY19k6TOs5W3
pMT7034yWhvRbZA+/Lwsn0qB/O2Nur2XLYJ6N/J/Bbq6q4kGi52kf9IMyp/awL9C55WXMMzIVcxB
U5RmehSd0T26+dxdxwIZJ4lQyUHEDTC3uJ7vJnjhPQuRB5YkH9xbEufqXKk9MkILuX0rqXlcc+fq
jsUFJQXTBOTmfRG6q3gQ4syOzD0OXo2DHPTCz/MubpHIxAikf57M1vJ47vaz0mdYmOUr8Dt9O7Nl
vJf2lDDMQ5WYZftY2uI5YUrjGmH7gakbbo5j2kDz5uEUkrgyRpXaUTS1qxEm212Cs37ucfr0Ruh/
tU1/ayL6vXGGEbypV/rnqoOwQXFTvwZW+ta73BAe0vHNmEL8SUfzmAS1d/QLOtqoqP80ondeE114
sP3o4W3mRK+WA/+vDAfwcp63rvyWZWtEI2mgxXmoofwMTpDdMZfr0WiBRiTZnmq5oeCAwBg/zgM0
xNjI9jqtLyJLUUxXzFkaje3cwV72wNwrw8JkZx9AIfd1bO4GJdTHOKJRilwUdoPdblyfwLIut756
Pl3pPr4f0O0hpmizQ19CUczGQt0TVBzC1UJhRmobIwpQgvzBTOLpDCsl2PABNn0+2xuHn+NEaLuA
BzbDuNaCSVkJxzKqW+/UiGA4ceGDZywVaoOi7M+jaqtDBh1/O1b8CptgfMsFy/cb02fIV0YVQDyO
CpSwPnyBFpOHbVA56a6/ciwAEu2hGvtpA08CxibhEoxKClfOSAbleEd7L2DBkA3iTtq9CJ/wrX7w
IL+wKtkxg9bnjt051soZXyAnwgp9TvWsO46MJmr1sYtN/M6W6x1iEIE/RfPPy9Qx3CXMoFtIOGya
CQfVg7egAaS5IcrDvUgPv3pnBTx4qqirNyjOTzOnARwEdUIco36xEH5sXQd9Survscipq5OS7JK0
JqmUmFMW3G526mi0Mra1X7PqvrO47p6QpyE3jdWEu5PxZGDXxTb/P39a3thhDuLjz+f/71dY49Fl
XLpvHUs/xO5iZkN6fKHoq1eDWWGcayaQLRMZyOySkcuZevdzPtmEXwLt5ZcmSideEVULz0NPdUXJ
0EcriwxIZv3qxODk8LdOaPqoeqfOYMzeTJ8KK/LfstKbIaWnaftM5gin9tKFpmP5bRFfjnHFoVJA
GUIk+gz+D2ztkw3zkex4+46U6NvOt43Tz1tZBmmwHsogu+W5Dzk7JjuEl66341O7vPy3z2Hn2iVZ
8SuuFx4hl+KBxRJaLTZjDMunu8T1Tz1CklM+gTzxRt5QH27l5eclQOy0NhGIxXlD3sByfv09xJYz
KyngcRsph9iKB+Dt5I7AYofQObMgc87NXLnnnw9jbjAWwdBhMVeQh+5SnwDTeUpC+VnGiUBzMJLL
08bvrKWyJyg0SxGUJdvcbKGpurTZUWP9RtFARPcQgjmKgX/KQK1VnIu1Dsv+ccrT+erZhDfREXcJ
oAFEkUi2ys3fwnH5SBD3F6hYbFlMe7ee1t2dHhE0tMV0aiflN+u8stdTXLM97+tj2hsQFfoWeNZY
3WchMsgw8Fjc2I66ZAS//a28lvewbLu/n/qZJiD5q8AbZT6e5XyhdTnRQxQV7z0bJN644WR0SfsY
OhISIlt3NgW6fSQHvX0MiENKNRxpyqDqwTTxWQSqgVcukc8GLt9GJ3J6L2E91UJbtATmqhh7fep9
/iP4ggr+j1E8xClpXxMl6O0sx/pN5Nl0bdQMqyNysLBDtsyJc92g62jeCsfZh4btP/ay4LD2MqIU
jSrPkTVEaErNuW8vuUOET2d7n2EuuBMy0T2XwNpXkfGdSjn96pdEDRtZLCHSzIDDEvuGGR21pbms
1cJMXWaZgE6L8pdrVBcXoHgJFGzlljgWfypoJ4ewLGsLtsxSc8eNj11GKwxaYd9sZ8M3D5Nt/Jmi
KN+aXl8C08X0Emjyw8SAnLHvgkM7YrAGxDqtFJELm2hkYemkAw2fimV3aLDTb7XTwN+E5uBH6p4p
fn81mMNnhV+vYMvgYXso/f7DtwGDzFqzT6ZQlYLY8BrMNiSNwKgeVWQ9Y7Bk0EsZfeN9iwikVRy9
xm76WKTg6rzwdxTYyC/JHphngNeSrCkYHPemqx7QM3gKVqbtimMaBwDq8XKjT3xQyNpv/GFaI2NI
jeyChIrFem/GazCAcd0cVGduUdM9Wxawp8Rp/V0xB+/swHg4AUqsvIegxWyYUJKHYftU9Yl9NML5
FApQYO2A9FY0NrIM2TIAwlliSkVS45husRRxFvObIUIlW3d9Fb7lPodKOX/TScAskDAFGf3/Dgvf
XhUKAkyWSCQ1A91s5+Cq6pbZetQn57z5xNpesBNE2e1O78Jgc056OxY4rDmxiXu4vkgb138ZKPgf
nr0NrRmCaOa4N8No3zujuCQ+KeNAWNDH6E1ZMI4qgZUYzjjQwaYKgghx4hBny13VNRc/xdXqB4G7
s5sp3yW6Zl0eWg+MVbg6Qv81Jtz8xrMQlItyMB6Vm70nc5wx2JuR5mGMt1F/h4IkDx0gfiTJoSmQ
jcuotlC6mB/KK4Y9SomNzvpoHy4RSig99DmIjG3WEKmtqvgkOVBODeO2sbHq/cANWJeEERTYG2OG
Y2v3MzcIkU+XxZzPaddN6uL4T8RPl0dt2+tKmOXz6Kv1rCVCSCW/VHXNZziXevKv4M0BD7fBfDJs
D3uJ3o5G6mLgZJDSRt1tamlcrs54n6cOsFtG7zStjNtdggNn+yGwMKmQroS0rB73rkd3SRFYYOUY
Dr1sSszZErlejouN3DkAI6jcAhisu6kgRTmZH6qMOWURhukKNhUKlhbdSU7K32i/ShChT2jgvA0G
OexdhDXgMSVGvpkKVIE3nkygcjSIBubaYYEzYkL0WiveMbuiDHHKe2Mav+kxvlMwQutZtvWtXeOh
wxQNGpxnkDXojcTqeCSR/digTKoxfTiRgwfGgmoO/IpOZKouovQOPfHzaR7S09bhlnI4uc+JYipJ
62BdgfKZ0QOiC0SV7BADmk5sxW3NuhbeXHUGimD2vB9NAYg3sPiNzBrRM5qpHZSGXWt7fEpj/1US
xeuEcn/fh+3WDMS3EzGSS1AGboWF+s0e41910H3bz+Fc3bWJWT0EU3qbowxNhwAUdca4I2XQJ5wX
PbTEPrVVBtBMH0avRVoPQFIJRn3st3bKco/50B1lR9qpCXTDYXXNaDtmnlxajyNQuVAm6rG0k/cq
ZnknFWIzwd+9tkBypMoOdgRrEnkUnGXzTgj7ywRnbjTFBXXqgCSIsNayLB76JNEbvEUlzOw2ui0M
hXt8sBghY/URDuo2IYZL1OWnzAm9vYGC4T9YOq/luHUtiH4RqxhB8nVylEaSFV9Ysi0zBzCB4Nff
xTn3Zeo4HFmaIUFgd/dqR9jqFFKfNGcEvkGF/OERRcEPSSqM2i+BSq1zBSzUTfz+UPlfaW9ygoQe
t35Oa30ygeN+larj/QX2QnOmXNkdgHXKbfzTaKoPJvYFSYfq0zB9HD+YC8eQ+IBFGlq60mVTWed8
8VM32w91O3+ERf8a5em/5T3YhH7+rm39T5o4M2Xi59hy+8dYG/+cMsDIihpIzmXMr2NsP3kcPZiD
GCklglZRhQ8Ni/Ilz/FXdARzmcZigsZm1oWuvZ8dxUO9D+Jn96Y7lIUU1yvxRJ++N+1hOKUnQtXw
Ytxm6cyxavpPZ7pjpvkx6OzwNCXdS9s08y4J3xILGX/mnEDclYi//yunYjsb3RUN1aTBbS6DtrNI
sDUF1hVV7RkO+Kug4NL0aeTbyRrPXGKTFNXvbY/Rwa9CZMoKX3JW/psH+KRtzVS6lyScXHuGaUAJ
NrM1TMvdvQ5YFcaJKMcBk+GwzZX+V4v4zDyQ2JNf3QrHeICdY+2nCdczFWT4PWjlZM0yZkoOZkkt
nZJmsLWj5stp3Y6TKn2DGfF3Gz4lywqnUxVgCKyl/tCk8hKX6msnnNPjFIL9KpMWxkWm9zNewlGJ
x8E0iKZ4R7tdFMDBkmyL22rVSzBsRpv/ZV5Pxjtb0rlzwJbJEc0trcYH9rq/KTPE6NS5qy58zJe9
FM5Mi8zJGJ9NT014IcZm54Dt57FeL5UQzLsxdDtJ7V50imXTLv0NoXG8ccPSIuD/UnNTbJ3CfuXL
vVdF1R4ttjkcDSeaHEyTiEgjmPmzc17bPRI3SI9wwcb9Zkn5JtS7Z9dVbwLt4OtgQQEeNf5Q9/2j
fC52B+09x1/BNdzv7c6uv+QcXiIObTYsmsfHos2Z5gP2pPhwJP3UP80FUkPZ0lulgi9UthovnfsT
T4CBkxQmQiO8W4w3dK1T+1PwEGO2QyjKiPH+GyV5ozokdt68yqb23sym/3GYjcFZkXsHrfaxRoTd
8Z79yJkpDg13prLCIzfJK+C0+gSbjMOMkN2ajTVAFPStXJTRSdblzhnwFKF3A+Ym6btxx24pys6t
HW16kSCB7IP4B2rp/Q0ocXQd+0d41p/BnhhAMMrZ5jp9xUyI63gOVl1OOR4f22dSQ8osYzoKbNVe
Ncc/KafHsHT6HTwNvdFD/sXS9DfwY0I8In/GR9hugTc1pDqr2J92rQaRb6XD/IqJfD814klVPgee
0mDiKpDSMZ2nO7xnGWWMvSIxFdB/4wUTFnLQbQQ5mpQYI8F/Ks6e0+QHFzYnh+CQiKmn/xlOexR8
jgmTgwYm5bIsF2ziGjrOZERhl0iOOEnNY7W4hPqx2HNGg5GvwmNA7W7QJpBLUwLoI+EX9sBa0R7U
w7z2u70LLHyP2AXIXbCzAwLxqpxbk2bDqaJB9ZBYHQJaFu26ZMrWvj8surr75QoAS2ns/KFXBeNd
bj6k5ZJYkWhHWbQFh+bj88AmM5TyS7DxXM8WLSh+yo/ceKZaQVY3ds00ufilQbsNBO4Sf+ZwwtDb
JZDclxWoL2T8cuwBWmF/36LzMgBxwstygvBqmdCVElAMP/zkfis2kGExNg/eJcE9uiLfojATNhfR
yMtUFkexSEmcpq+ZiH47GQPMIu7LJzMtTokHIK2xNfdRSTSNnowV6gld1dBvuPfU5zxjp6mthii5
CxYdZsW3n/ksJcBKIqsryKgQsvTIshVNmWzpzWKCBx301GQucb42/JzqaHzk07yEODPCQtGInnoA
bkoJfyryVh0gndDMaavz8fFE9S2Kx2I3mvWj400SmhBtC1FBgQ7taOtioFa+yv4GWSdv6dRQoKyJ
vFt0bJdGVgBh0eTPeHRERgCxwsy3Q8WIrWDL40eUbuEheTKSgFkmLcPrrGspfWvBEmgPzqjt4XJp
fXKFDb5SdA39seyVSiJra0MBeEM5u1VBTBok1IStbQugkmetBZ8lXIlwG9oM5ZqAtKW03KPPmbod
dXCI89+JmIn7xFQD6DyCUO/gDUfCouOc9PdCkBlE9unMoJTznjuWI2LpQA4MOFOuIsNsT65NKFWX
2clOYk4uNjA3Dy4d3wT1WHNJCwPM6dZ0/hV0guetexsLcmBZlD0kqYGGznyigQbVjxbyoydfsoit
Ilblo9U27wYbpCXZ6W6OwjL+UfBFmWs3shYGCeULXvfX0rLbpng4T2brbp3Q1Bd0ZIY2U2SfCcVO
F2XDYzKWB+PsOTxzeaEDV53jMD7Mbl4fa6N8v//2lOVA2ebxNaWi7ua0ut95UcAZpEL3vf8eTSmi
EYAiE48Ng2H23jkNxdJuQd4ODusVrZ/9ypxwbuVXDdgLzCsuyLeuqK/3lzkfPuFYBHszptSyDsBW
xINrPpcC96qQAALvv/Ttab45SFx1SjKiCOx3MfvVlvkFEyyTlsQ48MdtHiTU/tpQXSDWoz5j1GzY
ZZ4iUpQbusSZ0xmsOG6G/aAAZnWeZ4XQmphUC5SLwjM2U36ZK3LAjVVw/HLnFkdPZvHLYEcegNZ5
L4Fx3NOZNs+AFKNFzCYGHZ2pFd7+9+XCpXc0nwiv6nka33Gowm1DcLYSF19DUN4oISANZECaCBQJ
bGvptQJyxWM6+ikXBTpZ9DQS8V92qf1VGHp6i/7n7SgYbj4Zdxscehx1dTr4abEbf1Yqfc7LcDxL
hUdQhl72zHjzSbStc/HnIn8mbc165ZO9IkGW6VvRDp/N1Hov1LvIZzv6WewZoqfBolG6fQI0KTJh
7XimRyQGGvnZan30an/Y04a6CD/DzNbO6Q4T1O4bm2rsT026WJPDs3DT1dhwXru/JENwjmtQQsuM
CAgsiSkHZFqt+4/YjMvfitozs7Dd16gfts0URIuHY5VOlUufwTI2BbHK44qCDzbP/hUTpk9Kk0IW
GTcHOTX+2Z7h8wW5574Yi1dDpdFhNIb2ohcFLIzpqFmICRnxiM39Krx/CbsgYGiNnIFiLsgHVccD
nx5GLDWyp/PCpVYQqsfZDMaSyJIHeTJizxLt7FBap7qL5fn+Qk9aA2J1GmifkInNYJpRwMZlRH2Z
HBwRGyuv0pWFlYGpCwJ6nWfVocRh8lD1U0TLtS04TQJEKRZvgdYSf4QY/jqpAY6G8URf2cWl8CPn
gXYO9yGd9rR0sYgnHlUuVYdLLPOBT92/4v3FYOxJQKFloyWtAkN6FZqX0CCYUhBHnDBzl7Z3JZAw
7GpROlsSTgUVm1b7kqU9vJv7V8cwCYiis7CvR9ZLHEXMBkjxwFlrFvxYA2X4/v2GZgQ5+D5dKtyi
XN/fd3N537vdoGkmTtzmXJsde/PFFzIzdxS+OZ3uddEcdHh0QTpQupKPTZcJHADVMprO+bltfMWJ
d0i1Vi+ysk5NqORjFFqAe3AC7npdTR3xyzIHVK/+hBkqNzQe7ta4o1RjYiY8BJLuzbb4Ew9tA8+I
ee5ULuNiqWlJIT37NETxIerJUHVF5Kz++9GLtInWCef+M+UgH/e7Ie8BbPao6es4HKyzAyaG1ZL/
Inuhd8TbweZ0hGJzl1AM/4rLifoa+8dqcRnJxXTEoYYQ8Ng+/7da9qZ5KXWZ880SPb2/xLYFR8vK
zoam5JXGPbYqcU/h/RLh6JYIx3//lcVAof1ie/8M7pfL/YOo8UyszUzQm2DmnOMkg7kqXy5HwWQq
HKmfFBUE3ftd2HvezPPY6gF9JOU/gRX7IVhe6KCG1gasGsXMeTK8UBGXAXKKOsZ023beA+X2q8kZ
3GtJkY5tetMehSA9DNmSKrVz48p+nfi0w2BpToWxZ5CrP6q2IsZuFC9jF4hNk9UC3wOx/MJEP8M5
s79fHEzzUPdPGceXoejEY9EzCOxRdHiPzE3Sm6TuG4ztVVbuWamq78qHNj9h3MLez/hSFzqHxQek
ODCMw3+DW7ajl16h0dyXXQ50+em/PwgoZs2NpNxjwe9BnhV4mFwwqWHt3joeNF7WPY3j3BwwxYXc
mzkArrocLo1Fzge3jXmwyoq8AxckYQvomuQxwdhgdzuOdgrYuQ+qh2FJX6XVEK47Qn99D5GMhGnw
iu3iGXtE+aeZQb/fF7kxkh/Kwi5PC+107O4+i/8eJp0r45MFjn0NScDlUQO5KPRwm7VY1P5m0Qul
GKRzrbzbWSZNb2bNCbsfyRwTSmbyrJfh9+Q1mg5QkTzVRynM4WpozdooU5jviw/t7oVqxsndjK3c
jAq3mEgQc+4mgsY3I7ATLM+okT+xMxnv/93ywVTR3pv9VXGtv4CrortFHFP+U3lCm+D/3dXkLJrW
6Di3PBkvJh9oVuTGu323kImk+mv4zc7zzeLZDmPsLfwqVmzNs9HDeoPwtqQqdokIYVWZlAh3/XT1
hCF2RVUFZ8yJm9Ed7Vcl/Mf70xIbCwAG/remzMAiTgwGaf2crvcnJvUa01WWTGJzA5ZQNSmCZZNj
fwGV2c6Bs//vTVcOO737EnG/YSyF6ygw6MiGRwTVbXm63F/mWJebceCxIVIKGzDuN/uZJrHXyS6f
47wZ/8Re/RxPTOLsuUIbA4lm9TnQa+i7968/h+SsHTfBct4pOlpdME/3zZfuGIL3udDgj9Vvt0PV
MLFWWUXmHYfWbd+UT0dNjli4zPbtNrsJL+Y5DnV1jlrrhfHlfz9yEmMMtgf9/d9aZnn6yMMSovjy
QO4LitAHiAeZG4EWDpris05H+p8G9YdjM5D2YXq9u4oodgoAQ6Ci/WlTXAVBztCIT2TUR5YyzNu0
lKIIR/+suOjfPN9go1IiOnstxOFq5BQAeRbYuwJ/jj8FD2dvsIEPYX2x5Iw0T0KgX03SSH+ljtr3
HJyh1p8qBOsLwDH6LYv2xbAXBpc2ebvIZOldT6xor2bKGlYiMwg39k57MqyMI/fEkY3FnwXYUxid
YrmzlssrnbASZX54tEonWA+JEwK7UPU+ynHEECgyiPNR3VF6QfWYKxj2NRmQXSBNc9+ZBOdl/fsu
Jw0KfKIXG9sprTlbdREIG8ZpDd16uf/SOtnvjlDdS1401W5qaaFa/FZUsX/nqXAujjW+2EWKRmyO
7VO+9DhgB2x3pdF/yL5Qh4rZNcrUR6l68q1cModq+WWRqBfN9OV6/x5yIT5yLXKyBuLzLnS7VtBc
nVGjr9fpd+26GhRvRf9iFn3flTrBHn0zNsGCUXQnYKcKLJtgyJBKXz5UQQR/TznoDbHlPYxYDRA7
A2bmK8vHCeHV3v89dBZCJKMsGF2l/s1J3MGDNvQ07AHortvFhz+PuAjNkF5oofh8ht/CIK5leMy7
WukE28ahn6VxYpaoKNbQYH18pcRMJiinKgeelsC8JpmM8vTw32KZYPGFKMpEginaskutK4Lk9/Ut
UGWyU81I2O8337VFVc9Cdlgcj9nSEpOj9OwzJlbXECztBk/stIXQEz8K6vOI3sXvzEzgSUDn4Nkf
nqhAdKDrmG/KDZ6BBmR/jTJ+bcBzv5VVNez8gCSWafnFxbHDg5nRAf/ffejafXsz9XuksvTDQyey
Fk+gbdkGKDD76I/uMgBT7u4ue7OahBvfL+kaUBbkg7R4uAt/95d0eR/58ieSMdHGouNa9ANRgj5i
zU+JxMzl/G3ivQGmQYqD3KXcMXysnsWgfnWExT+tpnjo6FungpVpvLWYBycALqrK6T1N0vTFJZm+
iSkU2zOLnKkqgvQT+H5zayHJLUcNzM/DrbJd8xbE80JgTCgutaR1KQ3zj7pb7egz39NTGlyxw/lX
u7f9q/TZSIphKaMahvE0+UOxHabHquUs7EQI7OyUJ6Yuiy+S9Bp5COsx8oF26OhfHDsLRCuwbwOc
WGWW1GLWPcoI1hu6j+hc8pO3zrWofowZobTh8OQscpWPRt+1BCNFMf4gsxumrB7GGCzVGFFiYcij
E/vFzYufhRUymEXbiQJ1s8Qwv0w0BhkGLum+Ax9s+I8dnOIUE81OMbAjN1kzy2D8Qkau23eQ4egE
LdbQLDlko5Zj9SzSTSHgVij6YUtzBHsSinMJiusgkESN5loljAV6/6hDRYjNgBCYmlDVpw/2HxQ+
BOGVK83Zxz5FPiUW4RX+OlZDIN1uxfwlTG5FCtJwop6Gs9X03cci2iSu/dMBk5JQrShjiS7xFG8M
nHaArPAVoRz8FrOxH0ffh6k4MqNNgs+B7euRnoGz7XC2wi+6wiwL2ccZYYSRLXH7Jl73Dam4WeDz
QDjbpASUZJGc2D0/arAZI15Ec04nBnrfXZm6J6zTe6sIOqKcAPR7Js8rKy8vxDihDo0/biQDHPIz
DexhM27llp/tJ7CIJsaWdetD/UAovdl7Lsw0lYbpOsYr58pr90LcbzryWX1Kz6I9ZmyzY9Co4zAC
vWogruPPpmkpoze+sQ4h5YCPWJ+NrJ3XaDpHwlTf5cSofRSEhzup2mOL255Rd7As00xBmvknJiG2
Nu0SEnGVHdBegOpIZtdNku50bgIrWzqWS+eF7NViAgOyHB0Np/vTjll8yFpoQlHG/AFK+kOtFNny
RdOnSU8px9zh9mRXQExhN/mGu8VHVOywWnNf02DncRdoZW+G0fT2LgaTkXnNeRymBTa9TiU5euYD
kJa4uldmoM9tS2Q5C/iAs4axH+so00YczRTEFqvJHMiuO81tnOEhAG94y83lop15ixKiTXYmLzoJ
odK4cl0RcedUhGcpmb96UV4nBcLGwopkG2LvsPGdfHnT5p45ljYpve4RGqEu8MBGxQB5PCdU9ZGr
jt1XRfhhXXb8W3VAzQgsMHTTXlw/mpELKMuHL0wr0bojlEA9O7l7QwTHKkpOkEIDGR28JkVBc8sn
julbt6JYYcwrTdUUI2lV7HKV45qBX4qx0HtLNRGeaHErILP2XfeXQOkFoSLCeQ6WzOyloncLoghM
rymLP3LGbqBFx384op/6CuEwjsEMI9zeeMSz9lTZb+nJj/M8Cjrr/VUSLElYPwu3ZAv1eeieXG/b
d0IfmpbyD8fb61HgIiaB2KnhdZxNuQHWvrNm1jv6V2cmlqEG9+X9KHZMBGKKZ8/34r3ybblW5fDe
e+7rsACu+uWxkZdYbWMhDwa7o0JydhuoZ5DOABtydrA9e+I7yKjfKOknmSy1spxOrhMVC9jt36qd
93nBZDeQkKnynHrxKtBb7oD8EFHZzuffjOaGSTBDjIAmP4ATa7ey9n3bGiddez/zPO9gXTVnFp05
adHoZ3iHoZc62xp3AhJ58StkNrh1m/yNgqB6K/GK++RkN1zRb27D8pTXJdV3lcn94Pp7jGMPOb0P
W8OLpp2fwDtsgSbcf4Ud+1FSWwStitZSlbsImFCTfW84sNU4Vrr7Nk20vmqmf9V0yLWsau38mrtf
IkbAqpY2UWTgxVlbr6nrPU6CusS2WBN2jPtrhInhbIn+Gqr2uaby48QOd05vyNgvTRKxp5LJhe0M
NTRz9NscmEYC7achpR2B4aHCqZ7hZBu4F2fpSg/cctoqYb8l2qNsclL40KAresPIU/PRoH0JaZqL
vVQUMxvTLiyLL4yvLJ1dIleZHl7SGUZzboc3t7V+4HDmuzBMb1zf4H+b+iOh5djBqnWC6ACwjtPd
JwHxtUzLf1w7mp4A5owZ6RlvGKbNDOKE+/VWW6XYzfKxLrpxm3IgowcATo4395Bwc5uTChIUUha/
6V5gJ9GDGgHXDwYDdAhN5pLjzTqYYnBDzPJ0HRlbBL9PfixqCyOUnDqsXnRkwqHHZ9EpkvdlZlM3
yTVzFtUbFk0Ku0tuSzuLd0ICsqoyQBgVhBe+Tjdg4DTyrTPmz1OTGmtK5bxDZ1cA4uh4xPJDpiFC
3eofMtyzcNV5NEknAkXreIemNEba5kcB6SXqQIbAHBHsJJcb6RUnQsZWKH4ueC7xjDRnorwF3yaU
WQkGVlqzsfYZqvsTBomQcR0mMGK7cP6qztiUIQY+hMwnPy6+p9H8pjzI2kSwWyRRUxPL8dEPjVNP
f4AX9lsjWCCTFiKE0WFsTWUNUrnsAZ/XKc44/YkyCIxZlvtu5CkcpLtmkiMwLYVK+q/30EInC+k/
G8kFT0GyjiaKuKGbr3OQtH4T57RQwj5jvV5ZOpXnPkxJ0EUPtR3/yj2ZI6gHD6Z96E3vX6cS8J2u
2ob1XOIFs1+60b8shrZDybEyc/CRVDF4pWbUUCKxjzstSkdQc95xKJz2A3wj8Cy3hnubx5GStgzV
NaoTrpeeSENkgHeXtcNlMiy+LJeFzLG6nT8wpbFuCWUBxHzo0evaY7Vghzs1/nHjqNy77tYt7Z1j
Zz95YKcEq7BWs/Y/+LxFFSy4eQIhrw0MtrTTqnXbZ0eOAQabJxvO/bNOrF+Rqd77knSgyR28cfEr
QBfjbxCFDdzsV+V06khkH+OJ/YLeA6K1Yz+ID20l1IAdiCYi2k0/CMP9pY28X/uYwwYDwxbjJJIE
nFLWXZThuXgvrJoT8uL1Kp2Ft+0H+5ICq77JYUWmM9t6hwtdYUMpTz2+DFoOug2qJjdjyLAnbud0
Y9sAfTzwDBWedY3Jq83CfeBNPpFxzMhhv1BwErLj9F44+oi3OdlpeRWTd+BzxkDSRBe8wjN7WOs2
dwE6VjpuVFfNfyOOLDhAX3PhsEh3F+pOoYTUgtJJnEUrAShkZyz+7uqti/CbZfl73LqPQVR6VI66
B+F4r4Zm3EQq7msMmw1NUJ9W4D35iWOsG4C+w0BfXVGAjbfSkecw30bgE3sMjPRQgL9JIK9sS7ZP
SWZ+s7C3TIFeQyckHDCpZ7E0GHDV6JXICQQqpEfop6XzjIySa+PJmgCR037i+9skBzNgyb7cOlaB
4jO9dqKLb4FwHglC95MHsBWMXkFsfk3nG74eVP+djlHDuvrvYF9UZs3MXfnjVA5qU42FXruzcSUM
F7AieTsWpfRsxvOls+1daUJ2otz127drxMGAxhwJIVjU+WOoP4GhPBY2bX/KphwZqnsKrEB+sdot
6FlVnFrIEygXw6ZurXUGu2Qd6RQwAxUEXSVf6Qk9QsHoLwV57zWTXRiTnJd4NxnKBKV4KsbwMqFR
26b76ZgNIOF5Rr+CdehhuWdRSvptG3aCXk6AR3V3jQL8GUADv+0yOTOStlZ2EwSLEXTrkGc5Emh8
dGJDgyodn5SJuoq/mq0o4w2aRFiKSuDeW9j3gylvTWHzD+Xg/FU6Il3E89qapH1Nc86O2loKog1C
9VWpLi2KLw+lGQ4/+Oj6L3QmQZGZtyTsGTrnHWTnEfgkDsGJTL1fU35Xf9O33fG2oSTGjfM8mckf
kEDUGeT9fEgNcJqqppsOS93spXymxG1XynDQ5sb6K7TkQEQl9+CaeXuWLDK3LilDtzQOgR1TYuDS
aeUuvujZeKg40hy0xP1pv0/NxKUNGsPtwpQjGRDsokztbZpG6KYhYNvxQlfSe5QD3/ZHf0fXIXvq
ZcaDcncD8HB2LZCyqeFASWwykJI0iADchDwncQ+xWs0KLFNCsgvoAXXoM3bnypTstcKaFKqXqUP4
1IGIZ65arOsMvBs3wFBMOZIGriY7TuudRO6ME25/oHqHcBLJ2VheFPuknp2qlx/Tv+ncI1daU7vp
TKB9EDB2OqRyHFPjvMY2gx0wU3uBcwE6UYSrKIDLiahBQGza9Kx8ciD56GL4SHvJE3rBPC946+kV
09CR8xpgXiTjboCvMM20qATtMbQHlkSeDiULTlKpP1aYLYvOKeshSJYzSjlJ0EtAyE9wFhgtn1oN
ayo2jm+AQ3Bjco3hv2kKt2riTg20AgTsvJoObR+6T395GtBo5+4ZMR6KjgxlxR6yio9yCGmhpPjR
VrPaGaj/FAmsUhU9xqJcTW38NXNiHpryKhP+QkqVrHIkzqWIhg+GP0XTMmwwmpNVA3kU0XjTECVS
vHQYe3gEcj3vGV0VoMhpYGrfwDy8BwAykYYi+vSqEfMqtuRtFVmsRsw5kX0HQUhE/c4GxH571mLl
NNHWXgz0UeX0/GsvvkWOmHqfDHT1zeCMuZqt2DyJhfnad22M7YCLXVjsZ/1vi+PZilC6OA/DKXDo
jqsy8dGGFqNHSTQblwLqDEiXkGpuhyg8JwdKDCtWQkqIj6WIYW4E/RfNva9g05b5HpWNozPSQtx/
+BS6roilQKgbwUsb36MNVW5eKkXgvWt0wUzbrOAjqe+G2STdNpTx+K4X7OBSBqbdIfgH/2w2Dqu6
cMvzshafpzJhi9m8JMvhvCeILu14vlnOVFyUaRxsPYDPXkCO95dmss8YjrBVlDYEvfI76sh2cnqE
RgJWOCJIvx2TKjjks7iR9fgdO4Imu7h9bFUCBMMsBGRiLv922o8tczsreA7d+cq4NTl6PXw0ulVI
6AY6X+ux1Ff2NNtqPUJhOtD4Em50xiamrvJo5SfRDugl4OuEAWMxjWw/W9gsnP9sbIEd087uT5jj
FZCM91adPR7w7f8Zl710azQfUdgY59SvCaqGTJdcgDm2R3FKQ2X2KJl5oneurQ7AFbvQaNvbBhvA
br6OAVKuw6nUq7u3NIJ9GTovmXafuqx69XUAghJSgp/b3m7WE0XyBD/H3qTjxqPXtOFYYvViIH2R
/DgLJJ6RmHrArfCEVFUwTQ2Zk/rOFeEFiJWa+Seq4VcXAeICsPxYhdPvfCwos6y7aVPTioUuOgVB
tRuGlBpfy2OGYNU4fFJAjSSWVkhJlKSnfylg2fRJSkF1WftbUR1yngzbusNX4xh5TgfdJtWMNnRY
PKUjBjDTBdcr2l9dL4PHkPrZmFNtG7bjlmTns4WAjqlgVyLo5rpnRsh9xkgA03hvT2cvirk2uSuI
/ac4DeCU2Bb9aE3zK59a9NZCAABHLwx96NaRmOLHAhclWzg6JNy8+BkAgu7rjHbTkUIu0buXsElf
2mZKN7KxfiX9rurVk5E9IJYDNzfkc5gXr1lH2WRd3pqBz5SrZEtNav7hGYyWXJ/ddUkSI9Tpukri
FlNgIbeguvLl0W2hnoPZc7V6B14877wSGttI7AmFB1JlSkdOmngAzrT45yUvfXo1jfLHtb0NplRJ
jiLwmOu1r3MMM5+7lEdwJoo1m8Edu+3+GHXBB5FsnihYQ+Fk7gZLtXTb7PvMADbVWwNOo+rbmUd2
1jocro1d7zvMPquYqtY4mocnzimppGSok3yZymL7F3nVv7kgwU0RKhVy9QfoCwyosYFLkL88MwwN
B/cQ9jWpORVbbw0H112k6Qnq3frYltGX4czcoDmzy4rZefQyKrjGykH6BiDlaX2YEop7hGS9DIfn
KALq13p07liZlDueCKSTflKxnVuLILbB9wTUw94OLnavkay9SqZ6S5/SSTfiljbFm+948pCH1Vcx
JPPKcMh75nE6gHEFDM8QwRw4PTCe/50mwwE3PB2mM7JrhBSnl77mkfVuCyvIxTKS/53bGBOoIrlr
D9wPKKLtMzlQOMxpdpip+Xwta9hZgzn9E6lhXfOAMkwjCmg1i6FDzglHuClTIczB2TpYefg9oc2x
NWGiasJbKzS9w4bdmo/FKaIb92mcQBwUuICygQnkMP0YjXVKFKcr0+ggCPmfKQUCnfNVI/2OqdpM
JWN+HqJ71VCpEIIjT16VFejTndIFgWniwbhKOxfjwls20LHQW4cJ8c3i+eXP+mGuaHCGYtLPslh3
iFyB4+zLiYxdPYU38DRXpNCVwPI7hDlH5ZnpgC5xJUKdbxkIYYb8PVUvVmdHN7yHy8AXq0dD3Wya
mt55UacRsZPHxg7Okef+43qUv5K67/eew9krc+Yrsmod0p/oe9+tl79l7dLyNW2dyikOKiu2Bd8N
oYahOjQKun4j7JbJKrNDs+VMyVv7xuHNImpNW4jEB+zC6CU7zt4FdfnW22SFbMc5iaqajwP9DcIj
7hc0gBpGvpC/l4P5a56KZ9ZgSVJHJLvQic0zMuO/CcOo7WMXaJHADZu1NpmZ1dHlIbaZk3J6ruLL
4OIFLqPlgT4D38eNT2n01hrg85fwukHiJid3NC4cfve2sFcWNutDDWeW8tZYbULPB/an+XHY1B57
lz0MxNhtSdlFF9n+K1mACBMlfHSS1gN/EHHXLmbQB5v03C6+JUYYHu1GODtd1NlOtvMxm7qAHAtA
s/B313EKDtCzVm3kHKhn4NlS+lwUo72TLnG/lro3TwfrziMK4dELezDjTB98obsVOpBmXMPHacji
HcvmnuOLcW+C3LkhDemxoWqkpGRjhgwCQ6ffmwYzRoNC67QKafpgLzEUryaodGucX2Q20pywM4jR
rZ1yerU1HF4C6UT5AdzAJa2YnHMlYt4lkDO84+JfnMvyK0X6IPvpu0dPyBdp/ILN8GG40RtoCJIg
Hutgnb8UUlosqWDrS+hlKO8pPIBZgIeTT25kfFeO0UGUCR5sp6ReI5uLTSXzfk2yjTC7pITHl86+
a9LvkffK8Dtc0MUtqeggkclD0FNl4kXzl39sVPDYFJQF0D/L0K6OGWoJd68cCq8NO8jWzGf3ko3U
2u/H7yGmYsurFZEaB7a+cpJXSs++FCZjrlF+p+co1hnBv/6nLTnbT074gQ76SUq6dNj7V7P4wiO8
DUJGEC1P20OVgwrjXUExW5mp/CtCqC9e3fwiTPuGGsTogpEtF+VEM6einUO7nNsCPrkGu8Q9Huoz
hKqy0D3eE6M8hqgkkMOUHPLMf+sYFTAGjGhJS5Q4Wb3fnUGT0dN+RxIZPIOh1+XbkrQwyQyNAnd/
aVEjQmJtBx4JnM6VFmfpDRTqZOWVVT57whbHyQDHOF4Sk7hwimF8oSw4SeidNDkEg1Pji+dlPC7+
R92ZbMeNbFn2V3LlHJEGGAwG1Mp8A3rvTmffiJpgSZSEvu/x9bXhjKqS9F5FVA5rwiAVokg6AcNt
ztlnTG6kkoqHxiA2veOTIT0wPy0GyosAevSh7St3ZS3Ci8uHNgsh5iKJ8RjA8OwsA8tEYxD/VIjx
1GTkamplBZzZXEo1em+SWiJuPVTlmSztz8UsO7CQZn9mBxzsYh9b3mw1D0Df6JrzkhGS61trhSOc
yQthuolvx8uSaZvX3XQ/NtFXZHXRXRe39crLM309Epi8Vu7KaOvp6PYAkD9Wx3YZEy1LiGIkeazE
8zB97qz2ppH5NtGe+RDauE2Wc6u6LKtbxVdMyggtTz3hbFzkNUHUv4BlQuY9h7cyxKbCeVRuOMvg
wQTVVZSrbYOODw7x9JmQUHsto5g9fBSD/JhhIUqZ/GC2lz1datOibCwgViERkZUismDK47WTzTaC
QMZGTvZu+awDgC6Hvpefq85Vh+VF4uquDxdAUng0FxzztNjLc79a8/zDbb+8ZxTztR4bhr1gDXGs
DkdWTgiGk/nWd/3ps4/Aa+0MP5STqWuFCvUQdmN2qMZAn7W2cTo2TKqsCk3r7MacSYVJutEHdIV6
FhS2ZBlkhl50Wy0GrD6ms50Nn9iwnpuiRoj2hdgwyJexO93NwRGopTwwLFd93J1N12DLt8hNO5NL
WcPuvPr4tw26SWaJ15Fpfe76ySEcqneOftiaTHb5AX6Cvt19INP+Le+yuyLKW9holvMvSGrKVko5
trBM7QCB+5mkVhU2DArpfTc9mxNyco5FSLymkavTENvOoZ/TtxhYV2mF8ilGsrNRyKmAixBeyzG7
SHMvbzK88FgPx+vYZX2mGxkfqqoI77nT4Y/bSLL8e/wOw8Z1wKlGncoOf/ODAJ77DQkHGNeSjvJM
R2gXxNwvP4jr9DycixmtXOUAJIArbGXVQ9gS8Q2ybsMIqzoscn1RBE9u1QULBuzHqCibpwjoCwUh
TSaCh1xRHvs9RT6EAh5rjnVrRMZpDAPj6q+/ZW3//i072pZKuMKz0Rpo8RvFDmkxhV4FwVGli/TW
Jqtll0C43zUp8/wEC9Bb3VqkbhgSR3kSHPLZTAjhaZiTziWZdwPjml3hlCOSydQ/Bpp5R67Mx0YD
2VwkMUj+UEO61slb1NeXN2UJttYPKvIHfP/Io6+/wTXAVNR0GQVpZgKwJWqS5GZn7Wo4mmK24Bo7
CQ4ElCh2zO6FoNS7rrXFdbO8ubzntPIzvOkZ9o7N0Al02JlRNHxkqLe7yQdulVM4z8yn79io4opw
tb0L1Ix+wdbup7wbeI/4skob9etyBoVNWTy2jXHy0wi9phNjKoKTzqSisW+ScBj340gtW5bowRDU
cCdaL0y1DdizwF56x2rvCsqgRJKS9de/N++f7hlXu5KLzZb8xwZ3+OulRsUYMvUyYIrwiI+K6tCW
c/A4tU59jsrpFqPFlRUaTrazQAavZE2LUwqWbBeAHJgI9Ri44P0Tu8F3Mpe7YaE2EauNFoiV4OHy
YeeUuAPLBeYg2oeqS5MD6G2MMcxDH6rITFaxttyd7dY8Gmxz2PQec9+qwV5HQNJjU8OAnXRyriOF
snWmf10kmtmIWVl6LPEgr6prx8lZ3iEOuhzXkx77tTOb6cleWPFsKqOTsoncmHyPia/bZCdEGfsk
FfrFBUm3r92UyxaMPlKi1GCqm8JAgnHShx8fq0pexxUk/gnb22PtRNV+7t3XMfPuLzrUyxvkxffg
11Dt2L5eiPRi409h91wYaN2lI8bntjbv/ErSto8Zqg3bYiYzEbeA7YxlR4Kb4jqIZ7UOc1V+Zpuz
LnNPvbuLSq/vYJA5PTa03jF4JOBMxzSRQqiO8q+U1Mn+zz8rAuf811eJ808HkreQMJXnwpLlP/Zv
dzfJsDREJpAavKnetkFjDZHRabaGYsrb26HYE6ECKEYLxgxD4509mXSPcuIwmrjC5BUSNxCNfYn7
FoCu1uSHm4Z87ruove+MKbyd1SeNNfKhihnKBX5E9VXT9sTmvWjaDHCOkf4oh/SHV85nlJnGSXW0
smPNRqScB+NQxiRhliEa6wuMZW5Qcg6mhDnep5shSKdbFytRVLvF4+VN0XUgQ1A/PVklNcs0ji4q
UqFWEnTZpl3OglHW6KbmmCByZX6P0qh5M4oQhXbRvgYA/mAwZHDOY5G+IMedVpA87d1fv/C29fux
6nH8e0JJz+ORxmv/6+0p5dQpnFXplYakvqqdsoSGmxXZXsuNyIbPsUhmWHqhIAaucK790gehkTdf
ajupb2qBoitGYIeAq2Btg9aCGacOzo3Sd0ESjw9xDHXbzuhr7Rqz50IN5HDVRJaNbxfx9eWN3zFU
j8zgK7lSuIac3rOeIQFtWcATq9p048qHDskgg8S2i9hssIf52qTLpQ5mHgODNJBky/z1a2PK5Wz6
mZyK2IhLUfGgtJSwLSF+fXGgOc6pFxJ9iwfNJnsBT0+1eHpQ3c3EjzUuOwE9EOjXMZi2ief8kvT2
e1CEn3ul6nsG9j5e+hZGVUaCtmxRu3Hrj7u6Ft1pbHt9nMEn7ssWybjZ2veD05IhWlfBdVjJjBn6
ooft3IK9yNvlTzT36Ull8IQuH06kcd4ahS++EpiyHogU2jZ2OYAXN82jqyJzJyfVLE8fJukmtljX
cTxM9u2hC8P8vRmcB7vUN5y58+nCgumF5mSKPTh65JruPZ8IFwQhKRkHIdvu7sgaofwa2YwqQuYg
L3hZi6tIzLco5Qkg6b2nDyeDgeqswzYASsBEBOVhKwejRqjjemBIeRTEgD0Kx/wadjr8OsNdiaZx
x8pn+sSwPd/IxnT2bGnWaaPZnZFga21S/scq7FrBEnUCkTc2xJW1RESvUrhULHYM9+bjjI0K9HiV
NqtbD63fYqwa0PSQ0wEw40JXu9zAQ9M1J0reBbwx3jFpblZz2tnby4f9Ao5l1X4v3ez6otWUi2CT
YBkob2eZlx6voI3RKPJaAlPILcWUWLx4ymQXA2sRLyidmdMYm0vj0FTOakqNCXBRuu5B5x9Ty2Bz
zEH9GjOWXKMs83fwDrn4u1g0OzYoM/lsw/yWpuOtIwf7B9Sklckp9Td1lSl+PwFg8SqWaK7iarcd
z10Kr5/wwA34RYjRCSAYHYY7YwrEHtoSPWVI9CylwbOLKdZhrsQ8W69ULuQzB1iTUFh9FOGlWa1I
gbAfM0nSupeq+jR3o38t9fCqCOhh/pGV5umCwexa5ztTAhM0b3O0MrN5NnLRHkeceOD8gkMMM35D
cpeEmDJk2wK9LiuS6BP2vhCcmdWtmaNnZ2twWRLZRXaOOp9h/szSx5u88NCEecCmx802BkX4C821
twarRXxmMpz7VLYMfjyHVFsXyRjHBqWCde1WJLNfrta59+e1QiS9vlwoqQLBih8Gb0IOeyspTcb7
vSlWSyUsYdTdRjP0giSthq25fHj5M5fl5t6oIjimuH6CinQ1Oop507WQus2RAAjb2TCSKYKr0VQb
1qsBspzRnE6VY2AndcPhOJHARmHu2E+1rG84akDFdvozgqsfuR+X98SiAn1N0LtfSLwGlAckG+x6
nPkOu3DyUC5mPwS+3yCQRqfLR0HZRX/z+DDt5Qj89Yi0Nc9mm+RealVH/VbezcFoZroifZwxBFmR
VpWuY77aywjI88rXU/ANaA0G546Ibw0qkl06SSm+Vd1bjnk7Wmb83E23LRC/21LE+3wOgZCwpGX0
HDhylxToNFrYC8CggZCw0EUcqaCzsrGYQ5JbhHVq43hVzQJ7oNY9FJkootJkWRFbjbrrle6ey4Jk
t4XIl5qeOrcDh5ZEHRTnTyWr2Qc9kpK9HLhtOLZ3H91C7RmrIBpwTAtpHzvytx8dE+nnmNdHc2j7
llyhOLvO33QbhgSr8ebC4VQtVRIHsmBqhpdBeOQYdOXrxEx9m2lOIFsH5WvSOk+Ohx0stOH19Qgz
rozIAbw/sHC+mIT4vsq1ksSUXpTylzdDoDQlUCI//iwgrAepPNI7Bb/uyNYmXYtKeucGySoqHTc5
MoUIyRXqwTemDcoqcjowPrBzXTDAusVnPuW9vjGiiX0R+DD2sfcf4wlz6s+Z8WW01bRXInFR9Fv+
bZ05epW6VQgBAz1EYZrpzgVRCecgXoCniE51/hh1gwC/RCziQLVNLctCo1lW3lyr9ZFi3X4AUrJG
mGY9W1IHhD0jgEvqD+cn0rlP7jimJ9+HjSYm8RaBkrvpF70nMfZQT/PB6/ZkatGbOdzMS7RxY6lq
R/zDbO4shvc9Cnc0djcIwo0P+v37+D+C78W/GgJAZv/piteWcCx2ko69FAbCBljz63kZDuY02YmP
sggHSGqpvU5QHRTzQ8jtWIJq3ZfMhpluYpEd3YNpFzHZpXdSsv30w5cQ5XQMT20y85MeOvnkp/mN
F7ibj1PERG9lNtAZRiymYArA45XUnB0z3IPT5tu/LnG8X9nw/DDctY6iupGeo3ixlh/2p8N/ZqvK
GIksdy8ykIyiPXm1SxZjFxuIVfKwDRYYGDlpM6SKbmcPFYaWpWkSZYWosSELl5UvDgM6bNIk0CRc
jGv4dKPDDNwWieH02mvYCeRKlIV0vuFWYPscV58//qbTtwYLPqMEpNhtU9OvIZBUFmTDft5c3AbT
yJ1D1HwdLXKnKDKvJSkZ6w9bo0bteKqVSdqKF183xJMdSh8VlxXBkAzYdj4xUdEb8jbtawIxU7I9
jDjnyjFa4u4DczibF6h2lf7AtYmfa8gKMAMVDgxudU7VaT6ioiH1Ydj1YYvHuYBdYQbrxvKS89Sg
DaDfbDf5QM5RaDMWb/1vYeKzGC6Hfm946jCD/l6NcSlfPVB0K9Tc+XHISAdZju74OVD+sB9dNqsX
SHqVinewa94J81AE5TS5uxjlaouJeVwHan/5sISf9jcXtvtrp67xSElpuq7Jgliig5JLofDTtaBC
Bza+034rFjbmNC8OeOvy2pRyIU1zvFyVZG/cxQsdynets8Zm/WAjM17FPUE+F4q2MTHFXahruR6R
gXcYNUZp+Ctcn8mZAGS9Grp2VzEP3MY5hSgmBZ+UuLpHE29PVzA7+rupW0SqbKVMSvMDT0LwOn4n
j0WCpvBySSAe+z82vDpPg10/4VuwXLt8W4R6ijPOGgR5N52cj5aXMdHmDyH5A3QVmlyx2LKqxYR0
jZg6p9WX65xskV06Zs19PANTTuYKzvHFMO2Utw6rZfilFVDoiKg26tuGFIF7f5pWhS/F1WVWg1Z/
uo6s7GnA/XI0+oKd5/JeMDj22um64mF2eeTk15bTuOCdAsgvwXxq/XnlRrA+UvNH2KiOpiBmGI/K
y/O/RGn99Nf3vCSQ4pcDjN+zK2hpNGBlU7nub10NqDWdqiL9Nlovg9T9R5FH812ueaaSIZ+G9W02
U3N1SfiirXAP8nH6bJLSiDj07uOSGCK8JXHb03lMjKVsh9ehl9Vb5TMmyNIaj8ykyzekkbDl7+tM
p1/Q37zPjps8GsTuHctRyQ2MjFXAIfU1IACLhB+KRjq7ctWTJjvL4Hx54y7PVqDjf/0qUJv+08vg
gsY3JcJiE2ae/m0GysgvojVmfjnUGao5k74j7q35i0qhsfvB5zwX8zaL09ep5neDGczeamKB0G8z
10EtWcAuoHQRElVYxC78S5XvQPGdpdvUbyrk6ZSmNlDSsPxUhjyQpyya7i5vXJSgRzucAXP5n8ys
wBTIO6Khe2ud4NPywfy//pReocEy/TrkdYKuBswV7smKFFQKkmipTxzbeGI5V9yAKsnY0M2ItpgX
bucg2HFHuazw4CDnyClR+wDTCuMOxSJU4eLLlCEwwQNZnwOHjPVljdP20aduVAnGj/J9qPLuVkuC
3b08uc5Hn4BwYkFSfr9nOzK6XdryZMc02lxdplNR5hWnJpHfpDUDOXEwbqOmZBYfF3vst/Zr5UtI
eQ6Opbquodz7nXruSXbmAQQVHYfp3nJeGTh8qxcTailbggGRYSFerGEqoS489hJzCDf5Ek27zMn6
Vtq7y21vE8+zT5eRHYv/j7+k8IMfg24xhcX5XTv9iUcmXgLhEtzOvTkiHhkH//vYZvsmxZFak6J9
hSu6OcnlDY1Lc8KBowaRnBi9WvuP/tbyC73Lcmd6jpxs7cf99sPnF9TJ8HDxdM6juvVGeeNHSX7u
68A/kyLCHDJlSf3xbySjvhVZXMPEfy3Rur+ilzkjFzS2CEzLDRSN8CvEi9JrGDJPFYqoIKcA656s
pSnLwhBrfefuSxuvsifz/q4snAmIW2ofS8fpDpZN8PTS/RZiTgmCCoOVUeunvJiKeynTdluwn99n
hfWYTYVxr1qN2Khqz8uOCvpv4h0NKdjcjLK9KTSSxHnuCPiKpL1WE3xWKD/puq07jfY7Ko4Ey1AQ
OjqAsYmB11CGOJd5JV7AUwx71ev03SEn/oO66ov3DrgmjMSk3WfVvLekms7+TOZqMMD/tFVAdlVj
z0dbGFdz0BfvLccWxoTpxaY+vmlgm+2Ru+zyYMJ8VHnyNYVlvqmair2mAzGD+ObWHF+nya8hLFJ/
yN6IQRIygapk/SO3eDmMHDhIIMm6yost+tKvwRwTZh22140S7S7Bs7v1u2DYNypu9/0k0P1UDem3
yXgeItg0rZk+SAh/4Ln0Q23rYX0BtsYqm44ftGObNNcqdweSocVDEEfen7RjS6Ur7KTFU+HDmyT9
axMM3vzSMNlnHA3X0KRhwtHipyPMMACEj6K32/vLIfgfvxSzzT/+k4/fi3KqI0ybv334jydioovs
P5fP+d9/59fP+Mc5eq+LpvjR/v63fvkk/uE/v/D6S/vllw825IG10333vZ4esB6m7eULUG8vf/P/
9X/+2/fLv/I0ld//69/fiy5nIfvwHR3tr8lMS9nyHz//+39+3s2XjM97KoLilyCn5a9/BDmZf7jE
CJHhxENJEMWsqZWH7037X/9uiD9MZFymB1EH4oDpWpTJeVEvaU2m+YcpeYwIU/E4pZ9gsv1nkJPz
h2nyXBEC0KYnHC3d/06Qk/nriFwj7hZiWX051GcAFb3l//9cnlH3KSQihH3pq/landzDsLW3DKvX
8eqnl+RftDh/+6V+qwTlZPXTzJeyd+0BXOLGWI0rc4Uv5xj/3QDh736q3wb/oWFwv1++VLDPt2TD
QyWsN9a23aXUgNnVX/9kv5U+//Qa/ta7dWPQoDClJN22h2aX7NQOy/Xu7ypp2/5XP5XLr117QmvJ
pfPr76pyde3q+IewZhUAq6gFsMhqgVQVRN0JY1rPWTTO5ykkXQYNd1GYWPvZDUR10Mw3M5FiK2fR
tUX4NzYSKdPGMArvmmAC8jpMu25O2MTab6auFqJeqF+kH6KL6FVCbnrfrXF59CsnRd3EAgrp5lyB
yK362tiSL4ckkmStrVOFpGd6pt6O9uic4iG1twYpZuuhJdW4WZBZfmNW26kxPWY6oJUASczgEjxA
t8BXNiJChWAjN9zOVl/ew7eDVO6SrZTPnvweTYb5Ix3y/luV2/6Ovp3G0c/haiCKuWHXhBaLqf7G
HWOIc4ZdMjq2orvMm7+zafOuUtNuj6KEqz+3Q3WNq27a+VLO1zgGxjP9JkL6sbXYLrRDduAdayFy
phFls6g2bCdGHv0LFU40jbi1qlqUm2yIsHzUEGzvrcVY/YyRL+ruKtIqgFCabdqe2ejl46qDFpR9
idmqyo0i14Z5txGYznNJAM0PT6awAxBJt8EWSlsybpjRFQFBlnRLwyZnZCU3Eun9wgm2NQYIZRI0
DYeD7ge7oJF/4pXrYwxBReFdmSXjlx2civy180Njwuah6m4j/Y4NJizU+qtBXEK1xS5t/QBR5uGK
C4YgujfYawX+xmOo4k3rJB9DMrUQLpKEYKHVg1qJDWJMEyHvpqjEfGVXuntKTZVEK4E2PiCENYt2
c0VAHP67IuvhxAUWjLs0TN3b1Juc1Vj0CYYEfMIq1Ijst1WgUeb4purQqZBdm/vpvWG3zY8gabot
Mk7fXNlNXtwRBQvl3Mm8H6xGqyPyl2kz+0FpXBXg852VkkXCHJfy96rKLflMDs/04oS2ORKinORP
hTExILX7NHpx6H0hOFsNEJSqqNWdm1DZ71KqRsGvtw5vvHxAA1/mSj1mI9zypDOL4pBaFv1Z6REi
a8ZieEa7j9SpT/xPbQXg2ZhrBLuFOW4bYoHRJZI0106oGzXkhlXZdRpjXGp+z9Fkfi2y1H8uRTeA
h49IyGD9CMSCceeuy4P2gPul2rD9X+hUE76e2QwxGY1ubp3m2Aqfo6oRRELoZYg1eIqwUpwr09c4
VD3gbU5+aKuox69oDI0MS4S7oMmibHxrbSlJu5zSt2xA2Yqz3UcO62JVnSz8JbgG8olRQq7GTQrF
Y+fZRFxEnm9vnAxr5NWACuqtNtIlOAmW+AaEkHszVKW9RwfHHsmpRtLfIk0OpUtg7dUgiW8XZOOh
WfOy8lks/QsJceK+dtz5eTINhisgM5rHyhROhJQ0Rkw5G4SCB5NYbIoqvc7zEd8BKpLiG6tHsvZS
7BsgQvtu2g9poW+ZFDlvk+kZr5kV2J9SuE+CcXYQ3ViOq7ZCQXVHG2PvnRnyILWctdiyopeSLcqj
NehoYAsbzt9Jna9hQiYEs1tjGmyEjy9m2ReRpKcbf7SQPCMsu3Kjtt/lrAQYW/XlO35p7z2OQ3xc
PLz7NcKq+svYmsNdhvTHu1Js78iLhbYy9CRhlzrP7lKYIPcONzXrPm3vcWzgGAqEuJ8NpIRN2fj7
obPAzlQm6cbSHk91ppqTH43hVz3BDLZkWX9VaWWj7THS7ofOVH9H1T2corhRN0OZYnjQDUIGK2Mk
6s5yE6up/Z6wJrrHwWkDBJgWmGk4fGNwYe26KkEoCfURa3VtPToMlg5WM0RbWpoLUBZQm1WxNWdb
4T42YRG+zqD6SH6YAofD15fHsO3qx64W1SdDZvbnyMQdA9mqOTZ9Yd1QcfpHSLnWCZ2xC6yihyiX
ZglmXKt/yGSfnZmzl29t7r3b3MgrKBlw4ECRjocYZoy4AkifruyaLaJnWFkC3k8TON3aNsTjGcXc
Uy14b4o9jS3VljcR0/8nCXRIrLw+rM6gNToOicp7n1SfzfgqDHJA0Am0p9nzeXLDpxjWdqIjZueo
CndwEVmEhiPXh3Cj1yBfzPzst/XW5hbZj70r0afDztynQXZt+77a+GPun+26NDacChWlDvXIQdEW
ExdPx8aUukbU5wp9ApAGnsmKvGsF5mszwDzAbdy33Rc/bDBYG8TefoIvShvJgOsLRl+gBZOlULOE
UzTeG5mqn4cZhSe5D/Mxnyq0b4FpNK9YY5y9GoJmT3J0d2/3mBE1i4Ot2zrAXwBc7fwqFOuIEI3V
FOhvQPiMveiF91YjMwmvWE3Fu6kxmA9w3c/XrPzCbalRTLt12xy8MLDggzHIw0yQNZioWZHx/0X4
0Ag/JGPciY4S3gAU4Do4ES9Q3c6FO4LeUzlyaKYjxskGmfJ9iIYF4xH0znVhcrAvctSI5kU0/HrI
gaibfTKEOOCgOSM0qprWesHaF+29usFRUGVT/o3OtgmABoconP/7Dc3/tVv5pcO5Lb/nj239/Xt7
/lL+f9DX0EH8VOoufdMvfc0dgKim/fJLK3T5lI/eRqs/pGuZdC6M+pHaKIZdH72NI/5wXaQNroNo
1fMsk5L5z9ZGOn9QvlouepzlMyykIX92NhbptUJaDv2Qa3sOkrz/TmeD7PDX0TN4LpthJI+930aR
geeShdIXrENtMtlWEaMdQC2SxHW2UOKU1LBO2kFAnwqD/DCxY4dpYJNKNlbl1uqqifslcI+s1ufn
yMYuF/AYXWWunu+sGoRUxHRxEzi984x49m3CUr9rmja6xZbVkp0moRdHOE5aSYIZNmCibGIK5TjA
2mcbsXmrADZEiPTEdNSJm55VX2af7DqLd6aLEqygorhSbUREgpuNO7P1odeSZ4i8pSyZnEALrMeE
UX8eo+Kzc04tuMslgQbArK4p38hubLtihTRsZHaS5K9mM+c3i8rpKmkWsX6vqa1IuB1gJLkBPhKZ
iPBTXqQkwEsHMe/YpDq6ojV1o6tZ+l/8qCtOiRp4/unGuE2Z01Hmtf1+8FssgI5XH1W8RFlY9Q9T
MNLvpuTdzzMJG2A01gifxIaQmmRXxibmB6N6Zyc9f8JiVGzKEoqcF871gT03I35zNrx1WJX42aqB
aUuZHQwvN69j05y2NXb8DbyH6A6RTbNhgijWFN3tqoaisulndfABTY6WAOlCljnjY6T3ZK0dPQWH
ZHKdeSuSXnxmHgwCnIgMogPLGDiKdK7YF1L4zY64HeNo3kyNOMWSroqdq153Ir+zYuNRjbZN/Rh8
pXD9Widxcc1cE/593s87+M/5htThYK8UuOcKbAulUtZmOwP3yeLlyIma1f6+qlg9WhYOO6vpY5oV
alIFSSFfV+AZtnhsf5jTTMR5ppeKi29awtzEpyzLa4Gq4jYbgLd3nPyHWlcWJgbBt6+jxaQ4iW3v
wX7FBm+sw9CtcZ5gGrPRmDBUHakxSwipNlKd9TjHzNEIj/lcRX1xS31VkoIn76H2tShbYoINHBMi
pUzHXcmcDgyk1VbIMHLwGX6EwzEs+mDVE4G3Jg063ZIRyhltip6nAM9EMGtRUqzSvmhdLDJRNWHi
spOXoE3m4Jpqo3VPiYFl7i6ZknogthHu0NqdCKO5oqZt52NMsEK/dt1oap+xkrUjdQDg9oZOV4A1
pQWK+P2HId6T0LLEOqlajKKWO3UgVkptyXU6gD9mAdi6xBMFUYUoEY382C1GNEqAjMzNNh7ZuNbZ
U0Dk2bDtbRZHjN6GPDsOyTx/5jWkTEExhZu4gEB85c3COpOEZcenvmaGc9VbbnU3ydR/LeNoIMHA
7tASh1PD2G0qsgcVDPGzDfzGW9ti4SlMyBRMQD9Z/UbRGL/WsZvv87hm6QVIE5LVXHZDsEYXbh2S
FGvgpqf1nLaebXZiH/ilxaHkFfFCk04qFVw5FJwQzwOfyFWDOpONfk3INA5jA8GLn4YyRPBOQGQp
rRxeC7sibzOBALnNpT3cibE2m6usc8YFa6ib8iYSTZHsOoAnNewov8dc0zDP3jQu/hAmw5VMHsfY
w9afxASCbDu7C8pzapdkUkU+dQslTkkWV+R69bMVt1a2dWZl0kByJzWHjJGDe5WNhYuIr06nGQxn
rrwbu/D84hVNsiZWufZT9moCDjlQvdr3iGphtUKuTFBanwsfTPKTzcKR17qlR/Kf0syp8ZuGCa7r
AK4vewwzmJpvPv7s4QmBaqXJJzU8e5MCqX22isFf3Cs+DAG7qCpAWqka8luJ4cLaLNya4KaxGkbr
cCDC8tS1g4O4nk4PKiTks/6MNcRFhVEPDSpn35kAesTJlHrw+R1IiK+TFm5+oONVPncg2rcRY1hr
Fu11Gw1tdte7ncJg2ySzj/mmMSesaTwGjDvPHBYKhxXx60vWswaFYFFI5pKwiqEPuEB0DdaRkyiB
rbqm4kvNp9QPpUXr1qkOR3+GRJJ6DU+2F0mNlDVMA2T/fsHCRFtkOIVWktNzCefdmhop93wPqAvj
wIZIgy0YrJldLfB8cNMOQVFAyFk2oPqE8BBhZW5k4jOcSJ2ZdCjmMLdS2xxKoa6AdNQsseq1C32S
fRUb+XqH3cWEmAElEQZcZ2bwNs2+zUmoY/N9JfqUf2wkxk1flVnDNWc4YtDHopzr6FyXg/w01M6k
+EUrC1crZ4a/z4ISowQq8CpeI40b6/c4aspuX8bzjJks4tu5dsK+EF/GQpT1Kme6AxkxyFDmca8m
0aFupGrvc8JnG0AxU6LWChanZs3gdJ/CxKnFTZs3OthR63gvTSyEyw3M5nmJIlGPYTX1ck+5rot1
0E3iNOlAl+sRiVq9NTKgTltLeCFZ04alp5Vi0YdtB66ZxFkEgIaiuYvYinR+hwwjQLiyl2ymeGkK
OcHsKMc8wa4ZFMUOsh+9b+CUqSbhMCnLEyEJTrCDdp/EwMJmQitCRrz3kEqQDw+i7HiyJrYb/Qh0
Mz0yoyI7lYEHoXCtE8bnSC4K1HEIrLfKaePmYDt1hXI/5FI/w7+l+p9Zsz86LnfQAx8791YHm5rT
3E3ZrMReakHhGgWxtb7GW2f4jBsCA3+bH9dkPKQ0jcCfXKA1PP2RAg9jAkZwqKYmPWg65PnFGca5
+doPurB2RluJr2ZZmuY9YW9YTN2yiVhV8Xt1j4HCFLtfSg/EK9gryRjsAGysRMYT4abLVeAdvE6j
NmxF6Ic4Fi0TYhlBD+YqC1lE7QY04pKDrGaDqLWZLWmENBSgoSxCu4o6y3ElqraC2u72nn8bj4od
mutzxEEq8ev+3OkS0TYoez+/Lu2xadea80O9cmaIeSPmyp7QxRYVXvmaGQcXcOX019DZqva7G5b4
OVr4BbChSgemo7RFOqwVSdIcoIjEy0NqGG67yvOwHtcMHO1hO449NgYjFuhsJ793qMXcoJm+UtGZ
+Jp7tjqrAuHwsEVUWXcHL8ExvgqQ5ZYklvaQuuh5kZEbYRXe5oAxxaEpy1R+oryJETdVCGKPbRW1
LHjBzIlNTX5ShWeH1vKg6MhNeloTqqrsBi6+QWHx2kNJrbM74ZvkExFsVwY91pkoz5/8Zf/MN1gX
3gndvWiOyDKSduejfeDslxXJkLXusvwekhqsXQm5EcvWWDbdGUe0NujzhoDbv8K3AQEzypotMxlc
21i6dFE/9KLqAV/MDmvM0v2fHJ3ZcqU4FkW/iAgQIOD1zrPt69kvhJ3OZBYzCL6+FvXUHV2dWTYI
6eicvdeWXX2zh5jAQL4kOyInOTOIG0743E6dxzZO560a+n8NIgKbgJBEakBELQ+dxF8g9DXwOxOB
H6Aoumakmjmn2vJDiDyRRLgH+7t9MdEJwmyJZ/sS+W2HO5qLDvCZHvzHDit75xBe40wFag8xP6iB
JtDGkpb4TSpHlLS+auLnTJIK0BVnAm1HKZCPrOnsTQUwUFxozC3Dst2hWmglqj2BRBTKhPb2REt7
1g5+qWMdtYhARKK+iKJ7Rdc6+lMoyxCHZmyAxLnC4Jf1hUnvMR7Rwq8lPKp4TdM4YwqQJyyXwzRD
1zrA2SsAZcEUmoAMl3o4y4jiaevWM4RIhSAJbz+iKZIJZwtUKkIPny+BBtzGHDzXgyoQSIBBePeK
FYnKKjka+GtoASS2wT7SL8HcFMuKQydqWtkALiCVEwOABw75py86r9vNSUUv0qkMcrUbPWgsJpEy
fRJXitjNLjj0+XicSAlydlsfVJ7nF84liZQeaHkntLuY6XvevEQR6O9AKI2atgHzXh4sMtdMJu6d
Krf+jEJ+NQw20LgK57ncmHbY6IOrPLe7xGLI9HMM7Ja4tcmCYDdPFKirJvNUdTBzj0i4hlQ1SjBN
VOym92Na0+QELnBSX1XlmdiNqTuUPcMaLlLRUPO3IWVmnI+P929FeovYl0XQR99oy+dok5HvAFc1
LCZmu+C8Y4S7aejDsjP5OhCTfJTC6m4yE37/i0gosba5U6MbDhSej0PVavgk0MlI4whiOk9PdlBA
9zXR49P96dKuuiLJpctoDUpfytopJLgt/KVQrku7euW1ZP0tdowJFVBsqOhzbP3CfLBycM0IIFwb
xXGSV8gLCCE92Fr0LiE4tNq3Jn1MCX8Z68kR+LKE0T26dY87b0FGeqhE0aN4MuxOkJUSPK/C0LTL
aglDxddG4T32bcoLo3CEOukJVTCaCWXPFdgurYzs0zr3HrUMhhHfscFyX9Ukwcl8qwJeC2W7zykz
i1h227iB3VOwsTWV8x7quYqvbRAW1rbPQT7+6UiQmH+DQRfMDoTgg8LK5M+e/ZiGQEe5eUiGYAyh
ivp1ltIxKd0nD5MSF7ZkEw0Tfu19mcvYtn7CLutHfQ6dsS6nR4oVI57oH9oZX3mXpZIQXiAy8C8T
Ufs5xFOwfRumN132YOEsBw3oDFW3aVA+2XcQMxEqbFj7IWFnhN3ahGDRi/QQIvugxpwPKrMIFWQS
0S//W9MAVZsx4LXvhgJQ50Ep0R7JZmZ+5k/chz6h8jfBZxA3or33YES8uyo5otbOOHEfzQzP+myq
CIXTaNiYlOK0eS7JqH5T7EfHWbECiIBwzJ+qo9fZa4FbNBaJXGcK15zbVmQ+GU2uNpGV2g9RJRHh
V9U08PdTW65DQC4Pqo0hy6S8EtxcsRE8dymbGkJT+resQ3uowVbazP7sOhuCNVnbHmGoZT0+CzgJ
nz7lPYMWMABRm5ExiX+WmsfgIjgM0lH7qWly6BFdfhhyejJdW7nmyrZhV9vcTfdBViZ/hOzMR13V
mJKDvDrbTc6mQ8jABdaS+q17Ko7IHfMb151sV1qD9ZB0IrgvNdw/IAD2wQ2AjNTkyf9GOEB3oyjF
vcnR+wzMJLb4RiUepboyDegwpDAWBEvhqCRE5AAZNP0Fe0wyilFbN8oaYzPZXvsgaaNEazumCGTS
qL7s1gU9ga5nT7xFdrckh4qSs/9uy9SHnKKGDSo460F0zcgv2E50j9MuPpm8w+d6UtMRa8p0p6Uk
1yh7hhPtcOuZ+HCxb1Kn5cKtuK+EnHSMoarhNyLcXlGplOqvRv59hLMybJXKsjsUB1mcCddVl7Dg
qj1RaherxhgIvWHD3tHq4fV11UTFxWlLKkKZzQTKtMjudyOmQ0YSLlJXKYtT3oSac6LmT2WYy9Dh
dVvdhxVK/cBmhchlF11PRMO1cGcTL7922h4qbnJ1X2YkaHQFb96xlogJ1zXyJ3r77O3U9/8S0ZJF
3AsqxjUKbPHYODSdoXqT8kZnfAFzI+aEKx7lyuU4YO4BqrtpOdDTMuICKmqzj7aYAmwGwyb9uaci
8+SqCyLOIuEYG6rK+BIbJpGZGagFnK3Ou5F0ULCldmqu38T5gFnp0f4kboUPwQSeQCPJzd0H20kl
FVOrGNcaRUWANMounzaH25sneufza+9U7nrmM8k302hkB7oPecSMs/EvhH+2ezZw/bej8UqbMTk4
A1yO2mOQ7Jvda1C7Dx0JMbvUa8uTStriPc1TTGkl0xKyWYns6jS20pUZ2wnJwH3iPdiq4y0FHdyl
I7d55nNsObJ9mAexpMX4GSCgOLPRfKNApOSqP7hAPWpO3aMQon+JyIh/tub8OZYEmE3CiR9lTO8w
E20RfWqv6E40zoi7bQFQcwgl7d1O3OK1yqB1bdvU6eGIBK7xA5alIOYgu4UmzYqC8dveauGhFnxA
g4EFAawuHDrQ9Lpisu3RarnriaHqylQ9fo7U8r6DPIOMEmXunVfT3LA96J3blvZzr4b4NwLfsmpU
kazlSE91onv3bPUqsVdh5n8uVSzJ0kPxMBSLbaXjgmnFC3xvgClLj6hH4E0Bu/EDXDq5HXIP1P1b
pItqE2ROSESaT5TAwlV6T0qXhUKoZBKul0v5epwzb6MBY7K8aBQGtXUFfr8No/zZMDJioAoAwx3D
aD7SMtpSr/yjUqppPw+n2HefNMDulYoZ2Bpl+1Ko8mzmxdmU80eE8nxdCVtvySo+SdpzHCx/dUS8
Kwtz33jRcxfou+nFD3x0J8dlZ0lD4CXWUD6ndX4NKkQH4fQQqfgz7PJ2Q1wk4MHRX9l9WazYqZ6R
X34vf5j0eGKiVXDHq58/cWKcPJfMqFmMH7mroXIPqtzIqSGdDIDzSHotsNsO9Ct3Y6NLNzZsSjjG
sTzRSJvOCROso04dwtJT1/20fTinq8YlDdkIK3w2ZBfF/ZsdR8+JpYC/KuONIvJYtu5v6VfWvsHV
tGk55tdmxcVeDdZWEYmxQp52SWyo222FjdYvx0PW8aVVvXdJpvnKhfopLAZ6T8uYKbaPwRhu2HfR
U0zbwSYnqrOsX29K3rhP/0l0chkHfNmCcoEG8kfoG6fZ4vW2kfzXocYAX3RAl0iwCjLdOQC8oN9M
yz4bU32qVfsSR2CyjaKgrEye6LVtUykPYWb+qwgBTO0gRHpqPJoEJa6ZOdwiMzjodn7Gy3mlkfMR
yuAHy/AXbtLX1DVf6Rcd8cy9k0oPqqqzD5lbbkGKPJZD9RK0GriAhLakQ6955uMP16GDNN2nU6Pj
ZE1U9H7sjK8MKxPj8MqifhTRAYXCyoFM5BQzCesErEYB+UeZ4tpRYAJKYmPHGcFtKjVfSzEdE6u+
cak9EhLm46GRj7PfAcBCupTEL2UenAn02UJMIXMoNY70t7euTg9FHO4r0jp5MX3PpgtDAxD7uskc
ZCVOae00rGQ1zmCHRfNZ4KJdE1YAfTs+hG397M7FwaUjzoQikCs9lUAkvfaEoGk30bEYrO67muoz
/le2D70KuNaawB1Xw5y9OLnzbBW82si6RgZJsDQEQ1xQDEi+PGS7W7szvxNH4AhChRup+k3oTi78
qF3J32WmGNx9j3SGeV9As1yeu2u0ZzUPz4RkgBodXzCdnXWf7FLGKekM1tnvnIfR9/a4JtKDG+fP
TZu9UKo2676hfSby/NsK5n0v63kR4JIRXt88kQgAXyG8NJoZbf9J6+HdMMeT8pNXNCHY0VUKqNLb
O4TlxCNRCnUCNtsvzrj2QH0V+3KMdmOc/KkmvG1EeNM5PgdBlzKSSdj6qNXdkGS3UONKyvw1/cVN
XPobUdXVyvXwwybWV2LWtGEKGJgOfvcVjMGFrojDaEDgvTGr9tVSTKJ7sto3DT52DoG7aw+wkbAd
I3IiuGGaH6LI/aVY2gMkPNKKuQVT/y9IqS0TcteT9uZo/eCV8ww2ESVVwR2fgsQ3h+eB1B+snwdj
1ESqgKiA/qohWkGk20QcUtwehvcMtEFPUOoYRQ9RHj8bUu2TXL1VCLRA9G3yICWt1bsP7og+JOYg
dhv5ZpbY4WRwaSLrhTpvA/L6omSOgRp+jY1NxFTyX22lsGKNA9l7ZCmUl9KIXwrRn4IJvo0on2cb
+tiI5h0dj269pyqZ/nhBx5cXD6vS44vRSJwszsbVFHMJoe+17oz6XxnMxxqpVx6TYc65dqfpshCZ
bubUHDyGjlU/Z6TzGEcBDZIWrHGXjmbkrq8JaWcr+F2fmTU+9hmoyCF6hg2/5Up8SNLiAzTYxjNA
Gs6cDLpyXkJZX70Iqk2aDn8b1rs/kknr6GcdV+8EaZ7yqNzR+Drm5BnT3DuJGWqi6I6jbx6RL197
we4RiwCDASFvQiQbF/zfTDAoHOLHOFRvadYyxTAvwiKKQyqQGqWPjbHFpCV7y9iLqnsaDfhn9khf
2baBpHLZf1reGoSEow4HYikbYq5o4KZu/9GZ+oku2/dYURZO4KhiyiKz87cM9PcWQ43CzbY1t2AV
DR8lG6QOuuNgNBunAfFpqUevY6F6arp78XB2M5RcJvhgdl8fIX5IPJy5YXZwIGf4Gc3CHmHCF8Dm
B5QgBCw0aPrq4Ro1+QmXHZfZ4MZl+TZPzfeyYlsl1gK74lYhXsertalqcfI7+xWkfLFuDQI4yvSZ
sI3rNMZI9hV0ZxRJ2xCkFP9FHIm1f7O1/dn5xrjKTPcR/QvHb/IWePjW5/4WcCppfD+pGG4hZPU6
oNjHie9W7dYfhkNGIUYOREUAHYUIIjX14EbdbwKdlTfyTKGzTbpuJ3KSzoiWJ8NhwMLaH0I7fxqL
YI/+4TD3Yo+SklYLUXdK/dGwsLTn+KvlwyBU7iymiNjQvgPfF4Qv7hiCc/bNh6HzvumVHZs4zLbQ
Zg9OMUE19j/JqltL34D36gd6S1cP1BIPyFLNzyTiz+XPTgXGmWE64/8BLcN4bXmUnhSPAPgORYof
wFOHbmju7QQAs5vf6tK49hWSt8ksjkVr0T8c7BVqcgyoJJf7/fQCX49OCTutLS9exMxSONWbR5hN
SgOeyNKZ0VMffujBuLrB8GpgjADz9E+V0a32jU9QkLvlgCDI/AdyJCwUfcsasiVmMoRFs3NVdEdJ
+Xeyx3sbFz9xqV882iLSTd7/X+gFXK05lKfBkjewCURwsdgsJ3ocJWGGvUFEqyjmNwb6EQGu0Z7W
9bBhesDhx1uNG/sMUmTNet0HbQYvNDq6LmyG2hRfWJR3I743CMXBVTbgBssJN2HAZCOLo02cle9s
AFfDFT8kY587w/pR9MWXHazX6VcQBu5KEodl9v5boeL1HDK8lzy3wDYObedf7BmGR46Aso/vMVDn
Ilj2+B57NGGnWxr4ZMqEe+lZ+4RumEdouDkhlmNZvwVYEsErRIduGl7louGrM+uPn+ViZdPUqD36
03U5euusZm6UGs1Tork3jUbLoFncCT08TzXsgUJWWx6GybYYfBktcusyt24WB0vXm96G1vajoWga
/u+lqPjHCRdRdlX3HFMSd1L+YZ5wMVK3OxYGZYJvQ5vzCVYq0S06gNij2QqufjO/MFj/ByPivDwu
1bp7M8m+UXgvsKT63Hajv9NW+D12DoLy0fzu4dZA1+id4j2uo+KnL+fXyLZ6XkZNYYgqDA9ykNX2
N+W43ga9KXja3KKZo2ZJshvgjJ1KKPeg1/DnN3YCpJy3ZgXeCzmO08EeLejDydCqHyOBU4LDmufR
BS6z6qoEIAtmU7XFV4TwHz8Imds9aaY8E/yNwRZRnL8nr/Rz2YBkMf0FuMSJUaWfHQYPOyUOtavk
s4rlaxPR0RGa4oKQmoDzNPjoEGEMlVqOQxJPbXWdUn11FDsW58X/vh4vtvItztSjPSbZchmFcW/W
a2EWmIBcb/wz4yAjIdgIzL/J2MqdDSBzH/KdwtpQgBAnvr7Qp5qecIofqO5ZDga+GibCAh1xbzyk
8dB/jf4YrmXK2u4SwKVOJQcKlJTb60r0/fQReV66GQjO3HWCxp/lBsXVLD1o8BMW70XFB+ACE+U+
AlK+uND854rEsKDRqGjrPsE8rhd4WcOHuBnqMnzVevJsuhaJxOZtj4CEgoSrtuEXgLNQJ0a3DAAC
NxrSrx01Ge9YiMZdR418tHMPBUbKyOkE7SraZUPnXjH219tgnmmFTWR5BLmdfiEQxT1N+zRZ1Y4L
LDyNS3qd0GFRYTt5bZKibsU1AyRtNmhRHKcuXw3iV+YdDA5f0cHr/DtiF/ycxFapjSiH+cTPVSGw
KZhF1I0GQwSkg+F9aRN8bmUSkT4AdPE1QzSpVjkU8q+cFXfhToXYs4C510pNqyaU81skreEEAN0l
EyDdNJHorpPZmE/xQBbrNR1VVOOsVlW0qlw8g3FKM/2SFjVy/4Ks6FPC1H/rRhQMQz2wgTgqvFlx
0oCtGvxqlwR1CAys1bbceMiCCBvTcH9vTjYUWyDZziN1kZ0TUzrJY8Z7fnACp9mOrSlqAJxlf88m
mKt9X8sXw6/Sq2aGTnK8ok4YyTshaSTesfIz6HWmv7fzJFl5KV9EKqJxbWeuRF1QeFsxks8aWNwf
koC2Y0Rs45aWbLara+Q3IJSIC7EmZ9rVRmV8ljDLP7vWVE9ubqUnGjXNtAtFgyA01cND6vU+gYtu
B8F8TnuwKXb0PveG562sEM9p14H5ImW2p5uBsGokHGQr5rQ7dnaRjoBUenG0UbMwVeFS5SvvhdTY
aQ16IY8vM6QFIhcIdgsW5MJsa4l1tYcc2RPEbWR8p5URZ6dE+NWaxPf84JcSHFIPGNurDyayfLce
jyOmb72MQwKzYTDvLiaMzCXTqRBvXBZgeqIsIj/NOie9cUD4toWB8URL12JZ+O/x4L56Zva+GM1t
o36E2dmsPGuBIxs3F6HGKm+DYWv3NHZ8391iP+V/arw/VuX9Tg7clarzivWYd3cjG9/aIrDWsGNS
XOuCL8y8ykLsqyK49CAqQFzrh34k/8xM9T/bm6+IUJOVWZt73u/NsMwKpXNySdlDAdFdafLurcnI
1thkiCBjVrsTUDilsj/zVGy6NNp3lbmbpH0RdUOYVHWjA/yTGOVRk10QlupBNcjCotx7MmJ9kV3j
4mJgUBE64Fszmg4ekAZk5sSo53mzywBLML8CU06z0eO2gONSLdI3LAYUE63aIhEikClyqC7rjbIV
TI6Mo0FF9hsE07/Lbz2M5r5qxh9TmZuq51RmnW4Cf2QNyW3bqf3c9gejtbajmJi+A8jOUEqQQQIW
EJ0huWqnqZj/5aYJtxGsZg6MFBFKsUZjyfGk/4yGX6+mtn/LWDKRZZaPHYq+sqghq479TksGeNYA
A7mPOKDHeTt3bKSTikqiIIzrMLg3CcfAM8Q+z9TNt3y2SO+h6iaKH/cltNSXGcuvyQ4SrjQmHRWa
jLWNIVjtA0PvFSNqUMQ2ngb7ZnjcEqaYZpAu04qpvoC1E2xbBGC+m14rnjaCZY/Zu2+CAGGOkhbt
fQjmhzmKL22Obz3lxlw6xN/hvvKvvOaXxIKfVFQEMLYtr8evwM+FGOK74BFj4oObB89z5L5ENnNJ
37yHKr3UcbdxkvDIOQhAPdTkFPqPBk/djhR8Qsk8yj8bCJWY9RNnYjzGSbgjiuW0/EaDl7xaRfCR
Of0DMMpPWxi73gxeESbSOo7RKeUA9oBdF7ykvM9IA6Pb4oTNPoSSpLR+p8sVQXVCfFk5KMERE/JE
RVcRJYNEPaxvTpKRhGygCJs30K+eOjmTF1VlMPqy3zqyQdkD2B4GIPPJwXRQ5g0LgtxMT1ms19yf
D334pJ3ovYwQi5hkW3qEFTijszFJSlFJ9ba8qsxLoX7bxBP5DJWLP2S030SkzpYQj45HhioTA+Tx
w2b5BxAn1jqg2epnq86oDshSd25BiEXMbIvD4UKAx6YL9YGBIoezRzBdyMgAquuqIiCqCr/4EZ+K
0dhYxpvhwUQyEZtoGsjJTtg/SJU2MLkhcdBDNVjmanhafg4lmys6I6bx+QM3pcfaZN0Z3S4LQtAs
uJtXUx3/TCHafD/dCPKtck2aYN+fIy35f8HCadtnw/MJjq/aea9hwVGm6BPLfSvEsLM6nOIuvm5s
YkyQqTgRRNC32wflj+/ShJ3oYq6K1F43gbpVBJkxtyRBoF87MEOwZ38bSH0NrCySBvkcD8dahH/K
LiUdqT4p8dUZ6aPT9IfMNEmW+MZqeyzxYGMGh5ZK9Jb7YSCp8Dprh3/zEEpubH5dPQd+cTD79laT
FLiK8NwuT2FZH1AcNnNMqKidWV+NmvfVKFcuye98U8XvAA7bqIuHPiwpNqzywJX17/+/QhwXO9sd
d9Lsue1Fp4Z05mQiP7PMzl0R/vhRz8XB6FloeUq+QYrSws9+USVVZxe/+X5OJXD3/gN1W39JWmP6
xZYSEf4UA7dfkZ4Auj507JyvDjVGL63pZEK/+EBJ4KARYIuBYfTrS4JJ8bIAEF5Y34uYced06Xym
+AkezKEu3khyI9ytmpK/IRrSjdsO1iPW8WFteoylAF7F4xq5CBHEVcAOPQWPjm0qetjoYy2JemA2
8U+bEfekjEgyXL0T9SCgzWxkQpPWCsMB1/1VHMAvXTmNyUMRlKLIk+R1DjXQBnr0mMN9+4hHC0eV
hhtCnEbDhbdJ9qNQ3taOYxddVoqmg0sfliDZrK15Ho4TxpZt4Cft0U9i+FzT2H+7ldceTLNJ5gPx
y9GdmJ8XsonnTR9lHiZ9e7E/FJP15dLJ38YtyukJN3xHTtYxnbP30hJMwsK5fIvpqs4CihwZne8Y
KF7NkhAMhddNWEgSJ8d6hJOQrfw8XSIuyIco+sw5WHGJQCSIzJX0cWV7Sc20HaHMIeffeMHG9dCN
sbntOrveB3omTsRG1By54m+dwsi1BxofbOQubFrbYPnp7DFQs0lj1Sq2EUTla6f8l9S2Lr2LXNb3
epCJELhFY61sfkKCCgAs2Mbfzp3J3HEJStKlUXLIZup5qNt415MZAr60beWPpPrb+Hn3RCBR99n0
KQDmiDMoF5KxU9v+o5P8RfLere+AtJSIqQDrOe+eZ34Rx8qYhbk/kMOq2auSCZ4U9ccIqhgFtv/C
+vTIjSGh0EncRz2NB0thqXHHE5y1ve8NR9cw33wv6lcKBeq5heuMMaVXa6+X5zYF6iqL/DD1lK5l
ICGPkOK1MUcOZQJ0aI8U9W9utqQfkka0r5Ub3vEdfjC9Q67Q5ss4DzxMkZXzPmYLWkk5f9uYLAnr
nbKR9YWKk2tyci5GzjglMjrYMjpplCKrqiczdppp7tT0ptezNtVa5JpfmstbNBFwN2i7BCc7ma+O
zB+4POtdbUbf45Dh2Wcis23QSJHoUgVblOFPrdbpDmIsasC2RN7mkbbHXOpeeW7OAY4Cx/MIXJzE
M6OzJfij/ooEtFJEWivuOu4uce2TESefSKKfsEb+xJ2qsANYa7d2lt4Rd855munhx7BxVP2TxOIP
Aq1nlXcGIzauJHwycuOALqWh73/EhCZlCblUnQOJQSkMeJMarUuOdosEA/EcxZLmsrekkNRFj8qi
+PEVxqKG4wbRc3bxQurxOBs+LC5k3rLqK6+4DSQuUbi+pIx7kYO2H4UP2tps50fAMbegiT6jARFs
a/sfVkRvdqZ2ECkR7iV8Y2YlqyRrXlC7ZjS7mHNG5oQbSUXxp5lr70OoUZ3SiTZE4QNw04RaQq4z
1bCb4voYlPqe1fOTa6hirXF7Il1V8tIG1t/ejpolUS/YDh1a8ZwG4cZb6qXODul66kMTT2KrHYZo
kNF5bz2tWYvpot5Vpi7mR9dLZn815gUCqbGZ9Z1OdPwBkDa+EsZ4G9kkSxvXuB/0HZfXEla8Pmci
vpWMhldhJ12U9dHVnbt3L5+PLaKEVVXkf1w73auAJ5lmbCNyND+caRrQ1/vM17wZ4Afqm9LxMDxy
v1ylxXAd/ZTYFbs8CmjxhmOcpGP7dP+qg+jUMdTTpW1QkTr+RcTZfjYRRM9tdMkJsCYO5sca6n3u
kyYiPN2wuKDHmcYbO/pV+egwqG7wNR9bMi9R5TxB79JEYFkEPo80DYaGYLY6zA8dlCTmCkhtWzBY
IvKIeTRfeaRfImHDr6p5UxTVU1j34MIxpAegNo3R5mEtE8kl2tuQHqmaPeDIILlF4fRGRhWHjEHt
jt27R0Di3iPfM7nD2hhbEkULadB/i8j4qUVK4InxVsQRKsqFpNbS3FzMTZBwaVsg+vsF4HSacFiQ
m3U2GuQyhH2SoLHO0Nkag752c3Doc/uHBPvtsiGNXN4pSsdPkmDeg7K8+b1JfQBXN6vmLzh8BgKF
mHAs6V4qEICuzlleHXJTZVIGe2s9cfuY7k3tHWrmlmr6HjjY2XE4QJxLSjan03LhmJ4KEpoj91K0
703Km1bJThd/u8y5oXRc+/z1JU2Wcebd6F1SUab2VCBTQEQ3I2GKZriySJw3y/8b69XGlYBbI+hZ
tdg5+d5BFc1/5OlA74WkYMSWKJTovQ6o8tlsmqDZRTK9RAXxar1LKhORLR0xPMhBrYgSFgcScTFP
pkMn0n+JphtARTZ5fkyUYOflh+dT2YRGs22nj2w5KzSjXpbz4N7zqt7OQtH+ydfLs5lJQpiFv83d
t8wZjxaCkT6IftsGZvVfn+rfytRuBPYPPfA4du1PRIJcU/g3YsRY682an8LEle7XzcpOGsJ1ZmgC
Drdqchp6rvvxF/9NgKi2CLCTLOrZ9ihebpLckaAkKTdNrja9dIRxPwyn6QJZ+jmjCIO21mX+A57w
/KVqpRRci5jBM2L87Hr33mMgSXkyTUf/nZGQJUPieeIDjh72ueKBqVaaMDQWP0n+j+7SR50WFD30
ngJS3TvmyC1dFd3ZZL82TCkLkvXISyEGmqSpmztPK9Oj+AVaSWZL/qXN4tclttLklOQvdEoEi6zV
kL+rdT8KADkNfHOeR1jFu3EszrSXoQukNxwtd07yvWyZdcV4q5s+wEmKJrNzu7U/j0/opncZfmzW
Lt346sDaMJ3igFR2U7pqbTB9zFX6gGbrOjjybvIvoi2jc2vP3PeCu24TeOajUMYhIvMlzfLd7DHB
dVs6n9kjCcygMUd6kqF14MTnnCJXd0mfyysNuwwt9CY1jA1k0kfp5O+I649u01x4EG4Yv/ahpqIi
iNLxpm1P4gWy2szc+2CxF85vwA2oQIxhcmGjn4TEXk5nXvgk1T3KIbcRyTRb1aOLwz5ov5ZFZFjJ
NqNfHIEgmpqPZDTvaSywCA1/cbxfTJJfhtlktNe98BpTFC6heUFZvvHG5KK95gmGr7utxorINQMF
IO2WgJEwzTW2diCH7RvktMehbW6S+AXiiS6mFOex8PGyj+X/n57l+D+B1b0sKwBWXL+XesAEU32B
Dt+JWGwWABJw37tq+eSmOzLHvefApGJjDhwa+VVMD7qevp0USgHx1vn0npMyJ8YrD6VOkdhyi2Km
di343IqBc9IKupMwY1jxb9LAG1HOD4DsV6LpNhm/PZcY+HnpRpft1iFOcQ5IDRaEgiQdHgmQqXRv
dFUcCMxa1S7mxWodc5sswqsabzNCmHjx/nENXBYSNsZ7ZkNujO3TiG4wy7xXhOwHqo6VCfuszRx+
qOIEG/48aOfBk4ZeO377snT/LO+2RKEL9zEjU9sY+lU2tYeip0QQ1soML7SjvrthvhT8uDT4KWnD
Y+uR4hnPW0VqTllOJP5yte5M6+X/Dy7lZyNv6sPjky+cJ1NnG4M0UjDhm5hFsBxNPm1Yg6HJUN5z
UsSHoOKD0Rc2rz7R/xAF0XQyoXAj7EMZQrl8qGnlTfVu+UNpl+0HPzgTJr7NtLjyK1TUXby4vpmw
8k8MLzDkx5gYOz654DcMBm4HJLKP43EpNpKUTqhFC6SzzyjoFnn+DubwGuveRzhWu1oQF2xk+2VD
N+OvOoJWFv4u74md8bq8kwjMi0drXOqEu7C9YeUu28fyit1SH5L526Kzvvx7PcmNZPkjDkx+In62
bUy2OGeKrnfLjsITRl4ID2bmUqK3qsguSd1tK1JIWTsx2ywctf+37aRIbugWX/l1vdZkIkzYEpHf
OkkeIlK62SOKAsEnnlOXAwI1HoNQ98MPQvRdBfcWUA7dCCImOEZA4wPc9YD9jkID3228DaInbmT2
BhnQkd+mRxcGiIyZ85y+uqNXrQKAx42Bk1KW9jWnPc5t6qA9+bzsr5Ud3fq0/q1n69x4yKkYRYZ3
M2b+X95SFhZ7KM2K/ZJfzhebqfAhS3HtE4S+PPiSORDMRYCpNnaNasOSFz1Iknzv8h9z8yHVfLer
5Egi5LJfLq+bw9dSiMb5chqUics+NpfldopHWjFQa1ziYnNWQ0q7plw3VnMtPXGHCvTYQX6D73yZ
eXIzizzO/6AAZLyQr6gR8vJEHMmOH+E/zs6sN24k2cJ/aAhwX15VxSpJlmQttry8EHbb5r7v/PX3
owa4I2crSUBPjVFPMyuXiIyMOHFOnzVHUog8GVcqoOCDaxAqevcWr/nSqtky+6MHphTRGlRGKg8K
FOZ1lVM2vNAqyyDhi85oVWTQQY4/mmb+7LbeH3wfGE3FhFVu6UD/N5QmvMAvbBtjNoPkEPQ2xSct
cMkGWudyQFaIzntyduv5SZ0fvR58he72U90ZQJhYQCo3KL0P6mVBIS1bPxhFPHF5Zn2CwjGF8dZ7
MI3lTkeJlXS99WTBxHCAQAYjW9F3qwde/70zKZ8R1/rdBGPxj5qp9045UeExv+dOwzuheRq0tVdu
eCzH+aNlF/elqf9jD9q1rbScCsPhgBX9h6yHd8Wafq3HhPrtn9RafnRIX4LNc38OhfowFCa5O4vc
tlM+qeBoT9qC2qeOmuVF4ikP62mkkPvQ5fHNkBff0mT5FpsNkUH1MSTDSlLhxCJeQa6L3pp35Yza
N7vW76wuuGm85EmFCNGxu0+rWhpECCsVufIpRSSaElr8oAXw5FcOvJA0zF53Vf01TIznMdW/h6bx
aGUEArHlnVU9g7jC1KKjbo64HK9+CIb6Ph/NO3rBbhxCA94TD0ZX6wwy/Ciw8ASm7DSn08bNEdhd
splnq57/KvrgO2A6tI1dZMq63DnbjbUiRqnWphkPo9Xuu9Kmn4j+gMkezgso54rEwAVE2Q+A8wCg
eb/JfPitTUI7ouJIy4dHLjI3f2hq3F405Uxep+ruAGMZF6FZfse1f9JttfDZjq/w8dfUGPSvrW58
JoC/ty3rcXTLn2E5N6S8oPBaHJ8p+ypJWd12PiWR8dGmu6Z1Yx+ZJ246/XutWngYvBk3KLncKvvV
LCtxNl1+R003zsGIOhelu+9I/v0ZVIAadRt4H+q5WX8gRMKNTfdyEXcLjbSUaqzWRf2XR8PUJb7i
1O1NNhU/KhYjbbvH0uwfuxHkHzjN+9WCHZuyzTjUhwz+/ZGIoUp51qyOaHXAFO0gb8ZyRmtE5NpU
/jEqHkYNZce0zn5UAAqasfseW1N5iPP2+2TFP8nsILNnWRQgepphrH/oDsu4Tc36ojG1c2sHnz2n
QR9gPJUmlW0Vr2pNxddyrP0maaF8nsvrsvEgmEkfoQHB3yreY7cktwRnz3YV/KC1gn44Zbl2XUi3
BuuJ3MqHKcu+QsT/AUz3pdE5HxJ1/en8lIC8uTrH1676raduFT2nkYciUPq5zMBzARVNDjNxg6lk
V7G65KDKCDCQrXrUDJxUhCsGuF8clg78gZng2JYBvq+u+Np1OrXC5GnOlt9ujCprssyXSjTQ2ZbE
gHVAF9YXi1vVF3rKDZ9EPHWV1g2uOvoasK/egewg/GirpXpeaCI/dS36fgFK9AdrCKEdy8OcAn//
CDNkek8iA1T0wPsjCQsUt1caLZqJ40fa7oCC1b91WnguAJINX/iPb2v6LH8ZjZNft8AfKGMvy2mq
gaLZlfrRNvP+Jg1mgOMrVXAZWvAFj0V/kbk8cj10SmgUpw9UK5FbhFv694Sm9mDVP+vKfdTi6apO
rEdY1ixobxG8BMSex0hl4H1D26bDZsrsQ2B16gckCtVT3oUKrP9D/IfGUw9wcFDc/gdWTtqlA5OS
nqeXh7A6/1MtUFrPdnMR1srNkkcPdFKf4ey6qmpqgfmdbja/X/GCvEHu9zcF3v9Tbaw8H6/pA0fN
LWY4NHF6ZMDXcKLnkqqIvnjpEQ0RT6+x0vZY2koU+D91gP8NJtCKI+KiakHOYG6OJ+tSBwnAufoD
oy5wTG15cHmU6l525fKuDSuKZGraNCetH+62f8CqXvPW+IIqAVcXIoTaVPkOxLUVvF48BMBgPmx/
XVvpAt/6vEAdHEcjvUMdn6dz8XfaZtQKW/rnteP6IIOf31qZzo5xjXSUNvaHzCELjBb1A+2795WS
pTushrJZrn9/xQgZOZ0KQJ0my8BBSNIECHLh9i16qVW2Rwlpyo6NwJjIca1Lmpgrf/CmrzGotSKG
8wOuevo9aBsGEnQTDvFvwqgPKSj2Rkuv1lTi4s2fZxhnUOjRT3QIfq6rtR2lcO+izggvuka5Rdj8
Lm6s62aqz2AYQPCid8JDa7htMxhVdK8+I3BBORSPHRD0R5p62UMHFfComJv5puk8+uPTP7Oy/GkM
79tCJyAss7dF650bFEoQjFrZY7NzUivorJe1/qsIq+YJeY4v2+fgbybp/51ygbsymL24aGHY8jW1
+JN39tOEtsgxCIf7GHFiD228HdJq2XlbzezVRs/LbGl6ykCDYZ6KJnsuoM/fnoOEgUcTmCqXYcS3
1W3lr9FvVqnnNPk1Vb+rpr3aHkD7Wynkf6skcPyUXtKaqdXw46v64DaoQKngEWlaG0lC98ih6WTb
kbE8BLS0vG9MVXR2YATT0ECNdWivx6W+NLsIFWSVWvzzYgGfQfuXEsMREp/T9oiSo6AKDq9wK7sO
h3Z6we8VynQE8nvQwLFXoJ3B9u04VonFq4Jfo8EP2g74RUjEwTQSAyk4GK6bfcmmzN2ZicTgVcG3
2c2s6Bj8RKeFcj0Rp1d0h9DaTVQDCeeAQNvMgzjbmZDk+KmCCxsWLSaLWvJaJSG7gN7udPtqnLiV
IN/b3pp1C95w1qJeR2amBrlsYsFSLS5ViOIijLQuTms3SQGcllrczmQ02VCCQ6AVqiJHlUMI2oP1
GJ4YJSSrUuGtplB9RJznYJKMgMzTTpJ7/qE2JIGewT2vPwg5VFjtmvfagOA0KBU6EGLwY2JdAW/0
x7Ju3IFHsfWsl9954mf4VdO62V5k2akR3IhZTDapymzydZIsAV13ZflzAJgHGnFVKCTrAA6i2zmi
LzKlb22p4FJomXPVXod4FeCgpypXHc3nDUn1mcaa2e0At5HrSG5dypFd5lO5PE6kmLLsilXWkQzc
nvPbNm96gpMxCj13yShijPBPrtjdAhBCDoVUSE5yKXcmq7+9tKYnuJZEa4Ygagp8Wa5erH0ZSBrQ
HN/RDDlX1CEePSP7NqhosX5dT/c6/yLqaMxvrkuSYTmZIbM3Djlvg/WElbROrv+ferTuerp/lci6
Rur1wqDjYAJRRqIhyZoP20ukrSf/3ztleoLDygJrqZuw5lzoyicacSgCn3WeOSQHjTS6MbTlrmtm
wLzqBWdxauzjapLbg+uyDRJcWeh6YeaurqxZhs8Yn78Y1I3c6Yr2ap92C1CJz864Mm59j8DOtNcq
BffJ/mZNxgmvxw9yaEExV/lQUvJ0Y54bWlU077dp/UxG54KgsnW+bf9Y7W3XbnqCJwTabGSRm/z3
TOMQuuAna1XM8cupXs8v9oP89aEjkJrn5ylGtKJ7ULSnnR/w9j0NFPTvICPS62isVYxqaW+zOqVP
ITmlvI9wU5Hxna6Fl74sRyn8nQFX3/DW2RC8ZVYvUQMJAwPS56YmdK8x7QX2/zD4XXVXisljvzi1
QUGCbPy1PajMmASnmCBWUStGB0PrrN21ZL1VG1Sr0dxGOVlS7qB1fi7Fou3hJDeCKZK2N1muV7GG
jwBb78/lo0lWnrbIi6oOvsEiddnYP8r4vMrJ0S5Clem/c16bJ9UGlcbaKMHTeLRw7N2Gb4eS5soq
+TqUdFRap8HLkyaKVA/NgZ7OZ6WI7983X1fwiRngnLpY+LytaNeh8bMMANc2zt2cgCzF3+S3xng7
jme7QzHjaaTytloZqjNd+YubCYKuy+1fIpmnK3hNe06oZKvB5JuReU4899Qb5s5dJ/u04NPImJIU
jafJV03yWRbIIuAoy/X275Z5zBeVplexPr1qKCLWhCucfW7twaHAUMKCeLs67Y4TO8LZYiOqycKN
3kT3/o49vh28mK7ggKJ0hiG355gqRUAvBHTAxpB8cCP1c0WLDCJrP2l8bnfuzrfjPlMUndQhp54D
NZ79OiQFawFan0hbAVE+OSiTbC+lxNZdwb8ksAPlbmtNvkW2IZ+hSEQ7bmygOrZ816oPuNfdkERy
1biCX5mrsnA6l/jfozc4G/PrvEtu1lgW8PKpn+Ov21OSPKZMV4izWhTj52xmHHjl75qZXHf3jMJU
ggQesSSums62H++eleAsOhWQVj3iLZ21wEZUnmjuKSC4CtI/eWztOEnJ2jmCz4BrPHNcizm17kDq
Mv0Dk0IIpMrNml8EbNsrJzlwjuAPgHdYWVEwldpOfmp0vK5+qPlKb9GO4a5m8sZt5gheoW21rhxs
BhjV+dJNmqNdQt5J+X7790ucjrPO67VbgD6oQQYAp5OX35ZkudQAy29/WvbLBcMf1NawASbxQKKx
NquWb2XmfIW07Nf252Urv87o1S8PnAwOp5UyARDOL3sO7zy3vkInCeGBescjy2YgWLodG/PkwBvm
W/S7rn2CoN3WPnrz8/YUJJ7EEawbIMsM2HgkahjAj6mnKOSl1sLMRzGZiJAwLN17fstWSzDwaDES
zUxw/0lqX2smzpcb1KySB7dWv7xvNoJVp8HkKiBJZmhXVCBCy8XEzWIAcljNouVJkFPV3PUhkmvF
Fqy7Ngy4DWmX88EUXjpgnNCcWL2wZa0qHTyGd3MJEhMRtSzJv3CpeSlgk8b5k0Dnf4E+2Tv9hy2Y
9wDjZ4eo2+yTRn9UA/UTvQOHJGiuoJj9uL0vklNsCyaeL3avZDGZy7WXsa4oEQVdcpeN3o4hrj/1
DQ9lC3beUGkGHNvPvm7PCu5cOyUMZJnmg4O3HRv10/Y8JEfYFgw+NyFi8xLm0Wj5HRnbu9TMfCRm
Huu634kzZYdKMPgW/kP0b4bZX5N7M03VeowIWtlf1l7zjSAGZsro+L7ZCLYfuFXQBmTFfNt2ey5A
WH3o64SLYVlb/d+VhTVtweoTWsBsizSRH4fomUcA/nQd5il6KWDR2J6HbMkEqw8VpOkVjd1fnx1l
D8w21m80O/6uBLmfRyCJjSzd2R6Jv7QEm49gsHAis50hxvM+Rz0NjgZgQc0bge9CT+U6R70bfFob
dvy/5MRZ65xfXTEeuqoQXxG6NkH/QGNiBjlUfdK06JsLE932+kms0xIcwERuAzYRHhRuSBuxlQOm
SNis/ezhah5vmOcLR/6rSZhj1oKvIF8GMrmmS6H4TJn2dvvHSzbfEkx/hPt37L0I15g90e870f8x
KdVxzYUnk0Zx5rw9jmyRBNMvIgu22JKNmCg1XtRJhip2Mrc84jVjZ69lUxFNn0YgtSRS8d3u5MB/
4aowXMbnAPwY5HBA4dqdDZcdKsHwu9QYJ5iT/5vMVeHzD8f8WVNo5SbVt71cMjsRzL6cFYcmAogc
cks5k2TRwmcIGl5Qi4BUyp8ws128byTB+u0WfQDahcnDdc+h8Z1O50s6+tY3JGu3rElxeAi2h5Jc
My+VxFfnOIQV0qmWEnanzHxMSuuyyMCfmCn0LN6gJRfLGO6ctpci1RsmYwp2D56mUMFy4Zs1GDVR
VelrSOlNtFNM0EwjbHMXYZRNH4vYRV/ahrGNhhbPftCiVtl5vEis1hTcQl82dhbPCSIGZfrUmN3j
QAiys2mybwsBQa8GJqwChE7ge3+XUQjPSzdrOx+XHG9TcAkQEdEOoNSzH+oVrLRNcFeF1jVc9odx
N1MisVVTcAeKnlADUBlD7WO/GgDjd+PPuQbdxXt15UbSuLa3T51sOoJbgPNTCSyAtZTk9evViHg5
GuCdVmqt7RFekBJvnTbBITjozmlmVHDLQPNmGPmv2c6uhrj9bCqk1ZF4VsbkGvayG0Ub/aosD0BZ
T7Ux/oRO+kZHTzTWkC5PwsuVyGcJi8vt3yU7JYITCWm4cD36/Oily24yT7vPivrr9qdliyp4DTO3
xgompdm3ShqzXCBEduvnQf0PyMF/toeQ3BgvYtWvvIWR6YEdFQwxZsENrICgQ+GJ6qy9d7NkCmhw
/hUaTLNroaRKKFLYNGZDP7W48aEDY2YO9o/tKUi8uCG4ALiHIVp3CN4cFBoOtKFCL24CwwCR2d5W
Luh92xq9w6SP37WstnaOo2zh1gm/WjhIXLshSnEOeo0aWjM2xsEgwUFTSlTsuAjZEIKL0BvU1log
mr4y5M9mZh9nfTnBDfy+jImxHuhXM5gU2oVmm6030ul3o40nUJzfRpvn4fa+SC4iQ3AJ0dJpXmOh
L0ONbI3bV6KkpjpTT7u2O3NnEFlGbtWTfT0LBM2LpbIXfFxCx1E8BIei0S4dME2wKUA+RaePAo7L
smlBRHvI356bxOgNweihrazNatLXmkJ862r6pRJ2j9uflu26YPRIvcQlxK0zgEr968pg1kbDpyH3
dtyVxFpeypyvdj0xY8RWYtaLWsGFNWc/6J859Ng71TRb6y5N1KCrvLzanoxknVbh3te746gt/bAm
o6GM/JhO9MSU3o5zlKzTS9Xx1URGNalnWAgxQLUCeN1fO4DqVGPeyQZITq8u2DfiSKm6APPgOQDl
aOc+jcvjmOdHXb1yZ++8vTwS76gLFu5EtTs4FZqjS9AdSbuahf3kmlf0Ue94KdluCzaOivAEz26w
ajyp15b9TJK6yb+ssAfoYVBKiZa9aq/MEHXB3Oe4qWIV1nQ/N6DmRM5kiKJPWjd8XDPVimoetIqN
gkYWqi/N+bK9gLJDIFq/PVAmLTSuFzrAVrLIygoOtFqftj8vOwSCmcOG6BlabPGeqofDRCObErvX
bBBvrLMXFDs+TGYkgsVPEWCKujF4UhlT98Lk6UGm+a4ZiLBTGMroQkvqxW/ckQzjAFCS7i73foxr
9VsWVv0Bnk5l5zhLluulCvvKJCE9rtVmYTBjsqCfRmqWfpEO1AGk0tBvWDu7sjqPNwJBbR3+1TAL
VN6BY4TQrM75L6iLo2MyUZTPIC06hJG5fG7RWjgp8OvsbJDETF9wMK8GbNB5gsA9Wfw4qaZjks3T
VQ9DwGnWauPKGpO9krzkNL9gE16NU7lT21HGWPwxiiBoMc8r3WVDx8j2WZBNQ3AGZaa6owfRul/B
OtlS7lUS5WeETJxp0p61PYbkLL+UVV9NAVgG1H/Wujcu5LRu/5Aae/GKbNsFW6czG/bxGmMMaI5a
CUgTsPJQPB8y+IipAVTLzs0iO8aC1ZNnUurIQa9gAJPp2skZmqkPE1QopAN28/KyzRCMPqpg4Fda
YCUJ7OWBXjwrjXIXhda5Vof37beIwuz6voRxAoG+Ok+fVS+8Rrz60EDEWLe5ubPfkrUSgZdsBUUS
tJD8ssvhf4HqO8JUgOPD2VXNc3S58g9vHy2JdYjgy7qC172JmM5oTtVdbcXDFT1NlzEsvTuTkezJ
v7CX2UAee8DOF6WLDqU636IZgnRQGB5hTLzcnobkGIuQy1RtZjstm4WUfHDkQNNk/rxisNZiQA+G
ukp2QPiy9IyIvDQWI5uTEXcMM9tBm+5MSj5Ufsj/np0EAv5Tje7ISui8j6JabfEN16wKQUAZtHHv
zsXiT8oMUQFUZs9L9juZ6DLqYEkLv625Lgr/Gvk8wOI7LxnZIRQ8Q6ZqZqHT0O0Da0kKuLSvIFk6
dLAUIBF32t422dkQnELIrZOmaqX7KbnCYYanyFUfZlpXkNbauWZkIZQq+IQ48kyUcRrdjxsatqIM
YSsFPPtH9CUv6F24m63plBJNubCNbs9KApAyRBAlzBY0oqnrkGmwquCdSq7taaKhJhhBomXXTbfi
haBqAN9olskhJ0OOgsd14qGTWGHp1g16jTsr8PZGGiLW0tGbvnY7xNN5OmrXJSBumJEQV4SKTNXR
8KSHCBak7am/fVMZIjQS+LGZoqBk+dT8RnqyIMjwksU+b3/9bSs3vPUYvboHBxRrrDALLT/CP7F5
C1LOdQ0UJoG8106/wvCEZLtpfN4eTnJ0DBG+iGolerlzbHFnpceGpx0d7WZzm0Xwwcy3ZfEtVj6H
eyg+2dKtf381ucVsvGVUI8v3nO62yoYvFWJA2xN528kbnuBAFrhRW11NLP+FaNEZ+vlsBQ06PFoY
7oBiZb9e8BYB1f2gCWAiCLXiV5LVN3Fe32//euk2CF4iQwcoW/TW8ms9O3emcjUBATYL9dSb6SUQ
q6c66C4tq7lqmu739piykyY4jTRTeKOs57gziE3Vf2rIHeB26MrbHqoMaAqP2+NIrhNDxBZS0rUH
d+otHwocxIBrSMZPKu1FjDSUdy3jJS50GKeVZHFnyHXX/32d0Erx90ErYWppUSCwfBuK05XIMzCQ
EoCSBKBaY31l5Ikmn7G7S9rntZ9u5SrcHlqyqu7qoV4dcVuftNFtFAveIvugZgot/OPXATIsxOUQ
b9TR1xuynZLa21cLWtd/jzUjtuxGQ2j7VnM5ecG9joJaUM+wBzin7dlIrOpf2MIRiumgZzaNimwD
3WTZlP5o6b7e/vy6KG9tk+APjAolhQGZWb8I7A9pWn+BJeQDlJlApo2btYlsZ1MklisiCmcj9xAp
HU0fAmq0E2COtIz+x/YcJD2TyLX/vQsK0kA1OCbTd0Z2XPmiIDYUGA8rQ2xhPTctjGE1gOz26KgK
TabxzhmXHTTBYyzjaEFGz5W3knamBrS7MS8aPT3OPD7guDy6+s/tGcoOgeAotAQFVHuByWMgxj1Q
fTqgptFdlHb3rmQflKd/r6BtZz0UtgygKflzn9JRvexhfiUm8i/4oKnU5jLl9sorDV1Wu4rM6JBE
wZH+MKLAuRMTSJZIBBEaQ0s4rDODAAmzQwgRRa0PnyEhrt85gGDqiO4hKdKjfeHa08fK9D7EcMW5
+rJzmGTLtM7rldeCoTlWdcgm/H7UIB904cAKkZz9UyGlSkSQGTt4hrfTioYjGLxp6YNaJYxj63T8
JMqdUT21FP2KIbiYQLDB/XNhW6a/fXBlsxJigg5C+mSiu983oUwdI8j1KzSegNI0Bq+M7TFkN7eI
MdSDwW6ANQ1+mP2hKwAR6A+xZp1nEIczXPv0eYDurdzlnbYimP0cIeeQGflA3+fPqrYfOmR7tmdi
rvb8hjd2BDvPlTBG6wYGaxS6LnWoeiblF81nqfu0dgN4cQJwxjq7MKtSmFnq6BREsB6HhnpMDO+a
TBcUrMVjw6M3dPorK7+1w+aq627jSPvsrXystGdkWkNzvvHJg64f8nS/KK/JJ9WB9muFyFux8l2l
kw6wA6ob9DMtH0Ah+ZF3vz3Fl0zfG1P8G9So/6eC2MhsuhVw6nyMgwr6P8v/z5IymUIHcB703WO4
tHAsd14AgwyyrRaMq56uQJdq6uOHug+hw+3dMOkR0FX67FyTdmtWnrLwriFiz3fe4BKHImIi0cJr
J8UktTtECoRewYdMvVR22+wljfCGiIqkYaiqEfomc1wOzjGFJNwtNAutQJq4UitEE3ueILOJx/re
qm33OqsKmh49vT6MXqF8iO210Sm33xfHiABKzxmh84tIX6JgfBgH95hZcBEWX5LdTLnkshQhlMoQ
F3ZAaoGijPJsQiabWtrjuBIajMORhEOaP22fMNm+CQ4uaCy0VtvK9E0tnMDIBvcjFSwev7px2h5B
5nBswauhRG+z9AQzalCfHVoYYYHwIPyeTolrXxJH13hvAymR7fFkM9L/vhowDnBAIApgpGxugCD/
MOiOGMzyz/bnJT5aRFDOIfwChZtyI+S2dwFvyJ0FH+8hd8sTVNY7ME3ZHATPFjrmNCByzCM3n+96
nfQcCmRO7O5suiS8FGGTpprWc9cUvNktWme7eLltrL1CqGR9RIhkbaLsmrqL5cNpdB/p06dyQvUu
T8Bj0y26c4nJJiA8WhJetZrboIqKqCeyedWlbVg7jkxieSI60smNrIlbfn/mrARoZweacNtJ4de4
dSoaSGHW2T5Ikj0WoZIl8mkQujMHD7bdoe/QixigiUx3IiTZ5wXDjtCfRBa9W4VjFeui5ZmHQmp0
E6pN7m9PQLYJgl3DcGnnIeLgvjKWN8Gi+KkTP25/WvbjBRt2kN9JR+RYfBcJmwdwsHAezvF8PUR5
9XV7CNkr3xICE7vq59lEwcyH676lVbfoLmErPum3nXKIquumDJA+VK5I/+wcWtnJEozaicPcRP7F
8pPi45L+6FcmUDwfxJw9nOCg5HYcoGQcERfZhRk4SJNx2usMbu/uFCTWvU49tMwf4TF62F6/1dTe
iExESCRsgqiVr+drNrsTwjcZtdDkW1/YPw07uCvSKdxZNslZEIGPwdi6UeZwzJBToYtczT6FoQGX
ZvdpeyKy76+O7NVTwtWUYkC+jGNcu7dWll6nC2RuHOftz0v6LA0R/whdLY/PrCELZyIcsLSQ1iiD
9ZBP6c0SWFezoX8tDeUXJPh3Kqy3jWki9ZHAGJsVO7eJxCWL6Mgm0NrUQMTbh1X9Z718noClgpnO
D5GTu8ftaUqcgSk4A8jsnckMeO9FXr9Sbnu/Awf+p+2PyyYguAN0bGZwTbrlO07wrV/0I3zEcFnO
cKV5O8dZNoTgDQZ4cOFr5emlZ/ptDjMeHHVH3D9SQqftScgczssz5tVBC9Mp64eSWdhReztaITxG
t4gNXgQQKAOOJhAy58A3LCgFx53nq8RIRdCjtSCuYwcOF31lAdiDhBtKUeg74bpdhRy2JyZZOhH5
yMqpgwlrvo/w47OyqFd2oFxC/YcWxt4BkLg0EfloLsgK5i3PcIq7Fgyv1hUKtciEInCDOaFsddtT
cNjxn7KNMtaJvtooJSbxxYMb15ZWV16j8L6bkYOhF/v3KvqwOONdxlWXooxnabYHZ2cZ7RT4JM7I
WP/+auh00SdgUglpE0v7mBbepYXy7lh47/z8ar2vPg+DTwXDeGb7iwvfToZ2C8q6We3s2Kl05QQv
QM6q6/Ohsv1wSNuLJf4cE7fq6AZm2rDyNN9pjfnT4X86kCSi4/i+Ayi4hzi2B9WIV51VqLEQD/tj
lPHRYFQK29XOLSRJBIk4SJwPGTiFesdYPiZJT2CiH5ENIEOXXQSolc+qcpqCx+0JyZ67hhAqWG6n
jt56JyEEYh3zwbiFc+1TaxowJEV3UNreA53sT0WK9mKW3KKjVR7acPpRWrl+HJDz2v4dkkmLEEoY
+1GcnzEEU3ku4SufIC0MrqLuy7R8M5RnrSv2YiPJ9SHCJ1U7G2J34ZLs86W8XDTLPFSZsvd1ifsQ
EZRDCU+sXvH1Oe5utEz7ZmkqYurRuadpCLWzOkVoCTrg7VWTzUVwH+PsJkmbjLbfO1roD0360GUw
W25/XJa9F5GUI69pOlpRG8OEr9rZhrgXQuADZNrX0B/SkDZCUO8YDSQ8qN0CHEU4cdEvrNBNd5B2
Eh+lC04kUi34l3rmp1vhMeB5d0gd+2Nsvjc5LQIsVUTByjwfYOLuy/Okm8gtuJfqku44Qcl9pQvu
wprdORia2OY0kMFxhvPKQx93dATUTZnvmI5sECGeKCe909slokSwRMgidIdoyh/L2D2nc3a5fRRk
+yA4CWqf0CgXOHM7DD9PtCQf3KT40szxHgmcLHMjYiq1iV4+4m/bH907+MFXRYIaIk84pw6KY6xB
i+r9nMIv2/ORLNm/QJW1WhKg9iwZdTuYZg+DHvorl3q/7PlVyZKJgMrJVBy1gVrV79EIMJEQ6M2Q
CtGkLwc34KXUVReuPqHb2mXl2dXTSwf1n7ROnUfPHIwHe9VmiFZ+iu0ZSzyFCLccp7BpvYo0j73q
EZmYKen/YOfjElYqQwRZWsqMtrsd8bAxJkj/x6fSVAg21TP8iA88SaBBch+C+aHnB8zQqseAZi80
9NYakDe86m7HQf2dog6QOupVpef3RRGcIdS8cksTcZZgii844c6FlXUVeo3mPcqxewVQ2UaJPqak
DBkhUg/arhqOaKDmt2bXBgeuQPW4vfiSS0EEcCpNoTuxQsSvQErW2CZaI1dxrh4LFT2p/qwY/c5A
klv0xZO/CrrgkR66qbQt33gRtZm76/UyX1d8ISFj2fPji8AEq+tvz0y2eILvqWC/pSWFAftSvYnc
+WMdqNc5VA/bn5c8Kl68xav5BP1gjiQvbD9LwzMhHzIk+U1rp4dq9hAe2uPzlBiHCOqsSg01TxU3
rSWzdUKLUf1IqdX6uT0JyRr9C845T9HU9kwiLYN/TGf5OMXRdT7u4btkkbCI4ax0NLHjkEAeYDoA
QOcnsVJ3ERnhB3Vi5RAYyRDQgeRS88MFxVXouLcnJjnW/4J2JmlOtoGJ1cMqlANeqWnDW1dvHpHN
1i/qYcrBEUfviwVEjKeul5y1ik2qAc0cisTsj3VTN5clypc7N6lspwRXUFdmzVKmSPE4zrkKESAB
Z6/l5nl7vSTWKQI5szFGUSrDWAjWfmZI5nldfFq93kLrIWqaF72FrqnTD/2O+cjmo//9BkuUjLRZ
AQjGNpVPSdc8QEI8XaDQkOw4fpnhCObvTKtUgMEJQPB1OiCQ3MOAu3zbXi7JJS0iN9M8dObG4uOJ
EdUf7SRzrrLZjc5RWy5HxzL3kgpvT0IX4ZoJDbxelmI/izH+s+Zh3cx4FyxOF7GXZrYEaRGuiffQ
DI91Gv62POVpe3ne3lxdxFomkx0t9kSOx0LFYhp0XwNaEczFTugq+/y6K69cb4YkJCK8fL4ZultN
qUzwO/Vvuwn0nbMjG2D9+6sBIsXq/3tX9V4OT6zz6Pb6OTeCh+3lefv06CL1o+tNdlygI+inKJmR
+FagBgBsNHEXbg8gOzbG378frV2kSjN416xuufLiaEIbdq/y9/a9p3uC4U56HdouZXe/NQsL2QGn
u7ab5Rkq9puUVobeHvZ6/SWBty6yOUZ1qqN0yDq5qrOWS9HP4fFtwsm6Bq4twiEI+8Roi75v1YSX
hGpW8G861LwQY0hveBQHByst9ghh3vawugin1BxaDWKHdZsHxBdQ2UIUAo6T+xpFRfhBzFQ7GHr0
a3sqkhMmAikjSDehXWblXp7HbkFLiHfJgfidIKy+YyRvX7G6CJmcp6AO9NYzfSDbPPAXiEFW8b/Q
s65iB/5hRW9utZb+/e0pydZPMPoq7sNQtxlOz2LDvlBmTfu8uIGGlIMdHctJDa+aOJ/v+54z0tth
v5fzkjgDEUw5oXhIX6Vi+sM4PzURTZRDfORJ+Gd7XpIYSRe5GZtQg4ldAzruDU/acorRUXPr+RQR
hBPx1T162Up3Pduo2gTvSojrIrBS1c1B4Rlk4oBGWC2dK1NTT6um5vo+WjUkt6cmcUMixNIwgyIc
HNv0LQ91kxnxQof3/87xk31cuN81zQQjNnIenEJfe4SWkwKh1060JXFyruAKaHKKhqYB0aaWWnbI
UaG+Atu6XAcJhNPwXExQKbfDzm5IamO6CKTsaoJUZE1pg8gm89jncQAVGWwxedWi5gLAanK8qwJo
RYfKVhUvR/iFUEJutQIR9G4njyKZsgi5RDfe1FOPKdt1+mVF3uVV9VRnw81SIIypKTvDSKxJhFxy
HFTbcQyY+j37pzWjfU0doXf2GHFlnxe8xKBl5thA289ztkOWFeiVFRODD238bftMywZY//4qNMhc
A/3b0jT9MXQeyQydDLSklyz8vv15ieMWkZb9MNhR2eocPE9Jj3kV+L1qITNMWd5Fynl7EInndoTw
oBnCPtco+2OOSfmo0i54PdkIoGVRFRznYQpQ1mmCj3rfIpm8PaTMy4l4y9ZT4D42VdMH89So80Vm
FIeC3q3i2Qx/zQkc2+mLFFelDzs2LB1S8BDKkGqgEzXTX2UNV61H2hYmcAwI21n2rek9GlFDTcsF
BrhjyRKfJEIxOz1uQn1mRFVNs4ulnz+2U/e+oPdvDKT2nyK0cgveC2K60umPkWWmx8mjvASrR7gT
AElcgIheLMukqROdAKjLm1+2Mn40a6ThEjND8c0ef4e6db99GiSnXMQxTircdMa4BvAmgVZofAnT
sfENpS+OKKDvWKpkM0R44mhGbhl3DBK5kIAjGOmm5dP275ctlOAE6hISsbkAW6IoBeq8tv3RIuHj
EBd0Q2MdNQT/3jfQOrdX3sYylapGZYHSU3a26xhorXZDFFx69XW8190l8WgiMFHXQrc1kTiDdma6
nRLnKfachxe19O05yL4vPBgSw8qryQZh5KE+ZbWLedHHqLKCM9nJvsg2WrBz0wyUHCV0ipJDOiLv
PN7VpfbjfT9eCAQyp6KqH2AS2v9x9mXNleLYun+lo97pI0bBjVP9wLBnz0Pa+ULYThcSIEBIjL/+
fru67zlZdON9I6sqKiJz27AR0tJaS9/QlQkyzb3XyD2m74U5ujI2SwjiXKqZaILLN1weC08cOuCv
/QpV89dff2VoljDE3JRaDzWuP1f2sU6NW+/s8P31tVcWwVKhEe1Vp3ZbLIIpcyD25u2V6/dxFvAn
mL3vYKt4IYtcCRZLKCLxbYOCPukk0BuMeyVj7BmtoW/m9AKOeW2jWGIQWdD3owfB+iSDGbCG1TBq
TVSXZzeECV6i8Ju+97ITjA7jr0cuwOr9d9CY5S5W9ewGMOGysU0IV+7aTB1sxd4myLP4Hf+ozs6f
BLzYuNAG/8V3tdjxHb8rKs3PyV0hW3hf9v2D15mwoYUW+NYHESpKWyUvvLC1SbdY8ISx1vZtpEii
yrcBx0NM9sUTxbVZt1jsbplapO0Ao+5hTXo2qwezXEsNdD9L3e2Qd2bs2618//pNrc29xfKv/Qma
bF0LBloPCQWdty9TYb9Pgbsz6EVfuZWb/BtS0fAKPTS4iZvBWz0c+cAPhunmB9V0xWegGUu+fpqV
sVuCFRkMYQqSKSfhDoftuuyA2SiSDgyrvoRL3FyRCytqZYIvwYouz1oYGQBOX8McLpjBHPdnFYJG
DMqmP24M0fJDY7Dm3XGyS2DotW6Rcx7en/ZKoVQvpCUdkCPA7LDvMji348gpDJiJzO/KLb7lVhP2
ebv5ejRXYvcS0UhJIORclw7QKYGxm9yJfqN8ak+GNwZPX99i7YUtAoXsVaZTeHwmsFKNnaJ8ml3v
1iGArXkSfsMamthf32htCi7iQwH7zxYO8ZjnQsUBcSDc1j2NMGVOHX339S3W5sQiKhhkEOBrMCfp
uu4mmNDuUilwv01jh7Py9+NQfoJiXm9xUPiLFGbLWQSLehKBghYp/ChxmmGZKhqgZpDX7bczzBnO
6fCAJTD+6LYitXa+muoLAX5taizChhZpn8s+Q+XhZzdl0EJyg9WPPQ6Hvx7LlXmxBDTWSnRylhob
1jQdq/SqG/cBdWIG2c9hev61e5yLx5+Wk921UJPOUjuRbZ8DcJw9wxjrGxuDaHDb56yBgP3XN1qp
RpeoRuRXBodyDLYLYp8gJn1jBtUeiqVQRoWjcm/LBE3GSyXOyptZghohhzSmAVzGE5gb7+HHDBOi
KeKpeaG7sbL1LYGLNidZYXBcnnoMUDR/hjmo6V8YqJVFuhRwJL2Abh/HbPbyHj0hu/uABkrkCvOu
qWXy9ctYe4BFILAabQ1ZhnuUw5DHMC0+NBnrLzzAWoheijeOY+VUxtmmUZfQqz4HZ9qlfuzoXuNe
84l03gZycs9W3j36M7ybfu2hFmHA84yghDO8nZhBDj6cId70PF0CmKxIqlhLlGJnu0bbG7h6i3CW
6jnK5vkGm8AdEeSOKrQKefZppPIgy/JOA0htcw5HKgPkzFaT0KUZDK5lVDDjo6suFb8ri2qJWQQv
QDYMiXlSd+3mT4QacB15KslmEJOKxqbfm0DuXihT117sEriYBQ6XpcKBE5feC8kx751xKpKJfdDc
izM/xHHsi6zKAEfWNr2waa1EwSWesSgEQPZgmwEP7z4YFHqAaIe+t22xEe18YUGv7FpLWUiYoo9+
WqGAQjEglL0DBBRCFH7ThzJrItidbw3vkjTA2vOcY9ZPEdeo1CCLFIW4DbDcnKH9D22UsATEW1jW
rgMM5MI6XFnkS+iiAXf5gpwHThTyXhXZleE3F8Zr7dKL+BFkOLLjA+BEECO5gnT/9Qxb+V9axUvA
YuGRfs7PB4+kFnsbbg3I5bCQvr74Wg1oLWJE5fRla7a4en82thTfeEB2/6QjSE/HeO04snOKV2Fe
ihtrI7XIEXppkoCMLUbKo9fwDT3m9bj/+mFWNop/Ayy2zlygCEJDRJMHi4lrf+AnORc31HYvtJBX
5uoSpegZNc6YcbmktdJt74lroVsvdAZ66lP5PXenz68fZe0+57//aU2UeYo828ZrGVFyzcY+ky9O
Ro6p/qQXBmslI1iiD72RjP0Al/hkBgn0vCV5sFCh3iWn1rUHWCxq6TI7twUa+l77Aam/DWgnTmDH
aF6ganj4epDWHuE8xX4apCnzZDD6FOxlom+QJWy7yt1mIr0kTL0yVZcYQQIglQhKLOpJefEA8HvI
TH7JOHdtslp//fKmRJ+2KEwc8ksd6yA7uUrERsND6QNm+vUArcDFrT9X/U8jpFFhF2aHjgscg2+A
GjgCCw97P5IefcquglHetyk6rHUJHDnhxyybXoWLg7cLt197xsVaTxu/KnEkjzqur0497OosIjYC
tWNoBP030dibVARwsvfCsnLeclI9OSP0Z5ixpX2+9Vo/aQUZL3yblbe5RBTWdVcEXodeUKPJkU32
t6C5xHpeyTqWcMIsU4EHszSc0Q92tzG4YWxnrbKt63bZq+wYP3LKzgeodv749dCuLK8lwLAS0rXT
CsdKMx+c19LMiEByUwONGZQWPQW50CyUhVAXKq+1wTu/4Z8mEkSixsA9H9WaaXp7HjzqXxKKXJkk
SxBhkAUV0RKrOId/IjYcv8mvoEHiZ5e40GtjdX6mn747Ttw8wx18nI3W806VYMIOzQvuMLUvWQPu
7ddvZG0OLDKA1rMhhscR8CCoQB5HzQYStw3lIgraKeCJHEbXCKt2VnVUVJXxa8ZRFlnEEcIhdgDL
Zkxry/s29hpd21rc2arD+X2Zf/v64dbe0SJLUEXDCmIgrYZ+4Pc+Ta+YZ8Wq8W/Myrz/+hZrmcgS
W0gUaEBTj3qYZvpFAFTcGrkANBuHWL28grTP3QyCbAP50DOtpcidS4Ce//xw5hJs6BER1CM4t0ln
5LGfm7fm3D+MTaHj1hJ58vXj/ee9ylzCDi3N6gn/nvMsUwMw5O/LLL3nwaVm/n9O2M0l9LDxoPFY
pRJ7FSSig36TsSmc0Xd0fScmyKAV3Q7ly9fP8p+DgbkUfZzqlBjGmEMHjdhH0UEumFfl89fX/s+L
1VwKPKoBUiA8K3EqZ9GbVPIdEgdL5YnXtIczI+Tru6w9wSIktGNmVI4EeaaRvXXwupREpiOmC6Fg
7V0vQsHsQYREMDASx9THlhC8qLbfpMOviYSZSySiMr2ccwVIdOm07zZ0yP+cTlVd7PKKXUrT197D
YsUTNs04jgP5h5TSuYLFUb4dssDc62IcIqJ4nlTTwC4M2EodbS7togtRZqawgCsWlf5hluRVobEQ
Wma+9WUTpdW4k5b9qet6M6OIu5AQrLymJTKx6U1jgNw5oNjoubXMfM64qMN0mi/UCitxZQlGFHIo
imwAi0XkAYRmeQD9UPFcFNaV0ZNLAqwr72mJRpyrMW/gPwk6W6bb2Oyh2FimdhMq6EGNvU9DbVWX
Gg8rIdpcKjhWZUGnzCQYsYGScBqMt6EQN/k4fYfV/RZAt4PuCQjsYFeEtMShopteMthZWbFLNKJp
KTScRtNLKku3oOf317VsL2w9a2O4iAZyrLxMSlAa/bJ/o0gRY2Pqd8EgPryRR6nh//F11FmbcIu4
EDSGKFqgWZLhbG5s2/UVHawD480FqMzaGC1SgbE2p7IgAWhTdVqOSQYzXx6bTmO+/tr3X8QEcJUy
10vBF+9cHHCa3XcLp1oxhVrxhRW5tmIW9cIcKE1oWtLEboT1CDJgvYcug3stR5qFremjv/ZLT7JE
HhJVj2np40kg7ObCwNUxghNXeVuHvjmYj1/fZGVLXiILvcD1gyZXPvwuMiTN2vO9uOKzdMGZQ5s5
pF5uyJAHhqnjTBfe7dgJv71wGL128/Nc/ynpBUdYq8blwOtJet0xaw+s7ZMZFGNUTdYeHbfIMDxw
t6xguLCnrry8f7OObu3eGhycpfmzvrFta2ulxYkoOzY6f/v1iK4sVHpeWD89VMYBF+lzZGoz7JBN
Tx1Ty7s+Z4TnZvK5kfz1bdaeZBEPqImWGEo13GYmPBRO54cgZnZhOTufUOz+/Poua9F0CUcsCXTR
rKJCUg3QgwkW0JjeAeSU2zifts2rQnZJAP16s48c9LK+vulKiFjCEQV0UVvZifNhMexQihGsNE+b
l7QzVgIcXQQIrnjp5iOuzozqOyC6UCRs9m12yb527csvwoOsRs5BIMHxX5a+N4N4NVv/0pnpfy7f
oNvx16nVVRTbJsO1wXSGyMMMkrMHhzjlzxH3m1gN3oXQs/IQS7BhP0EXoMOBUEIak12baIigd9D8
WsqxBBhC3dM2fEjxJLBdjkSXxb1ZxDmddmp+/noCrcSVJbpwmnKQHRhaHY2jwqk8A1nRIc6ad8J+
nFdhaRjx13daG6jFYteOqmldokFZggQW+kAYmNMlIsDatc9//1MgqWeCQ6ocIHpDq0eYlt7U9CLm
aCV6LHGFsnd4reAGlowjsaBTBC8Fw0nfPJZDsRLx9sI8WruN9ddHgAdpHtSwg0yE/1CdbYgJi1VA
HqHM8fX4r62IxWLuxpmk3AOY5RyamAMFnMqLEZ8GLwulS0N75BdgMyth3Vusa3jEdIMoasxaD/KW
qF/PMgNGzqKAtHE1vX39PCt3WWIOfV3LxkDbNSGiFFd5y+vQ7foxMmuIphoerUJowlUX+mUrg7cE
IHZwzRO2C6i5AsI8FqpnEQ4K3pjdJJ3fvJQ9wPmqqbxfy/yWmMRpNlHLSPR5c2q8w6tGx2ZWOruv
B24lqi+BiKZdTyylZ81L2QqdkCKdHvhgjajLsUtuvr7J2oAtVjusP2CtrSBKOZlDDG9tAKKd+ByF
TeqGJbWuSzNIvr7VyspZwhC7s2rTzBiU+PxzOlSZr4M09rD34ZEYnAsb7drzLHJ9MXLaOxRUI9NL
YeMN+4gqOqtVKWWCj5uFYpQX3v3a61kEgt6bZUp98Kh8k28I1H9E4dwbubqQDK1dfhEG+mxM6QwU
PnLy4Nk4L8hsvmIgu339MtbGabH2WxCfPfcsU9EO2Sek/a4qNQXIiKatZQRRrb2j7w/uhZi5EvaX
iEN/MoH6TiF4kXeBgkk5CmZo6VyYwSuHLeYSZgjchs5574DeKlpf7ILWarLrrqeZDNnkyiohc1t9
Mxxh9XEZWIMIBz0PAtTR88ExeiDC2gxNarXx10O79rTnQPjTJmcHZLI7A2eI7EwCD8p6Dnuksl9f
fC17XcIO3YEQMC0bNDSZGzGYLXckuIGkBXwFMng8OmEFJGdXX6WQZLchUf31bVeC+BJ86LqBB+0J
tDnLoasbqHmnbnpoCVreod1UgXdMnbxodsIzx+yfw/hfH+P/yT7r238ClNU//ht//qibqYW3gl78
8R+PtcB//33+nf/5mb/+xj+2n/X1m/hUyx/6y+/guv+6b/ym3/7yhwSAZA3Zlc92uv9El17/eX18
w/NP/v9++LfPP6/yODWfv//2UXcVnLXuPzNeV7/966P9j99/M8/AwP/6+fr/+vD8AL//duKadW8V
x/76z8v9z+98vin9+2+W93ffdl3qB6bvuJScVdGGzz8/IX8PHJ+ioDVdallYwL/9rapbzX7/zfX+
7jieHwQODNOgm/bb31Td/fmB/XcfYD2fEAAAfM8Glub/fbO/vJv/fVd/qzpxW/NKq99/s/EPpvf/
oswpcRzT9lziOq7j+16wVPvxTVOj66762Cog71I850y9eWIuwpQ5DxYlJ4hXgURLQ1IXb1Pqb8fC
yCNrtLoQcnKgGbrtQTi7vsweHacOud1sLGM+wdl1M/IqA9Tt0wdNSGMLbCFZxJvxtrbFYdD02Xem
ONUC4qjFZmzpx1z5+7qm10EXCjZcC25u+k5eOSO08HJ619sAhRLUgAOSXencu/NtVx27YLyfrfZU
2dUjG/xdPSiYHDnNoW+mU0b7gyxgsqRpGkr7daqGreWZTWiW9osc9ZOV3xmGs4XO8Jsc1HXbqm1e
pocpVVHe4AhsMmCZwGVo+ze9qTYS+MZCGJEOflAQ4Pgmy91jjccn6W3O7vs6uNdNdxAT2YOuEdEK
yRPErwFQDKFmEfl9/TxvmgpAsJJG3qxOoi1iqewwa/M90qp46HlS92lsOP4uVSM0j4aEqCLMSnEr
rWBbZYfJ1HeVLm76OT2oyttAo/Ld7skjU+iYBMVePptCyijvhiJKBYzP0m5TN/bJ7+VZKfhuCpw2
5I24bfMJDiYlHKhKfc3KrYBsSCe87Awljktmb+pC3TdWusH0fbWY3tRdmM29ikXJ92gL21ED+7ai
nOPKCUKYljzS8rXArGm6HLJXATqsQTRr2NfUeRpCxnzaEMfH0LuRk4LrE5R3RY8ZUMJUjw4SsrKD
v6kFjMcG+qN2aWII/mTjKWaSx2fuxWQ8dPm31JlPnp/vZe8/qJZHXNYRb7tHNI5QUDOokKj3GtK+
IaPVdcFqpPsGSYI5iKEoBOPGGgLJ8rZl5d5u82Qi8E+bv3E3vXaRc+CEvzCDG9o2ieW3d2eQrpvq
BD2iA0GmPQ1DLIL0mNtvrSu2shyiontrVPE9Hyt04ntxaMGFNWy7CDmpIwn7NCtrt7x2Dyy/d4cp
agxkN6VxJJDSoyY51XAQchw3jXtnMwPdJRT0tWZqzPAf01dauw/5wMPaSh/7to+rVkZePkKlmEdz
IbfOyGNXTg+TPLF02PhgwYeNa27OpGcNgETQZEevfu9GElVqjqGmDY8/I79h9lOg/CennA6SBgr2
ReKeWd2TMg2YwR5ltmuFHMNaeBCIqBIFUiQvyiN4J5u8bN+YK/c1VbeU1SDBfJDS++FyiqP1WYTc
SK+lSl+E11ehEwT+I7LtzSABqOVui0Y7A+PDtarIztqnEdEw6lJ7H3QJ8aenWvPEpv3JVjoNFd4s
ccsYckkHU9Mb5Y53UCWB1FaWWG0whgpgu1rInT9ke4NmO8v0CJTav1vNs/JzMO/yRAj9DAUAFjXB
uIVf69Ygz95sHHVwU1g0MuZb3hqfTEwnadtXtUXiLjchBuaFQ77zS3YfmBYOIoW9MezsnXTzK8j4
EfOyTwYPvnDoQV0Z4QkNm4grN/WetCdRhcuD6cws7KvAjAHQr+Kp+8Gb9E622U4G6UfluQoA4Dap
HVInjpXBIrl946XmIL55107dfMh831DviCNECPmgZClyvZvg2IDkxH2dO7XlWh3hdcqS3nb7KJ+6
nSUYtuVY5HV5DIaqTICSftBpdZDyh50We6tQV8TROoL5c2t+U0VxF0h1Twf4Fla0v3f6FpIW9cYZ
a3CW+zCvyWYumocib56mrrw/OznaebnthyCuW3Zf2CMWrthZlhESHexaO3FE/+YY9SanZszAG6IW
v7M72P32U0TI9ExTdrLrMvaAnvHtPBrtNhp5T2L+rO22ij2PG7HZ2j8qH8sAFh6AOXL4/hHZM0it
pCH0OytTIwDXh06+V9mPoCdRVu+ZwkKYHqvhURd8m/YjyJde1NXzxrKtozSrA3HhQoOoZFnsbpDw
IxEymMOcHIs5s0KzalFAeVVkudOhbF9wKAClpu89Ips7mREDN2Sy7RC6eLGQgFCNedhm0Aya1WGc
3a3nNic9klcrn8BkadwXSo2T1GlCVXsYtfXQ9nMHOWEsjxkWL970R+HacEnDxjCTyo/6wdrSNJ9i
B1OZMs/F9utFDQwefaqiSXVXlkgPFau/CRzsmZO1GxDZAhiSZ0OMMjqSk7lldRaZg4WWuQPychVm
gl9nJUL07G/sFJgpOravkI38A47inxkVL/lQfZ491Abg6kNdyAcyqTk0WPndbCHuXmIc7fuUlxKt
/yJx2glqsUW50Uy/wfL+PbB8M6ZZv3M4zUOOMW58vp8HHGuJ6tWG5qVVV0cCR2adG9tB4AsH7Gmg
JvQqMwy0fd/65Cpt1B+d1JFPxJ1KHwsowIdQVHBDmTYj2n/jH8TIr/iE3ECyj05BrbZst4JN72J4
hZgtWiH9xsksKL+M0ZCyBJhcMCpk/ljAe6I2q2dA1UH8iXrPjxGGDnV+M9Mp8ng7hkQZbw4NA612
rJz3c5puh6p4yEyw7Gb1UaHmCjNXbmrfOPV1hvsMieUMEeUsi2sctqOZB0h3u6PjrCKnZ28CIu9g
5d7LCb5qSm+4Z71RbZ4gqvFttopro4cebGHUkPUxYYmcHyfXOTmwklcm+MF1tUEwdTfUBg5amJCJ
B6K0lu7RSEXouq4Am61G4aChDwx5rJ3njIfMzljceI4VwiRsO0j3gXO282HCU7n1Y9CXNy2xd70l
blLaDnEh6CkTc9zDzjyEte3RSf1vvu7Q7L6LPTp/ZoZ/qPq7It+PFt16k3VVyvboiRbzN4WtCi/H
qDdUFwIl/HgO5HR4sDpHhKlrxQ3ad2bOPv1M7StWxnSAfMhwX6fpMx+tmKT9tSnLREtM49xBPTLX
FkSarDAQwSm3xKvRNU8ytR/tovvOgsKJeDVzQBdrbO78yTOQBmBKY9Yjn0Ue0UcS2qcw0oqq4Glw
aMQL4NdLHpFgH4hPz2+23OeRoz9NaSWOc4VGGQX7fppb7FwlDdGm2Qoy36jSvHGa9mSxdBdAFTJM
q/x5dLMN893bspn3RpaUwZOciid39CNYEB5bU266PsUsN7bgbCKgFLHGYMC8SXrWdSfyJ8d2w9m1
joal7xpsJMpIodIXXFUQVeCHKXsw9LYDfMPxgnvpWCcDuKsum7JDPbgRr29RfL06ZYX8Jc02HlIp
2oobYrNX+C+Gjs9+oDhT+yBvQA6l0ATxjUQPm8AQBIGmfm+sIIe2AQ29qo88bMOuUJsBp82lTZPa
bb5jadC2eAJUF/2wsYxsf4iNOYgMZ340m1kmqSetOBDdn18Lu2hJYCdiHHw+PgWNfPJgu3QPI8QD
K+zYAYQsSnsnT2zVxJWJ3HW2py5xMsA1OwNapXxTCZ6FtJE7QmQ0UxihNjTkpXct8ML3FvBEkZjh
J8JgdwcyYsxsbuyUnX4DzTpyzC6eatON4Pj2WArs8D49kbS+70oTk6C2t2nJrip7RDO8Tzr0kXQG
vyukuMryGmjJdWFrKY6WBrLuMf9Iq/S9yNxDAbmLkCvjMJT9fIT4N8zE+x95EfmsG8OUyoeudDM4
AxD0vngVKdPcVq61H02oMjU8iDuDIaDRDk3gKUsybL5RU6S35g7G4U91h2a/0HTjF92npARyI5Ec
pyujQXYSOyyyguOQZneT28HFEFuS/YfEdpOWSPuGIFEzRHcbSfdQOc+gXGx9uNPQhbB2qaLakgmV
4xZeBTgXUy8BK476hXbV/aTzQynce46c12rZI/VzqGhaIZvzDaQU+6IOafpkdPWhHAzojCtjX1gW
toIZR5Gpw7GIsvTgEH980TMyU3iINpN9EJant8Xgbae0hGuGt5F2/4JjuBooytw42vgRZHQJtKyO
hgvajmyQlJouNgG506Kyo7bXB6PREIOa9ZuTO0jKp0PF1TajKCzcCnvUEDWpv7EAb02dIdRjsLGC
F1Mbmz74GGd2KsZklh72I18/FxwZ02gg2X/gDknmok0Mis2MFQa6K9kTI/NurmQ4pfcEaouYhnN5
Z3lzvUH1dgIR76Vj9UNVWxsoBb8WdxnwZ3GdFndN32dhbuaPTjCDn1IPeYQhfKQtPbLM8TbcwlwG
GVJ3B9lWSFDS1D245vtcuTumTbodR3efT8/WjMP5XHeJFXj3Eh7fPV64hyLXsuUfDjHC0t8xxCNX
04PacRjpRJ5+KjNrrwO2d4oH7RvI+Wz3sesV3D3UdoAXobaLGx8Q5V402zJvkxKSKZiuiugNC+Yq
nBs4vHnZXSnmvTKtK2/0IEtghFiDlCbYyzT4ES6y4Zma1077DElaHNhOLhZAWNR/DH1+gEPRMcWE
my0W25mIWuck+6ta6dBCJLRSCeNuBv+ibzC5DSnS2Q724YFgsWvTt3PW0St45XnDxp3O9l+PkkbU
ey8pOUBDMmRd9jD1VmSQKnK6adeYSA7KfgMLk5hlyWSYYcPYQ+2ScDDbqC+m68zW96nfPqR4gm7g
qFILuGEeKSbVjNTC1c8oosOyaZOC/7DdYJvS5iRH946N7OS5fYki2uxhoO1CSiEoYymRgKEXnMJO
Ggyrq8rotvi0+MEB/t7lRRaz4n0oHuyqt0PdG3cZAVXYmveNSwrk+mncVSDaDdUP6mpsDcNRSO9m
tO3vogluhlEcqK4ehdsc2xlwI7eWr6aiJ5dVYO+Yx36syc105vJ4Aj3OeZKYb+dGO2/xEuf+5OYk
7vt067v2rVWADsZc+4b4+oZ0dRrT+UdTTidP0kf0idwwIPw7oBl7xYerLiAJvIzuu9Epj6LX75nf
4nULOMNolmEzKP0DngWAR0CUumrjaSCh8L8nw0Rmq50PqLzEYOjsgZx7bL05dtyZIOMXiZjkt74h
rx7PYxBMY9OAQHJeHEGi3eFYGwWs3JQBVJu8eQf8+gP6i3t9C57tDF8zfZN39tGE/loxjhFIfS8C
3Q53xHwdGtzUdmOrtV+VXe2suR9DSTgkjuS9FBqpxNm9GkGIj/qurqDROtb6mAb86AIiorQTBel0
q3VRhP1g3FIkBPCyTxkk3YuXgVmP2dQg5TE8sUXnMzSZceVWph36jB/QH3BiX6VPQe9sm3HYZYzk
ITKviOnDPOIUwgM05diKegLrgNz2vkd3vIHmQ1fGM5tg0toVN3a/EWO5VXnVoEqQcZWXBxKUJlK0
o6rzdxg8PEzINayiSFQZQL4fhT/HEZvTuUYI36PE9cUt2QIEg1x6tq/p3O16zgwkNp+FWWycuWw2
hSi2A7WfsvqHV5bXcHAPfdXsGEvx6813U01QAHOf7VxtvQE7FvM7pI/Amk0/MkLipva3kDtu9Zuh
ShBojfug1Q7qnud89jGP0Q1jThd1Dux1Ktt8z6EpypWCN+wEs5fei1uG3t3ofkC4qI1H1GehJbrH
QLUoRa19ZyNCEAegDGK8maiZkIzodle1dxaDur6NFrtzpTqgrdhz005xniMYOS+A4OhQoM7hPD0B
98MF29bDCZ7yG6T/cILBQ5YvcKBqyLe66N2w4NXDCK9pOHTGdTBGnSXKiDkEqScxpwjR2t306cGH
glNcZzm6ksK0Qqd7avuqSNxe3WcQ2cDxbJdoV16ZpQVaibzrR9WC9+0dTKhSxAXKCWLW+yEtXmwV
3LQpDiVQLOEM8algQ7DhjTqVafrHuIc+/snoUkQ4YqF/V8z30Gr88En36TcCuU/uQKM9L+IU2g1x
oyoIw+fo/FDIWjVgms5s/qNoMzT67FPX3CIu7/R0K/wMrgQGfFuNs5hbzNBdnX07LgYdtlTedtxD
LJ7e0L9NTDzeiBmJbJY+5RM0emsFvcjQFvxQALZZFRubGje6gzZmz64K13908vJaFDT0c/Ij5yh+
fWQ1p3IawZvzTRxT9MfR5WjP5S7ak1LvGhQ2LTxcuEStBBkU5LXTTdt+wyu+MtB9KPs+5n6wmYr6
iJzOr4dE5vaWM2uT1n5kecj6qyLqvClx3assE6CNV7fzfOUXPdIICYovckv+USD+56y9QUcbYW0o
QlSYMgay1gmJ+YBuDQ1nxA3wvJJ+aK5FAG/E5n6kM1qQGfp82AoLboclmho1P5O2muokwL0l4v9S
dx7LkSPZmn4itMEhHI4tgEAIRlAnk5kbGJkCWms8/XzIbrOprpnb1+5iFrNJ68ouFkM43I//8qHU
lotRWL+Marm4C7OvzDHVlHl+Q3Z8MNaFqBXA3iZmX2/Lib7CLawX81eroKbmYFHvKo+OWxYVxFee
HX5lnpSH2aFA03JehuE890PgKofBpT8QznDKaQRgPRwSeWu5hw158+hks6813C7L7EyU/0lnVmw1
v1E2tqbrNH6ZZtOjcvQwZi7jymGq8VVRstPh4Q9RV03biRnMr+eEkZ8KgPyE2Ie2gSgYljlwe8Nv
qN2d6XUdx94n4gxEiR0nybwta2kJSE6LNP3K6AlFpI0lHo80nZIvGcz2GvT7JAJwRYGvqMfjRKrO
TLU2afg6pVvzWwsiwYl2NFPJJYvQxqX1UblTwPmFLgAW5MmOtLtYl75YVq/X+7Ar5+OqPy7608iv
LaP3fGj8BTCXsT3QbJ3vbvFt9zPKDD+rOi526qGZ7iL1SEFbuKY9I8bnkJbngqpPf0vLW5sWjLrG
l6ToyXdpb0znW4PjYVqPOk3Wmbvyv6ODbi5BlefHQhqsPR4jdyGlKXoQ5u++6g9a+tpn6hRXzoEr
RlCp3o+TL7pwXtwS93XNbtE9z2YfSkeGIPKXMiEiNX9vxzPlQ1z5hnAFx06vWf1pbffa8KUd8xtQ
1yktHtOeTqyNsCC5vQ46TjLOKJRRpq5822Jnzk/GRCOTXnwjtvFiLN/LbpVHEed3zD8OtQ6mP3XW
ra7AdLbqFRvoM6GIj7OW30e5eY3mKIg6sipMkbu+1E3jEmfOvTBM6WOr+SZkem+1OlW/I9tRs+Zk
t3Pkx02teTA7N3I3X2ug6xaoq2MYM9f4fs776BCPcXPpVwAKDQKosYTvJNHbGo0fUzIHslxdL+pk
cSm7hTW6X/ai8scsU+4+kuG7MFw/itfTVGaMV+4qr1zTB6uIPEtSG6GWYwftscEabasIskaH/Nye
qzqiLQMB0/KjLBPPXWhBzr7X2UbsRhk2bB/xMHjV1ofL9E0bbmruaF7Oj/bKpAdVYjonc/haJzLc
motbnuDDcZx6IgUpUD7nZzk3bOQ3OTyr76n9zhhxxpfDfLqENXlyntNlYAoQXFp8REoRGCBLWfGk
xyXq3TaQ7lfRrX7eEELfDIENSzYJJ9Tn9ZzKDFSzfCDH1IuN4kqS7gw/ZUsvzlXtVVmUBZuxI4kO
PpPSTNtDp7U3bAnDNZu05GJr5puS/fM0z1wyOvG6UapGS5x22egevmNknw9TDH8l8oI5kiUuRA+Y
hz0Krsfh6ohn61jgILwzu+LNWaQAStB0D/ZehN00Zx7zVeJrLTVcUStG3yVLKBgo6vZljE19zcR2
UtmjXVW+vS31Zz2OgUq7+tpnNtCfBtRFh7vndvn6Wn8ZbadCNJeuT2VuvM5G9UkrYBys/eIQQJnI
47Ty1aft/Lim++ics2GVcXlRmKJOOiEuT4l5Wozaumo81msfOa9RVvePkfmiIo12acf+1ZjpLXOL
7pszF2+JZf/AmpNMvbjPGjPmE8s0b1zrV3Pcsseu4dtG9K5C124/SBruT5oa8PWN5X00RZq/ZOxv
hTGA3A5MFlr05NYm26KBQidN9O9lXw/BNE+kPALlX6g78JDv3LCzdoQCbjQ1y3r2zZqBeHteu0w/
jYLruJlOn7Y+nZmk54DgYeg9GXdkFUIum83RNt1vERYz0IgtdBLj69hvB2b9PugmEy60GWDmaAKq
DEY9s+OSqyZ8iMPo+m0/v1p6F/n52e2dKsRBQgODcXLG4uRWmX5phfC6clTnclq+riK9iC2eKXV2
xbWPLzl62Gn021zrD9v0wzLcxO96NIjb8DNS1V2vZ4anV9UxHso9joJ5PU++pGRBB04FRrroTPRC
clbj0XwYOz0J59XmKe5eErfpbqYEsbaprFu2PL1kUXycHPenbjYMYk2ZB3nepYEup+eS+G9gykrz
kG1+T5w1ORoth+3ST6+bljnhuu4ntpzJtnZcRiMndr0ubVmG2Styw8U3W5Mi8cybpCXuOr2+8fms
bCex8OtxYawdanEwUsxos9g6buJpdKF07DiU535LtaOywApbQ5SokkGTyAT/KTYOBRwM7iHrsnCR
UnjOHII6Uh9mRr+iiRco+rq/mvat5DrbN/Xi9yO1dk7FpwTvyS72tLHWAhVxPZ63PHDWag1hpVw/
K7ScU5GfawAuwyrRPep3dWB5yI4o/jXhNr3VozBCNX1bt2T5TaZJmtZHY63Lu1IuxB3RSBVna3oY
RNl75dzNoSziZyNZp3NTHekPR1AIWsbUzS1mdTtgrNnfVPUz3YclusuR4DIxbIzNiJDKUzNkd5VN
Yz3FMISgWYwqbL3cBD/iUp/92SAarbGa9qLn7nWRa3OSfJB+Sock88EPbeOCXG5u2Ju+vjrCU3Y9
8/ZGJnPTkoA+ChSF4RadyBlc/NNty++djK6xO9wRiNE/ZK3x3I07Zjot1zrRlJdl6eLXcjiQvrR4
JiQxc7zhk8ZUeblbFMd1Lt86s1vOua4vR9dAN2PPT0Ih9jaW0P5upyNP/rRLjvNt23M90opkmFbq
e4l79LqhS7jKGHOxxV5BE0OEP7p/cXBLcHRyIKx6ocKxGUKzWtSxgbFeslSAbV1TEEaClVnw05Lc
p5NrPq5CSw7Aki3ZSSAoVu24pzSe88MMrhREUVLetc3q41SwPKO3wq5DOzBnznLITe4i9axxKbcB
suKKuB/AMWxonJ7jhj7A3Op7xnjpG4s1c4q9OLwP05i03whGYIW/Lk2UvE2uw4bV9me9FJRsCJH7
+yaAUqk+69GPQvI9b+MYSrdazumgPDm299OiB1oqmvOwKyu1rInh4kp/0t0MkCXNvRKE0DO7VBza
rqAl0iwD12wkyP7XiiYjPlqSlgj4dYcveWP+zFWn+Uanf7TZDAETpXVoWr9yXBnsxiYy5/GbLMYD
eJt+tV7XUdkX1eiQPJU4q8giTKlXR6JvcFpoWuyNvaT+Mp/vbTZvn8AiOzQLzXmK1815GqLp9+qW
HX7/LvaM1uDCIZq7mXiPW1OdctNBetC7w8HJeuvYz6QybNO64oPkcV31/Dmzogx9QXkY8nddGNtt
HFvjfimb8QB2avPex+44m/W1kuZrG7tNkDf2adi2nPOxjw8qm5dQztMMf75GJ3uKwm4cl2uz/yFl
vlwnc/rdyP5LtJiSaHQtPZWuIcJ1sQOddfGcJyutm2vmRaLMTpW+aCT5pDX1SVuBRcenNXDzi8aZ
/bIGxyv0vL/TUwgZWVlFmLsrxETce41A8+Cmggsw7OOh1xeA5am1iZXpAi52jV8l6svIrAqCoLs8
mQ4fCGPGSC964I6gyUk6Qq4Yzv0q4C8je/AXy0bdMC2/1OI8JKq5ZksNkdVV2UHrbMLF27K+qiVB
v6IWeKlU1Xdz+TCSlkujqJMdYkqBPJOANIgh8as26JzWoUqRkdzVpCct6VkNG1EQSwmfOT1F8XRp
9Ko8b3rcHJMY6FHNLp0x1bUtjHq/wR2rYT2vxUADU5IyT68qjBenO4wrjiZcgH1YNNrHVpvVfSY+
ZN0RBZbbIYvljthYdZDWei+LAQapEHsAWXWu0xJNiuRaZA3jjnVG+ZFqzRFg6GG14wdZGEBYDjoN
my4AXySj7pUDVqcWNOggUubfauTQcZPXPFHM2xVMdaIs7t/oSg5TVcyHfNM65Ce9OJqJ+ezCb90E
OdktGvnMdTmrzHrfBDd/XomYJvOQH5nhx0rKN65LBsSlMjaX1Bqouc2QxOjDBIi7fNUbl20iu85o
xg5TY3KjaTMPfSl/ubHPr75olHEo7DTz0yEezii+Zm81MudmNW44D3F5Wo2XaVmSR4yUMW9Fdpeh
uiMsmKtFufntjnAsClJ7UuNLYcprrlpWejO8ieV7QrnZkz5/dRM9P6u+m33ZjfdlYZ+Fm8zHIl1L
rs5jx+OdBFqs2XdMmbTe1Vd7cocj75uddqTmRo3UhsExZkFh8wUMoivvEneegCu3zbenBU2UJlkK
Q3FI2jImz36G0G2Jaei3SAZFf00QeHnIUqyjo7iWQ8J+WZV1yzaeomJCOlRFxqtWAYCUc7FdRDx8
68rI9OOJ2aVE1wFO3pytqQZLLDSiLKUTrIs8oJxxn0SksJaZnXNI6xk1+JJa31t0X52h1Je5He/Z
6HNON0J/6llczQ59CcVwYPTZ/OaM6zcR1R+mcL7WaWo9VN36MII45CpLvwzp/G6XSRQuIzS02fBZ
ZxI8apmINHNih6t7k7ve4m5fm8V+rDrwDUfRDEVvEAdJlYVaYjwXus0mO0yhms0A4RqskQySOnkW
RGUE+S7aY3GrpPYMWxZ+POaIHmL+KIB0h8xpoJdbvy/TwW+5NAW1lWIQz8T7BGR/tiPqC+Lox1LJ
hs8a+d/4tUjE71nzBQYc366Lhpip8nlb8xQ0BVBpwfKpMo58GPXCT+XZGB39rii63VimbqAFce68
A3IjFJpKVIRmXd9mwTBjK+aELlmCmBKkdivCkfsMcJt4HrMcGQDtVX6DSszPAVXuEs3dghVWGg1S
Je8Y9pO7XH+RSdPcS6tfb0l7t7bcr1RsDAdtqY2nZOUPtgXufPmHW/XtXasr44s0s3tXROzCSxsh
dDKiB0JqaLPT5vKD0kwe9EQrgmiqrdAlYevEa3SOdRXFvmmb5bFYib2vnNLwo9GIgiKGOHILJ7nG
jMD//F//+++4IC13CwIUPrCrA6XNF9mfzJU4JzZFrmO50653CwLrULdtHzCOhR8bcziZ83qQ6SLO
AiWO1qOv0if9JqnR8fW0EycY+3LBsjRaoru69vpBRkZ0qFM7O6OQ0WERboOeZc86RHRfVe/aNlF9
ui0rg7S9nHuZ+nlcoz+zRRMgVjAZZb+4i8lXwXxd9ldrGuezkZiBvRmW1+RF7EVTXwSipkklW1uQ
a+f7fsc/WikSSEn44zHuY17Y5q9uPN1wZTJrj9N6ayNyW2sKMZp2EZfBqW5WMiwXXbRXN1FPnbm4
9+Nctb5tcHGwXKy9Qi4Hl2C/p0ZO1z6t4D11WO05oQ10MBYWUrSRlWfoDzFUk6bEbcpN7TYNulfb
jBYwYseusrqnbmrPUwk7vtWVFhCvKI/xA5EYwFgbgjjLUnHYlNN564ZAGjViDaBXckZV6sV9OsLN
WdmxVSVkB84Uf1vH6ZJZ3UUWwgiUzZuNnWjyCBTIPbIcFQkMa+VxHRhCLde4GtqOdUq36tSq4nuu
MVEnaydPxnpS3Xzd0si6W3C6w7M4VyJ2TksdZcdCO5s2oXxAZh/G+NNwCw3cVsfes7WM2kn0lG+1
HTLaJ14zJ/GxSmYbWrx503Q9RiiJJLem7eaYM0R409S2TxHYBOPmW7Q487lLurfFdPiRqYFw6pcW
6GX8rnqmgTi5r/T+pLe981YWenUbdZ5iFwn8WsXpc7U8tfgaQpXF2hWzAepOEp5oG3y2XHzT9fhR
rhYrGdirBFEDzC7yMF4FE2a23WxDC2WJcnIs5JMtttHrC2QI2lRE/haRLzOnv2RGQQ/2Gc9wIU8z
OnqzzvxhUgXitXP6VZiWZ5nap9bLtxnMr+2i/Lbm2g9XMx83t8lPiR03DOb2i8W8o6v5YA/jArsF
mwYq47vtLKAztd/tMBDpWiovyvvOY/4v8ohFPhiQRi3iVmOlBUJK86Cx5fpaoKfFeIHpbH3M22Ey
JJyu8YkUlDR0N6SvSRx/xFYbktglKEotzSDNnTxgXnl1i+aqu31PSz3q3bFmw+w1JuFmQFCMECXd
5slf35uy8zckV1Nvnpm6s9jsAmt3PVqA932FIshKG82vq/7DnowgGnuXfHMEiBWqTC+L5vZQdzu9
w22lipoisPkaOpoaaZ6DgW+tJZw0nTg83EKW6TxlyfKMSptoCkTdDdKGtXugFJfVzBcjN9/pLW82
HGguzt62ivzMYAUV+gMRX4c+Gx9XKwHT3eoERVz5zh35R28uHEPL/DXuZ563rf6ZZLMDc8nVI6ke
RDrqD/JlIbAqk6gKMhN5tqxUdOzMHrmRx/WKNiOrQywmzADocg4Z5JajQa5oIoV+0trmkkdKCyOL
e/RkTMKrMWiEiZRvKkpJPh7LQBHEQXXWZvnWzK4IsnTtDBoROLkf5nJWL+6wXvJer4+aqD+qTDw4
hQtwVer6eYb2m7j+yCq3rnG8PFoxQRSkalwcmZ+rvPvG19QgQUTq1BC+saa24vGZT21RvVRmvjF7
45NBBo62pltGv+tmDeASRcWys2zVRB9VuqNkgFWqcyp8IInya7ei6zI5ddXgBG5C8VY24Aan98Jr
jKbxC5ttONHqi40Lh1UPr6HFCSqwJQuLMVn9kct3YKaPVWrPIKLirWcFGqNN46yVclrVFcZ1dMRj
XvzqcjKvot7ejmS9B+Dvy6XLPvV1Qq2S5N8nXj/kRHZAnVD7rpY+xGgsa+1VuYFyevDtqTgrVQj6
fg2DFZx/umvXnJqoBvdTza3mwUSjbvh6ZSxBQloDzH/RzkigS14Q9UUP1cz7qSD7PaPiEoS4Zw6S
YnCOzRzTHHy/Ik19dsxReNyRrry52RNjh1GmIZ47X+O3fAaxZRj2hcryENiFhbBG7T3SKAR12XXK
dOdx3qB1egPrSz2U8LutYFZulnOlkZC2Oa1Nbv50MLZcvvBQeIvSXMqKHZZghTZPc/UrwEqaa+5R
Y9d2tk4drdFE7Mmbeeg1BNjr15wwkaNW2fZdKsskHAfg32G2JiTf7dm0jPUx63yrK/JrByOcc1j9
tIGaetVLfxvzE4TiUDkPaWeytbdfhvq5y7ZDJb8Reg7l15+iVfPN6ZvsXkTGeMReqtmxDxbcOg14
dE6w80cXfQhe9YYZqleB4v6vub+jAmHVcnDc6ZGUVcbbS17KgOIZ6IcZCvB31D0rs/HnmmZ34BbC
AN3oVw2rl/BhKLc+L26LUry/9HFGx5h1J3sH20J+KcV4UAjp2qQ/P40153/hhD1vfIpgUGqUoiHy
Aokyu1hfh5rORXkrHZPWsjWYDePBQveRfjOs9mBzu0RldIhi47tjJH67q7xzLklW86WP0XRk2r2y
9UcaIt9iCe0wmKQLVPYPsYImDvmnZnaXWE3vEhXBBhqfTcnPKhsvKnqchvohpg89XfTzhpgXu+yL
dMFX7e7X1J3K7i0vfuj1NYUJca23brqbGgeqwnxrHNl62GuPRRU/itwM3QQefA/VQX3SFuSsIntG
kWxCkqmv9RifaGcM0UCcO538hjUP1jz2llb5vEjNJGxb8/pp9NL43UEI0+foZeYi6EwtdNWvOW0f
42Lk0pV6jS5OZtpfwAEueG5uQwLlqR3Lub7tJgoLLiNd7P152TghsTagOpLaAV3Cfc84umRPVf9e
OZ+bPhyMEU1yB+C/pQYxjECG+Cpf8g4AeNCRs6n4DBr52BfNhU6XMHmhUczPW3snrcmS0ie6JYb0
NK7DcRM2mF8mvw9quGPvMS5zqd1XCf6QSDFEjFq5i79OC+lZSb8pyFLxFBnwF62uIZ2Q6qdZGHxw
VsCFL2R40CGiB6jMLQo303wYDPEpW7aM1TWPjCwB0XB3Tad7TVZ+EEUcaMO7zQjVMLkZyU1a9W1p
BNaVnTMpwwLdxZ562MnQHvlHaX1fKoTORj+1qKl8MsPR8uvVe6wVH3O1Ppqz7s/7WMJV2eiLT23M
LmotrlnvnkrBgzWheU3l08SEGnfryeiTxXdTBEipdZo1R0GUsuPABd4hHxoZ1rfZQzS0BzAJLYhs
jojYfRrahpzGDRX2YM5+Z8/nPuKUVvFlQbQ/rPUDKG1YoAKzqSPso+S77q5fFKVNAB4YCmzDX7ru
llgtC41xzwAHS5GRdLDTxhKfGzJJGkv7qrn9b1EiGDVPSCdBPxFL7uqWrj25uLclCiwj7e+ykVAw
W0O3CseRW6e+Z48Zp8F3EbDW9JRXUxXQIuDVWBO0+kspL+C3d4PCezvG58pOGYahbMd8eEyZgMvJ
eTMr5lw3yoPOtq9DZ73n64+sigISrM+2Ab1oBm4kXqNuvtMthLmr9i1fSkBB56ax13MHfTdtOn7S
KBFHPcmuyB1J4auDdJ0Oi6bd0VkVSlWEJBlAS1c+6VMXy2SKnIbpXud0xCN8ypr6Y1hgDYZm3U9y
4as+ff+Lk+9ffrm/+uPEv5tCd3echXqK7DZbkcUi5P7//8UcWheZsTaVtQWwUsupyL7ECY6bNkKs
VWvPeZ5+Gyy+fKBfN1K41sab2Ti53+3Rcvqa/r/xVt7SH13d17+Hv5sr/82P+f+RA9MQGCD/awfm
Cz7Cj6bufv3VgfnnZ/7pwBS69Q8diHP3N0qqVfe67386MIVu/sN2ha3vKUO67ii8mf9yYIp/WI7i
X8YpqwTWSJ2v/l8eTPEPGDCTBMT9T2kYODr/Bx5M688i+osFUykHkzG/HGWIlLb1xyn9l0VW5qnd
omupjvO23UemDflfU3qerMdm0g41cnXCMd02lF3Tegs1eYwtzYuqt7sebnTZ+XTTPrWajYwXTbA5
BqNbwAbaCESx0wyFFapohvNjoiHE9nelLfwnWoASdl1tIQLNWvAROlkDc16gS7JQp3ExTmfdi+vK
z1qUSqqwj65u++YINgd0saRYNFwOuW4LxZw/t9pOiTjnsnshr9fLm/K7WqiGcCIDzbTA3K3ZJ7dU
5777dJS8XzWmiUYHtouxtcU/MonOKbdLf3ZoWEJehy4nBsSX4WDhEzGeTPqbq/2CyOCB1DrYX+r+
YtpWhkWkHTZ7uE2gJT18e2uXB0y5vh2DZkC2piqEXvLThUm/sp5su3mXBbpfl0E0+lOegsRzrh73
/5Y22tyDiu9TI0+t/qGc8lAJ7ZC74imOpptcP4e2xF1UHKplJKnq3gasrZwva3qOzedBGwIFd6cP
zyjk7BWdjOGcdcieOrFPC8YcnNhFcmrFdofV4FXPzerYdgJF0WQV5zVRDPicO66qvNayTvu3q8bH
Ic6OdWSdSsBD0Ldg60aFOzVlojaG97RDvt5W1ySbSCefm2/9+FnrnzmflCaKq55P6OifaaQBJZI+
r3J/5XrDaGy1Hpi/T9nryc5q5qfqcV2f97/av5r9B1duRzGVL6IvDvuL0UxYwF6ehzb+KTP7yY36
9/3fn7T41lrae66VPlDGLcH7qmXEEpZ8p2SkQKoY3qCp3stFhR67gNf+lIZ1WucpIGvCT/XnYkQN
8qyz9vYvggrhw74gdE4D20EH+eqm9tHUjaPEEZzlyd3+nBjWCAHshDt1xk3Qn/v2CAmSOvZ5XzEj
BFUCa5KV/jDOUNcQhU2KLsA4SG4YtnuW3c/913eEYmvc8MRUHGSPUB6F/L7eY2T2lc7v6FhhlVdC
lhmORWCNAen0HI/7kGmf6qV8HIS8r7Lp1o6kOm3ltY/kaVycV5EmQJWkxENWZOOfNZG3cVjPrAln
eWtVftjXx1oWNwsFIyt+xBQ94oSESzyaKr7bQ0rKhB9xGAjWWrvA0h9LYHz8Sah3yysMsOmZw3Jj
4wpTbiJDhAdC8V4r537I7aPd8a3wLt2IytAcuQTf2v6NpljUyIw8zojMZzaPttcOqzGBxqoQtguR
tAxpMySmEDHycoB68idFm72GKIrpw00YRJskpEriZAqebZg9Ho4RzrbR1RnFwcuU8XeVG3T6eJOy
PAhL+1G6rPe0sX1ahg88+23Now0Nuq8d/rHeSpDoZ6wjAUjDHfE6YRLfr/l0Lh3ybjt1JtU2TNnc
fbWNOii0g/wArTnQ8er6IzDkmEOYlJnzPRqb8biUNmMeyhjrZx9hJGRDvkq3xAZVY/6p8SOOUULY
BMNPxc/AOtKfiwsPmTqBCTRKB6VMKlZpF4okop2Da31RQ4IL6KtsVgu5mI7hu2tdBVPc8EfkawJ8
M2qaB0NFg6cG+2S08+e0medGQOD/+Xcho3pPxOlrWuWPiZUnR93tktCY11tvuM9VuSuUFXdWezZy
P06NWy06RLiKXpcVWT2CR7Z6fN/zkklvcqzHir2JK4NxmnpyWoWe2kGDXh7qA+vQAsHSpkAI+5v8
8zoH+9JGNHMncIROQUSqKLk1zVP1W1bQ8YWG90vM6Umzk1usR5gHyyowkx5tHyKnzGY2QzB0UbJp
gMQkjpChIpEER0zaJd/aqTpmWp2G7Rz9nqcNl4ZpaMe00ogLwPReyvmz6HUzHONq8TmIgowEID4a
dmBt3H6IbSDIcou/rhNnWtyX+zAIdqaq9mDa/DasIU1rBTD4p3qo/KJL8awXP8pOnJmJ/a2K3psi
BplZrnrqBA4qYUE7ANZazfjvMhL/nNL/xymOmEtYkvBIxoJ/HxW11Mbmb81chSkbWVu23N1jgz3Y
YTfZKuOpACd2ps/YwoSAvEJzxX+T9iHsv42rfyYJ0wZvNIRh6fY+zvx1XDXxXDvFmNdH4VrH0m0u
TQTOODagZVBEf85jzq8i+sibn/s5uvROuGHD89bOuOVm9mHZ4i0rjSetqU2MoAuI6xP4jMB7SIyt
Ce/buvUvA/6ZOGNbmA/9hqmPDZrH1snaR6ckrzGfkBk69+loEabgoK9BJVe+IiFF29Zx4u5Hy74p
xpt2mTgItrU47Fv5/kFZm3YQsPp6U73kk3q1rU88AL7+dSiQ7bHb0qzqE51xrpzOX/HKTtV3LI9g
2izwiZ9noyPiO9wG5wxQetdM8V0GJNhx0U1TiaW79Pd/dnZ5nfpIEVJk7IHZ8twVBuw7+u658tLV
OU/F57xhDRk/Y5PjD/K1JmhDZpJb5PO8D127W6k0ML4KHjn7GEXFdUY63cz1C21puGwt/8+oILRL
Z17iRd67Pe2jrNpiO9j5eI215bR0kkts694Ty+J3pXZAg/t7Rk3pmqjArVO2MoMtqB3lWQh9vdEe
5o22vYt5tgCdwOs8sLRU9juNKzRtmCHjCIpm2972QYrwZj4axOEEG2iIimM7OuxvpWM6oLI0Yv/e
Pymb+c+xLhNRfo6sPvuyvA599a22NyyTnzSE3mvKDmOg87/M6f+X+9W/59MwkDP5Skz5KK14YFm4
/75eEdn0mNTW+jhHK2pQ1wDaTRo29OLAy8Hw+fmff9/f73N/fqGj7/c5C9uZY/8tR0nv02mMN1VT
5kDeJ/fjJLc9R+0X/Py7bplP1obIJ++CmGNjP/wq8h9XjjOm5Kf//Fr+JKn9fcNwdKVMBxmeYak9
eOsvY7/bx1alUlkflwlIeB83mETXvHmcB9tfxzhsUVnniilBXrT0pUhQhQI1mcObZZR4ZW0ONATF
xVMPlFers1v/XCtm3pl4JI7XfVUmPzrbPMpZOxQN+of50hTOfSvp0xPWfaR1WCS+DsI6dfjD2sEm
CkSZNwQayJQ/SRYPJUNVz9lgYImcoABIkjn2PCcbyAasNtgBj0x8xxoxl/alcS/78BzTLDLxFvZp
+z9/ZH+a6/7+kbm24XBl20td/141AssPLaDX9XEf64qIRztpTnOMhtBFJ9J8ZVnPxedmxuH+IEbH
MX7XkwlKhSky4mnsPnnQHYRBi4z+jHNLZp32fXmMNQZUpjzDCv8Xc+exHDmypeknQhu02AYQikGt
mRsYycyE1hpPP5+zrvUlwWjG3J7NLKqsqphFhwMujvgF7F6getvmmfaJ14EyHsP5cmigJQY6TE9y
G0nQ9zJXsvXt1Pb/JPlf9JM+1xy0Y5vCIbExNQoPmrYUyBqcQE70jouEjyAyDvioW7NHRaUVyQ7H
25ADhxmRZ8jdLs/WoZMdVOPNTkhSwjequPl1jLTdAOWxTs9TIuhkZKuzuD4+YXkrPpnIoNKkWdvZ
HojT2diDaDYuVL3Zj7axFz+lC76ZylOfUEgXgT6ZyBOFLtI/W94xNRlpI9pi1lJvSEP/JB+MkVUf
p2+YPKD+t6fcu0bCpVoFobkvdP+MeBbg3ps4/1hbnfFHS2BnZ+QFMUf6JK39MqPV0UCMTM8rFqg4
tItRLEzrUFbZCa2yj2Ph+0ObBneracloP3zdqlpaaSZOvDw0575I8Uap92zTcAe0f8SxNeU9xPre
m4FZo1ZMDehcU5Ayc6xLjW6cnl4OerSX4KeP8XMXsQE788K+qse36MH3K/YKFzGZVqxzATW3XZKt
xe4XufyQhBd+HT4W3JooGK56h9MoX5stm9okAZ01WMak0PxRHDLdJLI2LYs0gOuY0zOeiuZZ7Maf
d+KH4dW3N2JpumyhUGXaS0OsFGRVolGz24q3INIBEZarfAUDJI44PdrEjajVkpDBZK9rFXNyCnki
HGCKcvEyxA/itLLRqdB7QCvkbCcecaFs9XHWO6hr6ZpmE5YtheWNsmzrSeER8Rf/SEe4FVzeuEgL
RQ5a8hZFDjSNFIFhdX/EaeScuGCN46+KT/hRDjA4BrmxpckVSdJokR4G6frnZ/1Y9V9fpy5TArJM
i7K6DID66wKjXJz3ABwKkGSHudVui6YDf0BIQ3m74LIfoFWoAHYja6vA8dcAl2t+dyGO2KS91IfE
06pTgv9HLkseiq+rOQrPpuqLiHaoVF+aakxXRczFxF3x5jJLQmGDcDzI1iLfZrWKg/N8LotrswoO
0mCe0Ib88GH99nI+PYf40J8uykoNxqxSuCgTqEpzhs6GLQysKMLYt3zPwVBWRfwuIsgcXocId8RC
BFi2a1CYatZanYAs1l2x3joaxvX8q0jO0f/kz19F4wVr+cxq3sYBnPt0VppvYi/ZCQWYstlWCBRN
jXXpQ38VW1BMtmdJ9wQMndE9fiyEf6nY/SsiWsjlLf71/0Y973+s8IqB/lty7/8P+TxV+Dz9ULz9
M72Hf9L0T/Oleiv+p3+qt0jhqY4OOkGXbV23VPO/q7c6P5E1OK5U5/kHRdw1/6reStp/IZ4lbhka
0vxNFibT/yrfSor8Xyo1GsNxZMvgDtL+Mw29r0kXwnnc1Y4Bs9Q2ZVUnnv26PNsojnQtywCRyk+6
AhvIz2a4wOG9kjm/sCW0LhTdeZDnDPZDXAHf65xfsgW1fsqrc2sE5jsUcGel4WCn2o1sZ/pl3vgX
AkeulLfWRPEVWC3Udi37FdnTHpjzBtHku1mXfilj95TE4a60sqtQ5XfGavJYT+WJ414Rc/j3FuTW
sxVK4Q4FciBWfI7FBTjFNe1KCfom8IE1OLPrDo78pAbbSrXwQ0v3OhjlxtDhnuleBaDm05I4kid8
GO9+HV93FGxuCP0sDbr14ggA7WmW2QDRzGjbGrYYtVsj2RdScZk4wT5I1TPAdZuefhQGIlyb6Bfo
aKIgVFEWxgsw44PT8cLhjoRZcx8E5UFN9yHWzmmWvOIHA2mBXmvZNRe+Nf1txK0wBS7N8Gedw78C
ORxUAnshY68bTr+qHrJK+PfEJMUkvk6SO0tlWdr0A3RrKa4e0Taf+hEIsEoTj2vzdaxg5zUm+MNq
sILnMLQpvEBqD0boSJCkuTDWXX9fmLI3DwaInW2nS64DQ0EdJxOEY8mqsUU2XsIA1WPXMcBU5TiT
xgn3HZpu2vQ8WGhWl3BL7Zuyek6j3yochZ9n9lUFXawemi5sDfSgFF21luFTUivwK3Imlg7xRTk5
D6YTbRPb8AqtdVVKi2Dwz7W0PyH1+1Us959hNfalojmMqi1dbs0yjU1VIxAx8QcwHlVAgWM8byoQ
8zBnMkc/EbkvwsRvA2qL7LLIA6ivNQPWHVoGZvueqx0FXBoG4Z8JzKGaFG469hE1P5K37qLPUMUA
XXejjFK1bn160JniUWqhmwzmQXY8lVOBkt0utYrfwGIxrEFCrO1aSmqtZyXQ+xRDsLM9xUZNBm0i
2UEBsNa663l6jovyzHbABsHHqyTgvKDQ5lHeTFToVlKqb43eeE3j7i3snSsUOLZyZK/0qvGM1CSM
HU8cIpzTy+VNxP/fn0NbnJOWMzaGbfN2iLfU/kXt0r1JatOiFvnzchOH0WIffRloEbfkge8n+sRA
cvamAvd2ZiQZzFNOcstjXyxqk6WtOZol6hiLIwlGbdHGeorIptKtRmpbhXPz8zw+0tnlRNBmVbml
DNWwljcLSVUxRHYGJ2CtbMr+DKLKuJtvEWN37RZMwZnknXp3i6DvnzVskl3rliaLPSuy00/BVu3L
6ewgM+ECEgT9sp099OeSdb9Dh1CAcWgZwF9fnRr3a9L7z7CcfbZpEgTTcl8MO2s2oG6go24EhjPK
tJfAtrxWrjdt5mzr5ERIuSjWiuG4zGRL4y8LLP9ylknpONEwIecEIN8zNrg3b9U9WibbYiPtqxM2
Ex+Oul+/49fRxEH16Z3OdY+kQMFoyvhkjyxG0P9Df2Oal1HtX5jWAz6fdPt+11h+9mq3iQ3rItON
g+VMuyrryKMQI5lrgBFhvvt5jX3fK18fbVGBc+xQQv6aR5PKC0Ibt1PKtVPc/jzI953/eRB63V/n
H/SthK+jeNvgbkck9RTA5Yb6C7vmEzfNiQ/rLBOpANaUrSOGQ12BKKRt4JZLNGc1c16Pw29r/DUF
B8uHvwkl1BjquzZKNz9P9uQjLI4f3ZdhealitmlyCGf5QW8iMI0sa2kvJQfNKR7L8EY2z6Z2WNXl
iXd9JFTjZStkkqAddJHAfX3ZSdNhKowjj5vuo51xiDcoQ6ymjbbu/zQnFo8qPty3hf1prMVUAxvc
p2VNkWtfKO/JZXarrn3EIj0koy40KGwuioyeet6CaPsDAXx3Sg7/+6nxda6LMxjUxGAmBuPHdoDI
c0OPlt57DuvD6lEFTk93WI5NGDwX2ShFD20ZovV+q1fWzIDNWj8zilV5Xbmhl++0rbwJd93e3EUb
60RY8f1IZsdQv0BDwSA0JHH5+kXLHCK4qkeRixrKNs/GN7PVr9O8fG4DJXQHjUoKeEb4THedTW2/
n7jGFdMa6acOF2l5ynZMgG++fnWCOXIrmaCO6g6Qla/PM4SKKtwOQiDG6W0MMx1wyOhpQ7pB+/NM
qoudaVcbWYHsF5WHPKeWWsi7DJGOCMeKMOtPnOaLmiKnuaPQeKPSo3Iha+oyO2gyNCgARKH9DAZS
70DJUFr1zBHZFrQ6el/D2EdfC7+/FsU99FI2tXwrAUfuU2PXSzCCbce10Ew0hPBTD0MKhVErUvb+
OFylXXQXgRvEMm7780nxbfXy2GQ1pFakoxacn6/vcbLRHQwAwtGohOLQv9DD9SVPDR60/D8+FGgw
kAxrHH06KfMy9gIbZMLvCAK3H7vLOUoBIkpo8VXXhvNCy/l6tJp1GFNybvRrOavXP0/U+L5iVD4S
A9N3kdUPPfvPF2BUhamqVAMywbVxQM0FfVPykzSLbiKYFq2kXxYwgKNG9iy7QKqnLQA7ta5Sqe6A
VRo5PL1uQIyaTZ3zNU1fGijUQqR9cHQUyK0OHd8KiXXoBPWuMYJrezY8s5Mumhx+AOjXLH2O5V+I
Iyl0KFPnSY3fIwUaelC5NvyJtt72gPoNB90obW21D5IuiGzbOLB21Xg1FPp9OF5IVr9qptFLhfmO
TKfk57d0ZJ+rOoEX1UpIQoq6PLnrwIe9g7omXCeIs/kM3ehZ7cpDMqleMaK3OF53KijJuD5YyOsA
JlsnuXGOnfupE0ecm1/OdZbL5ydZnOtJUKtd1vEkg8vGhojhIl7sJW7vAi43V+32P79JFiMuTnJU
X9SgaRhRBGR55DUmoDSkCVzzsdykG3+f7/Qr6WZ8jA8d8G9KyZv4xHb8HqaJZxAL1SRHpUWxONeQ
gU7z1IehY1uIKaLw6ClQ1RPIgQ48V02+9uMrxX+Y1egyzvR7R4YK29AUq/S7TP4TWv6mBVbQ2NnW
lOwTn+RbCo3OgaZwxmkW+TOFpq9nhVb5eS/34O3aQNrPc3cZW6D74vDBMC1Ekocro+xctR1P7Nxv
kRvD4kFBcU1WTKJycYR9ilxDWF89VywyCoXmhvAgMtzHCyuiV3kiWT9yRJiiwOOgggQWcuk73/Rp
jgg9I4UTtknQlWC/JdpwYpTvKZWjmg7fmQqLIuPIsfjGU1EEhV47gTsVcuMi5/XqzzdW/1xEsHKn
uHD9pn1NHHuNAvYhG+YrrU2f60y+PrHXv+8wAfUkaySx4cpa5jvJpIzNyH7/SLP6c8AJQNo29S7Z
h/Sivcg7GUV8q4bQUfw84iIJ6Y16jqoWoWRj1Xt8weERqMJVfwC7/C5tgTFs2q25QTd4Y7v/j5Nd
JBmZ0ekg6hkaXN5OiJKtum2xrXeIN+9pp6DhdOL1qt+SczFZkzhNo6FikOgt1q1hT1kpiSB4dEBX
4eCgneUOsoLm5EkNek+Q1yW93NSJ5ekFlMn5tir/TM1DF0Hsy7vwLIvgGKkfWv/6ap5B+WvZfdql
WC7M7O/g4ed39H35iwe2yHwFqPjb8rdmWSrLDPXXye72EqYHZogusv8vBPn/2FxWjqwCsl6xDgAq
cc8sUrHKssIimogl24C+HeFYXwI9HOdVFd4H2j5W36Ik31j9eDCa7tpJx8s26l/9CFCl4TznTn2p
26nbwxP8ef5HgkqRsdDutixR0F8GuRnq+SVCFITye/g+EqrnsNWR4Hf1VXA/r63XDsKAp1H6PrFW
vp+sDEwVx0S7iGqQsVgqUqTJfWWiFZ01bywmLzHQnFPsLdIUKyTid0KVoyucE+f5AsogYlbOU4od
KmeR+Z1ZMJVl2EbYIRCejixJqucTohAmPCKBKpYB3sbVzgin60TCFT1UgSfGqOOl4L0RpZvsG9Rg
TVxtVOexgEyiIS6uN0grbY0WT05s7DETSIVUbuA/xRjwBFDOfUiLdSjv09D3TA31Ri1ws/h2hIth
5hil1LfR8Pfn73rk7X6Z5uK8Va2kSnqdaab7YKfsUC8lT6pPxg9HznVxPSmKYXNbUTxfxNIWrQC9
rlG7QtdwLcKVRF+ZHinQvbqC7/Y2vvw8r2PrlQFt8iCCNfLtxYUMetpq6JqSf7n6mcqA0Vpy5x0C
Sit/hXnCQ7o9lXgdOdS+DLlYqcWIBG3gMySq9m5Sw7Y9uQ1V8Tu+Rn7iPf57WuIZPl34ltGXVSeU
5cZnRL2Ty+kRGcgDkmvb9ql3ZxcFhXXtYt6y95WV4k7n3V2+9d0TL/fUTBerps0mVFJbGzdIDw35
3mXhXDiimIDx/CqgZL4KocueGFX9no99nbsIhj7NPWI7zvHM3NWtD1kCylu3Q/ZpzZ1FTaM9RGf9
UwWh15vOEU9D32ULvnUL9+qNy8STTtWRjlwJNhBOKg3ka+DVFrem3sW94kQ4GrWe9t7utZ3/gj7N
O6hkNhAZY/ZWbk9GCd8DPt7Bvwd1FvcDViGjjD0R/O5zczufNzfjzri0Y69fcQu6hjv/iUdgOqtT
A38UDb4tvE8DLzZwZUJwQ4k+dDMBq6EVkkKXQ6XHLRoHpZi7NIi9KT/U7V3oZ8DkkOjO3sBMryQB
fQvsC9lZtwCjVeupyp1tM73Z8zrsAX4Bb82QyBthUaeGtcNNA8FgeStltYMitO+FVv+UCOC72jxr
WrhNxjst4zQNm9tJe9enAHSRjEQTSnGEhM6jQV2hnH/pvAUl/m1Qoy5jfasp92q2H+TzobbBq3bK
XVh0bmIi5gIurtDTnQoEN42Kix6ibDf81brx3p6t2xNbR7yn5XskPUDZRKFSRHH76yK2g6RBO/Tj
XJLd+He54QY7RxLj5nRIqYoz7vtYBrUpYgnwxosNM6C5Pag2t0+/wR/pqVvPnvww7kz8CjbxRqSL
Rs0hUc8r7U/kpa5+4dyfPIiPRDS2yblPeUxE9h8X7adda9pWiq4cExZnhbFpXDySomSduAA39NpT
V0h97dADhs1qreBpnjg1jkVUn8fXFztGAsSpSKU4MdHYbKDHasX8oKIrBEx/FxrJb4wi6F2vQh2K
RtO5QA83CmJPyGZ5tgSJNchuBggMSZI9/bwWTryZD1zNpzdTQo0ZOqD7rm70q1HVzwvfLN2J2F9L
TI9GCzpVTX2iinHswhc9HCxDHBht8iJjbNoBkojBmpiyHSZRz3aEukpKNU4xz0L7vhKWQYO2+3mm
32vuRFPU/wQYg/PyG/i+ChUbCSBNXP/+Vkav/Je+12nndPegxBvXOWHBfDTcYGU5gIhVWXd0cY1+
erVsCF8dO1F9pUtGi4zK4UrU2TsP5an3clucaiEduww+D7i4lxvLHPqxZUAZIy1XfgxdnFt8lybD
X3EpJ+/5GfygU6/1Iw39tsMxqTRQc7ThOi4Xd45Cnj/zXidQv6Na79JR3qJWvBqV8dxQtUOJigMq
N8BLQw+Q6kqroBai8DJqPtXVAnmVMvBkZDejkTJSnnkgYM6gqkMHfEHwY10Ul71xNVqPKDGAKb6x
9PgibrqtoURPbWlflMjop2161Qzg+fF/9aGiR4S2xTytev1AsXlfYBgT+XEGOjJb1S34XLRPBPEx
7RMvVbNtgL1QETUvuty8D4W9MaO/TfeCdc2ObYpA7wSXMEYxsvmNhg6U7gmphWjTzM4qajUgxjVI
sEi+qXXlTxvjtUn7vcaKjJrz1oIlk4XyTQEeVJffTd1xa0WH7ITPpFPsYpE36hGsBuU+U4tbqFiu
MD2x6nnnI+kwNVdlpl7PtvSMVIEbdlgYBo+24txapiZ8NPc9/RRfsXZzeW1i4JeoWGFBdDJpdyRg
+h10e+v+PeVPjeh3F0KSvkYpCt5RZuCNZqxn1I0+cKHojlSjui7QRZ/VAHuet1HZxiCjfeN57Ie1
X9evg6NeTbP0pgfJZWlTO03Nyc2coXOtvIMoJl22pnRtFrSCo+wJVZZ7eUb8Pdk5iXqmBmiDBgks
TFwIOnTJrExg79Dp4hjOSg3KQ/Hqo8zT68FFaIJjqREvDoAwzlCQYP2dSinFJlwuXovOCThxWvUo
ZH/dpFqiAxuqWLzI+thbxSuv5p1oScEtDdzahTt1YsRjm/TzgItNGva+02L2QQyjI+Vw2VjbqD51
EBy7cz+PsQiNFaDTTZcyKVDKFMn7XQoiJM2vZuMsy/zNRKEjHdHwpVKBnNjWlrL9z2ftsdgc2gLy
0hoIdXnJMaKT0SgqOvLuPP9Vq4uINuvPAxw9XEX9mz4FUp768t6q+rCI6d7TX/rFFQX2doNkAe29
NRV6rGBWaMJ4Pw95rF5kWxTiqD5aova+iD4zlMNSK2VS5g0s4DVAbo+c+mDpe/hma2ktgl/fw3PT
nUGqr5v7FsbGKtwSJ/78JAsK1z91AYoQKDvKNLJ4qK+LtrUSKUCEKHQL2k9sNDuQXMl/75sLp/+D
3s42rtUdlr1eLWokk4UcanmfdX/b0fBmHZ1yYQUi5JzVfN9r742615pgL4GVV6v7XkPb1zi3+L3y
JF2nQNWbGfM3m/D1fYZtKJnS/Yyp2ggOKSxunOTZaPDmUCv252UQYKuGU4QTIp9WgkaPwnUeG+vO
BLSOn/XKyuuDX/brpqgI29uzmjP/59fzvbsN1pJqNCkqnSwoIIvlL42tg5NyT8ip/5nywFPRAPOn
vdARqZBl9ofiqnTyG3SXN33U/edLn8FBZ+s2KTLr8+u3MfvRjEqtY5Ukd+FAJkoz6X81v38Psfj8
ZmLPjVoyv0Y/G/FzNHByGju4jFoLoVBZh/nwCy4VsirpvkR6/cTwKjNYHJmQmlXogRY1FGBNX2dY
6VaexSYzFHFUs+ouCrdfKTfqptgQ2L78b0azIHlT+tTR2hCx5KcoCnGQWLJN4nSBb2pW1qF6kNx3
LMTO6j+nujtHzmba1WBYZYC/mrPc4W2e4b5iVKFrF2i8Dy9xF7mFUbsnpvR9GAuMqky8BNiRRuci
/G2VGQnagWoiWP3ZdXbIR7nYvRXsqBUurfm6dc2nwHN+/zyuWBZfv9vXYUUq8OlNJtCQusnAFLgk
ug8Q5dVOHUzK98qAGELj4FVFkP3RhP80RB6Evj5NDCE6dON9dWm6+Z39Ens4LNB62vioUawgzykn
Nh1n39HJgf8mrndAcy8W5dgFEdqeYnL4nkpQmzpUX4ohec3okeJhfzbCoJF8fHzy3y0uLC1E/7S9
q+Z2k+hIdst/cR3fO5gVwcXBnwX6Y4LkNXrcmYOFTo/1AqzUPu2ugznAlpeP1Zz7k72tEnh2Ay62
iJQZF07p45JWHewczaKYfmSYXUG8vGLRnfdK4TYoRZZGto0UA+fNK/CfcPQJiaMs+xWiOBvnGV0e
AaTDJdjy6sp0mzDZmNiXlr501fSElUmR4mBSnRs4qjhlfpP69xXlAqsK33DnS5BOK/eV5tzY/XvU
pXc6qjrQambH2ibhvG2o545EpMiobwuwYxwatFBHLJ4RbcfTJCO8jaEVTV22SxO0UtsVfvXQhCB8
WVtJjzpU7gIMT5vVRACwV838No7QOtMmoJpCfHfYSPG49ud5TeiMuISKelF6Vo4jFmrbNryeMRCZ
i/FxDqBn6/d9S+yc+leJRcEZnYceimEDILme0LGkWZnTZofuttekM+RhH3O2psL/gRl3IRn7QrtR
HDKB7gGXvShLV6pcXQSzgxfygEeTEI+v6X3ex5hcTdGdPsk7LUM5SAl2HTY+AeDSXMI3R84Ok+q7
vXPXt/5NYL/KHTKHtJ7a8Tnq64uxvTXU63Z4D20b5flzlEmvjfRl1uq14+BgoYNRwKgrwuY4hFSC
8OoOgeYL/pMJZmJlIFw7K9OqdeTLxCy3cXmnAPOfAtyU0wfVXAO+wGhMd9MOpWNu4NG5moSPPb66
EoL+MTennFwCRrdf1bhdaUWMU6axCv07NFYu2iDatoPiooV2XmqvWPIi7FXihXlwWvxNhvbjLbba
tY12Vd64WbbvylcJlJ1ck3ql/iYpzn0gsJhdglclO4Iql+IHOCPMkjwHNSKV84NTPGjlSvFB1yMn
C1H/j8G+sGGj6mhUSnGEPkKsPmOUaLbKmUqf24pYVJgK+xbiDq2E+QWdGkHDk34NJl7W6iYPhkMg
+dt0AMqBz1U7AyjoDtLY7Cs2L+QhI2EhJaEnV6wJ23Yb83dYsJOg8nT1k6zn+KA6eFAHN4ig77vq
BouDbY+VX4rLnjCJ9BNgt90uG5zVYKBwO4V/MxsNuDi55fq/NdoZ27jgaUzyX5rm3/p+p7iN0ruh
ZeKC0LgyBUKn6pAVbLeFHZ7NzWtL882ajKuiRXKkemzSe1upwV0/ZMLrSaBgB1EudE1f8ywkdorM
eBDf++Ox8KUYSbgKhC3JOj3DBsDq5xeyXG991GfBel8MQXGpTua6t0IMHdpVwhIqx+zQWwESwRfW
uEOe5+/og0c1h9sS3/SYarPa9vsaDlPECZvi4jDgOemg1dpnKCFiCDbXlypyoT1uSoGB6nuQrCWF
xtKE5v+M0psib9pqdhsN9EZs4rr2NtSNp8rcSUO971UUf4eXdGsgtbiiFYeOr3VmBNWvWKHWS5Y8
lI9ha65y4slwAmKXPOAGtNecfJ2p+VkeSAfkjZGnCdbZaK8RS1xNyX0wn6v5S5qV57MSu4GcPsA/
v8jt/Mbob7X2yp9wxM2JTOnHF1W9wrABRqdQZSQYwJGrRhcPtPvgRVqO5s/fHKhOWMheA+OSHj6M
X0Tbk7uJow1I3Hmp62cJpuMjUlxogKOSWW0zO7rIYRxOlnoWmi8SCyZLHDyT800onzXY/4R99GdW
EHwJon0V3Af0GDTrioMblgSrar5KkA7QiuilT+xrG//yaAq9WXO2kDG9wX5XUEfTk/bQyGgOO75b
2eEq86tbJadnYaXnVMk8mZ/7gPE0dIkqDYFmybzuLZ8MUSWi+63Z7dswYANBBo4dX1bdKHW/FuyN
ltrGxDdTG/YvhlOONHiz1OxaTcMa5kXvlf1sZJu+RZmzlaF+NOxVUVzxz3qHxHBEiyL2/7Y2hJGQ
0ugwrHRJXdv4JuVpgzMXBmPtWacxM6m5YMJeM057x6BbZ6RrKOqrFJeVTHorENL1a+U169FqiXPd
GxCiH/THDH50pkJUmMZ1hjB6Ot5bvuMGwYRRQXI51qDWkWmwMYlC7PR+kMTCmHdDKV9otb/Cpdqz
y+E8wZ3R0pCcwYYLPkqT+NTo5/XPQdJ3uKpjqUBMCGCoCjjGstU7lnBETCcki9liQnnJzRmtM1f3
0svr/mC5/XrYoHGzRXP2PrsyTvSZjwZQ/HpRLwRBqn9wQD8FUKXTDWpo06LEd2WtSBciMAwhblAo
H10b59JD4Mo7XDRPlaiPxaSfB14Eh00ZCXdaBpbrx6C96uY7pztR9T2Sl/FqkWSGbwsxApbY1wB0
lo20AJ6H21Dwqsl3Zv6ognrGgnclO+e2hbmdHQtt7XUdn3qvR6cHdMDWCbxBf4qff3qvyLMZFJGE
0dFHAyD8PWzju7LFdnHVeONa9Wr0tAz3VLvwSJmCKX8ad9H9CIc+bmthsDSc2dtkZzxhU6be4SDk
ArP8I+Hxcio5FNXWRZQP7BbHEt4x2IElQK30O79Ugo9WR++Ne2WHvP8GcaQb/8ROORLrazJVM8HI
APllLRIzs8EfusTcAecKiYLofQWiWJWuJuvm5x0pVt63CUHApJxEg9MQJM3Pnw7GfqF2OB64CiIo
PRIVWtyifIIDizF6TjLchHL+8POQx6f27yEXmyGE6qYlJf0JFW+pIrts8MKRygZnoxNbQjz7T3Nb
vsOZBGAeGChKMYUE02X50VqhZh8rphePzYnM88gu0GAK0UaBOajRfvn6KvMmc4o+4VVOXBt28Lf3
DaTtThLVxVN/mxU1ORuwNUhie/HFzIKSTFMzDKYem7wkWLGEm025CWDQ5838YEQVKmOEodN1iBez
hO6wDuAqTvSnWcgDxJ0bF8ZtovVPiI2cWLfHTngAGdYHwA9Uz0ez7tNZYJp6OWWd6FdUmyyM76y8
FLbKRIyI+Hq5ZNxppb6n3M/S1s2VQYSsjvle7+UHPPKu8bJ5SJ1L3cQIKENLvsSKVHn+eQEe6VWx
+j4942JhREApNRoLVCLinb8tKW5CtqJzsqVsq7mnsbVHcK0MqCuayagobmiLmpIwQqhgSIdo2cE/
zG615h7wkKSemSH+0NH4Ujb3VXvG1Y5E+Oso6jGmdTDHy1qNNgFo+jwJAMWi4P/zm/jgr31bTJ8e
TKzpT18LmfYk1sVebPInoPuuXJ63oPiNEsV941YnWRlVSPo1bvcY75SIsZXWxeg89MQlBpJFkfEe
qs8YD62A+q3CViaBQWvdv56K2xjJdqe7/FDMc27R4uN3oKQLdaNHDrtFF90Ypq0jNeTtNppmQFsl
2lrD7Ib1reWj2xiNnt++NjGhSAgXjW5LYfyK5F9N+LsMDmZg8URbk/K3o95UlrLiDa9UcsNUuo67
qyn7pUJn+/mNKUdvAFjwoNVodX7rc2ZO0hZNSRsQqcfzbuy3YeU8zlly3k5vTlzdovN5PyadC7bh
5cTQR0pMrKJ/D704YCadChBI9BA93zs089bokqDSNj631k2k/5V0VJUxG+mRPscgybOrzAv6mhd9
8h0cfRBAB7KA68nEG19XTWzNWmwP1OrbQj4osXRtD+XedK5DbWdEDoYHEnJmwwonVQ7CXvIM0PQp
wtN6PJy4kI8AINhZnx5lcRpW9lwoRsrnUKDx5dS/mqRYy0Nxi/wkBqn6Cub4rsPyVdcTWqjVTas1
FzD8IXWjEB9S3FA3WGmsByRs/FAYV9I1m9pzfb79+esdvYxssNyqDFrN0BYP2k1KMGLYwjvLX2Tn
WUfwWcaoHEl60Ub0fh7sI5L9tq+FGgI4MoVq6+KOnSXH0NOe19J6iKDqKKhvpnWz0uxV5ba7JtmI
G98tbwsPYM2p2OVIL8cCro5OAeEg9M4lktSeAE2NDaOX4e2Usj0D7RoTM68qYZMgeDpOT1E5ryT0
A8KHiq4ssuiUVLCHhyGfKANyn/K61mUMqS9Rtr3H/9CllngZNRdhMJ1YQseubQX9M1gf9J/AK39d
zAk+Ik4ri14XbpV6jXa8IXuJ5pw6OMTvWX4Sfjt0cMhGYHIWlw6dGH+Qy4lP0j0h57KZc4gy+XRW
WMPLMKCqLrd7/IFWbdVeaXKLn4qKIBuw05+XxrG9Kzp7tmD50kEUP/904mtRiRxszrdJu32hmKtE
PVmBPzpTAQLVTOhVVKy/DtE1nOG1Tgdl3OBVACBo2wxuOq2Uv5NXo//jBpuTUL1TYy6m1alhZOSY
sLDge0/xUq9XgGa0a7BPq/6BKtypPtGxKBaKNokTXBB0qRaTLJl/F1diQDy6U2ASDurziuRW8qlu
7LEQXYhmw1ND/oPc9evrRHSlHCmf0/Pyr1O0TxHvWtXNQSmzPQWNMShPrJAjeCoA6tD5OFYhaVjL
Rk1gRdnkSx1hADwFAa1RKUmuk3V0g4eCcknhbw+05LJ2TWVtn2ASmkfOSRa2agkmCo+wzLBqya4V
ig+Bm6a44sQHNevuYxxBEAIpLOmQZYA55LICLBLeSBZ6em1+6RTmEy4azaSg8UjdzxzQunroNXMv
mTNyvbrbYZ8aTGeRU7pSSDFHAEg0lCjydETyIf2jVa2babjfZS1VMvSmVOcsDoNDpo8XTTpij6Fh
B2kDjG9wfKzSv1Yk3YZKBp8azJ2ML0jmrLP+mnSmbF9svGrTYnqSehO7+K4AtjnxxzprhReQ5wAn
jykRZcKWLV81pb/PxocMsK/a+Ff5VHgthaQxffx54x9r4oiMgQOIv7NsFyvWTlBjnUwVzEuQPYdz
tJ2SM0uqwKbJSM/iXGSikrtG1ALhi+nGKG2vAbgFuIFStrYS5HkjjMkNEYbDrjagKCiP8brTlE1i
v2LburELyoqOvE1l+90Hu1Ng/TJY9qnleeTAptCAboD8Af5aKgc0dirVQZazH3owftgewKIQ4D5w
NJh4aGgJmlm9r7FxH6msWXO1VmSU0XHxCLFsnJTq/ucXe6yshAIFwRAVJYeHWlzt1jB3mVzVAeZ5
kDacKEUDaDo34+s+mPdSpmDymm4kwmq5MS5NeXiaYg3f2uo2VukSDdLdEOUn0rAjpREbfU2eRYDy
vvM9iwg7iqjFbtFs0/vCmWHWZg+aRXya2gdIZRiy3dfdANTWuZRi+1BpQHTY+e6Jd6Mubj0+E+A8
wVOmbwlcZbHosCV05rmk69WHDwC7UcnUiUJubLwFR3ld1O5AfBCYt1Lwl1T9xNW+PDkZHAwHl/tH
ZYrb6OvJmQS5Wtszg0vKb10dcUKy8Ki8M+ZXf9Kv0LX6D2O85XjiZXy6W/8Pe+exHDm2pOlXaas9
aqCFWd82mwAQgmRQMyk2MCYFtNZ4+vnAqukiwRjG3FlPrSqNmXQc4Ag/7r8Y5CJRUD+gxWfVuxSg
epk+JyGXXFpAbANHRjcfaZ8TimW0xavNJQEqbEc0I7r2Agi30ZEA33aMZYT5CT6Nxysy5KQlIvgo
DdqVFl33o/UgwnmhanwZ6NaNlnbI/BcPhSXiF3uJk7xbUbiNJrR526dx1jgN7iUUwjuhWstNuMl8
1Am6Z2146cWrkX6qp2NwW7ZYHyfrscJRdGrR8r8t0urIaJYH9nIwi6uuXmEb3CUMRpHOIvN67K+m
/I0K/s8T/mCUmfqGUJbMDXGxF1hgDJEunaPQu+T6uNLNOyB8TiFf/Bzo4Nz+FGiR4fugOQeLYhal
gQQw/m1Z+BjS4wwQ9rQBwLl7R86POc34Nt0+BVykIWaj4kMvE7DNKOt6Bd6chdsFvm1R7orkFnA3
PhT5MVXvQ+MklYQpCkgFnv7iswle2g1Jo8PoqS4MQTwTgb+W0i8L8aQsQ33cM7c/v9hvhfR5orBn
cMFH/JUq73LXELw8zQsVbBcyXiWih2X+qmLTKprBNrd+hTr9ufw9wgPYb6uXI8EPveXPwRdbSJ33
We8LQHdnJVJbPumTVf1M49qJLtCddTcl7b2dYrcziKXYHMu+vh0bH2NH7Wiu4wN2XqprKFUwypWG
c1VVRNfkOuVqLKsHtflVhJHbDLOLhXZSiRXS8dF0NRbBYxg2p5GeH2EJH3oN2Mlb2lxHJR9cTDZ9
yj1PLiOPNjN6Eng1+BXGgtG47ePOzsPoquol14rj9c+v/8DqJSoV3PkVzIplXze8pGui2KtVixKA
7Ebd4Oi4oGHVJMrxkSzGnD/kl+VEKeeD8ogtDrp6y3pA1hUNJi4oC3b4xnZptAfm9yBFypuPmxrg
Ue7llW++IieHlQTg0ta7yYcWt3KI77PPAW4aU7GXk+dJpdbjR+eKVCsbLwpm+IoGCChPnwbEFXJ5
ABBA3Y09qSu0pyZDQRT3aMGQzyVl7tpLKepz06bPk1U/3uVxd5JO0V04RmcTGRZO4dw5jGSkPmKI
boIzBN1clM+yVRModoy3O8K68WwMgLlMZyuJaJceNs+Y5dWWsW1aalBV9eTJrdviWiZE7B745qLZ
6/iS5RjFLyTW9mlVveqBdR3Lv7QQSzafiqw1bccqp7eL0GDVlSeNQcvXhBgeW6dgrbYpXE1LGDYh
0kLeGKwtaAc/z4dvghDUMVTshWRN/fhv2TGsdDifkIW5U4C0agDlTP6dqVO+zMXiovfe9Gxgat6q
pQx6iU6QxNnf1slqBIb+86Mss97lkyz2ez2zvAasHpTk4i2JURO0FGABR/b473vfYryLdUfPCZVC
oEirCOki4bfvWrZ+gQHQPjg5JjhxOJaC6jwqPuh6fLtmTl0dSBk4jfnK3p+DDN+oHzJJ1d0x6OH3
fW0e16dYi21VbeNKMsF8IW4xrWUbD3k3hVUZ2sYm2TZ3wZHO08GP9SncYh8xE/jMUUo4Ncm2SQqw
5VXMj8lcfRPdmacEFyHg9YDA4U4vP5ZoFmNMzWAVYSKgtb3vqF7+Ox39aDvOtvUJnoVR7WoVFfd5
yera5SBQ4Xxnwp8i2TMT6jFfiJVfSZBrK2JtJgXHHPR9rabe+xSlcBG3sX8/MpeXd/yPB0cVmhYW
xRPO2K/brKaYONla8yzDazQzX4aEqqQvb8K+2avHjhL5UDTqCHCSQS4i4LT8GKLam03Hx5jCpnLV
odn0GFKm412XKuth8k+QdAUugfAiAG4vy07HgKUl3/Z1shmquZJ/KwHeLmJ4n0iUlkLgpnh0DD0V
w6fQSldSo2wzvT2ZpO7fZTnNbwo4JngFkLPfq8bY2ANuAhO8ql0MOovXWdhLd+Jdu4YDyym9Md2f
t5lvJyABIRWAwOd8goe8yF/JIoVxrCdjJbbPloLEDbFbldYw6c7PkdRjoRY7mhX0g2Qhrgu1xzjD
3mhdUaRRw9ckehIh8aGnqypcGqJ03wswjiM+FJ64iS6sIeGv1OjSCITLEotZyp0gW548VdlhYWr7
4JhEA8urdnSzZit42qmU48ZanyaS4frItPpJdjqV+HTw/2V2HeS/ywEhR1VdtfSic+oxwOeLNnpB
leB+mqxnsa4ACj7+/AIObRKfX/Vi+XZGYwyGzviH4DkdrkygevnDzyG+ceTn+fMphjl3sz7d4LLa
wuBTI0a0wyRog5DT6dzsxLTseXA5l2FNH0NlHB7WXPifNXy+CRVP6ZBg40zIQrps8fSWEtQOXo+M
69vd92Nc/wSZ59ancSlJ09etQhB0V9e5ZePBsBa7HUKzK3CgmG9bbr812iOL41tl9K/X+U/YxeoY
hXRQkpjVMbw0L1Qz/HtIV254Qn0MuCvUss5V1/4lALg73OaPRP/WWv+IrmqQHiFYkJ4vLibUnxRl
TD8GbW5qlzpT+kxXx2bOxnfTOfWNXXir2PlascGt7Y3dzy/90DvnfoD+N8VD9Zs4k1+L/VD6UHj7
8swa4cVgSfJzhENT53OExVfNjKZORJXXq/UWanbyBuDwJrPSf/fqzOQx2Fepjs2ySkt2kyd1vqnI
86JQ5W1cKbc49zl94KGmJ9ry1N/Gxu3PA/vI5r9m+2QfVAM4pGcF5mVZIGpz2UuCEaVgn9tyBz5i
FZpi4iiNRQGles6E9FcdKXehQa9O1aj/VkNGJxI37Fh+lbNhW6cTQGA09DDXTQavASGfbIEO97bR
lRem8SsMAAqZN6kCFlPyU3yHrX1sRA969RD20eUolKeSVztzo7NIhTtTDjadoLqmZxwp4X9TsEDo
mZIj9yi4Hh8nydfFqZaWleixrq60G31jyCtlG60B+VZ2jYrFGo4k8g2zJoiwU6/p1Nulewo2x/n5
lX9rQn48BVYh6J6rPNAyO5KnrJh8gz0d05hVqF7lAxKcAWoGarUOosQNAGRH06UMBB83NdWKrxO6
b35Y4PeRbdQKDenMsGXxTe+qC17cAF3FUgdbHgxnLpb+/LgHdmpe2j+Pu5QFmpBzr2aAFjvaPAnt
6lG8m7aC266z5/asuG5v1No+tqQ/9LAX85KsiP4VmmY6jLfFhqao8VTXDS9JBQTsBdFG6uv7Rs0d
P3NiXWNL8zdDe1lo3UYVLuQsxUfvBG1t20/uRKTRAZTqUg+HAWHB4Zec0TroHvrxRUb8xVQSe0ru
U5KuzIpX3UyYHd9+fm0HcmB2PdTKFLJXLmnLZgCepSMwbgZgtMNeEaoVFzKxeANTBih/P8L+jcTr
cLipjFc9HdemiSa1jrpRmLgx8CNIsGvDl1ZhDtsOoy9pxMmoO09Bhfcl8xQSwM8PfPA7f37gRdYD
qQVp7FBRyegGGpWh69957Nbw1iUbTLU9ntb38tEV+X3vng8HMknekc6tYXF0lOPUmVIkAoeABSUN
D3n5LsnBCltqXNygmjyVNaVYVBynFlENLfSe2lF5VEh1TX8AqGCtvPQNI0Dq9+aqD5gYoYpVJVye
OjjjF28gqdvWpG0l5TKfEd6AcvqgPEHXeCc34jaW8nU7lld954lrxRvdKcMstdHFrRdUd03SuFrB
dUMv+x348W1TYoEO/r2o2rvIzx3D6B0julXr6ixLQpJgtVnjp4sPDBhPzonY0mhGSWf9gMUPlkbJ
8App3O28+2pW7K56GLkSmg8I2sWXPkZfGVjrOtCrVd91pPLBuZdGtlRj4Zj052hAruDUWOGZKDpe
KeLXOdrDABydUgYenWvN92jG9qu2e/PEragUOLzBv4nP9L4HiHJheG9icutblw2gJl8/bfLCKasX
qZ1ZMrd4GqyUuQ1HhYQmjSt41joX97H/1GgUN+BGyPlbXvzuWxBSQW4L030UnVbFNixg3Gs3ZrHP
MmwBvX2pa47S7tBIc7qSGaXhPVYOwKlk2+8AjtcPgUzJRrucgo2nplyA3AbUDtreSp2uKyrvsBPW
UqvbKfUWqxAdLQfBFXhrFVSWiOSqj/mZR080zW7k7r2Jnsse880ushWYIFMEZyBe1epkG+KpED7h
fKEIuu3pDBArYx2y3Qc9B/M6DYeo6qmD7ZUae/rZ637y2HDuZzXQlOa8qjSU/dGmjvKTqqlOVWCv
Xv+aTxciDXVduiynF9/L98B4uInB+TBuExW+K//bqSztp1SVcAmmWIhjuS8O8/Ho1DOmPX8Ux2sJ
DJmJSpQ+E/ZB+qWlK3qRnfXFKu7ewvixaR+U4H1QhZ3Ssdcxy6f4QutPc8VYGahztcyhJonoHsNj
A3RvSlsTqknP1SOt7+lW4h580fFypP5Y2vWB9f26SavghgyNM3W2VFoWpDuzK6ENDDCgpb7dS1l0
LoTdOkN0b/bMrS+1KdFvQ7kNADlVCOAUJ1gxnVdmkbr60N2IYXPpyeZlF0n7xipfhUD7JQzBaSPq
rqW15ipUYHIhOxSv2qIvbb2JoT8VOo1uEbUUn4ztWhWnZ2kXJyGppQIFMK2f54damWolr00dJrbg
5zs4SmtDQ0RRSDcTdcDEfzK6k0G6M2Mki0LFlavxhBb7AF+xKy5BazdZeFlkBUDZQWIRtW6omHaY
mRu6hq4XtRl3tfANCUHMcRWB5AabWs+0M4QnNH5nZt5lpEmoNQz13RTfBfHviZpnGPvAaHBZhcRg
+uetDhUH8prSPLQzkiBgyhnIQpCyq3jSeamFEcxTHuKLeqJUCoxqLETFqz58BmOxmoz2bBBoccTj
pm9zt9NqCpf4A9bkYICrwBGsBg2hHfmk4uapDfGsR7oyGgur72pbWaJbGKPdRjigRK8lEOQgf2+R
tEvNvYLgMDU3tzevSdP0GiaZdmIovlP7Z4o5IEZ8USOhbeCG1CjFtvGs00ZCRmcArdop+6oTHqTW
P0FQbkB/OmiYfgXrXMk5yXKBVRnt1DZbWVKKRcxJJG2NcnIy41FMNHcQb40YuOLAXk7BuarwyTX2
ido4Hm+5zSOML6FlBftYze0Yx2vqQE5VAFQyFbtAuteXTdujZpRihRX3vKG08GdvwptWgbWsIMtd
jBtF52pCrT4po9es1zdlp5w2huhEUeCYcGH8alpVgINJnR0RiqBeW26kxlfw6wZNv53qif01cnwj
frASsiIjXE8obMd6g7/ig4iEhUrlRozg7PBKSxrpnBUo+SurrsKbg89sZL8Uj9xTPg9wVDVSUpQp
vs0Q5MlF05Z70zX00InMG5D9bFvVypyzZB//GpQ1xlq+8uT72siv5bR2sgCupte6chPhZarYdP6d
1BhRSjyX0cRq0ATO9T2uFI6e6a4eno3ae4IFBmX2OnyvxNs8xoK7mdYmklhqOTpevZGS0x530XRf
ye++Lm7kVN553U4KrguT5w28Ff7OG2u81trQVbE0bmelk6Cyk/qdumLamKsY09QKBUmJc0qtHqRY
on/zS0ou1eF+8l4z0R2bC0BprEGBqf/o+dezBFZqnAViDeblXEV3evJAkNPF09DOqi5qil7wIaPy
VcnvU/1XNl0zFosiyghIt2nUVRJdCf2dguDXBPRJySr2yGIle1C5LqXqvmID71u0v83WLZrJ7uga
yqFsi1x48Od1kgCNQDFyBv5xk9C0KM47tbU7DQFYgDjqTEJNgAnDVU18RBbjej0k5nooE7zm2XQb
aEx8LL0XEf9KT6HtsxndtBhj1P1jWFLryB5x5uMKhcR/9abwOEF8gVwDtNdwrcluwR2sUdLrXoSb
eg0mBjziZHN3IZvYVNa9Z5iga/F6wYZFTK+qrHFSjNjxN4o4bkVzJZiPBTM37C96VQLz3HFa/q4o
ulrmeVld6N4vudxl01upnpnBqdKmTmrSv1Hod6fXo3FfkH2pEmKsJDvZkDpaCGZfvRkVPob+Wxxu
8UX3pdyxjBPT3LQFjmgGmlZ+7BTdQxXL5AOwMssXCSchXzyHAKh3DxOvWeTsrTAJ6YxwK8WKI+sY
hLaIaBd38JDtuoHbqZuICKPmkV2lguAEurTpQv+x0gQJCieGp3jXqPqmER8NgGeGFGwU9T2zHjW/
dXP8bSCEItmN1lLqbccp3obhBPuXZlaHfzqSWholQ7/MtmndrBulY12JtjL+yiOqUOgXa6ZFr6t5
7YTBAu3trTl3gOeW+u9xUK7FNH2W25bUrkUMpAGs2tNxqWI24yGJL3FMZ3/C4auY4mtfiM7Y+47h
iufa2+LIhRLDaStC5lDQhP16hZXSTAnTknw5QjSz3nTYC8yaf8f6Et/TcpXukQnOjliABhbXLwrT
ylS2HalbqZPZ+rvJOFZB/l5T+Rpicd+AS0DrsCCEum9RlIhdHA6v47sXdSXZooN+E3L3x+44S4w8
Ldsvw1pUNqMSm2SlImawa3b1JnAwQEVV+fj7O1CQ+xJJX9Q3A0EuZaUkUuOM77KbXcSb4F2L7JdZ
Bix3un1hR5TKLJKf/5dBguXWad3Spv1280xHs0BFuKbK0QTrphZx+h6uJL90fDnbNAaO2zqaCKG3
znPrmATRoY/6Ofbiowq6VE2lROxkuik6CA9V4DT5uM7RCAOPZRsqNPrJP9MDUNZZxc45/BJouqoD
KbMiuj/fab8X8imwzFUW7uD07JegAUMt+z5IK94EdyVMVqugA3HVkEUnRwqE39gX88ya0dNkwRRL
ECf6ui4jvZpGYyRUdsbetvWoZWsbyaWdtf15TAc6hl8jLV6xJCeGP8lEqq0HXXSHCZJ+c1YZeyMA
bIjSVyG8l82z1he2rJ+S/B+JLx/YgT6PdLGGRD+NEnxH5zqB8kDShhRzuo/exXXmZuVx8c+foy0l
FLVW5jY4f0L8jVaWehf12E13vwP/2Bf8UL9c7qyfxrWsRJjhNBllSST5KrrNboV1dVZu0Xu2wy32
nrZgczs3nZdxDeMn3HQ0aNOH6BwwzrqHs2zXxpF1fHAp/TOj1Pk7fOokBEVmNarBe9Zj+BH1bYXV
OJjiI1G+Uc4WE3cpVyiXyN6FJsNWN+1zuwHFAzx9ssNHeZv9+8TYj2gqnjXYjSBtveziRWaIcH9I
NOMCLweKTGB594LdoMeouMmTef3zZD3QmZhLrBhlo1pE1CXhg/Yx7SAgOoxOLc73ExAT13d1R9so
6ap0xHVLKwhUpG2uA9d6FI4ccuqhc/Rz/EXjoDaMMlR9PmKaWFh8vU2IROjSHZkMIg8XAYitKSls
U6kcDfpUOf6yjOckfqmTdyvewAlxyb3F1nNasVs1KYWD0rOz9nrk0piRoXRUNLMwuK9LVoc3cGVp
833RUaSPB3vEbF1BeqW50mtlNeSGa0Q41gvGtqWelsCDmqgCqaQonmEc2Q+PjXuxHfo5ZOVUK0hT
ym3kPw7qsXLlwdXx6cMudkEuBOKItiqrQzmJ23pb67+1ZjyClji816LHPlcnEQr8+PmnNdhJYP3N
jCjcfA1Kje+JU+4Ft163wymiJfZxubkD4JN5xv4Tcn6zn0Lqpuj5pZXPicNfwlfd6YTIVuKGF8es
EA5/pH9Cze/4U6gojEcUchkdesV2oRUkBkfQcvNnXu6pCJaBQ6LmgxLwMkIcR8w3ll9mXYQArJsU
MVtuFrSH7ELuNj+v9kPj0UT0p1jvQE+WX6sde11tWsaTd2cIpLBY+iPT+kCRXEXk7Z8Qi69Dy72K
TJOvQzl1PRfJm615yXRw1HV04tn51j/atj42qsU7rJSm9+qekLEu2o0GyfVYY/xg8vJ5VItdysqn
YFIDXlywm1nHw9bbovu0ip36SH54bCyLbSEUQl8RQgLJXK7HMXEqbOp/ngSHLkifx7LYGPop0fSo
JMRfF6RmC8l8fTzBPzyz/5kIiyxIVvxIbOadocx/iVT0JmFfUWQpi26lUfH6eUwH96FPg/o45j6t
VKEvo8zHA5iKy77YKY5/Il37RJpbYyv5gcrghprnz0EP7bCfYy46M/3YTmapErOQ8OPyT3M00S1p
/XOQg+nH5yjy1z2oCgaowICaV926c/ytsU6vvFvlykPOM6fQcvlzuEMXgs/RlK/ROl0OxtBjTIpw
5Y+FI6MmFZno5+hHGlvHNoqPJvCnLyYO8phmcyTrJrqdzvrNsDXqVb7X3HKHYffsk2DstNefh3ds
IX80JT9FDUahM+WJt6lu4mtEw3bDCaJY++NyttLRUIs9Q5ebvzfbxHvSxPu60E60jGIz1gAyLiOy
+Szpm1q+bTySSXSNPWpYSHTZXfUoyP56zLuTHJkvy3oOwxspuzPMl1BQaWZj+1xRfBYBC5Q9oNIG
NdlzNZOQjjC3A0R67JEcKxidGAijGCnrhA7xEF4YU4Z+10TxNL8plPuc0l6j3ihy7lr+jebdieFt
OFI4FJ7jIVrRc3Vn9k8iNG4qXoFRBHyguBJNRiG/lPIzQ31Uxnw1xOu8wgfvSRDC+yLu0WdS7BQf
FmtCQqspLyWtvAYMvOuKhEJSv9eLV7oWuz6b7DFs3LnxFlnQi2gnIUm2pgW2j1p9Vei+qxbJK8qy
1AwRMVx5FuWtWBJyxxvqTS+Vl23svyHZsW5z8I8IevomGMhceYyV+wlFKY23GU53eXkz0n+raJKN
inyCEMw2K/LTdCzfjsyueS1+P83/e8+TF7t3IdaGN8zHxEy/bG4xUtlUrnKCId1psjl2KB2ASXw5
apduBZ3RlpI1sYLwRgCtgT4D7eBz60K269W0pRKLGEW8sZ5Rn+qpqaS7ZqtL+BDnDr1h9+ehHzy3
JEmFnI4LGajHr/tGYTZKKHU8izA2dhvTaWyP3BQOHlv/RFiiLAwTxxhVI4K6qfDzQO7m/6qud/BC
pH2Ks9jVFX+UEfUhzoxtji4VZzYpLa9C13M0V9uMTuYWe3U9H/7ZUan6I69RW2z2Mn1XpDwJHiO1
Hnu5o6GG+vOXOngufxrfYocvKqFR5fmkbOuzoBJXui/jGXjjt++AKX8OdfhUnsmV1kE+Dho4aR1j
LrRqXjrHPFG2RbimAy1thE11ojY4SmTRkezm8Hn5KebiFergoKUhJ+asi6vjCxdNDmmBrZPjaHjx
HZmWHyfGtzX/Kd7ifaaepfmIs8/pVHILifXR/61vNOQ97Q9BXig/LqS7s8YtHXXXOtiAr9OLbH9M
p+zouOep9elka9PQr4p579GvvE3mzLrfuiNhrau44c3f1e//8cULrf6v/+TPL3kxVqEfNIs//tc+
fKkwhn1v/nP+Z//9177+o/+6KN6ym6Z6e2v2z8Xyb375h/z+v+M7z83zlz8A9g2b8ap9q8brNxTa
m48g/ls+/83/2x/+x9vHb7kdi7d//fGSt1kz/zY/zLM//v7R7vVff7Dt/I/Pv/3vH50/p/yr/5n5
efK8+Otvz3Xzrz9k9U8RFQoApqaEtAD+iH/8R/82/0SS/sTuGEEN5DzwTPwQ6sryqgn+9Yeg/qlg
2CZiFo/Q7Yy6Y7bWeCDMP5PMP0U01Q3UA4A7guk2/vjfD3b51wT864vwGv7+839kLQ4KOPLV//qD
8sHXw2lW70PByFBn5gHew/MDfp4ggt8Ioph0vyUJaMomb9taMO2uKbz6ffSsllaS2odl/Yby45Dm
D2GSgpAIExqP700hYp28UqZUw/0AaFUepijD4bmc4H8nK5Pd+xJiurt6UmgbaaUxGzTEfRLdBTUy
Fb5GJyuoKHXglWtpo4tsaBnqb34uTSrOQopeQlwLq1pIVJQjw65+jM1uiC7TOvGtG1VPe09GsgYd
Wx8R3gx+lh2H4YhaKmK5ab7qI9VoT+VBNMpnnSZU5ITl2FQ0uEzZP0nNOBvgSKPkNz02UizMmuu0
vRPJRi50Uh5Vv7OKqyRT6ugklEHSg9CXhh6dXXBL6mYEHRCANqnp9g5IrA/rFhU0DzONFHQFMvCa
TJpAVzGA21WnUg9XnDoWN50wFbohs618zIB8qsaQr6ahUqzTejBG7E9atbjVGyFRtkpuSP6mktPB
om0sd6XBSGHWphd5iNx8d6Jqcl/ScotmrSqMb2Qpec5QeyjbVaULAu2BsBT9cd/ISm62L2Hf1c0e
4OJY09ZMUpGmnO9PtIuVPIP6derJExK4RlyN6pVXSnJ0LeCcNz1Q6mr8rar6SAFFdRNb21EVoncf
Jc9kj++TgKREpmp1fZb7kWyizRqGkr+LlNjEe7AcNSl3K6AfwUlUhzWiISkf5yFKkcw981MR6JpR
50TOoriRIuhWtJm3wphowak01sGwnmQALRfpoMY1fj9N0KwHrWjGlaYMreLykmswR0I7PshNZT0Z
RWE8DGHV5U5hmZ248us8RzxRhw65qtuwNWxkg4vBCYB3VA6c/bbZ4paLVDPrGEVQQSoRk6Z5DOIE
UTUV/V5fVkIc7w1Pvc0yJQjWWpyoFTauoWmc9hWjWglGhFWJHCDitBvzMRTXSAEWnROmRvguZU2L
Ga8uBQBa8qwUHLG1pg55UExd1pEcox409p6mOpFfZKWrc1zd+pUOE7eR+qBdCRN0IFubKFKuegO1
txE9wQYnzWEKz9o2VDRbKBV8UoZWL0Hjeqn61qd4Z9F8F9CwrvMofq+sPrDWQ6xNT0ozxDl3uW6U
NpomTMUahUI1T2n+44kHWzXu+wLtVrlvFG+dBWC+7EAQO3NtepIZXsSxDolESpu8s2PTCCgdRUko
dhdCFXsjMOYgi0HnCpF/iyt0bMGITEQd/xXgyid8t8nYNPGUNLdyAMintytFE4SNn+WCcI4UFjiX
qVMsZMVADsbj5LZIjeb6xgr8wBp4kaGSntZJZHr6TuvFTJPPo0oKfSzKRut3zneivpAGbH9bK6kQ
H5FHyuhuFI2luItYlSRtTQ5CvEhp0eNS3idluQoNa2BXsFC565128tB4QsIsGfdeYPXaQ6zGVPu0
cYYxlG00WK1Th16Kj50gwmAGedggqq1EWrcrtSLL1iyACm3dMkOWaNsnoazQjilLsVkNJZRv9Ffq
CKJhUmpVTzEsMUL9xB/F2Awpa3toh+haYkiAdHIvaa4LLZyM330dDzPqvNGKsMS5MoZ/BQQOEBA3
1jKsYmfoOlPYGl7XR7GjKEUsvFdgzBQAZuhp8B2xpOsUezKLOrrTM/b053bA/sLN6hESbhwXuXmm
aJmuYtQTRF76Hk66BtS0x+y3fRHbMgBsK5j9zJ8eAn9y+7K2GkeYqqQsVn2MdPR7GeXiWNhWXPUv
XqUXkd3q+WBtjFExhZMMNV/rUpEkdNXUioX5miGU7z02VWHpzyK7WonFkNkXTmjEKXX6XiuM4ikc
9FzeypnUV7+0uOqy915DZgX4OdIU+Q37X9w5lSjm6H4N0ZRYxbqL8S8fgIRRcDqRUklvziPwg9NN
ysndXQmRXqOMrKOoqf4OrFzRz3PofgHOG3gBdRYy3UHRq6NT13IheecgeAT0p73IaNeCL+j4/SSV
2rYMuxA9ZXTLrkbg81NGceCgXlwBaI+ivIgGAVK3c4l2ya3UoxoWuSpfaEKf6e+BpNbG1vLzyTrS
pvweh3sa2YqI1BhEziWAoVGxDNQi/zxGzlGeAcXN088D+XjST5kxI/kaYVFotJJAH4zQP49AL6Eg
dl5OK/2tvjMfdadyufw73SZ60n+joe4l3Kegfx01FVrKN348A3XuWXlvJlwu6+vYH5hRquXn/ru3
4SoHKR69+fvut7jrXGRtT7Kr4NR8IUUmNMyVn9/AkoOMFhOKPYo1E5GxPfmWck1ZEllhkO3hHOgn
igMYzm1Odad14tfGDp3jpfDlLWAZ8aMo9ekWkIDUFgwh3asb4Bt3+d5yC9e/1dfFJriL748Mb1Es
JNjM5UIYk24MIjHLln4u561gpu2+dmVKDyeQH2z8om5Q0nJAn/aO5Obr8TTY/Bz2UFRalaaFki9S
D0veAEJQnVjI+T4DrB6Ot7kWrtrmPA+OVOIX1d2PwSGgBT8XtaKZffo1XY48q1OrIt8r1nPNPqvU
4EWjo3ib+Tb6ZY0YaNWwzLkF0EL7ppbQNMCr4ghY+BlS9Q+zDW58hniWHT5kVHR+fnHLFU8zECMv
eLsYkciasmwtK0lWGq1n7IoQofWhs1sAbz9HWH6ajwjIOsvwNgmy1KmCthWMo6nvArG6jGNpz6XU
maropPf+TSMtY46EsZ6GNZlF42zZ+69rLi9TbOzQQCZFsgyqmr55ZIdcdhr/CoKv1WyJLMvf+JBD
loqSrhg7SfUeWzUpYA0g8FBge9qHqKDr2YVhpGdpEl6N5XCeDMH259e5nIIfgwSjbYAvY4IsWYOT
3JliRs4T6UlyqdR1fIPMrN7YmsaR93OobxvHX7FUvhxKT9+l6oZeHbrE0ne9PTgUEG2lxrOLRuFO
34LPPIae+6iEfp73KjSzWfuTpQW3RRcXVbYU7HephuY660lfKtvskwCZEjVOdetU8GFqnrIqC+5A
fjONauSklllR4Tb8uLKusqydcEXUpKwrbc3rBOUcPKrZrGstVcazzirr9l2Uub/JWjJsxzwJe2jR
siCO266EpFKq9eC3KKwjjHQeq5EO7jEcJ03BVCQEqX+t+oWonZbct+XfR170t1UIHnpe9B8yLeK3
HqyVUT2wGnldPRQ7lDxX3e9mpYGWsTaNHa8tR/tr1f//Us0fs1j9/7lWs2oT/7kKv1Rr5n/xd7nG
/JM0Dyt6Gu+sbZEq6V/VGln+k1MbpU9W3LzBzJJxf1drVPVPADmgSsnOKPTQRP/vYo0q/clVGuUh
2IqzYpmu/zu1mq/r3uA3UUbiVEVxj1I6FZuvR0/aF20md1D1MBB9MkXrOg4VBP6M5kjt8m807D/r
kFAKIzIVqkskKgrn6ddQXNfHou1pwYzAsxRhnbX9KxUfKG2WWqzy4iVMh/d2RJM8EbM3vLlwAInw
PYkweoGRcilU0T4IEaCPAsnghijd+5OwCXBb35XhroE0NFaDbwuFV7jSxahPk5NH3v8i6byW40aS
KPpFiIAtoF4bpj1Ni6RIviAoiip4779+T88+zE6sRs0GgUJV5s1rQI30ofA7cRN9Kxk1ycdZbbwH
Lhq/2XhHA4gERKTDLourU5y1fjt1DDNc+pK4s34v9fMWIz3qau97S9twW9BPlPpLbuFMNjjnRjMe
in4djshyGq54/JuOZBpMnh01BUpIWFYvvbC+rQntCiCL7Vf14jsNAUXKsA+9WeCS1ChCRWLxWmC4
uatGD1GMMF5mU5GYZ83vVTvtU7DAHY38OW8dXH2K5Tg04lCP+Qfbx788dh57iVswSEfUOvF75XGG
ODVcOLGozV8M7VhlSDRErV/GbL3hTv1lqfI0a+feg8CEvEVBakgf0XOhLz43pvt3hmy/zX/uSV++
pd9TTI2AIXQSrEU5/P8TS7dei9l4K+8X1Vn4h6RG+pnUUb05BqM0ZCZJx7ANrcC2dkeUeF+zu9m+
qI6lhhxDt4rPppAYEF5zxxz3aZGBl9Xlj7R7AlU1/WmYEN4s6YQD0vI+l7Xaq3T76OCiB3VRf3cT
kmhvxRjOrIKpS12Gnq3uU5fsr6JEceTm9hK2uJ5oc074e45lfA83s8XpwV8aIwsa4yLFCBQj0cIM
GmLADCZ66cAMHgc0bWXt8yVyVzk5bhrrqyaH967cFgzqMO0rSV3FKsZOmwwdIq6SbbyhNtnmf8ag
Hbe+FGEuiJPKEJl1MbUd8Pdu1IY/XYf1JQ4SO6u2kC12Hd/ZhaYx88cWjtTFumphhaynnmN7R+rl
XuLa32YZQgiNOeywPYhUQFOL1UlP7hjDiC9j2sNea2WDimebCKSVdwgVQVvu+lmX/2Wu1e+e7LJS
8OnzvyZUlp3jvDZNm0InGLDCdasLT3Hx8wJaWuM8YvOBlqSqlmAFv9wppJNu0cNtJaCqF7+0rnqf
pHrteTjmUBw13TwXGVm0CxlFCSYLPUbogTfq/9zOezDa/p/j9r+WtHV2GyDuLmsUYAWh9S2SIZks
dBBJcoKkRxyvxwXYNYjs8LdeeLHzyjvpHKa+WTrAJ+m+MefMj6H+Y11F6NnsvA0tCGSv5c9gvo/9
qjd+rA9/zaF/4Pg+owpJr/ektykDQs0cS0Mr91/4joOUChv6oSn2mupZyWTwEjKG3qc6zfPNGQhO
n8ERkd9BeEXfiXH5V7f2Db7ZzXrUVicNZ7d5pcL+Z3iVX8i8POi1xk3KkgoVaPxjAmqCBhFzoLRQ
X9Nf45BeFVqWeRGMMpfW3cUx8C2BnrPR//Em47XOUgLs5m4/uvSOhvtcT/BNbP1sye/SJI5qy6d0
VyfxoRHW48y039h+xfr8KUe6QKvfnue5eJrG/UghY0mEzs2MiRcQiNJAoyBfLDtT9FiIkWS2NWT8
KnvfL4wfS0CuXmjJbq7kN2g6VnK1qHyCpn4Zsztgt1JEol3v8p6RlEYiJUhOR0pqdGTFaQOBlNVI
9NDSnAdNTnuX6K+4mr2AxEorWNv4qhvXshYaQmNacsIEq8MWX8e4QEgs/QwSg0WSHJLUbNqLZHke
l/a3PVokR02vFWwDs8Gex4A0QASJPo3nWJ+iwQh71zt22xKKQQWzBbE0Hp/yOv5K3eZUSDtaTTsA
Tfm4M9AXR+0qXUS6vvxph4r5a4kuecnOeiYPZEH9bpM0GOwD5SJ7uAZ7kyrOLD0tHBxCDBwldd91
EWdvaCElGYLS5WIA4R4r9n623uQ8JuV5Rr7mZ5MbWaIjFAs3gcQtTlpm/am0WQ+SdZ9I7WCNVbJL
Mnldu+qxrw3kX/GpL8NBWfvJUFc0TnsRp5e79jq3thdGPvu6jgNTrzk5BwIp2kL/Jpo7GCAt+Enf
4l71twfqRqCu/fU2NsK1FI/4hU8twlAd7ydUqHoPustG/YBtL+Vo0/2lDTglufwshy99Lc4JtHVv
Plj58jhWJU+q2hDhVV/D0B8sTU1MZJoHEVd/RwpgXZNPfd18iM58a7Xl1s7duzltv1XTHDmHEAZ8
TIO0Dv8dJM2+JwioMVGxx4M3kodZrfjq/DbTpYVKNf+dNzOYNpBK13ztLBTPXLq7HYeZYO1cu21D
/Vg1BhOm8blIXpfOwrZ5fOykc6lq7zmR3WlI+AdJkF4WT4ndXnsTWi4pc9hQ6qfKLv4mSJu3trrm
Ir5124PZFg+4+t0KRHkEy70l3faE5WhNVBuEmih107P4l87NCU4bwv9Ufhjj8GsCIHZbsvvsCdR+
eDc35zwtnelXTlghqUrSntxskGWn2dtjeqHR+Gpd54vsKx67HrrWsu+H9rAmWdQLD3sj+VKZ7RWO
CTJRe34bvWmvbeZXPyocSYdPL2EjWTYDsd17XZmf2lL9WKja9XK5nz5+MXQ3p9PZW9P1HbI+5sdN
HpFrSLAC2tdevBAAJzvjZo39k5ZoL7ghPXvuQ20pQtXkHy+D9WPkKP3z4tmt9KBs7WNcbWdbc3jI
lfHMcbkveixsbPdixs23U+GdIWr5x2jl5a+0y+cEgfeOkfwhy6JU2z4HU78Kcw43SkDOzQy3sfUz
9ta/CTltuqP9iBwK+JZnQezZz/Dwd9MKjqegZmPBZe/rpAihx76mFfOotMc+VGXHpCEds5oOqkii
un+pCZlzct1G4m+WO9WIa2Wod6nsL1trnrdu2q/zBPqPkK3QqldVqo9YZxtENYzlE0TLvDoxnjmn
qr+6XvLYJw5Mb/G7S55L9TlVuMLx+KY1/iVddU57D9GQODg6traru0/U8jHn4yXt4iqg3sMNc9y7
93LEMh9AnA9iKVD5b/1esMcQ/EnV143nLs+fPeuVQcVrj8aUhPS7ANkJ8jb9ZJkr3jj9t1HWTLJK
FFhGD9KFwpDQu6LxrliFfBibdTDN+ZAZxtnG3Gi2t7e6q/kkGmU12wECvqAax9syrtfaMcIpTU8O
CYX6pE6I8YISWnrWpBdIoFW+xz3wBcnuVcVdkG2KU8VLqU68m+kq5NFf9hgfTXt5dKw+QpcWbao/
3V/PCqwAxJ9ynEA5dC6uSbaroR9ky4iuEK9lUxE5Fj9M1fLh6mo/N9p3nOAd0NX2kz03+9Epdvd/
cioKT97LkfW6Yq4BcL3XVRb0mvOc9OsVOd+1Zaftlve12ZvcTNPZTqD+7wbTz4mc6dlqIl0Z0ZLO
Qb7mT6M9I2lCIyLNF8PVaD1GX3hZkPX1pcq0o9LdsDbmZ+3MODDYCNhG0SyNcHFNPzXXB4YTSOJa
RFNxYZGSyFnm1iS7Djs7SSO5WYH3aet9WMj1obPMsN7qNyTyeOtOp9mygiLHhakXexKrH7uFTxfZ
pTAHAIbuwZzLY2qWYWNesPM51SINNwSMnfOwzW5o4UieoVQva3wXnCQc5Xrq2ABjUx5H/drn8z7V
nVDv4gsZBDtrGU73f5tifZyXKmi2eSdILsnHMkrZECf8I8pt9NfVYlRVX7wOJTcX17F+R2fYMzzx
R/iQWl+e7n/OmGWt02Api1OZGk9e7Zw7a3q7PwWPikHLERyXnKjtHBR6T9shD6791yyTl76xIm+a
griGhm0u+w7OYVIgzrHWA2Jw7J4xVVnS50Urorue21RUEc2tUzNBVPm+fUt7dZrs4Spa963QtCeW
ZNRSmSihcRI0+9npTtLsAs+p6bXswFvSv2xPBxkUowyNog+IfL3cf0pf9J/rrP6xpMzG3hfteOin
LmBqdUhSpgReiVIYLxDVWjtPNn9cpo+tXURWJ64F5V7XfuWRMudo3YhijW9ejbVEk4SUeaGppsc5
mc+zjkWaIF6Vm26yunryjnu7jewhfTDzk4GW9f6QrYkoZurN+3dubjXt7s9YziqcesEWSQPWK33X
LyyXVD73xbZPsIeuTJ7gTGhw4+1Wlo21lFE1MWCgCrX7sLbr57bBwG4TO0LX/aJKL12H2z4GdUP8
FxrA0bGScwV9c6OZ4B5aSNK9p4HPx1Yd5esYJG0VMqKJxsH1Y054IiuIwvYe4rV4S9zlLEf9kCSg
XaMT1GkRzX1zHJONPn25DNRb9IZX/HGCPEnfdNWHmtYc9cV+HE1xNeUaQBMhQyE9GgJnxdkjXHc5
axbzQgbVhYc/0ODsO90MHS3ZczJcGHj5fRs1rRklg6Ta7K81iZ2FZhIQ0mJHwoghLUODlYMuebdZ
2tFJ3+xtQ9XzTvB8ZAwflct7gewaXnHsEnaanke8Z+289nVXe3JsSm2DZV/glZDMl/t6dscy1LlC
OfZhXytoEuk+S2W4dQ4hnL7XQZRlbmtlcmeaDnnU61Uu3rE0uwiPUg6VSE31IY9nTFrsyGvcm7eK
q2DDHPQMHq271505Skb3cSQT1pFBm+bHXrtjjAzpizTG5Zb5gtOFbVo+e2lxJK36WNXriXScfdU7
vlFYRwCjKFbuPh6to+i6gFaCCYiJLwtRtXQ/9rQQNZGEJmvrvp8ZtLgzVjV9jEYi66K4+5M1cAKM
/pS7bni/EaA1kVkMB1NHfC4BSiXawVkvfje1gTnSp5jKU5UkhwRbpPuPStz1sHAGr0nPPunurVyH
8Z77iVAHYTW34m4Vqu/veyHA67kzhtM6oOt3Yj+10ytIyrPVbO+ecGmF+3OcD6/xIDFXK93XxS3C
XnkPZq/dBs3c2xYkksIL6z67DB6FIjDTdEwKSXeR8kKszUEwU2VW+olG7xY3mBAA5Oz0tf7p5Br7
TmpcnFH8tefOH5v2pbYhA8I3IrNkvVe0cWXs+kwe12r6/O+/ucZKbjgh2349635Ognoz4Ae2WdgO
cCK0c55GotT6IFbebxgoCBFn601p/xoSkneFZwMPGToNrEX4BCnf0KY77VbN21vB+IXwLXq+Xt4A
aP5tYq8ZaFRr3I6xTEIUv7k4VtBKQVc22t3GlcIklBuJ2ySe16hlsQHoQ5f2JHOwsVKJdrZyQbK7
BLVrh9EMkRE5Oyb1j2SkhLMtU2y3uuogZvJSpfW55XoXjXdqdqf/MqDcwaTgy7eYRnIdK4yZzR9j
oD1fUwuOhG0iDebVxMWJrU1XN1gSz31v/CO+7wfzFho/qZXBgum0v7rWsdWGr04LViCh1OCzaVWY
HKS4Xnh4DfndPIGVVCjdxGQ84Da2r4U5sZc0m29tjDfaUBlsZHG9Fo9OOZzvz9Q1E84yq/hJTJ6/
M7s3QxQ/dabxDm5gRoUo/1kTEtGE32RD0OwXdXLspuVf246PU84DqTVBwnrCx9kvGJBO8nWctEdq
QDR33F6llAyxk3rH+YSBlcalQk95s5OYi6d/m61PuU6PEO9urp3/4HHy2DKTgkMC3d1d8Z/BFK3W
h69BciOhxSiAofhFwX6FbA7nfZx83RpYjUb6UOYPuqU35yWHeq/VX1Xc3xpngOWbqe9BbF3U6eWt
yh4FBdNOjfoG1an86bXhgMvRN8Q+bN2z9ASiWx0W4XLnZ66lg4gCSWfYCxd6UQYd3cy8YKFDaEha
Igb8nT8nCxje0qaPbymAGTfKVpGx0ZE5Y8NEcE4gfuAY68zv3cRTN0QFU6dZlf+MdTYVXFP0IR6r
/2ZF0B8Tq8532+p50l7XXJNHKFxvneZUJ6291rxB+9paQRamiliceMFuyhDvmmoLgC/Znjd4gFny
tUKZ2qVQW+H8Ox7yx+asEQiNac4fZMDfVs/Tl127n5WyQqznMJ+P5ry8DoLLJr/YuFcYL7V4spVo
z3qsYXlpGedOQMjNhwp6HWwNa03/rVsTWKTgaXD2dr20j0zyeRdI4Y7VmO51b678ucZ8J6VtnpTz
WsYTv/IC/NaqDJ+h9s/qaJ9eH3kGf3VL4tH37rdUr7RbmiBn7QpK+4FbNlAnwTCJknRIQxdyKNAJ
djZxnLbkCAGkdobyhZ6MgRb1rXsbHP5/oQ8m8T98fCaShNp9PVQJTeAmjNW3SlMCy7fvwmzck/FY
LZiIJ8u8BltR8cI1MJoaK+NM9ZwpmCoKqRZcrdTU8b9H28cz3iG6exQJfU3bNj9aU/0g+3ts6njA
EIjbMCAOTa3ROFowu3aTnsfnvu0isa1QtxegSpXNJ7PLvvX86JbUOYtiL73vSqXZ9BEv04+F01PY
evZ77hjuQ2mC5bMzwzEMtS7BIb8vrkT8TbvGO01Ftz1iqOaezHG51U72ReBYu98g5iGuGEp/mSCF
LqTs+pq5UTU9J4n96TiArp2Xn5Gu7ZSd0ioV9xwLvmUc2BHqVXwSKXnI2+ZBg4Dn2xRYvjWu/pZW
VyGbS5NgQle2XR/G/+KswbfONuDL1dkvR9K2N4Mc/VROj0UpqkP7PRhb7qN+OJcFpUTKD8sctr6Z
cUN1P0pk507BClNnxzn02cw8Xd1gIzIVi8s27sujTpadNgA5bhUby+AWIJCiIvIcLLMYxgOJ9N+q
Y4cy8mk/TcuZWewJ5lzhm2MXDEn5M2JWGNszd2IcsVnawqLiLV7xqCSpuoatqvtjaleHeiA3Da4S
W1z8C5iDg2ygK1rGHDdr71HPS+fB7Qtr7wzWc71lIvC84VbfxyZEznXz2vpbLm3s0LjLrryv1L4+
4cL9EBMYGVnV8pPATA5g9x5GObFlkWQTrTjwOEM2cfiLwyStBcCcrxYezkat82O03KbWEKPfDtne
nqZfBKyw4/H62Jv+gFnLdVDzo1t7NycniQuyH5Cp4H9Ka3nmeeTRlrqCale90dtTd1Q8+3jNjN1K
rtmDWR1XuSb7cTANP26n3ynY/rHrQelm33ETK0L9PPhz7v7I2KRWW/NIdItLA7P8uY+9tuZOmsl0
eeicUe7kklZBZYswvvuCaha9iuKcx8m2i3SmUj0Kqg85zS/9mrzPlhdHPUIOKikihOvkRSqdsDDS
6k+lizBodLQeNKP/ymOYoVn3Ytj8eHcWFCBiuXo41kGjZZwiqp++6e60VmsPU5X9oR5AJLAA2krm
P8ukZVHjUrLUwF+uDRM517zftRJRZjjHcWaTvi8Te1kfHVMg3ipZyKbF4ycoTPmqSR5GLX8Rq4uE
ByfOUUJnGODjhxMSJ5WbjwtTzAPJEbdN++PUOQIse2FIbNvLyXH0DMirrMNitLF+micVDAZio63I
DvP4ohmqw7+o/m0POaKZzXjXrKLfJbGAebwp3Fun8Z1YHbQRXS0ekBz/ic1F2xuMTA+j5j4PjcLE
Nm70S5q6v21l/Zpn0NVclul+K7VlJ62yDNP17vegAPWypEe1Mh1XwJHQKXug1JlKuFktjIDSdnmW
M1lrPYM5Mi2ARRvDfBjNdHw2prIh5BwYoKLUNBNk/RNGtIGmnF3blTjZwfXwtTX/WySjATqSX+ux
eNdhjT5V5Yu7LTmIE1EZVSqDyqJbqoVrnzr923HT8WLJgWVnw9dLk95viWINFm8ImFSWUTvH5PRO
Iz1PPwRMXWdMJ8GBhip7tlOs9pbevnuYbZTK4xLY4/wiyWU+UI99lfl6tVOGBA70XL9tcd+nM3tb
ag7PZOimg6EPN3jIXqQR6MnJUNHGpnTwdZxErJ1lJ9T8nFU1EqPNk7vBdb49i75j21J6BnHoJtCm
GGY4B9Li18sEU7dEit46WFZryxRtwhYHfVZPkIseRWu/L7lGLoDEocvAHXmuyOCYKZa6TZ/Ar2LX
T91Ds8bpebIZnImhPrEN9Nl2aQrzE95zHBWjgcNjsx2nfOMR0YrNxeswgY2tzXAsC7y3PLkOe2v4
yjbDuFgYbZm2tkVxOj1sS8a0KJaer1e0nMWd795V1lsnowQE0i3SwwR1/rD0HBimo521twS4x1ev
9WKlwU1tlRGM1BzYRVWab9Ir1PGa+5Oq729CqMzlgzpondtPrUif1maikGsSFRoLuSX18OrI2Tgm
06tXL0aYa/pveFtwKyiuffSV73IxRGSN9h7BeErvugzhDJqqOcWXYTIZSmKn3NvuV+xsJukJDRhB
Mrxb3WzCNQb9iEv8KFZ41qJo8bVqWRB9XEZ6O5LTKgGe8o6OcR4Z0nQZTRyGpWFpb5iSrfdZNkXp
Bo46dxydqZafKDBbfzXZi4DAfZyIjMBjD5p0jOmSxRyDdAiaeIp9tzKtoKt6VoOp45euLe/x1rjB
rA3kDY3ZVWOWXtdWz/y6/dATYZ1Lvo2xAKtXa1QcYWECltvJa9ZfpqHeLgCnu9we6C7G3AmM8W8u
rNwvm7u7H0uQxUTIqUi+HO6ssPOcACWIwJ5Tfk3Z4O3bDtPeCsoTWZajJalYBdwotg/raJEstugq
Ceast/0+NY+NvtVnzQOedElf4TdO4GEayBHd5b1xMpBhxbuz4dJT1YphVEM10ACj6lkbFp1FtLbE
m67giM0b7lP7R00FTnz1fc6ltKNlzuRECqolMZ3Nhhqt14dzYfbPTF7q41L+w7Hsg+k00SGcbr5Z
mb+a0VARM0Sa9KH+s8prNzOxIZfLCts2ezKyabyoY957ySmN10ufUrouKpVwMvA0aHQVxZrze8BJ
KsjIeupGhFY2YRgKn8qL6FDWhGWTV9eO3g5bkQV/YiusqXuCJKdWwG8ZM9Lk1rWQm2jZDnVSDs9w
vf9UW76ioiSAMRPWvkZ3ERDaPJ9itLhqETj/3/Uf7sxfULUpmU5X3q6ReNg5xfY7XTFD1ETQ1uVG
2qVr+/OU7pmH3rS2WkJpFiLS8oOZgmogE7LDFdu2IGt1ZpSYGVe2OrnO3U7HLoaIXxyvGzobE4d1
UTTueRRT6HLyhWz1VEF9CrOjxRLSqbCeVPY13rKbcq1HwiFSkjvxjyan6Ige6CVJAJ3nfCn8WGqX
tKmJw7F5F7yFnHuCzIO40Fsf5sVJX4rO30yk+7r6zvJNDzOBk52s3zhGRWh6+0VvPQCJlqTz7Pc6
GPKYarP71pLPaKrSCK0MQX5b4Tuo5om8kGHdImGWH9NYakiC2NS9vA1IVkTN0LNdTnULdINhEvjY
VbbTeVQUH4uHkbiZ6PDF8wsvoHOkZ37wPOZ0vTb1QVN0yAl12srCdLcDDIhLLBa+znMnv/SwExuE
99JWIgmcyWVUngyPRObNh1YRKFlqKaOIbjmTp+IbRotQxmWGyEDhYiRRJsv+Yi89UHsD1t81OCf3
Waig/gezWz1IMIwQK9XAzvRXs8cWOx1oMXSkErD4u1fNytXeBSxol3kJGLFw/7xEC5qRn5a3HFl2
l1+TRbMjGedh55XihE+WBOlnogGe1EdFhi1l4XDAD7oD+0iR60x6Jy6pZrk3DeBZlEUbohtO9MVb
Q69rGSvZ5m6rsyTshDKocdRJxJwVvOd3nCsOEtcc793zriHg+9x25n4qKwd7x3hG1P3EWG0NlTsf
K/wPY204ZsQWBPFUYu05SKCKgZJvyZsPx1ie0EC8gEZCKOohspaxidcMwq5khinUbRYhV6Z1Jdvq
WSocKXMcVS+m2Rzivt0YS1o5ogF/uFfHdaY3u3hIvF2RSOJZao956kBYSb42n7mGzgsU408MllxV
eIl5mvm3nnec5ZWk/6Jip+mSPU3PgneLWTvAFKsTLMCrqT1fHVm/yt66zIaaHpy29me7tn45qDqM
nHC0e99bx8wt9A1T4LW5pua23CapvRDmEIMcMU61UUCNRHHXXqAX+cHJqosQ/QtFsxU5n24n2IK2
By/ZuCQ9/13gtroUZnOxDZRQm4B8VG0iaJrxJ8V0kRyy5WuCajTZRhsph86u1NydzKEAWWyKkvlX
oMs0Dav11k1TE1q9851YxlO2YUL1uTnFu+v2S4T1GCQZxE73XuZjaZuReNmOias74MB/996s1M2C
QrUr7XbYCcE7B2srIHqZEf407RaK9X2xIIDhwPtlSoodY4JqNuGXH2PkeCrSRgP34DNVXT0ScCN9
qXI4VFTtZe0Wfk+j7a8b8IJNEeR251wtx1J35KPCwJRANBn1k63j65l922PvBnI1H9Myfxm3TgtX
TcczvnDhY4Gs4Y47gSR7zrmyiTif5FmvLAIDtJwgJWgDPtbSD0vWPk4Z0bu6co5t4f6ts7Y9dBVT
nWTKO1KY0u/WnDFhpqpB0RexfYIw1SY0IguBfmnLbt9IQBON70hQmBztAecDtlMGUHH8py/kOzI9
gD13es5Srz3pxfCjvKYIZWL3wTCsR9CTh3Hrb9gdAFhPx94dq3Az1t/6WISdYSFY6p0xEGI+C2fd
WXpJpejhKau5cWCx+bQz0G8psAEYGhflGlQtiB1HUfCKlYjkTJvLTYzXbcY9FLFQoBXosCZR//Qy
mY6Dl4iTsa5g5qG0pjacOly7VmU9FyUuhQ5wNCWgdcDdg02gp3jCFugAnS8LRYeMh4Tm2mu/+yV7
nwZGBndmC7tXFet15BUCMsCqugMcwEOiqTnqKjIMO6aX43xsKvu4SWZjc71eNT30HMb0NlQpaua5
ZB5QxPupRXwttNILV9s7rpvOdEJiLdwtl1msbPWMNuj9ixwAx3PxpNBuTTuEeZ0z5/W8qLhnvMO0
MAGJY6DExPpcygzn3ka9FVNyLgbTucxl/uOmlQqKNXaCtFav1oBHbu5lTQRD/pfZ/sC8rE5snod+
bg9NNt/6Bk/4NYnv3uqZT/RBFpYulCGawqBgf94ZkMzCgkFXk+PW2uXy1bEFyqkCUl7HgZzL7liV
w8S9Lqd9N+ivg/dnqVz9pKBahzi1x8L9N2YJrXPlMI/ekqM+OKmfIQw5WMZ2dpiOWYKpEiotP/ao
+Ny6soFelHf/288JtlA4SheeP6MGA0IlMMfZahDlwPY4jpi0TVGnPkot+dApAxFM2ReBkul+r0W0
tkOUmV/gg2vY4QKJP3BnnNdMvjeziUCMdp1v7T4m9IJWDEHOFHMXCkfHKUx+5PSne5GOaRDLhZQa
PI0rTrydEUO6Si3nHwPTJ+EwrILrp+1yf0F1egQECduh8Z0lvWq5AQRk8FUbqlSUponNGwPIA3Jx
xzDIAKk4x1MvP2w1rBMH9/cUtNzP9SLUR8/xMd1+shhOtcL8KxVLqh8d5j3NM/hvukP3YEVWS+Oh
fcRF0cMxxJa8kjj+wgGkXX00gOIs5b1lKn10emIGORDN+mPRYAbpqvmlCSy7241hqDF6eNRreL5Q
hFJ5gACoOiKK9caONB0LEzPhdDpa/JC4wG7b2cJOXzkN6L0298GV6JdoQ2CB0s/qI64oY2/Bb8/v
IzvtbCIrJ0iD919b5cY2N6aRMWlMaTGBXrPTqrcPuoyXCP7UtJs9ZuuJ/O/biOX4LjuxBAUDiTGl
jlTDt+Nh2WwN1g4NKkQo82oPiomOLO8RzRyDJkeiJZuRXgsyn2J4WTo20yeCWBIX3bIb85Ws1FDX
CB7IKuO9Emuktettwp+P46KpmTZsSI55LGm/WLAEoXcwYthXiC9x50s1P6Y03Fnd8JueCDUGYH5W
QopTuQG3hK6/UcCziwyVNL48ywF2y6bzuo6c4KrtfTPvbsWgQ51o+W3zzIK7C38sJU4ATN072Bo2
3SSbBZvWTL6nxX+YulvhTJ8bNb1OWDqlhZF+lxrS3dh0b2AUF/oOoE4DDthc/Wa7OsAF+0ehSdaP
KR76BLfmeSDPnMeuJ8yAq7DtNXI/Y4vZ9naxFCQqOdv0eE1s/I+682py3Ezb83/xObaQwykAgpls
dmCHE1SHabzIOf56X5S27JnZtfSt7SqXq6SRNKNmRHieO3K+rKdpEn5vKyhn4ohqjwgl36gtXOBR
HXJo7buajUmjJnyVhVzJrDlbDxmRlNoI6phErTcWRCbKXBTQLrmzA9oEyLGRh+yJQfMhdaw30SKg
spL6pTMRhppDvYNC85dOGET4cwvH/X43UD3CrrxNbZiKbCgVj0ZTYLd2SF1Mlb65hFsln57kTvpM
IF1onGn5jHuM7mmIfNvgXdasgt1cXECHKMeh1ce10DxHX40J/lJ1urQSUfzaGqA+88Kpy7K4nqpR
sPCTGncrfbPKenadRLoa6C1zIx0gTVsDhmA+l6Z2rci0c4sLcY9cRkOZL3osTY9tetV32ne3OPQG
OP4sj1wabXDCjs4BghowcI+o+/D+q2yi1mYYbS6ZVX9QK7Ln8zBFWpwUX/qMIBGtzqPeRnsV20+r
ZQig8grRhIMKnQqL2gTrBX0goxxhuSb0y6DPCiWr87s5pE8IjDx1SFdVUx8L2+p9o1te1BSl3RSh
dzftdyExG4WLsg0JPdIA+CifPKbUoBjKUcqezdx5kwRyO50+Nrb0OYPzBCR6RsckUKSjn0s4hLwu
f7YG4Eb2pollgK7X2vkYlzqYc832ncEx3YKcPC/5xv6FOqAKX+dbh55Al90n92pTwgcRG0OhQb2n
HuYS4aj1YJFPNgKQHO+yqxFvHkrKAe+XYHqwD6yEnavWynM6li+48l5G2a7RQn0YlXGx8eVVJjPG
fPvNis12abprZCDigV/fhzWqM7Xi7LCr2rMXgGFOY+62cqqhQG++bFPZOnV6CZGliiqmCvf2GuRE
7MlS2A1TiKwraQMdJ1YjA9dHjAA2yF1Xo9toqGKZeih1xB+Rp8g9Nz12wrwsnmGbHoU8743EYAWQ
tA1rKhOlEPeyxBiOIQEBi3lnD0uCnD49WZJ67PViG+rRJw0X8xx9mT3OhF6kj3mbyDDuc5DH2oc1
44ce5OiKQx0Lvj6f4ml6LiKOgNYA45kddaurg/BbhXbG8c68CWwIlUjcOif9IqrVB1Mu/ZYmcGGa
sWdq8XMj1S/EdpnulhviR672ujdHaNnDmirEYnjF4zR7jgbRIS023ThO7uVNfC1GY1+PwwIBYeGU
aA/zzNAgsp1Cd69rLPMmM+RtyNsUMXHXOXUIOouwUnWvjTl/VmX1bnP3dFD4x/Kybef+rmi1LVG4
70XP/NhSHxQWMQvnPuzQjMK/omQZwrcugi2s231JqUoDiqTaMRJ06ROTO7N9gorKNKsP5dVgKK6a
6J7U65coYuJLZbb5sTa2gzU/drJ5tI1M9ZsOH4iaKToqr4Nwom2clfd0QOxHthJHftRRGcJ9HUer
YasOyYOtPiW9vdcRc0wA5GK8gMw+lwNknzlNmPbflbk+64Z9aGwVO/x4Fl3yAUBUK4TNadZDrXSn
QhnWNdB6lLb3S5K0vN2BsuUedEwRTKDDt0nLQ2RNKAtCKmnYmR9m5NiSkp9RlDBEFuYLtOkJDebF
isdD60ineAwpILITFmkDARNSUbM234e+R1kbwbNSp9woOcxEeFSNI+cMNRi3P0zwJsBusTpsGI+u
iFgjcsG50icjJoA2IvaUuI6FqpVF0t+a2DwM8XdfKKdB0Vo3TjikZ2N5ldJkjYURkpcbJvT0qTY6
ZON0BTdMje0Ij9lO75WW5qs/3vI4Jjg3I6Qg8TbvFPrsMukpj9VNOXxL+nyUoy7IC5magSMpuqm3
9DHy/xLrQlxlDyT8q4v1HrOW8E1TbgsRRulI7GYlTR23TldXsRuqiHb1RN0URaEfoqkCtabfxaoQ
PU5UsGiVIAbTBKiK2GYYGXhY7Q1BLbJlrhu2yhF7W8nmjpsgugTwkJDPS1e/obLAAeRkV3I3cquC
gwipyFsIeEgNtHi3jQh81e6+5E7sw1g52dOVFlO2lgo+fR70bdEb947FHaLMGywvNwjSmUqqN9aK
FuTCfsM5v7KaHsRMLD80zPTIMpZdG+fPszC/WhqN6niBo7YAlRcRcThm3CmrZpXkELd0ohHzMDd4
SacPmBHbbVFVjkAFbCPsHXrkPGYxZszpRlNVZ7KDHme1+iDwgbMVkEPuMLTrFMvb+msHD+Ti2GqL
HosIxh0uQsZR9NGdFj20vfDCJm68riDOuOgJfqjH4qyF6ctMCCgA57DKFGlYVX0KO6jW97laH7pI
4YhkyEKpniCW1OnTsFgYGHYr1zaz79AoXFpVHLc2jmoc4+9Y5sHl/Z37SUzkJ1BFkvXJtx6PiByu
VER8VYhycz15IAnlE1ouGGW6g3JzYovtviruJkWVB04hszEvSM9Rb61KDQMTlUXKiwWMayvLusqb
rd2ZW9IcdsoikGzKuWfSoqGltbqWmvLZyZtjRPCzmZmdi1qMndCqkRSRxgG+fE5siolaPHWuNXEm
abKFGDFdDyaJiuWNry9smPf4ORTWE7vSReNhM91CiGMJmme8JSQWDo7IMPWdJZbHQWjXLlo2yvI0
oolGfn+07fw+b5gp7Vz90Q3TFT8L/ikJE1U5WZdROgt7ORp1dMAvYnq3R4kILs+XvW1Mb70lYwhr
AYxRiZ7lhtyw0kpdXb7lv7DFoZgl9rNqUeplJAJ5OnNZEWd7NLQK+Ink2F8OjO2WchaOHSjymLKj
yhxpGZghL/pMP1oa6f5l1KbBqOsn4qfYvvUhUMruMda1itNtecJA/i5sY2U6fOPweRzf5li5bLQn
faD+WSlDRkuydZYS8ZDGa6Z/zDcAgbzCar/6NoV4Ff1GtNPVbm7XHOSaBBJmT6Mot3ra3c5UXC6m
lB4o5lppUX3IaWPQHOBAhSAzl9QNjsEi+bL14jGuEyp6LISfjkMPDRE3ZSuYG5dr2746dKwVZf8I
CvVcaRUasbJ803NiJ+CjV1JKd3bFuhGdNTn+AWyTqO1na03vRWEdGKIOraaDKqPOzuv0oA3hKa3T
W3xP+GRMuuU3fca4zv3dsShIY+B0U3s5A0zvLIAHtxyyB8ZhWqZDFPds5+5QUJAmdy9ZHw7c+gFV
KuluLMWrZYSKr9XSY9/ziUxh3niTEZar3gk0UyAMccZdDj7UNST7cHNCY3GpI+5dtBPxAS8lNst2
etI7/ZAhQAkstb0KE5GAAZ/Ep1wC7LCOEqOkgl7HW3MZvm4vb6qip7mffigVoZBz1Z/i2+DW94we
tyZqjcShKW2roKnfUCGVe13lJtR02FtkmfMXYB51+yJt7XxbWpDHiAfCwFQy+pqxN0Q3l5KU3aoX
0Y7p2RDuZMC5bQLlOZhasY8yq16Fkw2eYk5PkY32nRJXTAQhzKjcJ2QSpU/F1OOg6HN0HSbWEJGe
BiIAPLJEhWxzfjf9LT/prEqT7pWxh6n1PsLR54Ol37dD+TFYwKdmC1owsFdBfPr1bUvD1O/GnKyu
9JoSMecDwoYeFUzvJBfdNcD9idlfUNMaYTIFCCSclbxDbyS2Uzuw3YvR8uSUT1irFxoAnZEUJKk1
VpFuT55AibVifKj1KV+NY/gxDRjWQI+IUlMrus06eVlZcIh2DVMAAO1w2vDaK6ZHuRr3CR+uM9gK
KEt4cFIMpktKy11py4cqJMY1LKQiwO94w8O4VVTJPQqmc6qiZiPOHlWqPJr+MlJgpujWRUtYiTVz
OqjOARGg7ClFuB9U5kN5pj8VGhSQAJgE8wBCGCv7NooeHFczPT01XsySN8QSbnu1pQWkzqjrvMgP
Jn80odZh0Om+hUYgP38vClf/xYFqiEq5WNsz2yFrRHHTjDTqIbOcFN2efc995chOwoZqQ821qBHV
yXzLFIZD3aYTachFoHR6YHYjXfLRbbBRsVtohCg6yzpRIfrVOUCthZqYzCyvrsxtk8wn2J/d2Mov
OluaMIYDilm5T7/mCra5rwRlXjkhQDKbN7uSn8KlT7kyUfjHt2BMmliRj862Xn3mIYYVNfqwQ/0r
ytUdK9WnCWSeVcljPiTU6wkEMpHxUk37UoJTJ67u0KfWIRFDoIbZ5fa06LQ/yo7VLe/OmMxQR7Xj
asz5fkaYD6O2vVZZ0zZGq3lSpH45659RAVJVZR9lvEOHl3l6w6imZvJLF+n729RMp4G0iCcrrj+d
CEaN3JEQvejtNZK/9iMm5Qmq7FIBYG+65MnS4VlBmDaxMUDf0WylyuivVC3FIRd3Zwl0HV9CT2ce
WcN0LzaR/JSAwEbV/CiS9lOtif0tVD8rbRAYBddgLTCe1l0HY6gelkm7q1HctUr5wSnsiSzbOqN8
hD49R1a0k9rqQc1vU1aDXr6fluMEolTqNIMNlzBnDRMcDiN+EG6vg6+pDdYruz5VUfk9luOhV8h8
QnJfQDqQypYFC8kOCKjmNwwWHzCRq65XrkxHAcFoDw6AQNMBH1TcWnMF91T/cvtnozYnzu5NW4Ib
LiFK7T7yy3Dh+FtmnJVa+zJWjiujeHEXRXqIbslaZCauy5YMwggroCfTYT9Xdu7DWt0XVj6hxm/o
/goyJTrd3kPTHEnzf07L5qW10AXNWX/urOGq21yKjBjiqIo/mTwx22Y6XrkmY1TJR5exoweENe7Z
UD7q3LxXS25+jHYy+y+5xRLlFZE4y7m9S5g/Sm73LtlCG8tOkM/JXEkbR/PLBbXp7XN2+onE8R43
9tjmh1Co99qsHGJbfUSx86RhWZWU5tRTZZZNE4tEmFxu72gwhyAfxX4Qy2evLuvQeEqKilQ+6aNN
zAdU/9syl47DcNH7eUswx2s7f9Zyc+4k/aW1YduNWr8rhb2xVdSaAP30L9vImBw02H34qpMzyCiB
xzyktyPr03uTSybYx/CWtM567qNjZqLHQ53vzmA1s4LopdU6vyYrBOacm4lNCV8sV0GvmWstfLcs
XAXlfDDgBO3bMS2k4nlq8o3TidVimXeKghs8abfG4uwGpz+OrBMhY5Qpt2f4lm3VZSj34H2s6QSv
ruCDS1uQTKE0jyOcUgd434nyLjJj7p4xd9jbqh5rol3pJsP2gq9SMDfltXRQJnQp5QBmjkjhnPN3
W6sWM758KGwY1pQ90w9j9a7qlF22JM9DW69N6dYMG8t38YgICWaLvT0/GjYDgIMentt2UjMxVC9c
0bZTer+0Izx38jqi3iEOhRGOYLbEwF92sZFHIhZ6VMNVORnnakCybdlTja54RPEw0SdemNekLt8r
BvaM/DSueRnXf83ZqDDKbgXdSY/yhKcl/cZ19SEX8M510+T+/BEjKvGiePiUURllGNCdDAgrLNdq
2Mlu6QjZJxrzOQe27G9BKZmFlj0Bnw2kHms8PDt4F12+/XVSFAXYEkBaaUEZNYlMmVR9LHKj3lfz
Ti8KvFXYFgqVuTrOhORSxgV6rP1IWNBDrtMrwG/C0NF8kfCNxyT1dUk3vH6yZaLXWsaCGK2Ohr1g
xBVRaMVlGdLb5YROWCpt50jhzlCS/p0Q/qkhSdL6DO7JbNbp2ZbyaBeXXGkI1UDoCPNpaR9hKgDq
NWkjdylFqbclQGiwv3FKN0KaPJWO8me4z3+UywKfz1+/p+L+kqb7X0vZXf8obwm17e8PdXs1n+X/
DPD956vz/x8G7BKt8t/+IrblWBbvn+XPEbt//MCfqS3WP3QNy7bDwEAVtqxo/yO2hT+RHZnSegtL
hkWMEUEmxZ8hu7r2DwSL5OtaiqNSamkTp9IyNpGxe/sjAlZIeLIQu8BHKf9JbMufgWc/p6nINrla
umqoGgkuhL791mlnCdmYw4FNuFYvoDPk2e0vho/MOQDD8YfNcbawrzIyPyCQ242rws/XyECI4QgW
cKZxdvfXCDaISX6trTt4VXd+mRp31yOf85MA5dvG2AGp78ZoY5g7uUfI6LanK+YoN9/kG2tlB0qB
5PIGI2/U/EriUe5pTPtssFzM3Pw4GPdAKsijPZqxA2K5oUJo5HajN6y13qXnJVx6L1zh2luLrbkS
axQjbrkXF22EJz/0e5iM3r32Li7hk3rJtjLvhcD7QN1VB3OtrivfeKWcEKXPiuTTZ33T7BB1fsRB
uOo3V7aaB83V3NszoF2zzinBM4cwIHI1JqTpHlDz2Hu9ewm9lsgYbiSGe91drlfHPe5v/zF7zSHb
tqs3FgEXA/ChOZSkz0He8trZKtyX4PExcj8mvzp0fr/K76EG3PRac7u3aECw3D1VrRnbqw+35Thu
fxVINXxknDzcW+w+8lmR5t35Hb+H+urTcZHAeZg4P5pXzU/vOx+o9YBq7TRTNRM/KWpxH5sezrSO
tYo00RtypF3qz2Utb+n+3aPxSsnS0gKFJ+HnDsYlvmMtXLcbUP0zgaGY4h6WOloZJe+M+h9X+DTk
HWh02zbriGQRUiHEU5TtuX/YO/WBgI41NrhnU10pWD327cp8nTaPjxJIhN+u4SU8RLa7ZJv4tq/5
YstGs9b3qrq66lWg/1Ces0DZpDss1oF5BD3qlh0Np/Eu0A1fwjq9kiEj/KuNhtp1br9MpeISaTBt
Oogefmmm7fNTFiL+2fJj+G7rXSa2+sP4RFZy/TYkgQ29sLgT8GKGo9h16o3QyTJFpBz5CqEXEHGH
Vl4NwzP2ICM7ORdsrn61tp+rozioR+2hoRakfzKtO+mDnNdF9mW0ImCxNJLeRCO79CR86Yy4n1vg
cRxXt1qvA15Q2Qi4Z8uQC3iZaTQDTMGeerC2RKYsWPbESocUwiuqHLV2C++Csr7/hh5iMOHWMRpB
9di/c3s1Dt0Z0z3tFeO868kdEBvND3fijg8WBxs/FF54SP8DvYh7d3fY8frRhjygOOCEZ5rokP2+
SKVbPWIt1cj1A7P9Nt/MY04uorMNGS2pmlxR0RVIHFGMlLG0Mj5bftomvZ2mBlgeitzLIMIb4AKc
kr0rsa+/cJjhCIuflTtyko1XDJhu+CB/JoELA+4O636jHwl+HXz6Yo1P3hjDdyCCPribN9hWvCjd
y3wvgI0NV4PopJ3DJyRP/u2UlbWn+RlWmRm1/eB1AdZjKnsxuFBY3vASXpK7aD99mfaq/iF99Ixc
paeSg63hB94Y6yJ6rmGi5kdEq8pmPhaB7gXzasbm7nbbxT9XgbH/kNz2yHkS75Ov9GTubhaw98JX
3PTHbX5dyaNnv2YfOUjMRn29i47OuxZ7ZE8nd4y7d7FDsMt2UF+XeUs0wkU7qq/2oWo6llKwevdT
3irL0T4TNGqt7RdY6mN+GDzKej7Uu612vyat6iS+tZN9N3jaan7Qdqd6m2zKQKkRHt5b6RZRmH5F
BYsP9gSYJjapz0V49f4uNknjOVvZfRCb8m6XrDTvecWS455mf2VcEKJ9qr4K8dR+qQf+zaWt9aV4
f9W4dJfUoLtz0K2oAgjEe+8z8/I7ijetplW2AWFcjYcTblnvRDP0Fd+NfgZpWrOMoirclgdO1ZV9
LrckTnuAsS6ck2f6JOU5/D8Oxjs3Oxm70ecF8dfzQfEyYPcNWSKOtsVYmh7N13Srh7vu2zBc/jX7
frXWf7yKU3fFudXSVQKMcbVWKIRLUCko10N9QDOicpALbFjfKF5p1AbhwAjlzQFiS/xuvKd8y78e
HOhoV4MIarsd7p8Q146fuZ2y7ueAYDGanwm8y6hIyPzFxhvlGfKRpRhnMIke5CPcGetX6ajwHnC9
oBTmYrjmqPQt6kJpBNDen6h03z14m2+45N5X9+beDp5OxQJhjrrENd4NSmsb7pLWUTmlZJvdwab5
fVD7ta+tb393K+mC7Iv8+Jfby7cwS7nRY/Geovdw1u2BF2W/FHyS40F2od9u8i6UoW/o0aUvZJdW
50Naxfo5XF1wY4zcr7L1HJ8HktNhprgBElqE8BpjsosnoiJNZsAHDyIEYLsznX/2X/3fHib/PxoT
bw0y/+twP49htynLX5obbj/x55iomP9QQGPpI3RsXdFkmwy/P9P97H/oiK+I/sGRrMIga7R1/HNM
VDQKHDQGN1VmGqTDh4f755hIgQPOOP0WwWmoWKms/yjdj7rbX0JfLfU2JWL34WkMnuZfEmwT1YL4
HtWgrmR8f1oTKYlXpXOhbZzFyjGmTROZlH6imxUDj2YjVDWWKETxNWbmOQ2zHHI2qaA+0Iia2JoL
ghLmNa1NBkE8PclC31IdImaCE27As4iyZT0j0FwM9zK4rYIHmaSiU8sTZ6qXTG2LT8QaaVRo3LYR
mirjQVi6b0tIVXdopERM+yVTlWFlJtpkbaSWsINdTHZN5ec6hsdHwNUUXgodQ2m9qUYDAGSFSy6Y
g3QgrMAc6f5FPpXE7daSzN78yHMxLBeTttzsfgmHJduFoiSGx5EM5UWdTak8zmYqiq0aL5N4itWs
QXk229ABrK+6lNEBX7ZWfjLSqL0hQomOpbWcqVF/CNEIc8W3QU78sGpJZpEzWQM3xT+Jin1U/1Bm
2jZjcj8O4edIoZTpDwolcpzofV7YHSvmYvXPc41UfDMglcFKWnVlhbU8a/JO/TFGs5TwDTRO0e3x
EsOqmWmEqjWmJmtYZ+VSPfRLRsUB0nJTBlJS5Gjwye0fFVynhSoRtydDGh0lvQDSUiYdEVDaompp
vCpKtOFAjFxTvTtQttNO5ANCGlfP9fBopSkmJlegwSAKxJ4VY35VozibD7bVqNlhrLV2JDVmGOov
GLgaiLGzKhNOiQAfpb7EmpaNyNYaIvvXXRkiG0v0sTUvE/H8qRcmTf6VVbAHBXIMJNiBQSyZ+Tqr
ETwnXdkW5R96a4+neQEFcYdGLts7khaN6BOXjP4sFUOz+EkX0hqXxIK4R1jUJvOWWdjCT8ekbO7b
Jb5lLzYEryA0kNrIrzW5TnAXdAPSrimtTT+f7BLtCVUA4qAMCiSHGCPzMquFFL5NYUbomY20GF4V
4O4AYcOElJRKjk2lskBJpKwMUQJapeJ4SzenxlZMKEBmc8b8I0d6WASNMobKRgsRNe2LRsb0WiM0
nDUPrsaUKTThH90KZbw9EQBSxiTU9IMzdkxiajtdMtzqV0xrTRcoDrSiqxfhPEHk6GBp9pzeOs0W
G0N7ZuCE80a1dPi117XyGOLFYNoyp/Cc9vOy7JC/DMqdHWbcM0kzW4wtl4mZ4VRqh4i7mNI6PbFw
C9vst0K4Hcwg+dU9Vg/0zswa06hzq5PyVuN70XBbU4AiO+spB+pzFx3P/I7KB4VyInDKeCtapUsR
R6Ytu1g5ySRptzZZI6RThYzNcUNXgytiWx4QGCVY3AG+MCiiSKmBRvAF+A3qZCQmaMqylR4pyJ8G
nYMc6t0Y4KsUPOwLyVOSgM3r27nFECagVzcjzc3j3US288yIoeQKVlFiji8YWAlsHOgDwIPTWZy7
+IZm9S6tukrfj5VixdvQgmLwkYCNL1QMYN9O6eCovEoQ4UCVdyc9NnM04WwmIJOmBzvroweHBy72
UqREHfIS1KFegZmby0i1TJL1ak4OPE7bTKpF5E+WGSdOllysBtse4088V2Hq6VkaSZ5NMOq8V0hI
woy43KSNiVaNfN0gkcmmy3RCd6TBqgsfjMvAH7NMORhbZnIopgasqRg5ScEwsXa5HPOIT+kbSqad
7qSQPDYweFKHHCdaT0occeNF0/sL3Pdj67SZjfagmL+TbMIrFZGRcW5zhx+h/RuJkWLnXHMzEEzJ
J44Qd05tmBl612XutGPskPLzVEtlEwZKFIZim2lT6lwL/pfq2irhAPaH6p2rn5LI8nnmCFWDZFxQ
wqajSKDxa/j2IUizTFAnZ2Iao3THCPfcEDqZK8RIcuR6ydI6Q1WF+D3eZBpG191COia2hGUc1JWO
ubnztSSrB28wBgm8om8QBCazFib7OlWsfDdY+pAf1REXJ9F8WjiiNZPnHCVSQp6dWOP2ma5jg7O1
bcoR3bRJ9QuPXzvxKaLwUPLDETfnLKWQPLiM4sxz4q4NlqoFGraJz7pO5gT9rGclNGkYz6ntl1w1
KUMsb+GQeUY6yyZURgDTNnXMg7DaluIbZT6NGTE2+iAwmc7cK1Ypojw/wuq+q1PetqlK0r4njQEH
YI2NcUBTYJhz89DHRvOdtvrwQosL2A1W9HdI3PpYk4EBTz4rD6RsTccqHvQHeelVDnwZjn0iwdJC
RnUcZoEAsovijURi9WPZ1TMr4BSBMhH2t4dflVWKrXPi+VJhaceiLgc/N5yC9LD+h4bCCjmKjk+r
Uat1UTtzYIgkOzWZFF3xL5b5TsB7aS5tLjd+PzYtyMWK5YzYRAJ04Xtalgy1q4/OkmjvS6Hnljvj
1jm3faidAaZrmi+G+N3ssBoWsvYVV9FLruXIuVHCBgDPXHzCOXy1qXi8lwZyjMpaBUcA2b7UWqkc
+BrRhWgRN+CkK0kuzKtBcYIeOvK+EWTK91mHYC9qY+MjzgbQK20mni4MzXrVG/q86SIZwYMVYlZo
QwJeByP1UY5R8YDketUqQ3WAFEEx0XST/CNTh3AtCaRTaVEoH2VS1rtB6Qs2uwHPyTzhq5XUkMa2
umJhsEc0OoaV9EQDyiiYuGNvRGSxLcV1Xx0zhoSGJSinyXRU57UMh4u+WU4uhS3xVaHMIZJXUwy0
fkOyBIbcQEGUSkpEblWDZ4zRwHtRcv0+GgogrxGj3aOaSBY2oqTjrGx7k0yNpY7vzDnneprVWvNa
MBk9DA2xz7xgKtqlJYHhlsLJXHWFZTquuXA6rkTT9He2jMent5zkXCdOsm0LS+UMJSmlqxcRcNY5
wN8mNwRRm09m12dBaEbdhmlq8Qt5gYi25exRMhvrwQodJq26dtIZL3vCMEoqaY20SVdrVFtJvxsa
FYnJEuvDN86P5S5p8ROjs8cSRRsaK2ZmKDtzURDg1APS2aToVZuIlonMVymm+KeaLLfs5Qb7NUHP
fkof+0oaiu4gNwQ0ISYxoUaKmsjnQpGap6YRmI8ob8MUZ1nlORwiDduIQNamlY3c+gY+0ACvX2j5
1B1N+yIPpQm5SkxcgmIpafEDSacFRtIR1ELEcQ4CtOBLcRGtoaecJ6kIgRqTpESjLcVpuMmiOd3i
KCC5RV9GLAbyNCjwYQglBDbS5qWpVZRq0oL2S6kIBIPh1JG2UtEDNRw17fw1EMp6h3RMI+ySYJ97
E0kO46NqR5sEvWa6wq2lb6W6cSY/GkX9NhZK/inyngDuWOJ24cpEK8LxcHQgGdUAayRAMLp6Bm0l
jPxNNttsXZJk9ak3XG30siu/+zCSMkTeY/42llKCy2yun+xajA9dlRA7eB/ncVP6CS/5S1Ml41hV
RXdTvw7LnbKMu67ico/qYYh/ZFrd/7DLUCq/F8hAw9f1CTGmHE0UNngjTp70vk8sQdNKopTJtR6W
Lj80y0iv0KwLVd6gGO8kTxtyjKIcE5L9GNZIabYF/tDaJ4VosVwadtLJ02ggoYJdEvOjmXW0Zj2K
QZg2CK6JpsFy7DpZF1Nutm/KRHXBkJFxS9hxDepgxkp1yMWMWBup4vCYp6n6kfVUnaU5w866J3ci
wjxepl9LC3fLRU9R8GTSCAUMYkgGxorajIIiKqKY64qY3xQCK3/YQ4vbiZs0IaF1k9ifamxxjpk1
fGQQ9/zgPfuH1rxr+TwnkjvptsbUvZSWNT3dPGQ5oL7R9H/T76n8WsJBzR87JfoZ21YJdoeG+C09
vpOIIGlJtRt3/creYe9yl73k9UG151jxQV82zZN+/9P2/W9Ki1T1t5XWMaGjTRPKg6YUlk6W55/L
BUVISkQcZr6+rk+Z2APVEjkD6nLVI08CjV479F/KgfFdf3XZKhkP2GOJ9d38XQ/t79H5t9dho9pz
ZBvhmiLf/vyn/pt6Qky2ZBw783kCCAyxBaiIKP/63f5a4XD7hH99kts38NOT4JCg+JgniZs7NDbh
9OOvH/7v3sMNPvjp4RWhLbhza38UHHRGEkh5fddG1sP/2bP81s4kJqNlfaOUdDxL3VWMZ5jbv36G
3/pT/vicVA5qUzUAVRRqpn59I9wgIyKpiMPbGQFi6WiVevZZbGoIMOqW/vrJbgfYz9Qb3wmIiqxT
zKDJBlLtX5+r7rWmGuvGHwKbntn/ajvwv/nmofU40HUUCfjsfzu32ibX+1LO/IoPj5yQ6E11kGf9
9Tv51/PX0oGH8G+ZtqWpyu/vRLTFhOTTz8gpdRFO3ylzGLA+XET+d11jyu1L/u1T02l9MMhF43Jh
Orf3+9OhZieiUpGq+QgLHrljPvT36U5CsAFEa7vRq7inNjrIjsVL/fy/8SYtTVcUQ5NvlOmvT1yC
kZAekfpVy/Uhc+5z9JiTeF7iv2lx+ndfmGZzbTJ4Dqo5f/vCtCwUNsO5H8LMOejfMyoZ//qd/FGp
9S+f4U9Pcbs0/vQZpjHJF11yu/TNK92Ld/rWWKs4I/6uM0e5PdBfPRHY5c9PFCaJlaS8F9J7vGj/
36k7j+3GkSwNv8q8APrAA7Glp5RSykupDY7SwXuPp58PWT1dJMghRt2rqUXXIrvyMgwibtz7G5JA
ML0LfDY2yfu/9T3phxM32RlDKWcm1UFGRYp8FW6NLZ6FV3PH9eyYJvugirMuiAnTLtu1skIdbhUv
kx39iLW3Nu5mVurMwcq9YI33k4ZPizrZDHqk9mB0wj8TGEd08oaduWrtbXYNCIxWG+9q6W7OdUs5
swWPok72B0Bs6Aqw66I9Uh5ofy6CjYosF+2MBJkESIngBD7pBv3n6BW6LKu6MtaawbMf7xUUHFuR
weMXj5TsDFq9aOzsJXCsy2JJI37uGzg9R2zCqZCoZJDhsjkBPnQYsJgDIiCj772/q39RnJX0rXab
r+gPfamWzXOUL+C59Q/anbK/vKyn5yWxSXngepD2yNNPHDJWowcNAiKDw+hy7YoM6zdVZdpBjlhd
jvXn8D3+Bm2BJZxtmeBI6BJM9is6W4o3aKj2MdBhBQFvI91mX1Equiswh0cNZ6tIi/Z7MDPBZ/Kr
47iTlINqaWQFxAUSAZakvpHbXWUvwndFffbf7VW56tbBdbROv/oq9Lpl8ksKbnmxzP2Oc+tsKKqm
cAnSChnbJ4dHkJrYZQHQfKSBOwNoOs29Hiwtfheag6WHa0pQfVJqjjxSbi7P/On9zgSoqkkiYeH5
Nr3f3aBAiCsbCehOFb3BEYdBFvZ589QPbv0r5cK+bQPUjvhRfX8Tu1akXV3+BaffMb9AQxBEl6mr
Ajc6HnsZ4Vgs2ynoCMNc0HxRaMeIaibImduES4rL2DJGOyYGO4mCUQ56FyladwVkFCuxdoUZV6sy
TrubwgOkENTqhkpwtPAVzJsB0eFcdHmgp8ekgMfO/lZAS+FTNjkmnVZBMs/0cdHIqEIiiAeM0bJb
1M/6AWz35vPRxk8JjDp5oiYmW4qydQiokxtAQP9aIksHb1KMdrl1a+ntp3MroeDsBU4LHQ/MmSaz
68IuNyv27ygffKNLjn/Tyh3Er9T3gve66fX7f2Nw5L+8SShn/7F+P/xedDYUZUYGF2QO1beuv84N
RKFsVylmpvF0dzKy0dmR9JescQS5HUbyMG5AzTVekSQnW1gyPhl33M4Yhp3bGfbYvxxPP0T+J1dZ
4QaBqJAW1mrqxXAzk40VauXaDY25ZOd8JHqjtspLVhs7uIfDoT6SWRXqqBmu4tctXtRPklP0vzE8
N7aXl2hc8uMTnYmzNYUkVKZdaowTe5C+uXbR9LYArKNa1gadvLxaprieuytDoHqrq8h6rDTPyGbO
szMDJJ5sWFT9wDJak7CemwtPZOhre3Dvgx/BgLZPmq0vj+3MpjgKMv6Ig7HJUqDU0MVWYeggKvoj
U93PHxVHASbL1FWa29lugoIZiBiVwvFOaxFwExRnZ5Zp/Jsmy0QkUhrOpj9t/eOhRLbsQe/GyqyN
11Cvl35s7H33e+U8XJ6y8+vyd5zJFsfR1jB5ga0aOHuQDH39Z1zM+IqeXRVQCbYiY+1JcnY8lBCL
DZU+5KrKU4QckKQd3WvE3HV1dsIOokwOhLYASFATRajSpmn9baQa6K+Y+BD85fP8KezJ/w2l/DX7
lTxWxa9f1c1H9v8Aqqxq3PH/Owjl6SMZPpJjh8k//8lfKBRd/oeug87AzhMfL4Oc6X9QKKr4Bye0
oXC4cYqaiIP/C4Uiyf/AbJjlJtnR+S91w2Bh/4lDkRTlH5apqFwbVCFIRVT7M3hl3TpO5yhjGKRo
Y3HGUkbAizK5e5POdI3WLHNoF8UQUGqOTLSHMiMvd03cFvqraaErtxziDHJeUpmiWulNar1AKKqr
lSgtt1+LyNC7n4OLNMvGxWyju47lrpZe9VgWyHuIHMcXpx8q/1E0Vpy9O3noZjvY1IN519P0KeAO
5HpF20jkjvHbGZqqWeaGHAO5M8PC0q+xULS+k3lI6RckYWjEwG326bdIgqb+bdp3BZQmzbTR5+7d
NO5u86ZAtC329ETAbowd/TWRhIoEQKtUmNoUCMgYppE9ZRkEr6swJIfaJJ7u32L1GMb7KKnQ5jUU
LXiW0Eq4KluqfSvJsSO0QcvSg56uFNT9kcRzHnPNSQt6v275aigV8slm44w+IKGCBVnWSeCxPQV3
Sh+4w97KDVCavddu4yguXhCv0R5so28fgzR2vnV2FEXbQvGxcZELnHVo/0JWpLOLWqhLmx+WqAsa
fJDaGr5QF2VXMVpwH3Wu6z+xtZDuZCv1YMo3WEwiJgtFPzK9HlVOmDVLzBPhdfVVF2+tGHkQxZTc
FfZ96Yqmm32tNUNpQ5rLo30KtOW6TEDE6I5ePKGso2x6fUABrFaE/yFHSvmgy3aQP6airL7nKC1i
mwIWJQAkDIvMxBnwhaaxd+vn0vAjNiwsmNoi28notsarthCIEthRGb2TM0loiiP8BZnVrWHWgC+o
76xQirGxK2jFLRvV1qmqJKb+PXKEfKslBtAeFLooKCLP5X/NZT/73VoC3pygp1AsdCzuRnR3Cyqo
KwMaa2jG9Xea3OtXXRtgNpLgS/9mA4j56IEbfS1ay3vTwgjxAYl2I+QUxPmvgEmVd2g8uFhMSHJz
paPaCnpZ9ZM9vkrZdY1iDu+/KO6ArqRtcocaNxzFIRjWaHOj80PjY0cPcwAzCcTgIff6APGurN+D
R5HfrFjOtrFSI9BF9++bAZ8X7CIIWqnN7C3dCe/WlIBsZOkgtgO5SLSQJFEju9aicuAHbvKjj1wM
JCr0AN40tUZARSpsOrcgBfx+1egxvBvPGWzzKrNroIjIxhdfYgx7noWGDRVy1PVGi7rm3Yb/L4Gc
9lUgyarrfq+DDjNLtfYRYJKasEQYCRnUwQEmsgBwl6GphxTqjUq7CPK5VGswB1pH8/aW6PJXxDB1
hPCQRURSD7b3T1lpSIF9DzjPRkOo5dHXLElBhsTnswFHjiYPUs2uVF5h8WWglEr6hUgszSyBfGiK
sEsXh5F4wVmndp9kJUl6VD/cLr/Cw8KFit3xiFhhPeJ0i7HhKUgOPOdBTzNb+zIAn7O+Nf5Au6lv
EGve9IErwzVQ8fyifZQgyE2vHyceLw/CchslId1jFlTukDK3kzRYaU4EXLzoDURU8bUeluhXNM2T
Z+gICUdlHWa3tkUeiWJCrNp3Xp9L/sqF8seGCnKtab83XujxoCkH+4WuFfQnrAbMn3arSNmHlQwi
hQs7DM2mRE+JpjbsptxcwIpFIgdx8xFySzHLWNH4oJsIrEN296KMLXXT1zkgXlr4Hl43cSeHkBB1
VVo3CI3bT61aKHvhyx4qgXDKxVZBRcCqdnZQ+LV66/st6h/buG9cGZSRrvjWus11w+VEQD5+U6PO
X298uW5hL9udZ4Gli1ALVyKkSl/UplC8nn424qEbye/wLNnadWqoDWj7MEHH5d1JOL4pcjVgA8Od
0ybNEL6gu1WAGso4RsBaAKOqodoXWh6i/ZcEjX3Xq0OqPKtKmZibJoNf7VWDBlMsMczWfwRGl2jb
Bs8asaqjyKx/5g1Plr0bNmn9LcFOJMMlMZXsR8sayBGR3sX8DUwIWpcobtPrNqSUNnmVtQGgFrvR
dxQ8RLEy49ao0BkFJCBtEUvLup0GTjR5UDxEJRcW7hiLCikja+26PtTGGoxHdlNUAE5fYNynDqoe
Jn6kWY6S7d5IehJ7vilfQigr1yV0/+CkLij3q7/tWgBWltwKqI9fuobGueBasLI5v+NnwGk5Pl+p
mdVXCTjB/AnX5CzdDJjCINorN1L/DHO0RhhRGEa5agDRlYtg0EL/qwgKV3BGBkgEKzaUQsQUAhic
WzeRZTA0tBtr9IZRUEQlpInRi841xNNxMtO0QX52TAcPvyJurOhacYAypZRTxMClpRt5gd4bhkcx
n0qlFvY3tPWEci1XMmJb+DDV0XPaVJ1yreYuvongNywz3lVxUCj3diBbqMC2Ihhgb9aRNKLZUaG4
s02f/gM0EadFQb2L/IRvpsaVrB31IWKPnWd3HS66i7gM7YqjnKOnees4kEc120q3k9vEjQ0T3IsC
mFyWIignCieVvO8LpggFryTA968qoUIEGa5HslyjisapJWvwtxtM5bFRAmAZIimt3tVBkmA8JmLs
FchNLHej0ebBlqzwMKSsY8AyT3WOB8ImLzMXyQNUk7/0zTAuXxM33M5BZnY+qG9kIa+LocDiTLdK
RCNay7LLX0Hb9PFaDGkUf4lsZeh+kCqk9dYpRosLJ5Bz6Fp6gNFRLXmYqdoYuo3qKil6iF5ogFBc
2I1v2VdJ5GnpqtawdthzZrTVL8nCtBhTIFxwgfxhfdVmGlwUFBRh+koaJZYAM/D+ykRDwrnq6R6L
HSq3hbULo0BYFKVjvVprWu0Z74WJ1NSiymi+fwFYprs7wfZl8hQ04m8TH1XjZVPnsCQptvYcD6Kl
3iq5ruF9ZHwd8rs/OLbarZD+GK9hTfiQh2Noy9BvASCwYXDJvgK/0t4DBKYBYCqOisa4hzgbH2QE
c121W3DyBWKM2s6HOw7vy9bjfh1WVYx7tKjI8XDVgMCJkkWD7ljATkEWFo+BpQg4+/FNckWPAU4v
0l2Xp84voXaY/hzk/Hd/PUH/K6nju9RPqhLO4NHDlByaXB1dNHJ2jYwdqcvj11yTmaAsJfT/Mh8K
mwMuc4Owbzrzkj+uUpxGmTxLKwmouBlwVup4fcNRxiMXqRW7HtFO9S8UaWYKVycvg3FUpF+8Z7Cz
P+3PKa6VWSN0Sc9aANNJVexcQxgYBurWxvIsB8Wu2Fq24NRmHvrq+Oj4+6X/11BVmYq+Yo4w/Gmd
tW+zetS7qhcUlujRkNDitxWad/jRmSOhAh/rhfNtxBNY9/2XiEaRq+/dYiujKoApmTHTXji3vgc/
50/B9qCGQvEolSyl45Ya8ecGSiLI/1/eQsdP9X+OmJeeqmmaDIhiUqYpjBRMSABpyXbCna6+ldXX
QuAlAbD184EocVF3okWjmtpkr0rIwPEhIVmm1Qr5C9JUsbVTbWftxd8vRzouo/w1pMNIk/2qBWgU
5zKRcglocqVt7QCtAX/mq5j01v4ZZvz0qOnyGp72I3hv2lnWhPUCVaZV/lA8Ai9flm/dmnN43X5P
tnMwg3O7gU+DB7NtWVTJJy9m8K24Pwifrz3goRXCDFJmOtbKydRZMhmHIlOhHj/BKYRFqWyjNTiK
YW0thh/YraDifuXf+zfY4Jj6Or+L1iAOt8PjJ1eMsLaOh4MxgijEtDkKpA8B8sECQwlXRDFvhqha
hRCqLkf5U1I4+ronYSYbI9WQDAJ1De5whd7NKlpFX5trANZwzJqt+ziHcDj5tGj9q9b4D31QkHzT
9YJJ06ZoZSMKrK9xit/Vo4SW8mb36sw5cXJCE0lThAzwSGP2RvrQYa1VSlH9kMq2XJQqDryJsRpo
ldS0PZPWQgIumpvIcaKOJ1IxqBBpFnV4+lHm5FtGHYXOp1UwkeU6vtV2HgZ/CySUlsmt8hFv6t3M
ws3FmywcX7ORRQPxPNTZ9tnGo1MvceIujCt15W/mjt0JNIVPm/k8HN9k5RKgAUHgVdjWX5nbbO9f
j+xV91neS+/ul4YPHCLlTfCcX3czMIGTT3wSePzzgwPfyWVN6xwGWjhwiFENtVETnJnM8cdfWrzJ
iR8OUh3aNTEyXFjxPV7IMSKj6HrDc5TvzRILyl8dmr9Ope0aB38LfWa3TvqMp9M7fjgHoxSI24V+
zPRqA5aVOQW06L6UeeeIh9a+cTAf49U4+jJeHvnp4QYURwaZZ3DdcW5PVlUSOo9UPUWtQP1mpDxC
DNx15hqYJ8kLK3gYZLKCvfD7pEyoH7oGXkpOsbMt/GGLzAXsqxuo1qdYtJWbyyM7t204Og2DA4cW
8bRrGrt6yeuQkWWQC+z8XeueLwc4P3V/B5h8gGYqe74WEsAZdkI8ocy3cKuZvX/mEOPDGzuVCGkY
KGkc7wquIzdC05SZgwzvBbz4A3yLEj41sLDgsz49oqNo4zoe7EFpSHtARrinWX38Cu9wEwwepjXh
TC47nryTj43DBLIl8m0jMnTysTlOEPXwBSknx0geqDzmFT/PrqTIuDIkigCKmUfbymmukVXdXh7h
mU1hwkMlqYNqOjbUj0eISlsZwZ4pUfg2UIXA+xii9uUQ6pkYY4JOY5dW/ekVV5XCTaRGLRYjzNJ4
hULz6K/Fuv3h7Ieddtvt0vd42yxrvOnQnEiuqKHoW6iG7Rw4ZO6HjH9+sJzpCP0wCoXCfP+7Hh7L
4FN9sz9HFgOlyQ0u0uCendx4Xas2GHpzXFFaXcTaD1Ofu1TPj+DvCNNPzCvzXnWoIWfhg289x1o0
s1gTvNs/x0AhCNkZTj/628dz5LedHsKsxMXJAU+hmTUohG4HugdBeDHmW/dN6t6oluYsgM5fu6H7
WFTDx+UtcyYpsgwgLKatmPYpxkRBC7KKPH7E2ExNhhcbholAHCYSM3iBM8fJUaDJB+47hZc2MKAW
UvCOX9PCan7jdYXXOtWz35fHNBdqMrGukfsWJbZiUSe/UzC5mvQ1auF0ha+V/HY51Jnr5XBU6qR/
a6HIJZcao9IwY7XQASisAinMmwr3A9SrtlCJLgc8ty0Ni9cwBUe6g9MDzEhdN5d1AubNA5qykvb5
c9jiocGTxqRPqU1RMWYmTDeL2mLB8xMVw9z9AM86t/PPpDwEAQwOSBADcn1yCgsoLXhoNywQ2kO3
NBm/aL67FaPXWA9QLRNLW77usF/qc4o+7nLmWXV2Dg/CT/Idw0YHXzFrumdiVAP+nULNvbxKZx5u
OGMehBi36MH5JzxI+haMxkX8YkaL8t56de99Tl73qXrBjHAVGat29+8cuodBJ5+YJ/WdnOgE9eyf
efKtxGb98rDOTRznhBhXDdmtKeIxLLykkqLxG45GMUfsc1JzZn+fyWyswxCTtakqL2wQKWX/eW+y
fK26t1XycHkUpyGoeVDJksf3rU16c7w2ivCCvjZCjjwk8uv8C260KNaEy/8symQgIULMDRrqFB9Q
3ukhqrlw2WXl++UoE4bPeImMgwE0J5uqbp607R0ZR4nWCpivm+AJWPFLsS+3WBAv6ccY983a23Vb
eafNPBlOT9jjqONGOdjeHb1Umnrj4PDKQOIeh6h4mUXXkMSQ0CtXlwd5esgeR5ssmKdXmSmPSo0t
rKJiMNcZ9uJ+9lTmX4MATRY5mBne6T4fYRDmKBEHVkCdpr6V5wLprFHcz+pXrXsY1LlC8bktyMJR
qgL4c1rlk0oh0JcggKHne1idtFZhekfOzMSdCUNdaiR/ycBE2CXHyzR0ShPIkJIX4B/9lVxaP8sq
esxbc/PpBeKlIwudlFMHFTu5cJMyNKMW9NoiV24MGO5V360H76vTY1+hezsbaPvlgOPHc5zG0+NE
twXMFCIfiPYdD8woWtMuKrIIvbUxJQyD/CEtohwpN7nbhljsxTMzOf6FFwLqk3teqd0kr3JGGLgv
Rv5YRV9tNMxbgQqaVCzDDt5qacwM8nQXGoDYkYLWdDycKQEeD7IBBmDQrMSQJHy2tPcKQ4XLs3ha
MrWIwAFogyMCwzKtU5UBaUAp8ZyrNrg0rPOt/0ve1yt9E2/clb209p8umR4H1CbTmEmVJTBm4iDs
s5WoEFQ2Zx4Gp1v+aEjTsnYrfNf2MyLE+Lmgh9XUdA8g4vf5OrUxaZuZwrNrZAHfssZDGO7U8Rpp
haP5nmAGA6m7LU3ryjOCmSP+9PRjRH+HmG69rMs8z9EJ4Xnlh9JCwQ5gnOdl+Oa07j5v9JcsK3/M
7Ixz0wiJw4RJgYomfevjcYnawB6C/jk6iPa9jufiKn5vrsUaK511GCyGD303zzM6vVWoOh8EnUym
YoStn4xB48BcNNSbOLXWkQv+qvta2vkM6vbM++swHK/I4zEWKQo4acb3FYQ5qsC1spfN7MGpw02F
uknGyzhNxBsqKk9tbmLzHMAB95N45uw8O9O0txCTsnSFY/r4VyRmTru65Ff4xa+iubO13zFE9MvL
eW4L4bv3rxiTkyQDWWWSb1MAC0ceIcAOjHloWDi5wF6wQi+iHrJFbort5+NSfdOptgN+pJ91PDYz
1tK+VKJsoauA1EL5q2RaWwj1Sywj0CEqX/zk7fMR+Q4puXEpUHubzGaPZUPoGiaqQTgSuQFS5N6S
3vfOTGr01fG2tOPd5YjnthHC5zRKyIfJU8xJql/gxZALbLfoUfbr4EcIBcdaQnVaDTeyvJgDw5/5
RoQKn5kqEjtG/6MndpB5NaFbDB12Vosi+TqE35B92qv6L837rfjGzM48c7axHcHC24jlMrjJwBxD
0vSu4eABmhP9dlXTefXKsHu4PH9zUSYnDeYGmotOEkc13vQVA8MVdW6Jzk2aKdP8GbsjcBYmeVCu
qHljlgXXTlPiwi5McCcLAFGls9LLwpCW3lAOwb3tuKF4svBHSp+qHM2gbY+CR0mS4fa4a/qwmdLO
VX5StEmtdWWnenJVaHobrI1BQzzt8xMjgBHQP0LH2Ji+9MPYDri3RievWN4lg7+R+vvLEcapPU5q
YElzd40axX/6jMefp6anyWBkLkLZrbZuUBQCdZR0+65KvzvFsKnsAfkopd9fjnqau5nclfARoW9B
hpn29BO8hDK07P9YZN6E6avpPdf2g2TMJfGnBytVUIXHJP0+6q7T7VtRgRzlezLAGO06j25LBbvF
7venB4Ob6kiQQnCaItrkyhp8JbEUCVHXfMhWtoVDnLIbsJ3p+5kb+cysqarCQQouf+wGa8drFRdt
DJQEEBZiU8sOHDWYxd2AtJuKv9nlMY2/ebItINdxipJ1kmRPv5bAQ5M/RJ6MWhYuruBoIr/exYby
0ug9Lp24OlT1fd/3M2HPtKFGtQo692wOwA9T6EODBLykoFq1wDvpLdvEWwSUV8NLtbU+vwMJhBYj
AuK0gadz2bmWOgwqgdzGdjaGHuCCPJi4LOC3sGsElo2XJ/TMTtQY0kgA4HUEsuN47QxAgthrS0gi
on7se2+6ihq/N1PUOrNBEDugJvgnzgl3qRN9lPY2uos+4l8f3PMImaC6g52iTu8rcGfGdC4chsNj
hXCkFU/rhE0f4M7YE67X837rhUr5SAYVrgI3kl8xp1A+fRoC7NBZLx7kJrXPSQqjtm1koOeDanmU
4qLV3uGY6M3EOL0miDFywunac16c7IsOeTJwosmCt7myq8MSdTlTBvQvXOEvZBKXj8zRysfLu+P0
AuTFzPWKagXdjJNiQ24gUOTkHL6ulD0B+35oVHnmoJ8LMblj1Q48d9sQAnLeFXKieGiEt5dHcbrH
LRpOJLACcSG2+CRZSOLGRsSK7jjP8mXhZNelHgIRfL4c5XQglsZXBMSOo4J7a3KRl6qddRz4qAs6
Bmz2EJVumgif3toEGTuECjp8ILAmQ2nxBhBZTxDRBjfAc+5dv78NGu+9BD15eTza6Wc0trEs6qmk
WKfb2mmsClnROl4oUaTaNzRBFSpqvWicdO/jBuus6lhzcMtK8AUhc5danOzCkSumpEUGjF3L+m7n
hX7zUtbCkl6GEpun60KgkL6mdG4Va6nD7gDxccxLV3mHtxP+dWbfbXrZr5qvWCN15ZJKPX6xXalI
mIDLQY5lZBMVEjRVHDKQaq3rX10iJPeWDyRcRrkUmRuvrrp8J7OnBwzfAPouNCXz5Z0D0HWOIXma
qYwyvIJTmyc2/bLJNVtkHTIOA9wXeK2YayYYEpm9+gU3jisTQbIFNCI8bW0csy6vz5k6PucbCAWK
q1AOkVCYHN1VK4yk6SPuJG1jfEHbPH3OXumgIp6U34VvASfeck7F4PQcAqM0MlFJzIBeTjO/vHHT
oGsjiCuyvEojjGSaeG+oDm+oBLPptJvZ8Cdf1Z+X0tjih4AKm3+y4WGg25UG6WXR4EwQqvB1Znp/
J7ucANDUZFpKFCPhuB7PYlYOTmyH+LTkNa5w8CkRGPsSAEifWa2TiRvjIHgBh1cfUXmTi7aQ0e4F
y4KU/Zt3p34Uj8O1t8EuUNk26wG98OoGwGz/XWBlcTny2QEeBB5n+OBVFoKS99yBwErQr5Oquila
HBDLcK1K8UzyMpF/oOI/GeTkJkw7szXUllj6PYKRxqa8kW/yX2q3bcGjAp7r38Q22Om7/hqOkuws
Y3iyi2w7q2UyTuZRmvjnd1BUGNVToONOFhVF1770TZqDzjtWBe6u3Mbb5DXZVety7775m7mX78kN
M4mnHs9xF6Zt44HfAFLAm8FfwQtbNo438y2cnDSTKJMtFOs9aPeBKHhJdxmmlNpNDlJk/DjGikL6
abzvGI9GIdpsAizuSP883DlVBdi38/jrpQGyW2dfD6JelzIixaG5u7xJz07gQajJ0CToZ8LqGRqm
qgvde4TvhCnG038WZPIlZF6PkfoYxO+/WfIHNcQliILLMU6Bo0waRHlekDwUEAWYXAd1meI0XRMk
2md7dR2vnb110660pbzAIpYT+T+LJyaVwg72FjINnF8WGmnbYh+v4xv5Tn6kTSltzZ27Ue4uRzy3
VAcDFJNvS6Yq6+YJAzSL34WtbG1YZBDiZvb63DxON58euCL3bMZVrh1viX3MDvbPh7iBXQquGK/m
h8vDOq2VHS/cNMNuQupoWcO4Ro0nfQmufVNcZ+t8rzKJ6cyL6LQ3Ook22YtVG2p10RHtj3DVOr3J
nsR1sBFrbAsfJHtJorp0N402sz3Hv3Z6MJoo0xhUVyz5pG6GYl9vlcG4W5w9wruLPv70g1JgC4CV
AYRtGQS6OTk06t6LEIvWgaQGGPXYr0PWbkI4QzOrNe6yyUCOwkwOjMAPU9VxCCP5ZawtIFXIVJDV
5NosNQlWaSPutbaRFjmVkWWHSee6awvAZxn8wJm2zpkLltLdCKikF8YVOFnKwfCTISVHWeQcWiYI
ald/4P+H9Ho8M+pTzsk4uQehJvdrrsSe7LSEqlbOvYv5h7HIcMZZhut0KS1liujuQkdliY/kZbgf
ls6if0IY79fsqXN2zAiUkcogM3SSBhZ+iBsvQIWF/h6gTr3lmLtrq5VyK4m195JidQPUOsHJa4lt
1szSn8mkeASp1H9hb58KHOmQzqOEF/5CQdG3XHQbdektbXyt1t1OX7l75Up3t7hWjb5mM7HPfD6E
BhAH64G+mj1Oy0EupXdVLOcF828m2d5T9IXoipk1Pm18ssYEADo48jYAuB7HCPV2kPuA4fVXxR5N
lPdu53wJXv5qfKKBj/X86vKMnjnReekpIwJ07KmJyZVl5SHGG04Dcw8Pm7JGAfrN8Z4uxzi3YQwG
hebPKHs61ZHRKkfDgqJC2lwYy8JAq6Z9R+7b0+SZTOLcEh0GmnwinhX2WtIi++4Vxl4NlAH7ztSc
2QfnZuwwyGQf2FB5E6EyGt8Nrq1geNYNsdFb4/HypJ0NgzosqReAoJPCRVVGOFhLJXboeAOsDM27
N23MNRB+0WcGdHZ5KEiD/eVhhzLT8abjOU/hETd0HvAPZdpgL/lkNj+t2cbBaSGV3Y1Jzb8Cjct3
8AVJDkYf4OrDhYpgo4EAanclbYOFv5ojZoz6Iyc3BFfdCMUQGl6Lk42gKInel/gAIELgIyJv6YHV
r+pADLvAbqwvWQLV8qtKrbVHQrzDgw+jDlLdWhQ3sQpB9LqQWucLXGnzW9Y34tFz1ZQXjebHN1Wc
CntVNYh1F6lZgCRJ4+R9QPP1vnSMvqAK4Dvu7ZA2eNb3tuNjJpjYUUrPJtZ2lZ5k7VJzyxhJA63E
7QSRaQUgQCmP3gNS9Wq7lLfRLamhl5qGG2LVZUKyE3lagJcxXCtGQDCUf0CW5pnlQBjATasL4Hzb
vTvoEFBtQrZRheZa4STdsEQSvHyoTNO5wcECQQG05sNrpW5wNaGuj1mM38dU1fsAYXA09Suy8M9v
ZVNHA4PaPQ2J6akm0D4BbYxEgG/DOpZdjCiGqkUrtpJmHqHnDgAEYzjKaEmguDhZ97YtNNEYRCrU
TP5ZaH4n7yskx/SZquLZgxpvJuRqkK4UJy/6KkCiXIxi/9jNbe1qUz77z9UCwfgNBobfXXc0xVt9
fhZtGm9UMf90xybJfoUNAZfGKP3eY/HeiCC5slFRWathO/y4HOrslzpyWzFCpmGNns/xl5rBTcaM
meFlKPnFunLX1NZN6mBUUKePihu/2la4zUz/mrbIXBJ5bg1BuGmQBUaen5jcgZIfyJQJye6UprlL
zXAL4X+m7nMmBJcdbAdBS2fclsfD4zoMalnimrVqvj3PXJWB/W9c5cT4UzgfS6nT0qA/tGgTICbB
k8J7UttVBf6RNA13vAI3xS32b5tZpdozdwaBQKpQ8QY7NRVmrBIsoMuWcRnRsvxo7rRr6Rbct7GG
M7+MvynPwX19Hb5e3ixnJ5PnOz0QlZ7tFA6GYgayKDIDrTVxn2cO0j3p/eUQZ7I+ao4K2F7K2ihB
T9Yr8YbI0nqE6W2MppZGH6FfqqGBIHnadVK79tbOhofLIc9NJdeHCQWB94w93YWdr4RBHaJoQHvz
g4P+CsArihAJ0g2XA50dGzEsWosa5cHJ7dtKVI3toSedsLB9lYYEoukgPqQ0elCqpF4rZT/zZjk7
NLo6KOBrvAOnhySifjWSj8wmCJ+lngxfAjFapzYzydiZO5h+8N9hJnmSWqKE0+O3vfDxphmMBsUD
B8eEAijkCoGkOY3Oc69qiCJIn6KxyzROz6xh5OTkNcmfG6/k35T+upX5Mn5zPyLcbosF5Cp32dy0
izll4XPzeRhYPT5NZHkwscIgsOWgO+RWNjbKtv/VU72ZGT33pR0GmmwV4RZ5ORQE8gxpo7aY/Q6l
ma4u78dTrhY4nsMo4684yNIAMak+nXQcZVfhrd0jIixWGj7C3UpHnG8R/YxW7tpcpV9cfanr63al
fKQrrN7+D+fZ+QEDYdT/EP2mOFCjMJRsiPkpQwNGaogTbVlq1XVVGyQqavpa6MXPUA1Q+MFFcJ3g
+GKip9KE1bBWUt+lS5psLs/O+ByalB6YnH/9oilQtCk7U80SflGw93ekcxivKmt1N1dTPncokMeQ
wJLMAHYY//xgDVQjl4JI59tBpm6RBtW20b7GNV7BpkbHbOa2PzvLB8Hs42BuWOltJRMM+8JNQTc2
5Yl2edrOfiK0WEZJ6hFLMf75wXhyTlk378YnRv/qiHIVec4aI6CZxTkXBW8jelQjDo376DhKjbEY
QkgZJ86wa3CGw65yiaXdzIF97lw7jDKZLskInULURGn1DD9hRwIu78W9ed9qnncjcwLNpBLnA/JI
N2x4VZTWjodlh1aVKgV+d4qX7nuj/KJhtu3X0tqq+xmWy9lQYy/Movc6SgQch0JwqLellnWS+xAH
HSVGCrBMQ3OjDCn9X9qZSFpf3hrjdB1/UZqC4P2Ia4AzyXvtOCTw0ADvrJC7HXRkwR43pX6T1R26
V8U6StSr2JvLzf4M4ySmQMx53ChEmAzTadNGlwPs0IxH7J6jZtkjYVHglA4DdS1e4xsD++L4yS1X
IgGquYkBOXNFPvuPcynbdPQW3Xzkggz+DbbjZMsi9y+h5jeCNHF+N7tVLa4aFbc+U0Ko8kqUc43j
6ScyjTfZvGrVB3iaUiwM8WHTShQwv0nWZwsK0yCTJU3DsG9BoOFNLZwHtQ92it5e+VVymwfmTGY4
M39TnVoM6pQAlgkoTWHe2ba0awtlW0bOpi0x/DP0x6E1Z95+0+MScRB8e0d1FWQtDYp0xxs2y8NM
0rWQLdHmG2CiPxw7+3b5mzhdJR5do4g1VTnSmSkwixcnfOnEAFbg9V/VoKrZENZ3Aw2+y3FOh0KA
ESGM8ghErWnuWfZylVHNjRcpKImCS9UW3cznPT1RxnPkMMT4Ew5Ofr9u+7g01BgUt7W2inanU7Su
XPUqE+Hb5dGcZIDTWJOVSYrclGu0xP6AIuIPsfCW6ZV7hSio/wRjYIniIYaa8x3nuTGOf34wRseI
qwAwN6pwo029v8u+xlvnS3NNU1YsjXuk+q5sd6GWy7k04aQM8deI0Qug28j/TnvdqLl2blgzu6NS
Tf6QrIKvkbzQbqq1vim20Q311rkyxElzbhpzku7afofFS0rMYjWaydRb0t2dsabnsgwW0t76eXlV
/5u981hyHMvS9Ku01R410MKsqxfQ1C5D5AYWGQJaEJLA088Hj7SucLpbcLLWU1Hp5oLkxVVHn/9/
d3Hh66BM/2czy+vFTeVe06r1AJl9D7i/5qtK9AyAd9hWt5AQrq2udWYkrSg1ESlrfsOcJFppUSYC
RU+NqlV3RlweyAc481J8S7MKiNJhusXV8c5Fp8d+TSjQyiK9gRoBDFaqzbIFO9cAyrZpUQJqUd2X
id55f3sZKXKhGPiF0AjR9XoZ21yFSRFWaPqPgF/VNTvXEzepYjebpxtS5aW5/Ff1yjpSckyolwJM
EhnXoY/RKuYxN6kFW7Op46Y91ZRgZL7mw/MI9pX4SKg1ACGKoqXEnnbn8PdTfUeq/Tr8tb1U95TF
VwbDx3GxeEk9KBDodOkNzfPe1pHQoFB8BVTCdX+9oNIQ6bUKMzjFUNY3yCA1GnGKPUCmt2D13rkA
K7rd2iZJgF66rmCEQFwyWiiXIYAYfL3TQ3HFah7OyQcz127VWL93u1UqTdfKe5GK1pfI4C+yTLn0
JiiHjCaE+jbK3XSbuG1YheWGJJRkix8hC//9dr2pZVuPy69DXh3NBpiCDhSKNfl+cadjd7Yh9aY+
yu32NUBiNKWrtri7ZXm9c9lfjXolxvIqobBbZKJGikYSlOXpooo7dUk+WMUE+/Ji3LCt3xPWjGit
cDKgrbyx9aR0uIhn9WWei69vS1KWo925k7t4sg3N8s2MpbLO4foi/jrilbWnjnHEHjOiuBU+lV/I
YDixlz5Xj5ZnHSyvDoaDuUk+FB+UbWTLNivtNG7ypNjAfLjkN56T7zIw2DdE0bs355d1uDIP9W7W
prPCU/XNvdV8apXGn/r6hhB4d3upXqZQkcr9N6BqxpLGtd4zSDKRKU4VTyfRMWWf5+ljm9+qrHh3
RhQ8sNZr+8h1PDlWimGxBJO0gwqxanl2zPw5s9r/5KKY+IEQgRASeNOhUk4gImfJy3Zq/nL20i04
6R7lmP7sVl5Ptbvbffy7yRtuJ7V0+pobBOrvTUpaUOS+FfWFURLdMRbLGVXNjs3+htJ4R2iTbqDe
DDoI6lnFq+t4FqY4AhMLKVeYn40l/7NOy+ffC5p3domC5rUGnFmsnH6vJXbUdW16BpnabjSiVckP
oSUBdnn6/SDvGaEGxAesGH0x9Kle6QXBiusuGuT1zqVha9p67fR71StOadB7/Zf2WHjGtJl2t/bp
5sDrCv8iuZehqMC6Z+CXkmDA0qtPBkWYagLoOv2xNSR8oNPb6ngXPdR/3pj1KkmuJI1BXgoEKeAJ
sIqu7nTatmVetVJBXEzzjT/L7fAAqyrNCvNWcFJH9GUXCvQm2QAhnxAp/funh05O6hXJMmIpXsct
IgAb654sgT3V2uAU4lRhLi4ffj/Jd44oFxwIZOBh8NWvHb+c1aN8Chplo9Ns4IkcykFuXPF1ma6X
8dchrjyJ+KzXSWfRjfOT0hCELF/1xZvhxfduApE4gv9QCpElvQqUnY2MGpoRBgKrNM5Oq2Zel5C7
bErhxnzePZQYL2AFyFQKqeKVbo8qsciGhAlN23a/FvJFT9LDJXJGB8YNG2qw78lzcphu4dy8t47c
ckSWTHrvDdVvLcXQgyltYefNbpXHgCM7jQ60f7JLayDC09TTLt23v38+fhnUuJIv3XSpulg9k+bu
nqXsPlLqG770ewdwrWkAQg0Gwzedl2bJR6YC26Zm847rcDcJpXhjx97RmxT5r6KYypO1xuq1FOkA
Nu9qseYid9Fd1EEeG3OVRmdcAHEp/gP/B9dnbcKGfYyLtR7UX2RWA1r+eTDAsKTqQnaT0nqCs7jx
zXK++/3evKlOR41RfQCpNybteiyuBBRA+DKKS8jtar/sldC8K/4kla5uInRASCjVSTfd/uznfvGs
9K7ybdoa++SGAnrHksfJWzsA1kfQrw/IxYosSZWYrVUk8Umjox8yDkGXU/t8SaovSScbt9Di3jOu
aTxaMXr5H4WZV/sJGUuapzk4jPo9vcXZt8RpV+UXlkDxYDfsjcsmd4VNEvx+vd+d6i/Dyq83tqoj
KGZqhoVtAyDLEBxPZ9J+xH+3Se1lW9c2dyATVi7Cq22dJ1GtxSimCl6kC2fsxcFJkiG9YUy+Iy9J
W0AmyZ1bAciuRoFWgf4ek9lMgnhn9fpWXaR9rEiPv1+094YB7AR0AIrk3sKeTOJFVSNDI4PZUYyn
mun3pOgNm6D7jQrkdwQJkW9wzggwklS4TpQscakk45rFKuUtuPq2btzKar8dAb94bc4Hd54mzOuC
ani9tEZMM4pVlqdeuadu6vdL9Y4zxQDoYW4RxvDb/PwFQgPRTHN79KmscOKteoG0tg21g0Xlu5R7
sX/rTEtvtQpjkjUA4Q7ea7qrXx9qeYwzfWXYBO53+brK+YecPBOx2WNxaj9OfnNs/wDJpT6ZuyHe
3e4PfqnfeG0evH6AK9sS9vB26hseQDtNXhouG5JC9bN5R7jbt4LhaQzKU3oyH25hJL69za/HXXf7
FzG9jGYnNSXjpnTdZeZ3sJRcyB2cQb5ZAftW/7we6koj5DLdmuo6Rf3eDGRnCio8qj+th+TPi6Nt
h6fmPj3VfwpPt7j73t691+NeWV59X4GgD7uOPemwO9efulR0xOVG3dE70ZXXo1wZXqC5AZrWMkrX
2hfscptCvD+Hz9NX+VO2ozjnz1uprrcG2NqGgshaseu4h9eWcRpXhaXmpLpQ6RJ5+8kdhcOypy7C
a73ySdQe2no3uzRjuX/bKL8a+uq6iMJcxpVGZq+Va/eimrYlfPi9FHizaTI+KaysFAisEDXXpUcE
huXapFOJSN/FNadTNCVestz//UHo6sWxMciLvomcdrTcQnNPz1qRQP2mwOwwq9kTDEa3jP83t4zZ
4GCQ7yGuSBL26uh3WZ2muixnttEs2uMgT7JC17IsfDKKLPqhddMtoPv3lg9jT6TPe2UsvoZNpJkZ
zqlegRINcjoJpMEEGPgy026YlG+6a/CHiW7/1KCELa5tShp2a/2yME6lfKhIighl7zVtfTLaxtVb
4TQMNMiamf6Ux9E2bQH5rEXIUn6/jW+SvtdPcXUcpTlWBLp0WV7l4ZxBOHaS7y+u5J4D061mJzU2
uD/DZAvfVagT8PIKCKt7J/Fuxb/e6pGr9bgW41EqTK3Okwi9k+2t5Lkq/NnTnXOgu/2ykRrnXKw4
idMn9VPsiPb/Q+fYG/189QhXEl1YcjEqRR5hvu/dOKx8SFqET6NjBWsYMPlu7VXtRvzzvdMG7okF
SsiKca1dzVo6R0mh6dyjqoicc/nDWEjjzDd2+b15/TrI1bxSSarFNmIQALNpkKy8Srx1a94dgkkA
QUQXEpijr5XhZEgRkDtTZptTonulYEDDq8TNDVXxnjCwiPlz4amtJOT3epRIpJi8LObMjhohMAx/
6SJbUT5AgPSfrNgvA11dC4o7Zq2xLqyYodhGfC9QNf/7m/eeDlpBEdbCH7qGQAx8PZf8LGhx1rNi
Guxkkpt+LPZqa0u+TkDIxnJzz/riXzzNuZ2bfROXYlTUH0Uz6IjVpX09dCGZAsbEyGZZbYuQ67Q5
RAoIPkFoYWspEAjQRDyFo9b+3T6RNR4mEqY1yV2slatXFsVSa1kt0VRoD3F2JmKa+DB4z0if7uHG
+r6xSxmJLgeKZ9Zs1BtEoUSH0tQQYGhY2Tw+CHbh1gfBkYL4yThgHH7TvJnlleEwtYfd5Vbw+60p
viaLqMyl8RXGhDfeUW1SAjy254z8TRQso1P5Yyifig/RafEoxQy1zK4//n7Kb+/gqyGvU3xDHWtl
3TOkGQMM0XyLhxuu2HsDrAioRCagIMJ2en1u6HGTYyCFEdFichn9phtnCBCjRrwFgffeQHTFwNFB
awQh46vrV5ZDCkZNzClRiqdmkhK7ninE+P1yvaOB1wKBf49yJXshFgCjR2CUM80dWrzYdV86Sz96
tfYVjFRbU3700Y+4GOwqoUNj8W+Mv0qrV44LR+TX8ddV+MWBgI83IyKwztJZ/OpbsbbYlnQWQEaG
1eHdinq8VTWvh7uypCpl1KyhZiaptlv0UKu20S3kj1tDXN3uacplo4kZwuiCZWP8kZXe79fsvYOh
qKRDVslFjvlqy4aLMVtRTooiF+oPhQV2F8ri+38wBpU/VN2hl98YgBC00vgAaotNBmtX0oc0t/J/
Mo1fhrhapzoGu6oYqGuAGiEYgYKxFShSb5zv9zYDaJz/nceVWyUWRV5GGfOY23ModZOTT4I73Eop
vrcjJKaIAKCPsWKvRhksJWpHQPjs7gJGV26Olt1byo1A5TuynACvtoLFkplFmL++KYqVSLkG4JMN
9OVBbsQ/ZuD1DAkQAR0GJZoZe1PxSr0Mfn8S3oYWuKEawPoKzYZrQcOVwMsia4HGlXE1SphUwdNN
+u5TdHP2RVc89TS5oiuHxug13/+qYvr/5Oz/wJ1bMf5+2Qr3S//lv76DAwTr95fy+7/+8fi9yr/k
w39tuuJL9a37P276pYaY/Ev6X/dD9e1L/Y+/Xr359q9/f9xP8nYqa/5JpQYsbORWSHytdtX0vev/
9Q9JVv5JjlOhGYLkDp1AnKKqbvvkX/+QtX8S/H6hmOEvHGSe7i/qdv5EfpTahLUUdeXdUP8Wc/tL
VPTfQl9YLwpoVfSuvj7C2jKpRjpmyoEa+d152x2FkxAqduMiBcyDvF1/VI/mUfcM6japSTDCeSs9
tootnaL79Dj6kVcd5o9zGHkXv/Sy0xSkW9lp3W6b7fMvxaaqbcWy5dluNmow7DIvdi9Yk5IfObkL
ubenb8dN7o0h5Wl8f3HloHHzh2i7YklfdokzOyAV7zrK10iN7iBw3AjhDNWbFJKz3cxe74uBuj0H
OcVtsyf4NcUwzWO8VfAX82MXpPCMHyR35RhrqGsqj/FxhIfWV9yeNnThACT2GZjgfX4wwvNR3hon
PTgf50Pi6hvVXbbFMd3AvO2XoNMUvuoJ4bA1t/V9dCcci8d8ax3rQxmet33YeqkjMc+Eyg3hoAWG
E23MyTZw1A/JqTDtaKLwyM6fo7tBnQiVldt+o3q5l/Gxit/Z3zde50b+U0otooSDmXqyF/3QHdbV
b0L95THUFWHjOcIVVtwlVO160/meeBftL9s0qIPcE5yOmQ1B5SaEGs+bxVOCdjcAYNSG+ud217ml
rzi6q2zzPQTNvhHkGymY7qpw5F3TQ3mf+Etg3Q+p3W1MP7mnI8fJA9LEADtBP6E5VQAfOJniyM62
yTbbkqv7IW3zu/yb/NX6ow9rnqNzYeZ4Ah6DbjrbcEZP23b7yddPNcVJkT169CSGol+6STjsjfvo
NO9n9wwggggEC+h5rn7KHsR9+W35cJbtegRn0ZFlGEuc9ii6racdlaN16Db5Y/MMJufm8kP0ewd+
ZsJjop/eJbsxWHs9tE1GRx10GX52UA+aWwSRskkGt1Ht9NG4MzbkNVntNFBo8lvyO/iMXM3NAqDu
P6phs5V300dhU7qziwnkml7/NeX7GVNZfSh3ymYILVSZ5JhH9UG64yQGkZf6hXfmnoj87tuwK56l
u/RP7g+vzO6NzRykcEdtQaj001P+mB2yPaH9vX6od+ZDdjC4Ae0+2yTbaqvuuhvphJ+oiu9d9Svr
FdpCudZr0PXntdIv4Rb2buNGThcOtmE3PEPr/vjRB6lvcCtXVJzFVT3Rm53eFZ6UjQLCS/kluZuc
4iXO0fv0szqik9sfUgj7BlwKGT1E21EaSm674Yb5eSiFBoxfX1OPiuKVUcIlwesqvkF9ocl+K2sY
ZafGVMfkzoV/vY3x5JYBNFP32k4i3ae7oEQEKbjyYGcXxlbrnO778mf5PIb9Lg/yZ5ypS5gG86kJ
LU5/Xjvj7kFwDEf4oFIPZ3l9GH1OfH1T7NRN7kQuYfjPkCJtpGOc7ulc0A76iQO5iTfy0/KgPRhe
549b4wCZabwZt/G+2C3HyO989aQFSn1n8uqIBjX88MOF7lCJ431Z74M/OqYt8fsfkMw6Xz4X9tcK
qTBxF2DScDtP3JKvtL/9yHj/5HIneW3kmE7mzHbp8kngXmnbaZ+FY5AhWM3jOez9i6v54wYIbMmd
vIEXp34FRldocR6FXfyRE+c2zhfdFjcpqNFgcvNw35DhezVgUw7CjkSqP7qDNzm1N+ysu8LR+Ck/
AtBLZ6v5oBp2EVgcBzmQA5jFiDBTYOYVXuVodrURTvN2Hbc4zH/GJz2Gzo0SuMbJvNpPPK7A5hzW
3loHIXp0Z9iNI7vtkcYXitR0r3UnR3WkXe6JjmKn5G1hPbBbfw4GVE3nCTbV2PaPGI0wukh9mgGr
jUYnG41q1ibjVUAEPpyhujGejM+x23L80k8tn665ykZAAwkc44ypQTfgRg8r5YACboEQwg/gJtvm
mXI95xfFf/fzuvzK0kzc+rWJ+W+VeRXtmQz8TdqVAUzzYDVFldUOEXqqus9hWRH/M5nw4rdwHzAD
lnJwyE6zExW6ippJfiu4jzQI+YOn8W3KanwALYCoYml/q5zKoYuMavgoGFlJw22oSJ/DYQcGltv7
uLfMdeWnvbh/mIEejD6qmeRE5sdeh1bsvNYvIKLn2KxKkj/QAcgTolxH3q0Hkt9uzG2EoGp9E1Ee
4dHRQ/THsC026wd2oc4ZE53yCCc53yUIzbPX8W/w2svODAZPsU1n/RUn6Mt6nrtQc2t+Fp12kz+o
fBBECaHFkZAZJttQK8pk1w8/e9Im47BAr/sykQxDYeR0r8XGJuStC6cy2/Cug+lMjmGfPwzMTub4
6EyGo3Vk0VDiio/0YubcDb/+kj3x+ayrTJFK5OmeGKxcFLMnuaWX8g9gIVfe8nksN2dKuCueIyLF
Zx5p/sG2UEjJBfxTpK7zMYrt5LmjzrkBpWtxdVaucAVH35TscwqEz4SdU7GdFsfU8hPuLL2WsmMG
PXs7rwfdFT0oqbg4syOwM+vf1jUbqNRsghhWDDEsvFUxahzkyV67zjWOsrEBhMdfjzJ9TbxPcmsG
gTTBI1uu7SVCRZEbbdbprKZS7w+7OUQSsHszp4UF4hWCvR69OlwXr9osn8zDtJ1Zjo6nNtl77Ikg
Cpp9sum25/WgunognNadNtw5rJABBgc4XhsSvNZ5LHl6gY8n1uD8AMPJtnjcBKlAOvplLTQ746EL
VmVdZNCOMOoiTo+M4lB8inUX9pnHCWVyrHqohz1aOXUjzwqFHTJoJ9xNYRfOnON1LBUrb70jlLrD
w70eTAlVMfGgGQFHKGCETYG4RPF4BjdvPRLVHtkUFutJRrqIHLEE4RF5bdCzxNgdAAzRYe8tn5ZP
yab29NlNAsRV2EG0hqrL6DE5I7t6mss4eSJa+Qy6o7ZpfZk7KwdJMIEHN7yc1PRIonM7+kLY+iGU
hztr04VJsF6HnpdUTmIrSODRW7N0EIkjf0xHCJNN/1VFDFv7VVYVsEjPHJl1xSaWNqUgtOLZJ4Yw
OFUyazl7rGjAlbo3n6d79YhMY69LVzqU7rreDdcGOKkQ85dSZIjr3YkdAXXIwUbyW56jCop1PZyU
18zMv0YimMHEvkxHiXevgl/hPc1m4CZEyCKFpxpRFNwLzGgxMA/aV53rK97PgYmKaeEjaL4IAR3E
XHdkg1d/mLiOJWbABcEzIYNNjnTLelOWbBsAPk0YEtiv1JC1IXlot/Et5hkztrQxPcutcVV5PYvc
+yysK25pmmVXxZcTfvEJPAer5llv6+xIqxgS2WpuqqNgfzZMneaWfadxSASkJokZZ7QjV7IpYPP7
hGXE3Fm1Ho8y7sGfckcbwk47f0i+1cd1qc/QXMpOwTIgPfl7A9klxkmQPUWY2Gt/0BlDJXEV5NM5
WAhSHapTeT9/v4SrodBj2aSYKxDaM77J7VrTVNbRosRlh1fiEeEN8kO8LSqEtBTy47byy21Ot1Md
FPNe4H2ny+586A7d9wRreaY+QLdzByNItMvnwselCnkWX7BrsDlFnwNmJ+4UnB26pQ54RbAmD1hJ
ddD4VBpgQWHcYudkuBSpDQYNVtFqdgn4J2cwuPjn97b4TaAUIw0sp6Hk1LQbjw3y58NwvOx1J/MB
zgHw1KIS1nQvYWPaHR8vewpeSbRRIsc6NqESLN4Zk51GkU2z047RE10OPd+Ij8bzWX+eW0/fY4h5
iU8utiR7ZzhaoCtUuPKILIvpWp7+NCJMNv0u2tTPrC8HRXXl04AXUu1kCudsE2aTZ3UjY8Epf6jf
zCf1LqVN5cJrs8eYx9E/p9+tY7vT78og9gq/pPyB0hwP3heyJB7583DtalnNzNUOBWxK82LS6mfm
WWIpxvw6wl8qHaqTAOaN7K89OIa6rQX8wj47nX2Hbfql+kKXZz97+T7dxzV+zeArAcUkHmZeSNRA
PYcrKevG+kPT7IS3fZIfIxChOCd8Uz/xYmy+dXuF1enDDCO3wkk2WcN6s/ph1su+WXxg52df1MtO
+APzlAModPso7FzTjp8UGtQ2abtZAvIUDo1kn0E2cr9e2MTo6+RO/sX7AkYtQqG1TbIptsEzGo7h
qbZu65yuzm04uz0/zbQ0DDhzPVTfq9UYc8dNO1lABMxtfC7cS9El0ehLUsBvZ6G3+x8dYrU/OzNF
+oC2Pslfy026ab3kSMfX5cfst17EcKt1G4HsgPt1ZgQwXm2ZEUxG4ilsK4jNULiXfd0/++tj9NjJ
GbgP34qH4jjHgerXKLfVrMMIQqxFnOkGIKryYHic9hU3zs9IWujchwGfT+I1DbIBncPGcXadL72j
oGh5eIqaF6dh9AazezW6Qb3D2F4P97JdnOcfWbDas+tyrS5IT6tHzyAzKrpxxI8CMgo2oS1YmjYM
cui8F4FiZwggmYXOEEhY5zgCMr+T0Dt8MnoRRiB3tmss6dWqE3bZGj/HGa0Qdi7JVfSbuc6DRccN
DegL4GHhK+BBGidCyK/moIURnaIPTf/8VCP8rU0RXIKWx188IVhfifp1LieNCaihteUcPQGGiSo4
I/26D4tPERRC2UT3Zt4YmGGDt4EiDdb4C50Iqxj21lXGBUAoYxbs6bSuf3RYjILfMFDmTegWDBeb
N/DAGFJ+sqFo/phtVhvbNFhQ2cYDUd0Lk5GxEZrvuNpomNVdFG7Xq8hrZOo9N/aqctcULmk51410
wEjF0iwXpyKwhF73vmGneOBszegQ0CdwANgAA8tqwq/A6eR+m0iqM+YTgJrYZ6uZu5BRL+5We+uy
kVa9ECQIOOJTxJKwTO3lFD1Hh+jQ7q1TC07suJkCiQgH8IloC2JMGNXTViNm1H0onmYvDvtNhL03
OToSW0T6E6gJy213KPxxR3cW/+kuQshLD/1O36wScfDNx3F123jC8ePl48W+M1BCZdA9L3Z16g7Z
Y/d9VQPS06rfSoI3uaeFkl2jAuAF3V3sryOXu0QfrKLKIjCsofqR82g7leOcuFq4JPbCn0eu0SrV
SidzE6dfncpVr5huuxOQhpJrbvUfEoYv8SO36RHamV+xeASWCNKtKmXBsZwwURnfIXJCaSrtQfgZ
3Wq0+qtSunDfJuAtR16z2mjR/cVfrRuNQANWsy1/WNzVNljDd7LX+B2CbF0IdGkgBLpf02a1TifB
+JSdM2KKHelQIyraud4s20q573Suu10TyhqR6L09YUkjyS9OVgUgqyNx9UemjhiI7MUbPwjAbGI0
eBdP2aa4+hpaewxRzMGMvFRoycnws4CcxlYygwv2T+uvdqTlVliIq42Nt8AcFDx7rT9Zd81B/Jjd
l02Yiph62WHieq9ChAa12HFKjLDGocJwrdWi+5YzOfF9i6u1m3ex/0wtszNs4FlFTM92cX/RnWTb
rgIkXF1bnGvu7MQ+YpjbXMDTaiIC6+ytJp7inUWf/qVmW3giD7QahhcWbtigWpElYNDx6EgEzDIi
ORh1jbJfnRKD+5jxsXy4Pe2jr8UxvpuoneGOE3IoETMV1tjNyraXgpF3bqt2laoo80bLi8Q0DtF3
6aRurZqMBU0fQfIsPiyPOjgmh9Ff3NWQNRGNq2kp+dWdcJqIMveftU36qN3VO6Jq98vXYs/vf+RH
w1dCdLxnbk1MEjgiiR+v1kN0F2+rx3HX7KRA2S4/auKb9NA59OwR5Zz9dKNjGPZ7HGjMGFzjzYhJ
jBNHLep8gnn0Tr9rd8bzsiW+53YblKaXb2uOSLov9x0u5uEzyhFb0hWPOQJv8byKoIt8J3/ut+Ue
LYRBK6PLIn8gyAnkgKeH3ca6N2N3+jqCfUNjj7o776xTsUG+I8UJnxN5U07ysdsZYMoP3urgZ4H1
syz6byVunuqS///3+p6vdTO3aZz0//Pfr346pF/buqt/9NevevWm7n9e/hx/r9ccyasf0F3kS+6H
7+388L0bip8D/PXK/9c//pVHeZobsi5f66Hq10+jD6T6NcUCKdMvQZs32Zpj3U5f5jdv+JmPUaR/
0jILDww1z2stBvmTv/Ix6j9XgIU1qwYCKiB9a37+r3yMIf1T4g3imnYBboyei//Nx2jGP0nLrvR7
L21rsB38nXwM7FyvtJturZjM4ImC3Ls+CXArr/MyxqAoZVQ3slta4x909LXKGppTwQugvOHUVmp7
f2nb7LTEpm3kPViztMD7ZpJ2++RsVpuLvpzEtlKe9RkYIvN8HnbSqMs/f1yKS+dVzVxum2lu77tz
nvv5fCH8omp3ylm93Fl6dVTlJcahpHw4TWjHWer6k5x36nYpEVxpKu0TacRshE7+zuzi1J6qM+Jn
fbcpppZTlUX2QRlw/VSClXnU8do07XZ5D9WuOTZqkJbt08o6a89yJ4b9qMLWWJYJEk3KOojUpG2W
1rMdp8rFT1UxeRQHw5EtMlPDWUkeUzpPHEpWcfbUSLGTbCm/tsIQQA02fCyUL83SlgezlbJ9LV7A
F8v+TOekPlaZNHigap0dgArq42AtD5c2VigNV/dTo4mPainsTQmJGS3x4eWLMJBNyiYeb/bVSh+e
J4tEgGQuOF70svm6WhuH3poNoNM0lSYmyFcuzWc16Zxzb1bHNk5wRZImvFQZWYx1H1TjYmxMqcLy
ti6ntp7aIx0nw06slx8V0KIOYJ/keNZ9zgbZUcY296KmTR6BdD+YRWo4zThUh0qql6AYHijnMuAM
y1CpnbC4fWaVLvUrwt25TkQ/m87yniIFeQP+HjEQAXqdX27We+HQq2rp9cDSM0bXCjibpDiphHh9
YMVFtC7jnKByhEo70PFeO1GfdLus1OuPhWltE1W2gWlpPv/c6EQvRD+Sl8tBS00Q8XNV2r18WbpE
3km5LHutOBPjntsPQ2tk+6JMs72qV+ozVVFz//2SVtlkj111hn49xlmS0uQQmZHu9EmhUrtCqfXO
GgXTHi/Fhf7l3Ix2UlSYQXduu9P4tSk6aT8KurIxkvZeShbrrpOns8fqVLbUjufNy4910V82MaSF
FC7Xg1uXbbRZlqnEHYkza/tyQCJxXrgp5fmzUS7CvinOdThYZhs2UasMzlgDz7bE3akGaNaVlAX/
wOqIfhkTcZD1lqZYzGZDADtvOFRtXq0g5ex9bfVyqA0tHPAyTXK23CiZb/BEd3OXuEOvivtu/SIs
Z0yPsYBvQlKOeX6JP1xagcxe3hhBnbZAfetkO0bLL/rOyTlc9Iyb5naslb0kLDFZy6ECIm7uiFnP
hNmsTDsmPFWsDEpoJXH+VMnWKc671GvU+XLXvdzWpq/indTO0VOkwX9WZg/cN7KpTeolkXQ+Dm1t
hQDxeuN80TaRKj7+/thRIHgtJyn8MqlWAn+UTDlVnq+PXVWb9ALUFfG5XP36IhZ1s89cfUkqP25E
LZwkTbD1ecjuMik/yetizxLpawWEcLzbvsIzW4WZYpzNkFH2/bqeL7/K01oNSkuh5KoSlefFOlUg
5j69yFFAO/vKNiy/Ms7a/YhOfOjNkQSsAfeHQ7JfcazUaO+VItU8MBs/SrV0OSjWcA7OWbmrinMa
pmrXOM257h/0PlXd8mIm+7qVY7ucs+VgxDixpcBSV2AEz+Z59odEZOOF5aGLLMsRZ+t+7GTluShb
zbSBNW0+G42ss+n0u4hWrDz3eZIeKrI2BtDCZ0Ht90scSQ/Roh8zDYcuMYuviTA9LheAjn8+eq21
IIHMNEFrNE65L4Ls0p1xUi8/YhraPywXo3F+br8QT0QMxqHdzpOWbAUhofgudcbMLO86vSSaacWN
h3b68Jf0LDo1bOsx2jXrFyPraXrWGnnFGRI90J9PkpSK9/FQ3cllrnxsi+ZoICjVDdj98eblCs1F
QRFAtjykl/TyoLQJ+UWg3F6+nMsp/Hk11896+QghFSpKcCg1ytvqOJrNNx0gTC9SFuMojLDNBtnl
IgWiuhCaHw3xIFZwPfe69JTnRuGZZru4piZUkS0alX3RKPCec3LMk4Q6XgX5kAi6W0lk8nP67Sut
AFyktuLdWZ4u/tyOhQtER3IS5rHeSemH86XVHpE/ikfhBTIkmRfyRJUl7qN5EfeFqbncTnn7Is2K
IZdteSjBhG3P9UFXz9QyLPNEMPcyAZCUlcAIRPo3aZn+FCccpX4cPiWAeNmaOMt3TWbpfp5GDWzm
M2IFBJIncAkmIozCQuGGbJ5tJZG7k5Huo9xcjm0Kb109qXO45FV1p+qj5RXW+YPWGKdCteJD1WYX
KMWm+5/3aFKJL2ZTu4+nLPGiC6XPytJGjp5ORqA1yrL9KetfDlF8ydJgKCNsCvE8fSsqxfRnQSN6
a4zKRyXO8mCZvbpAJaZNM1A0oKM/BUEHhko6E4yvlilUsqryEm4baHPKdKB9lPBKbmiOYhRBP2sV
TvncfoQc9GxL6w34v4R9WZOkNtf0LyJCLJLgtva9u3qZ6Zkbxcx4DAIEYhEC/fovofw+9thf2DdE
dbU93U0J6ZzMPJnh5H8yfIpvAe3Dd4qvCl8b/K5UtNsKpq1rbp1/Xi4EgznntJ3+y6oomjehP5sf
nI0+BlqhQoPcNoak/h8RKYGZsjYaxYYpH3B9WNc7PhH02vMCggX5H18uN5UH2DbL4lCnRl680fJd
OTaIwOG6g/MX3htxdxCm0IfykrlCXjqlQIB0AKASraHRSU1z7luHptcr9aafv2TOgrvtG7Bf7HtT
lfLqC0wJI3+W8HT6akZ3VkUbPk0NyNKx7V/ioXwfEOqMXTFE99rZZB3ACxaTB1MCipNDDjppgSTr
OCv3hLf1TTjj/4caEUX3P+9bMkdxEYj3I4bstl839zhjY0WTARyN7NCieyG/ysYjWz72gDYYba5p
uzOxRR2AWOUvrCroQRWduLE23nRSDhcdBAJPvSnxxIb5pmljLCxR98jO7Gy88caeHgcN2ckggdsG
ifjJhwgndu5V5BU6LhCw8CR8TWvJ93rCUehI/USCOnlWkboUrAI8nY0bz2aQrLT864jy91jLXj9N
WdqsKr8DCCIKeH6NpnuKek5Paajp45P30+xMPCeelw9+/irqkuQ5cMcxG4pn6unuzDR7yQcoF5eL
r/lveTXUu5xHFgr5iXxZnq0ws8+oN+IrnIHBl8w1zYg9crP8+csdWS5ZPDwpiVo0No1cI7rCfTXs
o6IDGmbWgDSf77A/XzAElJ5sG59t2Hw0KPvvTJftvlYlPSRp17+64mtRZ8+42eRluSjqxrXIFd0P
0Ji8CJwDxLTyqUymewzfl/MYG5zEU9ckKxwQdK/LWuBsi74brfPdkPdkVddQikUKaZlFRVFS0Po1
iUv9GkYwGWqTMj0v7/ldKU/Y9N1q+a5JVQaz5zJfe3X+qTJNe3MVtr4T0TmGhOISXYps/GTt+d6X
NG3nLQ5dDyngUdaE+J83fuabnVEaVSLUIEHRNojFxgbInD5hcd2WpmZopHnCmPSNJG5441W3KZIK
GIER4Tp1jfdcz3XRo6wgOdqvhiu5sSGVzwaxmYfE1U9WB+3aDO7ezsshs8XwVCXJ+CwRrb7VUw2q
BcnRmywLs+dEZn9cCnRCTePkhU6qXdG8GA/FqLp7U6PTgDc7UqhR1WSiMBtoVevDsq24OPvWelC3
5Sp5QUMF8XMPO3MYurx3hga7FN77KPpCMLAjAmrgxpfuOvibPXv+p6X/6nlcrWuLA7yvc3ZmuPXn
4X+vlvd6PgAHlv7nxze78DS2UbUhgWCrNLDd0wQ7xKM3jfh8nB+9lPSHbbLqjYi2PNVD/qPMEnFw
kEU1Ck+tZt9j4WWrAcDFU8bqDl5gXT6caNoqzNTYfANTEbVDjdrjszQYJlY+ACMri40WRb1vI5a9
TuFnXQ0r23yq3cCvy0eXx+lrnmd8tZyWmBUtI0C9gv7Gdc+PsKn+bqtsvGI3i3d0UOakKCr9R+2O
8f9vWqdqlQdF9WyqNt1yYn8aF9TrAC2dkaZ660qyjTMd3mVZP+dGTh9cNGC0Y+42rRmGW1sV9ibS
6ZQwG50g7sZb8/tRVNJdZfr83DNLD72rUHKN3crSLnjux1Edeeq1G027boWCRL3ZRk9H0lIwEJ6t
jo+6qkNiGkqPrr1Pg0EYla/GbdlR+qaTclMK1JCmbyE7oWl3z4LEbDgf7oNIUJ7yAdAhzHx2eUHy
U+FDS0VCr3tZXlVxFpyCCo9y12QoLHvWD2sS54gzd86DSq1FV+qIw7xKjVS4davK9D1Ovbuuf4Rz
Q5cizvdxCXTgTqZvVm7u7ZffFe2cH0x23gPau8gaeSG82xWseBojrX6bX9RoeQ+ZsqjUcyhm0Q8L
sx0xD7EZe9OfCa3vaKbEvYpGufcrG65tHYt7m1TevddDh1Zw00oSXJDs4c5x2TS71BvqDR4hcCBK
Ttg12+BSeOyYO04uMMfHUmVRfohz+uLNFZnjmBovYhidRUS5k00sO86/mkCG8Lro2uzpz0tG0QUh
AKTdLe8NBTgzVV/CMYSoholxixZu+ihTBj1H2uVPrd+w14CNx6Hh+jYxeK0YZsZr9cWGBCRvKYvT
lNLmlLSNvw8KXzzT+Hsuv6Dulusa8yGfHq+Yj1yQQr1F1Int1OT9Lmn77thXzq2Xqnm5GO72GuEh
QdlVx6VvhckhNENLM6tLD43w3FlSV4Zom0L2TCnuUlhnr0nm2j0i+bL1HCF77B0InynBp1IyXjxz
NrhVkCG4I6pL2C3IdGeDMngqsOGim86zFWH6ntsBCkksr8lXeHQ8NDwtqCvhBA65RJyXV/UkyPrR
eVikNW8U96qbkmhBsT+du7iCJpXT6VabzCGINlrzeihe69zjO8i7s02ELPUWNsijj520rVcO/t8r
OiUgo0OTXgxKx3Vq2bDtjE52ddvqYwv/hk0mqd0haAaVwLz6VWhfe26j4kq8NDz1lb/vXRvdxxD/
HEJf5FHm7XCKavsGkzgMp1ZoSh73MTEeJEzZ5O8rPURbGIH7z9qvQa3ZODtMRN/TyLUX2tArF+lb
NC/f5aKwZqe0Gy7B/NYwADkLwnTYtYndZrm1Lw/AiZoR/0yQ82swH9S2AZbj5AiRGRufeBOZbJ30
qDCU798QAPI9aqyF3SFBtq1CGAM8HUsGacGCJrQwl9kI9K0CuSEkOfVzI+ynsd6VukPe56OZSenF
89I9dtL4TF0fvGvT/J59Q1EOafhUZ0jlSH2Bwzfqt1L7r7aI6hPr4ahDyYAtJm1OyJIBS11VNcKJ
W4rAyKQ9cJj6bZROIN7APMjZH+E/ksLDerDfPRem1+UCQ4m3ss2jo85ytNszYBf5Dp8wxjIupvgq
E5l+kb3lOBYVWgagBYc8Kap7KNsPz+/RWsOf86xcCvmWBVHz7/gDVPz/KFExDAaDYcBfGGtnbMZx
/zIs5WU1jsnBZFvVtdNJwWnqpRyT+pix4NkY/bOJKoV2XauDCmEWkjWDA8qqoML2SXGM+dCeSYri
MtbsKsMAlBfthhAJDzJGLBEuZ+JL/ngZKeQxPyoWmtNPYybFPqDYVpq5g8qq8RDo+gtRqb31Y9o8
CyGbVd0E01cV3N3kpnWR+/WhyVG/BDaE9ZjSGklLgbcPKdiNR81jGlDTblLrxATeqnLwhFkwiloU
4dFxquEOXP+o2zA6RoiVfBoLqMYElF5LhyhgeXSQYxUdaa7pXVLzO8xL9WYsmpidplBAkSrjVcto
/4z2drxbe447Ks55X74sZ0MXOHUr6vrE48ZHRF9jb7kF5rssg2EyYpe4LtoktV++P5bGlF2zRnsr
TLNW22VfkwTSZZhNnx/YVpeCehlFo7+E8c0OPpS7tBe75dFdLhiIB69G8peUFcHOltycEGxTHsa8
71dl3iar2mg0Spi+RROGeXNiMvmadodqvrsZam5qA/+gEoznFTlG2NIygTLWNU8txnU/hmo7ykR/
qQNZfUKESPoiivcWm5DXnUXHy6cFFeh08Z8O4r/O8s2d52znBSYBkQHwQ1hQ278sz8hDVFbTUUwY
SHkavaJ1W1409UnyzYLFdjgqz2gEvsOfZTxj6h5qzy77qIoouQVovHjePC13dLnYEELeQcWXWCfp
Ph4RyBP5NntaLpnmGTpI4JMA/N1qcI06o+9VZ+00LAOWl7UIiv00lw4mHVHmsDAY1iLooZcD5rE0
ozqDcW/GhTkl+KC2bR2JnWeQH2PaM4AwsqUz2N7NYDu8lKHoChocLy66JS2MwoJi4tgO4/Y/VPPR
P/gYJPRgtHt2oafwYuN/42N6RCJQgrzM7dSLF28AptaQpLgm8yvZmZ+lnwLZm99avkmTNgTsDob2
T3hhedUlDeoHKnAK9cBgKyFwAPXxxmTi5s9Hz3KBSfUWJEq5Npg3PLFKedewleG+88O19ikmhilI
cyFK9FJVGwGfTNAzWY8eY4OteOp975MRKd02Xdltw4gdUcqRezmN8YaBHLgXGiHgQD/US2XAF1je
Dy+YkIdMwnn+fwz8Qfv8900Swedw5IB/HTAQDhOjXzfJzp/wg/ss3maq27N5E6c+0EFKaoiT63a8
etGA3zIDnD/FgL+j4d5UscVTPcBSoVIEhHsqt0Mn+ntdYBC14B/OUJRAJqr2Y1S7HYqLCavitrRC
A7aDZy2rW8Bytk8TJF/6WPU3PH4/G/jGHAtkz6yoGf7gIpZPgExpuYEjHFkBw0bdDbO6nS4mkG0t
fZGgEJEjNzNUYT4GOzrDZoFw2Gl9qD0mpMwFUQMncSqiU8sPQ8v1Ac8zBLGj/tF3LDo9IFMGaDxq
elTQYeYgP6AwOCsVTPcFBib6Aa1qzgBpoe16qvpI3aM7HtXHnm+VrT+0Rr7BNLdGUecBaUa+F1sH
aYhFmbLfO9uoHwTNgIdMa97G60nW4bvO/XIXRmG2UWUPEW8+dHd4fAWHagy2nUrZZUziC6licfF0
dc3bHJMx1QjlIhQiM2U2oYLaZhZmI3+C4xVRd95IjGFN4DpqD5nToLx0pcxaRfHuzxZ7SBTQU3+i
VxUN6XYo7QSM0tsaDw9L2jEUZL3OrmlCQGkpf1s3CdnWDEVKDThy58MGYMtVb68lQPkJ+wh05fFQ
nUaOscfGjWRDVBA8L5cwpSuFyKHbn29liJZcxUNYHPo+Cx//WZxjTDxqcrLO0Yptym74iY1/vMZN
5O+ysRpXBRncLSLjisdZtou0nj5MD+lOHULhSF138DC0jH9i2njSyVdfTgFSPkpzjPh2QWQyOjkE
jxYYOwUH+tb3NQ7D61JfLzgBjID8P6ondMpwdSPpzTYMgpW5LYNr5rBp2wlqlRIsUjIGESzpERiI
Nj3aNm2RnESOT9/z7T7winTH8rDexKEF4jWJct3aAgC25M+jLtmhIVV+aCwwcFHLn1yN45VMgI/c
KLZ+1cNPeMafMQWI+T6uUGaP/PcqpfEtRArMdqnLRc26wxDlF1kiSM5FXzOSVc9iCtTz1E/fYjHF
Gwszt/2C7i8XOEUXB3CQzz61d2IBHJte4FcG6L+vZAm4R42w5clVV+/xOKXfvXx8R48hv6NSXoEV
n77E3F69ykMVUDuoo+aftvzc5RIQ/LGuTvePutgOlXcEPnEMJxPdtNTqhvTz6CZKXa+8wTZfWJkh
cDdt5lEyLz3xII2eapahu3tvetZd2UCQTsQDV51DlEQ9SJMPZG3+pPi/1zBOx6zXKE61V05QV1Ve
si5MNW1115zSALGUXSLSY+bNpQlDZJwMyvf5LxoEH15Fkn4jaSG/t/lw9TJtT7iz320Ws51ObXHx
EpjpYg4+2Su/q56JC8yuKfEoUevv6mjMr0qF7gIbr2CDhzY7TawGft2HJTtVPEqvoYohDVgo6or2
3W5pXTnIv1NvfHxwUfYZYCW0o4XC4JBWbyNTFLofmu0mWmZbn6B67fpWHGpZyxVmp81RJUAZD77V
W15xsBpdryF0grvSekKTtcbEjFhHMFPB+Tvo6azpd4kHBoyj3pE0aLb5CDlKq2J7CZ3YVbqyn/Jk
GLfEvahqgnz0f03M8ooPmPWJovwEmvnDhyZhG+VhfMkD9jKqdnqFBx5Us6rtDiD/q/843+F6+48z
CvlN8Kgj0HzAx2VxZfhLpQRH2roegZxs/yAGefp1WMgKAOMrsHLNrgn1gIF46/NVnifkTAZ7aWia
rkyRFpvIeuZkWCWfggK6QjjPotkstyJl5QHDQvrziEzilXUj/Og8sxtnwGm5LMSg51NMXPTJKpYJ
SJl0Uj96JeHyGrPPuZWYs7L5HjAlhGyk7F9wa8P74zhKPU9+ps6FO5bU8oCiuf6CJkTBaPFL6JIC
v+YMbaMiwDrt/yjyyYCUqiZOLkVTvLOyE2Br0IKPUyPOOOrqbdiUx5BAHhin59AWOG5YfjJDRc9s
lpioPKvPgsB4PuPoLjGnjmmAwrE1ZCv8tlxciB7c6tqsA8ArgNpdHu5hWL91FYblOfm2rNsuG9Jr
ydN3z4gnr1TdubYmeyvy7ll47uvjs3CQ8Lyno9rWOFTL3oMpMRU/wzh898uc3GLNsTkQeM95cMl4
Z2Ek97yAV2hlkd6+TsYJH4PBAMZyYIL5adejP9LXKdfuMowhYIVYfR3jHNrkJkl2vuj9SzT5wzpS
PrTbWLhgBsAljfnb1Ap7ozb6LaSTd3BtE+yQ+JvvRiLIynSj970e2UZJT93oRBERxMy3EG3SPSqc
e0KSk4OAh8Fq2WdDtvbryGFJW3AowtuNNX+3NmR/kKV+GUyvACKvOU9hxpEZ/+ghgWzVVSY49tYf
tyk18QYcydNCuE4zYo0tZNsgFGA1BEF1WLr1NiAGRIeOVmkpn/yox6BeEJVIfgyeJbAI1JKd2Gpr
p9MDeGmSDgZTLVwz0bz8FuSjekNSfL1NscBWterdDb/kR9n45ZlRW56XHyDkUB24imsEI43FWZeQ
3jQEWnndjW9llF56prNvRRFBNhF34Rnhsp8alYa3Mkw+L3d3+QofwocG7X5OXOBWHNZXR4MddA1g
Tp+8XAFNzmW7qqJkBsHkV16Dtchi7xOznthNwZjtGmq8T9AiRespbT51anJbzcsYw3BddK5EinrR
kMsCdcgKb4MbhtyzluLYwFB0g7qSfMH28dHFkt8LdDIdDfqLbyzsuZ8VorHXtaP+LllIYdA9vz14
c1hAfKnUMHzndmWYlN+7GNVOHzUAhlg+bh8wi27ZdBlhBvCMlDDUQBrY0/JlHNX5ephktW+lOoEI
Yb8VY/aZ+8D4Qq7ZFvE/GI9dOON45JcJ6NaNFHG48rqq2z3KtIKt0Y+sMzBa57pLm7Nn/u/V8h7P
NVIVfQPKI1SA/5nU2TZgots1YEBeHt+hFVeHpSJQLgsOD9Ao6n1oO4qhYqs62PjIU5IJv/7ZinW9
k3/snLn0zkVs1kstGrTi3ktMngsanzw4YNKl9q10W1wUz4rL8qptAKt5BYnXSFam28C4bh/yVH8W
uL+rPAzBG+G6rpazl1fF9XEjkDbzgjAP9LQ4+FfwAVlbw9BWhl9TUYqzydpTSDUX58nYZu3mZ7iQ
XrwBbkz2QUaCd2hCks1oMww7BV7/HJgSnDw6LYQBAQs6CAWh/SxVQHocA/USVz9iLEmqBrVdwKhF
3oXisto/Dl83Zdg0bZieralegKyM10aZaycCaF+D2L8h9RwDCcW0Vk2BIQvrQz06VXO8wixPohMW
ZCMhputlCnXOvNeHtv+61NYs1vEmjTBgswD5tR0/llLy3yGtaBZq/UJW4xhEVPKcW0UBa0Uz4vWX
g7AYJ1PLYapQ+LGarIakudM0tKukScLPRWKOYz7527HJQG7NZI6c8OkENj9Xru0u0dXq9LMdKB4A
Jz44zRHtVWawfcVXsW8xIZcOEDGQEt1J05eo7UpGVzH2hbo18BsMDJpCbbRA/WDUKQokJpXE+JoZ
nn13U/kSZjiQvch8eEPcn2ztIkBDTFzSBCFsPK7v/34/6D8gFNg7whsDPT/iemHa9bfmFXqFLqia
dNiitAN6bVjyOJ9T7W8Nl80Xz8/INiLEO0WsBPIOC7MtcCOcJmNmdz5vECdQpeUTFEblE3ZAnEbK
Cgj88OXynq9TqH5n/L3xXLRZDsZYo7Fpqvaswt8LbMaruMuKa0azaZMj73YD8G/Ypn7Tr9q5UxY9
RSu39KdWDhgVdkG5GZIkR+75CKn0gvyqTum1DQF8qw5thPTSagtwmG6Vlx5M69fwMazTtZyJrkbX
6tHJ/PvtXJbPr8sLYQswmEOWMzyN0UT/urzKkhZxLmKLZ3Ym2ts4G459gTtrTJIApmDfIaGj59hM
/rE3kFG1FjM3SQ1aAKjkMauA6hMaWQgDpQQ9Pf2kGiI6LmOoKCldI+to2CZFnmEKIY3NwWr2aifU
IiXL+zdm4TcEP44Ef3XJ7XDmUm0Wvtwv0whtVJWalegFcCWO/qJpBHwefEmRJwUzLvSNGGImLoIy
a9TBk5rUvsKDfykDyv8DNUFcxz8eRIbCCUlv1IfDO3LSf71TjPo18yKycBVQYuUefqwy39Iyllvf
Y9HTciG8pE9Ih/zwLXAHSb5kSLsHpV1wdiACIYhl3R1dNz+yserveQJbj4CM67DKqi95HE07GnFM
AyPxre60uWd+/wqIUH4vKhmtTBkdHhSqiNhOVhrqnaqvXqoIc+x0cIdFS9lC1nNmXn0H2oS5pZB3
96BMYoiTkmiTEudfm9zPboHn7pZ1UE81MUS78wkWFSMor4m81CrrVmBXT9GQT89RoOlmUKBKl0uX
0ejkZcFXQZvpqDo9rr2G9KsKKpj9nC29iIESF/qrcbLVpvWSH5a09hbYVj8jqAuWfuy3xw4tR0hh
wsG8tGhuauiidyl67FONIqzJu3xtyuMYtwkmSlN/47TnuhsEqsV60VoupUNakBnYbNb9VGGApZdY
BDOJbwHhCUcg3f0fjlco3OilK6t5zy+jSevrY23Kzn7u+wLDU4SZXY6I9nekyaxigSZBeDK5BlWg
zoxUxTlO8nQL9yK4j+A0Oz7a3bYsisctTPt6JXuPXXypwwNxGVmNXgDFiQqb12YgxYG1DOPsyO08
VGEF5/7YTisXeHSP7Kh0ZQ3Oe6UFNKAJzu2N7GoJQcs+k6H+ywlfdRjt1n5ww99K16UJ3G5hkAmi
u2qTv2CvQaQOtGOnBIDu3kt7zHFYwKE4az4yCA7iFoLGGCUDkCIcxMuXTaR/+/f9ZdEE/W1/CSld
5MgJshKXPu8vx9fUTNMwDeDMODFQEnLTXxivvoyQ8+8WfXHZYtsbMoXBqJmizrgm6zEsMdKs47nB
04xduskCFJtFvY6j9vZT492qNoRikof5U1ykZl37/T6iun7GXqrXLAF1U08VOYwzX2rBeQCDynCa
wTVTK3kMFZw0WtSi/SDKvZPuPSladl04/a5Fpw+hTykgMBwwXgrgIeyb8eBhOITgH16W9+DVduPF
AUbMeNQ9J9pdl/recnZu6GTOQxK0kAaoT0IW0c0ieigdIFuFxBrzU54Pg6PRiz/7JzmgnQryGFBT
M53rtsRolSP6S+MNZNV7GgN0g3vug1D815ZGfp3ZAx0B+BzO1uEsgiPJP7a0fqqbEgcbZH6YWTjX
s8B+YY2KqUIabycRBU09zDNBr9uvklA0G2C3mIEEvNY8kPRUQeghsXAvTKCWz1hXFbtWQk9UyIhf
mIFMNHPpvq1ojpqjWjOOoEdsZW+lUuS8zDt4CXV78LeY7m0nGJ0AAd2UXEA3LbNmu/BEce3ic0Cc
hu6l+1zE9QmC6MsCLpdT/9qk4oYGMdwhpm9YZ42Jnpcq3tjEXJygZ07dajlWOh+oqWmgyohmyDic
WLlPi7HFOMAswAVYAiEUTn585hiMKsB0w3lX7QLeuKPGX71eyswOQwoLX0P4BW/kT9qPS+ylzZ0z
2r0sl3YEXVaKzw0Liz3aQ/qKgKv6hLHhWGGKwriMveNksOcOZqirLFUSmwBQQp6IAbl4o3fxeu7h
YSHJxocXGRwWRKD3hjUvnkADY/qyeJNQUa4C6Cm/sbI4KtKfxqI/EO6iN1m3cIvO8/HFohHeLK+q
ONj9+/Md/2ofiCUE+1QWMLiegdRiqCJ+PRU59o1WecCJH+18Jxu4UM0zBsK/a5h9f0JGKj1CngMD
Cem19z72UJ8mAGKjOLP7MWz9h8TbKVLjtwQrurzHCuACy72nJbatGNwDIK66BTICpb1um+Jc52Hy
PSBtDNmkP+zQEXgbCJLMQXk5hBJWqYtXiJnBhSVIaLAN9Kp7YiPZV5AcXNDt4ygx09nGxV8vnoMD
WW80P3qo/47Qjk3wZ8g+oEHCgnlgejL6wZT62c6TC/188aBwBHZZPE1g3cmsI80xWvioAOPAhXtV
GPuKEZFV2vZn/Pny7AP83095u42l9OapEnHnE+SKoHh7fKaduUKufV5IYOhMNVaM8g9t2x97iOSg
cgnb585N8Mjy5WaIHCrPmtdrr3T9nVQV/E/67r/StP8p74fVKVYc5q1g7gqP87992knKhOsjBjXH
1GJIEqnWkaYY8q2i12Eq4WpWiuL6oJt9kzxB+v+78kR4yVs6vFUJUHShM8zvQ/a3gi7mVjkAV2Qw
Ermage6vPak2WFKw0JGYogn1N+Vn3kfmT1c/8AD7YLm/TzSJtjDP+vrvKzn4B+IY+oi+xCiAP/eS
8N//20qGaCUrGk4fAxWWO4r5IKCCE6ZmMK4EBdlPJ18wWxT9TiP1aYS8LMv1nnYaasw8tBcaQ28Y
Hn1AUS+oIIFodeGBNYV9yhkfTz1z36cyJhfUCpgLgoRohfKt+o9NPf67uHmOWMEzCVYloZA3x38b
/IkClOS+DrJdEBnYviWkFmvsPAy7nptAIMOyICbFWU5wyF5xRYcr7n0zZPtEs3CX+Hl5Wvg3dP0M
yrwweUtCb22R3Pzij03ylgv+wTQR1+V7VTbdRDHtS+IfExjif+3Qja6nplbnkSMkRfdBsV4UeIZ7
hxQ6/23tWhTOM65uR1CqYuCY4hJl95R7XbcWXQzPqkWdUDcRg5W/usTTkJ2KqDDHBySSMZHdiklj
6+uMt18EaxMJemSs5/e4Iub8ePAeqEQ0DNDvOzCMUZYHV86L6Jj4nlpTTc/Cl8OxynO7t4JAr8VO
1unffBsl5zCuL+lMq1B5C8Vzn2byENSIuaSO7ChEaV8wHkZnIB5817t6XQQ3mLkYnicKKWsO0GLR
Efh+Vu11VEOgStLf/33R8r93wzhKOIGcHflPIHIfplh/Ka9gd6r72nr57jFSwMuCPAEhhLXJiAKr
G9IaROf/XUQfbIJafNO+FRc6RPzNB9Tctpsg3yg/5x8RpEor34Tw4Kn6Sa8q8j4O4XAiHpQRFk64
kHLh4xlyQKZekFRwIakmsLpxfqh4ma2YnqabxT09TW2LFiRLroXzx4OLvdvynCznfeN3G+i5/WOQ
RQ38FoIRLmEKj3cqC34MdLzOvOKAfNj6aSgGC2l75/a2KkHcBq3beSODThtxjqe23CTzF7mJ4c8o
NcwOVHtNyyK5LLIxKzTGwESJ+X6LibVe8csDpK8RrLUjxG9xnAc/gmmEzwrwxXUbiAijSJ0q/iP3
3P//PJYotXBGYveErTl67l93lzgcerAsTO8eizLHHMAuIz9CTeBd0GC+xzfsnpQhHLhm/WU6Asrm
PooQyL86nKQ6jo5hywkGx33QzC3m8ZbdKW4wyFm4BiiaROm1DEo1MbQej5+DbEjMfnETY9m2sLH0
BDRfEBwshPkybDKBna5Jte7rRN9IF0xX3XsH4TAIYtSKSKylZpTNbplr+7PrWl5p0R06JKfgAmVn
6dA6AcsecTzHKBh1CeMzTKKwx+NN4rq9VcG3eBJq51k9QmTSDW+FcSmEzAAWhzZxO1X6weYxWoAW
7Vo7GZ2VhqFh9/JgH1IPR0wVc/MMyrZeTRTwU6IQX4iHrX8ZOT5LUmK+1IxzobHwclA41YelaA9g
HQR26Ir6drwa1x6WKq4G2fz8kBdTh1ZtUWdmcyKpbNeF140gE0m854SAOUcjiOrNEol0SiiXFuB6
uRmSqqsPMahqDfwzPax41P2fG1/tmV+IK/ovEeVgGf4fYWe2JDWSBdEvkplCu15Tua9V1Aa8yKAA
hfZ9/fo5UvbMNGAGL9lVgDWUUqmI8Ot+vCw2Ro4/y+9rZTdkI4fkvucxUtTi+317YX2SCNMXp0+5
R3oDMsMio9J9U+EMmwXUpgq9xSNdzaP3UfHvPx7a03BglPkjAeZMVvYHag7pk1FT9ziIggvTc90z
baX4JMcafFAyib3pR6MXZPp9F6YohbaZhDlgqxxDT7rcWOvlplpeFr/Bsj/r7aLbiMlBu7bJExwL
LIl0Sm2b1mR+WlfXnKDAMgMRLu2xZe+iXafReggi+7r4jQuRqB4DOgcOQLnHXso1mEyszziCv4xu
Bi4sHIAlRX16CBb3eql8keWA93y2NmByHdacE+d3P1c2A+5IL0D/3YxhvAtIKp/RcbSdmOoW2u36
z8/dZaPz72OtbWtCdeiZMWBNE0yfNxP/eu7SO05sjRDDpiuAa+9LujpTiuieOuOFOC88lpLS8xph
jdRtW7z0SS49fKT2W6ZmN3dEIilKcYrmlzZqBD7sD6k2KbsyjPQXnT2nBxR9uWUjLFQntrAY7Wxr
dL3gPGCXP6lOR/igk4i32DX1XTtr01mDTTSobAC5y1ShDbQavw2mb6UgyLRKApSTQRXUqGKNWhfJ
qO2XPVU9WDc9Q3svCrde1c5oXcdwwp0U+eU2b1T/xPSZD9ryO37KJCVw2VcY4fTadJhpnYw00b6a
dAwiSv09nWfgS2Ru+UrPGwzJiW0xC2u//vmdEL9Niue3Qtf5AKKNO4ZQ5yXyX2+FHvZOrmqGv4l7
R1u5eSevfmfKqzO/2HpwyzJLOyy/LvUovCaE5j07IK+A7TXGy5Dkh3ES8Uk3/Xi/ZNJx8fyQSGB7
upH6tVSzcr08bKvRZcmwYlb3LIkDnngBPNZYPPpDma6sdHQ+L6fH2vh8n40QfcAgnwpSYznTD6Qv
c6um/Y+uUdOTw5P8qgfo5W6crNWY6LjsKudVk149ZMVbK8Z0HZi9y7lUOS2y30QmxjFH+2pJGFbo
1utY0Z0DOztldw+csiyvcudjV7UBuWIfhE1Y5EeDbZLskr3btJ3YZ5a1nnTQcN23zuzHs0smXm+T
7rqsI3dBK20+ZVPhrtPl7F+Y1vflN4s+7qnCxSS+vERDlh6WE3qbjvG5M9V641rNLH7FOAnngHwW
p5gwlQGjsIbzV+JuuIdDrdTaOqGfb0Yfk3lmCGvr1xM1zBxvoCHMApjdoy5wjHE3ovHrYyCMyZN1
WhId0FhV9Dhil4sRZEoZxdSF1a6mmGNHytH4Unfjhki6e5NjE8ApRo3No7zfiLzf1rUK43H2TovI
r7b3p67rdHu3ENFOlqP/lHUYnOt22HVVnzw4FvkrnjrFp4Sn03lxX9JWTCNmPzLNnWegSqCIj/ft
RT1pDC6HcdikTlDeRtvuj1FZU1Q+x/u0ATPJknOqR/sDlqHkYCiD8WjJWKz0sFbek3zwqioJQPIT
fpSlME8yrvotc59v9/yUSujpL/E+bclm//RMA1wOdlxnGODYPL5+eaa1XeITRG/GrfS79TKST3Uj
8/x8kodM6h8xuFsHP5nIvSdYY5Uw8rJC+Scu53MUFaaTHkxqW5h3hMOl0/mgMVCwvmg//DRez32z
P6ZcXCo1Dz9P3KKrqYtPZu7CNLQz8ykQePVlZxvMIlP/GqU6VQEYGnbLt0pd4va1enXrzP4oown6
4/1eZbAz7MdljSxyk/u+Ml1k9DQiap8k6yUy0bJUHe7RlVo6w24igrvN21ZbpTUOPz8IxAezaIAO
ikw90ctonHQJqrpsIFcv5lgntsiaQa3CC89I5tDWYf0g9JrbWe12Vs1krZjzJEbffxVJ3DyobsWA
biIdOE9w1MFE+jXVZ2tKu2f0ncgTSOQMW6z2uWxxA0Zq1l5lHpLhiUlQkmhDx2h3C5BA6Uj0xiXb
1uXT1sXE9v6/9VAz8Nsz6UOJLZ4ysyCBB4h2oPnXiopkfFoY2T4dSKlp0+g82HzsitTI2bbzpEZB
kJflKzKpBZRGe2QhwvV1/2A0LaaRWdKokqpeEQ3HjTmgrdgifiL4Bph+Mn64DL9wXat4ZMs230ws
dezkFQyglfaALWATaQBNpJtZFz/8Uk+yeM444rf20HM39d/rpBs/+0XUeGNGqetyBO0CzlFtlbt8
fEHZRfMmYDkphgVj//t7b3WoJWGfONtuoCBj+W3VxRJ+/7ebVlScW799EApHEzAzhHKi7IG44DkK
BZzjrICGuuw96lh39uQDuHQ1Ta9Ro5/bKUJW1wnVLldH9BF9Sw6EC+Z1pBuSnNV+AQwYUc4oz2+y
Qz9ZPX7BxlhhFYi+ReyDOVVukrZbEfry4w2LRLTq7MDYR91oH++b2mTAxY00EX0PjOKrVhTZyroE
KYUWqzQotPNirB8YeftOKs5LPp0KAVi95Ujv2PxxQP8GSd2HB8X2d2HQXhYRiiVdubQV46TaPC1W
xiQcjXNRxJeo6bBezJl3E3Sh2YBKHyWf2kjvHvC6gN/q2vzEo/SfF+Q1WawmB0ora6m/5S4GYjyj
Bco6MlB46r2/eDBqXT6qJGVO9hgeUmLmJ1NSKVJaw4f7Y88YtNuUG8kxnkXeVObGX/q/fgsqw+eh
/YOYMocty6bJ4ectgeC0l/si4rBk9kCc5qjk3XY1TEa+qotKbO4RyWiELW/4sFGWx9qonF0x4tOY
DP+kKVI5scdSU9Kyy6/U+aSegvhACYT1pBoyWOMw2baGyyXB/74QZ2Kl5c8MYx7xdCH6KptxXN03
a45aRgcUvn09OD32wL6Pr3mhZiu8o8VObSNz4xqyXPWMat/6Sq/O0jLby6JbDxIwZSqgcflG+9XH
FZ0J8jaDPrEPyMp+9+ddlfGrrMswgE4TfU4pIC2LX6+gqYksxoA5eVPVqmvUAPu4vJj/+2r51sDT
la2aPPW3/mA8+J3fz8Gk4QELNNxTjOZbODTgSNTk+T5RycFfTrVFIidSEi5UCNaeLTEdqf1pcW8s
L9V0CXsEnfuHWFKF/qFLk8QzELw291/MNb3YdyUIlaE27G3FOswj3wsH3waNKoyXDLrobGaafSUy
AcMylfab7id/K4GzfrtW8/5fZ7Y1l6XNVTo/322225QmyxRgYWKLjLuPrviWVTIB8tp1tleqNd2h
81xgqLAiDKkxx0+U/X2vwLF87Xdh8KBbw/dl2NppZnE0nNrdcA5AS/Pbp1Rk2Vk1s/zW9OPBJVng
daph7oJCMZ7SuLn1CK8HOVv3ta7Y/HPqbZGdq7YIzvdnVDGqd0LNclrVmtiFK2LDX8ujT8t8ApRR
fhaG8dYRG/d0XEAcyQfu6/mlrnJ4e9nwDV4TaFGtOYm2bDDyZw3wfLJ5HqiI6ZpMw3QNdX23BM6m
sPxQOY0D4HU+KDKlbC/Lh94MiJFYLRydv9y3v0YbXEp4UMRMjhs0Wv9230ZOObSWAxHrHjmv3cD7
/0Rr+Wp5yUb+SKS040presixXLhlg7+86H5trGy/rjYjcva5t+J87Soc23onuEwDhgdTkQBF8Xkv
oz02x/o/PCp9aj4s5/Kyz9cp9+XFFZj8fESMZgQTm7mhv5ec8xaHdtxZ8StORewVRU+5ghM/CqSW
TyzAzsqkt8rrJ2l7OZrKY2tpDRwFQpLzd6Ml0tufL53+q9GISyfEzIzSHI607q+3cdDp0zycM7wp
onNWmi36t0XuzArSXYJs+NDR+tE1IU2baCJgvf6r27pGv/Ubt3lcnIesK+rXmLTLUZndkmqZZGfh
5/XFTzXjGtfpFQDRMUwi/WyNHfdZ51pXJduG8+ruuM2ZHBMnmsGf/sLE+s05xA+Iru9ykKAtzubp
9vPnNC4VkzhIzXgZ+9hdPcOmo7KYHwJbFjf8XNm2zvTi1psFvp6oeukj1UcdTXtJXNEFURXjbxzc
Yu0sWlCmmSqBd4SmMOiO/RwVKMwKLL5uRFsXus1m5tPtVaApH0ObNr9MmTYRbI9dnZiQnuzQINDM
iyhAjEHuIfCjYxFMG3jk845rGmiUzITxhPUTe5lPZI8n3l3CuT8/ZCOYVlqMPQNVxydqqJss6Z9E
LPljKnnPZSP351vlt/XVJTkk6L6ld49PGe7Ln6+k04nBTbLS8vq+eSdk6T8ZoDIOPj2LqxEkyFPQ
6M1TamPlUy2omZ02MPP1pccEUT8ao+/sDAc3KuhDcKmVqDj8pNVm0Kh/ydP0Q5WHgMbN3Fqb4QRE
2Smhlc/4JoOEwT05mCQqkifwiEKY9Zuord2yzXdKme5dcA5ePAwkwpXMOeIYzvY5EWXPSYzpiKfV
OsxEpfmgAvKJ6c1Q5kijGVwxc1HoXCaAaeRjZGz0bzH+w4c/X8D5+vz7pDVfP47jKsNTVWPP/8uK
oZVsLVLLBpgv9HQ9+SRoxwzWT5mOppe673/+236DFy5/HQN+zsJsijT9F8scuBktyzWeJHfMTpvk
7yGhA/Lyhrn1dWO69eMtGxXr2XbDR2IawdqPqmQHo4yyz7VT+uwS65BQaMduOs7T745LJn9xutm1
8zz19Xj/Tgvag+lAAhmlPjxMc6IfgBbM09L+W+OHPSvmP19EbhbyNVCAdCYgSxT4X7rPxDRxqlPA
5ylgyOOSeVDYcLDTI/0A/UFdA6Ex73K6k6xB8tGz0nVA3dhMrRHQ/TlQ0+04iqBVz9/mouz3aWIx
yBC5e1OsYdxNBtS15VsCjc2qLEqFdQFwIOApcATKvB8fDO1H2Jb1SUlwINlMQ72yxziEy8O9nxy0
qQCcqJOIubt9890SgOsV/VQNFaJGab2YWN6Qy3v7USqYRYxgLjz9n50gDr7cl3GXLY2ZJ7hbGsY0
y2OoL8M3wXBuD05ITGpM6cIMFVLydxlPcHNNBSb8DFO6GzecTMBTjnFG1TONqJ1fSCbQ6fW/r8b6
L3e8+KW42XLpSBRcYhXDCVXddxnvX28X1iJXjdvIZ4c29qepNypwEzb2hwZcblS8dgrkrMbQjza+
clguMyEr6lWqqoIhvy4pRXaQoaeXLgU1ev9YWRxj1pF7sRfnohl+1pf0uwOA6sx5bGW1/ocC2OD+
DtnihL7zmTKfl3czS4zBywIZoyZ09X4AsIOnM1QpbxDMtScLp6E2SmWlJubIWei/yJ8ejCUpEo0I
JKPUZZ6l42/z0gTbeqJPz9Zgpzd93nTW/fAc2jEYUL0iuab2NATo8bBazufLjEGF/rbBp5tuGUpG
3Dkt8lc7qOeYJ9DO1UMqvQ3/+U4yUOLuGQpizr0axPu+sTkMd0nm3c2kWT8gfMz/zKHBS9R2o74L
52+NAWDA/daprOZbNvPzpgoRY1lgkvnbWOg3wA7WQSZW/cIqvl48T7UIGg6GmKEXtCYpv7WVqYq2
MjtnPBYxslhgqIdFdF5u1E43Kaufc93CbonbAVIBCCHIfoqE+HVnXuSUvS5RxNbP9e0yibifQclf
6IcOUIHrG4Qua3b8O+HLr6GdvLXT2ByXSWykv/350Wj/tnc3AIFh9OYZTKMftrCfV7Igrx23m5ye
948oPiSvXVdP3YtAzftgBqpHWCde6xo4kwXCE1VTf+hsYuWEcdCk02fce/6jYvkre4IzrwgQsI1w
L35lrDsRQyGumua4fLW8GJUvdl0bpZ6T1eIQMGe7LC+F5f7zFT32tHAwN30Ool2UyEOU2MXZbHLj
EHQuZ/AhLR9E2rYHy5bGnsWV6KAbOvuxdFSvZmt3h1s2qrwoTUo3Ae7+baMh7AeGfDXnvO/iYlLg
0GNkCjqyHGxWuGuygTNTDbTPnqjNcMMvccFJdudUVbm7bze6QWirYZqijRmEg8cHmIY4E4EoqSN3
M2q54rVOjXncGZVb3o6PJOHcY+jHxV92+r+FmCn45pli4ARHtbHQ435+59rUGCCAGWybIt3gcOSy
hsofami026Kw6UeJo+CU86Dwqin2V27mdzd9GLFzjrECW7BqYFEN40cCVOlGcXNnv3yrcZaUbB83
ZtP7J93WLtIIt8vTeoGfoIExGvvvlj3IZf48RQn1BXpynjKXxivd7pBrx61Wlc2DjCwInVYNhiJQ
uZOIQv/lQjjzD/rTOmgKwtyqocE71jTd+OUWjjPLaAxR0K3QzAhNPO88UEslPvsy6u4sqtLArSPN
puOjK8sHox79VRb0m2ZKsmOK9hxaARnkiTI16Rp3Qd807H6fVwLypJOQXPYDes5KhzzdpLcXE5lp
NQH+kfg3X1F7Uy+IjeAVCCQgew1rqczqeLvMxIzM3Awqruc+9B96x4bPVah0WMBia5Ii3JkdEJwu
Ee4e4hYTz9YPt3VUbIIRzkvcaOrNSh879s8fatnufdSKa58SE1Y0sFb+BwxmxaV25Nc6cLlNB83c
Shy6Te+mz2ORUY9IX/PijUXVoFvK6hCj5hAJO5rzlICdc/Ly0iltdfZ95WsGc4dAOmbRxUWs9Gl7
6oMU1gzG3jjKGLXOAJSKSBP8XCu/1bQpCP9zWAbOlfGI85dR42+oA6AR6DDMGlXOtIT1f3l/ZeOP
2L5DBM88yjxsfQCJJgvzznJYdZXa3JF6fJdm1HrjZFB86czgAS2hwKIDhF/llBMljjjibm+PGK8q
OwZ6aNsv7NRoufFdSC9Jr7wMeJtOcezYn3hb1nmkhSC42nENzWHbB/n42ZZdsxmI/hxq3DA4mmcp
vBD4NmPLPsRIzJt8HID9zxEIDbyMpyHToTEzQWmT6tugGwThelyJpf+Mg6M5a6NCaHH+lgOh9hcR
y/nVHMOVc7Bc6NSxCpiPv2YbrCJ1G8kz3XPUJnwqUh+cfy2zG7Iu3R+2+Ep+SdmCDaDyq3W2ypRP
JyMcw/3Q2R8rvSmQMO38hDGNdUwftH1ZZ+7VxlgNGKx+cKEPsBKOp2U0bgYNCWDnZpVOeitKHTpf
oviYaiWkDyxU+2ZQ0kusxR0z/RBGZxk/yLGnlG8wSZcidvW5r3zOdfluVEGwZ0BLasyZM+F28iNA
sT8mNlBpXYTXeOi1Zy3xS09xiLM2efFo+fETKnK7YfmUh8m0eAdg/GZ5Z3zp++wzg6rmZqcF9uk0
7fnghBafDDi8p67ILc/hk4e2mOmreWZwylX368gpFnZsrGzY0jkQ3PzgWgy5JBfPVxrZuA3H39Zr
iw6UQ+k/jEZXHafO7dYo25tgPs/rafn05xXb/E3hMalYNjg/kYnCb/or4UevXRscb8510yYK6Ran
yWgkNLL0xgZXAlXLVmm8jVNjcrwyKNOSdXcylcZ8ivMRGK8IH3pdmk980Ke1zYmAdHDmelFShdtq
DivKjmxbo4+kneYoI0DLT44zDrflN+vg2Eoleo2MKfAUOSHnKPgbYqmTYlHinDOFl0j1Y5J+X5TM
toEimNetuhFaF61c15rteCEkh6yFTGtIurwipTj1ud6uIhsMl+EO9kczFSc2svxR3b7hQg7ZpFxz
HV0Ohp/+OevKHcmJ9ntuT8/FRGT/z1f59xM+wodpWQhoGissR8efV1dl5Civ40L5R0cDu1te7BY6
oD/VrG5fzCbDPTu/hDhXoYpjEyDw1dFuZB+nsAqPEsfAKkmU4UbMjACdMPWNLphB95OLTlFztWE/
IkmaBvONJk2uilNPhDiwI/rDJbYirLUoyxepu4fZhIMT3FJf3Ap+WYTCz0YtZ5WnfwabcAQxdZpe
bZamq5+PV/zY8msGJY+H/4ieNk1rvTZdkmsBPuRAirMZvNXQCh5aJ4oe/3zxfqnC4ajDQqIhnKug
UnEkLILxv446KuL3qLT4l+OSA8SS0K7qKsNPjh6euw4s+D6wt+Ngj4ewjuERpBW3stqKnTkybEot
bMeiA5Y9ZDU/on4a4pGjwKiy90jj9LGtoa11bGjc+dKmua79za82SwI/bSr451N1wESWzCGqwS9m
WDeNCHOGsMkXr41p0+bCICC/doUNdT/J/NemN6mQYoB0m9Sh35Qqwksw1OO5SlWbtSEkuNk4uscn
udw7SokJvC7FRbhZt3H0/V8u+W/7eP69jg3sHi4akbJf/71VBGVrGvAMpRnjsrDBz8IuvB805bp8
M/SpdavGBr5chnzRlONGrR38n2HMAuTmpORTfZe7fsyzU/rH5cVR9eQoCbIvRyUzTMm1d6O1UcLM
2iZjGIFq8sVfZErtt1WLH8VlBM8mE6+18etHz/X1wgYeQ89lrD/a7IZW5TxW1jvtixkHNycsjr7f
EWwu/IKjm9q/BIJRXBRE6TvKKbCs9OsEVmPdtnhcotil4rNBY128O4olYPb6fzOGz/rpb/ox0zYL
T5Spcb7/PR+npaPVx4gJ3v3s3uEyBpgcsDxSsy2oJllp2hS+SSvap3RWsGRI7HPz4b5L3JeI0jWT
VTqNSywyTkh6swzClewtZb9I9pGbUAW2xHI5BX8STrBflIG0cb8WZhY9GgZnnXqqi+ehZbbp53F8
qM3ouzr4dMcRot32bf6eIQzf/Cx+13MicFQLcG/K6NGsuusUqvKrnRoSv118BBvxbDOwWQsjCJ+a
dY0jfosoIR+1vFW8QWrFG977gHQMY1+zmosOQPmwjCup9NI6sE+5mZxqK3UfjBJNifQjrrjuS8z4
4gXabv/Q2epzawePosuLl8KgVzuSWXNMfBszk001Wpiat8UOajrMKNnQZhtINC9L7gWEU+w5FUh9
gCoL6A5qpXFD64BLz8jFymNqocaGMuEkeIvHtHgCl/cQlC350zAn0zJTavOe9CLyqpdwMN2w58me
U1Mop7JgU+RDufXa3E9xQLD9UwzCGa7NTWX5Vb0VpXSOmaZhgnFbZzWOiKvrFt1MHaBMGGkDOr1J
zKfBViSRCKDL2cwTCrhwD04ViE2hyHLnxIz19M7W1q0bmM+knMxVGLr5Z99ynibNqn/o+Q3Ajxgr
+6vgJ/MScpbzyIxqP0erEXY5x7oLEWXUnAdG5nhfk+xhyUdnBsFSDBCQPjTsr3khC1gM4I73ZUw6
M2rEplRSnTIVW70NOMxIrctVacPvK8J0OJsTM/fBeC8nbvyVNMAszkQqRNbunKO676emhYNQk6Vn
RGAV9lUQ1yfQqNZHMQv4y7dc5FOiJGAl5ku+/FLf+Gu7UcKja5flUxbWzwv+2SZHvC7qDBh/bVOG
KOxxZQyj2COV8RyYHa5VRIW9TJzv7jykXubSywvn7C/wYE+9hpy1FCTECR+g3IZwk4n4YocNP7U9
m4ApHLqfC63CmMvvJFVzs+Hm/y+xIp8ZYddr34FpfE8jwsJ3zq6Kl+pO7a58wNiLgSCLHOQdox83
RlJbDLFhwWaYcDZF00cf7NE9RXFfvIWKpW1obXFucjJuioQ2Ec0MXUckq9Hven8b1KF5374phU5Z
l63fjJyY3TJ5M5uq2xlGEcGmMpWvuK3Zhy8R60irXic84I+Lm9d1BtRRP/PPcTKFHp8h0N25dVu6
GYZUf3Ab/4QjHWNG6conqZBA1dtcI0kTPvkokG9i6EFpWljIZsCYpVbBbcnVElxgtbXzcS/KSCE+
KsttKMz0wcjqaM+iQIS1h6FYj3V8Y7QNp3cynhSwSa9W2d6WRpwy1TEYj5OOfaQZHgjaW1fTRtVr
phJMZkTFo98W+WuqFqBB4/JTVLZynZdKDdAazLDEz/dPq0USj3IHMiI6R8NEfBozBdOSb0oc6U8+
ADc8GFTMqeNhcsz23dSVb5x37I80MNC7yBpzApOUopRGyi4ZiPVRaxR/iIsyOI1u87wckf9vhEiY
pgAEb6FJdi1zyk9w/avVXXJAr8YCgQi6KKvNRDPH8lWMvcm0OVN0YTVubY3bIu2iwd+acUkIKui7
q5abcoWjZqMwEf1c6ZHYoPkMIExLnMpNr7z6/GZf2+4xm1yiiKIUuGF09Vz65dMdxRKheR3I357G
mWU8JoS/ws6i3rhWwlPjpJ/yKG6PZRtT+aY37QvGgne9cplKhH7wD6oDeDs44gvaWH8eHaqh6VjB
NIsdKSjqbRZk/bNicE9SsaGsdLTctVHFwTfgApRnp85ENj+Bcz6rCW0UCK82TMDbUy23y3iLW4By
bhUe0zIkjPnoGL0oNnqVfu4NhYZmzEIX9Nn2NjSIM4WdHu2ptp/VIvwxjA6QzaEtNguDNbOiftsh
2HgERvU3PBd0nqHun302ZDHTcewP0bYJlBdxx2cQ4XzvYCac4qzk4VqYtFgNmkMkLbhGiLx7pacG
geRTtQkrmmqcSP9uxDE8kowHV5CrkOBmljpjsmC/0AiYdhYs3cqL5Tgon4gll0RPoqNCkYmmm9Fj
SpiiwN5/urP1CAG/46SFuDn/f3reohMUGRIGbhNc1WAK167vHKxas745Q/c2RBqfHDbnEy7Mx5Dw
Aic6xnctY7OjkvTBMejTtzsXAWQw9hoEyMW4m2B1hVWrGbTehnH6PqHnq75Lns5wn8Scc9aV/JwC
N8rqqb9wqGquleZ+6FDvlr8+RNJVSg0j5iKmwVa8Lg+fWB8DKCe0iTtG8amX4keGWZVIEbYdRgS8
7ZiphQfM7dVXW+M5cn+YygSbdZZClBDHdcOQzHOKUZ4RTnOkMUAx86M1Q6LxjVvfw8KmX2RbEpKV
jh57Sf6cWY1zcpzAS6firOYarY1D+M60hLGcNl0FxLO9D5jCJlR3EJpciaiiVRZL9rpwZlN2xfSE
OQdCNWyx+kcb48CflOpTn5Sr2I0M/JQqaQanGdFwpu+Tyr94ooke/PJKaVS6VKsY6GyNLVOlsiaJ
JdVQQ3YuXSTBWthiM6bzLrTnNDfq4OM0/DXoowJFpRRyPQCkWgddTnERic/QvEB33hVtHyFvMFaT
tQST1wfBrhRWDzwxP0VEB5oQ17VpKAffsj3d8F+nruxXkKWpBf1WxdgDGXTI7RB2KygcX5I0v2V9
+l1pIbtUXwIreMhCnP/tsHdpJlAK4wbjrFTKLxbgTrXovxc2RbZB/CDs4OTaOxKsh5YuN9fvT60l
nw1nNDf91HydYmSudGKjpTXJc5rRXZmJhGhp0a2yEk6mSHF5gDng+XZMXH6n/GDBBXKtHeh1mqQ5
hPrkqFRTDoxtVllLF0w+2CwH/XUQdNzYFbUUVWKsBuubz/Dea1wfBtDMMnemmX6XJ+QhaigXybgd
bQ5VGRAYozaPqFnB2h4YqjuGjhBlABpIM/VJpl7aGsFGAxG0gx32bai1A9BHUpeT2X1IkulRcJgv
LHlmEvdJyUq45MEusmIUPfJGkptmipuJp2/7IOlvUwb1dejy2wA6nTqBg9vRgNsUHAPzErxhew7j
8Vlv4kOgiqMV259GvcQCwc/v+4xfx/noyMYNKcn9ToWNx7OKmUTL2hTpNHtVGf+rJvlsqMr8biq4
xms667H0rvxJg//kVRK3XFka+67P3gZ+zFFxz7ZafpuoUnAJ+64ggKmM8+VrKXIKHY14P8GH8vSx
pso3s3lbqDFQk7b3GrtgLjo+Wo72FunNtYwC59mU6ZcKQ/96bABxucghK1zmZE26R2Z7G/wKqEPa
vm4oX86zdT/n0y3i6pU+BYxoOUs4TAWKhPhEasTn4kE3iifbB47espxM0n028q5aHRD6RtA61whf
1CVtOHnqSVKB7QHKD+Zy12iGxJlQzMEC8cWhQqwxeqrONb9doWgEHmBhHre9+6NrLbDiLXdfLx67
TPtGT91b0h5d84NGmpigLNvogjoFRoIkEzBuA6ZViD3Adarn7pbi0neptuqYTAIbpGtEU4t4I8Kq
2NdBc5aKMu5yRf3cLSk/F4MCyC6eZhAniytTTD5KxSs1iI9tFr1rwtS8TtTFKhpPsUKtCA8FHDMy
p/+WPcvQdi9FHdDTqllfo0ilykE94eAsgavqR1AyPWXk8cQ8Pmq5oGmRAtYsbrbR8v6PGOtIkT4A
m/0QuNonus/i1RSZF18EPrcCxYM1uVa/vdYJwH6y3OFWjW0vs5hE9P5w8m0NjIk7qFtXhuNG9BND
3a5/oaWJVvsm/B5KBZO1tRKFfyDwcWiY4INBiunj5oe0ohHIvUnjSRBbGAUE4WR4P8V47gdVriqz
1JASorPEtzPfCxWjPVte03GTEfwvKqh8Whl/tcvorSvSrXDoyhFAJzZJHj3EySj3rVU863EI4H14
Evy4m7GduV6hQmsAhVOKqvMDS8obTWVfldEPU7ofwe/hhkTPJhiwdglvrhMDiJUFOTUnUwyQ7UdD
ls0L4MaRAyndnRsVT/x32sVTLmfL9fNEQUhiMtnEsuxNElgp1KRzaiaUEo/bkqnPOmHHwi6CvIuf
TodJazwf5BOH8Pzo5AI0j+7jkXfcYRskTyoza6lV8tjwZ1UzGXmg2w5BpvHc4WhDuYRGo4/l1TSd
TaF3YP51TCmlLF7yicbrNOsJooGvcs13zYi1jRlSFEhoTDmK97ICbNmYdnTwhUlFM8f4le6D5zJK
5Ca9Mp8V1WU7zgFqn/vJOlOOqkX/HmEoeDDAA3K/T7mBQ/0y6eGbNRL5ZQea7TsrbHdtKWhFVhN5
rJ5jM3mGI569WMr4HEmeLADWQ29gQ6Q3Zrdj4T+YIn6v3X68JGP/3bX4kDaUhnih4A92zKYMpFNu
lcza9Ka1HokNHYGpYxlvuslDeG3B0MB74ajiRRE0CEdyWLAtYiNc9Xz1H7bOa0lSJNuiX4QZWryG
1ip1vmCZJdDSHfn1d0H1TLWN3Rc6IMjorAxw3M/Ze21Xj7DaahE219znmWNUS91LBv7/JQ46/jEZ
LYIVeAhk4h6OURi9ayUG/G1WvxEbZmRppCjrGrQ7fFVT+8NZFH5rHga+lYUaFzsEqA5of23pQYiY
Vu3IzFSJ9atN0WE1JdRu39xhuAEfDACQ6EV1i0ElPQJDW3laInaZDSfZB0TmiqQ8I2EmIUD9DlUq
sWlRLCkV/bas4MfoKcvBbJ67Sj1ZSkbIXH+2ZPgypA4t8P6RCf2Z6j2DnxluoRCCy9OzB9yQFN02
jsXONPaszoZl3KX6l44k29Vj5aWzGYRhTx90188PQid/w7bprIy59RkNMluHFOk3ehLcRW8Gb3j7
qYXQCfJsFP12UX1m/DIb3zK+6RCva359DDtmuciQAdn6QDktPNH7+g4l0WZJ/9T4CFbbsicCfmi5
4fp3lo3FqcpD/vJY5DG7XZhVkA2dkRaCJm2RmZqyxMrQrIykZCWcv3dj7j7ato0PtWbGlETCHkGz
Hl/0aZOAoV2NKncFo6N39ko3PLRViNeIvZGqYxtH3b4JY2enctkGLL8BWzIbsXNN3/ldC26bv6nn
MACx3lljj8n3ShSlRzLLhgxEq+uIc+7bRN0x1JPNpa4w4RJdVmrfbeRWq8ZJt1pHApxskH02of0p
rfRbet3RU0vciKGzQVenV8WPMU4CiHxdsjC9KblKmZB4GM/6RN0NQbfrsjxaAWfamV5OyorFWkjL
rGiDFFqc61A8WxPBGWBEtM1zRd8Y0+44lmsSnJahX1ovLP20sylD1mVGbL80cqjOtYvXZH63tkRw
tgL8ybatWy8JWaqs9gzjELh2D3Kstr5s3T8Eflu9KuiVd/gtom1AFud7XStLqsPWF8VghjXo5Sdv
VMN7z7xnUU9v5FbwO0+z4WEmgKgiM0/W8/GxuVEP7CEcAISx0aNRl+1/uYRaHDtfkdTIbHNppQg5
U7S6R4PIVB6IvtevYrtwVyai4h7N0gu8VXGzK/EKbrN9k1GZ7xMPJ184lu2b6dZEQPB02RfTu5mo
nupOcW74kMxnIVAHTodHIl5OusMza/4hAlkaBB7M7QdMGgT8dOG9HbP6EqvKCi5HeAfwFt7n42P8
pegjJdD/HoGueHVlk5w83U+oDLgaw0CZkemEDmIRGsF4nze2TH/jhenh34t/Dul6dXXGcDz9OWE6
HiGYdcfUufw9pCDZjGRxVKAMMQtuPkjKMZbExxY7fUzl3ladml9/IFWTfAJW9xoCVzX/1m0049Bw
o3Pruvl1iCfCPIPXd+4Ep9TMmldVAq9OW2lCdPHHV40+2nyC0jfJUmblWjcS5ZxVqopsgC5a26ri
FrbKuFT0wPksPGtLSGKzHYpMZRUABb7pRus8wl96QzQAoDp7g1aAMVKYNDu8VH1zRN9sKfJ48FfV
HhqtRrvY8skHGGW5YRUjWT+iqrDyzIVcn8hnT9jGLVDTbeOr3ZkrnIRTYziGnqd+Mhoa1Ptq+0Df
THvWPeQm03G9oMIwxn16zDste/akcuWjBYt02seZL7JlX0bjxxjXz6IIIorQ3iamURYsonHgJg+S
r2BozYVZupJOe0Eeu14Dd3W7lkS+Fi8js/xuQh4ZCnWbmDGSMkYmz6B8lI3iEKvmWmmwiZu4w72F
JQ0+ZL1PKLiezLzkus7G6qeI7cWoG8pvXTqXStWHk1QRsPodlRaZ+jW1G/h+qSa9J6u2m5VWYW0t
TVPbOh4JklGtUJZUmxK1t9vtu8JyTmnY95tCc6O7pfT6orFr/dqHXnMJjKZaoEnJ3/sUdU/RDta2
kGXx3mjVk6WLz7ppdqXTaM+jqimLtBqSgymmv6nMSSisnWwzvxtl7sbEukB5At9u6LXNym1D74lH
fL8MaK68WirmrZHUqJ0YRm/pQ1rZ2g1V86YqNwNN+jdWd5Ujv2tROdMQahwj5pI33KiYCac34MkS
LaxZL6zXrFUejDcdJdO21Vr3pU3qG+9r34nStQuliup7TZH6QEGnX+e1JT9zDbHgdAbFMGeZoA45
d4ptEjo0jpvk1Q9kdh8GW5Cpg4XKpNAFrZ2lH5ksiR4E9wIB9k1BwX7ORsAsQlNuIpE+jcji1ext
4yo3Q5zVIWvKuNyNZv2sd5k3XBorSDclQGxMXq6yzSyGKsBDJ9C0ClMFV+Nfwq6vhkR6dVPepUIL
bJsn4/v8Rg7naRgMAgkJhz0p08aUlnKcN5KLTixy153mllm7UgYZ7pDPv3QT6Sp38n82ysS8wlnq
YTXQkuRgYC6fT5mJWH/Pm481MjsS75G91qi5SXYaiffwvwTYCdS5GJH1waTaHSGKywt6Q55a7WHI
6T+lkT/aXK2+3bH4qbhWfRkIVlkl/rCqzVJhJkGZg6u2PXVbFnzQhqfXUWG3PMeml2WcBnTrg4EI
yxzM7XzQMAzqyshN29hBvNSpNnzQElTo/LJGIXAKzU+rAgIfNkirCqe6OWlX3Vw5UZ/0+nc1HRo9
C29nmRiPwdXD43zGfC75AckW8EW4hEWrlOtCsiwF+XppY+kuuJD0VYHLcdNopn4oeaJe+kLkq1Kr
w0902zudycovo7DfqJp2r5RV6H2gBzmlKiRTs9WRMRE8965443U+FYDkJS9T+T42XOd2ZNVnlLXO
yjB6VpMW1cIM5Ml7zkcnPJB+9OSbYrzyvAfrDSIRJXnXoo+D5zKgSzafQuLTKXUi443wandNX5Cm
dtaq16GsxXL6INyo/iuGkKMqHPOlRUK2TyBZb2Ts5F/lybUM+ZVaYbTxyVnZi45qbhvmZyKh5Fef
58bSGF3ilRXYWJZQERCT40DbhL8KIYbD0jFlv04gs60HUfAHnjYNheAEGewVFIvxiCqn3wVfvhq1
JABz0eRCKZ6pTRfP0iAlzbOe5p1ewEUhRfbTLbVqP6AZh9QVR4CHCtQg88t5g4ohOkJ5WFi9TW8m
0NLzvJGu/8+reRf3xNbMveSQljYCKXwAPNcM+hgxootFZ+btC4sIb1kEFTqlPMmXBBoZzDEUWNxM
oT+4bYpFMLjGVZnWOsBJ73QV+gVlO9JoKZ4cVK1gCdvJ9OZUaxaq3CCSdipyyFTsAyG027zpYt9i
gdvHKKsTnaCQNApPeUXdrCVww7S8rzGz1MO8oXNKxWfaGFYPMGY+KB2331gyePp7yvxqPm/+Cegi
/zl53v+ft+fdedNQR1yXOlFpbTUWN5bP1TmQ0aYQfnHzuz72WMdCzKkCCIPZdHB+p/IQ92lWc5r3
5uPzz8NTGBa2HoXYBvm4mKDTm91QtEqj+mU+9PcH0hgEbiXJppmPKUb/lJUom3gK8gdX69tYUHjO
QmOtEtywh1wDBjpoX7KI4n/btz+bxKnezcZEFFRuWsPzXkpJlEfJzAf3+HAJKtVYwRsfyAA2ftat
AHfoDhijk4kTb1VoLc3vbqxTRnZfP6ZJ6j/1nTA2RTflXU+em9RseaQLeIYsZTwZ1U9VpVdPrD4a
ymU9LY9pNxr9hwcOZVPWE7jGz9snG0FU6NMEhb+lrRITdkTdKCcihH92gX7U/SL+4dEEXeQWLnWi
QoudgM4LCjGqdzhm4kc5EorWsX5+gfv0EWFucPrafzdJ69hK32+2UTFmH32UA2dJ0i+JvXhNmkeA
zFNl3Zbp4YtfdBeVrvSXo4MJIEOCxR7RPjclHyt+zfELz5j2lAj9IeuB+aokYVsmn1pc2Z+RrxUk
U0JPLwvMG8qgtM9WH2Yb1UDYMQeqjZXlH2pwRhOrR13VKQ/PVoWRoqbjT9zw5XHeS1QycS3K7vbk
tJgPoYceN6KorlVLxYBqWXHvBju/k4CqbdyuNpbhhGDKvWyvRpShIwMArSzCqRk4vaTOBu/XrEAu
ee7PZsiDH41Tvtf0uJ9T1ky7QXOcLaSg9AVu0ct8gjvFJURdUTwN3Cd7OFDBdigV7dXNvHPf68GP
uLbFgrKRew900lLaesg3QVgw/zGoIE3/EzupuLytjSsoF9SpZd8GocOvNJA/KJ1f3GHOp0uRxsmL
U4Gbhi1wnDehbsBukOlH3vcEqvXTYqamxgfLJVVAyyPIWzvVhAPTCXwQ0fDCcy158lIB/BiTopYP
RDnqz/gpu+n+zLn9h2ZvhNOwn/BYEn2lvAxhx9UQB9HPBrXdoI8IJF2kBaGmb7OyzV66AnqUR4ks
IUCNehTrRsP7QfocjykBIVOY9hEmjc+UIYP0PcqP0A5HhslQ3USeIT4STTmMGEWepVum58IeuXan
46xInzzUCEBeymuWB/9seiSQiygdvA2YBeIhpdJA4JfDdd6g5sUpDjx/zTN2LxCjP2JQLI+quAnm
AXBI08+2srx75xhEpWXO70SX3n3e0CDvNrjB49XfYyQ+HuCZPuMopQNU2LT57b7Z+8S8kwzLAk9H
qeAkubPx6PQrek+2jvS4okrlmcLEtlZNEiYMs1qyKh12Vt2810INL2FK2C1caOYBRpacW8mqvw1/
8MgQlFMHcZlfadOrqAOEYrm9tgp65RE4sr94Mu4vPi2Ly7wbtU1NuaJ4S0HlLfCodVeLnsBVZCRV
22SerIa2Tfk+2J2P9bXyW/Ns/JyUtKwcH8kMs3R6YZ1RlB6EVfn3zKjtPZ1Vc8llSBSV4jbngvBS
mFS1N+FPy30wkis8AEABssIzX3G6+KQ2DT0ssh0oVYdkf5WsUxU9NpjpjfG9zAtr1Znyh5cE2aUe
+l9pHEcvFMdYA+USLetYfWsELy0BxZV1o11K33pipu3y6cXoU+u3TMxEAQHTISFNK+gR+VL1TXOV
9g3mmFTZwTHNz03Z/XtTV+NnG1IT1DQccopZOeQjuPpCDAEmn9SwUFTPL4fRd0+kE5eNyhsEID2R
r2Qd+eWPIlP4tlqrf6hJRyqf6v5Ge5xnoNBxvTZtPW7z0Cwo4xErLCnwyaqgKUQRiDRXNopRkjPU
MFEwabav5jfmY5KFKH/l6e35RBmokCTmfd9I8XNTergjwul3ZZDrZ53oTvqQRs913+vn+ZgNxO6f
V9OxLhXeQmSmsQYxZDK+TAf/nlOwllNrTT38/YA/nzKdRhBGf9AymjF/f3R+d94kAwn1XgvV+H9+
9u8H0LjtFn4fNWTp8Fv9f+fpnbesfZALf35qOk2FiYA4XiKizIvhz78FTVa3AKTdL61KeBtTVOZZ
IgvdMru5WoHSHTLaJWN2UTrj6PiIrQKWvjvN8O113jcdkW+m3Nc6xXzaWAgCRzs59IEgw08UAJBB
RY/jFDFQMNb4igO7NalfWVQ5YUF9c4Q0VFZ3jIrfjae8tWaElCFOrZbiW+xv6qZtLw7hoib278Po
a74GBAKLoW5l0ZabYWARbQ3rzP/Vwrm8qsTJ3eeNCblJVk11siuL5k64GvSgfdCAy0+h7r3Wrto8
PEd2Z8OTwOm6H1YffypgiHaY1rVbUhMnaQJO0zLDPjqN2W17DIoAkU6MddF705TuQc/MeOUOSbU2
vTGaXF0rMt2QUvTWQYiiXjPaGUtNF+l1QuLXJWiqQrYO/7/2XtdVtSRJQmcW3tiXLG+efYLpm0Yz
X9Ox5XuqpfbmxC8x+WaIKREnYZoqjWTcs7DHIzIQrqhRIjXVYSXHoNig3lo6PfIpTNxi4eDS103i
uTLE8JkxtA9M5SSwptRJEt1Vnh1cIdu0McXKq8oAqWRhHtDV2KyVebesCyC0Vf4eTXt1QjxK6gXr
+b0mcpHnQe2hjtAX6UIY4y/dMKD3zbv6vE0YeQ/z5l/7kDoZ7Kd3Wmyhh7+7thM7JEBP7/hmn60M
QhaWLSaFBxk24aM0+QcVkbiRuBA+0jHtTyxv/7w3n4VvdXTJKvfRu/3ZBL7erPwmBKz732PzKyxa
3Smvu38d9xrAYc68UXxJ+1avaUH855OiPsiYmVkwLHQ6hX4ZVPegRXkSdblGJpNaHPM3g2yq9Xzl
tVUV3buOBI2sv6JR8r9C8TYaZss8hPL5aDjWyuppbpOdU6ypgdDChLaNCbZ8RFRF90Mf/zIcAg4I
QL77xF7c4z6A2GKnG59J1iIQw3CntTdQt2zCLSjBZJF1w1a4ZQ7XmXsSUjaZJ0br3rIhcs9lSTJg
U2fHqsivI2CxkxPVAC3iHimtgafOKQqZruaD6qD+87adxth6lTC0MLX4cIf5kb+b+WOAWcekLzyr
KPnJqCIHjyfedtCbaOuW4fiB4ID1qEMtwwZpXgehi86D43FM01fxYU4bZoQCEXLwKUYwPwbaS0Ys
4BayC88wrAxST5NFUNH91buhXahlCuyrpTHh5dV4cGjyLYvm1ui5vh40KtlFoA1vPcU4LFidQRMq
H4B2bAlTc151BzHzgDWQZFzOgs1vb6EQwCKbdiO4fXh/2+7It/itJbrYeL4iXpWe4qMEoiTz/iy+
e0Pt34HLBEerA6GdOZr9Lm0DmAbakxP8YfNlApdA1pM7KiblFnGut/O9uF8UiL5Delmu2HWFg8Ik
aSeQFXbUXGo0IKZNVgVrcEvB0a+Vfw65nUbAVX7yrKxUF90I4bcauyeJ6mPfgEFD+uV5Ob1/I8Zg
wdoagQbn/N2kVVKvkwlSWFqVdnB8lSgEb96qEPgY36fD84Jz3lgaU8zExwrtGUENW60jUztp9LdA
hzMWRRgSTD2u3+hwzYeJb2XOQI5WNIXHRLZib4jZQE817SLRTK7alCBj0S2lDSFu/3M8z0yYiv8+
PUFxQrm0PuRxOh7R5Y7H+ZU3hJIVUIrWaciOPkknf453sdEfwd+WkfJNORKLshH8Itr3G3Y8apss
ebVbAizC0jXWcRz7PDjine428ZtIu/dYQCx1y1GeGQclQZ/84edXql301JV7Sgoz8KmXOPKCgMac
oRykHkEaaoiTA0yEP7Vj4DeZH1HjAzxVRS6d2MDjWFiE6Jb55uJQTY9apmLpm1+OsX0BXp4xXOwG
ph6UNgvgwfjNcXEwkrdle1RtBjGG+r1QJr6hbadXve64iVjtkFz/5Udas0498dx3GPiwXNDdpyx+
yOxsw4RO20dh0J9atexP86t500+7f44VHenZPlE+sDkoChUy9k6s7f/ZGKn0TikURVqp6aZqq1Oa
wSyZfCi27+DgrOCloZnfF1X/O5725uN5RiSAhsPLj3m0DoSTZZ5xVp3RWzcNhtOiKvwdM1/SCTM6
A2pSdwcixEBW9wtDz8dbXja/Z7Zfb/JHNurRI8V+eK6GzD3CHvlgKmgCvmSt/4UpJtnHlv7eRX16
siwJzVEfuJy8dp+hrq9URd3XabRNCiTHlNAPhWa7h9L030h7gWfiGto6Ei69584u8Ng0NOA9CXkW
f4qGlH0xpT/nJs3Kus7ReURQcBVCu/ah8zPWgqewVvt9plDpi/Vh5+iLIo7EKg61aGk1+nfXxk9d
7BKlEOF/FsreEPDQzFI9cV3s6kK/ZC7PtuwCQWmS9HAptmqNJIeI7M1oY+PRCEcdjfFaacoUrdNf
lCyGAud7+nKwdQ3J3nfBPBAP3V3maXsEO13EsKE7XLoko4crPWGCkLv7IanFqi+eu5Ksr9EWmLqt
4FdSF3Ifx2TaEKwuFjKAXQqPbtEQO7GI3fzLq6vVgAp/4H6KAydbhKH9rAa9s26CbtuA1lilOrmw
Weftw46ntkL45zJgQjwk1J47mihu776mViGWapbdQMmTkxUJe2lEcbQSzI6gr5JPSiLNaYzB13lu
zCPR945EpFDi0yAoUaO4VgVZ6V6Un0VsWAu9eCUvtdvoEFeznOJrnEX5yi4hTSYlrfcaCHlkB0vC
/x4FOuUVG/6NlnHo+xaX8xDYa9gF1muevLjqVANHxX0GKdfc+6AhLttcJwY5FS7mfvAX766Q+VtJ
15GZWpbQ2mcXcNFDoo0/hz9xmet7tElkaZp7jA1PPaZy6HnrqPKat1hgv6HtucwyRJGZo/b0i9Wz
5eXBvsQqbJBFbo8UDPpcZ6pcB3IXhI69iAVTV6jfTUwz3RsFQDTV1WksoHBNKc0MOSlYnoNDMmtg
dMMSWKadSTRZjtQVW9AjjZqTGlP9b+tsJSuW9a7S3RspXoygqJZV0pMqktALoOOFlpVWxBGM2nIg
GTWLRHqoQvOnEyQNKi8gLCAWFNZ0cgsFUE+aX5TA9z2g6aBXz3nh/1Zp0iwK2v9bafdroVHVIY9j
SYR3so6IakHOl2hLxNJ4nhG+E9pU4QzoqFl0qL7LAhm+ag7PsjfqI+WrhYnVx2Yyi4m/zFcxaH0m
wd1rHXoKMIV4B0pFucQGlTdrMSUKVg4eK4EDrHF5IEeKQIXaKjHy4uBeu56yMZAPErzEE6kxWtyh
knaY64o1sobiwe8ReU/F4NnLsmqHVRuxHnJcNGGx2OnBWF8Hm9wQEop72gx7rfXgZ5jhE2Uyer/m
pgiRwgBqOA4KXUjSadJFbMrPhvmd0ccXe7Sto+IxUiHaO+W5BWS6Q5dSogj0LUjwCqUzXyj+iong
M8vfi28NUPG6pjk1ajUc/MhbiiJnBQ7L64R1hQic2NsDhfrqlQk50U8JWYgc44iVPlHRpHP7Tb5J
VafdWqb2ndNcOXsd/6CRxNRNAiPjmZltpCLj8jaCRs8irIRyhNdwGRmMrxFtQD9deA3VVKmkxT2N
6/xKF3CJgXad04i4pgXeHK0elTOEykVeSo8SSmOtXMkMr5b6SHx8/EW7UJ6tqhcbU5moGuHwIm2q
OkYWj6v+yeCymASbwynKivHUxyEA1L/786t2TJRVQtn1zxudgn5ZGnFFDJbUVnWkkmE9ir1mRFtR
1yM8DtzXUmgLDeHtxWeoOLkE1tqUug5KY2OR8sytRglnnyEWQHe7yPoEEqVCO1QPtOcBnXLZuNGC
MR6CiUnxAYZeljp7P1Fpz/OsXw88jBaaV2GNorFKNNOmiLypQWMjVsK4IJyN23bewQRuPzsK8tr9
UQm8g3bkhgu/TECIhf0qLX2FMcD3MbIPiDC6qT6WVHStakiyPjmodR7noN3r+ubpqbHyJ4iGAs6a
5PH0ViByQk4hxGXUxmsd1dYiAKhHCKVinnSXdDgloMxbh3sRMQaqthd9MLxvjbHGxqNxqxvVe6ty
f9CnQpje0ClDx701Q7kD+lie0xanLamXGLWQZYmMO7mqIKn6jlZf/VicB87aJZO2I0sjoMPwUErG
/ZE6ONJ0QYwU3ixNpB5DZMDgizIyNQlyB+4F6856F2gH0dY0BWgwZD4NHYQ/tZp+bNt1XbFGqFRZ
nSxMBSdd9X9gmkInYQSs1ULzObTSfksrCQUoT1P6ejaDCWNIgnxbYR40IgKS2UHptQsmfn3bokfP
lPyHho16A9sN0HKADpQ6OUJfOHyYVA+F91nSatxQoeBPlurobFkuHRql/On7mcOaxJN0tzzvMlr5
r0brzgOF/TvVekSciJsWDRGNq8zv008prYdbDfHOaly+GqM2Hgxq9TL3tXQXkqZyN1i3BZ59i6zy
boY15HNfV6ADIOMBEEO9XSXYbxCkhU97dt1VV9lHDpIR7oI6IKGqVQS68NBBvVRhv3YcONsyYDmU
httKH65NkRrneVPXrXFW6rJcNpqXrbEO/fOGTauNnsB04mCWG99hljuf/Pdn51dGRSE1Ngje+v9+
NIQBgXA9LzBZWgZYGyTjfz50/iyn1S+VDZB1/uF//S+5+/VD5NorUQW/ojzv1kwY1gFhtV9AJZKF
jkDjXXoQbwUJBZOx0132emc+MDhGay00s5ve6nLTjCr1lQCQIHjNSZYlXpDE90dVXRAAhJ9ncN66
yHEZ7zJqOoO68HN6ffgkLuiBmHxoYX0NuQ2kqYaHysywRqdp9pHlELYtNIhHvYopYIGvFOlGs8Lx
aVBTqjOysw5VqR5xwXnXslP1Z5q0KkLZWjnMuyX26BUOyHA771a2QppdjasN7UC/UyfBZ4B59GTX
2S/6890zVXj9YWXbInwMiZs+Q9BIn0s7+e0KpT3Nh4ShyjVO13TjWMG9IhYis0VGia/9DaN535DY
uEyrIF2U8icxPbTUyslXEOUkXstOXSmNvImqcw74h5cGTJO7AgAiJUNoDawxXdiVyG7xmYyYfOV6
Ub/VlcS9hwEomCpXphBfLFIhgFtwKd9Bhw0hict2W7RMztp62wW0+yv9s9PqgnU6t00nzUtayk3q
EFyjgn9ZBFm5hRULtmfvCvvLxS64sJ3g1fGZUxIZjZzRpz2NVrIqsy23nvWBGXkZ1u7O0MPmmgay
e5mARI1DExN9f7hNnXE3Nglhm0Wnr6oS80DdMfX3mfS+VZ56M5UpkUJHhl6cczN70Cm6Zk297ceK
dXO7i5tqFeNQKpLxILXwzRb+p6YxA9IKZV8U4EFFdwH/QDIMGuYhEYsabwhQ7g2u3ltcQ/e11Dsh
PS+VV9zq4DFSPBXEZC3HlOBGJwKUWYirG6R3XT803M4Az3+D6dvz9X03TJCz2qgXhcdYImxWhmKX
UwFKOwNzww3b7kYtlUNaQ5IaH1o+Qnwp946/wjMMRL/HfTbQHE98lFJhe0c5wnyAUr3kSxz1k/JA
8YpiD+9Jko32QnTpyRhYGqjnKIOiVLjlLtbtrwqALcF8T0VXgoN2MF24rb2t4nwDV+QCIO5WUZH0
0vEzkPBifmRdyWrB+rCMh93nOzvSEbkXNrecxsJKW5o9OiJHknBi14us9X6o4xm5+r5K9Rekxm9N
BMAAc8umyBDPNelHYJk3re0PtLdfTQbMaXGCyOcURVPfrtqQ77musNW6irjBHrUFDG7v0clF0OSn
UnHutuPdHF3ZU0uZEvSoT1owrL19Ww4FdeSeLpwtr/g83L6852TFeV3/FJmUKNQBb57PVL7Czq7c
OoZ+U91Sl8Yb6Yw4F9JDF5UvHXMuv/bXR6Bpv4jfOXCTH+C1rYnXu6oxXaqQEFicTzSqo+y9YOKM
uOqpTSumXC0rfVfjUdOpezehFCAU67MyaS2YZCuiFQM1X/F4oV05SZ9DymVOpb46OS1jORUDp78X
VSCxSLmtFoVq/sTwDCzhK89ydC85ojeb0YfG8lrJWSD0EkU+09xOEoaRRuJrUL19pkVrixkgCKIV
aSiEPvc2ai1mNjFjYmKLQ4nVNmPdHqQAujymw55+60h3tIA0EGkE5TjBfRL4B/ez6+09TQDFHh+j
l30Ls38FsrZHBbdMyLbpB/OMYXFd0gIPGlpf1jh9mSvParbIdzfRYNOZMOn71CtgaLtswMHcqeTy
9HfVobrehZRMDGzczTMPERK3fbJgPunQjkuhsmqNdA3iyLhz2/gbC+A6MSF6Cd51SgvBCoVXLE8M
5+OqCO113aRXbnM4nQxcKe20CA5nHp9TNYK9OaAFIXK7ca914L23PTlzEcvXvLjtGnVhGfW+N9pT
U5l7TVN2hR6fHPfM6mlvdbJYOglaoEF+5XZmHDX9Z6l8WigFd6XG2Fi32krXFcgnP6SufVduwtoJ
b+WYblCIPixLECI5YLps26Nnpx90KxBZGgHC/fDc2+oz8+wNCMotgPGYFTKK/0jpP8YGb5eO1oii
8TvCI7h9bf6NHH1f2ty0VY320qE3biCIJoN+EhpiAl041qujo9QIwpyrYHxu3OIbZZiGR4UsAL56
+TFYw6HGElZ4xdH6gY1oE5TdRePBhPMrS0OcFNyXvSJRHp2KvKeloKxMWRBuknTvQzWiCS22Bowg
fDQ3qwQBzkoPyUm8hSAHaBH9QDYegmCTdePF9s0IK1nCFxEecmmd1Ao3ghPwkAB7EAEibPtny+O/
Ad3Kzv0RjuGbEcSX0aPy2v/OmSmB2V/K+g1ZRXPMg+CX7vubpE9ID9ACYqX6iwWfHPJI3ttoI7je
JKWNtgIUhZTGZPnqKhpG/mw9XsoWVbiNSgJ58Al85KIDKIUrUGKhDtyj1nZfLFkQmmgSbphfrGQY
38xCOXQGGeRusZueNmriv2uKXLkZ1hhHfR1MHEcOlTs7JcuBZ8sWmvAl0BNscEr93grSGZxn5Fp3
tde8TWVck9b6NiRXXgssAUb1ogwTfB/1R5H699hmCoGIY20IsOkeov9RR8dkZuITEMylRBGHrz9d
63ikFZ52QHMXFA72OSneo/Fl+tZPu6uxUwrnUVBw0XqUd7Ch3vW0H+DEQVPMJYUr07r1ZveBGIBq
IaWzUBePwdTerfzEIthdYOkOcJ9kO2PkamopikQ0u50iuZi2dUMYsS7y7ohwDfu6BKFCpVcvKAzC
evmOt7AVtjUzW+ZV5afiJu93wF/E0Soayy7kh06rmith8uBy3fTr/4g6r+W2lW2LfhGqkBrhlRGM
ypLtF5RlawONnNPX34HWPeUXbJHaligCbKxea84xU/yd9Mru2FPfm6L4bwnlo0esxYZNBpWA5bzZ
DTbnojc2dWs3GxeeQyHvUmdqOLBPbEp/30yTEcDn2c1+4h5F5h3ZpoQ7vzPvZrHy3kRKrzH9KuL2
TXdB+1sxnRoKKpw0d11aEifFcnQc/bdeRfCFzT1qw63ELiMoxiOmFWG6cTRzF1F/dj8FhCyBQtEa
aaSkSKMhLMxDvTeM7DCMwxZDgkVwDlDAgzbr+3aKj61sD33CsBVjVOpG+0SmB6TDdnZI+bEJP2gB
nWw18S5us31vpoe0SU6pCHe5TUt83rYxan6DYThRwy1j91S4TDwALbc5KvAOKUtxpFudLmB4bG6w
bbVD/bePR2OHhfdo2e2hzrqgd619O+ScKSIDzSNa14NRhsfY/SzYO0k00A6y6KkcT2ahXztrOcTy
jd99TYG8M/A56NoMHjZ6YmU8zzAuZ1Ct0egcQ8M6QmFhxTQP7TgfJg+xrXQPVVIeiIzeV8QXm9zO
Wm9nlfM+LacTiUlBhnN3oI2RJ8ZTz283LPsQow/AybbLVvd6owWtQL7Tvhb0cmduHyHadJrCpygd
GPPT3OnILOQOXlrufkzZ8E4yYJaw10sbwajcR9V9YAoSjsmp06HpL8YpXBsNeAci3Bts8w4Z+XrI
DdBb6GjAOYGMGyN+AjG/BmHKhTMepClPFUCd0amQiA1Hw+12djIfNOlsC1gicUHyFBf4TCOqoWvg
1g9EJh+nmsg3V99jbzrMaC8Ee2Wwubu2dWkKg/WvnP3UTAH4jENjIqgovWNp2kQxe3sgmpVY1izH
vU1IdEKLxU3uMm/3C6CU0nRQGbuB1oNxTkz+izGZpJcCiRTtaQzNy97W2YBlxIVFklpd7od2RO+h
v3gQWdfvl662e9YkOM5iizXnlGkYnrN5V2nZLQ3dExs4IMlgrsXyGvW71cptWBe9s4LVhLuqpobd
+nrcOAkYKgY2cr+4t49pVZ5soCZphzB/EUFELjsb9PPgZgQRSpBP28Iyg45ImXIo2TG0l8jOr+lg
X8pKBhHOFRLb/pTsrQwu3lifj70QRyebdtSMa6r1TFpY6+1TTd/JKL639GqhO5y0RA88Mmxq7ZQP
7k4Xf9J03qVVfRCaOKckOk7SO/H53Y160GrNec0UTHl3vImyztuk1t9p1bRk/aGg6ixHZ5di1AVI
/NGW7RV3c1T/mshhKjhvlm7s80XbI0HHMaURPSk4p35zXA0b9MgXASEShKeGqxbxgzrgogy0MmPQ
NaCbXZOYEzCDp4pdF7nJcXRkxvWLuYcNb6LS95Bi3Jtjl4QUMEO9dUjyPKROILFCxMSJe2vE/Dy2
w0+GRjhsVnaiClVTh8YQBwXh6LQlvmY4Rdo8rX6MY9D0dPkz1P4qU6hjUnNZBDqPvspcYrfICotx
VOEPKGitGrXGXncGTo5FbSPDxjg3FlEIU3Ex89/o9jCVlWQmDXOYnkW2fGIunH/RrNcevNgvd4YO
BIF8dvwm9ABOeayx0enGzxIoRhJNoOX9e+yy6U3Ww2zyV+E1wfrqk4JHClvNeu/rVx3AwNUeoo96
rKw3QVsbobK3M8woIXOy168q9kFlBqmHNlLGtVD807UaIRAEXv/IjPlV2EvD2CrTi4PT3RiFEvyp
3oWiajgFE6lJFIx/cwYc12hyUq4hX6J7YlnD0JBfbRnrZ3K6fG4XPR2ZPD5SbE4HMJXzTmFpCHCI
AxaovVXb02NRkNMB0oECvJTFltWHlDkDeoFK8nHhlNDaXxOYESxxyyFjZP1jFXabBv+2dbPdN9Wn
jfUUrWqYHtmCP1Qa+xvcCP0RM6LNUsEQP6Rl//2zMpMgn9yvt2zxMR50U0jtwAHHMTrsgWE8S3UG
yAa8LBmXGlGK/zsUYz9jKc6m9CMb2cSXXa7M2elLlMOQmfugi+Bp29aQrTe7lmE1sK+dFvbeNtNi
ipU16nbsoDcXOnf97xc0D5TicXcOjfkrzitxTzBeDh7WprVnE586G+DyGs+uYhzVV+rQ1R0WHKed
4EEAdNuMAxHpetacTL/pH77fmKnxvoT75vXk3s62llDJcLCf2NUPNzOLAmgk4UUdprkOL4Urf0+S
vKXOWOlHcv2ueddp5t2Fg/hEHTqbZYLZy1k9qlcBU1U4dxvPaaCCcxQ5pkLXCXM7+t1lZm3tnr7J
F/Fs/Kx9t+R+LeObsegaw7DUZu/Eb2rUL/33kr4fe72ewgmdooP6jnpNBL08gXWT9DMY8zwOM1VH
VLUe9NduvmOo/Ro8twnm0VonpTpqeRCAKCR9Xds7yBHvCh9W19lzM8XDST1yIvtPXNcjjr5uwjBo
1btmZWINtv3W8OYEUs7+dXDqv7k5F0f1SB2EQQz4Tn2Jpbze6WWz7b0Za0BSWR+QMYmhn8yjJ6Lh
yTafxmYy775g1AqMaLii0mdDYVY1TsuILDLa+Op5XvtJD7EKTrStjTmZH+KhQYKKvl29v+qd5tpk
F2siRMTdgI3XMZvDHJLdjd/dRkG0HkY7YkbRJQKlFzIYXMNht4tr0yInGNeCOtQjVgUTdekuTwhu
NQyLNSCs6YXnS5fsHAAvMK8aQTnTyucyjV7TIn7VuvhAlJAZDPTCj8hv8V9WK9NnXXyaFPGVO9CH
03WND6o2kXrFz0ahM5xCf2Dw408BLQb51uSswTbap++YoFQsDdYd2kM9b84jU9HkYEP+IjKCP16G
aOm95FOuZ3oxJBnUrLF3DNvHqjTy52JBNFANkYa7gdxlKyTz0OuJJlt7ueaU2DemN9bN1qe/qwOf
vtn4GncYUR1K9aAf4Qg0pktjuVJX5ZuTheaBAREtfHh2c2uNx0rrw45EXhYMfFTeuYzfw9j2EL4n
z5A+z72xzGcJ/5SbbZGjn0/8czikD5INOxEJGH6t9TDWEdvspDaXjSBxckf6LZbTtbLx9QJWQYnr
e1r4JVYaY1OX0vjOaR1zm2k/YqLWii/mCrbxii2ynHg6Gn7P5s2ttkjq3Ms3IcsxM2KAm549R1PQ
V9PH8LXtnQ4T7zwhJpaw39YIq34enKCT+YePQFlfeXiWyRh2sJPs3Yq9Ox2mxlnkDZt0fSu4yG8t
tqtL2iFNaUu9vNFzsXY2DdVN7lfXOgaXRyiYflx1dNeqP6SyM2mtIDl1Yz6qttV09IjMKd7jN/Cx
V2Q5pxz539mpNW/d49d/2l1voX9wFQPISxH8e439Xz2DTyHFNnlIugj0VLO4D1k/8afnvG1HvbCL
S9VW/lvvrch/csxdtkiRRVaf6Vp60CGA3I0+sChfAERuhsxCa+p4R90wum0x4VVNOqJs8G488nYl
9N5QBmvpo4RwuETtg2+3T5Eu+jOSLTjLqY1ebn1YcIu+mbTIXCogvXqcx8k9ra8YpHU8NzFiNPgH
Zm3Tl7SSF243qO3aTiuZObXu0duVZume+hRJm1zv+JZm0fCmNkMR7eF1z7ronELlGUFdXKBZ7iy2
R2tni6sk8357bvk1t357VOejz7IyGOBl0dpM4hOIxT5IWk6BibylDVEmq7MYGw1DmLU5NSefxthR
x68/LkqAIVpVPNy4GrtNY5fV2dRxeyB4yK7fJ4sQm+IMEZgcr3A8TGN6jlIvPAmVWEtQ/LCfgUJs
nGmdXS81cmdMvhf1Vet3jAUZOJrmMG70VtP0TZPm9bnsrLMqV9ShWsd0US4/7H69sn0JO3zoXkok
Zjj3Cxqgtec8yTy0NiLvu6BA+BUyl4HxV8wnV2eKqMoVO/NxYzLSyCgGt4rpaQyGzUh1PrqZm6At
K+MXo3ZSDJNAKivX+UpwKWJpA6clmCCuNcLohN7ZHiMwYfNzWBkf89QkD3pF2ro3k9cXWb6ghzuT
aR4NgQJeeaVr/NLpg95JKKqJhnXjA0zp69TU6bnvTdRVLsmkWHpRMHom7J84lM+dTV3JjAL9Nu66
JQ0If0T8mj+qg4pWXiUL6zXqm/JPZhhoCayhP2L9nO91Rt6lWoS/F1SdSImtkaEXUevpBKxPM0dk
dWMzf1/Po/DzI4BrPN/mSLbEWqcAJ/zSOhxTWqtbN389IEAsru6gDY8j4alHtTR8c9gqB2EZahPr
cc4lf04JN6Q2S/tRPZfns3lKAcNXXv2osAcAeQdYRusyqFViuBlOoLdNejcaQX6XxLJE5Jvz7Nsu
kAIpinOTTM5zGCIOYI17JDOFRpNXZ4GR5eY9wjqFn9a3PqK5j5lu/6j5cLwMgCRyP20OWYbUXzDv
2fcJcI6ULutuQcZ3NOb052SX/UkFd6XMpQOSQWb/E01Y9KIXo3xykhL5Idl2kMaiTZ8Dh95EWmze
AAU6l3lEY7JSGtyRFiXiAdIAEs2/qed8IIO3KcmsoIzFqyrfYmC/bMYprAEVBAnLCJmS812dtkZm
aNEd2oJs68vmnKdteHcsy71j11tZqbFn/sg93QpUCROB6NHDhNRVWlQPOmXlwU4axNn2MMZ7AaUc
CzgDiqGgVf7/TzZ0eEyyQVIAIGrlEuszjSa4BWHseDIsrX0mQ4TwpRhpFiNBpCtZSSaQqrzX1Jsp
JEzGdV7VEqQOvXT87VQzAJMzGWNbiAmnzjHdc6MZ8UPaNjTjXBopbt4gHcGz+dqIPzh6uv2wrOqM
NagXop9+G9J0KyQ1NsTYdGMtQL3Faow6qV+jvgMEO0fOeO5NbFmbGjoeN9o6PBuS0dtUEQrsa/qL
Dpb8YsrEfnQ74yuWjBCC0V7zLtliPKIhxqE/3RSfjdIGHKMXtkfRmc9k4YVHe0ZQryKO4TT1J7Ya
jrcb80RnfljaJ/pCT6r4kAIr1SCGZR/X4hzhi/uVlhpQdHcsnnIaHodlJkZTX0JBbWcxlViXr24c
m0OENgjPX90jW4LPs8wIeTw/grefZvUupwCi9VRn7/2Ec7iuSvfRFGjNzMkvuE/2DrATeCxeuINJ
G8NsEZ9yjst7x2jhhE30ASGwvKvlwa7iP+rkxQ2t3y62owOFqE9a7I8mLRl8OhTDXdZdmMq/A7Nh
BxHVj8LU7EeTZKMFkMrKMp1pyYtMxY6vL7gwM+NSAwwBEUgfzhkLulzDu6LsuYlxmc0xw8Mlm0uh
h6/W+m4D992SO3V3ZGQ8Okv1GbHbvDq6nx2sGOUuFwfEnPW+pg5lR+pl1ybyOyQ3ldYTYU390VYb
x3o4mKXx6CY4ab/Pz9QgkM6d5onYEv0gjBjW6xrrEEuAeGaHdrRwibsduItQlWfvZY9jaKyXhXzq
4b1xwuQVnDL/u06yyYiNoCD5DzeJ9hTFf+L1pZLqnp/jpLrggNDv9pJpOyM2whsqS7CQZEYQviFe
JrfEWWVEt3JoE8YdwnuP0vEJBcvyHCdil0dEq7Bo9KX+ojbB5JJ7dHlyfSsqNIqojeZfjm5kNOZk
cQEevyU6Id259pi9Rzap4OU71a3x08JAhUmFSZnWBL6TCnr5XnOdnOZNt/zyvgBeDHCEfVh1/mFJ
f9evxEgNAeYmSRbo1xEz9RYNwHdzwKsN7p5W+yTXtU0tcLgxSDWgm7AlMNS4RYVvBtM40fTWzGyX
UwqD9MwPpG8GrcGnwE27eIeG/MwtT4wYRYZfCzqEwDRIxgHvitIvLDEe8ajom/hsYb3NYBDcvaSj
VSbcx8nvXG5xIRb+MtQ/89jG/THm17br7JfudcgmQlDzunh0q2SbdpBqzJepj0rQf3V5G0jP/P6H
be7CdV2XxdyJATqYnIo6XvR7WLsICL0BjR7kh11kaj81fYBaEv2IdYMTbuDLycHxENQow5NThcYp
9pyCvzYO4XpxMAqmcsWcRRVoARfVfpi+5IUQz6hnnOe2zME6TWAjivX+haL1HHpE0MPY+VPWUr55
fuo9VokdIIqWb4kxrlUdJRo3QWZ7sXgHz7kOy8VP9ajwKgsaqNcSecA3hUEKVl3Ra/PtAvcLoqOo
xsH0b6XVMcJjVCbGZKm9nd8snz1or8z6yuL+uexRHU3VH3vlX1N3wNBhmHIdFug1bF2xhmHmDqoZ
sDF9Ovr4VM3xjI1MBQovjIN8KOo18axIC/tkx7C4P0Qi1p59Pq2q3umi5pc/+9ZzCxhj7zNj26uH
mVm0cE+Z8gF08o/Szz9I8Xus83q+8bkQr9PifyZz2tz6tIr3M+Tpo9N4nDycFJcZtXBgd2SghENk
ncUwvyIpyZlaszPC+7pihCQD8Ci7tnJq905UYJdZhvLYDG/NlFVX8AUXeDLNMV3bQbP4w5LAvSfD
8ZRHWnaXa+DTpA33hiwaQQRDwN2boZ+g+S5k/BomIn9KM+uHGKsQJa8bnXTNnT+8mLmTx9Q5NOdm
K9Z2ZGh35pUeGbhVbQjsxDI3SzijhhMz/4jsPJMkFSNApx8fx3HIyNBuv3jB3hMGyvxYx2m5lwLJ
q1rAI9fUP5nQunCpHejQdIWRAuuguzMzr08szjQZ5zy9LtiEjlbSoVZuqzUnwSwPJv23IDe1kv50
26IWQTULEFieWQxrQBG5PFMKTbQMHhKR5OzOsKX2KHacRlof6I1xo66F4uBJEPotOmDGLl9lNQRZ
2w2PS5oDNO6Zp7CtcreNltUnc0yY7GTWvY/ji7VQY6vrwnDAEqsEayC3+2YhltmgnY3QOX6O4q/E
ScxjqYfF0eTNw78HngZCtdzmpvivLefyUi1FEyxrYKpZzO92Z2VPBZiYgwGdB/yOfZki4jwKGsB2
ZHJ7CMFJ9mGOusWyn6zKTdFDQbeTlv2bwqK5Er3WXtVXmpMQzdvo5taNuWySDGOjv9rKEd3ih9Yf
+LeLwa4vDkHfxtWy3O3uamsfUPb23lKZN1UIO+6ABY8Orblu2qx1O+pNaQIJmH6Q7hbLW2tSnn0v
HbbgTY2gzzE7iT48ugiEMpnM0nL9SzUsnbYOevy99JNr5o0d6TIjFU43InQJHU5JK7TjOMGFaMYl
2VUSENCUaMS0ZlbrnbHw9JlffwBttc7wuR6tDri5wr6PKyQ8N8wGVfvkEfKBy9NDQnQfAanvBz0P
t4VoQdOU/bg3urjfjuxr2sNokveldhVW6ZaHpRcJSsoxuWh9kbDdZrJIZxSlMMvulJJ2zGfkq5/9
P4oEb7VAxnKdQnJxyWIP30vPhouvu8mxwYYmQX3vdd8gjXue4gtCk/8/kHQimapEn0VB/qoJ7e2x
wK+CF2FIYUdSH8icHnbBwGgnalS2qjZmE0O/oQKFD4s+SEdcjL7RwkRLBu5wXfYsYwd0MIh9db+d
8uYvUv2BkDADjXRrh8c+gvAumh5tdQO7ICG+eJuHFHS7UStjFtbS25qF1TxkoEEYZNyz1POvCFC5
z5lVkrR7r0S5QIBHSwXDgt205RBE/XTtNHFlhEDZbQ3PUe2+NojG4eN510EFRLI9Fsg5ncCu/6S2
CyTTL/GEsmoayOFJ+pty9rK6I+AQDOYE0uMpHifmdM3wRO33oXoGDr7bwB6HFw8x0MjZfbQqb3xO
Te24kP3xThG/JnCN7Fn9HgTpesAoS96q4WC59ayjnSXGq6A7dbbX8q0pysCx/XJfL5g3DFO+EPtT
n+oOFyo2pe77M8DVw9quW85W/UQrtYmymc2v73aBOZU/MjlQR0/FBNh3IaWKZRNcrTO+F3X8WDHY
PZtlCguSMm8fJjqTjEriLVzKS+Zmvwd3BVzW+TrJ7MOTFC3QLLN5TrpOPkYN5qd1C1plNP06Ogwb
bWxg03rYgWtNY4rqsBEPtUie6TcYT0an81zV3HwHGzOsua0q9IbS604OlP9masQL3l4Um9LaTH2x
Bru1n35BfkCD/aId9HGbAK5ggFqNt9byaA+5tgigdTJuINWW2Uj4C4jlZ0zlYxiMSPyo/GCz+ZVx
q93My2KdZzlZ9yixHu1OtufUSLx9bbMzgPGGOHctd5e6v9Iqtt7qUHPuSfaE4rjf5F2mPWYL/ZpG
Q4hrVFh5iorkIrOftLuTRjvPEW+dym8ksffFyM10F7uD/JG6bLIBBnpnr8PpO4MAjd2q3H43k+Ic
LbjwaFaZjUboT+lDbM6S6OT7zLPjoV9dHLgyltH4w3A1fzU0rbz1kfCOUV2MJ2Li9126ZPBn4uIR
KA5SEYlrujNwTdvcV0NUe55R/jKLXD5//06EeHu99OGgwve9xLAmHqi/07cVlWiWxU1VykaagYuc
CGUcsp2cEC9oOlZOtbspi6bba5buMb2hl+lKDTUe27Kdetj29kPap3+dHFCn52rOrVva7gkp5X/+
qd5pQ1dSYWfdu6nI3xCKsDfYH4ClQSGsX4CCJnBiuXappd2M0vIX5BGMhbrYgTzHjjH6dNexgvo4
RHmdwV9YG3NWWWCzSH33rcj1X9hhnb/oX6BECe/VnVtxQDY5E6NEK1sdGjDYMCXdcfOd7NmDwf1Y
CgInF5AVz3k2nfqI6kyE4w91dRpxypSp8KajWrPTrm0obefq+yHcUfqUFXjscuIPqjDs8O68Wkm4
t3tM6qk3fvAzk3NCv+QQsl6eY5n8Jpui2xJ2YRzidW9OdKv/QOHfbYQvyiO8zaW927ZkT006gl/E
t4Y96UNtSTpozvQ3qUxxQRoav6R+NRKnA8NW055lHzd/YIc9a8PY/Jn5Ykxks20lgJOiiqB8RPjM
Nac7+M5C12JaNpborDcGt+jlHJ3ntG4C3DTujJ59GZIs1a4QHTu/Bd/91hsX42LY9CfUV7yFpLbI
4rNmFaADgiLk38x4TIsKCxYEIL0W024WOZb/hoiOOFJov/hxFlrJqAWkfJOixCpSHLJrC05135IJ
Vc6mtZcJ20s+YCYnLoVYTyfQwLxe5k4vwNwLms8znfNSs1+Iv833DXZURK5aTcNrfFa5ppWoSaNE
VB4kc4XFkky7cJO61sUOpzyYsQtAUmc267B9Vx/NqmqKVavi46MTwxVmFDwybsHjtYIMbjjOpbVM
rGu6QdLu/64uNShZWoq4ypOgIsuQxcnOuMxhjW/xgcmdrKq+28hk+hodVh61e6ZW9DbsrepjnxrF
Qcfis4v9F4Ba1h/5imBJ/PUwS0lSDISZOEcvFfaLA9/jYlYd3Oh1RwyFuDygIvfxuGHmxq6BVFXN
4MAxnYyk+sL62bzqurFlluQ9qUfcbhagDcDx1MOlpa0HwErfI4IbgG/T/AFG1D5hHRGBcGhLf8d3
Q151IML0FkAqh7CQ/93b1FfM2LEDqAVx0iF/rZ0ptXOiouyu/Vh9P6WeTxFRbbt+II/B0dzLv4OT
Vijk2/qDsjrmD+aR+mav/xbLT1W46EUEHt3XEpxCdnhWO1T80fLSoARVW1WQeHhkqdN3JhTmaxGS
oZYOafFSlQPNeC4E+0TY37BVI69/B5m2uywG/C906jUovJteN+WPqgZ50OqY0onMtB+m1hT4F+Qf
vH5GQK0NKsqyjmHnDeFBw2DIzmQ910CbY9gesbmPHf0hBef4oY9eewKguEOuPaOb9qBddVPzmMRT
9zDIx3/PqKeXEatUOXFjpLM/7CzJHK0x2HIwEUHUbAk7cMZeP9iVbwc+2qxdKjoQES6CAAsfzw7O
D5THMoEo149G/mA8MUtteS2U2836VePW+YPzkha2eyuQBI5ANXYFxmMULyiPaZLZt1gDbpM4zvKr
dKiPI9GGZ0sjnUvdGpRCgryZlFtCltf0b9yuDgx23oEv3eYJh3RxmPIo2XGpIWJJou64ZB59kT6i
bohDsErrZd2Usb1zYsc60CUUL63NNVPb0af/pj4qNlEkxoGVPEKnPsR3rcjLJ09U21JARFd3zM5j
wlu64OWIGcGXOSY3bfS7J0Mr6/dsBXjQB5taOgG2sMRLJejmAekB8uXogkF8OVWMDwfvaqa5B4yR
TJ5/D2UFPZa4AGMLe4lQHfUR78iqOalufs1ffYYhdQdl1lzbZKquiPyXMTkS9smrIh6G5snISY/j
zKCf2rcPauPm+tPw2y11SvnOv09WjzN8XWz6dfHpHdSwQ1sxPgsdkKu1g1dVlC4jTJE84+GCIEp0
qnrk1CE4z+iilqpW/Yj1kNECxMsGZ1J9g6xZIAhMH78mi+WJ3kK368oi4ccCs90VmCJZtQciBbwQ
w7sosI953btn9mumPbatprSeYQLTCEoW9OBNmO6nFkiss/TXVND0yVymcwtdK0oLBpbGwDa/bfvk
XjK7xN2JNxg2EGUXoIn4wQxztnxxCwUb3ee/Nngml59l97O2eQdV5qk+V79QKU2XLBHdLexD2nAp
UjKaA2RrNfoaGt+9RzGtpGi4J1OZv+qmjhBCQipntwf3XxgPUurJc41SxM/npz6Zs4DwJ8bf0kTV
xrbrVrptcjYip977UWs+2ObwEY8Jjpd8qG59nr44rrWgAXxO1kEOfcT6oXhAHO3zJ9MDQOF9+dZM
rWVSCff6upD5aiLmEh2ZTyTJ8t4Kq/7t4nhvYtOhO0ue+ZQgj7fMFqd5Vb6t7cTSjaZXxoPDdm6N
TxQi6EXUQjUhEZoQrXtA3WrSYer+hfoKVuNin5Ih/CLOUH7vMEPCdIDYocqPuLkoxVdEnvJK2LFv
SzcAfksZJ2izh4mMaWjhIF/wukQe7aWOeCn2y/8XXMzN8nZFdKz/G7fb7lA0TM9BcE637wW/MNz0
aUqW6mQSmbgJszI72SvDQPWsK0zWxAemcqueM9c/eV4Ye46G8A6qg6/lGMpibaaGrg0a+iyxTefo
x6Tpv8Po1MaTWj/HNlURnKojjhvR+z8bEU0JcCwQO1zQ7rWZf2alBiG/p9kVohNVAcXLQshynctu
b6+7pqWNzYv6Ksv6hWkVcZk105XrQNtCWl3QEZtOmoCQRjAgjS6y6iFc5zOqx8L/6TGFTwilggYa
Mis303teVi/qujMBs2+iaOw32Rr9xcYy4JMwssPiURj3RHtUQFCVCCQKvfKYyuVdd5vyrlst7p6y
qhCTpxk4spSBhsHYIgEDuwmVnsXFjqm+qiz8wqHlH0kOcXCXVnbgFTpV4yDuZe0uz2gS9pU53yAb
yy2clOqjwd9/CO0csXyYA05wi5lAPuQa6iAdw4But1i7f8/FOJFde96pKUV60l2WWH2BJ2+EenKB
Y5zv2kWjwxE2CUFs5Daqb6iHfkiThJpIKfh8yMWsA3g4BnHG0Ql7aD14jJK+v1IPHSv/CULBP/57
PoyddJssWnacO0zsOJbJT3cAPnTchmyAUhe4z+wCSCe4kYFabWeR/iKAsrurT9b6SBCYd3EtktRX
GdS8KrGcymfF1wDYalOcwoVHAIYdKgqgQb52syjiXRgjWF5wp8gBXb7DoOzKmIbg4DVoqSViZmuA
IsQLs66Bgzm+8ZGqgoghKtJLfuNxxGZ/UMJD0lJNyMauUe/rwm6eJuPchtLeqh8VpkyfozZFgOhG
D+5ExAjnU85Z/44poLp4hReo3YfrvdjJUBG/R95uF1oX4WbRo9P18RXJs72pKnuAJhQm+NcILKss
hAdt08OoSdO/QwJCGcCNgAEL43kdg8gIiwrwjvHU01a/VAb+1xi2+WYW9RhAyyzoQHIoSt84D7TT
c296VssIIJrnBM2zhNd58+qQyV9kpZAbZBkdXF0vCCj1JBFCJmrWit1LR1ete5WpL8mjpWiNZjAK
iW9sp7Cufmo+PpiK62JGkXqrrOEYxZUHxvkWmY3/qnKh7FT/rw/9hgKmIKiiGRBr20UXJI6dHoUp
vefOHe30ttiUstNUVTfT1iowF4b7a6qiD6jPD+oi1jr/AclQupnGWxin8w+vKMxTsmACHSNX/8mr
eke/87eRHg53P0KgyLXx75Alzoj/wiZaLaaR3Mv5xyyzL3Uqnbqkr5rZbaDL0HnQhJ7B/Ku9M+hv
saVxMF+YweBG3IGgKJ+Kslk5RAZeyrEnCo26hsiO+pPY7OL3ML7SHTQ+McmzeU6dlB5RstxFHgOh
ZTt2J1slDNRnS7ewDngtSVjqoVgrd8hiT3NoApEhEWVjG2P8MOUkcG4GUmQuGbfsWmvcYwxLfAMh
iztmVv1dv2hBTDyymsiN26d10JKTuyVbaI0PJnqvlPLU6pH25f3x7AS9y6h9rc8JlDcbxxbyBS1z
kHKPeLIBaa6ZsWusASkNYcMHUJ3K3iKmIbHt/6jwCnAtXxGYoE3xGMb0xreZnChJQBvsSif+M7m5
+BkWBfc4EAGQM4bjd3xYK/KH2jFwL3e8017VMz/y0oOsU3gwFo4qI35alpErE5wxhihtvJnhKkGK
RliCTGrO6PgkUI+Jhk0eo6TXSnFORrc/V36NewmwjG/yImuREFRb1++h2SFSwEvKLCS9tXzuHkQV
hozFrS/WhT6QpYvFax0DZqbhYgmP+TjZyYmdlHfHTKfvhJYWzwMuxn7VG6ibq+prVBCM9gb4IU6/
1pwWe3zSyPzpv3czEJ3qLNF/haalPbSa9aAZqb83vYaZHDuzrJyH31U+Fyb9kK74PeZizfzRRfnM
+mB+V+Eu0Iir4Qgy5MK/UZW8RzhTzrFFj5ASrHtChlisH/7lNxlJxSa3Gb1JGf4XY2J+Cad1RuFw
S1YyHvYVSiC94IO76dqEBa8l+2xG7UfL2/ooPX/ejw6sOpVwTL2MB4S7jy3KLckSzmtI1/vxe7tk
D8n86DFnjpBAzfYGPqlzXCJGs15sWXsywViEyhDBUQljsSOvHSEqIyTNMH3C5reJz9aqZg3bjN4w
fwxdVB0hreKN7yZzq25DJKomzPL/d1A3KRcZmR63N62mRav1/8fVeSy5rWxL9IsQAW+m9La91K2e
IGThPVAwX/9WFXSvXtwJg6R0dLpJoGrX3pkr4/FgaLDDNqYfBdd1CYcxlKzCYHjC+OZmMPpZE93n
KSErLiJZRrUrAIghGrewksjmhZqaIQb9DLLaOa4qY7eozoEGBNiIwbIwAcyObpLEaBbsX2Ie+ktB
wukmAIxXM44hb8ROnANJ2xzjwXk+wR3Casqg7GG9nEEYJMclQ9lUpr7ztR3R2nl6PJ/Uoadg1d9U
AzbtkhSNijTarzgwsm2ckHicaeTkIMElIYhcLENWHE0PzM1F7S0zbzmRQnHalU1qbFO/G84cG9xN
4OsQs8sAS2f0vB4T+JHI16Pj/4S+JXqKv6uVNW2z+kJDBQEiCpOncYnDXQ5Ji9iexbsgX2Ph01AK
uAI/WqsUXU0B3Hkh13WjB7TsPdfpXvCR+o8hiRsWmikhY0IZgy6k29bMCHwAIzCUUusLKQhPMadd
+BEeySbFKPFTHug4JF50nNTXgdHZPlaElKxScNGIvaZX/aFdOv0llb8uc+2iRZ/MHDTzbmaza3yc
p9gzrk7fZDeipM8AW8OTY1g/+yVusORNeLvpAIibHnNGe/Hj7KlOjJawiRhTLEk5Vl35t3Qe8nuY
9Dpn8Kz+TEjMyP2SLNJ4/FS/pjTyP5Kgc8j6Zt6u3y3jELtekFnHglaw7O/2M2dvvyatIkz8j6C3
i49UL0+eTV5UEw76bv2EVvW3HeTgx3wNo6I9IPPT6EVNSpdjlu1WDZNMOVFSz/7nZdDzkxNY+gkg
EtSP76TYKkyr3KsZXh6Tn+TZdKv+KaQ1GZJL1uQ5EmNznzg2kudnNsA7fI3LgO9US2Ln0XSJdZYF
v5sRRyaCGatLGdb7AujGzjFwX3vyoU6H965psIdbhFvjVygvDGm2tBHxCeDjWEu0/9mQpxpQxX7o
9fbgGflwFGXinNdPZN0lpo5aQn6O1ArPg9PmV7zod02bsrdoTl6AXc/v41j/LJgGB7F4reRIohlD
6c4lbMbGgqfkQWDVvadwwb8MqYa0YCkZiuwwwkiaf/sf9wdT7OzYEMdWpkO7VouLdGiNlotwyHpS
kmId+Qn8Hkw4Y5AP23pxbLTGL+oAnAbNyXNgZ8CeeMzA3D/avRNsy8rj1ADr1AzT9Eb+HrHISV0R
RwOwobOxqKiyz7BIrAV4DzBKeWM0E0Ny7bc/zKypwKAOTObsoNtVS7ZQjA0el5fmo6xoz+OSF0fh
4ODyfDDEuYnMWA6gTBeBqWtRvaaVpeF6A6IDmphwsMp+gZLcP8wDvYGO2q0kIi7NCozCegZkV/po
1lZ9Hfl7RxfUb4T23WanIzOi/q7VYfES2rpzGyWbfGSe+7d3lrQMgYZ6AYHSJETgsnZtlUbbLkLv
yLpknaeJr23xSucVW0ewK3JrPGw1fyLDeXKKnynZ2C3o0r7q9AcLRzlIuYiOmdY2/U71JWEX7EN2
JYbViL43qjEplruPOiC702VENdUE6PTHnOO7VH4yiNvSKd+Xgv3XaOqXqrHMe+Pm34i1qb8xR0PR
46L+6zr0o1lO8er5/QvHX/0zWO5o3aVsC/Ct2kfddOheWOSyfPxZhfh2o3Ko34up4642yuCUlUZ4
XVcuBIsfSbY8uRqlF+0OsFKmdu0HmNLAD1CmTcVxotB0L9ZIdgjnVGXjEQIzzjSbxVZkrOCHzmLC
ble6SWQqngEGt388bbgHTj8/kzhKqN8cf4nH2bigb8/upSZ9H0YLalO22Bvh2pwvpm92OeE/Dyra
cAW65c0C0Rx9mgMy2826/YglauvKm1pzp/m40F3BNM3LrCtugJFxoYOnuU0Y5rc2s0oGy0wjXVCb
T3oIQYDIbv5NefIY5J764bULsaieD+OmIShzWJKfzCgBiPz3LVBN1xG+Jiq3tiAfJBzpXzVEppK7
dV7PHzEkoVQwBc49KMtqppAuaBCYtJU2rfVaBAjiGAB3EEhKMHsY/2qt9W9dnPwJWODflpBMtRYc
cYXa/a3K8gslQ3RRd386SmqIIFLAaL23Dm3xZb1BEPWgtOfYBQbwslS596YaIjApCGZLXseYtdIg
2YVIu47uuaPDwJ+S8bj0dvKkeXr4uE6tJzt1TsoisVDzATG0bYJ4dOaSpR4dXK1N1/aAL3sE/9Mo
4BjyvPYrY8vzz8gQHu1lDJ/VA3/fOzaEQIEZHrGnqbma4LrfKEsf906yKQDfXILijxokd4LtucUe
3giul7HsL0DgmS5NY7tv5PKZJcZrrFfZyU/TEu5oN4Mnnc+q3LDxJMDZRYkZpsTklAHrQMkxO6eK
Ai83tuuWrFr66oErrSE/mqJQlRsOKWfclEza1s72pI1PIoLahSXZGaURQUeljkN/2ivb3VZw9GP8
MvwgHPqrTuLzYmfilk9FR/7oeISsuFmlP27JTizw6M81IZhQDL4ypcPrJGeHeNUsgGQVkx058YkW
r990Op4vXGAfZeyK+9ggu9UqUoftTqMEAawNcGCaJ2TjSbzX5XemHrqMWpNeOmQceb2HmpU8AaeN
6YQxtQIQxdgptNJNLk+ehtDqmxaeWaK8C0ZQ76KeqYfAmP6+NAINJrn8U/VeXRHo69VdsCvbOMfy
DsP6svaqPAHa19ZLUrLkjYWMDHN3iaeZeE73ktbxdalt/B4j8860R7BjzZ5x7Aw/hZyNwmqdATlF
jrTeM6DspPpPvIfrIUHL8+ahzPubWttyb4cYjuQUk2TUsqf8EyH0wSRDt7w+7VMOFT2smZ2ItZMz
ABL69wCdhgO6jjXFKkTD9uLhT+QkMln+Jzx+loPISD4RmAznrs+J9g0dYwdXZ6qOpXd2zLfAFPMP
Vsc0StkJ6Mhx5DJIiQv07FB5fXr3SCbZUbzOP6xx53bT94it9aQUFf/GWouHNCQJkPuHPeBmPeC+
Rqsl3jsiNRZ0ay8dZedrGxcEzKbBaa0/XXKGMM2L6K40sVbVvVYRe3omPXkFAIb1gEHQEa4DKaIN
Ik/bNwPcjdEcnltzxB+nc6IJKhSxIc3CzSKs9FgDs1cjWWHzjQwZqV1LldKapWe9X0wzuiY25i31
bJIvZ9qppziwTup9vP8hcZ1s/mSUW8YRpdRIEwT6S12Z3U2V8FVBD9stu91a26bV0hCqgzGe/8LD
gxf8xxIs29tGcdYKsa/9IkPKST9NtddKm4FDumDv49uhdofOCoYEjXNauZ/r3ZEH2EnJSVA3l7rN
UtsiwzlPGJXwkZ8o0mlu08nZltlo3aiQ70XitkxJJzpx5Pg5dzf9MJBwYN5GOxzBg/UBRP87g5mg
IPPQEedkbn9jbpgPymSL1QGwgywehFWlWzV/rxMneEzI82CYbWZbvXZeIcwnOGrRmqrYkh7azo2c
+Qd6XEME8AbsNuJU7aRzbN5nAnmQSQ44pj3OIHSLyJED16R6dq6f/8BuVZ9t5iBH4p3i7XqE6jyC
C61w2kz5OH+wJr8HPhPNXFvIgstJsdFF4e4WL+a3NqQ6at0H0E+/KqOx2nbwhlJ0U5C4Fsm7asKo
5o3h7AjCNdqRsTosdLc12uc6Mb9iJM/O3dKY53HCsBZFXfmoWjIIxRqq9/lugZP7tGxUVlrpx6+C
KeIhbR0BAkFqO4oJo6vXibciAAwf2JwCRdc8RQ5RlXw33T30YxJysgaGUuZVexRB3dbRREWEOWBO
AmER6GE5gao3+NP8kZLPKb+ZDcszo8LBJziziwn3NMS5y8X8GZnxzyANiptVZmvb+F9n2OkFTTU3
bIhixbPFgXuB/f2GMOzUTCK+w7BC9s8Ed9tOZf0OxBNwJa6f4+RB6sURhapLt/GBwGfyu4U09Sxl
v6/8c6Q19VNmT/CxSzz5QdsvqH3wW/09/tIIOGi6IY6LgwaO6oPJoN9uyiLt38rC3BmpUV/weRRP
Vc7xfK3h5mLhS2S0WVpBc3Rnu96FXfa9IvAWDqBWPNmuxbeW9BSKvka+cEc17oEWeHHgSVCQ0KpQ
N5KdVs1uskpi0jBAvPVFR0A6gxkwHrQwomb81VjgIFQvsNbdjyblFIRCYCkP6Aa3GvSCW2cg443M
QRwcF6WHeln1ho0YKt30CaW9GsoueeU9yzx6dQ5H54NZ0jQe1D6/ZHCcGZqiW+DkbhAUkUudbB8X
045VF+IY0hHCI8ShbwZIDo1DInUXpTdb6vkKuxtOxsJIb2dEOyWqGxtnwC9QWbdunhAGyD57YtZE
AZWfWqBVp0auOjAGvbsSAsdyOdIGGIj4O7+r94MbvKEWxi26QRfLgHT9cxbIt6XvXKwCZZL6QEkS
6/AotycbOc7fCnuOXs0INHac4+ds4lm7z0mPEKknLfTueZMHl6nj5ABvf1+TrHZT83M1Tm+qud96
nDXAbPoI1Xyg00gZxdmsbQyITu6A6TJAcskfXY0H1Uqaed27Xnpvbpx0N70YYoYbFUbzYOoPletO
L9Ws1+SKRfW3ybH+Plvfm+z4EJumA2h3ma8lRZWXBjjMEIwwUfrkpo92QC+96zghnon06GMt7Kaq
7GT227SL2SpuZCGIfRIzf+jkWMIno+WYsthtJ8ifdNv8hZ5KUFhb1bHwRbRQ1MQRKrzwnZyo/ItA
k+/Zhf+BawUAiwMGeWw76+6Q+rcxmiJ6lXJoaHL1d3g+8SNjEv1rhG8YLaSJxHFq3vwsxaNeA4Wh
wXjtA8Z0gLI3YUW4VyBtUSJuwwvf31GjSX/XaEIAxuhBtNSIFv/7UCf+35cR+pwDkgdzp9NXJkSN
SCThwcBTG4oxhNOehmG5DbCf7ZsMUhZ+88U7eRFaSWWY8QFxsgh44HZb9wW/bFvor2pukUaY7lGP
7AYDMqzMTLx31eDpO3rcMozcxuhlDfHrYkbBZjXFdyYaymmmuZZaAGoL/xXh70jXNaGgKgJsjWPr
DXeo5ZOXWkctJ3UtL4UcBcDwOzZ4hLazFJqNTRCs3I6qbV8x3BO2VjccsiVzgLNH9lJMiI2QOATL
CJaT1pZ66KR5eDZd7ALSjUu/tsGN20f7tTVEDXsBa04hPKUOjhULma166TvdfPpqJSg1lVwdSdqm
sUF1rGcJLx7bo8+xlW9prK7NUH4GjXtXW7AQwQ/E486551iEtTM78LmiK5ziEbUBMUeqMFL1kHrm
Fezr4+SLjdX1m9785tPZ/wxoZe1nbXDOg16Q55KAFiRxpT1w09DrCYCwLfgcEexCPJnHd7XhqgvZ
i71iT4ZMsskIkWSmadrfa59Dabo8j5Z55bRRvNXz4t0cr/jptn18ZyYe7xvfgRlp9QIAdL5ldBQR
EilYlCqJsgkJo21RSDkMkuV9XtbdD03zaVnJV63foIjP0+EwgPLEzh9ycJHucdayfVU7Z6V8YF6S
fLVoVm0jDW5356Or5ARxXUiIWTtDOa+w25qw/E4rLIQOoEt2B2k+fksSi2y7Zq7vP/TDb9UjVA+V
E91TEtfQFNbFudKT+pqKpQWRIb6rojFwre5aj87PkJtwu5agrL8MqXGmbAlkdh9o/+9JRpQ+0qgC
W8ENpp79ezCxi5OMhLVJK2frqYcetiUT0D8kUhjcGQzsceBONLv+U1Y6S29+sRZOwdOfMSznZw1u
zCnxdVKXuvJdFwJ2KOfjm+UAgFkKo7r2ifdlbIV5yQui20OT0w3S32+Yjjhl6savOKYjnnSMKSyC
yM4e0fEvOKrOmqRzYt8mhaNJaMEBYdhE2cIXIqctkU4LVrl2XA/EGtMC/UXMVfXkB/ZWvSroNN1C
w6xPat1xS9rgdgNQCV/yAx/4cWlq86yaUJPV/qUFqJfDZb02DDRuyi7aELCw62c6UNPMrbwXwZDv
It/BOJrEDRnMWv2NcAd7F7AznkVBJHEUYN5Z9xnU8F//nfWJ+KmaTWI3vwRSs2NrYUgrzOh3I52t
6iFOJ/2iBpBY7ZEmQdBMW+3LlIv4MJjAYHtn2o9G5z/riILpitT5X+FypWsbLXCDb7Wd0OpJ6vDb
6Olno+rA4XXJrYUW/2WYvq/TOx0RQrW4/Z8O+Lge0LbW6lq7E8mDXNmY3ccu+aoKOUjj8ckjk2nT
jG6AYz87tTaC1YbWFQwLWG5FsVWdO1ZPGlQyVJszejCyNg86SYJlEYFSSNnFiiHf6yMaSjm6d+Qp
Q5FUlglu4GKDPegztIaRnSFJUHdb4+9tI/iWZGMNp3c09tPUTscR7dk9CovgTtQ0k0pwT15jNhhu
2uiaIwThUI4eJTKL8azcGiyaZJxYNB4sSpBgLD7asba+eE191iLTfU887xaFlvMLO/Ot7AZymUxv
J6K03U3FO9TpnY2P7K7Lnyn2QKw4mc/QSb7MdCE1Tzs1lAz6Hikf9sqbry093Il8PtN/dxq3+tJa
TPi6cXgySSTDN+b6a1Omz1AdJQZdNWSrUHT+M59W3XE1pKInvI9j/UwsVw1K3AAjoAX1cT1DuCZX
WkK6+qkxTQv1m7Rlc+TZKJMr8RYmySt8skWMMP7vYIK2Bf65rHwSdtDuY4eszfWSr6rliHIUjo+U
pCWOVT64LXPpOSBmUbZ/2YP5dStMS2P7CEEQlA5xcA+5XvcnTyqKi2tkefCVpbDYzTR20ASjTCjV
IQ7Z8qSWzHS089E398BIKTlbE/2taJjfLBYE1jgAckfCUiM4DkM3mAAU22br3oy2vxi0n05KrvxP
vZw1On0Z307YJK004rMO/d360WjjiMjaS8mUj8fhGtS9cVjLIHcGk8JUKj9VjgxImuYSF13Qa6+U
Mt32/81ySc4mjY8mC7ri6GpOhv2oHhpnRvFtwGxXLwXersJ169usSCRUeeRppN57uNTYnXvEo6fS
fqp10z7+a0ioZzUWuY0xoylTnV41M9A5ATUT/z8lx5w42+zXik9z9XT77+/lGayL0CvO6lqJM370
ziACpgWj04XIvm0ry94azd31CTVmxyYP7Y7muE4n7l09y3rR4ikkwGiUhvBZN1A6epb1pB4sAao1
L8PQ+UiMPNppuZszPazfUQODurGNNL6JpI9vY2b/yUFiGbsh19urjq9hG1BvPZNhab2psYffoM9h
Kbk2fl4dKqc0r2kvIxrox9EqMd+dOO6/ZFnCkWVKzLesm94GqUGkDSX2WTRyjCGEPt76GjC+qoua
q9/Egb8tMh8CuY/w1qijF+kHf2D8V7yl5UvZgV4vzVB8jBZK0Rny1vpMvUenVmxG+d76TM92owG+
GLZrSnrsbZ2iImolapMOGYfoNOQYYgqC75Pw3grH3pBbRoa5Fg23bvLfOkg/596MDUjj/3HaqmcO
Qa2UlagFTdKXongQrx3hqE9O0qyvXKtstpyU5hmZC3sd4o8MPKnqHLYdtvHZRIKjjkBNz33DCCXc
qevUnivKTvl3bpUxlVqOTF17CNIGHGaPQgjh+G+998qvHapqzkjDzDR0/m2UDdwtaSEfQpgc/UJl
3wiMj/A8UlpBS72rs+V9CdCzI5CrX/QYeUScElPq0e1g6opSmqlwdGgn1G2eFTE/k0uE11mfvbo8
2PXBxS2QijdJH3U4EajaWlIIrI6BoJIAphGCJbWPd5ZdXkrQ/ZB5l6o4YbzDSssWbAPIOVt24Xor
FgXLF2wUy/zoR6dmdi7p3JAo+Ysz5QxL0sn0J+uyfizRwKSACng+FA1sQqNvzMMS2Y2/SR3beWjr
n/iBEiYxXfJUy2ddQLCEW2ycyDAPaoQzA4nZSB3czTJCa9enCC7+NK1A/ug0xKfKgy16R8JolFTK
WGBdp5445gX5sV0Ckv8fVa7VJg+/BU5D8jaZekRnIXOG2znNriWyVRrHAz9Vt/xg7kpHqY2nj4xo
hHhKz+sKsJIZTBzkFLVQzwxs3odkAIDJlO8LW9i8q+peexCT4Rwzz9+zTUreFkpZ9VCk+EU6OO5n
u/3oKk58tmx2+ZFLfrA6IlLncDKJa0K4q/lTcvhaIgm3+ewXO/O/k4Y4i6vtksXesW5MjLGNY0Pu
biYmN8OX2DK+aak3Pbmj+4s1bMMfT68cCxnOxYTCdES3RFo0verRYl8Ip3ip6VtchSee1TC2kXlS
6lnWHJkN4IzCbi58HZFfrF3VrDqZnXibkla0djPIYT1V6ejAQwHGNJYdBce4wFPPGqhhzIylOsu0
hv6uXgVkC6KNliomTJ/WdgzKEjaYR/kqT3xl7xNeEc0H5rJP4+zV3xI7cslOIjjJsVknleY5MgRM
JGLmsiIjvUQNW3wvCG6m5d+AwVSfrm6TzROBnm5sE9w6/c1zJOGYrt6+my426pWymGqfqnPX0dMH
a6VtVaFtzk76VA30G8bhoRzi7ldtdg86A7YPw0eg66dbNams9aw+NUz12GfpB0+pMe1CqdZPvcTe
GKV1b6yI1oxtpzUgWrN7tAr/NPkOR74o/bUqT8BwwRxIu8sqtw+anwPpmw9Te040Lb79Y62BxRlv
3ELBMVimV+rcjmg+QtUrp2K41Bn47MwoojiFVDMbHnnjvPXv/cy8zUnQHGgWTXvHJOJWo22+85FQ
/qp7PTsz4R1PRpq/V9HiviQkDe3NIUf6Rf0QcrtR2nZm6H+j5wp3VyT+N3y8yL9aytM5fe2ycTka
PXBdk+E2kBn/XC0oDoxUvzLMBzU/TP2L6gSncMCYP20T5jv3xQclkHgUv5rLl1Dn1IaeIeHx3vS1
jCHfSCTKYNSCeS4cUAwOEe6zfnkVfMlPseHuCW1YXuOQt2opAooWzOeAgVq22za5Raznp/95Nk6k
CIy1JI31sc64EU/VgBn9msaEFecujbZOF95Nluhd4w5/mPYeaSWSAofV8GBPHp5KUH7vuon0psED
8XMM/IOVJtqnV6YzRByu5mCmnzxUHKrmATCLa7j2ZcTKtEHp1DwOju5sm7EifV2NlRfdxogolTq9
QQcoDjPnpFoG8eS91aj3tsJsh/PiuOPdAyQ39v4Pq6Svx31nR0G4y2BmX+MWDm2t4cBrQhT2evGV
pIWPbvQefDH9VOeHoSLfuihnKSek6EVkIRncLcNVbr+HfIZH/t9la3C5uEiraLa+QTJGn4b1a9eK
bptq6Nc15Opq8Ic/ojiP3g8HWy2RJaZ9iRq6wJ5ZOsA/XQvcDCgKNbws2OUZuFwxkL/4FFyrJAVK
loNmuxdHLYY5VQe1vovGsflmU7MwlPii+3l7VUsmGqWUWDVf7OPvgYeOWzXxMxAq+zpGDIvPiFmJ
rd0Jgw+z7Uxz4CDSvtlZCPhfDNvq0a1XxpdyHpCKIz2GH1dHJunh6WQ/2i1N61I42SYbc0wH9J8x
aNDEavNXLgnnjDe4e5p3JMwEwBvAWee4/ZmXBkdg4Su3MYrgKnCnfrRzZmHSTrAmsa0isxNfR2ux
nvzBgqZRZdh3+G/WqpeUOVIK+dXUy8FvxAXJ2VWzkxAjvPtNLZ+qbWHJlKSmOS5AvjHgQcEKG84J
lm3Wh57IwY1tu+dsrgmiMAJ6gLL9pwpax+N0ONBMUvOywjB+TUHlHIbQf1AK4qSaPzB6eM9xgjdX
whXE3HP+iOd1Pu9OHSKbov8yZJHsbyfG+tmL1vhbhCYCvnFUTO/VTV0XgNQfa98rdx627DdTa1/i
SPzOUkdCJKnFKIZ6MA/FT1rBw/S5FCNI4D/FGB56d/BYy6uHNiYhiA7PJugycAyD0UCCl4vqELiv
o1k9O6oOg7BAjFIsV33YL0kZPjCdTfAUWBhlEi875rZ28l8XL9MAs0/dr6kZsbT0BjPbKrMykFHa
F0cMb0luhme/H4CBOSnMbFVn2Blnas4a6N6pa1AFG3f1YAxdSBc4Jzw0i5ZfNf/e3c698RwP0a95
mB0S7Dh+W9Fc/AR97rQFcQcJExQDRwYw0ggBsl+Up9YyfyNmGh7+va9eYu79UmoZMBEpnVIPdrZ8
nStbW98K3d7a1j35VNFY5iRal/nBjnq65KPmJEdgAKj+6XjGXgXEnYJDjdji78TeX4rEp5elKj+q
eudmZw6NUsiMUfVhkQB2lP220XV6UOa25MrxbAQHcab4xGyN+YxADDQybS9wtSaQKcrhh1lkXDaV
EZ3Mef5Yz71q065sq9pF0fxemV7zg4xHVfQYtU18xDLDQJeH+i4GruF2AL3IDjEPXH79atL/d3hL
Uy88dF15b5apvrqld8WgfhYDEEhDo0kEL4ApmtCIXhxZ5rHc0eNom7zaBXX8grq/veuy8W6j2TIy
GifCjyyWGZN8gNL91WfTN/YO7DIBbF110+lOstwNcl2gMKOBk0UNUe3XDE0eX73UvgeAm7LgT8f4
TU51+pcA8gmK9Phk+akmQ2bSN61JnvS4nbC1dUgHdG2+CVI7N6riEALtLag4OlQDVS/+sOLMuK3a
0u02DqVp6Ds3oP0ELifd6rPmHFOvmG9IsXYu3IQHFCRfOWkilo1kUCaHX4RT2DpOkNqare5SFg+d
881uxlEu80RKeDrtc+Vg1Eezf6h0TOy9QXo4C9srAnHGYnVBl1JiFXyszxuO9x+oRTHii8eZ7Cfi
yMDIgsPz9wToTK+VCNbBGkaFc0pA5xnvebKDaudKRUsFXQSl7GJrGK5nJiJOED0IWodnq2nZW0fP
OOErj06r3Jem1WmYydVTW1SycAo0gLKecli6MFOz/GUol2drMDH65Zj60tJ8NOmOXxkV40txSBTL
DPdHl5gJDjp2LjWIG0PdvPZ2fh1be78qmsaaDo5InOmhNFp3F7qoY2viOVSBl7T+tnGn/muY5xcz
rr1jMNbzThXonD+3o4UFnevrl29M97K0ll+0fasfXWT96Rm8XdUUA0mHdaknt9poRINtumT8GQyS
cWPWzw3t+rsSHIZgm5FT9NNTapDkrgYAUwmYyEAwubMt2KpxX51CLj5lfvExflxgE0DvsNwRPHdq
HSL5rNS5h5VkPEdjux0CLzhNTp48ly6dLHloQtn9plhJLeOL0inzK3g5Z6NniU2wk5Ofk9auT3nt
EfvTEqW6NmgoM7aVYROAU+nFQe25c4piGw+PDSEg0lmQUnend3hP/QThQFQAyyS8+om9J8afrYuL
8mOhckRnlkCRt33vCMc4/iFSfUH1PnbHORQs/p45/GZNePTqCrFYXJb7QoPE+W8RQHqK7GVZwl2F
mWfvk4xxSixI8VgS5s+Z3pvt4DlCm2HuM67Wexm09cYRtLy5TtOzLqx+EyJuO5nYi5gpSQzuiLi8
oXimNo85VQAYUvK5yo266yqEndHMDz3hYzSP7JeOIwgnxP5zmVkTtnqI9LyF8H/kauVMo8U0PlDu
3HIZABiTG3dzm5wJxkRWl3xlhbCqXI90e8xET5XVxT/mXvgbrGT9JaiW++pMj4pPQBf4ack0+ivN
bjPzsWjJIpy8+WJmhMBZSjCljVPzqqWWiRqvHZ5WtK7qXRiIylu8zEdLFANNfSN/xc79XJUG2Uut
+TrYPcWQtE6MQJZTybPhvKJz51b8LuqlfFDPBjBV+0RDYxeXRvaslZa/4TdIfxX9D7Nr4iubB4IK
iWOf8zC7ee3QYt+Qii7icb466IX3iaVH68drldF2/XSbIJweovChEYwn0qoeAYcjVDHEhFqxSr+U
sQ4uA+KNEQk0JXIcoYiTaA4pPiOyiKRhv40ZPyf15K1aSGbB1UWU/Yf6Lg2jkWHQCB83Hvf/KWJ3
xvPAmWrxF3fcpQi+udxwQrMvbtf3bPSILVKURxeIhgLE52farOFB1HX8NuZWsZnD9DcZecmbGHS6
zzrC/X0TxZ/r8Y8I33DPv3Wyq8zAf8SMWEQjjh51utLcG9YWEJsjsTye4E7fpnpzrHvS9jrHDK+0
Yco3oKtEq4dYEMskvcUDGWYm1l2GKc18JYbhET3VwhQKHPZfV/VAROtSB9aFdgUeY5v2vt9nf3XE
mZEdOznbjHCq7Rziv7aqXbb2zKBzAQBhjGziIRy0qNj0bdoTNMiDlhbhDRHfyZVaM/XWki6/gCIY
SLOyR7WdMW1Nn9SrHJLsOnZD5TOuc806ihg8ywgMZfRoKqahZT5X3AZYB52BbmrahfqLGifpbvTb
irXk1IaV+5AXkYnhi1+0cMVr4CE2N8VXP7OCB6WNZUkIHnMxvtc1bltMvsFm1bPRPXJunXYLw3pZ
BdV/W/LBMlwr1BL0KJf8Z18bR0Zf+V2bwuEmhPMyka7y24aSE/bijTscmUQjvkEuKo/LCKErzsqj
1k5sCny7G3M0s+e5dmeytNyT2l7Vw5ikKGpqXJ9Z9X3ujXajyggER6gulZ465SpTolQ9xw5P3q4/
btse7Z2SO/AdMj+l9NvEiQFFTDY51YP6Eg2DHmCtGw15cfipRWIAnFEchXxAE6eAuurBnALs6Gn1
bbQzmKtSWuMhoniIMUB5iGZ3ml5gdUoTuP9akhymku6QMuxCqSPnRB3FPT1tdvTokmy+rJM2WsTE
xSCzriACrUKQuM/xDgOa51Ql0dsSS64ePOKtoJjTDhR1/yeSpJ80TjUS2ub5EEjST7X0P2Nr51RO
h7MD8b4D0HjvsReCXPPjvd/QESp6cB4wE/lB28C7JQ7Zc31dcpSPsuTH0i1fmmOUdfn3auh+MoSo
vy9h/TAEv5W2ZOyT/GoXiQQNBsYt9SLOM1qAiXgV+NRzubPwqFwjrXDu2hclUVAPStJC4CniVo/o
uwq87i6dI/+ZZj1WY3K+sYSxt6OKfiWqcmGnmLndq+BaTXlCyrV+I1vF/trk0c/RjR6txO9vOm3s
c7JMv5TcXJ3XYuLSNiZahrMSjXRW5WKqGcSuhVWv9EsIFsJjClRpk3hR+iMiaBZJr4TYwBlrcqQR
zrDLXJIsLW25jWlmPUVCXzDiFD9RKjrXKiruytWxFC+qgZwx1tPDdxbX+dj1tn4zPHbF2irKtY9p
hCTVZA49cdUfCNDMIB+QLtWpBEXF2ttB+tmpat/Kav1YHWnnz6+m6YFDS7yXoRCnoQ6iF6Mxwss4
xAU0pCrZW8HccnERAVKMnOKiefyO2B/MjNZ8n7Lomo4NaAU5sa9mxyAOkgpfFU0l3doNKvoe8RRx
UauuzKz9FzWXsW2MNxCCGM469cZA7X2LhiXHCy4VOR3OijKz7VtNp+Topw1OFTVIifT+avaCHi+Y
DDKi8uRUjo27pWVkEFc2OZdpIY8MswOwgYJlq5kR3qOgk0FAc/q8MGTD6d15504GbTQB5vaNehrJ
oJlC2HRyCuKJNnqR/mBjoddDbFEbkirE0qB9te2Bo/tIb1G9THw+YY8oRVfW4lQMaMdv6hdE6PQr
D+d0L1B7rdY7W9Ll1o4o2dViNzrEXHn6/BiGtvyN4jQkDBnomKotcuP/ODuv7raxLAv/lVr1POhB
DrOm+4E5i6SS5RcsORRyzvj1813Q1bbVZXtWPZRKlGzSBIGLc8/Z+9vAqYcCbR8UMjtRDp5UgYBU
fW2FhjdaTvVoTVSqC7po5tBe30ynY9bTbLm9ymiVytImL1d0qEMpci/KiATaNM2PCRkSF18aK2Hd
cBYk7TnLtopGjruG3q/I74Y4wyqjj5sA8demcuQMrB+BV56K4sxpcRFOX2x0sbfvvv7MEr+NOkwZ
OSSpxddfgK/akNO4r/shwytgXrtJOxDE1AHi4bQeA8XUCKI1WRyxzp+A9mU2fnKW+tLWXlstla4K
3KhZqsgMG43kDFkKBGhCrSKZBrVqj/84E5k/aSgjxAiKx1HsXxEryQI/ilBfPFTYLJR2WNLNLQY6
yoTuQA+dew1pCuqYf6Qc71ZeUkVPKOUioIgR0IFMlRhsgRQfVt3GHMriUyQ0Lgo6mhn6zRWkOONd
qsJPnJo6VpOUqzFGpJIPOopaKouNX9fjY4yb9mNb17RSXAdrK0an0Feq69gGDJVBo+9UlPFzX2Ws
7pCBgCHLRBFJcXUs+t3UKQROrR6yxHya2pluVX3KXMsSaVRMz/LWPWc2t7K2ZGeh96W1TYaEECP6
d77tAXkYjf4MGbLYVUEUzyQNCj2tmEuUcHjB32yVWp0xVGtfDBlktjuULcpZAHfTCkLBqB1ctEKX
Bp7irGxqm400Y9BpaaozRlVx5F+/znjyjltOJ0X9yjOj/mj4KH5aNboJmkSCyp0MhVSv+wbZstOv
x8Z6LGypWd9sf3jcjy0C3rtOz/dxXrr30xfwOlekx/5peiTBEgA3CQipdkLpvgC38kXVaYZhM1Nq
y7rkWN+l2MlfEjw2X67FDGxoRVxXwW3K69A+cupI5CWJ+07JADK0QXEpAPMWMd6+930BsrEm1Dpp
rNUb3EJZI8S8icfAKrwPwXs9qAQBV7o8fFmVElJev+oZpu/oBBSZczAMYlbkEHK91wTlfaXA2CsH
RDlloRb3oYMVOXekB9nW7WsCS1Lo4YqCDEcdE82tLYzgs1q1VKcLAsgEUbZW1mMQbsZKdd57ElhE
ttvpLFfLDuCncHSWQTCuygJNAnGF2KvlwsLILSubJE0bdkxuykA79ddO4/QnmwYl6u+AOkt4xcZU
RG2RgxXrXT3OAq7FmVZW8Tr1Edwm1MYIhITdiNZdh9bCH2agofM7pCzUlMCNJ+BxbzEFbiocXyhN
s3Q+fNTzcrjGbn8luOb+JmRrSAPOi+4KwIGItI4RNYnMV5NG10Wq6V3devORXpMy7Rr1XvbSJ1Wy
6awYVjpPOvRuVuLpS5/94gU2sgeJTCKE1a4TMrR4vYNvla/GUKbr6ZHsyHRwkpgO7PS4JThx0UDL
nNOjGw7Tr3Vs5YaQxQ8Ha7SMdcBsM0ySTR7om3bcEhEJXlpxVHs1umW0mMrmppIWfmqsQHvD1VIH
b+GDl91GDlFPg3ZntYw92PHGxb7B8zbtjqdp99cv08866Aigucvr9PNMTAqqfJR2asW+K24YsRR2
Gy0rnUnAzG9MbP0OtNPb4yTsPvZV9IebktZ2q4j4Vz6YVqPu/Mwsd2lR+AeSPdjPNLmOQ1wLFpXW
PLHcqfeGGb0v8Z/NEmxzh0mQr2ko68M/iYOGTxfLHAHYCkusatifMnUkoZshxsJ3NQi7FIkPt+K0
zTlLR9dcy2YC8BtX9k5zteoUYw5ZACXyiWeSGzIWPWMxImvdB01M8G5EFuqt8eFJJRt2NTJn3Mo/
Nk77MhRxtDQ01wFYW588orzurTGw151MxgAhwDtPUcxngjy2oZ5oxw4cy1cjiyzBle6TayeyPEZG
evyXnxg54kOZago3xMpqY5gyhNHTkUCRqgpyjElX5BFG1wfaXI9zQrps65lbpnRjCn7V5yA+5jbR
jAkyBnHVWA1pK7oH39W0ik/Q4Ch/dGlU5xOw6PZnapCGmMnyZVeAxGagoD1rlo/PwrNWta1pd3Fx
gPowg+EeUhyTrFbPWi1vDrdvZZiUM2Xr2ey4bgoA1UxcPlcx6ZVxg0/zVreVrB3tGBCxNBAtTXJW
jk0nZwpJcaDpbaooMG8PTZGZAssWxzdW3aWVhC9xjTZyrUHi2UzQSASt9NSnHBej0O5taZAOPbSG
K/yHD+VkfBCp5tgZtlbfzm8iVHISRuJ9EeExZkD9RKBbvgpl9kOMVqlS6t6fTyYzVfPwDE3fhrm0
aAj3Og0t6HHw5kBMJ3Gx+/7WsCpLokRg/ty5fQtAR/eyK9K27ETPcDs9GsWPQo+zzXOzfWa0n33u
wbVOy0/s7HIrj2eF0qv8c0ymlTlZKEnrG1C28GsQajJ9cW2s48RYGcuvP6MnHZFOgTektY1s0SAQ
21T0CJa3fVjhMVXsDKSahQJ6KoveT46+rojNeWWB704RCh3TZMTRgKT4MUX8EZr+uVfubndRdCLr
SI3609g3TN2LJD5FIcB5DtNOGWp7lY5jsjNQ+201Ep8nHy2yCPIZAcxDOxFr8xBKwZqAbCalumPf
ORoCTN/xODGFnzWN4Y84hqvv9NFgmZYrmgBC7+p70rgwIgLgODM+6S5ZJNNZhPRnHzeVuczcnhxa
4RlWMpHBbcYNbucI2W+qOjtVYYOml05FZmskLwUeldaYgi5JfJeN+iFMcmUZ51Az6E2rZ8S/YAmB
Nc4GZrMvQZqcE6tfT9dVFgwqSmShrpNddgrIPLhdwoUJpe5BMxP5Enj0njiVRyV6TyCltfAHEwy9
9mkSVCPiWjUFJrxc8zT4aIKw0OvdObSwnExAbsfBqBtKh7jC+Xy7RvkwmtlU6bvEUO/NgSzsok9I
zqYX2xpB8CHsa1Sg0YpcijsPCMj6Js8vY0xlaXfq7dI5MsjPToBqT4A/s7NEw3v59TupqxHQ6xCs
brIWR2VO6zQFIeC5Jq97k2zRSdRVqOh4bwtUHIsMetM3DnZjwbl0NHM3sGs6G+jSmMgY19DJ6jMt
4frsAgrZxqx1M4tib1J0WMC7NuhtrGWa1f2t2KOhCUZ4dAJiXmQieg3jE/g47jhd454bLXuQwsJg
Q58Mm0we3wE2KFYFQi0SdFNvabssKZIChGLC77lVgjDOgZySJ+nKi3HEk9l3csbw2esC6YKxOVn7
uTycNAXaMBaCDxa21xkCZ05WnBr4JVnOWizMg3+Wi+gTNyqECsZgPIBc7+Y0f2MY2pLx0M20VzNL
H6ehvCHb9Zq10l3XRcVKCV98kzBFWt06PMjQmd3EzgbeZv+iBPp9ZeZ5RK4q+pQioDGI/j1KR/KU
lF5aQjns90Cr4fqM1V3ivacZU66niYKj3uMXg46msu+Y2rsWiTG13jJVK1vtWFKvkOPK5blXkQMU
X7Y2nuX9kdpJcpdh9DM7hYBDDF54pvUuuJlEbC5Rp/RWSeMYxxo0wiXXoU3CAH66LSeBR8KJsFFM
J3VXIBpgaFVsCpuAQhSrGn/d7/bEliTzSGQYdGyvyFIerrkmMSsRE0iFyfiu5hgSJsNunCFEvHbM
KsIP49T7oCuQN7QWrfQRRhMnQLjuoD2iAyVW2ReB9mysfIk86KY8e4H0YgvFTcpgbGWNXr6JwoSd
dTe2+2kLVnzIwZDNHbESs+4Y91KEbEUpdYfck4Is51FlXmk25VyNMcxU2dhg9o3xHNt1Vx0ZNVdQ
ilJaB9p2ejD9mN2gsipaIH+W6HtMI3tFkZDfYhOefhRoxaUfMTj1pEdsaxdKhGns0xT2pJmjnO2E
AvDrFxVQ2YzRW7LWdSHngVqxnVp2CViwVVV02twjVGKGNIz8Mjd37yjLmoNfJyvG4grZpKqxMFwS
Q2XRAItE/kQNThXhKiiBdiTklESs1U1trCuIoAb7vWwG3eZ2tya3B3Oue2f4MqRD9smL6dWJyUFr
MF1VU4tIMlC9TRiDVCXYp6gHBRZo9pA1RedxfElsnnyhX4wRZejNFXPUKfc9IK4OEaPsMXBotZps
/oml0cFA4IBRMbMbD2nGMjudXLS2BFkYYSOxScOcVTq+6L19pVshPYjakpJ0lguGDXGiOf1U3rvU
9vnd9F0xIjzSu3UdKeXN2zMZfGrIHbC1i3c37CtFeUjRnw/v1AhNGS2PFYhB5exBuJjxN4ePPkbM
W5+eD6Xo/ft8bKQVSZgzrOGjpHH9MtO597yWcro/YH7oL7WnuFirR875TIRmE4c0HTLHJvNugnEw
kybTES4KnM/WW/fCC2rhadmyKlAuDW4yE7yJnUzx3saVdLpVGz3txR6fRVsT9DmJ8aYvCnz6FTws
3DCVbO4aSQEFMJj+S1HmiAEK54vIPKn88i6J5WEBWs5a0ireohmG0dcAPwAOELN1kQg8ET+ynKBh
3iCGcVKvtecs4eJAgRtsQQ5BH6HNnvskJ9PHOk6dd98AfnA7vQLJHASoOF2MvWySwgrFgFYVmAWH
1vaRVGcR4EWRX+5Ms/3j1gtTJN1ZxQdoNfIM5CmcV7cJPxtpqc7q2tZPuCD1k+bmxLb1xCJOJkdL
jz9ESh2i++xctv7dBwUy8DUlIsWbYcUZkMjSP04LshiUYIRxkyG4Vxr8SJOLTZPaL4ZgRmjwrzTn
C3/Kbbm9AIGaT91bglGpxpDWricm3GCaDu25NKMXy4oNPjhAaNam62lWTr0F1HK6YiTqptszRCLu
qS0Y2th4lNm7qPZZkcAvTuqdiX8L4/HRF917mRyUGzslKZEG9jYha2U7PBSaJQiJkU0q3LRPEBrd
YdRQRU1T/YG2/SkcKd86CMBZZt9N8xOzRHIamCFCCDFTCaz2mrL52iu1ra4LR1dn/DhYhJTr0Sok
43eeOMqDVhjusdaa5IFwRcDjTndt4aXhNmGGP8m4RrZZpAaN5yqsKS6rpN+48hCevEi/TsuhauOq
oEsC7kbUOI0kk1lK3u7CZYN+JDWw4Zq7UPtZKz83lX2MQ2dPlwCzynT08ChtVBGj5LBpYIFQoKDm
6t6WinyGZLAU0XZM+rPuta8IhOdyOU8t4gowMK5MADSFtIx6I8NqUBa7QGmpq4lnICCpBRVoV9q1
9+IO6Vd7tHycvq6uYqruEgwsN5Wpk/V3RAVInmKdVRfhREOo+y4IM2jhbXySLfg9paqNzKD7bCFJ
f0gIv4iBMz7cVowaSpL41KNV3eTegf3mZvB0b9sZDMKmFA1SxdubgisSKhWOsH6LX3aljw2z/cey
tI7InpuLZ4/yY+E8ufSRtrfPn6hvd31r67ZdvJnWXQVQ555oZH9RWpa5mNbeKeC7zbv91Agy8a3O
2u4lU2N/5QRmtRtlDw4JuL65RNP/CvkIFEqSWovpodOTzs7IvOBYhgCsxWc5bRvhkgzrhKLoGM9z
/LMv6IWDbY4GZ2m4WnIvjyMYHUclwMOwF9OgASPwFgU1duM8hdsEGX5uCmd2Oer9dmKcKaMMyCcq
H5rehKrRM8QL7PJ5LBTtOFAFIQU9GehA1pCU+9n0cPoi6cD3QsQQajwMWwvc1dov7GEFhheERjEk
syxXwk8m20FvqLsXmfQjphh36UCMdC8K1VZ8scyw36l5+xyIAnZMfffQ4t8w/m2YmvxTuhUwq0TU
GORpfGF48Tq1+5SxFuB250CT0NykcmdtAsaEqzQj97sccJYE1ni1tJz7DFiSyWFk5tZdoLDHHR22
wVNvXdZ7ojun+14d0eM0B7ifdcFdAsrHzHuhz+qYM9OXA5G/AusPZeVz0oMrKyBnr9QAQT6hoJ5u
6qeMfsaqomMtlMz5PCilQ0Z//FPTZPe97wAZywPo/zoRN4kKhyrAcxC4aX6qfY+WlmabB0dV3SsE
zCvJUclHZcyeg8Vtlk9oDI7M7MVBOn9Buaed1MAcZrnIfRtlo52DyXkfekOxmKb0toR9vta8a11x
4sXK+IqpMF/0vk1Qax+ri9stWVUCdzlNJqOWhIomQNcl5pTOoPV30GNnJUk880I46sgHT7b19NDr
nzWfLvEg1qcYADIW2EZae3rYYR4rt5P1N8LnOysSZzxJY74kA/klyXCJkhb0fkT5HNTBVW7aO4A1
KjI/Cg+Tsa0IofKOScW0kcTtajUFK7RaRCq5lwCbcoD3MytR9n4T5htLz/at6albvcAHK6hfRQzk
iVQWdWcM48w0de2PKCwvk0YWTghcy9RytqllgvKKVfkOYzY5c9hII9bazRT1kpYAz2s/lVfIi5WZ
RiDqTJm0AyS35+vM8shEzAtu98O4LKvWXHWBtpjq5EKnQQ2y3EC9RKcMHO6jA21jZkpJwXSnoTLx
kGABrIIr5hkDWXkRrX+Dnxt0Mc1SKS9dBUmnMkIIOuCzF2Rd1VuNSj2MIrQhCc3gzKDV7kjJxdEk
Urs0m9Gv7JPSaJF1pwptdd+2xL6Lh4PrRgSAUezQeijLbRlm2cIITATy9kMZxHQRFTR5IrlVamx0
E7nrMzCx/A8mgR65Cwy4qemYT25hgyiheYb3XzhBNd3NruSAop33AFwqhLA9xxTTG9mlf4QQzHs2
fSpJwej0Krij6UBmVm+CKYUbG24i3cDPAzFSmrdZo3CfYs+cB/VWnP1ZGDH1GTTlFEslYXUexvjQ
65wVJOV6NUj5p07RT25L8hE8DaxALuTLmWKRDZNamBKStqf0aqC0lfdlVduL26zxBlzEYRUj5+7T
HQibYaVb+VXq9IB/0RjSe/breTSQ92HyD17oGEOWbdGPXIWoRhxCZRe3242lpPmjXbqH1GBeZMYj
VAoBbMVs7s/0MZJe/CRbhaNuPQAX6rdujwiu0TkHFFslZjcUbcjwvmwsbYt/a10Jfa+tu6AsM81f
FDL7Axo45EMh6jn6eHd3npe8m3BDfcqfKK2ULFQhCykGg25Az0LGMnSQSwgiLUXHjYYcW3W0Sh2n
P6NIQ77XPbqGLmZtTXGH5SR5H4G/mEa0vh4Oq4lkKDMQA2aGLN90clrxaoC7RMmbuWPy/IKLg9Vt
NpKF4qTQyab5dFWU7S6JdbGB6ctd1ubhKi1GevtZgoQXnbSJ3AsGdRYf2GW9TsQldKP6zAxKatFU
64iT7D74YbIex9A+loBi9m3GKTTIXXPVC5hH0ADdTRWQV9nGnjubrjLD97R5bQT5TM7MZ3yB5idK
ua0kja9M6lFbEFC+LQvNXqYCIC1F0cIox2NuyIQF2b269REpzwsr+dzqrfqI+AS7SslEtPWIkTPL
mOJRCNSTlCUeQ/77m5KxbdhIkR1xV9X98Tb0RCPaLN3eWVSJ6+/SYGjmiClW0+qZxOoHa/RPWVcZ
DzDV0nUNsHkxPQybDqwt+KFZbTN/cUKb4yGwJNPIE/+mB9xcZzNnBOFa7RkgZqWnA4Px6z0NRdKB
SHS9eFqyTzsJKYl4FOR1xhsmpRJ0nabKIl5QYFxstzuZmYXwyzHuB82TL5MtLZLY7QbhmHyUkH63
AD1Ifj9OkbTgdscjs3Ns5VwadtxUj9N3Va+PZ39k7dKtoZlJaS3NA/NjqI3e2jSHnJQsMbMfUhLe
p0KWmfoUXVWD8NkAbyP8DbX9Uo0q0pR1lUZKZXVLL6qtjaOE4z0C2avmd/2pU2M8Kom+sxiOH3PZ
ViiMxCyvx3G/ucU0M98IshlnK4o3UvMWag9R3uVUWfv0cbrQJ0xKnLjIJ3NabATASgZGBDFnSSuC
4by2ifZoCXB6q8bBkp07D2PL2QvHggmbBrPbgC4ynaUhWRdL9vKPBXkCuzhGI0wOcXW0ZO2Ba5Kx
Sd19IOFPueY+Wn/ksiZxyWAA4DsGfAZ9KcuPIA6a5aRdgF/irbQ67RZBlttHl/oZAlIb7i3ytcKK
Qfh0X8gld2eMQF+9DhO1ReDYPI21swYP/V1j7WW/gzsBTGXnBsWHRFASO9SWRrtjLtdC4TvZVsc+
V1NVzu5RWli0aVc3yWJZVtwY23AbVZCxxTeenDE2GbozdZxOBa2ToNhYp6iHt10XzinDVbiQ/J5i
O2fEt8dpx4CBDcGsmqhFkl3Qshz7RRaT2TO5kKCP1YBv7ANAUhF7jFdp0ggWJTOGqf8nKUmy003Z
n1mSPD4qVUwopHSUmzvbbLNdQZfjlA1I74FkzEM17R6n71CcIZHpARJFihIcurK/3HQyUignhzTx
MdjIdngnSenaq7WW9TWN7sScRx4FyWewzGIVYwKat1KCqjJflEbafbQzn+APV7DQq54Lzu4v4Yh5
ydU8c06bLloHxeDeAwdY3kaVLorztj1GhdK8sJRKa8Y4Mexf+8Qqi6q7S/MN5A3Glp63nUrYSqZR
5HKvXweDswf7qzIxZEylpTQGKRwlytoSh0BH2PvkQ+2Bm1K/qDdmGFTs+1athf5ZOasRBbzIg5Mh
ZqJTcdqabTuAv7whybSxgnsah9FSzzBVNXV+T4y39odE74v/UiLUYgbMUqSfJVLGZ6qt5y+5b8VL
G3bxdmryc/OBZGJAwLFqSlHdKC4mEcOLZJrMsAT0bHm9s2t6T72gg0FJLucleNgOrMy2MskgkgpV
meVIqCaE2SAixDTdrNAOqItqKN1F3qbI2xvreqtYMsByEjkhEVLko22/NCFP2ZZDAKeSruTYAGbg
hhrMgoTdlYVz8H6gjqSkG1/pDBl4ikj0EE3Xg+tYwaySkmFXCMu/qAl2cjW8GrmJe450i6k10NVW
dRdXbHjaSoc6LyphO8zSE4ziBUQwetFGoO4la8wRZKLGDklg5Foc72tTL+9SRmILgnDHZdHSQcvy
F8NAu5Soir4I6jo+G9UDRk2wHkU14AZjKOGo5aPE2G1dkoQT2S0S8DY9WIPs7nxS0GaqbpecGUDG
J8NGasfV7WE4XkMyTc43dEXqOcvGDREWVcqyEfB7sSz4bUYRO9gvwWBXiGqVbiG1iYfeu9zTmZCO
cdrU18xCSWe23gH/ibxux+ETLRU5xjIgpkI304Qo+KI6TXZ9pLl3XVnubG3OrCmJZgg8q6ZWX4ug
eGoEAatou31lKNZ94eaolc1NN+QM48WYPlbitYujcF5pbXGI7DLfMzG1V8QbyMsaGg/yhL46uE1X
z1thR1XgQoPrWihDGj4rpvLkMH762PQOEg7wgWlsHALRxfHEF3sgsVFK1UXmo6HN7Uq/K31edYy8
91CJzPVttcNsX6+LDnIBbYhYUBjDKwVA0lTyJkGfgKec5q6VBNqjTtDDDMX4oRX0PSun0TideZb2
PFrpxbXjAvK56GNgtqSjnuQQDIRDzCtlYxdY0ilSHmljWOcJNNHJWFSqhHqol8pqTTcROd00JpcT
qNdtOiejJVpHQpMSfrZwiq/6Fkvw7SXMgEitfkxpoYpE4TbVm03klu8mwFhLQxgaa9ov804rEGm2
QMnMHOmbYNQVgS/DVdI26APLiwSbdinl1YAGCOjujVeVxcjUi3iPtb7ZeCVAEkcvn5GjI6nDeA9y
s6HTUHTctHQ92lSG8+Q1yefJdqaoGskMdmbQgHJo8XuISH31WrhEK1sSCnUmVQ1QUXRwtkGahptH
6TFW7GdVMj9M6soysVcF6r8CMdy2YBJCq9lw7qZ1ArVsvUChljBZSWkfoxlhLU0fNJ0k6rBgOC02
jyPijBtXMTa9nH4bvKhawn2BfmSywnadiJxLEBSVdf0Kq4/kP9Lub7gjVCeMHLCwJlrPFFJsQcUX
RfLnJtfik6tbs/joVYr1akncQZuoRAaIp32m4kjVZrHHwiWr8GALXxvelbXyPPKvSyWMaMoKF814
vLWiLcP2rpwiyRfGOfNyW2By9A8yclM2M8KQqlbW3CPi8KiWBZNcrTnIgbIucPrUSBPVgDFX5cx9
qsV+eKcYvTb7/bf//tf/fuz/x/ucQe8bvCz9LW0A+QVpXf3zd834/bf89uPtp3/+jkzbtlXDsQzd
wrmj6IrG7z++XoPU408r/xVLxaD4VN4Lh0VT9HRxWGLvUPVhM93L5Xj8RNauviUxZmekLjlugTSu
GzTxiK76dmbpbnoKjPDDbWcRVHiYbeIuFkVGHnwHtINa13FIpJjecA9lsEswthDGrS0mrWRi4Zpr
7SfHQ903kLyOAvhPXAfLWXl2gfIMi1+8cfkv3rhlOtx1VENxbEX9/o0D99I0q2XzF5rl5+mtGqF6
n2T2eChi7D2lgeHAyt1ub5QPukX/KYpXpkaAY2byebeRPO5b8bMyL5OV6vfxJfHILgg7b4W3jIS0
wN9ApWzuHCUwdxbjNgqoyHpqg/6iu2zpc2+t0uz24QB45frnb0+3/+PtOQTAIUIm8Eu25LdvLxiJ
9ii6pKamIZjE8+P+Unje4zSSsQ0o6ePKD/1xnedK9CzruG/ItbmYaXwtp9mpmuz1lqEx0QZ4v9Vg
n2hFPC/U8uUrJdBpST90tHIxBd/Egf5A254lBeH+5IOlgR3sNEoRTS6jL/BZ4pNhgIiMHYJE+2Mh
RfeTdQr0QZvV4XPdeEurzsdnp3SPRUy4R17C1XVFbZmLQMEuJx5K0tHQ/fyImdZ/HjGY1zqHStWI
77KV708IKjeDJWFsMSALtICfN8C90EDMhlJvr9MXqVekWYnIdDM9hC0wnlP1qRu3E/0XPUpwLygn
3Blqgux7woorImkr2T9NXzqn1HGbyclC16TikPVM5O3Eckj20U1AtuKL4bQzOM8pmKbSvdw69ghC
x5tfjztUMi+jolkpVe0sK1XvgBL58SwK8F1lRRjMGEOV7yO5OAJX2qeZXp1QkefPSnay5DF5Mscz
WSzduUnF+xNExbHoKNiUJtunOeGAvVheVfqnC6kkJXxyklSeD3d3LIEyCJ0JpoCVz775MERVhWcl
6mEjVxulzrY//1Cmg/798sRHocFP02wHF78pTvNvlicP3iK6CkEoGA2i3yOr3bitom5qYmOrZnjo
O9+BQ81uL3liO8Ykg83gZbTUjZ2b8tmP4DvH0Mc43P6TLo/eVpdsZgdOVq3l0uyWDTbSeW0xb3Ys
i0xWv+uuBTk5gdva5+kRVVWybWXI+Zr/xDhMwx+b6cfpO9pk8ryPGkwqvl0cOnbPNQFZNDXU1YSl
qBRE3JE/2Iu+Q4RjzkKmaoup198GZbJ3sHRGuZ9dU+5kWd6r5wqcmWEH3bLTNPWoQd3aekq2aEus
VOzJCgbp3XbqlfY1bo28VfaTysUabHM+OvWrM6rV1arft0w7Fz1ZIScPiAKdypRIlx4RCjSDcWtH
IE4Q8d41ufw0PZ2hxfVs4C7kOU62RU9anGXyNZ+mT/S/v7vjVNMd6GOWD1iu/frNw389EG6YJf8r
/s6//8z3f+Nfx+BjmVXZH/XbP/XdX+KJv7zw4rV+/e7BEqgoqQDNZ9Smn6smrv+8KYo/+f/95W+f
p2d5GPLP//z9IyryWjybF2Tp719+JW6iisZS8e+brnj+L788vSb8vVMGn/G3fVZ+fv2Pv/X5tarF
E8j/MDm9TMKDDFlzZPP337rP029U/R+Kpdo2uAVHt1ST35C6Vfv//F3X/iHzM9URkDdd5i72+2/Q
6MSvNOsfpsXSz29VUyZrRf39z3f/pSS4fSJ/XSLo362LEjsWS7cRwoob6DeXXkeiWt6x7b5KQ9ht
6t7WsZS21embY/EXBQhv4Jv6489nR7z4/bNbpivLlVtIlywvuV/aB7tvQXFikhjicfXz1/i+xvn6
Gm8WD+SLtqxqiXeN5PzRMgcLZ19PXmAafPj5C/z1IeJD+v5NaHVeF4naupcqI9DXdANlQ/Zvu/x7
zy4O3TcfgAb1Akcn/3xbgLJsezgGbmP+4rb3o2Mjfv7NkzsGcMJaQtGpS4q7bLgtvyZNky5bSFOb
n//7v7+xfj384qh98xIdryCNIy/RVn6zjgzRk1L1zUC5j568vRiw4f/eK70pYu3ciXovtN1LpGQI
ipEqKfHCt5UPjtqfUc43v6iaf3TSvqkZaboAVMDWd7HYbs9yzNBeqJfzJhlE90f+m6ftm0Kkznq2
ftgUL56Vj0feGX1EI6jvCJ9Sn35+wH70Rt5c2zH9qr6OE/sSNqBacrrgcQyQwr+PXX34xcH6wcVh
v7nCDUdL09QwrYvsme+lmMSorDSef/7vn7YnX+uDf59b9ptLW/QTGqtq2ktV4NorgmU3kg3rblWy
gDHogLWOcLYBq1gCLMMKfoVb+YuTTSywf7V02W+u+iJTcIbgFbuQpTcbuxq0HFn2R9Nj2qB96G2S
IXBktOq2td9ZXTSD0kMWSrFzceFBGf7yv6I1xJ9JkIG5WU95EG6k7A+k7784/MqPjr/47L+5/GQG
VgnenPaigUnStA9F8F5nv+ZivizTldINs4SeDhEyC7SHOysGsqu32w67wM8/I/X7ndbXz+jNEhM7
pOGW6pBc5IQpa+cA0adVnNRrxeTQAJtXkXS8o3PkeisFcEZSQpsoy7mru3jImQqnoL7g7UQrv6t+
8eFZ4lL9qxPnzaKUMJkMGikPLn7bfSI/+tj18ju74HzRwnwmsjq6MlNn/uBAZCHVSxN7PSjlZ3pH
T4xZwZzrREdX9h0tyo+5SWYWKPYGd21feY+Ml94zlVoNSr/rKsD+/rC3FZRZDWO4nhhp2W3ueyf8
HCUyc2SK6sBAJmzbrI0IzOeB626wte2A4Z/MGsCc7exk2V03tP0lwOb+AJUT1+kJrNraMzsilvwd
C/ge2e7RbLJnx2vWmlpsHHoefhBfAtNB/SjZKzgVi1QleiXuo2VphP68RsStxv2OHtmdCTQAj5W7
0QA5xXEO7DF0ZmmdPQ2F+YtlTfnR+fBmlVY69scGbNhzOJooOH0sLcUQzTCr0iHwMgPQppocWV6x
EeEsZE7jWr+4GH50LYiz4ZtroepHg8z50D0PCPfKJiFDMFn//DT/0WrwZrUOOzUgrVvNz3qXvGtM
4xlu9lbN85efP/0PVmr7zUqtZ7BAzVwrzkWBNDI28i3N0rWK48Cr/f3PX+MHb8F6s1K3UpWEuWUU
Z6iY5BcVlqRdcILpd2FhOskvPoIfvcibFVtLCevBKQPhq45PpZTvB1kiIdX/ex+D9WZRtspKcarC
Ks5SITUIkLOri3l/7gGb+nsH6c1yij6X/BOg02eAHN1cMgDaKlWEqIogouXfewlx6L45S3vDdshR
V8pzLQ3nUZJ6DHn1oZDZ3v/8BX5wGVhvFj+4XkZKSEJ5xvvXMK4VuLcSMvXfe/Y313cPOKey9bg6
62Nwb6IiMyFM/Pypxaf4F6v2tJp/c2SIIRgC2UeW7oTuH67alpCKRhHIe8bK86mz5V/sSn50gN5c
zJYtQeZFP3aOXeX/ODuz3baRNdw+EQGSxfGWmmXJpofYcW4I20k4T8WZT38W+wAH2TqRDeSq906n
JZEs1vj9axmcDwtsam7/8vlFXPvwi1c5EQq7MW5b++nofrS2S2SnnL/oJrTlF/7lDlkX73CmE7gm
ktP6LeRbDgTxzyVtfwj6M3uQa0UP4BiQJp2tlM3y9P2fruhyd0bgyqlTkES+7gbbqtHZ2g1wnf/b
h1+80aGItTnFWuAnlG8dugTU1NAb1hevwnJf/na/Ll7nvAdwCiqp9V2COpx/UeWVpY91mtwUqvWi
KrpX5s50mxeNefdv13PxdjcEJWZIUK3PrPR21prHwTDqL67myihhXbzYLkk1YgCt9BvX+MnO3sqQ
9k/ZaTD2jC9Wc9emc9bF693qsQOAX6mYCcnke0pc+KNQp3wPByTYpLQ/yK+1TvaAnVuP8/JyRfnE
gxoo2amFRkZXHAag8rX6hQws25mUPRFHHJl5DaHYanOm31s9qqLP7/a1O6L/b19KwNMewYxzaloO
20qpcVbMd8RKzx0vx+dfsYxcf2tCF51F0OWBdNuc1s+0bx9yDuohXNl3wn5WjX7TBvX4hkm5PX7+
dcuz/NvXXXQfczvkRLDq1h8BqWqSaBD+9eiLBnTlw82L7sPWOcWRndL4mZ2AREixzjQOJzGf//Sl
if/lp5sXY7/G7uucdRPJNQf2F1jdhHtmJ2uW7fH286+4dgEXvUWXmI3hUPjgQ7joKSOfrBUnX9kX
j/raBVz0FkEtIEGOTuPbRFg9TRTf8wA2V2brp89//pXmal50Dg4s/jyOJQNPT7bOoYjqfXI7lexU
xMkZgcSHz7/n2oUst++PgZQAAFWclpQ+cb2nbJS7VhLH5oD73z7+oo8oFbZDZN62vkjZ31EWgyYG
BLXpf37x+dfu08VrjYBDAFVdsK8ldVxaPbGjLoDuxpUm9oZRiFfO0qqFUcyZqR0Wm1ZPK+iJ0l1p
AtauAhV+ZZoWeW9s1Ddtr+U3bKSCmuktwooQYbaDm5eskCaFqGmQY4BtGAs4Jt0R59M3RaW6uywy
n8iE52ttHur14ora4FK2IQQGFNVkTbN2x0FsU9uUQEhy9RRXAeNxBKg0rVTzVDVIgKvexcGSkvgU
2mRvZBSQ3i5JMXJidl+Djdzpogy3QTpMR2AjHboNJaHu3SnWfQpfkJ3/aK1XmKPYhSQm/PkdvnKD
jYuW3gwKOf+xrH0qekhUqdJz4vx9iO3Nsq75/DuuzOaMi8ZuRZVj9Glf+dImjebmjoGMUEy/YC+4
XhVKOC61Ib54da9d0EWLd40sbGU2Vb5jiNu5Gr+zHXMrp/LG5ll9fj1XXirjotXH1dy0esbIaFSB
e6QkRffcMLRvZMsc75++wrwYa3oZGU2oWpWfOxAHWjYMPAa1JSza/OtXXIwvRJ2z1HLUyo+15jYy
HAYZJ3uCqf7t80u49iAuhpi2hTXcgIDxHcb6VeQCE7TrxlrJOIh21mjPX0xUrj2Ni8FmnMnmqLbW
+E1V37mBcduMyXmygi8a77WPvxhoxjhlXlgPtW9KM/gRjUpKqflC7UGY/I9N9qKT6wTnnOrUWr4e
qwt6X7zZc08/Y+MrIEk0/NuYY1y0qU7p7EkiXvOZth2mIn4ogwZY2PQtcf/1Ky7a1EzeMu4rviK3
FWgg8qFL5FnJgnOh96vPm9WV5yEumlU6DV1ocXLmJ9lKb9B5rCi8/vyjly7iL9MWcdGSbOa4k2mk
lh9T85y0kCiF63/+0dd+9UUr0keqIyQ1pX6AzGdFlHs3UclGhWGTfvHjr3Sy4qIjl66CE9lxTV/J
ZOcVpeIPmvqUt5iO3HRP6OeLaelyM/52k5Yr/GNGIdgbrQklWL4dKpsydDaULv4KIu3oFiTpC02n
xjH4txdDXPTlcqwBZzYVzzqt2vPs2hMMaxnvyyx2FgpR8o9t6qJDV4XDyNQLk1kqroq5GN8DVWqn
YdK/yulce/4Xr7hCIEonKmf6A2RYEIvnoiAbqbu/Pm9e11ruxasdxvxUSrCpwZhIkIcpUbjR1Oov
HsO1H3/5VsP7G0JIHv5MxjurzVNZt49Oqe4+//HXNor1y1c6ctVaxBbbVEnpGbW5pToDEDIUgnJF
oGZXky5nJ7uCNvL5N+rLfflLI9Yv3nTLtJ0oIU7lj8mpsL6FZbVWnZTkyFYvnthmWjfVuZDggILb
EV+deM8Eoan5RlgHpjDg5V5UCmHnFFjUF53zteW2ftFDGCTuJ4gLtk8ZB8SLceUOv2f3yQgNr5Ul
pVcnzkaM7s6uCfP31LHLVRl03oCeJZ05gqq3Sb2cndRW8cVd0q6M4PpFlzIk+LYtChx8Z2QvJnpS
KnS+4eRF+aHAWGzN4ao2XguylXXwyu7DTqjqqpYtZgPqsccvXs6lFfztWV10OIXRxhWr1dK3+vuZ
IKUm5pVdcrxmFUTaQmq2vptVvv28ZYjlhfzbt110ObhCrEHFJOC3fRJQA7jgH8aCkqhGGt+rWYye
XpsT5KjqPQr6J1wltVeTY71rZSjXZd1zrmKWv/WsechDnDJVhvW6UbVgZQHg3RCdfxpzgMRmVSSr
NGHJPaY9RNI++mnVJFulsji/XUndDNnRtRME/A2TUoEqmqsv7uiV3kK/6O5GcgzYvGThK2r0W9ej
2nMdQsWf38FrjWa5sX+MDzOVoLWqabmvTxFlpKZgClvDRxEuYJBw+GJWdu1bLjo8qiUi1GBj5guz
vnW77pdVA2Ih7OZ80RCu3aPLPs9uSlETqfdxcBwGQznha/lqW55czl8bmXbR4aGbm+to5td3OoT6
CHDWo1UjWreVFPhkFocskpqqomrFydYZaAI/rzJxSsxcHo0RBBRhRQxvjPT3M5sFN1MjdVDxESvV
OCemiqNl1TdLXRm7YdY6AsC7//zpXrkt2kXHGWZz0ELWy/yFIoBu0GMNsf63j77oAGMykCKTYQrW
UdsbRftkttn3zz96+XV/ean/6+D+aJO2QxZlyNrUzyqHql9QKk7kCbN9gF5x6pNzPqav//ZNF52V
OoyarXbsd82d/BmVJPoLaMyjY53jJl8FWfU9Upovxs1rz2L58z+uSmRZERliiP2yyWys5bW2jjEl
fvEeXyTG/99x/mVSHHKrWc3aGDOX3/YmoGqCjoN5X3QHAHe5CVvKHhHr/HJtDRVxRYnWjMTDXLeo
OYX17Czl/hwKhSgLAoippfaoqOARoqcUKItTvdhU+w5QuYT+CCVkkwTgifj/qFH+71doof1v/d1l
Nnpgdx8VRJb58AnfIZSvGlX56l2+9hAuOqKEW4Q6u0x9K9dvhmbc2tjSP29L1+ZF//35Hw84dtPQ
UtIipQf1cwratQY1gr9kfuvZTyxrF1h3VfdFj3rlQtSLPkmEFFJCFM6Y1xuUdROQrZA4fX4lVyaQ
6kWvgTeZSKxp5b5pHUL2xOpD/VVE69rPvug1yjwrtAFAmJ+45LBd7v6+Ymvui0dw7dOX4eePJ8Bm
XZGzbk59UdbnQov9UA0/Pr8n1z76oqcoyjpPc2nkPmnuai3gOm+sqag3n3/6lR5PXb71jx8emaVj
jcR9/czJv7ETIz3FCJ87QSlnIk6plX5USfPFd127kovpBMAsS7HqLvHtqHxCvK14ccQm7OcXcu3D
L6YTwTw4YsCu7I9ymDZ99OYIu/zHp3vx7qbkw6dYq1NfS2Ab9gODQu4G+v7zX36t0V/OINiVCi2I
Wz4lQC95UrwDHNhEelF+cWcYQP46rKFl/N+HHIRVmnZWEfuAvHa1PZzoDEzrecC3VTsHYF5UTx6a
8cC/IhjebqL2BbfyRp8oRg3n9WSoazdX7idKLzXrJDpk3sSNhuanSJ/4kGyuPUEZHjg3z0KEJSww
thbVXvl0QAwxKaw8hLlKQV9THUUpvidAr7StBN3o089bQ7oVWFqgRKsopDqPGnDkCsmOP5k7omiD
emBsgdXGcuJHD9QtsI1TTTG4bM/8HT01POoZwZlkC4RCw8Z2xyL9xMDhBN17rD3YeKMYLxQenFNa
qxrbDGMHCDVPi6hziJ5qu30ks08O9SBzLELyLckPpAPt3CZRUBF/L7eAh0AqbrUxXSsBGb3kzN9x
VGPDTzA16HX8Xe6jWgde7L6oUuyqBLNsg2QZ/0JwmwS/LBMGiPbMqNer1THIYLfFKkfygVcATOKE
3g2AMdnbZSyc2MDP++yu1IA0jfVL4EbUnJ1T7UHLprWOYLejgkrL402oWy/8htBlHYqOrZOIjrTv
kuMJyJCvpTbsS7hsgJ1YWsCECzWvac+6dWrYwyhYCWLEW4UqwvEFhCi7/XILtVFdsU7sVFx1pTeb
CRXc21j8WC5SHSYOw5s1PwVL/KoGtszaykmtM9sXnjqray7483fj72+17V4MCNHA8TVFagnMqzDm
2Zo/QnaGP//spW/+/yd79mVIO82j0MX3lC9q8Ge2zydueybW5VRwaYAyvviav/ewkIL+9+UDJmZJ
wtMJ2+dUuQN7rZgNz9iX6oZS267aqoH2RU9y7W5dDBV1io2i6BrmGF1kHBzI8d5/3szP79ff+ynb
Xb71j6GiouTWCpf1NSHBxyhk37mr94Dyz59//JXoru1eDA81x/KmSczUL3gfIpjAmhzAPWyjztzw
Tixzpia9R3wS4rsqhepr7fPnX73MAf7WEi7GDtQC5J6YV/p1Z1ivgdtUT5WRD3RPQf0kiKXfOh1A
q8+/7Op1Xowm0sWKK8G8+g7uzpvBNc17VZMOZLmu3NklFK4wQSZnBJ0LvkhqQKNkMm/yDAiVPWnV
Ji5d54sWc+3KL8Ye22JxALq28FXsT2cKRjK8ZrP6OKGyWxvGFG66JPsqY3vlhbsMfjupYmDxSQpf
OOnPvJHPjVPvqJJeqWX0xct25Xou499ZK7ArEdbxkdKYXkX35KmJYQI1bVRfH1jj6ppefrEVtwyf
f2k2l3lve9SmwMEI7qOgel/q6QYXzWTe31F6XXppG3tmClE9GLaft5wrr7dz2ZPYpo4rbsp8mAav
KLPeclX/8flHX3m3nYueQ0SyURyjy3zcfDf4ABjn+x+O1X7RzK70gc5F1zF1Stoitkj8VjPOYW4s
A+ihzcI7s2YzcNZ/uMXUfvV+XZntOBf9SJk0slVLLeN0Zl/OR1iwKFh8/lFNZ334UC32b+sv117X
WtxF36EFTtllrhH7iRLZj+bcWB9WUqi/Fbi/46bA42gwgRExlS2UHEb4Hzx0rcCenaACkI8j2hkk
26V9OW/7oQTWOIC4X6HciL9YsIlrP/Gyw2mmftAqN/I7Ck9TkwE/BPCdAh4o7pn7TNW8WWZh8s0w
EKcyNTPNQ2gXu2TZyE+9mdorBn9KWitWlAmr+wzyCX/CSr218k1q4w4tXyLYVsv8ogxBLTE9zNOH
runZlarYIv2pdt/77ouR4lpjvei0rNxWKzPhejjZa9neSlZAZz5/Dwzrv3DzX97qy9CzdNGnh1aT
+JGT12e9rdO1U8JXk1T3WkKx7w1rcPa6lb6mEO+2VLDJTarl6kYbsnBnw+KW1F1bXuQ6Yqc56oBZ
YGy8cQHJVWrpHhJe4tKrR0TRqR65m1bpw6cyKfFhFR0zwUbL13OUAPhJpnEbqZNzNDSUOROAHS8x
8cS3pZN7rqZ9IGdKb4QGDKmuzHZP8ep7NDBnc3TIZslg6TsppbiZmBbAPlfmY6vN4rY3aWv63Hxv
kqIHBdroR+J2yjejGbMFGCaJk6N7aGeql2wkLOwiRJI5RdntFNVN1kPscs7RVhvHVISX9FLdkhhG
vqFXPeRfK2KvBne9BRJqnfYpQmiUj9yjRL5PFNQ/lKqRn0HYJBCnoz68VzM9wfqBBytELlTklnhO
ctjTkdY2q2G25i2sRaipUaYwJxgBzwQtjXQe7odCwRnIgaYXGOKA9SPelELcgwNj1dAFYmVGBqIJ
XNz7xg2LIzFFu16lYQ8KrxRHSgrCXVrXb+xv/0yrIT7ocUY2MtG1pxp72J06tOLkcqx/TPMsPEDA
6pFWi6G/K9SsXQByHaZP7XG0nAb6PHCiSJHg5CCDHgFXFjeJUiVrzrXrZ9ZgOFpcqo/fEuwgu7my
+22cu/HOaDtjMzlIlPHEofuaOu0uaTngH1DaJ4SyOF1q23UBjGpTDckLYKV3W1Vjz06pzWpAXjX4
acBPYNntolWtSEgz0yFy+r3e248Utuy6OPkxjFW+mVI6pTAc29WY1Y+2SI5djUgmsi2v0Xt6BxFj
I+s3MAg2Hb4SNRLsvLklVI4CwF3/s7HTTWXLFVBkHDTBXsshxcYgX6ZzggHFbYOHnkhU2Lu3ATB0
bYQIlkbzT9Jfxm5i0jYHSFPfFqaRZpsYIPBeiWw70UGGRr5iZhfw1RKM61hM66S+Lexy3zQYKihA
EBBb4wIjH3+zSsud6mae2r2MgQWI5rXt2FNU6Wh7ubElVJr+tZtt7OY6910twSga53ngbKxs1syj
gBLVtwat2KqtPWA58pnIpkXWP+jsgltu0a/jPp4OYV+hUpo4P4PC1J0CiM2rGCGVMep7rtpBkgsy
JDoCKESn/mYk2avOq15X1mbmPuMa8cziScVDFi08dtwhlum+9X28klnsuVMJvNVY7l+v8STjab/8
VRrkLkMcBE15zT1pmMKE6R09k5e59ZrRelcxIZ0wNxly9DTAV3XymmvVIYc+P5sNCKrD0Et/gvLZ
ZPqmEWJf8V/P9bFg6eF27POwwTZGyrq1H1sUDZrovXjcYr33mqFHeTbf82/M6LFt3l2pr0aKMrmO
Nn+RTnSj5r9GZWwpaItWpthW+i/85KgjLDiG7q63mlPh2Ie+nczl55uSjDYQewBo6R1PX9ftTT2d
tYjgHf+1jhe6mWMUTXkAVBeaEg1qtII7ZIboObiBWY3/c0I3QVJ0eWKWfgZuyta8AbV/rHgICLDi
FOYiSsc8h+rVekzhqByzf/SdPMliUvdsg69Bmd0ESbpKqp6i09g5RwathZMtznPnFccK27gwV4OV
3dmO6LYRja0MxH5yILN18XkMHHogbZ+kxN86OtHQgBAq11mZ/W7T9MjvBJtxlkGFmI63f9zCoTsg
UAUbvDRDLrpsblx9WIu6vecZpWVwZFULtImjQt1d/shWmlv+AZp9jwmlegjAy1L6fdLUamlvGRv3
MVBCUPnd8sAcIxzWdjL8bMPgNzuya8wL51T8rMeWGgj7xg0l6l+6BRobgppVHCuHKA82Vf88Z33g
OWMFbaXa8+iWWQp01RVaq9e21neaBOKtx6s4vYviw9JmhnFAdW3aqRfN9i/LaHb6nDLi5yuEA6tR
V5YWMEjjvmrvh9mHCkwnPqBipveeDroVIyYwtqGdfFOYRqg4fcCnxQIbGvn9yOzXy5tN22pmNMmU
gPXFR1h3hyHOvJBdJE68vLZEBtVE62LUPCcHFb8Mq+PrmJs3ozp8KxhKWkFIOVLflgZfz98QyDwG
wDMEPWym/uTjjfkl1b9R8rUuc+oLe/WW21/TXpbXbfkpy5ekNZMjZV1kOUO5AmbJ9kbbJJpmwm96
EY79veU94RG3s/WO+HuNa/GQUBVopT8t1fDwd+Kk/LHc96KnYLFKQKU+QaK8JyKMVkU/lI79bXlE
Tmu/KmJ+A8R7CqGRrYYJjVkTufeCriCBixU7kCfMVI89eC37zkoelYBNNQ6loHtMGyMqvoN9XA9q
cmfrxZ3Uki3Jm2eOetj6d0ZIeSmHk5Oo15rRHo2pP8B2dwjANcpDPdJEi7TY2ykmOYkPpg8sFXYG
fpopULlo5odI55BzRP0z7hkXTo9reHVqdh4mPOLmOA2fzJAdoYj2p8/uXslDC9hzh7M00naD1oNV
xLnROze60T1KdcRX3zzMQiGpK7fVrLLM5PVNw8jHIM+7HrPGMb6xIfWauROO+vCY8efdtFiIG9md
Ksv5mPLpVobBNi+0V+okn5DUJEQdYPgZyFUrNduARYpWpDQW+Rm9tGUpqMmJTJtV88y4CfOuNvZd
3G7HwT0lmbAPxcDoM41Wsk2FOtxkgTvvmDeFH4bQjN1IVb9YuNbAcIcs39Qu8DDd6nSysBIAWD1h
BbDCZBULpi+cI1rArioGKSErJG0NTiDpmv2OKHqL0w4dVCNBk1A3YR6rwS4g/mXVuKUWyDgOdnkg
8k2z7UrYyrXmtfp3nEuLV+Mg5RCt89Ea9gvh+lFj3+1+yqLiWLizeG3UWJw1Mji5p01ufCSeYZLC
GLTiMZR5uFNBsXOO1tr5s9YX4gTVUu7KuDfIhGQT1kk7EyS1jOjFzqL4+0DFxNEsOU1O83YMVlXB
Hi/R2fw2itw02PdasUCo1TG9aans5b22x/mgity8y4KqFaBJlQ+8c4iBQ+wvXk7h6reWkJu+bZvS
eqRdj9A+8xSfUB1rqjeXFCbPwKU5v5L5/Di5My7Qeph/NuY8stGaVZO1bs1RnbbMmynrcxzIUZ7l
LC5NnfH9XlhViGEyHtuPRLGJRuBN6Z47N819NZXD70oqYiKbrUEP7nXR3Tss3DZGGLrDJq4NvCdA
khQY3nLcO/jaMxJ4as4LHEO2LsuJ1EUqS2hktEXDbgh8l0V7DtDSEf12lvDPFBFlTZWdW81Qj6a0
zRBegmBNELVsUlyja7cYunuVQ6g18KiOkPpcfiNRUnwLEWp7qV3+cgCxmUiz6ILFW9uislfKwvwY
oyI9NBmq3RAq6SlpOn1tKwwDk0Vg3SgdY410Wcu8AP5NwQCfdz/NWjG3WB31B2xL6I4EzBm2g5d1
REc5UA6GbQOjT1/nhjOus25Q92Fkk5/vM2U9WpCJACkAHINRsq5QDdPi3UiujaRprVutKfWVyf/8
0Q5t9zJ083DKif9tFVGLu1jGabKlYEt5hDxq/NRBD5+NtJ5vcqnj3DXUKOyR6A7TCpB1ulIyhgsF
3KIHH0t7Y92k/+gyM1g15qid8hB1XCAdZ9OZunZr2dIkj2wQgK1U1C8jXC+I18Pw3ltFsFVFYh0i
eIq7Li314ySFc6PIcKTfEdNjHnX1A+U51Fbri8iXSxArSrQrrLCKuA2CabrvDQfDXDPEsdcBHf6u
2Uq7aRqlPzjI0Z6tMVC3alTGd2Gi/tDi5EPN7btCY1HIxTanrDSwSE89Ex0NXaIaUZkzC0CBuQFe
0WkKultolGswSaZnNQwh0HYWWrZ7RynpQwIr1GB2Yg5AC5z5SdUHZkwFNSxYXtd5jjhF4sYIHEY6
3qIJnJprlNtuZn6dWcV9YrrMIfVdULOUanT5mHTGObICBMDiyXV1z8waZkWzRYkv047R3TdM7lWR
bpLafQizEUcSlsYqHO6ZwPwojBLIPH/Ni1R7p+vqDsHivWNAwDRx7/WaRkJ/vu3tBk+yukuiaRtM
+NFRQy3bPhzzOG2yEqqE+aCpv8LK+GEv9o2qGSZfV0K2TvoXHKOem6oPvRMD5l6yQblLJX0ftEsj
esizGVBjCiOuMp2t2jpctUBq5z67dcZsHflOHpuUQtibvqBfb6EhGZFGYspIzs1c3eFvOzt2cdNW
6VMzlNtUdxna+1Jbq6pT7ByjtW+nQoS7pLDGuzJUnQMd/+IQCISKSzMVO93smC20+IOPRaFWT4Lj
knybz91dZrNkmNxq+OgdYdx2omJ1oEe3VRrAXI4eKEVKEcAyviBt6tlcRb2jnK0Rv9fUxjckTF8d
EX8gD6s2Ji5PQqb5z7oz76YxPqeNubVitvf1ABytjhJbNcr7Ia8obLa7fbWkEFsLZVy6GRkL26l7
nvhA2XcfA0DnjVna0ktythbCMi+8uct/g/wPQRqPiVcFTP1Rh//ua4tGNJxNNLtLEKvrcTrn8S9d
5b+JJdxQtTh0IqKV1jaSI5s3oU492wZpyDDgPDVuHayS2V6XiehJFdvfB7wqYHAieKquvTMsZwds
Ycuu90OSFfY2KI12w0Tpd0MWRC8xqiyl+K5lv7mps12uWtWr+7yYXmerPLY57TcCi/tAYVdyhN1u
/bZVPdmrUZ48VXTnnhUWh7BThoM1OUtis32Cx4WK1T0qrdxjTH1rs37n9N3RAnQAWrDf1B2rPOb0
8bYNMm3BUq8Q8/7MOmhoZSH2QanQIWAX5d1/w4bSee1Ejo+8AiiEPv3RAQmHuGab68CthIfz0JND
5qxY2KyKapnAjsmNwvPiWHSsOaIEB23P2kmqCk6DNn/t8/aQOvWNE6EstqN93JvvY06llFHshDTB
KodAfJVh6yKt26ASY8oOl74NP8CcIMLVAwV9ufIji8oblfTlxpojYztXReR1TkNnKpbtHIMweeqa
xqZNHdNTrPGp4qzBoSfAdrqbi+bYgiKp++wmdee3kP2RBqAbuyXhHUjdljgiLi87tO+dujtBoD5l
cpG6BXdO2TBXpPUZOtx9HVK9VizVFW+jC6xyHjm76N3XhDp2xm9OSzuTpWfe3aRkJzzepvuJjZ3R
0gCaOae+Me710DyqVGB5reIcMsX9bs/zXTWomADG34lmPQ02Tuco7Y7GwqSgUOSUV8O3MqxPojfP
ZMSAtZlsDWGgOcQ6bMXW3alp/dsp2fpUw9Znv+YH2UNKG+y7JutewWHeLHcCEvNTbpt7szQPKbNM
zFAa+s48fMJbchf2+T7GMwemrSKT6cAQXaLIeik29jjVbKHIR0vady2TeHDq2tnpm3dzSMe96Rrz
qmiNZp+zVbX/jxFHmpeJQl1DBomObcvEeAygS1q4ryi6KBqjgMHEVAWvbbqyRvNd8B7nlq7Qlths
bXg6GI6C8NSUbneIO7M46aVRI0+q5YPijogr8SsQnJrGDJ14Vfl6lxSPsWNGm8lIfk5pD7I3zs5m
UaQMALp+UywJNK5yMenCCj+pnUt5W6dpvCNTcZuJUbwqbTl9H7SYPKU7ZUc26tznetD0Q4hWbd1Y
VffDznEJrGbLRC81dVb0PsghXYmc9lMZ2WB7bHEhg8gDk20woz/WDcOlVcMT90Kt73yeav1WkBLg
KEW1J07uEw0J9AS425TMY9KGuWeS6yoHZyHQFK1AKGU17aojCIwJxFoK67COYj1y5tsW2M19YBkV
QtvOCL8zbegfHWDp7GR2k6fTXa1E7LwxvbAfOj2U39Vuhs8zONpiM5QIUQ9VYtaAfdDQzh5Fb9mR
dQqr3wxifQabiWFTdsPKsEpg3lpBlK3umuhGVJZ6RBRSHas2cQ7/BS0HM4tuJ6Frm2LQUfU0fXqL
JgV4Y19xvo5eb50ns3o7d5W9UjU45Qxe2YM7585HPIAvBBc9rUonwS+sxG68Sc22F8zOdLl1Jaod
ZixatHNYsbls/FYbHbgzS2UVCLOjpnuEy5wyFi4d7TioG0Wz620ZWmRFzaS3AXV28TdJUcuONOTk
1U2sAB9Pxo2TJuT7+L/rEtj3RqupSmHRo51S/Ilro0XSKOIsg1xEmdtL1OClsWoT5OmQ68+JGGqk
98mYgh9GO18meX07yfFd1CObWFxBdZpVEa4bah9egS00a3Db3S6vAliSZmvuR5h0t1KG+S2ha/OY
pJl87nphfJNlW53GJnaBcGaBZxpduQkpnPWciJFFbetsbaSFYHOYFPbsGCmb9dSwsXFJB10H7J7a
1OaZeqc/O0M1e5ljqadiaIqNA7R0PcUEUvDCo0WBYnujUm0CABsxfG007QYVFdsRuOU8hN/9PjUl
dvHJVtmmtFmaWL04RG6Nj5N5nvxFRAn009QGKIYalUWHQ20M9nKTpGFTTDGhmGCY74w8UAnBNGg6
UVzIYvRkrLnxyhVl9YEGpSTeLp0VsWm5nsq83jVp2ByTjG3hTDXGjV2KftOoKFRXcujTN9FRVqcW
CscCklSXJ/BjjOtgMvPHAurPd9WytS1DkXYnK4XzKLtezn7JNbu8vHO/q2f35xBE8SbXIloJRwBr
SxPlJpD9RLsLy3s23mdvbk1MOVpVra2UO1okLUpz3FTMjeLK6zub1XU1lkhEWANwaiJfJ12JVxBn
R75tiNfwU6NtE1cOcZtZ38rANnmmIWaF3u7XLgF3QOxsZiiqY21w38hjbZu2J8vEYQtPWD/MYeRo
MVFhrdbMFAWHOH7VlNEG3sC0zbFbQk+ZppBzoyaQa/QQ3CGN0d6hIGLbahCI+2CS9MlFgYSgsl9a
HWldVyFCavqQK0ZQ+COfwnGnGdPMEtfsACgxgeqlNXoqx+celsdtNBVync7UrOaZ9QurQHMUk8JU
NAjOQ1P9DlnC4rtFBCwfbFc7N7X+FHMcuMnn9L5CisUS7tzF+W9wmO0qr7VXkTKTztKhWNd1yDSi
wrMyZKihFVOv1ulQG17ZUFrF7WLQM9QnFlKPk6LcNFEUU7KSvmdOTb1P1DzNgc6w4USaF4zlR8r8
uXQllTTBxrT0vZp0kadl5o7286GE5iZ19R1c5LvcnVD74YMfA9C0DMH5EO3HyuBMhNyR0c8vDjEm
iZWJk/FDoLLjKZd5uR0/yYzSCDeNn6laWeY72WPFHAeItMUSU+NHt9EpmNtptRzgs4DDIfh/ODqv
5baNKAw/EWYALOotAXaRFNWlG4xkW7vovT59PuQmmdiRLZHg7jl/NbK3vJKvWm9dZVa90Wn2O9bi
aHvpezaScpBGmh5IB+K4WeqaG2p6TwoG6nqgw7d30ku/nsEACHQWmHNDPFYRszS6z0Nfd6EuAF2d
6m0xjCs5fT9zOn6Vcvro5+XYjOLQLcCS9ew+DUVyxUv2KyftyRzoT2vjXdWUzqu7XhxMzjNB9PG/
2lhb7OJqtzDVgkbCmHhAFQtjQeuZr2aSo0fTPjpoVKjAQx7VOxqX3nwRvyQC+iXyzQNPFQSrqOqg
IlCQDNdMXvTE/Jg09120yTvVUiNOGs/Z0LD6AK5/Eo14oAJpbaCr5QMyvzx0y3znFu4PpSszj0Ft
h1NDS/Ka5rmda0RkhbZmqCWMGHNLp9TARprndjDYDp3p2lXX9STwldEfp2TodtxzFAdq9tOIwR4W
AI7Ha3m/uwt/zotc1C3n/Aimtmi3duLuhWv9Fj74fGWGU6lfpwqwwK8cmg28EtjYe+2q+JWmOH1b
p34fLvH0tSoQVTzehkHs2TpQn9hy6/Mrm5WGbqiKyc3+WaPHe9fP3j326JNyRhSGXalXHGXFxQLU
2DhC0JyE9aErhu2YQrZo2jWjNI+cv3nvaWZIcfDXYgKjOmMD7l7pIQAULW0pBLI10g/j1T6tWJPY
+rN8ip3uY6n1DEA0WgH3eNz7ijuza3o3HEp9vYHVS1tUR9/tL3XMeFnlZ5ennbzvPX1+v06lTtJc
XmHrrjpCfx8NGC2nUUbAiX+3MuOpxSNJD27/FcXkyztZfOd3myDJklNleN8KL1tAAgEDWJM/NYN1
c1Jg7MLUr5lXUkwgu78gZfjKF+eTWkH3KDoTHf2cdeQMR3FQuXRqrgL8PGWKiEuTG3tgPz1PieHz
FMg3rVnecmtKaC0iHVGVdcONyy6UeYgQnbRLr1aaO7vJ1dQur3jRQd7drYogL2rX245x+kuV3Qdz
UxvgIM22Sz3Hf8YyKQ6lUt2VqFUnFN3Q7iq9pYaq76lRtv0/kla1g0nDAgdSwzK1VjgYaDPKRIPs
mlaTgBNTTi7V8tpRqxUqKkO3o1W3L6bR/8VB7D9ErmtumiFut4joxKl3tSKk9BdhMWrHq6cVt5J3
jSaBSNgb2YBdOaAieyXksGUS9blkGvMEu58GRme6QNylXeyWtPZD7iaan0Yjf9Ftek1UU/9LlORe
HqJAjqI5MblPN65w929HW/Ozm2sIfhoaOTckjqVhE3vV2alrfi3VskOLqXrrZbxG0gQM0qEHj2xZ
UWAD7T+KXPusR4iknJT9l5jMg22puyBelT+HgB7j2YuyMmQ8l7uWOsJLOWZWEJn132HC+523Mmcf
UQXMRcIxZI7Zp6ZX09Xojd9izEu42RKmmyzqwLOqCm1GPWzNQeiAOel5HgArB5vnC0aDp5ujW3T2
RgnabzqblSwZrOaAyAU0h6Lytbcs29hEHQZ9Z9gBBzrFSiXEORCX2iplctSTHUdHa55ru86Jpm1d
ukMgPcINDWamJ72jz6GBxoPatmhhnMQUNounczPyBKRDZ1OR7lbjtSAGcz/aaLmsbvooaRbaVIb0
77WvscKbYMsNXCN6jeVIj5V78JrBCQbyzAPmOAMSUPmPkZU+T1lG3XLSt5uMiuCjKQ0vhKSpbzH/
QCpgn5DeTJytdJv3M/lwZkKZ72qxi41aP8HgOWwp1F9IjVuXvCMrYH3jGCUdftNXGdngqVxXGtAd
y7GpoCOlLawsqs0mz/itGy1HWmuKIOmQxywuc2K36PDdvn6NaWgIuMyepD3Qoy0o5NFRfgSTo10T
QfMgUBxC5dweN35c6TTPDw63eP/GlvlN2rhJL1Ps71BrP3pyjvdzG59EXL7VavyWEvix0lUV5HHF
puy3JYSIAogcWkpbWIUDw3CnvZzGv4bJ8OAX4O2kXbNUDmKrvGSADSXSbqigW5tcn27uxLbdDbzH
BsXNm1nwgswaHclJEU3sy327FU05Bi1tQbx1tgxrd/oWsW5vXUFNCvF+1LW32rS1Mv019T37hMSj
CGXeL2Hd8gNEqXZ3aBTgKUqxpduJp+h/q//EhTfsSdIYmbZnbi+6VBHRMnwDl3wyKX+AEDE3TRl4
uTT/GBrotpJrmpSeQt6DSG7oS4qDLraKQ9e478PcqcBs+wdUMgnFDmkVtCU/DlsPEPrio14x+GPa
c2HSWt158UUr22d6GrmlK3q8qYfa1gtUDG2sBbsBdV4y09/SrJy3hacXtC9LKrxM/aTPWnZkZynv
TS4chFfOk29ryVZ0SbbFI3WrSudP1wkGpmTWg84E91AUx6JrITZ2Kac8LMuBH8KgaWSaE9ig2ad6
1AbEifLMuJk6URMuvQpnkDCxjZdMbaa8lp+xr1Wg6QJQp5r/JTYzi8rmd+VXOeAvTZANMuEQeKIM
C2FTxhNlwG1E6XNraNZatMt1oiGNB1+gV81qvrRcN+5lFMmt1VFXkQ8Wtz1FRhfDVS21byILXcfp
9vWoUEKOHi00KEh247QMzwDVzS0mtG+vtYX56gLdQnw0c+hYZE1oJMx/jInjkWGJdL4H67w0ZIFs
aeYSxypLKQ0rq+WM13lV7puUv6bJHMpS5wM7MgPKsn8e6zg/URad7PqUAmRzUjzMltZuQdpozauk
v5H0UoVuxV3ctq31wH443XRlpoyh9dDQYIOvYaqc+l6MenfSqEMOrNSUiDfc+iijzv8wO3JI7bS1
wkyqYl8uQ/q60GC2S6WX7oZSiXukG862wVJ48ytTHH0NbE2LZj9UBINf84HvI+m69Fc1kbMx577+
GqARdrQVVc/0HoJPD1WfbMgSRsYxZxDUojc5d/Ox2VHjNcEFDXQV5CuQSKfYj+4rB3VIYbyULRlF
0dhZtH9N8wM8RPLtRgmitdqkzpxm88c01c9oIq6R8oG3XDpABJMh9Va8JLSzPrC9zH9kR//OnENg
l9HcHum30BiF+uwHTtyTJ6c1R+99boyUY80FT60QGfbHokzsz0b6zhlsVFDxDgzdbOhUECHljOIu
O6LdjKRuQsdHBxdPpTw6LFFbo6SMJxi8ur60RkROE9M0DH3kuUwxo391JvPvIvmM2XQ5UH6KCCDt
BCkJZUJ2WJOCvxkxgcI6N7RoEJtkWgx2O43GcSC1MZxHb9hMejEGkWiakGj7OnQNcl/bCmXmqE3j
1k0tbzc3cBSTosJ0Y6SF/bAMxbJ3OodD3e88ifCMWp7WRJGX6Mp+JEO23Rcy7d6Sxl9hqkj0h6Ic
lxdHJcVDxZL3l5Ll8sVnY/rA7undO1pYtkyRbxnlLxs6y/N9XzTG3szs5YGHyn+fkwbIYrZqmuqb
KeTYdo7eVKOTseZ4O+tpuYvaur8PMTkajNEg84Xqq+cExu0pr30v1KWGLrK3BGIY29gbjiW+Z6sw
d0gL1VYaUxI4msbuWxCG1kI8fds6J9lACjs1q7n68eqipQs5scNMqOq19JNmOwLBkVWdDM/JtDZR
zJr61N1B3OiBcj7muO2vpV+OyFgaKqtawUOSG9p2yjP70e0H9y6oZn6pWuX+WLlovqPFdR8E4oP7
WAnrc/aN9DbHDlKzXIefyKX/EpVd+2nZctkjaiwPvmcybNiq26EeG17qqhi3dg5rSJrWWqZhLvGD
ToXQocssI2z6sv0o8fjsmt4mhTtK2r1h29nbqOvtUURgrVh6TQrKy3JL1l3/zyqy9ug7YC+RU+cf
+QL5qvf1FOrDKJ6atAMoU7YMKjFaaHTKMZSW4pikq+OMWiLF3kTFstMI+ZG4dsR5NQqDXpvWvtpt
CiuBm+BM9mF38lxHBnHmjy+j7pZ7WjoodtRGTX+Dfl8esNsXt1VsRhKMyW0nNaMkgtdrMXBH6J8S
ipt2Bfkm0LydMW/Tyk0PTotFcOyyBr6+1C7DYFfJRvBzfpqFh9MoKsBzzKQeqP3w+kDRnXkk8Bsq
RxApdCTOrr7CRWADY34W7ySeqQfdLkfWR0F4JCS+5tJPCN8s1Dw+zqNYKHE3Zm8zlOO4I+GlvQwi
WW56JdkR0kK7LHP0wcd7AAlYFj74VdQfliFGHljhswiK2KnIeKyG33bBAU3hb92/Tt2UHIVd+v88
MYtQJkqdewf4C+QGhp8g3+Ey20rtqfpwkMGkFHE1Dh9xpfk5h2xnPKrO8l/tiFknsOeSF4miR+xN
SSLb7yJHTjcy5VysuogfVFVU5ygqXYavtu//joo5vzbTygoWqJpyYzolwkAlhvdES/XH3ud4LRfD
O2HiqH4sbxQ/9FJm20pI+9lKXO/vIsZua3eJcXJLSRjb+jkxJDGNAGR5EahqqK+UeHlAN0a0b704
e8o4lL6KefD2ue2J96kf24tSVnWY294861XsEJBMknTuLcOXHExKK9rKrnaVcOadb7XLK0GTRejp
crm7PkewB6d4NhZb7wI/NyZvk/hmtE2QtBQQc2kWOgTlh0sPnlTF7XTS9NQmgVPJXWbFcNbm3N3A
GPW1KRc5Rrn4uxTs51YXWr63CUwLiTYr0eRZaj+bXKjlJBCYVt6/zkHQUzIVX+qu8n9U5u9nDs1N
NuvmLRbluNFEagcmnehXiFQ9dBsG3CzXejQt0JEVFBbbiY5sZ5rSnaQrbtOaVbr3yGVHoclzQL3Q
T5S54qutIcPJp0JkPzgucQg5Ogs7XXZJYQAYs+hsZcLMVNL7uPWHoYb9Hp17XMbj3WkFNcnNgPMR
TKJbjsUyuM9JipyUnggREOIxhXJZzNfOn97rBDUnGwxSkIK/BGUrg1k+lHuLdwgIqkSBmrlPainf
4jw2nzRddGeNAqP9JJWi2HXMw35qjgmA+SbPQMHYXf4KKnEUGmciHBJbC/wCnBpQjiSb0jPNL8cB
PyFPuh//UBuqB24UGeE8GJR2x75zGDR3PLJZYuvvi6VHsIZy0o8XBnnDE8MPyapoB2aV3aY5N08G
NTGnIuJM2lAl75yypThQ3VIGjbSzTWwKd2OsrYGs3Myatd8amz6j4jL2JpyKpBTfk8jp//HiLF+J
ZyOY0RxaLm2iZ/ys0EPQkzIANB6OqVX/ED4IHTbZw/e4+DZmyOi9n+2/UbH88XnT2Ew8uvyc1Hmi
RvmEz+9lLrH4O/mvz6ATqDTazYt5IcYl2agB7tEc85oJnm50VEraNa8s7ymlcBZ5fJr9yL6EG9Zt
i8KmJe/YZCIwap3uXo14+2Cs6XRG6k4tE1mUTDnxRXZkgdgrzVD+ZGaxr1CpG3UsNr3eZ0Hl64fO
NY/cbBoTMOJthsp9RPmsWXP0K/HWqoUr1pj+cYjTqo6myiuWv9NSh2SY7NPCfzDqHhPQaudFKijc
aBvzbzdpTgV6BzIrT4MePZdmf9Naet6L1FYhdX87KWEf8Dic3GQSQdMROuyJ3CWBSKEDbHVOUx/N
39HvMAnbmXvBCbceZfwWrZnJ0I5ba+GLnJ4d3WfpH6HOBytSWz/R+SYK75Tn6iY690bGwp6ur9fF
mS+uoXjA/ZPVGodYtWFfxde04NcWsZEm8oOyLgMQ2yyY+nhv8h1PmXlLiZ4vyvhQFc2RNQAZJyXE
Xr3LEwFqLrfmSmYu2IiX0sRX2jdXNBC7kY/bEo03Y4pCz0eBbybzpkFSxKd37IHRfXn1ZrayUlhn
BQ8JXDDStd7j7BovroPHYeBF19oNib76Rs6rSK405707J5+1br41HEcI7xbCETbYtnejiAZECsOc
UMBAc3EC8LmJajhad64/tZJz2J/U2RGKt5xQ99cqUh7Td/SgInlb7MbcCOXdRV5DcOTOe9tVGot3
NT11iWPzRMpT69pIfOtlxzX7ZM8SKK+qN2g3tYOeYuKNu21jzCgBlvoo5phRUS33QsbbRXNeE7uF
7qu/EjF/Z6a6mRQmbvV6xLKBBNdkTN40eneuyuWhF5nclna3NTmvNiaTotHqoeitkM7FDBxePjuJ
essKvpPGYYl3X/O8z+H6yj5ItOGsTQCoXW5OgWe6J2Lk32mL1Jggax11eqrTz8i4p78VjbrEaLUx
qDe8TP1Ch878YHiIrR0aMBdTO81ET9FK9jMn5pM3DF/wH19corvKaF4notlZ8ouCkxSOJtc44IZm
qm5CyKduoW2tjj9T7cciEpbXsVi8EIZ5WzGSI3W9GODni6GFplTvLXtns5gAOvVnscyPwtdgfFM+
aL+19blU9KwlDaLeeU+VOZ2/NrCbbX+PVvqHlp+fKF3QCFqfTS12cULinar2E29tR4XuvJRfOe+T
HQF1tPNvLYh1Jbo/LbNnh68BD3/qJafwAu8d9+phSKlfXeyt19nsFPqTTULbmhvadhGkUmPslna4
2lIBrQ/jxjUoAoY3/y6BN5B07VhUHkxXJ8TBCarF3RDQ9WXn2dNK1bm9HVSIqFQzhlbZP5YCwY+w
t469/HNbGWM6YH1mRZ1m8aUVHx71wSaecmbHJ7rqnjH1x1Oyd3VUO5pBOfi0y+PhZNEam6DiQfj2
tCzRs4ZcL03UvR/icw3anDsTZl7zVkwmDo6XCVNS78J31fEcRi6NSV127KYlZKgLbcpGN8JOkHwT
5WtE00OOYhHl05THbxlUd5L6B1NhVE+ae+K6u/Wtiud5D8939ujcaVTPqL2Eeg2q1IhNbQ3nLrWP
eRbRJYpkwu6Ps009NquR0MovqNPzgst9fRyyhAJaj5QB8mJiHcfCPNEKWXqsMnmQiwVF6nNDkuTq
lUf7EFY8TiXf9Pr2mKK9q0KGtjLeyQ2QOPJ9/jdpl1fPBqaroJl4vxYx/wytC2m2bNfXTbb13ozy
KxHbclM7degUXJo8Ai096ev3mGbOXmpyP8tkqxfuq8uRklpxQngM2K0aH3UnP4m8/YsB6GwO3d73
ssP6hW02AFbNb+txC06847wJqDoNCYN/gKbazCYrdVPuUwJvfCc5FC3Vq0Yf9HqFPDU7AeD/Wehd
ncachiDL3pSl/khgfZBxGqfTtLcTRpTERH5HlMDMJT3rKqyn+kwpUc6Ttb7aZc/M1g/HKobVQyjf
DtGFm7Phu29CA44sk81bWtn3aopuC6lqwhIQuRVoanXHAN4BD74o13qa7e4VF43OqZDshs58G5P6
MMXJAsayvkql/jDEPS0Elk74lLufEb9tmIltxHzZH4ROchPFuHRmrQ7tRfNhOluE7LpJLZsIwcr2
hcLDUviH0Z8tzvqyDZykCRdX3YX0DkkcvTGT3SIJe80P8IOI4CqTbJfVcczKpJqD3flGMKKT2lcp
U4GDwJruVaSVyYZo23jblrG31XL7qWiGc653l9oWb5WgB2kcq20zm//mrH8tloJXrH7IhvhV5Nl5
qOdv6N23pipfDZmJTbT0b3QfHDjAH8oO24BGCvxiRSf2kl9lRL/08rzo2nif2P1qq7tqS7fPEmeX
ZSYNzS4oXzPUZ/xnF9PwTPi6Za+7S0s6En7DEd3F+m0DUqMCHayro9XI7hSDRrQ+VHGDZWWSbGTz
iL2oNxqU0uULwprnyl4ea1+i4J7w6MVTv09i7Qprph2YrK4TBxxeORv2MV268zCVxykDX/Fp1PBJ
8ar5vKmmeapHn1uORA1uZfrmSzSwNZ9EzYF1NuW+ydVumuGOvAwzR2QaOSpF/hSv3Xljdkr76Aa0
/ILu87BwvelAW5hl4ORkbcyIM2Bx9Z5GOx5Or/cRi6bDydGnp9roYZKBXtksuL2Ry9ZFKvgJxdnS
9OuwAFQmjfbm4wfN+uzkp80rxA65IyVCOoMDHEzoudabvd1SVY7HiCNJjJs4Uyb2rvi71TSoF+4o
swVeZGl8iDI+573UL3pjPlHFzT08Wru4zf5FjESCM0d5dh8sszuHRUQjbJ+OOwpTz70cF8BjR/AF
TYGMq+H6WNrPKO8OeW5+wcEYW6XjtVk/hyWNX1WUH9IKdU3nihXalq8x3guCWh+FVf/mcElRK5nK
mOxrY7wwhOFWMYbT2NdEPnX3KE/fNC3DfdH/SfhK2y7PxBqExLpdhkoR0zLO7FmNttXi4bcxIMGc
xD8aSfu2km61rXVoyLM1B+5fqTz0hI12zsflZM7GKpb+h2h4n6pqFQ/vzc46FHZxB+o64DZdnzuD
wnmXC7GPxxPk+LPNqW9xo66vd04vju6ha0K7X2nPTvrh05sLlVVSYe3zHPDqM2winRrGIKN9igCS
hzWMZB0n6bHciTm6+7lFce1wMsv+xZjU1nb90EZLhioG88jaSVsFWjGGI36raZ14T0KLPiJ0pijp
rPzgDt2zbl/1sSD0JP9EEbCdm7VzwLmU7KagrB986aAVa6LN6t1vc2J98SEW40khUYmc+LQKYdAi
RR2wdBY9V6zW+B9DPzqS6JKSr5KVDZ2pxlH0yReJCocIXVOBsqLo8ocCvKZ275FhY8/86ZKLsin3
KnDQttCAUw073cpzOvsByTIOtqRp8W4joxQj647wGj8We9ftLvzu+piV68PPi8+RexhAMvOaCx+N
FknKD1K0Pw0zOd644mXgilRDeeH/lbqJf27VhD4Akq8+j9A0AAO1YzmU6wOtuxt0nXkoYy/QpqaD
Be2IluRZrloUPXLvF9WwydbSc0CTjcUnwOYq549O3PxTmrj9uH8s1R9UP18kGR6Iq999pT9Ka+T3
AHBG94ywL3S7+mX9t6Xn+5yDHX1IOEFENEn6S5z+OW0R0POjIaHVzhPYaOdm+8HTz7VlHZzZClsX
kXqpPWcm7+damee896smFP/Vul44L+vfZjNjFUN5gptHAzKGZiOu8eCdogpXvh3pn1WR70Tvh1Vh
H7xo2i9TToawdlB8hFxGZgeprR4lzxkHy+SxZRPRAy/Qym410l0b915an/lwRRSCzsrcLOa7KaOL
lkb70UGmMgRR8e50gGZs2Vp0rMXF7X7hToICMJdvf8HVBw4eoAQPC/VLCGiIAf3VgT3eLEkLDu1T
Vs8CGRWBYPPyRX1c4u7/fBSn++2q23qpj1UUMhkrA+kIkCrtcXxS5/nDJAnOWIpj63XnKDXIFuDU
UFWHbCv1t5VMObdWKE7MkN4QX07qGQ+gJ8DF7ic/6+S8rNUomMkpF0MCV8M1rJ8oh3d44kPbcYxF
DYNtZ4t9hPosxHtVUiCFchf+CTlomwQR7YtZtue/TFfU20wff4dVz8zLkejWs8VjZfmYypgbJJ9c
cDwkEk82Ebqo/9j8IWQY1oJZc8U2GiQKE32bIa+OEE5nfOhwGgUkDcYzqm3k/D7q032T1iP8Ualv
mpnDzCWodYNTiugCH+VBjDSNKWsfJyUZtMTNsRq+tbmDWgifwHqU+cQIUymxd00Hx469t2XyNpni
lhfmjR9kYhByVPW4ptSoLN3FvXZaDyA+XDYsdtvHOx3ugtYanNQYZthoepP13+n7u9TtFxJqMxpt
PPNvBgiMmv8kofxTjtb1KTXkBNCi8/Cx5xOFOK+2F+qnpTMAxoETlCWoY/Mvt1ZlNuN2DQe6HnjR
ldfUqNwlcJouXxOvXNEUYZQK1GSIzn29+86yfDmYY8KhkLu4XWrca3okv6qmi+DcvUc/Rwmrv5e0
YwdEk11mWfNHTPGHzolN98iEeBGNWzIIgcexONvSfsp13NmO+5QK1Ae+1v+6af5krirvWH+fF+uY
Fa+N92Gbf9Mh52FJt4MIWzEkR4sxDRxaH14GoN+tBv/wEi8EC7rS7P94M0hkri2o/OYK/nhGeZs5
TvsS1UWyb0Y82qbq3owZvdxk0e9KU+AfKC0LYWQ37Cnezb6XulpeSxShWO6rmXlDgvs6k/XlLC7e
EiPtvo1a1l+a1SKsMilI3xay1wFW/KF+dKwRGKFqeliXjkkFFVi91ee5P1OtMW7mdTLhAeyh2mim
SOZMHha+8/2UVjGK29pLbhKK+9DlU8Q2bvSQ3SVbmE3UbQS3uvWo5SagYbE+JfBosm9lKf4sYliy
sCkm8N3EpbWxN7sHK+ntl1XlwR00o3ExJFPo4rYqsLIG16PwvoeYo7OhT5EKBVR0SFBlkVB10n/R
qfvHiyQ5Cw1z6abvJZHQTjX+6iaFi5sqccReaTQJWnZcbKiexwzCEyv2eWknx8yTEM2iJyVrY0op
6qDwU/e5di3jnGUlN7gt0wPCPxSUqkamusyezrkWl1SnzMYefx72X5QGZP0P9jX2+unGPQnw6MbN
va0W+7mehhgmq2BgJ4X16PmNfRApjZbrV7QhRTjyzO+oEAFFtrPGETBgikp1mTW73PecUnLKPtib
8k1bTo+kwJwmwIoCzDyw0wbPp8lHowLgW856U75ZVnRenW9TVJ0LJuAFhMZsmIRd9Ke+cSs8Q9HQ
irVmcKs7EAewgue9uRMW1SE7rp9Po7A/RI1LVxt2WP/2NLeFtu7t1xTsBpMeER3tmX38MA72Q+TI
s+Z4H16jb32Z7G1iQLVUPjqlszFwqqjafG4c9w33zUFYxlV02UE42tFhZFsG7Xt97laIwEfMvDFN
wHiEa03R3TJFS6+SX5hxcAv5XGx+Qg9orZhOWRs37eT2XEoNcL1uX8yh727maF5ppDlhj8j2nax3
bdacecRxaNr15xBrOwMp69JLUD3lHzFuICxyZRm2ynrOPEV6ngk4ahM1QH2Gk2m3zkjYSY1bbhGB
XqN1iPnawc66k06hwZG7kl3E6v8mM3EoQ/FCrdETsb2k0Fj3NAHL96bzNHSveTaRZM44gzL6Ovh4
oAg3CSy93ausvaNXQZiKOTdvk/3iDTtScvygnu1mg5Fw+/8EJsRFGtxV+CyOhHI//g8pcLPnHb6K
rIGVic9+kb/6evU5lBlvGJ/3OKdaJplv3npPTHW/K2LvKUr76zoINb01B/bUhclolNvJ1b/Xnzqt
jVcxE6WX2Z/alO10q3hz2/X4U91DHuGs71yN9CdDP/l1+Tey68exlqcxcR8BhRGmZC4SMp6P2brV
FcIyA1iBrZ/JhABz+9/MK5S5zbuCzWbdfASnvgzdgA7fPLRzjabD0nBXxB+8WgWxMCYO3m4fjWbY
Lclrwo1OEsEh5+FYgwQFyT45qgL2qwFjp/jy0vk58bJj38WvUVz8osorOe6zY0Yg4Mw2iJrtmLps
2272aHRo//GjYAz1sY2wGZl+9aeuJyO0W75/lSxgOkkRQIgeSXMM1mx3V6UIaSmxcAw0N4RynEY9
A5Zhk/Tj9sFFrtF73MjcCD+V18PAT6sTCg/4xhg5Ndv5Y5jdB/THh6EnjFCOW+FpN73r3g0+q5IN
k3kcOkj7s0IwTkp2jYZWrSuOzUy/Uxd5CLv6j7GTT3lEPAHym3ulkaMjZo+FpxcHoCFE93X5XSA/
IJkmPSeImE+FWT52Fc7UKTUgcFMaenP1KODIDLf7QHXH2FyXd178HUIXtW1SL31c45tb6Breca3a
VIvCZl2hqsUOhH0yRm6oWMwX9a+zvcdOAT4vJLs1RXFqR+Mdxfi+bPLH2vlmxFgf0jSYEJRNcwyP
4p5GQ/uLS+51fT9xiT5pnG1I3PpDY6PsyVP3bjX51eOl79dkwfWdpknFfmrd8hI307vbsIZrjjLv
tta/5oIY0MIJ13NIxnQ+g/MYmPLzxvtUasFd7ycHQ0cAXzfN3RzlZ9ekV4Q0L1ldfnicXOt/V7xM
aNgeBFGUa6B/1ZfwDsX0EE1+iLnkHC0WDmDroxQxGSUrAg4dH3iV9k+W/t5NHRZjUgzy6qzVHQ9C
YdxId/nEfpBv/RJfVKOaU0w/d7QoPk55Z21koZGBpLUedoz+it4V7q/Zav58V2LeV1X7UMkp8Jd2
rXuPqiCajD+65firDIjIjghtuYOZb11cZs/7JifnK8ek18X9seu803/UnUlz3Ep3pv+K466NayRm
OPx9i5pHzhQlbhCkRGGegcTw6/sBivdSktW2O6J70RtEJTITVRKrgMxz3vc5iTDvcsGPGrX1woy4
+Rs1MjjFHW+I8m9ckcV8/mDXuPwHG6OxrZoQPbSBEZoVMVlthKvmJlYDkHbqrsBOMl3VKrI7ArYb
xSfskqooem3IDTlmBbCyZKaFhoHUAKja1Xcg5BDzmu11GQRvZlfd2PBK7SJe9aJbZoF3mgoWNew0
ssraqkO0l/H4zTesL+60tW/1Q5l3PHj66FWwAk8zfn5awJKNR9boyj2qP3KhiIM1PVtGXrhzYpsQ
ckLGM3CP9tDsfcL1/OFusyAiVGE7LCRy57vuZO1zXGXyYaw99CJmi5My3NtaKzdW6RNIyw9iKJNl
raErzEV/HY7doketsnWGMX5zRH3SSn/DXe5NT9nrtKV2XaBXXyDgL1EwtNsO1EKV63ejdNCfY9Y7
ZMAc7rM6t2+Ra5ICtofbRmAcSrOpsELmvYxN5C9T22ed03nsL1uBsYSVkWnnd0YoX6fPAJZmGyr2
KRCobMhYfw1wwrHy7vgeVYO/Cql4PdbalebUAu83Jvk66FeDH+wta3youV+QVi/x8qAlQ7iCSch9
Dk3lLkm7PcSjRZrbZDv1K59zqtLfVQEJxMpk2R1kj3YUYsdjvzOkQFyaqVAI2RhIHn6A+j001mhW
baKp2jdsKWs/DM+yag91+Fqgp6xzTLMFGFzdUK6mO+rI7UhHZhFz37a7dtMId2d1KJvtTLlNNG8L
QYBolBY9GkryBXP1YyZTbqsYf0W1Y0d0jTPioKYEmazqMzSQcxc2X6yURNOE1N86Cd+rzuiBV2fP
pYfsMbKQtbdf1MRr1mFQ3rQlkMOWAEfjRwfH13V2wYm9jepY3Wg1AfLIMqgaGB9LG3F6J3maei0r
Em+YnqOhe+/p/mOL0piMMk6GbDxXhU4BNqegRkAFimxUNko2fA6G4JMSOPA35Krv3CMi/Ye4HR87
zSEwM/IY1o2i3HmZ15IE05YW5LpFTnlefmKTgPzkZNDuVKJ3VYWmFiledq/IqtxIEu8raYLzaU2l
38ocYNbYSOqlVwVoL8/NrY2vlNT28Yrx4OGwnbwjkLWQneLXVU1vY6spyCJFEp4aKERv2fzfkAZP
cAjzeBvZUy/xImJ0k+OrXRH2kOgM7gBhjF/8xkU+ZJhAhvvO5oHtmYcK2dtbburdi9tm4cqwqu5T
xU7lFkzBsLPyuD7IqiOCZkf2OAUGDy2lOHdBPZo7/HzEAz2yoBvLTL2VCMr4oJmECsy4RfIqva7Y
hSokMsqxNHKFKwcu2ECyImsj3HHs1MovccMqkB2ywXqyhih1KPAAsWeUuPVFGK7dzle3ThuoRxfh
AeuBVCLYqfx9QRzsM2nmb9KS9dEei2aZh4p3jGJAMrkg6DEKP7xvsrY79S0+7CJt0N6lJOOJGKPr
6BBTsQ7pTiE3m4OaEYcnnf+F0uLuFdunZj3atnJNVlI/+I6fwKMWYm+V1UNl9hSOcePmC6KCYjnm
iAVV1hvXGBApoFCpt4NekHRu0ROWpEYWeQeci0/Optez8jVfM4T3quUsPUHULPCB3pRdEV11iQ4K
OdeTJ1VxIlbSjf6aC1vlT+/UAUSHKlz3dfRd5Xe7ICPWP7AzAo8cEMlzXID+qomGIMdusCQKUSOY
CYikpk6EUdeB3jald7Qu95et05KcVsnD9QUg8QBJFlpwIr9eoYOjEY71giSPn34ZdTsfjseyH73w
YAL32JZhF++zKZ4ejm7/XStGopUqt0kWG4GzGiYXVeFSFQRPHE67vMIhpdQSAUMdwVUKg7HeIViW
h9z0hyfW1PZSMb3PQhjVWpaxvvccp8GP2QPtEpHhrg2rfDYJ2K0Q5UVrCEZpsDBcC237kNo2ZmZo
h1GlBqiT4XBoATLCqAtxrpuw6lHUtosy0tJdEmt3qjSNW1eA9FJGdgN2eGUYLsVBhP8CCuuBTQb2
cN/8VA8EYhD0oVEpnGhj0LxPlOghjpMvUqjGLqqm6tVNeRd3xosp05Y7I3Yz7IMw5fzik95rEVwL
NbuLtYzqGmOofh4oUrxwCjvj696jFstNgyqDRuks/7ViR6rURtHeaIW4DUaxckx9P8VwiAru/LQ4
JyG+kzG4GbFIGF7JsrpFT1AEpQ/UPF7+a6HXReDHGJeF0M9TYKjszbeW4Gvlps8Oodaxicmdsyod
pvgr3wD8cN26T3G/tUpVXjcR4jy8qZ/iiTym2590LM2LxqjqFZ6MZOVrxM/NongMCvgJU6zIra+G
NIVAmG2zsHgw3Rx8JyKlJFkCfF+j+32Mm3aig+EBQ1riR6sY8TV4hObZDkgOgmS4ncGZ//a1/3f/
Lb+5ADLrf/4H7a95QYTcD5pfmv98QLOUp/8xzfl7zM8z/rl9y69e4Hj9OuinOVz3/X1XL83LTw0e
lqzNbtu3arh7q9ukma/PJ5xG/k87/+VtvgqA07d//PE1b3kAczUf8NMf7137b//4w9ZcV1eByP7b
j+/xPmD6R/zjj4cwzSvl9FY3b7+d+fZSN//4Q2j2n+zciXI4puM4lg0qtmPO1GP8qWpIV3XeSNM0
C7IvSLcm+McfivMnNnCX0AFQPNVUbQd6a41Oa+pz/zRcVeW+4LikXTVL2H/89Rl/+kt9/OX+JWvT
mxxDST2/608gY8dybcs2NMO0uJbjsOqn/wfCd297FNEqyuSIBrQ7uMCHthG0w8wOlbvMJNmRDPLJ
dkBINCXuNy9lXY81YQ8dIRqN8maMXswaQdgQhdcdWswVedO30a9ZuWKuPTo6oiLWN1OtgL51NzZl
zI6K4/rLwNNukPOd0Hn7x6wJ7ss86rGssCTDDDQc1Y5lIR7CwYteu+BzGU5lewvQ6RQYxPXFD7Ge
tBat62trEEkHq2XrGQb7guf7OsQAtJTIl6d1APi+TH+U466UVC7RNX8/CPQDqJrQcgAXqf3KW6pq
5awcEhx4gsZzrcC5pTpwqCbJndKiBmsD0B+mwT5QyShpHnTKBuoq9dfaELoIOTvVI32BKdVbGFH4
qQ3H76JwnC1lX4+94YKN8AmpFzG+h5j/mYVZUrlblU84HF4U/if3cqjAI9/EUy61NaJ+YRlDg+BE
vDjkx9fZtqEuB7cx0uPerckO3PfU/IzfNiT1DohPynYlZHAqazWBzsLOU5MaudgwPhq6tatVXaz6
Mcea4xLlCgK13OaxUPeFYx/jVikXLfb7M4SiR6XKS55H6tJTzaey9rBcON4Dlut+HckvP/xo3r+Q
P34BEVT/5y8gPzZLs1Rh6KYwfiH7IsKKWf4XbAi9qMS/MZa7QiLoCceq3uQJe3PUOmusbQ0a/qQ/
mk75SWmksdVD93FEkrzjCQ09kRSFWpX5ujZISYrR9+9s6X8VTffAYoSgN1ZA5KreClmhuXIc9Va2
2fewsGoCoU68xsCHxTZNSTyEE46sCp6U67q3VmMkxcMgoAVqkFmSxlHY6K5doaj3OC53Q5Lu+bqr
tyqCLjzK2lbpqRgYRDxHYDdoW0hsyNRaYmWJo38OMltbufqIXSaI1o6Weyt7LDXkOKW7DUerW+RN
FOyyHo0e381xNwR+Q6C/APioPJt8UWst4vsXuWyY2iRFId/Gt2NFoF9psl1CjlEhvEvRDP7Nlqc/
od42j+AOMBgVBXELx1sQXV6l8GBWTWLtEhtlMwsadedGDuw4odzo5DhbtEFLvA7RyrLaJeH8euEI
FkBdw+qmiTp/pRhqsrHAuy7VPvzaZ3m8Uy0ru/Z7wCR1ZWz9WJOkyJGRGoqIj0pgfqpC9W5Ue+12
dNut4Dayo/ZJcYxNq90MppYu9J702WhQnJQSukB0BPt/OyCQHHdy3Of5d7ai2o7oXHetSHawwqo3
qK0Qh1Erfd8a5iao+zcefO45qctjEiXj0c9YY8XCrzcsHFWkfRzKXLzlcCw3cE/PRVsTm5IDmi8r
vIeVAHRARxfpZnaPwiYgmqN2SYG6SGNvyf59XyXms6cjV6va/uhY471a8e2Ji0w7jMSTHRfCn2Wk
iCkUPqSK12Qnk6hb+oDfeHvvNR7HRd92yWetawldKOGqC4RyWwUgNbLoVKVT4NWavrEZ60UW7ulJ
YFxdKcNAfMElKyZLFQRJdCKXoBx8i++e1cOFc/V+SWIXoZ5ibaQ/RA+wSOKVauUgR8p77JDpVRcb
5lb0lDhp6z6/VSvFA6JrX1s+FQlwgZGAyN0BXBj6Eh/ZyNqIYsRkfclymiARORNvkwnnpCi4QLqx
XI+Rpq2TzHsc8ObgzDSwXVCqBQGpkBtn5FbEUjJFqZ+O+xiIpVVlZDRjqz/5BlssnJWw4Ahp3qeS
fByewhAZRk9KMFHhVTQGKmY7TT+FXbgpzdJZN3Vb7DsNjE+Ns/AgHOfZ1kVDaImk/VB35drq8X3V
MXiEXs9ZStlyq8W6ccIBh1aqNU8+elu0bfzwyTeBNvOsTcOH35kgGrdD5TqnzqTWTInEKkaDeKKC
AM8Iy47W4xh5m7ayJ6lt7uH+dYw7vlP6JlGI0HZU5t76oKh7xzPvKU//TAbJWyhhD+Uhs6qF0Xvm
3rDSXVSUJFKmgxuMm7zTrHM7kKuNK+eaJEtKhkJ/zOxMnkxPjEuTOHaTBvkRq0wEjmSlWNEyM+vq
1oSXpdsocfnv/lrGEzC8wBYrYxSSAQVBVoni+wtqhBCEaANC5pGX70O9NpYSzpX0Yn/nGNxGpWk2
/GNBPRQ1sPcA3QqM3ZORRcO2CfrvrTZcGaCNyVXirckbrDZFg+BwbLprU5RrN52eaLEdYL1iE5A4
KslZzZebSBSHJHb7pdLwpwldOH78D/MzdtuXwpXneIQ22nf8LzhIpK40887OHAeR4JPpRMnZC5IU
vLb/WoeWvQjq7CQy2bI+wNxkpc2Vfue0WXzylJLUp88Pua73hZT+WhAn3WfgwaKnkkJC7PQb85aE
cLMEIAGHc0TXzzr+ntvNcHRCe0NeBlxWnT4XmV7vQ7W8bdxOPzpZtGp5OFdj/ZQYBjXvADWMguyD
VGDwBcHwmGgOdx5jOKsTWqFRWIe0TvXghrF6yNIhW8oRV05oUJ60rqKzh4sBevm1jFje205HnvVT
GZtbC9PYUglSbalp2R4wk1xHPt6NADs59/yReyNWhsWo9XwzkJ2B8oR8OJj1Vsd2j1/IP0uVPzU/
QPSNylp4Y3UMJJp7tZJb2WD7khMei/XvPeZGd5H6troJiDFxx/YOkfqFnKXP1jAuV16YpscSYTAE
AYINpY6quNGdteWSgUaPh3+5tTyspEjEjFF8a7USe4pq66u2HhEDU59uTa6OEGdFwSAgjPVSqz8X
eXOK834/tDYlLHOFJ0TL8pE0Vqv78Vnp7Dvc++qxDUjqDcCcyGx5122yIWOEksjEFxgLqjrVBA8N
EraIECjNxOp3USYpsbWwybZ+1hIRAh1TIfGAMwbJmr/dFxYwbFdZzvI5kNpK7YkH4gjlHTaPZrOU
VFLiI7rQNG5xX5yktQ6NpT8EGuL2yk4JyRDGy4zqs+WgsovicoMqGSdlGwF6toC1d0mM6hn7YTd0
5x6zTMiNbm8XyuMQx+Mqs6iL6zT5NRmT5Ix03sFVEhiIs3ArU5NpSS4/q7udnqEHsIJ4Q8LhVDtK
ubcJqC20UBsPrvQNJJowhiIi1ccxKpUVkjCkvSA+l5jgrJ1CLRsyylSs6qmCekQ1CgulBQGfRL6H
5sAE7RG0ytFrEQOqPWJDE4TlIidQtO1LA2yqIC3U2LlCnLOUJ10Idde3yHO61kB5brHM1AN/lRV9
d6cPMAk7VriIbDruBgtkW8a5tlm9wEWt9pbM8XyGLhH2CLKgduNisiLVgaMNaAjqRDa6pdyCl+BR
F7DuEd7GCoLrMh3OxaA9QkBYqO2k93gj+3ybkLwFp3GvDuXZrFOV4JWNIdSk3IBBYfNAsXaZw98c
L1+LjpbATeWJZd02RzSQw8EIs5UJLRpMfCJRv1gnK2pGshHWcfTacy9b59okx1QKcQM36ZsyGmcr
4p6lW9ZhxDjEphCxfacJCBQUS9rHkpBYwEqP/P995pkIX1GtYPBqdlqMbDFMvG9ZZgIGaREDegJQ
G1ARC3KiH9wq4YtukD6Rgf1NdNquoVy9iMnEkJ5c5nUNazrfq2mMIQc/tRllGJN8cAQBldc6a1z6
fog2xMJg4aVA2uMMRYkje9R7OGt6NGZZO7qLIg7dk2HuOz8nBFniAJdjfSIb6sNhK7AuDYe0Xqf4
NghukufnjMuuqa+Gk9FngHpcih9gOs7gK7cy9QmOBBn+TVCkdfRoA9lZo9RGmOn7G3ZlV4YoyXOj
Mys2lAHJ1iJLoEBQW+OYhBJl8YkIennoG/eeTeejwGS/LNYKwiiy5/GKG8n0SB0OOZLKZTZwD7EF
KU6VRXfkF6h/CViVuQEivtMoo1C4B3J0BKhKfauxOiCcvgjzGh4xwJNDXlKLp4mINVnBNwz+2UZR
BbeyVPmamv6J71tYCu6iNQj7Svvk4TeDTLuSlQddrUhflFAnjO6utawlgtOW2Zps7XPsk4DQSgO6
svK164N9ksffBw/Bgq6Ob2qkH0HcGD65+DIALJ8JSODGiN2eDgcFI+Gw9r8pfaRNu/SPwiXs4h1h
EyjQBdgoQxXqL5uoUTWrpDJLefSjiBzvzgYBFFLRlNhRAumAPI7UwTAg+VzX/n3AqtA3kHrJpFlm
0yKgblDFOGQVhxSG5VLvlj1yMjb6bI9IKsSr/ycRo3P4FdJV/r35NWT0U5Tp/6O4kk4Zqf99SGn5
kr18e/kxmjSNvwSS4Hn9aWmuSZEP/syaQXzor0iSIgziQ++xI0f/ky8AvhbddQ1eWXxT3kNHhvjT
slF2q6ZlTR3m/1HgSIifS3oZtmPwoOG0YeouYahfI0cpgcIiMxz/iX0AkmpzI+swfNSmWAtIwo/G
Xz1CWtojjZi91aM6DaNsymUYfux1bXNjI0ROHj41V7VG/G1ZaU2CZCqOtmnZU5aisbK5d26ZgK3u
c4Ge42NEXMvLiLlzHtbBQF1Bzwwv15jfIU91kJCbwlJsJCiDcywo4E1dn7j46yUx3m2o6+mefGhP
FnnS90jFV/eDxH4h3RGxfaRhGcw9GS1Ngje7Zm5LAC64KG/xB1ZH/Mz6yi4BVrEmKZ6QbE622BKZ
q+0XT6EP6VFgwzzMvUlt3kF2FBSQqrhtyMC5t3M3JX2YwzhOhc0d00+pyQCqc+7t0LMTnIKyTN98
xs0V0od50B06o3HuYR26cIuFCxrUTq6HqNjolVIeWj+v0C6WyB0ubWH/5uXcVQmoWfMrIAHQkeb2
5SVPlOrgzleZX85XjR2PYjs1yAvZKelOLbkH1dBJb8rpMMRqd1XksCOkq9/MB0yJGLwMe42mLIec
kLh703eCfZ6E+dmFY7ppdC+6FSjHVuaQ9UAJOp6IUD+eu6p9KBDLvjl2CnICGr9dGP5WtPI6tPz6
FgEEQrPar09qBcNmanG7qW8JwVTzKf/vUbqLjEBn4i+n/p5oaI1+KsehuRJsyagoUKanXHOi82AI
d1WTIfgsqNQJH8P6FlvKXdT06dPH0HIamiUdJJDSk599Ygcs4O1vlebeRZkTX+kapbZkWp+tzqnO
mpla2yppXubWx/ka4rxcYULk+R9ehqpjQVqbpG99nscZSf+9R3++JYdKhzQHWO6ynQAlLOuszACq
UXThWS+mqk6jJtGa4C8Nq+Y5t/gZIp9u2bKk4R2SMsoTmZl8tYLqs5Jl+QPlErydk7f2xmga9ykv
xHYe8HFtGVt8sML4b65dKnBuIOsD3uIBsGkimy2SkSbXrcMKaDCzFjaQIl6tbsntL3lN3WqKxJEW
dlLLvSbb6CGE98KrzBuGdWX62gHmn3ZgK/n+aj43HySPPYyQvxnTJzHVZqvu2kk9ba1Sx+s+IQ19
VXbmLRt51pnTqboRt5VMwyslUs17VQBmgyZE0HlqEuMOrtzevg1iWnmBe6LDZYbpTcUgjhSjpBwP
qxmfPE0bhngc9Eqc7FCOl+401bXDpTl340Fvrc00ce6Zz126L9foMq/eKaHiv4q8WY18tmfTVeVK
NqI5u6o7nqoOD3Tciu5LIfJtXSnhN8UjV2nmfXsfwdTfYtEcd96gtXeUi5CLecjPV1NrpTkTyRhP
Pqzmld+a8kvtFlsQYt15AA2yTWS9I78WvCourL3WMb2zyqsrCy4lqvg+fIXgdJRt0H8Ki0rZjqnZ
b5G9niwMWedab5oToUMAuI1CNYZqFOcYZYqXAxWNHDW7bQCBAF4TS1tU76ciPatvQDzO/X3YcD9r
O2jAJgKfoBTmscBifpxfzQeYRSWCKkKYw+iZP3TMTcDPXzVwg9vQbuxzDE1lFWX43oWi22d9OhRB
0o7oNHl5RmBhn+eRc9fHoHmiBzF61caUFrrMmQcCVz7WZfM0mJgVDFm8QoIiSYuK/TpA1EppljDb
KoNq3IfY0tDEZNa3BBbPPNbPkRR8jA0tlq1tXJIYzw99FvTI8zlwA+7PUT/EA0iu3j9MvfO5uTec
eoO5lzCBfxi69DI3hO8zALzysF/PPV5fXHpM2KqG2mnYpah/VgZ2efBaw0NdNr1MFAXt/9w1H9RY
QZd6GYo04zL+o/uH4ZeRPjG+NaE7g2dv39whvmvuKK+G7nsSjc7NOG+jm9BSl3NrPlRUK9g6JSKP
FgIYJJJAWepBaF1rNc/VxNGcL9SSozaXHTcnJ85CVOXNuae2yBe9BPXiQXmB0E8GKqsfI7s46kKx
no0MPYgXdPlxFKF+rzXl/XxeRDyTkxz5QuPL6I6c11dzGq8WSra0HcU6g7MabvKeTJGGp+6569D+
BGOaXfcRwu+UO+yi6O27Isv3jiy9k6n4xV4dtGOk+x7gTk7ZueqdPprzq/lcbGxRQuA2mkbNs+dX
8+FjVGkNd7GvVrv5PMl+/Wil49pVDKr+1FX46ilyVyK8ewpba9iahBy3luoOn+zAO4Rpte18fWsh
YE+/Rk9e6SKKzqyo56kTrGPqOawVxTI3SNjbZy3f9K6ZvGhUeqHqlRGR97OoYVhWe63O0xfLCe7J
yJ+pI/Q1qzM+SCOMu77Lk5Pbyy+yCsy7Zjr4Q1Iuh6INNrCGV2ZREgrVFCoGssf2Lgcf6TIlyqZ2
oNTROi2hiLt/d/86MJyHW+VQbSGefo3QKCwkIf2do6pk6LJYaPy2kfcHSkmctsyG7IbNLBFm0JHz
6DYHn3MZPUoyNYpAfZmzn/cW+jWK9SHIr/gQ7jJmyYKfmaZAGXdVOwMU3Vbt/lPPOHXPY9jDhqwQ
q+t5ro3KVmX9+dO1ssLzxWKeUkjWaPPIy0lu+7gcu97de3WzsaSdfFWVkPhtjy9TVsI8pJjI0Mbq
/hfuihviqullhGeb6TH28hN87eYOfZMJQ13x90JXQDCajXIbiKWemWqCNQktKcqccDl3/m4Cjgrl
NiKCUinquadSCK7x5pTVdnMaR52dtAuYY27OHfOhREN9+hg3v0qmGSKxQhYgBAg/eueOj2bnWHqz
mNsCM6MQIUaXv6/3MW6ehsVh3cmhOFemeuMUTndk88Rf3vb4Huu5TyAyUPsbxx5MSEDcU6qRmg9W
HEU7F9Xrk+nFn4M8kDdCScG3OrCMSMo/UbJEPVgNJcftaZRTmtWqcFyxn3vDAFdVEBt3FSGf20kk
atS6+kmYTno0PZNUmyAcNh8K2XyjSl+zafPIupxSHcnDah6XZYrNf+A0mg9sHjuj/BbYk5yI8mig
b8tt0I5Ru59HjCM89I0b5O9D5svouiV3EdYGfxhw6BFShjsGOKMV1inATuNuDKJ1pzEhnEh0veVZ
mGLaxej5GoU8zOdeKJxtiZfsmTqD73Mvl7v0zjPa3LlWCj3aGm3fHURIAl0KuARTaz50bthfXkWp
9V+cC6beecjI3gXTxmSiEVrTLeaThJmjlGzQ5FO8vI5z+1C2lbWLpD1ihknUExaNTxY1+LZz6+O8
NnX+cq7yEd/qoRSbjw5ptOrpY9r8aj5nDROQHnIj6S4u9dHxu8F5DGnN1nSTakgM/uXNB5Tkx7jS
NoGHAgGvO85Qb6p7qI3JOW1V9a4T7mNpBvHzUGLwiimockh9zbgpwJcjDwWpnxivArhkwLL0vVmY
CenIqqzqa+2vc0bZdXBSA62+NimEOE/73bmYFPU15SHq6zgJWVOzdd9YdldPxIvm8jsZKtKoJYaR
kxqEB6f00kl/rfQ3ddHh3E58YvL8nObDPBXD+vvU+ZxHQphaTP5hnpSXjYl3WCIMZlO6jhzgkAXU
uKfR6LFzg/G5cohqf2rrzyTn9CdHSXUK20FVwaykP31MmptUHfplEvNg+YlD7KObhIHuU0RFZJQs
lKXxDY5jsPFFix710kONjuP8aj60Jugoy216HEY/dXwMvkxW2qIkfcLhMhkZBzk48Ki6mRlLwmLm
Lu9q8yETAg9ik6nrIDLNBz1EcmmgVoVxT7MIA/1s+86XeayoNXGHkxh9IjMvAwZzja6mu71crENV
R/JYP83N/xtv1epweBvBlhM423woUYS+N2VwlcfEsn849fcwXYGUJLGCrD6mfsw3Y9abUCGPH50k
GBGezu0QbeV84Y/ej6lf0yDtlzhx27WVqWCL9GFCvo+5e7IrbLUU3IDQ7gHxml+OIAKwqfso/qZx
lylx7LgnmEHL+dw8bj74UcyQkMVQnNbt+pcOWQ0/vMc81guZ8Mv7zB1+0zz7WhNd6S6S7bow+9Pl
y6p9B/sXflLKgOKLkhT2/C2tVKffUjDKJl3EV5qHye8m+cg797nfvRHwpqps7csHMRjG2Tb6p5AK
JQ+9XcsHwHQtQMtLo+rq1zbVk/PcxeI9x3UYmnAiGakRFNvN17r0yvZyrbk1X5BrJZERPczvBRP8
VYJTAaXqbr2xKE3y5/1W1bk1O3ZsdSvgj7WmPLS2wY0i6EimNm382LWk24WCeYzCt/GjNCprY5pD
sU4CQR6APd5OduSU56bqtPIoKAW2mJtUSS+u2qx9mqeWhiZviSpu5pZDXP+x38zj5jeyMNL2MFDO
Fe77EXHYjdESum5UNJpOLuDLKNbJzeMrdTo1n/faLDhoto+v4u9h3AyQMBuoYedzMUTDczZ6B+r4
OavRDiAcTSskdVoXDVTAKYrUPc+n2iYvTgLz79w3H+ZJTpjb67nJd7y+o/b5McQeeB7azj2H1IyC
kYH6dlzKTLCnt0D3FGGE8Gxq8kmCH5tOHC7rVCPDFYmrH4LGv5FUIR78KRswRWZtYWkGJhRDmIY+
iQ5/1PRBrDQt5CbVp9CvqBRqygWP//ZzZYT9Ls/6apOX2vBcsPe3SSV+9hSKSpLBrzaU0BifLcaT
IXwf/3H+5/HldB1qYwzPDc/vX8bP1//7fefru4b+Pn66vg25cqU7ar/P0yo7oZZKQN77+Wd4bKRK
EheqdDpmn3uz2Ea9kzykVthfVy6q7Pm8JyZFShqH23mWNhYvNrWdb2Rh5fdBgzN4uhjgAW9noKBa
z01YVLirusJlm5i3T261myeTv2f55fcV9wveshh6yqsEQkWRBO+RhZdyng9lkcO3rZPVxylFrbjd
ze1uiJ+DLkJmPU34oUPjD7EeRVMsKWD3fikt7QWVldkT+Cq8LB204m6UevoEj5VQldeGVwTjsic2
u+yAxh5xT23dSFHczac1idN1IFyxVOIhe0oT9BOhAy51vgbhX2RKKTimubeK41VsfIsrKY7GkLNz
KRsnu5oPiKuUPL1CdRCrW+gIU8PW0vwqhHmmr4xFqHvJlT0mlb763YSiJRpVVlR/qCVuLh6IZK7h
JyPySFplUepsx3KPbF0iQvsmSE2bhbrnn7Wq2c+nIiTRlAaohyVIN3F1aQ4thfa6SmXDPQQK/ofG
vplHz9cvpNWsP859vMd8+Xmc7/VAzGRJ0WPecT41T5jeB3+QuLp8vMv7dN37Z5kH23ZLScqmgvOb
3SaFWyFRGqtTNr1qnUQispjaCVa0ZhGRAtkFDPwY8zFlPncZ/Pdl2iAOd6paXCb8cL2PcRlcsIMj
G2ir+eggVYAOoXrAqizEr0dfNWJQTKNfHOdDZgzvr6RM6fmhPY25DJ9nzsON6Rp9BtBCkSA1ptbH
+fnVyBbkkuz7SR3+o8RTGM6v9yPT5qdishwGEGlSTu3n+1EIuldz+957rFUX+cjSyaNX4KA2y3rS
AHNmIBwUdV0YVMv9SA24hXAPg9J/+jg1v6LyOEWvmuuP05bs2FbNVzRdQlnGqeor8z4akYkYOdWc
/EIx7tO2dG5CF0Lk2EFAC60cq1LnyCMZrt8PboAqG/PgxK1+HJxle6Ot1D0BRNIX3VDdzocQdcOB
Z+b7OSKxpByMJsa/02BdnZq/nJubc8c8dx43X+p35z7mzu/R5UG5NjNAEG2mWUeQx8thilPmc+Ay
muKac9uhxCWIv6bCTE73OCSko3uYGfOUH0YnBojGxTzcBVG3JpqGUjWYLvTzO8zXvkz85R0ul5hP
Qlp6n8dllvMU6anPmte+6pFi2Ksmq0+NDIjaAx24mg+qNRpX+WgpG9v9X5Sd13bcRtOurwhrIYfT
YZhADpMkS9YJlmRbyDnj6veDAkWMadnfv096dVdqDDkDoLur3pfcEpGlOimYa7cbq9XD5rzduQbg
AcZOewBCatAicq0JCKyffrIkvjeEAQX6P+Osweqhe4gaypRqkK4hWYBatQs/SFOo1b1VlfWDjMRC
V+DVk2Fl2uGHno2VdxZZ13z47+e34fzjZBXAEBfME9u0DZ7i+vJ7usjJn8kviruycT7Znv+XlQFr
cVTt0bmrysGAdmwGy7XUqGlSEscB+qFw7kTdeS6FRBeWKjzT7TTcmV7YkcO6hJiWZh2Lo4RYx2yh
cKjBDtZunUdUZBsC7brNkSbmj8ntoDwCcBM4sLcrqCf15xybtRpyulEvoApshpDixb4WVMr2fkr9
5L4G5ot/V/3aeyfzFUqY2rqYb0QhdnkfVbdzz0sAG1/qHYWFr43eN0p5K+MeCmkSG7DZ1NIzFX1W
rkKlVO94W+1hAEmHoeJNZOmHBSDBQEfvVyFZf/MaXuwB601Ppu9egz9kntOxdIHkJxW+zrL6Sitq
9T6rVeNjq0eUqObd7zMnQ7eUlQEJsgxjaJKoYvQ+1aFi3OV1dM+mztOoztldZlN/A9v3vpur7K6d
QoojBk6NyS1NaUVaTIPpXDnNDI+oCC50Mm4WX7AuYOoMHLAzvRruZYklc3DiTahtvE0lPbERrQwv
IjacQlk+LBf/bbe5vZtDFCJbP4LMJMIAXMQbiHF+yGjVSnf9aBeC1YB8MtAEOv82Tjogflo4UHqy
rnpqu+/1me0/U08pPe5d5xunFd/0Us8/TBl5Ro1N4htLxuy+CsKa1Pzkuw2iyTFUw/wJUmAapViy
YWHyE9mm6NL8ewyP/GoL5HDOVmJQHFOqDilu1bMnsRXFEtcrwFPWJ5d8W7N1nqckcp75OMegjJWz
jEjZa58qP9g1ZNrGV+wu9qSdel/EPl6cPDbS9kNuN1fiIIrS5w3A5gj+Zotr9BSbdkE+HHnsA9kN
DINR6unZbZsUYODO2Efa/FVbRJucLZzsYlipRnil5UuK1pudGA+OS567hCLJkUo3h0SGxWSzE2XR
TWD6DBO32ev6RxJFS5oroApQCzmPodu4L3Bhgl9Xs+GUiZblyFPuxcPZtYFxntrOOuogq7MlibE0
FlyQu9ztyFpdZP48Wndz3/4hDoUXuC+6QdENlavNUSw8zmTOUA6ftxjN7JHwmUTaXnGIAdhG88S5
Nbh9P2eB8QeyhFaNbw3CUWl+n4V6e0oNv6UQmx/ubhtLb2v+h42oxXqNs43fhdiG0vtXO81Iv2gp
6dS/MgO/6fWqqSD4rtSOeVsoCjADS6NoJSVXZgDluIxHpf1MEZOxf2cS1G3CrrCOdTMrzTHuY86r
f0bZQr2TqclUXZlTR97mm7FMuQ03X7P6Muisl2WWTbxOLWN+v+5NWJNLLMPNMFE68CPUotjnChnX
k5KUe10yiczpdViZncZuASDNWeynj3U3p4+mQf1/ByOFjEReVal1+u9HtWaSdXWReMdSm4MzioF5
Q1TJrXLcd4l35NaY7HSW0ycoUNyjYiaPdWbpvztczVWfgZ7uV1m/V7NmombNiM9mqKrLj2b86HKY
vmOxafwRGiCSxab5w4TgSw3+yADRpGbr2mpS+yRp2CGAKcAEBpwTS1eEYvZuqPQd93oRinrzFpkS
E4fIJXjxpMUGYDUuKVDS9EnmhdeOpEApVtjdBq4231bd+J0sMF6vRbOZl2KzCSdzfqZaS92LyZzN
wVWr1ZwlFvWH0Gqh55Hd52UfWrawFzlEbBkpG4ikkW3sN/tNJL03ucSREG/yLU4ue+RT236IlznF
QmzFa5Fz9p2dohjiL91WIDwrqvxOGiX/2Xsni6MWZqYkVWinLMTcNDhHnHXI2USYgPGECj6oNdKv
x6utxJYoYu96vXekzu9v4d8uSUzWKReZl4FlBdBKDgxYEd1RbRmuTZfDZcIeD+O4DH52Nz2kv9/a
fgAi8c2ljfTw7l0Y0b6TdRI00vP/kbFK9dw/VoWOxgspSY0kEuoqOY1/f8vNYGDtwhlwCDuzu8n/
CPA/iW122nQwNFLa2FLNB51J/6nzp/KgkEic7EWWtMOwL2qQkJuqejX2wbYeeeUbPykg7x0kQOiE
Lic/ZbXrG99iE3Qp6oIipqSSSoeOKWl8AG3olVqUHkIOa4ARKzEUoagdABL72ZvOMnofRuxWF88a
UzK4MdfMMQGRxXuEps04+41qnIHVAT1PMf5IEm26vxCJCRwp/T7iqGdXzYV5FtnmK7KgSZyFfsy9
2RRrUBln+Z+wUoLSLvMAOk4W4Gjbr1F5ByVx2gdyx2f1vXdVTic8swkfB8Usr4EWm7+Ai/5UjYP/
lwYSK9l407dc5bxK91vWrw2ouXOtT4B+Ra9OSTTPX3QfUCNDA4mJMhtjOWokfcHX1OI+6DiCFMkg
x4vSBfg+h+sQ7AUZis2ghPa9QiVav+vBiwPlJayve3ccwaQrp+bOp/DstasvYxEqKadr0ttkJA7d
2ECYHEU5t05zJ701loz/0X1nKhGdrnpojEndX7hsU8GPHFDH21f7VE1LEhntki0rTiBgV+AJ7ffl
A6+gs3ENIB4MfZna31YujJ87MRc9n63Zje3IxmXgPLeBUh/ZgEoo2mHD+EEPLBCaKKu78idIrPaR
q8DQQ97POgQFL3xo7PQagnrnTkarMyVNU1xl53UDf+hM9wq63ho0QYiX99FU5YcwCqoquIGD7AgZ
WE91Y7tsCNSJc72OKU+ub2Lbt6/1GI5fUI1+jgctqfnawDcQ9OPXeEzrl4jy0HuVo6yrOu2nr0Pb
fCXZtn7py1SHGJx/suoE01ewWi7sWZ1c2MPS8dcYKCGIsyq7iLZBCn9hOSTzmNF5crrXJvcLcDll
PFAddBNRtrkO3xluQ91py+um5ohO3DZFUi4ocTIeW4Bb2P/KSPRfhBfTiF4d64h6hxY+krdL2QJt
MvY5Sf8zP4EEnd3mbl0/BYpe85afFEevDGKqV6NmlYkWpvQH34tMuI3mzgNJDlymOuEsTOwU1Ws9
UkIoyjbVx9WkhV/1mrJPcCiXyL5P06pVcFaceR9osXOwckW7STuQx8qunL56jfElgIb3xc+MnjNV
4LAD01jliurOLxTE9vebvYN9qCEX+47fKXylp6o0m4ccgO/fKOz1SPT4PCcD37CIIr9qOd7K7L68
5VsV73WbUj2ST3kuqVH75iRWdmC/OgEmAJa7orcHDtl3c2PC1uaa1mNpRC40tmZDyZbnQyM227eq
Wk887gJyI4xEv+1iJXupPLW8an3f/d2vxiPY1aRbFrb1ISiCr6AOuSRaIUoztkA4eociYBkag5c/
VnF0l4a2cm23oGjkalGfM92vgNYz+luHyqHdAFZhfy1CKwZYBtZ67aD74ffZ7dxjNlHIv5PFX7ws
/raF4rpaZPEndtuiUGyr0b+0Fe2yqDTfFqCrOyDjR7GV9egW/G2xyj2Q+UFVe7XrAapx1yXo2yJV
lqHv4smMdQXpV1tm+U3iZNyilybQ7JQemHnDq8S0C+7BcxKTDNJQoQxSPr+hzSMvXfTb+N8iSETb
ZyOFvzyvWix1sz98Y/gEANF4J3uasru5iTSbe9EydMBDugstKFpkOCwO21D84WF91a7h/u6rASG4
M9IWViFoEdxD5KT9eVBJuTWV+CWK1PhF44BnH4ZQAshQFKQiL/ytnFSITJo4dW8hiTPhacXrLdDm
9K+BxpL8qjY2/uKEUT0VYeI8sKnNRhnV9V+jYLxRtc7+02vaH6ASBJ8MkrxuIwfSMDENw+TCVIF5
SUwbizPSzTSlePKhIasLRLXpXVQx9ckGvZULiCLQKXgGDFAr8eovy4E5C6Nd1qjajSwRoDukqlJW
Bherh4vFxq+7Eg/UIwDn3kKtyxJZpki8bOs2TdTsjJIbnaXzd/WLmRTN0fogDe/lvwET2JyTNrU+
ZC5on7PB0bIoqZo2HqxQu7Cf4/o3DwKzc3x0jxCkl5+TOv6kGmr7pEOf8CkyP3MaXH62yQl98F22
+cXIbdLs0DpmchMu1Rj1YMAM0vXucRzm4rNr559SUCaeQqtwP83pF/GZh/E1BOQq3RGSyhr0VH3v
GIP5o/XaA1uN4zeSvwMQLlPzpSn66VbPWoMD5dplg33sbtW8UF6UpvFBp3KsbzXu3k93P4yn9+6G
O2twZnvKTmHHIgkG/6Rp8DuSaecWh9qvOn6peQ7o0CJ8s+liN3uyU9Icxa6pITqLox0kCLoXUErO
t/dhdDTyZhhlKswpQ2l+MUJVX3XLaLXM2lUnI0PnODyAnSiFuvl9EuQYuBmHYUBJsm/8ILmMm4ne
p/m9y7tAxRb+mk4pZmIhSlUFTc4xTHLH2QivYRPg4UPyAWRBJJGb2o2m/+6OPWlCvGfaVuD/ldZ/
qKEX/5kWPIfKsa8/9IapUw9MtnlnKsU59QACJV/kwqdswadtkj8pu4WuoS84o606lZsTcDHzUx1A
MbtQa92my7dvsPvszO3/s5tYAN8uIvZAyYlqvYdh+cZGObR/dl682rd+utpH5MBfD/6s3xgqGcJK
lXwclu+VSlXlqatKKMSXb52nQ8pjTU50EK3F1w5MKFM5i7Yb/rQqSHLfQojUYql+4k3DvxIfrXby
G3BkOUrMiw+wgSvHobMMFky9cc45CqLWkITobvRYB4hQ1NB/UppLQQMFLA5cyBiLSJTSZJrvnirS
5d7JN9tIH+zrVs/nq23GdR4ZL9EpGAF8wJzUQ1BO1UcVOrKETRvQ2ugFdQKc7997iqq+yjh0f+2p
kIZ+7IbuK8kNzZ22NJxtNHdO3rIgkPHaFenQK0ilq0ApYRWqdpSRNFuIX7uIkapA+ZxGaQnPblYd
An1oHvmwzWNld96+gFhkx1F489iztHiU3qYQO/HYFH1WvHpsoUiQ9vai2IzfzbEZb6Fk8m1eEMJi
+DzN5m7SbvTl15t2TvxpuBz0ML3zuvWpjSLRaPKTN7v4Ez7zMgAc/Z1m8cnikTrcPARDc2oH4+Qp
SfGQztAlQdGnHad2eupKSHA3ufTG3vszb0ooAFmjB9cBDDRg9dIYfRkHcIKYcEOWDYyjCeDhm/rC
Zu3+XQ2H8IsJNKsZ/kEhagxcdjuf4rdmGpP5ZA3NCVLRcU+Wa5tBm46J2K1jKZoXoVhv6ndhxO7X
IUZzhhRicxdTGSZwmd1QN9jtPSvIrmoOofapA5F5k1n+s6snDwVQnmcZhaPWPDVdvhODfLEiCf7P
gIKl9FusRw/cOBp2YfnGwefWPMZLr4j1gJvUaBxEITLRbopCSUlvFqHjA4gp1uMwkCm6CUuwJg4y
lEbiGEn0BAotN7262hukZwI7503OGT5j6l8CMzv69kyaVuGcRU7uA9UwMi5VO9mp8CntxfhC3Xj9
6ieysv1hufnwVVO1WysuvS8Z2c5gLoNYS9ag/qTWCRjjS+q6a+u3Wem4FxZW1PwPC4lhpGCpRyNv
mbXJDg8YzKfYg+vQtAb31MOVvvbmzh9zygN+jkUthu9kPiyN+U7U0uhLHOkFwDqAj7+M165IqSwy
AXWg2Pti2jCicu5i/DbthUxsJMTFlBeXeTGdWG2NXLFf9RXkUeVnkffvZlyFy7QXEVVAk1syXxM4
WCkMXNC+oEAtR5Cj7P5Uec6tyPzJLklS7qozewEA1Tr5BO7PpJ0titDPpVVoaOOrqk+9O5F3i3Jg
Q2DaRYNPFZJlncIENHLgOjBeu0HmWjeWroEg9fdYMpQmKwpe3DmhuNlkEkEmBnEAYiElO1ozhfgQ
TQHPIU03Tz2IigkQ4qFh8z+HnP5KuptNQuaQdhAhnL726WJcuG5JuDIc+D8uQdf4fcTacKr9On12
ars+NQB/PFdL42fTvaUlzr2IBIGnpeyuazvIOhc8HpEvVs0/ReI4azFFqIvpYrU5voVfRVQiHYHP
YGsk0dWHxNf7K16PepBMA+1BdajdhJOl1h7K+MZUrfRhNlMVjOhF6yYjCdBTAqe5CMVFwrh19hKE
lnkU1zXKrIFrrHnNR/Fdw4ixysKbAjiIxy+mox4MpCJe2eQKxEXCd10PR52Vq1eVNnf3PTyGQJnk
5alVlnettp+grwJnpTypS7OODbhjXruikrF4yVAaciUy8jWGibIv/neO/P9rcq/yXWLMEGBOKnS5
i2qqA4Sr6tLssi8xpBnEevVR+Q2sX6dNL7KLKWU8etp0bVBxf3WRDR+CiOEY5b2IAik3Mu3uWc9c
XlskkT6Pq+Qm0y31GnBHalS0ycjuPVzWkhWqMNL7PuV1TaW8mZRaR3nKAAF77hIFQJQEhleRSWP2
JMZqVfxDRiDIB88KN89zynajOG2muvk1B3ccvggCimWbBy+GBZr7Zlkpgb7zgT48iJkoVH4P13It
4iWKOcyUf72WOuoVUvXqeb2ORk9ByRA3rsGE3ebez1zjoALVn+9KN7BPHfXI5pUZmNbJXhoIFlBJ
F0BviLjbtLdOFw6iWsc5JaikZ2afRTZJ0FXzPtSqE+nWXEwl86+XIlclRheTykXUNaDCo5N8bsA+
udbGqPq9nRZsSW42j4Fa8MRvvU8iT6t+vgF3xTgAL1X+nuc/RrhoPgdVbZ88cNav58Ubei/y1ez6
1VvTlU9iPjTazDvdC1g8+VVrKxCQcHY23NXShb5j2SFhDLjSeJf1LfppEW4aLzX1fTapDxcubQT7
4NVm8957DQTNw188oNMFuWnZeWGaVbGN7SmquRcsM27Tvs14caXVFDY3fqeVnIoZnDssdRTQnC81
kxWLeQ7p9iLLl7qNzUSGW7OZlFWF7zZ+ZwMaIqCkdsxW9hJQGk/tKP9YW5lhU21xrDjVQNgKmz2Y
4aAbWRmHSGGuUzfqNaFCpu/sX4+wT1+verCQ4kcoboaDixcgmmzgUzzFilHnBVAPa7QwbD02sQ1w
Yd5Ph1nnjXd1Tslx9ijsO+ZpC2GWmS10qyaVVHdVZnXXtkIZxCqkYg+D3q3S8LYU49VlbVWrAyJ0
tWyHJrpTk+FPI9Pdm2Rkp1OaNcJq80+vNcIqlwi9DXOhq50up790Xi9ivSC54oTlxfWsANbZcoLk
Z7febI1PM4zZ52jmsCAaly9Ak/zex353EqU0fjyagDLVMfhkC45qnRVQjTlQvUwTZZmLhzO0oCGW
KdWfN2rScK4DSPJNkFA2PA9mfS+Ny676/VLJeV/VLpm40l01i7VSpxQZAyQG6tKbj/S0tieHd3Vf
LMMGy18HWqKLzxpc9dL1KoAcMW68OOiVD1HRvmYmkhVoPjhLI2mG4QCaHCcQJOaR0CgiaXTdyG67
Af6BzVYUYteU9i0rfxM4dfMvz519and5/w4jzzlLz7YrjbvnWNxuCl3e3fWqHE56HB7Z9OQ9vVne
4teu+EwNP1wRVotmdLNDpUSD8gHwpPhca1B/LDkVs2prsFOHHCmoxqd+jLVnvYoOguniU0f3bDIS
6JYAVFTRbX5vlm9+bmbdUfl6kyllxGEMCdYnaSy3e+2NmWdeyMpQTXKYVxCKTecs0HQcUl3pjgEL
mQp6whkye+uO9QNrMkYiquf2tbfJuOd9djU3Pih92JzF4p1Zl0PASFLwSL0R/hdTzGXxpS6oj9N2
dWu+mDFMtcC2eB8jTZnYbMrmk1mDpDHCTsNzylC+GhD0ytbuZgtB18xJhgfu2GKbayCyZs4d5MzN
U9XGyqkvO/XG9/Pyd3cwKB2bsz8cqCZ2/2lRuBOgXtQD/GuMzSJqbV7Cm8Govg9UWLAkUXT+cuDb
VuxKfZJhwBp115u9/qlLS7AO/65tVbbMNuN6GW7Got2G4lsPpfHJVqmo2XyTP2cv02+3n4F826nC
a3j0Z+vP490PyIpCeD6rIt+/+wU1UdhCrZw8xO4YP5BxaS/1CkEWfzcSECtVKWVYhpnTtocQnkV1
Dy/7d6hA2kPPudiDLeUMi0m1lC+8k4mbJXUSQ9aDwpwr7a2AKkzsTt4a/qztQo26qlM3UWWolqDR
rDgMaXw9uo33gf1IF6ThxD7ICRjZQx89HZK9Jo6Dj1C+wwjK8Vkdh+GdMZMmJMN/cxrhQrphIyzi
VtDnHxw20GUzp9Lj/EMDwxFHJ9R4Fz05XJqlhFeDbfNIMyPlnE2mf64SGwqJApbkg6YOv4tMms0k
XYzHqb9NegsWD3HY7KzSIwu0ymawwYj3zlfNJv+ojs796jYb0IA1mfdoUPx1D7hycN9FbQiGIMNV
lnKQ2Zpqs+NReqkQ7Wb8K19ySZ4LJTf3/+oqXttkEo5EcXc/Gt3TL0MuFyFmv3JNrAVokTvPzabd
LlFpbQhS1aLZx1VjXht2bO/V5S5qWmAed51rrYlqopWh4JBvQ0lj24z/v3zTPLJPmZL+lRtO0vyV
27p+ysYa8hUlBae8gSnkQtZQYkl6I4+CmTOIwjj1PfWpYL8tbmFUBlcThRBXQDDBWAKinzJHgJQG
jj5etwavURmZ6re52qvn2CZ5bTdMqXqWsZuAFmSy6yIiZ3DmVS7DzEvZY7BW884DqWTtinJOneFo
FPb5V54SqI6m9nbBS9pFbgpjpNHa11Irf1FGL+XxW7OV4JfNFB7hj6YmKsprIB15aEizmaxhwhFy
z7xi10Ef57Ma5Jy/k2p8DRtt+Bg74wtJueEpnwcAjUU2g2wK51AAPbiihY8ikwZOZxtCHaVgEf5m
rRj8ScKeHcQUOsBDYvYvoECHp81NoriNY10VOpRBTd5r1z0bKSQ7O9nHcnI+cBYWPciImvEeCClS
mWVY2IV55EcXXDUQNX40R6N9znpIX9zOIWuy4QD8767l1Nd7se274NKVesdOXEX5NvNUKyEUY3n+
kX2v7vqdu8rDbp3ZWNzrkWr+t5m9rnJuEyX72sP3cieNGXWvPRkWujPevZPJUBv1P6zZLG//1TXw
yyWt6y3yFh7sxup/5arp5t9B6knzdGxwvExHVylMJVvtXa4aBNhqw6FS+5vWs+829Il7R636Z7It
A1gKqcLwdQAkvk/aaMOuFj65jW7BB6bUN5Gphh/AGUsenH48ywhIakpJ2rSAdMsaDyJzFwvyNVYL
zYREx/Eo24Hqczr4oVrcvdZOgfSfxu6DXzk/GkBoPrcmaRVZww1IhrxaNkCzd9URSAUONZOB5JxE
e9QS1/oN1hOR2nrrPky6tkZIVM04OA73LFFKBHfOqmNaUqnccNS/PuB6n3f+KoYqdn3+yTjTeudK
4IY6ndLCoQuMm5rUlh0o3MDLROldZijDZyOCYNENO+doxLHzTAbfq0WmZXcUiUTPRqOeugVuwJxm
46iX1Q+9hPH9pswacLqpwVb8BcbFmkIAa72lDmTBKxiXBihd41jG7XsPPRtuX/9qMyxMeyXXlMfe
U8p7NcmO8KL7j9KIvAUiBEAgRWWph2IqK2XV+qHFi3URAKP5U+6yYX/K8/aLulh1Pfi7bpxlZMxW
EFZbMQTUulO9GElSvaiJ1bLKU60jm+PVSxVNO90vtIcpVbIn0rtgfxzjbu/nGge6WZU/cfoJKo4d
3ovFJm+T0dkFRgVw/mKWdqMBLJNl37Scx13HjU75clGmsJ+GOWB6nv2lHtpj77nxnxOgNzs4gqKP
4L3Ne+hlKNaOYu95rAze5xaTBD6BwLebbxJNzxrvbOtTek/dGlz2S7SSaEAvx38aDRC5gAxGH1ML
cp00q/7UjOYrNOrp4zjP2m8RX5EsypQPRWMEH2fNvCq6TPst8O71ZryZQbO5nqKJb+DSDEuTDwti
TUQ+mozG3H1QZvfVItHh9IK7Nj2sWnKDDLiteCUqI3bMJIBoIiX8yO61e5LCQJ2lPcwE7nkrEyzh
Ad9NSQ3DLQXBcMapKRnOFmyDWpQsY2hl76fMv1+Hb2G8xnTOq8xPgW3ubMvYb2HrHGJY0p73OlhV
z9BylFdsMKvfoiS/dZRA+WsO4+e8r6YvzQD9edW3wWMLB8Sx9RNvqV9775TBU/GXHabPrTmRC1bb
mr2Pp/xHUxr1UbCzgp4aesUD7RsMLWlGhwyWseGmEnW8eV85fOfg7Q5DvpDpLRy75iP/IPOxyfP0
zjfnB+qSzceqsY1VPoK6dtvqkJxvCtFSuA6aUuorF0FE0bbWYaJoGTDhn8E5U7Du2aq5FYMt0FAB
/6H0IzSHb7ZiohWmBiYQdHXvFL7WvrjADfDT+3mZ3M/GB8v99i62GnL7iiOSd4OyBcBJ1GHdjdBv
8JPe/OXjz5X7V23U6fGdXI0P7NTEj5u4VKL0pDXZb5tIIlSpPdwEjgu/5NuliaK3qcvrzcreb4r1
Q7r9dZQO1Xn7jGDi6XfwFd+J5yY36kAl9SNIL4JLDAqD0quqaOb3/4U5U+/cMoNF4O0vm3nLuhjg
7e0vBZBTfFulbkIBXKifXd/7pnYA/2d1aFJ/s8hCmLymXf2FQ/LhLJIhbPTzamHVJFWTG/1FZOzu
6Wedl83pei7V4lq34HFe/cVR9P860RbC/ySTiWC9BrmQpZEJa8P5sgUcy26ALTrktueVCSSFvIru
cu230KOOUEQGp83RfoJH+1ja7Tlh4wAG3yhIzlkfwj8GTV59o1met7tQiV4ah9/5rk4s9YbTSmBx
No30eie4IzVnPK4zayZp6CTYEN3QMoOnWLOOUt+7YuX6l+2Z6V5u+vIgmEf3RmNB+9gtz4G8L4o7
86mq5+pUVuXvcaK0T7FXvDaqNT/lbtmyE/RTPvYGLL2OQymtmC2K1FPgpwcFapEMAflP09L4JRCx
Hrx8t5tCZiqs+vdtEnFYZuqCmZneJg88j1KBZSaJJooQwovbEI4qSIw7QOqK+SWNvOmFU5/xxvCD
gr+r+ioLwvHojdbwIBa5Pc0nykqznQylGQMr4/Woqw7i5er+8Fw6z5sBO+jBnvrD4HqTsUfxWeui
4l5ESk0GclYkH2UkF1RGAKO4JMDcbk4x3AdTzumHiKC40A+cBHM0sVy8eA0VmRpeHmYnkSW+EzyO
+rDfYmyfcfvc0MUco7S//IyZQp7A5uVbanZleFp1EC8lq8ZnbtrbxKWmB3slCcOLzzjG6sVn1ENT
v6/6I5ialQOVbvGH5XywdTZ5YWv17zhEsupdXfT+Orbd1MeIYZ2Mc3SdFR81ww7vSHgEWG+1FseO
eAfdaKzkbGnzx4Ythqnuy6cw7PoPLb8z8ps4qZehZ8/qY6pEEMPa/QffCfsPPA3h9jWs8iRDL3Ss
Y9ra5o5tPq+8UjPnRiuT8kkBrR6o/rgjOVkH4mjxlXBumRxEKTNIuK5/vaBmYBEldTuwxEJzGqbB
Xop31tKe6E04TGSx32hB/2q0wmMlnVXtijW9S+snKpAeBteEl9Axg7OTD96xVdtDE/YB8EeIpEm0
KLwYiplLmtg7efrmIF4VCCxH3isvzID0jAe4hggnUyQd+7YkJw3gG8FPBatJfBJkgiJW5wPsmxBj
LEAFPczzL3whBaZAJCBNwGFaqfEJTBrACTznH/ZR/iKm0kRmSd3KEv9X9n41aC/YmwvQwRo/BAJb
rse1Q1iE4vili03/BC2ZZl3ZZklaGunvEEhe9tlR9k/SDItxYnXTDuKt+frS6J/9PAyV1e1StwVb
JwpVh0ljaYEA+M5jkERHBzp7Ta30O2tJDtKbUF8b9a0nMtGK3buh4RXVLjY0spsWj1/ZieK/56C2
/WWqknYv0zbQr1XQzxPv/3AZYlc2lCSkpX7cPsavZvyVTKZoVQ562vj0f/gQm0ldpvwa1o8cG/Mh
9Yrjv84gbtIEQXGrqy0UTQtYgLY0zQIyECwLXfZ3T61vTAcRifKdmSggZgIOYPONfLfaU7rwcdW+
hduiSE+m2Ey28H4MZSgkDc3NqpXw/+0ssSBL4IAse9yu5N3VblNIzyRt7XqaG/c20sK9BfHdAz+o
9oWSjepO18o/L0Ch9J5kefAVbjeZ0Qb7JMiVXzkV8E7ADRI7u9Qux3O+NKalDOeiBYkIJlbyjBiR
ij6e9WGGRdgwm8Ogz5+oEIufYrWIn0ATKLOhegYGpnpOvFx9ijhUXwYiLiGQeq7u6jcTkcLA6xWG
9yR2RjlXt1bPs8k0OvumC815ly03NmmSpRfoVd5c/0pd6dCh7Orl7unERnwL+B7YZ3bk3rpNNn6e
w+aoOYX2vY3hvGpZwj3OU6zcNWFhXbdNXn5v4S9cDAYVpCD4bFsQ3436kXMUjngUS/0+2eW+0Krs
S8nzEhwHqz2OGZTgpJL+EM8oyb7De219cEnxhq+buXPFHGRu2zD+MXc+RtY1Ccjb3CBXvM4N0mD9
2EAzfKW1TfToOKR1BDVgeWVlfFOgBqFGv+0f0wqKZVjMqQVq8uKjPejwtyTk5muDvtpS5WIAVhS9
2kK5V1/1qv8iO7x+D2jHHCXOQYYpFTbXRdBQtzO34H8t2m04NWF0Ybz5cvrWP7Sj4oNgWkAO5+XB
11GlUM81dOCE7PSh0VKXgz/kBmA8uyZX6wc4SfvnXsn+qBY5t3PIEkDFu2Pdn32iZJFNCeSV17o3
fRxah5QU6t8hexaxCZD9PjHtEaIEkpapeK2uYKq0HjzqnK7NgiWWG3XWQ5MPOSwqblyfCzaL16Fo
0sXaNMiOSxQV6hExFE1HSvNd7mknCSh2q9Y3gbnwNUPbA6laumBTOu6BvaVva6w6B75tsuuPVQvL
oR2w7BtLLbgrr2BIqV46KGRftDayDn1TejsZSkNdor/roSQ8eGplXmcxNIytF+rHpg+nK/nHFKCW
HbtlKDvx21D+TzJsg+zSePSBJdx8RbsZSyjR1stE/wffJkivhz40n/Wiqg8D7Gd7tpSaLz20lRlY
xt+o64BaLxzV+zks2D4CM4vTQhSKVX52Rtv7MFqpeSwpar3R08L5Gk2cN6IvBiO68VOYVh2of17i
0bgpouCBSubpq2pBn6BOjQFKhZ48O3kD1uZSSFbkCaziZMKtCj3tXxVtEEDJtHi4AbtQBvlegDob
pRGCLKcaQGf7oFcuPWn0th6vy7ZorjZFqlb/sFuNk/FHVGneGknMfhVztfXuIm8M78XKbwql49Xv
56zSo3ZS2VO89tGMvJYjVug0TPb7IfL2BrCCfO2Qt5yg7NSk8x6jYspurKEur+vI8h6lSfihP86K
8TzMpXPa5I0PcV+v9vciEnfppbnKt0uDKT5iN6GtB25sTlWpOyUMi6Nuw2J1ZXXniup/dkFjqKoL
OMgGndKldbjI7KAzru149m7+H2df1hw3znP9i1QlSqIo3fa+2W4vySS5UWWl9o3af/17CDlWxzPP
zFffDYsEQLCddEskCJyzyHrsAkVftReedPkTL7PoAUlBu8VAGhHKUuKuXfdpxY8tr+Xa4dVwxqcP
cMMdW58bNwTYugSBgiqs9uoqTSI+MPY5Klm2QYAvPseMlR/zwNiQ3JyceD+GZb4v9fwaB3BD5v3H
LMqNU9qBWpH8ClB2IZEXYMjAvXNQ3w9itiJGYq5dA6cxnYCSU2Rj8cDa3D9LJuQWYRj7CwcyvjXW
2ff/Pwumfdh/+GiGx6YamxnrP+E1Ln5SpCuEeKODAcCR02dPcL4z9cj00l//gQbhij/RIDzwMgNu
0UQ1u227QIV4d01QZo6NSmCePLfK3mW4mFlbQz58dA0wJoZpEe44M4ePhQI3XAAQrgNpOwewhHXK
sDnV2iCoPhWog34gZTFZm2CU/XMx9cGLm8nVLO4Vju1xeaUpE16nl9wYQClRev2Th3MPrmzBjgMC
TESaB3bCyzR8pqZyQDsflDwB9DdkvhNZSOefZguaJHCDtDbwpDmM0h82HSvBJ/HnCallSNUbsnzc
LQo68CBQXqjNoq5pw0DHpX6S2XaSONaYflKdG9lW5043NNTk9QC2G/nVsVm5X0yot9jRNJL1IGsF
8bJ1WmzfmdXkk9TeaF/xInl1vNi9Lqs/hiOqnSdacQDiCK68l4XoMyemG+1KK5oekIw5PYQM70LH
DYuda0bg9g2N4icw5WI8emGy2E0DqsEccKlZaSDWTW8GW7BAgKoOJbvZZcRlw9T2fFehWPJCjRN6
Tzj4aKQxydeRTmXH2dk7GT4393aSn8eiNRwAECMNHRGnLADUImx6ym8nac5wEbR6bzBKcB4dSEoT
BkTXVZe5z7WtorvYjL/myJ94cSonffGB2zqYsnwiUdHiJ2Y7XnbqkA39IisP8MSoJbR7L7wy3ZTg
lUfouG7W/TCEV2pkn0dXI/IeiykKULvEcg80D114Ek79+Z0Z7iTBrx20D//+c7TfI0x4JjiwfM/1
fRCtI7X8PUPVFJUWj5Cz+GGqQn8zjcI+hjIAAOJvAg1WsFcqDZLJHFdP2mJmyFjsKMGDtEgAOs/M
GSQjk0gTbXSiso+6wn7qih6pa22IC0pS35iTpY906K2uEF4vLhY/JKuwJ93aMYL57xSzr8XD+z9A
fxKaQiZIb3z18E8rkcmyCE1rqHBRIuNlLKxH8IoHSHO37/zYtB6Fbmxk7R0ZWE9WZateosrV6KAJ
irM56mSRnFIIWzzQqGB+ewElxjO4klBh24Yct3Hgbgff9e8JKZYDsaEdHGgGKf6HEzKoasM7IB+j
3wMMotsPCi98rvMtLZ2XSU0lU++MnJm9+FNOZrbGIexQOr/YR0GVPOSAGl5NoBY8LAqaADhrkK86
pdgs7kixrG+XQIKPnaLckYLsBMNBWX+IbkpA/qcotzRDClyqFye7ZaFlceCSRwYyh0BFQ2suNtRz
nQkcrvpvpkWAGhKfJmS57i2PKxxVZGud+qIQ2WrO/NBjlGZaJxoOjI/+GRUU1mnwpvwIwM5VY1ou
4GapJaPFnCFquw5H8C+NYxWAQ9vg+9pkVxplyHZFdYRWRDk2GqCgRZcaoGXaB7BdHW8UMbJoZy2Z
gPQ0OJMsocl9FFjHEZwN/ZsXsksDibDlP06J2945xaCnpimzm9lQL5X2eMi8Tnxbuu4tcRY3a+Qy
H3HUsiR4WtWICoMkRvF7NyLoNNi5RLba73J5XGcUPtLNx/44xtMxBPt8/AwCgHYlm1DuuiQF1wKZ
U/k7Cq9RTgFoY3tw7fJ+AGua5xnyPNngghAp0N1xdWCAdl54+cWwUSW/oe4sZUZ3r1q3PLj1lOMy
ssOR7aaLg0GzQ9HOH05q7YmMyBH1FhkgH+9tIHUfbkSLW8eWElmyb5+NJmdudfUmVx79EEQmKDEG
iE0emQiX8vONKCKEGxyW73DPmO1SWbJVPkhr3NAManrLTUE8mab7QBsynCe3sgG9i6hbG2wOiX2J
kWg098A49RQgjH5YREkAWJVNmefNpfI+e569NY3EQ1EOF4/9iEqIjKXZiobT1HuIjAAJcpxAmkwy
avzeHdYBItz7Rebl6kuVhPUZ8Vkw+I0425jeqK5k4aYg+ikR1l7s24YjeAb663ktUvC+sZBBXDqb
5TN1Tpms6ySUBzKRbg9qaulcKlCgnLPJaA+x6x1oVGgRHwa7XNl90uIuEFtX0lBjk4a6I3hPS9xs
wp6MvMJG1TAqnbY0cVEsw/cuaEzNzbL4VjQHXet3s5Yo8/C/Emicd4imHrO465vCs33PF675Pn8G
l0FGW1qV9dyCfgQszea168bgB/IiD1Elc7nqJtSCACM4AiIXiMyxIVkN7T3uoIpolVT5pgm64Jcb
m8fMq60fZW49gjav/2bX3TfmWOU9yB9+Fn2T35vgTEEWbZCgjryT+yIAiLKnj0yocUTAPCinlV9V
1dE0s+KJFO2wD4Gb/DgPEAA5WbhEWi2TXA+JTVGZFrsEKEcgUS/tQ9JaAaB9q68p98qz1QOzYI37
VIk9x+Oss1x1iY3xieEZAPK5CBxjmMI6E9hVRdauS3cS8Rp3JwY42Btr1/AqeER9gPFYZcVXV6TV
ua/rfGf2Zb2J9Ny/+0fF0NO8NqJhr35d67myJnGlKYt7Wp3W0J86770Id6kuq+JdHsQce5eA60Ii
1wZVkul0wF0W4YeiddRGRU2wD1kRfbDkmO9qG5V8NEzSoT304APejBWLPiCZBIxvgWshPxbGskXq
mDkZnwxTj4a0ezRHtiMdNd59Y9reC/WD6rlxiuzUDiU2X/2wB2eUc2p0w6sCFGETSOzXvMZ/Zpvh
2U+aop4Ce41aIuiTvqvNA+kQX0PGDvKGvC2Zzd1k6r4COsnfzv5my9+rLfNulvRMC7TiszmJRVul
//XLsOx3R0ZmIbOMuZzZIHZFetl7rN+6Zryfqv5ZuB9ElIp4E1j6PQEgN3A3e9GFGoR2QG/5vusi
FeyCu6PiPPpXhwYD0kNQwfMP82xZPo8FcN4bo41nr/9oNy/lxBXOkPANvnU4I+e9ixqbzay3DMD5
IWQBfP7EHT4iDB4ceoawD2G8GK1ZXxo+PhDYC8FW+79FM6YLDZXXP3BVqkcyIxH4Kh8WmJg//ZCp
51eza14XALn0WaYi1C8b902C3zCwE7wTciS/0cid1PgYRzkSQUcDkKZ1DG6RgSdq70cNolE0oxiK
Y60Au68S07FXE+NIUjOyZ9cBA+W+wL0bgDX686CAaIPS9lRuQKZqIBs6DO5jQ42AZo7xivak+RDa
tflQ2chay0MpZ9miKKwhW5c2mMdJFkXjgK/1qHdueEekY3bbLLKiSb/KDjuMRbTYLjIwiiQX0L4D
Xqy18EAFI0kLBu7fTsFWkZ3//XyFmOvfvru+xbmLL63DHedvT/UEN6DYKVTlc0k1BthcnsNRORec
HZwL9cABeDskBXBfv7YtaNvmkbaN4ikCBunb3MIAnRaiWDeid+5iy0CBgGJutjV7F1ld2o0pQVQe
y8LB5jsN7sIq/9Qog7+0huU/8ahfmXzkL9hC8xcAVO7cSBWPJPIdxN8iVg0XGgLSTKxr4GsdaIjk
42YHuPd+q4zafTHzwTnKCqFE8tRxO9o1gTkY2VZYES6vUc51inRDPWoQUnBOgErjJ+Bko8SFuouG
eiQjw2UeucGDMc1Xi4tl3js3oIirtqgWimb/iy+LPNA81giQ1GSDuvP1fXyaI2N8wF5qHo2euXHD
1trRsOmT7N6uygcaScoOcJoYKebhcE51PkCDRzqgGUG0SVq/rJDY6iIwr2vFWWd/VVkhD8NoILXI
k106bpK/rBxULGRATSlz6w6bcWQgsb44OMr4RPKxqTHJpNbp82IT5XhnLfOoR/OohwKE/3o2/y2c
h2cyAhuWA9JSzp05K/gGhx1g0+AudG31PPJJrNwYCXdNWQZ3eZ9O57wDjmpgIk/yTU49aszBwgnZ
4/l+kS12fhm2e9PAzfaiJcfLUITmdsrS+vxOTitOiGzpK3c8dvTai2PqBVY74cLWmpXL/OXDloxn
q8Qd/+XTDQCsuvmLl7m0hP50bgmU5mX95UN00VRuDN6+fjqaunwK4PFP52lgGxINlYG9DXZ8aeh/
PaIaU3wVuBfdAqkHfKOuSJ67ovs2daP31UwzhM1cQ1ztwIkungOOYDGpbuOKetgKIZthB2xXZwP8
ASR4OUURffcnEAgaSNnq6b3oW2N0mS0r/VZry3BbSSmOrumw9C+SGZHqV0Hpqa3o/Sr6PkagMxHA
blyhJLo2HlFWVm/NsXRxqOHVQcn622CANkUVU3bf6oaGY4gDIHZFj4uI5M3gZ/fI+xQnpfiBRKit
ANEldf3Uzy8s6NY0eudSKZyfpNqSbnG7WMn+rxB15mAxAhB0Xtf9TipnvPOrdrwL8GO6i0oDhLZd
le6qYqrLPWkG2fw0Bz7tA6MHhLKKMkSnE2t88BoAzpFJ2kQTsCXLfNik7bg1emDHIju9/G3t4M4W
4CN3SPeuQdpg5WL7X6+ad2CxHsMPEZVSwjFxfsDr5h2FyDQWQA4CWMozgJLbC7LZUYZoq6OPcwGO
V0V/cVFs1K5oLOIc3cIBrVroACxrMaIe/mf6y2zj6ZnzdNs94GmqjjRa5MvceQHy2gQ4+79fldwu
5tR7+5xlj+J3yYHGE3reL1EE/ktqsnGX8Wo6mYbv3dvIQN6A/Cj4olKweijwiMcwdcwBVYeVN+5w
hHg1NY0CmxA7Cb6wrN72Qeb+QAwq4pmpMxfEZsERTLogvvrbGRdQo91TL+exM1vSkKAD0w4pBq+W
HeELLlaB4d+/pjF1IDjeGnlcgocXRQzUcCu8K1AwcE8jl08dqp7dYrYIdflDZRiXdxaFERTreCyz
Yv0PWloBKWhJAbi4v3mnuYWDqmu8+RPAYn5wQBOWrCVIoU6+LXGSN0L5JMxGPiWZFNu4tqdV6AMX
DA+SczoBCTmIcoT89NDTiNfFIKd6Ht90ca0XRZsaWP1geSxOZD4A3ZA9UnduokGt/QQ1yzRsV//+
zbct8bddFveRBWn5wsIpmoHT60+c5D71CgVs7vLZYYV3CnjhADVnZJskbHJEZhPrgZqWFdMl991d
iNfZw2zGSiPYF9nUrOy4K5LtIOJ+03HEM2lKELSvk1GbmAOZRbWHxSFp9UKIjP1tIZkg5+NtOk2i
xUBV1KxoWLvf4rbuLhRXpvgzHrfFOcGLiUTU3ATaWe7kpF1i1TO1NY3ftDcz7CkGj41txWuuASRs
0A7jvKa7iJ+7p0I31PNcjSdBmswEuK8ZejfaieAjAMbhnhrCpKCJs5Smj4RMsfhMpuKDjFHth2qX
4o6acfA1AZHT7AIzNOJZgw2/BN+cfyCTlowHgYMIjUtT/uydAtTMRrfvI57iNgzVqY1u5ppUXdiq
lU0cgRtEy60iQFZQA+y5PgfOhAj8aU9lP3aKO6V+UOqOhpkXr5H65b8MgC5/tJE4BK411Arh4uWU
9UCoJCvyYfTKnH3EKrn1MU3JOmls/6UUKA+dgXrtARypteZtoYaYWco0rLchz5E7rhULW4tbNSOI
+zTVy8LywnjgrINAAZMWZXnbscILY2hdnFpodvnm+50zGtKUWC/1zisw+LEU2dw0tQPmbxS4lC5Q
lukvLsfgc9Sl9oPkhvURj0r6Z0EpP7+XtQIxh66omkykBZjK4Rsk6WcPRhMq5DJ5X+TU5Z95kKLY
riybFxN8V0hq6pNrGBvGzhSxuiBOyo8h85JjD3CruxR3ojuQNMhHuyuqTTrlzQenbC3cCyX1l4SJ
lwbUwD9lA0qsFJntq8EPAGPXRr98hMoQ97hEQBc5U8VHFkskpNYIGc31HeD9cFb4gcVHKv/govIe
2wzoWigIoQlR16kDkhtiZCL9LhIByPR3ZOLYCVjjRbHvinHcEAth6HgRLmHUuCHKwtJqboe5VYud
5UfZvgt69RKUgJNHHtb3IPc+4YrfeeFFFezZ4CWHPw368jMgGu1zTYzZpgBGJDZn0Z0df7sRhZpZ
ewD+w8ppEbzl8bdOSgQqRjOP78bxG+ljgH3j3wak0/Q8AOW9r4APPz9F9LVXSEz3NP6tnJ8VN/dv
UADc9nXW8pyhSchddoDFPQFBKjGmXYQMG+SXgx5yBdzE/MIBfXJxAbhSIYn4lJAi0TakzU1TbkGR
7GKzgUIM5OhkA4iaEC+ieVPTeeYddb0GlJSB6eyEg+rA0HDNDzn+aVdZ4eW/tr6rsl/dUMYodMun
D3FnI5ZgZ9ldyksPpLyxsWOZg6Ai/sGBoWyj/LRW1Y4Q1a0aIU/eXeSkuZ8XDPYaD6RNzSq+ZgOy
Ojdd2W9ZBiYb3FyZQGTR4IpLM2kgRBoiT25aReCg2FT2ML0a/uOcG/1Nl5y4bf1L2aIHZnT6C5eH
E9ilwJJxNlMFnk/bCNOzEXQoO9dCakimwqYWa+pW1AWN0AN4BMBd3/oARanaX0TJNxp+ZO3yxADS
hwdK1kuTr41CNRm2Ulo2G4UKXTWUEgH4ZoXrHK0h/Tzf8yLjmOEUMbqZutxq/KJEdk4O4BbNFBwT
2XBK7d/7avKQNyA1XbBf2yeDWRHY5QXCuKgVBjxlmlblitRpnO9VHHUnDwTn+FYXXoYMC5ZsEAlH
TpW+bUHFlBhXNDZb0D6aUYhcPTXU+7ywu3Mq203at96Iu0CcCuZuWAob6QA4/czjmAxwJscFbmnk
q8Bl+QpJH+HaHsP+oUXU64F6JgcA/cSR3kxDH68mF/GG/Jf0ENYjO9T+gy0j5+O1G2t2mk3IGpcS
O4AYDmBb+e2P5MZ4BUPQeL+ImwyvsKr8HrlWd7O6VePQg/I1MIcMcsWapFpRinqchuW9ExVXylqn
1Pg2zJ5ZXLt3c857z9wtiArGLQ0LAZTZOqyuZEqT3uxJlNrC3QajGECJijx4stf+XWL4s9PiGbDS
r76TN99ki8TjAjttx62+WUZsrUc2duvQNwYkl+Hmm5pedqcJWVB38wg0FPdujctQbUBX20aRu3sA
lFYoYPo96X85qorMv6NZCP/PjrCddTc2Ej22bSAPbBg4ruNUPSPJaVHQ5PyOQOQIgk6Lysp37ozR
+YGHHT6dBp6LTWPvaUsyIg9/+rPHatvaODPOB4Mywf42RRIoHRaoqZQJUPegmkUL7LkGQ1grAP/v
jG4S3ooVQXaXgBubPC3zU+2z0nYztDr5QwrjrnFto9iC7ed1yWUemWhX5GU+oZAb+mjv7LSrKZAf
+sK59+OyO4uk3VZtDmzKYgTnVmp55Yp3hQ9MKVw3nu04ADwvdWcpTaKxnjkMQLWcFTeTXr0w72ii
PObMNQc7vppIeg9Sb987XR/i4PF7bFo9qlkUguYPCcNeERWeYj8LQ95ehswB4VyZfEgt3p5GXVac
NSbqk0ewtvbeNBcfg2T5tWQ59bCRx+/ZmKuVF0XM6oNUrLssIo8Dc8puxddaT3dGJCcgRGw1a9/w
qh0tY+UmjkQgKlu1Jt4gDapYLtRrXdXjw+Vq53VmsiIFt3ocr0k9d50CDzYnRhiUhKrtAeTtmoda
u1l8Ue+dbHQatQu06wgIZchdjHuglDiAOdnauAs5e7mfXYVg+GAA2fse9ck2/dPCLYLmMI1VeDGB
EbiyrUz8KOVzEAfqu53YOVCXYxtPohKXnDJzgI3miac65j0w4m33zRQ3ozlSeXeNj+R5fxU2ldgo
votH1XwbKqE2QcPkHSC+o3u/LLy1Lcfs+x8GYGFAYonLHl6rj+JOWHhaJNMnpNiDRrYOfxTIJNmV
tjHYf5Vh8gMsTGLnceRybmxhq81YII5KxkHgAKXqbR4Z0ijTVLLgQ/6t7Zau9pilYtz18XaKxQi8
k2y6Ui+TPwBYWT7QgBqk7QLzQ9RqL7XVbOp3yaEPY7wK9PSpHabr6Prqyp8WV2TOorZHHeCkDoul
F4lknyOyhYNHCqhzEzjZSGQAdodeoGq7GvnXCCStAI3QHbtoGHDpjQIEoUloqUFo5bU3+V5arhbN
O3U3saveqe/fyWn4fu7idfFHssBHNNpKCrY2cnGH5wuu0rAnC1aOxcx12FdAUwRyHrAah0kA4Td3
V/MYNyHhPYrZcJrW5oOw7asK8djXLmhEzeJmdmsm6tVNaxsuIBsAjGJqKOYOKD61hvMhuPXmj5GH
lCpXA/8QTDtCtrMljfQ80annQXXdIdSRPnw+YI3oHjDix7u4Bpx10KFYjxQkIy01ho4IJrjN2zRN
1a4XB+/scplxJE2LfrPMXRx0XgkexfwvN1G4hAly66B4kT3x3syeUOe+RlpAeiURGBvtc9wCQjbk
qzJ2t6BT8R5qJFE+68KUfTYhquXaIGOt7Sh8xn536zqN90CixYImkOzNx2KR982rjzcL8vFPq5DF
v65StkhPs4q+RK6bWdyLNvzsoCLzQKMO6f1AB9MKZInNipoJAI+3lrcrptZcgwmbbW6OJfNxRDWp
CR4TzjbzwQSMF6vCi+Isup/q2NvLsNmHFpKPwNXuxBukKgdbI+PyM/L7dwmITz8AhhGv39wx9I8s
/ByElb0e8mA4d6Ob/1XEgAfX8l7GJfiQZDxPZ9OEe6G69x8Amuo+Cq/9QG6zPk12HODye5r1toqw
HFA+5h5YCPTqnd3a6+mPVUhOq+DwvLV8/4iihM9T1iZPQRclwJn1jW2LI+yGhrNiCpE2ZQ6gNdIm
gJi4On3oXxrvO/hW+JWkQ5tYoFLLPoconURc783PPB5k2q7CqjSPbt+4W8NHhUiiwmtmCPaSN210
cr2s3eLpmn+N2YAHSSA/j4PZIYE2mPZtYDufkDm7IgOz6astsAnzU1q07Qv3s0ceB9lXgJNO66wt
yztDsgHf8VYhVRGK0QBf7OSZzjXygZ3ndMnWLhBlqCaVf/3zYzAE1LYk1x9Dx7gvWd/3O8eTpzjt
pweB/7Zn7vfNJkcK4X4e9mZ4jhKuVjQEn1SAfelzKGL+RJI6dpBrklXNkYYKdZEHhHj6NQ3LJHIe
cWKcRyQaOQh3TBOcIYyveN8n97ZuqGe0P0ZfBhcaYH/7KsaFYXJvDICzHHvnuMjJjBrVmQAfdXvQ
/2jbd/MNQPisI9X5m0Wx2BkZ9uwj7njXi2cU6A+okmBA2xeu9WtZaDEx8Hs8jQrYDfTpQnc05z/H
SKvwPtovlhFAo+5UMKM252OujkDIBdcvmCLD9TJ2nO/gfWqQA1yUBnZrRirYrjPaGtstjSrJuwEk
Uax2NiSkxomVx3Y+ztxJEW+BBIRad2xbPxoy2PayGL8EwsFBUsvFH3LpQU72yka4fhgR2dGTAEI4
fhHuOOCyQg1HL29mZyRfJr0tkuPsdk75WO0jXbHv2OVRcZddOl35T6IhUNUWJ8ZmE2mQAJL1YVXd
DxLP+XgCxCDJonJkKNGw/NkTGYusxy55jJJV4nkMNIfaq14jTAZ2madppyrKqy3qybCG/hTU+LVZ
3QNbFGnrEHE5Tfj6oPIvxA09eEa6n0h7xBUE7/zH1nWfCzdyP5WhmHZ2Kcq9McEqK1oAUTgMVQ4T
GF+i5s5PQMBCz2+VZcOhHfJizUaGewOkQt5FjUju6Un+XhuO5Xtth5SRNe5TdFL0b8+V8i9OXqQX
v2+bLZuQe9tpHpVRE6xQL8o/N4EMH9poeBVXHa4EF1Oykukot+kkxLr1GxMkY2ME7l1gk/QrPOsf
HWyrDq5m5/WbbIr2A0MwwnMQE9R2N8Yimj43be7uUuwXzkR0UUgBPrwOcYUjl2zDiQKDSCtuup0R
/wATCNshoNRdwD3UXcyqYDvTbSV2uojDk2IYm6CZx16QNfkmcZ2PcVaNe5oyRMA8lcdStGBXz5zv
yM/uAZ3J7XsbJMr3TIzq3KcpnhYWGDGV7x2wF+uvjW4GfMP2oemC91MPSYGrrByby9UioZ6PiO+K
JaG1XxRw2x98hreDi4frHrk5gBQZ0g3LBSi38ihe4dekYnCbbprIC5MVYB7YpFJIUOOM8hnk1daI
X3pFn8pVkol97TbWzzopL4PvFz/S0nmsOsP7Vgz5JycHaU9Ri59OX+dfXIaCiaazfXwbATJay1Gt
AyMJdr3fxC8ecm0pKEqjCZVOClWZH950FD9dRm86bfn/Nq+OopWrcnXGdROgOqcQdSEKISkk24PW
QPPrhThoravMlXdTbgckTzr/VY5E9/B/yj1g2C9+uGO890P+mfTBwDjEe8OJHqhkkY9tjJ9q9EC1
kEKP/tRJXz4QniFZ6tEyL2HJA9VBWiOPr1qXDr19YcijXE/IIl+PBkv+qpM+XwHerP6Gx/U5SSNA
+LfhFmSmQKuaAKTWFRn7nvnAPXKm6hPeeuXaMHj/jCt6hMZSsDr30ZPNGu9TUg/+2sjS8mo7dQ7Y
+XE8NqnX3ve4WtvETTx9LIL8p4v3zi8AJAVh94s32S+c1NuPXeCLjVWn2b18xNcdm6+B21cTiZjr
rLDcv5Q7ftUP61+g8EV1Lm4J0qR9nHhrA6qYV2sBlO6nqau7Xez42QV0QgH2H/atH+7E4i8/79/8
sG6AnwrRGCaQbDNFzXQIWxRHg3ZSfJZ9n4IjEr1YyyT45j8v2qX373bvtP/TH9mhMBZAYp1bbz3H
A+Zl4aeoRwKSqwzY7XDR1hpBtq75q5aGi9aoRmA9JV6wjiaQqR0Rt69PVY1Mdzr9orwYsM4Jvva4
9t8Trzk1CPh/QI2wcV6ozt32Tg6JgQey5lN3rfZONNN5Hukc8Aw4xkcVIVXoZo5kbCtrA7fcehYp
ClOka1rO1dNI0XXphxYJ5jfuInGh5WhO7coOJfrIdXJAzt4Alv7IkEK5sgfmPJifJb5nDx4Dvj4J
PDftjnXPv9VxhyJ/krU5vn+4zB83WaiMZBt5xa8RuNnHoamDZPvqQ0xxJFZv82fTZWpvoBrUnZoj
/qLkTI2jA+cuhdMl+OvONF7Uk3QRaA+AE82mwj6QYrHLG+WdlL0i8Wz6zmLxRL3FOzl5J+t6p0Z4
pOmublhtKACDL3W0ims5vES94Du/i6uTdLz8AXcrYp1OQ/M1NKoNRWCyhiPFW0z9S5FEAHgClz3l
MuJ6rEhQGf87N7LKJW4Ondqd1ZTaSFrQyCcX6rWU/riMw4idclxxAIONfcor5A9RT9rlay/Svb4Y
2CfqLVqwr7JP7+wWL3lUnkA5+UMA7HOdZZaF7biBdy9FZwIK6DgyNNZtb1hzQGeO8uDyBIWxEheu
goEgeGwAn1dkKDviekgyp3RcsA5+IEmF6rZZbFY1EkAncJaSosetfMWZuqM5fopwZugZr35o1uBG
QvuhQdTlL8gEGF6MRyJR61ORrqoe/INRZbjbDhUIlyxujLOZsRBlHM74Uua4suh8xn4aj6VmBl7m
1EMqtsAlVKe8BxWrzgMp625aicgVRxpOeAlfJg/P7FEneAD+/laL4gWk3or0gfKC7ax7wfucncEZ
DHLHtsF3Rg8pJZia3JxuRDRJwYqZjnlesoe1VdV0t6I/fQmVIO8pZAw5TACOrnMbJH+yulaI5tAI
G+55RJDmXl7PI66h0P+0fBuR7s0SNz7eJrYKea/q8mpObfQiGl6fwwAYln6YTV+0vCmi6MXPo4+h
F6b7AZUc94WhXpuxxaU0orHAgu2lYa4WjctdADGCPW69yJbJhoqAdsjjbNaSAkgWPk5U4FfdpSrx
V4s1ngmv66Hyst+N/h8rFUmsjoA0fM6Q9nafW0ytoyHm23nYDGDO1gon6vkhkOr7OzkNS7yPQ8S9
LpLLEggN/nDQWKfX2Gmwh4+MZkVDPM/GK/XS6MHvgDRFkpBDPNr4OqgRkaHFdDTS4YAiOcRGtcmN
AjtUmaTbVx7Bskk/xJpBa2bCQuTvvuC5fwq1bCJ2LA5Z7YHv7oZB600GZg4PiKLsC7eQXwnazrNw
uXqipvF9oBX2HWoC32S2U3z00rxA0BxX7X9OIpHF7NdJCt+Ds8pdpCxsClxGr/MSWQL4z0H+8twV
sQGc1SxHFuAiRBkrEIp94C1hd4qE6bfGmJJHK83VgYyZiF6V74aMdcZRlv6O5DR9Xu2du2XxiDKs
yfLmc9ACuP559HEK3KUlH1DrKk3PQwE55xvDdv2dg2DmSwEuv1OZKvCQ6aHFePKUgK5yKHJAE1eq
/tQafnvH4j5/sfnEN6OYbqeOAYC9aCr4qqZr0qofnYOqglGo7sUTo7VJhjTb07A1O+QDOmpESBta
G3i5901oPdKIGjP/GhhB9IwUJ+ixrwVQ429neeW8OouV7F7+yRlzkTc5GAaOdxMSclAjgCwFfDPM
NkRmWaWzgGmcOrjB5F7A9r5TISL8pqBeYfjGbqzw0L+ZPKEyBE9HhXCJkP559kj6liHZphdNtgtE
LRHiAdnXOCoQPvEIWN1GniGJzwO2GApDgUHoFeg6uutEzlNkgaRE9cjBQaIwZI2GTMSL2jnzoAL6
BUayZ3Z3chsUFIrQqlYlKuXvyLgMszraO6aFkG4s2+28zLwCSlU0O2Dr7OqhqE9TlljdqUZtwLGV
/LisNa+NrVC2jVoWrOIcWPus5g9WqcvhgWbUrphvai4tMNdTQxpTq0X2o8UV97kDgXkLqjk9Qzdk
tgyRyhGuZI1jLkijYbi4agVorgtRnIBRke3jvjRWjhSINeomln16DVrvUpouByrEb5EB/LR9j8LX
FVksEwLQsCLv3T8toiLpzEMceqBpCbPsxq/w5Jf/o+zLluPGlSi/iBFcQIJ8rX1VlSTbkvXCsH27
uYEruH/9HCQlsVzt7pl5QQC5oWRLLDCReU4Ri+jgC8dyAaQC2NzOHP421TZBqmTV0ISgmHOzfZt1
zF0IHHkPDeCEKTzFow/gBkG1cHvUU9KSFCmwBY6DOzyOSYJQJHNrjjwO7qm3c4A0kNrRi+1jXTvR
chxEu6Wr3qKr8KRFK/KUC/OBZHwBIPwSjxs8bkmrlmRL18XoVZkcJgtaDh6bLMiMYswhP2PY3fAl
MX39W2chd9pKFn7jbQIYNNboV5n12gbp7uCUZ7I9RHqb7WzgqT6g+Slbd9Llz7iLRy5B19h3RX8M
avTuLUmTfOG4st8YUcyunbp6CYvI3hrBgEtNuo9pclzB21mzrsrQqtEdUpw5H9LTpDVccJdSBDQJ
4/ZGy+FdaCDHMHy8dVlDb21w8SovN4OJ0/zQCH8TeCOub4f+1XHLDpRkYYsKIaRW8FmaEy1pRrLK
8c45GuYAuha4Ncp7YDdNybBXzm0ehTu9zJ5mtxuTVBbdMUd9iMQ9LRJFqC/TpZ5f9aQGBUXDw596
ZX+J0RX+pUm8dB9XdbNp67L9bgQhuPLyVVlG3mNbhtmXrglP3MXlM0PX/5coZQ5SYEa+I2U6AEJ8
qAF8FPc5MCCGMLxaKQLSSjl8upO9VY8AwC+TYhci9Y4kPIpwy5gfXeA9POGGwL3GsfXNHI3kNaxj
Y1s1sbamZWSili7JyuyhNXugv7bWgimzHFUcR4sja03HdYCIAGbMDLGDBRSXE2fOscWT9tpWZYu6
p8Q9Bxq4JUiWozH5in5bZCIlsv60JMWg4fkEUPK3VFn0WhnuKxG/aarQk4o5gyIC9Z9NZaPmODgH
PP4rtqRKULIKRAfmAA25sGwsJAMoClxJPTkNqAXx1lMYijgb0IyGkoL+eZdssJC3CICzce6puEmz
8dethjjoo2P3uRQtBzq5mbV4NEERa1F8LOO8zBeTdeR8TBNknbdVX7xwN3Z3OQh0VolCgjcDpwFf
OLLnkVriJudHPcrmUuRe8JJ90xyZvwRtCBQ0I/6LPLRA5zcBskJrVlIFIO2g8ylAwOpq7QOxczkq
XJcYXUfuUutNsR09/ggMx/Io1UBaGu5kkwdp8AuE147ZchKqWBUKumf55MITdgBmgrsNLTQdLV08
DPOFN/Th0baQ9RyL3lhPwjLHvRm64VrxbnDrMc3Jb7Jwe4Cm6iAD2KIv9vgum4OT+lY6RUelZnik
KNOaqw8yfxpZW8hJKJsbf1LTmjSTIwnJ26dNpx+hcXTpLFMkwsIY2c9WQeU3od5f3cF0QMfWP0xU
giTzbWDYAs/5OMnkAPiTCFjzq1q5ke+/uXWZZEeyINte4y7ysA4HEBs2o8FzNeeIjpGHWUS2aldy
B86LfgTl8/RMpEcfpaDpyVcDCNLSNXRyq0fiLCclJalpRgq7sMeNzaNwSlnPCvKdl7NvjOZCJAqT
7ZhlQIy822MOn+BJtkd5M2qiPp7ikwfte+eWOA141lMkJ+cA8we/kzGA6R0bZ3f36Xzp4PPMXrRF
xUuwG+CGcPoy8Yt+I1FOdarVFcQYRP3FdXbT/QLqhYCg4/nNCkXACUhAceYGsrHV4dt87zU5tHRn
MZuQX8FibWlLkNTSl1cIOKpFCnrQLS1poG86Hyw3i8RLkJJX3345t/mxzUoOCM/u4njBCBQRJ73M
g6vFKNEIdX87y2g2OLJHwRhoXGdFByb4izHG2bqPEh9gC1iSlhRFg5c8zwGvzJ2HQNUKyqmzr3fy
UWf2acyG1RxD6/D9joa1RzYGxQOFHaOjVXTiwoKiOnfcXwm/8S/gofUvNPObeljjolBbDno3pmAp
05/xE4+H2a6Q5XisSu8UWi9M1GPPD6VEFtAJaxAF+kDbP8+D0diAqjWEhlt6nM62pAEIjrsLUCTh
p/a7cZjbAS6lwaM9OQPL/92PPNyx+VV04BUxDHTegxDUWhchetQAQFWcWjzG7T1z2vxEayettSXK
F40l6nvz06xoDA3O85rUnjTrA7P0ZRGMaM9DTVS2sp0CjaythxyiLwfc6qAY69iMQO/Z0ZQGL7L0
fSxxHagMa82HIU1nE5qhwOwjhNUmJV/O+tmcdRo0MVjIUGzF9mQyWd+4k3TE9wYg7tQnIvfJCmzj
yZGEw6hfh9DBNw0ZzltoKCf1drSefqoARxoD9XLblOOgoullh5fX3nGONGh67B6E+UJK9E1XaAXC
HyXA45SJNIOP6aQTup9vAsv8m9R2O4yA8FaWo8vWXYb/ICtOypOtBvViMg0NjoxuVHSHO3mJmuwb
s8lByXqU0S4Cx23o7eZ0F9Nxxblp/GTn8pQdJWAPwQBg4N0uBPnoEaRoeNMOugMpaJjtaJmiXq1E
QSL87tRM5GhmGqpySQqKN4W+M5ydyWZeVvh9FkiaAMHwt091E4U8SE9uKQoGVqMhTixAsXUruuE1
MgE2EGV1f4iaaHg1yxep5eIlBrXDyROVQB8ExEhPvVtx/NmeRkDBLqWL87JdyfA7WCM7cKYAOdVP
efXMc9zJKjlrAOYKeEuwqqllmuYnmxfDcxJ05YNAUmoRgIDpuxhEvkoSsP3xsNFfE3MSA4YqOrS2
36/ICsBfFRiqWLHs/bZcGp4tT8PQfR39DJ01bVwDwh0DyWkQYX27JJnu40Su3sdns3+1dUr0X1Y1
KNTUVjTQDrTXn2Rt1se7Zowf/zXk3UfKe91YI2nYLmYFyJ6yVSpw/B2fC0AzHQBKEB9pqFofz9qm
i480Q3O5tXPAXUpKv/kwo2Xjl3WOMngI79xI9ieX2S7WmHx37oEctLOLaNrkLt68jAcUtmogYtVr
3Tu0XeUdaDaoJc0qPBXBEaDW0/ROTz689G69daSRFrFRWqs7BRmbFk7q6Fz/2JBs7pbTVv9ufqPn
PUB1dbTJr1HfD/AkXAMvcsVz21JfAZhscGYGvE55JGmIQoFpNun/uM5UpLq0ALxD7gn1NASG4swl
B4rngdHs0Dk7oXFksDk6mhsJCHNH2sCHBjducK7dDm9qn5rJkDRm7gFwwQReFvmQjAawSkMhMj/Z
AgIjXsQ1MBIDfKsu0HkZuVtDy/clWo+PtddaaGZl/j/UvBRPdeijjikZ0JtZyXYTqVfz+UyDaoJo
OYAicnpnnxWZ3gVLtNnqk0LUEmXZEXN9PGlLa5MHuURTOzgZQPn5igZv/xH5LtSriBRf6KVmLGlJ
Co4iFiBpOu7GTjRvssM3wJtfjtWRzEgu+5Nfl9EjLeJkYCez9C99paEza8xibSuKEdQuahcy0XWr
Xpm+F09ho7bIUdE9ZACZ0y8+UHQB5oXuBfwntOsucdx1qQgCAFYCmF7Le9ZyjT2T6NM+Vwa21G7t
kcQG4MIAbjkV7NOeR371QCuyNy38Z4tu2iLnvUlbDEkBRFfudZfYHiQyrY2PjpLaXbE+sVBl1Y3G
kQYgfppHJGK7Za2lznJW3BjKyoqDFalupLOTjr7wo9V66F6KBtCBVAU4nww0XZ3rqrXOLei2Fkx4
BRqDbMCLfSpoiVte5+QXz7Qg+9mKZn7Yhxv8noBQyvJ/jdWobej6cAZOmSBV5mtIQlzhfn8oPI3t
5lvIyW72yxXEAx/4rjFrNCCUGu7oHBQfoRimT9rjzbS3+nIVJp62wPGsPerRIOwTeenF2C+R+E+Q
cQWmM45TCs4OjJz+EQkAMHzQ1AivPAHRGimZAHfjarajGXqXUGDx6QuHQuKfrc6SdIMMa59vS4Bp
nRO9eEizSgL3PwU8O3JK6M8c6nVnWaAVM516p+XN7Syqo2aSBZ+zO7vhd9/OaPBKkbU/ylEHSERq
+TiB68g8eg1Q3vTO+21dOSpxJDIU7ZF91FpLdNwRGknBkWKtcItIK63sccsVh+l6WnIb2cERFD5A
7EXVSBSg2jMXzZ5QSjIQDB0aJ6gXE2iJwkEBVRAIMvG24CvSkkjDuZPCkUWnN1M4wjzJxx5YhRz/
OqWMtT2Kil4rdHVzEIfHHth9Km+ZilJfDwpTWlcDKfpS36BvxQHivf0u+vQng1k+xyBFPeLk8Q4r
6vVle5jbaUUWjMCFytNvYWdXW2p+veuNpSUpZjeSKa9BD+T2Tn7Tjkt2nOvnFkVWOwri8fKbWSn0
HtXYO9nSdI5iBjgapbJH0v+mYU4IU9X2BHtqgaPhpqmO1u59t9zUOTfraKYCZVkZ7KeOusmGq/48
gVbTiZj7v5vw+T9AulxTN0GDCAg73bQ9864FvxSl0aFKMHyagI5QLzisA8/4u6h69qYmSH2yt9hi
fyOja39J9H5YAWoo2+PdwXoKe5YCHht8iHVVXYI+7L+NtVNutK7almVRLGcmmgkvGReC78w0TlQ5
qzoUYJT7HYH5jrdmtvOB3Lo28NReth4HyWLtuZuydrMHRpzGNOUMaEvMaN81KJtAX56y4arlPKoA
MRqxHhUGIBslKtAEj9mT09u/QkVJOlGPli+VB1glWpgp2jnMoOQHWqKDptmgvE6scwPQvnkLDCBh
yOxaFlxu6gG9c6gMQP4i0IFJUQBYyTRZjesytzr/9/+cY99DVAHQG+A9HpCAXQ+XK3fwamXE8xiX
3CDLy0331Gm4mAFhcrFJwS32UqQamoLQyGMlEoxGrgl4Oj13wIrEXZQDS/40gZVlwIM5opL1qaEa
BXMM3GNry8cwMYOrF6L0nGZmNaIjg1qpgId5ddVACht1Twy40F6LnOzCF9in41W2JKVTDwn+Jcro
xQbKCe7j1BK0TdqhdJpHXwXhjUTqCFiyCxSq91fghdRb3rbawrUBx7sA/jK/xO2elL66Ug/U7bie
20DIQqXrbjIjN9nhPwSYEaDSDCPpXLg2uc2+pnKzs7Le8bZA9KrOvf8LqIWne//4b/Ec5upgP3e5
Z9v3f1Au0lca+NWD56yO212k3vB5U2GQDOSR01StZ40dq/e8JN+TcpbTknlAcVvMbqDaxRq8Wxin
+aybtsgNwBvElo4Ctc/Nb73I3lYf4c9RLNcT0YYMCtSdbyOtmn4CtCWwvQt68HQ0/YvE/edjErU/
EpGU35uuS9dmhWpqWoa4SfbBCtlZQXbQOw3gWMoKOJkJOmBD7RJUTMzecWkC7Ex5Vxy1Or6H13vc
6BuLMQy8LVG1TYxudZDttcHF0VrVYc8KcFciU5gZp1meWwyl4rUnVySjQatGEIc0uKQ3UlSAk2za
x0Nx/mwncJW/T0ccJGaSOtJmuty7tqefZnmp9ilSoEnOLHWt6Ze0D3BusA99zh7X4YsBaHfTPnX5
DKzh8iEwkIlU+Co/IpM/qy6QL26SyH2KXMVGN9z0Tca/SF/b6EAz/OGxsfF7pcBnAjXIKjWXpqvb
W5IlgSkuyoKIdklUKgv8yr5baHoA0qC62fVjMi4S2wX+EwF2Ws1f2GK4TnCdyNOdA294YAQA6opB
26KfB+3iCseTIDdZGoAlKNPyzYThqYA8a838Ox4060AWJP8IO0ksPP/jqH+Yw6CO8D30jBM6h57j
/B6a5Hg3jw0ARbpRO6K6mkaNoaQX1K3gZq+jfR1FxmkSTeqmZvqJBpwTw1NX7mlR2AB3wbugueZu
JE4dOqPCCLQYOEonuF5UIjWzP2d3Mh/pg6MngX/yYTUbkIw1LZjhaUrDUBX1IQVUIyCnvJ0cO/2t
AoRJ5A/VW9G04xIXFdZVlFG6kxqogly0yV8C0BCt0P4gXnHb8sUYCjTaZkDwA2Gu2HZohADqgu58
HWXubNCrpK9TN+RfB81sNmid8yettEFvVGtDsdF8GOOiz15XBdM35OtruLYf7K5f2UCbMUWQnq3C
FOc6Zgw9qGpKwrFm7lLi5XFlhWU6yUhbVgkMyaZx/S04p5ODrsLMsaaZcut4Ue+s1H6elRSuHjvr
PQhK8UE2WC2bXwOQUNc1kiMXPZY+qJsz4yUfMw3XtK11oSEZzOaCi/TJgGwbFMTvR85+WNL0nAWZ
jYKJNdBistWNsG5wJaqFMtmRDaJ7Z2GhaSJJ3VWeBf1B8Cz7arXagbph0iFwVyjd7AGEo2dfU6RR
LLzSHdG+lK88KcfVYKXeMQ995ypRSrKQXR/9DPrxVR8L1AA0ur5H0128GdsmffNaVN8rA/Ic8VNP
ntqA7yzUkUaove1fgdfoTp4h3gc3kYnng/IkA/IsmrjZMLC6uBJFyotUamg4Kop9M6ThlQarQBUy
B81BJYXM1hZaOcB4BK7L2YRmeDdRCUbjAQ9WRJIyzLYD4MIBMjyCjmmyyfWf1SjMfavoEUgkStEd
a8c/k2j6FCK27SXQQzgKMj/s/IAnODawKjB3Tg5SpGp0NG3p1K5+rAxhgLUCaagFKB/QjVUoAUlJ
7xTxOjG7Zj+LJuv79eRNUgohMvHUKLI7Eo0ACF+jlgUHJA6kEEsNpVO4ywHk28tZhpJ3eaThTzJd
wYqghOZYBdzfom9oKKZ45DEHHTlSqLPsv+ORdjamfe+WSTy+JvhWOhVFjKff6AgDEEWufsJJNj6k
qbemFcmtbtAnJcl0ZUazxoiTAyC41r7dL6Jw4wpQwRZ4lzn2SRJOM5I5SkEz0/OjfHGn/pPLnYyj
oy5fFLZbLqPBMJakpogUa+R6jLd+IHTjkrM+0uAp2HAwgBmqCR9CWhNM+LycrZFfT1AAEycrskPn
mHUocIh+w9vPLysMu2dp+fhLQLsoKPDK9BVY5qjAZEhpeQzQ3UKgKC0anCcHZeDbeEwEoLR968pc
FG7Hedf+6rWrYTTO/8i0RrHAjSnnBZtMExHem5oJEIBiQDqnpiUWyA1EeKobITBKUIJEswJclWut
z7XlnQK4pWzvlPwL2YIrJwXtgvI1vRe0OPvnSTRE3QPgTcdDD8K0mx3IdN4hbXCrNstoRjuIwfsy
y+fPhV1MkAqdScdtkbHF3c+QyjBY+hnwtDdlASJfAEqdVb/tgcCNCBlpUPBINPMFn5SzaDYDB8ak
JNNZTra/hyVlIQCLQrNP5YS9NLt+hpxFs6vyGgc/OLQ6Kmhxj5ie8KWHTn0NJTe54gnrGL+gty35
InlUoqsNaAkkB67Rpejr/ow7Om+J6sLyGMSqwIOm92si3Kk8RQNEKlq7PtfXDCRTaET8oAqamXlI
NlH4uE6T7Jkdr4OkNfWv5Fehq34B6ts42jMr/Inqlj6JlnWE7AQdZ3oUop0CQ1sKVE8fpvMPHYVm
LZeR3ixcz5tspiOU/DwdUYTErbWt1RbugrWh3PRxYb1kgBgA4G1UnqPRtF5GpF5x/f0SuRL/Fyhb
XJCVGxXB9k9OpMUVzJ+cfOVkqp1GhnN743YdSrM/CBwlKisPjp+ve6KiJYVvKD5H0thovIlVJiEB
sGew5cj4AwYKvH/SwUEripsDzWiQiYY/w3lNs1gZVqyGJojHbe7FfEt+k+xmSuZ3IVOzrw/3caf1
NE5RZlcpXVMAmfsPn4RCJ6GLPH+Yeas0kf5DZZlXrTBBVSR921qQDAxFaMEprHQyIdmkAFDFsc/7
wyzq5UFLQWyL+oLaX47cbI95YfrI2QLlDt3gMWB3g6A7liQkfa+MROFLf0kqI8zslTmE7YOVdtss
zMNgYRoFXrI0H61jxbjEXwqg3hi6yE3f5BGq469umKNF2wYTe2IBFbgIHH/vR356GG37dviTTKIV
F50YxrsdLWc3UtzJPJx+UIOBFNGdgtzu9phNpj1y8+RrtrYBL2F1iM24OlhIQYLiRK2nqQx5echx
gBALMphNaTnLuFYn+pLUeqjH79MpCFndB7mxMltv2+WajVoFHlyB25jvkScLFg2dnZSMFIkV45ug
BOlCRWc7pXC1An3KkbFw6MxWK0Vq2UBaqwHdRgHQjI5MTTeOhyAE2HAgNFRs4Fr5grzVBW/2xne7
MgcUBGrpY1337bZKRX/Qh0ScgU46rg0g632JuYNnR5bZv0Aoii81NPQxvXs22+BvieLdHVryUE7a
cNxAoQnq1yjaeD8tSQN87R9xNpS3shjsWZWd9fvY60ZcXKl+Bs+VL26VM/SUIR6JIrzZXWohv452
pb37k8xrm2cZDemBbGkAybMEwbf1WKW8nuR5mR3+Ow/HzH8A+CL7Zpjc9hg4zz3H1H9HMY2dtLPB
wVg98ZapSiMteehxCn6QXAPXLJCuVq1a2n1Rmyu7zMSG9wFHBQsbAY6sVKQv7bjYaa3xkyKwMm/M
lZca7DA6qOdC45A+xe4yhvvx1ANGw7rr7L+Y6l/WTXblsgoPplppUcKQFcWsztN+K9yhRFmdH1gL
0pBNYTpXE4m8w6Qgmd/W/dYZ8feb8wa1oZ+hm/wbGni9OD0b1bjqHCP5PniFs86rajxUgPh4zBNA
Foy6FfwKovjAo8hEF2wKnGbmG3tUuZZPQcDzySIfgiueLfm3yrEyYBuIGC9jZo3rQrYfON4XCadl
HgjPRSuS4ayZESp5e+dISpIDmQ7wiSCnbM/emrEK6IQkJ4s29nBhxzfOqMmzEVm9t0KuF0iUg2w2
uHcCjk9e4HHKY0/btl4AZHMlnB+bNPOiN9kK50yL6tOAImXp2Gzu7MsRfCYUbdqS1I7+fQ4CJtiv
uuF/ccuCPQjuWw88vJRd754dJZnFAC9GkWIO7JcbmbInu0FOThSBBrRzsIcBSIyrWDmRjFnJaz1k
Yk9KEsERBCzumRZFULuHJMqPtKIdgwqINWTeWL5mLkhTWfe70Wei3XBt8L4bmZLi4yOGod+hnSpN
EpT0BMiBfrKkJZn7M23aHAdwoMZ5QVM8psa0IAnQuAAn0gODi5Y0FDWamg1jRKbmX+JE6I64VBFe
whX0AkdFdSTaB9twmgdkVtqHstLrvVnz5wYkLcaCtDQYVZGtE4YyerLDF/CH2tA9PO9CO9zOscJa
IkPpumINriH3mEztkLUXVysjAAocoVpNgFbUPUlro0AruLQFMOcUdNYEcpUr6KtpSlIaHJHdWt4E
MvQWYBpMbmdj2oBitw1aCFDBJYCEZ73RKQ6vVEDCqaasF0nujoJ0KCRZhef1pymJ5xNhDmDkfJV6
C0v8FY6xgQNnn9f6iQvAxIjivUaBqhXAR2if0CkCXEGztxdeUTUb10oTdGtAAWSDdVsWAJEbZIlO
01E/UkFnqWfZIXf4K62mwk/LM7/nqI/CawgrK7R5oobwi1jS3FSCKA9fDDG4Z8Pxuy++BKKTLcWw
y8pkV+CN88JK1EjqcXo1gYoI7BiQ6YIoOmEbO+2MJxm7xhPuJixwDT2SZADBwRaQIOOSlqUyEMz4
brYiOpHINDJ5MtPwhYejBd4T1rBla47NlrRoPjDW1gg6n9TVwq0F2J+pnNJTZZFzbeRUaFnreHRq
mb27L52kgsk5wuxHChqmCEwXj0YU2LvMi35YLu5/EyBvPvEuHVZGAbhAWkZKVtnDskuT4tqn/fDU
tKD9AgaJtSAlydISnOl1nPd7IF9pQCLow4VoBAgL1NBFzfvMln0u8LL8sZ5t4k/r2aUxQDE1xblT
zzZzBNd2i8PYx+Z64IDpd3MfNfKDXi8D5J/DZViiN+5mLSuZbhvR1eigVvp5nXdD9cgUCc8cA5AI
1aO0ymSjo5h5rQkgujfO+BVIokgWtO4IVCqWvUVj+gS+0Po5FUZ1YqkCiFJyfKy/NXDcPwaZFz9U
HtpsSF47yHkKpI0uQEHXLrxsUICIrsm3Af8PKN/3urMuHPBfmcEPFnbZ6b/PIAYS/3fXTiYunECm
4Llg6rU4u4dSNxzV9OyI5qmvJPK5nGuHQg29yXyQstC6Qc8OqnY3qTdoBxIx9Oxli/v15DPppvlg
J0CY/XSjmWhd+E562qoxWD/Hv3OZotGm5H2/Jg35/HN3it6V4NZx+nqjARx9E/hVsNDcxgC0JMAI
36dpVgRnktLQeLm28Rj7FlUmUokMcFJHA5BzwZmmtZPDM0xjbzum8QO5iKIJqsfJu8B9yOC0m6kS
oC33bmr1xzpNca36saLCAbzJv9lNlF5anhprdNHmOyuohte+qQ5FlevPwHfJL22IPwKSk1n1aTZo
8mCisPoZx6FbM8tMlqAmQo6CnqIJQ+G0VxYnph62saoKC9WgdUBOVnKtNOTORGkmOqzxm58nYXqw
wMa6qOlul9YAuw0W0x/KvCZz+sswwCg2+dCSFCTD3X+woL+lOTbFoiUpyhQ05EP3l2kOLRhDRfgc
VU3+CHayRWs5aJYPu1pf2YDO2hA/c6K0RtqhNiiCNlZa8g040r5JCQJBswyeLSuJdkNfd+BLwNI3
zQDXZPKY1w6+1JWoH8JmxzuzWJKSZLyNHlLb0s4kQjG2vcO3F+D0KWTHlj2KpY3UyJYFz/oX1ASY
66BBR1dQGP0LFy1yaCJuHpgjqyf88qzzMdhbuAB/RSeO2Jhxnx28KqoegXk04n8VvxL/bxYicMLd
IDX9lOH2LwE952sM0LC1WbSoxY9deUKFf7VGX1z7EuX6I1Oon67IJ9PIkOE668WtKZ7Zk2mhUD+V
aQO0y8FqXlCIZ2wcp+rCZZQNDLxPv6/DPkfPWlgcNBzOloDXNR/NIXC2gclHdFS7Cfon03QFTOfk
OzJk58Lh7K8WGJel2ZRv5sDYsrDz6BprlrdrpN3sjEgBzARuu5ToTv0hXHdTVXW6c1A0vQoqFCOH
ph2CRiEzir0j0h3JbFX0TzNLzWipU4sACWlw2uCnBUzrDZmQCCSSgJWxAREJbmd0BAAoak8EawSk
0Pv6h4x+/ec1qcmQZACSS/Z14LrniDd46123tg6Ups5XvwK1uLhJaT0DX3lvqr/pIOblLteKEXdm
Xv+K2y2Uo3fRjRlTZj74qm7MALmOOpkhWgf44twNOlAQIovzr5zl9s4x8W4+6rn7NQK2JP5J+n6F
FnP3a60JY4uzob8qB8P9qtegX2iKXK7JV08SfWPL1lmTbxZUqAcGA8aGtGmOY4gsUzBwK1/bwdHW
Q8XYlrRoJXFWQwfYTlpWII1bOToKI4TXFmurAHNjHdfI/7NI3aapqwDT0D+mBeib0G2mbgRyzVhJ
4Ws7MifDyefendaxavGIUd6NHDzgg4kpVxCvrRoiy8o2SPyFE8EtKSyJ6vabNQlRIC4XxMZCmBxW
1m1a0zYutAK9eLMtgaW+TPoeeGhKW39qe6U1wPt+w+GSR+2m7EE2MvtbygIJETyXPqMLyw2eZdLd
+v++PzHCRCyyNwWaWNxc36KApnkJ2wy3yWh8RxJ9rF9KcbYDX35Ly3G4pL32g6Q1A+aEGTtsRUu0
kcVAFIqd/eQTjU992/jXMZPOFwZ4VIqceHwZ1oHMk30KmqNSUUxkRfU+5DJGOpiDRGRW4D0QhBS0
1toaKDRk3pv5u2XKw+Q0m9OSTGZZUNrg6BE4Eg0V+06tCqkJEO049bMtLV23ecobhc5ld/ZVWVHb
gwdwzBur0JGT1RC69hX8DVMssnJjJAYizxteP60+Y/WqhYJ2JCta/tOKnDM3vPRDt3VUXen8i0Z8
yn+StSnKwqwqAcXI528l/ZJOv68klPSrO+tdjzcrv8F3C4WdLCNhCRTfJs6iQ6XsM0oZn1BgaZ3z
UB+f0caK178wdVakrEduX9tsXIUNmrLQwNToADHE9zBpuxAlJ3jdCpZdqG4lraREcYMA+7wKZQP7
eDWiqHVLxmVi26fU6b5PodS2skjY2Xayf992UiqLBtnEm6155oI0atC06YegHdT2bQ6sY7tImgO5
/ukztMX4ney5ivv547tdET3kgblvVKFwL3lzpJlUy/+WdSE67XHARJ+dcvv/8v3THoXE30GRpNn6
bnOH6pnJpXR7VABpNRqleIxjE6+jK/Jk4ROSAM8pc53XUc905IvHYtvnLnAjyizBq61ngTMbj1Ad
L6dPNKAwLlmaLIp3dRTjllKW4cECAvW5YGP4VIVgyWJatKnUikTIAuGdMPEZgHARRESthr6TIlp5
wS6LHcDI2W25Bbcj/1W09V956NSvQypz5G3d4Vnz8DkykZUXq7bBAYzq72NnoN+oH1HqXOMC98F1
8MXRiDp9kjbemZu04t/iXgdsvBHEP8feO1UAew8W/7f9cj8fn6M0StZ1VILN124AEaruw3w54rFH
U0C6/wJQnNh4Di+ONJCcZlYWftjNaprxT+splrSifl2gOd4EZefSyENxdczQ3oFa29ih6KS4Npll
Lpsyl2+gINvj2877Ky/HU1mx/ju49LRlCArvC37CZK+PHch99TDYVl22wY2Sd6HBUFXNra2Za1Ak
cpybflOMSfQGhCoODvgPedX5/un3GL5KQoZeXay6LOzPAq2s50HNXAFWo6Jh/8MVDutWJCOT0DPG
rS74/0Tnx+AA+nSToAc/2FJVBMNVWZCuaUuYzdE9FPtQYNprlkf9gI6vObr6JGSScQN18J+fhzwy
2nuO8OmW+BWAXfDaO6DIDhupj+ENXWEfPgNM8RLdzZYVjhTLwAWVjO6wl6IGwp0e2/6Vt11xCVC4
SyuS47fWv5p2t/EMsFMAkIhrC7yxRCg2Mc092dHg4Lm2tHRg9dcygw2oPcsNXhj4craJumHc96MW
A9gFu5HC7NHX4fneZlpRfJNnCyPu6wttTh+jFOGLHY/BcTJz5bBjOpgMkg68V4uW++IhY08GenPw
OxLcDlqf7RsXpJR3cjdBT0QRWzhfKYfMbnS08HLQWuath4b1zygUFOUGzqYKImcxK4Ak1W3r1Gfn
0UD53pix+EHorDuHeaIt4zqxfursfx6r/LfKMfI1r/z0iI528+omsbkYOsP8iVqyUyxb+5vorXTr
A7xn1+RZ/kW32u+hipBrFaBFe4HXqj7u9mj+BIJz/X8Iu5LtSHFg+y9v/TgHIRCweBtynpy2y/OG
U2VXMQnEPH39u0S6ndnZ1dUbjhQKiXSaBBQR995WvoDCeZUPxS9sSu45KDxuowI4gbiF2PxYGeMy
mLpk63s2rOSIQEjbW+YtOWusaA9FnKyoxy1UlLGOgxdRtv4Wtfmfh8HlVjZV+PtbGjG/hqlrlEOw
igbz9moaKtH+ZZUxAvQTkBmc5aJ5WizTTTCh/n0qjfQ0iZppH9zFqO9akp/O1U9nlP0i8Id2i/r5
dmtPB0ixYWtATfC8o0njMTXJi/o0Tq3z9JPPefjsfTFyWvPiTOcz08zrE52Xo5bg408INAof5JCR
KRZndNoJ0NbV0vQsZQynkWyCul2g2hLTDQ5nnxPUjYwhywFu+/fx84moRWvwr/OcR9kIOkETTN+z
okY1cD7g6jPMMtxIxeIVj/X0CQKcYDKK0/c/egzaKE8eQ14+mngErYvEBap1qNo3Zrv3htO23+Kg
9ncuiFrnyFm2b3ysnipTd+6DAltt2yqtGdnzRL4NVVzcQ87M2VdC62e0ziiqD2XZ/C7xwcmcQZXy
ZGfKAqVrmsm7gY2vqL1PPVDNlVs62F+t39nszGxw/Uw+SZK//0ckkIl/BAJN4RgmsGOgKcUnu5IT
jVEW7/pD497hbaDeQ1s9PkAMIz5QCwwrn60UxUsS0olrsv+rm6He5VCCb2laQuq8gtZ4asQgLsVC
SpbVti6Qb5h6Z/vVagwowJWq2K+TG1TjOo9cztOYiPV5loEY7mrg3KUWm67eNBz1xcVngfpKNkO1
Rj53eiNfcWA/5ycubBVYi7ifHuhG3d9LCMwVzNrRgQVat0m1fMEgQ3AySavMAHeeXJLUSoGU/xpS
UVDvIjbnkJpHZDcPhp2ssw5XytSkQ6iacJUx7WFs808T2QvfXIUWi7Yl3kvAUMGt4lBr0BM3UQ1H
PTr0GuAC8xxvdQCrlT/xlG9WEoJQBxqtGh2MadTnUMKA2ieUbk4L9iopV3EMhLg/5O9DnebHVqbq
ec3tIH9O8Lg7xr7x3nWjejbrLNhAG3yAKgsGC24AzdRCRJ66Jf/254vRtP9xLdo6gtHCtGwBRIR+
BS5ShRiDAeWzd05sy/GprR1tKwwAcUgFstTwWoFtmFqdbUHqQnsC4pGfIye5yBFilEnjGIdKGQyB
dfBGI9jZeZbpj8deT+XxdwMQpC/XcVnm2DQh8hu4iBbTgbodRX+taeRq2Aiwgwdz3svZDu23AJi4
PNx0yOLcNNMhRyoFEIJeX1EXfMzl8s/fn3UNzjJ0m1sGA2LVdk1Ld69+y1beiagzR/NOBO5dgmvi
UIJscyfKBkmuCaksp9s1HRqG7w0MJHJWJjxaQGyVPXV2A7GHQPvp423EYYEJ1WjwUoVmHn7TKt9Z
Gq0utq0V9Qc7BfOWYwL3eVHHdqo/o1I0k4Okz6P6tHO5GhWz2XZYr6OMr6/9RtMIUF/NrVnIVY/y
NdQA+EGc7Zwwx70j16AFbMj4KWuin1Ft+j+1/DGMzeqjBmk7SPWSAXIp+bh0Ymwu/vzFYkNwfWUy
bjN3ujRdCGE64go8JcMo60sUwdyJ4qmN4+QGrwfFNgrB1h/lCPkm5eB7dpk7P4CwBxE2vkQZ+E9V
kTfPTo+Yn60nqFhG1YGX9L6zNyMdcW4/A918Ysk3stHhwufULPTXxhq/+QBeIL8GbXBgjLGd0NgT
YBrhWglRrZBIcp6bNkVp+CQPDkT1DK8l/j4DWfPRgXyJl6X8F4SC1CpJBmXMYssetk4wDluuigFv
P7nRrsXUJyMdsHF1oKBbI0vBs88poIgrUlTzwbFJ/RJ3y2khuwIWfuZ2gVzg8uOe0zTVLivrm4IL
7ciAQ0T5d80j7B+ydoEKWz9dlClDiswXBxtxWDBtSVQpuZ1aoyiy8k4u3VBALDEAkITWIR9W+Ous
1kacvubgpgB+9aD7bbvI4yGaMYezAx1o4OSjQJfnmYVfLc/DZx9qlUWAT+6o3ZWdum5fp9uyExta
k0x0kGWIykZdBPoiL3oNoDmc/MqHbHipGT1Ab0BBPbmUbcc2dZd8OLZuQvmmtgCWKIMdHyHbjiS+
eggDX3lxHzc/QQpjR2nzAbJY7llaWO4UGPo1ORt1lC8inaj3HughgdlWnQPld5+30CZC7Ypf5PVh
Il9cAPurZm4+1ocg4Xq6cvFNrMHO+eh3dW1staHl+5BtT70xUR9RFL4WbpQAyWN0SHvGw7HKQW3q
t310F+lQA3O5pgPKWSWIY1n5A3QW25mEssyTKRoIhpXueNCsViwHza9XTWbwfcnZsO6R1t1BBFhs
TLt3N7lU6S4W8bTJkD8Do208CLyo7fmA/D7YpcO011G78dcILv9Yrc99agHAggQ8NWnS1fDZZoIi
HC9T02qZ6cfSOw9dL3ThetG8mHVqXk87L3jxyU/N89DF5z1/1IuzXDRj+ntp6sUJLxwumrTW+SxJ
OUafX9XZeHHqi5kXf9ZvP9B5ZZDdOps/316ZfY1NNZANMPDIZzjg/npdEoeHYtpEqEy+k6CK9pqq
qQVKXbN4a+nmY57E+vFkw605XPWFAgtlBGr5RR0m+tyOBZtnLOo2TgJwNmAuphxmFoigbyH/K44R
tlyZz/B7afEj0bQeJR/TIB2UxqNb7ndgEm1BKPBl5z7uNDLGjoNsYxgVwDnpCAKmQ1Ssz45lnvK9
z/nKT6dzCEB8PZUYoLBBCA+XavYUBBFaylFPIGWPZykYzJ/C0EU5jN1XT4i4fLi8nBPB9ykT1ab5
3MJ9D+UwbnlHA/1kg0ykttCoagHFQPncNEqoSlG2qivDzznkTmTgZ9vVOgBTagvyw0/QmrUiLRYi
S/tDoVCd3th+MUexV3e4OKiuP3XJBUm5Ym5OM8iF5o4dSvq8umafK7h2IrqLdWhiN619MbHVEZYq
p8X9SgtmmsvSKloVCC6C0ATMJMju+F7HFTjSUAN81BAjxKF31yYqgchOB7KHucJbdqlvpKE5puf4
WbRnzP0ZMhOAJy2P12Zi6KDbLPUbhWj4jaMivvPjcXllp65v4k8EkXw7pwl0qKep1AoMhtc73d/p
HcClkO+JALkNfRAgh4MGLVKFJyeKeb3MztCdDimkt8ZJ40M7nKzUvBhCFg/i2hGKD8nYxcbgqQ4Q
Tg019vdVAWEWMDz2W9RSs/vWaVEFOoAWuErGdFbW0FaoXDA1nPpCFrPaDNpbmtv1SBoW0FrwiiJB
cZI0yv+oabX/sYk0DBAE6xxvSI4wHOvqxRN5ABDMZKl1aw1DDwLnFmpNe5Kidf26mhsoBUemHHQs
qjQsqABnMcJIoGIhW2sGywz1z4Ci8AGT477dMJSlbEjLlDRVa845OAr7d9I8JTu1gNQHu6Xuh5Av
HAVHJhAqNqBbB+8PA5nosoi7Hyjs/4vK58TwQ9xAzsSSQC06nFh/zv2zT4aYNxiM8fYQafHtOMkU
Rpp2Y0RFcsumXoAejRlWzR81ER6NSI9PY1OvMk1r5djxONMS4eIepXXQVC9RkpmW8aIUZv+QZbbh
4Q5Yf1dWsR8bZEpBjA3dqKj9BYKVZ55BkcfXUbOEEEhzrzE/WY59ru1ZVMbrP9+MzWtAumEYwnGE
cKcdmG7bV/9LEOwAkFj77V0mGpRxeGHvA7vSsoXvxA00QKS9SQO3hKZpVh5lzsc5s1L55Fqa9Fy3
yj+Y08xayAkFHgebs+qj4XuolPCMshffAoY8Mxv0H7YNeSzdiYEHcV0OJtu4wW1n6MQeP5+qmCdZ
iKsiUFtTqBxvzXYq9icnaDy04A9F3lHr3O8qMhcykeo1aDi2+XHtb11Dq25RQ4V3EQ258Tzp2/kJ
BFJOdBLIv/T7Ilxe4EK4/fTnb5Eb/3ykmbbJsZ0FP6QOIOfVXtYN+mAsSzO6q2JQp1UFGIcbu7/3
VQpEgBXUR7dr+l0lx/dB1O+WMPkvUI4r8Gak8XvtBPFz7iPk7ptVcuwK3V2LVPfXvVPFR93J+7mA
VPFzh6n4ul3PFgVf+7rzrllG88pCF1wZdehuitI2Xlp32QjVvMpOhRu3LZoFeSWyf6w7QyLQYUAd
2MAGOe1FfxOYIXL4Sh8ByInyeebm2UMKbdmbPG/uqs5NH3jcpw+Foy/qXgvuqCekLpHg5c2mmTxc
3JJXNjI6c5qgjQoKRKq6o8Vogm1N2ACQh0HYB/ftqUZZt1R5kwLVB1oJfqohpppiFubZvFOOfqpP
Jl8a0EChNk1wotUw4HYnLCu5w5tBcpdIfd7j6Q+hP6cPZkWS3MYS8AUalE2T3KUBhFl0A7kZhGfh
ormx7xlAc67iaZh8hN0C6+q7yZJX4xAgSzGimMJ3JuEM+NDpDAdMSY7Lm9lpHQexlrUfKhDGTT50
wkEv/S0IeF5OnyYc6/xQpSVQsE1/+8mmnyTO2swLlDmUCm8ijQGie2b5N/nUI9P58Dvbae7XNOAU
/Z1wpL/jka4vldBsL5aG+xipdmbmOWgEe4dvdBCAzevB7l+iAcW8CjQOB3LLQ1BVTfYw1fkGGiq4
JNJ+ey79pcLgU42vaWNjaWjddxoFv3MtlrYfJaBeyJ9VZHwg2sPvsiYFHMBUzYzg0JOdo/L+d/a0
Dn5r923IirC2hGpK+hfpr84jCLgEyfFE8AsaMIAv23yC5eCNzBuS0l2PoaMAy5n6xOerpaixNSHN
dbLZYaiQLi+jOXDXH1BF016yju8h+Kl+atp4A+bx7iWNJfijrRpF8JUTIrhn1cssKvSHoDcSD5za
CBQbxlsTdfajKxvllX7rvndONO+rcJK4qkKI1kXu98DFXm5Mh+RBIgm5KH1lHGq9Agtw6/dr13Wi
YwwQytxBxGmT2uVLmgHAAGV4sYsnak1qkc0JFBDlnc6xWfxrQKRGjkzUNOXUJE/qX6wzFFCAGkSO
u+yXY1kAiIEa1llMwcxwimuWlY8QJzXpUGdQpkyUAAxaL7NwXunmMwiM62U0jta2bxxrGxVSbKmb
KCgHIj76Vz/WGPrt5HTy/JoT0ggZz8PUra0a6bfqtWKZu2ZTENIfrfekTLMjxSA/IumnzxFSZUfX
BXvN5GF0PIQOVtXPKYjJE2eYY/+snSKcDuaDoir9nD8IM0Myr8+PvkqQGz+YAmJfLcKOEeR6ApAu
0MHULYbNYhF89pMJvpflCkYaz688zzOvhs8DtAR1z8uOyh9mf34SIfB3HbviDqqIp7cz8PboxnVU
0AWLPare4vYujIICkY5CgPJIyuIH2HfmxaRo1PPsoU5t93kskmEej5YGxU5jhQdYAA4JHEyneFMg
39rY0vg0kd2qAPGrjC6bXw3IJg+2SBbdX9kdqEEdofc1711ot9AadaQveGisUfiKbZ4CcM0Hy9AL
hOmbZYfa5xV1E7t/dlnl3po8bu4zW78J3bJ4aUNUC44yHRfULcKy9hzsem+MJmgfceuckb2C5NV2
aBLQdg5W8VL0IIhI8lzsaNSKZzlebZ/rJmzAbxyu2hgXcDaPnP4ujuJ41RsDVIPAraHv4rS9iUEJ
eZu68eehgdKeJ1jTrQuhpOulrHM34HX+QS4nW2ibb06ZR2AymlwSaKeugayrPTmtdV5QWs3BLlSy
Zo7+ELUC5dmhdh8JszzUSS5R9SrtVy1Cxja3QbaCHPdwl8TWd26EzmsAFOHcBnRx2424HTmg2CnG
0X4Fm5u1dPx6ibLTbnYOntcB2K4oYh5IhPUEG9sVdc8D5EyjLSpAVjRwtQBCo6mXxhHSzwgibyJj
vKknWDC+Y7ZvJj4V6p5abS6AStPV4myjgWryoxYdetn3awNSQtUiAev1fRePxT3e9tTGn+L9TjOA
9bZvunZW6qmxOvWttJ05GeQZyRtgl3at0ltQU0JsD3gccELbHLWkdZjtWFBa61O3rU21LxE5AMH0
5ER9arm+REDTKSAPZxcT//Q0fPIMWTOuizwcPZczbeGHsnvpLXtFhb3JyAxsBNvwrijidjvGeum1
Lth68HKB/2Cs2TfQYmDI1CBMAK2m6IfTy1UoAYFDvVO5qlBEu3b7TD6pctyTw9gGKVgQIFx8nhnp
QfwNYEvsPwNsgloe/mJV9ZK10n/xZVuC9NPi96UNXkwUK7YHXjvlRncCuUE+0TyY6cgXNchhvrU2
KDWtriheI8QjihabDu4+dKMxrFQYOxuAE+ZWM2YvZYBC1zEvhxVgvNVLgpIly9Gb7y1imHNdsXSn
hyVD+TPyrGXafO/VyD0dQBHEPIJ2hucv3tOmau06zkNj7ph9fOOW4IEGjmobtdLNdoin1yXCATQW
VUVgzGuzv7UdQJisEBwo0NLTXFQvRCnqV7TjCMXv7y2UMWcdN5qbygD7f5UCZYPIt/Hd1obbzDe0
Bwnk8qYdVba0NFd/s+O9ZlXG99hB6adfzzLAA0CPhd/VSU/CbuNgURqy8kJw1DS3NCJbqF+/Cb+M
d0lYwb/NMrHmI0PsGY/fWYedRwcluhX2ruOUsLWr7VBHWvWhh6B01UCTPGtYUoMWppHiG41jIwbX
RqS31ZgGXoqKKNFHKBiLLetBz8aPXDoS0nZSPKDgv5/lgZNsToOo8FqgutRdQO1IPDDupJusKruZ
OzlbkaYOY8/wpEPPNsvkXoDngmaSCXWhfz6T4+JuT2vp/3YmWi0C5e6/nenkIFEq/PU3QXHswwIe
VXKhL40cIrrmdNAAUTi1fPDCgsN36tPh1D87jcDoXrirYdYMVXRhoVkXXmCvnZ2o7OLSehDAUizU
pDONrQ3QhUnwVBd2sP27XUZce+zxxvY7ewVS3C3Pw2zByuAdl6jmhaKAJIrjY1Vfe1E19nluFfX7
eLKDshRS2FX0CpKw4Xf2cGj7+wqV3if/BtsXhmIplNXroRnMUryTe5EOYEkDNWSwThmBXDKTIR5E
fdY1zb7pMjzcqBmQBE/dS4C6Vb4kG88S+TksR4FFrDICVXp0Oe80QO50KLlfLgqobIHeAKI+ZDv5
kEbP6YzpGH6HlHyyOn0W8iwRg8XJgBJdZZV/fyoRxpOpCoA3LqmgmGx0kFP58bl7YZPRKui0apNC
FQgkpG+Vikvs1dzqxYFO14hNIuCwhXmDO5/yyG7WKV84RhGvU72sX9zSxo4a0bK6rtpbVOB9R6a8
flEG6i19ZvpLmlS044vsBwFxZiO/Z4M45k0VAfdXZ0sVy3FHByfuhnWHnwT1wgIlXEmTArXVQxUc
cKIcBrKCcgt9p+OfE8mYFS6I0FotmZ8mkdHhFQQXaD08xfOVhUTY0HmZI9/YyPKjVXUMaUOIdoGz
ggeLFvTHM6lnKZRMMXw+YAvnYq9W5dB5qsxgEaiWzeM6b8HtUVnBokOCcqZAVDz3p3qkBOiNVeFk
ewf1qebChfjwlkMSyFzQMEDogDVr19ZW5sEDOdAEp7cR7knHeuHXrrXS7aq9023zF2Qq+jcpg3Km
D1p9IPKTJivVvENF7FyETnkcevutsBrtCZX70dapoOVC3Rq0EAuUGQIDCQXPp4aDz8JXJigmJmdr
lMfWzdK7YYzcR2gzW5MTLZgF1hv1aEFLz8SMugbq+k4LUlfLwSoI0XSPFiXTtKgCUvau71v3MTNv
6Mx//5Sdi7c2WvTqU1IXurjxxafUOQCkgDucFjSRAS3y4PnvnzIKR3+WRGkL+S5sz+Osfu8SOS5p
x057fLJT6z9sfXE99Twf91wIOFkWMgauGkBmAkRbwwogHJoegNwhMHey6JHY/xrVZDepUaaxNp+Z
WZu/drYwN0Xl2/MiKYvXuMl/oQwWT+NoGG7jHBl4sE2/5o1053gx5BvqrnFr/Jza+jH2p9NUbAd+
WY3sb8GL1m3AQZyv8QWw7fkwAmu0zYvWEgsy4icJ4QZqhrWuSih1/eXPGEqD/RphUb2NOJg7qpmr
gdAR0seoMM08hdDvzpk0h5IKP4M97v4QCQCPf7AMJGCoxeBmqz6zy6MJqNIaLLS4JkIoWHuozquO
eZEW606CbCWcOCX6UWJE9Va9Bkou+TTSbPKOAVbHzTj2To60RN/ZIzgtQqj5dghu5YlxJ7O8eO6a
DugXVKNEgolFrJtyA/GhC3s8osoaZZtyIyb7iD0sNr3Dm5zs5N+IqNiiBNbxiAa3Bi4qMjS+IaLc
MzPugNsdqu8mfpsvFyLK5QkUF7is8ebgAa0LCYI5GNXZKnYqMXdi5szxLlTf1iGvb0F/UB0mvkbf
jQwXdYsYcGoogCB5r68lr8BVGTFZzu0K6qpRn+/rVKV4Qk3NNq9BlCSQoyObOWQYLvC1zi88Q3/Y
Izc9rmlYjQKoxGnytXfryGaGQHA2DzKUnng0ftGkSTSdKVQ7DMYPU6st1JkPw8wch2ZN3dEecqSX
Ld2jbqYEMhDOm7Ct+v7KH2/T1je9tT/9kYOOZgD5FchOjaIJNtIdxmOQmBqossOj4u54JBMdHBPg
Gge4T+9sI5fRECjmBTvcnAbO03B39D1ctu7ybEunRfuMPTbgyt2eV6p7pR8N8KlAOj64OS9URsLZ
RwiNn03UCmwuIQHPP85Lk90SiGuOrKxn1B0jVPhDaQ6346G3htMqNEIn5O1UslibzZpstBZ9wnyI
NjbYf/fn5R091W5C7L6+vhbylAKsWZE5XHxTtLQGsacVMpEjGGLA1aCXgbuNU4miZAALv4uRbdou
gpooqMxmTRWMH1GuRR7XUALDbGhn2yj8vQ0dABG7SgPrInIP+8qoi2VoIFminK6YqSIaX/WG3xfV
0AXI43pA/kYgIRIoo4lz8QJmggFVEsy6a2NlLEVnQwI6byFb1uf1SkM56m1fJtE8w1aL5Wa/SluI
K5lGFzOPmlWfroQr1e7Clkw+A9jR9Twzd+RWThRkZEfYO1/qEArBrnKcuQ6osJFAGrw0r7RXJq03
v6/Z+xhXW2UPY+AhEIH4U2FCTTz4VaOWA2RKbbj1QVD/7rfZm4uN21sNmkeg30LjpgTngD6Re9ha
lqOaMmq8mqg5yJhQuJ3pN1oyFlu7AIeINR0apVv/lRtk1+EnEwhz02T4GRkG/0ciRFhhMJp2Ut85
hfZIjP/E6F9NDP/UklEQg/96sJBOmGA+oHrZnf1+ZzvPdc2k3PkpYGvqo0SB62PvlP7hq9dOPS1J
PwoE9U5jUy8tqwECsTVOOyUlDVTbz5H/58tTyjLTmz2q099HUncAB8VaNYwfTSiozGqW6gsBkTln
HwyFvaimD39R5nku8DwZIxboYCzPtUXsiwa6OFpyCDvbuhtN9QEJDnYHFeDEw9tOvh8QY1nUvAsf
WwOPn7rCIzZ8axJN/5mnTe7FBaiUdLOMllVs+LsgTZ3/CBaKfyT/zClfBbVZi1kuE85V1gq8RFGs
VW1+V4E+wMVbXKbr36qWvYXxmL7Hjv46Nh17sPB3rLqsjdcsDbuHPzlg7xDfDDov9lkHJBPKwBr8
MPFgJVVqelxyswacOHHq5dlWoDpqkxfNbSqAistSBdKXKOaPGVjJvRRs1gDWG8apex4Fn5zwUGs0
hePqW03b96YW30fIx947juFv0tDKQV+BLg345ijmyIHyxdmmdeoHr4tiRya/LgMgJGZIESAQ7mYW
std9JMAsiZavjzA2X/3zcFnV92EWAkkIgaPdnwO6Jv9HMaKFKkQhQL1u2i7E3a/+SWFtxjEbi/Y2
0RGlNSbeprxBfZuvCrCtNnrioOoqWoc1xw+paKBYeB725Rhy1BlUbI/QxRxCs6C+r/Ju3sd6+y3s
hLwf2CtiVu23xs/abzW+yZlVJu2auoz11s6oXLCLTaMCaiDfQDQN4uHQPdCsROXOMq70JySaYo9M
KkvTe8N6oQ6dZ6j6y1VDPFrnkoGFKJS4UFRdF7VXYWO1RxVquadWPI24aXIfW4m/ot7Jj6ZQn/zs
Ln9TYVviLqsNy1yCmjNH5ObV4CYqoGX1jGxis61SfUDey2GvgTa8W6yUd7wIi+MwIjhhdg17jfuO
z0pov+zAyyEfE56taR1aVgcea+W3j3a27YxEG5fxCDWOITazvaYhF1bKdlOB744dyEaHDBs8PAkm
4o/J+TSPRmhyprhWedPsLHEbCCVPy+ZxZq9HG4LOg+whZotY4aDqxkN4TbvVysbaqQD/RRpw0h/B
CCibEVXhkmcW37hmzL/9ZmLFuLWzhhrR/5x3b2737kauZxVjdEM4tWKS5UDxnrvubICrztg1GgBz
NXhpJX6tVwN/X4QGhdv414uU3Ep2ykneODZqPSDrz80ItCJephHQml6OJ3s72bvJ7vzNfvZHne2F
v9GZ+nM+Ismj2VJbyNY9rXP2p/VFaob42Cny6paVp/PAzFa4JwwgzMNdcUnESs7XSGh2w4ZIk5K6
BdVzwxFKD/Zm6OTPVR8Oy15yY5OFeXifBrzyot5K3788XBuwXfLwEci5zxjkScgDPIJ7RBX/sIbi
8Tzo5T72XXtDt0hg16ojtdI+ewJay950TGvDxdSVk1vfdaBO+nK5sNFN9Wua0iRY9hzsxBc+3qOg
p2NZYTI/qWhCEjqfxwCZLQJS2ZRakR4L854YlkhUs4n69Naf3MLJTda9dQDtXoAVY3dA6W493AzK
rbVvRSaCNTgvXOyuxlzbOn8/mI59QNVvtTrbzQxVrSBKDMBFA16JrSgkKG6rbViCUcMjCmaqx/cn
HhdBdM9kpD61HHXohlYcIPLmc5bclKPFb2K864HJzg3MuW2UyZyMdEANM0agtGW1ZXITxGDBIzty
1yDFmyZI3q7bJsLZv9LwtCdnA7eQGEWdRemd2mROLS1F4UJnL/68hx9yEPeWLchMQiYnxOVQNvOR
6wKp66iwQIWLfqG1kPI1fM0DtAik5ZAEARlI23ujozkLI1EQ4aM+DbXDUB6ohXths3PcfhbRKA2A
lf9zlLrAg96XwkdpfYJyyWj64U+HjLcTotvv9BnwgP6cjFyo6KbNXRxir8NrIu7/lvSiGK9eMxQK
g2cW0TNSymKjmYGFQNUr6uqoWtsZ+Al6IdSl7n1+8H1ZlyALBJnK+YDgfDHPfCuZBdrXcC1rEK4U
I3ab5En9U2s0pzWy9EFrg3Llgkh0O6B4hSnE2G2IOwV8rw+1gfeNCEWS1EQwT81VwcaZARV4QErP
46Xixr4A5sjL/VZfXIyjqPuv+UpG93Y4ZOuLYZp40UcW0uvA0r+TFqFWp1OAYsU4fRg6I1Qem23g
msi6fi19+pQtKLlXdider2ZQN6c/BAnNYGFkZTAbKlT6cS4MDxIK7EgHrjf+IS5Nr+5z42Qie2Ib
waZIsdc5D5STi6grtRgVaCMcfTQF6vFgtDMXqJChRdn2tDLQooX357cX+x8YH+HoLuemZQhh6uwa
b9ZLkRgVKoluQWgE5DLEe48cBV/rznI6bCQFRNey0Z0nZhU/pS6KOyRQEz8DSJUCxPZraJtnbDWC
F4MFct41uAMGPExmMkFqyBxqeYgnluGeQyKhcp/03qlvmt7Gj3IyW50ZAyI6qCV1aVL085MNudoU
0wZisItdHUn7tpy2DF89GgtbMLdPY8ph4RIvVUB4IVNxpINbGa94LWg3EVdi69dpv0O4GToLoOZB
zqaB+okAk2rC6vhDqZ/AOuY/WG+60MnJh5todAeggvmwQP2t9ozred+6TvyhBSWKHjXx0PDhYRBh
1t8BtNttLDaAyDhCqZ3vpAxYrlHfu5mr76+64N8c/6NC0LjeJJjCdrA3cLhAvY1pEMHp+/d7gI2r
//sf9r8+63GJ473ioQe5BQQB2D7sOqi18K5fNu4IwHcfFa96zRdBprNH0QxyD926bqa1cLOnUiSJ
mrPD4OocfE1sb+Xjxu5To/ihByXeZXvgoO2ez1uzNR5Tcw827eoVNQ5bpFHyR7ePuq3MBFT2Rub8
x/XJjOv9KnZAgPlAFg3saMzl+hU9K5TmRaD8Jniw83LBm+ihcXgE4qms/hbofI0gqf3cgKBuazQm
KoYgsPscgF57XkPAZ0ujkRNtonIovvUVAJ86CA/IqxzrcT34YDN8aMBweFvxMd0HVtbM9UgPf3B7
9FRqmq+2CooloJLVpg+ABtGi4okclI4QCYdk5C2USNJ5LaHakfcJNjCpuueOyO4rGQZrW+lqdrYh
sBDPhN7ma3KhgaGNZ67J5K0hw3IV2hWD0CzAJZAEeScHJbMBTEKKeS60kfauU0TGEgUP/RJ89KGH
G1JXe6CQewbhOYqqMke8go10gddepMB0CInYBiTmrHJwnoQO6qPJnrXmuHDcutn0qSW3RdiDiqTf
JtMPcxhVjMsBwRTq2qzMlu6QyxXRfxdBBaJVAf4uSA6KJ2A3LDygnwegi3YG/li/T34AEBfki5Cj
1tufGJAj4b93bpJhG1bdRgzclhaY97w8T/SHatSceauG8lgC+fz/pH3Jcq24Eu2/vDkR9IjBm+y+
de9juybEaeogED0IEF//lhKXOeVbdatuvIlCmUqJbXsbkHLlWnuDB+FJTsl0jnFMsA/yJL+zhHGO
beCA4qZOL4PaSNPrL9Jvhwv1UEP63iMf2AtwdO7akCkI8w6sG1B2+O/3TZdwt5oGFdJBP/7v/3Gx
12P4l9PFuiZunP+By23HrFNlmfMnwDzyc5F59jVw5KEi0UAyVQreVB5BIzAqUueat90hH/P2XqBi
6jaOyzUqEfq7Mmfjtizd/i4W+JtRj3y/jLY+ZD+bnq07Ow8fs7LbuhpZBWkSdZkU8Gu2Nltwc+1b
QJB3NCpbVa3rAPSsNKpMec5zN39AOS8ABAoo6Ci3Tm1iWzeN6/PHTAziUJWyX/uO5I+8KdTFr9m3
qC5WWW/mz5Fs/PvMii9IoBhfhFnxizC8YEVm5rVyb4N/cktmg3QRSp+S6UgmT4bf68JwoXGAqXpF
qAyx01xXOlQ4z72vgB7tjmWkeVEruaUnAvCvYs28iZ19+oYN7Rpg9fx5UElw2zX+V4ryxxa7az3J
s7rVBEXL7tgGgyuuAK88Fi6Yl+MIdNiQZK1P2EdBQNGyy1cL//6OasD8ZtoAOeE0EyJtQfVaTgBl
mdHQ7kzWo4zYw97kjHJV72z1CQ4Y2qmsQPAFkvLICnO+WcbLwvpupxXA9FbYN+cu9vbQfkMpuv6r
h0nQ3AeCfbXyABpcH65o9L6i+B2v18T0Vhj2bNIkCvtwqdFFIQPOVAT4SBiYwqteHSsow6KIEVeg
4CkuQPOhchB86QuWQLvvJMjcIKdZQqGG9T9Cw6tXqhXxswm0E4TwsuYqYy5PyKCNe2gCFfdNxBVU
XRP2JmR2w/LK+glqBgCwePFd5CicCHIjgpANjtFc7HOALRqzc4Hb9G4CcOLBC2rAY/D9/ZrV3lGk
bvDC/eKEv7J75V3mXWUVoKfN0SyCFfbR4ZZ8fgyoeTwOFl6Y2dafHOvVH9Ma5+Kpo5nFh4fxZxUh
lw7dKu8H2DnXkzP4X5vas8Fl5463Ds+TEz4cpO6RY3+i2IKn9aoObPAQDm5zMXVTNUx2q96QOM7A
zahJzXRP1hwyAdUwFLEY7yMGqV9QG9u7MXfkhv5T6P/D7vK12dTsDjw39X1H3zeodE3vWzXQb2yj
Keuvy17NcMJmB6KDYU27tlrdpIPnbCVQBS+8hlCT/jK6AnsrOzRKCN1U49FoK4Z6Dbss9iyum918
Hc9LzGPQC2iWxSB06UBfu4nrbHrIkdtzjfqJntSZ+1axfDHAWFY/0YsTwmgEYsvtxc9z/Q+ThMFv
ofEAVjloALQcAkvjVP90XWywJ9AUhUHxxcul/Oo1AGpHIs3esuiLtC9ON/nrsBbVwY9AWDbmTbSz
asQMMp2+lFYiN6Vn2bfDpHA8WTjiBCHg5IpcANsmfdQ9yhJFRVCQS762OBrX366qz8R9pY8XeZaD
1vUPS5niVOahCRWoCU8HfWppg81zy6KYbxJtOjoHuAxMLOMbPE+QMez1jn2JpkCakoFIIEnrcTsg
C3iClCZIzHUvrvtmM2m+ZzqGyDXJ88LYPJ9KSPPsCygJk59ldrHGD+iujAG39F4O8XGIA/PtZ8iG
6W00h+Ro1/mwNXhlvYmsvp+cMnlsWWJewaQNmi4dnDUxX3uqHK84GMsecWOAjiPiIWI+bllWiVUg
Yg+Ad6RAuM2r9TSB5KEdvxhe4f/gLYSqrDqOHwHBtvd9r8qjj71WUZrd2UjdDBJQcXCNUyDcqEe+
QfsS7aMe+RIGkVDUe9z/i9j/vqYx1L9ekdYzUuNLnnMUg2jmcD9Rw20CUdzZ0rzgLq/tgyigyUs+
akBjyDeWpudafDg3vnO0dDVqKVD5UiQVqMGRfRlRxhNhm3gA0Dg+2MKZnvIufGsHaJ3+Y0AGwCq4
b1Z+Yac/cGJ75DVyUuCKBMbICsTFLvPoasZ1sVFp2n01IPXdG3n6I2iQy5zwlnVflAMIvwYUXYx5
mTyFOehGWoe7t11keiur6TxsPJCtTPKifC547OB26YojmWY2+psMrIZ7JCuq5zyLUty8s3hHo27u
T3sPSrAbGvUjiIP1OMRdFwkYscrcj5BNxaOwwjs1/udGhYT8WH6DHMCqj3L/BzSxUToQCf+xBFZ3
P4KP+EixoYBsRACs7qfYCpD0x1rH9jo2DOvgH3gS/M97UByfOx6UFD2LMT/0zE/V/LKzEjPk0n6c
n23IZu8ryLXuTE/ypxpwgxXkSMTvKv2OArLmO9Rl8Asv3PJ+FIDoAyyCCq56rO/TukvXgQy676z5
bZ6CkhdokQrj0cs7ECaMXnty8Oi4cdkkNknXpL+xvj1QrKGKW4V/2m9jAkk21rDm0Rot7wCqg4Ow
LCj1gDLdBL/+V2hLPfWWVTxFFWp6QmwTt+S3oducWcXXQSqOJ2HRH2UYXMBez89DNLpbUMamd4bb
vPeQtXK3Q2wkd4Vw3a3SvTh6K20HcIzOTrfExojvrlw14DJA6tBzn+y8hV5jol6TAaerFDZxU/7D
62345z2lZ4WoloLClomtpWNiC/ap6sxGGhlKRSXKYQDeR8reP6GOxj9Rz/roLb4OHyFGGcDhr2KX
sGX+/+QDuBppA+iYxLqUcNZuDnXFINmksCzT7EkVXbT75KcI8s3TyJ71mam7jNMys2azXqwXZgSl
jz8ukpFg9CzmLONvXph2HdjDCzPeFEiOn6o/NwJvDKehZQDR6IGunTzsmT5iaARMN/5x7J4X96dZ
NEA+6gHVDLnmxf7beUsIAxXLKu1GtaODVMFEu01BebwuxxjnrH6NesIAvCRFk/8Dp7muUvxTptnD
vgjK737g4GzCtnzzM0mHO042K90muCssB8e546bovfxHWkQx3unjGmzqmXeAsrU4jJFXPtg+cNqg
ycA9Cje3vM5/qKkHibR7JYBo3KXYNTTSvMsxdpNEnANHAOQoKFIAMsrS94HMgCASDfAKA9yOhjuk
CqYWCdtcmEdwCLagN8xbE+mWMrjzxim4c9uCHXgDrovFVzedcU3UtAX6XRorioOy5s61M+dKFjUB
5OJWtqotlBtEwR3Nz0CItZ24ZBsKcfQlHGkE8yXIR3F90N/Hmlx/yqydMCz2GMfcuAsbDoj06Lz0
wgoOgwGOBzJTg0+Q5B6jE5n/OQnVbd2qyNj3hdYbMrQqEN4dKjGzSxn0rxAMArwZlI84nsXxT413
s03tAkOLIoXgVdTrAVV8bwoccKA1GZMtHR6h/P47MEfhXRnlORK5JWr19KESzdZkdSDUcNxNE9bq
WnoGgKpFlT47eOFc5T4g1wMUDsEZ5v5kTXjvdyJ9mywDjNa55d5BMtjd93WenySL36fj3PN9+hQ0
D6nIr7xAhgasfveWGcb3YxJkz6mwoGwPd9L16or8U7OaN75O4u3rCdwmNNoEsQsFDVRZ02gXdfeO
XqP/Yw2ggFZRMoSoV/Z8cAI50tz0Vg98pOY6wrsYShzyOihvhrrCl8at440HdMV+FnRHrRQoXaFz
ogXIod2YP40AXK5G5XSX1pGozkTxJcomsmJHIRmOys85blUQJ0YwOMi6RxubG21QfB2XOB1Gbfsx
SuPeeGxdNuxkOor5HC/owdMdtsBO11lwsY2iWNOfIvDibA01TOMyTMP0hJ/kSH9gUKXEe82csKdT
QT3dNXv3hpfjiepHqMSkSXWmCRCKzVJxwqOkgKDfC/0aKMCpWT3/VuZCFGJ7YoX7PnVowLviT21/
NDwxgnQEje3y4lRP+VH68t1F/kGbgif4ffsdqIlcnO2j3Gna0y/CKvIeSUBUldCvpGkMfu+CmpQs
inCj8d5kY3dDFk3Pk1DN0/Ne9scG24lVyPrtxMJTLsv+MYRa+a2oIWhWc0e9VgaQBkCDZwdPF2BC
YvJcVEw+lihLueV1BIk+V0yvOYQo/zYsrjkoKfT0Rq+G7UamogjfJO7E+a5ESeDZk3XN1mlUgc/G
HOIKut/ofrZbN+HViibMXbxaPAupnHmR2UczRdVD45S6v0wi2y/AneiD9lR5/nXyIRsFhiO2Czrk
4DzdUM+uIIbkdyU7jZbYL34IQED1tlNxt87bKN1SHHLWyMXQPFSJjFdHJySw+hgk8FMI2S4YrTYS
OR1gM7Al3CSCl9DsGsd9FOU/Fq2fOsERETjSQYquX/1pYJBmsapbW5zIR0077p086+9nI4rS89+t
I+Mf3RQ1L4E94f/cMK2zYFXzpQULAcAH9ZuGmB1EOOY7T5s4Z751OyN5BNdNcTMUYCQbVFC9LdMZ
3hIfIda2j2Xxey4CBaQ/ZKGreAA0XuUCgtQ2UquLTT2K0TMgBTrtKI78wvL9FXjd1WawkV0QRhQ9
Uq+rGmPuNR+9igt+nCIfhLixKMB+1tZ7vKE4L/ji7Elf2A9te42qF/M6VhO7kdOUgagY59Ve7V4c
2QrguFk+z4TwhPPCxdM4gqhRf/pPP8di0qit/OQwgi0omyr7BKi6fQoTcPKuy6bAi0cmkDmc+ijB
2RzGZ6cXuRiiWEtDhmf7fcLHMsxJwY48dj+IR5JIKxtk7Vd2Ora7hVuS2Ck/mZKnd24APWwDFSqj
BJMcNS3Y8+YemdJuy2Og+usn/6dYV9cVcRQ27lBp9et81rTuwav77m5oVbkW3uBALEhET04b7ek2
2sko37NGRju624aFDUywL58gRpVec+iAznfhZXoSDNETip32PPpaMGt8IMxbgPcCo8qeW53N+sMg
pBwMAZjZ8x9hQGG9jhXbAjqCUn6XfckCld9bQKU84BhAQQcXZFNkUlMZqlmzLot0rrd7IB8mjT6O
NwCrRl5ucKN1XyU4+U/5l9Ic+COqksQlIX9g46g8c7pNjLd4qEoALXNpIGLf4h444pw3iqtNbMfV
2tCmqRKNN2O3FYWQj+LcNsOUxc7tlwgb4DN5aNF5Ob38J998NTBxogoa9NKrCTXyB+RJ1JmaRkyg
blxsm6gcF9uw1HukApRzl/jT7zS4+OcVwqhc41j6K3KzkPMtZPfQd0n3oFDZsQpTrzyRKc2gvHNR
ckwWNRDIq/efZjl++5vgwOCbqwEPckA1RCL2PpJlWzVix10XifBuLGfYJcY4nIyu6dQJGfgt+DKr
+9Qv2KMuWkF6xXn+sOzet2cLajP4iX+1lrH/bV4paxNZJwNkQKadvAbQKuZO/9KlVn7NONhOyN0C
W79F/QA063WUN4UPUK+V99g59Q++6K4UhZdWdjC9zkASBlHgpEyAFOANMjHz0q5Z9S+uEb0vjXLG
7NE21HhWft7dDLqB4n0ETgso2WdxbVp4M9dP8p61NyVk9WorLo9aqNbehx3SW02QXiliDo7iTJ5V
GO6KCejyzTy3ngIctlsJ5I25aQO/PEKUxTLsdSYnCxfQa9P1C5AezZeer/BxQQrJhwZ4xtox9njt
28dx7OOALk/uaz48eqABQNEzCw+hFXkbZbXuy+D05rqCyt8JCrLOSwVCcpoEdezkvuht0NO/+tgX
HKwuOAQMZfr4iyp27rHxnhv8x4TINE8TqlK1M6auX9sXAF7K9zlL+Oc1ZruIeLh2k3EEexTWoDWp
52Q5YNLL9GXk41PNF1xCqDcvS915vOmD7myiYDPMbsLINfYLu2qiqQmIh/WTjwY++T7m15pBgSKo
Afz7IWYpOO4Dx7ljY1WtQaQS78m0gW65K2O/RHIU2FTyUWOlqriGYXJAlg8c1uSLmX207ZxdxgBf
wlVYZu9L0Sq1hQoQBT4LLyydneTgqetjnt73dZ2gupyoChhQpJYFqhjdhLnvnoEUmCPIr2W8btwM
v2w9iRryJ8n3eoq928XdJ8bFHcLxsrgqE9rPABKiRkQvTwNKFiAFTHm1X65rVrW3gShsuQUFRR2v
Hf15vQmYmWUt+rz4r2tXi08MqXdOE/9++bH6MkCpXofyybR7iaohe7MlSvNs7iBBqU1fVmuTD9MX
qyrdcwd815ppf9V1bIWs0Hj1sM94qrAE+cXUiX0N6sIdTefVAL2AKnhEIVGAjZjvrsiPOl1/7cbu
cKz6aGU443Br4DjxFrXYzRqEXPkuGhh8HwMdmKRXVl8bexpgepR61eA8ewVEyZdY8ic+8iIQErx8
8kM1FRSE4c3ijqdEXqWrlXHxMebr6s+CW0p8Duvuxh5tebUdcPeAWgKaA+2vDfkClrz7mLORxeCe
/yq0/IuZTAFRIVm9W5ZdwlCpbbWfrzogH7Jv+PT26RKfTEVzadUcKbENRIV9oFHx2cepZSeO4pvR
BbMNEL3pSnJzvKOG6Fom8Be0WaluFr/ZoIQfhbYT/jEQS+QsAmnfz/NzF5keMA8WED2x/AsHzgyl
MkrEu8HK5CpWChRRtt34F3DivTdjnNc9MPPWcQQ3w5EGaPYcPdt9jQKwbvhGwjzGFDoPOKcgg4Ox
87FtvGZro2JoS752rFzwp80B5CnkBPEt2zC3FO/invxQo5Rca/9UJlgMs1h0q7IbIRLLInFIRvDF
uWaT4X6GIpbaavH2CwgFRF3R5Dqunhok8Aej2pGv9YFhxD4Nk2M9GeqDsHGamkCnwcYuf9UCfelG
uTgvjf1nkwbCqBfnuvVfpYzb3eJaZllRiHIUHbb4qPe3y9GMJZjm8g5aloEEbrQ1C7zx9BBZBItV
v5cBqHmwawA+oTdANQGxhGJdeG1z3xZucw9W13cfmTRAvq7ZgULr0CTBdTKn6GTppowciGJRlxpn
FBBqSJw6Os3dZWgOLYLYx6ZPsfcFfolSk2z2enmag7u4fZBmu8s9F8VqeKbiW+s5FwC9cPBG3SpJ
wJ1TJ8Y93sMr8NIkwCgxEO6t5q4OjxUITnwkSk8pxLK8PsNoij3Izh5w/EC1eNR0nEGAV7JDY/so
2SMf1e1RRd+fQ8hPrgCqgXsr8R9Cg2MTpCYL2fTaAp88TOqV2qTeX5n/Ypoz5lYOLpbhRUblY184
1qHDZu2GscHYNJZZPQPlh/sIVBO/206DpwZI81Z9moMiQo3fDAZcq/J662nwgnJrSQhShDKvINDZ
soMyChAw6pVQjFk9QzkXxJpZCXn6Hg8XKJy5l6ob3xtQVdjbpA3Uinw0GgDsVm3ILnRgB5abVaMy
b2caFv5Ofhq4wOvUrNqMUqs5gX6NLBqgJca2ShD458Vnp2EGzQFooNoxga2wzU1XxeaF53F/Ntqf
RYEKgRW5qDG7MoUgB99ZBm7YSVSZF/LPcULb4BDDFI4MegheuBP5PGjlJieKFDhGiTB6FGvfbeQp
6Tj2vihsH07YjINDxCu67tDG8XACOiVyIM2mdIAe+w8vOeQkA+tMAcsyS/wA6XFrTZHQOxFrxZDR
lm7RgrslbOamH+ybbkIV5yc/mRmOoQrIgV+XePJ7XtpdmCvXn/xkQvUcKarEeZitFkLNZe9CG2uN
V/ziyo2pG8GzDCTX0ShVf0Zl3i2wj8M+Sqv+zHRDPadBHfwOoAv5q03jUA+7bSUKCj0zqSIQsGIO
BdKCMdKf0XpZiEb8vgyhPPTHxDAD9dCKYuYuzaRIZgUg/Qqybn4CRB32rCjjv6FHwSR5c5j8AcQr
Tgk4k35+eK5xbh2Vr4fIa7dRLHtQXuZib6i6BkiM948Zr6YHhe9n7uO8kDwZXhETtwUHjDajJEov
QMP/IAuwGYRVNdLteEmaLWB45wXJxNn/eEYh5GsfQZQSMCYO/gCQuXoF6Fod3ZBJzRCDfYTpkBFl
hMNmHtF0rDQyCrwPK+J1XZZYJi5rL6PLBZYVxlHfCua19SehGKUvvawgTOt17BxrT6xBbExAdYi3
rIUR6BNBENEHUSwfQdSrYxcXzSKTehRG5kcs+WlJgX+70/sRqi8halMm7RNOfYBjnBgHECcKz6Mb
VY9BUD0VRBzy4S8tVT3q+MD2wAwzctSH+kjI+1O57ip337TYwmCpDjxq6LmDkPhKG3a1WmzqzU4a
X+aQOSmnBsu5CW6Hj8VowB9H532dSo/Q8OxcbHJSuHBG68AMe/5Mi//zx6FPOy/jjfivMEPHRRlg
atUW+pDpItZ+4vUnkxrg6NaRWZvHxUW9X6QByG5Tpz7PygCLvcxZ1AL0gq0c/LVhvhq4sX8JVbjN
zcJ7C/rI2dVGbu3JTKDjmZeu89IaeXzyOjARkF/Z2ZcJ76EPrZnGN/j9sBX5i6IEoQpEKK8ssOwH
XsZPtpf6bwEDQKLVz4rBsm4YWIxuqim2bpLO/FF5RX+IcR8MgLcurJMDXW9fR8w+6bsdKocLhd2/
b9oQ9/xjhXRtRXx6D3ML29xOvoEzMz0XR4fIYVG3Q51Ak1rjKR9wHrei6wJtpyCCKr9PmnJYmh0Y
P5EnCy694SXnBEIoZyXsChxEHzY5i7TE2yd1qaHhOZJs7CjqdZooDf/4t2ssCzkxTtYcE+D5IgO1
x2SolcCp2BbAt3INdEgEYZEBVR6+b78NBV7ZotZ0rkKEjgK1ADfPCQTpKKKeSvdKPQqhXq/y96XI
pKao7hP7C1Vidn17U3GVXalys2ptfovaoy2NUVPj6XUoFKg8F1+rpL/uOOf7xffnhaAkM1ytwt8D
8QaGMYHUFQDM56EPxdnvkbtZU1cakSpX1KVxJhtxnkJA5zyVhxuVeyYO8oZfm//Jh4TE+1ya1p2U
ivDs/1jxXyxWQTYxB+wMH4JWA1X6yW+K/toFndyVPEHJmIj8+y6ScpXoct66FeC78oaXvCzkzo9M
GxxdFs6/bGi5g2ean5I27p9EFBW7GJLp26TxYJZxgtrjelzRqAn6ofswTLcjOGCeqIE6xxFZh/SO
4k2rAdTMxl6aBj28JsyrtSLsjnEegXmu6ED6FIAY4TwZ0Gqm3mICQCChmZwkW/LZgd2eTd0UEhya
dXJtlZfdUONDwhU59IeKdcjNkatJsxV2rf5l9vWiOaLUxTmFToW3O1agECuwkjPJpfyijzIae815
cyJ/qWWvlkFeMCg3tKG1TkAPGsuAf2uFgtZ83Ba3LBvra4EiujXul8k3MF1ti7bPXmVR4DntCwht
MBy/cqFuKCBIsCGimRGQvElo1tdKswSUPZSK2yH7infR8oYrXt4o3QucUh3fU8FA/3jGqpMgzQf/
NXid9F/jgld/EDBBG0VewkyF+8kVj2QZCVwdsUb9EjgoVq1jZ+o3vwxF3Vgf0jJ9KHUimpo0BlBz
bD1/T8npZYB6vdX8zlgjDrOlqQXnWWZW3Tht8LUzhJwHU+3ywEUOiWek7ltfKTw00/BUeEH71HtO
oKUs/K2q+/YJkHswOidcrWg0gzjLPW41a8WzqVsDg3nDKju9jYqye3L9elw7Y8AOFGt6Wb+vgTne
ICmJM5eaH2PAcuvV1HL7TJrun23eBNkRB//ghIfQzxI3gdv7XRGeRtywAkuEL/glKk2B52rXl0+2
qHXFSMHXuqTtujQ5CGxmU+Kw9Qxu0Tli8X+O7cFq1wt3n7v4OvxV2L+4ltshIwm2Iei7T964cqc6
2S4SRX8pb7TIHX0arvUKtl6BBoyKfo2glAK+cIQGdmI2LwLpDDCL+kF4adse6jOFh4x/m2+hnONC
1H3KosvcBVVOdCFbWJA9NZLwFDK8OW9o8ns4m36Hcr3YzyatOA/rydSzGHfWdVyXG1owiKzqYoK7
J7SHcoXKHXHusO0qwYOGm7UtvfRMTkuPKAoiJw1n3vS7VYpAV/zg9v+XS/yy2tyl2ARc9xvUM2c7
yJx/oVKXmtshSqTr/MK7wnio2vaL0BXJfT7+pf8v4mmd8mOdzJmaYw2GTnBsjxudcXhGqZGHXNKw
IU76D4s46XM1zWPESU/Wn+cBOfFplWWeHsv2RhNPyzWWK+rRJVZff7E+xujTBACK9HYBhn5e1RtH
GHKVtnUQoTSvzs9SN5ZXpOmuUxCpGs0pP1OPycxD6cBHUFCMCkQK09WngaAFdcZqCTdBaYQy2bHc
sG5or6XTy50ApgCo7ry9ko96Y+u3V+q1Km7ORoONoJ7g64Z6QZ2pcZ5m1tPZgQbdcfYtq1CviUEZ
mxcooPw0sFyDPkaQh0jb64+xDNAMuubHx2hCUMb1lUTp0mS6J6v1avNAXYe6oQxdSBB01buXhvze
SIA28xr3FGQjoGrU9SazAd8nqBPWY8nGNU1ljeFBkk+vMi9oMkusUFHrgXaFF3c9E/khbxQoy1XF
IDOlnaj6BXWfAQYcEHHdkQu34/c4MqmhUd6AloHZ/Lz4ac2QSaxptcU8n0Z1bI4s2zmacBVyYX/4
x/V1bNRPAYOM0HvcMt+vwuxgeVa/oqsuAx+xi39ZU+CGvbW1JKyxsoXdbAeqlAd/N74ARVBt+7mQ
PtInA7/YSqdNxizaADayxY+jzm4i1Zl6szlOkFZdRgwLrFxW3eJ2pDmuRa2Jr3VD5l/5KGRw1fPM
of0R+2kqmTSflhOxL/fgUAtlehRVnK0MUI1h7+VfWdFwQG74r80vviGMj9xhc4SbThAihE4u7s34
7/Qc77HMS/MOzMdbqt6mhtmlWDVJYZ9n39BDMBGvKKhghnyHQWLjqMusmZHr+vXmisSiDQlaQMNt
XV0iHgH2jb4t41UFyeV3chkVGe5m4EV5W0C3eO+PjbwwO22OiWiiI+sN52ylnbtXFkiXezAcb8uw
HO7t3gY2oMiDJ54wkHuyoX8tXZGAJSaV31Qvbjo12D87CJHbwTgCdzh88Q0tTm3G+ckazPF7bYzf
TBYMb0mMw/QCvBagFAzCNcdneOCV6rbLxwLqT9MBBfX8scBgD+ZMN3v/WCBIZwAf2qhhAlfTMReN
/+BaupZ+sC+QWvQfusTxH2otMmlVqGjMcty2vTS27/P0icYoKsX5yFaAtG5LATTg1uMGrLHpHUXE
qJQ6GG7Zruki5OPe8Gy3KIqheLzLstMUAMtAa1CERIXcyh8hj0xmJ6GonuB0dbmKV7B4E5UJNDf1
x1VWY9+H9iOS4QrlBgrcGCAN5i+2irAPT817rlkuTA7e4T5Coh3PfFB8GG2+/4hwZZ+tUXkW7gaW
9cCoQ60Ix+eoZ6FeCZVlwDpqY00m8vPtPLDESZTl/QO1kQU8+Wd8cADQP1DCjotBCJx8wpjjWwe6
YmwQ7hovPSgTBeY2y4ZVz7PsKxQT7yYFwKhfg1B5ShkHTnDa2GGe/B4F5mtfZ+Ybso1sVYfSeQqa
ftrIyW3ucjAVASCPojTBFXJNY1QebbYWdcoPBIAETnWVVlnyEiRpfs64H2/I3zQm8gXCd28UZEkg
2Z49EtLHLKNga7U2VBJxmJT7uY8651y9hSjg7HBc+E1C1mtjAFCN/3dV3o6pl6wbPZDb0xlwselL
AUZA7JXMk5WB7AdAEh+p1K64DQznNjUK/4mNdffU5+tMG+TpXX7BcW50W7aB9xQm7YMcptVQ8+LJ
N+PsJiurR7KkdtnK3iC329zjXpA/DSIBIsPn9rFxuuJpyrJub6LOfUMTAtGoXaqa5JxNXnmTuc4A
TLGXb328/Dub0BDlDYQMhnWmnU4+fS1Z8bMVLs/lKgeB16pXvbEyu8Y82IRN8o41SmEfKo07ciPH
P6R1xVamRipRQ/FeMZmHzuTAMtXnysrLh3zCoYpCCtDLgzWqDlNAjQWO5TQBMTVkxkITEAM9gb1o
Y6Nb9OqnLCUqD3XgpAdo9NO8vzXnpWgarYda6J+h+bu0NJscJMltrwxOVmj4vzSLDzlzH3yP/y2E
5v6LuH8RwsDcsscG9vIvYpfLthMe26vZ/vMn/bRMPVysbnROgQVWLFAld2fqUSN8G5K5uqEe+Srl
hruszZ8X16epy8CnqRSHxz0OW5eVvRh0L4H1o09SrslwUdqh+eO4bqj3/+NrqnDjQFjiWAfdfywH
hSQfdN3psLUCc1g3koe/9T3eesox+l36HBojTfnGUHu+6Uc53rqjlR9xe60OmZn4d4WSN/nQXoTX
76DoA/qtpALyuTY0PRM/hJPhg8uO4/sutQdjcxSE7XZVDWZ4J/PP4CMroG7iPWQx77/VnvqqcMP7
LSw4RCxkJB7w1jLuIqToocb2RxNAuvbKRJxcx7dP3sWknjQyYz3gNrZhvOPjimZySB2Nq/f5IEOD
3wXj7Vp0reUjMTFwfwviSpTZgeXuRHVGffHgY8PwAh7H+mLiVXRNbopiLvuJN1x/rkWzgpitIweV
FEIXrqFYOdr0+Ivvvbarno0RJALCzcMtspblsxUE1l6CbWKe25b+ex0bzQV9dnqG1iW0zvVcK8Sp
UuQGOO/Qc0GEkeDG6P9WTEX43bW8W2iJJy/C49luQhHlCaddDHdXtwI3i8u+W2qn4kJ8l/3orquu
926q1oTIM8hbNzjrWuPBOeKxCjbZ0MRzBwen4R3yg/kNZ3y7uKD+F4LYkm+bQuQ3FEWDkSmFfviO
x8VnSMABwwwvERnEwu4oLq/xVPZtv1hTHC2nufLPYek/LVNZ6ld3PN17gkF4CieeNo5bsG0Zp2sf
ui5e+Kah3eL9CDIZ2kmNNIph3HS1BwJeiJZsVJ3jHsX6AS/8QSZ3nyPBr/rE/dA6zIEoj9g0qMk5
U5wLvtyrXZnuofc8Xx+td0O58fiGo1L7FYKH+PLanYRYQqNecxsSwVkixZlMP9+EfslfTYcHZ1VW
EmjLCvof/4+zK2uSE2e2v4gIECDgtah96erF7fb4hZiZbwax7+uvv0dJuVWu8Xz3xn2wQspMiXJ3
NQjlyXNqDpaRqE+OzYACYTzPC9RnBgkok1C2auFjh+1k/p6D99rnttddVWxVdrdYkP4ZH40wDgvJ
AjRT4nWTDuCmkKXuDGj44wgAcnLRp/I8usPvEfSzodKOxsnbW9OH2v2QvBRHIb8akoNCuJbYhwg1
uGMH0gGQwAXJued4UXbzr5lkTk9x6IvMuezWJiTRKCLNRzCvAyY8Oh6Ynlaa68UvInDitTe44YUa
noArbm2Yerm13B74s2Zqw11ZJcFB9I0LRBWkIQGbTEAhyNr+hILAKgAdBLpupSFBqlzLuCxcttEd
fFbyLEaKvxujOLtDanVGksxgdY+yiMQ5dwL1YWaGSo87o2e1DkTa4NZ6BtEdHJHwnesE7GAw743Q
xngFaV8rB5VPddAZm46e9UDiXzpU314oJPSG6SwnmLRxUMHknTTsUPPaOCoc+JBUOOhNQLIVG0Ww
Udhw6lEcK0DBAkBdMa6qHnjS2uU+8vnFqZTFF6ohG6MCjF+5Ud93iw6cDgpOxYziZLmCCka24zRg
e717sD8umsmr302L9GybDkPynLfg0O+hKVeiow2QmLNAO4Df/NIREFz8+zNGugaHGx8ZeLWcauv2
lrtaEJV9/XecWGBNUor35HiAVD4gLz/nhnpQbGlEoM27VZDcB/wOrxzGkzVr1REHA+OJmtJMxlMa
m7fhVAAUlpRi82CnIU2g2IehWqmGJki1IjdE4P2x16C3JS+GHMTtEjT8lU2F8HLyQ8aLYyP/1uIO
lGOxA8g8DXP5Rzj1ERjmaLx0x8r4m1VtvyWbPrK920TDXvSoK72To6Qx8DPVCSQXN2HKX9nYgLyU
8/6rSDWxNr1uM3K7xW0D9QuqRCGByMSm7R3n0UFxKhhEPJsmDk2cXPw0X0tiPMAjuUqF8qNlFTUX
KaMaCoVZC7Vod0gNH1C25uwkRnOeyoBtzSD4i0yqAc1Yc1ZD6tlyQlNqYoNyAWDa5SLKoYYPc2eg
NUDYGaJYTi5Al1XBZKOhcoR4k1qBnq7b5HmlreNudo416koPxpD0WyaqHpuQ+mT3TvpnneFtBOyK
7kuXQ8E6cL1uixfB/oM55amRVf4UAWD9sL/9ARk5dHU+AcMEFV5Qw/8KGO4JQPyAOyYUMcGQm0TU
G9CduqegD72Th/OwEw0diCKBjfDTE+D87zCArUmF0AxqAGjOd4UHnXYc13KfGdDQaGMP++4J0pyo
ybE/8F+5mBaL/tN44x8tZDK+CBSn7CwzHw7QQE5fUisFTldGWNpfHUCIf+DoIfB5i4OaaGiCIwv7
fl3kInufSkfbM8+wfBrGoGU8NbHNQOetp+8sicbLVIb/ISfkP9PnxkUGS870wjZ660wO6sY2eydT
ATbn1ASLgAYO9YQHX2ycV14iWcpolSN2IUOa7VpZBOlmnnYQRgKGeukdMlAJ8bn38RiEcpNEJkLT
PNz2SFOvF4zi0He3MUEPwQDTIPnsfr+xZHouwF9UPYZk4rifkA3EUcCPijKtQamD5gTOlmzU8NG6
AjoSnGkUiay6Fq52V4b2sBCFQTQvuFtowO7PXoRBwEKTA1yez6uIJfkzRAI8vPTy4Dr0cX1ahjhF
CoCzrG4xNetxnCtjbC8DjX9JfJ91339M6TB9G1D3D5xp+qWodftpTkagoKS9KfRmo03NDBkEDKcf
YcIp7SfRjd9xmt2fyk7HNiupiqfICvBen8XmMR3tA9ktkUQQjkm8jwb6p6eO55BrNQoossr62dh2
2Dbr+3YhjtKliEYC+vCFOKqOk0MJkrZXb0yqt9zIdlRH26NEEORTjbcU3dIaImLtdhzm4sP0ktiP
PUscDRSfYZdbZGtFocKNZtjldfc1CCwcSBF9ykL5Sl2jBJ/NBHy9SCH9AoXB8ZmaMS9AwQ8iaSuZ
noWNhsyQhobIQYvThLtQVFPuUMAT4WTrRxxDDvpqWcskMts2uG9rb3hyyrk7NxAm06KpPYL/rjuT
Cb8SfPtd/AnErocbOI1xIjHv9Db/SqOHOGUjBy2VaH3k562N01W5nhWOSA2Te+mqOV6XLB/hHzHq
MnR5LU6/0trL56KPqJYRzpc89ioRAOtc5jq0kvPnSK+SCyRY29c2nsRlsq3nXk9R/iSbIByqTRHV
zYaGnNvNaybKZ9sKb5MY8G4XwdkyqY7BEM293lsN8iSeGlsex1OvxDkvBJ+dJ3NAKpbsoWbGkCej
kNEsqmWeAHvJT93PSWrFwG2kjnSA3Z9c9m4KxajAgdalSyQJB8ooM3d3tqVL4SjQxYdRMzsk0pHx
D5C0T9oDXudRjWUmpm/g5XMZQs3HhHIUvKbM9dFQeSn4/zkXlEQOat2KPQNUZzNSLiSWVEYobQA9
qjQuFMFEJZw2Deo/ULq2UQzEykHRQk4m2786SllJ0cwgRYuQqqtRgTYAiLmhMtLswlDsAuIu3mxq
LdGPdpf3ryaODlHEGkV/hK4Wr4B2xvFEg+ezXYvPiWNqOL9HRdguEwsUiz+bjftF13Zx0UCrukAJ
xhA74bCmcT+J3dRm03HWQ6SzUYrbAVEuu6wR/4l4qKPGUNpST+vXQi4BoWPUQkZ9vlkCF+Pn4sYM
lty+cWqfrqWuquJyoFlRuY//TjHruJQ849nxwfurg6LbiRrTC4D2j5O+3CQxMoY1T3QkliAxcrLJ
RV0mwL2zbUEQHrWg5l6GNB8FR7Pmq/X4oOOtTy/KcsMBx12RZzGqoB4Y2tPdIl4UYRLOpHYFDoP2
FHh3XQono17F/XYY5++jQHaQSUwY9boICUBlY4CgzA5LDmRSdjXs5Xw1/FUI2f4PcfQp5BUhYPyP
K2ZlWCBhLK9mQzzB72wRb1BHql949luNaoqF9NmUPPo0NMCWAqURDxqA0qscNMmzvikLz3WNQT2o
8aHQhlpO0YLJIbYORN9HDbH1OZ+Ufsr2EEJDlLisWemYy/wOsPKFCFDFJqXdrVOr9/ao+IZCqDG/
1kgYXHQdD8bU1NhvUJITPtgiJyl0rr02XfRK9jmzq00y1PVhykINZPw7MrvV0O+dFnRPGTAuv4GE
7RThjeFLEjr9Gd9EnMvTqnU3rHCiFl5dnBG9zLEJZBOuhsNVVOZwZ0Aldh19oOhpiXfHoN010Frb
FnJZHTx1yH7FX5M5SFEv36TrucCfs2aXoH9M6mw7lZG2dicnfwusGghxaxmMRl68Wa0Y1rVWWVsK
ENgiXlGitm+suXgjU8KgLZF3mrunoREnw9kx+W80oiaXch8uynVOtOQ8m+6hsME4St5iHKrnssAO
MvV+y11QSs9EwiIakNFDjaXcLmMnQiFaxmowrLIcWYm2xK4FR08vxLHSgn85GR1xJbKVUJIQg2RV
0bTIxbk+zUfykz1JILgjgcRbsi0ML/IiDKgfX9noQrg9rlMcltolKhqSYA5OoAsKTjRsjVlqh1NL
rsXPvWSj1foMzogfcx4m0pCZ7bTT7fBL307IJsoG+nM2DmsAYwGdRrPhICy+2UIrBof24jclaLvT
2g+aqAvPQjkW+aF/Mq08rfPWTTZYRxdPlqWZUd1/zPAukoO7DF3yUIxXgDZzMd7577oR9GlMXy3l
QqwLdQD8Q+iWu+YCsNQ6u1r1mALT6aSXWTbUU0MIV1sgvAN2ieLKnpvDiroCTGeuHmTHxaEF+76C
aIhaTi1CPQD9oDfQJVc9TiFtLq8VuW8s9PLzQ+TDNSleLUu9GAy7Yw6deObydl413uQANTJYe+R9
32lkW4VzGWzdQuYxG/8OOPY6Ttp3t2Byu+DfpBlLcJ1MF+wCQdPQvgJKUq4oeZvq9qWrUvdrLmxr
q4uuO1BEGUJkht5lPyOsfLK2TsHuI+h9GNuBSxxbzuMauob8qT3u6Mw+dRhfO7XeHGgIHbS1Yc3N
exXG9oVLym6yQ/+JowbfBeGxfN/QIbT+ENZLu2fh4P/fwiy5Gk2n1X6+6DCG7XJRcAPeLqo+Gy0u
L0phtYakgulCFyFp0nEVGMX0Ek+GAJFriT9Su3I+HNs7tFGS4bQch4Bj6kEm+jOCp+BuqrLQXRNQ
uWY5mCg4DvcUAnlkOCWHnDZ4IKUUDTUBmM713JyfadY0QmZl0ONvKiDDj+p/WWhkKWrDW1D/2cyd
D5muS24+6KBx2XSJL3qneSNLP2a5r2lgiCQVNBVPwmcUYhRLfN8aJxGm8z6Zu1bKm5jrBv+D3/vi
d/qucCBJ/AiCvk//EqBl2uQLq74FcLxwF+CB8aoBwAGkBF5NG8Q5LehZ/yzc+cibWvtww1nbJHZh
HPW8qJ/nDEKoFAHpAX/qkuAVysXPqRnH59IE+xF9YvqvaHGx67FBfiYTELgQNAfCZysCSCqFyP9v
nASVtIGTWSfRgV59pcZkpMa0hwAMyJ2xUjbqaa2cQt1fzYMsiI3dJIQlQSgA7U4gUNjf3tjUe5Lc
WnS3pCyXl2nxIePDNzIB7ysT9U5gPjmG/TfeFOo9CXUtml1hmScUzFJIwWCLE27prg35Ctzz1Z39
blzUkLmOoyd6QCy3+CZz/vmAGBjksuzBO5aG6YN5XDwpWBefEoEiVMcEiYP2Axcm48CRFaIqQdrq
AkqGSLlVePr7HZ6U+lMTQNci5kO0NWpRgkLb6ZJL7o3bcOib42KLW1TeN1BkHBJwLSw24LHTrYZX
YUDGzOf/Tp+NHOg/2OE80zV03XQ8h+m698jrbokWBFZjG177HsDE3NH6VVIAE5Yxnm1aee6fmaGm
bTnYTPHg8JjvaFO5NiH3h+P+kWnnpUt+27IAgxR27y9Gj2HbPmpuXlBZ8o5gAgQJUFiBf4UOdIMd
rZHLTXw142GBBYrwsJZXQx7XcsUlRO0+ntRz9ttDzzL7/DfR4Og7h3TAo7ep8rcxytMt04R20mYr
AHykrPttJcVOyFhqJeAHSbgir7LTkBrLGK9NlbFnNkGhMpm/D5UndlbLzZ2tee5vjrXB6Y+9mkSD
1zCrRC2zhI4RfkzkryB1MV7JYnJsBUEKjOM5GZC5UD1MRGauCJs2SOERq+v+sqcwAm1mWoL2dtQd
X0MCeEPGKqujKzg/oyvSh8ZOADKLGzFsS3Rap9FFbzqfbKPn4TAqTUAHBBTNEzWoqbb8GTT+G8Bj
SrbCcf/Ng8JLHJk63WkmB0XrXjMdkqJ+W2z41U1PNANnaIGPQjBn/biMC1qENEmAhBEVlES1stmD
Tjl86r3y1tR4sQu6BolXWKIQr6TIQKMr30tX8mBvXZbiIBJg5bExfo/bajiCDcNdIxc+fbdG56g3
evEOXrPhGA3gAyQlJGnvPeyQG6T/dyRy51ooNsYJqn5ELhRKmXoBVsQBhFbkLcM6eCnYsNLtQHtl
KNjQ84EdgtaZ1k6oRz4vUYWwjSMQhnBsgCg7JowSiTEzr00QZrQozpVFE6074EJlFEABPdSafTp3
ma+lmX0QUuN87KIBvBBNu6XhZITznjn4tRZDY39h+jScUQsMRJYcgk4xfxk1fYnVIsxPp27VIK/7
SgEDi7/1pR5caDG6VFa20P3SnQupx1EzeeEcrzskfLm9TlB/6zdgMLgCqdBeXYaMEzhWjmTS2QCt
JA0sgScI8C02WzDQPsumgB7fCamGI5nyDne4sY2yfeDpPsnlZQkgVvqUGtcyNCZUAs75BgyyHGKw
kG7gjqWvjCFF7RRgdR9Bb85nLonwnRwk5nMOFnkDyMfCd83xzmtLL83VR+hNgjt//MCPez4TU7ia
6w5swFPXYivNyNNkhypbEI/1nrOxA4YsTisJrajBcW9xKYqpAPIYp2fkDUsr2kXcBm1GLOadk0eg
pdJi/WuQ2UdH1rXoKObzBauGJz0YUWMX1aNPlTBTY+z5OOUfXZtlQMH383Z5N4nkCws9iqixUg04
tgayLxuzlbdPenUxzenJgYz13kYi7QCY4UUV5kycIWdNZTg6xJoOACIuXlWeUw5JAoE1ywsvlczQ
zgJfnq4DEUODsvCrKW8e1CurCKn0sN86dppbi5ccHSqQAxdILxVL9sCoQQTDUXdMQ9WIIrdA2IZL
yFPngyjA4xfMfcsKX2MgL2tIKkI2Q6FvwVvEDz2KWs49KUpIe2nUQw6CD3QzJ+s3dqbNKxXjkbiE
GgP3BsFcprV+jgOw9QhJvjfTjnDUzHRwXWBEjWW3fzSNO5+BFMYWMLDnbR7V/xFd9u5EPZ6yvIl0
vOBRS7WwsGkm8nF6k4DjrcuDs6vhGxCb+fhuoIwLpwr6+I680q03S1sL0OqxTZi7VYVxqk4uDccZ
dBiypE65e7MDJ/Wo4XcpHXe1dXYANrRbuJqJYnd8FSy2mY0ISjkxJMbmSPSbOIf8TTo3FUM9mzRK
dzUn38GFyfdkSiwTN3JUU6dnEVhrFUa9AFUCRowLyu8LNU1Wv5VDUe9jaero5kUO9S38DFm+a+q7
R3ED6l3qrgeLc+6wIyQ72DGTva7TeAbVKnQb1SV/KxITecf2F/45Iu0iucpdd1nrblm1TJHl1zDi
2vbxSnfTKRrc3sceC+2Dn+WDSEMIMlD6uXOmd0D/+U6ZqEcN6Q3R1MU7DY+xYgINiC0yiBhqoCLW
QFv31Iw5kj/J9wYEQe9sGLpn/My+kBUJVQ96n1kIei1efFSzlW4it0r35NUdiIEPKFDHaS6g5Z73
yqBGtxLYLuD9Fq/F9IK8vAyDufx5dGIoDMhXaPKqOGbPePNAUQpUdPNkI+Iat6CMzmaDa05cJdXP
Q8jRyZPb4MpiVET6Mrh1eLqCeqqdXMoYKGkeRIV7gJCLhcwSTzc3BUHIXIhZMrT5wwSpZeLtIFIP
ovEgDW9hiWbD4gK3NXLfOEDAqIiV4CIjNYr6Q9l0e3BXg5E3m0XuWy2+jFFyfL/OYqSFsM9FiZuN
zPdkJyEQF5N2rB1HAwADPbLVcfShlVYLvCHsyMfdIkZmBTmIPf45zZoqLQfwEJF3XbW2WqNva4G/
cpLTxnMJlVNywwkQ3SY2puGQ560OhLPcj6pmMbKEv+phUu9M0TUrU0zlRlHyPfDvKYfi5PtVyNAA
WpXgbDHqQFjYaPYXzejz85hMGTR4Mcxi4T2XkbMroQLV+2n/FxD05ZtuT0BKW+HXqAZ/P0U2kxUh
z61B+VxOhPBOtQFZ8YxnRs2/mHHS7G0rDtdpPE/XhItDNE7gRgBkb7hEegLQZBSV2ykH7+kgG6C3
4gmJCnTrBI8zclM0NbzpY5SNG+8hZG5Pjo5jVJDrGe+BY/7uNAycEfaw00Y7/s7iplwDaF8+eQUO
Aiq3/aigmC2LYDmqN9BTzZ3NnDx/SOzQt0PLfgy+i/tcAHyy90v96hoTD/Dnpy73qxi1NDTx/ryV
i9QF6nXx84AWtnzPQIa/9OOhGy6Z22Yv0XHR1ilDUADM4nvQsXIzguHl1BetfbUMiDebZo2KSC0p
/bYDwWoquVVRqsL2U5NBSVXSrcqGetTMbjw1KzWmacywAWP8MeNX0x5sZRw+J+CbuobZkJ8qCBD6
jFfWB3iOwk3g5Ppeg8jERz1lX80hMXCsoRVfoLCGj9+Iawf5gF0iCSzd1AEzpuxR04BZaT2arF84
MhcqTKK7VEyXat7i7rQdGx1g+D6XumPU1FMe4UwEdTJimJ7d6NQBMvpSDlP98sNCA7spm5cWeVgZ
Q5ZBBk63WTQgs5c5KuandbzYffd6qw6ZfOvAkz3pvCtJxg79XJ4mZ3oypEnZIcDL1kFeWusOb9mo
Hgi9S8HCFrI5MwfTvWUePOyWASEHoSIlTWnoocIBb5Ct+d5Oer54KeFKXp5CXJq8Meq8Sg+0NVJV
Oh7L9MAN4frLCwMQLoeqmUBSFzvp/FUDgfcahBD2lY2GtTQWEy+oNIZswafdg/rgxSqFT1HKPra5
t0umBIxlcrpyxJ2w/SlqzE3j5nzPCu1bG5hMbJ2gjk9uVtjZ+8hZ7YNKEZ+FxmWa5v7kBHmS7CEO
UKHYVe+Oo2s56cqIQGo4pEGxGUMO2JgdhCvQb4G0eNTEIahtAI5tUIoFySg+hhZiu2Zo9mtXDhlu
NZsiZyg5cmLxEZegL3ILkV1oqI24VQPu9WZCO/ptgBRuDQmLyPgiDNT8gwauZ+siBqyzzlB+3PeO
8D15/l+PhjfvW5kPkEfi2IHUsbuhLj4YN5co8i+h5Irp1J+6VuhkK9eyos0k53c4C3M3tDS5Bdhq
gOgq403AB2zsqnwKTwKqMtx/7LoU4KVOeFq6FYBdBwe5/19HMkv78KbIKcxXLRxz8D4IQJfyEIef
s95rPrbiRbJuHWb6KNU0T6X+OjUCjFizya8cSl7fB2ypcXZZzTj00Kst9FjaM4NSyRG1w/MuwPvo
s55BUjAL5+FDS/o/dQC8/sI6PKsAcXXWbQTpqghygoZEDMjRAPCkGk0sQfkbKEp0WQoTIWuzx2cE
UbAcUrUMlEasFWrRogPZLKCnXlyIbTalcZ1x/pRiR4jsuMBzvGhM7UjNMibX3bizgEBfLT6Lceb3
Cb5tFNXiBO2k4pWNpitHAfnlg5sI0BVs8wCsl6lubBupFcjcuNuYAurKs2b3X39hH4I+uDphUu0S
AqUKyQk6zYF9AjucfaLhnYfGc75tM1DQUFgU5G+TFaJS6TOe7L+c+WN6h4ORuwvYxvDaQMSYO1CB
FvoKzN/8HJoF/QFDVsrT7RK8FDDa9ryDao53YGNsQZks4eHR0PItVUGXZd/tpsp84oZ7K4wG0V12
oqaYS16sKI7cZKQh9cgmRkio4neBOVQXTT1q3N4WvjNWuVjXYw7m4JVXT/E6HuPoRE01NLfegy0Y
uThBOg6p86oo0T6Ekz9lOtDndgBydbnOXeAy06vjbwUqYqX4wOR60HDIsKNHedyDdLiRjOlWuOOw
ONStfyjjv6N4hJ4j8EVX1Gl61yybjYtcI9O6YxvX2AFJtgWctteXpgnqESe6GIMIb201eKDd2SiG
vObgFv4cQVG3LSBGv2qHChPJ32tuunfM9IMCJwaNYSQCflfw2pGHZbmau3wEOchzaHQF8moSz6tC
CJ/r4uz9RD3VkG2Zgr+Xbdtm0QHcxA/4JDIswKO6DNzj6D0inghLxALnD5Dr/ImSV/dETcrbW+/R
Fmk2qBtQMa7i8p+D/30uLa/3R9zBUUAnRw+x9uSlmzAouuWuQX/hy51huUvQ330mbygG3VsooN4O
Wu8d1e2AAij0/t6y9B9uKU4IPao6RZ4UDLA4+6Yi7KXLLYZaxNw6kM1LshgVDlS4TT9VtwccJ+fs
T2iDTjs3g/qkEveKdb3yDRx67PgMTTByiJTvTejhPZFJzNy75EF9xKlDn/i0CMRS/dKEFpspRTFR
AA319MQNdoPEJYJxXmZdDX4hL7jPIB3T9u+u1lnPmam9hhIQaVjQIpgSF3WJbhVvitgMw+6q2RAG
oYPIXgx/VhWOvOjg0YMkiw32nfbORmF0ECntbYPDM2Wi3qedoshEjVxbxatJOcMBWVQfTd7bW8pn
PyS1KW1dTM589pzdQ6adfCrNXfFWbPFuBwL5n9PyKo4cHmqcV3TB0Iiig9U4X/HP+BInhbXBViLa
cjkMUboNitih9MnbCKt5MibwBTud8aWHbOGXCdIsMpIsI+fPEHP1nmhy1k2RP0GW8yDcVn9uDGhI
VQJPoE4fNlTAGgMefHbjEJKCeGdt/LYB32Kgv1E5a9PFyKJVFfQaZSUsDsfirZ3Vx5iX+mbBlC76
fRy88KtM2BMIDVHcjs9nXxQiVVjD4iAAqlfZ5SHVTZnPDyDSJipt06YDynLcNliTUegO+Eup28VW
ANIHRFYQhlt6M1KG2kZ57hYiI9jhx8NQu4sugxJnULoRD7aCe/W6dEFJT45cvhhRjxqdXozUmJQd
AMK4n0Jep0v52gWhw9qJ69w9WEEHqFvIwLcvZTFzCe4vI5bZF2Rpyy02A8mqIq1M8nOb42ilxy12
cekgOAPTgJw6FJNnbGlWoU3JahlzqVdshUg3TAlAvXjPCU8ObfVA0YatnhozD8c2q8VHZgoYIfp3
0r8DdsePIW0c1TwuJy/TaAIk3f4CCCPahgHkKLd0w+npLhPFL0ZmW0ePgJ93DksPSr8unWwbe2Z/
Em0IOuCxq9+o8ZLoPbX77EKjZnLdXVMHpk9DJsN6nEYZ5uy8kAkCyGLTVKhC1NoIiSgoPF8hwLAl
52xwnGUCW7jqBCsPZKOL6jgmZv20DXHiiBNfYY3nKfC4tbV7jnpTC6dybeJaOKqGJxe5lq/DNobM
gw5aL2m7c1Rdh2JhQ0znvAw6CHeIek22Og2RLYvdlQPY+jdo1D57qJt6bce6f8ms/g21L8U3PE/4
rtXA95Rkc46dgok/raCvnrSx1d8LMWDrgtlF5U2Q7gXZBg3xhocXBTGL0zIU9SqK3PJrkk72JRhR
u0WrhdaEXH8Y5nsayo8ApDy0cp1p3oYWR5WhbPJyQPFRj1J7aL7xxaHh8AB5kxSF0A1HLk+GxNwy
2WqJNuNyXRTBiFfRGEa1ztwYK1sfxcXJUrYsTc4szPstZKicVdc6sbNG0brx1GnZ2zQPBu4PckRL
2U2TH+Yi+qALkYOWYtDdnFh3LaxuUwVRfDFL/K4N2QQoOT2OqfZCpgHS4tCwdAFxbPEsWas46lld
8UdfG9MhAtPqtcMZ8hU03v0TA4aCApRda715N4gGeBkZqxaKIdzpu4EwtiqYvJ8fTgTj04hK4L0Z
sPoE+sVbgzN8iTD6HFNPxRgjDv9cCAsok4olG5JT9+s9xJH3wUYLhJWLXx1KAKGd/GOBX8VZtt0f
ihrqirL4Q2tse5P0EpJJR79qvBwUgwDRhuJ4ApFeyV9Nc6CT9Q8bxbXYba21uG9eKJjWUnOnz+sp
239fLwYm0kcGE2Ve0Ibm7E5GiwS1uG2Wp3AMtiScRYRti7AYOWJL2y5hUnFMKXD10PxVs9RU6v3s
pCUNN9yPtVceVTaxyAcIh+U6jsl/zjBix1R14CODHltpsL3yLhlHGqMg/H4yK3uUHZFHzgP+iO2R
1qu7Ndl46PwNRdumAllh7F2GyKkgUNYH4PGRBAOxJBOgXlTq0B7ETQqk3/d2clKTuTGYAh6mKTct
RZPJFqCAaRUELaBFn9dQwVxeXA1NIiGg8b9eHmVK2oBUmIq6m6WWevgYv7p4644eKqcZgOY/fwwV
7MyjAW3Cnz/5w1B9UsNLnuek6HZqPYpVPw1ykK2gn+K/uhP5a7Dwa6AZMxgw8OrWrKwe9IutfH80
oxH0pTTWWGuBulNaqbkbGxS1xGp1p/vZZDY+s5D0Q4F6cJuwjLlcO4g1UKUu08jgjLwUW+qqi2Nb
V41SclROWVZfpkxWhffSaXQ2QYYvr5PPT1U8919Mw518EA06+E5iOCUoTGOsgrqhHCYpa87QaIlA
VqX1X6zIi99wEE8+auRidd9CzArUTeDYHSZJ29AV5gs1Mw8+dICOT8oUS9VtO4yv2qSZLwOvqueY
/a38DvZB2Lemz8pUt1p9mFsPzJChfluZgXt2i9cuFKzJdSgYXGD9OhtcD8lLfAJyWK7LV6Ae6Pdk
g/hBBWlHOmn0oEg6oUSmwplfBK05F4/qZdzlkXUyAwsHYGBYq1ZqTMaI9ebJE6MGT7oui7I53Zko
hBpDrkC9JZiC5im0drfzIsPzzFVYfLXr2cMGr8C+A3gKaLCM9ghwZTEYKw5ttg1e392zlfCiPLrg
xdiCUiNEVRUzsrfUWGbrM/gvNQhdrEFXB1L5CSI/Z4Gn6tltmbvJOslpoGk3m/LmQxb3KwoMwxlc
Do4JSAxgU/2KgmJgG8q15fXFGch1WmHx1iiLX5nWyDcd7WF7F/8XPewhLC53r7S7BQFCJTGy3Fyh
UDHbGC3K5ZY9M/mDNhIH7DSeyrQIno0WWce6zJaR1c3B89TgFlzpDAV5MoIa0wCyxvCwz1a2xGOo
E60sw6dpruN6z442Jkc2xH+RiWKtHl97m2n+MpJXoF7YJhveZ+zHtxi6S+5KPeeyEXy8XYuNLD32
6DnnjEboGxruBeq5aX/aogmCC33i2Uir2jaEKxsOQa4or1c0NiMD3dHWzl4uNxg0JE8vqyW0mpkr
DxjCLU+n/LmHcivKqFpnixQu0IpW2YPGf5vHzPjNNofK55HRvPLBaLbzVDRnz+7MY1mW+k6vG/0A
BO7k81HfES5nAedUme3PmamjGhZYHShONlejmO8iIpyA+6OMoAmfEWHDE7+dwWStoBycDSFwXRL5
QXAQTw8ioH6SYUsxN+SHBIrcRcZmAGJYa3pS6+AtZoS0NlVegziC+QakqU7uMN8ae0xAX6rGk8O6
E4DaFGZ+xt7NMpFt1yLSKB2B1t10rQVVgygyzq0NcU09G49kogZCBsALyEazHCCyKK6EoOChNPrj
nW3pgssz2w0lAL8veGn7nd6AswJiZ1k4HRx8j+0L2X52hGkYta+jZAuTwWD1gMZlh99Zo6M4zR7E
BiICEGh16vZAM5eXcQPozd6DYshdvSfAOXiLjFogQB3ogSzVop0Hvc8880bUG88aikQdvT97qHE8
DYb4yRYWw5m8QRv0uEmgod4MiUpUF1nDmoaQe8QvVwVW4n0q6uJcjk7ZrT3sjlZxBB1eTZLtpHiZ
hMTRACEyI9QvQW7LzVKpb8GqxiFFbURPzDEdPOvc9M+y3uFvo/4DZdAtNDAne1ewNsJCoNsusd2c
IIdUgXnbKHcxsFRAAoKVm7xhASLr1YSS4D10pl4jGuIneHNTDOqyDTB0hdaaHB4EMPY3IANeWQA3
ljRYDiAWB+oO7ogjLhxMjSvBwIW9jMmVALSZ4cW9hQBc023DPo+hoI0mwFce1NNWU6xo3HVVwJEb
yfRDp/MVuYMgReqrlg/0patmTtfABj0IAQzzyhnOabC5AQ0l5pA3dg5AhXRMCW68TtbcgxF/OGj6
QukxBmkD/sLK3AkgVLibBicDBCpbFmbxSggPKGsy1hKn8DgOZgAVyJOEOAyiOTRUDjX5wbasNZjW
tBY2q8v5DSVXUkWmLt48wba2k2THKJq8s220VY0iAnSNhWJXSg2UjG3uPBBpYf9D2nc1x41r3f4i
VoGZfO2cJLUt27LnheUwQ4I5B/z6u7AhC+0e+3zn1H1BATuR3WqRCHuvNa4G0xNbxnoLXIo2b5R/
bGO6NXSoHpQhqCmwEb3y/aHa0ma+2r1XG/e02a+6/9IZZhTt8e2c/mUkZ2tmPi84bZNd0donmU98
0Fkcofyu9BBLUQcA69iyJQUm+fimKfHYrRt0yZLGKkNEelfcc8A6J6z1nUIbFz6QEdzXBDfiegAY
5Dcnw+LCsEwkvd0mwJE+Y/z7nAFt+FZPmhK0vthLwrEjPaF9H0dG9mJ+Vg9k9dS+S9Cj53njdi9Y
QU97/ZTWz/k7WZiZ68kfcRiW4wS5syZgMzRmvZnauC1XJKTmfx0ziSqn3f+vGKbEmiMjuoVsqg/Y
/8PSJDKGs2ZBueNUIe1/IRuKblnXWWoqUhYiWNFu1PufZHh/v8ZT3CyS6aXIC+z79u6Rtj/1ZukS
Aa6yDtx+qxVAtvq5ofrbzVPaW73XOHMD2ql2WHZBOebHMKuDsy+bxjP8m+Z3Ms6RG4gqPOAG/cn4
P8cbA74bW78DEPTPi80gJpkLq/k2ldn7RhIhVbKhnm8B55N6dWiBXNyx/LWWoaQc7Ed3hixH9ucY
xUeSU0PxTOJUojFoTpojWAxPOhT1cmDR79ohH1BgDqj2ztpweSRbui3mazfIQAHeP1ObpducNGSk
ugQOlBXYTL+1l0H4m5MOdBNY+SBFHtWXCXK5PC5yvBaBw94BzuQXVjAuCcLqPBSv3GE0JlKwsXop
5wLwEZJdTPnddH/rR3pydkW5uGtNLgaMqOEEhiUUsC8bHiKLn0DHCW5cQYe3oUQmJwE1EyGOI2Vx
BM0E9UlMboBsM7bT7H0nEYGOk1xZazsVGeWDCd9p6b9ienn6GFQ4ctb3RDG1yyxfuldDngBjiYaz
X+rGjV2+dmlMDfILQEhCmgjotWcaxzMztuXMv9/ZlZUFxBktLIA1un9FJTFt5+oDIeRp6Hnw2IH9
VA4aJwSwHvWCItpNI5YOpDBDj/mrNMfhn5+DeImERQQuILMXbof/E8+pgfpeAdcnrscN3Vxa+3Gy
Ux8pbJGFv6Lb1TekPxL1bj6x+ohknhWzhfRRBCWjAmmLr1Nvv8AGsjFm5xEcC6CC5x2qlp0M70RU
YSsNm7u5v5CULB0jyc8LB+rqmoQgrEEiOdjlRIuCZ9AjT+fCiRawJmMKFyYt/ntokubF0bCvchC/
K6Ge4tHUrylmD/B3abi9d6RxE3ztu0pcjCpv1gIljhuOOq/zLM92s8AdsaP+NqYeNfbQgnsnBBCy
VOqG3IT0vZPpYenN5RYEoSiXfLMDFzdOuPweqb0eG8dtnjKvQJpvg6RTPw9eABhRjleaAKKQqEce
Qi1JerAup7L8tHEcEMKBWxtzNuB6kjDgUXbOUgsAMoOLfXaeAV4XBxfKMCVDEmLbEEgsi/1qOIBW
exstICgMABB7AIPy9aZ8ZZLVYRok7lcTLScPRvBwqAHu9mm2EU1ffBHleKoq2/uB3MxPVmlOn0Yz
c7ej41lngJizh2RcGIjwAHCNWtJSrbUqnCFXKJhasEfWFke9/pqdgV1MbK2wvGwvSWxZGwdVc5/y
JP/HQgLJP3UDbHogu+F7/KszpvGlGMp2kw39+NTPpYmJP7BFW1EkIDqqNvE8gnXvN+RgAKSeHhqc
X6/HxJTEfFgMo7rnJ4EYuTSWNyn1veKN6KsujGlNF6GAv72SvIi+D3XhtwA0pCh0HzRUpGTqFqRh
KS+i1SqC5DHTsfR90K1qXzIhmTbR2rvPRRfi8ivTivurvX0nOrKOp4zfPjANtZaCRqirOAoPC8W3
T6Uvpv4MDX22twvd/G10LH2rN9+WDqQ/LJChQWPUSrDTN0SOGLklqERDBq0UZRpBQ4FpEN6G6iqd
6o/Ao35F2iC/O3AQILXgRM9DhhxgUx7ECEpTZH+j6FCCGDSj1Yw7GrtUGfSrzb/UZBmHwYMp4ygX
kqH+EyWMFPNXG2TTRWcfhEagMAlVeYiqB5lQc5Qv72cLC29dISKkuItqa194Q7G6rzPJ2wIAeJmP
nSPyt8ETzdgCDAu7CWeABtQ5pjjA0Fb3c/PBqEsNGTUF0ljo3uI0RUUUdUk9FNl7Bv6aXWSigM+V
0MqWnNFT705mpG6PpERpA2DZYd+7PZLOMNJ2NESi2GsoGv7/yBxQcm5a7DxhmTm/5iQDmtY4Jcs3
kqiUY0MqtUULEJXuxiPOkTmTdaAUiOO2QCL+W34zztiTy00MOwVDxVTje7Ul+VPL22Yfzsm7YIwk
rYpkj1JdUt9IpxGFvHhPRsY2BFTxio9bB2nfT0kNqI44Lgpn5Vf1lxr15keSkZaaKLKqjYdi082d
IhX9fCiwJ7XSxtQzbFmj9HoFE/DGaeA1dfJuLrjYEh6qEYPObZVX4XeG3awdyebOH86DRFul3p0M
QM/wUH5BDSrkeXFwJBEu2H9vJ2QaLUgF39LYd+1oL7pxSLYiB9XRvf5+PHZDuROdFX+MRBdtfXNo
Ds5UN1+AIAwKkQUgERWrzyUKw9blaDdfwBAyoY7JZo8tSKbfAyb1PQ4Wg0c/aOZp2RlThQxp7AL6
+zJ3inPqhhuGjfIjjUpgByHTRiqWAgXqk2v51UqppHCSQtKQDIcdEeZFHpsPQzzs1ZA0RtmUZ8PK
fnqT4010A1CxPurjEFM4NXjNGx+AT3fRcwNbPHQ1FZn0nK6pTOnuRIXHo+jiYqsuImPehFeu+p7J
SN2Z+ojyovoTyu8jxfT6qEIkNsf5eocJijH2yB9WIKIE9ptLPNEwCzlSupNqRxpqSAFiO6x0Cj8B
rp4EI9XqrvD4qgYf1k7ZkKZNo89Na/s7vQdMPdrxRZI5HlNRh2fX246x3gq+2Tuu+IKflFaRufa+
U+gL/C5sBL6yVc3iecNC8Epq8kdg+//d2LaxJfk9h6S2I/Wdrx5Sj8gqqSeDCvkAuJNrJkttSzIc
aiPJU6u1H8lClj63UxVfgsx1nsFw0CC1oK33E5VfFq55tosSUMhtlrcyV2WLf9PwNEbmOxPZ4g8s
abaokDeqbTcAYSmME6xYCE/BE41SJ5KEh5pCkuJoO2NENtUKucojKMXatbkkwmy/ZsCfDAHSdVLP
gjQQzzdDEEk9g6MCh1kGvxJS8OgAsHClQYMVpjAIiSG9xxdWY/ALHYMyLA8a4ph6TlH9NaLCDXV5
qEcdUGHwc8kGmLRow4N02tyt5VyHXXNLGCctBxqIfY4SzAOke8ObdmeNyKaJCxwRmrTbbMuNZ6uY
5lObPpOcEaECSte9FHCnyK4uYnBaTJGsmbIyY5ODjWdNlVJJ1c4P1FMlVUkrAV+lmoqtbuqsVPHV
r95UgEXepE38vFi/LluNdqx3hg1+0UbMjwAo6K+ebCyjqjdjvQxb00HRwyq2QL0HoCtkSqT9lRoy
jjiwADtz7I5akfmjg7T03JGHhPAlw5gHgHhgQJ7xsCFCuyKymR0HaOgpUPpIZsxLhxWw/S3kZnMK
gCB9SBrkSiMpaUGCWg9+0roQK+x/AOLS66srBz2LBLYMXKOMAMKSstUIWCxQCsAij0ZAXg6ztecp
cFhJNsdmvLUZkshtJG49cL/3HwLwEGx9ia2wABdVgPfDBSpRiz9fl6b1pU5yDFnvVesJOCEPRpqt
FqCA8xUK8V97UjaBK+yKv3WKRSJgjnvi3IynIsfCFGPdhLPX+gBxhpDUAkUuKysOio2W/dY64Hic
AlK2PS25Be7xxZj2FjB7P9IQs7dpb44e8BalFmWr882QtPYi2o/1dx08kxXMdBOFHxVr0ZWBurEE
XyXmwvIeyebuzgoqbybH337OqQexKqgvZrXk0tN6WjFMAd6oAHi+/m79QLIyAjsU2M+vv2df/umv
Vg4+cIDEFB6HovcfR9v2Hx3CyAO1wrqXQ5KRNgzS9gH5FiuSawcahkAak7vuxo4UsduNNuBqCvPg
uvzHnTHFnGIcSmQTEGLlpZcKWz8hsL7348IbPIdA/OYUSJHEdlXyiLPdnK0i2WUhqrPr6lPC8+TR
tUNnQgIysiNrkR1JFqLu4dUB82Jn7TSLuyGhH4re3OjQBaZna8xuyjV9x7RAUt/KFNdAtxjDl7sv
Xy2nSBtAS1+3XldpY7NLKsBhG8qCzGoJGpzU1gUsQf4ZHDmgamOATE6QghfLhnqj2bNdaXH8s0qt
2dfTo7ZjQMxZ530dIicACvLQ2jCpTjamnCeS68BD1omdmRYjyqNsFBeDDLGXB7ZEjq2OSORQYQLQ
+M3uRnbTVd4/Y1GYVFSoxiDnrnm9SJVNOKFalrmz1n3pZ4e2NoDPmwbFtZcN9QDP9SWK0/xEI1R2
l1cHGdcHq+EguX8zI8U0N1+MBS+6gc/FlUR1yAExLW2FWX+IFi8+qqe4LqGdW+RedpVvb/WbgB7o
1NDznUzMPnEkg8akXhakKNULZYpRfSXKV/WrUF6BzPUFaEhXwVv9SdTBU2YYmGBZAUD4oymsVmqc
gA7jIattS6wqA5xQdeWdU9bCEmWpgDCR6sBqEsDU2f2GhqRQLvYwZWe37He3weg63MZx9ZK0Yn8T
bfFH1C2E//D6L5rJ3Eyraprp0PTHsW3UstzMf8iWxrEf4Yc1fr8xcVNsQjXIA0V9Ut4z7OTOtbfK
Auz9VvTET+W7IZHNNIMDI+2rPUj1gBv3JqceyZgdPzEclzMkhwaXMO2tNZfAsrFshhE4M5nTFoC+
xtDGae2NovWxPCcZNSOolp5af6oOWkFRyFcrSgP5wsrvLj5ZA5Lx8xRlIJAFLHy86afWQSYaGnDT
O8Bltctzx/6lHADPd+5kQ7ZYPSI7mcakYTgLWAHtJtuRWhvqoV/5cNFj6lFj+O2wFU7cqYBaoY2V
cxwuP8CF424nPxInavDdT9halWMAfo8FIHFAOD35Fro2t4T84/w0eFXB1GFNtxpbFHPeqJXToEJL
f4qqnSicHt5cnjTK/f7yd/YD3Ri5UuNHO6Cd16dIclj6ivkSiTinUPJl3oxdK5/3oO87K1lwZ07u
5EM9UlNPK5wMJGk4jUZcTGqAMUFdJdVOyHNHpaJjfdBJbWkVxuuyQjbwQolxf05jU3pKjJuE257K
ZsLvGnlx5KIT5n6bQDdR8Mr1B4CL5mcAT7wsNV6YyFEZL0yyPxPTMzVE90w9UkSAlTm1zbK+k//O
lsKNiRVsQIFjrP4Y88737XZAClFeUEXaGwMQ+rKAX7CzPc076jpznl66wr6ANak/eLycuKx15WvW
iWUjkAwJ1lTps5hTh+M8ae7jLCHdTGacA7ArTAFMZQvjnQ7nhvg9g0dkxQuzMY/OZJsrpLlGwHaZ
sL+GJD5749coHFDju0dQYn7ILdu/3Dy36KlEbihTs9f6wUU9EOz5D6qXfLxx1Wbk2rHCRpoCbNVl
6WGorv16RX0jygInj9iowIvDwMN03SSL8VD65W0zTalz8kR70HJ3SCKxonHrTu+wSqiPv3Nte8Pc
tFx4SO/5JSYZA9HE1oHzN4uFI49hZfvsnYESnaN2VZftZVDeDLdBLy3qH7ARaQHTJvcs64SKO+s0
mygURO0gukpVxAMwcly787cLlhoHvym2VuB2NuDTYERq6t34BPPAwrNWKXtU0K7ipkvCBgzUpo06
ixgE5DEWTOfGHbeAj6mQvYim6YPykYZvSjLVcuqREohe2zs5xSAlXiRKeedugM1sNQdDiyxTf5XZ
Ib8mfRC/L8FIf/Hc5YnxKnmvRKLq94vRgXdAWlBj8FlgAQFERRwKvtpxz7wuiWmDTRpmXZbV19Cc
VtopM5foOKUZFvR2m2Vr4LTVW6tbCgDD/AxiDXhbo8zHPZIfKczEX/lWlV7HcWR4lmTlNIK2WyY9
IoXyMkryAAN7WYeSle9otHR5be9IaxOrQON03XpK0g771j9dXGMcgwc7mHc2ChWPylD59AEvN0vr
NrsuisFSUbj+1UQN/7XqUU4DCq1uSzKlaKbiYLiYB2tZ5VgpQBXSoxbNYe8DX8NFIecsHklOIgsQ
raCes9tjLC/jA/HKnICzJ38ZbJpzPBT6eR8XIE9Z6VIHS2pwWDbvyfBG7S7sFx9miBjlPm/SXga+
q6ogrY5Gl1EhSWMWWGLelF/ICGSjo/60rnCXdNeuyWawuv1atyEdbyPW/Sow4g6ZSm+AZ9iiAak3
nskEXaYVQL62H0oLuxC/IqTREEXVzyg8io40qsSEvXJA2CEPEQj+WxJmRikOncpht/LBBQxsjHmv
Uz2GvRecHAmVhwz6CWTTolGy0gVRyAr5bMrOadLwRF7U/EZOore4ZE8iHZdkakhXBFwiUJTO2B2r
zuBdZE/UhMgmfxp21Dej/lVqgwPrHITzozYkpTUmwx5429jGeIsgpJc3DQJvE9Pa3Ck6VKrhOZQu
ex2dPAxs+tUAHj3jhLt5aPtgs9hV8iyMGvlu1TCdaNgxwP4W4/QjcVjyTCKgUSINzrBuLfJC/CAl
CH/i585CwgzFIK+krdzzmwWZtVVy7VEtWgMEZAQG3NHN8Syipoms156W8bFNgNmBFB2SdW8md8ZV
E5W7mldAoH2Lp4OK3pFE3RyI1j5yO8lXh9J22hdH5Te3J+b55TXXP+fxcATQPN4V9MKQTSobMEIA
WoyE4MHGuyaqkeQIXnk1IoWLNDa89d8cdZxKvqNIQbKbYJ2Oi3PExl7fmZLTjZG6UOE/8RaUcqDm
tU8MZRSnpP7Z0zITECOb1hzAyyNNtKL1hrBQQtLcqf8nmY5KbtkYR/9VaBNMApORIIm4BggHRz50
wqNPTuH1x2pkbFu43WNfN/UFvCkXwsbxg2m+vo0A5qhGBKOTxHhO5wXy5Cw+VdVR1cECN+jsjRY/
hiCZI9FN+Wzd2V8zUEQ22ZljZYwkMzznYgbwqdqojjTSb2R6GZvO6CIVvUHK2s83u37RvylJdOf+
x7AsEkf8nxr9MYrDbu+IBVVBsjFH1AcJ2dAwjee/5yQ3tzRi2GJQchqSGTnQ8L+QxU7eAFFFhn+9
kI0xOeo4+uqWi+mJADIQCJ5m5O6AMiTM8wi4Po6ZbBYp65kNfiScU/hnahZvqPZhV3zUIuQzWslG
RaCuVmUlCpJEPCwbLbsxn9rF7Hd0HaStbxo7wN40A8R7xpGYo2BLCINEY5fc4JTcQZ1oG+1CvTGM
DqXtVweyINGdK8kI9qS5g0rRLr+1eQtN2rs7aAcPFbu285XgW3x7xMSSutSUwJ7yF36hQVUH9Yjq
Wc+7qO5gt+1mLlEdpj2odx+Gg6aywjpHm91bmDN4Cn4Xii7XuOK5kqR7XVhnD8sw4tBVxF9qFOvw
ve2IDPCHaKxkSTbWyOJNhQ2dhzA3ZyD7BtUygWYAjoU/f2ktpOKRtfYjpZZ95iXmXiS8iUPjSAwL
GLwwk1hXvtOcppYb3ksOOt0qC8WFJ3h2LG4/fBQ2DidxUBz9DdQ/rETyv3MedCs3CfMPtQiqXQcA
Z2TYs34fz1wAO9HIUcIDcKgteHpyIF0XFmCPenCNAwP3q1c5gAJDujwYHeLW36qxtI7cFHm6TpVu
iqyLHpEnHz1Sjxspiq2QwLYjWVfVLtg3a8zDygqQgtpQaQYAXRXt8NjKAEpEEQycx+zUmMIuE2aM
FEEJdRy+bMGsB/5meR90Ib4ALH1Tt+HeYx2/gCqtA4U5itVMII5cZv5yvwylFWSG0kKcOs0OEHAn
LGn1EnSwlhJrxmRZ+W2MMgo5s6C5wFB1+wyTmCcSYTNL7DPmu2s9vUiAbpOXHehv5VSCLHQM8pIx
UmlBozYogQYsr2Lakl9Q4ATtLgEuHbh5soBiQnJKnaPEOGq07a9m2gIr5gxgSCjgGMIR2Fpgdd4h
dWNAtTN3BSp752DHDLsBWJU7T4ccuCH7snYP3iLMEzXdLMJZjZldI7uw7wITAKycA0nhzUrbk/rG
UnVJTyptSb3QnurgrIV2g/cKMJJifx9b3oFcbOF4K68Bqq8++wmWcukveqwPtgBohPRP0qhTo26p
s21uIr1DHRONBXiuxzbaAEQQOxp+ET3qpsZRwkO6fCbJUpao/11m5MFbfWPsSdh5oDFaDSkoK4Ee
F62iuHgcovLkSVBHanCQ690M72R9jlfsfzYhjyXtgeyoo96FoaHzds0xytujUfvK4Y/h8xiFRe1c
gWVI7viBT8Y5tfKGaGhhZlautIZ6pCZDGlLDpbMekhZJLXDWhnd+bMRO9uiyv7TFXah2Ydgh1Hfj
dl9dG1twlKGrq6o801rlC7I5VPWVKrrq5sbbW37zg/J1lUzpuxZJzq0YwJhEtVw9YBNAEYTz5JqA
UUZjaLHVVyWAGaqwxTCh8HNDQifFL32H8ymwiEvq1NTIfXPny6JSZUVewKnzVzf2Kt7QLLvMwnR6
qoH7AETqAmViOH3Kq2Z8TOTZFA1Ni4E6G3PELclIq+1s1r/nnSXAEvrTlXpLAVCTwYxVSK2kGPqC
Q+vFyESsij2YQL3LmOVluGtTPwAj67IXWTo0G1TieBfV9epMrJqF21tz9uz6cZIAawzk11GyzMjP
wLNqZfagpSYfCtnyHiXoy/j+5k83pMIMtvqPfPObulG5If/iCYHspQbvtTX90VWQux/FjY/6gVUu
IKjNeAk3rURLcfISsCve0v7tBp6/U0PSeF42X6gXSZgVGuZxgZdZlYOI5E1GJm2B5ZeKGHNAyTT8
L7Iwgac7oI4cV9IeTY86qz5is1HgdcbKI5MIOgmeOn1q9Cf1O6HfAeCwURqZQtMhCe108zNZpAuN
M9zONgHRdgTeRhQysj5eIxeG75cl6tY4A8bYwHHCEZhHYB+nscVbU57gv5/MsIvXozkNj2XkbmLb
Tt/ZbZe+m+Ikfdem+Ei1eZ14O8RAg2R7gKGzB9KRKQumz9HMopOyGEa24J3NlgPFoAZJ7TjwDbt5
p67VYg2xbZEsoS5m4C/xGCXhyqotMESh1gE7p36LdLkYXIRS5vcdFHJIPZLVDTY+Fns535mRkkmv
Pnfm/ZSxb3+MQYpsEtGKM/bopsWA78FA5p4982pjZDO4BO/GS579CPggLrPXDNdO1A+WxDIVcjS3
LaZ2YIfsIlPpvDZhlwzfKKgrzWGf5fh3HkL8YPd+INrwKe9MpLLFIAswFiHLeZ0LEsaDA+a5wH6P
JOo3NUjzYRcRpfkumsATDEqIdmU3tX0IKUsE0ND53gaczdqgMWC7+6fCfvH5DMxqz8Pe55g4H4oq
aLeaDnduZtQgzeMTiVyLe5ccG5s0Il7d0pqdnT30WEtIXl1qPNf18UTwkEFgmZh0LHm9G5BXd+1l
yhSfWI85NoYkQ2JUfC1G/7lIJrzwpZxEgwPOx9gzP5CpEkllhXyFtW2MeC12YRasROBGT9maDMZ5
Tq6GwfOHlLfb3raqkz/UD6zG79YO89smSuN2NwIUdnWnMKWdGQKglwPLa6u1pKAh6G9ebNuKDhQ4
mP3+JnrvPLQuYw/3YnkzoH55sD1QOOYoPl8y7oOTufffASVpN6L295FGrBDiKQKvLVBp+nTNoxin
sIPxg+y91vXfDeYY77HQk+cicCdF34MUts6mYVdi6z/FvzaYk5acpSdyAV8C1g2e726jdMT707Eb
90TNHCTAfhXCBf4seiRr6+AfZHnNW0uboU4J2O3STrtR7873bkgmOoz2/WOogOUB1vBFBnDcsAHU
IpXY6GaaxjVIE4YjzyrUT5MiLF0nPFBZjoedzWpFUoe6VYdkbGsoP8UT8pXLjqOYSRZvq2pt6lLT
YosxjXC+RVXcJMISsXrAAr/ZDKhCWTUoPgqXvR2jcBlvL9588YcZSFAMOMSdYPWXsKj/BiKMeRV4
Ul6nIvqHxCZzvU08TN7Rrez8y7gNA1Yckc2C3AmQymyqtpQ0LY79AmD6B3cU2fuwWcz3dl+d+6ix
X7Ks5aBYBcys61fNxxCkiMLLzcuSB+yCikqmeiTzM2s6s/C71llR22zD0DRB0dSVV6t+QVo0+HZk
rmIk0Fi2221ngccZyajB+uZvW0zuvgYY1zFZRrBcODFWnWhQQAJ6GD2ey0mZgJcIiuzN8DcmWkS9
1OTJQ5uMr5Ep0oQyc1EDxAQAC71sBoml4BLqAo1V15vaf9pW0ktSJe8g6TnIUvuQrMRZpeR8virf
GMDTSCmptrbVAvdVOJitdCHKGyz8xwDjffHqxywEXgEQmMnElHYezl+2WClaW0PmLAIsozCfy6Zn
47aoTjRhByzMjE1VUeyLfr6d6ycgGtyLic0rNdG/md5Tl8zHulyxcH5nAKEC3JTA/jX8EPzE1rQn
EGAScVSN7+pUdBsakqLLs+8DNr62S7ck29Guut2QleYLMO5O1tIW3/NpxPGa8O13RZJGx//bAiAz
1dphptg7mWOeqRFdYqnef5YNgj/j0L+5cTUj47tjBAxwuPy1aurXAiss4z9Z4zh/WsbI2YJL2j7H
gfm3KpENI5efpkZWIVsAKsRayrvoBmVf+BsuC7ZyZlQVXEQHqnOI7iyAnH0rsyeOfJ24K/dDwmbg
jRjzdQEcyr6LXW/VyyEpQLdRXoFOQYPYaKoIGRg4VS2TMD0AbfwDTgWfrTc08dGtPKR6GKhxf5NR
L5kcHPxZhgsY95/Q49Qbyn5dgcrpAdxZAIb2mxA4kjm/jjQUUbKyWySuc5FUlxkQxJfS7SucCCSb
TIpIjjSkMt/cdLHM8lcMpJSbsA+hItO0zgyANnlmC7aGEYmACYAOBwnprXry0X8zlIomj5KN3zmB
Mq5aAVBDsnabKkWWwK8hWjkkWcAsQNYOMuToOSGI6GT3RtpQKO3ACqBqvIIUeRGwO2lvT+07/hE+
We8T3m0t6j1Bo8IEOjOiZv0746m11sGQN5+7FCcTYWe+hLnjTZuK82RXxNEEZKF6Od/RULSZQPVq
Ccpi1Ay54UqNyVI0qATf4exHgFuXLSfLy3+ExRI9IwG/P7DFMfddkBQfx6j6lMZp8R119T/4HP3Z
ACUGQBvO3X0ZjfvRHVCD45hpculGC0U2shfHQYbUorcxCVkLPtfMt4ftnWLmfQJ4WDRkN1NEGo8Z
1hfIHN6PXTccxiQ4BRPD3lwDpmR1pK/GdLCvTu/pNN9oWG+vqYvDAuAtUFdlB6iuPAHqmcwpUG5j
j/yOyWQRpihvDqo7mL15GIoI0594GJ+BhwhcDpDSg1Qe2JOdGEFynjlbUnpzYz+FtrsnZZzAvswc
cNfiN38iWRma/rHqAhtbJ9B6mHJZdbK9WVNHKVbiwkPGyQUPXBPEN0HyMRl3xC1Ag6HaEe/ATw2T
GO4/B6TxBLAWSg7ORb/sUbCE7D60tW/agAnHKUwcAkyFypyowCnH1nF6HMcu21bCjlYmaoBABAcS
X4BT+8+jwDmYi7KZlSvxuWm4SITwYUlwzia11PRvPa0gu3DIASr+n10oPneSY1tWIzI84+VzGmTY
kG2rR46j18cuQOICYEpK5ywVAAnFkXkDukulnrCoPOdQZGB22NdhnK18IM2e7fxvKnPVVa8KOUij
Df00uwEXIiW5Ef4QDbE5MMpotr+uMXV6uE/WGMTyYCzH3x0PGVLX+DeHTto5xvnYg5+e6MwJ5IDf
RZ8CMFXiZGhIizLtty6zi6MWaZSLMLdkSVe1jOC9+cWNZG3osjULbQfAcM00JxJRoX0nJEykPdRf
pwEZvj72uZO1F3e3w1QMX81FeGCdwu9h/WbclICoBOFIq/1rK+PvohxVXtw6jiHAlZd+qP6y7L+T
wU++LQJs0xZv/POAhJfrwJA7XNld8m2K4i8JMBeeHezVH8N3TTsOyMwC71jRp+nVwoZxjifNM4kM
Yf7jVh3IVqSoR1nWbsJhARIKMTQApqztyYIPzo19Z7Bo50bICgvAo3SemqXb+nP8Mo1+e+kyk70X
fldeeJF9rtxwKdaDXbvrCEkpezNOzPcJ8Bfe40yCdJPDARslK+3JkxpAor/YXjivq6A5+LL6CUTS
5pl6esiWGFWDjulu7xR6qI0nnlenBAxOlAmOfZAFJ6UfUssHMcbPUVvWc4XUE/lvEddrwtKklA6d
15HGzsqzAa6tM0q0Wdzaq7HLmSQbWEDyAARvIcKnUTYWgBQAfWycPAmbQPIZ+7/nyDLOJNLyJmYR
ONiGaUOycPHYXoAodH6XsdA6oV7M33IzZ6cAeGzX2YqcVS+84nvkJfuWVd1DMOCRrWgWwHPcbyIP
LLBElkBcCr+jViCtNllKU6z7DNljGhUoJhggGvcO/tLYXJewS5bhb4bOAr/uG12pRgXSMoUcpMdB
6r36aYAg6gEjV+YRjuzotm56jcN+J1I2PmNrfHwWgGOSyMzRcZYyL0DGuZt5YqW0Usbnfu+ASPaJ
RIWFRHfMh+YtDfO+dfEYbutDn2CDuovYe2rGsO134IybNn1SsWJdms1jjQrHh7FqzPeDYwNh2mn5
jUcTWsXaBKLVgQJgIZW8kzEXV5jrLmBf4mCyNn5iG2ceTdnVnQtvNaFM4psRJTiuc7pPRpFiwiBq
fgAkvfkxrforGYAGUKwS1jjX0gmHc5eLeFuyIPnWodBWRqDQy8zDzdwNAt/TNyPn/KqeLXH49Y8j
Hn5t8p5flyHBMwp+pt1/C4DWsOtqsGkCwrXCTpScFNGYGm+J5uACUJVHUbj2nmTN0FMKZ7vtIqd8
yacPxPEd24k4JZ7NAa4SLp9938/XQ+l3lxmM8i9OcGPF3QBWA18+Wwmqw7RVX38kMbJul1PtJKmy
EmX2alWEYC/yWbGbTTGCApmjXL2Zk+fIsq3HelhOzI/zZNNIZHssPWkRqpatIyuWPRvyr3qJer/Q
JRMRVzcmtHYFmTbmd0Z8SSThBc5nsIeRP9GgluwXZg2iVhyxAp9OGmgFqztUmWGvY5/5uemvorRZ
pSh7XCqkzpjjVucG36X/CtTxosR9/nKXQkwOGao0cakUxWs09osiBCDlHANdGojGq7tYN+aGSNbY
ZPNO5Kdj4yCm3KAYDtPRvJ5WbjzwK8DEAhxfD8168Zz0K+iOXjpR1M9RAZat0vRMpDNAni3VPh0D
91OAVIuDBUyeXQ5m7K9iWAdiZH8Bec/d9cyvD6Ahsl+wS7IhPRgB+dbAJvFpLNvswxT07ymeExcA
jx2L4qFsHe9qTAbmO/JCFutQ4xy7/Iri2VNZjAB5Eji4dut6+Vz0nbcF4ig/hE4mPvsNO1siqp+b
3pmfUBeN8+3EfjVb2okfaPirGcvdd05bbDAH2GFT0v0wzEn9iA2DQXHY8wjnp/FUxkf6iTowA62o
iSTcsdo43DaevbL9lJTC/Vr7IFcOndx+mrqpeFhCPEpJ4Sb5oW/79CVoRLgvgGm+XwA0+xLPzpYM
0ppnqIGsxQXAKt3V+X+cfdmS27qS7a+cOM/NaIIDSHZ03wdRQ0klqWZX2S8MT4ckOIDz9PV3IVku
amv7uG/cF5hIJCC5JJFA5sq1JBLI45jYX4Hy/RqjwPrJMEV9qDnS6WTnKEUEOOdrmGl8U9iFs2+s
Unuyh+ZTgER7lONpPkCJ7rGxpsEvXMDS4w+B+zFJbvUeGghkavKoPRe4IQlhQEcjr5AM7/D5+gnk
jxMk7rFABgHjiwUQJft/WYCWD5qmPsdWuq0VB3XcYF+dueMtUOny1CoT2alLjShRDto4g/QXG10t
fuOUVsdBh3ZvtXaDoD8sm0xIrTtyTftNaj5cHNJW5aS2uuxOP3wQxxsO0or+FSYcYduPjThtyWPS
9KE9Oe3BaXjp0tXss+zgwzSI/c4ZovXiSPMsHkB2a87/GBooDZwc9cKhW5ebSFXUWKqiRqgrWw04
GhSnaIBsNLoM9KrAhmzLAEAc7zPC2FFQT5HgVFZbEsA/KhAyzMTxBeQOD4lWufdVnaC6VcWUjAER
nl5jb4mMvM3vPCJe7QoUwr6ZGkcFc6xV6yCwjB00YPZ9nUwQGe4CbZ24kbOJwKOZYU9crDPHje6r
MmGPnczj/ViXwI2QN6CQJbA8rTyEraU/hpoYzmqtcMyRxyryeuuqYO0Szp1jusIwt2xA5Dr4GHWi
BoxGi+No52feAu9GJtfqhZ8PCIhyCyn6WImV0pWFL0+DjNFihnADEB11lo3rFrttf0AF0YRsya9p
mIEKOuSYlKQpJJVRTkuD3VC9z6jUCA3TAM+mt/fjA/btbI3PwzoTQxIwN+Y6srVkjePxL9okokRC
9qWKwSFMbjOnUqKcXTtJ12S8mAHn0Q7S2Zn1sTi/F0Rn5b6pjXaHEzg2bmK6dzPL+1fTf3Xc0FYg
426DauvhB9ievtou094qFD77WdOHzyG2eZAX59OdncY4RLSFjXrvpD7okHK4mYwCZRBZ5W66RHZb
u8yQPE0Y5EOUhgiIrNx9oQWbxUR2agbLGZrVRb/pJjxEs9NiIuZlmhvpKAsD4m1ASTlQ9mGqx2e8
8/Sl1RKoRdn926CJeu9YFV+3Q9W/6WB7Bg20mE46dIde3AGpVuWWOTZUiIQLmQgtG96k66EEUbMq
xO9Q6bYPuAx8CdaFk5AAyeoxbnZtzcBKBeyvm+bJPtArlHWQCzWaCBH8LxPTr3ltdTuaB35NdXPn
+jrqjbO0vE9lhPu92+Kpaaha5nTCvZW6TFU6L10alco5UM66cr6aS6NRkqzB2YJMbuGA/mFuI6Be
fl33XH5cZ1Dv4LoBLIzXsltqTBX6XbqL7XIeWT8mz6/xt3FyEhWOPGOU3EZ5aJ7Y0CF+qIfRzmMg
QMGuCEZqXEWBmwIc2bDZsFgJcpEUEDVJkbyHlO9vZja9g9gnKs3xsPy1JEE6Mhy+R6DrIdtug/KM
XmZxQTVxvAktlP30diB9B+x5yCpAuSMtou5OqKZvkc33QnAY0wA1qPjp7vIELOJR4bY3VzPiUbwJ
PPb3VxNCpMbdHAfjZQ260vpqG8Rjf6ReLZDYXMVOsuIICZwX39xgQAgBgdPEijVfNYiRgaIX+9m5
S7YgzRRPrzLS8IU3NnCNAzn6D7WsUPdyCEgid0jiWTTQGt5T20XVkUyovhZrLw7BT1NxZ2NaSCaB
lEeekBfBzZQul4a1+o6lmjwsJrpy1D14tgn9chUa8NRokt/EiOE8ekGH375WISOsDnY4v3T7LMNe
BnKaEOPxvG7NUM55T2c/HcH7DY8cqANAxPXJYmF+l03ePupaqM1eLaUXZbfvpOGtmgE/jywx+C6r
gxtggKIniCxGT1bDEcaBXs+utDjg/nUW36WaO3uM4WdUwvEU3FNBACK/ApphEL8JwNukc0DnpR4c
qZ+n+PxaL+w21DWgkKptaXjEJniN0G7pU9fNI0x01MRltiOH75alVTcLJJHAjJ5h4NNLpNzhYQpw
StboYtc7qMoZZaTNcMU6hGqW7NO3uEnxrOhS0zrjzGedbS/7FwBl9Q31FnvWDfEev4bPOquts6Ga
ALqwp7B0sk/SaT8lSHoBBrQaSBtTuuZLhZ3BW9Bok28Y8fgA4gwP/7lgum2F3UMrINe2FWY+oMwY
591Rmm/5UH8aoqhU63TVwD9PmvFEIQXgEV5Lqw+21FuaRdmRbIWX81ki8sqlbLzr+Rzo1BaUqnSU
40g89av5uFcJbZVXgJbQyHIERJDO8QMIwSgZjvrOsACHtBEXW5TVUJzKjpAm3mUGKCu0KnN3syzE
iPr4ECqta1Csd898TNhJZOObLuOg8fEESXn+TGoSQHeA8UUWJ5rnTebvl+lcpSVVeeneSer+JmbR
tEPuqXox2gr6oQnyBpr4yRKLP80OvMNjhCPEp5tix7zqO+m8OwQPIVF4UnunhkY+/MhUAxy2nrLK
xtOglGUEyQ1h3Zuqydn40wIBz753TPOe7EEr3XURT9p6sY0Sj0zPxCeL4IEWrPQs0O9d1DFjUu9Y
sFgNu1jItcGzOWAHAWVoY3I2zRR7h96w3QNdVb/pLi7kBwrK9xnLNCnqVRWZ+n7xdfrqFXnbcovj
uA6w7V9fYvGjV1y6dHX1Lmjuld8AAbiV2VXS54pgsamRxcpyl28t1YVuWj83NEq2xQWfGfhuKsUI
uDjGI/gyaQWaUjdTvccHCzGSwZ1uRq0Y93plA1/iNd2m9nQI2VnYxZhmGn1zhHHTOiGkay0PeDuX
2d8hnQzdpsExX0q807WXetqZVgJ16LhPOwGpCi/vNgbAb2cvSrMbuvPzwBMAf08vdOenRlpjsbVl
UK1nBUVHQZkhUw5Imh31iT9E5srUYnlP3madJ8sCTIBuTQPPsK2B4Io3kL/DfzrKx/60JnoNai4I
T8LC+WK0qXNOtJA9Qrq9Lc3oiZoCx8CNLSxjIwBnesIetL4r8q8yTzl2o9j3rJsArPJzf7RByj6A
rukA3VCMgztxNSY8uHPjWHsYHbwLt5lQ918GD6I1ggdXQns3N5GVoS4NeFM2rdPa9jY0y6occYca
SR2QPORdo2PgOektjsNHU9r1XT2074107XTjZck2bCU7OqU7rjtPuF+H/qHuy+y7B6J3vOO8PXtW
ABkGA+89i4ANZE5abgfHxW2eezigBk7F/QW+Bnox5JIJk0ZNDmCGN43Vvpx6830A2rbZjIQz+pFt
8XF80ksD+wjDuUW9hwJ6pY1zy/Gmun3OwUpNfQvaI+uxZbUvayCRuw5lnU7wpTATxDwmhSMkmT66
qiCzugeP2SlMxQ8IK1cvZRdUW20aXYTLC3Dp9WW65k7Yf8nTbquJgP9QrrbFy9k17uQEjJiwD8hs
dedegJOAg/j1tRj0ZOclY75NJ8N8nTxEUKZJihON4tPMco9/WiYlui3vp6mIUIisCPfAO+cVq9Zo
ulvEgY4ZGDWB2P+wNYqub+5f+s/XAxgMbqMMmnimW9nHHr8xPxZT9r1MXpzRNb4aE7bsMs6HYy/Y
cE7BieWXoKnf6kkEumKVE/IUpbndSbwJ6gcqW0RXkBeFAPjABn8ZcCmjtPTp6nqJogzHLZvK7/ir
RChKB43O0pDNUyS4YZ26azyD30dpQOjxQ9Q10Q1zxYi0f2sjqQNGkmM7FpCcKoE6IBv2Te8DdDWR
N13KEU+VzE6gON7FIAorc+QvlXI8ciTVg0KizjZL6csvNmyNxb5hHOmsxYeGpZtpZzsPgWoKhidw
No3bog+Q2EwScdJKt4RikxZ/Elz8rFTNiWY8d5ZW/yhQg7YCFmt8giDPuDWGPL9NEuSVge1/MbS+
Po1I/C1vLY3y2bS8MzIV3N172Lad//mP//w///19+K/wp7yX6RjK/B95m93j423q//kn091//qOY
7fsf//NPQBmhy2N5jot/TUiAW2r8+9fHOA+V+39EaVXleSPNcwbk646odohWh5npVmeocVxMxLyz
dGf2nRg6LbiXb52kiWdCHvK4IvvpPA8Er8wygO4LkqPNwXMQI7Po43GaHBFjxsdMlxBxSIALgw91
qYHUReK3if4Qj5blS+Qrv0Kj3Mefn/8YoR+0ygqteNaQg9rqtZ0ejGxs7kwrwT3BAP0bSf9oNqL7
OOuFN7OiHvVxsgxvUspeLv1ZgQ87mWAV8ji6IXG8MdhM3np+/okwEdtC03VoRhQAJFK/Uv2RZ3a/
BlhaOya4uaHo8iF3XeMhjiCFXo3OHfXMLB7uuqb1nRAJA78DpdstysafF3+zT+wb6Cyi5JtcsjrK
thkP5JoWoAYaQ2JtDEO9rT9eR4eg+cqInHA/Lx3n1iNIztIjLa0zKz73XgyGKi96ovxCV8pzip3s
iXqi0BnUfpC6cIJe+n/+pjn6375oQJe6wAtwz3KYYfK/ftGq1A7HJPSms+4Y4S3pKPFqKKJZfGlW
V5Ko7otjhFfmYSjP3IJJN2/nftQxGa3/6qNPRVBvUZOJuxtRGOp4vO6bsQlXwWhk98RoSANJM3wH
dZi5R7oAck1jzDYjvlRbLVxlYnS+5epBZjRWcYogXX/ymIn3AuAl4I32dub4tqM2PvNyLweUZO1C
E8x0Ye1a6wbs4VsTvEao9iqF5lO2CayggKRTaqmyUiiKjtkdT5FmmXvgE552VZiWRwiHlufGAFiQ
DnPq9CbNvPQhMtrMx7cPD31kmfTTqMaoFb+PhvaXP39U+Olff1YQ+MHNwATgwwPzqKPGL24KXacN
MrPc4QxYZuAPk3t0PEN7MsraPU6uVfhFF7LPOISaK5TuFufWTIpHbmgvZA8iTWwmaU57RAmNt0g7
WH3LPqOkr78ZYyPYkBfH8ZOXqbMJ27q5sdKivsuBO9moRKtPXeFN9V2kmjYxLwcKVOad2gkZ5IoJ
X6gnbgDlu00eFuHNKArztY/BS+gBbJPXvHjRW3A1Kq+xGjRoxWBS0E5vLKwblAYngE/puO+sNbPy
fNrySs9FBDbysnXN3GPA9P5z22qBXzu9eRe7VbSH4hz+/DjN3jNWonasnKYvMor3hbr5y9w+WmO+
EVqE8d6tHz0eJSvpNuxAXeaN1t2QdQiMAo/uV24W7lDMEkDSqdD2mnAQMY+Nt7EIxDd1AT7e5FuM
i15Z1AVZPoZyfVp8MLRjeVre0mlxaejciEiEs4Zyj/RpwMStZvvnb4/lWNffHpNzIBQgo2AaeKrQ
I+fi2zMaiZOEkS3OGhB3fsld62QbI35SHrSXG5P9GFRBEplokOzUzYWe3ZqRvrmyU5eaqO+atdNK
bV73d34NS/aDjooSqV55mUqvMA4QCXIS9nplp/fg5G53EEW4s1vhHkzV6BlyY6j84c5h0AZc0tB8
SVbq0xU4JtzDYrv2oeWWYbpCseFNiOrem7SPnvBzMrbvr/dvl7p4E8taV0tfvzI50rubVyf35X1n
IJjN1Gsv9gu/5VWWZRbboMUvvGvqbYCP7uAlCQTh6JIaAe2kA453+mGx0dWVDdn1AYwKaglqLvq0
xNx3yhgMTQ3CUL9b43c2ehmAAbFLvxqOQFK3KrUq3zIP+AYmg5/A3CEd6U2fmrQCH4VV9Cc+TM4B
cExo+jla/IQ0AHgSgRj4rqRT0sYKfrKCfQVv6vSJu/2vSWqTUhZDt20K54Q9fAouUpbmvpPXE+pf
ELDTci06J719YnQ/H9WobJP30awrYhpFpjh6oglTG13OJ48Y83Uk5La9m8TbAbCKo2OYqS87UGdX
MZ7ig5FAfou1xnPbmoAcFeVn7A/jXWKiZrsfneKzkfMbPjD2TNNHF9gGW7kt0z38n2k6slgRRJZx
rpuBdkzTvTVExfF//cDYzZg7GnGZsS2dvF13lkzf9Lo7O7XBfyDR+sC0pH+1QMyz6XOrAad07h4z
04w2WW2kb97QLK6lgGRFE7kvbllYZ692QMjTgPdT9VInMEG0NCFYyEem+wDFlxvyoxFqUD6GmnTM
uLJP0Br39bGaNkYPLL42hs2c5VoyZ0uCq+c2dqQZNiUqSTbnz8ivM4HEawPxPpdmXCXH1Fw8YSDA
oUU7kgpMMg2Fk3TZIb3WrJgdbuomFgeyycJD6RsNFM6k7fHc4NBmmbwCwBtVUVzaJTvQla26dLUM
tKr+uKP6Y7okb4vKhskJpdSoIF5mtmVarEavBsDam7qtkzXfbbXrKln/3kxdDFUl6uuI8VWrVolf
LuODTIFsyICPyVUFBTW1Ko2oqN6C+gMgaysj0PkmUfCVxREVhNo+ROB9/h/Tfz52sbnhuHHMWomZ
+oPMfzQm3kfoLwU8CvNFo1BhXStv8yZ9b8rAA7P00qfh0VBgVTJSH+IuxgYbwXg1j/z/rDGvxutq
KzTdTE5uVqQIG4OIVvM87x6x0v7AsD/djAxgDiA1dgSgJo8Sv5V7wwUdD3noINBcFVWerYEMsI+g
XN33XtfuqUeNp+xLF8WE7aEMK+BcUSlYWKFEfYg+bEazLcsVcZ3wuB1v5z5dRqWdF1u6pCZDnlsv
pbkFeWwr92Sj1egqDgoFGVer2yD3RZiVN8e8xqFc1MDKPNDI8jo0B2HqCgC/XhN+1TO5J5jlCAqB
felAQ5xQmmTrt7Ud6E90bes43ZG7qwjOUQN16R7WXe3zIC180EZ73Fi1XfdjYiZeCfv1HZUoxhPo
x6jLFNLZrK1s06jRSXVp1BCp3FEF45gFGbjJjT/MXZxprmsbBxmm7qpCme9tor5nFiLyUI9GFh8V
P8qqF1OO1BjqEH3qp6iuRD2XGqJGGFm36UMbSULlSbY+j8NkS31adPGepwR9t/7z1ozp7HprZrmo
AjQMDt1G5plcbd0utmaOHmkcYQnjBPiWaPbuZ128mU7pL+jSK1DqAjb9ty7IDWt7tUhk4FfbBNAO
Dro7xJbkqdPTBvXPrndMvP4ha4fmkUytUciN3dbthro08JtJeTA+kAM1tZrkqEnLQh+TeqsrV9iw
p/Oxr7DAPidT9xud/zIoSYA2fYqiFe7D5Z6MzMBNXwxdh+K4zNXCzd9kPPC08XC/PPQk6kFw+JyQ
8HRpQFdt61iiwAMtR74ucX9YhYMdgRxfZQgaBQOcIA8mSL63SdiGxxqchNDHbKydmEz7rsPZHSBW
xl/CYayQguvdby0HuTSCyCEQ9u7K63ceThi3KBOEQOuSi0xF4q2tGifESNrhsFoSlHO/MZDzVRNj
iG//+Qvk/e1gaLnc4q7Odeag9sW4ihaJQDYlfrrdKfRA+hOaqPBdlVOJmleZ+qYZoquVGVSoHTcH
7RcqTsD0XUBILc2sNRmp0fDL1BFemoI1hFtrP5DM3Di2OWGTBB6/FSWwRAsO5TafJp+6kH0FZkg1
5L0M4I/Q3JHLMkB+NGNZKlLSXXph51+CWiLpiUqUpz7WIK/sxhAa4xwFVCjK8gPdRv1Z9gZGhOLG
RtrOr1X4tf2QTKErsqHOJNlxTT6RlMpi/53vhUsaGNuu76aVGMfYH+tMPxbccj/V5k+ucH8ptEkP
uYOMXTM6wxt5VVGvH1GI432y85+W8ipHQOZCGwk58sJRTNGaYi3ywlpkXrxoEq3FwLV1/PM3g1n2
9a0FqWLOTOZYjgs9enYVMzBAGNlGntWerKl2/Ukxa1MTCQZJQQ6OnMVGV9k4+KBgEedoCCAzQX4M
T7kLP5zAsnunGhGQqsW5deNw37dWvZJFmj3ht05pdkqfuzhJ+7Eh+I5swObrR6cTX+bM+8SrV60y
tSP5NgwUPCk+/jX5VnlZPuXH2bOPQs9vq8qc12mxxTvWovnsJgBQ+mOcvbkOWKNpHb01pl1pNBpY
bpxqLUer3tegSwewmXn70dGST4iz7GRpjF/6Nrq0FyiPIrtX5Jd25S/0ZPoSpONnza6fGts6o/S8
ecQ5NLh3mXyNES5647Ujd4p9cJuypnwzQ+v0DooSpgXYWPhDgrThRLgb1ZvCMDgRKOdjzJ4a4+Wj
R5Ccj97HPFAIXqxCa37MA9tCcKJeHor5FbIEwM4wBIhVLfXvJqdw/9Pbozf78RbI8+PtTW7tD3mL
grDUsZXsvFE4EIx1tTut6zMoMdvFU4hTFUJ3TfGU6/zdtowuV+SndbX5v/wWvOtQpwqqu7bjMNwq
Ef6wr34KbQ9wfpj16alwUDHGmg7bfMpAzWkpUJftDKuZIITwKz9leiWy5PZw1KYKGQhUn/ggzeLP
mhYmJ/yyfobCtp+t0Q0eGj6sHZbyZ081KOuGJseYPZKD55Tfhc7L09wbUHTetY3ckytSn8A0Rizc
UpcZybgxrP4zeErSFdgMzYc2b82Hqq6z3RBpgNUqGzVNVHrrpHLazWLT2iDxx8hxdrZtv/sB4vvD
aD370JoOAs2AtO7SICzONCur8+xBYhukXoUsiMSVJ4A2b5cVzC4ND8s7Smw7AkQhzA+TjlJQWdf2
PUrtehUrFYiG59PXsQV+rw7SV0/E8U3VxXJXFrrxlga6Tw5QyTbWg42qgwGhlkfTxdeGBmhJx/U1
LUIgepUHqbP/X+6K5vVd0WAG13XDMi3LQm2Arr4qFxuusovDASJM2jGywaa+FJHYyPLZyPXMgtWL
fSkmubJBnrtZu26IEhZUsa2iLJwu6FyXYp5IQpxA96xxHl0GiDPWyCCJQHOXARMgHLaiETtOG5SB
1vcNIZelDuRTIoCVqtWlBXTr1rPCcUXDGoKMyY4uITe9D4wwPOC9dQfdw34gk1rxVoADypexnW9l
250lbt0/Qru6ulBDgyjqH9PUXA0NsExq6C8+yImkK9Meyptqw72yuCO6Vpd2DuWaLHOH7NWGYZt+
9xcLEGtiVesKuCC9xs9V6XumuK6oySfOjgJMRw2xWSEuC2aSxDG+lVJzbi781DQHIOdNx6LWn1yg
kVlVsU0fowjKHPcLj01cFG2zInok4rVZGlXdOfXFtlN4gaCooie7h54etneAuaoeFCtuAsR58Etu
OcpRocycppAy7IHhr1Z0SU2ujHTluhNIL0TLN9cD3fj05y84N6+e+gZzcIOzOSrXmGna15kCXk9g
83MABshDiQgRCtpfemm9FcLgtf8IFar0OQYn0nObM9TS2sK+bcw2e05EAbSjKG3wnaCra1CkAAYz
A+CJo7Ci9RQjZoOggkh1D3CQpNxREocayLInx6gUt7SPpzQP2fVC7lHIkAwPeiqCnR23WlMoKp1N
pP0YGtyWcPf7GtoC6V2gj1G4+NGlURzYvzYfSeLkl8ecDyYPsBA/xDjzzXkY8AIxoDORUqLMjWvm
7Nh76etAMb/ObBlUx7r3UdEM7NhitPRQcvPnTwGR9b99DB5+057BmMfAf/y35Bo3bRdbfkRKusSa
UIYIZvLJD5OujsCLqJeo0Ant4Xs56uJc4Uj9ZKTZBlytkPUBBOlJKyITR7G2Q/alxNYlZtNGeqH7
KHLUzA+5Y0KioHYfk0Lrjgk2U6C/7HJ/8koBNUTPuCHnXAftIJh+brqkHHK/6sZsXeRhsJ0C3Xks
UtPeAqrt6F+nONcfrKlrtiDAa2+mOMBuFuQZNfKXX6KoaBCKHhAZr/rxDbVkqxRntNm++KeI8Sz2
v/rTOnmb/OhdCGhQPasOreGdhciQb1Mt69Kn4TwDY5/dGQF0fIfiGAo09phDUGriaITW76VMd2Si
wcXNSHHTBOIbfkaM4m23dZNb2ds60IxoTBTTnFupPxeV7PZ9KoqdnZs4pobh1Ky8VK+PLl0OTSp2
7Vh9nbvQeHqQUxluxxTU/isNEYVDPnn6AccFXFkejNS/uLxwnS8vHOZpaoFlqXkqjUR1C4GXEqjJ
omS3cdx+7sbI3DaiAY+TMWpoaQRgSHZ70Z/d1Ry6qkzQNPS4cW3mLk2fF4FAKWi5itWfv/r8+gEL
RjvLdpGecLDlsnTj6gELaEPH7BT1DtWQRxMQk6jBg2paAZVfZr2Ijys5Ru+25erf+knLwmcTB91D
Hjzj3JB+njLU5HlxZ2yTqR+/uOWL5EP6mSlzjHT3VovM8tQlORjdZRhAZ83FaaOwmk9WpwOahaLA
oIviA8MhYS1UJaFRud/c2DaSU6qX45094fbphwEkLx0trE5hBoFqj7XmfQAO+nMHTgFkOvHSnixA
RA1y+vsWhVoXAzQDWlzvM0YLlKY0A6jqbBV2GJjA+jPPCKBz/yUVAkshvfHnz8TzVC7/ElTCDZN5
uusgTmAz7vKrMEFj611vcjmexhToHgNC3IiTxa68pWZM0gKKVGjSBqihFV2OrN0MOfSUyEXL2uKW
Q+Ppfd5Ff/ZWs8lz6dZB0GytQItWmeLfjJHX3UinlHdiYPKOrhoHUn0yCtL11cAE7rttVOAETQOJ
2jHQFQgMAZTFURzh1V9LpWq9aAzigzCHp2V18vCgc3vMzWl7sYaayXF4PrfZbnGnZWhO1ed+Bup0
KGQn7Fbkw3AuiyxG1kniScUzYLaULTXq1Fjh1FICwA1IWsaQhpLZaP4Y7HhVCcuC6FL+pPcdfyts
IGQgTzLcDz3KLmpIAW5YGNwi31ub66qSX0Tfo56b4w60+00XGZbxBmqr2BkCeOJrI9Snoqxgu8Ez
dOwvuQ42TVX1zZsepPWQWNy1pgFCH3zTADq7mz3AHMJ2bTHpq2wI4EsTPmZNbjvtGtCRnaeZfsA0
vztUwQbBBoSCRpavCUwE/mlE0QhvRP1leIYqpWbLtxpOZe0KnJgTCExBhwqKGU+uXaqLm2e5Tnlb
IDn6uc46zzeA8T05BuBbyEBV6y6ehm+tsSascqscdOUAxd5gz0To3hLiEzKTzhaVGngoDgrZtWBB
Z4DoBN1TANmRMVZAWmouHKOP4UXEDTyZWEdYKcrjIZrm5yrfEYbRqxZNkASgnjXBpJqWEkOzC4ox
b4wwvfMG03lMqzyGRA2KGsYcD+ZhTMvNUPbTZuyF+0guxvRq4vG9im3rxrRN+ylwLW1dSxRQlGDy
eYqQ7Dz2Rf0FBFpQEs07pD7zuF2LknNEVlCwF6cg3wMlw3QYeHdPpsiDrtCqyJzmYHnsAbe+CXk8
B6xxovUel1l0NbauAHdY8nxlb2toiqD87+ViSZANoNijcT/RixYkoFXhhrNv0/yNbPMi6n1BqKjb
64n12Y5CsEnVNSA6Fiu/dqp6cHEDkjjdu1bwzSu9cJdCuGBlq4xererZoKaAujktAOBI4/6VnTzI
lsRj7nceOBwdKo0jY6TK7ToGiUw1l5wvRufJvHmfR840DVApxwfBXo5a4RgUCnX+zQxtiElkrf7S
RN2wRlpHu+uHdtgNnYCOscQZFtRi5U4gA3o/hEO9tpog/FS6PaS/8oJ9S7lxAxKgOFq1pVglaa/9
9HLzLelj723Mh8rnSVaeUQgJ2kawTMvAqPbtaL4SYzQ1S+nG6GVbHWmCI9m7OgCzbwXSMV/Lm2qz
VG7Mw1Zb7Z3Afp39lvXUKnnbva9iJ9ui3FFOW8cTCBWkTjB3Hdv1zhOwvTRoUZq85JcevMqDc5i0
+yUvrn14kO2va1SqLKYwih82lEQQu0hugf9FGB5oZz0xUXmXOelsIxi00w1Qi4fAy8rqRhckmYq3
sjeNDSpm0oPmZuzoNSnIK+fhQBFXquFsAHdWCoZw3clOrFZy2ElmxLemQPyH1EeyCvqfouZHKmeV
AZQMey0W2I6iFJYaGhAGSMyjEAn6qe8RBH+viv1llPQbMHJw5Csi1Zk9dTlH9nrwatYj6lcX5t5f
JL2IMnm5+xoPdrW7mDdzsY6YyNTE2RvQ3mwF4TnQvXRx9NgkYGUso/y5VY1TstdIGMPJxPbzubEQ
1Nf0HlUzZpM/VyzNDjprQAmhfJu0jR7LJgbEE4M04a/TtRilFHEIeL7Rp5sApEM3rTuMb2BL2qbt
oD8HrV6f8RRoQMsFO1NurnLrVbeu7G3sJfozKqr9zEz7I7g3QSCga+MbYgCpYpXzbqI0mVcUasWC
B+8rkp1emNy0DGirFBywCI91zyKOVIl58co0OzwliBasLCcsXo0wqHZO2/ENdZ3S7PxAACNCXTfx
TmDNMR5oDZmFazKPtgBjg1rD+Fgjljj+Vhpfl6nUUO+DyAPFIFoJxg489GfTYkcgzvRZgFJpss1x
iSEDfM2209e5O0EAvuQ9+JcRebwrzH0W2N05rxwd8sPhcHaTyTiEeov4sMZ5ejc2+C6juHPYGTWQ
ButU9gLF2l24wb4CqixRC06+zgnvqDFQ43xT1Fq6KrNIBms3G/GXNG46t3/38OoMhdZ5wr+C/S3c
z12aC2k1tgY2CA9Z5d3FWTQvKrS233e4yZPbYqfu1PwrsYQFjAx0LCvUbuwgvITtSAgh8j1qWZ87
lN6dAy2R53nAE13hd4aLpDUwxBfS5TZAKkFbgPGQwMVXcuazdDkN0cQPb+oZdXlbuYF78DYmGGEv
ytfp5/luxcOrvhvoV+uBQrkv7ubadPpd8zVU58DtGtsvYS21ddVwgN0BXR+jVVxbLQA0g3njsrg9
jbnKiGpIVlJAwxRt53OUfm8TymDmrJ59lsAHiAenHQIwkBNQGPpEweyviPCl29+CDKnaL8z3dNUA
sqTqNQ6gy31AFdn4LFF/+CjaBOJd6HWtPT73tjgFadLfkYk3RujrQxUCY4LBAOjQDbZqfEOjk6iQ
p2zyH4WdSNDdJN3nuhux17b18FbK1vvU2dJv7LH7LKTm7RpkjrfkJtzwiHty+JzwNj0hMZ7MbppX
x/7QdAVOdwF/SnJwWub4Ahe64xySVLSPYcleulEHRRNqsx51BKhOju4cU9x0HnPVaOX/Zey6mhvH
me0vQhVIECT4SmXJsmTLYewX1oRd5pz56+9Ba3bk8e7d/V5YBNCgbAUS6D6h4quil9Hq1meazaMZ
SHlHEakCeySH/zGwn4fB5PJ5dHj7pIw3avSQFLyEIAxQS+IzuQBTCtX00H6OQsN/BK5reY1UTf+I
OxJ+2b79hF1glUDbIwIHoWQRtqaqyCFyboLpTXvIhKNQG+AWdmodNp+mDCYZfiHUM3YVzzeJhyJI
8DQisbHBgWq3vyU5CDgStFj0GpXYABgxe1ChPKPmnr/EhRGjvACMKoyI2aNs28Qj3Eni22cBgOVL
ADW3a0Q5pcGlaqv/OUK/ii/himcmvFxNoK55UH7mMO1uYDPUt5ABCsdhLZMxAFsRD/ElCkjTqg/H
+GyFGaiJoYrP3W5sWnaiXjoUuStW3MSi++eFdPwUwxE1qiDOrlvXuNiXGwYtYq/Dr6dYTbH9lnZp
uKfLXuPsuNgPhv16jSijVHjZwGAlATbuzz9xqHvIjeoLQFrk5594bbN90UXsdLsccAtiVY8cRUGa
wOx2U+g/ykzHYBn0TrVhRf/uGHhUlbAuf9YtXlUfWknImvsmM81nS47XscbvxXNhNf8079cYVJsK
L4rZrpMOvnPt8C12e+wBdAuG9cFW+eB+U3OUxUumUCqqp1XuI1E3adWovimgr+7X5abXdORJTvgd
uezJpVpmHc7fkiar71o9GAfpzwteRwdrFbkWLlTyYZFDFHJjl7iPJPZ0VRm96Y2qJsbCuYzuSJGU
+isBLQde8HBFIqTUN/fpeGD2cKawW/+v6anPQELMymGtxiGBE/3M3obZ/Hl26/t0Vs5h8D5DQe46
Q9XNycmaQzuXFryAJ/MFXB14U7DxEZxWZG3GV6dOzRf96D+XIb90OgYCQ+KQQvPDs+04P6ah0ayA
7a4fC3O8g4S29Qo7Omc3hQF2pFrbmM0qXRo+YFrUROvOjsfuMat70HChz23xqPQXxIka8Z/7z0Hf
AloQKn9xZU/VIk+2kwNRTaSowA7h7dHWf9jAXUCx7PDRtkr2HHcb6o3DWkLJhJ2o1UDj+y4U4PZT
M+U935a4IS+p2QaZscKbX1yn5rJEhSMq+d6RtdoyG5tMaOmYwgOBAQuKBiIPI4S8XbC75xECPTBH
pGYtRvc+NN0/osQdt7jngXsFU5N970JWa6ib4STAtz7FoG9uSg7L6k733QYmfIQwHYea6a2PztJq
aJYGRECXnwYUH+rFpNp0TQO3UWH1WqEZyQR6SRqgV0Pl7pubdNWO+iPbmY/KneeVnN58ALXw3Xby
Ozpr4PDWenQadBgJXRRWPMvPkoUxuxOUrtFJw3SIaZhO+0wiMZf3bCl4ATgpRLIbVckttYJhSqDp
pO/d1Baj4x6COfAiPUCjKdTT/gPIZTru5wybcLHbVVxKV7rgTX3KsDnKDa2hnKIjr4vRu6KoBvha
YoGXr2+YqbaA5H7Fh3uCTE2gW2qnrvdbQPb/TAKUyF63KI7DQCDIln4K8u5NZxu5ElS+wu+3Hjq7
hfpQtlcehbnhd6cpF7GEBtVkhqegdYKnUkGKdh6hCAB36/AJtSoO2fwJ4AE9OluufwHoQw9RB8Rf
kdpgjbWncK6aFPe0GP+uDofThntftfaRWjQLXsDH3p1ToDiE4Q1BHMDIAF95OeT+voYS/XMDD9Ml
NsjRttVNWJGCcW1BWI+CDfjab0U+yQU1Rw6UQWSP4CLq4LIxq9Ocx+drbAP8CEwqPdxAgmHRpXiK
oYb6SC8zG9mzZP5wT6G9gd8sHvvJga5jh7bXQLEFsJ0ZFvRaMwWP1GA5/d6kUeDIzOsoq52PwaCk
f2z+09yqgHpB0sOm3OdY2sP+5xIMlTy4kVM/ICHWPOgumYXykGBX8UD9JTevXW7bLPMyAZfJdKD2
BtkO9zQEME1XenWedO5p1ocwKmDDMao/KeDWj71aD5lyP1vTwPUiv+bfgsMG6hrjzLvlFRaqALNJ
hvid5DupC8yyPWvq4kRA0aSZAJxOZbu+xQMu8U6tqo6NB9GCVKjzcDbx1onZQxx1vwdePIVcLBjC
OvtGQXlruOsee59FV4TZSXal/uIU03sDrUO8fd10gqJidmrTyPByjelpkRS9DtCMCOL2H2bAu30C
VC2zkYML+YZ0d5HewGLLfQLFxXxu8w+Nv0YorGJbCvtrzthEj8AYuPDXARR8koN4NeKp2FcJEkBk
xIMNQbE1RSOTYzzzL/T4p5UB2MBrZnP/RK0cdKMVHahJAzqClgC0SAAzwUCWh4d7atIZCPZAFNKi
4dfl6BUgI/jzchQc4Yt+Uj7uGxK/ZDvs8asMDbXrWjtd4Mmhnpy4mo+ZGL9SS/QZNCQtPkO11/F3
EZuip571HAssDeDRTSvJylOIxUVedsAJJnN0TAVsAATqMU8sMMvllGXDpq9Y9DTX8I2IQa71aKpI
svxumsYlpOiKQxACMlSVAxxQWFxSc/JNZFlYnmebf69/GFT1/q3+4diO4aIqDkkZE3jbT0UpUcal
gewFHtIBK/fCxNZFleyH67M1G3oIsEAzdeyAO9Q8ZhDKLagNzAKMLWyIv+P28NVibvBuWfh+obYl
XxoeI9OQM3mZejYvc+CsHsqqD9alarr7ePRnyPfbMR7eVbcLqjnYG67VH+AMEW/7kVvYfebdemKs
OAMAG6xEHbYLQJKBLMByc+HUY/+qAF8GLsYsv8k0OEIXdQq8onvkbRlBZ3AIVpWbwV3BBndD6CWX
4Wvyn9M8o+RdLBN/Kh6mts/XUVXOR1YwYxuORoNy5QB9lXk0NlYQM0gCoRBhJlh1p60IdraU5gEc
b9cz/Np8sUYn2jqiZVhboTlyALuTbpTwuEUTlvegyyJpdqCm64oXq6zME7Vi1XlQG7We7LpPLnUY
r6k7EHV5P4N7en2BoTD28Bi1qm9SWpA/8VoTmoYoOaPO1CWQadCguM6NpVfYc3UgEFrzqzmESLsi
yXjx/eyhG7PxNR0H0Fi6GTQWJ1J3JqyJVkBkJl9QHLg3jM7+gQTXA2APw6uPXcGqh/TrHTQsnDs7
So2l0PDPoR42Zlbl5ynh2VmADgN6xQRLbBt5ALCAszNzobMq4JOyoSYF/4qLRdVtOPMjGH/F44rl
qOeZEs491LQgpQGOE3Dwt1GCxSteQ7+HRckdPXdCiy1EUIYXanVYpt5a9hwsS7joHFTCLaAzk6s0
b2LhaYcNsIL09pDfjY2wl+OY5V+58T9HxKXqQYwt3X+6Rsxn6z+QEsL4jM2zXeARUDIWtgEShnJ0
6fIDIIv7IEmzCheuxQBVyZuwAokvRImRrGIVd1cthsaEIMNVZYGGrxIMNMkwBM+heQHtBWrTTOzw
Oyg0/RJrAIk8WrTAhy99EfCD0gdsKOcDNYEBA2idTqmThhPgCZZ2bkPzSwfawkUMnd4mfrrObbJr
sQqaJmkAqjrSOTNI4h5hbbtIAGMeJf2WmtAWzM9jMom9jqsozk6n/ExxAzLI22snxUBr5+mK0Y0A
D1+oQW8R/OlPAqqOoqkXphG0R6jHAnmTDNf+KUK1gfpnQw4POp4Ar0ZrfOzX8UDQvodYiG/tMjeO
rB6NI51pGaBj2K3ccco+dMOhdkYyNXL7XZjV9xQaMB+Gh8I5A172MNrR6AAr2KpThmrp0oECwpKa
dCi7JtsGbDrA3z1/QilrXiI5lSIzPqBpot4Xu77rhZXIngQ2e5CLkAtbx9IEYPyekQK1j7fpSaXS
DcVPach20Cz9Od0IkfxQoE3turqHYUYH1wyIvS2ztGsOHIyACcVxrKKiWrYQcbFeKawfXTZ5LDH8
yRPYhWIhDOV9mkyHD0FYpl4vRn10rVscXVVV5iv1G9xpdiyw7nhfGCWUrVlzuB1EXLYfmpKafKyQ
NDSXtzA6o9hrhL7Ip6kU8vk1KCZsArWSeRJ6fW7y0rtNbKndsBi9dGEamqIQixpYKWD32j0miRKg
dPDeqxTvHht9gH1RseDOnGypSQNFB/eMNnykSdrNYVsK6XuzGfTXPjiUWEA9zMmO4pmE0r1srmOq
AjI8dsS9wGoU/jNN8zUxxd6XVh14imOvmLvdj4ADgdnBPuMlMOUIOnXUn6LKLbYzFsEb/NnbwMaW
BDgtDQ0v2DsHGXzWT4Oi9P90TV89ZXU2r3OsYbHtQeggFFvYle2/QzVmRQ8OBTuSFgXTeijFMxQu
pnteqy+91ZvPdgLlaqwjvtzGRld+qbgyn5lZQmLhr8h/mKcj8XgGP60JN4FjoZjjRNMxhkQqyIyQ
2aO+24DUo9RUkHiGwaEPsSyw0bBX05O7gKlVVdf1ihmZWgMT5+yrvBpAuwSNlkPZ5aVpja9tU/p/
dFHphYllfXehMAiiSBFdfGGf8n54DhXUQr2JdVgx6ENoiGYfjShke59PaRyEu2af0Ph1UhW015m3
6R9i6DSCBMi/r/Tk56eJwy3LNkGJcW3DAev9E5+qn2wJcSXV3LWwhxOmCve50UXeVWOE2sU8/tWu
MiyrSz0+oU70QMIiIo3GLaixXm2K4MoOVmxy7vvagRNlCu6wBd9ryPa71YJFg4u1IwMNdtFacn3b
GUHoJvSShDE8osGhy/w4gs5bMly3UoAOFGdohWKjZB9FXKN6op3EPikhwuxgWk+ZKK+EInXTSLwR
jHzY+MGprtk1scUP//5e/i2l4SA7D+CBMGyHw+XE+PRkNqGSY0CIL7v7qetmJNB/uj7DVICfXu5m
/hpqC67yphmqM6qffj6l6NGF+sreHhzIa5xIdMlXoX+X4IHmkfRDYCbJeiobZMW0YFPjCujGYAt4
P7n9/PL3SRnEeRZDOBbbQUNCfRPk84EFxa7UCkLUJxtWX/tkAxkhGgjEb3Gdnnvra0uzhhRYCO80
EKNVu3Yc5CPdIHsEtjO4z6tReQHen7csT4AhE0qh0tpWj0M1v1B/l6VyiexkvpdNVry6XbkYOt9+
Mxr9jyGnuaEm5zN2sTJ6dUNe7SNgwpY0Xb8cz4z0sU/C8PpyFF+ncImil8t84G///YPFg+RTssrh
NmQtXWVIAQLL3zSGkr6yLQfE8ju3HrzZtRY/NXdiMzqNaJJCD/0c3P+nC1+8xVWYhyL0Neg3RDPx
y4lPOoJaQwVcOD7nA5bTxR5a5MnaBOLrC+Tctzb2Qd8Fh7eCrYLqIR5rRBSN1vTKv9ghf5jDqnkY
ygiWC2a4pS8OmNccv9oZrxiXkHqHjQQMNK1kR02oqH2YZATxthCMeWDLt+vY14js3w+NAS6SR50w
j862sh2O/xR366t4fgQ407LfUYQavEh73cS2JbZVPn+h1o2Abzhwwwn1INZcX+AJUdxT1y2MZs4Y
vPb74mEESMRT3T3Zbai50zhYVt+juibueCnGZQVFjG9zcg1oAHdehHZV34cOiDP/FmD7VbmbXXcZ
gRrBs+2/f6v+hjF0hAE5IUk6I5Yl5KfbRY78TTspIzzAeAf1NG+I+n3WJcZLazmeinn35CTFfPFj
cxmWgr8ME8xYzSr/5scVf2nr0QVYIYcOip7jZmCBKiepYTaL2KnK/CVeId5eryjBbOZyHmG5g7l6
48l9n59+vRz3naUYYXZ6A6lHxTgvXegor259qWvaJ6izUc8Nt55y82MoDVBoMyyo0tsPEGmUFmio
+PmUsEbJLbg79iVvwLsFLsGurLe2xz0sHvC/oDBHvVCZsO6DHrnoAV4cr4ByG9vZgK4zjaa/X6J0
jOslOmOkSxj6wpHFf16C5vDG4ddLBBodcfsrElX/OXM/2N3wUKDLnU1lAxREQKkbhCp0zRQPJwtG
5hpzdRsww+Q/EjFKfwc+5mEcPJcV0PDCNWyTAyr8+2bPrkLLnsu52SPfBB6ITqF2esMPfR9s7nW+
tfm9CTzqz1GZc/EhuKmtby6HGFBcWvmq5TxdB74rLy7zIfFvJa+gcMsLZPLkBcoqR0e2kILUXbDZ
/BlPgwngu8e4jV6p9Ss+xzLj/nrBqh5gETRBr7uwOwP+BH60JSKLmTKAtUbx3kLL5VTrA/WLOm+o
n1qDTMt7t48WolX52hnM5FLN2M4ksQmuFBAbACX7f2YTdEM4bFf8XpvPZIlzMVmiVondIzXROXyP
Am23yeCEoG+HEHWxp/hNZNNjDkPBP5v0PSzi7I8RN2FPiiZ+ScGfXaYu5L1g7RbsQtthZ1hdfGlL
5kBlwI/XPOLOpuhH50sKRhrLx+QpiG32Hx+5+ExIUQYYqJZjSdM23b/jwZNxsIw5R4VK9QppoIkd
OwMshTRs+WrKFYNvJ/puB7/TGm9W9OPWRWcMKf+lCeLEciimlwG+Rn/0rg/fXRT+Pbdslm1s+z+m
2nj3gzZ8M0esUIBfti5zBJOxpmuSU82U3PTdmB7CtowPUygyJP8BmSz+416ItOKnLzrotoI7+AIK
0G+xePr0RU+k6JESLeqDBdbgHagazrYDqnXXBkVwPyqpV+dG+8RcZHKh0RN/4zCtq6qyQ16sjJeo
mbHveQbakNkAT2gKxpe8a6pTbpf1dpqUgiGPUx3BqbOAbujmy4g7phdlJlKVM/JVdKWww+YB7tx/
zEUWQqlHqpcpkOVS4C0+c3NwNmYf93sk40xw36JsbTedfPQTGIP5AMS+K8c4yUxCus1k51754Z9u
mn0LQy5fYTPmL+gSEXT56xN+iT3sHcZpU4DtvLhZjjGz+pe+RruSUTDFlVEGwK2E3Rlo/mpR1SEQ
FeNQPwKjKOfafPCtpH60cSvfJRw+qTQWjpO6T0dkwfBRli8hKh2ASE/9V7wHp6oH7ssz3GffiBx8
TyaU0RvV/4Da8Fe/wvcE2+looVAnuodWfrwIs+j9tngsmh4ABDN5p6UkrR1/78oTYM8KyPlvgrBe
FBXHd/H3s1gkoDeORQXyj4GzD6Mr7NuAhTHroXmkbaRuQfD7Q4vGaFOZF/PK0pG0qfw1r9FbTD1G
82isROt/m/frKr/m0VVAZXB3bifGVR1N08Ex2Hgoc556c1ea174AZFjYq/51oLhbk86or08h6I28
7naAwU4FygGuV6RjCqmO3lxd46bqh+LOtOPOmD86IJ5tojBskEVAs5/d/DGByuAiVHO7pb5W9+En
4LlmVp6pC/mh8hBZzXdqdUEMJgA3+AYKd0iHBLDT0JkrOpiUrKLTBiXGTYc8MTZYOs+VzvzIaZja
nRECrj41EbwUdILrdg06CxKw4yDQFG0s0M52SK0jnQgs8NEGyekAjXO5l3V45QMWfRJMu7Yr+bqc
oF+QuAIuTU5b7iZRQGgsUOmxy8tLaMH/IRUquNwiqC/TEQAUXyieDrjv/OM1Yqe4R9bruZNR9E2I
ZunEo/UF9t9yPShLbsvaSJ5LP3+ggBAOad5oIGmfxw60BFkbLWGwG36rjHYJmpr1JYtMG3saqMdg
8QFGZND5a6TcCqwi0TSsILpkwF6oOgMEXXfhrvgzggap7/cIusZkyWIJ8Hl9X3P7Aswo1DWMCCnE
uK3PMfA0C2sU6hvcuZCigPCvasA3Bk+nhPna+DO2nEJ5N7bZNkrrcTE5WJNbabtlRcD+KC0LSFG/
emvdNlyOuZxODbgpO1QBq63plnDK05MGPakFuQ0+kO2jDcAzPpgkeSpYtuO5Lb/0dupvEjmG6xpJ
Rognzu/TzBxom9vlg2LWK3WDGseAaYT1A4ylTm46LFJROQ9mzOyHtpDOvizkjxrKgzHEK2rg9aEl
6qtY7UIw0N4SOKWYUP/KrHlnGEAnpzCneOO1+aNIS3FmZd8gX9Aj46XDIL8ulwLSjzswCyNMzuek
f/331bxhfc6kKIjSSPw2XUeakKb5LBroSx8+haYRH1q3F5B2MAbtRBGmK5ibQRAFZauVCkf13U78
xKutxnzhLQj/gZGMZ+GGYNUJqzn4c48DkhgbbcR9bq0UtgEzymxm1jxbHQqEUI7PFyCZNM9OP/cH
1J+5l+hm5QCKW8sh9tw8aJ9b3o33WHe/0lSVt/m5UMGRZjJLsge/dcGgxMSOh+qSDz9aVHOWTRg6
y3IUBZgmOHRzUB76aEDi69Y2swi8plubyfaO28lQQ9Ai7I1Fr1UvumjMzq1tZhswAZhHfbeDmdR7
0cYlakmIpcOHWJiu31cpe4N7luvFdQSKT9aa4TpMYt9D1ZJPWFZObHm1kIMwuDhUuN+SKxzJQt4s
BqhJhxmVlQMDufzWRRM+xVKYhLvqUo4pZ55fG+o8GeLYFEZxp7B2YDCLg0MS6AgK2im6bQNisMJ9
Y/o5x/E7tq1YAv+aDn+nFxSlcUROfk0Xu87B5nAROGK6d3ngnmkAKs+Rx6NcAJT1aLXgE3BCJwzI
4Lb28Hh1q6O+HGyapcyg2fehsxsGUIJthsyBxjNonAOg+9e5ty7qr3xt6x075n+o5NKO5OOORWEd
hwUsVIFNlJD/JtA0gBEXiHaKD06WgQNdIZmMFHKGfWpYQQs1jx47TRQvmLZ7ziEdF7rz8kp6hp06
Zvz779L6vIMCs9KA/it3UdHm8ID9tLCMIylLJMigXOTw9G4CxAFfVRzo7NbMikobXZVIselR3Gm6
tavKGuX1CX4KIJHf17DIptbtoOzuIYtC2FXrKDrEoKwu6hjl2ygTyDQPzC63OThHXtTDOSWpXBRw
U61DV7ejuXUTEDVLEDXXxLUiH1Q6uxGsLIv/FaI1/Gn0w0H3DaF4/Pf3Tb85n5bkrgOFJBsZTUNJ
LEc/v3NN44/gGbXVPrex/pW4l8qVb/Ph2GiYKHYngUfNNgMyVNSQIRY20uathobmsFb2EnBBlzUY
9h7E08JjEbco1IvsoPI6PFIXCnBAcFPbztgjT0b1EJa+u5nMPl/VsmMvJp+g6AAr+R01mcMTL7Em
sMD1aAqfk9JV9VPVlPMj9LS3dqgYsqEc3JYCd0Zqqug7h5Xf1grrdBE3IEjYkIo+FYBlTE4DukQt
+yf8yBZR2LEHCgj6soG5S9UfaBA0YKjhpu24ptHZSAwwtDLoSuTMA0GxeAUvz1/XKO6viTTh+Ha+
6GLczGkUe4d9VKb1Y5Dk1sXKnRVxKXA7g1mkTojADVgcQhAkF9CrYNZ3FD5/xEMJpwsXpmgTEfLr
1zit7UfiFwmIiKx6HyK/VSeWdpuGGkf8EtjCBBYqD89hMWAxNYngrcjBJZkAgtsBmBi+MdD/zT6L
X5s+Mg5lbRoLmo7MQbgosjrCgqxLn4FBXcPvUG8MWbDtBx8/1wGAFGuAE8LMMn/bRUMKBXFoUV/l
yYwmeVNTme2vWH9IfkZebKvYq5lbbkBOmQAqsB44LFsf+RSYZ9aO79QNy7J+bUUpeGGaZ9xn9oOI
ggiLVkSF3fg+6MlOZvVrulYXThsfSWfssTT7qkmtBdNm46H2IzfbpWXhy0QNqGSnS2vo6w01WTPl
R8BcnxNuw6No7NjXYRDtna+tzjuDr6QNVe15irE71rIOVRkV93ZsPELoEL9+X7Flj3LtQ6IVIbhb
0P5n3rlDDrpQU/abaYDjSaSmeyZZDr32aLSg4ju8+LMcz3RgsIU8F4m9ha+SuruGZZEAQL4Np1U6
wv+oEJGMAiz+qxcH+9117sMoCva69ttQR38Ubpw8wFgFriLgvnjW2DhvFoeyZGCBsd2KtL2oqDnD
SdB5i3wD4ky13+2yMeohx/xMl4niwt0wYY9ragYC775rqOcWYLJD4ljww5jAXAtxo/SQPHANZIIr
dz24+fdrM2jLEJ6TkI4pvDZojZ3RhWDkpeGER7RhPImud7eR788LeKoaT6oJ+dEs3DdqWaPbXsLy
mcWIpB787O7giGGeaLK0UumleTXvr+GZrGGp1y8sFFlXHJbxj6WmShggodRQrT9SF7eD8S7nxRPS
YRyC1IkRrGiCa1ewm3Ssl2CSvYesAV4lyKNTac6oWaXQa6ABpwjEaQLd98Qb8XHA1DMYgxnVpxm3
gVpfKtESD01crky3DrsdjKA2YeKodVDGxX1R8L+dxb9GRzvt8WYXdnKcALteYAmPHL/fvIB5AIet
yoQcUlIHB+TsUQJDWhMfcGJgp1SGPxz2B8jc/h8h6gJ9n/ycIwoQ8FGZC7CIqy34oTaYIxWHZZh1
m5O0yfd+avz94CM93CqUc8Cqd3ZM1TY4YDBYbbRpSqtCCCbY4+stwioD+4FH/ueIWs79Cvj4P+sR
vkShOcDEQ1pOu+4aJEUcY7oAsWecEpBejp1dwxmmk/ytCRrcebpyOE7YFV2EP59Zn0Nv3c+nlQ0v
mW04oOku4awzvplMxDtlAM5Lk7H5eoBOenAZ2HgegMRYp43owDdy7Utg4COvHCl+2OmR3qa0AVAN
awX5nLkhPMKGEXu4kLcHFKOW0zhta3x7sL9DFrTXhwYWZzBulWfqcruqWAKG22wo0wkQ2nSYHGhh
yMH47rhOvLKAHvSu/ONCbEdbm5uN4CZzA+kOB7nJ7ZWq7ENnAxIDW+lCDRBAfShD/bICuba7YNRo
Xe0cAjdLMJrEkK7bdm7w9wzx/AKuJeAPGibF/EcDJqtPpA6ai4vZTT8bUX3xh1o7o3Gz+lY2g6jg
WOSk80vUFeVLnoG/IzsRHsGsE691AQm5wHrpczne2z2kPqnbgdIKRLCSbD2IYcRfHcJbROAWZ5fT
dJ/lhrkEzS1eUtPSfXRGh9aazkPiujueRtoLR4+GKvP3dRDtr301KG07CY7w1vClgdUv9tJRaD61
qBU8dWzIUCFwuzVvY5CubAgE6oAGVuBLB+zouwJsmXMPTu84xngas6q7DNnQrcBTw0a588etYTqR
Vncc7kA+4fCqa4uHqmGwM4Av0gvkgzM852HUPmuCXtzkMJcD/EtZWfxnkLIXBtHuNyuN00WWFlh9
TaMP0BQWDVFSDlgPMrYFTKV/4g14rwNL5JJGoReZw3E+SjwaTVjlPgY9Elt6aq8PoSPOfYAKBzSi
BvjLIovb4bZ1TFJ5SPs6eZy0PbDFQGytGqgJUPM6oOByThOojw7mDL0s1IDuqTWmcCFUxhB5qFtC
TRcABiTzg+opNSzoEIFg6pezuXXyAk60mmBqGe0fhXw1QulfVG67qwwKQXdIRPl7bBzgk10b8gF4
y3phFUXzHufdHfxfrD8N8GS6Ogu/DwDpe8wKrL0R2d8la+XF+VZgiXuhczcY0gUg/9nO0UN9NA67
qC2gq6mb5cC7Be/YCGUZeHgNjtkvyhL70NsimBa8Vt3BmU1ByTbIwW8OStDE4b388yxC3wDIKQAG
MWC1dHaL+300smrLs8K+2ThVY23blJ1u3j50Rj4+ZOsDNUOxqx25DTLYpkV1DQznWIMzlojst3bv
N86qEXhtF3ars3tUoJoe3QG7btC1g6OdzEWzjKBAs6tt5wgvke+GH9evo5yfRMuLS4H3+5Bg4ba8
CgPhW8IH3O7n1kAdNjPCJSxh490AGMICoJbAxdegCN+tDoTZ57Eyv86O37YXCGXD1cntMgjZoHov
gqndzqUSHiwNgJ7vBLBacKIRUJ/E8DVVe+sj8yCaQzF0CRXBBC3QRuRVbAOKr1HlboUqtJAgEggl
w60NF7pl7WfWIWuXmfY6KvUdrdM3sE9NGrj1lSNgrLnR7xp4uUMPfGDPLsDgpIEkG4gd95EI9gMw
Zbd+f4JE8q1fhfmW3rJbvCshhdLg1gyNyRMJqQY+hDNUNeyoi2RVf/WPKMDuqMuEGNKa65wSlMNi
JB/aAAY8ZvJgSPNrH0/VG0z70lWdBvUuoaxTsx5S2FdgTZztFePzctRR2CTH3gjWT11Dd1/WRol0
t5GcuzT+ikwYhFxrbC44AVvHVnhGFvYHwsvTKDXxoUD+WQffRlMdPOm5QmPwqTn4dbvw8XksaGEa
Nw3EaJMQ1TC9Tp1RbznQwpSaBQfy3N5dBc4gHJt6RZ65hzRAMq4uIIASVRCCgLKtPMz6QE06lHlV
eu3kzqsUcIPau41QIE1JAzxy46ywsDIUJa+x54Lh7KsE8ufIXOY5QIMu7QxLRsImgOF5tKI4Bg02
EI+2jWK4xij0URPvNQhoSVFQT6mWZVyd4baTjQ/XpVLClbbnmvNjiTT5CtxF8wkArtbjrHe/d2G6
sPE0+1MAn8VLa3xrO9hmjo2MH1B2HzegrXQwii6+witZIlEOzwMAyGARN93ZfIq+VdE0LFGt0Jrl
UQnPn78CmvIuiof422w1vwWYyeM427iruG4OkYsifwqT/kTfSi7gI/AP/UYPeRJ8b4pDY+KD0vH0
rTdY0y1DhSdN4au5MUEpU9HdwIYDss+Qn9cFH6oE6S6RFqDnkwfUr+as4VmJbNz7qxJdl3X5cfQz
bGFQS/0G2W+PazQfiMktUIFdcekYGzZgknc7twzy7RRkNtjzsrZhudcaltyXKv/4ZDfTYZ033Dzc
Hvb07E+wAYI8dfFC/SIQfz32QaU1F3iUpyu6Uu6kFW7A1uTR/UfNPZZ3cCxd3SpHn/roRmT/iqMm
BX/uwxITujLgOxcAP+3min3FQrQ5XTUpMt03CfWPfYPWW7mJWsRVwTe+uPQ5vjm9cuNvLRaqwLrZ
P+Q0QiJnnN1LYLfJxko0kdI2rRM8AuaFVOVO9lKcM+B4lvlUtWdwoPEUtRNIrEDrdg8ID8OWdEpO
7P8oO6/luJElTD8RIuDNbXvHphFFUnODkEZn4L3H0++HbB61RnE2YvcGgcqqQtM0gKrM36QwEwq4
Ia+IADkoj0/tX22hP9fRsoTWrM81Sd4E587s4x/dxG8WhoPzdZzTt9E3Eeca024vEPmwxYWiwdln
LytDaUqvrA3vTQHQN7H3Ofj/a+79yvJB97nhv38M+Vz+hO71tvBsSBoC/mtQ61lgE0ArcLM09TF/
gDr2B5LiBrkYyeysQWGPG0FleGBfzpPZHppGsV5njZRZ1ZXPszVZr42NWkzueuOlWzrjGcmfvp3V
gzTR8uYhPZbjVgZ7fWAeTb9E/2+Zqw2Z95C2PMGXVhvn7kvqjyuZKR+1WDQP8HM/vYdt59VbtvOB
xU5eztzU/l72Znpy+pJdv6XWyjapFG/tSxbANpLpAXO9XdOr1gnckrXOrAbu37LyyhzDhrSbFw+K
3URvAz9V76IOQkrOPqaJvbn99XjZPzfTYMMBCngYGo5jn0KfT0j0Of6SF22wHlwn2halW/YkMhmZ
eg+mjaxCGYx77C6SJ8xPmg3WofkbVbpiUbqo/kbteTcAQoFI0kUbBxDqz8Ib0VwM9eQ9rpRgY+FX
+zQ6fbhfihbnQTOis1zT7fH1bhTPueR+AsfaJus0up1+1CoyOVTa5y+QESokOrhhNGwyQ70YnjNv
9tdWq50dpDquZoWTm66XJRp05L7ExU0OmonB6sIGU8Ky+uol9rHug/xZWOiDikghDKtnYZoPmnnr
Q0C72kUtnA6UKoNtalvZeQ5M/dm2jXwlRbrac3/CX/JfjCYoT44zUE122/K7ouHnQPlPbSDooKrz
bBStdrulUJRgHbo05YsvzWlSaS6v33tTbikUEN2NGrbVrogxzV6AluKMWEX2s28gm3n3SeTdBANn
Ci83d8Zl6BLSYBZB+vU+Jy4hmUjKsHystehrp0Dws+16CNd6U8R79mT/akc8JVZKT/VMifd5M5F/
y6fPk1+R30+UQvVilszIAJjzAylYnGh0kGCKGlzlx5WfRkLkga+BrCF9jRFL8/47ouVHwssNPOp+
qJDNFfrAZDKdDQaW9rYNEKafBw3bOT2dN6RkrOE22Vygp01cb+egH26fKBddQjWc9NuoXyGZeP8D
hVG1lVC4/JsqRQXtWo1rtlvGO68ILA/JDh6kiUjVV7J49pOP0yME3nQnYewmovMmhTLz2Nra8tMm
LzPAuJeJZ+sBMJC7WHAmL3JIEXZdd7BzdvcYkPunKMwdYL/MysO4eNRG0iDcBoCfQ11ZjxQS9lk1
hl887HEf0U9d0mRQLCTn0xXpMwxrvvBz2Ryyhb8qJNbOGT9jd5qrEdckp0YRimxY6hgK5j8zCVpK
HPW3Nn6SNFQ9ZtYtnI1p/Q2+t4RlNMk8V1IAKnTmSNN+NgvPuSuxMFbr5qwESvYd+oxHqmwakVhr
+N+xC38oPS88eUWUHczInh8rR+03Juqwb80CoeoVy77qavIPfCzzOiHKR0LMd/bS7DMf44JAUdSj
PrhfzInqnnTIYfbNdJMm6qtbePOzVydrFOwTNproRcNGrbzTbQepDd6+tyz3tmVEdjLY3DIh7Gd2
ApzVEsc72FjyrqQpBzudP2N3yHqY158xgeyS80bjPunCQ62aFvhEiv6VZ8UvcvDVeIM4oPp4aymI
ZjWh+SwtrO+Sl3YgRTsOqHbeY0aOfkzFbZBSFd1FcYs173KAvv551kO6DyLrITJB7iCSQacOaW7v
ehjh3MemXkR3X1IIyJdLWWY8rtMhXVayi5xZnqfjJYYiVC5qaFNjDJjTN+X32KyCo2iYNUXJuCzM
1a0TgcyTYJJM9q63Ku3gOVF8MEsWLdqs1l/cvqi/jPi2GyWaOinbpS9GxBbMJ1m3lc7K8VE2UZWt
dMokAMjR2mqM6CgjEG000EJeVi+/Lpm5/ps+gme3lw9Qlg/l33MpqhxOsB6pKwexgE0VtrWzrkiR
n50m6NqLoYTp2c3xf6WaSlQOEpRJRlFCvnP8PEkOIEnUY4pefAYLMo12dZS128jESHU2qT0mlv+f
MrPeLVMFSWqN9kYp4+DaBipKZL1DhstV+hc3CwEatuQz7KFcdwvlw5ycd73Ni/eqgh4ok3LzYJMc
nQxYWQ3OaE/xSC1CDmrHfVeoKHYSkT6TXeU2S1HAcUka/DZUQ0rWL2rter9EmAbeNnQGKGrLWD+w
AElrGZ5BgJm/FD2CmAsCdEzH31q/+gQOOunmT5ZBrOo7bp8m6fVXuMwzMuNT/DBid3ialQKpNFMZ
nq0i6tZaVud/ZZp+KdRA+0cFpQAx0/qhwgZbwTsGKBel6W6u4gI7ir47B91g7OIOIOVYu+HaM/Xh
e2OVB9+x56840rw7vduti5q1F7ln64tZxPEJ1V6k95amHNrk2fUU/UUa9/FBqZhf9GV8pJGdkN7Z
8L40upo9gKbezk3iP5qLsp5VAJjQ0hDz1aUp4nkV9ZsBQ+xHCfkpILMmzkJqGYvn6P/orZbem7/d
cvVm7qnkF833lLTtrk4AhWb19OFls/4Tr51TSTb7WwGwZeUCoVkZlD0PtdOjPZjXX5PMN54CpUpe
6wB/0CXcYH9+Vvx+WNt1ZLy7oe1vyPVZvA7gOlNrqliqAEF+h1hAVkGrB560uXsQYzsr/SjKwXmv
lVw7cTOB4lz87qoBc/msdZtHnpbmMxjod9sqP/Bgf/fMZP4obAgJ+I28dD6wCmjZPytsuz680cnw
iYVl3Rdhs0ozo93N/TXTQ/tFnq4Ue9FYMWv9IM3MCUIMC2ZzNRih9aUobOsL4/NhR027ekh01rCn
pk+zTdI08UpPweDKL6mWsBUUgGB7+ROUJERXVZerV8sa1LdovkqYKqaP/hCToPDsHF6gw7Tz5gs7
6qdK7+F8IkyXP5lmNa0ctkGHFOYNpBkX4vsyZuFErDFUsW4C6pES25Cx1GF/h6Tzx3DPXfgJaA/0
sTzeCjO1XfONAGeBolb0Y44VyEyBUryUHqW6zKSMJRnmYKX4efAjVbh70R/XT6Qy6xeZGOjUG508
j45N7dYvL2T0qUYtdSmANMYBej4oW6lCmdXgrVrWVQfbmq1nK9xZwrMxS5Jpfv9wy8eVNAtzGh5k
Nzvbnbkp53mC9ZkV+ANykDM2y8k6MiJje49VQKR/67WcgsTPMuPeIYNlrrP0SoccKDB8jrv33q+s
2uHR6EmiRMXw4eodd5AfY4IXmMCo4jqOvjR+NVyS0lybtdatlMysb4D0bDbNFWKLVCcWfLpTu+j1
Lb3y7JLmvVcG/z/MRX4TfNm9ihrycO9SEGuu7LhClEvWAzDpnZRXZVznuspxwDNZWrgmJbjMNc9x
vrgolXmGWvPsjuubFbKroiqSYPNVz5ZxzQvKPmmn4AjVZM5/2S5CfBk7SnxuQeVfGS1/PI6FU0Pb
KXqyNGOcvAmSqcnmFvN2MIvS9LqCb2/ZumcNfdkb4qnRM4x/03Y66FqN7nZbfiv1HG8Y/I1WtquV
L1JURmLeWIHVgSq4pPLQw7d33sBSV3q5bY5RQylFpD4dQ+82ObYxa9H6lJi/iHzKwV3OItuMD41j
PE9T5ZO68dBTLu3Hzs88NmyQfe7xqterfidBXx2LXeJryfw26sVjl1c+UswYFBgBz8fS1y46W4Ev
bo0nMLZtqC6YJiWFQLHgtPjRg7BFYHVme2cBSwkj5M4gKZvqtNyfF8up8oPp9tHqjwSx5JAlVrju
B9WteH/PLd/Hjq0FpJDk5QZsd/84hM5nwttnOf5Y89+43W8OSyRrZ8edQ04AcX+rxIuqLtWvU1J2
z22tls/N0L5JuCShvYELcYi7Cbk8tTWyL40b9E9eke5s0RmOQ7Sri8mxl1or7zueivvajtqN1rFL
RCTWsZzjR4ZA0Ne6iFnj8DyOMm/EJTkz0PKm2WY8CkcY5g8aZQ+UbdHzS4oqeijVYl1qI3RftcyC
R093lGvpT19d4DzHewghxODRd5x+w406bGSY9EqHMcwsvLXhqwlkB6TJMliGDKgaycfIWJAbAZlS
DmwarFVnpxZ0Q5q3ac3SLpae34K/fki5aM5Xr0Ngx05K91zainOe09Y5P8vpPSjN/xX7Y4hp2To3
Jepe9w7316XvsT+uxwp9PLCrv0S9469QFjY/pY5vGadUNTMUEbyt5JRusVu6ScaHkWHeum5BYffI
HOr123ARSr7NuWes7p9DqnvaIeCtrpp+1FjFDMEewoH9wiMSVk5Zd3+DViOzxLrSRoJErWY803y0
S9siNx6iRsvATrIurKsyeIcadlC02QL2V6avmR5vBPI0Z6n/YPIIWkmzngzvEGfkoqU5Vm2yrXqP
zcyCj8r7bCLRE9uXpA6dU4Cf8TZAHO0sB1dFUDxwsgRxfToGO0BGRIK309ugNCXtL6fOOFVnxAw+
p9+63U7b6WMRbHj5mlCi/rtxctou2UAUmneyTZKOTm9eGrjXFwmFSWAC/bXX90ntwAJILjSb4XME
FOUib8UgJomBalq2VsylhnVvd1KvknaZFhTEMLu5snnZSII4rLtpL/F7vljGoj6ZreXSf1xfamJu
HZMDp1y/JzOrsXuo6l0I3ZsER2Jpx1nx/hnranq6xRoHKb1QSVHHB4Mgh8mar+FiuRvXJVIIqRwt
a0zWSea122HRUbgFebghqbAc9Kxdh6Sgz9K6TbwN1DEt7TX3u7SCCFCIkfXBus1Jjzw0WOuu6sC1
tpntROE26u3RtjamiiLxv4EFAibIeYOfBrVGPooa3W9Dcl0pDoWl/QPMedpjS+bvax7ab6iQnILO
CX+oCLWsQ70arqo/Bldj6se1l1TRD+riB+j/+XuRFTE5G+/J1vyQNRBCUdi4eE+GElFhGbxXCU39
oS285FUiTpJdAQhMj9IFGLxb9UOmnqXTUtlVZwkuhtLbWHa9w+hg3kqv1mCXU6GDuJbeigfUBavr
cHW7sHEEMlH6zvM8jsp2tLPmAssFE6PAfCr7cjwj2oK+ETjay+guPsbS7isuVy+FS16H+0RJgK3g
iqvupe2q7GqtwigN5IDJ3Rko/axqUvvHye2stxxt8pXClxwgC8247w55oI4vCv+Yr/yzWMESrqN4
enTG4oNkofWWeI136mLQaNIZhlm6L6vW2koz6rpyE0RqcnRDpOSSOGa7qCa7BPeYrWBSWrRBruhp
g28BrxIslD4/nN7qtlssOKrubEYNfpHw5X9jwS9NdolrgJT1+R63Q5GpW3qrLEy2M8hr1tn/nZv1
Vnk01PHcgwynehN10+dp7yYThcKxPQAjO0qrhalcHG9jWKWeb2lsY+7GXWAHzbPvJvG+LXs28E1A
MvPeBh1hXH3PWCtL5VzK53LIjDQ+YbS+v5fVJd6llr8u+8DfzCQcHlswzebA3msd4Vp6Cky8DpJO
95/l4Oq+sS2a0txEv2JhSgq+b2r1IEOko63CU9zPVOmXYXFc2Icua/+DZtU26Ez1RQ5KwM4ao94M
EIU7Z+tJ8fcjZbur9PqV5R0dLelX9xltCrgM/QO0jKtEexkmSLhD0W3jQI/PUax9lTXZnXL9G9ta
gjyXLk4WN4c/xlmd5W7Be1QrtfBI3+juWG1qJdXXd1VlAHj0dLrzcQNaF5idHivTcx+dxdGijkL2
+bM5rK2lKTHpdd3wHyiCxfEeJ3EH/yf21jKAly3lDXW8omSmsU/Ny2uuNOlpqNWWLXibvNgJsstj
2c0/1Cnc5MXo/8fLpq+elluPQz8Za9m4ycJQB1q2ic0elQAVaOm94xhSnn2aKu+iATghQeVZB7Md
zCuua95mcvP+a0rBeTWi2/a3hk4awF00T9BP3FNlb350io6Hd5eNr0oXYTtdQyw0Y6vBrDCc0VBk
2RWjXChIW6vkr4ke1i2VgJ4Fkv/Itq1B8IxUCECZD0fdL9X85KpGt3Y1ll4dWsz5CQsr3rUDFXR1
/JBGyBvqMjSRs6oyUjmoV+otIHPcZ/Oyb9lc5H63ztoYQNISHCsYlhv1floPhXOWgwThWRz8KlIO
ErpdTU5vE2+nAQkxPZofbIQm69VvF7My7Em7Maw3+pKFRcCtXwe8ybaSipWYnEUZtqH6OK5byd3e
UrZ1+rce62hFW92wdcZm+uZ2AQq5Yf4374dgXaZu+gT6Lzn/jxGjkwZrPRnTp4V0efb12V7rVZtf
RwQXnuo6VXipGQHoKZpyUEc0hrTEeNGj2LyFJD73/krXPPLNv+Ik3ccVDInuICOqIrnqyWKXtgjT
j8mDpQ7JTaBeInJw09leVUqt7Wy+i94GAVljT+mmXM15PnqbNhv/um16YkTCYcWUrLBMzqQAogT/
o233k7+9LUg6tnCbpPW/TrwObq8WbOnLbHN7y2QeysZj9zNUMePuETxYaSrrS6BGR25d48T6qDY2
sk/nmXZUl5imzIG2umcFdAbz5DJO983+LEOWGXKVyMgq45ZH+HXl+7b/31e6fYShwCLV+eiizPC1
562vg8xBaS9Mr8aA8yHyRc3trQ/H6aRWvfUW4q+yV/tO33t9Gr33TnLsJhd1KL16Nnxbv0ZJ9nFL
TvaDfo2N+LdWzntwoqp3MLygh+NboUUem2GzVTH7XNW6DT8gKY3qMuWPN9zD6FhrP5pZVooPWsrz
4tbGfgoDqu5X/w0TYVn653hBTEB4Kp58/eoa5ox7gBxlfyzbZTPMvT1S3q8S6rp63lIeyfmTIL0a
ATpFswICrvwg95g0BXIhMXwj0ML6hdGwWttYSUx+gPtcp+nQWhOnwBmHq1OLg9w+SaNhJ3tEkPF/
ZbMLAJ5f7CUovedsSsEo35AZhc42uwZ6IHyEirTnASLgwukDNKbNmn4FVfw8LC0JTcrPwPWVF2nw
kAebNBfljf6Qhom5Cess2SuLLkut9Rd3jknfo5v52wsCkUXrIcbzWN4D9xdH4KEjZw88xf7oaJuX
GEnVgffOS2Gm9vPomk+h00cftHDH8ydSKa0XfdiFxQs4b9zLooT7nmFVF0UfldJol6jVqZMtc/qo
hcYQBepBeinp8+bkyn75equjtc5gJg9O84GlrLLHeVl7tYz+G1C27G9uk78GgCKvMxTXA0ZmM44b
3fd8WYFpflqsxpbdtyzIOqowiaOZL4DAnNduItG/rNosH9Z2ErnfZA76bMZpcObmtmrTqzDcG63n
3lZtZNaQ/yz18sjjN2D518G1Qv2XLzUIg25gXTAGpDDbBauQRXlyRb/7rV9afor4o56kaFMp+bI2
qvaRWYTP0pkiDbsqirq+SDMhHb4esFk9yIUMRxkW+zCYaHmB/W4KKkQehzrL7VUwOnhf/Xq4Ql5T
d4pLNen+FDWqsL5E/PdBZJlP97hTuNRYG+tBQvKUbnrD2fCOLx7CufqexbmxB3dQPLAMShL2vHht
jLr5LiP8pcMXD/iRjeKGVZWzDvv0u8/mYH/rkIFy6BO2vUHsvCMVi3ro7QoyOQiL76GTNqSEM+DM
QQbZXzen/Fj5gNXBuy6bNt/MnwdoktjVLvvE0Uyfa5A7LOcpqbseRWmvcs+onOM73ywesbdTAAPl
VhlHZnRBgc4dh04sZO9jJh0rZifi3eX26bl21fkRnxhv72VZdiiatH71nOk7cnfZ36Exf9RTi7sx
qPsFOPDbAJGpqcrxw0/T/GXwsmSbOyaGGstBziY4nTz1tCh8gFEYT1l/gVwV4D7wk/oBmeh8/NBy
pdq6PnhRU+P7UzhlslG0VP/uwQwoSy3+iTM7CE+v1J5JDiRHu1CRYs+VkkyC8o/udf5T5IMs9Jzg
LUDJ9AuQ4/RitYi+q7GOCjG71gQ7zAbJTJ5fgzWeKAReJYbsFE6zvw5ON1yirsKO9FdIhrWe0my8
AlFv6TCQ6YFMsbfNrsJkKk/+TqPvPU4TP7VquctGP/6iaNQoAmw1jhrljydcJ1ANc8FZV3b/gMtW
+QXG/dFbHho5Bi9HHQWBjTRJu9coO/r6WZpV/z2O++ktR+PgwecUDhqTIBngeIJZzl5GIQX3bhu9
9hQmNgsIZ37347KnaKN0KOVwRsWhv50h/PA+qK6xk7gl6vj3IR6uQ+VKKab+nIVDcu4ivA+DrDxU
IliNepu1giH+r3ZOWmET9UCPu8GE5t972kownaERzmfLWtDwCzz03hR4qAyW3ioLDNY50Vfht8cY
I8Qs19jSQipPhqk/+gW5d+mUQ/jfEdIyUWM72ob6OSJM2+6QjDHwo2D+4SbVcHZsq3lRwt68qpG1
79S0fZEQUIB6V5V2u7nHlkllZ2/65l1f7AZ6s/tGCid9gthvv2ZNjlU9tgOpkiMgiiHOWmlN492E
ObfVwxGGZKg5+7gYmx13ZoGSTBvuNBW9u5uFXwBdA6+RJbpkJkAgM0gMoeUshmdgYwWyr2Pc3EYE
S9+Q/5n3OPoOW2kWyyO5yqz2KE27Au+Aitt0vQ12p1VINvwV1kP0MnXKSfP74L1mB3Lh8WWtPH8+
aFX/t28kCp4e8B+7yVM3SuH5eyE89kqEqpY0FzqkNMdZM1azruIEdy6r9OW+4JIzBM1xPRmseScL
OFO8Cu89EakDauMUc9I6zHddkWvnKtvMczB8t31/3PJUaU9FjAKJl0b/yGLNNJBAVqPAfcasNjpj
BhZv856Feo3jiEvWQY3Vt87KtKuCySs1M894tynJ7wc3p24noJkyQXBuGvyLNJlk96W7i/wGqsCy
I1NCxbjGqB9J675J8xe348JiyXSLLYW1WBthjVBB9JFTPtqBxbtcwB1DsjExb7iRA2xPyde6HYTH
rvpeohe3L7FHelDU2p9xBeKUfHm77us+3XaJoTxITC8MXGNK6n4HNAbeP5vL6PsYxUm2dtYNZywz
g53rBD10tQ5DJK8k0ymnKiksYNgc+qXnf8WGjopDak4vf4wt5SoS9LNLWdUu0Hz8wjGaoCwyqWTX
szi52DrOhbF+wqIYBqRV4bjWO9Yl1pP8qcyHVZUP01VaqYSUQt/aVhlsJNZ605JF6nkVduRtiyao
zqMkau9tCSbBzO8kp7dBUW2sebq0wOCZE2hQflYgCz+vIcEq2VXZND6WnaOsyqLJfqug6npSXSjJ
nGRbLvtwEmkDYuyOt5KXPaafOV6Rl/vLW8L3Zhd0+SZAq2p977i970OEl/4LbvbMPNp2lTr+CSiP
FiD6/XADnd9Q5oI/T+qSL8QyEayvmVM368N4m7LBdoqVM1gTUn1JtP19wSqr1j4BB1mnbrSV5v3g
oEGiOL1/VlEccFZZklsntYxf5jCpHzAkYq+rjssOd3zytPanNjnu8e4j0yr4fqQOWrsyDIz+9JQ0
poMtyufMebD7ownMy9trhZt8C+yChOEcFdskYBnj+OF7nrnaHgiBvfcHx3xT/PQkyMWMBdga0ANG
PPaYXKcRYy0RJFGT5MjCd94qYZzs3bhvz50xq+t2csaPsGGhCylvOA+K3n9g1mApxSueHPtSj4Yn
b4T/ulBrE4XMaj6AGxY+7uxpT0ORFy+LLxev6nTmeYjo65vitT8QJGv3qB7UezEXuJh2N/xlL0G9
auq9GAt8k2A2Yr1T+fBrtcFqH2BEKzDlwDogjdSw+AXgE45t/dVu1d0N9IAY/H5QI+PWrPLi7HR1
/AX+za2GkLHrQXPLPEnFILYr/9m53ssLY2P2J5YYMbhp3sJrmAf4uRZuvZXxjWGOeNKLlVVEBQgz
C/s0k/C9F0jl7L4flEKqNKslxROiaSoYsftH6nzlNoCLVFDNVD6kY8GH+QtQTEKk+bVHKwg390kC
MZML9TgrbHQBuiYue6IqHJrkDWvt4AXKx+3dHc7TLgYv+Civ7boyur0TBN769k5fXvbx/2WErASq
sUgvLBouN7hxjj936U1P3aSnL1OSPUvYpoK0bzGp2w0FmhcLe30jAh7TIrQN1cXosMbpY0AlEpkX
YROlwetCYhkv79zV1IckGN+Chazp+lG0zatMP6pANz+6/mHuoHrWStgdSrSId9IsrP5SJXn0qk+Y
mXmZBYt5md2BBobzotbXjlXUy3LVMvyW122GJTqP6F2p1OWhDRzWl7D99uLX2Dm9irgp8lTSNMei
fNZbPHpKB+42MKMXFxOPq7g5tlZ7HoRMgl6ogaULHia2547HImaTaOm8elN9SrfV0kSfYzrrXVyv
pFer1PilZHMmnXKoY2R12Lk/SosvAnhahLP02dAuXZtO59TxjatblaTcwgr2VRH/IyFLn0Ej2NJh
Zd9wPw2PE74++Dsor0EQFdVXeNzV2t+XXTn9Bfi62g+d2e2NxOj+8vcBb9G/qGVV+1lF7k6iJLSC
/j8zwtZ26XjNrmgj5xk2L2Kwfh08xWlRHqyoAFao8ufv2GtcUHZiCT8mwa5pVPiCS0dvN8NFzgAc
wDmQ9u20sutT6ujx0daHAKX5ZfZ9DqoWRrY4FAxh7DyrnfFTEDVO4ucr1w0QJXPr/MxzNtgKBsdy
d4Y7FN8BT2vb2DKKUwOA9NRb6GyjG46c7wIgRwJ21UZV/WNs9RGiUuo/TuZoHn2sP/awZowvMrbs
rn6Hh6SvWrgZJJl70TIbi85sWGPdMV4sdCsuxnKwZ7Sdd43rtyugfUBzWitsrqmH+5sWsrzprX7s
0bCAmKZ6eNYpc6pfWLPbSC4oIAGc5swCH6Mu6TDKqTlby8GvjVNEfnIf+WS/1q5fx+dCmTUXuzNO
LT9s0cKsk/rQ9Ci04qN6JkeNuI2cWl7a8fKa6/ZIKfS37L2hOd150vTVLY2fLD6JoVaS0ZfTX913
j0Rq8mwjpZ3CWcyCGQkyzwwPwCE+MsOqMDL574FdbjOupD15lG3TnoqN1f8+BHPn+jajaqds7cas
LX+bdr8WHKxsl1FH6JwU/bYYQDAicADBjQpDUjMpjgKy6SSznHpZfpCBEvQX+PANorOMVlU3PxpL
plp65TAMXX6okY9ZSYceWscaoPdpUtX+OiwHNzBiMuqlt00R8LjeO+TMD4tT0rBblc4wVLA0XIa1
qmKfLQUNhqUlcRkvzU7jHTUHiFBJUzrcKuS2DKH51SDeHuH4v+EvgdJeU4ePcpB4bkGOLvEPAiv3
7w5VLQ5WUmJzvHTIYDkz4jK7Wvk1x7PNvHVK3JnyA3xPzAlT4/BHHle2EGmnfqRUJA7SksN9z9EF
0wc2eO5+LMkgvJpelK1vmRT8YZ/dxkk2wWxFVyUpg0vi+uWWlNj8wW1+chs/+ql1bJkAixavFFEx
NoybGFOASX/uvFFfyRBEQMnCaPN3uRqJ2Hrdzn6xLwJH26C+pHzV5hjn8aaLf1ahtYYaTYWmBUaF
363x3cwAwVe2oXxBcwLbgaKeSIioxlEZPV6NpZE9pmoxL/DFYxCy3otzzT0LJaSdBCoY/d7s3BoY
yrJXk8HQ+H5vzrU2rqrU6k9IY2nrwIInhm3cWtgqAA/Z31hd+Gr7QbQPgMGceDxEJz2gujiNGeWg
rjtbNga1xnKQM1frs3M6s8nPk+Fadf1nXDrrzkh3tUrtQpr3XpkfaOgGNNSid/fe+1V+fWDNdrNj
Xf7FtrGYaZy2O+KBEXyra1QskuE94zV+9rvGXkvY4lnBGsKrH2AEW6/ATfbWIgHjjTjSAAQH1bXM
dtPoVWnV8KWp0LowHfxTnWWYVSCW4E7ho+RDJLlxz4z8P8RkSK7PytEpbRSNSaXc8iRD9xzOsUYl
DRqJ1fCFLsYTFR3W3HbMmpE1QLr7I5msF+46STvt4R7PU0T2luqkrOADS9lRvKtOcxJ31cZNaudQ
hO5Dn6SAzOGjwouqF15U3qGnaKXluLuN1C0bDbsRCQzUMqenym6fSea0Z6F2ySHP82Sr4927uXO+
qCFnFxPTDpl0I3oVTDWXqRK7T9Uwd9jECc8A9mef06T3Pm751FYtDyWSM2fh1JV+iDRtnJQP0qx/
NYV4lHjJZ680f+tdOMPipnOfK4PVzC4ehKV0H5xoZbed1YnfbvEGdlkSK3249RYDYGvzWyPc49uE
MbgbU6Ij8cD2PTG18/0wN6H+e5OfAoTArzFZQcoI+/e/Z+lQ5z7a5E3lQAhUqVE8h/ron0wYzBt0
QKa/4mB4UDuEppu4rveyVf1j5yqb33BBMkmvHOwmS7dt66G69qujl63yvS0DZXJbG0jEgLZFqBLR
gXrxWcO2zj+wiXiWlsTFdE2a9xG90T5PI5iH1b1Dximz7h96a3z+zbBNhlQThq1h6hzJBr0KWt1e
cOu87rgxmqQlEUeTjC32s071Ki05IM1IaWTGKFtmtUUbPizXuI+Qa6AL8nkNGbFc4/4p92vcP2W5
BuQU5zyV5n/UXAtevdT9agOCeMAVLnyNKgj2Uz9XO+mMwMqesQnBF2nplZgCUrOgtvEiIY9d7npO
o/nYLyNq1O/ImAHLld4qLJqnajE9/DUdbsi+saAHLizttNr6Vh7+g0wEdScszN/UWDMpUrfqtVCm
km2XNwEyKudHbkYqsV6mvcfz/M0jZXgykQKpfjQBJMOUarfhvLuFSXrL9ae/KoMq/jwluKyjedrO
MWpi84BUD3FH8YmnTXlWkQXhK41mgGb4+U4wYWkM79PQNJxzBWNGHuxfbel37cFbC7bMzIOX0HTi
DWiW0Vr5VTaepjJ4Nv2CG6ePeh5xpf/E76B+HZyUnXJtG+u0qaMftmfx3O/tdwUr1X06dMUhi63w
jZ3sgwxoAfev2QljP4blDsY9wdFpYai4/JseuhCDMsSxnG3qevWbG8/vw9Q6PzvDPsZm0XxzlG7a
+MtQzc7m89T5vw0VrdB/D+WVGZ06ch8FX8qLW7TlVvVL7WOABJFobfx/KDuP5ciVLE2/SlutBzbQ
om16FiEZwQjKVDc3sBT3QmuNp58PB7wZrOzqMpsNDO5+HAySCMD9nF/8dB0jgHXc5R8QnxuOrj9H
J1hG5jMIHZSQlpAycTdp6Izf8tlKWf4M4QMLwZBc0ZfGzPMtdRzAelZffFWa0LtHrHt8yVS3vIaV
8mjx5n+RLgU7hl3p2NHh7wn5Hgie+iijIBeRlimAnxe9mrODGy1lQ/XVuJNh07Bz9h/f1qmKp4Ug
q7CpkcGgRVOloUZ9QGU/uutmPQNVoMWPTd3zTEjSXr20DQraSx/mD725DqsePpCVl2Nj3EQKz0Ju
4dDozWOPqOhbTJSpKqu9ilvqNlF+jNIjzaFgtBMiTHdxVRW6MBmmkz0lyJYPGvvyJbuUtGa5q3J7
2Cv+gjrMVdarLvByvwryR7/EQDD2ivYJxaeQr4vX4fhEc4LN9IRIjn5E1RXwtTR/DSR4XStwaXDy
XMKW/kCN0KXNYJ7ErgshUeUGuuSOdZYrrXF9A7qxyV3A9X3npYdqcv2zps7+uUMVChb80kY3/Tqk
dcPq5FdfZFRvgRItce+GKyqHyl6GbofCN1Rr6zVJvnyBUjg5ESv7MnFUnK91yz3bgd4nlxAmmc9N
fuRhj/U8KQwSEbzot5MeA9BVDOcqZ5Fm+6gwza+3/tQc4J2HPDGuLS7FmyzNxqOd5Ma8i5dOTZvW
KdJ6NzAobrixPH84yohccejYCdkFdWySZzHCKNusGDv838PxuvakuTGsbSAeudNdp2UslWgZk0MP
hJExmXfrdeeuZL/o7Vs3RfBUsSiyYhX/0ipVgDDQwShgJAGcQz7YD5QIlvLSVtT+taxHe7GXUV9U
FIbui9H51oQIf2zZaEzgRpv2GA87yeRI/ga/UPdo4Mq0kaRPKX5qKII8Tm3X3ktIu+R+rK51j1ke
qu/kXOUqS2xbpm+xkNjv+V2869gmDQ5gdnKWD6Nbg/ZAJecUN776Il2DBeOMt44Ju5CPO6CR8mJi
SZXYJVacS1fgAChxgbRubrMow/5ozJ95O1PA0VP/uW7CL147qX+Q3PB31mCjYjZ1xZcs/lj0gfZH
32g8UxvISZhOan+Q5EBsMa0+5GM5X7TIaLcy2zcK6iRw5R7ytHscXdQYhs2KliNXy40ZOO6ZLbSy
0RZuCzTKt6b4LN6aMnoLFlNGJ8IDMa1nyJjlbByztFUpTXcgvuGOfVPMZs+b0P9TiSfEzef8SxkE
iIYMKdW3pLdOIyop22IGKDGzVzn3o1VfowSecdBbzgc7LZpNonvxTyQDNo5ZmH/FsfbkDEr1R655
2rbC5gpClaMeHQ9tfMdq4OM7QXfmzaecgtRsfz9LwOud+zpQTv8+juVScRiQmcKtW6ufUUGG3fd9
FFBn66dLIyzL8cp632DFHzSWgXgVSsVgvs5r0Ws9Nq176bA8fodnsn6xn7TEv5TLjNuGdsVDLQMp
b5yDl3rLf8svw4/wFg+hHlh/pSGGqlS4v1loE297q6te2iKyD2poNfeQZfNLXinZQSO39Tr7rrVR
TTJMy3QH7POeilN+UG1IHz9xVX+x8aMoZs862bk/QeijmSJwuUkpBDywuquR1V7wxUuV7HbQhu41
aB3A90t/mZr+IfNMd+sEoDwsoHzrovzWlOW+NKskjK4iO3BrvhulCH2V1b+M9oX61xsXtnEU6t1O
5vn73DW9s5NCY7mT03RpD9OIBoWc+lnsvkUF6Oack5LNUmzMzwNmJDmkbfoGK/TPgDbsQzEMr84w
I96wHMwxYZEvp6rpvnXehqVvUIw/9LLVMfL4e1prR7D0zQCzxZpVyRkdEHxLvbm9H5PWfqyUFAr4
aGU/IodNglqZD56jfweGqz26poIEpAvpzIacaANmpXMY2LoFie0e6rHUH6VPDtYcPLg2e3KrKvne
1KOiP9j2s0S1v0JRIoY4bM5fb7NlsLUcyouV/VJ0NQnSv2FfSYuHSp60lxVuJs0lIsPWuS0Qv4Gn
BQJ0Ochuc914+mlOIa2PD9J3C8lLKmObWxtpaPheMHn2Elghgk2JePKQBPPBRbppYZ51FaahmxfZ
fkj8Gln5JN7f3KrBjniP/Tyf8zJX7tEVgpAT49h3Z2qBCc2Sx++fGQ5Og2C4Q78sq82wwLfl8K79
7lSGnEIvzuMi+zQC2/GGYVeYfvx98ZHoFaAplgueEuuDClZq0pwwRM6Po6ZrH8y+/ykRjgMjCLH4
LzmIlH1eFjqZz7x7cDRN2Wo6S33FUgCmOWm+heNWXiC315/tZHF4gqFlDNo5zvhLSPO/R0XQCL4g
lfoWFS1SshJFXa66gDmWa0m3P1jaGbeREEF9Ln2LqrqnFBrbKYmG+EUBYIXVgRZ+d3MAODbVddao
0XxGQaTd90lrfas/qkESfTeMBHlg3XDP5ryrI3b70G+hxTlxB19vYd7JIVJaiNmp4u1vfeTYYOgt
0dKHRC+4RAmM+9Tf+0XiHMfC//g/apvnvQrU24d/eNM1lzOEXIPrqpAeVWjGSEy8oIq6IajvDWTT
EXdKjQGYEPnp8OAs+Wlg5uSnTclSS0coaeyoBMeO0aSzw4AWjXvJWCdL8nqd4OgalNpY14FRV7l+
QUTwqPSdeqfV+gSkdkmXIxBFjrwDdYZWUo1GY23Zd7DLWN+M0xdeRPFpRl1yH6gIFHpVgldYm6cP
6MGOD2PjkaMw+mM4IH8vmiEiCXLru2mVtJb/FichEnyLkz4Jlr6JTQLZvwUsdou5Xf92rXjAxrDM
Wp1iIvpFQgwTDtmcaPGuzaFoS1MGVvJYpavqNfp+CzUrP9uMVpAduontLrSv2L53MeLY+IrV7m0g
wvfSJ2dyUPHLag5yakQaX79beKDnRb2RIc0L026RVPuTZUp1CJfKuRwSqZTLKSJ0TJ8WTTcQnx94
aVR4vhL4LqZufGJu0+VMpsjZr3nrFDYBbz/GycYfxcirg10g96/cyohiOecFfyC3uHSto86Kul1u
fBgUzjmD+LTe9+s4X6yGLDx+NY7RNvd9TwLg/eloG89l5OVHHc2ge4kxwqzQL3KqhXZ2DsZoZrEx
ObXHXyXMmk3d6+FliFrUdX6duayDFah0p9/6Y5lxi7vNjT3u22pYUom/rnKLUwJyjsix/JNYRT4j
BbKIV6hp00WHWHG8g94oL8UvQYt3WhfoRRHORnDc9vKGDPlG7H5n6HQYRN2T+165OULQSQR42Wn4
ZQwAXvfS6WJHsX9Tb4e6Xm4bBZpBG/T5nRQqUSu0jqGBN4k0h2JKryQiv1tz1n8ISj/+wJ5QhuSg
VNpnb5jNq7TkWpGvfFBdzdh3fax8tqtiG4M0/wprOj6Mk4V/J3hMjCj0I2RTaxMtm84wnsH0xuxG
eWipD9LXL1tSBSTEDkfkYR/JbnRedqMZu9EEwV5cypfNbtlpHeBZomXe9OvSHm9wLAmskz5q5qMc
+AXsTdn33ChLn6NV5uPcBtaj55t706vQIPgVmyKzcd+a4/2tS86MlBSY03dYPi+xQGRKjLOsfgcL
D4gkiC99iw7ctEOTZ7zKoY0D65KXWs+OWI82IgdPlbq/MwAmkxHAlq7PtGwX2+N0kmZsep/HLgue
IiduPinFOVzc6Wo360DeOVX01XYjco0Z2sxTQjG3N3ow7V7HSs1sHd63HKY6/muIUuMsLekvJ2+b
5C67uGUSaoDOAxmHfWNZLX5iOuyVUCuQNVumywRqxuMh0pFdlBlu21O0TEKLrX/ah9WpztEH2+D3
jFn6cljbBnxyS4FBDqQyT3cysp4mc1iwwq7Mg1WFPxOMJdmkLH0RQQezzHXeWmhLAAJYsq+i9hro
VrVrYsTTbn03twPRh5WQagmZ7Yx7zB1fQrJn59iFhSqS3uASP4JTSV+DYg4vGSaGSDmiz/2rP3WQ
2foX/ahshZewTR7KMUBVzYGs27n6XsRgbwKxjVRWpW16voabGu89BQR8cLxFymyfRfgO8oBLLkhl
Ly2cTA/cpN5uzZzvDTPB2IpGD2wDKhap+V36RKenF5Gf2gfba076xa4rfReXk3nGRuBHEXjlt9Aq
15P475NfQ8sJXmDVN+nRrfyr5Xwt/eHaLgjFtK7bp6UlaMb8n1q/xjLomVufv9NpBSoY+fiXgjo+
PqSLslcRo0Y7xeYXwTJEro3HZn4naouxjuQi0JquXhjkfgpY/5e44t/dEiPREkC6X6LHYSB/+t8v
IJHNCD7BKfK/6mRm5WpCQXTNMr1T+xIXDm2a7uXMNAJG1xjcJlJlK91Nnph3xaBAVyFcZzKZkhS3
Vez23i74bqIE3Q63q0sfBDvESLMvk9/W5wg10J0U09pIB2RYIaHd4dH4qqvlVfrDMVPACCUhtwg1
N9NwLo2PED67//6htkfq+Et/EvT1zpir9oxQsvLlp3QaIZ+YIvcRZfgY4iILW9bSWFlY7EMWUMvn
Qv8o3fkEJSSB/rz+vvJB119MTtc/y+0XWf80GsL9W8fgF5KgHmWmvVY1+SYboqHdzINZX4y4cbWD
4VUflalWj24YNZe0ZHdio5zPOv+ACor1ijsyWueG52xAz1gnXLrN16mGoJ47drmV0TaC4NCVexL6
tldvEaRCAPwyITB+0Szf3Pp+Y21rQ0U1+NfArZnmwdxscFaZ75xAOwf4GdvbMp+C+3936iKaD5p5
iIsNOP/5PHd76bKXfjmTS8hZpSN8ikYn0kAzmtxv/JcmOoCgUy5SaZQKZGT09gkt8a+mObDFkoHe
cJGdDEpjv3YWSfxkli2GtqBxqx0KvZs83uUZPk0zUhjmJkS4+TGex+/86sGpGdP0sVoOFl+lR02t
0VOwFsv5pem0FljtAh+TfQKYj0KFQw14ig1cgU3/x2+TKSvYYHLQe0wA8G9kVC5Tjd5WPoF0kbI5
oWehXgxPD++Nwl5sLLSnfiw0f+P65q5T/PChlWaaz+m2TMr0WGS++mQigviEhJQFlpGdX7/Mk8lp
7voPyOm8dcncsmy/pc5QniVMDi75jz08Em1366Oeun4KUDILZ8r7NDY1Wr2ekR/jpWpTo5uQll+l
F8OVX72GrRdfExVdX+ntymiJnfVeecbKvN40BQIvzTjoX8u+vrZOAJahQLgfN9nszz4ChQAK1f+U
d3q5i2NXeYzs3sPrrqvPYa06F0evwV3gPPAqVzIbVpRpn1ZNBGIWJHW4lEwSbGoOpuKmH9jepIs1
jPWzLeZt3s3Wt0FhpeBl8fjYLKK7Udx/b0c2irWto4hq2qD4jKh8TosO8aMIhaulIIjrCtJuS4Q0
f0VISyYNiaHumjx6ajBFWR8NpeJ/Mts5e+brNzxHSbg+GvQWb4Q6Uq2DbJTH0v5kZlX+HAEP/S0K
5SoL9yPcF7I4ZTW2PMvDLHjRkrxBq4WWdBnLY53iyUvX+/W7/qxHAasZMBsYFlPBaQrsYTfY3XhF
X3i8ehkarnlkk/BEcXKPy9AYYrDnPHeBUaz7k9sG5N2GJM4sXJNkM7KeZsli1kJZe+PhHL+Z4L4/
1S55OxUC3V5kRM2kJ4PMu3bRGTXrLkEkIZyPOKiO+9zQrLth0eqOx2/aOBqfI3c2znavFQCg8JML
bd4hbtKWFBA15zkyAfgsfnJtYoESGJQPhg2+wiBP9Jzoi5KPSwpQywL/WeVXXnVPUxSK/Pknogtv
kbGXvkWiLAR81STrKJgTHCrcVv3ZzDuddMN15T2sFAft02A3+RUvNZgRwoRY+Q/ap9CPclxQcMhD
dO8qmALV/BoXTvXospfwN6Vb8Z5gvXVcIQpKF1jgrZa83apVG8fKEblPUBienV6EvQQeH3cqkhcv
kZlqp8we5gOMsuwzyZqLXVrsOcWpC1UD8oJF8TmDUHyB0KG+cCMUl75wPgdCiMeMxdoij9AcZdS2
1Pnlp5zKgYRtBYIqcbZ9k1C6SNTqM2kamJC1colNABebZJjzLa49895TkuKh9zpnO6j9IqxBrTcn
kfME2zF80Awz2sraL2nntwGdasfDwNp5a9ZmhCnsoidbVKjv5772SqWm3CBD7fxsB5L+Rdp+V2DQ
bfsoowIZhOap0ObiGLHW28HKnHdaPgz3pjqWO3m8mEn1rAeG8yr9Lfsbkj4UnH/1g7G8oixW/3DN
NP9cFr2Sn1qHIpWjtvkVsDTCaYucH5m4/DrW4MCkbNBPGwvhmAeAIv69wvJWcFy/w72WwcCFdb4Q
YW5Ir2jwyjOKEhkKV/th4VapDSVZI/dKjFDz+G4sU/uuMRp4wUjPoSFDree19kvkvYZRe3Bc276W
BqVRpYX8ixHj0eqK7jN2Fv2xRgNpuXeaT44BpLWY8ydwB8Omn9JiB7fdBKpua5+16kczq2jVeY11
lwXjRBWPpoGmEglj97lYRKRqv6822hgBBl9mNxHCRBZUmDfSbgQJBYpKd7dmWVUrf2uvpF8e32/t
d/G6oXZ3ejYY27EtJwQhY7AYQNJ3vY72nNMVwSFxavswYbj5yYg1yhC8iU8ySo4hQbk9t64y6sTm
ndEn5Us2ODZC23cSBOnKedKq6lFahh1NYKpDqn7L9bO+Jseaor2bw4voLKfDtsHLXtUfAFT71345
mDnyljo6VUdp9rU7g8wuvkpLprhN9Nkx1QAXNeKBMPXHGJnFXVR4xh3uX1RBlzpcZRTQJ5Kw2kq9
TvqkDjd4NpAFNOJv/YoSaoclBbraMkqsjOYJwNslVrry1AdzW01s/vmbb0HOf6zyccKYFTwDHsPx
2rQjPKGoHIwg8nP/wSqbT1KCoELpP7hK+UnKFW7oeTIm1QpriXSIFPTRv5i3XEUi/QLiqkV97BCp
2VGWj7Jo9BUU6x07jC+yzAz9MDh6+TjuZJRVafo0G58HHUvhRUhZDiWy1ldfG463hJ+NHp90rfk+
vCA8rMz7o197KNgkRXqX6sVnf2GmpaE53PXtGIOChLdmhUDIm1CryXzShCC7N5uo/5CbUf9kYSlR
RX+w+PH/dIc/E6AbPzMFt6VwtspX7PCMQwSO/Z4NEEpvgbU4V6TNJ98uf3jxNO/cwG62yIIXwFdx
b411zT46IjoDfvyf2jKeLuNdqvMVrqCL/E1/neu+2Aghrwq75gUPFZ4+5XSVrlopkFeM9Vch8Mkh
WCqvpCHRhV14fuvh/3NSGVJsHIWNq4aPXjHzcbLY2cdN555c0TvQO7fdvTF0e0DcByf22N0VbQVw
ZVI+WnCoJf9ru7Z5QlVn2jUTaxbMGKL5Ux2CDkxJDO1E/kTk6VbhvX7aUaPFbdk2rCNM+lfbLJxr
tAh0yRm8KefaVjz8w7Kd9r8NSMhAnQX/JmcnrTzDpS4dEQlJJ9Peh8iz7YVAIf7CnnlAcKQB4QPf
Qiu1u4Zy4VnDMG3a3CBiY+6fvKCMzgL6mmVUTgVKRhoAcP/4T6PrFZYRmSeXGpxY3ZvYvrLad3hJ
qQpYfqfqM/1i9D9GXu6IyJP5ZGXBYt6Q0yVR2moFUoBsMhpAm9qmCaCHZ/2k79abSdqjZ+i7AgC3
eryNrzfTkPQPq+BFNnpwTzSEPIK+Ve7jWVMPXWIGLyreo3BxjeaPwXBfYlGN5u+XFJb6l+/0f6hI
E39Jwxx+dx0Fzyn2ecdxcIa70dJ/zGP32gqSqrEbzEVort9DK9at+04fXqNS2c6tvuoIrHjQkb/X
hv8lz1bZZ7lKHD3gXLtuuNa+NMGyhdVOjcC4AfgyaD4M46h+7nY8P43PFOt0PDPyDkiJZ3zGBFc9
REZjHGS0drHZMkML2IjVgdE2SzQVOi9COc7EbmCxmza1Kby3W5xj5b8vfX0dxxvDBiYvTUN13kKk
KQe5yhEo8XCnzWqiHuvQ/jp7Y/GGeuU30ch/JdsqycZdlSJkhUZ1GxyFBC6H28itT84GoYjLqdZh
kIDYMTSmSDvrg3OKQ7hYjmv8qSvqJans4GeeAIGBwQnSLPnep4r+1a5yNAb6PPmjDqDCzy2oMa0B
agRjLP4U+Ej5jSS2Pwyl7m3tLoWqqbPcSFN2VHPIYzErxwfNs7IHCmCUX+vA/Jb27jHNFjQfRPyo
q9Vvvce6XM8a+wXg0nio+MD3xcQz3q4pCYvlWat0yUnRxzvRI5MuOWSLe9DNFG2NXcyEJG4wjezU
p8mdaJpJV6VMn8LB7aHOdP3rBFW2S7Cd9hZrRwhPyd4PfVACSxNGefyYhv3Zp4yA8BaoaUrJCrnT
zO5f0fOrT762FJWXK5VkQdgnGovLB5BX7RfQ9QZ5DSpHrzYxGLyD6eZ/3GCvcvYuLuG+ahHfmD+R
MTGWHZ4XOoBIlfBZtnRJj1wefDVuh2VHKH06wpW6O4fP0sWNisRgxqtPBicE1S8QbD8hqZp/iJx8
Ju0Eb76PeF+5Om62E2sW4UPlOLNswUhUJ8NTsw8R+NfjOBvZTlEH5aBXdrEtlMAr4H1F2gWJ3YM/
B8F57fPT+jXvB+PR2ZSGWSD8k1lYaNiUA5c1nG1of+VVMYBuNOanwbL+lG6qZR5PaUc/GXkRfuir
6vibDbEVaTBtghkO71K3lgNyOP3DGCbY4lpvXdKflYF+6Goj3fLP74GoLRY1Djmji8iAre5arlrj
MEOabSsqYYEV8RS383zTIe5A/RxmfVnU1252gieeguFTvRzMIvK2pgW4QAakT0YjsPXqgu5Y4uUS
dqDygDDA8f92jaRQv4+Fp51kogwa+vARST7jTuth4hQuDn5Sl1kPmYUsxiKhIYfEbhyAJc7p1iVn
t9qPNAdL/6v2X6AM53frDk8Lk/mYB6O7WRHm2jhFT7m5szEaa/ZoxCAAuUT3TnN8s+w02MCAu86t
16EJ7Nco/NI2/vAiPWk+jKArmuFOxoJyys9K6ZIID0BYrnsosM/z4Qb5yKOJ2//WFqjHO3BI2+Sf
KDoFx1uIPmK3jPVNehJDPHQgLaDor4jZolcTFAGWfKF6kbHcd8bdVM7NUUYjF9X6KJyQ2wU4/kGx
1OphirR1aj1p9SZrFiz0GJhbdCRyijeLJ4tNTuOUucmfIboYzZ5UDoD8WLmuf0OMM/fpjLZpXWg2
9WeAOimYx6cyKOuHGNb6Dc4j/Sq/CRw0Yj1UQd7Fkgl5F+sv5ri32Kkc/wLiDfwYiSmjeICLPR6V
SSlYHpLS1fzsRxOM1VNtxt0LOMpH6Y7q+C1KcA/6XL6PMvRH6Q6pUviI3u3CqjGQ9Rm9s+7jQcry
1gA/UTZbMt7l16AxL1mCcV/bDztDV+IfYeHOfDmi8EOWdO4eL8JiW0+oS6Jm277YqDaews5rFquJ
5kUOIy9XVh29eoQzgtdq7EKMRPn6KV7Q7J1tm2u9zY7ZiMfmPN9J0U3qZ1KD6wCujuh33bpn0w/w
R+4/S9Ctv4icdK9hXrW7DfRYbf9d1KwaH0JcWbg7H1TFFgUkDBAHPBbWMy2aHnCIfUkt5HJv/TKo
sw+597nNQ3NxYJA+OcQunNHO0f9ib9s95g5IxdKG1UWe6fOo9vM96ZlkiwdH+bka0QW1lQizDbsp
PsOQczdOamYXGQ1m8+BpU/zcpWhyWru08JO9pGjmIfxphZV/Ev6HcEpm2JcHy/Gs7XpHuoFiX+Ft
rBMkJB1xXlaQLcbsGDOp3Padq5xFSuFeh0BDvyme3eu0nJF4cN+PxuYn8k3BFpN68wtKJDvxu/FZ
q+6CenQvo1bpj65P5l7o5qOCMWCtJR8HFzcMv2mtQwBEe2v3rXMCR2duA6Xxj37AC5LXQnsZsFKW
d6u8M6No/ogSXX6VlrH4L2sjvEJ5vxqLOzOfQMbk4GJ4BTxLXE2GhPR7bYXHPu+M53Y52K6XY5Ct
2qdg5g26bTLz0gD3va5NTzlRBvSfJNYqeHn41nCQ6QXQzue5DIN7Sxu/v4VHi581acut1rVsD8hJ
TXutRjban5arp4qvbuUTyGy76j9Pho4BxVKizEiQbZ22DPa36qTUJG/NW4jrJCQ+ZQSoDZUAqXe6
WqPtprnSlyRbb1Sfw3R4Zo1ARrqezphol3/NWvutLUc0kCrTR5Y/MREBKxesAn6ckV1llF8hlOS5
Ub5A8a22ZeeAkvKKizYPNU6DpHltFlXWcZ6c3yva01BEuyTgISjfqdsB7soHtonVWbrkm+oE/DUN
/6f0UOBBxDCoMfXTZ6/YSGftKLvB8xHDMkZYV/nse3d9Wl+NRQcROdeq36yn67CBKWXP/YAqyBIO
g5wqXYxidlA64aMxh/VGUUr9aCDg+Dig02du5glFq9hQcI9bOtfA5cyg+ntW9Pz5XbCcNhZCj3PS
Xm+xjqtYd43rfBRIk0CY4ixwtwM1520ukCcEvuJ7GZbDCmsShNNtzjtY1C187ZRrSnjWIN/NL/YN
B+GftuzjI7K+KPiOP9Vllx+jcYlIE7mGhxH7EBlY45K/49xqju4Mdfw5/JIHbrlZrhqF86sSGT9N
II1HGYxFW1hOp0hPL22rbm6xv813QiyvrDLHLezXhac4PGno7F0ap1cecTCRZ9SNn9aF1bgpLb+8
uw00rC6OJbiFjfR1jjc/VslV7vUCNgl2XtOLT4XWOhu1QlPrXmrcm4ujHeba5R//8b//7//5Mf5n
8GfxVKS88PP/yLvsqUC8vvmvf9jWP/6jXLtPP//rH5buuWxnHEvXUdNyTVNXGf/x7QWFHKK1/wUo
eiyiIE/PYLuzvRUlUOhcvuRLblQy6JI5N2Dokq7WX0ecXho9HT/ovL1PuIa5e2zW529yoFzp7klR
aKc4r6cPnlUjr7NQWjUtReG/nB40H3x4PYxI45qx+g3105dx7PQ7PZlt+GwDtIYz+nnmGUG7+9Ih
r4d9+eIqgE/4Bmt6/2DnqqJj9ZcHF9QhD5S0KSPhjrtm6ILRxy6gggGu5VEPVmJpRilySypOEU5h
xVtSETGOFRySCX10YGXpEbhDsvZFU3S1Fe5/iSiq2X4YcT6+TQJBmt3JhdIU5/l//99w9X/+bxiq
6iHNTrbGci1D4//xz/+NNDFIu4C7OKcJOJ/JCuqn1K1rCoZas8Ntt9xLnxzwj9CuZROvXejIwdrq
gF/rZhPvqLii75JWwyN8mn49YMiRgxUteO8CrEbcJQ0HUMqddpyioYn2bVP9RLd39ybzUbqN+6C0
Y7ANVbLLiGJBb7y1KTRQwZqD5rFezmRAr8gPSJ+bOwARuhZvPelcZ5dWq6MYcEwtw4eKzIZx3WLm
KGbMxduGU2l516ea8bbhRC4wBnVUnyVUJk1mw6Yz7IyzvALhVDSn2yXXPi6Z1p79JC25ZFeM8UGa
6PnFjygWrXtWua5cEqy0sf4YuaSnKz4ab2x6db5Ad//+X22oxm//a81zHL5ypIkNC+S4+ts3T1Fc
A7OxPLyLSlU7j6lL3r7BHUJP0QDGwcDdteEEnscvSNdJe+pSG27Mqz7F1kNnlhjmNfjnbpG0qvdr
24uU5uIh7OZE3d8xdcN/YYzRyzXy0nkIQX/f1Vo2kElPvA+Tl3zFJm/+YczZB0yUvI8TImUHQ+n6
01wF9jPPep5hbqf+CNoWbkDY/OGHVApnMpL3WOn4CD80GHfOw/wDubl2mKIftm9726zu8gfdH3Ea
536HYmPVUAoh+Zn8tCRo7I1nDcrTnOQpovRIe5he+oo0anA2IMM9ykGtSTeEedIgTjq7cGihb0mf
jI561B26zgi2dd+3i+0h88KCbAS+dte1Lx8X5mWv66dgGPtdMiQRb/8UjWtfb8lDcevDT0cNRw46
OYXGZlsrrdkZxqttjfc3wWsL6Tz8lXl6rxcZXcrMDYuI/e0iVoEGBhCEeL1wWlXViRxYhptgrJEc
xOmAx7tGGSnWyocsxZdoSPQS25OqfCiXvhY2Oq851/4zbKP4bo2WEbONP/tOByxE5i4zZJo0YeQ+
KgNAPulaLyKnWuGctL41IKoYXFj65Cqebnwq7Oho9XF8388AFsZfB90ukDRAUR4sMWX03wakGQYt
LJoKWLE0ZcYtzrQV45ShW/tb/63ZoXTmeLiZ/avpgz3BGssAQMoEp9PnXRgiWXujeam1s3OVMLsP
kKOlUC4EsYU2tgz4y8CtayWVWdfMZQupflWKbPzWRZW1aZpyfNTM1LzWldtvZWDO5gfE6fOPjjVX
p7hNE/TkyuwbwpkyjkF8t9FK405FdOSBJGT74IwOB8DvexNU/tZami6ACBMRekraKsCJgxWALN/J
HLXKHw28sk+m6+raRsKtiB05KKflctKxjvlVbZ9Mu31ag+QaeBHkB9ic7kaie/jbd2yMyf6T0Y1f
y/7O0THeKzv90pBjRsnfNZ8TAwEhLVobMVn7q9GlJxnqliC758tHoS/D/Yym9JnsvygtwkaWpgyY
i6IzXhopqW3ipE8n+4GL/ZCv15OLllrAMm2B7Cw/XWKHGKRa0D7XxmyBRDbmaxkgPGUDAZnIWoaK
jppDB9UOv9kZC9u4Mh57XzUe5azKzHlj6+50jJCls4GCMOypxaGZHPOy9jlK3F5SFvAyuPYNDQUK
SLfAhuQHyFBjjTokYtwfpPnup6QkR8akPo/LD5b+bB7gjfaLL5sHYGfpL4uJfGAf/lz7gHde//0r
Qne9314Ruuq6Hn5tjuVxalrLcuHd4oznve6QxDKOGH8siK/U1tLD2Jhd+cU/xWM1nJHh8p9MBTHS
dqiyH6aqHiusjb7UJq+SqpjfR5DqGb+UGSZmea15PA8ooFf9iAa728AFXlh5c9h2WxkV0WkZnTuY
wlauGu+CPQdFX75aT+6stIcmGiLeRC4U8GQql2esi35MNerP8XIYDQBRMV7dd9IXRvWnaKj1+9G1
vyfQOc9IGuvP60FVjjiwxw/SknA5k+toScsAEQju2E+scst7bdF6N7ywqzdzjFZ0pWjLOxHV92ZS
6VxPl3aQwqD5lyOoNHqz/j5giZcrz8vlZZI05Uz6pNmx9tz7foBlza+fgFIG79l3P+x/upalD8+U
ENTj7Xrrp1smvP/wt9+jCPPmrjW0+9vHWqfcQuRzpVl80jMgfrFn+1e2ScZm1JzsDxcvui1sm+Ee
RKLzafJAkrOwR11mGg/aQk0RlaV32kur6hJPOBSCly3e7YCsn7GdLLdizw+RRQZulxg91CkOv41Y
fYP/Zhc42w5+/5PdGz9Qtfh/lJ3Xcty4toafiFXM4bZzkFrdrewbli3bjGDOT38+orUtz5xTu+rc
YIgFgOqRWySw1h/8/agXuL5BgqkwytLVpaPMLnCTmZKPEs0C2b8ub9w3ciLFbozVYYNiFcJd3a+k
VZxb2O2TbGWXtr8VWm90i0kkOPmGg+LdRX2Zb7qZ/CG78RyTV7eZdlH4d41GvbC1K/Mo3yy1UyIu
H2rb23tG8o2tVgdGHun6L39Uh8+R+UUj50SWUS+r1kKyj33X1mgc/FaNOH21XWfbjrn53fYcd4nt
YXCPlW5wLmOywgUupN99WKY96jePjTVgiYBV3lrG+SsN2r76bmGCtQ7LzNqnhpk8JYrAL3EK1lNF
eYhj8ExMT7DKU4O2BqOBVNot6PKXdezQvJExnNXNU2P4HJ3GSPUWPApr2JkE5XAZe2BMPGD5C/P2
nyFqk21RKf7RNer4kJQ5uYlOraj0ZdUGiGly4YFfrMB91M95KwzsIfTkmy3KFzBLmH0M6Qqbv+E4
hPijtoqinexMp14+5GzlPFU/3WKCI+ki6rt9zNP/2LTl50A1X5kZJvKQG/n2yXkyKNdRSfoIIlxH
yjYMTnF8Jx1qA5TEVd8KT3oM1w3MrLKRXWCMUJSqPNpOPK9P0rk25E299+OgUx5viXnNMxsgPfVZ
giWHRKlWSZzVR4MlT3NcIpdkPK7z839/1GuuNx/t/jqIkwbTbNUB1KdZHAYs+19HP7XPUw7pnb4Z
WgrFPnC/vdbUARUhEEU2RevvCFmt6i5Of9lW/Csxm/Y5NkNY2aVAkC9PtXsXtPxKccf+bUqzE2/E
n9PEdgQ9wWY1Us55xZcjWqOuKnayazqco0KKG+Q9GTVCc5Xh/PdYaL12NUHUy3BYm+Wd2dsmMnb8
qxaDmPb1+C3QWvtZc4fu3EYGYt1q8Yrxqr83emQi4jnjGyoFbkupmuzkaNFFr7ry2CIY9yhdEDXl
oRn68CojTVmgWjzwzUZALsspo9wG1aEUuzAA4+3paQKY9D/NUAyvJX/YWzdB1SAo3Pg2aKDdxt/O
n74clstwHUG41gicdWnl1sLUvOmUebW5rN0wf+5HIZZistwXcgo62snphAkJuJACy51vStN/qAAJ
f+RCfWwxU/3Jg+MYqn70G/TaRleHGD0EBzAc+7J4EQPIG1Tx0qhptcCvo391kaCDktrCyc+VK4JW
exnGUiEEvKy8qFZ913Vdn28te0LlwBfafo5lU0ciVEcAamElecJpZ6sUmv+Bfjn513SKLxDLvF2M
gvNOdUkVuaWhomvRIg2uIQcu/tdUdxDxwtZMcO7zfNgJ/5rvhNDl5a11yEQ7PWw+b/2PqagZWU9B
635EU6XehaId1yoAt2clM37nXmn/svoXHC+yn3lLxi5O1fQRylS3KKboeQgNsl+O7u3ZCiZPuYUq
YzQZwM3MNH3q8KI5gRh/UE1MuLALDXe1EhTnAjjdUgd5t62HFlKE0t/Nqauj7DlaOFqLoujubNEY
W2qb72mqqC+AU79bOHP/srH6cqvQ/MiqnIN21UaPZly6m1YVziHMcQOzbKBJ2bwI26vvzrwIaOGi
GPrPRX3Q2au0QU9YghQSZDGRgc/ubz1YdXsvnPBanYEP/5yhJxhbRUp5Hg1FY3Pa3d/Ad3+6N2xe
2BQwVcD5qgh7gz8vdKU75ZFWXEyKUdq2VToBH6h0+NtQ7Qcf6dhj54g7GUqNrqIEkdbjGoyIt4xa
xSbLQSMnZw7f0FSkiGT2ae0seqUKDnoLgxrC90UecHs3P6hWQPFkDikKBPGQh8/X4dcM0HGrXUrC
X4u00TPXVdAaKxlTm3SVDAYS7nV7r5q+9aDPjbwq9cbmb682luSptN2gwZCQT4KoCThEDw4O0EUV
Prp6WF6MCHXM+Vkhm9ROtZXnkWGVCwK3LC4+4jVfM+Q9RJ5b607AZvO0JxftukM52FjeyG7TiIdu
qB9qvqLt0gvXbWklT3LMtJPnFm2Zk+w5FdL5OIHtG18rz21c+Gs1KLVV1jco46IzxIuCTPv+1m+y
d2tK3PNoKjG4HnM6xp31fhv7WitHU4wCrl/rZQyA1viAvs9ChcQzjuyJ+5yPHMMzvjZJVG4bTNwO
02TMLjzUpjOsSl+n0nqRX1CU1Jfqn0XCUMurn4K+RxPsodSFONmFgjq3b15lI9w4X01KxvbcaquT
1qbJS+hyJMOC4LEeyvAF7HU7Ji8iVNTHXmuWHBCTlywYm8uE+Z1coIITeLB5T0DgQ2AYES287gsk
BSdEjmS3INd8rIrkp+wN84zeygUqJGVwjC3qZngpbxoXlOmAavyFrGO8xFDR+bDivXx2DRmq60Zl
ddds0pWtnGq3dnibmueF++FNu7aBQW/6zmM9SxXC2g+hxrvtVrK0MqBHgPC19iY6L0e/ugLtpL8n
z2vRl7pPOasfq44Du6Bu8m4YfrLkEYznW1RUj5yZzzKuaEO/rtwMOjZY3XeMW9FLjddqniPJidrU
shzD6vuQKzuMufXfJbaAuEFY3+ukVBbZUDrXwavGjTXE+tGZgWLtgP9fFKS7yLfSnTxuma7frajW
iJ08jEEw6ldDNX6OptSiVxklAVjlerIaM3wbYdcaz0Mmkp0ydH93vblbqa7+nFvN5+hXV64t8JV5
zAtejn3osusRVEzsEIYgxhTvUVdug7Iff4JP/zX6qfPke6G9ifKcwkFVgW1pqXAKxBJ+xP0vOVNP
kZWccuoFGcpEW69m91+ZRXkgaYeleBs1y2LuylgAHvd29d9jBWXxKeDIyi7Dxn8dBK6KXmywneZL
17LLZZ8NWMvXQ0gBNY3u5ZVsBLCdtTM2+krtZxkIHUULNcvf+hKTRLxCu3VTaPmbA9ZkEZeUgIWo
ohfDQGN4nhagi3ZI685ddmPyzsmlUR77stA2FtryHF+s4VsTUW1QwASd9ELNUfxhQAp9q+Ag0apT
PgegAJQLKfYtB75WyAHPIqczmeISkoC/QiDdszlzT7LnwzXa+UEXL2VXNkrdvLB1fBl5zC+qUPyW
ksg8IM2T5BbKpndDQOVttP+K11Fyzh0QFKpiKmtFdfQnlKryRarapB1Xo5b7vyzLF4uoM90nVemG
tRFtTJHbZ6/zTKSQQuUNP56r1vbOb2/4WWKt9tO23XRR8bt6VgYHhzOXHHBuWMNex8YOumF7sEQm
7qMgdNmTiukNbtzdDW3fF6DL8uQVh6pyqUX2wQgLRCTyIvuYunzXjKByeIPdF2YPysVM+vNYpP63
TtPUhY+d7nOOA/JqZD9yFgMMB73RX2v0fM6yqboST4i0rJZfMXk1YagwCeDMX/HBarV1Blx1Vf5Z
L0fN6IjDTP+AyXXsLWBPeDOPfMFuX19qSoEikeelP4TaG0e0QKerH0ELV0wyboY9XWVIHVD+tvSg
28iuHCgjfdHi5XfW5mlVXNs7yyRpUhthh1wwzyHRAjksYvWscj47ej5wyxjI2o/wKbSy7kc0RNZK
MVznGA5lce5N1GR7KFw/1N6+H3xbPVRpXW7M2MejRmqL3i7ht8W7akQq61+mLNKe5Uux9DYsZUxv
MqRGGiS7QMmOLTKQ6wwo3r0Sls5yTNFimJJiLhX96YM+BTbkgPkvgXgshEeNos3t+BVtZexJU++a
eaP6WGPvwLsvfkUtM7h3OiyMZNdJNOq1dVqvszFLXvEVpwgPnRd3LCbrhvENw8zuQQ46FjXyQWF3
E4eXDIbXQsUI9Tmr1QEesJKfEzZn23HQ8W/NtPSAGIe6S7sC54vYttaaOjZXMYUq7oxieO1UkKrq
WBcfipnt4sEhIZ2mlIiKfpZaFA/6qBXfbZEOiyGMzOeoVvJVn3fOebI8mAN9r95NEyq8feCGe/7l
2vs4ZxMPFd6+xKHtLAfD25dtWSOPHtZ3gVAplsxXX43jO+UGzcZyUXsd7nIYvDVUd+Js1XHeUrcd
+91bv2jVHAjjPEkGyzTPVtUc5MTQ3NVV+hSoBb8bX3WuaujZ1w5xs0j0HGQo918nx+iOiZX8lj3Z
NHVlwdIC+Cjnx1nUnHwjvc1XlNy59hirQrMboi2kbbQo3GI41HE5rtRSzQ+ZanZvVr1LZk5Yben5
3huabN1J5lgefUeCMrs4sciXzWCNGx8/pgVnh/xdG9jvtTbMwAHW5VuEc9UcnhDCxy8WnbJbV21+
B53fnbtJMXgqVT/JcRXvdiuobtZxtw+aOn/vrDWgbPUtMyrkq2EhrWS48huxMDtHo26vjpc86d+S
VsU9fHD7OxeB7PUUdtpOcBR/8328cCjCP/PnhWFnQg7YLifrrXdcsdIdJHgRWLDfRkQb3CB/Kzs1
P7oQ2RAoI1z7MJdaE8ZKlEAvGjIlXfuYbLwMvOxfCvTFLvZU4kJOiNR6fKdztlrIrjv58S4L8+C2
IKojlN959e/kqJxnUx3akrNqwGhPb1EYDsd40Pl+zU1SZossaPMzZS/nYreYRoboq39NKCpQSU4B
e/Ar5pPD3IxuJ1ZpQhVrqcE9QsgTFKK8i5wIu/13jvLjQfZkPDSrVabj19aYZroyQrvPVn6Q9/De
bKTu4TJr6zFN+4Vp60OG9ZTf3WkZWYcNKso7zZoG3KmITZo/KrdLucaPIUrJEXk3edUDOo0FJ5jI
HdpzIKAnj0rYfzMsQRK6zMJT0Gv+OdNMnIPnASfiS+ZoCqSOOuwuZJV+G0hyfXNF0S51X0nuK7dQ
LlWk/7jdaJbQVcUjLp1p6E6nLoPY4MR4HYhpoDYE4k5fyMu4aF5mgPD+r1igCOuguwFqMaxFr2aw
V3hAhyvL0c2VXBYYnbvxKriNUgJVw9hNq0X4IPVT/4RUywkerLqoLzKukj2Vs2RosmqN8jpEJ8Rv
crbjtbbQ6wk+hJsWj5VqpUdDR7DZdbQYYJOVv2iKhfqjnOyQTIbF3yydsE0KpGZ1pCpFd5ajonAC
NBLLZB0aTf4owji9mub1NhW8/I9o7F/RJixuP1kYVXsyI2wo5h8s71DlxeeHud1Qi8Ttw8iubPK4
+usDVWlQ7yBkYOQ9/0h5p39+qNZp74ImuJ9CLzkjRZ+eY9Vk80A6C+w3NKY/8bbWKEQLv9h8DbgU
009RTvFvnibjaarG8OXdGU/CI7HUdawa4CBziKELOkfck/W+5rCVAE5UbDvJB0U7OQrTzH/Aeha6
enPMs746UMfFsgov0rWFtpi5F2U1rMM4JAMMlnXl52G0kVposhmonq1K7DD+iqWehn8AfqGbPLSB
FGKiUZlDtWmMqn6xG/2xdILopxlp4HyjjOwKbh6C7c7Bc+PoDFiaffU8o+d/qMjVD60mI23pTfvg
6SQ5KOdGm8jWlZc8Ns5V3CNMb7mvFlnJ5w7rn40tqmqjR8a5RCoZEmyBfzZ+PG9ZZJ1RofV/VUa1
UbJm+N7b8Od0thQXLS397ZiKcS8XxT6m26k+TW8pi6RbcdcUG9hb41+LhBH5235elKGp9dBHKtTx
edGfn+SMqAasmtFM35GA0ta6kqDFp/O3XkKfwc0iER99gLznf50xMgNJsv/7HvDD0w8kfG/3gH++
muwgvffL9yFVxFk2OizvcwlReJVDU14LLXFd3hlt+MC0eGrZ78t5IhTe0kFgKomp3LaDuzLzJn1R
UhEtMkXTfsXpQWSm8dvS3NfGyv1Xa1LRezFBKmuA9HaaUnZ7udr5s9qbV6tqqv9Z7bnQ6UbSHjz+
8F1ubWchebNZEYHdnoz0rAXWdJIDMo1dDCrfWVxNJJROaWNrHTqUYBtJgdOvdYSiZqJvQqtOdqrW
JO+u+yyPLNXABibPZprI6CTv9t/hf8yW5xg5O+41e9HX5XsbNJa553ma3TVzY+azUKnnsCet85nm
7XFgCnh8sL9L0qsW18aW6oe1LecT6qTlH47KE7wzO/0ZUcm/ejq9BD4gGDJOuvNM2QurdvjIlEeP
owi4Ea149lAdmjhDvAZBomPmNua3btunyZpiwbCTo+hIUS/vQR6h2fyot9m20z37NTK08YAYGzXv
NCZvOdjasp8/ryTwS+6+bNQmanaNZiDjp83i74VhU6Gb+19Mf73IajR62L1aQRuTPkwtElxeDNE9
R2nfMh9lyB7HfFHlojgCNrAeVdFhOPDPBbAfV710qrfCCsm8OlmVObLvZqhOd4EfdjC5kSuV3+tG
PPZGan0HPDutGuxx0RKquxNfAN4YoXjH4WuGb0PII20BbdDwho1MWeroLFxwYVrEY8Eb82vUVfVo
bUP+2mqUfzhJtcO2bYzirWz7J2Bt1WUQqnJxHf88mEXxBuaYIpiiWGs5S+d4tOhg3Z1qM4EniJbE
sR+NlRy0M0vZq44L2mm+Y5IqFAAo9BzlqHPxuNmh1ObpZAkPBTXSW1OyecoWX30ttz9HKpjjC3ie
Ys3h3zl8rcvq0CUjNJz0DMFRlJXtPQrh1bXjBHTxxNVH9+cqIylsol3m5PFSduXAFAYIA2SRvpMx
2WT5BjI+xjQJ/HPhtuOyF2UeLCdUTvcYohQLUOXRRTa9i1hLn5UPsRsUAVmiun/QdTZfsosadb4B
+pcvVbO2VkZkoVWiR+awiAuvuZdNmWft/TQXIcFq/ZQhv5ia+7/mOX4cHfMSoPU8V05JyeXsY8jR
ca65B06KEyrRie8eZOP+ufr3iJwe2mO6RGUU4ax5oozJq9vsMWqNbYC6rxHk0RFKXHSUV/9X9/8V
8+IOaQrHildf94MhDtUUYoEixv5eNqQk+vt8hpgXYCp5zrrrr0HvzzQZG1VsRlPALHK+XAm7Bvlp
ean2ZXwnEAaUc+XS3gr+4OupqRvrwag0gMKmehcYk78CqoJxdgTty64jtV04UYeIn6JrXMsJ5AeD
2wSzpDT9KWiV+c09BxtxjVQluZj1NUBFPEHKTxV7X7XVhW6iah7z3i8wAdxGY22s3dYJ3xCrplZd
eShjk0h9xcS25g/zrQq0+C7X52RlWERvXQ42UAWgsZddvx3uUgWNiRZI6KVPtEdLNOKlNkH+DUBE
M+oydgXQSnYtLHDthd8qb6hxansZc3q3f4ArxmSj2CuUOY6yJ+MQzsTJwAdU2l5GURkepwGxbNlt
K9ddFapr7dioGpQg1ScPSPI5x+Mgd9SVNqbuqe1ypDQxPvIRmKivFY4lpIeg1qwixF/1WSH3L1KU
sA31eEmq7rXtFAsWaR9cJ9WHCtAAi3eDaxalwRV7zxAJcPFTjvfzpLJN0k3nwqqWM+RAGJ887VLE
zjMZy+Ls6n3wkg+PkrOiY7V7qtU8JbtLQXNUm3w3Youzll1vTkSAg7BuBJf5Fo6twi2A+LPGezFf
ma2pvSnJcNs9ofcArHLsvg+1US6taMov/hAolNmbYR/pRvSQ/FmEl/VtUQ42Qy4ySOtk7LzmF4B8
YwjUDXUvFBfZM1IwOA0kNeqhvFMsF3qtaqYgC+cFMpZV0V8LRrDFDe6HyX1riucmiD/ELD9YJX63
tEFG3gdma11IZf0sSn38hvQ1NqIK6htdbaqXNjR+yfl6o1XLwKC8NeG0eSldzM/lQKhi4lkM9XCv
RUUxm6iF8GN88z7MXG+jSXuxucmGAJHiljrj7Cz2FZfd2sr7DpGMrFnhRYbh9j/nRCB00YbqYXXb
wkXJl/sJHCr3n1SxwdV+jFPzog6meGt7e84bsVMuNRTN3a5X9yJSxClwQg55Wuw/ixbqpDu59a9G
ZYNsmr//udqpzPC2OrTNv1d3TVAtOHWMK5mEwWYoP0W4V5xg1elLBbPIVdd2EMtlOqZsQnsNkOej
QYdwOZa+84B8DjRtAd2bDRMldSPkPa3XxZM3WKcRcz1QXaRjp+ouDT3tvZoXTs1EIdBxPheG7did
vZhj6+B6+THHR3pZSTZ7OIZ8EqR2elLQ+9veT7Ip5lg7x277Q37Dt64cxG/Y2wdm3K/tbA0c2Tnb
dgWsIsb786vXuitg5e45GUR9QdOtvhAZjfa17qPiAShu/MDZQiyMoBrfSM2haGL3HPTmbutjOkjm
/VFO83OqhrlpIkSMm8gyQBBTQtQswe82NMb+TpZBjH925Sj+SP3dkGTBWjda3gDCfBnVInmm3svO
ErT4Lsni8KnIjA9pIS6G6cUo9c8JumJD3ouMtWIF9aWklnUem0e7QpH9K9KFjzc5DzlOTw7VWutv
jX5UFm7kMN0mMRR1YbZL59+EpXafsSIqsp3s+n/myZgeqWSvyhNC3O41atNDX1D8lj1McpRdNUS8
Ahvk1pdW775PvhB3clR36gKZLJ10rt2NcGbYOXfqqO1lV26kZTd0GP3qytHM3twwL4ahn61QB8fP
jzk6FcjmGcsvQ/Iq9CrlKIJmR6a2meVZSh7VcbgreMnsItsfnjwt/9aGIZKKqfueNd70JCeofRih
IAMLhGPebUKq+e+l239OkHcIez1ZzC6Ed/971qCU4Y5T5+dtHH6OgTrrx5/bfE2QH6QW1TfdEMUj
Jyt7U9WKVZGrnfwj3gyczHQLvIbN9usog8mgb4rMKvf/istBGbstk33f1bdThkLqthWadtEE4HKI
1srCGGrnvfCgdgkdZ1mvwwiMreVbT0r+vwOEdNVz/0XVMR3P0xwYOoYFSUS1dfefaFBwW5lta4W1
51037ULMGaalp4nsUHP6GG+XKf8M1EzmKInTbl/AqtH0NtiYmDustaH0nurQn2sjEwgB1TZJ7hEL
myy/q4ciW1CR8p4E7ohkDK1D62CJsRQLsF3uk5wZTdHR0TA21eeJdeNmKG1A25SDiOtZVKZccye7
1E6UNUkpZS0nRwPWLm7gvjto+i6hNdhPlj1ydGnIssuuYVH2gvO0KbuKEuM8Q+PDNnmYYoNNL8qS
Fzyi8pPsYY8eLiPdjA9tO8JJJFV+MANv2A8ktlYhcrq7tgel5MV5ueJXhJZGgyaRqHhv51Ps3Ub1
wLNh/bXFXk6eCmOpuZiu5eiV7dtmap47RNdXdlQICs50PRVrbD5XColXNM/gM4JN2LcIU8+jetr6
m1z0Jeceuoqh+NshSIZVrKkRjDw0M8n6xffO3LBXju8nW/UOo9euZA+ZtM+4nPYV43AIzC/hOOE6
+a82V/N72dhRXtyuvmKapp+HyHF2XyESTniYzY2MIRUJp4dnEAmMfwzIUWX0I5QtoupAGsPa32I+
4qNeALx1spLHCI73fZYGPqBvmMQbIwYaL4N/jXz1e4jynmMHsNlY99Xc7mCIWfzZbM/aoH+OTrmL
nFGA64g+CfU6oqNUmvlVdhIedtsxNMel7KrzhNQuPzTMP44yJOtuuZVcrNkGRYYylCpWkCQpus+x
pgnDc94Vq4IvGNnOBxu6xF0Q9v2VdBSgeAGfRHZlk5g66KLKifaoh/ZX2+ZAJwSOyvMC2SCrhewS
73L0n4hB/umvUVT8soYJB/E5pGMLfSpxTZQ9eZ8B4Ye148T5WsYQlyFFXFjeRuTTvYPA0b2IivYa
VlZ1h3jEs+wVrgrMC3ts+LEIc8mYbBCL2nfIAJxkr4Gce/SS6oecL0PYmYDbr5wXI+kpGqlu/a0z
fyp9a7wNSjDh+QfgVsCu5tuuw3MuXfU5dQZjNWh6uGpd8c2qcuWAl2y2dfJkWGaiLRCgC9ulNmnn
qGenoBgT2bKmUt87LbrXXOE9Rnhe4e4zfQcDXm8rGHD8kH5ao2TS7YahDhFuyLB/HJoDOQScb4Z4
p2aBfR9Yfrwd2FTjsdQ5p8oznvMKLQa34Yjh8SE8rU73Nd5Va6+HMdhXYlvaZn2nZPe4loj5uOV1
mB5ofKLe3mlpvEmMItnFpRUDI09R4wjGRTFO0FCy0L6oPq7XhqoMhyyMqEi62kvpDM13JJp5vhSm
eiqU0gJUE7APcotgazqVtm6G1HwAlbssRj24ygaRBHU/AXLg5v+JgbRM1lVhVUAw/xPrPZzlQyX1
9zi5h7e1QW2QYkjTs5ymAmW7o7r98LVILZWeZ4/fooP8n0UJ5MulpjnxVsZGVMfu/NA7diYYjYVR
j+WBkijmN7Kfz8gL2ZeNrQCVDUZct1GUSxe3Vscs7qAhAXFIlE5T17Kvd2ZxkFdQzpk6zeO1XCWj
n0vVYlj4gvqPfBPJl1QQ+2jLz42MfXW/Yv+aF8t3mRy+XX6Nf92CP1bn84V3uxSiQ5gOQg3uqYeh
bj6bKMCCI5mb2LHCdCH7clgG5dVX7GsgiSrEi76G/32Lr9WfM9E735Yw+5Z+GS36wHIvCvKhj1Ha
7VGJ+Al8cHpQO/xhzC7QVzUgH+Dpwn+cUlEsFLI4vyzzVxEMgB56bGZ5iocXnoPmrvDqAiZYaF66
XuCGGTXJz8zdxYYW/yrF0KF15YtHpSnqba6l5t5QUh2CJlp9LkDf7/HorCYV+zTLA6IeIGiwstCG
PBpTkT7jLrS3cJd4D9Mu2rhBBeqvx0KNBdSLgzh41lr+Mts6/tFQB3zWO7F2TGFQ7kyb92RK1kNr
Ks99PZW7SLEWzeD0RxsfliMi/OmxMte6aMa9l2ZzyZWMB4nKbGXYlbez9GwfTbGxbwOEHsCQlcfC
Nt5m0IN8sMdz3tHlILjyn3l7jlthNyinKVr0HlcU7PiFXuOo2IUoj51Im2KCYqY4Mk3jNiv6eOuK
aTUqTb0uxVwYLxrEjQCXbY0gUCmAgZjme5PsRwVBHgdaLKIGbooXenxVKq3dmSM7HD8m0Q8G2/6B
2P4uzinGh0PY37UJUEzeK0uhYAmmjc6vKYgvpqeY1BDipdknzymCFd85Yq3jwK0XpKXTU14E/clH
VnKJdp7yPXeVox+12YuNtvAuQ8dvOzkc4TuAbF5FXd2N2o8CTMJicKvuAlXT3adjPGxiX1NeQByc
wP+Xd5Cys5XwM3OJY0l1BACfvqnjmqegtpwEXxh047yVFULwLfV8W5dDdkxditlOmT9wVsSKuQnS
Za0b5kqjlPTQaaa3GtAg9exi1de2sW0j0zvZuvoG7g8NigZJxRKzkn1MuWwZBvpPxx6SAwJjUNDM
R5fHmJPk2aGLwVMrhTpj6oJinxuGixZoVJJiKtSdrYiD2ZfasraLhRelzcrTs3KVI5l8cuwoPdhs
6KB9LJSmXHiqDW5scP3XtkT0sxGe8xjvI/aVyISR5688NieWIN0bAf1UXWM7xuOz0ZbZY7a3+ujS
NTYG28ja4C0APick77Sxk4qt/KS460qwCxv1BwyKlYNv1FR3xAC0byb+CcSTYi8m/alWd208XHQ7
hkl9UXDFWoxijHjcJ+0dBJbAj/f+rzYetU2Nm+hBNqVXpasR+7wxd+MF4jjNoSzQeC+Fh3xXluws
xdxUZqrbazsp22XR2e8qExwdK6A+fGQn1GxKfcgPstG9qLhdya5S2PnBmxvZDXC45TH+Z/a/hlMy
dNT8+4XBmfJQzT6BHO3G7Navs/xHaP1wSovvQegs8afTD7lI9cNkhhZHdPa3KTTDpvAXAJa/4SaF
1TtPEUDBWAhDJvKmpbwE9fxs62GxCYvBOPSxbRycEZompJEB/NveTyJvkYcdGZIeA7BYKNvIosS+
8FzukFfFMo5b3voVGOLSRYgaB47RQTbHQxZ6yTMeoBGPdyOmTD2Ii92rfL/VhaqPyb6q7ExbDql4
cYSDpdn8CWCl2Z5a7MfmuSyy4eAF/XBQ5sZTV2kZoruYd9nBnxv5rpFXqOCEkHhIYS7sQNFWfY/6
mRr37YEkECZw81VndR9FlT/hwGEvSjXhN1DOr1iyctZ25I2AcVzF17z3N1OUnJAuVw7VbP4oGz9C
VkRJTdL+Cep+9bi3Iv7H5L+fZpYvFmjedUOa5dCPU3ZgA9QqaXeo9czcmxYAD1sTnNEcqnmd0WZr
U21RQ0FW9JB74puR19Y6U+ORYkbe4KJSZi+B5lUH/krh2fGLNQflaMcYebYjdCHP2cr/sRBlsmVW
CPAfkT4dorKZDlaDYhTpc7TD3OJAvqI8sJd3t04csSHJ1EMy+8iJqmhvv6bPG/FrkldpVna3qwS9
531jcO7zkfEAjq+LZZC7YEjVatrUtnUxcoFmXuAhoq+E9UE2rlrWhzaBmoVlB9hKSBqLIs8XENPr
g4j8b7g9XaoSPGARlM0y1rUVKLSjW7UL1XePmjUcgkhc4xIUmgEOZN8F1aHMSMtrjvVe2Yp/Hw/d
tGzi7JLHYsDVRPuBajxi53V/FJRrUYMPkMW0Mxe2B+KyNpCERG2uZVIHK9tmR1QVab2JkJVewtOl
8lqaiGmBmwS8+DLqvtgg8fI/nJ3ZkttGl3WfCBGYh1sSnMcaVdINQrIlzHNifPpeSOpz2e7+44/u
CzOIRKJUkkkg85y910584ADNJrTIpFDiIWTnh0tYqfjCmdm2CNzvqUIB3LLFy1RWoz9WocslXrBu
dD1a2bPIthE7ewxcw0vk0F0dpx4V+lIAW5qrqWUTmO4Al0JXRw6qs/j2E2c1LXwIYekbjeiELbgc
1FZsq3y+VHgB3cbao0VWt60nWBxYbrOJvIiHRP6E6JOMTHXAHR2O1h4D0s0LfaWpQtwtfCe0oBh3
8IYM/uhRhxrH3yeJZuqdo7YKueMTHKzzt+xYy1BlyoN7lobgWTNP2YVxdh8TS+xdW5ztQLFPaVQd
Ep5ZxziId12eCP4pewfMARGqGVFiK+K48k0zl/MGmwhZZ0p4TeO8WqdNo264t9obYqmReTnZO7mQ
6sZOMBclSk2q0QjRII6yzeDpBNaDXNykbviem7jnBho/oSPGKw+7G9+h5lRERE87/Xl5rK4w3X9V
IeH5MS2ddeEaaEdYdfuu6tCt1LRvvYtVXogmOiLcXluNPRGL3MKo6eN043Si872wvjZRfCgiA4WA
Z94IiMUsVHomLptMX7stUvIua3d8P+ETt+WTXlY4FJp2w/+seW+7ubXL7H4zDnqLC8ZsVjSR+FDn
9smKYv6/KknyPBt85HTjMFM83LKZuC6r/3Mbw07LprE8aEbP1qBX6VWyGk/nCel+x4OezsZ6qEAb
WtCyTpka/0qmLkerv5CTegjV1GUJFTRJVlPBByHVJfM05eHnDbcwnZyVpcyQIlC/n7Pu3s5Ee6kV
f38xpX9aVV1sNFcxLopF6i8VmF+emcDOypo3NlOnudVhd1uYlgdXvSUJsITKm3e64l3MLCrXqSa8
o6Uhea80ODJp4m5TqOZX4V3GUAvhSEfxi1OMAdufzNq7Su/41JAsLD/inpguTD/2Z7rteUcthnYe
LYVsLwguWKoJ4qBEdq3rRrnNFnlZSHv1sp6OStbNO8zV38pS01cuy+L7MLyVWUaWw0DaNAs+bcM6
alg3jXW2s8jaA7SH8qo1f4wTyxVgHMGJp9E1yax6P403sHnWysKqvWssJznZmUp7PLo4Xt/6BZ3h
pq/cWzSSOmE0ItmJAUWSQQ1+lQSpc6lnlbv+3Nk4rE2NmC9WVEOfu37o5fpadEa10hDAbcfKW8FI
c55xHGmo5Eu/93JneXBbmPidel335C+FNUGWlLZA3KLZw3gFbrSzll8quUZ9cafhAmcwDFqQJBBf
U4/PSW7TmlTSOKTV59ibbj7CSuOvj7F4rt1orcz48wFFFivdpSynmb0/V977lOo8ogHA7cK52hKP
+U3H7uUHM+3aWEMVWlZxditHtIboodehOgr+vAKZf2FV6yFCjgD6M10PlG7W0+CMxyHX7nrYNduc
x/Mt9wpcFRaOIR4C0T0MyzdCLc/g7q4d5eUr5NiJcDEafdWwDdzeezKtfpdNPH/qvDY2tqqCEq3j
/DYpk7Hyxm75+7AULWp72jZq+YLwv924Rt35pdJ9T4tcbG23IvEpR3FhhGT7pRGIOMMcUQWyc+J/
BJv9YFYHtEolzLsqHrCJ4zVM3be5NJVXL1Hu6KRPOlT5C6WPfqurCRsgux2uWiS2blppp2g56kQ8
XO3cGK6qElpHmxQW/M7MiCPUztwh1hmOzzlXMCh5+jWOZv2a417zW3BDa3nITfs4TklL6Eg7oluf
64/QRF8tqrr9qKphWHVG132MOPlXnm30H9R0e4ST4fgR8sxe4WPEDcmOZBUDgvnQiqlD7kBz05vT
DkFrb3y0nY1Zmw/0h0koHciQxvlALtWuAAi6Hyw/2P3gbPZHoQFAN6nNVKj9P9jv8IlqhPYlaWdE
r4YZfVliBFZGkPfvVRTB/Icn8NbECsJOwk+brn6zcRavhSqs16grDFAbYfUa59yVJ5u+meMFxX5s
WwhAsFCescCxAzTNEAXGBWdwDLEOhbalISubG0e/efZQb0MdNyhuRAJ54ma6eEls7pJMTOfSaYa9
STz0iSp7fRBOqx07ZPmQPYkWdhEP4K9yg70yZeTj2Um2n4baOArElJs8t9d1YjkHfISOT84CvxLu
YzglbbYRsco2Nu6eskndlWGb31FoN3sBEm7xf1iwl4rXJiXUMZmrLyV2Zx+RkLouTXLHCvNkx+aZ
ZDGNXZD2R98a76h2fxW2QuGFxb+q14eU9QMi4Nwfa9wUIxvxLuILPkfD75c+VY4Fv8vKmFzPp3N6
trxo3DXO9A6xcPCtwF7ue6O5jQdAL1WW1yd2J6ukwF6hOdq4LwCMrUc4gCvX0Mf1ROzv2lm2Eoll
DAdzyJ9N76vrqPpboUw/o56ducnnNVL2nRImtyYr2Ex4zkeAPXFVWVb35oY4v3DFIx5q6m0SUtJV
Gh3ZuWKwGW/FtY8Hdxt6hb5y7InYVOq3vX7GWg+DaIExJG76oaEf92svP1getXWj54Ya51G0zUGH
guSMnyfa7Ssti94rp8V4sDKGGb1Nd6xiRdtHSvzEg8sfzGRcaxOUIF1tfoFe1uymRBsiflGQHXia
C1RuahyvrNC0jvms9Zu56Aoy2JtTpDvprgy0D0bvuMZb0FnixVKUc+ZkW6tCP6mwCHx0bYZl15iV
bxQA2FKChKQg6FICLbZNn8U73fyql7mx5f74WvdFsdbzZLh0fOBpOxqhD6h853RNesoNhKpDNeCS
tIe3MavtXRgEguia/pvalpQUzHwz2xH3vjHoLzGlATtoIe7het3Qpf+aWwI/kNG9hcEUo/BYZTM+
v66B0qDEPJmUqtqUQnM2mcODv+5gMETkwmDY2WDoiF5bd1tnhEeWau8RbwPYyTOvc9XR14XwkkTe
fC9ZSdtJ/4eigyDT3BQyZQBKx3Zecv3H6FA0oxfOinPsvj45Ueb+6eFJSwgxQMmKcaIIj0GrpRid
RjK9h9l7guloH4U+/Wymwtilw/IPErvNbXKg/a3bmKInXN9b6MX6dijm9tiSVYhoDtztsNQK8rod
KBVRosibtUjtsbmpusoHPPbYd1QTW46iIhUcQXV3YCHc7yZ5Wp5pMD2R29omzJcDjx/wt3Pyp+i5
ejTjfNrZzq+0DppD3yn0TRp3rWJDORok25POgzVNq1R7T0DOusKdvq5Au2pRYu+MaZPSxHqGeXPN
YIiuY9Eh4ypg0460H9+wrpKR0+NZKtLNILCGK2nBzRK1EPWbnVLYzh9hQu+fiFIeBOXs23NJDT8g
aSMG86xShFqlrcE+vxpOVST8ru/utNeqFaGWeFA1BKa20T11c24gD6lMjGRiE4WHKISTY2Skxk6p
WYOhWPIh8zTfTGiCwKhFz2XG8wqmmUI28OTZAgSRZcDjawI/CKLXLoc+qztH0ffaW5e9qqhyIC+E
zbUrh58mPd9dP9fJvlYj2mcaz7cZaRP5Zhusmsa6HJE5KMp0DTwQP1XTvsVBQ2cu+BUMRfGqBv13
9ncdAPJ2O4XBQrTmu1hV6dUmyuVASG649mx7A9LnK/tw2Nd5N286J2Cz27rfSAvN9rNCto2R9LSO
jGBe5bUTroje4XPVvKemHbJ/an82A/FTTjK/WlW6TYuPuozM70EtLnZTE2cB9zafvoR5Xq5gjhNt
OZXPJGZ1Wyd2no0x+1IWpMDH7dd01N6CTvwsMtapXfhdjadfbtwUrCi8js5BGNKXi9WTq0E+suJD
W3c71e7m73UMly0g4FfPehJQ61UpKKUohVZvtdoQm8Qq8OHHfwpS1mhcleIy9NApczVLEAvWsDy9
YaPFbesr+pE+Qp6S1Jxbwa920WZZDkYCsM/qve+ovPHJjR3CkDM0qFB/8SCz+uiRbHiz47C3Dr6p
YjD8yprcVZfP3zL+YYibZz/S3cva8LZjXkX3YDQtFHPX0rP9mI3zh9OOB8segpWJcW4H//hNcfP4
tthId0mg8IgS3p5ytLfjwftdAWpTqkZ4KIKgfA6b9A94j+PK1ci61w3l9MPhBsHywSmPIa2+FWh+
4pS9Plu7Izf4Pavu9JCm5nVwWXmVlNTWJZGVlBQKxLGqwVeCkIjaqAo/hoPG7Z8NVYz+ZjtTcvFV
3QThVprjVb4zBOVWB0eaOpT4SoKmx8LTxE/klx/CtnL2tm0r6zKplKtR8ld1yJuxiKXhI5wZ1zqe
rAttqWLFAkl59yYEc1aWzst6SXk3ZhW7emhne91qo7uSlAlG08gGU+xl2g1ZdEtdxaOsHSZzs7En
wZ9EVLl4QUkAyzvrziIM6PGkswBtUaJE+h2DladI2/voovbchc05y85uYmPhwcq6Lp05uODZ94Ud
wbyth+SnilGM1XpE7U8DPUrSWWxiKKxJP4gmGlLULxQyJxJrJcU6TZg3pynFzSQdzaXn1qeOZKuV
VPaoCYXqz8nyrDxkQbm2EuLfMgq5S2O4J3oobHI/VqNhm4+Bd7O18vfLEMA7QLXyOawbGqGPM8ox
Mc8y0f331EYh+D6ZsK1ATIfL3em0CqkUcoPEj47fYfpowfHTWnNvU4MvsZnAQizDcpbtsoQgH+0x
y2WbdZtby33Wrf4ihwFJXR2Pzl+KR44oyOZJsma6Ab5rlqYnVp/sO51GJUsLlaw8Kck1cmiZQbmI
BCF5uPwMI9UPWPYjHtWWc5cvev6zJpTsBnGcZ4jK/xMUA/Hxc0LuwFic2XZtWHIhUjEzd9xFoxYC
clguobFKzhiQCXlJUc2VbycpjSQ7+WBVNb1UYmqOKmWXB9pVCy4NVPNvTjS12xrO8EGzwomM2P7C
Z2/+Hk3qQFlINS+F1oqbIwZnJU9gIvlwq/bSjQg6Jo9UiaxN6U8icN4pXvKl771oNycqTaIRxWRQ
RMW7ETcfMvwviVHxzWb/tdRZauEg7s5Z8IUbH34cqAJr2+5wZCZ6n9IOENssM52rPBuWXXOxsvaS
6kGXYiYK0p3mqSRbLXwGE+T/FRXPa6/avoI887lelFMlCGt5JH0Fy9HUpPqzdCD8NfO3xsr2TTed
/EQYN+jS0LiWVItHjMVsCdLhchBdk64V+9+Dy/l/RV8kox0fljxBmUCOWtc+PRLKyTNrd5TQX+QJ
/IclNUbcUqdHYHk5x9jBHwHd9eA65wcnW3OKddQ2xuk3Nvg/h/CqydixnW3b7B3H9e4BCQVbQ5+1
tbccyhdsaulxKvOfn0NhDKYX3/gaEoepQGphLsm+G6epcsSa/7lybNVo5RaddaCTHtxVKv/32aVS
R750tZXz5AnIfi57Ycow3xMDE0gV5eNTmsf6ZZh74edUUH09apKbpmnJTb4bYwMUvjvVq3+dmOy5
OKdWtpXjw5z25mNKyx68LpATyR8imr4zV0E/A91Uw5jyGj/+80WxVeFX+EdWXTf+lAT6YpytTeX2
LfjFBVc/6eOqxoFzkWfrKFjbjtK/lnOrPrldco2XWSn1/mPYNwhjUOyyi/OmTYk/f1sP4O1luJko
KJ3GlsKab8k6IyiCxHrTii/ykH+fs96p3ZM8mng82sO7lvXaU41sRA62oikvSQtLQOarsSEaDkYb
hX43Jup7NBU9RT46bKZr/6F7xJPkbV/zPxT9CqCp/DWNphz9DDRwvSIsa4iMj7JEryvnqu5MNamL
3a2caxn570v7JRRFXsrW8velfW89Lk3GMn91hGXTQnac7WMuVROM8A1NyKVpXDud9ko0QXrz3PFW
LkdeFWuvc76BOB8/DvJCfeMWlV3lKV7aNQC95iAv1jskVdMg1I08GxdResTTqKyiDideSInw5hjt
daiH7CPPtQj5r3D5QoTijJyx2Uzz2H+p+KS5ID3+/OdU29V/T+1Vt/7X1GHqrjBY63QfRxXyuS6s
7+jobORC5Z/qktlizVO4YQ88HYYOI1j3C5hc+LXqwV8VrGl8OUleHBAifcfjat8tM/vbxfhMp4Oc
1rAPtchK+bxa/kwdB/hKXm01VOz6OlXWwYhIrYVqutfiwLu7kdKth4D+cj3rO5tK989RN67eXMZf
G+gOi7emvamE7a3IjqePsqSWqP1AcWQe9LU8nHIlfraIAZVH3Eeslz4dRgKwZnzcoUILN3Gy+T3N
bljOWlCJRr03QzXDtapDeJaD2ExwdRGZsTJIy3hMnBqT6LZB8AzH5LgKuyI+N4OXvypDpm5EIpSN
PCxaDb9yiApGT8b8FRiN++Jif1gO5ASzokpHv+88FW17tFSSeHDdzB8iZOHdNqZ+lA9oG4tzK8QX
niQ1Qjyh31V294U2K1cE+8Zb0ifvPK0UnLscLecIrVWuMbmWh5rAcD9MrRX/BT/ref6qj1rA0t4I
qO73Jk+wTD1O7RztyKYzn62JsI5M6do/DG4yWtHeq1ZGtibj3XT8kLtuuip0PxpoTdJoplybP94o
UAEJ56EV8t/mqESXbSvhkejkDOq+bym9t4vLjXBIda/WVe5PXlGdHn+UaS9cRPJsDIpEMqNoNsMf
uObCixwqoOJuKJeg8Vu+yLotEdP2jAubCxYD0zO0HsJIowUaLr7F2mKLz9vi7KUivEOTJTmpjNof
Y+cCUomy99Lq3B0NdmtnC696L/LiQk2z/dE6yAAKU3FvbdbUZ8EG2a9NrzsVPVYAaZQhQqvft1r2
3Hc5FXKn+jVYxb7Um/qXSr3sn2+WOXJk5M3gYBdXQjB4Dgm1fg5A/ADycII7Mvl1BQJPqPQUUiRi
K/kxmPrE9pMh6g7y8J/TsJ/9nja2H3rsfRmENUQbdUwJqFJmqGDjQK1EYQe8UBOkil++c0To+Kam
gpwB6eDTPWgOgOM9wk0L/elf7/j1fo8ZxVCdXC/K7qESbmf2Xc9trutvy1FrqOUz1hIde7lOtmqH
wCZinaMQ1mw6ryx6LPDkKGzKxX0RNdM5j9DdGHxeL8INlL0M09F0cq5jAJBbHnVoVDrMthdKQlsZ
uhOrEHVTRTXSS6FGROUAeJxWAn/Zrp2470B+wPlUVCJGZIGmD7mGUPfKMLLViVxa7FCZ8zPgqGRF
W9qupgmGpDshf+OdfGFfM27tCtqI+dfY59mxxdOosiXbybGKVOTHDzDG3r4Y8ZkIax0yyQAVIg7j
53yuppOw92YtqBY3A81q9M79iq8nqdi6HpBIUFhH5DW4PBiSL30LRhN5SXJtzHk6fs6V79R5Hv1p
edrLQ6RM3r5zSqIGSjd4Kox2qw1sALvlKKbjfSVykUYgR/IFw0p1MGwKYZ9jaKsKsIa8yKvkCZeS
zUot8homCdeCfshuTl9s3KGkxtUbN35d9XkGs3UQ8HypXpVqvm67jj1XMygQTmvtOTPB/ADk2Qt5
NsIhvsl1hTxDtrH5evl5qR71txT5dqY4oLA654ym9qaMs4NvoXCeMk3BF5zGiBCWQ3liJKKWC4Nk
Y2WdSNZKFHik9uG2D4kJp4lpBuBKzPEsZ3vLz7KfMja4jx8ZF7GxxjWRbrGIKqVwroPZ862x0v/3
EWsfxAvUUuSzI1am+FyWpPftUsWJ/LYEmtGyJvSdEVKD7wCpoa9ItFiuB/XjZczFmqdsf/ocH+gA
9H5VLbGUnlHyT8NkUU40ND6vC8zG2VW5/u1zSL57/JhkY5vbqGnCu9B/fu7P5Ahh5o/tWdeG4T3P
f2WSGjoXxFlYdkjIM+oNRWx0DdaPFQ2KL5MxoCceqDkGe0L9Zur2Ogmnqai3rTkB8l4O0zgggifW
6mul6eGXyd0ShWF8MXDNnAF6N7tJAPWQ6C4e2K+PG8EjVjq0RgEf3n3LS90+P3LtLGs69NkI63iJ
OkdxwHefapWvmWH8MlO69pNwyHfx4u2NGzO+k+SxiaWZ115YLbiSfp816iS5B3xC5dwsg3rTe0b3
N4cjcqt+q4WYNKTDsV1sjvKdfJH39ib/moeTs1GodR9HzdAvInMVfFaANPM8+iZ9SwKtDuu0/o90
6KkMxIH9nFA324GIO4k2CfyQu/uLCSjyMIZI1dLFAj0uxjVhrAtkgi9yhDp+sbbZ/R4g4B7jMjTe
KegN4TT+SIwROCp/v0tbAPNpaNbTllvsIqwLnXD624RezMrFDOkWqc0knlu4E+vCMqmbhmGfHvJr
hx35Nrsmm0dUCH+kFJTxfkTfoCpWG2pO/QkzReQrI0G9AbAgVida8xKxqN97s01rd9Lst6mznqt5
TM+uYA+e6EN7052uX8hi6s5c0t/ly/90Qo7lFpRFOuT21i08+JqGKlaROi3bZA7lmHwnX5RpVs9Z
aKoIzQvu9jSz3pNFj+7Y/4mnTVVtrVRxfJeZtmPfiWPsoOaSM+SYQ9jD2lpk5YoTfA1NY/oW9Nm1
aaPhVQnz+IRrbfQxHM7f4BE/xt1FIJK2yu9xl/limW8v4/kynkBPPeSOAGXhhckKEZhzrYDrvpvZ
F0wzxpdoiC0IAQBZnUzBH6r3ZE1D59tZy6E6ek9qFRbzOzUP2yeeGzuaDH/U6/CFqEQvgx3UUDkX
HQ7FA2oaD2GMMoqQrq5rnzHFzVT1KoC1lv69JEP8uWlz52/jIlcf47HK9UOPLt0ubAJNPG9NNpT6
1VWIbl9W1/og0DqGw7fcqIHD6OVwNzu13092o+wJtCd0zLH40w0oMamdtDcUXvYxd60rlOOBhLwR
bKkB+ECO0XhjAW20FaQLNSWCwayUPw0+WeLVMYT1rA8s0rpOPNylCDPU06QqyVpuT7M8aLbN3Jn8
W7EPpfUHea7I8rM8dHJ3q1mNdyEq/kXju3huKy/xZS45SAdWTrRki5SWEgBFGk3lEL6ppfPkpnX8
Q9XHJa1gtG5aVsa/nWI4vKZ9qAtjwyaIUB6HDLG1mpnVCiaMctBUN3mWL413tlQD+VRTps+dF1Qn
W+t/yFNyyHLE0urAciKjsyMdcA5JpxF3mDG/yzGZxo2p5oem1S7eE5ArXgqINx4nqhlQVoaLSyui
Ukm2fYzNJV6BKI6PpYrvOUw16+nz3ZxXrh+NlfUUsoT1iRWYj8mUX2PNyoGmeAC3dSfxMWcX90RP
f794WAIqJbSvcnxB0q51rwkAdrEijZNUe5p6oAVRZtTbwPSML94ijF/uOJ8zsnD8PcMoG/NLWpaP
GTpNllXZqqc+L1BbS8e4/bdXdtLDVvPyFClzp54J/WkdlapVQHL7bEzhIez6r81sGVfImuY1KSpO
kPT8E3RMt69jQcyD2/+ED9NfWuIZhW0o5SZTlH7tsouCVqCDsVxCGoVGIImWwz5MGhxjjmHcyec2
7/ryMgWEJyYVj2URk4QDrwjhTKc3ODKYJ19iUQfbwjWBwSxXyLFAGU2c68UxMwNkkOAo2F4GlHp3
7sIkpPrEb6s4yiqf1OAsxySiUGILq3YUG0rT01qO6eSsmLlt1j/SXnx3Y1L1lJh/j4yIgxB2GICv
PPDloULHmmKUyb3digDUzkp5bHXCzhvAcGsMDiRZtsTl3OKAPHQZ8EnDgqZA3bv7x+lmBPEOii/H
n42XWvc2co2gJH379Dn2WbUtl3ltv8hKZdmWlIvfx59rC3ldXzWk+aiae5f3Ls1TrtY0OxdzuZOV
3mDipaz4Psm72WRFN3lWzo2iytyLQMCdRaaAPoUGbOU158jECyxf8uUwRYG3BoQ5+J8nRjtvH1O0
fpw3fQcdYNCHDjTWtOkCr3mKUoUWwuOWGdUxveOWtbRBqNMReXrxOpeGvcVD6fjGsh+nrVBfpqb9
2i0b+XZ5yet5ZbVtBcGP+ZFG1gCqpF2idwruHXT/EWCC+zxnv9/JsWQZG5exZLDK7YgE8Y+6RRPc
emN0tGoveiFGtD4jQP+a12P04ljiOlgqCdfDwD2TROLpotJo6Acl5KMWoADFVbytl6295rg2qJWI
nIB/HkooLBZ/ZzON9DU9gd+iV9IV3Yn+qVtIw+ymgC0B2fHlYYJX/AVkAJ2ODMDaYpX/naxuorrw
RDZ3JPrypbLQvPk0qoj+XR7E8pFMHg2n6fv/ZOnprKizfY+12b3VSpS+IXB6wBEsuyJkcCIezVvy
tTsafxtL0eh2LqwE8i8eFwmt+19dNIWFduqb5S9YA3yRa8sQKdFBHkrwK/kmvw/l2Wj6x2FKEM5j
cqorKKPC5D1vzNqvXJiJsPinD7tsV1nczO+qYjn4k9CdKGOcb01tDg+5wu7Sq4zmuRwp0Gge5FWT
ROQfJVtMHjHkb1Z4QhUTbJ5VPnsTKwNvOeFhXlXIxJG/4gzv+UoOw4f8Dct+Vq/OjIkci8IbPPB/
n5uYGTUjeYixQzPTaum+VJgSzarAqi8X80MUInKfe/UgGVxyTk/i9v845i6NHDkl6m2x6wd0jpE/
xxo05ry+UeNwb9bShZLv0pgidpGgzfvXCRLWLx1wktPneInS7GROyT6HmSFrqbKCahntEeIubYWl
bJukKMugfA97WahNdLfbo+Mx1vKCSem0Wz4Zx7lIqyNE72GtZSl4dDuMDpYirJci0LUD+xb4cjSc
X8rStl4gnVZqXoMGYoTn9o8E4V4Il+BHbBPcRYBMNAAIVePCu9Dgzi5ZMtS+U9BHEfLzL3T+jZe1
rF3V8YXOJtgujuRSVo6LVH2My6FRfl3/OSanyav++hly7oCy6vGDwOhs0OHcUdei3I2LPwa24avR
Eg2NzyE88dmcN7lJcMYyo3eN26Mm1mhigyttvMiXuGzGS7i8yENq37vEQn4+ogFdmYjIgSAeqzZH
kTJMzVO/3A8DVHLRMN3NBbgnhxlxc2e6i+X0f0aM2t0BZ6BMjM2JFRKBRutH/UWtKmPvYMtcyfKM
rMLIl9EKsOok3TGYvC/aMEWnyqSgV8TeI45CdgF1J/MDmuNX+fiQLzE2qcxqfw/JR89fFz62q8th
q7dHoTcI03JlvI9NPd31tsQeiKZiK8fsQZvu2A6w36SC7dwy79G2dVDWGCDgrnrzY5zIjogjFuy1
qpEzEpdH9lXxRtaglnGtK36Pp04Wb3BYz9/+OV+O56zy72jkklUaqWeRRebLGPbaRZnQzcuqt62Y
EPo8JzsDgNPfVBaWj6J5Qw8b2M24lVXwuabupRBxJwrklKKGeOb37RGxVnR9HFliqQvaMMWVZS3k
1tnz41bdquIN6rH6BDKTnNXPd1TCAZvXm5FUSiqS07CeR039iLPiq5boyS+7/6p22SLxQCZXZInx
fdBRcGSjZb+2Xan4JbEqV0VBqzfOXrIoDQz6qWGNNr1HSOLidP3FXyZlv1ba6aWdZ6RqvWa9R14S
bImxwBQvD0lR8b3ObQ/yrDk4sJZzV7/UVWm9L9r3Km+8596N9Nee4ER5EUrV/JaH1jd5Df6n+ahW
fbe28G1cvQhWo5MHV7aytd8PpOW2eoBgXg6qAoJ7kjY3eSRfYPlRRluucI3xVCe9cvwcN8dcpyGN
TqJBK28hG9/GS9J8HVveTb4LSZ+JJzZ9n+OWMJw92aDJSo4hD/Vu2vIif0jtNvQywvhOeXqqWQYu
2hMly/afqOFcPaWTq55GV6t38Pw/msYF1DUNZnNOlAxLRa90zbkLvcfpdKAp6csxM8Gwuw1Rc/jT
1FfgQ/xBV81jpwQUIpNeTU+Pt9nydui99CTfyRdrQNK8fhyH48w3eJn0GCWdQHMa8xjMNr/u7J3q
pbcvnyHI4AhTip/++8jjkVP96uMpeZqIq4zWTJZH8qny/7lcoVm/j1NBQEPbRDcvA0ibzHRu5WGj
aBFFRU5goqmOiYkux5ytcE9bZDXngOyLeSAB+HFtmbaIhvR593mZPJGpcCntKF8TpzoiRFfHu3wx
IqrPA4QosdwnPsetLjzQ/HDOobIoPsIQQuTnpXKyvNRJ0nd51bTciuS7vy516OCAUEvhRMpLXaFN
h5JvHMs6z6Akrjh0DZLk8DhUtPIWkNwjjyyhmc/85gClPDWkyVqZz+XyQmpCV7FKl7NcpHMkIET6
Wp6Ts1DwvWARcM/ySIVBf1L1DgnjcrW8KrWmXzkOSUoP5mGQmL3GwZsnwBhJfBIlyewFfpQ8J0cI
q8AG9H+Zn/VDgMM2HvcOgp2NPQzWVl/y2OzAnTC1VH8//DwrJ8uz6jLZXSZ/nv28Vluy3BRXR49U
G9bWmoX+9q9rPw8//9woRCld684uWarVdaayBxTaqpXlaGdyiq0QWC3LwZxypPnBufVa9+IuOAUz
sawj0WLpypDF6sqrkzX4nWk/QN99Mp0fhlEUe82lIyWJkdr0DcaR8tGl4d+H4+h7R9jgx+dsSaMM
o+//mi2Hx/47zovgMduMXGMDw5BP9MJ5TtzyCx6d57ryFjpRXL+F+APksN2l+gXsa70SXVV9QRvu
7KbAa4ke6sovSh7Z68fPyL85DQnPJlCrBJQGn3Zh4rSwhJlciesgMWLQrDdzZtUK7L78aWUvkvJZ
aPpbH0bNRx2n1LurIb0rVGD3DQXhg/PX1dpfV9vVWPx0x5ciK81fy9UJMLKPJKTMOFdOes+xre2H
3vl9dahhcwxE9aJZA3k5QYSG0QnGr45GCJOpqz9bXHvcauHlj4RGzVrj/cmd7JsCN/RDjAQdDSpC
n8GiidFS6Lpq/8XYeWw5jitp+Il4Dr3Zyislpbe94SlL7z2ffj6A2aXquj0zd8MkgIBcSiQQ8Rsz
V/aooHs3rQkmy4mNeR+aRnunss3aNG2SPifTmwfMbBVrbfwdFYEVoFflixMpwUZkPW/zXjdPmBh2
26QMi3fTbU9u4wM3xKwKjarxGUmbcl/hhQ17GTuRGDQBUMgkPtrArKnZleEpTrAjEUinVIucezDB
+v14E+E/hwaS19Ktl8+hMxenpQ9Z3n49N/xY5Ogy00TXpBgQD0nkvGqEXWQH6FkqF1eJzL8CT/sp
T/BTW07ApPzUVNX4S5z81zFi+ixm/eNx/nP6rxh1yra9EQaPlu/0qKuF71o8sGdGo/K5YZeFhHf8
KFt2Aksoduz8xtTj/JkMMssG6GIb1x/7C4DzZGMkWDQJT8bC7bsn34GkKa4IMWW7p19jFJuXMYnF
k2Ma82Tr1zzkN8CnjFFxsrIq2ec+KSTQFOaLPTe3clM2l364LnGWuEsor1wKZMrWAVqEX1XUR8jN
NK9Ilq1mwT5MixG8RUHyNRZnoGc/z2SfHJVxyB78H6PXRyGpA3kpnNrjBGkcTQ7to/ccEqZ6VB/M
aNA+GuOhitX2PQwV8+hPPLOMqqbuDa/2iLyE3t8GKTRE2U/hpkHFstbPOo7Zzy38rMHzIpSiau3R
GzDdtouuubf0WkF2MFexNlDLj6DUUAXB36kpemWLTO+89bqyPsgaM/WO41CTaO1xFbir+ipbStEh
0LolTFasRRjLbONptrHPqRE8WcJmD3HoxM3WqhIaAoZZ7Au0nv/3s/87zk019WT6/tppjGJPLuO/
f6RGxb49RKQI2cDmrsFXZN2gtrYr2gZrrRSG4qqZ8LOQEIsgzPq9fP962N4rvVI9pkPa3SOu+NXV
3PZsVNQ5DbXRznB1v8oCjyziBKp9DDUDyqCo+ZSC2WqAMNnJcg/ijd0qBGy1h6oAVNNU850ss0m0
qjwDfV3cQvOx8cPofh+VbvUyTmvM7dSjLiystDzNImusWMl4kW1HIQegwhPbpU5BQhT/qgN2zsFF
Hgp/Di6kStZq4KFI86t/IMF90IyaykbUnGexGK3kurSID72i2SfZJQ9a2/ct1udqsHEK7BwdB6gp
Jm31k6nxmZHGQG+v0st7rQtb6CW181WB/NIrvv29n570XH+UnyvsYXJjXjwtH3NkaXds57rHogdS
BFngW6Xr8yq3O0EDAy/t7a41+CbWhQ+R9lMW3mXRXoX1r698tU7WlV2AmS3/LuJfYzAVxqO68M6y
VI+RX7Px1cTeW37/oneO8TrXtb4F44ifasmlaIgag8K6rrwDQzvhbJl90VykQ0uYO8g8ZmursJo7
d4ic6bl9tqoBVZTQZyFs2mqwb5AcXUvJQCkeKPvSKh/X/RTuoPl3Z3WaC+uS9BUkUlneQRUByhs7
goMxZzVLes+4l4fBr7u72fyWjXD0l350UV9zfXTh0RfmEqWKVadRACm79jVt7B4Kit1F9VNq3qn6
wNfdSKzwEIZNCZMSgTxDHOSwHIgEnFyFY7UukcrcS1+vptO1g24Af58E0lT2lV7P7THSKNNIqCr4
4/vM8ayzDImwbLsbHKRDxAQchYCeSyAR6nTt3bK9n+YayIY5xPNrFR3rNvGaHb6x03Fu8i0uQz2S
jTMblVY7Z5AizjXizOcphUuqdd4zjlnDHjbj2KxknwyxJbwiq/3oMHbO0ySTNLri6DeuMSH7IZSs
PSsxbix7uOtFWqbSscKJtQSZmPXoeOFafhLiE/MRml1EA2WX/KxEv1chPnbt+hX/Z38EetEmHbzG
E4NP3e+b+TbxBdWOF/GrJV7DOCrxCh+gATUooDjavczYxBH12RG7ds3G4vPvFlWAZhsVIjvPkuXO
ttEjULoMXyjRzLK0PQEsOS3vXPUnCBehf5Sa3Zij3S+whUzvLzIH02lwAkJSYYfFSNTz8SzNWqc/
fAIGxHirgXGS+Rn+VUjp93UorIGKix22EC3l6RjPycY1epB8YsQp++Iiz64H2QfwWPVIo4kgFc7z
7vNH3oTeh+xcHhNFFdStXTwMZOcfDyebnngKtTPXIQnT0zVs6qr6GEF/iPaa8ISNNfVmsPVRPwqD
im1e6FS673O0r8jH/vo7cCMQ7enz769xF/03xHF4PfqBVLW7INX7DJRklOXeZgGikxRwDn2gNWQ5
WOPJQGT3vYvXmtsFzh6IgQAIzkTZ4xLLFZw3m0JKWcP4CnXdNS6Y9gZIjT58sfX0r0h3hl2nt/2p
HZP+BFuz8pGKy0roQSWuMcOsoYOLfrA8ux4Un8Kq7UyHa9e/hck+AEA9uLApXpBIEkmkFz6XdgCy
a9m8HvJ8ark3RNtrl4Quodzg36ZNARWmjpGCAr/UBaZ9RNIClIPPfyE2PWttVhDq7Mm3nI3eUr9r
vZ+LoW841+HWzRR1k3UjJkVI16nGaN/1ato+zkah3qj5nKzkoOzzEhPyiuuGe9msJvUdDyuX+vTs
dcOCUdUDf2v50GwsQ80xHUK3QKbhuhAwWYZK+CU3cAYM3PIcDkNFYkwBo2zgZucHk7+ybMfayxty
gCL0oZqTt+uN+no//ufgtb8a6p1P4eumh5y5MEQMRNsuOl4Zn/wRUmoXOSrtyUlz/z7aieZ1rhxF
w+hpDsr2i45FBvRJOOdy+cXqm7RZMD2OCuKVQRR/jyeMaut+GE/ByNbh3A9xcmvhJrhmpXj0Cuw/
1caHWBqNH52A37q6Y+B7CAEiaPz2oMbtfI/51kz6NFT/EpP8oT9pGhlomV8dfGe+jKECy1hkQX6l
ZkM3/Tr6KCXJLnkIYrGUzmZMbYxyuE28YROV+KtSofykpQyUVSwLvxG5Nhh1BROIxi1uDadZwuS7
DIY4QCp4/o8wpRy120oALn10KZ3xQd5y4jERhmb+d9mSh4SU67YrhSKyMKuUfTUuqytH1bObT8dL
c1ua2Mf4UNSXVLJ8E3GYv2Vxpt+EMjuUIbC0nV0S2Nf3GUeGci5MVP/ER2LWk7fxFcfdyHs4DLg7
IBKYD/KTX27YuQe9yCX/upMR8q5dmFF4AIVjLLd52TdoLAprBB6vKwK9dUu0ETWd6nOtJfO+R67k
FnwG9SxhIO7HwLKSqff2aeX+kDeGrp8ONWX2k2wt64A2Hn/rk8sA2J/1ejDZVDzUEAshQKwMs3bx
FBrs42RzR+Ne27+5BebRAhDwbxF42PVvEFd+i2gaoSNqtSh1iWVNFCvuudDUoxElLGnk28zn+NCk
aHBf32aZgVPyOiCd1z64MeHecnzsYMTSJ+Fed5zdGN6w0n4dhrx+0Scy7DDNKYd0TX1H7RaMH9YP
ZNGmFfys8fvUuHzD7BZ2EwaupN9c+8BHOj60/MOWEOGYqebeN/nQg66LooMLN8Gwg1WRRO+ZjqAj
XnbtTc0P8saugmbn4CCKNF/WP/dhP54yPLlWVTz3zzXa249zgAVqEfnt2k/bc6O1011jJR7kfHXa
2CbftiA204cajttNpwFOyWO1gmnZHmSdCBn6z4hWRDT/XUTSZRU6Bt1vj+HNZbtVcYpbg7lI9q4W
p+vchuMCWNav75T4o5scGHHJBC3WD2PzsIx2sKk3ZpXsMr0gjdeaxpuCUug6DuzorHup+WZSfMqm
onuZgKbfkU37JqOKoPT2ltExibfAW5tOOCSypCsCfATkqd0rfO2xeYLjIrwF0M7Y9ZHgpguxcbVQ
vE0XlAi/iOYVvyxVyFPN8hC4Ssz1daDugDhbJM02vuNlG2+AIZymxtGxBg9ANygSyM55wLoRMxxI
ykIQBDMcLBeRHMzNF0Pr+iMaGajcO0H5NuQgb4opnQ5h3pVvagwuTosM9VaOhhb0zXl4hbfo3vWm
/d65ET41mB+s1AqfUFsJvS+Wr9+YVoaXajZ8TF6a/my0+R2TOet9bqOOlafZPoZsYHYAacOLm2v2
0c1V9RD1wwCFxEg3KiyDGJ/LnXTLkiZZeppzVRV9aB+wRsyD5rM9iJqeDJR9NnYTyzzZ59sDehK6
3u0kVKJNwaTorcVC2nH98xzN/nmq9GADnVZZIxRh9+x2M+UshzMdNXGkR9eT6v6FEpxzdz3UVp1s
7AELF9nnduyswC+EZ4zhtdM1DhXz+ZTHLWJzzE9TO1wVvjs3+tqPUSUJ1D6+dHa5rcjK3CF6ZN3J
s2Gokz27WFeIzH32eaXe39Sx9X2KrLWOhPQL2QxcRObIRK/KG9+7CYlUs7fUoymE2T1UBBH+evoE
74hKsawfy8KyEet7fgrBvWxZWqRu8IrxdrKoXI8gxjMl/ilL0lg4fqE65lw0cZBnaqu++5nXHkLy
f+2eHXp4UBvva+S0nxGtWk07pLrYe3rNcEjYQrJgHCBZ2MVENXvQ9hGYzMvSRFuevG1R1BsZk5dO
c2/XLc46GdbZue9wB0agbgzt7COfMgvBg3k81clgv5YjKppJk31Aop0O84CYj6ljqEH5aVxB12kO
s8HUqQkgbSJDWi9tMpV8jXzdeDJ97WMyLf11zOcXp9GxXO/jEz/A4CNJfH2TAA65WGPqnGY/16ne
oLKleobp4UFqVwpYsrGrNmOIJXPRGjddXhuAsKD1nrlMJNugMyh7yxhTr+0zzJlhz6VwhiagIoek
mxFE7+KZdeNn9uKaryDlnKDvB1j67KvPk4VymBNvUdjqj3bK72g/O2oEUiLBtsYsnMvSCR0CU3Fi
dgkUoVWJtc9FmngM/ERNo34DdhDdJh2Zc9ldqhDHtN7pd7IpJ4VaU6+tfnTXcvOUO5XiequR/8mO
bFt3nFPtKeUS/5TWfDCFiRyKAOj+ZVfG04Q75G/9jbhP/zN+Zie8SXtv6Z9QK4rzvZ74kPvlLjcV
e+D81wH1b7H1lUeYGxBeMNvYwU9DbtfuXzooKzc+mmMb+VRa6x8HZx5eUKisfusX8SE1EYGdbi55
zabd8M0Hy3HDp9KcjvLK3poe1LnOATRKDf8N/eiePSe7DLtMk4dPkBVa8aCINCuFm4WDTBsBqFZM
BzWdtKGgNQCWXTB/clge7DS3AMpnevXVLx3/WKF9sHGybNh7QuBgDvEpn2oLXGjiwJ8q3fQhwV+y
NTqof6Ir1SqKZKx9ZLyKVrNelzcpiYLzn/cY2UaYTSMBVKO26SvxTtUbZT1EtX6LfiiSi1pMWtoy
AJgo3XCATout81hbT6nVjo++y6+Kxgxx/iZR9W+5YwaXqCua9VTjMCib10NC8f8im/jboukBtnGP
stMAUcDlk7DYmu8qKklHajJvzhil/FCqeG8L2FyuhPm96jlsZAQGuFD0r53dqejiA/mQINHroU5b
EBu18+XaJc8wyBkvaG+MF9tIUTE0zSUCJZCn0LTxcyuzY6s108cIK24DtNi9NF3PNlNDTT/K1ezV
N9V3TOTs71SsKGyEZ11p3jRDaR6rsW4pLQY/iyBOT7KrwNLtrh3z3SwCZJdt+eouTpRsk4edgWTd
0GyDsUxwlbCCtcTDlrOK61w82Uc8qppzhMiBuzLy7wpi4VqtOQ9sPZxjFTndbh4bfBnT8iSR68DJ
upUtigNIuHGFDcLbJG8giQbGS63qiObRMqjYLy3knb4ZIVI9oz8huCUBPw272dWoxqcw1PXHKQLm
6+a6wBWDVkMN81gjoAWwmGY0dtFGS93oRv4AxCRrslCrMF30hocQ4N7s2cWJDdV5cQgm68UrDcMz
sjzZXSczfIO2QypS6Nrx6clPSHf8aW14yri/fqxWOQJRdud72YXYT3ATJMgdTk1ckboFtZPjPAJy
2qq2w+SUH0ozf3iK0T6EtabfOdwJVrIf7UT0wf2wvWljO39v+oszlNWH4z73Oh7XYZpM76nBS1cg
iVyg+/ovyGMt/VZSmUdqDGg0xM5mLNT6Nh/Bx77Ky0qAOIVEPyhR4bBNQ/4CFITskciIWNO83TzF
4fqPgbxEYamv1fogB3TPDw6+5Zs3OvpqY1C9yPqNla7DiYbcFzOC3mX1giTlfKtpwF1E5ts2H7TA
xaeKn16xHwxcShqt0u6bqkqFmm72o8bqIQvMn6oyvNh8895H9FaQndTTew+tpkNrmMYRj4D4dkix
fcGkQ7kbczSpLJQxLhRWm3M5VC9sDxFlVczQ38xNbW17bPEe5UEjq2AnsX3J8g6RTNcPD25k6ckF
JIe2NzP3AbqGeie/kXFqP/D1U8m18h0UY7IF5M17nLV5GwzZrra48k+OguXwyNpSS3L7Jkcdaqeb
Yf4Caen74Gf2dxE6mE22LsLErr5i8JMce1Jht4UWv1pVGSwtXF+LW9k/ikGrDl996oVH2Z8AI9ZW
dvK9Nsy32pscUjEcDO6hsCjF6QBocQpUPmduoHLQTftuBuCkVhsdz9RNgVbNboEjLTQ8J6lfcVOv
NpHHEkj+I512+r15HZUFPQM7vnU/Bmc9T3i7//gGodJtbADvohr0z4FcL297L6hP1/4md+uTeAxv
qotdNWNq13eWcRnFIatLBWXTmIJFCofkt74lpnGyQzApH3JAHhI5Q54iC5Gv89gpt13dfz5gtMec
HFRQaFjzV6ezzIMvFI7CvkFhUvwco9DBHMpTYa00bviihtNe9pO+p2iFh9dONlHquonzpH7GgyC9
yOm1E7wuAgJeGVzUQQ+djyn0njwgSiXey6fEL4sTW/QA6SJXBejbd0ARWKlHoFcZb0kflCt5+lt7
mfDbmOeq+sowyuKApKZ75yjtvfxeJmHn3gF5u9cwYTyP8ZAh3oeYXZaV5aUZc3ZCdb12K8t6xlmz
eSidGYVwKBpTFag3Nim1teGq5ZuPIvC2xeJhLyd1P/UOcMF8khjmWPes+yqBDOn3lHi7ybr/NRb4
hb20eAR2JFp4O5RQR9taSW6QTzdIPGg3oMAtdG7H4DHOsttU8tAqZz4aPlBlr5ube7dC2cGc8bR7
V9A8bVAUvPVna7yP7aznEh5+KGYy3cuupT/p9g1bwktIQW3p563GG6725IMQALksNZpwyG+03j9g
7KW8W3OSbuM8Ls4egqgXFOrLjUmx+YtlIpAbZkAJWnhznsErZTfiHrgdanvDUnCNyFyU1Uw9+u66
yoHVlX9clkGtY3hbFnP+TZuHT+2E+t9W71FfMsy2PPy2VY3IzY7maW7ZGN2Uow4T1MqtsxEjRq2p
8a28RFGji89qMb3JS5TsKlQNEhS51uVKptlxdRm65lzH+oEEm/HRzlFH4qoJbt3Cq0/MxmAHwuMr
5ocfciPwK7QCPYuKevQZ2vh+sBuNJHxFa/4a6vWVc56N5IdcEWFQHSzLIsdUbmHhO4frSkkulyZb
g54yJbDrfzFWSuW5CvzkTnJYJGuldox660xeAUoXXkuZa7eK0rqH2teBzDlBhVQzhkzbsHHAzZWD
0t8gffTXNPBfDcOuf5p8PX5ygQ9mdg/IIOyfxL11nc6Ru5dNL1FxFpyCL7Il5zRF8zrFU3yRk7zM
bxGby+IN5UwV+5hZ3ZKXDi7tDMeFrAXunaLkKg9yQJ6RtgvPdpbB6Jq8aeVbsf693wZinWXGFaJ/
veE+lCYcVtcDRDWrWNKlKcsic8jTbVKDUsdV6BmGUPDtHyeYeYSyh53GcuKWlfNmpdm+7PBm52pj
PSRuCzwQr/Xt4Lfh1xoeb9fioGBR97dYUtzoFuKqnTn+kONyoo0+1rps9PQOod6jw9rw0QmG7kkT
0qny9z9zLyyxhVkpdlO8dbOAfHWIFcjRIkXe1G4zLgBjFL0Uqrltc/BIkPBgnoX7uscj1xha70MP
l24VGda9mqSf3UTPio9Rm68NyKC9NOLKwV6he6YhFRBkIzJR0oQl0ce6HJF89L8bgV8jTYlX0cPC
M7e6AiCdDSEHm9S/3BTBhYQdzq2jcykDAAhIF63NZ7dpfyKQPH2xNJ8MzPjWYKZ0mKkeXooBtPp+
oq/jdpSQPH+ewCbBmAyLi0SpySa6zcVFotTmGnExOcreVN91cZJtTAv7pkFXu5ODp+xTFiv3Fc+p
PEd1tzS1xBn/kmGF91WdwcDMJRqzIvnKv+qDCq/2HEU9Vot6Fx/CWkW80W/Hg21q48MAH0juKOQh
9RJro1dWuasFvxbh6Iks72dEbdpsPEREbk8lSo3sQ0KnekbvOX8wTLRJGiNqLqy34mfbRWpYiIXg
sGLumi5t980MliS0rZ3LqgeiSt+d46xGvq63G7SGREK50LVbMGzhU2KyB/B95LkWI96pUTZBjSmM
HI3EaKAwKj18U8MNnuYm2M6VndxPdpMfE5+c9yuV+uQQpojFGCpuBQsktUDsj5oFbUfSlmQb+dS/
23NvbroZlWa44C4ASLi4QamgdZqh7CSbEgJpYXeEz8CT7Mm8EkFLER+LeEvDFuIaL0Pc9l/jjSxP
VlGIHWgtLFx7x9A3St7MJCy8qd8tGOoiGSLSoqLGq0XKeU7z6YxboNzf5qqXHkoqW+tIbHeN1snh
ZThnuQOWe14nn3ElqdJ7GW9hFsiCxbQPNtK2JwrKHwgsCQyxWj3HFV62XgGCFonGBg/GKam3uarN
a7thLbe8BD2zZ2gYrFJkhhEdJxhzCABwxdsEbOEfMAWqH1xESG771BHQNl634kdLUw7KMBmhZNam
him9r40a7r5YWI41hhReZhrbKPLIzfxaX8ozfkX5yfdMuOysO5cl5zJtao56MttU+JoI+TE+zXYK
oA3PzbgzUUSnnE3fb4diQAUs95ol5DowjShcrfj+G2czNb/6GbVuWRMprKBdYBBdpCHeLwZkzd/J
IYzC4aTT8aNhiZbVEjnsieKpHPA0TLZ+FG5a4XSM5c0dCiDmfrCgPsh/WIu97m1cRPfwXRzULZ1y
h5KgtfzrFJCd6yycyuOQjMH9FGIiMkzT91BVkFkXa/gIRX9jo+cZYs1vUQxW6iuYxAmmBZv8kC/I
JlYpIv+RB1hYpHK4oaa4DF+TAzK6ymZ17SIztmwPplCpTz23Tfm0v+0YcGVhRRAhfiNfimuusE6J
sZVHFNjNK2Vn2gjLoasqttjO+A3cE5tdzD01C45yUNmvKM4E2zFt4uOACOE2Fro7EpKVpm5wAXO7
GaoSBQbZVJR6IyNSwP6umwnt2Mi8lYeh6n/mpC8O1y4VbNRtMIXxEWrlu+zPMw0OgV0LQ9/g4lZZ
eJFniHvNWzNDOOraJwdM3YrWZVlOuzQPspMe9e/X73STIVuHENx7JH4IETrlkFQlJxvCDL9epXdP
KFsm1NMLikA+2rsju/kfNuLixej/iCwoeergJi+DkVtbvTCas6oBFW1Mb8ZmHU0AzZgQtHDteMGM
echGXea4fpWAMgkj83FPy3LUPCDKjqu0K+1d/oQAfgjWt+jusiH6apqRWKqH6RGljH4jmy1InU0e
lO5BNh1f+e64U3QnW/nT7Fl4Ecq0yNwjDNXaCPNkho75mdBNmovCQF/u3jCGpF5XQjsp0/roRior
UUbM112o71QBHZNsBclokGfLobJw0VaiZ9l/DVN0v94aeVVD8CqaWzztt0sh449mGtSHwfSydZ81
wRMXlHhNyWD6C+m8y9SEDaTXIVw5wKZ+zMb4M+Wn8YZxegHRVYko8LTOHnHT9sZIPBP/NJzS9FLJ
dvZQ/0i73EuPdkbqNLHqL70+jcOXGWA8ClGwIwW6gmXk5+HaLKKJRLFs5/6Eqwg7jH+Lk316t0VB
IbjI65QtLlZQznUugKW7khem6wVMjspm4AX6FjOIz5DrQGOhHqKZd0E1FVsfquwGJdp84TzLszi6
UyKnvLt2cxn6PVSZif87tLPS6rfQNo3uwYDeYoo6PSS9ou4G18rPyjxMN6Ha+ty3sUTo2kLfUOLt
X/p+6FYzK7KvLZf4hVzkW9rKsPMShdvxm4u/3Fs9VOa6q13cAkgK4ulQ2esQfMFXBWGOdCAJWQM+
3PlR7x/1Qjcf2RSzpxYR8Jm+oZI/PCVe2R09f0YAWu+M986kNiICphjGKR4d5S06ePrFsbmWASdX
zi4XzYsigEbXQ9d+dM2Una898uy3UFhdG3zHxvW1jyzVxqEmeB/VTbnrPMAqlp3PTz3ejvceGp3A
meenQXWmp7Kxenae2ngjm3aphEedtQ2owLCt1kb/qulD/SgHTbEXGVOy3bLJqo0L3Gx9XUL9Fp1O
Bf6RHKwd1mRtFpwA9GJeScLrFgkvhJ2juEUfGP9quKkkvUVr1iIOIiSeh+4wJ8l32b8c5CwMc4r1
PCcmqyo1vynATK3sgi2gq3vdXccvcgPDpn9DzBoUUmD9TJO1paj5T1TIEY/x51fPM3USQbV5C0wP
X/dY7bdL+msmHZn7m0Q4WXlD5SLMDto29rzpnYI8ovE4c57iLpre3XibiajJwXJ9iRLdJpmSf0Yp
UaX8/li/ouYeKW/5WH8/Yx2FGz+D56hMGzdDOnceY/OxK+J4j14ylAPRnAELPfYw1XGEnS9R39Ny
JozVNLtc4VkDW1zBwxwPXF0/BmI4DIb+VuvbGzl/mVE0mPjAsdulKFkyY9oMPR44C496LEC9lD2m
Ock4ksOPyfcI6fcCS3e5BAa6jz4NStxyOBXDoR9+DpPxgUUpZrsTRjexXj30WLlqCN210CoHSpJ/
1ALA+55su7WOf9zar7UAbEZOZa5bR7lekGFVrAw3I4o6/1a2SDTjfu5t9VDjBjasZAiwF1wU5Ib9
17Ac0OOiwOZDVETkKEKVy+SJhPDfM/BdRYmdnTlatclpDtDpXk5luxSd8qz7wHVSuZHnphKmS6+t
5MRfo+TwHzGyGSg95LY0+cgyr17e2tDnP4wYVXDqg5/ph397yyJLoaZ9vkySb+Sar5AThixHB9qZ
UIIsA+HOpLqgEoLi2EV6eAIQ9XnAnoNRZB+CcHftrd1Kw7dWhC4BckgoxmQOhp9Gae0bAYRad3P+
qpqFDUq7dR6mJOLgozbOYnFpRHxvY9e6WcL9MciPyFSjaS/iY3FQG4PUVRvpGzlDDgSBkq8d8TR9
pfQHv1SEcQ64BeF4oDcnJ2+xiHF7H2lo12jB+IjezE4CnFoUb/vniCXjIVlQAxo2ftKUd21iVGBC
4uxbTek/j0v9rwHI1XaOMxc6AqVTD2jxsTD0VaV68QOWpgYgI+yldp/re2X4gnxB8uYnfXnshYWJ
lLhR8Zl3gjFbVZQ5dvng+GBq6sw56FN6M5c9tVDNtbZTlOA+N2JrVtbY2xW2zRfWkQu/tuObOLjI
PnBDN1bCREQkEli4JphEQssmdxD7OquzaitzB3KExnXk77C/58ABJAWS5Ablq15wQ9txJbG7kk5d
TfBFhwghct8U8IzxV4wclkxsW8//Yx4SJFiHG82TT0rv2Q6cd32qs2/eVKD3XjXPWU/9AgyVty+a
IlhZBYg96l7RDRg97ODayX2bcov7DjmCHH2MlWtbw8P/H9FZ2UtTxy0Wl11zt2j4jPCX+h5UiKuF
gJil9I/oQ1RXOf8Rp4q+HKP2fag2bO5B7+9yrQzOoTIWZxbVzrZPauXZMOCRYH/u/7Bw8taMH8bo
otKpVepzKuZM4Ryc0eIpzv5gOkClff8ZtsTnnO78xxz5PN6A52TsRq8aF/gLGFVti34HBp+iCNCN
HkUAdHMNcp205yH/EY4JezPR8hEYmVZyHpv5/DwVmMf8ipX9S4jpD7eogB49tz9oWmd/T3Tro0AI
CM1NLdw1lVqdOmMI8QYApUGt1vwQoVU+zys/zX5SmfManJedvt2j7DptuVtjN6GhpMNVsX6Ka+tL
rrnh1xJ3+dUwauUDVrvDKUCdcSPTcZF2T2nA+itujI8o7k1wS9p0UH2EZSJxU8T1rCSNgZMCEk3x
c+6RP1Ti5hiojgkllfIbdyyk4BvNqTZ2WLEUtSfzte3AQoP8RpmwCNBVTKcMcUVwh8km0cmaz5GC
/i8DbWclZ+HYtp7d0jqFmvnUGH70OED3uyONj3sLKv4fQ4hhT+VP3VE27fLD18mTBVWOJnqK1CRX
lPAjHEhqupbRXKLYNZ7xydnLfjTquA4mHpto8WDiSVxQUCtE0+1DXfT+SR5sN/URhTY/m9UUw/Dp
dMy1foXUoDaijTuOq4FXvp1Kv3tquHTctCNOcrKpz3rPQg6vmCBRbsGs9E9aUWZY0GGmIwexCyIp
Z9lrOSgnJb0eYCmmFEff7NjBmNXIV2nGIM/pnUelGpIj9IpwH1ZJ82rXbEGqvHnpXX24aYR7ndAv
LMXBtf3ohgtGyq3CtR/kQK4qYMQ99Cw0X2/idShEChF9CfdLO3O170nROTe+lDMU8xBvXpttrN7J
R0HxTL8d4mI3KF2x66HJ3uAm9b2NkuwbjgOvoV/kL2ZfafvW5soRx7P/VBvFvwVUY9Yd8p7MpOYk
u9TEFhaa34/I98FPemAhzd6HyZ8aX6MB7HsXRPrL0GDDGmR8IWLuW/uyzXWkP8b4jLw6XBFjaB5m
yOaA1XT9DZ2U74gVDLelqPjI63HYd1sj9rpFT9SaBtQThu4hHl/Q1I+w+tELkNWp+9bb9lG+KZgo
7IRT5JD7HGcRVmf5WRUoBBd2UqGGxr1s5ZXlHd3IRhxfDALmaB8RaBjXYxmq+2sfZoF/zrIMvVnJ
CTLMGm38gFi//K+z+pySDoTgRsBJKSBfZyxt8Rz11J24WvhnwJHh01B4887yYMyoQ8qCEc8rfkwO
Xz32AyBCYnUXkkthASsgISOjZPKCh0bbDiQk36yefUeoDjgldd45dBG16oWS1JyqFMWMNMHRkguE
QZiRhuNvYbJfhnUZkg9Ub6f3CoCsDAu05PPRxl+P5ohHk00RVoI3X83Aiy++yR4+lRVIbhhvNgWj
3eggogUej62AEgobXje407AvePH1dC37raRvThOCQuskZJXftpO20aeyOMrRkTdToVb5aE+j+WD7
/8PaeS23rWxp+IlQhRxumSmSkqgs36AckXPG08+HpizI2p4951TNDarD6gYtk0B3rz/0wGKYTA3J
u0L68taimo/kwyW7dA+i6rW/8KwtwK/wgVzPWCGCZi7KEDXm0UvCF9TUkHbQy6cBYbVrRLlrpAKL
4KXsEa9N22zYIicRvKh29KpIentrpTb5ojzai+ZaKYZ90uPkIgYVXg+XMHf7g+j9c245zFiyT/es
EuPj3MjsvzZW3d5Gddb9bW51+gTtOPEU3+du0he544xN046jpfkotHCR5fqtpOU8RyxNEiJm/nXS
p3g2ikBEMNxVrEUI+03RCKzSI0b3dlztg6Y5w7wNrnWlbpSVGAInaCF1vn7s9MLYIeT6FKD6icyn
FJM+RC6plUsDb6E6T3dSlrP7d2tlJWIMx7BP6rHBiD05aIr9imcWcg/TcHGJ3kv6aMYrTl7SRO83
6SS95NusXVrLP1t6p5z1WLpn94wukl8hk5DjkiQgneTWPkWJwSJKRt0eHVRLX8Y8s67sovyRdkb4
dSrkvws6RwWiRRRGv/khCsrvwhT8X8X8X7cQE4IuPfE3ZYkooYUldfmwYwHQv2Rpv4vTOnhokikD
pQT5QrSLMFdDaMBk8fTCy2Xnu3H4AE7tH2HONJsIk9vmQ1jRSmyafGSl59nebzoMqNX3f85mO3K9
Fjc1SHOtcgn7Yj/AiCwa4DeIRJaoGnotHUWaK+bxcukVcgtzrxByGCTz/3Ws+BjiRmJm8uLScb7v
/CHn+4re7v1jDEHdbuEVWsvIsMFMOM7JCDv9RpZM/UaUwgovFDfSe4xapo62CaxF4ajyIh3rfisC
VdFYlcUqNsvqNA/+Tyed7uZlsX4zT1ynEUa24p7vE1/a/ptJxfgYYN3l036YVAFJLFv+x0/raygO
eJp0+RNcYj//89//LmJS25T7rfjg87/53yb+cP/UNZO11qyEAH7rR89NHsrYFiK/J9l46HLa6W9F
FTIcgI+kxLmym+T48to95wH5kUmJT0Rkqv9hOHaf/xhuF+nH4ZWZLcVk78NxIBkXeVjJJ6/hENOc
QM6R9jUZh+A7WVK2sShSoxlpQyfEwHGbu21075F2/ktoZFZvob0JH0eEDkrxM+q6pW4F8aOW6fo6
HqF+4MVqHwD+AT/Fre5hnM7eynLo2JEsah72PzP0oGhJkm3N8mihTGmNcbpoeesu1U7HXGzKgxhl
i0YRaoA6Tq/3Iky0W56BzY6kkjJtsWtpUGU9iNJ80fBAIOdov4XMHZ+CRdW1tXyZWGAByQJ3p8gt
YTx4zjcUhiuEUX5XQ+DcGfhVC7+/VhrXGRkFNERiEENBOkx2kN0Vi0fj3kVJDKgcDtz6JOaGgGR8
x6E8ZORfaCSGD1CA64dSehLbblHJpSexIc9Qqf2zJxo+hH0eI9AAfP/+OUYsNHVdqx7k6llMbaae
vXEkC9374em/GfjXz4Q/mLr0e5w8ZbnJluLthGGBtETWX78S7zDEPFmQtc/A0JKjYw98Oye2gp/r
H6MU5QSntn1m+/IWJY/lt7geU1BwcoCAZa/sHdk17sPOfSGh5H9rZCBbo9bZKJ1CZh9GxPuE+G2Y
/exlO/vSTwPhYyr7CvGDe9u3X0Q/SJaPA0OvQA9nmrFNf4mBHSjYTaA9VaPRXlWRi5k52krgZhSI
VQavzN59Et9gKXB+1LkXPZEiKNaq3UUndktYdP5lTNE/CWuK9zHtNKb20+jUF1lysGpt3KjZrtIl
dcOio8BNyDYObdLqk3wCcu4lvzGfrNprLCPlAgXFWzjlIs8zd/o+veToCbxgM68vW7lJztoYRtsx
wgdZSybxVbC8/j0mn8561CdfyL6PbiqrV0iCd+H3XN8LJJcUxOEyCPvhlmW/s2/Qld0k2Ds9mrnz
IiIUQ73JNJCaefNVSgftNpqYbmOOIRtWACRvqYn2zM8wJhh5reZyzTJdwmdyo8eKuxTd4mLKGtn7
RDqXIiQMn3sTY29AEeFJqzJzX7SevCPVMVwbjh6vbSusHqoBWxwf1N5XhIdOWTntzyL28bou/8qz
4clqo/B1GJRyGYPsv/M0/jfrxMaspGnLjfhti0tq5j1Cs/zUreybEaT1MUeBbS+zgFh4HErU98OA
6r9zI7Uc5X1DnjRDpR6O5kLo2oZhsw0UezxYgumLGl6+sZpQwgdz1K9JKysotQbeISwBRw5N/Vh6
QCQjS+13IYpm95qt/EQgI7v1omhYZmq7hNpKeu/PUqYPKAB5UYNn7FT6s5flIm1sIt96/4zL5IrH
k41f6jTqc6zPqFCM/3POz3f83+K8/JhYnlx8A2AdQ3TR5Tve5ojsVV2PujFV00iamz7D5z7GDnTp
FmO7DlhTr7sqoo5X2rZiE3gjgrvCQ7NL5mCxLCLlDqGuZKshtLrOybEgjPiVwz1nnUVau/cTP39U
R+MEw6b6atgRAvPIVp1M+Ii3+D01C9ERJzxsh95szim+qMfcxPpczCRZ+R4UeIUeeW7s6kJvN1Vs
aV90fVUXgPjQjCm2vck7BxLfIyewSCjExQ8BiU99xdpmiTGuBWPErDx/2t/FR4GfnwZVIKYyn6we
slEjq7FLyctL+NEhbb1o88CyfuiNrIq8ja2As1P7tVzaFZAfcOs4EuzH0TXvDYMkNmxkFGcqt7jH
mwxjnOJnakbmd8WTTkVR8YQvdH5irQZKYQDiGsYOSwlPxlMqPPRaDgrENZ0lfpDltTF6YPY5wFo3
pla85rq/TZPQ+j6qEpQJKx/vrBHVYvZRyjZUyuIBL++fxhi6t5afIHMcwupQVeNb5ZWcOzul/eB6
arzuiiq/VmUv3qu25O07s2/YmZrB2kjV4NHINWxk+ZN8l0YXu86OjPY0UxWn45v4e4ABB6pqVbRU
tdbkoKr3rzN/QAdT782vBltfm0fmE1nyZmeMPXaIXmW9+KSj9J2TnAT0tutz7cExT0ItWFSAsYme
EUG1qedDWHISAN3+reePMSpkTBhiPBGjHm2U3GjWpFrUV47VV4Kd0ZWFvyyw8Lz9vyPGIEsPIOtL
v0Y4aoE/LGYhKYbRHlaZHX8TBDE2NlO/DHAhNlEHr0lJ9RooY9JfIuKiO8iFnz8XmNlvOGJrWLH1
yp2kSfFbRGae6zS3H7Efb7ZRzampUuruve2l3y83acbX2h+7B4Vk7q4CpLhFGN1aGhN7EJDfbaJZ
/p1nxdW51roHcrf5i6wgJcbhBG/TqarA11t0aeRcJ7ZvPJQc8Ir2TC2sfScpNQwSI39BtYAUEmu0
o+h1XjL0/F4aBTBIIeMS79tO9tIYQq6u7vdiDHSyjdpJxQPbxPxGstEUxtY6ecyUXoc0mSGbfeYt
us7wsMT/lNKodpT81PzQFkYVduw5UnFzog7f63yVZAOPivfUmEh8iarZZ/6xaR4UqEnHQh05xEuT
h6bPIaxMTYCZa/IuU3EOmauiZEs4WTfw2lafOmI569BWx2Qbo1t4IWmR9wdErPtDFXn9wbBhG14a
gzJZFopq70XHHCJGXOJEjyWGzP1zOMhRG0kHr1t9mFsUnThyFiguDqugUIwDDxXjIErzZW6L/PCR
g1vyiEaZlou/hcxtVeX+jqkN7zJu6PsfNfzNlxJLrgJfwy9ZnMg3uX4OpR58Ta7p+xQpzAtMa2wS
DOijBH8wIF5zKleURNsUYYK6Oop8rmgXlzfvgN+9c8fntLFz+8baNFwt3nMmpF2U7nG5xJKntuXV
3NbAH4L0Ln1V3wXxRWelbJxeii7K+qIFvlDEA7mq92M7CQhzcrupbFSsoUm18ZaUVrG41IPBz64V
q8yu+/ce0QYb3VNwKVSzazEm1LGfvDT6sHzXYYPGOu4yN27V+C+21YVruUbqom+aDje2CPIwGKZn
wzVuBWodvu8NAkpvoXXU4czhc6BtwRH9S2ipSOaSvS682cnQJFS76sbwDWNphbjFz0LPF31njrw4
K6BjDv7UISaIs3BcVu0QIb4PWlHgfDqgYcuxA3cLNxBkomic4YqGWvVL0ysAUv4F4Cja5hnmWQVc
qLOG/sAecaXncbNNe4Cnim2md/B80rsI2i3+bZLJuyzJ7uyoTe/K8Vtles6tqBSdY1wVCZYWlqEi
r6+SXAc679vrLm+kaEkm/95MtO4opgsAd15Dh9uImphgvmsM3H1dtJDOZwV/Ie0/V51swvg5eric
pf1Fb4UKZZK4zZXvlA5sW8FYL1vjO94b8b72NHPhpLGyEdq+DfYuF81fw6v0LbJK+WIW/RWlS1xz
MuQuuoTOzTrY1gXpKfGy6wGpLqNBwUh7MjYTVaesq714Serd+NY7V4MpuEplY2+p09LPLbFA8fuf
4J6+xVodvQSJpSyHMdHPjlJPuFWOA9zSrq9UFy9gH6tBNKlMHV+0Jn/E5bBbjEOffRtKDDYVmMSL
vCRtEAf4+QgoewsswKrah3jMm7XaJEiJVF4LaJ3kAzR9clRTrwIP7raRSn66dF4GcCjeuNVwGa4U
XkeCEiZn4vvJrSrBpSnSAiVns4fGl+FsWabuDlzOuBRV4HHKSTWUV1FrsPq+r21OMoj0IkV5yLQW
PWNZvblER8BnU7cdroKpU238Yl1Wvb4OyAgICQUDl4RlbtXllahiCXHWZMc7YxSUPIbWyHsM3YWi
DcdTk5E56bsxe05xlN46o9+uW94fR60rf6U+ECpx0TK73vcJ28YWlYG5PX6PEG2iF+FSbDVl112X
Y8Fz6X2E6PhUnYcBouNwHkb/6lOcCJlvZJkgbxZJr7y6UAG282eZbz5PKqa6VCvQJWmFTPf0kf/9
Fsb0r21gsiFp2uBnBxqkkkrzIRlSc9log7JrK8ngYEUuNyr2N2sZ9uqDF0jqPuVZsBRVuPr2SVLN
F1HDndG8i1p5IUbW03DZA0Xv2cVZBEiuC2JJN4djMBroB+b8NQppKE9A1tcY9mG0OCT+bTNdIgBX
q1H3lZWoig4Roo7tRrfB6s0DfAXqNalWyG3TJJdLjwxaWac1JihhuhNtYqbs9w1Vy1+3FxeDPqqP
iEwFy0u61LExYyOr1K8v9dzhLcS62tnN+dNKVo4gwhE0m7KpnCwkZ2QELvGphN5cEar3IjkrArwK
/TyO6ZEpNVTpGorRkr1xeRTAVnSTJ0lvTj+u6sK+iHeLXrVu0U4UxUuMKL4HCmhsKQZfOiYwrRfh
r2GNnr5qez3MN6AOUG6ovStN8zDNrXJvODT6GOQbUQS6Oxx8SYFEj/gYB2oIkm6gem4z24beNUg8
E1BcMUws5jOETIpwkUGrDRAqAcLe1uhjzm09wo1z71z6T+Lav4yd5us8EBjCItmLVNRW2bZ5eaa8
fiplVaS+9rKeLMZC/UdvP7WNU++/x4leDize4j7dY77v57gADbYMIf7prFLogPRGvcLWICDPznkl
3uvRClY32pVTtUor2D+Nhbm93yTlcgq2UtU/C1WROVhMB0X5LVj0qvUXFlzNba7oexVf76ew7Ppr
mBvfc3uongK87w6yOaBJNHUGuODtZcWOIXvSG5uRRUpesdaiN3UMbPsSEzGAKbjpxwkT4OdXLCnL
pzSUQHjKvcdje+oN6zsdTd5bUeuqFIq30d/7jlU/gtcRrVlam2cX1ZxmsB14tEjZSFoZbKQ0aI4k
aJMDxmY4JJGovJODjD2NVmtf0Nk5WFqn/9Kadp2iTfsNEj3WTpw73etGE6wr724Sy8PC3EuPqYIG
yVRTJURUwBfAPxb1cFBrMrpDuL5UJwUVUep6ybqqAm17OV3ypG5Y1UOHYFynwNxDOxpPveZaD0Zk
Okd0HYOl7Wv3jhWZINSUwt9wfMAyVKy1XGn8lciKc8Vap16wz4wOwoHEkLNsU3ZjuRZVr5ZarEK7
XyNOG1CajIOSuPm98C4ZhxsTgvZX02HpEBS5+RgmWr+qHM248fNah++pGFdS1nhHwwerX6t6Bi2r
sJd1ZvXPRez+7JDP/VF52dJ2JmsGxeq2bl6bD13Hktq2B3g3Q7YX5yhOrN4iYNufUS7N78dU3fkN
8gSjbXfQHIDNirMYMSjFmTgqgd2WS7+IcW7PKxjetWqdmsGzT3M1s4uFG5n1cSwkfQTXSFwRet46
MrRuWfppt44y2V5gWFYeXU/+oQUezn39iOm9y374aIriYKo5xslxsY4tPkfZWycAPtxtKmWl147T
H5h3jeNV0KlpNOWYF45fQSt3+OIinmAtXdv8YtZFf+VXo3vOyJxcd5UO2qqQzqLJbx1rN0KdWOie
5J5FhxU3zkr1KvbbU5u45IVZLCIXGFxPXiecDBNXSRGWNx7S28tE5lteDhxkevnPCo/aRWO25qMS
YbVdFHV0raEVuQ8rgw2cz/nsyrfH4sXOrUfDttNfbQn4fS+FUDZRGRzRr5B7zlPREssN7PIUI/TP
lRtiScVpAtJTAItBi82hVuxJ/ExDaZdErY8X6e9QZtUkO34I9HFYRJnbbYIMP6a2LxMZil2wRInk
3sSiDQMTuVyrhTKcanIsSJ01xhbQrMZbNzKWrstRL6TXMzwq/ZeE8LAbSPWPeKKkRGlebKtCaVb4
kxXs43GltUq7hASL5b04vkkU8062+NfOER4yKx8iDN2+q/nPekw7laUbviDbDzwhsgLwPdglovuI
bwPHws+pYmlIEBXSqvZjPKH6xHho2oDf1aTxiEyqduLrcUwm/UfRVGmSskJCfekrjreGEtnfaVk5
3PmSxLGDZZxEE+jK5mBr9Q++iFmCphXqTqbtVFsRK0JQYVdqXuui4oVDsdNUNP5FVVwkcKsoNGIs
LwY5bRneWNgyzBFpCWdVL0L/8jnUxn4OJ4AEsNIWNLAZXxuKVFxXsBOXrREE3zxX2stoQzxBgzC3
WWuoW1593nNsA2mdAsTIzgUcXMv9wuEX/6+qqegWGcvRdIuViBOXD+KrHKtqRzXfurUpbcBt4kyc
Bh+cRnO8bBAKzJorIVNdIdC1gwApLwWjqMJP5y6Eb5F4JIBaYHwoOSGjgrQLAH2cybfqVM1xJ127
PE94pCGrMvcK7QDRi4oNx7XvwaIaJVW25TAUS147O9nyqP6YCiloW1HwvMS7TyOTs7dFwIbDNFZZ
M9pPmm6SW8fs4TTaQXkEpROu26AKXyvwEJ0Eu74PcU+3FHKftepqW1Ao5i4v0+jObDG7EyHsSvFo
H62HVGVto2mqvQrIPTxrjqWtBs8YdqI61JB5GoiYJ1F19HrNc1e+z1S1uHf0iv8lRXoa8X48hfi+
L0TV1dtqJ6YsNf68bzq2gWZ3RxPCAlhAuTmbcVIfks7GubFBVV5SwcKq0hcDmZF12EkBJ5lFeq9r
zrccQYaXGL8GtK2blxBXe1JNcn3bTZfGKJFgtPPD3K6nZcraOVShVhArLm0f2DdRtplbRKmPQ+QS
Cziec0dMSuRKHfOXtFGHFX/seql6ijWmi7hUsD8pPeD8eLRj5eHrwTZDyrsbNuBSjYVQAkYoZTh4
VvYoaoMSVuc/m8rJRkbqxkuUqP05UA05Zl++D5ImJ8Ih7+XrJHxztEZW7y4dVHcvRGZnzVnbGd1V
kSARJDqqLMfZLzaB08WW/zk4T0z1Ohm/hj4H7pp8uAgCiJcZALkyWbEkjZCq2UR29wtPNfOg2o5x
KKdSVYJYXXwoiq6g68yDS3Zwl+nVSTR5EpBRo2M140cy9r5Bk+xRB0A4JqTqmbxq5CdO9c170TDW
jYcmJbZ0XZ+w8MC7rfdXeplnCx2b1UPE5h1ViD9KWFu/tQGw+UfvPMJzYyQb5QF07l/iuvy2LfWA
1CMB/x4qbjjHffo44oaeZrwgbNBfZW4lncSlcJAvUqR6wH4VWMnccan6PSvGKANg+T7iUxyvUzwu
1dPcjNG4tSxxOuMJUZShBLwgL0jUDsVBlEJvzPE8nOqX4tyPGUK91EJDu4wRHXbMAfFCFMVlUAN7
F2TKrh5H5yZv9fIaJsPCh6OZrGNcDzdD0OHNPNnhiRBR8nvEPpFg1XZzRxU1l7HtNNPcLibJrTJd
fupI2hJs1DSJ6BCzF23MqQWK1tYovxYWVolhUuW7qPTztTBSHCMpW1ZhIB+EMJ1jJCtfis0HTYdB
/5dBIsq1gL/w6/1fB3lGqZ9z0/5JHgWbAttBvYRsTo8F+ZcQdsXKMa3ipMq9dizRteGX5yuvWu9s
5LEJf/glD442wAdAQRx8F8kWguLwOe5yLQJJqlgVOiHJuG86LFu66RFZVol+k6LjvujVcZIxak+N
Z8ZPspq7wMAddWvU7fBkOOZBBNRe4i/jJGhuCn8wj7KaJSyyo+IbckWLlJt+Ic0urQcoLnul6717
Hpc/xUhjohIaxSjf1W2Gc2tfG+hXR+0XHdkeEcFhV4nWJZ0wvdEJyvyHsDcuDhipEvQ7RcX6pZhA
dKOK25Zqw8EyO9l/aCJ9J9pF2KDhY2VMUD3ZVkDdNbjPuKblidk+hQlJY2Wa7c8wNU5eWJxiCs3u
5SYaEJaTi75d4SQG/UIcKs+N4lBZnEXPHRqAdsT8OLOeD6mdEBPppIAMr8uo3vJTGbaZUWrbIvbN
56DR1hz3j18lF/WmBsLWUZak/Gz4Sbbwq0H+ShYIQYIMhdxG1dEwBhG3EiOGBnd3fpMvJCcL1G2u
AstwUTAx1UdIFc6lKmS85upFGUpj1+UYjnvRwu6rsLpqu/sKd69FE9rJrRkP6e0YoWcNpvsxisvh
am7XcEnciVj+W9GP6/+Iu7Q1qvYW0yXFAIVMC9Zub4C7l6HiZLx7jnM1xHRPVJ3A4k07XaI+qc58
uZd6XCY3EKmtMwt2Y58PUKSMuIGlFXNyvDGctFh5ddyEyzEDMojzQ7691KVC/Sp1+GEiHmGdWXBZ
5wQL3r7w/VsxIWzz4hrZpK3oU3gSrTOvcLeZUm/lLB9/TYU+Ni6F9nfhn12iRW619dh3wQf39cTv
sz37uq/iCzEKN4T3NvHtwVAU927u8SFOBHe1xVfIyf6DdqApQD4cq7wkL0TuIVDd6VWs3IqcxGX7
LVIbMcSKvauOt2ZLintRTjoNo9R3G6/NlGXbJcNCtjA0ig0/fvTDHGU2YOzCELlELuZiiGyq8rr3
3SvzSuxXCqwqV61pySe3UeoThiRsTYPG/17ukb+rF28vjwwWwi4EwJMtnCBJDkB/psxkUKNDMjV6
UZscxAVL57eSqH7o/jB8DjcVf9zoFZA4f5BOKFTzEsMOUjqNDscuXppLG9Fjm1garKxJBNZL4CyI
mEu46M9cTTmROReVS4tmLzwEUW5dFKqQ1LGuBQHBB4h6MI3m+8xJKFFvXvG3ajYiYvT6/Mpukms1
RyMJvXx0K6Y0Bipov6sT+S0JxreqQNvNVYGQ+xD8PjadDKfkVE9ROw1iTjqhDsUFjMY8G4d4pQRu
hkUAv8ENXnjqIipI/dRg0sy9PqT5kURwBCR+9JwNEhbfLlV16kHfKTb36L6hOeCmW8surE3gBcaj
NbpkgMBgJGrz2Ja29Rg6vrkBTaTt4X7H54D/vUU44TlS+I0OKIKvXl2hg1MryUmBvogiU9+vPHSN
v9R9taTF/J4PNa71rpKeiy5R97bWW5sxN/p9V0MJKZr0i8nBwQ+zznad6ZqvpYQ4hQXZCa1ROT9U
DUdhCGc6j++hAJ0uoY2u/z1Uc/PLrL7xFlpNoU0nv82am/2HWWOOqtiDgHTIxv5oIeazYwVwh6iq
k66CqU10iEsv5/0R1db+mJjaWql6mDJTk+pF0Cs/F4docr0Mkn4lBv9trstAm13rDjucJep22M63
i8H24sloUHuM8Tdhy9hEx3ZyLZ57hcGx6M0bLTqyiXgL7t08XLUWanfTD00C+QhwLNaTgzv9GkVj
qnf9wsrZBM5tkfhxim5xET2fxn2IAS/fLvCz95u9navaNp9gUxEEmq2dlCweG12+u1x0wHpmPR5F
DS8I6VBp0ZcLKGtogQA2qjJsRS/K+dkdIpNiMtESpwlCpkUiLRHvkBMQiPFj+edsBbNdIF3zbGKC
vBkgpofLUOC/MjbWm9o+21FXbsusqG/jEu2KILD7p0GDm+v4hfY9LOp1LZKApm+uTKPwfiguRqxl
rhpPsp/FiLPL8m2aWsnWiOT2kGtOfiBNUG5ry4T50WcYGLLVuBGXIh4snGfbdD23ebnl32SOZG/N
EPHkTx18m1Ser2yj3ycRA0RVceJ73zTdvaiJ9nrwdxmQmqskMs8+tJRq2RTeTg0A9/QFYiBjHevs
gpxiBxs5eHBUKdyPlpkvRW/jWsVZHWs27GX4EEhD8OAO0ksSmBnAUOLDgQ+P0Vm5EZ2NYfcHNedz
R41eYYTmA9Bs2vtLJ+hlOD6uDN+UoY2uelvVJOMsqlaLgjAKfWdRK/3gNZqE2wMyVhs3jsfzwLnD
CnFctMU5Ml6YiCR8Ya38gAbP+NNSnCUwJThFiR8slLhzf8VNeZPnifp1LPRikSGI84Rjmgr+3B3u
WHv2a0cutWssOEzkzFHZK+1xvOpYZ+86x7VO3nTnUIPj1EY++0OJJKfW5tY1kun6ttD0BkM7jnz1
FtCkXhv6Kcn0cIPte3tu/TBe2VWjPNZRhN6+3RRfrGx89Kqx+enmKTK8Hp+17n9EjhR4C0nWrwcl
N7+ij8rCRo385xDcwzIPFfVO3DlLQLxKSqKuGs7GtFXOyhwJD16QctUcytrxb42W5LHURS4Jc817
1YPM5GQGjnqa1y3w/XFn4JT8mkiZjA5MhtbKFJYiDSbLRnHXlmlzAz2YRebUDkbLWiVqKO+taVRv
8K1WzOd6IrVpig9eKW60peCtDRmCV4PSqYfMN9MXE5fhieZmOW12UNpcWwoSnIhqISJCR0qzFwMD
3/cocmbaUrDZ5igxl51cGHRgCzPw80ShRylv/aaP+U4CB0kL2VhmocH/zbTcFpd2WjWZA6d1c4cI
9qYRc8cglmKiMf/LNCHs4AN8/luxmzCNyFp0Ft4YQAmjpww5EdHuNqa1r0y3QzUcyxBEHWsMe732
QXfYrzpacgejuH3oEh+yqywrB9FpqYBHPdtQNgIKgFJbu0frEomKaWipJ/WNbqYn0ellkrRDIUdZ
sryzLudeqe42W7e0xrU4ButjHuqxqwx7US0l9WfRRsa1qGlxtpAqP2EhJ1vnEcKuOGDrisY/5r6O
5Fpmkt0vLIPlV1r7xaMSPrpk37xF5w83NYp1XxS8o5d1VSp3CsSBTaXn3VFBCvAKZV55yz+wvtXq
MVyVLA+etdb7YSVJ+mJxvIVDDidJaLgvOcwZq3Zhq3K9akMYUaY3BAspcxpU8IJkQ3opO1oIAB04
sLU2JV4UdyPuO2TQcglR3vzKUXX9l6WGSBra9TcmNRZOk0trazRluNG5vUlyjrXFjoWkBDYTfZbs
iirUj2J3IjpEnIXiziUuE5uXYUx3vmrA6Zt2MWLfU/YYf6e+va9bDEmEypglRMhKXgqbvzY2ZWgv
LkEifo7sSr4gjpTWVymEwJsGzcI/bS/UDPEGxFM53Z2sMDQk5a7CsHsNsE/d2S1bu6bQkAssw+B+
HIdjGzj5tWgqFe0twtcnYYygkI+VPrz1ar7j7VrV1A+WHxi4N0XKU9Jk7a40NI72c01+SodCXge4
1WxFb+Nznm5penslepMg/4U6RH0tOnM8b7xQ8+61CFndQPp5mSGrEvYY2f2lpvASR0uCu8nk46wS
i3bkQNoryUnipTjGnqviGNtSuJvoFcfYH6rikPsvY5OQ35845P4Q7MssraepoqlX3CjFxnvr81Gs
xDcPqUR6QmTnElwE1uB3o51I6Slh8jWqLOdGlovg0SpZdUwa+7aTs/XzQ28DqEh/bkPrACC2I+nS
53dyP3k39dqzG+S4bHl2ujLI/TxbthUhzK+7+7oMrrA1hWooa3vLNKo7WOH1XZz64cYdIwXuKm3i
YureqxzIzkHUZMNEYJlBccqPMM2aW8l2hy8PtRr3X3ypQ+hQ08rtkMSH0czwT8cxBHWr2ngw8QJa
FEbv/ORthNrZEHfpwsg96yGAY7eO0jE+om4dHSc1Q3sYb4bYatZJDkSlE5Z4op77SARdNqV56Mbb
KPbzpWmmZ5zIm2shcthlGCEPNc9iUTVCp96njhQvhcheiq3n2TXVdR7yhkdpMT9HzkQ91jHdtN8d
Lmevy3ECWigCnOGNmrK2DQtFq7lRFDnH4qhYFFNWhpegeQ5LxkdAx0Ab8c5s3Ye59qzyYFy6mTwe
RDWIsxWSQsZDl6NALrf5qxFE+rMta/nO8ZzdMNj3ZCWvwoknIqyNRCkYh60fNuVpbk9kgCeOVpYf
XJFyXXY3binBWZvGiwuMCv3YhtmVnWDF5ofTEc6kX0lGR19ZvqlthKic3iDVWQ3O98S24WqhPYcV
CLREkRqaY8VQeSRhN8WKTtHkoyjn2aZ242jFcHvBdkRD7RzFIYKeOOZ2HKtqcfkv9k3lrS66Gw0I
H6pMP4RqPDSzeE12prhofscWBN5FaYb3Ja//q0q1qPpJHBwVbNXEiCIwnJsyKyHcVXq5a19KJ5Vg
+HTumQSLcuDN89JltnsGNeaeW+Q1N3BfjaVoE7GAg1DjzMx0K9rEBb29R8+pfQQLmGjwZe3sfvE9
xHcvkutoykRLvyn4TymVjgUBpWywu204lVCneSuJtrkXLE+IGGVkHdyajVc1lvWaE3/rtsTG4NbC
JYK8dquyoKeNnDodhRycvCLbiyZEQGqJFxce3Y0qX18iplgth2lnG2O1n9tyvewxC+dpjLEfzqqQ
ocPylPwPZee1IzeyrOsnIkBvbsubrrZSt6QbQiNp6L3n05+PUb1UvXR0cPbGAAQzM5JVPWKRmRG/
MawKkwe1Ri5haVM80089G9kPfRJTSUwVxJ9cHcVL6aurohlX18igcM3N7bqWget2hRSS2rE1NpVU
efBGdoztUGU/fAz5kk61vpZ5hvPUXyKUATuRIbKvEY3KHRCy6HzquvirF+nKa2Xj2ebFOTLcsJpO
kx4Ah9e74qUyoLl6BYYRHvIi2eT8qiqdfdpwXGml6V4tCUQp3qhZeiq1Cw9H7ivp9NRYW1mWNUMI
Q35e7ikZuM6+3nK3mTIukbfZje72CA/59aseZJsKWaW3VHOjY+NjONx58SIPJbKlbGNK6HohojYt
gNXNFJv5HfhqMsZoRK6avELOVDo/jEs8dlOkVKpgb9r6cJSQa3RjAYlPrBA0pdOe5WCO8FlWsx2b
5Uo6MhVRZdtYTKyl05aAa9j1PCim9mwOSXf+OCaTI7YhZaEHx4/xUdGhcgZKpD0PNRvfReVoI5Dt
BFgOCulIeznguQXULf0C4m56dZ8BaTn/0S8Rmolm0DJTBm/T2xFrDMXyfgZep52NBBMpOftbU/qU
0qGUK6dl4nmbOOQGkXlKOuAwNPmPvHn788jb5NwCybueSV+zDNxG/9an6Q5WG8W4+yNWRedEJ4c1
VjYZYrU9JDOoataW+UNnDsZBZ9V4Z7m9e4c6YeHvyhbEUobL19pqrRDlS3uYjjhuWmQC8in6lblq
jPie/kXolLzr1ljZZT+secGC8WN6BtANi9Gch1Ndz+4FLpq7wdYi53dk5pvSs+LnucV+yJ8rdTc3
rMjXZRE8K40x8xVSzA8xOHmoSrimS6wctGCwD+CVrZU0cWB2N2EPuB+FS57BY/0AEsP4XFnDC5vz
+kFfFj3LmLRkDIblh9bvMYlc5pmVc+n7MQWAaQyXG2fhxm9AFOZXMKsjvBoi5HDTq5PmEtHW8PBJ
Kvq7RHeDY+o09zx+9M+1qmKcE9T39ZJ0iuYyf/w9ViZOfIc9ALQLkrSWjiNxpzoF1b0W9VXpzJ1c
ueh1Uu5H8pawZGjeBizJ66q4sFlNjoY9g9cuOW2igB31UfSbBn1TRlb7vZvHaRvaTn3ysO54Vgb1
l4x72SLwHOT2UwBz84wnYbQtB8g+uFiYawcVwvPoumiKx82DHLCObB6kn+3J+arMJQO/+yTiNqFS
4GQhcYJBCoKtOcanXyoNXR6vsltuUJqOYx+TSAXGFmTaY4nuxhBibNiqgb534tFDGZoo1L6XbVPH
LabHEKPVb2TSECbJW/0sl7aR5z50YzdvrKVAWvTGGRCIea5MD2eJpctDv+vk6j5CNnTJoVvqo3Wg
9ngeKZTyf8eSQVbXJtvsFSjWYhsHChDMKFosyVrr65wZn7LUmv6tq1c2dJTvqtk6sE61/hnCjJpu
O7Wv4xAsqTDXfTRMXhND0Wd3RRPWp9IB+kMRVruXa5d9FK0nO8zHp9EJ2wdkNv1DgMHMduCJ+I2M
+ZqqqvbGPeIfSsVhq6db4zeF/riokwvSbF+6FqOrZjnImRycXll1qaucxABLukazU1EcpTI21Wq6
k78+RIjcYxV3kT9e/t+VfjUco2j4IV34CamoTlipti6TSNlKpxxMaxpXdpR9NoACPtRNsHGdNL1E
i5aydGGVABBt8g8oVJrOpreGR4ifbAjYejpAg6Nhr2ig/kjZ1rgr7qJxsDApVsnSZO3w1aNWhb/k
F3RBolNj+mhOZ0r/tTHCn9o4KI+qWqNaUXes7pdwlDLTjTMF0RlFdvPVtqc12tnDV/I35n5Gv2kn
04uwOem12n0yK8W4g0RVrWU6MrY807D/uhSdEr3oPsazy2XlSym5O6OdbuvcYliDLVrLa1zR8OZa
FJzkALN0xj7yWUyVxjhXDkmU4KLwO+Bvk2bnOkmi/FjB0cPN3yfJhRxnptzcs6LXvfhNwdHx3MR9
9cwi7ldaZM33rnNwNO809QHHDvficdOvG3ZG3+Okf07VpvoERzw5lVXUb2WCNf9QfIDLQMCCfdRr
2QHwfPOWd+lO5llhNG5UdCbOYQvXfEbD8SCulGhY25QIYovS13/ZVVYrB12WxyluqrtryRg/Tnwd
l5evuhxixz97AGFP0gpU17lrUMQK85i1jpc722kI8IFamrWsrrPU/t55qnaUPh5h3oOr6+nFTNut
dE3LMontLJvs2cDRS0EASr6kHCR9YHfTs5Moykm+7fUvCILikCAaaCAUkIbmZ6HMFIEfPPxu1XMR
PkSV/VnINtLCW+DaGrI5lMgZ9Ad+cVWOxqveKFR+C31CT6Qwv0i6qqsrEOwUmO4kl+XHnrbxTGQ/
ZdSihntosTC/ZrpKbB3u7RI48kKSkQO5xzZzkpesm4OzXYT9qgUVROpNYRfVFyj0laSVZECaACGq
l8TpLqYx8RKf1frFHuuQWiisEBmUsGRfIpSNiB1XsIOi3cwe/lgS7hTxdO81493tevKRRUz5TkFv
dojC7NFIyHIPuTkjlp14n7TEyo9xjDudNBc57jt0rMnML6PmWLmPjV4epCUHz9w7Fp550qBWeo8s
9fwgLct2WgyzalZXy2RLn6KN33aAJJemfPA07i3zS+/myHTPaqLu+wLfjAX3DoiyjtW9A7V8a45x
vcb612S5VdgI4jTKiZ821QuISQUCaBmON12DfEMLS0ypGpipfZVhDOIV52HB1/ECf/RVx310tDZ/
reF8p4XyWkwW/MjR+iKtPpuLk2H1+lqaXRcujqlk366xywWjsb5DVq+/78O5vM8VbDER92q2rR0D
cYxzLAVDY0Rgn4NXht3OwsoKubVoerTaaLroFPmoH7HSgQBAbgPwCg8BmtD/3puSKupq5f9qmpH2
HvzHXAmW0T6PLQzdzHrL1ja7oKebXhrfSi9uXZt3k7qRbum5jXVLgPRx3yc7DdP2lYz+cY1bHAC3
DL3hXt/9ETeoDWh8ZdhnoeL0rJXteIbCNzX7VqNIImX/a/7l1vkBfKKHdrOnwj8vD9AuZEuMbIEw
OsrO8fEO2Q6WH16GOWsxqntv5aNaS6tSvQRhjXFbIt16gdDlbhzHmr8M+XxnLeXWNNdeuqqJ3nLX
G7ZurcV3hZJNm8Y1f/WL9Zqrm8MWe3M4RktTjI3iuH5ucse6ky4DqtslCI17GfPcEDsgcdtpiu6t
UcC6dvigzY6nvhZQ+S8UnNNVpw/qa1llZM4UzVzLaNcY1nJfhTs7qLXXSjUwNG0c5SCjZTjzFp7d
+W5cLjVryUPgZd6jDGbJwUt79/Pvj+thFfJIP2WuF6CLOJRv3S9PH5TXdPL7BzJK381FtH+2MGWM
1bbbSFOZTA3WdAnivdWKN6cbfjmW4hwpZyvbckztjVMMlB5nM0cQutNslntT2a9C5G3ZdOJHiLMi
2dggsDd6dzTI6wH1zyASDZhgnK2ogy4UxCN7k+XU8VpMV1oyaZ6nUSAr9TcxZ72at4Jprbew3W2S
GMvnydCIlDsLRKXEf9Ve1LE7624vuQV3wu3RLtJg/SF7IKdymMgenFl5r6RlqOhd7OU0Uap/JtCF
16tI14fsBMUtYDxX3WKbh8+mxUP3SR1d86nLMEPOdFXflWkDbtxucvL8XuIcr+3MSU9dO2sXie67
soFRsA5qUM5rp5wQMyucyzU0b4HDlC11ZImVA5JXxc6z8gJTTj7Nztx/UC/5PnotiZoQX3SUey6x
l3Ys/0Jei2qQ6QetS9xHCQlcI9hGfEW8fC3nMVgOC6HlMNQmvqjLVWSgc2d/saDc3rqkXwtZmG59
KlNv7RRXOzgDIX9ONT/h0DmstACt3zBPTxKRxVW14/cYnAA4zE+JioELufX8fxMRZrAToowNt+Vq
3Luqs0kdDWDL9TiZUXS0FO3lA9rlesovYV/kRnC+ol0ExpLaPRJSJnwypdjx2E8/2QZoNAvpp19t
RIq78H+1hYVCepN3n1mbAu/xyd0jVqad69oqdkERZ594Zr9PshGHbU3/l1fDXiszFdNxdlfboDLn
u6HU3ifpipWdLZgkV6Y+clrlLiNBfePo/8nj1xb6v/D98dfM6lWCPD+/QOWOp1q98cPSeu16KNGm
oQS/dKSS+Z9MnhwAxV1V1u4311OU1eQF5Uve87YAhIM6Xeojse8OwQEbVOdBrgQfCO+RoFVPMQDl
Uxlq38thqp+E3ZwuXQiqXLvEyluili5pSah06R3WVA23snRNWf5PPuI+CUNkJ4mqXJJdvaXo25z7
m7oTC7hr55xE3+K0dY633NdQ8pe2eboLvPpU2L4+AAC0IyCfV20OvNWSA2bGey3t5++8dyOc1/v5
LspM/dEZoLnKQJREIUR/P3l2m4jcUq0aSF8wI/VxOodY+iUbUDfLITIf6smO3lp2ChoaVKu2KWLM
z43+sZ77o7BO+4V6WuDMQxr7RXrsqnpJKeXdCw91StAJgU5dn2SwGhACqDLT2cnEqHOiA37rgEUX
QixPX/dsZiiuyVzkOPKt48XYqsXujyZSouM1bf2b8p+21of+63uwMfRr3xVPJzBLnhg/2mn+lCsQ
mZw2DC9yiCLlS1UV1v7WxTIqvEyJhuBJXoCcQQ8ATIVaeOiU3+ziCkPZWV2bnZLFUE76e6f4Zfs8
zobZVbdzoXkbFFbiZzlkLQ+7JInjk7Nkd6QvNQ5WE7RP0pgCLT2Hg/XjNmcyh88O9I7w3wSVhNUg
Jl1Kqb1pEA1fIj2lQgC9BkG0kgWcaZUAHjseU6YavsBDNTCzTToyf8toOlWQSQwbNQnKnq3Y3bKW
y4BcFi4qKyPqtE5v/UyNu2oxBBqrPli1Vmd+Vp1o2IIScO5UFy6PXgTdLgtbwJaRf49mnL5J43ra
6WMH/6irkwd7Bkq2tORQpImx6joqHNJ0jNg7wXAsV9KUWZqtPypN4lykq7fCbu9WLnj75SJKG9XY
rh0nv5ufZ82uX1y1In1T6tsu0Ke9uE7mrvXoZ8rwlM5JRaVxPojrpN8m40lrKVhJs0rh6tWLdO3/
d5KbwtWbljLRbVJO1ZlXla6tK3T2cckF/yDu0yigRcdBT3NA8DXe1F7TvEDatmeUcP6MHZo+Os6o
JK4DnBJeutCS2Dg2SQN5Nk9CxFuVjQpqr8ofgSi62xj9xR1sip6HL14piYthyN5ZvFNSAy/xtLaP
f/KNpE39Mdsp0DxXdthSafwziG99KhryoX5m/eeyt89Sa8w6DXdUlWxbK8AEHPbphyve3cg+93No
P5YD8qS+keyk23KL+Jz54bgWGHw6xf7GbiA7/J6k1jpmojkGddoc/zlJotwU1SyZFJmVtk7VfjyH
DgB6bUTwFdsTUvll8lIv/Lwsz4yDQan1qYdxzJqKEGQXVhqFzX88dTDWDWbCD4Ue8fzWi3xnwLB6
7Xvv86AEzU/ezeTuuunNGzH4TepGP5eRgUkt+KdNjF/R9+WDqcp1B6fkhe5kCRwmr8y2lqaOr1Of
YDxQAdTWxxyJPBuLl6xR+5OMzj0KQGYU+BcZrdTg1Hi6+ySD9r6cxhaZ7zp5Zi1+lBCzapL7MEZr
y1kuP2eNdsp9tmwyRT487FR9XZn5wXRT41vpI6e+mFK6VvcrobD8uXBzVFx8xzh1Cv5TMYTbze/Q
YWqdnz6hDlmTv4Y6ufrhqr9D46F7v6rSD4tOnv3hqjnav7qelM8YWRQ7vc2VPVlJPKxBrephVL6C
pTLO2KobGA0O1dcs6cjqhmF6jyZO9sJN/CDxt+nhQBhq9H+dXtvj+3TDtFKZLpf1PQeuVQIlvCk2
eTu+a4yIcIhndC5GnumLtBrdNw2QLIRElQFroxvOMtDaMySlsWjxoJ74BfbSfg/EkQ/VhJcPk2XO
7yv88ZE6rqSbADTc9buYGdS/mYr/Kh5nqumR2aKu9+dpMhbDCitacyPjmaYEZzmbdf397Nb3YbYM
ey6aAu/vK3Czm8rNp/vEDzxsmLWttG4HC4j8PWzccpvaxsQTiliwwvyG5NSpYE9aU3jkfpruP0yL
fYQ93IFMM1ApeQ/7Ixo1HkoTO2nKgKDWMaT/OHB9L+cNexMvhWH0Yb8qnW5k+rvbZeUS7nLt/8GA
BEc85UYvU86Z7lcXJWWFVIb6SVpyyNWC8uoyKIdmCnps0lRz88dAbqrVRfoSLnxAUvkFmSjqsW0B
02Ylk/sCq5XJjVFbXKpet8Ot/jXYBWWuW/sWA/MUaekwrq+TlbpqdjC1kY5ZrGhlNYF80mLisyws
spx/pdoISXjIAkQ6c8XJ4OvUDbbXWupfZ/Z+kZzMod9Btm0o0+ELI+YwVwsYH2pWqGbhyan6TL+T
4auZzHW8LqP7Doo17mGpHgL1z2M2nhGmGQaZzTNALc9e+x29MlQhUVLGuD10XeUDB1nCJVAnV3ks
xnpljUNr7yS7bioNap9IHewk4w46eupWThOpwJ6XxPstKO1tgsLcKXDsrb+nlZIgU2NgVhZ77Ibn
Vv98a4q0tTQzDxKjvnBabqMibX1rXv1doxDUek4eBUnNInefobamr+6zbQ/Nq5Y53XPcVvvSjJtX
8vAx1tnel+uYai9fxFT5Mxic0U84ptRESFwxswkM0AnjyCppGS1HMi6KPvR7GS0Tl2efM7F0WEZz
AxOgMPS7OxmFTfKKfGKPwBiDiwS9fLHYKLzjXCvDuyiX1GCjrkFuM/KT7bW5CHO9a3QtI05pvo+U
kQYKlL/0vfNPIa/biBR+5Wp/vZCMzGQ511fPLCWGeY+rtal/91T3abJtoDC1W26MCV1JacJJMh+z
xnIPMUo0K2NpyoCaqh3c/h/SuIVihfoKfNU5Sdc4W5gn2njMWGT4DkB7/bM9uP5Zt0oEFI14AB5B
Egxi+ogR8tKH6udRtcqfqL+sBcijKrlyZnOH+MsC4ElnxDudns0dEj3GW26P/5SWZjy0alt+XiYN
Vdus7bEtX6xS3fjuWHyvwCqvNYTdlsUDsDwqxDudPeknNXbDFbY97qLAQchkd+RMcXPB/7d5hqnD
rhJRyghm+baohv7QTxjONwgkdWGZvtW9Ep/j2A430i/TExg0uRPriDc3i+JyOAbIUFvIrWF7i5iZ
k86vvmfb932ln2K10DgB7OcPWnLQogR6u6Rvf4/6oMpe0OpNDvMyKsGBNTYsPUZavJDDOIbi9KrU
A/x/Tq49DIXN0vMxZgAove1TBSeSTBkfSdaklEB8DXg05BH29bC+kjn+0oXq+OhWfuavatDpsaHH
F+mzKkoXwF/OPXm5reMbKguY/1QZr8UyE5VPFrfHW3/ME+MCURIjYMqQt37H7zYTWKIZS/agQ64r
S8xk1wbs3tN8rFB/UedVs0Ba/hKx2Cg++fhY3CI0EyVwPQ01hH2z6tLXaB/8JoYK4TPxC3+LtpF+
ZZfe2KFWHPxQo3Y6ColU+qncT8Bi8vA+NoufUa/P39m4QqAqq+LRCHrlLogVZ00da/7uD8NxTMoR
/WUMXgwj9Xa15dRfXX1cSYASYmddRnV4JtWiPmtB/NDJng2kDQjtqupeNL/6LlIFkNkblvhK9lTG
lMF8Ey26dtEwGJTnxAn1b7oZeNuyH70jUub7q499alA/p+w0rJGcSL9mHRB+UWYmW2iWpvevVWdf
+sxsvjQtAhIZ2Z0nJDYSMG0WLHe9s8+xil1M53n2VeG5HBM0XosZ7UVKzi/5qNcbxUrsXbjsR02k
xR4rVVSbq0saD+22s6wDHOYuXHujP18cZESgKML9g27z16bb6ruB18znBLAogsT+vAcAk3zLkZJK
MOEmPZqytEbzU7q5GUPqPt/+iF7uUSqsLwoE1PWQ1Q+qFeJ/PvqdB7SDh/q1bZrsxTDD6g83AEYc
FFsdJ7gH6WpGK7gsF8jUWFkliq7uvUnPHoPF7RPI2ie34yebak1+7Ur0vj+4Awpx/phTkeTXmQCd
QFVnedHHpABxolG20rwNSDNCAQ6NLE/bDWUTPsQsblbYFkE91ikUGBlQJmm6FS7ZSqJPd3hRGG+Z
+XMm2/Dq5drWtgOrQQwo0pB7hz45TgmQE+x19tK01P69L1/6/CUkatStTq5vMyzOt+2g+HCv0Bdw
E8t8kT5kRWulcZ+lpx5cHqQFu0SrCB+1vg/v4ILVJxu4GZIR5fTNsuNTGw/hvjGp8r02AwoSuorv
KyCGaY+QbYQGrK6uZyPuv4Z18phmgfnvGEdrPfT8H/7Yoc/VhOanSinHrW/DNDEcM1rnTYtHp1ne
x6qNyxiliWQV+EZz9pywfwla0zoMlVqs/RJk9HoAPjqAtn9KM7t/gfppbDzLgfEXwkYZQnRClkv5
eImvBh8u5I08ENmBu8WNZlgLMUAGrkyDyXa2gTPya+Idfsm8cY2SOq+tJoN0CfHdP39o16pPWcFO
9tInB6v08MpKuEH00n/wZovHaWeVp9CavwVWMj06fckD1x20XUja6SIR17CaHUuc5i5Ws8QNdqTv
Y1PFs1gP+rPTo1K93I9yG8rtGZusYxI9cUjg/+fWBHPWnbMmf5CIW78ba+oqBtl7vbNlYDCt5Dzp
By/STuTVg0ulL/aT2aJOO4LAoxyrd8ORPP9J+uSQLKN/CxmoFd6BSGepGFOuV4v7K4dFQz7qDpze
qu/CfyDoaLsy0stFESf4jOy8h78RCdoYseZP/bSwg3L7NVxaVCPTZxdakoxJvD7+MNHCfmnCQfnk
TOlDjq7/gww5DVIHuY46s4SrJvV2e8g9AP9cS9WgsdqLKJ+MTnYWHtzMKTfKSCbyXVBknuoQ5aQc
wwYFL5ZNrPbBpoJqfEHx37geEEzB305xs3t8KKajDPiNalxucW4IaNao1NM19jY3aIt9m1tnKaCq
pUoayPF58CwVWWeM93XWgspQHYdHrgnsmu4xavXL3PfFSpoz2syHqMNmQJrpCFhTGfMckEam3Vs2
2Bq/aouVrO9Z5iJPk5IHnGyIz9fmbYH/of1hf3A9hRuEa7BunbGMSu7kYKbR1KzcsaIQ1LYInklb
hmbeSFQ6e9fcVrFj7j0thSyH699Z7LbCCMYSaJ94Jc3BgQeIaLlz7E/uPM4YeyfmfZyXgbEqcFQB
qMT7RjqDmJGa3fw90IricjXNHkntsAcqfQcTN+cpXKSEp6WWIGex1BKkfT2V3lr0gcHtj/tljk6p
bvPOVI7DEIQFz7sck8/XGuWQveOX3jZdmrgwpxt/yqrjxI/4FYP4fKlTzRdp9g1edKClnksXUQiv
wRN0mTTZdfUQROE3CYJmjxb68gEhonDHAqTzzgMOhO1IlV/0BuXYddTUFkyA7k2QdcpglZs+8rtD
D+sM1Rf/vXkbLWq9OwAODdZ5UvEymLzaPsjCLtLv0FTRH67LumHQgjU/wHova7j3hZzTH6y661Yy
oV+WgzLA1NhKDH5Oy+oPHECwLuekhkVWFcjUsPo++CRyV46sGF2eSg/TdM7tmgdZ31CNxb0cp8Bu
Y2VTshczc1MfXPIj4BEMsTOn/oH/QhFsHTUNmNpHh4W/jEHo8hHyLfJ/ayi0j9cPMQqy5Y6Fpbl8
TfnCt1nXL4oxKA/LH/wuy+vfIVFBb1sUYEPz+pfLdEpj0cGzmqfU7I4xRCRe2IsMnijiieQdfgyr
BMrbXQHP/j/6eEsgm3tlEynusDbAshwipzPIppYKomBRGkBBM5Ty2Cy4yFtT/rnyzjGvo4KTvDVl
9BZs8wp9c333W+dVDhodzc63TOw1DCvZlcPs/wOOkfUcMCKI5PCHatts7lGmjY565cbHohuqez10
8SqITe9T0DpApXGvO+p+ChbahjluJm58Eeiob6sJT7g0uQhaVEalOS/Yi8Bh9BZsBeoTxElsvxvr
AcH2+olt4jfZ9bRkKgBtBNnRHsrq62CfqOPxbkMBdNhIV4n35sqwY/uoK6m71TqnL/bwuzDBzSh7
s2mfmOPDHZxqfGvkxpK7IB02SNbG77cBzjYuhad8/nAbK6CA2ZQxTauDbagWcM9B32fhxqqc5JBM
YOF5jevIarF+QTpsHnhoVjpoGtSSEMTr7mpTv4B2aHcRCP3rbkaNUqCA5NKhmPqVf7i247yL7sGK
k9AFZXntk4lwk87R9D1bBCxEymIyurepA1QqLSDVzVMWVG/5GFfnqxyGU4NEW5q+oqVHxOFUADsI
zQDubt1NppTqShADf4IHQB6hx+N2xrx1B1RIo7o6tGEBKtyvsSXJdEXd9ijYPSeNrz47EHY1t8c7
ZGkNJU8wxdBR8iuAi6zbsO5WPKmVY0AR5DnKTed+uV6OFf3GGQYcPTZ4JwBwSxz1kc0BnDGt/yQH
KLC7Pla9R2k5pqWvlNhVT9IMJtXamm3lb6WZ11V3mo2Z37AXDp/0pml28dCYJx1TuAfWv8F6DMl0
Aw1LwDjTJwcAi/q2iNRhrWla/NDENm4rLDOHYx91b9J3Cw4UpbvPat7mls07fUgegFWPp+sk8gPa
XYLtnaCK+nE0T4WlBFfWmMCDpHkFGTX2x9Hmv5vd0izRTF7nhlPeJb6WzK/UM7UtCne86xWf3Aq6
O4uake/sykVz6XboFoGmBIzNDkBZz7uLUUWtKfHLqTmo9sW6/9Aj3TJLrqlO8HW0geIGZGbwQFni
X6LQ9i5YVOk4mFTUxWVEOlNFIahOkMKAFHY2yrlV+TkR3kbhsAFCpAC76b3L7ToyaqosXXkjo0NG
7IdLyWnlt9UqdMgQS1PmTmVzsBWj2ZuTB6POaZCFpI5gm212bCzb39SL0ZI/gN8ZUFg46WbLnm0a
o+uz/voAT9tuzT9Udy+/fDmoiTfwsyjH3fU9FnlBx+OV6m0U5m/vMvpsg6xLaWrZGkxufugWkJIc
IFWS/Jmf0rxrn5PKKRDb1+FnLwEJFbu7qutdSqJzeKwmS3m22jZZckHZj0DRH2fwfa9Wkcf7AuHs
NPfcvRK1zSVmH7ydUtsEh2HZi3JK/91uutP1Oa3HeCJnYfOzwYkF9i7XCFt18ak3mocu5cc1JCq1
B1vB9t5BFatKYqyKVayDU68DH2q5UMjq1D1lFCT23eCrT3DxWrxbvezbYEQX2UG1aFgUJnkRSwcX
Bmbwqzq0zVZJAv42J5suru4Nh8Cc67sZeM7c1bupzQzWxKDFl4LJ9UyaMvBHX+nbCtpX/APdBiql
9vmXX64g8ygq075d9nbtoeRjfTM93AblMpo6qCen+bcMMDbOFsfjbnE3nnuv3WfTgA7uf/X3wch6
UkIKP1vkBrNPThxEF7NP++NMhpolISUW6ZNDwX7wImdp7BlYDg5fpfUh7haiDFRTE7VCG+WPy9yu
ZQWes7H1viBvxwffBv5oalNrrDtHKTe3ATUYorWZZOaGqoQPEiBCRx0fITQvdFQLdM88yYAcVFgK
COHLUTqsJVDOeMIU5wq5bHey1/C0+7WlsoEusB8HKLCo6Nw0OuTs/y3UIcPI/r1Lf9zm3aaQ+o7W
ZQgm1a7KtVlwrwcNmqELnS8g+ftkOsdYSdB8naHqRZaZn7XY/y4t6Q91Vd3pyPttpE8Oc5a2a2Ai
E0BWriN9GbxBuTSWfMHKcQEpTDvL8t0TLIL67JeUgvWZzQDbOvNefK48wDxYiiTDzpIR0vbR3ayr
AFbPnYXdSRXfmyUpgCu+OFf/HceO1ezCsk91fYAB7bdXZLLmO/Mh0zFhkVFKucW97inXmfHC4Y/6
ixZZxqYvC3eDX1d/b9tWf4/a5XBvxuYvx7Xyg3SZS/91cAlLy21pa8E18jaxZ4FzUMfyi1xB8/lv
JZN8Sn8bO5uTze0aSveKdQor+mUPtZ6UEoEQA8vi3EIvJG/8gzZpYEAKtSH9arhrw3iShWRfmGs2
wMmLbBl8bkpp+b3irkwtMPlfPOpttQ7QHIbsMoze9ZQ6Phpb0ns9bWJd36pejaLxLYoyY3Nm6Tkd
jN4o1jcYepfr/S7HVmFtZIAcbgN6jrlSWFaXNuxeeg2+nZQVh9aBZjPBWVVD/SqdduvXKsO7UyLt
2i/FQCkk/u6XrrYeUXgtgbTdSrU9614Hqg5uYJl/f+ufeqopQHXG7a1PQnQ0agD3KF9v/Z5Lggjn
Eo3f1YKPRWdeRzYtT77aHj7JWe2Ol1JzzLM5K8bWT8cZldL01SSL+HMJXcA+H0IHP7HOQDTfQ9Eg
ey0Lw5bQAGT1jl9G2b9iuBdXWnEnWDNBpMGn2Y9OZV/+u8tUWCII8kz6LdW7Rt26fk+8gdSWLpk4
p9iphHVfbqcROOpqUsbqOKrq/c0CBaDxeBEFMenzErs6dtbE3Uyd+DpLTuVQVVF9HP3hvl40xW79
CfYYZ3iAG6XWU3XlF314P7Pr2rRG2X3sdJcRVzHDQ9SnP6/RCO0sLsqLMJffwucmwgNCdB9GKYKi
MmE5tF76RWMZfLj1x37W78olKzB2QXGZ2xJ0k1Ksp4b0+kb6vCReTD+BKqwbq4pQBSDw2pnVvHBW
xYSoqcqkQM/TZC/jchgCkO4Qb9BTh5d7uQ28zzYr75APPtSbYJ1EQXIh35xcyj4cqfz+bscuJmMQ
JIpV65XJRQZGK4ShIKd9ly9yWjC0rhPrJWjKk7zd6MuvCOmCo5/CCbpe0pVTpVn+zv/6WHQf6qyo
Tz2F6POkztm5m8LsLE05kz6WKOhB/S0G7wzy50YL7pkLRKNBnJzerqC7mou8u5lT7LIRLJ8H7az2
TXdfpHAchyxN/mmAl7qNH/20cs9Gw0ctn6iTNEcSufne1gv9U+SkPyXCzv1zqWfJF6TIUaJhDSQ5
j3HRq0IWB58u9tT6fzfVpQkK433UM9z3YMOu+yNKoTq/4cjV460G6vzkIoa1L/NyAJ6XUmWLjOCb
OjgXyyIlHbXK2kZv7EebaCP+4Xn5qcKw/P+Qdl7LbStZ274iVCGHU2ZSJEVFhxOUt7eNnDOu/nvQ
kA2NZntq/n9OUOju1Q2KIgn0Wm/YDk3snNWhACgwr1dpZb5uZYCqdjztpkI0dIXUruhjQ1Wg4zDt
NPspRipoz7q8U2BVghIQfamIEXNIH2GVPoutGpQn17FT+dKGmqS6AhEo7dRp9xO4BXuj6WxA/3Ab
uYH9FqghN3qQ1eE7D/lvISJOzir1ErQJMECj1VeiTxxCdqtJ3aZ3ohWMKvTTKja3dQ2trgdTdW6C
gOeNrD5iB4Opy+8uESEGMSZJKIs/Jjzz7BLH0DdjT55hrTcof+pK/5BPrJu+aibDBDCVUMe/Qj9S
14HlFbeixkuzkxE+cJsK25IgsNZeHNhfSKEisue5P0DrbbxoOKejVOLUDTHVz8r+0rQFCoaCxRqi
1RXkaTV96X71iUBxkDr1VcxdGK/z3HmZBCGUaWV5zPm0wS5bCxyGQGx0UfGG/xR97Bgsnt7hz4Hm
WCAdS1Ocye+j3iE7ljC075Z1xDWCCJnUoFPHrSOKZj14/iM7FpPdBn9wI/vriCTgnWgtfwco2/EE
p/l7oJ8DVc1eq6INbnpafUpCO/sUkS8/egBmNiBss09m1UsgcVMI0lOzMapwpbIvuYqm5V94OAop
r1nSCk1WpPCMwNgLrSZlMLCMKM1HfsOlezdPforuFjbjrv8dhSzRuyilC99FmTVZ4MBxhs/cAC9g
kt/WajTvp9B/mtdSe3mXay5mRYWWPGcYs270xA/3tVMkKJC5/ilIMhtAOaNtU1gPDiaMYtCbumK7
frUtcjh58aMGZrHPorTbNzDBnyt99FbtpFw+9D6aM6HyGbJ6vh3Hwj9nihcAGat5o8x++AZtYQ5F
KgDF0CjVH4ZWBwbaVC4PatPDmB228aqY6l6wNQFT+4jnDjE+rXaKUnD200NnEWfV9iGLfH/bd87b
2fj7bBldzpAo6h56UO3b/yIuG0BBcBveu4meq5/sPlxTFRrAMoL9lpGAWIfoGX1pleRxxsk7xX60
+vZn2lVfSwkzNtV3bXAVnn3L0XvHNxsaKdYAAbqFrJNJcrHSk8mmt8acY1W2wHjvG/NpLjK37JAN
valRDY2qc+M01QvyQjue7DHu7PRm3+qlurOBx32ZQEt14XjPAdrUF7N0KXZN/XI8clcfigI4bdYd
NWxTHsYhPatZYbxqdiCfUWSfBIY18u5D1h3QNQUdPDWx+YT1ImXaXgQPRUeV1sSxRYx6ef+Ytn5z
E4O6umv4x79WbYZdle0/Iystn/V2sDOeBNpj31rciFJHPpuaPjaUyEH7jmUpFfUmg7w0/O1Ffbn1
ZPmQlam6qzXYfLGDpRYEMGUVRFbybCpG/1ikyUoMCmkcaDDfDI8Mq+hSHHCH5eixA9e9XZtXxeeE
rZtdtsNXcLg8SriqcUdupLqv+oHtlu16Ow2iyXYm4PQxSWaSqU+Lloig5+RGS8n9t74IibFdihDi
6b1giAg02qRbR22sYZ9jgJSbDmKeG7s8w1BYNdilY2O6ybrKeNZMRbrrjDjHlMIwntOyGm/IBR5E
Swrownw6C5rxSfTISfgs4wQKaJwhVUEsxTL97CTWUlrSkSW+gTvRFFeq/QC6E1Z2VBTD1JS3A+Xi
xaQpwtMzYcMFdi5L4nEH3a08A6OyEU6b1IHwzp3qxdN4b5eohE+dIiiU4Mjs5KktOtUmfIuZ5yyR
aWyS6BmjPd560V3cqm1NxZvT0ePzCChQOaptHh50KaUpRsTBSQ3dOSi6ah1kivN+0Yx3cDwwGBen
UJJh9iktPtphUh4/Dr+LnE+7wJK4PQ7Dam67nTbeodUwSGtx6hbYX2DidUyN37aXWpdm/iaLS8Bu
lYqi3lTyosqa+7ORpmiLwxwpTssW4ppejeFKEG1EH5qndrVDuuAXIcKDxT1j0BopHA/2EH0VSLEP
wiFqJQ9icMaWLaO/Bxb42TLoJ/ZwiMP062wlKRYWcY6kYuqS1HwOULMCH8Rjv9yg/0n+TIq2dhXz
3amai9Yr+r1ce8Y9TLWU5FN+nSNUK/J2WL4P6yXEVgr9flkKtYM1MIuNMSZs6Xs1OOnkGFbOILXP
VmfFtzAbj2JQdDV9trUds3oowrF9djwTmRgHYpUYHLqk32boF+yaXu6urQrxTDcn+TAn8rei1I1/
anYF+koyYToz4rPXB9B+1l6fWvfCZaV1gMV0+eAgFIY+mLBf8ZwcnUXVUQ9ziBhYOUnTnd5sIAbL
V44tZsZCdSyMSKhnXmSvRVMzo34TZl45j8ptfHPNTnnIAkl90POJe2P90nd2fUQeJilGvfWROZr0
nUWzHesBIz6IoR1kf3S2kYL2062Qgp5DB+gvAPGHz7aPVKemGC65SMI+rDiF4YE0fF6EpXMFESAt
NPm+obKedFJx0Q3NeMLWK4JkTfVI0CzaBmFMVGLmQW9iU5h295o3eXkRASIeDCAA2omWgYSBfnXG
7oIks/EkupSBxImj+KsqY2l/wlnw3R5uUAl1NPVQ0XEnJIY46LJiHZso+LF0iTP0jjaV3rgX0RJr
5FxpbVgT+2JaTQzgvmcdjUr6W3SJsN/TtYHE/HxhRJEzJS9nGDPCTyb6hXBCBSB5xiEvaGY5j4rz
oH56h0xeAM7RBHVG0AYFfbdM9vPcBescJRRgcz4YQKTI+kbpOVBG5S7LHRRJ4iktrDh30dQlxoUX
qJON4OBFm0HZLnZG+Re3DOVuLpa5dvn8odlokEjn0aJLnxvNio5xr6kPVQMLJ5/A8KK2mBd8uior
+JdmCW9HlBpFsBgVpcZyChZzUSN0H2UFC2TAbQAsKKih2hAEX6cUCsyLUL/IVa8Mm8GsU56OvYId
PCMSYvfDap6TVO4aFVxFpF3mOQlPVms/KREBPuZB9iQySFHbQNCJo3A386qXtshFiRhxlppDuWbX
FbwFiraYKIaXzBU0agBvInVkxmRnc5ti0Cw/JOSIXNmwz65ipyfEonaRECzqHPlxovQeNCFLpBu4
q83z0GI7Atw7idSOSObEVa3Bj8ybw5LuKcL+rc83Qradijl9uhq/OUj61K5+jzeKSXtZ42N75jkm
iIiZvqPtcoMHpLy2X90Gn1lx8MmGXyXJtq6D6t9XulKesKZDBzUB/nYdMFrZ2gr5aREs+sRZlZFc
Dfr9Ml2czetWiLewVSx3UUFSEcQKFxOXRp3stXWa+6ST9c7fVHmuYVRneDkJvzi747+V3Ymz5VC4
jv82/CGmNEtGvFaJTu0ksjitsIRoASZpahWfxb1puUE1tfUky152fOeMLEanAY0kzvENZD0Bt38P
4Az3a8aylAQoQswQ90V0B7JDqQIc7DLFxZU8CvBdbuKXsUAjijza1WrQ4h9jWX3Eim6ttL6CMVx6
nDK0zyKyqMgPRmPyIFogcT4lfV7O8zAUQSccGZk7MYgBVIeyDpqNYtXG8K2N3SIqIEalAgF7Z8JF
iaaqow4d6SjuZuIFBQWCV2rJ7nBqipdbjqgu+/aI5lOQnuE7gTRCji28a1wNqkHijr867Kr/y4VW
uHsXpLhyeDe350jH5Y67xgotJMclF2tLTfVzUff6WY8x5gso4mRTS5EU/izw079ORYwK/h7d6DrY
iuYyeajyoF0tnU5YrAEbeHeiax5doiUZqJ/kKHz899ZAktLBfu3sW3KLeJzbzmdLn16V8JmsGKPo
MMXr7Y+BYrLe3lHgw8FoWqlDaOQ4SNWAWn+DsJRhHH2S/AOyEBG+DIbZzYffo67CbYwaFQOhCAQJ
egcj/cwPhFbtEAutYLVk/pNt/qVmofIg4Lm50qQ7GebmRoyJg5N/l6cA0UAb9i1AxHtK+2L6ZHvr
zcQRXy1/dY0Xy0ZvEnzhprcDlC2ix8tbIQLt6S8TZ6Nqr1T0DU5L/zxjaSudtym9JHrsTFsZDs7Q
Fsc6HR9aaeK+adU1Hsrkc5zgDBgonnO2LK8+23VWbrMRL8scIbIWbZy1hu/4JbcN47EdzCcEnK0v
lFo9MDGjfezg+3/CoGpVjaP1Jcmafp9QKQF3QJgJrs5JMbtpEkU5wZHGpH4KCzLla2agPoneLYlM
FaUjEQ+VM0RpMeou2OdsBgMMeOsGdzO15t1p0zv+OpcQyxGdM7QOfHP4PnTu5QGo30adLB00HSPB
Dh7CTpuK5pJc/7Rl1b1X/NJ6JEd0sZ2mfKgs1E4vnh24MGkS8zwmoBuAe8GQH/rwqQpSe6U5crbF
GHFMTzLewrsZndC6A9WvXvskq6sBYuWn0IpClIpwsyXhqn3S6sLeNSBVSV3T9DqtW5kK7kBdaFBS
4+a+HUJt4t2T0vUbG+upECEw7OVsjNy9VZTzfg0O6QUEvVZVUZZcTve2baOF944Ve4eQ0s1J8W3j
DvxetHfBik8sk3KD+Kb1gkBHjeKyKcENS40NxGiDZ5GW7GmhkP1CwgVHMHEqDmGlFuyR3GCz9Ik5
geVoq6Kwm7WLUfStixT12vJLtKBlxVknu/6mw0OSvf0vGG2rFOq1Q6RadC2QWWkIg3exaAPrxwL8
wUHoz3kZjsmOP5wXwbohmJTt9AaXnQGpeVzrW1PeiPGgcIFE+tbPDxp3ohmPYbJNhhIH1gUOIsAf
Dop6azDezVY0xWGOGRo/m6CB32qz0lsSOYBJfFNduxN8Iy4AS4fsoYVAqTikn+LUlW9LhwF0ZSha
iYwGcqhC8RSBh3Htu/Iwz9MnTVSAjuZO9dsGTg1N0ZfocXEXWdKT6BJT4Rt+TfQQWaLEAzXu29Jr
hwz9bhyaaieajQrOumhRYBBNu1JetMQNbqLlPCK4rL9GbtHcEqV5Ko1Geg2r3jmJ9RBLQa3MR1Q/
6h7GqpW/TydZ5s0n/b/1/IcYr6vqzwE5tNH20OAPi1cTAOBWgy5/jo0uPdtRAD4MMNZLZfvfOwcZ
fw3uMkrgxV9NSll81FwPW6MWOqE3qge3alAAzqRqraPN/C3nk+0XUfMjKN2vpZ02V60BdT3YbMJD
W02+uTC+MXfSjHvJZBclBxagEYwAv8me+eKCn0fhqkWPwp7Md8o4/TYE+qYHSvbJpLp4MMDI7gvU
Hr7oxk0sWEqytdXHtDui1t2/hD7ktulCuax5qJ+UDR6IRf9gOkCyHSSiniOvP9amZh5836xWQ9yz
la0a0D6NpG/Fv1N8JsR/l033Lg0b/TL/r6fPihF0DUJ5vXpY+ko/8rb6QBVeFsuVv5c3xpFCjxsc
Z/+hpdYYdrC87FHZi8rh0j+XGafRbiDRKka9Rr8HdpVtKk/OL0Ps99swzvRnK8POT1ZD7++EDCM/
SPrPsYpvXu40XzRVl9cpD08P1CpAPvMVOTWmHq0jTVHvdcNNVn6r288e6J5t6IzJOSmS4IzYjbS1
ZUt9zuyCKnBRWD+8DTJGyQtqJ1dnShq6UzZxrNGtCkgubu06Jofo2okyj6CoTtsSkc0khjIFLRPJ
E7VwKQt9P8n6LKW5wTGjY93LsJYouy21tnzMKWUtcWJkiRFNDGB/FfOWCp8YSSnIrQA8fOn62lsL
8IWAYSR8hTaDnfp8Rw3YdWmW4xeO8txJxAg0RxHJYDTN6Ca6+qCqLgNJORzzLMxUuN8cuP14+EHk
0V7SleKaZnLa/i2FkvpVS9R2i6WiDxtr0G7ikMPbvKhJui+RkJu7RH9sDaeCJ7xzMKlpiy5Tx0gZ
7wmky6bpYqBwonovluSnDPMQeGhe71r2Kre7LRnx+oLAVXIbJl3/bnCrXUuudd0EfXJbBv41VgzK
GuBAF3OWtQhT2hS6ohSNZ0QWJ86I+Xc2qed0kp4jKie1+9Rv26NW9cUtskm6xygPPsqW8tR2pXMq
nUpNV1bhQGqoesvdyrX861QEzL0iYI6tSYZSIA3bjegUQYXrlsYaK/DsGCP7UvsR8D2lMNxzbj/B
q3IuuKM5l97DK3ejTeKqg8JNP7Vy3CLKvugOo1Z8FoEOxWkgGNMCfWnfeWUdYLw3xcVDF2wNjTdJ
xIwQKbl/pf1JMlJ5V0JpnR5Sui9pG6ANGibfe+Sw0ARPk5uFHgR+pJ54jJkjBHjOtJT3ETmY4JUG
DN632uBzYOnNpKjtXLDu7V5tB00GurnRox2uoG9n107w2W2NYVM4fXMUo4aqHflsFU9N3Mi3Rg8/
Z1kQfMalS9nnlg1128CI8U2QUQnuOqvy7stCjc522dsbnZ3wtxasnRBkkqC6sSv24Xny+7EV3nhl
EwDXDa0rfzS+SqH3qenAwioTA1k2og9jtVRb1/80D2+ObqfwLI4DoJVdfd27r73AJn/XZ1dTTbKr
6Bdn/zroJY4PLGgKmQaQzbGP9TRrmdpViXLo+/iLlaJE0yk5cu6gI5wJE+FrIbZW0xmiqTDzKt/Z
fBgQwUGXNXuskKLVMmNZZfr7zlHyY+nhA9EqJJnjx7Gs8yMKatkmL93siHMjIplRNN77VaruxyoP
7/Khre8iOW/2Pb7gaB4igivzl7zIIRbb9tB23/IwvWBDMsnJvhaYa3ir0oju81T2vmFMp65MEPDP
rQ6/BWwye+Jy1aqucj8fKlm9x1du2Ehqo28+DEQgwKFUkE8JJEczIZdN0Xa41Trwe3Of17ra2UaF
FYVT9d6SR2wKIqkMDuJKonPQku/gcfI14GkgaFIQNVeX11Wn+nXuil0bQY4qzjdh4I3YsdBEEH5A
LBodOB6P4wF42ASmUVT3O1Bwld/6qdVl7OaWGx5WEt+1CCyT6BITlhthqMefbC8q9iJt72vqz0DB
bFi0SADyXCxOl8NHca0wrd4qd1b9WE4yQAbWk1kcmN8SUybrIRndg27bxn5AXfVojo11BQBbsQe0
y89dLT3gDuVile3qRw8wVFp17XcJ7expA1Q8qw4GiC0mVGfZadUT9lIwTGK3fiDJjhoDoolfvCRF
FlDXfoa4ACC+/RiXvXrphP1EGyirD82q8NO9I6sJGQUE1UPS84d6+kkXv8vhZEpZKfqL+IFfftaX
WDGwxKL29CJaS7+IjQJ8JO0A76WL4iKfhDoAvjSJP66tAhqVaFrKGJwry/shWgMssCfY6491KA+X
1k3bJ81Iwr0FPRxleQZbM+0fQ28es+FCrUcgn3sp1sx7jME2iz6uWxkwJgfTWVPjl2N4IZOjXxnJ
p6Iv68exfR0Mv75Go4fYsO4GB9K2+BT7KqC5qW8ZMHngWZVF+dZXT2dFqgUHH8fv1RLMzcJ2o/4s
oEtNZpi4+HhfZ8TTBziTADZVo8d/zndn/NMg8FMkILY8T6YrUXWXzEiCjTlGqyFLLZR4n3OACU8G
db1nr8PG1BlD+U6E9nrkQFaQlInuo26xijW24p9iyu2rZY7tSbTEAQCMcnBN/qrlXzxIO6caPBQE
DO4ex3eARHCosGgVwFwzatGPUM5aaRNMUWAZFau3wiMZSgsjjm48FXoir23EIPfoQuAdZKEonChl
f4PRXT/KuR6casvjWxXJNJ1Bv89d1DCCGsDVAowT39RRfI+Nuip2VDc67Et+f6/nx1cxJGYaCpLV
kQFVcCoay2Pzszfq7iwqxMjWltvQ1rO5wFxGWXQHvRZS1lRvLjPErxT3LovN6IES0KbBDQ1UkBW7
myT1gSz9xsYuKNl4eOwz1bgIyCyJJX/fCp0xHmU1BTJXPFmSCLJvclbdenwSHVIsR+vGrpC5ncbd
IOD5ZgpXUXeC8j4VoqfbkjUditpO0bjcxlFvXPQh454lusQhxsN56hcNDx/nGTpQOnybcm+4Ww5j
m0McC7X+LiubrIA6SNvsSkS78+wk4kTXMkOcOb1MJSm/dpUW3DWWX4ADRXy8ATGFJUzqf/bT5Cvg
sI73+Y0+pVvlY68n3Rffnhh4rhc99uUw7FrFR1y+boK72mkPdaHrK0zOERuaDjGkmavUWu6uDHJl
HhB9YjQz7OHa4DwU4Mm8EV21Y5AZoxK/z3QnPUANwmLLqMqHzNVxOu6oW8+lE9GOyvxXOyy79CTa
VgGCap1M8aJdTSylQm9xGqm8YjfIlFB0o3W/VHaOmCd6jGHcnhwqCF/7atIlQS771mejgo8dhsqS
Pga3f53UT8qP06SEnN7XcZrk/MOkHnVurBLCGmVSMuClKqlXMnXrIsf/RFZT0vYhm0hEGLwLxCX2
hNOhcWIA26YXHZY+D3gigkVltxF9YgEDitaxNWB1F9N+UvQp6WQxalFEqLBQgEjLQZyJg5doWDaa
BXcMRX4bUHpPBs7wq0lOcVIe7ianF+aKARGyrJIbSbyqdYCdS9+HVfKqQ1gkr+H5/1p4WcTyOhsa
7XnpEessr7UopegYaOPtQ3/Usfkf8zA8FtN/VDcnUApcl/n/bbv9+6bGZqbryuYqYhv1x6B18QOg
xPaUQ4BdzX6ZrolmXaC3FtxJ/DZNtS9vmtSvZ//LDk7hrtMra7MYaELlOiGUmF/ZTMuP7GWOWhYb
xxkiIcATMwKj2GRIEc3IirIrSRU4ymFUAjSmEkdZhUqtYiVbD9flMHbacM2sbeFkwVWEijHRPYIV
2ocFZJElPsD6UAVwznKBk4CPmeYvw2KF3t+J5ZZucZYp5fvlPlxsWRJU/o3vRHiaK0uh7VhHKdAe
P1SnRC0KMOhjLAKm6tZSnmoiXdp6vpOsl3LWMjpXq5a2KI0FU7TWuNJWXEiMWuUa0W/3JpnuX2bc
Kae51jbJj1IC/y66RElPHKauusKAaa7QIaAxNxdAN7RhyVJuiZd696Nk+S96x+6USr91FyhZ8BKV
GDtrMGSOYtQKx2LrhaW+E02c2an99IqxEcHKSCFbsspsLUY7CGRAsPi4etNSbdlJ4C4Mysm0Cj9W
nnLjqxiaF8NRxRm554hWoVeP4lXFCmh2EpSfej5dkHgK/29d62TQGlMTD9vgPJ9iz8QpyoVncYYW
ZXBGDKQmjw1gMjP+UnzNPEEnfjtoU9MYmyIFgEun7EgmUq92/tbuSq/891MROs8SC/xje7mSiFGA
pqyRfW5JQvx6CZa4sGhb1iBjBVmuasn1zlFFzdrRe/+8NIOpLx+HCDKg2t9apbP3H0IoOsbVao4R
S4g5Vq+FuLFgDTItLaaIwQ9Li75lQMSRKfor0mxtt/TnJGur+VXmSTvubCVBQxQkzSnECPEkzv6p
+b/0fVj5Py/l/+llxJXvRqvlBf7nZaKk437yTzF/fDWOmsM6HYabmDVfbl4GGsC/XPr92D8t9/Gl
vo9/Nyamzld41yuuPl8RFzGYvaLj317Tf3/d91cXy4ipVdTgZ7CsvYwsfR9f1fuV/ofrJzGgh4//
oHftd5d9dype1j+3S3Xk98pyC7akQXrKp4M46wwj+dj8pxARN+HJTuLsj3OXkCXuw9X+uNR/MffD
UssrXa72x+U/zP0vrvb/vtQf35dGkh4Q6Eb0fHrr//hql4H/+dVKuKlEMBX+5T/9X/zRf3xPcfcj
A/bfvifLMst78k9z/z/fjz8u9cer/eP7sbzK5Z3/49J/DFkGPrzdy1ImmmRB5CHq0mB7Z68GHiCu
A7vntdFVeI+CK1eAHdLpT+iYtoFuH2WJsxWBom8Z7doQrsM0ugzMK4BkZUQzQNxOyyDW/LagaHoo
9ayR2sNNYsxxrKjKTaH18kXy0v4cZZ6E/IQ1fLEpcNdpoL44GAwDn5O1+3Y6OIFpn8PYQvmeljgE
0NjZ9CfDPvXCSVWpksx5hjcAZov0RpmjRaCYQg6CqmSWn5YFTKnz7pFy/rCuo40oqMX4gLq9471W
lWKu0m5s7opO818pARfUk1PzHPaF/2raw3fUmvEUmlppiJgDtMN70QIHj3IghCLRyrWRDBSaQWJV
L36SOydYZegT7PKymIymEMM6vTvVXa9U1z3wobfedjkVsaQ/KsTkQgRjAnCFgMMNdJpRmdjYpivt
3c+e3WivCWbO1IXyp1aOvE99bdsn3w/xgS81hIxcttdan9Q7MVrlfbsOIkk5iVG1D156Cmo30zXB
X1DUVKZyaIbE6yoB3f4NYtt3xJeUR18OUVH3g8kLIe2+WWm/pjQR7JMSDyxX67t7CwXbe0wYTkGb
6neOnKvBVpOQFkBq5rpE5AjDXCvlm+gxCTCRc26du7rGEHVaJ28nHWFS3QcsPZwLiclXFxgErlJy
9+wiDCRlwbNF5gGTuzPJBmunY3p+bzo62L0aHb2RhIzlZ+YLRmcqYo1dgkEgTdMkHY1MFKCiqVn4
trsHdq5ukJY3XkwDm0wMWty3UXQl96MXpZCCCNZ6dHQTULhbEZwOcGWQUDLeRoex2IVtH+xEcDpC
H1BQaNmJYF3XtS0qBuo8Cgy12SpO6yEJK7OyrMTbGAmQvQjOssLZ6IOs7MWfoJHUwk9J8g5i5Vh1
qg3b5uog5uoa2OysNbSDKeHaZRQ+GX9eLr5NbXrOySd8ckxcW2y2mWMaSU+OZGCROHX7en4J9Z6a
7TiGn7SuCg5GVMRbMerLWM1LqM8fxSgSen/DtnGvepZ3F6d2r3LbhxvLVlwMwKXyuYGsebC1DuGd
qZlptXJNE/sm9UP5rDVl9dwOydoLs+gxLKVXHajZHTS1ca9nUbZua73Hia7DlrxNu1PkmCmWY8l3
tACjxxqY+D6ZwPOxmsPaC4Yu3IHxR2fFMZRPbYQ20qgm5Vk0G03HtoFboj556LhD9pzBJc0tAN55
JWXPhhyhGIoIwimOYGbxfXF3RdabQP+06xCXOlpEqv6ggfE9tibiSqLPh2L8YMleuys8NLpFnzhk
CXpUdeSQEJrmiji1ICtPcTxGyJalxIBaOvdV28rnwAn9yeHscdQ6pC0UWBeRdVKbgI+za/Ykl52M
o4Xa/504iKGAr+7crOXk21BhS+YDTApGzBONsPCfgGiz+7Oq5jXuM0ofmF5+zZrsCzJLCPUMBg48
VVZva08fdlQWClgzp+WgRlWFf/XUWbvV24hLnnoVNejH9VpWXr3278Zvowuu7l/60kn2Zoly2hi4
OghQdeMjw6PY6hnDx/EWGv0maMz4EA9Vubey2ntg62+sVSnXb1ksX1N4pxsfXPa+jc1TqVfQbMFJ
rLWoGg+NnZ1ivbYezNKwHqQIOLM6kvcVfUqmI4XJT86q8ofwQVGsfYjO4CXhDe672D2iISkhh8eh
1L1iL1leskJFQbpYhtnu+rCpVqCu6hq9bTgq82mWUWXO2zba1iiDnJuJ7SLORIxNjnhby2m0bn3y
SQqgh7TT75M0kG+ihxTDZGjiW6DhCBADpSP3iBCiLi36dEuJKM+lmFdMFfFe/55iC3ldbO/NGl+x
AMzLRvSJQ5o66U2zXvBVj+5tyli3VFunmIQ/25H+HCKHcC3iunzpJhioASHtIlVe+YKWHkxvOEBI
BrE5dzMve3CUMntg27EfQsm82EgagAVATpEv3eMkAPmYW6O6sXJZ2vhTNXDM+/QYeWAwdD9oJrnf
FVDCcuuWtrm2Pa+7s+vwFBe9/dDYTg9bwle3bhXEX1op+lwXUvfgDyVvJcKlVEHLZKVIEhWjVBtQ
pBy+6Z3b7A3AMo/UgH1d3rTeaP6wJfOGfQ/yG8lUMSw1ZOxVvT/GNikIvQ7TJ9EHtuvSqgVqiDn3
wDjK0oMWFONZHiR9T1kkdHywHImh3ZoyyzZoIwavVtVVK5zqKpA71aW1Om1V2mpHIWSwzuIgV3gE
Lk1xpmdWciAr/ZQWDTLooq81psKfqfWbWDOs3YAr2RpC9XAebLy+PUfFEdJS4s94Mq2dSErXCNpa
h6gwlRe8x8JNpyGo4emS8eDG0hqTqPHUmtM7VOIGty2kOFlJTfgy+FOWmvKuWvb9T2Oov2lmo37K
PAe8XR0HB2Rb0p0JYNjs77FC7e99nr+Oel33GKr7yibLI21tol5/0ZLSPQ0VgvWjekbIFzEUO38K
ZH3bShW4hcH8qrdafDZGMpWuh+2QleXppYekuO3abvwk1dg5KHvuJKq0SlPNuVmbyOjNmziHFevc
CkO5ZVJvgqOl5bklMaHurEAU6/ulbyitfOsplbIRs8SAEo7yoVdQt1z6UMjLN9Aev+QyO+UcYNaL
G8c/4qBRfhhOuRqzpqL82TkrqCjpYxMgcto7Ml7vKpm4rJWg8EUOTqpp+iXFvDN3Qv3WUg252bH1
Y7CV9EvdKN5W1dvuqJct1YO85ufMzSD0tuljbRn6c9nYYKtAv1mtXV9rHisQ3QZNZ3QBfPOozjZi
NHVxM/fHQt1LXR1f1KI3Vi3QzUpHYtNsT4pSV7cYAaHnMYO1aQZGDzbJsg9+V3hbG0TIppdr875H
R3Ivj2GGS7Fj4tIGyajuq4PSVdneKrLkwYdaiJhb6n1PPPNUpG3zKYpLcnmJ3h3lNBke7Y6fRxEh
B8OD4XXOi+zXmL5AKjoESu49Iw38V+wgq2cl7XDFcj7cxlUT3ilGZT7UtsXTJiJ2fyVV98PRO+ux
xROGp0lEyEvZLL6l+c7CIW2l4GT4rHXDxXM65bNipMpmGDXjwqc+u0M6Kd3ZaQBw3kcyz8uwusqz
fp1UVvRXCqVnUlaobnaIGofVl3d5XGck88Nml7dK9Wj6Wo7YVG19GXzzNlY+RIHEvChmEv4cjeov
mF/qp9GyvU1H6ecWqvjPW5Uk71FsQ0AjQKfRp/giNRFkdk0BfqaVV1TL85+tNsnTy0ioDQYqVXny
pMil+cOIjK1lacq3zOmKNY5RyYNshuFBNqzimGdqvG3yJlrXLh9UtTH0w8RAugVlo61rJa2wkuoB
RwBO45EPhdq4/ML/MtgEnlPjgV2Wx6ZlNbCGkARKo+BL/xAhMfYM+9FC/iBAEK6os62CFsS9mg0u
av6ZffZSeI4J/7lTCjGeH9wClGnn3dCu/j/GzmtJUl1b109EBN7cQvpyWX523xBtZuO95+n3h+jV
1Krd+8S5ISQhSBKEkDR+A1xdYbYU4279UCXGdHAi5OMD36yPlV8Hd5ZaZicM3p0bp0jisxmG9qUq
o1+miWyMPEq3C9YVNQUV4feyOoucKBebYamxVetC81uSaP1xK9qqhUHf7Z1k5CPbWMZLpuZeNWfD
U77k8J78poXqdDcYHUZWoVp7GjCws8jak3xDOO/7rOrZPd5u5RUPlMDriiY7imwqdeU1VcG3mjpL
7EsNUSR2EtEHMyh1PqCEtAJjjCBRHgX9rpqG1k0azb4don547fXnsYubXxDwPD5IgEmiL0phCxUu
5COI4F3nuP2eDwrYKEf72aGebWUtWtex8ZA107UYQucSDPcGxHxPjs2nwg4wFyQuaHs95vIL7A28
craUrkk+FZOXBXN5wOu0Oxsa8IJitKs31XLQvdBA5oqsM+b9fmyYM4eqNboWo4pHFZLFow2xzu0V
YzpvZcWcfO9Gy7rMkz88ivJEDx8Nsy5gZ/CR9obROqUoDN6JnXjv/kSuNwNamyM8PzT9W4owyGVE
6dDD4bhhBh+/Dn2KS7s/vfpWke/ssPkqoJEonCmINUnYSIi82ABQo7AMg2MZapjSU0WUC6wlto32
WXG6u0ruwhtNAq0t+fS9jGpG11D74d4qc+nJn8wH3unsS9Gh/IvdDXCXJet0zt5nVFrot5KZRYym
4nE6z1HwhJVFfhs6/xZZHN/0sZ7fjkZ9VeKyucsDxcLjVIGrrsivcu2kD11Rv5QmkiGDXV7nofyn
tyblrjAK5Q7yq7GPJan2uiCMH/1EeyorWbkZlpzYxFPK/7P7i4Bb2diZYcW94LjKtLsYioohrVHA
W0gtnieWxJbBG98mw7XGtv67UtqRG2D88ZD73T9dpJmHKe9G2kCqv09pg5/i5Nz4RpTvq8q/6Hoy
nhJmDjeFYVjHpsVAbkxYC7CIH5WZbe2CPjs5rfMYF4XzC4hPLxtQDoMBzgXkyh+jrTGzBgb0bsIE
9HpiTEeT3wEZgiau4uvddz0336UaiS6k9t28LJDKDfALUZVu/mb58kNDB/lkOz7SUgZfWBd1XyCe
UxV4fTHD3S1YVFyUJvaSbTZANCac6DS5vgkKn7BoVDn/zBqOuOohL6L+l9QP+5z5Z+BKxTc9fYCn
bdyIzTBG5g0+1XREcfU4DkiYz+0Qeirskh9Jpu0Sf1K/BGZ5Z6Izz9wLoXs4//5xTm3zHRgMBOy+
/maWFjN1Bcvcqpu0p6mqv0Mc9U+M5ZRTWDRu6vfRTxwuBrePyuAQqRH3s6v653Gsv6ZRDYgUpOWz
P6sS+lNY/9LXnOHE+Ce8pop7jFjLPbgYJMSa+KrJFfoAaji9axkQRUdrnC9dVf9swf18z+L+MZot
eExVpt7LEfY1ThVJ973ZZkixpT+LpDW+aFFUM9n2nUuCj8DVCsMXG01iHPqUtzo0lQfgfW8iVw1V
w+Ajbd1SLZaIYv2wYYkiGTHUqMnjw5QxapYn3KmyUH4p9dF25chpbzrMO3Zt7hu41BT+IW+gcBQY
2e1Q/BoPS5j2XCwhTufniHXyI6qXvqFZ90VgOm7CWtbByS0GLXTVzcNWaCxZP+zMHWHR0jWR9MN+
DBU9iFO4T3dI9/bA1+Rq+Apy1PwG5mJNLCV/dhXWbPx3HTkZzW8WldGjGT08G/L7UR1Dl/etADti
Wtes0n8MnV99keU43AdqM56FlRUkfbNGyczV+1Df8RdY4dFAR2F03fvnEGuCh3qEIIR4X/g9ZFZY
TJXzajpmBe1dz45VZDvvmQPjvqmj7yyg6R6+Wv1dDXOjrndCcVjIEIuUUCGWtMG8zYu3T8VbVQZP
HhppSNz3keuEi5+HGrBE00/NflxMy+3MimiaaXqeEjm7qlmVX5PIwG03qb6JGsxwF+p7aINWhJ6Y
HwItgJ+BcdDVr1SFxcu5Ooa5Mz37VY11/SJbNuIqqGZT8Z2BJiRRVs+HuXifHBa4HCti3c0KyvdE
zeKdH5T6WezV5e5Nalqmn1Eav6XDoyj11aq6T2w0hv2uAPeB5EZ7dlpQa7Bo812faZBTFg1NaBj6
D1CdDAR5pJPEh0vypfTIhRZPYlNr+nHqY+Ve5HI1ag5YSJ/SEDswxzBpipjvfVWDkySF7bfZUIGf
aYpyNkLfeSmT/gGx8/Yb6LXRg9wy3NlTYN3OUxbtArtNvlhFcBDAZlWBY6UAFMLFT7N4u5Cn/e8a
s0ETHaLCuEA+fFWlSL2BO6ntCq0Jv6fSO4SA4aumR9IeAqp5Rt4x39dRZ7g19Ekma7nh9dhYPxfI
ID5OyMLqUms8d1bLkF5rvmmFASBQrat9JuWQnPmX7qRB9ClTuWQsYKPXJUi+TdIcqia8KCgk3M+O
07yVZngDJGV8ZKrevmX6Qx7k1avFIuczbxikCkpNNfEfZn96LnPuQmCm/U4NxgrTeTkr3VaRimNv
V8YN3sw5/E8soGCjPImN4iBV0cTIZDE27BPPhqq5C6oxPZgz5piiTjXY4BpldL6Ww4ZJ6a7LScIe
+3Y8LLFg+MPHMmQAkbPdBdwiOFpiA6ouvviJ82W15OjMB6mIC+jIIbdcMqL3KPGxykCw9V2U5Sqe
1p9SYm9emB/rSQU8n8LOXXWS/omEa6NW6zeSM8QPwDEN1i6TeB/CpDhoi2jBPMTh3VIXhEbsleqQ
HAzB9tjGLIIcYqUMwKJGtz2xQ5JVlgoYyknjDnRe/yRSFiu7a8r5k/rbXhST7yzxivSBzNDRck20
CX9mOYt2sp+Yz+h2Z8epZAJXmjqOtzOiGNYcFd+XujDOdeaFi0OHBAVG63Qw5poG4roz5wfkhwf6
VVSNBgMZK33ZUf/3DnGEGskPcR+/hVYLqCiKtdcI7bCjyDaZqr4y31GPVUE0Hb7gbsa9+iKBob1K
bVh6RanEP9N/jVLTfxiwJ3CTZ9rRzpF6iUDmHWxLk9/8ZH6SAuSaNH94zWe6i6bVe3RdumbvZ/Zr
VMlWCUMyxNJckrXkLs/j8F5Ly+aBZ9OdpTr42ss+OVG0bAKmCufIjr6KoiysylOo4y5Au+TFDMof
2BVEd4kS6TdqXnSsVV4HsxvvIkG1hZI23uF5Qx70yAUhXzPjZTuGGGch5MZaeg2j1lNaJogHOo/5
MoGW7BfCSKQiAq2XTvVsKVF/VAMcgjLI+9d4AdXZE/SiQZpyRAvovKEJqq+l2lu7IdeVo3BCm5As
3skWvtzC60zsHZfK8lK5Xio3DRB5NRmjB6fwm2sTqKfRahA6WRRPs9HHCzZNH6MaOVNa7OJZVVkX
sRPUM3DchsiB2NsOTn6ZmxKVreVQpyeKg0Kt1/i99pr1Unpo0ybFsYOnjvBidpiDutwXRurikkl/
5XTGDVxLHDKXrOjDZCk4oMU9XEVRFvTNLgltGqm1aM8UUINkJW4e5V7f8bFT7zclvaUoCFLtvrSc
4ZoEiSebMEtZqslfRsZqj7GG9a1AHWup/ya1tnynL7hjnQa4KxstPIrsaEbJRRwqjSjP5bBr3RAG
EavFc3Irazrqwls+09p5Bx4H+YNl97Yj0rISwggy2rKFV0cTx9ONwQLaq6HQCaOJzNqFlmGASsCz
tMrw5xz8UqxC+jeFPKjlEhZxbQsmVgvqO22KgpvUAollNGH5nBUJQdLZDH42w6+2KdG9+88xejZn
ezy96zu5LrRzlDz2vlM/Mq0rPXxhmuPa04u84oCIa5fdjm6NDEvmcac1U7aTdTM6CASq2BC0Q16p
kX+XCWypqDeAujrMy+MQ9fyCqaWqNQYvGLFTT5LAguZ+W7wEOvhTkYr+pLa90kBUQo9lllbh0rVD
Zz+URuEwegr676lusZjQqG9xC39q7qKCIbRZv3a1z5I7FUYLIz00AoPHMRkKVobwxZuMSOOzdxAV
dF+dUIbLpYtuvUyLrTYscAIc2hkvw2zNiGJiE/FJK3SCTEutrWqr67YbR2V6FDvQyce1L8UXs9Qs
zEOkJzFeFTeax2nfaD201OW+inJRFDXW03rrRdaghtipL5bgjt9aNz6shkSzbsVYKHL08OI7iuOJ
rGo1xb5ByOAkBkHaiIe0PsEBFXvt7lemB8qrUjnzdeqM5yyV+nPuRDC/0wHVMVgFBavteAb7f1JZ
KxN4qbUbUS42WzWRzeIEAaQmr7xtB5KQ6VGL5tQVQrhB5/d3BDjd1RBVlAlNXL6VEfFvpI5F2bbD
DllsM0HMe1sZi7byeYjjbwW6norjyq39oLesrggoukCoC8B6BFHvgl/kvSgSO0W5SA1QK5DvgQby
Qf75zxGiSqYWoeZutaultjiX1ueHeqGvCd3F0U+ri4Zc9CbpKMoT4c+F9hr4b9hs4D4ByrK4+xN9
gfk44tF67PRgfNe7+bguSwI594IoMe7yrtbvLa0D1V4q+BhZwe0MiuxNDuf45MwQA/XeOTBAkm+i
rrBP+TTIN1If/K8UU2j79Ld6gRHctuJbPSE1NT4y+Eazp7iVCvSQxIDEWuISvjH5ZzEgMaNSPwW+
0nhi7yBZqM854wPmWzZaZnwrGE5Cil+y4tMBhbBjjklWfFjGPO69psFmQUvDaKGgAP+XsF1Gyy2+
FT9hRLJ0SB36FrFXc6r0GsnZUS8D/cEgGLYqoE76Xdg2yu1vAVSyEhiHW7FTTZEAn9BYO7JS0Dx1
Tgu5KnVC1NTIouDUPhXJI4G9+lGUJG27fM9Rtxf7pCxDqNYxkZpLcQVO9S8NMfxi36vLJMTOgrMg
/efmLB2UKO9gpBIgsRIfJfFW196LKEQFLepfKlmDYG70761fae/WsAgMplq8Dzpq1XXbsaI4aNX3
9ZPO0rqMxEHU+Y9rca5pD1mlTl8rpqk7P3Oqm7nD/jqs4qtcGDfVbx3XdNEvMGYnv1f8TjpW1mQe
YoLAX218IAc8ps2x1A7ZdLu6G8Y97jAdwmZxnRm3DgzVXRHHzmuho3rUcQE4hL8IYSWcooiF6PGa
W/aJnGq02uufmkJkacv9Z5+qGDoWMYgICQcmbTJHb8ww0qx0EwPKrrDuuxpRq0VpXGwGRqu/a8Dg
xKIS/Z+u0dca4qDtHOIAS0K+5885pkTXrqNK9FCBLgBhKLlIsaK81FEz731pzA8sgCioRUzVGWhI
44m9Zjkm933vv4YJdWX8EV8Uay92ieptXT7IvZU+rLUVtGk0tJovsu8F4aJLhN+i21pjerLE+kJl
QI1VOrk5GAsBT1s21aJmPYT2eMOAyhO5apGwXlPLTlGNdbzxBhL97xpLeVJFnRvlWOFOUWl7VVih
Ri9jtddbAAYmu/6GrNx8ZwS5fJoG56WbUvlOFFmwFcadEcYOUnuxQX8zQV2p+mXBoHzEHWaCqljK
cnYnXoB5KqRbRliPov2LIhTf0C5ViftsL81fDiIssr5DopaD5eXel8d2r+YszXr/rwNCf26etl/Z
fvnPQVZS9KemogPqs7y86DBBL43ZlxeR1WQVy+k8ajzCCTpmzSMDxGbK9yYtb2fgnrYvQ5REWKj1
CuiV2X7gDXStRutP6jiqFouR0XwvOf+uOU2fslt76M8yi3CHQM24/OWLLr7e4uNvRErmVlnNzf6z
YxyG7r6nwxA19BQBpch04kNHbOs6jmNwoLEp3iwT1ainLLyKHZNmXHFpjW6UyYnui4y4ez9FV7uJ
pbMjI4gYaQyPx6WsIZqvOJnj9SjweJXaFPYFbQVib1nRHgIZPdldrPnyXbZQSKIivrEYRCDloOWu
ETBX36Vypd02MrK/sNX8HjO+4UtB13SrQz7emUFK/LhEwIcYgsUKblLdi42EAeWaalv1aAVwDNXJ
Hj2Y2PX9lBusqIQ+FJmoRCjSYjq3g7xV37cBnjmQkRCx7qV5F4519aw2FTbPvly+SqoWe4Gu1++F
wUyQgW57l6RR6IUtxgwxsDegHx0NWZ+wfLeR92ThiGCS/3XCMGg36Er5JpW4KVTND9/w56vW6vLR
RijjAKTNdu1Z7+4Sx3pOTAjEzViWx5wlol3eJF4YFBOcSTZJpowHOcL0XJRhPDU+Zf74khaxTEwK
m9UKIm4kxWAN5bZuHhjbl0Fs5XvsH7p9ZEvJrpI0Zpt+FK+bsHYOo9X7t5OP97nh4M8lo6J+EZsU
ADF6nVlxF8D728ldNqLEYzhvFUshrpLU2Z0a5P5brGRHhFYDmI10wb4T7kStQGdlpYft6GoF5o+B
MhbnvpiKda8OYQcXpnhk+MA56kSxXWsYKzdTU9WzlCy/BIjVX9Cb+p3aysSOuFjI2WK3pQKlA8NE
dbERNbcDt7KtikghrZ8DSbSmfaf2XydtNFlqizhLUZn/nSQKxaXYEejaeUFPi7yoKlKiTJpaiL6v
UI7bo+pE5cWpxv5stuWL5jvqYbv8KAlHr57QpWoLQIijdKOri8UX8IXLsAD9tQUKbs7Gz0IxS8Ab
oeE6RiB5dBbt0mO0l6qxWeTb8nFjIkmR59l5AOrAMi8OgrVMDFvQA8RJh1mNm3+U5dRE4ogat2BQ
LqUy3TdE9IGXVvtaDztE17r4ZMWM6+IC7IdnzDmcATMoYf5iLZCvT0TcOnGLxWat5Lcqj2RNi2JR
f6vKvNA8jRKuYUmfZ6dmwSlPipFlJ3EDC7rWFlolD2DoCPpiarrcdjQiclytcq26TtrdEHXECJby
7faLhynK1ke07d72bGUitW3Ec9myn+p1kcwzb0PTP+nIMuBhQTifB7xVk0SrEPkOVNG0XnQK8nPy
iOxUqNKkPRhWrnjbbNcuyoKus38fKPLizmy1RerTIZ+yH/74dpzS11w8doTMXJPxJdY1e96LFtBa
ajp7Pbz+HbIarEK1xpjuxeNisTu/bA96y4qy7YluWUkqAaRtD1zs+XycYzu7vIQyFQVqAa5GLmVC
rG2B/Aebmhgd7TmTmtkTBfRE7e+kngFtxpnlZepZFhyLi0HffakJ39M4l6TY4DxbfcxnEZLQXYsc
qXg+2+368JqvyfXu5rW57x1/b6k/JpvBfh/w1V428XI/tOV3/pb9W5k4QuwQh21ZUcaK2O9TyQPB
YVkafvWJc7u+qeKdFJtu6QhEyhKkHZEXL/Lf6vytDCkJHsu25/MviD3itOsvTBnYwLqKPZB2rAIt
f3t7puIlFg/2U9mWFalPh/2t7P881Xb6T4eFjlWxZBP0brT0kZGM5+Tv5JLvlxYk+swPe0om1Sna
FuyasoykOFTk15OIM/05fAJugZvbn0KRUvtqPjZdehInr1AM3c3aXkLucn2fxWsquq7to/CpbHuT
t3p/KyuUhbkhmqKouJ1GlG3Z7TSiSW9ZkVrf+K3w009tp/nbL/WKimJg8JpqLWrMy9d07f0+J8Wx
HwrXL/HnUlHhQy2R3CqFUdXPa0c+iD72w2+JWp/PysgrP/f+j63TMBZQ2JZNlo5F9C6iTGRF6v+3
njhWHJbo6W6O1ea0dqvbpa/duri+/5UUzyMSPblIBkCdAPB8226E+NSItt0pOP9oPeR3OQhozKIL
SwmotTeikxD5DNjiAqD808VVOI107evWtYpz/bW7XT7U24smqnyqt71jYkccOBLx7UleP/Kf3uNP
x/qZxCqWfFkv3sx/TKVcnJfB++whHoKi3UDgQp3Tg85CC2lc7P8zWPswPAjFAENcyLYRV20FMa7i
2t4kuHEQN2Pr+UX2U5kq7iLoNTE4a8JQ3ot3NhdJG3j0SWf16yiN+tcJYPvsidEWLkISdL/lrRfV
fad7GUJUVaPG/jAGXa9ePMemV6TfQ81UDEDXZyoGoCK5NubtSTfY8kp+Z55Eo0GsL91Jcz4hHvrn
joh/vD5KUfgh/+cxgufT6nk8b41pbWN/xrzi9OJnt9YqUqJM7P1bVpT97VSp2ujIpuz0ZW4vLk5U
bZPinwA0LHOGard2t1rFDA9hAQcUL1O4pJ9c5FP+7ZbRneiJRArXiI/ZIsyyvZkpvwJNrS5Jxyok
yLzq4qOoefIjVhru+spGfSckBqNIM5oJfXX68EljVMzXbftKik/jWMTJ7A1FAcmVOIIL+uDHdmNE
SmwaA/S/lreHRn3oYtj72zdaAsh8AKl4LypKo6Hs8O1lHgSdmlMvX+UUVOGpgeqEIhdYY4wSosh8
qhoHKvlYHUWfM9cpQ5kCBvm+55aJ1ivebMfo+BjNpsk8vwu+SKjWYcFZZm7XNMZOVFEatP2RQeQD
vG70mt9vR2Un7qTYMBZCO8M6i6sUT2btqiYMclHNs59FWRVHjssSy9U0pp8hrJozx316MOkgZcTE
f4pXPC3CvRL3LRfiePKoXsRrUjvdKelYIprn8YaBUsaqnIr7ZvGdL0ayZ7kRNfnlcW/XJ4F73iNy
8Q0/pFfAHdK+wTJi9lpsKM6xzHIdnmCpi5Ttl9FxtL3RTNWFgZ6+pwH8Iy7+w6xuHVh/KF1fNTHc
3tr30NjVApVgZeHPmG27i4qVEBlp25N4vdZbtswtRdsWJ/nUB63vtyj8dEgpEbYNS+QRmYtPmD1h
eSMGpn5+KHTUoXHHInaIuRSdPOwvNxvs7jCN5aPe66wDgRKFtn8yhuyRwJmroGWTBf6tGSdeNreP
ZnYtIsfai19NkPRcIo4ucumHoGTeTQuisSwvF7JSrmGUGPepJ6lomJ6k+lkPa22dpK6z2HVkIV5E
8Z5vg4NPZZqYLYg6a/LTfpH9vwcY6zGiGRC+PchJ4R+baDjAIrPW6dL/OfowtRrd7bw5rh2txm1M
/6nb0DhubTU3dQ/M0HASRUTU+Z6IPmVNilKRFymxMQOJSgEOFowfh4Ouzohv4OejN8Z+6zjWYbBo
vX+G3Gph1uekHgv8aVn9+LMOIZrJGJuB22HtDWsm/fACbr2oeCnX8Ywzy/GJPoXlRcNzsnA8iRYJ
AGaCaqB6CE34R0VJD+L1E0+cSJur9pF9Ek2vnfu1gvjtlEW3XV7U8zpUFFf26Xf/VhZ2zhKajW7b
ni+zV46mfADF9bB2Z/XQH9CuvIrLFmczm6A4Zu3v5RRxRmtsZJaQwq9qmCvz3pJmovnpcUYnWez/
8IUX171+KNe3R3zV1tdJ/ENDaaLL/GzW+q6tpeK0rXxkvabuulnJ3Q8DYlnFAbPU9Xxt1h+a4Iek
uHg9yYtd0Gqd6TaowJ2KzOIjAebgkMa0QvGNF/PfRmVNTSKaHZTRAd5le47752qOzGPa6Acttxib
itZkNWkI8aZFOr397teLB0lVqajNLzNr8UaIH8amcibwAxhva36iYX1uos3QPWWFv8Oe9jTX4cK8
+8+q1Yc7uN7R5eMvUuIuygC93WZs8c/9023pXTHtiiqi2/szUgCNdOn17J2enrUgFNaWIZGRm9Fp
BFCAfyS9sJiDrkkx0Bv10CTcsJzjQ3L2SxYJKj/CyC866Sha7kRt0YLDoOLWinyLiPzCeluHOOL3
PnQ621tfM9zbZWOgrjdJ3JomjNpdmavIW4tZvcFCwlQl5x623OzpsToeVALY4nXVsvbZ0GOAMOu3
f2AJAW+Krx+GXBPwtX3Sof7FmvNkeg6BYJZ61YabYeIItvzD37eq+9bONQq5YgwqmqW4zVzVJUR7
f3EUcLrjdv8dhUBSvHzvtrJ1LNsu/wtxRHVdA8mV6qeBnvc+ZZ3tnGcPokmI1iA508xrPXjDDEno
hH8LaCB6JPHL5mhF+9BC6fHDWyOS66Yw3FStrFO2tBhW5Jx9hfvNuUS+eBnASrV81BTIQOPEsju2
8/o69zesDDZlKDMqWzo58ThESq1RZUSw/k9Pul6U2Lc2GiWR571IikKxEU9NpDRi2Z7/r91m1mPZ
FTsi4F9wSVLXSZ0d6TlwNakcAIXqPu5bw3/W7KyulY6NVXaqNyBFKe7MOrIT/ZFeAVw/ieS6UCke
/poc7Sa4GPr31k+H8zbXw/GAgZhuVu6nSeDU+oiyzikqmsr8DP8z2wfp5KZmBuyOJaVQ/qWHLyMB
z9N0NJbniLQPIALRTkS3tT5iCxyum9x0+rL8IMaAyzpqumzyZTMjgrePgvRNFImNXt30uAGcRfU8
vDoOl5wuo+BxeSPNtsZsInuV5299eDvWDyoU0F2cH/pSf+hbDWSLRFjVssBGNMroKSY0FwYLQVqd
dPDgyG6Grl7TeEwCfXsmW50r1QremaAJHzTbTB66WdPO6Kxeg8WJK4rz+ehL0U/AbOYul3pp51So
AQcAk1jMtxpC7UHxgnaq4bV6/TtblgSz0CLSvCgwdvDy00vc2eFJ0zTpaPpRBr2WQEUx29pjV9Yl
38uIAOqSxWnnPVKN+qDOkYtJqH+dp5dZwysvB/d3zVLgTrKTWbjxEH7rpYkTAsxzDhGUxedk+tWA
m76WfWlejZa2IqV1B3U7QqnZjpy3BgrrDtStTA8nuasfaBX4NKkJHqoUQMVsp1t8qm9yJg+NjLiK
igpAJMk6OAXj3o5nhwvdRc4Y7udOO0lBHX8t9fdZC+Ujtr/mLhmkJyUJ0IiT4M1ozS7PS+3dDL/0
MIeaZTyMgxJWAUtQE1tbAv+/miE7In8J17uvf2nYyklerDC0BWm5A/A575A0C7wqjavdPB2URJ0v
sh2/Rd0IqSnDEgk9d9mt42I4mLoe3/YKztWLp08umbyrhXmfB4FbTnSOnWkj5m/E7VHBGnGXxqWG
cXGQn/NZeeF6tMsIrODi+IQeef8Kv4eBmYktUDgJXpDhYLBW83uCjCg2QwowuZrV3jOXM4jTWKK2
3f6cc5gKWLanr07xbSwh5kzOYL1GTfVmqC380TbOHtphBCEZzva9OUy5p0dGs98+8Os0ChH8ZDfD
fvA6xFWtrszv0XLzhoCbgPPvjbo8Um0RrAisMN2J73an+46XmdrkmZ0z3qeh4ns+cpE7e8nKmnyF
nVAC8VHPUoYXPK6HhLsiddpj8qN6TQItC+pCB5q4VA5qjobkjG1Ddcyd1E3tTsEvM+lOWdkjQR+N
yS7oEnNnzTU0UzlycfAN7rdNB/fq4uQZIDWebqUTM2N+unDO7ibfULDhQcutl+pHjCDg8dWjhk2Z
h3p35KmOEbqtbT46XR7fEF3xXWC5IKmlHj6C1SSsbT/6rRLD7hhj5BDv2wG07bqZdBO32OIap6qB
01b01vYpxtltabiVnZ0TK8EEILDwRcWhBFi9FN7bZdA+znrdPjZxve97ROlETstH5TYbtHNW1slt
smxSC1n8errOBXQe3RnB4gb/gg3JH+c5OdWFNV7GRNn/a6ApCqDMPsdqr90giF+dENt3x7EqPCjB
IQbMBt8gIjeHyaZB2Yhj7HS/HF2pmo17o+6PppU153ooAJXx4bsRqW1T+hFMIS3Zmx3eqcM4ujZi
lVefXOvL+q62jAI9XvulwCwIJEN67xhF7dU26rrGnDgnpZKbHRKEUBuNLLiEWu8FpS39SArnYuM8
OiHZ0cqt/wOB+wQIQg1nppha/RjH8VErCli6Rmf/EyfRs1LgoSnNQY9rXUNQz0JrYMDCAoHlUnbb
KkRKfBHBl/LSOOHBR6gKJT+vLfKAYN2EAGFU4lZpSsEl7QIvz+evdav4bppCLggHpEsr/Vk36vIF
PiykdAcSasljzDoz2Fu+r7ll133t/QI3ozT5KtXxXjbHCgmOiGWBpIv4285tGXff9KiIUMzwcZbx
aUumScw9ys3zWCEsTBMtzkmmNtgUOU9h1j5M3dSeOkh+3oDFwS0st6eqJwgtSY4bE+e/NxVZcrMO
VCys3kUWgH6aVRPZMzCCbRPJ8hKT4kgj8FnDyG3/bZXMU5jwwU4DLhb79rFdxgENUsKEFhaKBCCI
k11BgXPAu6CKh5mn3mIJmcjargxC14mR/FQ6C9LQ0hjBgXauimivB/TececqeKrUbjo6WVu7ZgGW
RcULN8ktg6A4t0/Js1cw9RnS8jjfGbs2S1pcocZHllpH3TLvGt1HqbCB0IOmduSqqjF6hg74rMnu
LC0u30Kp/aFAZ7vxyeuvDH+5Vjz4Kv5u5dOZ1a2E9mwjDaDE4UoFauDvk9wlLODmkm7shRf0rP3H
I7qHqdipIwoKdeP1ic4sMCl33dCzYJoVdNlJYXmdBO1bghDQp5Xq6rJiXJXAfHcc3bhITWVccRv/
1ctxc7BMHV/DxNOqSD/VGasJcfRzQJEZe4zs3ayG+mRM10y3lYOOA4lH+IvXFMSzC+NIu5TqrHqt
fE3LsvXoDu3btFO+R/2EGkQXA17zm3Rf1EX8as4+8w3C/6xjKATEFK28VUz8q1PFPgNjZc1Cm4KL
BRvrVlakCgt5lI6VHrrSDK0lY1lIVZ6mRc6m6+r7saiUp3wM6gvQ3F8JAhGF4Y3Qr46dKd0r2beq
NuVXhHWnc5gV1c5UpOGYKCw+Gm1v3lnLJte7x7qrbgo/VM9NHcLqSNQJTJ/8vSwDCxqPou27nGA7
op2uXCcEygHJ3RgNMhCGFAPdrCOvwvPeSzWEWrUidzzeZRi5hvktNMzvhR+kh8TJlb2j2MNBi9vT
bJaFZ/R6CBdvGAF7tNXOzkbnnNXlsakZldWQ+JiJnSRk3W8ZrPperE7X1BxbHLGTDr9wxdnLMQop
0KzbW4s38VRJ5mvbV9WjGUosC43qLoVms5cG3L3mVn1PMG/lyzaBndRBuml10uxpB/VlaM3kFOTa
XmVlVAoMde+k6nMx9vONiimUmxqj/JgGxFn9Qr3NawwejFkaaGGY3qXlEF4s9SdyxNJ9a6Q+80YZ
7Y3/YezMmhxFsrT9V8ryeuhhcRz4bHoutCsUUkRIsWTmDZYZmcUOzr78+u+BqOlaeqx7zMqoACGl
FnA/fs57njfRB2aB7o22WXp6I/cOaTkeCP/YxK6aKkJPDo4ezCReh6by6TmPXv1+7FZWHeu7zA+s
e3vElbUe+2ztJmc9rL3HqXtSAk1uTZsD4lqyNphObLqSX2garHZHSJHmYwPQ3sIjDW/hHa1X1Oxs
XKe60L25xK6FRkI0qsHLmNZL2mHY3na9e5xtLzfoCTQu4vRYWPpFq5xqk5aaWtk45fDrBIdIXw8V
t92EAdrGUNbJ1kN7i6xnTX8/tp+VE+0Lql5tXQy0Jhi/9l4vdmnbaneYQ40bI3JBidbzMBub2Srz
viKQWNcip1KC3/0m6/AP1ktGxKGojniF0N2ERxfR0SHBSWyd2sXNqONxk5GZdbzye2wIMEI0qaw8
1Z01/MIqy6dXWJZvqdApQufpfaVq94zlnYuzVdLswho2Dr5dyCn1XqF72pYBMrcxyM7uUNFgXYle
3Y299WJXYcc7EQOt/lJdJjTGx3B0kNDbWX0zDFndEuJePTPjh+VQR7wGnhv74+XBTiX91beB/IQd
pAYv1tZB7Q6kqHimnY3TWTOqqxja6ob2ydp6Y0BE5dGkERh5siuUhqcJNhTl0PpHRjT+YZTysx5f
O7X9oF/q2EfU75bgqfj5NsvJyzHL2MjB8hCD0oUGKPnJarTq6NqKqm+T8pXbdQOAo4zDTRNU3weZ
w9cevOwiy87RV4MeYIVRxNc/HFv+dNJ0urPC4m7ZW57GTY5HkxzvsdWidNH13Z5GB/0q9Wa4Opvl
72VjBzUc3Z7U3e/HSkN+bgM/vvfQcF3LSB/Aj/Yvv5/Qd02wSSsAXL8fk+3uB1bpiMc7NPCurvt3
ppf8BMQQXBFCBdcWV+xdQj/25vdjVlXSvFYj3MvNNEIJVrn73nfry/KMqbCmC7HWftlbNk3dk1Ue
TcH16gZX6bob08mjx64Cx2FKKzma9LhcCz+1zq0cH5a9ZVPbsG1Lug4Oy66ex+NlmHiT8/mmWQa3
pqVpAQdmZ78co5ugfaCFYU8UP5/BaWOJkxI9uMXHGaWRVY+1wMHs4zU4AwF2uxE9Xt/LsTTXyk2e
af62bH9VWutcaQh1rl7bDVs3i2rM3vGbQZE/4K+jhU/LKVEGmTdnwl7rjYnGHP3tfZ0T5kqUblez
7inm4H+2Wk7+2PT9DBHP/YMK6LkuWuvWm/gtEwR0a2feHZwsuql4r/fSuiXEMzd9qoI1VhjtcTmh
ZxF1jCcN8+75/OUU6CmJ77HgDQZxzKQZXTXl5XfGCP4gTaroGs8bNUtLK5EVZKrYXTZuyAq1RFZ5
R0ZMJdjKgNKg4b7TRbFGUCieFeYt68wyiRir3HommOu3toED6PIoX5B3mFvr14U3Wc9BIotzMaj3
5VwsjoarX4YfjyX9D52vZZzCEktvmdznTfxrArGBBukqvKt8p36gxGXehjjMtiGNrCnGJ+t4VO2t
tvvkQXNY8M97y8YrZtdMX/Ufx/xAWDSwsvbwTfzI3HnTmMWO3u/48eNZmCNtGaDH7fKgji3vY4nP
++8v2Xq5XKEnNY7LMVy9xrtwpvsvT1iO+R0N/iEdXB9nuJQHcmwqt8vuICL1NPh0u83vMsc68yHT
ooPZevFags87tobQb6pBEq9bLMwqNzFupLyM2+BxbXVW87QckpHEaH2S2X55gj/I7r6zhu8ERcZt
OZTG3lkoboxlzzUdiYBJ67bLbiT5svSy25ZFfCjNyjh7ou6voh8gfSjzC5Njf102kxvjDGM3xjxh
/nZMee56Kozo8eOMsXCpK6Czt6gF7GMHAF3YYlFtGH740+rOCzGlGPXvNGZbr3wB7kYTeXIRpQ3i
LzSMPW3YzZPW4DJXNKb3dSzDo5gm9SvO1XdDrkXn3ovf/ZnF7BFm3zvzRpaOvyrpKn6wLOomZVnU
t1bFX0al8bUF1sRVnoPiKOVG86Jwk9OafElWS4ogrKB4DEZW7nRNVCthZ9rBrdb5YF7KzgAmV0Xe
wbm1bbb1tK/oFMUDdosVBVoazQdpFK+18I7cm8HO8bVy5QB26HLj6rgAKpr3OsXSqYfSBRzaIf0R
uk95B/xFeJYCDR14B/0trxEOB/pmxDT5xkffVYaMHgvGxykxrwg8xw3Ntx5LR28421NpbJPRhhQy
xWs3tJKvXdLLXV/FpBuKnPKr7WxxVTYwcSTn2gyhOFn0ilpV9LNvTf0uUM67WyenqfCirTlNdNCY
ZfoWyL3umsR2mGUVZIHXXlzqr3rqaLswjhxqvlny0ETaDzoeocmUEaQ/B41l+M69Yb4W/vAo2vJF
GNn4XNSphpdi+V0NmX5MZhMI1pO4bOIieTScBmQZaDSC0dZcxUkSP+a0jKHZ1v1vXn/nSwnqoUuz
j42BcXCpDXDFIjWtlnA6taocewzKhdEwPfcCrqGD+Wsy5PEFz52YCFHmW6Mx6t0ByGj0wwHusdZV
JB9yIBlzAVgStqkf1hgOr/XoXBPbDn4YWfya2y72Uhn8L1pLqDyIMjwZ5eDfOV2VHioxqAuo9oIK
ChhO4tDgZmR2vo4QAH/xHO3F6dT0qwF4xpmdj3I/pewMmwB393HVxyp9cctRbKYorA+QBIyVzdIA
Q9ayru5ADxKaBTqmJInCUzD0u8e2a5vnxpfN8zi3iMmsuy57qZmzJA316bTsDqahtspU7W7Z7TEP
O6Z0CKzaJm+fEzlPaPSP/v5qZa7tEtOxH5fzjciRWNTaClYf/5QtkmwX9vGwXXY9+kdP+Guwdpwf
DSumftseYRext2zwGbu4oieFNh/i/IYeAQD1y65selry0LRvll2scKb7gAz+b6/mZGKewZbHlvdn
K+dtkrl5Xt6738t401F8/zhjzCpW4d5IlmL+pwrmi0tq5y/LXtONwSYUSboKRj986HBWe0C0kKyy
uMnJOnBs2cSdb2yMMUDyUUltM9JNj6+hHjxgDgxzH4Lqg6Zr+Z1Tise/HF92QzpR7W4a77uGJMFq
ORZ0DZEKwvbd8vye2g8aey/etl3pXcah1PfVQN6xthwu6OXgssFbbtXp3Ni/HyJB6F0KBPXrZoid
jxdYHl0esGiMP6Zp9xlX+oteqY6FlVlYVNBDeWnC8Xl09en4h2MjPUo7VrQAB+ZTcrOSF6MOeYqD
uMEh7r7/2GV1glNR1oeHefqhCFTba2QdJauv+TlWXXQX8vnLzrIB/sODIEkwmBsbCi7L/vKQOY7Z
KaIjycxMeRHz5uOlEBdnq940nP1ysIXPR3963e3iMp0ukG7NO7rVsDhlbzlkVuYh6OzpcQjHIy2W
JZydXrzQsk8c1Oofe9j57Yn6/Kcm9MRLYse7cpLFdTmzMrLtlA7Tx140lps6mryPPYUSF7eq4rac
iRP4qpqq8Rb5yn5pTRaOovU+HkurH6bP4nTybPcEDki9qMzYOeFgPKW9W7xo9GK3SVw/LI+BIIVR
hnf2uUpVthMJ5QbhVtcCr9/OXkUmOkVLumg7taSmDECBOg2cTdSpWzzhaleHk3VF086KIdbn1OdY
HUBV5Gt4/1z/XHopi7uD2ZFXGTsjWFkuRkeWKsqj145MgZYuH+lAMu7toT5bc/90MrrBXT/A7lx2
jaIwwcpIgjUbmUeMueAAqGYNWdHdhEhH9wkYs702fq3iKnoPiP/WcMrqRw+y4Ip+/gQIoaP23ECv
bg1TsNDifKuMqV3n2dzckucnRb84tCXYIPGtNFr7nevjyKLKfukEOYWA/tgwTbQ3BP70+eFVOg1t
HpFTHlfxxTVdEaw6HCIr19R/Jpp29nyres+8+HO5YMhGfLPqDLs+EqvWAWOsd8xLrnZgRlCHywSN
gJE8BJZvnT3FhT0fiufN8perx9aeRpB45dPpBVXJv9HBtdKG2tvjZj09D0Xz2Hll8S2mlkhHTGas
LOBKayfVGmh6RnNvmpWzmSwHaLFTjqgGtYjsfPXmSO8h8/cySyoUMWwiTKXoTdoUuaZhumXl67DL
bulIs0uhsB9PRbtrDVdtM8a+ddD1/UHPA2etZGwCDimqXTVgWtvnfviSd4lxkCbt+3LsEswyyn2a
tdFWWkel+uoZsBRzTAu0EsTq07LXeP5rqw3NRToyfRkjsFB0I9GwPe8mWtiuhTGMx2EkA9kEjJ59
qr/5SWft8ylrX0xgHtvakjbayF7eEpC6JDvmFXOFRr17yiIzfTaHINoHTpduZVrvPv3yn//9X+/D
/wt+FrBZx6DIf8nbWRuUN/XfP1ni0y/q4/Dxx98/2UTxgk5Ux8Jc0jF0x5wff/92jfKAs43/oM5M
r0UcRofWGd9SXd4tKNNy0l2+QXPwV0wuBaa58/4QhPn9fI4ZFV8Ce2JeU6XxFDDwb4ps0j/+Wo4V
IvORUfBoiN8evySuo8t5wAphAtPr/EHbGWfGjoJ/y9LMzg4LX2fZEDwQdGT1dTmjduVq+eD/+adP
Xi/fxHuhRuY8Omj/vPvfz0XGf/81P+cf5/zllHP0XhV18WvzL8/a/ywu37Kf9V9P+tMr86//9u42
35pvf9oBXxU141P7sxqvP7n/m//5Becz/68P/vJzeZXnUf38+6d3Uu/N/GpBVOSffnto/sVN0/jD
FTK//m8Pzh/g759u/c8fP//5CT+/1Q3PFX8zpO7pumHYnpSO53z6pf85P2IYf8NEgDWT7loWfAvX
/fQLgqMm/Psn6f1Nl6b96ZeaBln2bftvlmULlOu8jMP/7E//82l/u14/fqb//foV5p+uX0fXTaz6
XGgNtutC5vPkn69fg+KSkHC/4I/o+X2bacOjN6TtfV665xzP0zDM3wGjsw4xrebCEcOLvE1bWuEt
SIP8Oo0nwk1KBG6BDSdlqns3rjAhx/x4Lfy0fuhq+sW1Ir3m/hScw9qedkGnRfQaasYhaICYRyry
1xBy+k1unrSe2plJpLoXktLECCY1BjEPCc5BajSyrqh58LUg854Apeuw3jqEYdnd/vCr/S/3tZw/
9+/3Nd+L7bg2jA7DxbxeNyQ/wB/va2I8bxiaEkuv3OBfLwpNHchsBiuQFeNFzFzUCT5XNqSCwr6Z
742lnZwYAKTcJgBBu2PGlU9jlVXroSttBj0R7gpwitz10/CVdsdgRX7M3IaApNdumYXnOaDEypuW
EUMUFWB3v9ljFk09bMzHe+E0tEhQMqA3nqbrKYTBs+zGdkY077zprTyJxnTOePJS4DP0chu2Ce3u
hjb7fsfFtfDKEia4bZ6GwkHfhMDhuQKh+RQ68IznPR9q97OWOVszSUu4EpH+3NUFSfYGGgBe2vpz
OPoW4i3MhyE6kr+fTOutNyt+kMmazstuTc61bA7/+icR//yT8ItYQAaEZMR1rPlS/sNQGw6x62Ab
1m4k6gc1/ehMw38bOlntM6b8XVbE2pvdNORSqPCcw0rGb2181ExcDNLwRTPG8SQsxtSVPtv91WC8
qYJYzca/B6VrXsgFmJflr27etQqI0mUw1zJQPB4KVatVWoAJC0zfP4eqad6C6WJojnpNuIEffMv6
qo+mfA2QtnmBddYn62G0ivDWmumXcKi/TxnXt5KwL72gaV5g8Afnttz/62/Jsv564UrbFKYwzHmQ
oK7PSPLHbwkhGNoJz6o2FbR6KkdgGBpz7HBdD00WubkFIC4tDqQVAcmFItu0DvAUGZIZdCt/0xT6
qu6V9dJ6IIhWkcNq1o578ZDYlrHvWSojo2yhJ2I432KB6U788B6tTZWTntSAhajdpsGBcnK/18WP
XnTGWa+z9jCNyGinrBnObjRom3/zqf9pGJPSkA4EPDwtPUfqf7ld4RENnTA0tC+VHPdo1yBnGXl1
P9W1dW4qr9xUiI12VqgVhK0hrIHed9Zp7NqvgaPgPkLu3+HKkT1Oru8faYVqAUB0VDoIe/DPjIhm
GvPFrKr0KUi0o08Ged0hhLqAm7RXJMDrWy+KHPEJ5Q8sP4Y7EQOMaasadQqFrfW//sDmP90M0jGx
05L0XtiAnqX+5585VgCprLxuNvbQJ5vYTq17x0rRQ7sxQh1iyWMfqJcoHN2vtTMck851X0rD0g9e
QsK0p7TKndrc52HT3Ndd3NxXUYVecNlfNpGOuLHPpftWesbPPByNaxTV5h2yBLWFt5v8m0+0vOM/
jbjSEUyMgpS5Y7rGcmH/4fbOK3cYhE1qW4/oDXMaVqZNZB7jQjlk401r47dYCWR56q+FyMYDI9hD
1xU0fgj/9PtGde7XWGnaqXQLsVeixG9bS9duDVqVZY99MuIxPHM/dlfqJRuzD4LHakI+hENFuwpr
gdSjiQApVNGlmoUq6dSy3BmnfUo35GnGvO7hDnyG3BWec0cEZ/LTH/dB0WCqoNS4KmXsfiXj4m/c
qLEPtE7cUdX1z5mddBtvNFATaRXZudRb5U1O8wBl3PMY2RHMAYhjyVBqbyoyz5Nm1T8sb3gz/OHf
jKam9P5poHAdoZsWi3rPI5D4y0ChqQFjk9DI6F4H4FukTrbVhx46ykTpZl1H7szYLoZrNLgn5BnW
W8okeAQAmmza1kLdIfDxaIq02Cdmk94X+Ku0eLtQ9Ayy9m2ccH8wgHLelAe4o6FmhmekHt5czXwW
dv+i3MShKmpGq2oGv/R484qK9HPnWY+OF0K7r2R/MLD60VY2eJjEqBukeWo8LA7oXmIiklBGtQY/
iCjIGOybEcb9sdYH5CDRSs9NU+6x/4wpiIfR1mMoeypS+idi6R2BljpH3cMEJBtdeMpxu5Z6isBs
9qDN+3rY1sWPeKqTY+AJ887VYus42Ol7N6bTMZ0xPoYtKcfO/AiLch7JVu9h2XTT5D1wEVdqN4q8
/VoYWGYUrQeztg++E6R7N4rjJQ7MJITcRDF+6qhtOl1jhZCl4rOFZqKceWc9teaNjJW31/SSZU4k
px3C9XLf0HWxXYZyqhnlPvAMnBwQv6yVJ8q1BT3jV/g3tzDrwYYNfqm+wN8M96j2XvCab469N4gL
Y9+Pugm1owB2c/HKbpfJ8LOvan9rxvA4tTAf76wm4yVUnnbnKOsqKu/1zs1udavUmym84mIG+Jq2
bTc+IBAMaNGw5RekMgVqeGaKuJjX72Ff7y0QadugQXVIoCHdhBuvTXEyaWFE3qXJ9JS2voeOxcVR
KPJIRkj1GWp09jWeVM5CqMNYOZHiuVI9qBuO5xKyfifHfjcEDpjYsEqSdaQbzpoJoL1zrV69ChEQ
5Oh2hYwLThG4nmH8LO23Qap+DUasPWhWWV8ThPBWP+K0gtFTVkJP/O12Nkj82qo++aWvf50ip1hH
lhVcq+Kkw93bVDSyvtlh+ASxL1lLJan8DypCbqogRsS9Zd4Rc4kKClT3yBJNvExdOIHczOJncqwO
ifZpZyeWOkaeG1xKz043pu3334iBVp4eN9ssbskXuCnYskQE24WptOya0yNWwoSJ83ye/+OENrfa
B1tHEOo42Ieix9mr+c5tc/NYpdPWHcf8q7AleYwpgzfXCW7ZtAqTU5KH6R1+5ze8N8qjNMGfM1k8
uHbSX3oiUn/lBFH6ORUAQlRkxQ+N0PZF0vvbIvIZtvSati8CihE8xUk5o7PqCyumnyIR+4VtY1jj
rWoVDjBWniP4Gk2I8hqtPHUn8Ewa9Pi9kE1w1iYrOKPGc45N6MBSnW81PKtAiOkl5q/zCDLMVEcx
4m0AgbMUnosml3tuMnq0aoyYuyKr3M1yRqhSREJu0lY/tRHwNwF3ip9T5l8IRDBanv9qI7fYyIgc
MAWm47+epm3DnifiP05rBhIL2/JMWxpkDm3xl4m69ZvW0ULTWDvLtx0m0ro3+8rb6yUDQxlP3XM6
yfIMGnTsXqaqHB+pZAP9DRjE/AGrO+7tz3oZzyuP5FcPkh7JeYojXXdecg0qVbcgGooEXGUzw6WZ
pYax9E+N7lmnmHIAuU7wVYm4gLbruIdZNs1sOaMH+WMpcTcS2x0KEU2IzTT7pET+UjV1EwG+SdeN
XTUPU//28VaSMuB3bjX8SV3nlpZKW+NIYa8rA0+gaWD89e20IdXUyc9Tn25Jn3Xfw6h7LL3mB/w+
cT/aibqajfbVVdy7TpxcFr6i8GOMX5M2ue9ssdMmqv0mUfSLaRXWpjTMC9gtsQ2qfvxc0/tV+57c
d17G9+Q36Ya6HvSaGR+VxdM9pB3cqTyvORZ6nh4+xkGSlS6XnVYcyYvj+IKDFTOf520XC3bA1nJX
ge/DbKpfV1EWXRN3NAF4Zi2Q7PZBRl17v3zfvu44q3waUB3U6Y+Ruer8MUwCoicHGmW0CcDbsjvy
d16lkEGrQuz0qiy2RduFT0EX+Zi/K7kmaT2sCjtoHgRteXdWHL/Cvc0eXM1/X7h8JCm0w5C7T2pU
rji6bvFE5Wo4LNNxnOVvyVhkm17xG1JE8qlFmOalsgR9sRIxtXTGdezpEaVTEd/g9byHrKweazn9
sEr0Zllb1wyKadesUs0DSrpcRUZgfV7usy5lyePV9gWs5m30h369XDYL77ExLZp2ltkhn8WSutmP
9mrUk7cQXSHMPuIinFU8yFqFbmwmmXSnj3u5R4RYBq5HCQzV7Kqqxq9pFQtKswJWOESedTjDFVVk
ew+xVB3WD3hr5R35BJlO8RZxcrxKrfAbiCpUcSRr8QCM+uiQMFDMUUA1BdMhqjr5m1pxlixWJTUo
lIqMY6MqI0oOBBTzjbJsJIvn3cejRYmCMI+lyTVgRlTUawCwJuUtmlfDQ6B3b1rsDqu8aPLPeRaP
OHjp7jruqlmry4hNmElACBpxbybjgwEAAZ53E36hGY9S5ZS9Z0SAFV7eHdHG9WNjYhXWFmrXQntj
XIIxih1ReDFNAbYXfoIUhfg1sC0sWZjUplJfWU6V9Ag1KS3i5C1797RcxAMh731z1IBJFRQuzGto
m9gphbaxJeu0CZuwOeqI5R7rZqjWtvipG03+rSx/1BMaTmWgwQ2a76nt1l/xVwx3ftakW2co85Aw
ucJISjOjdSy7+rsV9hutpwYZgYHYJo5vXTzIW1szKLj8+wArmsQ0dmQJVpY/irPid724fuptiqbm
Qhkia+3LrPzietU8+i+/TB/UR9PmfquyEbOAeqr2eWGM1ALzVy/uO0Q46hnPnB6/K1lsNbi7RXZI
PDX7Nhjku6mPWhsti6LNUDbOoZyXsdUYvWAn+KPLIpbDwp+8DU4QdLINbf2QhU1/6KMcV7vB2jja
YF0Jy4btWFM2zV2vONgl8PwkTcovaec8TU5+bbPuQMvA+Nol3l1nR9F3TWvfmc5I7LTJNpRu/13r
OrwLnfo76PCSRqyvQ4aAPik9iK1hVD1gFaAd6ZrFGQZ2O1+AqDWMofJejU/g67vtqJonwxXqy8ct
Zsf1+Ag8cR/mafotxwJlBXVomTum2vEOVS2G9cdUQvmK5omAahBvyKVvo70t42iWsM7IHCvc9cg6
lqHS6F4nfRiOA4ripzpi3Yj5h3Up25lym9RyLt5Z2yncfgygrQ5zUkMcvNfkLE+DJq8PUflltMOz
pjT9NnlWdIgVVl1dR3+56YjXwM9fvMTZp4oRfPEeb7tnaFXfQP44P/AUXAlDpDQ+e9OpDubWcy6Z
h9oq+6vl2o+OKLzPXtHYu5BFIV4v0v08BuZZ9vG6yiTNFoUbHS2U2DvDdsqHrrB4F8wafmDrpzF0
SAMBCH8gx5sR/gIvHBydLk9EtPeljdORpiMDw69rP0kbbjhyrWCS1RcPKjiCVdCJCeS4SpjeHt94
zOvmvFuGnBv5Q2Ruqsq+8rW2941JYz7ryFFYtO8M70kT9FttwT+GZPRShot1qJA6yzaXqMTnuLx3
kmjXDCZilUY9GGJ6Jui61UOu3qi75evEYzni4LB3bo2WyKrJtBJfI4LQIrOKo6ptf5sxALj+u5vW
yI4zE0JkmE4HlCjg4ZktK9FpX/XiXrqB+UTMTvDlxPJ1AVZ6Y2XflUH07ME1a1yB/1gw0uuCnkqt
CjR2xLq4dw1WlJ88mtNfLS2hocfWvwxTYa7gjEj/hF7ocVmqWAG5rqL9jKEbADgoizU+kQ3IW7Ov
H3A/9A5B3PysKudrbcw+E0McPQYT993vf/W5Lbco1X4S+g9nExwtWpO0my04f+3LMH/WEDJeA8RG
uoi1Z7Ox2rMRUqFdLhLTRYdKLye1FSMyPicvTlCDh64TRGA9Flx27dNTFpGuAeW4crqwPNlwjHBt
ndNgWow+3NCkeAitYg6TAVVQT4FgzviWb6cA3448d09GkFGU1Fne5Kiv10sMWfwjkESigdcMhdHd
x2wYvBZiFQzEwoUbJm/LX9PU7oaKNnW3U8Qu0TQLppNZHsK/8zGjzYNmqcYkokKmoQSjx46rUuR0
fcQ17SCYhGzdJKxeXDv8MRRWS+6dkUL5zlPTYFizqXwA3KrX5EYgrNc8G5oe9t7bugR8l7iduCC6
E+sYRela+ihfvejVipzmWS+mYo8wwDuM8wpR97WfLhDtQ6O598K1xs9Cdiu7lG+FST+GH0rYl9F4
aukrWreRscly1z2BFrzTg2ai3m/XN50bVZuwBdHt+9QyrBKhiYsLzbwpoqfK7uwTZr7Ugp3Q2n6M
dnWe99vfMdjJqMyVNQxXF+WHdPgwmaPlDFM6jrx0E91laCXBfGvnxCKbESmv/VYEwbpvEv+ajUa/
qkq8ajozohpM39BG+p14lLGR7KuEYC+zYufSlUm/GaiD3Ymyqq6G9B+9AMm1nr4UtQwvPulslCcN
4bAbHMMS7naDHOqguuy7r7vJuhRxeNdPpfM5KddmHRv348ThphLVSepuvU6R/bzChV9WQxBJWcdS
thwKO3uCNx+tlqCxM3X0OjpJDvDzXzBGAvRCMm9Tpw5LuZSFCjOFc1D27J+XCcTUXfJQE1qeITcP
x64fT/jHFOdlo9yL1ZUr1fTN7K4juXmAeRkskCrbLg9LjOf4JrVXZMR8yxmjX5vxSxTTbGegjpUX
JZtmWZ+NNtJoqcbxEiPor4aed2i546WY0ApPek0WgoTZGWfJaZP6NFh1befu9HF8n3p8Jyd677Zp
zLL4I+rLwHlikYyyr+n7eWN7RMisZUvl31dGfybofZE+cWCpCvu1VC89l/GLm6v02nr2sQ3HXYUO
/RLIoH7ye7ESU3Bfakw1CyiYhXZwaukU44No9AGZYXn+uNVVYrRXP5X5M61xymmNZ1E7xnMfqUe9
0e7cotIeIxxKdgQq5kloUgcNHhIbu1V/YGEW3ReG1m78ynYeIt1rNkRWrK5SN1jXoHnlnsq1JCPe
iPNYidUy57nSfmmSqTste2KgFykBVxYp1ZJxxRhsX1VlyBWgR2cljc9LQow2ZnGz509VDGiDIlRQ
Vq/TVLckn9DH9SjzwHQtCSmvfBVOGt+Sel5beLK+1j1SiKZO5VqGpfaBAEbX1brqfjRrDG2tcLqp
gIA4H4B0al4z3bDzIyyeMhN5F7tpQZdUOzXhziAXkOMERXO1di/llwBv2V0fauGJvqKiWC1/psuf
g8QXpqfZ5NDK4aiVnvUWhWl+pAFo7mQbP0oQgthqj3Hc1ihMOWdwwnGlUpo2cMXJ5Z7KKRRQOybm
p/skQ9LvfGscJzv6ISzGAl3rzklcMd8MhE1Va+dblo/BnSkDbH38mpXAnPXqavEq7aaDv9XYb70x
6CfcLnZeD7o5amgQ0ktWKHCLhntabepDHQ/dCreevYtBy9Ut3Gzla0lx8QHUU+mjLIe+bLyGtMIh
B8ndg+iQBevwdZ8SHEMHVi/ZOlEZooWw2Scgei9FHUfb0cvbl8ax6J/orQhfWTSctF0EcGLb+7IU
qHfL7qvrJempiVKGyNmKhQBpXfcForHle1BAKtZpYxzznHAIgwHxVgz+i1736VH13k3XLJVskobm
zNo+pzgJ7AcnqWhLw7i8sZOfootHALJLBqYUw2OSeWevlt/Qa49fzYLWV6MmS2Hg1LWxVOveMLQ+
R/+frvNqchPqsugvoop84VUCZalz8gvVttvkHC7w62dBe8bfTNW8UEJSt90S4Z5z9l5bFtpHB23a
71N9PHCLXFRYuXF1Fi1GQ4zWtUxr6qtI+Rm6IJBDpXqmv52fg3C8m2yawj4SELHp13gYF0DHlnb0
EwvNihR3kT/bODNOtQvXN5FNuHMcMk/ohCWPJjmE6IprfKDLbu0KT7PnZtspKmsAK3YEF34y2okv
md7FyKWxmQ3iLOMaZ5yOSxWyne5bBsdXx5JGGNL8M0H85jeqd8g+xRZxNmurgHZMuIRujsHkOXMg
bwbtFeR1fbQNuNt4/TRijZSln69F6PqWZTfN4GfqRUzYxTKBQDEVnA1WqMcIt3CHhvkYw8xG/Eo+
GGYXMjXnT2XKnxkufoZ0+JwqC5axNikyhL69irRIj/nEnz+Ltt2OvWVc9cWj3DeE3MWFIJ2jqD5r
TVpnK7Agfi+P+snN/HBW6221Jl4tH3CXKQHh3J3jWxK2dVC46mXdlMJZKFAzdsvopEmskviRyam0
iCwF+U7/iytw4yj5YTKrwbMKlWGhrpV/C4rCHBme4YNp8FHihSecUxM4ig0j9ocWD5E+cZBts3bk
itHdq4yn7scAWIY+urSZE2bQ5JGNNzeey8e8bV9GUScf6+JlmsX4XuPmji0jek3p8l4IIyy3rasq
79Rgvo2OnNhATL2F0xwKvO6gzIr4Mut1TnJrKcjfbCIMbdHfTapZ5yArQ3C9ww9yy4MvbrnwlMAE
f08GAlRBWylJdsM09Iu4koKRptG8MhhidmotJxnCQRBCc3mmw8UhtD7UZfcIbsaYkFxFQfJTCNye
LDaZ5Y+Dh9kZC7aKsnZsifcsZryg1QwH+rujHIZhig7goXSmim7X+AD5gsbemD0kpMSdVMuFClZH
6NYFHbyzu2ym72VgWm90UYRbLLPZva6TTY+7hJxmuAEnyNzEWZMWBNTAMr4vH1ZDUnCa+pI6Z94Y
iiGu4WvxFszWCHZa8Sunna/INKd7gJm/v0uSUDNe18wgUBGsyHQigG1Jf76baMHBpXjWccycSk17
FYWcd+uVQ+ifLhno73Y6F3DPeRr0vb2ZggHvvjFZ7tmgxxoTRP2F/PocaUJ+ZNLOvcYux6OZjfg/
FfjI3OluhtmbZ2xuw4FoHITxIZp7JF31Y9Zw97PUGhm08hg7zk4jUOY/Gjhj5Kh+Xmu4eaQQ13ju
OVpaNfHWXW0qLwlyH3C/pFdthiyaPVuBc6BrnH9x1pylxYG13FfLyn767irKme70Rk2yQ1lb22ip
YyYOmFGCYi/0wMGhRqqmoFF7bTSAEiS3MCNNvDRvhi1ZgenFCQkLQXRIdaGom7VBw8gnuyY9wBXy
oLcagfcMdGhdr4OjfIA/8T1FMyJiJmwcd9c8tczN2n8ATKZuG4pd2T6EzRD5jhUO34+61LG2BqO7
S54eWPebL3mWG49OHO31sRhfu6ZQESLav3B0mDd6gNphHVyuGxvVKOMrK/eU2EVWp5dQUJZOqkHg
LkoT7d1drEahn6mgqQeEhP40RNVbldcvyfK1JnwfsbS7w3rPrToNJcly15zqS9U16ZM9OB+soFii
jk3/iO4Tz7iuPZdm+b8ejaOzaXGXekGrGlcNkSGSldwI4X2Uu/U5xSWxaSkqi17eg2+gwdk0d6jP
sjtCDJXG6R96Q+mP321MaxJnRvblLdaNDWHhdeEXQdH62YTeAT1ddRDhjE19KT4Qv2mXQlF/kUap
bekw5s910UNGaqR+jvD67EwBINk0ze7YhMy01mSJXLVLdKfLGMuRys6achPz6xgda9JqWDwXyoMM
YZeHkV3tDWxXDwzWk+t3d6bS00u8FH0aS2uvrQGLrxtVTAE58jYr12bp7RGJvmo40LjfbOgMd7mc
25ck1h9SB1fO2ttZ9qYe6fr3oeuYT7bdn9MkotcQVQesuIW/XsxRNOUe45+H9SmBg/ZkpWkPcYOQ
djczCSxtspPorkluESMxImvgyo4Ea5yC+Jhbylm1jD22jeh+bbWmbgDsieTpXRi4BJZNDCcQtZ1j
2COE4oGW+L7urWuPqYnwlRo4uHXinwBRdOouhL5kpe2JFa/9ZabP4xp+zDdB/rsB5G/W6DYtk4tW
t6NdMhJKn/fJl6bADbBtqRzxPjteNYTaB3D4j8opjDMdl/cW+vmlcHtogmQUfXamdiE3e3zBbFsf
M8bJu1KKbYQvaY6b6oh3P31j0efpeppv6zxRD2KN2wrccUfuHXnvdGvVNCqv+LfvdOpJf5BdcXTg
ifuBkbQXjKD27vvzj9tm8jAkTS0Iejf7e/f8viIWrjLtpywACIFm6RJ2QPSpPWmtLF+BINsGiJoG
gmUVjJrK5ftmlSgmB27lOBySzl1uK+2TI+mPcs7nhyGgqTA5SOOS1IouZaxgHQPC/2rZdnSwei3y
9dxIn7TZodcRu7ds6fA7sXLO+7F7xKvMcrobwakZpdWyNioJHVnma/YYfsbd6OzXiA3a1NEdDZ2N
TTaHMRUZTDAiNy18+27CMhyH5HgXKJNJezqs3lqn2ul5OT/NocVoca0ivw99bILFYT1wWbkTqihJ
fDZzHDhLDlQ+QeSzonDcxZF6ZP45vZPi2h4cp5j8iGCdM4oraF3Ako703lDUue54D7MDFlLZZ1fq
PXWvJLZ1QR+MuRwbS7IoNaxAG44CbBAojRSDzRIXpivTuNcBKGKV674Uq7B/K6PrZ+b43EZ032xm
+jJKTeahOZNhM+JSnJb1flVJQoP/UsNKHJu+sXdQx9yjRLCzHegNXyx1rLzK5W7IJeeDKeoCdQBt
808hkI/NrqhATCSV/hlInWtYwSHZaLU8p4oTPCCpgx+XXxRsmV/LAwiY2lsY4gdYc5iWjVjCmNbd
8UOrT3GSxLgf2/ZhctJH6BN4h5nMclyUgX60+wF3vW0dc204rEdfXidfUjTzbt1zK/dvO4zxP4Aw
xdBY3J/WQz8KSkktJLUj3TQLPAvgCiGb4AwG5xeyp3drChGqdJKoFkowVy2Z+hWKjyTg8v2lTxF0
gbV2DYw22yqhXYEkov4NlVHs8jqo/fV76oe439GMCMBPaMHVlOT8/ntkJi0tytSQxHu/rtX7uolz
lEwM3O9yzbT91IkqP2oTnbQZO3syJGdmFwwvVjnbOEca8zGZuz8FS8Hn3Bow3wlWyp06fl/T3G4/
QZXamn2snEjVqd4yWV9pJml3imJewy6y8S1rc741FefNqhi52I4aAm/gqe+RA161lzhvEZ1Dw/KI
DHgti0jQQmZ4DdgpuZNQJoo5KugjJi3F6SKymIecK6Cm7sqalB8uZqKxo49Qr0zoA+afRHd6bno5
c+TcaZ76JIQ9hKB2YPa81TULQW2pnKReNqcE+zfG82nI9yFyERq7Y3lrZsvYJYFUvF5rkafUTCKr
CHFCnHXtVeDvY+XQ56fINOxzH4e91/T6fl2drIqWKMWc0tUIT1xUoB7EKPVauQ92iS6sVqW9LVvx
VDhKf3CWg3LN/3Ky2dybmtR2o65lJzutDb+V2NKqoX6xljOQ/nZ9B8/1JFXXt+dJXolGzu9zrS3u
dUB5wE4g4E1WU+5HLngbc8nQwTnZ+LXTWtx2Z+1sjSltxdptvyBMLENVd6A3NoyPYIr1XYCMBUpX
SD24NgtK2X2VuAIIL4+r4/po1urlUYejLjLezTxKmerFoiVAfROVREyXfaAdQ6k2XuJiUuwaeQlz
dCEg6up81yMrQ2b2UU7mVzdwbuj2bzujUaMozomYqMXst0w6v9tiLXHtRZCPl7ludJ90cuMh01nc
unV1p+/RKDLTHKopOgf5pHqpGooDBWhBE93pvcqpk707urSeiQa55gaZCbK3vqq5a64t1lI6x3NE
obg0hLMAZ/yqwCqcqt4KWRj7dYBLn2mkIcwFnqx3ZEnLvQ2eqrJT5KRs0956X1uefcZtzbTJKlxW
DGsvWk0Jt1cSlSGrdG+2NbNKXWUvxtJR6LDyeTVF/9YqWmPnBMy03cSpj5M2ZjdFhHKx1EzvwziB
CmJEtgl759yoZnwjdWW3Xv41KIGnkCEqZibmOKX8DeSVjMO/O8Qs58/6MoXhFZPh/EF2FGlrF3Dk
MrErZ7QhHAKkQjClWG8y2Ovh6y67VUEzuB/Imlkr3ZQ/W032YSGt304XXFLq24vl5ARuh9iyZDe/
zDNqa3ycGUk3RvihGzrCIQMoHLdPY9dEo34WrVLs4pnVaJeZhQcpIrwu4Ir992ldD61zMtW4whWo
6/JYDqUfrwIhRivt6VsUsq6PsmZ+T4I/a0jtGl7bzOZ47IgsBb+LG5ysYHIFg0q5djkc4SjEthW6
6YslOaSEaQo/iToALQNoNdyl7WYUhnFvkix7bzayuAu7NrzolZ5RJbfZdX2kLrvfj9xG9aIsGgiL
DkcGOZHnmIn62ffq7AViFH5LgtDeTJvBS2gmbwc6Q7nQQjjLFIu5HfuFANr1XT9Os4r9GQ/Z7I7V
h7T7TaMHJkZAJwl90C6gHBbpDUb9q6xhlSRK+CdKKdLL8SFvphHpHZG+yjxpT8g4xl06olIxJu/7
GEHsgV5+bnwYHMnd2i3V8XxiG6P9VoPTihAE4I8zph9FOx4CO+rfMns2CVYKDlGcTietJkfElRqK
kyRjgW4Ae+kxYFrJZT00LLX483edPjjRA83wnxTOFctZxoMbQ20eKjc39vycn5KX+dAWs/mEMgOO
MEftAMuTKR0j5dR4nYKseO8NVdtD6oJ+F9f5pZpQQ06mkjyOPWs/DWWPv+5Wjk1wleo2Vyrz3puK
oD+a5jjC7Kl65kMCo0UjWjoes+OvZ7l7XotNu6tZUmZF8WhVkO+jubBPLERGCHcUbH2K7y5W7MpT
evcRul1yjlOlu4+ZrSJ+LVpwoCNhVesuXWvExclLb0FVa7vmJdMVuS2WZdYYgxPUliNKLsdWFE+a
F1RT7k8d3SYRu6i7LMNCoTUeK32SJyVPrx18zWW4roEQ57CRwnlHWM1SpxhJ7I17VPZT2uztbCru
SfAK90rFp/O3zc03vd7hWB3nW5Vay5+Y42zSSY0xADfzmRBA4Yd8ZJtcqZhvRhERWVkHBmpZTToR
XKFyiRItISoh/x3qH+Thkg80TdX3o/W571cl68yyMlsv6fXgoYeUwvFBXrcTx8pDa9XkhQL/GBO/
IGxsLPs3afXMeZc06AKo0I7xj3bHkC7cFb2m3aHOFp4tlOrje4Kr4/TrlntxXhUNxSh0TSXslYeR
oDr+btJzGYc9Q5okN+rvoiDTf/cWcHtjvYPg+mrAoNn2zbK6J+Cj9TMX7x7w5sRCahY5fDXbdA+p
SX4fl/fvbi94Xc65kuB0vszsYDfafNZsgBVjfB+PvXuHOAGC6UBNFuYubBlQRdU1TJ/WdYMN1Ncn
sQpSXLzPgB7Bi0KnqGT2gaRibQfdL/ZLVDjPZowrL1RImYMK0j1WPYuaSSEsOCCXwavlT80gnizu
AQOqBMtW/KEAvodup9nuWycnaIK2TVqIzhdqoipVOXC4UA8oQbBEdyhBGCePzFfQtqhVtc3s6oHM
acVTOsIdsTRMSY4CJSBptcvLJ3N26YfHhIGhD35yZw0GrtuGWwg3WFI1SAtGO2+CHO8xSvefUWp4
nWwJa+hCjNCJcrWYYtHSD3wlTg6tG9HWALaltK5+4u+JihpYXUMpwc0/IniT71oLW1gmRjRhAMmd
7Rh3R6uqC8bBFS2e0T44Ro0dudtULZSMtC2VDYL4X3qWO7shsryqc4KtXjWJ56qAqmZ7pr2ubKpF
mB6GrrErm5q0VPNqJD1/W9v/0TIr3FD5Wq8OsZzIb6ZdpFB9ZsuRNE40YkMqF/gmEkV9DO5UaH7Q
xxdLMduzhkhrx6ieJvA83Nl9/MFN0muqQp6NqO747KfYl7H16czVpxnRiAqFso/S7HcwzLe5iMka
QjTJheuM3W2TgjXcmxafSKOK42RAoEnsrr+q4VdrlbtoGKlSsXdtw+KNGjffibyUfk8O4aY3h0WI
TR8kRjOPwhwPim7sTbcad7mJ2tA01C9jbl6HgHXU5NjQXvUvpkz5Pd1/CKrLRukYHxmjkh10WExQ
sADAqkBbR3C7QTj/ZF4Y35zJumumHcAggRkFcqjQc3Kk+uFCU1qeelNh8RhKKNxGVG3i5lPrxhvR
4pCUp/ZrCOj9YBn6IwsB3wGMxnY06eSpmjuSSCAfx9kEgOFSMWOyB8vPSo2A7nAXD9aPsYTAkab2
Ai3jOGvfRgydzCf1T6PhphKq7gFRY+5bLaC2VnnrR+0wFC30YrOiFNTU+6hTJ2JLS/wdSfs82cgu
1RIRfODsLIIMzhDHtlMZY4+nh3qrog9ZIE4bAy17LMfMwxUhmMgNLGZU57WppQKcqHc8N59NCmLn
d5jP4jZqPnqSdi/b0Dzv0kp5jka+0ix0PU0dfrlyF0w58nMBNkTQLQsyTfMnmZLdXRX7o6Clfmy6
9gkBg3hIqMRk4oEi1XejhUaT61W1nSomf30SW3BUuh0/q+5olJETqbB+bdL7rptfOUKmA5nHFDcG
Iu4idIK73lV4Z6+H9II55dNB645ERhs+d7Ter1VBPgPy7jCMDdgiymdAH5ULNawItZhbr8lbyZC2
NTZN51j7SkRoIogZ3EhdL4/S5roje3zuQ8WxKOS+MGzqXX03R73uJakApxuk+ylXP2kE/pJmuafH
mNE3bJ5DlSHuWOMA09IHOXaJNweR3Oq1GkLxrd19W0SPU6GqXpmS/l4pLqlIdXssw/GHLvCR1032
J5dKu+nkeCIcMN3KXJbca0RHQF36R4tDbnii34+uHm2cjr9Jq1hvMIiAaVyljBYnQ/UE3WdO+fi3
03MsZJbQvExDCxs6+TaaNeHpAyBWI2Lppoy63xL+qfaQP8uo9g1liDZkQugHkMvpyY3ENQu400mT
qaLF2eM1Kt93nBvVVQy/sDPqZ0bj/KkWoZYIjvWjXlxQW57ofgQ3XUzoipr0BtJ8nw1oFR3ImQXZ
EEC9502SUasRm74B8jTfyohZRu/2/XZA2LMKY/1IVnAlW+RnLsOPxg6MPfR5hoB5fWhLmGdzoxH4
zSlmGzr9b7vE5ZPwH1ZCSHYpVlLDsO/FxskWW6T+zL0g8HBTDb4WpMa2AmE3M6vi7nnQBoFwKAh+
aF2vHViqEtCsI7uQZv81KYDgRRTGnqNzGUhweSd94pNIj5CnT/CaFTtHYQ6p1dAtSdNkuE7rZfT6
SKtvk7jE+U81aJWj0beEoNttuosnXd3Wc3jPpMj043LQNw1YwZH/Kf9ICU5Vu3daBBhdjXvJ6d34
UKUdIY5KPZIwMEIeDg99Ejz2+uB4eI0jTBbvZd+Mt9ZM9rPQyvusKt6ULNkWZhW9dInxVdbB75By
xhsdh/xr1yUOUPcWo/wdrBaxqSeXFA9l/FCtzPFs1gNY10+wqQofgVp3zGUKIxfPaltNEFmXXAzo
2HvdgrVlJRmCqXY6WkkYX8WyIeznZVbjH501DR9ApTe9Gu4bCx5cqmYXdGIwpLLMPZcNM1yrTcqt
gxJ5o7eG/bjoaYylMrHalMI/1t8jEX46UZxfuTlZ27To3rLUda4xC2nPcp9FUB3tCgFmoanyoX6p
uhm0V+1+TGX7C1rjgx5TTGPFIjiV27vM0RSEswNVlK5PImtEMm2j+V0h5KWz3Wum9c251CQfVguf
X0ui+xC5/kGbdc4jihJAFMF9q3flfnaYN6dNodxDzkx8gzXxJkAi5MgsOKSCVGhgqdD+4AOLjk+J
RmG1D1OcoKBcEOnC/w4zV+7D2povswILs0PJeHLS4duLmqa15QkbaG1suIy2mMJjEsrP2ZhFvmLu
S7NVt0PLIr/NYIx1U/qzsLFpi0Jc5+4ev5CxH3VqH5UrKsEQ9UtppehdIxazelFc4xaymioiB1l/
UF7VI4yG+tRARZMD2dtu0NMKk9nFNpz6ADgI41JPJcIKb5uKmMPGFFyKGP0sd4SbAgmLtTNWhBgx
px06R2Pq0ZtlJBBo9B12TaVzszKQEahokO8HMzV9jB44ce1yoYezUtc0J/IHAamZqU3sKWor7mza
h5tZAe6UdkipglmjptbvcdKzGAKXse/8wNOKzPS1mizUnJsXak6CIwLQzQcm5S9NZqg7kZDGW8jh
ve+z5mLH83DojeAMLxf2v7If1sg0ifostMZpX0jjaoxwnaJR2J6Eoa4ZS786wSLVzeFu5r+HolNV
tsas97RHHctLwx7Xj/EoZFfviKpF0WqwqCXD9ZdrKvNWmVJzw2jB9bDbl7Tm4FAxLAr13nqJSkds
wdjXe5lDYykRUUt0JDPuHXTlFqDikQMDdDlVP3SNVFcJglUdMkk1BQDgAM4pHBalgzb4ud05Z5Yt
29SAVg48pt0CAOw9eIPWNnFcPihWmKja3gxmLF4GWwSDWfNHUOoFbbKxwWtLzXqFYjwUCJ8GM8cW
lqOuTdRTVTmxR7FEB7d19q5KOvICexn7jPEM5rSj0JmKGkZ5jqonhWr21IjkWE3IxiEEAtLeWByE
5B13+iXTmZCkdgS1rM49aqfhmXnIb8h0BN4agfboLOpsNEmQzSEhatPMFUifPsXgZoeYplkkbfUg
hzenbquLmhaWF0NnhN4scCrRUgAROBABHd9xA4fxCk5ZBiC8sobgc4MFazSTUm3Jj063Y7DuSGYY
Yoc4w/Vm39LwAjBUh2cFgtRWBx6DXYpKuQJD6/eKZjExamjgueOpSaBWVVp2qNXigeodG3qYOaeo
DQ92m6VXd+TKM9SUTGNr7gM4b3yX0d3cTdVOWAmHqo3wpbDPVaQDEFAV8PqaC+vKUX9EY/ezX+5v
hagWiv6XTO7buBZXI0vwaMu0u4SBoNBF3IB1XRbTa5UVyRY9Y7FHBsMZPvcs3KqC5iJyrG3T2iOe
q5ziOJGF3zTRUXB4bmL4b4eQr9yvUscGq08tITI8eZreUdt1WERd65L3KZyVZMAzGac6ioUyuZqW
9dKV8K/p5vdAiMOalIY2Gsdty40PCUhTndaNZnS7ea4IXs9yhocdqqWgp1QTAP19UzHcDQrqcpcP
/ZOVhpzV+fDGsCfbBjr3T8dyqlOsVJxT60ODUGuyE7hk/dtdH+Uo7EjCWt7+H/ugj3iWyrvynUB+
fe/S3khPXeyozzTZlecU4WedctOIlr28Lt4XcvNtfS3JKG8UtTRPTl2FL2lPs4BYH3e/vlpxqDEG
BrS5gJAfYfkgp9L7nd0yWqvqdsNRE3AKOtuWKKtdDxPMS5zopiF1uXZaDTE3nY9OmXanGbtibDk3
OJUYBNS3MWqBTZSl+drbrCvD9pkYMPtWagiXhyivt1bcQePOxHVIBMpvHA5w9rI7I2dgog5x44Mu
sIDLURxXnSedJj46dNj9IJ8TDy0M3iiaq++NfUatnhPWM8q95XQ2Z6mWcfMo71xgThDy1fCgRdGP
qu9+NVl7tUSCICKu+kWk8VqzXLjUjto/KlRzFsqJtu7ri+EUt1kJood10y+h7lnwhURn8hlU0rmz
8ng/wEdFN6LxlxvaGANZd251Pww3WSUBYwproE6MXWAYrvKmK/ZPN7gPzVB/YW6mPdNWUezytQ8n
Ks5EHZ6KuaLY790NDbFyTwkMjiuaiAHA5rop1DEjwk12R9INEP5KxkbmmCcwYWlfz4iTOS3z21tX
6fJU5cotoseyl1VoXrU+c3dwFSn9lHxxLEGDK8vpOtGFOGrGbE0b4TradX2hDXr1bMiFIcHb/m1E
POrX9W0KAX071Jdysz737y3ro/W5YMBrlU29Bp/4v3/L+oI6KSY4BkQfHX3O0//5Beuu1mhcr4EQ
fv+65T/2Hz/a5aYBRwhV+b+f/fefX58rFAMPjzY3u/U3sHQaD/pUP/ShWhWbxgntU1TFPAzNyj6t
+7ABOpMLMC8FBk/CCqOZEUwIsZfn1jeuL4xqHPkVILots+syMmnfMhWglyMCJO8qpg2GE84fLZX5
eZVa4oGIaLXN52LEp+i6+VMHKY//n+1xuXEuqr70YCtrqK/fD3PTJE9kTIVvu12d7ROYqYMlfwQs
6xic/vdmqGRxJRA4OFhme4WNbXrSFcVWiyrQTFz/G3/sLBM9YDkHtDgt51gG2AuaXrvp3alaEuVR
kNU/p6pFMI0YjNsHyBGr/6ocLbuVSfMrM2LLC+IyeWgmV0f20dZ3UreNnToO2jWNCmffEF1xsYY0
PdalUE/SsZHS6311TLvYPYcI3A4mNtZrohnOrpeJuS1oHRy7pTNZdVwCR6Sf7tKstAvNwD3XE4th
56epUf50uTPAjmQzD5CwRElZvj5nM/m/izmU7xhwJxuyeN64sjdehCSAU4pNQLV5W3ejUXm0HSIT
E1rwGx2Fw200i/Zm/s8jGf2SnSyOJo3fIQOAGGdtRjenVaOb3fTvhPhMh8jApo42DoajJHAidoPn
pQUGCDy/HzFRK2Dnd5FEWgEOQdxz2t6yuULYU2lYu0ZsSK0TPMWkBlETuDR52VguRfeka3L377m2
Nf/IaNBPid65KGSSH46ZF+favVOs1IWrKd1HJaqOsIDIGcJmh+8inpCcs5kVwdACxc3eLhtWfjmU
D+ICyrt1AwmoAt9o0t7tFiJf+2HCu9uCSkWB0NX5M+vf0/o82uZ5R+9v2udO1n2YMxQyNQ1esniw
z5gNAYhO2GSn0v2lCHARFm3ygTSuMul2/RTnL5zBwMuQztUgR/Y5zpTIQbEXu22xcSY3eEn1jK4d
3bMNpFgscQGxEArMwGtQPVeA+S5SmBUw1OpTM9zkyUFHP0dqdTASFouZHFw/CkS1KcyJnKTM1js8
w4pZbSIl/sgwreymQOnO60aBkN9SGb+4VZZtRTKXD3lkdAdb9kDu3M6+V+O53saLrb2m/J+K8Fdn
RIQAleV730zFTkG6c+qDzAE8B1RPjnr4S6BEHhnqvqL5CfejrUTHCGTGE+K66Pt3OPn8QrZb9jLS
7WcWItMDeHL9uRPV+/qPGK7zWzVr55xEKhIXKeZz1ToKC9TlYWro0S5382NWjf2W2AyDOI2YKIds
KB5aJSsf4hYKutOUd6Q7zDsoM+0jCSTtI+DjnYoX8m59ilZhdVZ7+XvdU/p2Zm4yqBT1kKAUJtsn
m57ic4r1k7xPkWEongfu38RiOFZGQFE/lBQ/wvpR6R/gFGKUS4V155TqYxCF2lPQjJ+zwsS+IB7p
3nYN5UKsOaVbbJafed/fwpFivlF728M6jOJUL1S6g1oKmTbf2HWWf1Q4+pep/7xXdNd9j7VxM7fJ
B5O84SVzgNJK3Y0Bettw9CmSD7HSlYdGE6wVYVlsgsCKf5Wteo4n8RtYo3JhMApvQlE9AJ/WIba6
c28JgNT4qFhAimJXD84jLZn6idxaMjScsd+su1Wt10+Bne3AFbHez4xbnmbBkxkEtucaiHzo3cOv
DFQq4SUS0ta0n+Zs1dsGKdQhcaZPRqfGTbGM3x2+E0+pyDIJ+GhvTTUzXusweBiu+7J8y0ZPLFsq
6vd+HH5ncUhXMhxesMQwRs4tAsLwFk0lOVoKIsZ7mCDbjKa6x7fzJOu5vK+X+mRMtGTTL7vrc6Is
y/vILl9qzsATapHyfn3KzkV44GvnNr+8498PjEB07DEPzuuPr8+jxeeADrm79R3Tsc36SlhFO0HQ
5XX9eYakNgu7IfWHjuzndaPmlrpkNfzn7vpChSiStfz/97JbBZgLCfdb39ysb15/zfoT/36/mYvP
eeiKc47CVM3i6EJurB7wFYzwbJPA8pWm1e7XjTtlLalcjK5sO1Va3659Zeiy+1ljbEt/yjyBppxO
puDGWyBTexCcYhIM9R1YMyY1pD18NI0NjVlVdE5POKFmmji7yTDdbajY/QvsaxZpY0e4oFULitwc
jVmoq+mJAf8ycM6u62YMtb+P1l2tHQdCfrACJG18Rjf/d9MMfC2bdX/M7OgsKsCeGNt/dGVSbNQx
L59zA5s4A+N1RwQTz5i4MfrY6i/yvR7n8TC3pfGID8u4C0SDWMHRH9eNQ6YRzuNi9GebJKdamBN5
Jlx7u0Cilnba5l4YU3bNJhzOU1l1n3OVYUwL+5e+Vurj2AnsgcvzGkSptvhMZ6BRDVLtYyp784UE
WxB4s/tKVs7BdnOGM02q3gVhCeUZx5VPsa+/he10oRFi/3JT/mknNxSwOobYq6C1Dhg13EcXfvlm
fcvyi/pYuu+Nw8S84SLN8JNO8JQOzZUoV7H4Jtr3KSturEbCLxFOd0oj4/dQIBaKLCO5xjY4JfFf
5J1ZUxvJ2q1/Ue7Iqqzx8mgGSRgwg81NBTS4xqx5/vXnKfnbX3ezu9tx9u0JRyhABiTVkMP7rvUs
aRnbXgH4qj31fPnRmj/dDn744tN43qALGm86l+mW6WPaVRBb2eu0HvtT1gF5GyBZ4Gbdag9zD9Tu
FHe3W906yKtuRwiEx4K6yeRTtsPWy39ok3JEiwTi8hOXnw274QB+ymUN+VKlkTrhvnfOCHKJbr18
Cd6m3E4jLSBqB0fZ+uAuciWJ2UOaXSRZ2FF34smocPp8c/mS49+e+v3laxuv1Cb3UrGmELpx2B9t
kqmvbxo/e6/ZZL5FtFLYzJvvti6vPGgoeHhw6JdRbOHgy7dpJamv58NrFzUzsVNkeQAiyJ76Vh+p
NYpT4eb/8zAv316eY9u2HwxKOmGS+D2iGKJXfv+5n79m2o8hTqzDMOmefb5HGS7tQ6Q5LaLcy0Po
xOGJ4Ztsm0nZh0LZdBdo9RXp/C2c42Q/tio+CUnl8u7yH8PgGRtLExh1+Ta3y8eckX5BtlLMqh2I
emPtTjc5rvsp9AoG/6CM9uW2MHv1xXEfB8by27QxxG0ZV+JWV+M+sYGh//68LhYGBgdJTnO7r6fk
GjdGc2fKSN95X9GozDvLlrTMzFqd5wr9o3IL4w1dDRuSun1xbYf+Ojln1wivqjtvAO53+Qk3K7nP
Yu9RTwPpYtF4m0+WvRlw1j72joFIumnfkh7E/jQURDVGhTpSdHSXymD7BulN0HM2swKRaYH9vDe8
vVSdv86ruD5Au8W4h1TziRmKjpE2FjNU1W18XOV3Vo1tthLOzi9j4wFvjd4B+pbbYvESjlaZXgvO
LJY1/lfFuEbN5oW9/de8LYtveT/Z+yFDcIheJ/+Gew23V+R3N61Tm18MwjtXRTXGQF+p9FPSo3tQ
SuJOBy43tt+sqZuUvApag3u2JhEdRqPbjGhPv3ZofNZRMtZP2sFmiQHRZtPZTic92TfKzMUPr7Xp
bifVexjpciWrtjmltYeIvohJG++S4dZlkbJjj4NCWGhBQVi353i0mO4IL1vToVasY5g7ufKuUw+b
RsN5u5njIqW84bUPAgYfQRbkk0fzdI4j5YcrtOHIfeIQkmf9MJTxjC6t0TgvKZVEsm6waIDuSUr9
IOIiOwZBNyzSRflipsa5Ie/4wSD5h2NK2+zyPNERR4yPOZB1OYALyvZe46hbiBjtA/JAD159ll9L
Z2gf3Lktd3g72q3FzoEiYT9umKj8LVGG3b7rrfnZo2K3AkDaLxy/DOjaWviZfDab0ibxr29QMATz
HlNJR6KhvQ/M0H3BakxOZC+bW9+k05hVQAQMlYpzQ4RQgKJnncukeJOiPOohmJ/SngS8uW1ZuVq6
e2L9cLr8wJigsOkQNn+xsyY+09iKeHsyf0tpbKGR0ycKnQMTp1vvjDlrr7I4KQ7oDlj9mN33oCAs
2QjT4ujyEVQ437XamO7SxHVuKulvfn8K9w/XgVN8ufzA5fkktIdrRDTsC/mdy4PbEDHpoZhZtyP9
mojTisxKpOkJSd+XYcqiu255gL1hf8mNl9+fSQonvMtlsHGR2txcnnfcODo2JimFWUwcVUimwjOh
ghiDXCJAEKD3z/WCcK9a64FGtHubNdwiy9MtLuwr5dWkVC6/lPh6QBZQ5leXX6Jp+qS7ubkdaqd8
VI21ip3C26DBmXAeFFgsx2W3AigGX6gKCCVNSqwQy64GueKH7bIYrTGy7phWx5epu61Gx35Fds8l
nFKuxTgz3Ws7/HF5fohsUppnGd3FqY5PFTKnTbP8QlWLNWpo9Q3rV7wPEqM+CL+vnriIrm2vtl+F
6+Cra5S6TiMWNRdoO4gkjRMrDs/tQoLvfYhHZl9UZxv+7yOVhR9GrY2f/1n2C16SkJsJY5zbWeaO
pnu8b5dv0XE9OEbcnFnWxTtYIgDS/Gjc+k17CAvoJ47s8I9PBKxOPkbs+mVwoX2VRouwtYjYuBvZ
b4TY8UEWAJPejlB2Ip286UG9REVHi6ulZGxiIV2G3U1rTG9kDTerWs0SFluyTWxJSBU6tFlH+ZGK
b8jm7NiFbPyxk1DTqxFrpREJfFZ7nprWPJj0w+ABWzNhBvoQcI0eZtfur/qe6j6RYZioxHEkseP6
8l2vKkKDVTIQzdWQhW7wIJkI1sqfku1CULvu59y7XzA8Zsqawow7oooNse5LA7yMzr8zg7KfRlN+
E/gPZR753JpJcfL0+E2T4t2VKPTbwKKjlI5f4bFu3W56YylsmxMdJjMgF4FNcBUkhMipYevbCjKO
IJq0qF48J5l3PcUe0ozcU80Q+Uyi7V0YiWQXTVTJF7bFi+30mEcwjRmE61znqb7unZDwUzMRj5Ar
jvGQma9mh2PTGYj8If7zTCJERjNI37sxusTGikhXj/N91pgPbj7eQ2xcW2306CTj2RL6iOzgFE/N
g4jEOsuCt9mRP3B14uMnfCOY5RvGjDPZp+XZR/6VORx6z0ibw9LNthHyHGtTwmaJiyvye3FwBNZh
6MC81z0CDS055W2BXMtLEtrZA5UJPi74DX2oCtqcQ0JrScJHXTWeKtboMDcT4lPspEG2LgQKykLc
ABHxtxPuDhp/BOW6Oty07BBq8gg2XYPt2ySZfN1go10D+j96dgA3XVCKAT3pbTzhRyT1ptS+WQnC
HlJ7WeM1QRIyM1mHLVm5sr4uHHuDJdCh/VrWq04TW2mQ9dR0LTE0YAY26TR81P4wndks/6YDOEOt
3e8HODol0986joiIi+3hIYE2+JjOyUNOBoOPtlUwZbgS+MLYErtCu6vfU957potnnkOXokHCh4FF
SIrIyERRm1Q7s80UYrxxEwUSLVUPBZrHVcINuQ6i2V6ZnqTNp+bkqgLBsYpeu8IJro2JRY8pA2Nr
V78NeSdWoYqHJaoEdQvs+8BzULxxV4B23tYW9jrCHNBQmiQZ98OJTRPZXUU08ZfHKz8DRkH9FCjD
fZQrRFShTb4pW7OVMczFtTkk98rHeSAD2Pp5SFh8SB8JLNeGuabrI/oJUp5kNPQnFK8wMhD/oYa5
Hv32wTMJ/rYjc95TAP+aAuvah4qg33EBKru+84PFVr7Knf5DLx8ZpfpGRWm9YeUQjbQKncj/1lTJ
D8sWBxklT7hOU9abdNrKWOzodjrI7ipvm2VfXYO0TC3zB09W0SGqsJ2ZVrYt3RK9BdkVXpU8qyp9
o66D1LhPKI9t05hEYfqyTvobrOdjgwwsN1Jza8kxWmXzcOqHTTYBG1XgbnHH5BgtQRbEvn5irmtX
jevkayGGK1kGV9CEV1FEvksbf8h5QDHSD49ymAnLptG/Bc0qd75r1td9MB41u//1nLpres7xziub
YJ2n7Q2dm80ooq++EWI+rdTZF8S+DK38zsTOCGbeTtPgQflCjlE6KAV1Sasx6ULiYoMbi7K51a/z
wrxGv4DPIZA4++SmjclrZ6uyznT7GMfJOhzTEeVBFq0bimwM9Me5K8uVGRrm2pzC30Ra3i0fcsri
Vyc4A7tkFzStjHmoWWyb+aHophfSDqY9PsRT2SUlg3aSYhzMMQiagFMtOzZhgJ2SRqN2q1fz4FDm
j1H+Nble0Rdp14FwuMCTIFhFHaPVtfSG53qY34NuZk1bApvGkucM/g9y1oJVYUDNAKfdrRqLm9Tl
6k5n45WBFSWgaUVXIhzzfV8ZhHBmJFC2MAdiDP5n17oZbD2tDqrgfUyR/9AWw8nBEI72MP/a3pBa
kZ4Kuuwm2cVL5eK3SlEMSh2ocD1jMJu+ZblwBQjqoFDbYpDaZjC3wka/ei5i4rG14E3lGbaRSL+W
CKgeCOS9sT3zOSimu8Ytz3PW0QOqRLQac5dDjLYURT83lZUeSqOg/d9HT9bAyEJtn7DL2CUKsXof
hX8aIokAKnt2fPPQt41c5STHGWipowBvQpmnAF9EgBk4WJXquwIqCHAQeJieGmQQFkIX5fTruXI+
xEwonYhpH+EUXqfkHldtNm4wnH0XiCTMNr2KUkKvpu7kYIMee/5UOXgbjCtXFA1P2ay/zLSLW/q7
VtvdTlQF16Bc1lRXNrGTRqsyFJjYYIJGGLez8DS6xTlKxzvHavt77rmefpwEmK3fIV0mey6gEHXJ
WsfT1wShBuJacr4FwSxr1grhxnLUtTvPjNvwXisRkEmUw3kr42zXVEBYDaAEjR9gWWwkCrb6HRUG
9VAf3eXUlPt46G4GbT+5HftsFMHcpAQEqEX20AavLLePnrNHDMmJuYegRbrjdB2YM1FriJbnsYey
jN6zi8eMkty0NvPkoess5EYFexVLVG+D2eA7dSKipPpjkEB/8dOrUbLdArYTprfV0hYqhw9Xi3Mt
qldjvg8r64uNEcKOhwOBI3thh7d1/TqbzRnk2Idd6i+yj14zVLxZ70e7JgV6HH4ggvdxa1Tc31bw
JCiRIWa+4q0NSHtryLrFsTYYe4FDhHuk+XGxkRMAHaGQIzcTe23OAxqRHmfLJCIX6B1KDj9E6KwC
sppnhX49G+p4NxMuuEKXYVD+QYJkjzlGcSodsRxJj2m67VynzDedNFckJtKmw7YlZbnC0/8BtgI0
iyOnVeYnFqgCgLqi/t6nLO19Uf4orWzj9jOh5p6s177cF1WF8IK60rbUVECoqV2BZ92QtpYfGpdu
UsYob3nirZl71Gx+fkp1iFaask+WENRJLfgI8Y2FfK+ntQVp6Ysj83rj553/HFj6KWrq5kc6VCu7
K7qXn8bSzp1uadVEeIqz9TTWwZpTeOBYiB3vTV/NHmIboaGaqcVBZmldbhwsvjhe2Wb20IxCz6N/
tLhV8oFNeWyhSBOW5z6Gy1e5KeT1xcuihXohoHbvOJb6MeftwUQA9coaaxU1Bc1GGaCvncRRJKPz
fTDRC1GBnTib2Ye5+JZUhZUz11x7YvDe8ljV8PwomS/J0rYYzlNpyqumgVthpvnt5WEI+7Vp3P+0
Uoel3X1pnWC6LqdZbOrRbQ4GipWn0APYBD/5teh7iJSPfhNmm2iy3bfxRxIm+rdA+LSRwfK9lFbw
bTI8tUmUg5VsoWn1ob7/CUgyYxISdApXOtU9IUhoE+DB4Sb4aR+G3ZCffJE/JfMwvSS2ff4J8K2J
gToREtfvrZFiseXM4xm8ZLFr6oLkGwoKtwJU8FkvrE8txy0Kl+mbxxi9ynAkgCEdEn+Tg/jbO7UL
trqhemwYnfNeWmzy/P7Jq1wWMyChfn+o+7tZgY5xMrc45g7cuH76HtFtWnr7GOnKUXIqp3SgrzVh
kfCQcgqRHzth0ju80CDKFqzPRMm6Dexd3DXT95zFp5cZ82vYAm8l6g+DeTeHdy1tbEw0nTgDenv1
l83smJTqGdsTkweAMmyh8Rdd1umJjZS5a0r/t4ux1tLvI95F0bDfAzw6nWgJOw9jNzsM4RD5i6Gx
HxAkEUOeE8BFYqXcJi7hbd6CLLdNlFe21BtCkGOoSCxzb5UNkga4eLNjXQckqSncc92OD6SW6Mfa
nr8NYT7djtWMS6TprmI1NU84IaBkehRmh3i+JhexPCp7EKsMz0obOkAtFwhCJv2znVMbaD3wq21G
5wNV2lWX5PcpH+Z0+aEaPekKX9SmWJgzlvbM65LAa+mWN/VCE2I5QTy05TT7aUqQoHKdVrbr3jZR
Iu86C0j1ulfIDi9ZIWOFjqi3iPHTgAZmlDG7EfrDQdbphFsEz6AqaqZuiWAPkP1Lk2Ps/WmbAz20
8voIN8/yPvp4tPeUHaDqDfVwBlv81MhCXud2Q76Jh5f7wpkNBvMFi213a/hlfWMDE185Z1Cc8gR+
k+5T0vGyNrvMeLLu4TTbGBhqQnqDNnqbG9IcaWzawf2FK9ZEpNpi7GMxz41PYYlOAPU4ZTabMOlj
HL+8QzYzOYNKtFx6P4qZ+k7NW7YKMb+H8n5KrKe8a4c32vlPore+4c2r78EtOGuoBRntVgs+aJ6W
I6QjTx7aqhzuTMpXSdN327TQSK0u10AaWsgrBZKbPBvbLwHN/4sZzQ8+clVmDz/9lP0H9Qt0AOzd
qwW731WMbmEeXWWtI86hs6gTdedBbiU2RnrJ/eWBNnB01RnuB5ni13IQw9epcUzAymVLWSwubgok
c6xO2ut+csvvc+Q7aC2zCiOqALp6Md7q1BdnK7RfEcsFK6AhJFO3P8xi8pBQ2CUiCpluu0Gc3Mq1
T50b5LijdMVZOQzEBDz8PBDhoC2cTrn9VWesJuh5xnuh5/XU4hu98NFR4n93s3a8tQjg2P6EZ9XI
q+EVapojkwtwMRk4pthQw+sSnhGNjenrbNAcJf43PRLLvmIEUs/kFuhDO5MyP4zTV7uGfBFUtD5M
51WXFn24JfGnqmfKbcUMQbSHpRYk5d3UDhFnvfuWO854jxwiWrF0mZ4UASxNucA5nXzaYSjQD0CC
1DXWvRvoU97DWMYDBF4vvXJQQW2DOPQprEp4R6gIyXNXw7kvsMR0HSzXNsbU0zm9OERTYZx+zg4T
hsSgyK1Vk6p2W7UjvO2G6ubKNXPrJC9fjo47UEWviERZblZcmFS5XoxK9HvTd9d5OIaHPOySoxAH
AC/+bUkMxhqvjd7l2W9zWnlsMhNn3Icd18AMJBNOtPNaNl2w9u3avGk89DoDxM1tRSjbk+js+76A
1RpxhXUEed17DJu4ZW/83l/MdegALocScl6H954pWBpxRpO4qL8Oi7TNQ2cuIsu77orGOEysStcd
JvObqiL/x1qgzqHW6T0e2wRFKgzLKUstImtLuXaXWKV2jp2DaeSQtoa5BKI6QEqSRbvT6iBxIhXr
3pvSbQFT96dp14MHpsYquhPN5ICJ8Ci5dy4GUw05QkJ0pBxGLw2umSkt99tsoNxroreBeuTa83os
Vtl0RVM9fOrliOQ7W5dzIJ5Brlm4UTFZU1WCGguF5aE0WAxGukdhHaVM+kwvIYUXWMAW9fXLze/Q
+9ov/v0b1BVI/L/hpHhMPGPvOe58bY/OuCvpaxwAGdLBn7ruAe6isRVJUu5COp8pvn/w0mGMAKk2
Cq6LLG7IUFHFtgtH/N1eQ8SUCOyn3mQygf6AHeAyyXqh9aCuPK6jw4Xo/fsDOBt7LxPnNUpQtudK
RWu2LfEOfAC0ToKE9M+8uT/Fzf0xaM80PifeGC4tYddUlrf8Mz7nw/hceelkumJtExB+PQlKLhNe
i4t9XWL7PNLwfmeKQJM/TgJPRjVjRTAo1EVmA1ooqQ++pBKjfYJjELAYUOPR18DagSswBPWrl9Z7
aT10S7bZ5UHZ1Kdq0xFXSZ3EXye4vKdmmr7//hOSaOFVb9SkVxLTwfTbn9LeN0+uy03SBFb5MgYy
XDlmeT+hL7jxrWA761TeiJzcjzaboe3bHxe+U5Ca1qEOynkLqK/6brj6qTYmbKhK5V/MhlShcXne
C9x8M4Mrvq5Ec62SRYJ8r+Mso+ghqxuGi53XG/3OkaREI+uGjxtQfSpN+OvLQ2qNAi9gt4vTtl96
YpvQjo9l0ecPTFbeDkVOeT2ki3SU7te6anT46pPHXaAVePfG+R3Cb/1o+yV0F7uLj04i8xsDo89G
Qkr5nprhFci94J1I3md7jIanMIb6kM7ugCUr2wWZbd6WtL467AjXmHfim1CGWHzG6qbzYrDv01Zb
YfGBef2lA0rYWo5/AE6L1nlhmEWEtXQhC7G+yVlaT47+wP9hW3aBJUXOB9dFg64WfExP5FyzTOuF
5Q5HOT6jt2plr18DBuqtFwIb9x14d7Cs+BCBfu28IIb68TWPdQZ0SqZHC+fRz4fLc44fYbTHlHlD
T/n+p1Rd1QkqJINXJl7DdLL4SQ+IbUPLic+9H+ijSxGeW4/0iz4iZpkCb/s+qofWpsKJRvZ9GNk9
kNv61I3S2ZSNmVGvbiI2k4mxJ5Cgu5theqzZ/VO3zzGhdoCnyVxlP92PYFD82X4eXY3KOpjeUj8h
giDr9J2wQpg5s+ccfCMujnExHtNOCLoFmX0YLdk/zKb7lKRO9za67J4roZ27Ka7k9UgcJ04YLgUW
sPUGYz+Xc2oDyQqoIc9Re5POkI/GQhkHe+xjLE7MVRAj7HtVqHbtzIUFx7kSVDhCohw6l/pZk3VA
WKlEgazYsD3vv+AbMg9l8zHAzT1ixY2O5fIgIGdwZJYvpaX48vL/sOSjo/KHH5d0jv9JifyflL9P
oZWfvv3/MsPS+McIy/9Thx8kYeavf4y9XH7lZ4glgqt/OTTlgSE6ijg+QxIs9TPFUrjqXzbZa4aj
bJfTuWRT/jvGUpjGv5AO+6ZvGvS2XVvxa01xibQUtv0vNJYeGVVc6ZaPW///JdPyzxMFL2S5lm2g
wSOJ5Q8BYmXYSo80y2iLOZhaixt6Mtt6KrOpalFSZCSnPveL1DLjzylav7/Yp9xXavuizJPQ2SVi
1B9uT8ksnZebsqIdOYHpWId9eJdgGFjH3fyBCmhaFY1po9yrhz1hBHKlrYYqRyNgg2ZA0fuSjVCZ
UVuNe8P/RUDe8tl/T6H537dpcxr/eEzczKhrT3jOrnRnzBuB11L3DGcUWnWx++esm+UT/8VLfA4c
VKYV1zGO+e2CNXty/bRFSRYn1dd//vNLHNlf/flPn2CgM9QCVnB2yFy7G1KevCsYi/UNZMWJ8lHz
0ZXKP1Nyd351av/mFY3PwWhN2oqkt+xdD7yBBA4sLuVkLRVcRfW4cX8z0vZ7KVCMaYMlfQl0aaVo
Ja4nLLvbIYJGlFvtLcK+iQ6F9T2cJZkflNAP/9URWW7NP55TMsMq7VYS6FjqqrtRJV/S1H+kLLaL
2qE8oAthCpTGwz+/mvHniMX/vYTkpytdTVjGR+r6O8v04juYXQQlTGSclq5Z7SInfUO/CqGia1pk
u+QeMOCjGQ7Re02JoR//+V389XXseMs9/4d7Owu429JOJ4C6ogQMjYWf6SoirbPeJrPb1jf//DIE
8f7Fxea4n069dAvM+alD7oPs2nUiI7EKwrbZ4fzwz3li9wfZF9YvzuNf3ziOq/78mbqhmpTIDBvz
94IesJH3kLAy/1e3peN8+iiAlsrSB8ewLWS6kJ7i4EUlVHx/cZf8zQlxPl2EQaIE9V1qZmGQOHs4
Sia+6XI+FaM2fhFpav45QuvfV55jL2fpDye91CNhlm7Crd8NFO1wqe36bmw2xCeXaxl19qbN6Z7D
EIEtbqv+CH46hQxW1eukJhjJFlACCkIbWNYTiQAvMkWmsSxyYwA90wz5MSwI8/jna+dvjoj96XQi
R6CMscAWnQiG9ncDEeTAEpXMbxbBCqKm/Yst0d9cN5fD9YfDErq2EaWCEVG7Y44HDxo0e1P0mfH2
v/okxqfIMqcwjdZgQN2FqTU96No3X5AdUl5OqWf8Ny+BYebPp9azIZfYI2A+3yZHJCAiBOgWs2nc
9dXmv3kJy//0KRDamrZIcTZO1MLwebnNTkkEBEjkh1/EvF2mhP+cnKzPd0HMVs3CDpheeQ1bVnc3
Cbd/nztNaNDIJpZC+NwmGfR0zE3IjiGDPjVpNFDvLrwsqVowVrkd7H0fEaktSs9EZg38biLMeG7j
LyRMG49DNyDLCL1OHf/5wFzO43++a5Zwfz74QG4hCcxdeJgm0a6LIkhukatWm8wHK1O7IIDqPkTa
EbrIi6yCejOC5V9t6P/u1T9PryrSGVAZoKq577TP/Zh2fJUiTSJyamW7Q7BvyupFG2IApDwNIyE4
o/rFrfPX9yjL1z9/8haBYDjVjYtBpgEhFLnay7Gqts59l5dl+ouhd5mU/vP4/kxe/eMNqiSih4l0
kLBTC4NakS2pcyrUodSAiugR//OJ/JT5/O8B0jSXj/mHFyrKZoZUMDVXvefp4DZhiR0mG4hfDrQT
IxvpkQ5tHPTbVnekU2AXM/v51OC5mJA9DIaGgFRZwoi+Julso0M3Gj3kCM8SO8p3Vo+sCi6PS6Gq
OAIvyx11zusxrr95Mpp7NA40D4Zg7UZD4tpXRApp2vi4l8AaYk4Zh+wJAC4xBJu8Bx6KM89LwHBZ
K59+LiAcTItD7G5izB4daAdLQfiwTFlUt1XlB2Xwi5P+1+PlfwTdGtjZ7Lqq4620kBaiwxHIQwnY
+cWf/+tryvi8NEn1kvOu6mib45KkVajrwaLDnFbx0R2ww/+XL/PpphUKIkgki+EqjmV0jdo1fe4L
Krlst/NfXLd/c6DcT/NtgKOuo5ZlH+wGui7NC+sLw8L4i2Hnb46T9enem5Miwr5E9cmds++maVY3
ORq+jcpQwvzz/WB9qhX++4bgYvnzDZEwyOdtMeGYJKmi+tJZQFbTK6gNvcnqVHmkFOFZj43+dsmb
9W5JeJ1oAM3Q3iv2FT56FecYNH2abcqJhpIJPSmlo7vDTT+GGiqJGyXmVvlWCw7E7V0fYxpF2/KH
DE1ITiHkPzJaNNxx8yF0oXv4+wHNGR7fpsPigkQbSXwqr3LU1Ml7EASDPKOnnuM3CeRgwAoc+0k3
448I7GxYeYEgeeC2gl6PYR/wZCPCQ6nrsDgEjelRqKfUHd2PTQMWcBFihN60rVNURiBvZUVHa+1K
vEpqZRtyrON1Jug1IaJrhnrENJr5woxehF83yn1OVQQtElmfgQJYq405xg4kO+TXM1YZwDQ3YQAu
nNYfuvbmtq5C4sDwSFpuUJ1Eq3pZwr9w++bsW0Yd3My11TeHtuikg+jHG1J1thwgAzOH752rYauy
mbkZJksg5pMfowV3p+GxgNe4blp8clSDqlKh+aGA0H+tJoBMzkZKt6rHta6rOBjOHWQKVR4ZcBjb
7kc4lYqsUbccbcTOYLDqfSvx25Zb0yT3lFjdDL0UrpUWFzezbDmGinJ1keX2ncpdf4SCn4Xwv05V
QBQqdKK8Ed0ZaUPuLOTbsO5+C1vlRPFadZUzJ9cS358p6JwYUCeOcUhfsN6Y3KzWKY5BhH+Z01on
36XX5frBjbMS7/RYAK4x1mXX2HVy1WRWZHD+nZpt7YYjMoIVc71YDx9K6YkAVy3o5jTrmThj+yky
k4iGMzQLH2iGYToencW5z1rfJFFFZe5OVnaEXgajZ04yoiYcgHAhc6jSZF/2MBW6r06NrMK+80nR
CHFE27q3WgJssrmmPbmeI4w6UCAn7aVIJa2mHsHEekxc0Hiyxuj99GyGXeXq41yLUk33YWeAA91D
S5/rH1QWBPi+aGYjrG8Tp46ziO6LUMgSUjIPXP2OgSyjTWJTFIp+iG6MQrmZBSJ71H7DANS2rUNz
xBvuWZmZAkwNi8h81qjeG7Ge/Inp59hFsSdOQrPYfi9FF9FTLWN47OnXvOkhVFZ5WQiyECtm7Pve
D1ss2K6HygpPmqQRQDkIj+qpGiPul43fVItSl4PpkBbNbGUX5aFuM3eejrplvWTSrY6r4UqRNo0F
AxKVbbDtnxRG3YNsRVOFV1EcapZSaEiJPC1x1nTZvo5LhOUrBw+u6lYFNWTb3zCMd0N7wFrgQ8Ay
07Hryi37v0UqRVooIMvviQoxK15DpYvVe50ASQtuq7jiEkATDjUeBo+Xu0FNuFmGJWaPxlRYNSYR
VZkpuOuknr7W1lhTCBubiZN+pyCXpGOBqlCbXbzCC1UPwT0xF6nwV2aXZ0j+VgwExaROTek6ukYC
rmxgdl2VNwtVIa1r44bu0FRXK9YQgvceVE4G1xfsVBM+Wawsq3HrEQpGqOOYtYT71jTYFbvoVFV2
9gPOPvAAesPkkT9Ybqlw+HqE4KGUzkw7V19MQ9rC2wSpKNn3lShmZrmmQRrbikODGrZLV0Umx4LS
WR+WgUHCEe0e6noqsZz2IQvNqc9WY6y8mbgmC8YRUfCuaggIsVGrBMY6Q97qnbRI2tkmvoFNvbue
O+IoqqOM7NZYrCooR6v11CnEvICxhIUmNSH5rZDrzpnrN819VO4ZLL3GRNSaDVm6cg1TZV9lpCZi
gSZ0S/DFkjIZ5nxlmqoNl0U1yX8fUVJK620kQQjTGnd8hJqvCsu2wW4Odw8kYNgmSw0pDkevezGZ
hPKCZmiSNQteCLidvYqRYfgJSvIiaB/dMpj5GwGI/2jYgXOC44QzHFlbi6omBTm4CnwW8I9pMvht
tPJVmAga4YnmDKdQ/tSdCynMlMT3Gs6UQL90mQdRpaG+oEPkT/iyRvKxclSrUqZJevCWtIN14Kd2
jubU90Muq6GSUMYQUI5fGIACyJCVAuv2YWKypgGdW4ltXFdOTAN3Cke5TltcBO16RjUIb4iClpUu
dja/ZQ/kz2LRSGjDHwZkhcXUvIlqCuoC/6ZNaYu3iAHi1TLinHFxWUTqBYoY9AXySQIoUP5zHkuI
r9JsGXlXGYtX453chrC7SXqk5dvYBED6hIi4dJECpPSOSEXN86ok2stPiuw2LmiXP3dBXU/9iizI
bH5PkCfB2+QxKx4JNI94uUl01JURaDhD+G0I8sF49AaX+3mVTNJrv8fNFAYPdZMuLldYiVaL9yRO
RuVjRjZl5m0HUDftlUPnEi1lJES6dOaDdpofG5sSs43Ltq9TwkhcInYIuoONrzmqEjZOL4RGABIb
URKRyVljjXwCIVANHELBgmtHRJEOvjXONHPxjJF2FRFXVoSYgCi6/0vaeS03jm1p+lU6+h5n4E1E
91yAIEiK8i6lvEEoM1Xw3uPp54OqZoqCmOSc6jhXdaoyF/fGNmuv9Rt1o6MBG29THkVNvekm5IJ2
Rh2pEeKiniyGGDtAxUMYIpAyHO6ZIxwBOTgQWlZsy9DLKFgnspnGLwG2ksZdrSNzDzCpg8gGqkbR
QmjMODJRBgEmjKiCyvui2eJuJo70XTMU7qRcqM27SBr1EtpUAhzsDhkWtDp4q2Q6F3ani52H43ES
g9cFA1GW0iN6QYb3S8oMzFTxwtVx3GFdTlaLNEcI8qNNVQs3i3GYJuvBikUVXTDWQa/QiRUCq2TZ
w+kBKc0KLtBZwmrY6x5MU5ch1fciUv/XgDOj5NdAcauH4kkiJ84CVVFT/yoLDSTibQF5GKBcmfoB
RBwk7E2kJvFXzxRuSprwt6lGVgUAsimqBIZErrUVUlkIl9zkGFnS0muqwmjevdHUAGlo8Oy0GpiA
PknCXRq1qWXdlRHG52eqIcffpNLy5Svqca3QqSh2WVp4OIjUOPR6YrnNjGbc4XQenHmmSMfTfNGa
f8DBmzQydAHYx0B1VkEg2JYBtmCuFIfTt1RWs0fFKCJxWyAQo2hj72B4CYem9S8ghyIqk8A3DVVI
lLZGz56bQP9HTxsMGD7/KmxWaVFo5LOqJBZPNDvJhWueptaZYR+fXtGY20QHozYtCT6Zr1GTsyrz
Ej0CudjVljK8RnXlbaI0oFV++pHzm/ld1nXLoh0SrcjrDa4+FUKoIad9XY1/pFan/XE6xG8GIy8G
I6UCCx6BG9ejbrXG5EfftAIoG9EAiy0MjXimfnF0KKJlLt6bXTCRWjUJdcYKbThMNda6IJpPHIjn
yozHi02EWHx3FWy7gWi87uam3rxnWnVvFnhj+2HxTR387LIZMcz0myRb0e28oixg3P6DORStZSeh
Kvp2GKdCh2jY9eupATWv6SSOPYywGRJ4rjFy9M3Obpvn9mDhRV49ITaeCW7lJ9UzSmbFfROhS3l6
FB89pS+lLP76OezBX5/1iTrGqNK5eYa9NARob6/2EgJpAoUz3cD1C38h1RGxfQEAgoyMLkvfgAb4
P0//gN8skWXRQJqsXssK4DxRaSBWbdL1wv9NwFklSa5Oh/jdGNVFZUVNPYhMpiq4SgHsnCRhlklA
ll9F/myDrFNqC+hF2lGJZ5+pqviuFv5d6fX1uR8wL8Yjk6wsKtX1UPYy8CTPzdKbXuWmHmXzlaKF
DOMrq7dTg4FgbU0GSEq9h2DoCZvegosjtDJeFqdn4TcTLS82CkrZld5JqeWqCgoR6MeFO7WPqjsz
BD70j0J8tNIP1pLczsjRiKUaqlVNSZyuTaT1+qWfGek/XK/S4kgZily1woIjJa2GAkNBKVsPdak7
6Dm/hVTCZ493yEkjNsVh3ZC8gv5yFOhZ5zoCczXryLcUF42NgPZo3oHRRtMSnT8ftNVaTivNQTGA
jr8CfQJxDcFpWlqL1IwS6gjhLDMLUwEbS4Qh87o6M9/zmI/9lMXebQYdxYd4gMhfyV2M4EcmOHKf
TqikizlkLRBHxvw4adp/cjXxhl5spAYxBFTJfH+TwumakGVsKa7kpiD3bi9p3dvpZXT0dhJBlHw+
krwg7Gc9WeocUjeB1K31ezQe4FAhpLbJfTU5czsdh3iIprnYlrGIAiF9ZrxUJXolfZ5JtmR2b7Gi
uiPAA7s0A+RZkEbg4UQVPFT1dIUVo7HHMAM33dbXV1oMSLkTwaQXqVViCjfgxMdh8+YJnnXmiDz+
mc1lG9kUANrLJuq0VQNgLxGb6bLs0ePvcAxGWxhepYiL/cXpyf/NhWou75vWMH0TxCm4l4BqjWcg
/T0/MV0p5DUp5KBJpQ64fGQJ8Ya64ojaGbqqp4PPe+jrgiYd//zlIYAHmaB1YMvpml/KiQKrGMEL
GNuFa+Eub+dGbdoxL7szS+D45Wpq8xI8OLGiYYI5mevsIINOy4UVjnje4ish1s7pER0/dU1tMSKa
5XqP2AWCkqU3ulKrPkdekwC7FvUzh8Ccsx2ZsyUAiMu6RO2/neVKhgcvwbJ0aldGNeqO1no6FDrq
i6x9QFMRkgOnR/WbHbo8hDWcWBFkUPFEGwRKReqoUooxUebR40b/1jSe8P10oOPTZ5iLE24c4NOX
Ag1UipHmk9cJyMAXhfcd2Vrz8nSI42Ohif55CcTo2nqxDhgoTyvTToIy3kuNNTGddQuqNNXPrO3f
nDbG8oFWat0gSbowm+sJ3ialqLAKRBHT2lLoHU2tDK4Qrb0IdTDoMu1yM3sNENqD1czrUb7XzaTA
4GQIbUltLeC/HQ/RvDXXIh4zZ+bi+FrSrcVc6ALdhZwKidurpfqICnR/WVVYvw00F1wIkjgpWLCs
PGri28oKhO3pT3D8gIMT+/kTNHQJQeJOFkp8SN04WiREr0qvW6gTtgiPZiLw3VVFLfnudLzjiCeR
0uzngNMkRL1KhcYd8ZnYlBR5oSPHwjqB9r8GE+btjEKNd2qYhDydLf3GIFNCy8+iGJlN2bm0cL5n
vm5dXHk//wzsYXCi9PAvn8vgD90k/zApSq0TL4/vYMfNrsTZd6zL9dXs1bhRsYg/c2jMAz0SWV08
APOxM9ralCwcDsgO1ipenqk7dhpWZKen+PjGpUP0eWhZS4EXpz+e47Fa7HO6/mtJM8d9Vw3l+nSI
341B+Ryi8auCM1UR0CbROm+Dmqju2z51pnOv19/shuWzodUU2aPtwdMoQmdKEjzKjMoIE7yIsxXa
fpVbVThOZKb/HRmDanN6WMfvQIRhPg9r0nwZt/mcZ5CKFB9l8ArXGOvSqJARDMuqs6MK2Q4IQ82Z
eTweULMWAeHyNaIGUdTFLbV5qSFLb7Hg5YTKdBhcWu67XY2WRR9jRH56iMcnVls21JF4z6Up5Omc
iljL4JilYrQ0PVoS/tgdvQTacAgrDPeep2S70yF/M0hjcdFXyComEn7OLqAcNCMladzkg4/IhFxA
c5F8Y6sBoUdgV4jP3JHz9H3dYpqxSC7Vth+aHsSw25deC8ETSZoBuba93OOue3pQx89NbZmqVZoQ
JJrIl8NdSdi3cI4vBA1VUkHMVMeS2gxLnjq/+UfBlu/HLje7RgoNDzE0E7JLKGHBOuUIrkkTLubQ
Y1czEcH5Z8GWkyeasLYUEHDm1HmPeaT96DIqVXWmmE4l19NqCml5n451PAFQrcVZ2LRwiAbEet25
AQFTK8h3lODLjdXE/kXXSsOZMR0/r2CWf97YCrV5LtcsWOd+VrzJotZcioPRN2eGcXy9qcsVboyT
JHtZayBzgyWbVvniSlYGY6fTYXZPz9RvRrBc0l0BnTAwi2TtRan1B700+SY0hL+++b9F2rgKf1a4
eP7R/Nf8x37mNCawaG/+9399+qeb4h2tj+r9vbl6K5b/5ac/CCnkr/jOW/P26R/WUCGa8a59r8b7
9xoNk48g/ns+/5f/v//yP2ZCRTM+jsX7f//nzxy0xvy3+WGeHXIs5j3zvw7/+r/+2PVbyh97DN7/
w34L3tK3evmH/iJmGPK/aDKqqgjW0YCFOj9X/iJmmOK/VENTLVUx+fTax7UBT6sJ/vs/ZeNfMqR/
y9QUU0akYa5Y1H/yMmTxX5YEf96CdEf7SeKK+78/7/bPM+xPNg2z8dc/HzL4Fig1KmNgt2Zyh6rq
qgSHb7GTcllWh6RFjyIEmIC0t6l/s7BUukw9PEWRoABSXqYrmuwrrWykS69A46nSy+rWLJXkrtEj
INh9HWEmoq9Bm1zEY42HiwdPOQqee98C0wbb0c31Nth6UvpKS0h8i9FveRom+ka0E0qMrOhR7Wnw
YT6IEoUCZqGyHKuCnZFO53BUn4+MjwFjQCOrmilKivzlrVwg6VaGVokbzlBae9lExl8Y6D5VaBXb
Pkjhg/VwZIL/bOL8fZl8BFQlWbQsng+WQm3k8xkSCbmVx8A03LhWxVVRwAfFekp12gkZ8BQJGXfI
0lfFFHS7CdHtCrTgzazj4VqfjE0pmY6cNa6GOLuqZE/yGG+1SH3N2dFYuzzKQ5mgUoMWWik23bNo
SY9jWyMHhW4B0G/cUWjAlel0kcJprnrxhwfpz8HZ6UJTIwF2OK6eNDS1wA4TdR8bXUztyayfNXSB
3kUPj0k0dPK1JBcmdAo4DBTKMK9W9SfPKi+7VN8EUarYxihecq2h/hKYmxRnIik3fnrI/QFRRoV7
5L9DuCJ+EKF4PgIPaWzVk6x7Pbf6myGt7yBNBLSR8czCJYoOuSAW68ocTTQrm466Nu1gxQx4FAf5
5GIKDbTJAomlyKHvVJU23OimP6wNGs8X9POvwEcVF5VcjvdqKkgOBoDlW65p0Xc5l1JwDDriQr7I
0jQaRb5KhT4Ev6GhfdDU3gYXbTxd/Dhcx7WAfcFEA1+DWovEatXsEMGKH80WLlAzlulFPgh4/1hS
d52Dh0jPJAmfM58/l44BSknn/DDVL1BSDXzkiOJb4vriTRb6qxytKdDsDrCfJzXlB/dp/G8lW4Sk
OPRBI8MzhtrKMj+xqiHyBDzRXUWAGKmbf4SZvKunPwAVAfHH2w5d+DM7xPwyTE5Iw+RI00RVNiRl
ccuCZjStoBdDF7Cj+aQUxewXUOyCrEY3wxP2foXXCAT2zNFQ4LjoEkXApUlS3yWqpXT5R9HNapEu
PC3jLR4p2o1P30joWzwesRqgyOpf1ROMESTpWheI+8wDw4jEHL1LOYPji3uMoewMM0dpcKy/ZUP5
qgANjhrj16iB+vDHBIWbaR2gdO96w9TafW96W7MBNqaO15zxtK+mdsAnq4fva2nGA8jCH2U8UMot
cza2gFzYhNkTHCAN0pIYOiH96DXuzVJpIzI9Q8z9G9gWr/BkVZtOPzWtEXUyEMFmjBRzi3Kwh2sZ
vev+Z9xQMwLzaD4MxqRg6CFcj3Hp9EGlXJTIxDxYKdzWEOf0aCVSTELiIRlXGZ0azJj0+kXG3RGf
vVR0RL/9mfeYz3jYd+0ky3htkcUVS2mr98aFWZcoaaNR9WjJpgOcgd56icMb0u121Irf26CI3DFo
hnVWKc/67NqJjM1lDtoK5aJmD+GwWUlpMDC8YUKlE+VhGZoBzHwUI3ojm3Yqrpk3tdiB7QTz7FDJ
SHDnlMsVKvzDRVqaKt3wMN50o5VchGkurCylF3Z0dG/kxAuv8NF8jf0EbSRfqVath2QOOgO+qxah
vwc4hZmPIsWbNitVx2yK8MHrYqTjdJzuQLo7ChKwdlsY/iZCHXIdwpi1PQl1HT/MnsGnZCvZHOLX
IKhqO4wm+TIHNHQde7P8h1Ihy0bmGYeowURUwN18dlDy4h9jLiNzKaSqU0j4Hw+d+SoG1iaQKYnU
UbeK2+il8GPfmc9fxzR9zHygJuyMKms5icwH0zBjR45QuhIKAzxYRd3GSPtqbUn1j9Cj4CK3nEhF
ExkobSDiaYGhRqlhlSudhESMWL8m2DXYoMp/cuJ3l5qXDNddNKG3ZUE3ahAr/C6UqbdRQdfsmk44
17Ja1KLngwQElS7ScZivPkleFEpCMwsUZUoitwirO0Vr0HnLHOQ8d2U6XuXKLaCxq6Gt1/iHnEnW
v9zw6BFYiiGLXLrkTktNgnoQ05HCU+KqojBjS1ZTcz8ijeqfe318Tts/hmjqtKtg3co8Fpc3ezZh
eIT5Ir4giupUmWWH4nUbBmcy9wWPZQ4DOR+WLi7dBlnacjyUuowSZnYBDBnH3mmfkDy1kAkmVG4p
AZXWY6uNrpAluw68TmQmexFLlFnYUMZltzQM7jXtWz/kZ0oB8uc37McPU2QI4kwxvXRAZ58zGwFk
KZotWYH8KkJcco5qSx7iDI2wtJyX7zKUVnzjn5oSobMB6ZzWRKY6twuU6OT0Em6k0+qgHLv8BlfA
e5p+u1IEH1fUxgpxmzs1Q5KujMQNyNFNWW88NTyzUhbFxD9HwKGKwrAIQQsY4+cRJF1qIi+l0anI
o9uuA2nUVLD5lRSsL7dCclfWXLnTSK4hl9kOnagVd8+ZX/F1vSpgpCWSfFHF5G/ZK4padP+0VC9c
0irbAto0jTtZfa7HX6cv2mOf6zCO+nmwfq2bVtPPgy1fepwd6mSvFxgIl/g1n8tcjsUyFAXSOY9z
TV52HUn8PUkVWRq1FoA5l13gRCszDN7hsK1DCuKnh6Z8EMc+ZdlEo9dAji2JBi+txXEzDDG2YHJa
uOMUwyJpEsG/8kezcJNy3hf5dddU5hZ4l4kMGq5vEj4PG6HH3BW60dUUIAGsJVio509WW0R7P6KT
AEAq2KAB+CNtA2DCrWjOMmceytf4JXumUNlwZ5BzxM5eGybscAc9uYfkYD5lnZ/hmm51A1qA1D2e
BkDzGJ/HHZh8MmLVBIdkW110bZpjRX+kzjk8VOOC9Ct1Al/Gnxz03jbBEsHpSLUdidP0CVS66Uql
iuosdwFsmavB6O4EET+Hie8qJvGdWpNo2zHizRaOtYEd1SBVuYzlDSAr9l6BJohaPPQFUmQ5xs1N
s1OV+ruRA+2EZ3RnYFlXqh12gjJSMtkdL4JvvSa7poqgej7Va0EWXtrOo7XgkUJE63QKQZVpT3D6
b0c5fx7a6oZldu8ZmKhmReT0eX7l99zIE59dj5EgHYW1n2hvmQTzSkeHOtYQHVfSvdb31yGW7Zbq
XwsRTDA9Q+m/ADiJBte+6IYfUHFfgEHgwlQhldiqne6gxwWhMxQL9IrNBh4DlzcgaBNpo1y87Lvg
vlEiDpSoTzaKl9EJqacXI0eGxytRbhmz/VRSrc8s1JBCBVRjO1rvZeO7yOb9ACgMTk7Ona5sUMiM
LpNWumhUtDnCzIjXYww2JSuEly4e+CXAWW1tUh+hFzpRkm0Qil83mI9ZCZ56XY4oU5FMCGwOdeZA
TbxusuzCQ/rLLnXkbjoDT4w4HRUQyuAQCrO8NHpxX/S8ikniXoCg/6KgLK/HqXyR8FYvmviCp/om
G/HozagrrAwxuG2N8AEZ/FWayPuMxKNMZBdLZ5SC9QurUh6Ama9zKXPjoNpLxcSzTunxfNKFW81S
7qtacLJQvsMFYo0jzZNfjP0ldpRYSw7DQzZOex2b+di3nmSr2qIgvMUC8HFK4dkLTWbj9UDKI+wq
qVwj44lkycyqbPK1OObbKcthLJjZz7YCdaEnP4ZS2ehDvMeSbFx1GIFCyM2dcuBhWda3eaD+kRfK
C7N9Yyqpg7gJPrj5tsOaWk44if1e3FgBnvWRKL96veRIFbqyQyC5U1rcYWRY8XvI6EP1Fxp7K+7x
XQxBHeOb7RgGyCGWLR479Ra5r3LlC6GrRmEMfDd79pN+a4XthYB0MQa3DxYvQmUovncqr8wOjDHA
bu/CH+VmG5rWyhKGLVqf0masgSUnuk8x0sPwnoxQMdNtMFQvOCFcGXi82YOKM5M1rkcV9XFwKKTR
j0UJBiQvNgHvO0eUQ0fMEniD2LCrAip7dZ68l2G3V8VynWrI+sWWzBqRZBfiCkZRaNvYmW5FdkyZ
dVVG+l2HWz0PB+TffEnb6U19A39+2JW1odITSTSkf/reRscSS48ues604cmwYE7oDYKTbbxRPf1n
Ngwh5yU7EAXmmjMBHdBGF1mdTZ6/UnvNnqnQhwhTS390jd4g4ZQKgC7MYBeihEcO1tqFPOX7sRKf
eYoAYTcVrIkr6cPXs7jK2yFeZ9H4SOFEWEWafCkP2b7WMIiO+tQNocFAB8G+KZV/BbO3xIglga34
zUVSRu9NyiVd9oi9wzvHTRAnON8r8isBEBx20SJmK3glrKrAR5igHP9ImnKfWuIl6kJXZWk8tl37
BGAF3JjUlig794kzhOiawShzpjrYxkWBQi6OWKjZteg565dWXF3zN+3EzniCTbjPe/VBlhBhS+Tx
SuNQuClDKgDaaGX2kPdvaq8/gEPmBho4HBIp7BALDASq4tX3MkQ6Oc47w+bfPfejiVN3po33vVVc
laPqqkN8rqv39ZFNlsb/ZAm5F0M2FxdkbhlCqtEGcI2mvRjwxw6Sl6Go0FD8kaTVqlLPcSKP5a2K
pVmk4ga1TFKbz/nGKKMQlUAZddNnCC/CpfLYrxD1Hpx4Xz0M0upn+VJP1+MlLB7XPFN2m3OZZTpg
UVLQ4Bxohm4tSgoWXK/YK/0Sb2sR4+gfdSCeSTm+Jv/M50GEeb4PYCjqMGJFMs4R4NCa4XUdvenK
OZjTsTTK4hHDIHjQULH8HCRA65jyd1C60pDtpDLAqzJ0ZAywhlJd9Vm8OZ1GLdCWf+bDh/Eofh8O
atIMvMVV4gGWs/3qNqbQkvov4fCqdY1Dj/+GJ/RVUrWIl52BixyLTQ4BnAIBDJBRy1zcipAgTxGX
dHHXuRQ7+INp7ULktbucLm6YW5cVx03VZ0D6CwiXzevpwX9dMoSVFX6CLKlfK19TU0oq3UaqRBAo
G/W70t2fDiArXxalLlFxlhUWJNrB1vzvD5aMLwhG0mlS4wpbNPg36ipxStqoAB6durf128bWbQy/
bNEmX75AJ3PtrWV8is48KL+uXH6GRZ4MclhVOQ0+/4zZ76eoPByfM2OneK+5d5UMd6eHemTv65Iy
9xQsmeyfKJ9jmMCsfbmJqLY9YO/DQKPAVpxwHTioCK9Me9zVlyjrX7Xb8gzO8QPI9HnrfwqtLfqQ
uYD8QwJZw51uvCvtJeCiWzffIBIxt6LL//1Hs0pvKHSdORC+rp/PcRd7VR4nKnJz3E6+76q9Bif3
zKQe+3AHk7oEps1+jeXkx607uNSX2jcsZtbCaljFj92FcNfuhk2xic4cCfKxYXFryFB4DQQejcVJ
OsWeEdDmaV3cyJ1gJ7nSZeZabrmZjSft8ip+slbqQ+tQaNsnF8UTQIfhCdEI78yJvsBgzWcT7a6D
H7I4cGP0w1AUnEdfCDuhqdqVMKnbqFYhBE/qezkae0vS1qOMSmIofW9ENZ4h0++Fmf7sjAiTOU+8
htq85hV8F8qsxN78dfoLHftA9JY0DmyLzbW8Yxsjkeme5K0bQzvDpX0E/iUmL6eDHP0gB0EWZ3Q3
1lMd+0Xrolu/V7B8qf3szFxrR2NoHFK0AEyqW4u1bEZaLpEVI0jZSPdSjH1s2ZMfTlSnbFrKP5Ej
fITwf4kwekHtV7TWHUhyiM/idQEtGz1WqdlTUP2JqGW/yfEWXrWj0mHCMdfBLZX6TwzAWkRFu2Vl
6fUzrrtvSMrvPFSBeFz5BeKg3lotIyfF5qOwRPxvmvfeM98UC6+AWkarfTJ5XIzeRsQO0J5KAwpZ
ML0FhndVDQYnjuQGsnEjBKbsBnHnrRRFffGRmTW68kEKcECXrbd+lNt1M9Tn+n5HlwIJrSoq8xwu
E5AoUGMdjXlWK+bAYaa5poV2fXvmzjpSwGJTHIRZbIqu0PtKQxfL7Vx/2yHpvRJI+jfQuFcgkXjk
GM7p1ffx6ZfH62HExcmOqwMeCpnEwCpNh/OpXPnTiPGLuumUYaNG8mwzE4SbeGyEdYlMK6IANwMU
VNvv6m9Tncg2ZKWHScwFgBsoQtfiVSQjpYx79UOWyM+nf++x64BK8CxSKxqo1UqLS7evrSbTaT+7
1ig+VjLPW0FzDAsjE9P03L5TL1JEUxSvfIzz5GZCF9M3zHvg4dEKs9/ciUvA63ktPIxjeCYh+Jrd
6dROTUNip1GzMuc1dJAPaFDmyymzWlpKYnhhtvVzbCBpB0m9WoUp7k3JhBHk6fk4FlNROMtZmoos
Lvt7SDPU8DGIaXV79AbWYlauE4QJgolqLLzW09GOzv5huLn2eTBEESGmmHZr64IyfrKMatsXwTcq
cVfFaK7zXMcbJqjvo6DalX7tCKb4lBnCNR5t+N9MAvyIOt6NGVS3MT5zVi+4kB/3CYajwB/oTgAh
XpbVFSmc5DLwO3d6aBzJba8NSs8/AjdeUYKRVrLdbEJnPFfsPT7/f0edT96DCRmRDkHUW0BTRMIz
dOw2WMbJXKRGUDmG9356+r9Wlkk2D4a4WGA99HAlbRhiItZ2WtwOOBdCD9uk8bnH3pHjDjwKuvMS
HhsGOfznYbVSPCjeFHb4kq81U6GM/lORijOraT7MFkfPYZAllgmD8lQGttC5irVp0pdI9tYDVQCI
srORDxZHZ9Um55+9jMg1jt4ZeBuRJs/nYWFh4XWdTsQGaXfbxM4Ffw5XvzVW5U5AUSAnmR2dZhU6
8a22Erf//jNWlw/jL453FSu9Im+ZVsPbjc1rOp6TXzr23Q4DLL6b1w1JhqRM58oixljaRV5fmf65
O2Oh/PPnVjuIoi9S8nIywsLPY9bhLrxXV/E6uKHmCD53b61rMkd8fakIBraxO73+z3y+pRKcSilm
QJ+yc1Hicr2g2XhF+y3jFhYL6xqex1WtV49VFz+eDjvv4ROrZkmJMRIhNHO8JkDtJKtEpYz4b+q0
fZ3Rxa2moenRAFQhhK1v/G29afbKpt01m3p7eizSucEsDiy971AToPzoRrv8mlIHpqIPxjW0qZW/
8vbd9wx/t9XpmOc+2+LYQjYgLdWAkOKF5krbZhvvpLW4PTs0+cx3WlxOQyvLmPIRp1/16+pW2vpX
1tV88qO//nBuKx87+FXTNME3KBbPg8UXS1MC0XVjK1e9XQYvvd7bXqsh27HLVPPMDMrHTv7DaIuv
FndCIbdICLlCr39Ls3wL5+dZnbXntCgVaAB0Kf4/ybuCplgQlxldwClYU8TemkW3VTWDDkPzlhvT
c64hcjVmOIUlw4MQipe+UD6qfvRCxVnAwArFJjlKb8tOP1NDOHo0WUAm0Y2m9b3cvNRjTD1sGQIy
AU5oRHc1TNGoUs/UC46tb42yDEABTnlteXPh7ow/ZlYQJnlAzVEFanZ6NR/L0SmC6JzksiZZGJd8
vkRGCTed2YmeZSaBZbczt9l+1EAuTTe5O7uqj92Sh+HmVX+QYZiW6MlW8RFucDA3scuNvpN+pOvJ
TuoVHbKPG6tD/ctbyWckeo/t3MPYi0WuZPD/Cr1jkcN00gHYldJaZqEH1fPQFE4FaypOavf0BB/9
ggfzu1jrsqcn+HMzYLGFCy4P6Kg8/s8iLA4ktL38Ipm/YBwLTwJNIn3qfp0OcazO8mmVLA4jGbUs
GdRD56p31qW+yW4tF28U7VL/bm5obW3Dq+GbwiPqu7VKd8KF5zkkcY1F0nHuul5I+/55uRx+xUXW
kyO/kJkyw+VNdxmlq+SnP9k8/+VVeZdvwk3vViyizgbHYb70N7GDsci54/LoR6U+iXsUwOQv2JpR
SYc46JiOqMasSnnNQJmenvFj54v2d4QPRMHBPikjTzd6fY5gvGvDL026Es3wzDl89PY8DLLY+2hV
GUMfjGQgg93g22BLDtmPG29+KpU7rHMnWJ/7fB8v2mX6cRhzcQBMUN5KSyHmx7W2g8e6mrbxpnak
Vflana0QHs3uNGS5NRrEPJyXSXJmDXLXSXiN9Xed265FDH8RuLOL1/gO4N3PDlc5t1nJ33Bn+gdf
EGiZBQweENaSdoV4Kt5xHQOFgPWuRZYbtN46i7v302GOQNnA5h/EWWxNLdeHxJymzpWsADPZQXwq
YokalgzcqhPV2s7rZo9FHyDFAf9Ysdmc/gHHUge8G2iizfW4L32DDtk4wPkyJZ5UfE8NcND97JsL
ofdGGeItdjNnAh59tgP/5Uo0qZrQL/x8h/TzKV516pyBhVthcqx0hTqnA5yUXQ/S4kXYYLo9XMQc
VJvozKY5OtyD4ItHzzAlakFdqcO3aLgEq5/ZtQWYU5YQTcshmzup0Err01N8/JI2ARCxkGiMfKmL
ZEVSmpn15yVNtXKDHbC2FunDyHa2sc6c9keLD9pBuMWSkgOlxQ+KcOUanUOgN6sZVl+shWe/s6vr
ufSQ5K5q2Oe6FGcHuvi0GvDipDGIPFcMvee5g4B52yp+pebknuseHD//Dsa5+JZNqeYRLth4rlNi
GWuAT2t/jamqPZ9FSmnnmS0457LfI61ENuxB1DlNOTjaefdZ0aQRVbzodsaexWsrm+patDltd/+z
hbMsSuhta/hBRKxolz1KDvaeD+puoIDU3lZP527Fo3fW3wNbioQjFoksY83Hy6xp3ajpPpVRe/PE
M3zBc4vEWFwhtW5YcAT/GpS6Hrb0eGzzxV8VK8H5Z/v9/229Jf6xMMo8qhSDu6NXbLN4qsLIadKd
15a2EYdnhnY0Qz2YwTnvOFgafSoiyJgxMs98qcsdhALHM28jqQEIQqYz4nqLtcjpNXL8QPt7gPNX
PYhpRejVGTFfrSiUVRG/ykULtaJAnOSG6ueZS/Hr4jd1XQEBrXFbGLhULXJwv58mUR6mdMMqeTS2
3q6xMTa8x8l9FZyjbizXI3cDvWwZqgjwZ+1LcV2Y7SwwG0Sk3Jxu6lq+shBRhe8zAr3y1epHnuSK
I6H1A29lMi4C0bNe47Gd6TuheiuAmgOGQu0X09TTU/7lBptvLRH8B21LKHLmEnwSjYMwNUUJYLrN
X6ixFXaM3E4ztqErNJO+1nMff+3UAaW1TQevXCG0/IdqYANYwpy2TQsLdcTbkrUul9O6qMEEnP6F
y2caPBcRxC/UO41nIfySz4sirT2j9VTwI0Z+M1sFB60b+fDhwmuoTG4Z/XsiePPiQ4MTFpFqKrD2
xY8JO1iEnadF5RQBr6i0kaJRADGjGNO1VooGVq3BOZmRL0fIHE9VUPuGxKirs3vUp0WPetOEm3gN
lORC33gX8YWwNiYburaN4/Wm6s/ssS9Z7yLeRxJ3MD482qx48puSe81QVgYNauV+vDHu/Fvdje68
lfZ4+vspc+p+mGbPAT8yJMRNgR0vWUumXKH5bnalO0iNv2qs7mccNXtzUgY38/1ooySBdaeXXbyd
RIyuhsFLXHBqxcoqdNUZ5DawYf9EzjDkQD4apKfBciJzqm8NkO92FkX6Q4Vj512dWOWmzxN95Uvd
JahPN4mzcCNacbgdDMl/NDw8yhEgTe26VXrn9DjnA/HUMBc3eBbXNSirtnSxMYKZp8jgRMft6Rhz
trOIoSoqe1UVqcHQ5/+8VowhL0OUYkEw1/hBF/dDcwsdEX+Gl9Nxvh5XikrxTVMBu8LJXPbnw8bH
5l0ygP4GKJ5WxkZPzHuxNN5Ph1me96yMmf5C1QqRHoBbixQrxiy4QWt95kU8tsmuNeV1BfxNFO0i
O5fPHZu6w1iLz1PRR0Oo3CrcSf3VgJ6FTLRVgdPW0jmyxJGFAI7H0kEwGJCPl5iALC4VI8Ex2dX9
u7CjZ/sPPs7h37/IOdoxsow04+9PtGcaV7YxpAjmnpN2OHYuAUuC80yez0pYnku+3icTkgiF28JX
KaTciaJd2t9o/c9g2OZVgUv5JUnWJuEOC/w/Tq8M6aPVsVzqBjxH4JC0j6Vlz1evvSwVuqJ0Bdm8
HEWaSApKWeswQZ0d4sHwf2i7ruW4kSD5RYiAN6/wwBgaUSKlF4QsvPf4+sumbpfDJnaaq7171GpD
Nd2orq6uysq8iYqGA0U0pxwxEXoCya/XGFEbSACr9JhnMHugdKw2adCzhTdD+zLiVzddE8XnFlFB
F70bAHgUDAQXHULWMRh8lekJKrTHYYkOPYTsRX7CKIaUuLwyf84xB5kVyyf09e+gmf4kiuNxQcs+
jBdoaguYUIjEBFL3ifi1LdYfaSfdQVrjFgAPaJ0uocjPX6HwnJr5AuK+DI1bJ1vUCYPkGMJsAMg2
iyJPMTFuWApkwfh+y52l5hpQf86KD9L2j9IGQQfA4oDVArrkFrQC4PTHY9qUy4471PlygDqUk5Ux
5xhDVzgJKKwA31/NTDLam2mLdb8rlyaEqLAWKAb3VeQ76Iyu0zHfoCWlquVoyph64HggzjJuvW2M
SvTBjlR4S9p0GE9DM3YDiTpmKUB4D+GL0yDU6O0BYvl16UrFhN4VqqZTN1hQQblRSiM+60L6IVmL
oB9KT0HINnsoRJhyFyX4f3Czgs/Y5qBuhFkm4z4p5uO8aX5dL7elvj1UW38AmN815uV7OWiYjZy7
u9ioPlZF+cQXPBhOuNLW1S5IB2WFyLOc2LI2xKYyd7rXdhqY23vQJndZ6UAm+haqqaApBB4903q7
TfDukJTJhroKbxZ85nNFDeXrWY6dXC+9WEpPmt5+6zXNEaTkcREwwSmqT12HadkyilxpGBQvhrYA
P1SulifVZzVRW3tVFwdKv6vJq+NTzsmClU2qil8KGQNwRwsmIFEVI0Xai23AnavkoKIBQKNflzE2
uqkoWrctuZ+xkD1q63DqDRWzMcrCsLUX3QDdwjwfDqeg0e2ZNdoGWcvk9rkRmkH5SWYS1u2lKJhx
Rn8cqTmQ8nRm3tTDliv8hhRMiz8PrXLiuuo2n5LKLJEN69HyJZ9EL1cMZ9bEb928hloth7I2Mwb3
dq5B/A6DFM2gFPBmVoqfMecbb0KLgYefZfPQJsc+fbge6HY+3SsTVDAXAFwxqhQmRCP/JbcaQIpT
eYawxwJv4bzrxnbXo6ICKQFFA1lh6r41oMAB4lIIHw7J5CnleleguJrH0eN1M+QqpUI3gDovZqir
FkLMkJloJaKv6GfJvRT1mPUoTXDpm7PwLRt+XDe384SBkMOFPSqDjvQ2EacB9kjtpL+PSzOxoFOv
O2C0NOugnqzaTu35WwSxJ/u67d3PZ2jYTuQWPJ54rxMyCUofY4Z3mgvxg5scE1zAB4HqVukQSpJ2
YMGEdj/gizm6hlIqldxB/rx1e/FhrKH4MT8O6sR4IeysCbSWBvDXz01FuqYpVxGkFpu4gxoDf8y1
FKPcKNa0a2HW/L+FWCMDfGWLchWotaXGnMKWDL3zpdh8zGy5EYa8/vVnemWG+kxRnERjl3EYD1Dv
hQUBOvq58JUZNzKDXHDnA6nghcBLR0GZ/U3ijNJ/rI4qoiPXhWkVzqjcqTkL3rPn8CrREhNwkAH0
pev5UCvih7HGcji//YSJzQA6mZ7gc5ZwX/zSTSDzntZH7bb1r+/iXkr4yi7xnIunozqJPChJYLd3
FpuU8PKT4iwWaAK80a9Z1sjDngojr6xR0WqUebERE1gT7/Izig9OfYLWRvZVsCSAHMYDqye75/eX
u0r54mYgFitkV2PjQ47RbPB/4o3lF9H9H20j4i/echrYPKiKRiIkSAFEGMqC/CzZcWhYoEQIYgtw
CjtinOad+xq7+GKM/P3FN8ukMq1lZB/u2hhW0hcmSNYZp+sNiIKcYrzrdUCggQF7M8SMN16K2S4N
C0LShRR0+8UXkeHI6pTdGlLvpZiXOQPnn1nikOh3wroUltHlcwAqkFMdC0hUew2QgiW/7Vr5LMXq
chC4BtPHQ6xmx1zlpgcwRcZekSrzqU1n3JL1KhzaCLihNFMY99eeI6B7pAqgI1bfPku1cROhGqp1
bl2EYlk7Q8dZJEdtDd297gpvPw5UolD9AdYAQ/Uy3UwpUX2venWY3SKePG2tvY5/um5hJ5ciJtD0
kw0dQBcavYm53TKuqml2QcayueAWMaVvpJNRtJZkQTCMWaV+U1cFTBelOoEA4nUec0IkRl54HBAN
mHvCCxjXMdSPHkYP2nTH+Tid2B2w3f27MEUFpC6D9AlmYWdXjNuHEoc1FyTWBpIM7HUYer0cKgzp
ECaSdRXLWcPZmYLKNkDc7AOX6i2n+Zv0+U++18WSqChUpYbaRJCiBJJSGC3REfwJkAKncSYHXKon
EZOQDJNv76zXC6QuRwjFKWPFweKm1j5mEQOVEz706hpcX9kb4AblF3ThUdrUpprJymSvPmcQPAtK
9LjqL8OH8avwkKKS55aeZiWfytKKkDHaKO7xD0U4HlgxkXyyK5/02YMvPHTEtGk+5/gloA4wO+Ou
ShaTz1onKg1M50b29YXvH8GXT/p8rV6YKxO9AykDPKg6Ljh/ld16iY1Je+Smc8D7MgNb9KZnSm80
db/kXMnxEffssaCmwxSpxJvzz8gGgY+NjUX1E2SvH1mp8K4boVCj4RkqYJyDciOIOY+LOtbgANM+
8u0h688YCGfs5NvIDFd9sUG7UJO2UtymFYTCVoBsmtv2S4tiis1Zo9t90lYTWCq/O6ma+W9bb2RL
NVReDYzp6cIbkh5Qsy8ban2IadWdJH/h+5+x+KGPUkuuN4a77K1RQwGRTGGQIiIVPgcxizDfqcy4
TAWIGt6X44BBEc1ZC827vp17XwxsLuh9oTsl4r57HahF6BxEdavDLwkFtRqIrY+CASP/YBkh4fXC
+eUojnggFBFdhJ/yrJut1psgJ7i+kt09U8ilI+AixTjSayOCgoZUF3Mz9Gq+RZ3k6eDp0/iDhkry
dUM7KTAc4cUSrXZSCFNSAzUETQhrssGaZKWLSa5Tw6ucBn1YhjPsBs1Le/Q3ArpXLvKIBM3NTiw5
HM+pA7lhn3j9FMq3oIAzRVN9LLyEDIjb/YGNrifbR8fLyx9BfcMmkbZO6PEj+DD285AA21T3HQCp
vbh8aYcKXChmc4oCBCgSYxXLBUeDNR16K3Z0G4MxeNdAmMRuPJGFj3oDXHo+3hdfleQZF07aSICC
gqGKGJbc0QOfDOYVZJeNEt91VHQFVBWSqhggpw53BwlC0QAptAv52zulRDwGyZMpJp7eM24BRN23
Xw1kSTpUIiUJ8m904zSKjU2oGkxRQycPgi5gI+H1g961Tj6vfh/pbqXwn7UcrKUDyqQnlNRsCFj6
0D74EYGiH9ob5yLWKz+OgMlbtbyCrt6GieRUccaY+5Bh3s4EWayNpaJuyvHf1EF2kqUKhao9KMtw
FiKgBfgBxMPTmN5FTRZEdapbyPUDlJ2Jbp6dyn1jc9NcWLg8wPsD8GLecdsjyP+cVNfCOKpUqxtX
vwSG3xO17Fff64WdzvWBG+YEVBnqw6QsrTlC3VVRIWzbfwJVs6Vo+G+ThjnWIc/CTRtsYHkCYRtX
x6i/Nxk4AA0g/Yr4Xm0mEJyUdt2PlrLIB0NsHaWPw0prKktRR3/mqkdQtdwvbbuZkAs0U6G3NfTE
ipjzxeWhiBA2JRmKnr2hmRoYNOfhCdwXhzUHG4w4AVVumMj9TR7G26bNzQVqqxBmgvAeBGYwKJqj
hS4YHNhikhOGVl0+4wJ9Av1hvIHkShrVu7itvkH+zpFBOKNVJ9AUA9T2Sx9rEZydeBHJ40EFawQU
z810m6VA6kBA2jytbfV54h+MDCUxXR30x2quW6sG6QoIxXpfUtvqoVaKJIj67gt0EQOh4ZxNb8G2
Uk03fDJKx7jXT1BMPknZ4A7K5icNB0WpdD5jYFWyQF9zAjsJFFN64ZxuAGv30gZK9Ta5B3vAEoKd
NTanaj5kdY8nXSuasTQPJ8nInWlbzpgpPYPIZzpCVla2Yuh4KIuq/xw6frvtqlQ+x3E1BFkjfylr
pXSmad0cPDXBmhoPPDp43C9R6UDOvRSRGMbaAhatdr5L+65wRSXSofY6HQURNJJx7kpivaKbAwVZ
tT9CVSnc9Bw/Z01sqRYFCyTxVs4pJmdITjoONnq4x1he07BpqsbmUz0Norb2dEnGgJhs4BGaPUU6
Dy7HwVs2nrx1HyGi9wXSuKW9zUi2BB2Njl74XkuVhQmAyuqT5gZQpNIa8foHv40G5eHkQUnW3FJA
LClISEYBxDitSXmGsGRs9d0g22iDnRfUE80hEUQM746DB1ZE0Sk0I3WaWToqeeuV4wShR6E0lYR3
+AQtfUkKeEhw5Uv/FSQ9gzm1GRiSEqi1rtBPXUpsdbN6pZpPvrBlmDFKdH+JBmsRs7MiJKPXc/U3
rUwCcR7PRQTSrlnTQ5WTIN2h/BiqFQTGA1hmFN3LEdDMjUu8SkoDoUoSH50KzQRPjjOtwPDPU4Up
TT25a4ZoPagqV4ayIOFHV9zsDcpSgGhLm8HUxdtCxn8APU6gLvVRjjBlmXCgxMSI5sdCqMGAF4/b
qcEwbJgoSwe1IByPLoVqD6ivhGPSgDozj/vknMhTDKVldJIQojqx1h0MXZeg+IqDTtc/KFUFFZlc
hR4AyjxNkc/WwkeVBz30yarU7POmp5kFtSMVfc9YMJG/30v1/NgZ8UkWpu+rwj1JEFm2+VmqCUUM
3tRiFHLZ5OQN1O0V5QuEiUugELja6if1A1eCPFOvMdpbdW2Q1iCcxMTqag6E9HcQihGExkvlyd0G
0gcp16wc0qkmlKpFxLMBUzCt8jCClIwb28dhML6uUQxOHnlFLt9CWhXtrVxfnFZug543DsKqQ0G1
RJLfj0lkG2KDHpRQ3G/8FLRoUUJvHdkKWKhSc6jVYO1BOZHEkrV0AH/oBthsJQ70o5JyhpRAwPfL
12KRMYOsQNk6kSyuxc1RC+YmTGG2SY5QSF7Tap9VvcXI8PJ52Mq7SV8Iw5j6CYCII69LJ6ErPU7i
n6ohckcj/rVFT7ncfxtn9dcEd7YFMtgMRWuwUIDVSZ/DpNbBHMp1txOvOVOx+qgsneZUgtt9aMEY
IRulzW/ZASJXriojD1910M+q0be5iw/ZvASQsgffaw4m5Js2qS21AzlaOflG2yAYJUde7iytzDsn
SeoVatRToAqYbI37zxyhZ5Q6J8q/6kpmgZXWSbjC3LrZxm5bHAiY1e4A2TtzTqBTvjSHNckDkJdb
HQjYwD5sg/HLSSPJy0aoJYKgtjA5cOzcZAZumKKcQdKGV270ueG171qFe0TVwpYIHbfcdguNWLCM
yhbfjx3ewJwz171hquPmFhFnz23mRzNecGqU/9Rk8Zg3NzJhtOq2LbGSdThPbfy1k9OzsWGPNM4X
6u0Q4SGdghgsBbd23dyupXgicrRdqdkaeAMwp+QPYh/w2XKYl8mGnLBbpAUaq+cqnuxkwr+sYf5q
kbpg4zYpELTME0rIuNRAjcUIyTwuuPybJGJuRz42y3Qj1LynT7lidl3qJ5HkrMNiRfG3Or3FqGHu
jH18DxXZUyvl5zJfcOCzj/hC7tSqnho3NjzYTXABbqgN1JXXZadIK6BXvvktGh85Z8Yt/rgU99Lc
hUYb+VEbnVNjAdOwm/QQB+B+TBqmT/ICAMkq4Msms5Z6ROtQhArS6AiT4iRa7+hCdWqU8SnmJbNZ
TziUFubpVnviugnkCsmp5n7I/A8luwOEwO1y2QLpmocfu4Ayq0UNY4IGqy7cKGgklH37YVshwzmA
va0A4R8CsyWr53kOwasdQt79Y7OCpMyA9OT2sRZnExzS1jyUVt//0KMBL6OzlPOnssKpNzBjB7Qz
z41fBO2Q4QaVoB8iCeDiahc7Nb4kCPhq9HFORStNNlCTFwi0SdBV5SPXLOCAE0zwO3/fNrQtcZr7
AlqCQMfL2LlBdxKlHW/nJHvK5/YRiR54Bw3NlvL1RyaueNrOyLc65AyxFFb64kPi3mnFKjYxG/bR
qOTIGrL6E6SwLMOooY2x6bPXRx2u5JJz5+apkeG85dp8RoYCKPqofJgy3Z6G/KYWtC9gyWjNmots
ACcgNN0P7qw2YB+WCxt55xyUQ7LYkyLfQOtUDRINEC45gwYyEJZOgUxnzha3l2YvaZUvqCdBq3mF
nl6sSZsNczeTALYLPhYEb5vLGhAwVXb1bhRtaUilc7YYigk5coS6XLiVJ5AvztBSt4dR+pTi5zsC
Dya5ZW47KIB3stkLHWcuovYI3sPJkbQUp4k16r7Tz8E4HX4/queS/haDCZruNZ6kfnTnULQ2cFNA
TLlEY93sHgnVUX3bYQesDiMEM/Pps/M+1/FKwPiQIMA0TUAUV1AIKbINBETm7Mif8i8YmEjcAe8f
AO1A84pr2qwsVj1lb8lYLAoPAEkBYvam9oBUBKonYBmXyVSulYbaY3kC1uxMpm9iS34EKGP1C49V
+tt5gL2ySz1lwT5XtcMIu2kXndplvAdpKNoSUPgGGjdjlQt2NxfTjMDYK5iKp+sSQ5EN4HbS8WHj
PjWN0fg8dV1mDYrw8O/rEjqaV39ZousS5SoahIFoRJVaDWcPe2nmQRt01oqpDNbXe9bDoQoCr6zR
VYkNLN6dCmt8OAR5aDhIC0HTpT2CeDC3tJPozg8EAa/7zakKUxv3xQ/Ggndet69+AvUh13rT5VzD
TyDV5Dqc/PzIeeBAZ3rMXjn1lSWqKlGkaEfpLT6ickMoumbZTFBKVW8gvWwlDrjJAS5gDaeSgsO1
DaYKEqs6KArqxqh64OEwjs6CSHl9A3cPwoXDUJWIVI/lNI5A98LJ8ee+LiHzDeaGKEuQInGfrtuS
WMbI31/UVzIgd7uEkKloH1YHaBAXz0xfBE43HPwYTQDOke3yhCvVqr3c6m0wdjqzHwG3UYWrr983
d5je8OQDCUR3THTA/ilFhsZrBqnNUFuhDes2IXHGZgtPTeNtMXKtX9d34M3sHypMcKIXG9QOjFKd
KuUCG70DtiWrDhOXA9sbWW5qzXZnCh/nx/aRYZW4Ju1GgPejB6ch+rwBUm1rM2mRUpGpIu178QDZ
ej9GvRJcEosjTrhR/vUcE1mnoghAD6N3+pYQqzaipWkzTIlngWgl1tTYYHOyQEiOsRiU5xcvCdvo
X06m0zapUJDXUB3gW9iEtIgLjQtI2DHqy3secrkqKgQMEqRfFkgju6gOgC7QHqCuJoM2jfG59o7J
pRnq1CfjCHBJBDPQduBau0+sKpCdOJR/FAkuDbMUzT54Zl34o67tqw9HHQIJpblOV7CJLXLmo3Eg
9eWmsA2v8NmT06z9pE6Dnq9SXY9YaNLeSCMHpekIKSpj6GYvhl7uJqk2XwSdeojqrR6wolXCIxk1
CqhNWowvRi46+oApCvTOMPbKq6Ave22jyhSpWKYWI1lhFUjH7SCcyciecMKIIMPW/p79bYoewy74
TdC2pp/cpeSO8opQiXINrzCHePe37cUOdbfPKL02iowlkbnHDiWkLxxC1Baudnfff0hdJGaspe11
SOF8LzapEwyBzrSrMaLsJseJUDHwwO9FtnTa0AjOVqvxWH0VpkXqRIvtqKzF1JHRfcmtXGC8DcUm
ZNed8/vy+c2EzZql300mLldKHXE0TkG7H8EpZ4u3lqPiSqlDrsPOWZzxoQUNItJv9qg72cArfmpQ
p3tWBbXvBZgl18/yA+VX3/i6WKKLBxKY/e3rx4LlQtTx5pNOSIUYrppHtyPK/5F+/98M0Ed7U9J1
zOEveQry6eZWF75eN7AHYnnlkRQMA9KkayZ02LAFwAS5Pw4zPBHlH7GeUei/H2M8ziF2kc5PCcdi
lWQap6LKygMOxCcwPhWgvyX9qPUHubJb9x0ngazkn10DLdHXIUxq0NKsRuwlqqBACwhmn3uJC/ZJ
AsLoABEyAslcXMmcfea5vx4+NRq43jbpgsYHTmHvQJMVfA9CGZCFVsj+lohxib+Zsf6dJ/wVZTSe
ijIziOwgNAW3JG/O4QbkrJmr2zUeZuHXAXRezLjG2loqyEQopgMgjGtuMAqrm0Qo0wFUi/gGwpIN
MnZc0TsMvyX/5LWvScWXsR6bFeBrkvENR5KBSdM5cTFU4klONJ3T/3jWAWd87T5GO7WrKMIgXvpm
25fW0rr/cU1UOJkbpU7mHiYkDMAEqPJ0luDrtg59qABzws07qF0Y9wPw3a+XxRlRFmEs5q8bSZsu
biR++O83EsaEX1vsp1lFcwKrjM/TUXIbd/Fza7R1FGoJz5bNGohjHgcqyuRVLPAiyY/Q7XK20iqd
orjLgWUgjGXQgQLlvW+wVCX3L0AV9xyUPNEto+Et6iasJZeTNMbt0OfxjfKUoQUMpL4GCEWEj5zg
ZQhaB9altAfdIKwgf1um3CgWUoyVrM/Hf4DiM6pcOTihBWsNmi/v2F7yz705iRfmKA/KU9RJeQ3m
egdfczQhMGE0dqOfOCUQfM0ZHMGR0MiVgcdNHBYBwu4VfGGd8iaV77u8Jdu8xoKlCj+XjDW4/DzH
eG2BlP9sHFwWbYrfFweCGjSrLG35VBefVijc5CbeLfZs87a0YD7LmvnveRsuohuhJ8JIjRmLpYtf
SQ/21CjHL8k4NPU3FGjKjEGHsJt9v+zn85DzxWOi3JZZ7DPcVERqsFh/rQNE36vVux7qnr3/yp5K
1BUVbRVamSlWIhNiq+8iyiTCWU49TvTRuHMwgugkPzFSd4Ayo606ClpDJ/5e+ywe/uwlf7Fi6vIC
emQptHKYXDUd7jdQFfFSZo7tR53Db4hmU57xekNzQbVLJEJbX38em+jrHLWMXI+189SNNmntHBki
PFlQvjUYO82RpKsTa7JmtyB9ER0k6h7Lta3uMUmJA+ONOLDz/XZDniLgXcgQicUHwgaXrf47ErC9
SiamRQChV6C0CyD968AvA3sL2nhwwS0z/1AixxvLU6GLN2MknSZOOyipHiojZC4lxsVKDugbZ7sw
TO3sNnK1EkkwXOtg9CgA9BBSc6sdUfuyJl+LOT10ACpc9/DdqHhhk9pmQVO3vANcAWSFfFDVSjh0
3/gMSjoG837bTYWAagRwE7TRKMu83leI3G4Z2q2/H7IgbjzkHh9wp8TnTZAGWcAOXF/abo0Pg2h/
GaTRqZk0AOVbYj9XVMWB3fwwPaDS5xnW4EDkLDIVsMKk7sRkdCBB4c13vLBLvdg7sF0tOiEyxOOu
NjGRjMCbfSV0u1D4ZbZudoMttOpkTHzwAFZS7pomSqMsE+KCFg0AgumHvO0YR37XSS5MUI6pZLpY
VRFMcEl3kiN/WW+MLgGZV8UY19rPCS4sUe6ozGLCDwo+GXq5pA4AqOFD+rFxDNJKaE0pYLjI/qd6
2Tyy8otrZFYqzOsRgkTIEURe4yZ2ac23S7g4g8UW99lPti6WR+UgkJtUsjzGaeuQ4pEXlnRoRCf1
YiBGHxRvOCehuByZq9x991yYpZIPDtN2xdrA7GC3n6antjRXvC01t4wtSUdeYCCvrZsbwSH1JGae
t/eoVDGEBCZqMEtAP+b1Hk8dV6GYvzyzMgYrLOWg7vrdU2jVE6tTs3c9XVojX/zyiwJUURk9rMVt
VKC7f4zL4kM5iQ7Dc/ZuiUs71LGbl6jX23nFOwuP18rNbMABvMR/RwmftX/U6StBo1JvMlj8OL8K
5nMc6sf31jR3n1mXq6LOn7BWIAJusKrkiO4zuDJvMjcTLNmGUrWTZp/fMZ60dy1cmqSOIIQd5zQb
8MHItLCMZ10KApVn0RsIw+GdtbJa7HsB89IgdQhzjdOkucd+bo1gGhG4wTimz+9d5Zc2qBMHTJ4g
DiIW9UxWB8isAq1JoE1XFyLGBnT4Nrw4gF9wlvwHD8C4tgYaVCSYlwPzg1KXrlCqc8V3+CGLG3nZ
UxlOB6joeZNleLVbgp+CkTHvRvCLldNlcX6J6qIc4EHqaQEgX/LBg4FxSmDFD9yfvZkvrVGxBRBQ
HMMay8uC1J8Sc5XN6Ja/rb9Hx8GR3Sxs5gfW62a3HHhplAoxWzosXGFgiW+aDOxHMsOR6NnUpceI
zTMxMeFErX+RXiUHUuxz5ZeBaOeuFnC3IED8IZqdx3qzMr8lFXmmPmvrFPgxJDKxr9YA/kd2hFG7
NiA4HuYbmeWsdFW8UCHYuhLu3AFyrRzqEbiQ3dbWoWE7PF/J7Eo8IxgYVPTRoQwEoV0kAPG4WC3Y
Z4SFQVrBskCFG60Xa1kt4C1GJIu23EDemk/HmJU5McKoQUWcocq1kgNc0MX8AqgBok/agIpKipu9
2xBncjsJmVGOcTMZVHCZm0pYuBaRFELCcpgfCCcnepSahxIOu0W0l4W+HLs3hXF1g4bt9DutXh0B
mmxR1wXRVFo55l94u3Dw/OegVctxv0ok9czItpdFXdqnYo1aDGBN4rDDBVrpvQnWJxPjF5mrOaMt
WVtuhiDoUnK71c1q8d9RMLvuSW/q5bWQJp0BLvznXhWZPprnEz99Vm0y8t95mM2AVgqwPdcznd0a
yOW6qUxHrArVmFqY7R051O9mZ7QGySoSuwvqsLYMB0rE4QKXK1C8G0z5pvJlzAYBMfLtP3oc1G9e
Z3eYBAed14rDRPpmpF/QZh7x8czPwir2r6/8H+IRyEwUjFES6q3X1pKma+d2gbUiiP009TcA404o
BBybEAKuGaiiF2tkGN3/yH/bpFUA56nL+i3CmZKq2VzXx7ZsTcay9lPkFxO0I4sVl+QclqWYpKSC
AYo7PkZwJ46E4BRhfq05CTPL7H6EejFLXZsQCe4iLcfKOpuYhfsqdmKn1uoiPIkWGxb3D/fXi0XK
c7O6hOh9xf+10MQqbggFzYppufyGdU5Yu0q5ZgWSqhGklKg2lJ5UZqDq+1gDvXT92+3HoJcVUfl5
I3OqOHcCUo9FcUCjCvCQPJliFZ2BbQw1cbrjW4NxgZELii5nYGbtr1OgUFdk2y5bNWMUw+X69Vhp
GoZ0noTyu6zP1pD/vL4+1pGjKZF6TLFJAw9jxDdlOMnWeZGtWeT9seRezATasM4b2fHL9+LCa0U1
4bMZhsdjLqmWWKQSu3Woyw2kwohoLKB3IykxwRikvqZsVkEqGzYRo0lvC78G4ga3Ser+YaoKlk/I
0woi+MFer25RpbhpJWwnabHKjTv5DcbNbdkt3WINmQnjfkLwYo7azCgWxRLEujAnguUPEvT8OJl5
dLd2T0MPzPRidegGNEVmi2Vl/ZHrvBintnlK+a6oSbRGW3IBVoYDhsnLMfeA54fscqBzYdOE7x/6
v20+K1JceI+grkkHwmmgtKpP6seVfN9DAZWE+VaOPz1rpQTvqAjsR9IXq1QAV/qV49PnKBCSSPq6
GYoBhD+t4bxYpGK3JOtR0XfklKAGIR3TcL0tQZADFTgmruofovaLLSpqi7NU9IDIE59N/TgNoaRp
QXcR9Cg1yAntbnIYjrMfAl4MUpFbLiEAl+XPBiU3zqzeK9FvPWNiytqc2MDLqsCfGQ0s5jKpUJ6O
2bjWyGiB2VbcrX29zMoTMtYyWb5KxfGxXjI5WbBM8lYeFVv/SARaxuK8+Nt5tDcnMW5Xf8psxvay
vJWKQRsY7ctihF0CJtvspbshAKv4SL5oWd6841SyLFJhiO/jvMJ0xV8WMySjf1vsNY+Nn/yHksCL
C1GxJ45jo5QgruOKuLXC32jNvn1Ga75jffsvob+t0f1V1B8aVa1gbQzlEIC17WZEsQ5jYcg6guWO
PEfet7EMF6K7rq2eAP+ewDCYBMlltkHfCnJ40Nax1A8FBg+86MB++bGsUsEnk7da1Injzhi34bSQ
wzye0PIsP2WEAbrvV5ejAa5A3B9L54yggwkUzE6hI5BbJaaU8xCt8ncsjmWV/P3FDaLncyHzmYhv
uZ0mvNm5hLOuH8D9/O3FW8j2XlhIE06IqxLbpyaJWWGSTegXs8+OUwKkVa3cX7fGWg8VZWawZdft
QKJMd6pnxZozpkoG+d5vE9KXBVEBhRtFadJJ5CSX0XwG8tbazu++jhjBRKKCCQciQ3Ed4PPAmA/2
6pQOtEBIB3rEZJQI1ps/rXS8LJCKJmCNzfWUVPw7O/Iwecx/EcP5nIZQeOVd2QTFrQ1iEfnfCwsS
RJ4q/m1YprCHnRQJ80Aen+TqfXUnTWBXecfVy/iUtMTcqGRr1HPwFpKfCqrTepiwlR1QCgJZkYGH
LrjunaxALVOxBILrUz8pWOGb2i07kWFkwzLxrIuDt0XQJtzIW+aNLXadmGWLCiM93xZSj4lytwfw
nfgKiIqQoKnvqUMxToRMBRTUgjAijXFzt3Y2typdzcXwUDA4demCtAF+woQOsFZHBZWGPOTl6c92
krU6Kros67IMmM38/dXITprC+XgUrPnmHSU91sKo4KJymbzoET7bGxdhuiMjMNPFLDVW+kwn10CM
gWZdi01Dvr1+uBgW6NKVNhWdklTYuYXrMC/z2Am8e93CHjHQZYBSyH5eHCm+4vlha2FC9kgFqbhJ
vec+yM1/fcoqVKBIhUitWuLk//7LsIISza/dS/rSQ+Dnj2yxPhIVKECq3goKmPSf1zWMjujpYe9F
ma3bIF8AQ0f4jvSYEeYVKmLEYHFDvxxGuYMcQop6O2yggLY0T7S5BPOozDox4xDTNasuygRhIJW/
Px5gYZxkunBVg0QkGuI/+oaMhE6hgkalC/2w1YiGef5hjnxVvuMX3i23c1f1jNof0zWpVKRALpLx
K/ly/x58sLuFEN8BOAzQO+gyvj7czQRetTnFkfu/KjJc2KJulGXqt1WMkHZjksItHYhOQacXkw5N
2FiFJSWM0Li/jxf2qFtF0zUh1TmsDa2yv8b5/veB+I7zxtpJykNyiEQVEUR3/mAnyUa9ScYvFkY5
yNjIuZrmEgq2imC3fO7Hwu2ccTbfjjYj+O9GkRdTNLSgLRU+6wGQBMmJMxynmzhMl7AFNKW2t9Fm
gyeIv11ZmkFdNrUK0ca5JLvIfdFjt6/cRv78H9dEXTOVgMeMNmNNpKElOylGr2dwCCYAtsY2i1l2
v+Z0sYNURrroSkSI0iEi93OD3ws+Hpu6Tcqj2k92b32/mH9hjrprBjUWjEEhH+x5jPB1nfJdQxss
F6FCiJgkutYk+GS8p3o650iY6K4OZYDUlOjIscBmDOen0QN9PYIkesF+bivYsjNL7j9miZtMHePZ
sntpX2wkFT1mo8sKCOYB42mESt+Z/fx03Q9Zrk4FjFrv01RuYcCQvid1a7Y572itbF63woqCNGAg
gW6O0Okw839+m+j0HF1VbrXaN/L/S8QF4+7ruyvtkjTrNdyTf3B37SY3f3sDOL1f2xpjfuZl7n+P
FehpxIuCqgFZa2abg3z9fw6EIBV6bTAu9TQFnwrm4DXDAv9Rn09WZBxLsPipH7aoYyQd151Rp5v8
XJS14C6GuVhzgbC0qsUxxt5i+OIugPNiF6lQkVQrRkcMWCG+mB62g36UwujwjobG9dtY/x/armxJ
bltZfhEjSBAEyVcuvc2m0TJaXhiSbHPfd379TYxsDxvD0xj1Oddhhx8UoWqAVYkCqipTFXKNUl1A
IxjDE19dJeSJ72UAhAjy+aeKI9sEZSV8g58nqIDpBxvsEvbMm+F8xWOyqaPtG9lqGwXkwMjkWFsZ
FjdrpyEH4ejyoYJCYB0+5GjNUQJyb0YpmIsOlz/fZg68MiukHWU3WYqJUdkdOle8tGpnFIq7O60s
vhR9VKHfciglDnMZ61GAOt/ZKgOnT8Gws2ECHg1ws6DU6Yyc/x30gZcXJwmAZxhd33L1MKuWAq45
DTdW/afRPSXR58smJKmA9fznKxsRhZJSr8NGPR95N7h+i7c3dyBH/TQf5RAiW5IAIWXeNFNFYa5v
PmUNVnXKrKfLS5KZELKNvqAmtQruifPXSb+rs0/oX5R8GUlKYz13+K+2DefiqFkFvGAePD772rpD
jUp+6w3FHoyDqL3KhrIvn/3Wc3fByqJCSi2ZuTNkmIMqQa+u1BLPli5KAI1FyyLObfqfK+f/9RUF
LGvn4TQOpRmZGTbyigNTAoqaABZGhD0sGMCCg6L1nbMttF9501zm24kcgyV4LzYFzLpqRVYLc9dQ
t2yODbMXJHweC135RxwMDJuJj5eAtBmTcppTFHe8Zj498grrm+qdEp985iNb2WRW2oKYF9nO2N3m
8V91lP2XcUYEvACRmF7U/AZ77QOObEkCetSNGo3UgsFCeRyWuwZ0rZfhSWZAyDdG24jrintFE38H
h6dThVIFbYmfP+sCrT5LWGUkCmzEFA6pg3kITzVIVHgVmh1STNjNpuVdXpMkobeIgBxZl43U5rf/
188a8jNEak3AjCLMqNUnsMY7GBrIheytAsSIBMTwAbuyvXkVWQJshNZiZgt/nL/itsL9+UKKLZb0
wc272FAl4jWV2dV2DBnGZ9Bb3+ZHCJOGn9/Q0iPxR7GW31B0pNXcH5Ubti94+0ACCrQOJMVu4UBQ
FJRJsmdZSdImTlMrI9h4sx5Hma7+udg5uHhDpwTlcw5+4TT1Jb4pW6AAIdG85FHCQarZ9X6UY0+B
9Yk7uINvgGotwhzoXlpflH1H/qNWITh3yTxoEVy0+MnTg+xniqrt4ObEC69Wd4L25z+PppY4J10M
mamOJT7j718uZBsq3GMGSKSwgvto2P5JYqjQzhKIlCWlugAnyoCuZJPnOs8AFhwztF90Tpjc8obF
BDMN3mUf4YBxKeoEQJkjCFzMM76WQSBQYj9mVefa1k0WIM2iO0zUXzYnyVB1AVCaclRA347lacPN
ML4rk9tp2V82IcvlxBK+MlVLPvOXnGsPThkqizV8hSUYBGlg8fdhUuKBYvU+WqhmRHxxYQ1+fbR0
slSW4W9+I6qa0LqGpLslMsiRNMt1XUM6xWIC9nCQnansmEWpxBU2V/JiRnzLLnuWlVZlwBXiyKfD
FxIoVwXTyoTwJKVns9UZAUwES6s6U6WAYsU2v7WGfQysVD2MrTF6S8Lex/as7eLa+mQOGJ9JZ+me
yhbL85YVKPYIScNosaeG+SO3nvJRoq2ynQOvlipAfRUo8VxzAxw3aOgan6cbwK4BsmbQ5DkEIglH
WYV48zBb2eSLXi0qn1XFzHPYTNXSNydlcsyyYi5dIsgkQP2EFouM0UDim+J8XBKX/Qgpm2GXo7Xa
bBt0pUGCIpLBMMfxV6i4WpmA83EzaZBu52ZI+D6bzUNjzoWXDVXlL0b0x2XAkm2jAPmabrIGHByI
t37cVcrgWTT3Zvqur1pPDRXvsrXna6W4NlNlqHIY0DABwff5V+MDzuk44qvNKBCAXe2joniccrDS
8VTGh0PaGYyReCyb39AuvhUHa+NCHCTJMlQDP27weEqsu2QcZDG/lX6sLYiBsGBg6fk1Tq8GqKvE
vtk81uQvc/6rawFnUXKamr/K5ajSJ2uo3RiTB5c3eMtF1z9AiIo2qCJTQa8ORHNOM+3B8flncY0E
pLU2wn/EKvQ0vbQJHWDEpO+rYw/1Pii1zJg6q4+YiJEPwm6lCWt7QkAYub10cwEkRewdmvKpCMBp
WztEBUGz+khIJ9lEmZ8IMdEvSdxnKewZFcTDWnAl6LIYf37zuBQIQuoToTSSdC0/HcLODcbmvktA
qm9xLeug0BzDoqFjWs2eC6K7ZdYue7seoZ/AJkz9pIs7FtpP6PN1vm0mn5UsgKQVXsYclmME8bJL
bWaF6+0X0qZOW5QsCfG5/3mp/0XqChmrvSJ/veFBeGFjxJNZr5Woq3h1hSNEeBOfMBZ3GtFSjZ4m
6fTRZrq2WptYY9YaGkwtX9toorsUE5Vgs/I4379Bd2TXnN7QXbr1PLU2KaAQxJzMIRrw5dVTfGhH
vF4ObrS4xFMP6WdTNpazSUu2NidAUjRplk25ucYDo0v9EHEhGfIuT3OvmaHQF+1RwCrQn1+DZlyx
8tsu/KiOlltYN28p2W7GlkbwOoUWEwxFCbHFhmjO1dDGu6P5R5mC2ILQvcRft00wnTFqqbYt9rGo
QctAa4nzs67+fpHLJ7zIKe78wFvzzfgNDM6bWTjW869RAaNKNOkk9cyN/o/4otfGhE3Me6rkEA5E
gaIC55AeOxSkXLaUaHLTU1drEjBKNeN2YjG+1au7rfSVfTsxWNkSQKYqVRDk9CYSyGE+LFmG9RiH
ZDTfE/MhGBJ3MZTvtlIfg2KGwl53gISHF3YLihnNEV2cjlqkLmRsXBzqknIo38xXgPTyy0RAYr1Z
lqgtY7OTb0vFnMjct1rt5A10mEz/su9upX6rDyvCUZ1QdBJrsGVp+yzF7IOlPvSR4i2qIWED30wU
VqsSUGiB6mCA6wi+LWuhgx7fh2rk9poquxpIfEgk0MDuGcvIv+vrF8orqxrr/ePQsMpM2DKC2kG9
1hqHzkueIeRBdRDNc1Ij5tMZ4yqqj9m19AQ4b0DEqnpx9gYiVpkzCjAT9FEDoWaYNOyHOqtOmX7s
SL5byBMtv1z2RZmHCCDT5HnfdCH3kG43qItnV7Gf1DLeDJl/CBiTm5nW2HwP/1/8Q0CZuSkHcB7D
2hVVr0sr01T8c+6LYd7UaDq8Dj1ltvifr/y+morF7hJrA6nlCdpW48Y/McbXJSAH+L0g7JNgXf+k
g383bsgtXYovbklIXSYtjdDWC0tX96/J9lHADzWN5gbcQhv+IV3dpSyFL04Aj3KJ26IyEF5pdMxD
sMVGxLscwBdzEm5CAIvBJl3TgjzkmvNbtnMCWiRprtbBwNHit5UfpOsSMCM0prBkz8gk2pJ+pUsg
yLdQAAxVbWiqNwAMbdrZ6h+mdqorCc5u30H+PophQ+xsqecxnyL1Xzdvf1/tYfNjEZ3oFiVQQhZr
1jRMOxL3CkAXPIiaBzaE2qluOswfQDBGSoKwmdSsrAmAoeo1VQh9Bid60qIb8m3a4TjZQbjbZTFI
T2Yvj969oV7J/+JX5/PKsIAfBKoIv+4aSb3qscn7N/bYbOewK3sCegyg7p8iAwt9PsuCJw1Cj2jt
UXH5gGJ3+fiTNwSAn/0NS92EypVpAU2MPlDLZIAP0buY3Vin/ADByqNRYHdBQ5+jQisjyuFBdmlz
BXApSoo5YBUE5XUV3OLZ60GvQYI8aS5UZh6MuDsMMn7e7bhfLVLAmBG9Fl0awuQrjJHG/fajx8qW
gDG6po61ocFW+1efOd2xBg0KdXqQJLoZGvlkXUabOLMyJ+CMEpTMyltEZMPFw9m3Rftosf0158GL
EbHIHUwxS1N+HlyVa0miTyxw10mhl1EPa1dGnwTUxOp2n5qDEdSw98o75LfVzRxotZMCsgx0JpOq
INKn5FNRoQ2tHZ0mKT1j2VtW44zKR9XO7nNZAVMWAbqAMGpWFGFawiv/X76gACqmmqGzKIO1fzK9
33n4k0TAs2beKoWFsHWVxSaM2XTZLba6I0rlN7GxkwSBzC0FEGnqAidwjkiDOu8OIzP7JruL0ZOg
+eqBlt4oVTOVQLM4wJ4XrER/LBbWgy1m8Z6nMH7xb4Cf503z6zKLApjobVQ2GECCdz60flWDZXjX
Y7C79soM2p477U7+qsl37cJpIJa9q7YotKKBSbUMPydTfhpL9UM6zYlT09AvqXZVbvsSgWLVO23B
PdoRGLwqEiTOKRa+m5nkScixbHYH0GK1rqY6kPFzegIRvwqioraX3ervLrsqD+ZLeyqATNyPNXSP
ADJB3Dp9uLMWWaFj+6sxZlIKOVZVLLZXBkrPDT91RjX228DetVZFnDIbDqB1TZ2lTmT9EZsbSXXL
oAR3SFtUgFXyWbepjc+WJnfZeAtZlWF4vLxtm4nJiwnxlLPNqjdYHY87Utyk2Q/O9qvN77pkdHCh
9O1MWujfPHhWBvmfr5ALlOnhkqbheMXB8+zWr3xiZUvIpes0nKbagi0cBY3fGWAs0WvjvToak2P0
zEmn4WhY6m3H8vukyz4ZWkm9bCLBfRiZSPIhbu9HE3mo8gmV6252TOiGOXlr/pGU3T0xy/faiLok
6ueZsjyqQVI4Jhl3HcTWwU1xtLr+gx0P6KaaK4yusSxzNC0pna6GDOME4fvUdlW7gFyjHu4Kc/w2
FMa4WxTj6fI33gyN1TYIoWEU8cCANOOuzW8S8/2SyHQZtk/alQXhpDXzySznBRauec+XWhNO2lCb
Gg17vJG7yDPbzdNhtTIhcUeruYW4hi32jTc6xifjfbk3wfgdONYhepS15EkiXuwpS2IU2KY+gsd2
nyzrRsn+VFtZYitbkpCs21PfFVaIj3X1Q9FmFrHaROGI1ZYsrGIbm2hEDturPkY5K1zy+CgnWtne
MMspARnxgG0WuONcYBuvyG5ltgRAQxATErbYThJPj1asOhmpvblNvjRKgGmL1Pg6m9GjCoH7YCGn
Dk9MkpKLJLzF47bMVXsxU0B43GSuEXzJGklZQuKUIjVMppNxIA0+n1X+0FPNbQ2Q58bSLvrN8/XF
S6gAIs1E8yXPsJH/dLtkX6bd7DNQ3P1LjAiCu2sLISvLAqAsGPulwwjLSI/oib9AKCiPYVb7LfK1
MviiAqT06Bm14xjWft85ZV+Ob/nqsB0HmzWpBtfIwzubNk6zHFM2OZePF+mCBECpGnigyeAfr3oq
5Xi8eZdcfSoRSlq16SMLtsieS6Dke7R6cLkVuRiBBLREgpggC2lXN/hMfA4nU3cgWtx3J65DPYB5
QcqjJYlikSyGjWhIyXqYI9MDhNEwmqi6l7+TzIKQDaUtHauS476FVi7TCNwwVa66L758HpEcZkIL
Qx/iret500AGlnlcfvSXVqxN5e4gAV9DwIxFK0tIOGBNV11sJCenIeDEVGWWnSawFt1yOsG/L6fd
ib9Uvk3XcdsJTciwE2qgUiQEMC3GWW8nBDBXxEDbH6eG7FRwxC5+c2r2w3C47CP/IZZfDAqxrFvW
HAYGDP4+OD13r7xOz19sCbGsllWnzxNO6XPA170V4KNt+mrA/8eyLlYbu0FNKOjcoPTxL1FM71XO
W5S3JTuqi8P2eT4qHam2dlQeDpfdRRerjSMYRwKVwhaXxOWzg9bR/s4ce4+Zo9IL/P/KWXSx5FhE
ZRAv7b9LeyHavTqle/lkQqT3KfQESZ5e5Zjbcf5iS4hzLdRQIChhCzUJTrljxD5vVWi9qH8PtlJP
zgG1jc0vFoWcwBiCyporWKyyCrfM6lTYy+Plr7WdXr2YEKCEmBi2yzWYiJV7o9ob6h+5tV8sCn6O
n5ct8R/7n+MaA6TnWUebT2jRtBDXetnfjRr0+aLEzyv1pPf9zWVT25UH+rIqAUOSmLZzP8AF9erR
OmkfeT9i7IbTB7KbwPcsdXmJa4jlxykcmpEqQA5OJ8gU/x86wTzfhW9rupTE9DO+rHK4xczHYNax
QnVv7W2wF3ZOv1Nh7S26vhI/fN7ulTFdG1iTcWBsgk+LjueSVvYAxD/IBed4ru+uLFhjO6VWh+Uk
kKkoMBXZ79o30I5LfPB5CGNlBsWNOC45EpoWNLn6MvUoFNZYku1jdfhx2Qm3s+x/fVAcsw87pdX0
ALaCySd542TqnUoS57IR2TkijtYPw6SFRnR2Zr1ZWW07y35ZkYAV0TyMetdjRTwLMG65jqx+wuko
P7Fk8SRghRL0Ncm5JVv1fg2Ek+kriKXcxsek7Pi+28ukL2QuLiCG0qpVMSawSIrKY2bkYFNl30qy
KnGovm+qRAsb2Jge+Pmhe4lXYlwD1MyzRyCdIBsN3FwTWoQJI5CcYEw4sII4YAplsDfGsVMruVMp
2VWH/cqGcEQlfbVoWpn97w7glS3B/9qRKWWEce1f6gh/89z//Qiw+OgVlDcFbAaxQbXnHSSqSKiN
EqVtxsDaXVr3TkS/oEkYOn+uJIg3HWNlhX/IFSyNWj7VXV3g5etu9AnoiZ7ZkH7dIN7Egi5bluAZ
sZGWVc5w6tPmti5/1MltZEqeh7ad72XnBMeIiyC1+xkfi7J7vXwKDZkGovXaAlOJpkGVk3cVqUyw
MJa0mVSKGfreDvW7UNF/6Mx4yqxQB6KrN6FVcBUr89ZQlm/TwjxzqW7ASrNXMn2HCYlD0U7Q3wpO
thbfqAoe82dC3i9hhpe5wa+TxB+N5Rszyw8GQTfqku2jGJSz+hLOjmLnuLYW1r5tytodq+pnDxXE
NNeJN3dWthtbhTqJxU65nd4R04KEeBt7FYZn3XKC7Kw2U8ttS/s+r8fPtE7vCrPwDRpPjgZH8Iaq
73w2ZiWmm8B+0Ee3WqR0Xoxuckdt272m1d9IgYGOJYSMcxg9jCz9SWPz5zJXqqelleLkRCldMnY3
c6Oznckij7Du1Cat5jd5tri4fZRuHQ+hr9PoZ5JFdB/AkN/YKmg36r7EL6kgljcVymEk2Z8dKkG5
NjtFVUkc5fWZjM9IAVCWxaihm0JUB2nSl4pRA6Vy3bGTQ5fd897w2r5imh6WDBAfWyaEhok4N6GT
fFwsMiOB15zqmPvJjulOuH+HzndI86SFcyPr29p0UWbYtgrNWB30dueBnWDI0Y5sWFwizBVl8e2c
pfvL4LFlwgbdOTN0zbR1sTk8GDV7tFtUOHUVXye/6TtJCfU1VjBMgKi2Bf0d1WbiTbVOdXuIKeq2
Ifkaqvuhq7wRgwKXVyEzwtPdFQLOIZDC4m1fQx/vG21x2zHxiyj2L5vZ3KzVWoTv0RKT9YYJM8by
gRY9In6RLIR763kie75b/BesFlLXhdnGKXZrQGI5jz/CAWJBpun2XehOXSp5mJGtR8DxOW7YTBtY
ywpyLIh6n0Xh8fKWbbRW8hVRCC9pOjVtJmRG1RQMC2twbwv+5NNdusfFClK3iVyuMC3PWrZd4V97
Js9CVzuYFrkZpjqe0+J8ccv8J94mvU7WByczIpRnoiG0wjLEokxt+Noq8TGYlNKJF9kgFU9UX7vD
y2IEv47DfKlDE4tZLHDlkEp/6rrwJivZ+9QgJ9oFKgagY9n1dwtSV59M1FNHMrGoEcPqyszjoqvJ
4FK3hjxe6irfbNvj8qeZ4cjTpY2LN7TqVY2A58UiFGLu5x+vUyqbFPymGB3ZqXlO2bkGESudzIer
yHxzY6Fn5oQUIM37ZSwXmJtP9k/KAX04mPe27aKm7rIdgV7vMO01xSllW7wReWeWhVNLLzO9aBek
N80OshI9lNf7/XBIGsf6wKVlx5taYnFzqZpFmQUpR2a8Uiwolc6iGX8Lqh+TiTndmDgsXhzS/XU5
4DdXRnGS8O4SzRJZwGlEuhHfcdwBWh5Tq/lsDsp/aUK43oUBsZswwJFvau/64mvd//6RpakGTkWV
YfbeZkJ0W8VAaLm04y5klTNENxHp/Qn6kJc36vkGLwT3mRkhuMu4NevRgJnOU11jV3wcjuM+RSdc
4zffs8P0SQ6Omx9ntTLhAKvDuBzssEO1RvmwzIurKoEnWdWmCaZruDBqmqGL7UUqy0PDbEd8/zt2
UhxwKnn2+wESl8oefMdv0bh8Xa4BaOBjqZzQgKjiPXWxoyLMY9xTk+Ncu8QPTx15aNElPN0r0ByX
5Jsb0H9mTcAMM+riZJphjYbF6JIMbeUmBd3mPEt2cjNibZPaTKdIoMS5h0A3kypX+N1RM9xF7w/M
UkK/MMxd3hUyAkR+Cou+qKlUZxbKQYYpwsMIToh41BBS0QhJRmuJ3NyMjoQMENyp+q/Qhvtk6s33
cSpkInCvX4XgJzqqUPhyBPEgIGFbtlpqGPAX44HXXtO74FAf2c01MpcwhHqXjXlknQGbzs8WYnUs
CGcV9z3c+fQx90myk/j+lm9gDZYFNUBmwPvPTbS9GkIFYeHnCVd+Hz+Zh2SXup2v7sxTf0xwhuWf
JTa34m1tk//5Kt8x1URXQgx47uij8mDsMrwJgcQU44/9LZeiiaV98htUM0xDfNtcJgnbKF4ZRqPv
lzBh2MSH6B3xeT5H35m+clcfiZP4/Y0uO6e31ojriW5jUgZHl/jplq5o4sa2xh2GkjVcLb3MC7xw
r+2LJ9J4jZO+gfp+e5k6RT5vUMqoeHEZl6Qv1CyaduRxaY71d2iteN2hMhwAtuV2T9auupOd0s+k
jkIcEhXXS4znazZqs4KTZipN0yywpmc1qOGDWoKcvjuVd9r7zLklu/zIdvybRvsvxa1ROZASlQfK
Vsp+9iPEgynIgm628CPqGRK0dulA6RnNKwNeL/ZZDOmt6JT/uOzGG2BHVHCGWwgckxARBRY1mOeu
hMk8+tLEoVsZJ2u+qUDfctkO2XClM0NC7mCPoarRBYbQahR9nP0W3ZIMC0y/5aGT+skxfc+1MLii
9njb7fX99LREjzbmT6RvxlvZ7tlvEa5GU6ykUKS0JxSM2Z6ggQ0cLgft9EaavI27BHACmwzSB7yY
iMekUTNlHDRl2hVG/qeaTYHT9CCjMsrFQeSd9Ey3vKguS4/N3YcJInlmxn4sQ3NqSaDu5pQ+dZr2
qPf2eGvNyIbMVs2eLn+drY8DVUogKBII0xDviiyDekYR4icSMDql4CYcZO0qG+cc3vwoj2gVR4HY
ClnQnIEjAhbovjvyjgCu+NPtf18VAWcZ3lMsnGc2BdHGOSi3LMbUWxTOO8sa/cFOdj16PByWqvsg
lTPFbm4bxfMy4aD8itGJ6dbYkTGfd53tsFOxK5HXOeGtljvpUXsC6ZEbehn1Ln+rTZTQKG5qVKew
K1IKMzjNNIzF/NwWUHjtHd4Ivw4gI1X2+a74pMnqHxsQoVNKwe4FThGqi4frHDCLFgHyoRrsaVre
ukam7Yem2tWB7Bzn57SAwmem+IavztQ4xzsn6OlwwRjVj8WUhx6hSoFGt/i90eYeHs1cwqzbblpO
S8NGpy2HA4a/f/RaHcp+y0Z+dPZbBFdaYlLaEYpLO13PvR7TKtn8LtYIMsKvg/W5hupRWXiMTpL+
z40+GuSdq+3mn2O1B0Y0jmRqYBcTFz40TnUcBZMXuRgZTf143/mB02XHyC+gb3nFzejMtpATklZr
8qaDbU4hekfd5qt2sDD7Bw5Rrvv4hpxmAxfOLArHwqToJlQm4FxmgxEh2wmgZT267DTu8SjgUWgv
x24639v75OaqzqHzvRYOgnC0Uig+YL2dh9cAp/DCU3HA+JU3H4zj74ctVmqavPcLEyBihhGorOxn
hpUqN70/+xEaYeO9cddjZxs38mVSpRsp8Zk5IZeYlaSuchXmxuYHC3dJe981kuv61jl6ZkNIuxVW
EZZQ2Oh21ZH6y4Ffoe09506St3DKFiRgQ6vZMcVoBzxlLlw1f9d3+0o1ZRGwcac9W5IQ9cQE8XKv
wcoVHXObvm/gEsZH0XH2Ct7H2tJKLBSXdkgK3YLuk1m5XZbSL4nh9Nl+7u7M8X7ux9AJ1Y9Kh4Zt
ywl65YuafQpBm7nk0zFqU6+pRskRw7fyFQwj3+ezUZqN/59DEO2HvLJVXEo15VumgWnOziUWtg4x
pPgvJoS4L1mnd8XEi4DXTgZyh7+0KGG3lcCeY2XGop57i8b3qR9wHcAUvUUWJK9k8bfR4QFseVkh
4+fLCsebXIk0o4K9V54k77vYPKtWtoTbS2c3eWiOsGVllWfmB/SJO6r5ztCBNFHoFkXlJOUPm8ju
wJvRYhoab2jFe4mY2tZEA891gZe0tn9PQGpZTqfOOoDGyqsxHBI3uWObFoazoPYcD/5lQN3Eg5Vt
4ZxsyqJG/ww8qI2jfQrqP3QZuEkuu7hsg9zKjhAMmVbbYNXma2yNL1N4w+KPVH0Ygq911p/MZXYM
YoC5uXcgN71PwGBxeZlbr5W4f6uoNuN/6LwXvm2o9GaljOGEdK/Sb/kUBToooMO15wdzP33GrbBx
rulgZ7CnmxpFyRUaLUK4DDlTs1ZT0Mqz1G4agl1B053LS9u4GMEEhJ9VHeSNVGyHVgM8WBM1wlhI
cV/Mptcu9rHrb1K9vq+SR6T5sq3ccte1QQF0WBrFw1DD4KuQlI/J87NPgBuKG5+J11jLZq8qKphT
7NuMpljcL7UWCPf8UmuZ+2e1FgwVSpa3gdqAa4pbB5hrcYgJjqIqap004FMBr7OFlPmDZctCjrv6
qzWtLAg5RR5bk5n3sFCl2UmtW6cePxDjdqTVXkpYvoWfZ8vhG7zCTwM81VPRwNgVH2vDMc5s8a1d
2Ronva3JkE3P2n2s5S1eOy6A0C87cpCxh2whypk1IccoMzNphvl5ZdY+J3e6l0MpkLf/FeRO/tzB
gfDSVxOAcoli9MWZWNwQ5ZGTL/uYZSg8d7eTrDq75YFgN8aTOS7fBE/L59sY464WjzavmtoPmvrH
XMkuKPwvEJfCIPdmo7wB3BBz6GFS46BpCrxWqXcTLoZV96XDtb7VmGspHyfySDJbAlJbPr82Kfg8
Jf2gxcsEXgY1tx19Kvb9rNzZcaY682I4cdzvL6PipuOj7QR9Lipey61XvWv1gOaoGK73XFahfrmv
o3eT+8ayytZzK4qTeJZCxz8ePsXnVn0erVnvAPT8YMF0/w1NvODQe9P3xp0PmCv6Qd9fXuGWm6wt
CltqjeisKYsAN9xed7vljyDqJbnBlgXoUfB/Laq/aq4JizLN8ZiKy09BnGZ6CqEKfnkNW0G1tiAi
RhOC4IXYOB71yMGDnEeSytXyd7T/67Kh5x500efXlgS0wBj6bI/9soBvxf60DO0x64uPeabfTSwK
nJTiPzv0Aho+JJa0TXTrFFsbF7CjsZap1aGNjA7H1ld+UhcjSy77Q9+3H9F5tZMR2286I3wRSQde
8KzXKUFSQg00hL3kGJxwvnxD/9XgdE55LPziUzPh1b2XBPimr6xMCklBHjR5EJTIr/KqdeziuFgy
Tb0Nciw8na1MCLg4qyCLMkyEGNqLbmNc7r63bv6tA036U7azPMgyP5XU7UwXHY7yruzLCwQ6n6Oy
Ged2FIbDsquaygHxRJNLKrPPdEavXPTf9RkihOClTKFliy2kd8Hd4BGXftcUd2o89Ob038DRq8RO
pUJjeDgWOOs45Uw8uFgyFDap4Sfo8dyr3jQ53ZN628jf+2U7IADO0ih1UYXYf1KO7qynd6VOvTlv
XPTvOk3V3qCx1o3syrGI6iYFxCqq3kEDL25TEmDauveuXAGZ7/nHyG3SxEGBaGZ30I38NXQYePrd
4gYOiP/fMOPCF3fp4whIpeAtSp1CfBz1BOkG6k8YOWGcvSWECFHhyrLQrfvK2QoFvIqgyr30NpCx
RpHHH30oEYHpemfpDhc5N2J3SZ0OD16yrvn/gB02Hv5NtLuhDny+tUbU1VPaIRHl43J55ZoDLknp
vvIt6que/QRy/tKzJSSu/C99vbsvRgWAbC1mDY2K3Z0jSDqwU9rp7mzFnuQQkJkRLqF6kJZzuujA
YZRPOsshKTLUonNAIr7T/DJCixpKsSxxZbu6ec4Bi5Eb4E1aE7t843ApG5og/enK5l3SlodqwLPQ
1HoGUySJz1amZa1MCUCs9h0NSAtTSPG8tOn9uFSdJrjJw8Vho6zhcxMTVtYETB4VDYruIVJJy/hI
6seh/iT5ZFt3itVyLAF22RhQUkYTmvny2LHSCbq0eBKpQBij7mPbgnt+oqHqLNNjnDxetr3pLS9r
E5VGxm7MmiDrlp0RfprM91UxOVbx5bKN7f1DaoW2NpgSG1eKCZlx1lbTjtWdVy/vxqG65mDGo8c/
FoTQWsKGKnEMCx3yQ8o6f1yoJIvbdrkXE0JYMTNYllgtwW+qPIxp71rWFyU/mrjZWknhX96wzY+C
9kpUQZnBn1TO4Qkkb2bfoXK16ycoB7aWi4TcrUkj2bWNK5KBuwMmLEyNoLFcWBKojrIpDetpl07m
vWnD54pFsx9SXQtcOwRWpLV6mkbUvXV7f3mFWwh8ZluI4M6s51ChsK3up90EsjDjMB2oZz9WDgpI
mJSS3Qc39vTMoBDEYZqks2nD4GhQpyhVF8p7TlwYEjfhv1sAeZiheK3GsQLFO/4zVs8DeAGkSaHA
TEErHFwle4dWkXexHXhgFNrHSfbBVkbJwbIRX7BpWnwAjEvsCYlCm5tKVUct4isiga/QanCUapbJ
Om29RaBfij/yozSlEyrs4GQleNGx8BbxMo/a+Oaez6PKSziba3oxJpJwaLayjEYAYzUz3JYQR5Nx
rMksCEGWRHXaMwYLTTc6arbXbdl77AZkYMNQ6zcpduuVwoaVLkoUcFSqI4Zsep9P9o9+0d0+T94t
kaxOsungzNYIOGvwCiGWiIK0C/NpBkDVXeyHS+BVi7IP7Ezi4NtuYBJ0eOloZ3hV8UkGrQshaIcG
kDt6svHi5pV7w88bb/Sy2ZO/Lm+ua2VPQAqWVL06E6xriQqHMXbU2syxausoQaSN5NfQVnYE94Ye
gmkPxTMi8XFrdKg63L07V72yf2ttTSz5dA0KaqSENYgitL51sr5jgN1L3WdBHV5kkmVnz2PCr5Dp
ZX1icYBpiZFHGvYREwN4KVXuC49TSxu+sY9KP8t9rvrSnOQNzZIPyPjGryBxLNCBgo6eaWeSp3w+
Fssx7z7+dx+PCRCIFhidFtz5Oa8HROLdyGN4lA3dK8WX0Dm62koOLasV2TMJe6vCiijYH3dX0JpJ
fFO8r4QBHjhrHnMvak/prQbymSvVns6XJ2RTca1YRsQj4RdPHNQlYxRAf1080dwi95Ctqy5SQ5Cs
QxEN8wiib2JKf8oW7iKIBroPD6QF4U2EmusMpgr/OpFfrBE1MopRQRvPz0Lus0CbIe91oH86VV5L
7YMxjA7RtdtgJntrkpzQmwtEVoBxC3R12JolbCmAeSkUHQtcVyh8Tjzz1+zIUh2OVGKkr40Ja1ML
LTfUCcYqo0V1x/Y0yKVln2oyOr3up+mdlo2SU2HrMAU5PdwQuAVNJSH+FLwVp1ENk0XHUGUkaNSs
2+K7JMo3rTwfqSa8xBbf9NHbuBCT7yIn5B9jN/eZ8S4FwSwn59Jtv3GzvV3sJFZ5IvBqO1dWBfwK
i2qAEGmDvAektn+TxIXaG0nitnIGsjImbKSuKnEyRjAGhvPYK/+PtCvbrRtXtl8kQCMlvWra2pNn
x3ZehMRxNM+zvv4uum+3ZVpns08O0ECA3oBLJKuKxRrWKrv7CvVqcKBe14Z2laa8EsLWlqro6hfR
tI24lX1q1JNIRiXuEYPrXQPm1fIqVRfO1UqVm93AtQxmA2WQ8JWz0EH5McQt1vW5SYhlDDFmpLkD
O3R/vsgiSDBiBJSoOvumaQo5yOQOGcy/kLoSYUeRs8LT6ARWW/uR+9+jSmBSC6VvE6MZqgSJ+KDV
XSBF1ZCp1FmSqFqsQDIjq6oajg5untJKCP19JQTzNPpUiYgk5eotnJ6UmdNJyPv7zKtFzPJ+WBQa
qbbdbUSUXS0WHBe4LQJTHbIJ/yezozKYJYxHkUAJOiOyMCpgSc13jqFuBBpENBQR3bwg3kRq7/Mu
6YkRzmE04IkX2XODmxmI8+iKV0dLAOUU+s1mZ47dhsvxsJXHxFw7+i3g+PAUZ0Pv3KyiSVQk9F0c
ROmhOw3XlMpikPeqNTolOMHR5cavRmw8Namii/AWuFK+BOKhEleJFkBqVolWPTzmfWLptWfUhwG9
xXXwytneDT/4SR4TiHdLpMdjqSAD8h5jfYB+8R/rG8rySRQbixMzJoIGUSRPLUl5IRpPVziLYePv
OKr0oKabtwQVsUQyW5OenBvRbCwt6x4S4Cc0GL/EaTtB0Dv9pNiXt3NLWVenx4Y8WUtSSW5k3CqT
dIiBAW912uwWQRFxBG0F/qgpScAvxwgX/mGMW+rjLi1aFeGAmmU7XR8XC/NPsV1KsXCvd8CH6M3+
dcD/afrYj6LgWExl66iq8liHMh0uS3xNQ0EojtrflzdhKy769G306lg5tnQhYS4X+LY/hiTe6H/7
JJFxEqOetnEgQ2L3TNNOVWQZD+WJeN3bnzRvEI2g2Qn4PDQDwIjqxL5QtCyAP8KAtqa5eooJbcEF
Y7RXBnv+RMOW1azlMQa6mIPWZnRwQgMwQVqdIrmwLp/XRmT5aUWMXebJErZZjxXBcPrm29iV1hAM
9qDc6v0+Go9amHIkbsRDkIg5E0LQ2falUrOItThqCdYEMhFLys5jbOx19T5dCkcvefXdrX6KT9IY
dZTFAtNdBOszffWw7OPDX1QewZHv4t49DBOpfJLFaMeSEzWtVKxMrjM7SYV+33S5ZqOH5BCkaJ+y
NRNU5lWe2UtQ7+JeaewqT+8FTW0seS7cIW/howoD07tw+cSodt1ECl9PYNBBN3TnSBu/F5Jxl5Mu
RMGwequSDHMQQe6YaM6ySCW40oB5x2mGeGPcCV2GcibKmsEI/GqzNY8hRllstN3BN4lgp1fV1JFw
tci19lZKi0MU+b7OCDo2m+Gq1shj2y77LsqXIzD/nsMm/TU1mmgFUWH6zQCqx0K41cVmfNQzgOwn
QnZClH+aR/G6AwSFc1lVN13LWnMYa4gBpVMhM0qbISmWNKhfK7cfrQxXMqBFLeEmGzhx7qZ14P2j
UJQb/SuMClAqa6FJ5nfKYsmnAxgRSHR5Eee2lq7kMPH0KE6LJC6Qo+5kO3pHfdBdOnYo+qXP2UWq
8ayWYiWmTDB4THuUPzvoojMMTM5gbgkdibv4mLr1eGs8LLu6tMIbNFrsNCeLLZkAd4hzb9HzuSSZ
sUU1GkAHo2YzQEJkO62NnYpADuhP6AU9gTloGh4uL3XLe+oilBhIYNpXIJ9argIhVHVKYHcvqy0m
wWqOL9tUSUxOQqvRPIWkMLOZsy7quW5SZ+aFvhBQDm0nqu7/atiKnRHYSD8vL2pTV2imSsYLBUrJ
DgIHipGFoQBdabxibwgwhMUHzNP+neyMq5lU89gzW0uje7y6zssgEZOuT2EB/0BW0hwqGqv+xZTH
lmquhTG72Slin4plPHt6ex6C74v8mmoY/AqWPzu2jz1kNFFrEsNs6Kr+ClL+e+ZB3sqYq2GajKpv
YhyagJR3FfwKksyOwskiKG//j/rBeMkuBB3R2GJtNDE1Xi3Hv2688fqPmouIjkEHZE5Fohts07GU
SJOWz3AlkzoBe/alNUuOy9jqnvokgurnSv/QBNwqCj0pCt1eiq76VqNzhqLGUBDf2dHs3OtVWxhd
/hTVVmHkk3Dls/AqlfQFzHszwj3Rnn/k7oD2mcUOX1Sf//jbKqB+ksaY2ihNcdPUkIakMO5xG4Xo
whv8wR6dNHbMt/xflGI2XSQhBnDIDJozYsK/DlOyci3AJVcpCiPCzZLwYMg3JRgqUBhFFfEeW2Ps
5QqQhUh2eOPc3E+C6CUBD7ODuoUvPupDBFtZbLo4TQCbABEYjYiKR3JTmTwZW52YUHFdJRh3wb3J
4tCFipC3gxbNAIXC1JAY3YFZqrLSOnzQh/pN0kfU9c3uNemVMxB/OGawuYlIfwAXR0VygE2TxqQM
5EmhcYgIBFwttrrg22W3sRWV096pvyUwdqbPKqhHVEjQq9pJ8ycxFR0jeGwKX6l5SV9qNl/OayWL
Mau0V4WITNjK0RysfnjM6vYuF5/L4FzEIfC8pt2Q+9K468vzTHwjTJzLa92+QlcfQLd75VQGzIX3
RoDFrnP3kv2HmPEwL4BrUWwJwzTYTFLTyGanjLDq/z7HshmNrGSZTNcRYGpTtabOkk7wLo7xQ/Ip
Ksn7AO+/qittPb3XAmlOZrWRUl7oU6dD4N9Eif9Pic3t9eAujdHPeUGkNQ+Q9P/V1enXqrraHPjV
1S2nsl4ao6RVUQQouUNHpvgRTTOLcZ/w0FblLaODS0T2wjBl4wv+xjyncYhKGSAENDBqCPKMjIwx
7EiU7s1MPhmD9twrCPFC5J/tsExaS22yn50whVbUqJiEz05RNV5LkuBqpPiuFAaeRIuPO+sp10vT
GkvZ64k0WmE/mJYsz6oTCKPgFGVScWxqK7ZfL4WJOmRKqIGx49mbq19i3wM4+6FAfXH29fg+798u
G/CWO8TYLAblgSchfmnJiUCDPQVqNQOZBpN3aD/DmONlCZuX8VoEEyH2oYw+x7aevfI3usPQsk3z
v9Ju+V18k9zEDR3iXpa4ESHqdMoPQ1wKBfJiIsSRtEaRgZjOqyQzsZuk97VqvM+bcJ/24s/LsjZ0
+5Ms5rAmZZkDJBCxf61yl9c3XR+6Va0//W9SmNgiIOrQKRGkRENzUs3JncEQqy6R9SdiKDisSmGF
2f4sNe5i4FNg40xjnySVq+K50FectWz5H2zZhxRGH8bJVMOy72dPuqZJxsyp3yYrBXmcYY378p6X
aXxnfWXuyE/yGHXoay0ch5SuyqdY6inw1Uwg5CxPwl26K3fKz8jRjulj9FzbOeBURgf5zlv1mHqF
LV8BsHLXnM29/gsdgOY+sEuOsm6ZB5pn0ECjKHQyla2RdTDOOVWwHfOBPPau6BZektrGDahW9/lN
+MofcNwKxj+JZC7tVm2rrgA6tQcqao/OolQ/G3exVa/ZhY7ImWrYKgBBGuBdTAVYVOhh+HyziU2Z
oKFxgGt2ssGav/W76af8QCEpjGeKtxWlVmDL58uqTA/1y6GvhDKXXJ5Weh8vEJou30OQi0+VFaDz
VUY+Ti69y7K2igifVshccJms04IF9nN4LWIredCeQ191U7fzx9fsm/zcDyjBy/xcF/27lxbJnGMW
wyeYERYJ1KeraQ/9RSUPc3zlvnQit+UnvHi7Sr3hKkgxawpLN2GhdCCB8sOD21MoD+X8PNgUQzrG
cJUbV26t+BUY6nzOPm8629WhMp6jqAE5qudYbwY81YcmANDI4pN94cvXoPMBkdtVdoivVZ4CU135
us06RedWUCJiX3ZNMsRJQyBWujZ20qk8D9Zrl2HuA5EEd/p465kOZfpH2vvrabXHc5JVzSjOUCYv
vcOgD1p9TLt81O/Ufe9RyOHku/kS3WY73rX5H9zCh2TGUEcdCHaquOAxcaAwJMFeQ9sbkIIs2uTH
a5XcOktEObRVDIk3tEp+ViVBUVoJQKXQ3Vo7gf/2bUgw0BLIHSfv/P6gY09vLYhRmjExxTkWobPP
3yaMVEW29BRa3VP01Cl7yXTa/IeeWtNB9kovAzrcsW+OKuEWT7ZMdf0VzCUkjmNaLNTlxlkMzu4q
/BX2ItDkg6c2aA9dIjjIWbtJW99K42TXZfOGMsH1EKm/ODZED/HLdlCsFBBwAnP0S09LjuJx0k9/
8ojaiC11AwhbmGCGIABbMEccK0tq1CP0qVvOeZddN0v6B25+JYLNVwTDjJwaWE29QCtedZAdRJJ0
laX5VZTmzwvh1aXpF3/dvH9WxNIRpnKHpvURK5rm8Q4ZrcVZ+vFNXsS7pQWuTFc9tVX1Wg28ZW7e
MOt1MteZKWdCL6IOjvQZZZyP3aqjjld3QbNwVVyVXrFbKkstuC6fWselFTNXm2yqQoqpbWxwo7gG
2BXq6CihDEZ6HijCpvtZr5G5zZCdnLMlwxqn/p2ewBAschM9AWL6x3BOzhJvLoa7qYwLWmTBnLMG
p2mcyW5202MBpuqrCs0xV72jomCUnJV931k8CKtN1/dhFxrjkYQ5U8Woh9Lq5vcpPYvBXueS7fBk
MP4mjue8q0VspqijGzAafEE3XaAac3qjtgKC9Zkxz58gAf40hhHwtkvFvUAWy8zeIgN0tOmLocec
+5/jTzTGn8yiuBjCjDVJXebmUbMH+4nDcY8cC2dbX7pODEhCIKN1J4camm48DJbmlifQWbrGTxnF
0b15igGv1h57+7J0zqGxbS91F2ijPkAxIkJsqcutBrcU+NH/NymML2kAOzGKGs4sCGtr0mKM3Bv2
IrxelrKV5YX3N2SAFiPVizmPz95fXiog4vTwHNF+dlVb8rUrbUe86MArrL3zRn31UR+SGCVsah0P
KBWSBi+56d3RNsBPqKKWvQsPrWIZv6J7FQMYoqNoTnPuj39kz2geApSGaqBxmvEjyQhsMTmAfGOa
RWuUBL+L8wcwy/IofzYNYCWIcRxmL4BDMBdnTwlLwBfo+2iOXzjHthkfrGQwxxZVmZ6iWgMDCJqz
3qClvavA4BYH0c9I6k9GG9gYDlJdI8oDC/3gmp0JWe1xvmIr5DZWX8EcqVigoa7v8RUKQm6wCR7j
c/Ik3eZ7xZ39kjdrvWl3K2mMYynHwJgDKm0cyt0kXlVBsxc0nmvZ9JUfUtiUcjMI5WRGVAoaq5wZ
ycW/0E6DfaZbquTIpTVGzuJq/26ohrOlJhPdx0o2AKoX4odX6XU45Yd8N902v9MHGXDI3NaIzXh3
tVjGySRql9eZBptIf8c/yEHz6cDC+Fz8np3SEbjIbZwTZCv5ghGaRidDnNA2h7LeL8rsJzxHsxkL
rdZEzXP1MiuNAXPOIIHyRPNKlJ9Tc7KG/DAG8p9cAys5jD9ZUl2INBpzybG0a8oSvHWKp+rFnmNk
22ekSRStWwZmDf19tZ7OUJZglhTUbsDOGFilaVde5DVHsOWlhi+fwADmy7xJye2T+hDKbCJQnM00
myDU6A2n00a3VJxwaC3O2ra1/UMMs4e1DM7fPJCRVQMk5F73KP43zMw8L27p8SvO2575QxzjmUM9
U+JUgGqEGUAE+nK4ETpeEnhb/T5kMJ65NasEVC9YUhC0djYBaHVO7BmD98u3P9k8ClRAGRXQVshI
QqifZiMy28gPji4Fqy/t5glZHbRlhvc8dvTNrVsJY1w9mUugmZsQhhSpOw7yU0WSp8sL2o4QVjIY
By92FQi8aCySnDCmYtNegMRb9gBocoD7/0jeCSjRhu6pT+Z+4V2pmwenob5CQPGG/xhdzEtVarJS
RZBM++7pfoa3yrF+zG3Tpu1N9U3aW7HDBQHiyaW/r+xbzcI+SxbIFXd/5ZXRCo+eGcrnQLM6w668
psnlgbPezQNdLZfRnjYlQybjMedN3X1kvEgJzz9upswxCPfPhjIqQ7GNxHTEwhK8NN57WCKYNzmF
58E2b2mMyYMnkTf9CcYzgE6OXNWX9sVeMLoWLhRvtsia7clp/QRoFAC9R8fYU+fmD8m94QCgwnR1
bC99KwAKlduQtLm1q69gbtU0UlIUb/EVKt6rkY2yRW2ZtrbLrv5K0pHQ4iZdN2+JlUzmllDDMQQd
vU5fRMFOBkskwfxobMe5PYO1NfseF1becdz35iWxkkn3YaW56ZzncpoSuFP9iL7e3Wx+L7TZvuwV
qNF/eTashDBmaYh4NZgmhGCm8aD4xh4gZId/gZrE20DGDKcS4BJKBDmtqx6Km9SldCOTPf1GvcUW
nPTn5WVt51FMIGOAu4oqLBPo1Rka5JKYhim3BOOiit/5qS2/zk6OwOuPQueVMEYj9XAQg4WGzlPW
HIpqsoqo2ZGSk2ZQCHUaXw5rJYfRQh1/WmpmXH4a6dFOU0dnAopPJ86Dq2kyY6tI52ZX6LQhvO/x
ROiSx7TBoPoyDqcqVtAEoP1A6AHwJCFK7TINd2refosKXbSNAuwozXQ1Bu3TiNYAS4xjf0mBBDTJ
iB60uDwAf1jbdZX+i5Sdp+bBj6gYjqaSuGCBsOKpOGZ9f5iG5WVJmytVE+9iQencIY5OSRQ9Tkl5
l9XVWagTT8CTXk2DuzgDnmncVghK8h6dO2AjXYo5uAoBM/lSkuAxAcaq05txcFp6Yn6bZrpKOWxC
iwzCdaA1oKvvEktQE0zvCdop6Zp7UjaAeEv6EOSl/Us+jHuw0F63Wub1Qe9qKSCkxNrWFeGZRKXT
Sh32LQFC4VKMViyP17gi8Vye5NHOhaK2pJbY6kgcLVyuU6PdhUNKrAJpuUAVDTeasnMdNndjLtlm
vzwtaneHw/ebWLWUqq4sRQwKq17gCaPeSVv9jCKhm9QvaLL3w/ZRHMhziPkIBQFugdHNohKf+lhB
M7+xOEKYhe4kZE96kIJUJMpUb26kK1lWr+RhvsI85nksgpuw1W+Vut+B5uatNUK3yaojeGkco8XF
oI57OYitvgbzX1tZudnvwix5oNujZQANK0AvG4AgRr1vpIeJLDZIpHZFBrqJqLT0CbNVoXSStNIq
QwwEoD8kjZxEFW01M/f1TIinkiWzzL714xKMFTMomMvrKDCdYW72VT0DxgrMAlEOGOmAvIkzKoJd
+LNR5IMYJDiiJQM/r9l5Q4jid6ueamG6bqLKqQ3d6tTaHYvOTUYwp5uBmFkLmdx8UR7jOfbxq1XF
5tPSFjdd1ByCQDrKC9zY0N0XoFKyFhmhxiAnoEDJMbXQ3auktnJtcaoKExG6blXa73wkGHNaAIre
tz9acbSDARiBTejmeutJIdxHVXmFHoIqSDOu8xqxS1d5UjDsQ/McLdMdmZODOATHRmqOzZwfjCkv
rK5O9pUMJPWiCZ8SQm41IJgl8uykU/gqRgu0Yti1U3AgQnSdJEAhAB/jSEIMWPyQSWkPUu5WvXrS
Ai1yc7neB9qhEDUn7qXWqWMhdmNDdZKl/ZlMDZiKoZ4G+KkxoFZ800cJ08ALeGAB7uvF6nJoYiRy
i8EyBNmuO2LpZWUVww+tKX6mBcUb0QW0UagWXqqHuC2uZ6Ny5QWdc4kwXCuDecx1JfQw8/K7IUbg
tOmi20h5LTh6dY9C3e9aa597AUMnkzDaWZ3tJk3y5rw9hl0N1esN4UZLapuEmLqssK9jMwFvLFbG
vSgWtdsGiKkJ+D/KQt6RZbhttQ7zUBj+WMzWzaqys9pJkexYSKZdm6iHOlISS81aTyvN75UmPSdy
3ByLWikdBWSQli5LyFYug2+UxC5jRbEBnVyBiDW+HoTKTprwFZ38aGuKgTQs/hJrvI3i7nepqf6i
CoqjGkpq9bMGcMOxALdQ7LfdeAOMpJMud6Itp7rbNaXbjZUfx+YJxKn3MynusrgQLWApOejg/4kZ
45dRJrfAvf4xiJ3gzT16i0RzXvakS+4i4KJWvX4lDgI60MzluqqgmLmq/dLr4kbPS1fuYq8Ie3D8
qbcqPWFZ6WDDGkkBgT7tBEF4M4I2hW8ZjH1JpoBT8N2Mm1d3DRN9YFofMOIhwsslqnelUMNrtrbY
Js488zpuaKTKXmugxsMInAZsImB3fw50gjgeWsCvIm8xw5IrW5mgGIdai49Llz7CmDiB1VYAuZLH
1sv0JVK0RcDSSAqqDkW0BoVzVaucJbE1MkALz5nYQ0TYRs8DGLs7+T4nmZXkyW1TpoChI1Ya6c5S
ineVNh4xp2tnQNoOGhncrJHodJIBzyzDMxvKbsl+Nu1sASnIaofiyVT7H+mQvaiDfk+keFdhwGqE
q85mw0nD72UpHPriNiS6q8mZF/SgvQrKPbD1b6pGMawye07D9CDqV8HSovEvfOxj+Vc+RV4SyQdZ
ACpgpHmceGwrdFnvORsiZanQ6AXOmM5aUURsAaAM5U5NLPgDR3JFP+2sHsSSPFSbrQB3LZiJmQBR
lNaAI0KAO8V+0OnwCEYzWrU6J1ZeZR4ZylMahL+HYOTVGLb6gtHUhHEhEcVfPJeYR6AUzaIRo7PJ
C818tAsh8UmY7fPA9Poy+K0gyYyHhJJZxKiRkRQw9i53KIhztn57Bz6+gnkoGkGN4CzFe2m0O6c7
VQ/zjwUdFYkjFXuyr9zBlUEX78LwUk/YC//9VL8OzBY0gqMNkYAU7rNxt9U4hgvBywlJFkRtPjFm
zgI3zXklgX1akJGo8MM0y4VdFor8VCz178ubyJPBnGRREAAlK1iFhEG2KadEOA+XJWymZ0y01uB2
kdDczda9+qRCN4gWwOFeg7FP6HblbIG1+UU7xm66E6/RmtbbwT3acM1zdrV8w5yKf/kTNh9N609g
jFRYwLsdl/iEOfvdDRqY0fd1+6SRn130knetmwStW+gdAul9S27/SLgBS5E1wO68d0yunrtzkTeB
BPhwb7YHp7mh6Sl4iFO7b3bZmecV/sNSP6TRA19Jy/CgToYO0qhRAGPYrs8DXoj5PvHnI5eievM6
UMEFSWRFxmAMYwSYoOpqpcbGBmfafJN56VtT7NvhrN9pV6o1gIYrc5vHebkDU3XOm5PcVF70baHZ
RQQ1hsK4wFEPwS0nYq35gIat6RZOiGOCm/1aGCX5RwSzneYUtHnTY4GNo1+PvunTglXiUPCw3gnd
8FG3yz0FLfujzMxaMrO1laYUaoIZIA/0vYMDPA8ruw9AZjIroLhsAEXF283N1t21RMbfLE0tx5VJ
VUetHG1K/KhpbhYDfON6sgPbwL6blRtRC/GoU3pHEItfEe1gbyoexi131xmvVFVDQDRqr9FeuEeU
uhPs9gUsdp1oKYFjup3bXBFfbTHOZgVXpOWEiP9BvgFYLkx7gc+P8Rct2r0xXxktGP1NrxDkSA5I
z1z1ZbC1W4liUKN2UriUgJ13CPRUv4SMGHP4WzKj0q3ZjUaLJ7knLZITiUFuzWJ3NAOAUnPcEk8S
o9kgeEnIbGCNeKNijg5j4mAOtNIDEsiYE19c2GtkRY+XpW5b7MfyGKXGK18DU4+AoEVob6dJu8m7
kUMlv33frLaQUeNO0ACaWcULlhX6uiXvgIh0Q+0n8eJz/ijYYE7P7eoKnGDn4kx4ukNP6NIJMrqr
kSgqME69oOO72RN7fBuQ8EBMOLlgThWRpOMW3bZ9/mrFbCCkj8loiNjV5jk4NwiBBFfeF7/NHe3Z
5TWSbpEAI5fzcYbMq0bt4rruUiiOfj84oHT2up+mLd2+tW/BS4z0OLDzb80DgGxR8xD8ZC/8mm4u
axHdwi9bjFZdsMVSPq0vPeddpukBXe8gg+Ru6Y9NdgyAom/oSL7ynMGmyq6EMb5AR5tVPHRYbrmM
LpmPGZ6Ml5fzHi5fWg9j9MASiaaGiqAaO0Wnwkmc8Eyx3dIX6azUFiqoFTx+e+RNI206gdXiGCew
9GLXlgUkzxRjeWpp1rIHKCCQ/Tlr3Oo8wVn9c2aM5YO5SwsmBZIoNvt8LtHLTjPyw5lfrt0MSlai
GAeQFpgF6+h2VrGUYkwSA8+kvNNT1Qf9yEmKdDBTd9PIWeF7wH/pFBnDF7JQAvg8xCpB/1gEw48i
Qbcq0mx6OTxkMvKZ6XKfiv1VUbe/OwCZaUHyFAuZBEjXypWI6dQJMuBmelBmPJHVErPNxl1Uxy9D
pNwGleppmo6BtrJ4uXw2vP1i3EdckawNE3x4Lu67YXCURN61deuECMkrCV4L8flliZtTI2ttYHyI
nvaFNMgQqUkomoZ+ecgfNT/f1a8ortmJP0wWv41k872IwWDwNaIhAo1wn0PjxmwkvVhwMRTq8BIL
6j5AR7w7dcNelEu/GEqoYgMyhLrlQW5RjfuqGv9IZrv+l06oOiVJQFZ0Av9fjnhu/KYAPDi1MZoP
v9XbkY/hBm5It+2rP5b8/pBfvQYMcczHMM/gvMJxp8zJYqmd6E+JOngjQRXE0qulBGlT6/WjBJj9
PsU1RZp93xd21KM0kqv7ENqoJdIhApWPO5P5ptfIVVtpJ2J0fpNGiVN2osHziRsTs5iTkA3dNE06
TcZYE7oOxbgLcFj54ps9KDH649QQTxJR5wqR5y0yawZ3RkCk58u6uenvV4IZa5iDqkzNiIYPHfEU
EZNFGrfSuxkjrGQwmlibbd/IEfSBnKt9hQa4APQ2+m29pxy3usOdQuPIY1kWplCFTSO//f4EpdCA
9TmnMbVj7jJXAHYe5/Q2r5WP9bFFylwbAe+mw7zfM0HpjQKXO4z+5YN6p/D+YlUrKczNPLVCbGY5
XdWuxegfvTXj2oqJXUl2+Nb48v3g0gRcAD0WLOOK2/pBBVz6AObeJqNCtLqGqmhgn65u5nPoDhaF
oRAf/sU8GE8ac1drVTzXg06Xi8ASWYRjDGjPH7IVuZnNa2fcdFirrWVu666SS/DUQUGNQN5PpoRi
zUlsU1Q5Fk4st+mUV5KYy1qXAXohd9Q17od9fY53yF574pHbLrMZM67kMP5ErOJYElOcVeuKdnxX
IA8DfMyXyiXXxQ/6oBacCPmYmvMa+Q9KikFlDakfeC1mJ406MYelKOj6Qj95jnV7LO38rCE7qXpA
qcPW3sP5o6EEDcWgzeNFJdta8yGf2V8lz2OJDPmCfJBoa57wWnnlGwG849V8Deem7WasfT4Wh/A+
QCbX6v1ix2sj2OwWx9DbP5vAbD4GMQoMcuMjspNxSA/NMT0JO+QwHF5SdvsptJLEeO8hHGIxpMtt
nPdmLC9wpDsQAnk0q5jzDnfbz32si/HjWTlpitzhcFs3vypeQFmSYJwPTGVowdLs8h4VpZjbDbud
nfhYI1vmybIwKQrwR+FIBaAj3Yytld8VTuShWeicfEMuTAY5+/DYfefHULyjZAtAUZUnmCyAcOrz
Yj+9BT37DtDa14F72b1vG+w/e6tRxV6HLkuoyAF1d/38Xe2uY/NZMR4ao3A6HvwZT2k0xo9LuiAm
KbVRCowpWK1d4v5AUd6Ojn9GbEonQP82Bo3143JuxFmAmGw+YD77nWkMjW0gE6ngg3j2v+3IP4Qx
7mde0nROMXnl5frV0un7pgQmWarZkRS9Xj6vbUf+IYl1NKOhgkMHliceYl/yG1/bgc6GPxa9vSKT
ck2j1wazjp/1Ys5lHQ2CWFEUW+U38HzdK8dwRCUhPKEor3qKO6a2eNRfuJkdnmTm4OIFoJbA2KbW
jgvYWY7CVZxaurscxlPuNYcUfYPhN3J3eV+330rQmL8XzBzhJKdmD6Rtau6jS7UTF0gTWYJLp7Jl
ZwGeZGoVZ14mciuPZqBzHPyqIuCcACLyeaOrJcGDvUYQR5kXFme8k787xV6wxMWqqYXsUEylgJLx
s/bIh5XZMkqIx9ANcvsoPrGvtWqSO6WWkUcD08Rok4N5jLzBinuEV7ITe7yQdaumuZbHvtFyIZTM
UIe89h0OLj4sd5RFg/j/woNvaNInWUwT3yhHU7yo2FrjnAwY7ATVmY3OwTNxlJ2KOthuzD0CDrRd
ZvMcwlZ77SfZjF+tl5gaFmQPHrqhugeK2EKfAm1sRXd/0Wpw7/+N5M8nmYzNlpFsVibd284juxUU
oym43Y5blKKKyYTln6QxijuVpTRLC6TJmPysVJvYaHtCBhYtMoUlOhS9iqs9G2HWJ5mMkQqTTFJd
hUy9OVBuT9B4lDvTbpYzHnUHPvb+VhDwSSDjbkVw0jcNkJe8ES3JTrCTHrLnbA/cP5c29Kd2GPit
I+zEDsVv3qjMVhDwSTgTz0kKslYdzXFTXDDttPjSlXLAvvJjnc19BXCRboBb8SuwPaDWFKGAsXiC
ZA2ndkebk6eDcb2A8eJfiNtUnZU4JnwU4rBSAPqEaB3937NtvD/PIy/cLYErPi9uYlEnf9nBbzqD
lUwmiJRbU5/R6AnMfi0EEpV6SMx7QkJPVrhpN85usnmAFtxRWVtgNxF6KHgNtLvO75/HEhMSOXwq
L4SjSv/FEAEqIalI+4KGiDEKPciLzNSwsqYeK7sSyDOwkH9EisKpuWyf2occxhZqUmmFTst1XdDf
DFNymOMfl89o+zZaLYXR+DAhghTTZ+pQ4xLEzKIvv+QSAn06SY62ZM6reOvSN3D3AlbBNGT9S9MA
kPeaZQEUv6dLVvtNkB16PZioOdeqnT803wCH8i/0f3sjP6QynnPIhVkqS0idkP6ttatMFx3ORlJX
/1UnPkQwOhEJPYm7CRsJv0W51EPwUxwwK4bHKdiN48wWfZ5z3jawD5GMekQR0RajwaoiOcP8G+AT
zXB4UIv4pkmUhINZwdtCRlHqee6KMKbvI9M3MTKiBX/QVfhJNRgfVSx9kmlpieVIxErG5i7Wj6Vy
L5T5Ke5rT/h9+cS2jfhj9xj3tAxkjDt0l3tGHvtj6IlLuitmzq5tRyUf+v4ejK5ee1lbh7kE2sD3
10OcHZEjsaXvIriAwGkuOJqDNkGJx1jJszIWLjRfitbQqZVR4I0KKaFyV0i4PAkq4KDafszO2sjl
qNoq9wE1RcVwCubJzS+TmYJRAAC+h1TTp4F18E3O3M4hh7/yh2m9pxd3RbvWuBf3ZiC2Es0YOOKF
NipGiP4DQM9NxVnJYiwdXdHJkIbvyZFRPrxzxeX2a0PZ9lDjUUEWxO2J3HbTK5mMqYdl/X+sXddy
3biy/SJWkQTjK+MOSpZkS54XlmyPmXMC+fV3QXPHoiCeDV+f60mumhk1AXQ3Gh3WSlsdHNDMTU8e
Iunza3DbItFtHfJAmFXctfaNPM7a01iJs6LDGmfXdFYvca34mASpK1vHyFFfuW8yEdY++5kfPOhG
Jmf/RKrrqNIhsySmH7VAUMmeWznoe8Xp5tT/A+vXWWcXg938wDumRgucWc1SI1l+7rSDXWdHOQou
C/kPx/YmhXuTpMlMug4QSoAZt0Jy9S8Ud+cYhz8aasJa3oRxjxGlnFoSy/CfNvqSR1RZCwz9qaIL
fF8z3qRwllZk0tqM+mvedfKqBLOEWVCitWaczyN8S3dCXaIJBfu4k4N5tzTO5JLJSuyybqAa2cl0
UB0DkAl7O89hFhgeA+XDUEh1a4dIVgiNQbRizvYifaoLTce+orZdunM+f6OzJeo/39X9t13l7K0x
MEsEij0kkpNwptSpU8UR7OFujLxRD8681hIosYMEEQyqNz+sB9MnIctzMCB/0ct430e+rYe7XCdQ
wrXLDGEYxviez0hgdRMobGv6cHlVAjmEVVs31+ti1jS1yhas8XX3sKRVA8ql2Iur/E/OB2RgaAnH
cKXKgzi30bgqOma+8Zb5Imv3Rvd0eR1Mhz74vrefz6NsFHJkr2bKfn6LVyB5WlQwWK2dk/ciU9qN
UzeSuBRNHJXIP5FXl8S6L3+x6bH+hN4MxVHqrvlsBHI+cJ5Nsx4KLC3HUFoxX+WWIMYS7R3n98zY
TjttgnOgFJjlkjpeV3S86ea2dRIzFVUQ9306Zl5QukcbxQeYgREdnMPa9XhKo4zvRqlsYO5Nvsrt
2XbaFGONpPyZAeIJs5NHiaTHMTZuLICZX1YYZq0fFebtKzhrBlFSaitNB8VP9HNUzKckc4vROLbY
6CrRnXkU4QXt+mCQdCJZoSI7zVNfrTL6vYE0g+xT2B3RThkipQfoVVEot2vRGzHcwkq0xxZyAzHz
+tlIw5zcFbHAmPdF6JheQgcJKhacCdSRPZqFBacxYP6rAGpiMl61oypwuCIpnN6nfTLkmGJD5N/W
LtU+d+PoFokImGQ/6DbfFsNpP2ALMGNeMTGfhqsWGJFHRukTebiRPUyqFDfJYTmWgSQEati1641g
PhCwzZ7MFQ5KwXQOmj7c3PijcwL4BOBLQbmucpfIOBudnhNY2pCcs+X7kt8349fLZrTX3IY8xC8Z
/AUyRKCrs3LYESv75fe54bU3GNa6QQoZzCwyKLyjo4YWFr04NS+6CbqR7u/qE7geUu8sTGHvXtGb
j+EUU1GqFL/wMSyBgM7sk3SP7/GkTyqYP6zOvbz2/crARhynoXSdknJma8dQnTffVAGz6eoGVFqH
ROCj943hbZs5LW3UbB6rBSa36pJrW3+VRhMW2R8AMLw7TE4l5W7ohniAwvTTfaTdpMg7JtW9YNdY
KPbB8252jS11E3JEaBtDBwnzHqjEy8CzIOccELBH20X3t5fcYIwByjF+U0RTkPs3z0YyF4gasjmi
KI/zIreYFmZOWELgXQKV609BEt7tJtuI7UIbucwKFZ6FNM80x0CCdqXkpkAJ94Bu30nh/D2lA+a/
J2xnMbrqqbxJD9oLOdAnVFAcysA6POucHKi//iTuH2IgvZPPOZkij9GIbUJ+VVzN0EhrFLJ1Csxa
44JUi6Klm5hQSxkNTqtXnrIgByvH7C2Pf3p//rI0vod8Ji2D0sCpAXPP6UogBiRjoE+Tc9kMBAat
cb7DquxYkZirWsowotd2dGcZ/53P0DifkctDB+ZSnEwe3dgTm0s/GbHA/4tsii8GW421LGuNdVgI
Zo7kPJ0xmv8QPyb3eMsKg5u9UaSttvGVg5ZoUQYcBDZj0GO0CxNA+TXAOsLspj3qv5EY27+k37SB
dxlFPSITCHnoyXYyWXL05fmyIuxnOIF6qGAQHJSCfFw41qtdNDG0e0b77/Q4fmKZqfgIYApclsrf
88ESuYzdgH8jkXMZmjoZZWpDIruz5S/Tw4hHbH1sP0cegDlO41GnaDclxwobysqEP39iwCBsb+HC
BJ+yf57g/tMJMOS1DyBZdS7Vy2SNbPHAGcCk4AjECjhlE61DwJS/FU187prdRh53npqmFhbFYzTQ
ExpE2V2RP2RxLTC8/3CkICuydVsmYLt67/nHqm1LO8MGD69MC0CvMJA8pq4UTtezY/njk2gjmZf9
cKmCBOdfidxdYxiLrgJUAOuy+qCpdM+eZ6eWK7dTMrcFUkUMDCeZHAS6u+uZN2I5TTL7SBtaCWKz
Y/U4glYDLewn/cRSnIkvbHjZNUaMVqs6o/T9gMalTqXS6OiaRJ+NEiQu4LCBbPaAui8m72I3v5Xu
xMMbIpmcn5bWZUhJRZmtzD7rkLZmoOIlXoH5JumJQcnJmWNcDT5xB7fTkNltYtf+CsghWomMZVd5
N+vnHLpRA86ukGb2LbJb3bH2BXLIvNxdb6jLkOzR7yNEn90bFbAAKPVr17mgMC0He517SK19Fq/l
PpB+1K/UIU8jEBiC8m+m2dTPzjN8hQecXXTGl057FiEG7lvV5kO4wHExh2RYLRz/AHxCFe0M9Jt+
0/nU75wSxBftt1ak3qLD5+zYUjDjlctYugZELYAt3ZoHegAyNDbbCiLZWcRAmfsX6maVnCWbmdFV
5giZnUc948t8nYcs1Jlu+lvbE76Y9leoW8gvEZaZ46K31tSScplxvxkqMOXLNuiX2SFVdDtLo+4k
GVLEdfq1UnTNU9LVM+VhdQp7CSfNuJGoIoommAZ/cGP2r88xuUhPWQZrlnL4k+SKIfytA4wcT/ET
S66h8CUuDAnWb3Ivxq4dbKth68+K6WqlzVnvlPvLTlIkgvMgFcUL3I7YMyCS3KwGbJYi6hTZv0Y3
+8Z5BvzklHYsmvyHjlVRX/cN9GHwjMByFu/b/rvftlXWfqhYmMN5f8XN82zFajn8Y4zrcXUir3w+
duAte6aY29J8huEwghITHc+Dq+fn2MufOi8OzMfL27sbzGw+hLuCpmixU/BkobTRD8A1Mc9kLc66
3QYtsQTtJCJRnLEYdjFXdoXgoSwWZ0x6Z0rv6aT7FGWNy4vaL0C/rYp/8pS0sIpihagCUFHILmgg
+AFnFpCynP9t4PqtOjA7tY/29+tU+ccPBpx6OnTQoxz0N45E7NwhMaiFQLl+QyLyBH5LwUoFe8q/
g2L4uggvLDwfm0/qUjo60MDQwOblwnTN/u35tjbORtaSIPVA4Vto/tUkzxEekZmoSCSSwXzB5smv
9XFEZx0y5rYpvXEgD8DIWIClPglSe//B4t9Ww12GxgKv3b9m0cn9gtg5PSMe8dvinrqWswBCRJRX
FkrkLsNyymhvZbh+/x8pnxF4vC2RczF9NAPAWoFlE4N6ywRUYsz2SbQLdFIGl+1NdG6cEyFDaaGT
GmsrtedIz46jgcaPOf8vpXD+g+ixhRZ7WJeG+Z6ZANnmpVIngUHtnhPB2DQhoCUwTJ7Or80yKS8X
poNMLQ5FhQhCSz0265IsbubbniokqmG2w/uNrUxON0A5MuQzu7eBUNu6DB5Xck3wKmFSnbg0BCo7
DS+f2G40uBXJaYfZT7Sa2COWNfNmE5p5cePg5dgDUwvNvB2mZkX9Yns3+VYkpyWqLNVVOUPkJD9Z
MviY/768JtHP5/SjB3vlKg9Q+NqWg1aqAmqIug8EB8U3syulNA2NgSUog9v71qmOHdDABmC7wdBZ
sP5pB/Rm1z6MGs+LmVbMJ7JxgficngyPnmbvn45y0XDC7sW5lcZFWzWp5bhXsYf6PCnnYVDCuIo+
SaMdpK39XA/lSTZiAHmiKWYuDdsxs0YKZFXLXcnsr9cY2GBFLBoHY0IvmMeryW6uhd4CcOtA8VGm
cbSj7JnQKBzK2TPbg23/lRS5l6CN1Gkr2SfSd3kQvWNY2HxJPnct1VIhdaqFI/j/YBm2ttvPXUv6
Mk1jlDIV9iePgcdQG9fSGsoYv4lncGuKDnw3/00wCcKIvW1d5ok0k5wUWcJc9xKiOuIpj9V39QR2
y8ptMcCQu8B8DdmdGLutGYo75/YgwoFfBm52NDO/ll3fX/nxYkRrMS/M9ZGgCdrrNUHXPSCvMAdk
INkDqHnoVOqA1MTHIBcgBXzxTM5uFXPzFbxdV2vWKquOr2CpEc1XDuXnPEyBOZ3i9bigScUAeM9T
ci3KJe674bfl89atSiSyEwLBU2CF1NOvGB1l6qKh6EeGZEjlihgEdx/IDDUO3QN4gCs8AIBmr20L
oEHWJVkd55sWuOTGFZvImUIxUMJeYLAVxrl8uRwThXYygp7oLy35Htsg76OiG3vXPWxWxPl9MlqV
uZSvK9JO+ZlNTRiO4gLLNxR3uf2HE/u1f3yvfwvEZFlnJxa/SLfpuf97euq+ZaBl1oLqlCcOoGb1
H5cvtv0zw8SYTYDVLJMPXEmrMvcGK18WGHaeJNc6kmuWDkXvpRd7k4iffvfUNuK4cAR1dVlZEvaM
abOvqLO4Xasc5OXL5VWxn/LBq26kcBFIUieD0cqQEqvGUesWfxz9IQ3j+fmyHNFqOB1MS+Bq5zU2
r1mJl65htFK0PH+9LGS3mI1n/K8j4pRwJXEvFTo7IsZPZB5iRFNrg8Te8BvpA7Y1H7ZOA0goYLlB
Cs0P1nZSkY6LDKdt5bXbpkAqn8NSno9jd0siUdi2HxFvpHHX3yCZLfAY/ouXy76NbSRy1+C8NpWS
sEguMkdfGT+la+ko5CWViWc2D10VmPNTNB/AKunOieUWDSY5HgQHuqs2m2/gjEBW0P5Ro9WKpRAY
toHksJEKXAmTk5S/30ouOlrOKmgCyPpWx4N+HHLTo5b8HWja9+pkLw4eP0E0qcfLC91fJ7ENkMri
j9cAYRNcqe2K3r8IwU3St041+iVF1KELAmeREC6snJaWpgNrpUmzh8Hwp/pJIcHldewRU4Jl5G0h
LHbfLEQuB3MCI8EMGfERiYRD3lUHJcuCqfisSL07pMvBgAbJzVG2AQ8zn9T4NgIMstSoXjU1gmtp
f8mA01EUTdc1vmVzaSMgRWsVDSTtu9ROzkAqbxT5UOZVPjqCX0L4vk3NHDK0SCHbXS6HsUTLh1Zj
kLeVv4wqRpqM/tMykduR2IJMnkgsl/Y1lbKSgBBEgjo1MDp8g/e/I0sDgrO/NUBQ5+NLZH29fLyC
7bQ5DcratI+XHCtVOzlxAI3aALpSo4vhXJazb39vO8ppkQZYXXPVIScuY2fEUye7otVjMwYSADov
i/oPjvVNFudYVyU1inmGY9Wu2Wxrb27SzurvpJ3ZVXdJXdgmb0ykVck0AXIKgfZwndTRQe8+Z9qd
rFyPfSjbosBMdGScBzUsdWlTO8NLvz5rGIbsjdixU9HjcPdxpr1tIucwJ1INJWYPEM+ak2+h01ta
NFemsUOjp3ZhRLGf10zzBmP0BMe3K1nXkCp6vfVfc/yb3YxsbariCEwN8mk4ztfD4V9oC1HucHcj
N4K4jRymEfhqUyUHtn1t5opnzp/B9SjQRpEQbh8VaVmTbkKltjbSWynWDoU5Obb0J7cNyE0BMQG6
kw+g1Xa5ogStrTDjhbozfVnT3CPap8sns7sUEM+z941mEr5xs9CsplWiWEZ4hEEXoMC18V9T/WdZ
uzcxfO9mgopgUbEI4X+zdm1oeUYU/JO1sw6/kbVjB/3BfjcSOb87ZcRaVBtn1I/EGfMfINTxlQwF
5Exku/tPDsOSkRgAJRJYWt+7ij7phkVivolBC2h9UGLOpjqXR70PhlCch9h/gW/kcVG6UoNXUVfW
mUH+vIC5Bdy3iaM4YHtBlwLrUQD5GiAHBmegThyIuur3N/ZttezC25hytfatab/eLqvs9d1d38ou
Ge4NNCdcVs1dD/xrmaCSfy9oSpc5Gka8HrM2KdE72T/m6XIareVbM2M+oUwkNdDVVVSo3k/zbORy
mpMpC6V9FFNsr/1dcgrwNf1cvgDCs0ZUcp0EjT8UTgTyItQ7vQV4K+70VxUSgfXvv5KAPYKXCyri
H3DNxwk0IVRjWgUwp6vNFGFx+LPJD8A1/BLGuU1pLSs5mpB8mLLS7ZrClSZRpxLbtg8GuRHBWQmI
aZKp0HCc//e5z12nthHFGUg16UmBY0SirvpRVw9Nbzq9aDpnXwYwiIEqgPPhgd9lIi8IVQkJJPp3
qfZeqqWniAIQ6LIRsLjm4669ieHinrIxabS2LIUiGQeE7V5qfLksYdeezTcJbKEbezYqDAnmGo5e
TwuvM0fwRmmO3croNhKpgGgxnJYpVYLZH2AvoF6E1CHylmAjjlzw3tj2ufWoXwHTXMOQx+UFMsX6
uIUWUTVbYdi/nD0P7VxhAAeGFJtgF7L14ai0leZ2ZfZjNmovXmtBeLALW0TMN4nq+y2ds2ZpSq2l
gd0bGBCUi8K1peRpqjtMlCs2ewfIId4F51yjXmSorjwAPcUYnxPMFA61dM5W5a80lk/EHvyoULyc
MemQRhLszO55sAFwA0x+SI1wJqkP7SCjgIc69dI7S5YHBjEFFCW72rURwZmioScLKKxwDcud8rPo
o5CkltvWfefahuxfPuj9fbcB1mRZ8msM+H7f46qVoighLDW9+DWI1EC8lTi5PyRO9l36VoeGxwZf
6U1juuQzeemaKxHyz65b2HwCZ6+YuY/zolChbHniAkffWwBjOwzD7eWl7t6NGzGc0eaFJMcFhZjW
lsMOVZ3B6sJJAZCiVd9LqhkC2F6g1bvKshHJGS8AM2K1AqgRHg+JU8an1iICddxPSwCNQEbG3UaD
MmepWoGWQ9XA+c3oIq18M5hjdz0PDnB2Uyd9TF4Q2HgKUJSEnAf7i3uTzFmsJXdqN2aQnLRaAG/h
teXz5RPbjxI3iyPvlTO1lNzuKEQMHms4693o2B0oUPcKvwprwVNPtB5ODRtMY2WlBP1Q0cwg98gM
dvZBsKA9HWTYyCYyueCV4Z8OeE2O6DKA99DQvje6zdUQOYbbX0d3IKw9aa1noCIP/L3EwQyW+Mj2
LG0jnn9SlFIuEZpCPPLvjhkRX84y3xhERN8snOVvD3Bc6WgOIQTvV85H0lHTm3jEThIQVhKjcpop
O1f5c9ph+Mo6GV1yWo1SsLd7XtOWTZD8wZPZeJe915UC/A1NLUFXqEo9UwMsWpkcmrx6kGdRH9Gu
XtoWpgGAdIccOb9A0JrSJbEsqErIZtl6d/1mfq4Q4BqH+dwL9HIXtmsrjSnVJtrQE8RKmNZFhSGZ
gqZA0bRQD3OvBRgtdM0BY8dD5q/Zj6Z6Eagr27MPB4kzxOiDalgGv6elZQMZspdY+fCVczwAlek/
MCuAl78F7K7gDHdTVvZGIGeDY1Pa1jxDIJu2GF9i4IAg3sEc/+rrXxjGtmCBOzkWKCqYbVUFPFfY
xPdbu0hZ3kVSQYNBAX2jRjx7GnxTKfw+Tn0lj68mI3ar3A51JDwvy94xEltWcOdqMq5tMMi/F90k
caZpFWxRDaOwCaKjEjIud9HluodkDFdjmipLXQNAn5Mz1ug9bZtoDuh3ikZFJJIUt7zBb/5OAHor
ma/Fd1n2WKnP/jGWggvK2HF5MEtIVwwVzai8rag6nhX4VwTZkh5sTEP0WdUqTyLzdS1ZJMiQB7Wu
crAG64dioU942H1tquzYzYOftnijZ9+SJk/drMofxowe1dh2zR51c7NztE5PHbls3S5KEe/poMHU
AwJqTS0zXZBfQV1Hv61W5OBnK/OLZC6Pg9zck5E0zqjnVwZJTg2Uzjfn8m+9aIg7Qv3cOVOSMKGl
9h3JP9Nps/pTq9izE+daCohAxhgfD4fVTg5mY4VLpuMNoH6y5viqULKnplFWRwWJqFJ3nl7Nfppb
hylTvXYAUWmBDylTzZ/H5jqiTpfJny7r1Y4ffLffnLeIUKgjM7uWF7T76tMdQgbgLEjg87sXCNrT
YIzPgGjUVECTxj8SLL3WZmpOSFBmcna04qo4N5r9l1oUaIO1Zt1Rx1k+jZRguM3GiyWro87Nmhgl
UlAadxIZ0dMOqIZmshFxtlPlJFH3bSnG2Ad1lf6lnUFbmymf7RSDi9maXJeNco5qQEPK6C9ztdW4
Qu/SgZT6Zzu2gKI1HvpUeqxKzXzRtNw4kiQtIRo0LHm8PJLWvCIleezTOXcSSwY/7WSMbhl1yydb
7xUf6ZTG1efZR1gDp7pm0qmU2sPa1Z8kOmEAypp7DylM/EcS4NyG6c42c88o0Ecx1JGjgzEvTBNA
APYzmI/XfPGqei59cCqrP8u0rW6MlB7I3NQBKXv86Oz75QPZuZZMw1BkG2y3KpAJ+egibrRVJiBN
xrxPelALNF8MhzIPei85lAGJUyFhwI6/hkT4aws46XBhPNbAOnddQSX4639KDOmyKTEAw1Lc2b5T
u30vkYs6ZzkmbW9A4ivzPU7Wnw7SF8vTgP2FCPg7ARGxK9jXj2HTe5mcC50JTVTZZqvEoIl6zV7i
CZrmb8sQvewhFKe9Eq/0o3WZuJZMU1MIAYYmH9hLilYoalMjy4x0na2ek/lUl1/ndAGRdApyF/w1
roI7STXZ9r2/8RGaaqxdytZV3BfsqzaxxmTqcb3KnQzaJG1xQY5+U/VDcku6PA3JYFXH2BoWf53p
zVKAoRNhmKNSipqBbWHIac1LZ8j0zjdAIG3V8AwjVd1yxdgTWae/Vjv2ozgKVSJdk147UFCkSyt9
SYy+c6o2i/y1Vb7UQ2eh0NgtjpGr8V0vKdQDzfzqTWut+E3UHbQIhPCjGl8B6/h73OgPpQbUjgSt
x7nxJLXJz0hpEEEbZjD16XOcYvwrK04WKM57uCS3jSo4c7raFvgA5eET9v9z3UqAlTCbzM16qQlB
5O1WYwmyo7VGSnOqCrdDD6ZS08FdQIXsYfZGccZIs45yozcB0TPjikyG5qRaAX/YtahHReqNQqbD
SubWpVL/QGb7UCaz5IDmOr2FVmWlE/VjKzkDUGh7EMnT5NjYMhha7PwGz8rsTsvk3KeZagRjmZhX
VTOCn3nSNdxwOpp3aWWCRnuh3oCC7Nm08itZyiO3XQww85ZpictvrG5mQHShNVsdc4/Gw3WqopyU
p+CPw1PBMUA864FqxvBts6gPUq5KB0wrPkhqpXhai0l8M18wwRs1aSAXZphoYL5R87I9zcpQHrI4
iStnrGb9StdH/F+am9HRS5RK9iyFjHdzU/mtFs/XlZmW10U0tt665tc5le8lKgeLPR3meVlcIxoT
LzbK20ae/aiL0CuIOYOxkcipq/LSzYs2QKg2uQ2NjtISe/qExFCsgC1Z1fPP2Wj+SEidOPWEQfpy
6B4aJN39Ph+JF40KvdKQe+71VrmO80wGew8A0Yx5oddztpDUT9ZVApd3XD0vkZGPTtr35EYyzVOy
amFe9iHec6nbr4vsKiOatKfubFL6GXBk4ZR0N9m0+Paoj4dUtT5LavKwYB+6JMdtkYOsGyHOksq3
UW0lHiBm3AER58HOZkz/WFF3LUWdFSbReJrpfMgpLd0KOa7FaE9y0QFRMDsVce3VyfQAEHUjSOpO
CiyrBK95l9RuU/To6lawMeBe9kZ0GnjAlJPDjEaK16Hf2jBWREjZ8FWO5sHrAeiTlPhvjAGRrT3f
dGR6QG4ByYJldAd7mq5RdfSyqTzEiewMoMbyZKm4UyU9SPPpVjeA8phgnq+mhUuXOAmzHMgJi+kV
iXqvAu9xrqWnFNd33GfPsUIQkRWpccoUk07uaFqLr9Ii9tK6vpKi+D6aottVQeKizg/wC6cWAKps
Tfmx1+WTHds3PYkfkqgu3Egtb0GIBLjYeHky5kr+u4776ZOaqecllYCu3kQHNKAckhUBmESlzOuj
pfTxtoEJ43XoII1aBErb2IIYd+8aBN66ggS2ibDyw4N3BECpFleyjAtiBDvTKt+9zr6HPbQ09hno
sbhTUP2Yo4Wr3gjlAj01LsbBbiA0OyZ3Te1kj+WNsgRjfoiukUs7AGbiCpWuhPXZhua1PdwTC87L
iWI/o57qABxI2P65c2m9+ybu+uhlFGbROiYDRtUA//HiaQV1JuVrVigBKlNO32a+OmmiC/pjzPtu
K/h5rCSejAnpdxmkE05qet2RwWlHXvG0YsKN4MYEGAGmX8WcdTvpt/eSufRbOlSmpBSvkv2UPObt
D9kHxznwibLSsxGQTKEhFUjqgP9KGJjsDP++l84FQ1pVZCkua+CtPrelRzDAB0O67a6ikKYO7bwB
hEPDQbttPWXx26soui3pWfFVJw2Erca7kcObOvJ4FkAtwBgBU0fkCr40AZta6L38jvFj/EY9l+3r
hzgF+MrEYl1lFh8d1egeMPpmxYkDyvwNepKBxIvCv13lMuECNQPFEAR670MialkZbtBFDlJFB3jn
mdCHnAxnVRMkP3aiTBP5q3/l8E3iRrUg/NAgZywzZ02rO0lVHytLmLxi0erHrXuTw6lslzRaskiQ
Q1RAOccHKXKA0xECypkNIVV/NsfLsLCJYqHqx/7kUu/ZguteqxUZ/YWm29v3pSFCV97bvK0Edoib
uDWtmt7oemifaqDBHTfZuLZHcwkvvwReE6T83m3FcPmiHFgqZp2qiFsAcPDSHWFgR7wHMveHXrnS
Qf++psCT7TH6jyzdzzZz1IcoZhwNX0Hv090w3IX/O1r7+73lroHIaquMLthbo/wRKZVTtyCbBhzK
5ZXvXTbbhXNGQPB+bS3QhAaJvIZWQYmTJtpxsgqvSeeD0auZf1ngzqjQu3Xxw+Zg25HiwYJE7Xrs
HPu75vYuoxLRm1dABeoDLulBiAy858U26+Qnzss26ZaOaSp9NlA4PrTg20NoVXrrF9wgYmTnvQtz
K4/z4PVMyxhMLixysG9tp/OMDiZZBSBMCJWQzJ7i4h8n1uctnpjbyQ2+32PuYbsOWW210qt0CPXi
T+rXrvCqp6xyejacYobNCtZsyRtqACr4GC0V6dXOpDr7BMNQ8QuVZr4noBmsvu/wb4K2c1qUOb+8
1riBIGU4CzBwH9XH5bscxC7uLG88oFdAP54KgLh1ofDs9xzj9lO45LNqo9k2lZiXAlBHaJxKn5kx
vR+f5aBCwUmY7d43qre1c26x1Pu4gSNGtPRg6A64KxirJJplztGP1lOfs5fiBqhJnn0U5r333eWb
ZM5dqopkzQpuO+TZqyOgybLHf1oLbHddgNf0yigjnlHeN643qZz3rJumVzQWInTe8jM+r2fbTY/1
cQR/5m+QgojWyDlGiqR7Ik2QBnrm1F3A79Lc5SdkjkHCUDjZjX0q/CJUBb3Le0m4dwrNecomR8my
UCB28ADsMx3Xg+WNAYqxEXBQYk8ELbQbA260lo99hyRvuplt6npbXI2Fg8gPPgS/MfRgiMMMQDSt
G4F/JY3DPvHMxalVR6/v0rv6LvskxLpgRvLxhvx1xnxg1jf5mC8Un2M+2N/HF8buaXkU5BfFiwq4
KrCVCIL/3WMGUwnaMW2CpAgXzpCkSpu0wZVMJOmq7O2g0sHniaeO4D5i6vJhYRs5nKcedPQQrgrk
yKEVqoYzhtOh6Bw0mUi+fEvd1Wchvv61ZzULYai/+9BQNKLZgFZC3wkPBTN2E8EtC/HZkeINtyLA
cQDGQAHp5/XoA2rvtMkFD8eUO7lwtHpvjw08bRmnGPgP+DJZVStzkikRDLedj6QxHEumjp4cL2+x
uqc7WzGcxZKMdkSWIKYy7/v0i45gSjYrN+7uS+mzWt1bBhjTlMXplZ9SvR6iKJjLq6nLnXaI3LxM
rlsNBIotMAgr5GiqGK+vPnFzi34t+/Lx8sfuvQq238qZuV2qrb5qkhxIwO2DEqDVUk7qYADxy2VB
u5e0qcga452QrQ/g3JnZm4uRpMg5W5OvJ6YDSi4kvR7HvPLUEdFQgcxGEd/a3XgnJ5+KyXCa2XSi
8VNvH2WzRCXDDIiM1h6wPgusYu/E8AAjDDgcX8f3qMMeIhq1eNw3NGMsI8A2FkBp7EpQMTiM4qxK
iM0u7U1gL9cAz6VyqQT4mzcUwNCiYAkQ7TH7KZxx26qJQjAG3tCwwNcx4rEjGDof4aEAXsWwCpLi
Wp4xmczCTEyCgei8Olw+1x2beieS8yd1OxSxlk9qgDKwa+qN10jgKAK/0x+IwfsY/hH9uR/iq3rI
mnIpZRUAPKvLEvHmEvuD0op2cOdBjnYPRvWFWtBH/5SUGrxwT7GcY2840jfgCjuTjzJdhsBNNLGw
VwXaSuMfB7qNzEddQ1r7U/tpUdAsRR4oej2U4SaUaF95gUV5gFdcwA9K8rZE/m1QS20Z0RVC40Y5
1JHuymgMQH+SP6itbxVfUFdAm164GjYaeCpc+YnbyUhLtooz2OHSHBNFdSqyurFeOvkqOXZDvBKe
dJ1vBrtCjkhCs0NODsb8YirVaeybxRlSZHzLtnKoXtw37fB1TSNPL8HBKxwp22mfRgvZZoGcSqbV
QpdxwgIZZaX8UgVlCE6UYH4cQhHS417K9J0szq6tdJr7qoUs0ET6KOMDTuOgOYZDv/ze6QkFMkez
cSSNCv4J1K1UkKnPPpnAP+AyFtfUnfzKCKZ78fNqB3yA7aeGCp7JkB/51gdDLdtYJYuKWiX285oE
Xepp1M2A4RY582cKLE0NdLX5HUpg5k3RO9HZkp3fyJZ9bHN5/yHcxaojOVopEz5EC4s782zBNle3
vfsNtvN9N/C2ZO5aTOO1s5sMklgDjwLmv+mQH5MDeKrF6Hg7z6ft9vKRLzHSRe+i1+1F+SWgZxqk
h/I0HFgeawiloxlagfhY9yL8d3K5iHNCFRBUDJALV3cDyOgMDM5sKke+6oGR6gsjz50r8J08ziyt
ThsBXQV57HLSJ8c8/0tYXxzGx+n6N7Z293J601w+mduXk6xlPUROweIrj5LqLLnDpHa+fZofks5t
b/+IcPydnvJwxXqnxpLeQmx8E4XtKTqOQfTMgCr+oCvKtInMrirDQkzNJ3W1obTrNdOZnlLwhChO
BPDg0lmP5V9ND4SMER1nymf0TTyYpl+fUea+fC3vnelGPp/sRYsMLeUO8sG649RZF8gSEYwO7DxY
tkt89fYbh5fJUWEC2gYDP8Ztpd5NBm0dcDD7/Rgf/oe069qRG8mWX0SA3rzSlmvv9UJIMxK99/z6
G9maVbOz8lZqNFjsDnYE6FQmj8tjIqpSs1VMa1w+FNMytqeiNLVchHnFVg7RVAJulX35CRZs+unB
4r58meFqK40KIdlUzZYyQVp5ImjxpOPQevEuP/wREvInfXlPSDaXqZVmWmmYgnr3a6pTupZozztw
IQL6cr5SAYnMeQyxTwdKHqwyKbKONaPP8aqL5RRZhPEzeAB5OViP8l45AKYm4KFLMJVxI4qqBrXp
MgxJq8t+nt2vhvbNWmQukQfLo4A7/ddxqNrPrE1KEY3vx8E4hwt42PpQ166AgZF3IPze6QdXmO54
qSKrZG9tBVOxD4Pp/9wj0UlSRE5mu3yIG695igU3a2wV/G8SVtMc8pDGHXjtU/QQOpNTuWLjCakd
P5nCcXjh+XXGC9ICxY6M7hWwic4GfHTwApixVCv+MtQH9HpEu8pezEIT3Wa65RgmKyxvZVGGGUWV
HgtZpZDFOPUgXqUAMV/BtPd79Ho8aZRhllql57OKk5Hm3HT9P1646eY3qnzk76KTcsxIYZxeMRkT
vKqcCipIRRSM0RLYYQJIK6w2yW90ULzq91yKV5axbAVS+pQZUhiXFQQStK7p+nG1ZwywEkQgnI/b
fGSmrQBxVSwAd2FV1qSSjXlZmkpFXQTJRrJLzQOGdRzriSDuAuwTyWIw1B5HWZhXuhFJKYtRlp2q
thCJpRXCdNm+SQAMHJ1CBixc4ZYOtxxN/sazj7iRSCvMil1u04REMtTX1xjqy7Ur4hdIHherDzyB
rNBoylg9fjfAs3oWhgWqEsj2OKF0D8kgNzew4qyVN3l9H2HzEe/yl8uXytIaqCdqZ7oGljr6M5YY
OhKNtMK2AJ7EhVm42cCxcZaD3UqgvloDlo8mMorZBzy7PS5/z7kOpG9OTsHyWdhMg7PSMMt9xoEq
KUmuDa0K+h5sv8km6p25q5q+OS+88Md6sgD3mhQ8DVk/5yGzUr3OMcjjR0o1BFGSPlopZvLTCWNc
8vU4WHtVMqdjJkq2KU3+5a/FellshVM23izx0hVqi27nXAPGXt2X+b2qw2WiHRZ3oX1ZGqvVCSX7
OCv1aMLbrJJmvUMfCG9hAHWQiZ3KkUu8DkG4ZiM0fkcZtH/jiGW56Y1YnXyCTU6DUn1ftzVWS8UD
4XboZYzSSnckAuZ4IXPU83yLBQu/WPlFIQ9tNPgzysZ7GayyGE/+CTLWBSCzsMnsbHrgRfwzHaUE
EVPcHEs2YqHUDcwWDgb2RqzhORqMwxSuR+B0cZo9Z3pCiaJytKzBsoHeQFSv/S1X9132lHeRjbJr
jO/F+VpnPpKSRY69ORaGUHrMbcAgYoCto09YOYKDObfctoI5wKuTEwXOHBYljsrXMDib11qKHa5R
iHZF9aIZPNKs89BGiaCsLIuGMcZ2AWDG4PkJv4j0KP1MqgvTF4LG/4NhiXeRpGINNTznxpNHrDob
M/yXsIZeX6yuMKjHUv63zp6SQrnistejOLFG9Aa6ubJHVbmOc4m3WCOdBTFKCmVQWRZ2kSxMoBD2
3hd7AsydvdUP6Ntj9ES3V0/ehWCTPQ7Igi7r4lmoIZIBrwBcGizbnTHXZeoiyQlacdhiBPGAPPR2
hJlpfZy1f+0ZP0s6W1gcykHsM/SppYfpR/1Yul1g7vvdiHoLxpDDV0xj73h7oOevWEoonXKpepQm
pKOq3aSPhr8eBThiiEPK5fGTH6ahfVymQilLs65zPJDZxbwH1VnX7Ra09S5/L6YIHXDcWFtnsAGM
vawJgI6Hm9ITO60f+v7LZQFMl7sRQFkywqX8jkfmN2F0p+d/G1J0kMaX0Gx3lwUxNW8jiIqU1TB2
Qz2raMKuX8xQciLroCb/vpdBFOBDCl1YbNJZkqYVC5ek4AZsf6wd50crIDMgPMgSzqeh2+Ug0B7i
OdPgKtDbcpQubWyUhjKOHbGvjXCbIvCeo/DWsRq2GeKy346HdlnsUNstUc0RwozwmgqMPxWwCOfQ
CFg2KYGyAym6YK02KuKu1a83+F6rq2UNBpNlxMXuemhL2ZsNkwf7wTrkVjylhHnSRHGJAVVf7LLF
zjPhdoRvQqNF+X5ZCVnfDGvvGtnaxN4TDeE+zTpQMToyEJqEnj7dix0PNJFlT1sJVKzPkiZU1toQ
/ax/TqrSNptDIV6pE29qkhmCNUMCuZkCanqkZZ+TCqtdI0VQU/SWT+8QcajaeYKjXJE19N/a32Jl
TFuB5G43WUyaaUOjNRA4ZqCVrNP5akmSJ4SZQOyBACWKweVvxQqSmmGK2O4VZRml3s/ysjhLa72C
vKxLvCldj9iNuF+k9k1ok9rWQutYS9jwuSz0/7nWX1I1KrNGqXAUUxNSNWTzXrs3v2Ye2bZNwKHp
twf+sth5tRAua3NOjYpZuaj16oBBdJQJxAaNrSpoZQylSM58LeyXmAOlwT0gFbS6aqkWI0ffP1sc
gqzdS5ghJsjSpRSs3nDDz0cZ1q1iugYQxRKp2NPPB30NZyNTFDhKrJ1F6kEuOtcceY+UsyeRjNbV
RgqlnmMc5kmpYoNyOJjBT7Rs81Ttf2esnJVmfJJFTrwxBQPnDAV9IKOf+a35NfVBynA1ndo7efcb
dSSG4X2SRrmUojTbal6Qs2GpypvBkXOYUffsrixvPliGezItG0goaF/xai3n2GDUnZJftjlnO6li
2Q74ctJN9DW+NQH/vkSO+rV9JNwGiaMEU+zGq50QXrrMNfZweP++mk79CCo4yNqaNQmA0lEmlH8Q
87CctgWPIWGlFLmpOfEqn+pZlDTK64gAwhywzA5lPfa5g6HV8IsE9PvxtryJ/fxb6GsGBi1tCV1D
Xz4OR96oAss+P762JtI4cEopFD12skAcdqfjazfXpBEr3ZXPi1thSo33jVnu55M8yv3MWGWMsQgJ
bJ38M/AaIMR93tOU7QpUBfAWKkaC6GEdS4nXxIxxu0mXO1EkO1pz2+XcLJD4sPOP+CGG8nFAZ9Zb
dYF9ajfZPVGZd+SL5I83id515kMcFYrz2GxrA88dPz0JN4u4k8y95v/jVJHONI70Y+g97BLxMSJ4
F0p5vTDOxFVt8F41si91dFrSk5HzPCsjaYKGfByP8nZqHoZzOeCjyXfCTX8r7aIrzdNtMto9BoTA
nTcXysihPgmkHN5aDKAbxxCwP4FQRxvKG9kUT+ALDMpc4syosX0ryTKAZCGhyPvZwzXaVDWhhGUk
oyqvFWE+lM0K7tJol4n6A6Lk/nJ6wb7KX+LoR7EwZHNVGcg/TdK0kie7XLnUoWyV+JBBGbSeDGnY
YxMcwcnEInbjVIcOpJKdkwVkukLOHCwvV4oN4nbvv52OMrumlspoGSFZER8WM8O08tfLAtjO+eNo
lKHNiiGo6ojJzTlTofENVkVT2zCPyfptEL8Ny7EWcs6Z2Lr4IZIysBpQIvIQ4Ytlo3iaevkkq8UR
r5OrfJy4nVby+8/91ocwytJKA7T3Y4QnZecpvu6su6Ry1L0WEBbW9klQ7IrzKGc9/GBqHxIpU1O6
qTRXkBe880eAZBoQXaOnounf8KCQmBepwI+IaPjhv1Quka15mIJ3j+wtWLlTPLcnCUBPqJcTbuTx
R4IuuYfy9RWvpnyOH0u880YwlT8Mk1RPOdnwDa9a2bVupsUuH4ng2JX3RWWbN/OPZQAtMjYreXBa
THvfyKbcSxILaZhJJmS3mdcmoC3AjP9lm7gsAtsJnz2YKmaJksvEO8ul21gj8BcSjpNkvMQ2Nwjo
5M8iBBmIN3oIG9AA9lPq6DcIk62WX1WrcMO899Y8cf7boShPImgtUBQVKEseA50z0ux1vbssgZ3D
//o0WAD/fCg5DDutWiEi3mPCzytRlS+c7i8rqHxrz6sVnU+9flJCdOE+S5N60ewaEwWW/IT38lXu
W956rVyNHsmcxW+hE71cPh9PLShXIugCNoVKC8jg0rdwvl0i3sQQM3Ju7o/yHOJcapKQQynKMfXm
qLKnqEZ7FK0AbJpJgBG+fB7ye89c40Yc5T6aScHcnoDzxJ12PertD7PX3uIa0ACX5Si8i6PcBaD3
07YrLLwju+k0qsJVHZ7EEcVXq7Ol4muOFZx66R0jvReUrzEIovM7uX5W48rV09qu89Q1IsBxNmhK
S/1Ok+HBM/kZeB2uWd9Y8s0Qhi+auryskXidoaeWRbk9VAXW7YGPONW2MqqcI7GfFJu7o7yQ3Kdm
26ODB12wgTnXohhPvF/+LcGqXk+6DbwZYWag/pBIz8iZU4i8qkIga1Phaomtwm6LYrFngJl5nSHG
TlWuz7NS7Fd5XtzLX5DzAd8fPJtHa7wYejmVJNAokZNimypcVo57Ol/s+GzO785lIwNeHIuPOc6X
ngYv2Uk7HU3e0JHnQH4DP/x3INi7QMveGfumCfrJ6WeOS+Z90/c/3/wCYZ1UKSUV2+h6+poBbE9w
ag/WEcGfJBj04L1LOeZOT9EVGO6cI8R1v4hVZ8D2VCg3drzqLhD3eBDGvC9I+a51blCmBVSkn0S5
My0PAlCFLuvI5WQEqf9ndxxqtVnlMZxXPShOVt5I4n2xPEhtydFF9ut6YwiU25rkRqzaHG5rM73V
NZjeyvG65qU65wuFlFpSvmvJItBzKTgWYSglgwET5kZfEiC4OJlT7E1ft6dbpOdIdUJPvDduk86x
bnmqwnHV78azUc1obIdJn2EcmnbqsUzfYplk4paFOEryjo68kaIOxTzJJjFzxwwAch1iD6EIGndI
bKySFG7idt94Jztf5Xu/YFU3dFFXzDM0hFxsqkKvNAVvq36//k3gxLprZSdV2BTtY5DzKU4+7/mz
cuwr/ZBL62vX9wXAxOFPldtlvm6bYyo/XDYJtghTQg1VwWQ1vc2dLqUqAtELQWJEIwvIjDK89qIG
l6Wwv9qHFPLnm6+W6kKDuIrBAdXADmZoeYn1Z57xQwTlPTA7FqmJgeb65KgH4ZVsihBM5f5ZOBD0
FG4Bje0ZP+RR36YxhqEoZx0w7xhG/QfnXX8syNA9cLfTHalUxh7y2BjI77vL1/n/+JcP4ZR/EUZ5
kqXiHfkY06H/kjaBHXRUFQONWBlUzjdZLfDYYbqZQLeYAbgi3HAf+gPmnAhUzG/sMpCHxVnS9yGP
3hXr1rwv+ghJ0p/UJlVmUNhIo545s9zF2WCq4LkRAGhp5bIXG72XJcXe6HfWmu6ENnUX+Etj8LU8
2QFb66EY8AQK/V70AEpqK/JVNuBF2fuNbngr3i0t5nyw9Qjm9Wtrnk5gf3fj+lsZvqyA+CxUX13e
xKz0M+mx1n9UXW6XhYKVs9RJRBAIK8CyjJ5AV+HlY0Fg4Gy12WWa7uQgLLisSUzz3xxe/myYqlGZ
PzE7CkiqEsMJs1M5vV0WwvafGynUoysWoi6bCGRE+1q2ruJL7roHvbqTvgDiMl+wmIwNwDrIgHx+
f1k000o3kinH0y5TquUNWsxRT1hrzCCvUU7vQd6a194Sj5wEg22YG3mUFwqjZIiKDqq7CfzS6OIB
+Bt8JkzN1QD5KFlgAzgDe+5UWYzhBfCXy60tC43dDmDJUR/D6cflW2QXUzaSqGtMDQudehE2Qjin
sXzzmL+SfxJiXNOVeyfbK2SVnZ/bsN/rG8nUhWpDN4SYQ0BW8c+kZfM9w3APGaErr7T95XPyLpT8
+SZMqbmshlqPpkiHheVYfBixqGotCCOWzpHErK1gsNiysB9ONqU/S8IQWNTPJgr4VgQwSTGzR+F5
VHZligJ7diN2nA9Ivs+ZR92IozNEMrfX6xAXTqsNtl8UVzgH4kmwPh+oztK01xQioW9dS/lSgN3g
8sdhFy0/DkET7SZLG5cKOYQuz84wvZjqQ9q8DpGfCRKKiy9iVblL8SfnMmQMyRjI/jDx/vlcaZ9j
qbdGbr30wAUcpX2iDv7lg7H7rRsZlHX1pWI2eYY0z4gAzmS3aKrez6FtABCwudLupXtsoF7Xna0O
DraloSvP4K3Z8cr4zFCw+RWUpSVFKJqDhqelEsVeAVfZzRijbnkMG0wb24ihbKw2lD4qyYVqgMys
+tJtESdFEyhcYFi4fLHs8ttGFmVlOQpH4IjAk2T04bqeJZBpg9za1R+qvebUX/hNe97hKDszarE2
5RiBblifZpS6c0DSBwUvm+Z9KcrWtHw0mlbEFZqZotlNAwCEetXsGUWHyxfINOqP+6MfWw1KpWMe
o/GSVM86Vt1rhVd3Y5dUNiKo7EszhqjLSSfOehAs7M7b65t283Naut+1BeDYdBBax2hPgPsC+MO2
9Xj5jOwIs/kFMmXhiw74ZILTIiJv23eB4Jkn4QmICGhy5lzOEnYyvRFHOZR8krXZSmBmYBG4K287
pyJrbK/AaD3Fu/SAXZbL5+MoyzuEyyamaYAn6QDGTFrFICoOI3/RJTedOHV1nhTKeRh5VqcWKXhI
xg780E4dvw7Ymv9vR6FcB4qpsyKb6FpVYMbLzPwgxaFv6ZwVAd5RKKeBCbemGwkwIYrP11UzBspk
OAuXKYctBsOIgI9krIllfbpOSThg4mRnPIyu8KrtosNo1zvzwQiAKI2RIt6blSeS0nTMDORK3OKJ
LC43qQ5Ui+4mKnidU3ayb3wcjFJw0xKiEc980s3sT+lr5qWmHf5tfQUE9l8W3uL990oEl4BdcFqN
zNOZwF+3QE6poav/2Y7XVA+lLIVhjWF0lEPQvM3h/SDzxiLIJZ2lUhsxlItvBlMaG+yn+8v7Dk7z
hSB1Vadp3waJz0tI2c5pI41y9UInVmmaoCaqBslubd6XCatXAIk7VYOxINTYLpvY/yNQlyWgIpMd
RnLLG3eRFKqgqRgAQ8g0A+ysBMq9+pidftLWAUz7sjhmgAFA1f+kURYdRTmwtkk3LhdVHwssNh/w
iK0WHyIotRgQwfKR7AbkzZvUHd9x5itO8YmZzW+OQemEIMVL2QNtyUfbo4hCOyytqxYtiGb5PnfV
MVq+Xb428pvPdfDjTJRWFJOmliPCFtKMPphFVHuzE4o3gIAsdk2bcT7S+bYbKX9+HI8mFZcifQDT
GonRGZCCh7vUBevL4grf+x+zV9+v36H4qT3xhvI4ymFRqUEZaXqB4QEkpEv7pK7KDbi+/shn/LpI
mkTcmGKt7ytou1G+FQoGS0AGU/LOwbMpehIWGqG0LQFjI2wUdeOSNvBceJNLQDFDLGNyjJh8/gvq
YZGL3diwqirLOmmo6RrJ5Bn5QZyuUvPaAH2zZnkpKNml+8v6yBRIoCsMwHGBOoj6UlrapvFIus6k
Pq4c0f/EnmB+4EIVkr/n7GA/SZGAr4IV488HG8IsGZcwfm+r/Gu2WHam9iGNVvt+TLVBI/oXfs/3
q5v/lR2yn0vV7+Cmf7A5TuxsI5C6RjGKlywDY4EfoR52SKxXNGz99b7YlzXp77WotfJaG0xPshFJ
pwRFAQq2GGeswsEDtYY9z7ez1nh59s2MOSyZ3AulMoN4HGUhJi3a6Ee+F73lC9lS78Beji313wHc
Z6ulBSAnTdcNVaNc/yhNYWNVcP3iIQxKH/O0gRDwu97sO/wQQ3t/Icr1kdxh29WaUyyEehUm3ko7
USqPJl7Rl62N/WayPgRSZlCYopELCcytkfrlpjQKE0BkQ+NoE/Z0ckKUoSmp7sWzcY8Rg2fFSnPb
KCq0xaOmsaMpVZ1IrKJ9gwFgJxVAHBrH0QFoaUE1N9wXHvmq50b769fSS8ulOQvrImeSb1qiWxg1
bGhSfpRC6PSrbDeR9To2KtomsrYzzeHvfBx3Woxnn9xwvBSziok2FxaqUMbQTBr7cBiaTuzISFiK
9OmZ8FNmmp20WN+OPN1dfKPB4MAJThnkDzxDYwWzrWwq0xG6YTLrBLL7QTrJUvxl7JWCE6h5Mih9
z41KL5oVL1nkBgGwV3ctj+iWLQFtQkmTiK+iLBiTnpY2t9A8bX1QAE3Yz/UfneFDAhW7EvDhrQOJ
yPn8EvZ/KWXmcqyHlRAS9tz/nYHKcKu8xaKWjlckicZp77RvyV0P/tXkETvM++gVyH3JDTd0saxg
K5X6/mG+mHU0oRHRg5gRxCxeEYQnQmOv+oUfucUL55Tk76OtbiuP0gW1HqUxJCFZuTFe5317Uz+k
bn9c78kwsNbY5ZcYCG88hByeflCusMQoa6p10MDZCO01ew2Tr5fPxRNAu74uCUs1IwqIAnArglpz
lJS//4sMtKU+ZxllN41YWEA2H2mAUcw1fxbyPwmFH5/nDAO5qhckApjPRbeaLKwWXkGwBQFKFcju
rP4OouBlhZBFKtLPADORG9AM+WAlewYciJsMrlo62PtMn5UYsKmEobcxwAy1E/z/dqGU1yhHBQyL
BPDZBAxdnYEGEpDLl0WwQv32PonebFJeSTPzn5jaWAIJshiDL2hDRPGhamR/Hgx0TkMbp/9Pzkqm
90rLNsZYn4k7XbovMRjOm3wILp+LGeu3B6P8RjoX+ViG8FYLcpjCSw66szyDI+ZbVPvlMUmwAwbW
vtnJVVtGF+Q25v0Ant5QjgRNxg6Lughcmj26jW7nt5Y/PsB/OY0LH+pHqY0ddRUzb5yTX/aYskj5
khDJ/hQPSPaBygpmda9zVHDqAYSkBT/T1HotF+7+cmQ4443JUeIGGRs+pyGBRQDQkH3kF4hynINx
xNBTkmHaNGNGntPCbkQzvAtiVwLe/Ft/yHNb9gl8MboujeVelssTS70uClEpS+BA4HTzg6ndpsob
Nz1g1v422vr+Et6Y4ZTE7QgyQFI9Wryus4E5lOUuNpQ9AtRmgCHiwQKbWlAH3EWDy5FBfn98bESr
VrJaYYpH9ujrQf0I1DjPuFdvMBu5yzH4FrmVd/k+mc8ZGfxCeFqYSCbprba8m9qhDGeURXbqITsC
IM9ebgmsWAtWaf7Knkw89FlIB3eSYmFzGO9fyhIrLcwLI64kvyirEdxVs5uGs3owuuFWnrXUAW0q
+AKqwIjCr3GPWc1ZWI5gZMTgfpsf0wjkk5Fa/IiW6EfTVpg8zht3ngyMcM9toDWYwIiKgeMh2Zek
qjqwBAAKJdNwCWpR58Na4rNINzr2SKHsNwbKpeU7sw44ATlKTpzC2R1txFFRTlOqBhN8UPIUlUQX
SaC7dqotVhrG7VFpmYcay1c9umaXdYEZfjZiqQgXNUrSAfIdBbniuxAHhhB6gLk81WJQ6T/yJneE
mqt+rGIICga/bpYKedqghnJWYkEWC6vtnlCfaNeAn8ZT3i25O15Ety7dK3EuG+tqi7luwh6Q9oIm
lK5YFX6Fp4CHpZGDCYAx4B3EnJoqM+6oJgYukYGpQK75LFEzI0Dk52hWYI79FLWGG1qRj4E71c4F
IfozNf0ljfbJGMeY26RBiiLfLU6PLmDhGN5ygxTJT73IVTk9JmZJUP443fsc0eY+1z63QIyIHLMW
wYNoJmAcEbF3MAE1R8E7uF46p7bEwY3SMUBVaAF5hOYmCT8YMd3m5odQBmNFI2ZU6kgC48qejA+v
bmLYkl0BRzytbq3gd7APmJ8WD0jLkgyQJNDDL5pStupMOmxjfTc2YMj9bvaTnaa8pJAZ8TZyqAwi
BtnVIBsItHP8pJulK2G/DS35y6bPHPmSNdVSIAkEqTTsq5o39ayZsH0CL7kltuOHAGYlHmQJCgBA
ZBAf0EFOy1JzHmZkg8CWvF+egfJcAHM5CpJ98lhe93d9gNcrb76cqSIboZSjiUZ5aAWM7/lKouDF
WljAfgecFMeFMj33RgrlYWapH0ORFGf0Nf4igBY4FYLsqQiV1AZpx2Oq6rx9A7Z6fFwmlVoDeWme
GkAn+jnWpGwlPlYtiKPM8Z6jIEzfuTkZHbeN1bBE0sMDcvUAkOXhKtyDMQqEbCAfRgUANcmjkQb6
C399gx1+N7IpEzCFqhmEEgoj7EgOreyqQKo9IrXb54cwdHiogbzDUm67ivIqBKMvyI0iIE0W/fzU
i1gBGnqsHqMot7ggUc45qsP5kPSYSph3Yq3oqBkhxD8AJ/zQT+bBmHhL48xxoo310W2OtZjidclh
CJMzeBa2WJODAdbn/Yqycu6BVK/yZi6KIO9wlIOeSjUEmCy+IBYWfxivyXF4qp4AJBjUX5PEJVs/
GFLZcVSW/KVn4f5Dbd43TjbhKVEsawTXmeQ3YgkqOcu2SrCCpFjlykpnAEtqFh8bPJM6txtnt+6f
L8tnBggdC7IgaWZgr+ZrDHoVsrmG7cnRJvMkYSp19tTUOx3k4ZeFMS94I4y6YAy2GksJsFekjJ2r
gLkwtq5XVXcvS2GHiY0YKkXM1FUUTAkIQ/+e/5R9IgwEWyJg0Ux6EqIsci0vJpyoBUn0usS2MSag
Lfl2+URMKaYMMmYLQM5nLEfADJ3zVMtg6RhS1J4Kwe8zXlBg35qp4T+WREBlKXcS9Uuq60NKVg8+
B1f+7B5PFt2o6MFNsUgFDvTvZbHfch/not+OUabrfa5AG8q/gDDsS49m7A8g4CDbW3oWEAo2vJjB
fY1VzRFclr9FSM12aJtfQam+WMajGur4FcLODLLdujM8sNABwpb0QMhiB8evsFXm19fUKRsYB9M0
zI7csPFQid6Yvk6hf1kr2REPPE3oRuuk10PJyKNUS8wVQFc/AdJAmUAQxpUrsqQV4/9wp6re3wZn
znIjkcqPCqA1Gp1EoLV6AYjwaxD2q7MsVoZyWazYcZIAkX4wgHzTaG7aiTbnxMxb3cgnf75x1qgm
VVZO+LoJ+GELyvYgOhBkquoR6FRui6U48UXh0WGwXzAbqVT2tPZqrwsp2nrxqdxnx+SwrX3woGHY
trmRRuVQNXAy+wgoj34xwEx0r0lUV1tP8viWSndzP9haukuUIjDvOZdL1OXSx6USqLSYJGSHUNmf
6iTJv9QptEXZ+Q1gOJ5EyuU1Ql6rK1OB3yXyFZj8hfQRwacCbHALdNZn6IhtaGWipuJtb4xBb31v
5dGN8hFQ5L2tE+9eokvGg6NjRfitTEp7mkToh4Tg7ZE357gXVCSmwV/APzd2BBqBrJXlo8eb9WVK
lXRV1oCqqup0MWodQ+Of51O7vDaVUjpzPN8hrzvF3BktllWqyMtUQDXiYUjjGK7FAgSWMJb8RRFf
TSu+b1MJ2JZD3HPsn/U82wiioQtNGWQkRYSyYBV6Uf8kCzwsUqapbyVQlWMZe1PGlEECcTA9uFTA
/BXuViwjqCHwhHj82Exjx7QGIOR1UQVsJ2XsUrKEVWPBof17Ngrm7rSG9AUc5wADwdf67Dzxb+O0
nFMdsxSaatda/qQaMWYnumi91grtBShA40Fbta+Glt+kmvEsT9FBbrOHstAOQjbvZpiaXS3N/dB3
/gTSjtuqbP4SRN2y5Tr1u2zMnSGMZc5XZ8a57Q+XP//wQY2VMTEXcM3t9QNWDpPIJstYo6MdhjEg
Iwza35d94XsCRDuKrUgqtI5DpJXTIAIKFIzXkl19KQLtWsXweoIR9iZYniqn/oZA8ISNVzxQDEfw
kjugnt8Lltvv4pfZnq7EKwSn1V7BVK14wm33UAdq6KCu1VSu5crf8u/NDuhOlgtYHhGN+PDevK+O
laf8JQahY73x5jJYZro9ExW8BX0tFUmBbieg8e6flhkbWS+X7431JMYIkogxK81AtYtS5w7QHpmQ
NqDcxFhLIVT3RhUjLgM0xR/LIbaRKrQc1geWT9iKpKKWNCxdFseS6melYa/iLgQU2OVDsfVvcyoq
TGk41lTpteTrVwuqhga4bP/Js0IbRCcEaoAjkWg0rX46+L9+gkmdjSZXeTk26aBK4PNFh6fwFbcK
ymOx1zqfRAzeyAZLMzDOCN8N5HlT0ShtrzJtyRv0Evx+eqm7QFFexY6jGcx63lYGpX2roi7lBJoq
dHfNQHWmq9y082/ZVe11mCefr/MveYCOxR9d5MfJyMk3CaMmx3U3WUim4r18yHbJwXJU1whUH6ze
/PSYlV5sz0iFemvq+sqIBskPFfF7kUXunEpXa2Y6eao29gTo1iKs7xppPhpq8TiV1qlBu8rI27su
1t0aK0BloTtxo+3WIvuRS1hh4dwHq5Oy/YWUgY59GFtJhK8Q6/o3c1q/d2W6b4VUcZUwOoDiF+My
xfB3GUWPRWo9KrLBWyrg3RFlr1NWmtY64o4IAlx1SPC/HXDgsP9HPCv67IqXRiCs1nfTjucBWb5C
l3UR02nAmwdK22dtmItKretcglcvTgpKdXVvchSOaUkbCVSMDfHMnOQCljSXb6jVXc2ouQrJ8+Wv
yBJioDUqYtATtQIayKLpyqFrAISC9nYE2MMTWFIMmWevrLtCy8JEWUUBzdsZJJoY1uqYVjrq7xL8
j7SzIrs8Rnswk4K7SjiF97y+NlOiRmbVgPetGvSIiTwCUVUe8HUWULvKkTPnvPyRRUuhAvz9lwja
QIcpUpoayjccVmDeSo/iFxmtWqxvAUTSiYJY88kzsjd+x6kT26Kd+lY4ZXsTuutJaTS6H9YOMHf/
UvwEnXRQYgTh6FhX6mv1GB8zdzpyW3C8m6VsLh6yKm8qfMvWJccudokH3vud5RFki/GuvuJ9SuYs
z/asVMhUpBWjcUum49EzeVjwtV6apyzQvPVQA0PkMOzrYDiub42XBhm/jcM0EE3XTANLcgr4uT/b
uV7XoVLL0KRV7Z04M58sM7pWRF50YV/rhxjy55vgskYoPXY97HAuRydswOAHQvM/MPXNSaj4VSlG
oygtcrY1tB6mWP1emG2wGu0f5dhYJft1ZZRldFaUzyJJDtM9YOFBnwWofa10VVvC28c8AvK35AwG
8m6PMoexmqIIsNd4zOWyo/ePBpdDilVeAHkAnKSMJT0wTHz+PuKIZR4spCCtIXMyBfBGq0De954h
eL83+cysMm4k0r31KhQHDNz2uq89RNfdVx0YnP3R8JL9+GM65V7kC5xLZD4gtxKpgGOqxWCmBnJT
cfxMnvg78Fvc85G8daPxSGnEYax6CSvMk7eeJDt2C2e9BvzViYCVY/LoD7aWtsejLBmgUEIJeSjb
Kt8rYAfGvV8qnFDH9MsfavJ+6M2h1niYU8xmgBChwUDEvDilVdodkPyVVXZmiXMi7hejTNqMJrnP
UbDxFX3fngg6jOkWA9hTlz0fVITpCXUdfCYyVm8B7PD5g+HfoTQzT/AfeIdlWWqvSRGs0uhcdlNM
W96IoQLMNPVGBlwhWJqKmRnsA05BDFw4jjMkPugsgIKjTTcwEKBa7++0zYdCyrAaZgVlEOPXsjS9
qvVkEOwUAMu/fBy2nm8kUZ49ArPl0ACGyO9f673wkiE5Dd3a04L5Od/12H7l7StzJVJaEU1W2SLp
IaTW0S6M0G/NnCgEWLFJoKcOog1ogISXixNzvXShlNMf1S4rG8WCOb/Thb5DRpyKPUE9/42mE9Md
by6V0kWhRx0pR1j2lZ/EIw3wn4CNnDkaMLt/i3mEqf0biZRaWo0qFZ2g6r4uHfLsJhJABha9XdYV
pupvZFBBppDmYh1iKKVs1GB7fJEU/7IA5svZAHIumFaxcggOuM82rJRrIYXCSF5ME6ZmvSZoRs/s
XenL4gMT0BO/dS9Z58w8+BJmMXQrmLo+OUutZMrhPFoXtQ8UPQQAtEy+5BW+BX4al3NO8vo608bN
OambVNXUrLMByTkplCd4qxswONnNfF65g/nJPgTRQxSplJh9jjeCr2ZFGGRrf1Uoc+xxjsOUYomg
CBV17OTRRZVQ6AU5i/AUbGpnRtYdO6UBbuPCme8GbAEagFfb8dwI+SJnV7iRSX7TxkNOYVGsYGlG
2l0A+Ag41kXzaE6PmnAS89opw4jjKHlnpL2WpTaVOciab+YPFVm1WXk+/127Lx2J8lGGKEd6qOEa
17Lfl3H8vHbmPo/LXft/pH1Xb908sO0vEiCJqq/qu7rEccqLkKreu379XXTO+SzTuptBzkuAYAMe
kRzODKesVZYWpvoadyxI61ZZ+9go6XWd5EBQZPQfxerD0GOgdFgOYVZ8WXRz4hwxb/XsxZzrotQE
JJdWs7dC4GO2Lcev7qYeUaf6T4mYK6jkRrUaPSw0JTKi7YqnF7dAuVdbywjiI1F4TmHPaBog/tZF
zI2hw505UwD0DyC3xaq0YfLWUfOIYHpd24IVK+qssqoPq5g8xgUwVjKiBP20nqo5sZGmuOSK5nfV
yjOAe1qNrgtkI3SA4oIF861Wx3E7Z8JEtdrOBFeUj/O5eBgDxVkah/iio50wmdGc6ysluebNeb1Y
A1YBt9KpE93cqSoRM6TN4JkX8QjwEkt6uhi29pUC96Qe0IFxm0GYY1xpAyk/gNvVgK14JgJehlaN
h3FVwV9AOyYk4WWCcwV7Vnts0YbPtSG75097PCkMAvwNY4YH4FQIa4n4dCr8EXSPq3zMm5VjOHZ9
i6HKuonXmQr3ydydXs3aeh10pEp/rbQrJIgF5P/oxJ7+i8/zxBXH3CMAHxhkIKnsGXpSWZEpn0s5
vUh1pHpEn+5JWh7yoUB2P44yZ6x7vxDw2mhN8i8XertuZncBekmaNI7lF/wAFM0oJr/+kT6yAbku
WuZh/Kep5I1IFkyurPSeDEOCECtyAFRzAId57sWAcskpH1p44hf29wzjViJzYVHS7IZUWFRPiT9k
+gH8PTz1oX/h3aV8VR+DuZRDLXSKWEN9/jQwJcfpXvdp3PpvXD3bxTAXUOnxEsAwCqaVVPVRl6YL
/otOfTxJU4Nje18Qqt4tC71fQF42JfFdJX1ukTuWYyxrQYNUB8Y6bz5lkR1/iSeLkh8CoV/B4GTj
JQ5gSIwK9Nuxm15yDDlyie937cDrt7DF9kxJNbmeYfdk0ScK0E+GDpCxKWf2Yd++bcQwulKB2CNs
eyy5c2meOfUaMlmmTSlhcCGCxcDEBecS7pv0jUxGezAfCuAktCjBps5nJXMkTOsk9ig7Oggy7PrD
fCoD5UfcWWlrT4mLfl4x9f7i0Ufl3DhuNkQcM93MhbHGd5zLpzW2KMZ9/hsYUlb9kH79l+Z2ZEQV
cHMQQ0dr2ltHJo5LSmY10wFw/3kcfjYqr1GKhmLscmgfJgEaKxKv7NSWKTaTIYaF7KHbzkKTuyuI
X9LwM7w65wD3AoKtIMaal6WkznohICoyPhcA6yvKMsiGI5jlTk3ylM2ca7kvDtVsvL1QkmUjojFV
KpEMcB54L1sYy/YS9WmUkEuvZWfoZzetHzlvhz3FoHBp/yuRCXrFeFlmGQ3722xAnBxyhH3z9S+C
vr27vpXHeOOh0fNKyyAvC92kPZPlIpafb69pVzko9jrq2ugPYItWeViHA4kq2WvWoEp+h6Phg4UE
GJ8tL1zce0eaG0nMIwgMnRPqD5n84hvU8xpIV3L8G5bM3V3bCGIulF7NYVUkELQS8KjO6RAYCy/4
3XUJqF+jkwvNAAae/29vbd9VZlUZpewJOobn1/KnEZXXLMIkRYTqX5sL3hwVQVWXoiOTobTjsrtW
YJBZZsUfAc4OBC1/HsUgVZfLUik/U6I5ad8ccwHBakQ+EL33pzbs/dvHvZvQQuuZiMl+09CIxgQ6
hgGfKRB8t3zR/HS0af4gs3urG2y825z2+Bf2dFfHkOgEqaSChC1bQRTmSEB6FTK1rzRhUUR2c5xL
q/DF+x6k7LIlO2lmCee0sv+pbdPcyGau7NwbqbbkkC3+AcuzYzwOVHT+xEeeId/1mVtZzHUN61IX
zBCKh0zajHxhnGPaVHDz5X/RqfmZhd0s1FYmY3OnpejSeSh0L/yYPqX3yUn/VMJTfQnP2t38XKBy
T98i3OB1L9AziYQHKWh1abb6rfo3cq8AmqqTwUNDJ/Yk+Ej9Svw4kAPutu7a+Y0sJiwAcfAskxnb
SmloSexOK7rTBXsGKHGkIEIXY4uSQQJZ79e/hZl4DNESnGESNGK9XaiR90k8gGXTi8XuSVyjazqk
h0WVgkX9J1O8EcUYSLnCiB86HfGilQA0V9rAcrKm9Msy8OCed+/jRhBjIKeQdObQjrKXKZhtAbOO
/GFKP2oRpwi2a4c3YpirN6DQZ+pCK3sodZyzsbLkLLyfhcNti8aTwlw6ycy7ahgHGBd0XKiVPak/
ZZM3qLf3cjIVmuWFzZRAIvtWC2ZCpk4QsWPReqeDZizSvt5exW4L/1YCo+R6KZi5JmIZstg9rHV4
yuAoQC1t69Nkq2Lyo6+VZzOLv2ITeck83uoYHZ+lJgpTIBB7Tde5JZLZkZ44t9e3O26yXR+j3CXJ
0jZSqc5pqhfHwsUwcqAHlJFlpqKN3qvJyfsVo2S9fo51+aAZbdBOQ2N1pmxVegfn2Nqzrp/qYjlW
SKrHBGPRanIB6dlhWLuVE8vy9oS5I2M/acNQ9tiTIbsf1tmRjcjl7MmuEUUFkOho8INvZH1xnY95
AuPmiQ+TK1hqkN51/uSji/FQBwBW0R8ovbYsWmB7PgzIS/NM6+4iXz+AfUum+dxmRgWl6/HawlC7
1Zc5r666G/aptIEBoAdwFMz9xMpBUbwSFf0EgN4JS9HOFONnVYDRV5VTK8y0axvPrqjm4omMKw9s
i7yP2VWCqAPtBmiufv+8Qjv0rCexnvmdGz3OT90FM6+gLL4fz5NPgU+QuD3PqGkkB8WZkb6L7OpO
cIpT+IiYJL5UQORaP07feY/dnWDh7Xcx1jHpujBRJXxX68wOsB2d5MF8rN3m0INWAmykHH1+bybf
imOOYUglE8EoxCni1wEoLwJuntLGHCncVTHhiKgKo9kaVIy/uIgtj7OV2atPscwx7OuaHBfzPjRQ
8a41VQndsYjG3+Hp9dNiDgWsSrn8FtvFaYzeF+X2PABoycgyOyy4KS5qDN++pt+KZM5NXdtInlZR
/p9yWGOesdjEARmpKwLKzc9tcEffNhQ7Qftbmczh5aY0ZqIBQ0F3NUYmxBCwrYpFUZiNE+20XwXr
tswdfXmzs8xBysBEbqdGRmZWCvLmU1zcRyHHNNCvvrWTjPnDI0QpKgM7qaEhzVzVHyCplAXTxwTs
QTaS4PaCdqUB64HuJBAf2Km8ogmbUq8N1VuEa7tchxrzolYhQz/HX7cl7dTGaKRGYHTw3n2PYF3H
c6K1Bbhq/rQzTo81RixXhzj0NdCLNk2ng6vmL+ZW3hvbt5IZ5QwJ+AtJSsl/pli2lXp5NpX0rrFb
LSN2t2D4T2+vdTWV1rhonA3eeYq8Fc5oKQAaAFKRDy8oA854SI7JrwFjpLFFjqVbfIgc7XH92fK6
/V5m3hk1UgF8gaoIqNSR32JiMxFsYUCiwcG2IFpuvrWVpZcWetndCmy3kUuu8ejpYG9oraW0mnvA
sPFxu3YaK9U3H8GEb/3chJGUCarXYSb/Gxpufq6CXf3CS0UDoD4dVEqt3peee3sGyZ3No/mV6cHe
2gRqtTbVMCM0eyPGjJFXNkUJkvXeSaLaXdUJ3GHg9Qq700jM6xgpz3EhPkltM1sJAFgRXTau2WWY
Gm1zRyxlP+nDgzQSFwPwzioZTqavka2qBeIQZcqsArO6FjimPvU1F9xg54ZiDw1MWxFDxYwcYw/S
CEQfibTq/2PlhssT3AfweUfQG6L51y6c9DidDB4Qzs6dweChKhMd6olhdUasWJFpHDMD6SI580U1
InZJRMuYMhcojMdqiB4mNT+WkVlh4ag3cIzFjj/Zimeb3/WIZBNa0nW8pLNvUZDjUXYFCDJa7Qun
AgzyJfvOkbgTEb2RyFwYsxbUfu4l/SW1r9lSUFxUTF2bvhKUtvCTI23HRasaen3R7IkIV2bjPzRb
iKvQdZS5MglqEaEOkgXIwQxOpbo6zRhYsWs6xJo/izrHie1ey61wxov1oZQIa9sSzJkAf9kZfjW5
Rbzv+qmyx6Bx0tU+h5+np97X73mzanvaDAoIxPUYbUCvPrPLVaRP5SzOmheBTC/rok8C+VxN5ke9
OM4t5/W4UzlBhgKd00TTRMDBsTrcGVNCMA1FvMiwazSc1l54xPMKQ3DghnBjjypUAT6nh/QRVGke
KP44p/z+JfHmA1gtNju1rRUkeKFToW96OUZIKr891QEBMgkymaHDg5jf3d/XJbPY/E0pZIj2RM0T
29qTUi+efpYgoFPr2ConHiYwtQGsed3sL4vSb5I2x9wNliceVS87Jv7kQTD3PbYXPqMApOjoLMDS
3qErGSDb6MNUJ+BlJG4mKC4al7uL3OSuXgNMLl8+Z+1o2GbVi1ZV9pexF3xjqC9V09zfPtG9FW+/
hB74xqEIZWdmhigQ5AR0qwfBeN79rjETMGvHLg/tSngqjC+3Re6EnG8WT3/fiIymgaxCCo7bNR7v
12S9E4lyMVuTF03v+crt0pggqe9mo+oTbHL5Iz98/Qqy4l9oErK0u+yJosDzSXT3LsdWIBMYtas2
LbWMhelyNNkITT8UWv38D5sHiBK8gdC58Q50YhLTMRXzRAGi2V2kXI351K2Pt0XsPUNoFvQ/GYxO
wElGbZ9Giqd9bJ6NY2xjTOajFFmUL0jzygfhntc4t6sSG4mMSmAWIU66AhJVkGaWKWbRKgQuaDDm
rGzPCW9XxqjEmJJk7jXIofPlip2Bulf7Qo0mUiM+2vO4gzi8hTEqoUT1EJkRBCoX5LQ9EpiDl300
7d4VncIBMHZpTdbIi5X3bOZ2mYw77KK+bmclV7y5fxDSrzBEgbxe9Uy3M7Qz3N7T3Vu2OTomrMLb
oxSSGSvMk0cl6e/iCoa5+VYb0+G2oNtbqbBg2bkyTyWib6CY68OHWJ8dUR2+GpPacxb0kkxgncDr
7gFd6K19qtGsNI4jrlj2LMMN4DFnx9/VRxSxgkJ1il+qS44isJB7TG9ayykCq0r9GXPl1UniLHk3
rtl+Cg3xNqYyjTVTLtpYwYsH8xH3IGREEqmzho8F+NZ7V/Cjy+RR3eUXRHaN2X/nqoj0Km1EN0Qd
MZSEXYiQrVXT0UkID01tJ1mMhOFGBmNozCXPM7OHDHmuj2pVfCrG7qQtvTPok+kA7NAFct4xRQeQ
A5+BFo2kcicFIdYEDAKliC5r190v/TRZQ5M8aE1yNRvNz9TpV76aj6WhcMIfngrS3zd7Ug3GZJCO
3ub4siYHI+2tBpBht/Wct/GMjYq1BpDtamt4ZoIXnvQs1rwHPNWadwpuyqoOjm2CeQ5GwcVekedK
qDBI+lIrJZ8EFIaNO2KnlnjiIaHsvQuMjTBGhZNIlo1CrhXPIEhkhaI1xYknp26H1F2tRE4M6sXb
G8iTyGhuWk+Ckc2QaIbHDPUGEp5J/zDJk9X3nZvkXK9C9+vWfjJq3DSVVhYzzC0FLl++ZUflMHnm
sX7gs+hQa3pLFKOBYivEpG2wNsUHEu+xR9wNy8vnP+KpCKuEwtSFppSCKs0F0tMXWqpI/PgaWqCd
Mbi4n3uZNOCuvWok4yZJG6ZVDrYYiJOPqPGILjCugw5lA/TEAJhsclS7Ki1N9flT6fKut6Qj1igd
gFGKbY1J5nxol4p6Sw/jCIH8C/jGhaW6slt+UD5mboXqQWIXYKZDu99R/tR8iO4qt3ImwZ6CmBO1
7t7+zccwuqSpaPAaExxwOTf22P8e6i+3b8e+Br2ultEgQ8mXdFBgc/MD6IOCxKcMWv/6xNkshNGg
rpj6pq+wEMxwnaOg88cAJZhDfF0Q+PxFgwTvFBkVQlpMmYepRXiAS9gfiq8JIGHak34x7qqDDInS
T6C6cFkLdp/kxmadTKwlDYJuRCtdpyMCtRJzJrkzfkrc+YAHuVOf1qPkZk7yYTlPsfVPTTfwoRv5
9Lw3PmkVBkS0Bs6T3IHTVvutB9EDuAt0KPDgVQfiNjEGiIUDj/dlB88ILxBZAySjDMpqcPS8FZxP
xtQXdQbYasACSY50kjAiZwGMH1O3wMN3skP9bTorPydPP45+/rELou/V99vKvPtUQbsGSo7oUEHR
kTl10wQwXFbh1FunPiRB6Um1Y3yhGCOCryKs/64fuA1ue1d0K5M5cbE0EjkfYKzKs7ZY6B51Yi9q
0DRLEfnVZ6P/G1KVvWu7FcocMxqujUhdcMzAYA8fxOfpulzUMwVUyQ4K3mWTZ6C9qvnQr8DJ+pfn
2UY428LezRHgdyboeEzib6O+KBYSgEGl1x7nOPcu8VYQo1OCMpWqEGOVxmV0xOfSaSpbxXDP/Xjs
EmvOrewHHf8EzhWQN3jNTju9ftDoV2Viu9qFUZ2IgoIO2j6VFvnDzg8d8Wd7okOuboo5YXQndJgH
TRxKozRfal91ynN45dVwd18g2w9hIphSWOUllOCRKLnFcq1/0jslRBbY5wfFojSwQCA+p255MT5N
d6bfAy9DA3zNJ/PA64jh6J3B+KNFjGR1FPEpwAEPyOmPu0j5PXV72fntkhm31CtKniVxiZM3IttU
m9IezfwTQF8/LILsjsNsi9mKVol68Ud9+sjRO+qM2LDKRGEAIGwmQXmAkS4gDdfoGRR8OmrH6mE8
o7oDjKnOS6/CxfQLZ7HyxuKlNnfwUKjCvYplfGSrV6JhEIhNAXQOnsLcA85Zh5GUESkJA7FWci+5
tY0GBRBoubfXvG/FXmUzlrMx1g74pbBisfpbqS7T8nz77+90Or1dHGMmCyNO1FzHbTKKYXKNeByt
JKuCZVhER6pifyL1RS4S8LYsRWq1rfZ0+wP2HdRmdxmTGQ3lkKTaS1BJexdxpA9gajnJGtDiwoAO
gbY2NBlgFNn9sbWLOzqRxHmL7Ea2myNmW2+MvJETdCcongDvfyXeGFs44THA7Lwnf34BwrrHqIVf
+n3Kk0219oZWq4w1NbVBG+sZHvpPtguFAk+wfyADihpQ7+PpBZy723u+by3+UyqVPis2wcgYFZ2h
CFBoSs/a+YCcwfOEX4bdDbq2u8oYyEgCBY9Mg8vRG88gV0SkJd8bqSV90k/SJwpkVaNlQjtJF+R5
lzNvmRxzobJGMZmSqTNwqAXJHWWYLG2+l2sn7njgpXS/bp0gY5eiMKtSzYD1nWzBAIkgzUUpjmJa
FVBTQYXFG83ezchsN5axSFGHnlFkZRRvvUuuy3FanPygYzwwG5wks/IPlDlO/Dx/K591DK+1jwBv
vuNiwnNME4vKmSaLOvYpLq6C3nXday6YJxbvi7Nkg5oWqa7cX7gVRJ5MxlrJqVibQweNom/46pEE
xqF2e5cGVa29YDCQO2+/c7YUCg6gbnj3InJlDHAdJ3JCJthHQAl4GBU/hijjxd/iIPNMR+RVv3dU
9o00Zn0DUUxEj7AF2kX/Ud7HNjkVH4EpFnpgL1ocWpw1rqViaY+3LcKej3sjmLHClIBFaKtB8dCA
cAdmAVdySJB6YmoBAQtzZrJDSbrCE78cs6fMW9Fs2DqalZqa6UhjF6TeE4cCbNTBGGDWzJVcPOcX
cNqh6/RuOjUn+TgcxaDj9D7tGMQ3n8CY4FAEDW1NLzDafm0pD+/QWvOEyt9PIywiazGb+7GWHvQ+
4rIA7Cj0G8msKV4MtY9lqFdpWsrD9Ht1SoCdoZ2+tVt3dJHM7bm0drzVMma5K/VqiGkiTJJX8GYi
XRJ+CoXHqFPBifUUiiAKK79x9Iu3Tvr7xuVoaEIEdB1scXwYXNHN3BGEbLZ2R9lOS1s9lBdeSLwz
zQwKtteby07yKWuZYIYUW6tcSqQ2Sg/9JAftjvIj8gfgORfXYCyyNKV5uaYQNqJJWhdjUCtPCCES
ux443mYvYHqzLsYiYfh/SCcBW6k1GMFow69CGn/BOyTz1om0VjIUoPAMk5/I5H6ZZtPXCJqcqil8
jIHJGg6RkzWNJxb10azX+7zs/KUNa0uJwyc9Ac5mPV3qLvdvn/9OjPPmmxm7hnJsOlcNEgBkbJxO
m2GwJTWIRC4M8l7MoVEGCpGYL0kPxhfLZd8bCVAZEdskwZjZtdcpJymgU0Y10oNO9KG3o6fFEc/J
D/l7nLm8VuI9Td9+AKMJw5K1sqDieFTtVyO16P4Kbu8lPV8m2nizQub840gep4X6wNnwQ+Ockrtc
8yo0Y3ErELylMKcWolmt6empTUfzrkQkYzd+gUbXRXGR/AXmjHnPo4bds03b3WP8kLQsxtJpuEeA
17j02eMSV15SXaLpsMi/I8wmpKAo/z/tJ6Fv3o1pEsxaSqIZrk8SdD9sUPmdChR99fQLXoXOVM0f
bsvbe3JtD5Aw3kbMhSgdyIstpOF3jNw57UGVT7yBgl0TuNnNl278zdIwOd0ICpgZ4NVlJP9KJ0yt
/ETr6Gikv+cGEXtGEOjy6C4DIyUyfYxjESo1SwTjRRzmi0JfQs8Twpb7ESHE4Kxo9sIzOfKS77c3
dFdNN2IZ31LU1ZoYBZIShYFWmPk66Lw32p752i6MMSrjvDQGqIcQH3THZupAJhw0EfcRylsHYzma
xsiERcJ10x76gwJQyfOfbFb8WPzMXTSSmg7vibSvIZu9Y4xJK0h4oEWIBUavfKqR2EBO42gCJKK2
hQMvY8aVxhgUYNTnQltC2nQELq8XHeeH2QZIFvAZTC71514rsrY9NcaWhD2m3XQRhhJonbE9nimC
MupE18I1JpBr1+h3bHDrKk9q8GSJATzJi0FuX4h3zOHKkBqE9BPuNjJkSpl8KYB+jWK0+FgmQsPx
C7sx/Ot633GIz9lIcQyhP0luxU/VNSksmpyNXIzToAXwDPos3PrijuJ/8I52NyrZCmcC2QhT2WqO
OVTwolQNQLRoLvYD+ZQENCnaB8gOSxZtvKas4mpjK2cFb4mBSy2+6z/+02cgLLw15jPJkXeM4D/S
Q3iUgjagqQ08GDh7/f/RLXSUYtAFIMxscV4GKJqxSjjZ3hvcxaW7TAA89V39vn4y7qsemLCUYIgC
qK9wmEGmXpZ/afOEgr9+BLPnGD3Ml1FaaB4esLq2ZJUfKnScUMqmNFgvifNPsc1GILu7ubymSotV
F6R7yJcFfZeq0jm3zfm+f0T4JkmGKaLezNxbuVm6XiISap/G+CxY5jrXlk7W76OC+LXEZAGeZGt/
SmQMrHFE7xv6/0SzscCoG6WUGXiLAnf9c3sQZzRHR376TPElaS+i+hczzXttpjjGV6FMPFDFgqLE
s2h4+t2CdrfClYLoaCBglVxwtf0FxuS+o3kVyOgNHrdll5CV5jSyxqYVlP57+V1tbZ26aVcOhtHj
9rnvhq2bVTK6A9SFAePbHU2SiTYF6QJa6IEEUf2CAbAiiS6ey2OZObyed95q6e+bICgXBqVaNaw2
1gtf0UybDE8ctaEb9i4kV8AWoxuaor9j4u4FcZJzAGl6AhB/MeriZ3bjxI/gmEZJgOezd3V0I4xx
oi1QyZqVRuWzElv18CGdvsny4/9xRcwd7OeySaURpxVeaLG8LlHPGq3BkWz9ufZ5AM23l0TYpsGy
63KwvWJJhvmhHwRvCQVE4bxB+x02erTl/7dzhG0ZxMUGmGuJ203x1o3cKu/GuwiAUfVvChSYgSYb
lD9837i/OpAbA1tYRoseo/lgfmqavhVxYDWmdSYUomvZzjCaxDkzevDvtfBVDqPoSb9UYpTizMbP
0e/sWcXozH3praf2JPlDjbiuOZDnabQqVGZ5/n+vxI+9fRVON2Fzy4QE9DKjQB0ienb/dFdgug6e
iJpO5TSceMOm+2ZzI5EJl5UmEVeDKs1yFI+LW7igK3wkl+qQvkQW6oGzvfSYbm0vEyo3EQGIrYEV
tg410yCzvST+COZcWjuhpebb8nYjGXT+gSMIGIPv+lunKU1TIkBrKKglCTL0DvxNkWY/Jt/IYZyB
odR9HMqQQ+3yoIHRFdiJmd0h3dyKmKDlPUp3Y+KNPOY2CGEJ9toGQYuuFpdQDI8xXtizArLvbi69
23u4AyOOG78RxlwJKSFzrg2w/eIxCdRPtB9Xh1utMP7Ii/X3uoDfyGJuQFvXzQzatT+1CTpXRbHo
Olv/Tu9BdQDykCV+1/Evn5qILuOdam6WyVwFXQFVbZhCNcHVYg+g/J5i0bq9lbvueyOC0X69HcS0
Q9ub18eDY0iD3SsXWUJ5YNRA4cy5a7z1MC4OZFWDbCoyrnZ+VOfOMuSFs5x9e7VZD+Pg5Gw2w16G
ZrTOZ+VIffZ9gjQMfYy2tsnVjv0Hw6u8l6B3Yx9bxSgmM3zxPbOj2NoR7yMKmxOIHxMXSbXDiHKH
ao8zoszplN3xrt1+VL35ACbKnMIYXfgZFlwPyu9ITM6NLGDiNIoCsNk9djM4RrL8JIFWqR/z37eV
h7fbL0Zos3oFrmmM/xgz7XeEcqUnuAB+aJ2ksNvH0Y8wM2bV3HCeo0cvLmQj1hhiY5RbrDmaHMMf
dId4g49sot9JjvhDPYbJX0wf7xa0NkbnZTM2UskCtBSxgFT5oT40DxlwgzTAiNrVRwVzllTDCrDZ
kUPk5Q/rbJUPNQjfeR2q+wqHpykBWJKKu8Kct7ooi2EmuLDkTjnKbueb1/h7eJ89LJfE1Q6dM7vq
c/uNZnoib72XS84TedfOb+QzfqVuhAF4MgR2XksBEXnX6oMVGYk1SVw+SrqUd+ZvI4pxKXKjm+kw
6NSFGb50RlgHSoDJGe753muvU0SjGU5d0mT0VbLAv4oKAurcVOgLccZYfYeB3eah89eTBryS0Jru
xFM0/EUQuTfPvxXMGhBZjUWSUQo/5SsqaHjuI7EC+HI7qxBkoebuULAL5ZFzcekpvd/a/5b74mA3
upxmZqhKJU5x/gzQHYRYtDuYgsjmLj9Q3o9FXjeXNRO5pKeqWUDaBGRXQHB+nS24znMaID94z3PY
+wr6ujRGawwxa9IF7zmvI2UwpYUjT+D01RWryjnd4i/Yl7d2kQlDOj0EZ90Mf5ZGqPMCi8JHbeWh
yDNXwzgyaQRAYyvXspWtZl0ukpKgrXI0gkT+rpnPZRWBJhY2YlGfigHzkUL/oVnEc5NgMM4AP6D8
QxoKS0oGlP10R5i150gGS/hY2dVEjlpvuKSc7L6ZIsQF3SnUO7+Vp0DpB2syO1tO0YU8y+4EfHB1
RFtfo52yUnUqM7MGRT7P/WPXrE8L0GfTeQQ1p+k0OYhMS/0XSMoCUqNRPE0OqfBDNvog6hsbhDRe
sk4W6C3l8CkzL9nMI4LfjY43msIEW3Inm00h0h09qLDpmU8nLPhod7sOZCOGCawG8LhKs4BLNzV6
kEmgZk+46PW8K8ZEVkm6AvJgBb0HfZXSa40W0g59wrRzqLzwCmx7KwKrA3BMgVtPsVdw4TcXegV+
d5mWCBVzLXPQ9OFksWpxjMbe4RhAMJXBIQf/Q5gVjdVaT2kMeyz7IxAG0NFwoRRuJcpBwMlxiD8+
N57wRXWiO16/zq7b28pmQkcjVYpMM+B8hbXWLFFMFisTtadMFr8q4nRUluhQSZlm9W3UWeIsAFoc
WPz1UAQG4BmrvADDnSBcU9AFxgn5McbEyTslWEIStGLkc3aK7gRrGLZfy5yG3pmqQUKoMe1nos2P
lZ/4w4U+wJKD2aKtaQmUq3LhNbzspkI2ghWm6CmhVDCghkeVrnlGFRJJuNwLncif7T8NEnHQ+twn
9K7yvSoGG5MA2rbuuhiqjk4TkJcANx8Z1sqn8BPArjyRzKl/8QJfzhYr9PptFD4C17NYAMnRE0lh
l01gqt/m8RHjCNZkcOw8d1cZlzIo+lypC8zF6P0ZXC5lV0/x6ISHBo6fDVg3xYp6q7j7hz5hbXue
jIcZV5EsGIbFeQKHuxW/hvwoa89OwR2alE0TuSwWN9bsM0nPazjn8pxd/yQ59YvoUUqzvwgF9mK6
rTTG8paIBaS+w7EpvvgsgkkabyUa0/2UA97e7WaSDM2gyGVApUN091ZFjCwPSTiC5aBzR0e2J38N
erSfUfoIuEKPO25O/977W/8qjzmspu9EQ+thH/NDfSgea68CN/ZLs5dMs5Dc5Nz+tXuVxzjL1ZyL
sY0gr8tzO6s7Oye8xkWeCOa4AJ9nkLgysaS4AjFivxyi1gSoYD55g95/zuURgmN/rcJrv5jfBKKf
tEYFCKlSf2gKwebY1X1dfV0x44FiIZ1EDM/+yUYiV+dpFKJttrsDaFDQ/MTzePva+iqP8ToAdVdD
QccOg0ETYCsobPj6kVJV8G/GbqV1q62Mz8jEpWqKJKQ9oul9A0t6HD35N0hPrMhNfP0SPa1XioEO
trwLjdRRUXF4o0a7D/rNR7BNm01RpPFAN1j6QG2dYEGpUCM4E39y4lOF9y1XJOfWsMhiQzOBbQHx
uQdMMRAhWAuY42meUkxQ7ZSx01yJu1qkA81QEnVYV9ZdLemyEELflf1nc6EU94HgNk7UveTyBG51
dTds2oijn7PxVHEpjkuIhp0XWJv87n9nPnm+f9chbsQw1q7Q9E4DjAwSA+j9i/vVqaf5uK6V2wBt
vht4XNbUuLwzdhtxjLEbTUNv28iAus7KKaqBmigDZbzjscHLPDmMkQMSSj/NmL5D2Gbpd8Sa7NAv
3MhVvrSi1XzVgwbpeg1Z2Sdayo28ObWUBO0IGHBfuBzavI9hzGGUzuAjCrHoVnV7PfLATgsETB7s
/a7R3WwtY+XyOZHLeYTCmMN0asHEoWS1y7Gku9oC+CNimCYlvme2tYu7xRQmWBv5IVSt7jn+OY9W
dEpQoO7d6N4YKKYeuj1gZHgP9N2UB8Kz/2Qzu2iWhphWf/I6w2+MldX36b1sNw8rnHPnxAm4R8Gy
N3ASV7v5u61Ydlu7FIxlImW5xoNMsFD9vAvRp7ceMMBypzmji1Lytb3Ofv4QeZiQCsYvnE3fPdjN
whl3YuA8I2Bu0oBkwRdUD41Pa8o/qgNwd5Ax5EYIu/q6Ecj4lFABQaM24JRN89KrgU4AaDXx3uy7
FZLNxrJTVmunxRGAolUvyjGCLQGAM/oIVDSPei6TeueznCA7mrrDSb/XOJrMWSI7ZpUg7llnPHY9
bSksrUEyUnle0Yh8++joybyzdq8byY5W9VoStbJMdUeKnNIkKLvqsQK+iaax5nh8rEXlodcb3rOX
ozAsR46QrYVOMMnn9euz0HuY0OWsa9/hbxbGmHEhEuchTbAwOgcjXqSAAAsysRePuPNHSmr8b953
I5GxPOhukrs8hkQhMHyaegQEuTs5f0lKzVMPxtZMplmOpg5p+Xn1KH0oRl9UAE+9BOZoDxTAJHUV
OHMne9oC1kIFUKyihHcHY2lMkidZk+FC9NJ9FMXWHHZIxSGPDGBQDDkqUezcVs+9VW4FMoZFrkRQ
2i2Z6tVxeIyS+ndR14WFAHx1/2+CGINS6FKRhR0EIQUVdJU4WPK4PoSjyHly702DA1FWh0XCLoKH
lSlzzKE5lb2GLcT0yurBptipp0ZWBWiQIHGbhz+1bNGrntpjdacfUWK7AP32A+8G7nZfbj+Eid7m
WJQKrYQC4XbnoMlS7TpH1qvRD3OpueoYnwEX+VHsuwupyeOYlqBI0659JtyP05Q4ZEiughpmllHP
rjEU/4+zL+uNHFea/UUCRC2k+Kqtdu922/0iuNtt7fuuX3+DnoPTVbJu6XyDeRhgBnAWqWQymRkZ
sUIguFhaF4gvSoHBosq3vgXRqkarU3GlCAqG9Kexa8wRvImFGFv+V1f3mbl5t6IgQRhmBOagXNR6
Ry+8KWXgbydq+pnnVulzO+zzLLXygpsVJqdZTk3BNZQO3lrkWvT5vyuftzCqsp5UzRMeAjJMkObW
J9DkbQFnsvIdFeKgUKnYBpvr/r+IPDjfgJk7+G0D/LGOiAyKQUG3YZYn9HgdwVO5BkZdjM3ntmYZ
vRGhzFvFOGzeT9FbTmwftCrNV7TM75qTdLfq7As8APTc4uw2GCn1ILeJzFPQ0whe53AjfEk+sN31
fVy62M4NiY979ibKitEv5R5+1EyQZddfmR+u1ArWLMwCf6KNuly3kJfzlU2fg5fDICseuGZhFuWj
JDU6ucvhCql0GLrMbpo1RtQ1H5/F9UTLx1ZRsU1p9GMUCbp3W2W/rn+KxdGq828xj+lDHpWTh48u
unPlQ/rQbnCoMK1v2GluSvcqmoJKYz6Dkg+vgbWqmdileWZ1Zv3r1515QjDmE2hQEx3RPTvkKj+W
UQq1Km4VirHXJM2+vtpFvMS5vdnFQpI+R4cQ9gR0SLz8GzCnC4aiNdz+4nvj3NIsVEhFGsdThY8n
3hv+FpD5dxaa8qdqA9E2mf6xtfFSzZxxm6GmpLjBIVyf5l6qYHFqyCrGAsHLP3/nobeV1nFfcgA+
vY0YBCkcIZyeI7NLVk7c8lV5Zmt25IAe6vOuaCBC4pSpUwWO6BFBoNCqfwOub4e78EndhHf0f+Ak
+Bp5+uZGHFRMCvRPxEz3ZUAho562aofNxhtE0DVqgkJkw4FLgILoHYHyR2CrN0I6Wtp7t8QCgeSJ
RyjLti53Cqe1Ud/aFnt0rlYi3dJrF/TU6PdomCcArlGEkTMHJywgjIcIE02gH9MA+eeoZapDoTaY
6NIOSc6txKAxnBXZI5TkIlCv5Cc2NoGZD5yblLHKCiDusnIQxMeYbRh+luALR21cVenMO6HePeqc
CfnNCWU9bT9l1PUC3xqjp5UTt5ANQ6icaho+D9e/za8E1RSPJB50cK9PLuZkAgARq1/cSQ4C0ynU
YNA1tI0H9a5YWePSy/TC9GyRtCs9kKN2SFeMYdcp0z5lkmwlJUcT26+aQ6XHhYmb6KEa1G3vQ0Vh
ovpr7PO3KfVu4jbakoi/gzh+F7etHUj1r6HLlZVfuRDkL37k7JpvJ8aSoG0xANGTXUdfebyJsni7
8hXEUr99b4UbhhAJAnhoFuXB11nQNIWVGigTwfCXW+FJs/kmd8fDmlLCQlDHkv5rjM3akCkPk6wq
YcyIH9PwJkl7M4GWLYlihyiPKytbCHEXxmYRvfEUTxlUGIt2otUK7SEkLYODnou7hr7Srm8im/mT
kocGppx7mAoOBUEjKQid66v5mhK98p3mTasRQ6SZ4sNl/ffh2BynY9SZky2fhiPaKvrv4EMBplEC
i0D1gh5MaIpqXXkM8Yw1y6f2VijktLfrdA5Lwf1il8XWnIUxACXyyYuwy2OACmyG3JA5KYpXGdrL
zIpeID3kgKVJ3nrOGgh9+YD89Sbx/89M66lcR+WIe2VU1B0Jg+dMkneAxq4dkTWvnd1fdQ/kaNZ9
HZHwHfVzPDtjx3vTb2rMR2jHCJmQqIf+i8GPi52dXV2BVhphEsCpgB1CjLKiFI3laVqpSSy9Ji7M
zHJJQ2NELz04llBpQPHzscA3hOTygW0ycJlRkPVdd+WlVOvC4izkEN1PSFTBYpZDhqwyewx8RfKP
bsQA1rYHDMkARCNkjXnd7uLN9jf4zHtYBsrLJC9gVqk/unE025GbRA5MyVjRxVrCBZwvcN660hXS
TL0MS601uTK4F9EN2E2/OGbpRVwtTp4zHtaG9Zba2hdWZ0GoYmk18ARWa4fuBf1SuvGeOjCWCc4l
4L9WesDK8v393+NnzO6nJEkxgtLCXrRL3/uX6g2D0rlVIXWe7rkDUtHSwgw48AIg5tPt1iKv5Naw
PKe4Dxzwujurr9SVq2zOimcMBs8jfxQbQNzSNxPb29HATEwx/8611ZLl13jglZg8pxzx9EyOQP2P
GtAjQVBoN6VFQXMJ6uYHHeRX08F4mw7hMxhpkVr7yCwxGPoa3Kt30VHdBT9r2SRrdZ/FjwL+aIWI
gwt12MuY2E1+LvUN43hcSLfonFYhKBMzdzhowLvjTvDMUrQzIUy73qpevAX/2p6DjKJ66ooiNrir
erctUlTPW3u8L0Z8lTLMyCCfV+VZrNISLyeqjJSxLPB5495Uk89Jk1fu2uXU/MzMbBMVYCmDapC5
21XAidVaZdV60NxBX0+1PUpusiLQ7bipngGqKk3ahXs5bg7+OH3qXQL2pqkqTMhobK/Hr7WfNS+y
DUXOoC81IW4e2Suxy3uMVL7FVrcXHbnpvdsEsamsnPLl6+HvXszLaVkdZFWOkYF/utSu5FmTZrXg
4GxMwD8E+dcQ21G0distJm9nZmfBjA0NykCxOMuFpe3LPaTMbF0U55X/AWuw6Lgak6mO2rwOIbPL
QxMNxOdQK0KZvAU1gP5R471z/dstOu6ZhdlyPCXPUPnHcpIQORlIJR4NurluYgmqDpGnv6uYxeNJ
SXHxGDgc40aoWpCn8V6ADIH1i1xvJz9OgPpF43adiHap2HxheZYD8pZNeZ5CZXREpUgB8BO48Y0Y
glKdEAIJ19e5FOGYIkOjjIIb/BvaVJ+apoWkOHGTEY91g4FfYVMhi5BjxLQQqJ/+7brBf95A8zh/
bnIWdpI0DjsqcH6yIWPMP6KeY4wsO2rDEDyGvMrcBBBpkyVoM+JR6Ph+1IAJSoWqbh4RO+y90+R5
TqUBcqqNxV0gGao5STrOrUH23ggWSnAy+aY/gHMzrpt7lAycJh/3das7U1psgx7E5phUNxUaRWbX
sA+CUKRoKP4ONTRZVJLYGUtBS0pqz1KbzgDglUtWSQeyGaM+e0dXSt23KsBaWs/+VF0Wml1L3gmZ
MrPq49sk9lzqpzaRC/9+LJXI7hkU6pTe/6ij7IFLGTErHqfmFAV3Rljveau6vVdPTu7VL34bAaRT
B6kp5fJJydPbsFachINHNBnkp6gzRlPymnvi5TeVXvzWdEyGZBNGZaALEJuaLCbB+3vcaa5qlBCb
S4JNFJN93jVPugYxB+g10a2HoOwabcM3degNICdV7VKK3DKu72sU360CvmH1gb4vybgPKyXDHx7f
iMd6q8oniNj52pZK4DlJtNYMAA40aR12JlXB3pyHyR8liAqrSVMMWXjkIxiwR3E3FvupwGXWh418
Uwcjv5FGWuz6sev2ZIrixyIE6M2XEqi3Zagc5X0lWWqibNoxc4aYjG5R6+lO05s/dMz6bRbLELmF
eIaVT0HpaL0R30qEDa4+lX+UwWidOpHvA0hvKEXzxPPspWMMDZUc0jTjGN0SrZ0gta3fQa1v29bD
RvN9J0LPpRuj0myzTjXVeOwPWRftujFsbKhzvzC48MaoPPI6VBFzQ2NS7VgZmElbQ3qSJnk41qNM
TlGpBbsw1McDUPDApTd9Xe8MufWsFrf7PixzcPRV3bvfV5HTZDH4fqI2tin4Tpwyq8idNiSK2crI
tZp82/II5aP6s42Te7mOtwYZP6D291wZYIPJ+KGo2oM3gk2fp0+amAyVh5tKnk5lhcJPHkGBSv89
JPpdS33Z0kn5kcQgSPUC3LYoRYdFY/YJ6KHyTMfeTBpIOXg0OJRq0Ojq/NE1dNFEiL2DriaTM2bk
LoZCjWV4xbGPFGtQ4scyrCUTpB+5lUTDTV2kThikoLvoNrwOd+qE+t+QOgAbbeqhtceY3KPU+FMb
pdtBraycGidapIHZe0g3Wa/eVz1+lRGglEn6u4L3P7iadVapMFAVe+WH5yd2kQ+7qCy2kL5wq7BG
B6LXgcOO6QPJvcAF7e57JTVOrsoh/muhbwYCFqJIf66o19h0Ku9GwnuL6hVYB6Kq3BVN3jqKz4wH
JrUBDkiMfmiJYxpyuqkig1hVzcBON4bqiZaZvwHW5D4p6+DQaJGlimGRNm41sMjJ2YtKMuGZHvQ6
Sfyuca91eB6Ej2lbBpXJUyi5QGi8GM264pMT8yy/C9RexTBfA3b33HMVHu/STnovvEkx9VDb4E88
Gon+nOnBWxf7P/WpJWavNvua3vv8pi9jAtz+cIecSjV5OBwCSXchkGo8aoWiHoKgyW1Pkl5lv+me
Y8kLTBAVgNg9D0ozG/PfapU+6LJcWkgYdl0WyJbRNTeyMiEySw+qD3o8zKvEjixnDJg38P3Xqg5C
9khT4E29DKixNpWbugsUdJyAls30HNMlZfHq1xk+phyB/SlTqRWVhjuNxYGkDDj24N4Ph9cx0W6n
SP1TKuXPnmo72VNDN+QhTmf0rgDw3jFvM4BP+VHuWCDYAP7IPE1M4vufrKe52fbGI8GJxh3wo6qS
G8AuXpFiukHS3JZcOqRg7TOzXP096P5eI1ljQUHKGaZ4R3tthy5y6gQ8ulMZJ7h/RmWb+zXmh4gM
Nlqdf/gNAhDzIKpF2P1kMLRQPLU0y5i705A/GRB9N1U9B02Y1u3h9lhlANKwmsnHOODM8rxoQxk3
8F/8CQX71mvvJrmqzUbK2x9eUoyvE1WkTcki48HPiupIPDn7EWdK5TLkb5A4rUp70HvZmRrKTKns
jlk+bZWs/FFiZGgqJQejuc6o16pFOItsNSx+8rAsrV7R3qssUBw5L395inGaKi+1dD+NnImQe55W
zJxGKXMwftlbsaqoJtzft6VYsiQ5Q4TRtiprMWsVNuBDSD9AJu5MBnCAIH05FWPzAGmK157kmpkR
UH17FW/srM1do2bETHwvM1mZO6GuJ2Y5GneB1r+BgvFh7ORDU/JdNQW1XUhtaoV0sPsxdODhkTtN
JcoKlb/VJupDG4W+pZV+o7FxcAsPXx6Bj+50Qtp9XfI9zuqh1uofuArxdoTOq5pRpE2kewo06WE0
2IZP6UGSS3IbMv1oyIPNPOBU8uGALumRxoPtJ5JTT8mdyrsNsAihmRYMABPImYdI1BO+9XS5MtOy
ccB5vVVi1QoSlA5DtKeV1Cx8RbK4R8G0zbtdLrNjzMh08CX6mmVN5U6e/hkZ8c7vlA2XmvvID5ON
bmiGHcnjYBplgBduqCMvT6fSKeTe6aTpJxuLY6v5xyLibz3Cu9VN4W0tB+hYUOVGypA1BNWWF8Me
s5UoUCqNQwvgRaBZtomVXnryCwg20C4DgTNu+FEuPVstyGNJE7sNvUe0FEJM81JBiFm9KR5Gmwwa
QFGUW70vm7ytUHCQY0DMNN0utLG1Bxq6uVBv9Afy3uVGZSahf89lRHbg2BtX1rI7Q0LNKamHNzUf
nqD4Upgl5uPqXv6ABO87LK1Qey4VpM7Tytkzs1FjVZMEg0BRb3kTWJr20nYfZA2bs5ieG5CVYgRP
G1n7Glc8q5MWUdfiIQvxXKGfOYm3VGqJ54Bq5SVIUEi08n5eeuyc25vVS0XipIQNOltTltxWhVFZ
BWcO7rs1tOrSu+3c0KxCqlLIfnkUakQ9bnFIF4+8sq/n/kulX5CLEuwbMXQ+r/BMeZo0AURf3Q48
5mAIxkoOMv2tK4XZVWtgwiV/wKCxqqH5ptFvFCAMAKGwnPDUpqDmB0frFG8CFPAD9cf1RS19n3M7
s8doEngsCAO8oPwy3csts/ws+FDlcpW+e+kRDxIcyCNBhRec2uKHnDlew3JNkgCUckn/WLFPNcDr
plBNBfRCchaDIs43u6CyA3pE13HFCZcKFwYOKUIBphIVzDBdGvdyGqHvHEFZugXXsqwFAMCre6ni
FilAA6tKo6lkshtG0huCvcVko7P7OnnnbXcqiLRSvFnYc8xr4feg4Q592bm8dtOUclyg3+nmMV5k
fDKsICSuweq1pshSQ+bc0hx16+N90IZNREFVl76k794+c6Ub/Sb6UfzC3LNb7pStBLj8j2qzNmmw
VKC6MD2ro5AkgTf1Axwr3Il2omb5EeBJgqTO97a1LW1CDCS5ayN/i3urQV+d62AkMfgsDFSxWrZR
AbHn2DMsou/19jcJ10qPS3M4BhVVB3gTRiXnUTTok7JjyURcgPbIa++odv2cQQ6HAlGA4t+mdXvb
M4cb4oR3A6TmK+g4kN31k7v8cc9+xCy0egZ4JPUkh94rhHfs6Zi+CDLCHELT6F8D2imK/ekbPeAh
Gq3OEi9dJBdbMNvoMsknRUthXSCCmqcYSncdKOTqHSL8ae2rLrWJLqzNqi6NnpUtV1scGaYXp05W
GnA7Z4GlgJp1g+Hcbt8U+rbSfasdix8K5ysN5EW3giYypiBwS8tz+jCfxBkm9xAmeyWysvauQUgO
qnHlhlkoZxkG6A1BXMRxNc+ZJfu8RC8KxSUoemLgEUIksVZY48D2xTBuGjmyiu5+xYkWrs0Lk7P4
n9PRH7JJhGW6k63BHm9QSLaT5kbMQI62Z6BDvvY1lzYTHQm4LkAlGNQXv+nsKvBYXmtGhc30pidE
7K2OqkWfrKnELnrouRnxM87MBAT4mDCHmXFDN2JsBTQde4hNYgRovd+xhJAzzq3NTmPSp73GQkox
Faf6TgnySrT6NtOD/sBvvA/lsUVAyN9KTHHENrfR5bz+Idf2dH4cgblOKS5yt0vYtBk88pIyPAAz
ujZfKf7QrP55sc7ZSRz8sEtZjapNImuOH/7wCogFtYol67kdScPKspbcE6JTGsHJM0CtMrtFgI4G
ZKuMFRf1r1oCAUa0ljcubRwoqxkIEWRZ+yYsNTRppEQaLCQ9ZlFUYO4YaqXaGlHNon8Afk+gyIfG
Av/q2J55owJstmdkKLhJhwYkcv5h/Kkfpu10gLQreDDfvRassaU7btlO/UD1Ll5reS+eBw4oGA4e
EQwQs72M8zjuaNoqmMDvHQVkE5BANLOtaO2Pq8jGhQ8HtVAFsofAEzJKZ27i0WEQg7jIuJLSTibM
a63pSix8uAsLs5zOUIY68wlR3LFgb3rc2KWqHTGE714/WAuJ+LmZOUxJZm0SFngMuIDtOwX/MWmR
HXo33fR63c7yhgmEPgbsERjn0YrWqGR4OjSnqpuQPxfRSqtkCZWOk2QYFKArgpHWmYF2UkRELlVM
1Tc7+TmAlg16DrcoT55WqYOWNk3Fd1cVkNuqkDK9DL1ypbR0AAMNJoaiJ6DEob8Y3zdb/R71R+Ap
i2eBLV3LdpccQsPEIGiRKTST56mflvalGsoqdZPmtct3Hvg9VJ6tNO+WThHCBaG4pQ1dAUzkcmkh
qirQBdDE0v7heRASoiXS2QSja2v44O9Lwt6JsIdTi3fgfElVqdTexA3FrfkPOjzF9avqr6SR4phc
xnNhAhUBlUHoCHPdl+uJy3DSm0FmQG50u3JTHMRYV7FZHYoQHcdrdmbHVc6bbKQ5Za52n76HW6Em
0ZjxTnklGPoLVwFTX9jUK/bm53Yq/NAraw64h8x/yS0/VVFRbOuBoJqoNg5rIX4Wo+LjdVW07VuG
AjIKvh8pRY2ykZDajwN6/V0KMg2tKVyQhqBbVTkSSIC3WstS25Cqu2LCly8J2t+Zz6ygQlTVhxM1
hiepQLVRSSbfnKb6oyfSjajsBjQAsnWUqCNrtQZaJ3bs9K43+wwJQdtMOzBsv9etepeREQOfsIKO
EroTbfenHNM/ECJ4i+Tgd1d7N2AOPZUMfNhaVUAhSZZvWK3YQ9VmVjXQo67hCVt3eMz2A/hOUiqR
kyQlLeikqvfrkWshsly4EJsdiQi92QKyzQwXi2j5AlYNfW2hG1Wd1vg6vmcfCF+K8XWJoTnPZmlO
knSB3gfwIolt+xG1xDx3I7U4MMiWq0m/EjOXjt+5tdnZkEhU5lHYUzfqH9UcAiSV7/jaak1u6Wic
m5kdDb0o8Y1iD0fjFL4Uu8INXOa0kRke/xHrWBunWMhFsIuIzSgvCU3vOeAfY9XxiPiJItneuE9v
hCaTIFlJ79mNdlsfxTBHICSRXQiYWmtQxu8XHfwBD3MGwmAVPFFiN84SoYoFkVoXsueyNt8PEdsm
w0pIW7Mg/v+ZhbBHgbfKOHcVuYKyS+Oo7b+g/b5cxew2rTVqlDUalQBxpB6qga1lsMbtvFIB4WH5
kHcY6VRLfsQx/6VHyOe41j/yIV+btltaK1geVZQK0df5xukVhynKAKkO2FmSt/suVTOzrCPPvn7E
V6zMufEZ62o/qRSAYtC8r33DHNuVo7ZQzUBV8O9CvjDPZx9NUaZcoTE+WvO7eev3wV0NOhVVtUDe
IsCLLseEOHCDlrZdH1lcXB5XUNQlCgiX53hqmlAgGAxsolSjKqjyUxD+vr6BC4AcLO/MhPgJZ8ur
qB/XWsBB7PGf5HvaghMN5M4DkofRBS3qlh7Gw2rWvxDCIP0tU/yD1EeeZxBRLRlEizRMNwDr2txW
HtqMKbX+xerOrcwCJQ0i0pc5QD8CbamAO3D4GuunJsMsj0B98l10D7E5Zw2Pvba8WejETZCpfgnD
3XTH+NZgwJ76yf85NYfOxn/3kHyjqKeh3ocQLXMDTp2x7Kw+fru+gUsOeG5hdoMqcaLXyYSvFI6N
4qSStlV8fU3sas3IrNQjqWCi96rAc8s635C2zM1YnZ6uL+R74n+5VbPgDp6XrIHYOwJFcRu0/VaS
Xmj6QYDQuW5ngfJFGEKpHrkr/j1/zQRQ3cNE4he2tTpmT/mLkCqQSxBvG2/Vo+TIO7KXj75wPjd6
BirRTG6g4ftnLUNfwHeLH4J/GCjEFGj6XB5swoxR0kZPgGw7WwcCst7FUIENXGB/9/yzBPEcyAaf
1kcCFl4il5ZnIYWhOx4TH5alrUgahoOQTBYgTFDNWauIcnGSZvn0xTpnF16lNVzFw/WfIy7IdcJn
XzOH1BQdxBLMKL7VbYrnaIOeTgoVybUQI7zzm31dRs6AjIV8mxDT+5qMokaEmRfssxvuOxMjJeAw
FuMWa0/JhTSTgPYJjAgMjz042eVHrdskTkgIGJyOxnqYo6kOQskxMJyqKLeJbNjXvXkBro9PeWZv
djSz1JvkFtc2nKh3otBOwT4BjaoAFVgwRrvZnzWGjcW4iWIU9EooLoA5JYDSyDXqYQDX+ORUQ7Ct
IjvKV4LasoP+NTLHKANVBzISCMah14zp+xshCNe64Z3hyub/MHy06CBn1mbfbMow7O/3EqZYmVXt
MhDrKWBBa0AbEoDIb62GvXzuz8zNPlmqpRkkBv7zyeKHqDATFzD/TbgzTDxpzWSvHdeZ0Bbj65nV
WbTpkUPIhljkUJ+kHDNA/L33j1pSrhy3xbvizM4stoxyiu0sfOoyrbf0kJhG+vO6zy9H8DMTs4Bi
QPZBLWq4YPU7AatkbRLoDSu77Ac4u6qDIMgPj82nYGoo3UQQVfCPxjXu819ratYrZ+HrS5+lZr0U
V0Wfwk3rWnUATgK21u3V5+vLXRgzxRE/W+7s5WpAR7BUUyw32EU74lJrOuCU/1IPw1YDfTixiocE
b65KM5NV0ff/z0kE9y+YM3Wc99leR145EiVFHzg4Cr3u+sQxKaBvoOOJ4LkWWxaadWKpf60JJz7b
0FGG7A0VXWc2Tlt16CA5AwyrE6vZwegDyBqHxQsAv09GlGB+Nl7rzi777l/zs53OK19W+wHmFTnD
QMJJ1+5XvuXi9XC2wFm6a0w80QsNFvrKLHZiqGvYCgrdEAojrVu89DZERJ1kw59WDC/HuL9Lm6W7
fh+MWYKmDoqP4c3X5KFtPNWutAGq7bAGrl8+F/81NgcPcJ+qQaJglZNcAhKB7gQFKhJw8pVFLWYW
f3dTnwfuNhj7esRlO7wSvKDNBvA6KKEJ1jPwzT8I6lffGp7HRzVzAFTYrpgXf/5bYnFmfhbI9V4j
PhDGKBsfAeU+DdtmL8QKh5PvrqUVS/c8usfiMSHj7sWMyeXJKFvJS6ShoHgneRuABfbDAfnhlprS
JnX92/zXytrk72u7sDc7iaqWqmUlqQYKPaqLFBFJheyqVvOvdhGWdCGKCOU+QFsuVxZkwCKMRfUP
HEA0l5LbYgsGeoyYrLG5LdyBF6ZmdxNVvNqQFM1wQwlDX2xyJWoceY3AxseVA7dsCjgWZLaK8a3Y
X2VKFhG1RJWn7MzK8De5vquAMJyGdOXC/YIgzdwQq/prauaGbZ9k2jgmBlxjdIKd9KRsil13V25B
PO8C2OsW29GVbfC7gH4xDE3+UDn6Jr5THfkgPcmrzMhrS599UDaQWBnz0HOj6LlM7vqhOnDmWxRo
2hUnXYgzSOchM4X6FYW2xiyoAa2f9IaKlZeACRkb41M4Knc0U/3M0a0XM/prV9SKyXlzoAPRQEfa
hrqpgvs2DmzgVIN/d/r+LmxeF/fBuTKVwoq2MfZoN2wqh1jgsFvV1VpKRs+3cM45MMaTahT+CBYm
QB00q79pUdH9GeBCCiaLusYhcPofWr7O9bVwE14YnnlJrgIKlXRYIqgBR1fCt8LLkO7CXQeeTiGP
1jnlHVA5sbvWCVjKaS5Mz8KA0kiAIkQwHewoRG58PAjJpj5+yRev8vMu9TgurM0it9QPmgRrHt4y
oByyyCHE0yLY1rfrj8+lWuGFLXE0z/In3xunsdQQS72f7acQgPPsbDt+cRLum0/ZxSj+pnljO7Y2
q752LGaZUyw1WROnqQGHlV4pOgMDOoKGjZfovWHmT9AMWr041hxolko1vM9jlWOtEeataDKYReJj
5uY5KT5Z8HI90iwkGhf7Ogs0RqK0qeZPuOl3mJt10Y/egKX33y0J7EIc7NG44+fFA54Wmh9NiJwB
Hd77sqxMwjOnb8JfISvwCA7Th+vrWj7+ZxZnd0eBl7ziUURQ0ZPGjCHOIO4I9HQguWGKIyGb2bOy
pkG8MPQPMsEzs7PDHypJ0dZ9jSiatM+6z7fAvNpyrv1u6ua9kdiRTgCbdNmxjKd8603GbcMkzNHp
ObcxgAZGaMjOsMwDH59c3uIxfQsIxAP6qr1FfExv0s7HKIYhf5TaYKLtt6/TYAsUi5sFmO9c2cOF
NPBiMbNwEje8ZqOBPRTAePXQfMlIEUeUKtZqhuJPfbvqz/ZtFksKPMQkH6p9oIv0rQyEXuCjur6a
xYN8ZmEWQZSBQOJIWGgrsIk+k+LAvTWnE1/32ipmwcIPurYmIlgIKq0OGI/UGpCsC3IDCBmc/tWV
fbakWaDA+5xOGK+Fs+mGGYEqkmW+mfmf1zdu7dPMQkSoGJj5ECcpzZrtqPyRjTX8nNj6b9sGyDAg
KoyD9nW2bW0YR5DIkYHanahV886U/cdJ41ser0LOFr+QGB5gYEmQv+HMc6r/x6WFvCdo5fwBcAIz
uUN2eesfyLaDwlZ5nDZ5aOb8mTixC2AihNNWr+pFd/z7Q+YvSZ1JedLywgP2o36JK8gVCDWg3yPb
iexE3qp3NDXzH//iU54ZnT0rY7SjIJGFTznQzDBTTwMlULJCTSCc7tvHPLMxC7xeIQZtY426mB9t
XT1O7+QIgwyJHP4JBtqaw9Qf80hdcVJ10YfOzM4Cr5xjqBz1HPFWgLoW46aEyK8oe00+1dEu68wC
wnB7yB3iAmhdTFQoth84g4PozM3ps37i9/3rGJrEaZzQAu03ZONDU4Eg4tqnXzxPZ790FlVVg41Q
/uEUow7MGpJd3igroU5dNKGrCsMTDRC2+VhOTgvM1/YBw+CPsfe7/E8hg6MjLY9oqe2ZFvwALuxT
qk458AjYKwp8rudtk77VTe6pdptO9x1XP1jDngG1+tA5xTxY1u9YXrm6kt50aQ9yIozHy8O+y1M7
LsCjUg0J0NgK9AakJp6cOmLTXVVjcX5FR3scyzV872LucrZK4RJnOWEypsSgEab5IrCu/iN6xvfr
L4kFDS3c6Wd2ZuGp6zRWDWnJXPVxsCUzdZLADKB7AX6xwJrwLFMeBYR6+pOc+KZ8W69wL2e/Z79g
FuiLqBprI2lRpXSg2/le3WmOgKQLvg/VGnfsU6jortPgL9ulKqjvdLBgUmMW+tFPnEqvxRsKRT0h
KR3fl/EhzyDhC891UPryGvBKPHUY/QZP1GrLafk989c+F7Wcsy+cErlrhwwXAyiUbgRLT2mzjYdT
+b8IyS9BgJCb/ne1fBYdSTvmOaeYkxn3mK+N3thBulVQdQNQ0ypfe3t6qaGSZWeO/1g/huurFX70
LXIamoIJAIMp3+Z08pHI0hAaKC5yk71CwPvgH2SokwINbRqP4V21Z3v2kt7+3+Xm4d9ndmfeRUrD
l/QKbwCeGibDiEXSg5hEWRt3WyB2vbQz86YCD43aD0OGDMwU1f7QiUuz3pT7Cqc3cLPDprUnpwG4
EJxxgVncr+Nhr28xn8MWxrCddPTgEHuL2mReZUu4B4P4FIGWoVHiFTb2Zf/9787yOTCWRYi1sq5Q
RA4BjMW0/qMo4vR287D+xlqupBoMeGkV1blvE1hJTTqoBGBxgRK1Jgpno+kbGLrSI4o5Zoj76ka+
V4PmM5DhVAPeC3WNqhmkixoTXBS767nG4oV89mtm0XnMUfDlFdaOJ+EtbfWtVB4DHwqmWWZft7R4
251ZmsVnPwWlVyWKZb7huRAydOlap0pdTGrOTMyOSKdIUpyWyC78d+9Pv5f3ilW5+Yu/VX97BXgd
1SO4ph1vx0CL3Hzyze/JYmBHprfM0e9bXA7SSb5leHkK9KJir3MMLddKz37h7HDlJMewe/CFuZBu
IZuJZGd8Ya/NTqgA9I78Lph8Bf5CtvMdYKjvAy6PYNs543G4yW/XWgiL6S2HUBQktjVO57Vvn+oR
bxsfd6Z8k+cPifTY9U/XP7tY0bdweWZCuMX/I+3KltzGlewXMYL78spVUkmq3a7yC8Mr933n18+B
PLdNoXAFT08/dHeEI5wCCGQmMk+eswkOfdQAS9nH5HXa75PDb30o/rVih/+NHepp2qVCKFkmEtqy
BnxeyzGuLxSpC3hXAN1ILxErDww2np5ap7l6BvmR0+a105arnRezD3YID/yRj2uRn81hCDA2V3lS
UfoSpn3/fxtC3bgoV7KsTrDnhKKbDB9Kh3gn7njMzBfY4ceNBwoEQQozOh+K0xEIKaGnSjo20MB9
x81+Uh+KxznGEwasFlCwHG3VVt9Wj0jX5Gh4VHsEzXv9jBGH+9S5i/fN59tLZx+3f34SXbyOwKEg
TbgdPtRmdnVXuCt8nsQVtuMtnS5fz4KydA1x6FkugLspVoKlg6i52B1Ms/ieAFdsq2p4NyTVWVCj
QzJg4K0cj2tZf5bAuFMl4os66k/jBD4JOXEjzdrJa+6FTXzMhGwPWjc7jNLjCNappUPm3KHTEaaP
ndw9QU3Ya0vz8f++cShBmZIlg85aokfQy6HO1kHHSyGJTnkq+hC12Sfzz9tGGLPBhF/8jxXqZDay
tEDAMjKRx7XHaDed6+cQ8KwuCPdE6Ch7IQSQsgshElfekVpJ+MQDeF+GhehTu/0NVJTQxKWUB4wZ
AE8EsdUVaXx1AgT0CUOJaENIRwWKaGDtc9VDAX6gV8ubfIi1Az2HOQw8CR9wn7uj5EW9E93Ld2DJ
Cm5vEusIb38fFWLWfjAydYWbyRGYo+HUFniXlv8qCduaoeJE2ydy1wKq7UuQu16Qh5HO0gBSLPAy
+spjdGjvfj8rWme6kz9nn8Vd7qw/bq+VBYfAgQDfPDq+qqTS6GJZ6fHYmJAKEr1q7S52v4Owx08P
vE1lZmBbQ1SQ0Ba9kKw5Jy+nyYsxbJ/6kCw7XHrLfsUpfZAj9PGI/VkVFSnWFPpFXY1EpO/2c6K5
aaQe0hXEjCCuGUPZu72JzPfKdm3UreraUhQFHf6+8wDuwspws76Qg9zfqbbkhG/THiDP2V69HDyD
vMY9K/xurVP3aY2HBmRqsK4GSIN2SdBDCI7/+mZmtVs71L3IlWGNky4z/BZpzPoi2USNdsbzc3gg
4xi86gzZtFvfkLofhjU1ICPCsooueikM8VeiaJ8gkX0nrTGH34bBB3GRXfjPLaAZlwvUV8Crc3FJ
4AXaNzZmkQi3dOcubgZiE1u94wP7GcQf11apZ25lDKjDQuXeV0Csh9mkGWJ+hWO+wMm9QDy0PfNz
KN41NKmiYEKmeYoW9713RScDpxsUNUBgRGSgB7QLefM0vENDcy8ngzQt4D4kqVAd2uJ4zGFQCbLQ
7mpb+SQkf0Gz8V+i3D/Xn+ZXljDZZsoQevfz1tXRsS9OJS6HfgDbbe4TfSnS/MUwRVAfFAe0Zd1+
PBc+L/MmHu3GAaZrf5NWrgviHGp/A97PfeWodebc9jwMYufrI0R5nr6EwHYf4pI0v8JA9ZIvlp/6
2erEiq1bTveIjt69gIeuaU+jvbz0r+1j+mQ9LojuYNrTwfKdF3b+yJOq5Nxdk3JJDWifFUgX4QEs
+mp7L+NxK7UoTKF6eXsDOI7epHwSeOYSo6xwnGs9OdUapH4bzfxZL+W3ohDcKqw4rp75/tw4QboQ
ZzWCpcolIov0PXoiILfJ6856EB70Q+9rb71b76tPwhte+/ovHTohlhc+V6Nd7Ivey/bVPnrJXkDy
8ElxlNf0bOFp+i/xTqoIOhDTIiTBl4fU5kE2C1qVFfFIRuiIZk64T44CBJeR5nJrZaxkCQ0cyK6b
KJWBx/v67Zcb7RCtlZIGKWpJiYWuVw745pzsb39nZjt3a4dKH5a2GcWazIdYz31lpz86JItEFb3y
RBCtONKxPc4uLoBXf26gCbLsFTDsnBe/GQ5/V5JlFtF0E3VKzFWQSUUqPplmLK7L2iLcuvFoZ9k+
fjfuoZHkYAQ/EL/HT8tRP5afQJLnmLvlmO7+IiST4025GAwAgCILpUoNswBUnmOtFXQGlzkNCDRf
BZ/x8Nrez8gb4dCd9gBxXDvxQ8d64DU8WX5dVfGOQFXBNAANo+KIkg+zKsfIXgmT8upCvvgRwrtg
Ui6R4fw7kLCqgjVJJmUMTAVQHiULy1xuB1x08TE5Y5dPhYPseCEsQkAJ8wbCGSnVlTXKrSyjro6S
XP4npepBRzXs+TA2Vt5xZYc6Q0YsprrRIe9Qg/plhJhnZYMclrTCvveNU56JUnv9k5dZsZL+rdlL
PrvxD8KamIseol+D2YfDcCJYE9EFppQPwSLHgDqgV5aoFCeWO7EUUnw2ckC7p9IfdyqhEnlQd/wu
Cav0dmWNOpS1BRG4Ve/h9wICY5fc1H2J/bYDKbA9fg5/6Kk9p04IVhGNSG1DCg7kjYKrP0WfzZP0
8CMpbS4QhRGhrn4T5SDBI6oJy4gaTVm9hx0+p3HCjbZNGRLRA+c1x8g4rmxRTrJpzEEDky2KL+mX
QQGZ3Pz9thvmHdjL3MTm5OhVNqVzfDk5GIH9nBS2sauCJJh8PMk79Gj7nyCJcW9b5W0hleRMUg/F
O7C5+FKFgpISi99CASrqcwZJthHqDUbMqcUw3OrVPlLOZlUGdeogLu7PQu8OfeJOggTi7femzT3V
AlUxZ76YEURhD5VLaEKYGvgbr4OoqGcEVodMUc3ioBx+CkbhKPXT7V1k5GRXRqhdhLRcsSQqUsUe
zeVpBQ16DRJw44dSf71tiPWuubJEbZ81R7mujRXS72MYjHu0QCpU3s/qs/4mHjF88DhBvm6yb1tl
xeMrq5TPDhWzyoQG6xv97qv2PN2Z3ujjNfciZvb0Wp0I3MxC9xRkogNQ+zHi8fAt4hEZ8T4l5dGt
ENm4NuBTKukrNE4wmjS4acXDQrJvxD8Hhm7HWiMAHKaK/Nra6cHqqq/52+wvnuqRClq+QMZl9f6K
wfAijfLBoeso4JIypYje6PVRrdCbHXRC3DujyAFae2d1FZcMlyV34Bj0ukegwqF0rOzA5Ow1BwXe
wQLznuRM++keVJq5tzz3DUYKIjCrlIGMl7V8rPmgY+JWb/xOeoeSqsobKQZUgKAO9U8ElKACT6T6
EKrcWdyxIqbH+LMtdMdazARRGwZsi9Atq73mgxgAYD2C8jw5dULrJlblAY/DQ1GxnvOYL/7nc1hU
xFsqMw4zwpS/3neLTZL9GGW1SnFELJQPTWfNxV3Zo6JZHhnx2HbEUwVmQFI/DIQfTDDTg60rJ8F9
PztWIB5J+QKjvtOudrX3AVpKM8dlcldOxbrcbHt96OFkLtWoy1CqcR5hvIFsFa+eyMJfXK2b8tBx
l4VTnOE4Af2JQm390N7HGHdI9rOngTlgARahBe6DJ0PI9Nmbz0v57KHT41BUkIfWmlI7kwbdiikG
83Sf+LOpOLc9KAtGfrVIym8v3ag2qQUPimToIjW/PBR7IO+QYPMmttneerMyyluXSzYUgo4LowaN
DkXN7BDmQDbZ4aPoaRiwLJx6VxytYF7RqY0c6TS/qr3NVXhjuuvNz6DcmdWuijJBGhDgv3JPHlDS
Z3M/gPaptUEBfgCa1+GVaznbDC967ULLOMQuS1g6KcG1D8RlK7gy6t1f2CL3/7+7QfBDX9uS1HJQ
LQDAcEtG4p6dxhnvSrQBK3e544lLMjTvIZJqyMBo4T0KEjfqAJlpGQkmKdn2LimOdIHwXcaTHBMC
z+ud9WQ5TQLGKWT/mLxC+q3YnZe+xq+8w8V8nEIVBf+ATE406GexlGBkL5fgG/TX0QVSLEMsCgHq
nB3DdIYHfobK9EY6CMowwYp/TJXa5wiTR9BzwTclKvb9g/FtvLOcxZc8o4Jb4CXErIYDvP4fc5Tb
7zJtssoGn9W4DwPoueXn1DecYl8/aY64yzoM5pMNHpzRB5H8M9c+K9xt7VNhQGuiZq5z2BcPhNoi
d+edtkvv47fqRMDWRHMLn/oiEO0XEFYiP0Z+Enc1aC7wBuK5SeaVQkZCUA4gp5VpxgDIG6lhr12O
ueS378mh3VVHAVI9du7wSI2YxlBxIaScBvhh6VKE0otVmE4oAb5NzngcgiI4glz4KO94VVSWc4I0
nmYBcAhmd43a5R5a9kUmN7ofGbkrrunRiLSvKtQKOH6fODnaSWztUKF0xuh3DeAOZpIxoCWCpjnc
53DB0EXyBW90tKCGYgd0vofd9Ci9c4yzPNTWOBVZ064Y1FAB5k0NMgi3k6g6QPy2tcsDvx7B21Eq
nkq9WYM9HlXEAuC2zvwkgQhB53AHML3PdkWUF4xVtRbL7gKANr4rPnKzneUYp2q/HGU7PvCqObyv
R0XSeAHOQZwwtkvaf7/Bt0Ig73jdDO6yqFDZdlERFjWGzNb73g0Doqwn4fl/7tCdh3LuT+Hl9smQ
WcnPZh91Kk4WQgqlOAsLGw7qo+QLb9BrxEAy6DpHW/iZHevctjCE3RwhEwlwAGrbh+5OvDP20x03
ZnM2Waf8+4orX+VzCc4V2wxkGMaMKx45GItQ7iCTRbSE0dR6EEcneYtHN3rWn27vBrPyst0NyuXP
paQCkoppXzEABjh96GwCPB7t6XvxNrik4Utc7G2j5OLfcAw65YAaK8zbUhhCvxVKO64zG7x17m0T
nBupU75niOLeGEosa9Dm2CmW4VdZpTEUVbipHuvNvN1AytEAPb0kOgEndtAczCU8loADhfwfeoFv
kx/vUs96GH9ONu/s8I4O5XOyugLNmQy7o9+jwft7sI9fS+Z9K8rrmED/mzGZKBG07L4Cq+ZaWsHt
b8Us7Gy3kHI1cqkZWtMABT44C+jYBbv5gmFoRwkIgFGEb+P5AK5Fyuk0+rLUFqHN1U8DOpyFN6ln
y+vc2bMap/IFV3nHQN7tZXIOCg1hE1f0etSyDf2xkk0XqLvV0/MscbV8Fe2qFoNmLLgPTFZGtdla
Gs9WiUmhrhI+H3IKtzrLRIv59DscFkcFMG3MZhMp3Eq0eRN/zOR1a5tyLYVYqnork/j/qAOw2ECd
fbkP7wkBS3j+d+kTRA5ERVYlHUNz10+SUZZTqy/QnC9RHZyC1BdQmCvt8onfCGUBAfAe+WOLOrDR
IIeqOKJyTIA5xk78GdW+ODnfZ3BXmT7EJFGAIoz30h5R43OJIbO/eIOR2PDBi0JtGNxgkqZixdcL
FrVIWZayQDkU0zHWN8JtvaCdpH+bbC7cgnyqW7YoZ4NeYCYIIRpKRHlXBU2JhvkBwNwJ0jl1BA7M
ip0KgxcBDWDSAaW7v61hKK1Qjcg9TqT/WBzabwBiHvMDfxuZgWJjigoUy9AvBurvoW/mz8byvRE1
O0tS//bVZ6YcGyPUp+qkcgELEmYBtUkO8sb4WQkJqGdNU3aWtPh62xjTz2yM0d+q7EN9AjemP/Xq
17mOH0Ql9USh8qHzdQ/hzJgTapmBaGOPvnhZ1Rsjgc6rQbsvvHEHRgJo7PwbpB8oB6E3IhEickxA
XJ/33KwLE5kbCXgxJmGR/mYoSGukVwucGBeBwAx8G3OU94qlUIVqMR4QcgZxmfYH5Is5AYHZL92u
iMqDYrEAh6hBTOjdIdPVyBakot2Nq7QrS/QWs1R8kkvr0KvWSawK3vAKMzboGPsCIZ6FS0Z9uAYD
2YrcA85RFl2QrOb3dZxrB3OF2qNejKM7qOKTNabBEsqxU2fJrtC677E1fC36cAnyWftsQg2zUa3z
LBSznVkSZ4PYqbqOpgAAJ9CNogsukSYm86xgLG46EP2I0gUaBh8a2sFvit8hzZp3yUkAwvgQnxfw
T2UYbXqdveovJLJZfAMqZor/+S3UtYqKthfacfndctZ8sNEdBVRqUQAidG3rp7Sw28fY4z3D2Idk
Y5f6SoVognin7wxQftT7Yhcdaq//RLAnvLIAi434aoVUVINqcdskAEfivT55gH4doh3kYA8jNI5M
u36KnwAwCsIzn8aQedU2S6SyMRzNYRqAzcBEMar7aeFUxuNtn8hb22WXNw3mTI+EUUjQwid9G6hG
+4N67nRH9rID8gTXOq2e9grwWvqQiPbEY41gB7Q/K7z8+ca8NspKOjUhJuMO5V45rnfSmUBppBMf
tsu+1f+c00tWtjG1oKXQiDJuNfQyPcN4XLqfcVTYSXQQZhk7O/PKPMx4s1kb5cWWWEotjRzQ0V9y
OzygbweAxEjIW+pdbhPqFnBWtaf8wDuxnHNzyfI3S5WwTjSc4R6KetmNguGZcs8JbszO1ObaX97P
GxttEq/yUk+kMVmcax80Izv1NfGSU3awgDv5Pbw5emCAeCtKW3lQob4JGMhfIN1JXeJDDrbZZ8oB
xRGeDUmI1SbWWQGop6l1Nze/ZBnQJRj9K2SgMwe7k3mtZ6YXNkVNhTyXTkRaqA+cR7IsDDI+sBrM
x8HT3OQTxu1FjAsvTvYUY8zT8qJ9uI/21VE7EBxO+Cz9Ar4ZBXHeSDjrk29/C/nzzedQRegVaxPI
Kg3Mdc7hgwEzt10FCxKobk1QyVooogpuZLhAvWuiCA5xu889HhIElDl/q3sAuIFI81CUgQ82nzKI
ushnA/yWCtH0uOf6f96Kqc8ur9C9HyCejJq4gdf3nvSwels6SEG1B45rl3DL8KyUeLsBVMRB3yps
laFFF2DOnEJIDmbanoa44npFlufYGqICTt6FhgGVWjD1oUAMsN8LgRusruWTArEqI7tTMZOHPig3
l+QtkYo4xryWOOu4S+Qbtw+aaBdBAjwBvqGtHBQoQQzfuG9x9nJNyKligpegWq/PLsZUiDY1YpCA
QbpgcPTHakfqHRnADOVnYJnjxV4wPPoXxL3kr6Z9B0CVJnCOZNSffhyLczUuc7EAedQZ7tQDmQ/Z
bwugtGH8pUugx5daf7Ssr7rU7mqZl2iyXo+XATQT8n5Q/6RulJQMKkSpsXAM1kIpxbizzvI95lfQ
C112vG4hs6C8tUZdGF0xLeDjFQM11ckT0ANugAtBLSB7AYbUHe540/XMC0rG6/53ddR1gfJZ0aaF
jtWJqKSo7xOPAZXZ/9yuiLon0gAlV6nEikgMWs6gk4KK2Z2CSOMJp3AXP+Hf98O+PEx33S5xkf4C
iFK19r8qFm9/CHVtpMXKQLQr/86iwk/xD9KlIopGCzyTV7hojIHlyrvtkJmZ98YqLcTR1bUxQwoT
ealmG8fZl6xAwWD/vQSAUBaUC4h8MmIenphXKGQlU1vT1JWNG2j7JgMWLGTHeV53lVTaVfOk9qKN
l5ozKxYnm2L6iD+HSaFenXPTNpgRhcF6frYixWnEELW5+CjKiz1wcT7sWLcxR4V2KIAIUwKhFQC+
endGG8kpn627PrH7ffU4fhvAskuksSZ3Oao78023ZbAXEWx04hefI5+Hj+bd3QvvzSa8N72eZBPZ
bzLN153nl+5kPCkBxtjRJIBX5nWcmYVgCOfqhqpBl+fDnEEaiU1vdNrvE12+kxn69g5sCYgE7SO4
ofa8sr3M/MIbi1QGY6yY9RhMLLEiwKrCI6TfEK61ztOpOik7ZM6RPWsIBKZfPPdB8Vw62bfloL20
brWz9rzSHjMSbn4O5ZtFyHp1kZqavpKZdjjt83RnhtycivjcD/FnY4XyyX0zqJXYmchd4xkaBsZa
e8U0vAhqc1bX9K1U+9Ufy9rFlHcgLcZjKc47w0RCnU+NPQ6VHanAdZj9oUulerdqRlCQKAbpl/FU
TIoE6jLVK7R0FyfmczWEob0Ub7fdEG8JlJsX9DmJ4gQnRZ4w0zYv7tg+t0PvKivviPAsUe5+NtdR
QdcFcHOLyIwmdjrdt13u5P+GWIPIRv9z+il/vqqxsqQT1oS2sjuuhh3y9BBun3aQ/V7nPEkdmmGb
43iFhnKcZj/TtV1dBHkc22J3vv2FmGg6EBZImHIXLfGDlLDSVFPUCrhamfKS6S+Z5A9VbDfxwViK
nYV7BVlrN8eE1TzBfYNBo+89IZLvQ/nVTL4uE8eXs73Z5vdQzhzMlzNoxPF75rnY6SnAFsldY2r2
KnxNJW8IF7vt75fmBVWHwrrXq9XlbAgz8dr8AMq9G3Okx2aHHyAGIqo5qPKdOl8LSKgG9o4Tp1nH
1sI8qyypkghgCXVBoK0j5hADRqyUR2U3RoOXYn4r6qXSSVAxtG+vjZV1ba1RlwQShbkUjiQnUrvY
FcthcJLF+jeNiK0V6oKAPkcGayVeKH0D3gDxRJz1OmIQzNzx2X2Z4MWNNXp+RgtnYRIUXEciS1k9
mnuCrUOhMba1zzNACcU+3TUiPl3uoNTg1AecbN6RYV1YUDSa0DEFCz7+e31hcxUTUVKD30Ama/RP
KUBX2SN5ca6QayBdrQsqwhd+3P6cLBIWDJz9sUtFiDgXiyXXOzg9p7vgIACt21sQcQSva/stORIi
tOE+f5J3+WvzQDT6uEsnt4EOUniXQdcRvHrkl1wvPazMWl7B9o5CVnYRGohdw1vuVwe4l7s8KHiH
i2ePOsKAfsRWo6AoeAE8gyCy9Mn5IrpCiteeOo498tfdWh51luMZtf52MRDApNpthM6dMsXOwIE4
rhguJMCllsdaz0rdL7N1EPi1IAVHF/AXGFUriRQvMCEBrNcDGWPUXeEL5lj9BP1K0rupTyHHFTGc
w5VZ6jD1S9UUloClRqrmSeHkqgWnoMyyQGB64FRRCXUQ5VnXcRhTjXT0kgXzXjkobWfOGshFoz4X
Eu8/Fsgv2KTCpmEVaQrSJ39UVneygFLOsvVLpteclbDa9BDpw7cxETghWk2diy4fUPXTIK+TxcYO
4OnJNqr4XhVi8A+PndtEAERlRnsUO9mTl8keGjlyzCFybnsARvggiERJtCAWDoYdyvFY0J5S+waK
NAMg6RhAf6ixs1kB1hqNEzpY1XiY0lEHAWObAkLA662twfEjdtNCZGnA7AWQabjD9BV8G7+9zGo8
QIUQbKBYmyYa9CR5ZoxjrEhCEgwLVGudyiNaNM2rmkI/0x538efwvn4qD6D4JVwXnD1lRZQr69S3
FcM1qVCRsXz9Md7LhVfo4LTMUZzvfPN+9QCPAhNFCNXOA1jzz5i6BRdM/377wzIOMlwqpD+ggEq+
LPWGDhO5EoUkSgMN9SYhe+qX0lXn0b1thXWMIfCKoWGQguEdR4PKqsoUjLbD+UlBjU84b8grTvvL
KW3mmjbGqMuZL0DqpkhD/RyDgsAs2+MIvoNx5JxUhpe5WhN1UOF34jQaiQhjJ9l6k7vR9On2tjEs
QEVV0slIP0a9aaQFWmJ9lZjI00QcjQikDaA243wZcsYoR3ZlgtqrdYGat9gAHEuApF0w7ggqjj+0
zlsJtVeTrq6tnEOuVZ3ArJn/1BDRbu+VwgjYVyuhwooqLmPbjmoagGP52LQT5syUuX0o8q4GCaOw
/rI04alN1NVNmkS3IQj1rZSnzg6HsfasKsrgz6QvYtQ8lL31YyjSn1U2HAvNuusUTHfVi5MrZhBL
DaaH4yKzM2F5LSXhS7aMs9221V1XaYHWDG9J2v3SSu3diNSE87VY9wh6JPAapm5JFrSzrp3jNE2j
3qpDChoE63v/gjN3oUu2AusTv/7CyDYNCSxzJimJf8wP0iaeqsgo0kDIoJXVmbaYPgkadvRXYxoc
Z8jIf65sUV8vx+A9cKewVWayv2iov0e6OxmvZXVvJoqd1txqFsNLAP8mQoYWTORQ7KSOJNjNhdkU
uwRbKeQO2BzMQ+xUDkFqSY8gIE8e5q+YFt3dPqZsqzp0kTGpSbgUrj9gKJRLr8HjBnn9XmQP8/RV
UDkvbVa2buAxr2AaVIHTVem4IieZYpZKEowQ6tEhoi2AoWN15wjQzRE6hOB9TTAWE+9WC3NemItM
zsI7L2Fn3fjNj6AZ1vPaytSS/AgDo8AtsFSaGAW395KVwG4XSut0hSvagWErJkF6FEDXhqGU5IAZ
Mg/KmGAZM8BvUPjCnrcyVuXgyqx8/Q2npEga0cTS9NOCUdhkQZM1dJUTEekS0ejld8QY3eUri8T3
bdJNEUDCJqtDLHSf7CQ0OZOAMLbFB96tYF3D7VejwkHeL6qULWRHzT0YylXxIOhfJuWpx+qSA+fz
kbNOx56tMeoGprUSp3A7OCIgekYnyCGSUlDoQqLDY81kOs6tLcq/jEIqJUkEtesGnZeg/oGnzj0Q
r4rdGnjs1EE7epzV8S4A9WCVoIDUWQpueopH3Nt4vCzQNd1oL1v2X8KgWN6FTOGJFx1ima7ylEIs
J71SI5uzRRDkdHY82EJhl73dlWiymahLgAtvcLuK9y3ZB+ePZfLnmxMaGmlVis3FcpHtTB2dWxXF
gSywvqIHlMeO+r3Zk/FvY8/PLlijcXDgqk54cTAJ9sGrSlLSjGuaBiSLEb7pDqD+seAMpLeYON2x
8efBnV/Dwv41nwvi8niBmbX+7S+gfIKgrEOpDQkh5ZlBjZN5+vRI+pqkIaMFklceCPqsfdObgGub
dY+2tinv0EqjXFWpBjqmo44YBnUmsJ2tzvypD7gDFcx14r2E+pOkGR9YK2rDHCA1GaeB9L1o7bkl
ayUjpr8R3WLnDZ0rgxUf0zl/xYnPXCveKfjWeH8zqAiKXmsMrJV8aUJdiWEYAkTA3Biv0s+avgGb
FiCtJgmi4qVZtDnTc5ovQ6nAP6H9jgKjArRJcYpO38N7xcNwo8/HE7Lu79YidYvibgXsE2TgwSj0
9pQbkJVR3bHj6a7zzFAJwtQvSSzNuKx4bB+VKdwrgr7vuoKTiHDM0K3hcm1iq4vxrSTpVyk9lWZt
Ly0nB2DlqJsdU6h8yuj7FpCjPg3MElx7yeQ0825U9sYK6YCKVwVhuXTVxKyvSpAaIHq/dnKi1ray
BMxNEFrafRs13+QRXEK34wbzHbM1QoVgYWzkFgJ2QPZK5mCbczXbiToFoPMG4ZjUAe2ki0ejX/dC
2e66SPDqRnH73ngZjWa106rfmUrxkrfic1E3frxoewC2v029/kWeotel1xXHKMp7WVd3hg6gmjGB
fx+SO3nhF5b6aPbpHXg0TlFWfANN1f726pgpm2rJBNdMhMjoFroAtdgYw9sgD8LIS/w+Ci7qm0Zk
Y7rvdc2h1CTvohLiA9BCiDrOG4O9tRvj1PebhHBqwxDMaQRnmr93XwEgO0AdJ3qcTrJnYdawfSBC
W9Zj9jA9Y6ShsOsz5BExzZ06mY3Ascf/B+nhXwjbAviDCXowmZOiFxU9tHEWKr2PE+AlJFtTn1Qg
9MyYc7Iu0Z/Ot8jZhcYTqgnQeqKObyKOa5VXiBMWRIKJO1Mnu3HTc4aSYYoWRucSray1wZAFl7CW
+eU1zTDQ9oWKvWRQvs0yw2pdJyEN4qPxPAPVdIZA16uG7OSb7hKymLh1cq8+zbz+NssNbQ1T3k7v
WygjhxOcalnZ/XJs1J9r9cQ51+QLfdzbf1ZHk8mKcxu1etNlgQiRVCi+7+vdgN38PZLPgwUws9nN
kuh8p8g1K23R2w7mUut9iJ45QFW9GmH1OsVQR0zqXTcorhSZOyADn0TQZOKhtHDOE8sbbn8E2ZJN
eBzVVmuEBrdpLENnbDN7LpT/pwnqwgrqFA5at4Z+Nn6d85dW4CFWmW+57SIob6tGidiVefs7b5Mx
aNyWyBkJOe7iAmPyzAU3MndNB/EXwEnou9Dv4mSZlGlNpyyAbsGv+AGcUUCVqA/iPRkPg/QKl4Sb
HO8PJ1OHUjCkSUDZqFKfacrjNGtK1MUAx3g1qi+iXNsVpHRkaUb+tqKqVdkiMmPOhWCv849Z6tMZ
6mrV6qRkgXZf7oHkJ9qPJ3k/+JBEsU0wuMtPty3yDFJfsjJHEH2bUooX3rd4+qEVnCcO7+8nbmZz
3EU5HLJ4mUO/rvehCIREwR05Ip/i1qeiHqlNp/c5GI5Q7328PCIAYidTVIQTOvK5M5lMv7g5GFQ4
EMpEl1HaDAHn6o/SUXeyL+Y+AYuo6EtfaweMnq+8lJqVrWnIqVHPNkxN1Kg9nDFOHw25mQZFP7wk
xRBMieRYVvYgd/K+hyjc7SPBApAR/TXJgtogBM5FKuYIbbzqqZZnQfiqBxhR8rsTejuTD3LeFaUv
gsSUOBkO85hYSG4ssOJgd6ldVYdJLgpDg8sSnS5Da7xeOIhdcgo+nJKNBWpRkMDoolYskiCSla9j
Pf8a5/5Jq0D9bGi8DgTjZY1XliqSVzU+2wdWHUhcWm1RVlmA156G+flHMtp1QcV5OvTUI69wYsyV
4F4LQX4QHpR3zif8eCfID1AVA/Bo2fjQy82yRWvmroYfAcuwb0JDMHTlvYUu5Ne/Eq7++P3IsxKl
EyRJaB7TDTFtCWcrDIcc9gjHLWFcwMMCwxNE+GzZ8XDnDPjwtT2y/o1bMQtTjdNm1QB2n90eQgLm
ZGOcwfdzVzhHh+nVAhvL7HUPXWxjgk57B18pr4LAXrMloiQN/PcHbIVVz63QrS3gumiYiP1wnlbe
INJHZ4NlIvW+hD1VplHmWYdhcwGzIYEA1uwCNRmlcpv6M+ew8KxQDtTKp2mpak274GOAQHZV0BWg
pE/I39MnkOO5ww6Ip9tWyX27vo/XS6NuvJ4X8NvJnAXJYDh9pDna/D0WHqU5t41osq2YN3nJ/Fyb
vaQcQFi2emZNWGUpKk+Z1R+0hZsXffTUoDpCyYN4auBtaKJrLcqMKVJnkDq/EgHn/FkH399Teac+
K4cQL6Hawcvtffgcfbu9mRy7dM3AkOJ2DmsddUNzGUDd2aG+s/ZvUac2tmmJLwuyGfu2SdZ2gpoe
zy9CIgVYx/UNrFfFiFIBmUqXr05vJp6u8dSPGaAGbOfGBvXJdDVZeiOxtAuaSIR8JFoyGGwMKj/x
eWpMjNcBMYbuj6RAJeoDrmdNpCGaFBkLAi/ZnLiEgDlHQTB6B1qD3yZkXTrMfmsYiNctA8wL1/s3
Wqago+4s+KBdsGdhfuil5FmLUHy9/Z0+xj0Abv7YoY9GGGqV2mlYliGvIAQoXW2RvcGM7sHcy8n1
GKW/a1tUWWnSc3UZNKxpvU8BQ0HPWj9kzoi65oRJjjaw3vXz/70VD5smev06Orvgl6cyZrFuwq5c
THCWBv/hjJE8frGc+bk2Zsh12ASctivWNcziPEjbyp9wrXKgty0uTppnhvz5xow5zOMKPaU8UBZQ
NiNPciVjeDZXxLDbx4LxhLveN8rpV0khD30Ol9F56kE+DF8hz3oaoXmMLose2nXAZcX62I67tkh5
DFQ1V3MEZBgN1hpCWoRUwQr64C8ASh8fbwYKcRZg4BZKNsBgXu9ilVZpXSlRgbWhZJL/EH+CLrO/
3GZQGvv5V9LitB4qnxTbeS8ElmPEIxWZrGkqEpjvro3nVh2V+iSAL6WCZGE62SroDm5/PMYEryEb
mOZTdWQf6MZTzqNd8jksq7UIgPZ6bGZXcgm1q5aAEr9yAHs/VIHu6uhb6feYcElsoEsPhZt6gqu5
t38Ka6tRv8ETWcR74YMMOkr9YyTXUhEYkuBE2d204Km8OJH0IGaPffiQ8RSkWNsLrhRgVjFDj1cR
dUNGBUISxjqbvtxkeIHHTir8vL0k1h289C7IX/9RBjJPETYveg1d2UW2PIbnsqi+D7nCAa9e4H90
CmRi9liHohhLk3DKIz1aoZ3bZZLX4QHbSv1Dvvb7ph4CM+sf9SWCtp6wBsAP7mNhdPMYFPxS/AhE
40Eqwi/xXOluWrdeNKMomAn7sBn2RlzXti6Xj6M+H9IkcqcCIwPjZB1DUfN6VXd7azhotf4LSM1g
mee9DugX5j/Sndo0Xm9Crlkb3KwJAVuWD3LVnpIMbG2V/rAM+W4OwRouC+9qGQ6AVaIKOWo7Ma4k
G3J5gx1X8psp1YFWiG+SPnzJ/4e079qOXEeW/aHLtUAPvtKVU5VsO71wtdRqegB0oPn6E+y5d1Ri
84pz9rxuoyyAiUQiMzJCAVlZWleXWui454DKq6LWi/L0Z1GOJzUDG1xL7wbSovmqZRvjCmveebXD
S34qPgxVBpnccofZEzQzmacZhV9h4A0/fqeLR6OuwlTZKvGtphLXZhf3YKbEKmUdzPbev8atAY8J
jNtZwK3YOfvP3XXtQFwb0z7GG+QtkGmLIe9otM59EhWXaKg3RL9W37NUB6RJxYGA8t0ioKYAUHWt
zNjOeibHCg2AbofJZl9+MzAjn3tzmpT/ggb0eaQg3tqawpj/+t/n5N36Ig00E7ssJxBvgRMhxfTU
W4oWldNBIS7/WmjK4R9sJ55akASyV8QlBRlVQ+cmlLe0m1pNfTUfNl4+q/HlysLi5m0Lo7fsJMYw
b1SCpHrU3hKmvLAuffl8JavOf2Vn8dEKDG3HEDJEpNzNHJTlTt1Vh23msNWvc2Vm8XUwx2sYyQAF
56IwPXAoe5lzcvSdUIXL6NarcaUbA2gdXtwoM4BP9i8RRsNomwzIXJC/4dWIt79W3uVB4k8XsBl4
keKrzzMJiaZ523LFq+ntte35JF4lZ9ziEZUlGPbI7kx35Mx3bjY+JEhzMUdSgKI/k4dc2zjea/n7
tdHFfccECPMxPgp4j+q8aHmfulrdHrIyPibmFt5n3TPfN3fhmcSJVFpW0EqIsmOvo6Rfp36aP33u
lqvx6uoLLtwyH4Wdaqpe7mpT3iYJ96OUh5+b2FrHwiUNxkvUaBF/7Y77LIK+glmes62wtB7m51EJ
B8zG6EEuwryg0VQw1DRRhCqeZsy9g0iY3mnuzD64VQReX9O7sUWY11EwMXICx9etFys+FGRnVRth
fv3LvJtYZK7cauLR4shHWr3bKX15x2n28PmXWffmdxOLI6TlsRAOc8pdmTxKPfUEiMedO6ec3M/t
rOgbzXHi3dDi2NRSWHHcwgW62hV+B4qbZlccZrBj5gvVMzrXOOQH4zDtFU/5au7m6oySudWpKd38
xQi535+2CoYrhXX8KBOCyqbuAB6zTNshvcw7FerFuxqRCxxlvk5c80F6c1hm5/o8C01/vg/rPvpu
ckkSFaeZoyhZznbRGQQ3Zqju0bkXQQdRF/XLdoxcvQyuzC2OhKE4gxQxXKgz7MzrO3DWK9DQMRn1
u0G7zdR6I4lePRZXBhfHAnLZZluA2h6kKvx7qjSQpXZMj07Klkdtfbw/D+qr6K+bXSGbCQcQOkfB
dGMEKnj6Ud34Pferk+A/KOLP5+2vvMc0HQpsA0Z77EWkrAYiTN628xN98JuHIuRfIB4DvRI9aKC1
vf+HzvJucBE3k3LIaytF7pMc0DI4zwJk5Q2FPAkGecAI9LlrrhA1zKfh3dqcv1xtqJNhP4VjzLHA
o15/L33wcGJkkO9mOefOJ4/ymISveKLc2jPZOXpskQsxhn2Hm98iWyflDxHDJ9u9BCNkbaakqgD5
aIItF0UbVs5E97UVhw5qPoap/jA7ewLApt6VDBd+q+xYArmGCkIqdT0eexvlyVxDB6KPjkpLc9cc
+SG3pkcGHLLbsvjWYNkLpMufFFUIPx/sB2MsK8805YOdyt1YMydwehFalvlK6unSimGv8+aLGk8e
qVDWYtGXRjG/iNasgU21DLfRxatmqoNPuQaahYkcorENy4TvjVH5Uvbo1cWJr5TKvi9HzZNqHUyZ
88uxlUe9EWaYDe1totR3SQfliVqCSp71j2kMXiSgtUGIpY9uPCat34oW0GlqfxstcY7HXnHziMcn
kjN6ApLKjQgkcmukY7Idva4evoyW03pDaqXfM1EprtJXwRRD9ia3UYnpo7Ng7BFESd5kdemXehyg
WJarZZh36I6p7WPCqgAsNKBgKadXi0whGDldJxrGsHYUT434we7EFwnFF4+XhdzzEqAcPa4u3Bj2
tCrfyoHzmykj90lW7DvR7C0Sgwu8FYeaGjdGX7OHHuL28VgBxZOMv2radB5mCUuX0Ii6TVr+QgUJ
8CbIHbtpUoKdU8F4WaY9WZWVHqdoeqas/slq+ydNsbNVYyteb1N3SopnKfSNLHA9rv77rCyhK7LQ
oiYfUraz44ciA6EHbg4orBXqbwca758fzNU0wJxzGvDwAhm8uDp7vSY1usMWuLJQiqAN9lJ9+9zE
/+daerexyDT7lo4soRMNkxt2yE/pcbz7o8PpWvttZeX1O+Ld2CKOSghUjnYOpt/Inn4NTSHdbCof
9GZgu8+XtZrdXO3cIn4ieUqrDGovoZnq94jcJuaPMXXuxH7hyI0cd/1NfmVsET5TM+nsKIJKfNJh
brz3Jog4NjvoNuovw8t8MwFA7WUmElITHbzYj7/9V4tdQnI06dTSKXInbG28f7pLnT9KrQOBXRb8
d4YWOYVMrVqzUPQL7fHOhIziIGRgl61rOGzD81cdxYJKrYM5SBXSqR9vJLtOmQG6ByusdME9s55O
hlm9dkq/4SerxXd6ZWiRtaCnhQ9nQ6yq9dXvEA/xeXtr+FaBlnWBOwRfy8o28A+r1YArk4vkXtHt
0UgSrM1sUTRVM3boKvI1L7jtVjmZi2ONy8Rw4Pn9559vtYt3vdhFzm8MmShEDcvJoT7Ut9wr/yD8
61ng5p+EyatFzh/4KqXIMcQhWmHjsVyI+wF1aGJmoSTjXSNiw20j/uvzta0eeLTvNAx3Q0RpOTPW
qYOadSyyQn3gN2kPPSFeemq8J5a9UcncsLQ8bU6ZNyhkIrTQ9gsZSrfJC3TMb6Vebpy21TNgY3wW
rQv01f4UYK63sCREkVyC8r3odyPeSTFGgTmZDv9g567MLEJlpKmJNjowY2LauBBo+BPha+kp5d8/
NzQH97+yuitDizA5QplRm1Tw2mPYpoaWbLUD+TUSJ9O8yBg1qsLaWtq6w7+b/BO5r7ZwmAabQ+Tq
X5ebeYNs4VJiiuc/udpW7+orU4uIReK4UjQSQWN9AAKtc3wwHvufb+CWiUWsSggv9L7PMeHvEJem
xYlFW0+B9Xh4tYxFcOr60VElgY3ioIfV/fiW7/ofYPPAPEzHXLN3twgOV6PhlcF50VefqCr7MtVz
1CHYjRk2O3qYB7i349HGYVrid3rmVIVI4QlGdBfrp5zeJu3z559n1QTF3KqOioL5l/JVWvEEYDMk
N1apnZhIHyJp70RFN66s1fhzZWaxYXYd91JNYQbGgjwx7s1Jd027uAFYcCPUrTrclal5xVffRi+m
SDgaTPXZm1E/1f3GhbT19+elXv39KR0Hoc3CDzFFiSKxXSH/y28yx6RrC46QUovmHmV9w+TJxsBw
/vDfffZF/NQVks1EO2CcmQ6memlz5jG5NfG0wvSBJzqFijyYbsApsoT1xSoUNaGYRcNscsKGmS4f
o4cpU78W6XhqJN5yeR0/jIkRSDTWBtpcbDuOQblmHnMlutRd8cSc4qbJooAaW2wyq5Eddy+UoPEa
+UtRQ02GVGQSsFiuCsCc4ph7aR5pXm0Bv4N+n93XRvD5rq+3AK5sLo6B7C0hNYZ2N4H6C39O79lt
Bo7BgzhVvgYdWaABbeA2NmoTq4fvyuriRNiK00aqFee7rnm1W8XTYuE1THWzqNqwtBZN5un+eXDP
RGd6cZ+YtZFPSQSePkY0V+eWl6jEUzJ7I9FeO4LOrECIsRYI9i0BGqbeJU1vYaolzrovGE38zvVh
C/i05h6QkQEQhFooM1mLi3+KidNLp7NDtendXjX80sQc76i5GTm3+RZSc/UKuzK3bDVbTd7rkYLe
SROMQaL7/8L7pg6o0zk4Tv4DtZzVb/W+wCWrxegoaccngjustf3BOUDc+KzYmx23+e5dJlCATc4Y
D0PD9N4imGnO2Oa0gRn11oIOWHWc9tKVnl0D2TvPeG1WyWcf+8zgIrQRXM5g1ujtMMofBYgXktDx
+uluCCBXvDkGvHa08NpDhRUYW2A3F0crA42n1tk4WglATza4Ka0jmr+gv9p4fq3a0TH8Cx42nK8l
udYQU5myDD1sNbViv1WKO/BFPlOZhGXdb9TEt2wtglQPaQa7y3DB1WgyD1wPIgYgQhN9ySJUyT6P
iPPH+OtjXa1rsX/JQPIOMR92WlXzIik7Txv63mW2GXtD3T5ZwnrICNgpP7e7lsBhHu7f+znvwdUV
25SkyhFBQCUWvje3t6Uct7Zy4fwZGxyzo4jq4JEbTXlTdGD4Bi9jGWm/P1/QakgEnRZYVeDd6Mt/
XJA69aJtLBwzs4Fwoqw8o9h4Ca3GiysL2kcLImoNJHFQEzPU4gGsZaEUyvdiaLSNT7MirgA465Wh
RTafpx1BXxSX5My3CGESHyTAtkuY14QIhrt/6YTEKEopBx6QYx/EoXLTnuNQm9ytJu26f1KABWZw
GkYyPi5atwwZCzkXM3Ww5k3+lD8NhLt29JjbAHfwl8+/4mphcx7z/7/2lv22EVNjUo+xdrD+g/e/
AzdUF85Ej8XxH2mYzTv9bm3hNMAzDyDAmp3mkd7PLc52b9Qgcukhss529eZdsO6k7/YWLkTiaJqk
AnsynPHteaAE8fNMFpEfmoN47k7jw8Z+rt4+Vytc+FKMIXXALma2xfspBIvLSfH0h5mTQw2M0za7
3GqX73pHF7FTT/WmSIU1+64azr4bQ7IUwpcYrPam8zwJsbXEVQ9FRxgEVdQEpGURQUWXG1ATEOVO
60u3mzpvQnMHMCSXSHzE9K2OSm9jU1dvWLApweA8HrRM69XacqqygO6Ts6e7/jLtxzv9WLtyt72h
qx5zZWrhMZNWA0SgI4A6ENwyzOhrPDSPny9nNdG7MrFwkXqiGWR9wXGqDeNuaB9lMYWK8CU5ONrW
DPHqfYABfwNcMQ5aI4v7IC0sknF8ybAf8fZRolBvDZ8YzIvMeusr0Xlv/rpbHXwkqJlpDpp+H2PX
mKNKrELUIxQabra4DcqmCaSuuTwVP8B5Eaa0dvs2D4fccRX+VMjeA9oS7+bkK3feZAYtiqR3iXlj
0G8TZ/dsAugR1Q7NuMSyQHsyvvSadTtOrcul7kKV3dcTzU/lEXQld3r0IlLmKey75lQhU0DUVKdu
R9qADz9o9cSHagcIrcfGyk8NBySaP3L74hSJOzlo5sQsdMTeoBBzQBcxL7qgb/VwSH9pVuUm1LpL
NeKNnAQk+q23r4kAZUNEtYMKTdtK/opkj74bxAStBykw2N8Ybj0p6JUag1v2TWCTqXFlZuhh5zCQ
qosCFxobLqMVnchYBHo8nEt79DJICnGrA8UD5M4bditKy7et1KtizU+04dWgmJWxxaEHebbk5rnr
wKcwQoDIUaNjmpdeo9X31JoezMm6jabEa2U0N2PRbFXv5Uh3jhX5QDy46An/EsNw18nhYk3lKetZ
oEeJrw9fsmY4ogr0tayMmypF9b1Lnw3R7gy0hXszDtk4hKadPyJfc0t8qzzHzJ6demX2XUtOlGcu
ZSKIm9QHE5obV/2B9/jUfR9idusQ261bgz2mrjXf0fVDxH4WTrYnkGAtDcDF0J5Jq94nw3TpY8zG
8VeekYPZTr6wf/DsIctGT5X8R0mcfSSmnWwTEHk+aBlxCx7vafMVLKouyIVDmsQ++meepbObxE4b
t66yr42deI2iBlyU38okYm7PMTTT4CqPE6Ay4l0k2Qb+fTWTuToYy+RPGqZmlwBeURZ/YRTpmOwu
tNyC3q2+9p0rO4vTPpIaL+QEVUL91goGXD/iEQynDnS8k69ayEM7c5P7/z3Rr62jnIfCC6KMBWKL
xamvUl6SOcSAN0W4WdeHAmhp9/OYuba0D1YWcXlUSpJZyghUdFiD6gTjqRz3XAOXP6DH7qpnKBTf
8K1X8kr41DFQDCZGdR6OWL4lCWV9rmFaJ5Sac0QfL3VLqr5OLd/L0dx4Bf25xRbh84Ox+eK9eiIo
g5EKAhwWmmx9kMcu/T0AKJq6/5LZ1IvAOadPcxoKX/c1aDVVbrxZullLKD78ikUCyigiMjDw0NIW
3qwEBTD8AM710hvuZ0WOBGpBwRZdwsrj6NqmsVAosBUi5FQAYjnjeMBceNYhX7rNyrjxNZdPFqWv
dTOaS88YPvyd4mIBuu8m7ti5qbONj7mSRnxY0cJdTdF1kTOiuqL15kkv6cWK7P990RYmwA9voRCg
mmQRVKxCY0AW47BLpUz2PRRqvKlW/C7WtmavVsLXB0uLsMKGHhzYsYazN9ZHrZQhTy4VAufGEZ/z
nr/9/31BC/+nvZ1lMQTwwpJaX3rDfmpS0LjZzZ40PL+IpjzVRla5A2/OREvCFlwzPhuzH9QW4ec/
ZSVDw4IBqEetFhiWZfGjbOymBRKR7cb2ppFPprlvmqNsIKbYb43gbpla5O/MybKaTnjvlZ19oai7
TXl1Y8c49pBeeTbyrdLsumO+L22Ro+lRF9O2Qh8zsqvU03vx0PVbxOwrJEC4Eq72b+GaUEXMAFZC
sV+GRekp7vgMxnnF1R/sMwlx/LwMICaC6LU15LvqqajPghuQYJxuecIBdZNaIYF4l9pvLf6dsNSv
tS0ky1rpdB6aBlcBmSeuljhHKIkQkhKEyH+JBjRea53/aFLkECAUR7Kfuh+fO+TqV7uyuDgayF2A
e0qwLrxmv1mSlF4PLZXgcyPrm/e+rEXkH9pe4akJ1yDJGZrIbusElrbJGLNhZYlatGeyvRjwhFCA
MvEVtPoXdusEJaAk3pi6xAdzZeX27pbfr380dIZQw0f7BRzSH2/XIVO0zNQAYZkfyvKOm5CZki4b
98MsqgGU5lRtBOjVj3ZlcXG0+YjpB2WOZ6No7lNqBRLN6M8/2eaq5t2+yhlyTI4qas1nsa74wfDG
Mzhqf6R/BMPSDkOxWzf16te7WtPiZI/2WCWail0cyDeuV67dvSZb+7ae610ZWdw3GTiiu5T++VR/
yDnQJvOBPy293Btfe+m2XuoPPNS3ykVbH2xxyqzChFBGBo3EsnxMDEyotoP/+fda3z6KminkvlE6
XeTKYIHv1BgTMruYd7cOAy+b88rafgOpDPG4tasUNK3/z84i/agJaSeZA31jcfYYj5D9ICWQoIq2
a6umC9pI+Ul7ze8ZNLsxN1am/akbCjyuaexJU3+OZPm7ADkfVBOEx9F86if7SCAzjt4tqEBtfhgw
tedmlvlYMPrT7qPcRcPU1wFXmWqIGYhJw0vSqeeeX/41s+gToeQkLYEhHUHOmhjRe8Sc/H5qnNdR
0b4qBYQ3E7JrzcneO6mzi0fDc8zR2WktOt7joYqdZ6TpUMio7+vyVRlNkK9OIWnJviexRxS8/sz6
mxqJiy3L3isGHHSwgChxeS/U7iByc1/pzVFJq5108jdKp51N49B0nF+ZyA/JaHwDzfRu0pUfdU18
u4i/KNN9Pub+2DPPGjjDkKoAKWTvoZJw1HntlU777NjdN4vnR6lAXaJui0PDUV1pk0uWq+e+cgZ3
It+jGC11gpK8MritDUoPDJq1lnOsWjxbMP1ax3EAFI5r2eVej8GgabXO3qFyZ7PIt3VxLFLuRSV3
TQyJ4IXeuHlZHqKogf4aL9wkAssRS7wy78ATOf0Sba+61cSeEl0/R/iOfcwDao33OWGWx+tuzytK
vbwYdp2S3cTM8XlmX9KZuMX5LdvyrWo72wUxLPMGoneeUzu1NwGOiqJJHPCIPAIJX+AV3gamwg6A
cvhJ2ULZOtlB5Dsw9fTVzvKdlMIFNeg9lFMehZXGLjgRXS2KsbniNxG91/blvrWSfSdfedUGqPYH
aZ3fCmrsK0t9GWvuq2ZxTKGaqqEgiVZ5d9eM3SPTyl9m1Oyg6O11DXFcs84xq0pNUMA04EGOlVy6
Y8Nxl/AzMoXdMKX7KOnuTeDGFcoBmVezjbO9/nK6OnSLGyaWekFtBQBXiPicI+jGAJwu7yRI0SHJ
MeEs9X6hpdxV4vHEmbUXjR7S2jmpencnWd9s5dOr4QxlP3iwhlrtEhkHlHfFMAmAOmO2L1S/+grp
vyA/x29gTUinyyyRvS1zu2V0EUNJkaLQAZbonUgewKTqWsbGrbrWsQABNP2jVYCbfKmOZWWkLqEe
gysInTQGkREzdls3+/mf9hBWnyVX9hZXXjdMiDU27FWgFktdC9xU8TP1GfVI7WdoKcf+FiXD/Cf/
egldmVxcgEXTRNkwmyx6B3MTx4InXgLga7EFVVZXX95g/gGg0DKBB11YkkmagTAHoGgHrIgHA0qY
pZfqF0xARDd2MGCERfW4nxzHyAP1bLr7/Dqc//pf65wFaQDWoZQuC8ZWrPOiL5EhMVP6UYZzyzCi
DyVOMpW+DSmKz82tLpbOvCsAi4I8Z3FAUcPhAzqKUMcrau7KUYKbqtQ9p1B2nDgIo3wIckv9rtNy
/7llc602Dl5Gx8JisU6I8XxM1JqWtLLRARIgrD3yzg4sYaB62Xtpf7H0qHGpiUkpPMkypXY7DIvn
5V6x4tGVxoR5mOIm79KgTya/7kxQfn5VlIMob8xq7zTmbpwy0HLeDrXjjuO+TUZfcFBnVFibVndu
VfzWSeQOifVj0oydiqWaPAotk/qqwdwhDxP5qCMyEeepLPdkPBMIe2KzPHMcIIOy4zwO2nTPuPGW
RdxvbdVVheF2RY2f/5wWB9oIFX//olW1T1F07/PnpG1mic4jhieBjEgHzObQR6N8VnT8c/bYxj/0
/GdvoZiAoXI+Shdz0m4SR26L+1MpS9xIqAUXMmhj47sG4poy5/ipP1Nafuv720nhwfxfYGPd1pAH
TVNdYkvEG7AgmcbBBhEqBRpY6d9kr54RlzxqKDtZEvTCxS3eCMCeJAGB3hYYJdF3iG9MtUGbRLpD
kZ2Slt/QQnq8U6D5CxUugteC0A5N9yuvoIiX3HbaQ1uouzh+NlLzxDpcRmUW6Inpad29Hb/0pN03
pHgwkuKsCHbRahKS6Caq5akBu8swoIxfOSfLAUcoK2N/jFJkROA+MYDBAZEGc9Pqoeru0x7ciTbe
YdYA5puR74qOuKOTurWFmapmOPHsZahOeXbfQeFD7/KTw+8t1Lr1wQqqQXNTBiVWhWP0G0uQ9rFo
hn3fah5HO8POvo7ta5q9yAm6cByTWLgb8yl6KMs7iOy4o3gyJcxVbxm+Tg26DCHGNyUuznp/UVQM
pii/zVIN+hFTVJGO8wtZRjXBGa68iPO9oINfWhfD7k+lZh3LvvAZ8GesSk6d5A+KYgcMvqsUjYs2
xdmcxBHTEwe9fGUSvmXCrccnp5SB5gw+h+czLXITTGqO3XPKh3tW0yAB02lOCzerICNT7QtsrLQx
Ulk37gScTD0Qz2qMY8wx8wjW4SZq/IYqvlSzI28ufSHgN/w3IcUL199oXcPpNOCGVb/vyLHtfhXY
637KPQ3xou1HN9E7NF7UfR6BrTMFcbsuXS1t/BlRGBnsYbDFDe10L67qG1oXR7VvkRPPvkz3RCsC
wvtjr7zWlTz1uhXkEai7MsRd40YU0QHptMtAl1xYpkdE+2hrmWvUGoi7wc8TF7eTWoyHvCOhgKrN
sWraS4Qk/TQV2bMNZtSbaMjLYLQsdSfTYdirzohsNQ55ITOXJ+metk7ro6D2RCEx6VddU5wpBemg
zso3VdJbWqM5mCfDxcxQd2bt7dRTM6i6GrzhjXoyu0S6XVrsVAlPL8sCh63dJyb7DTU6XylKsLkR
Fc2cFJx4pYW+VZtVJ1yfkStVTE7FJA/00SKOR+OsupDB/BkTTB2Wwuj3IteBvRh5vy+1MhGeXsAB
FKf8PTlZ4w+G8K2U+lCM/a0p4ObPSmhyxU+MJw8c/+NoK50bFVWgVuKQ1qJ10yi9tdUqpE5+AykX
vxjKIJHdSxnzY+vwyU07R/ezjkMwPeHPujJdalo9xqS4zYsqg2KObvxMFB0Nttz8Msp8P0YQbevt
HXcKw41JfYcvaPpaDJYDp83eqIxvlTI7iHb6Nt8qUQ7KJmAeU0ZvNVm/dJ32QjtIe8usDapxuGBe
9pemFV80Gj2lmhHijrxtYwCWMWc+xuYT2/fgENtFEEZCr9H2iF38inkRRG2zn1Q97MkUGHgztKp9
iQnivi5MN8vgtiliLlQp+HiMS/DRZYihTuNjOtCjM6hqqqBc2uuH+Y/oFU5EN/ggOnhtDGbixEZf
O3M4g9MLgS2yEGq0W9op91mRPtcs/6Znkcey9K2rjb054EyDtcYba+w/U0GlWaNtMbaPTdO+RCkA
VkDj35bpoAO8PB3Uru1cUpFdEju7rGF+WWfPikDmz8yauqkaBTWhuQf2U7Qpo33LhididrjFhIZH
AQxPCDQor+PUg3S17JKgTJxQMZ2zEYM1UGHsdmLkQtrmJcuMXd43d6ptfmvQLG6iaEeVbB7H0g+O
qoRWlpo3+OP5Ps7bvexy8O6L+nc1VLYH0pPBBd4z9nSp98EUcaAppNViffxi6Dnm8FmmhFWpvfQS
gkCTPeHnRyXCO4pLbVc9sRr0l4xHSkg4y27wGpZgabFtNxmitwKMWwp4P2JbPUS9xfwqRQU/d4yL
Huf5CQz2l7ZFaWwan4w8tT29bJ7ZUDz0zDgb4DZy+4aRp5xATUfjoC+JCQ2aEcRJfZLtbQdzdcpg
UlxcLXd1ieRRcbIqHGuaejFks5GKfBsVfXCNwfAU0j9EA86DdPAv8ToYnyOBWDThta7bngqdrKYd
wgzd9QZju7yxHqHidaDOq+5UKBg8KvEUTEotvQbtFW+i0/3/gRxp33BuoeAmJjcSWdC11B/69Nzn
qClUD04E0JiuJNIXGfObOvYx4fOzzfkZ6a6J7w+2jS7xh8QIK62sgmLA5HFv41lX+R1jaK+jHPF5
mrbyeEH/ElQt4OjXwBy0SNJqo+0sHD2AHg1QRNX01ZqKeiMJXSuOG0Qjtg3QMuRNlkSKuiBSGwT0
jE3XSLxoJ8I5OUJ7XOykV/xMf9WYzsdnRYVra2B+pfw0A0FAFoZeJlTRFtXCyUEwqwXq8pUSeTlx
bmLePGVGsdHuXnm+fDCzeDHlUZRQZzaTNRJvXxCzNoNrZ10ImbmNL7aG+P9ga/GAiZyh1PUBPT2F
Nbd9A4JdKp6jdnqVDgqgWpc8K2puuGkqQ6eT30rHeqyFFtSm/rPs6uOQTJeER/cY2Qx0EOGFnzvU
Wn32w89bPIcrBGitNLAVtAhm+h+UaN+SsLKDGAlBWATS8ra057Z2f34FXZWEaQoxQzrBZFO1rlR+
jBoNpPiJl8mGJ28YWkIHTSqMXLbY+i7pvbqA0gTeBj3mutTNkdq1kjAOpQpQt2ZBFXHZ2FHJGAlb
B2yXGdWdRorzoIrLMPVf7KY7low+1ll1N2rJSzImD1Wc3o6MHFVlyt2uQSpnGVtKzitP1w8/SPu4
y7UupqGR8w/Sqx/TwI+TWjFXEyrAMFWI9tFWOWfL4OLxqjmC520CNGxjyWNBHA7EUnnfxfpd3kdP
LIIo1ee+uxosrrZ8DpZXfjQoTVvVEwy2U/ZkxemPtqCPjaEGn5tZeZRjI81ZDkWfQfsLd8VQkKJA
fckOBcb23BY1KzwqHFz3XREaKAiLprgt4/y23xQVWl/gvy0v/bfpuZVEEFsOrRqFwgmiKDUIKDdx
cauXyvsC/0xfXu0jMpuJTAnMoP3kFuXbMG2E27WK2PUW/vn3VxbSedw3s2bX+I2KmN8A/XmoTZBh
J/voBZoP5lbTev0Ou1rTwhmTiozAv+GjWWf+tTvOyGEweVYzZlp6MiA+fRkPSEG9z31l64stXLJt
KzNNOyx0VPqb0WE3U2zseP0PAJof9nP+GVf7ScC4YEBEEKurCk9koFrKbS+HsCYIXPHM7P3PV7V+
SVzt5uK+HO2hT6wK9sYj8QxPJu7cmtR30asJVSLF1x42DM7BaVF3+7DAxaVptzZXgdGyw9rHwMoP
7ctM9T/zzwO6W28Oua8Vxj+Y++sSRDPK4vMJOOApMhwqQLfeKn8WzavwFlA9a0L/dWsuZw1P9cHs
IrKgbpQ1EYW3QI/oPMbFMTNEdh4UUEu09KK21s5pp+PYR74jrUsBPNA40AOon3ZOTn5WvLyV5nDQ
7DRgeeKB/fqnrvNdrv8DtSwA/d+//3L+utRFQpU50qKzRFGXwYDUedb8rfdtMDXhZIXOb9WCXNY2
9fC89Z94whJZXbYtpiXne1VD08k29nnK9pJwrwDmNbJsr9KMjTO8mjXM6gMaFBxBw77wPTzQLQoF
SbBjoBTXafx/WPuuJcltZdsvYgQNSACvtGW62k+7F8ZMzzS9NyD59WdxdLamms1b1Na5oQiFQi4L
YCKRyFy51iP0SV6Qa1+Xo/p+2c/XI+8fUwu/K9ISkgfzuQqC7mZSo5m2AoWIy0bWTy90ztDNZTML
5yJapAR6UHWPBelmug92cQDFLQb2p94Jc1vdgaRtC8uwmgqcWVzEi6whHB1erEseW9UURnhdDs1b
EmUo8QzDYRy2JP7WbxhUzFE4R5kWPHWLiJi2MRR4scYxC++ToTlKPbvqCHcmiiYm0aAxp+2DUYYS
JiDsWkR2ktR+v7zRq47z5zcsGSXSotS0oMFvKKNv2TCiZDGiHjrYPQ83AvLqoTiztHgGKrU2k6fD
Upfk74MgOBnoTqeCPEQ+uW/zKTQDujVwt+qsZ0YXCWVUj3mVBTDalOAaV6dHmUQbuIDVVIsCQcqQ
Sus4g5+/YkkzwTlH/2MEE0cH7ntHgBQcT3v1UcV/YrcRsNIhk9GrlNstno71cwLxAKCEVfAJ6ouc
IUd3ZEw6tCOFNUK1FpOZHnvNKdIU4AyccVdvNbdWd/TM4PzPz67xHA7SdBT92B4KnyYXAJ3Frb4l
XraakzDIi2PrOAaYFs6ianGN8iTAKlUnHQr0eOUsf85BsnrZ+9fokwi2aG7nAlxnsMUR7JQoGCY9
lYAOBguZrZgupiDoeFV4Y+9wa7ImJ7Nxl0L3dyLmQ3xKtxrcqwcQJQuDQpaIQhzz8376AkJLaaMi
7LDwVIj2qeg0FHoFOAXT+OnyctczzDNjixjXpHWPPj2qR3HSBpaoM/DSy2pt94lU2S3hT1ncQPF8
uO8ApTGTvi8sbZiVMGOUirPAx4RIl/+iNJwsoZJ24xJbGxkE1cxvN1YYh9LV571o47qaKmAD3XBA
1bMKId+lj29BqB00BQI7BUGZX9mjJGoOtLKlil8X0/CWgSQY3JJyavbgATDHlJ+MEZppJTmCfcGC
JKyDOdhblaAaG4ripPdT64I9GmwzgeRu7PDvluPy7p9n2XVIdFFN/zJwrk8h7wQqzUOD31vKyjUA
xbc09p8A//45BpD804sbPS1daDMdQ6Br5vLdMaHSj1CTKEI9KJgiMQLzEYkPjDPuDKHqaLoANxhD
5rFXwl8yHV2tllDOLYDu40P6NPnACrV1hSZFBaj3gMcJNlIFdy89RSgeqFVmTTFxxkAtD0pjgOWJ
lrKdy/Vogula96I4fkpyaZdU0H4mhnyNkd5b9TfqQw2drmz3dQrK+LoFLIBJTqcaTlNlB5WB9Yv1
aAYEP+K+ei7T4ABwz00s+KELFNUMdHbAJPDJyNIXTcoeitI/hApDoZvf5kb1mFTKrc40d2T5hyTG
+yjsbzWUhl0/Q5qmEzuJ/TtFlZ9aXr8meQQ66SFwUrn9Hk3tLg4JNZMq3mH2y65Z+thhJqUo5APN
gm/gRzzpHPiXjj+QvJHRP6XA/SfSHQ9Ib2LuYA/U5Iea1L82nGCOTl98AMMZ0NySdfnLOHmi8yAu
UkDe0GmexUL7xupAZBNCiwEhGQC1DXtr0RKJn4wJMYpmxhJZjUlTXjUlkA3ym6wcZouFh5md/Edv
tR/EFT+Vb5G79RJYu89VqNZA6Us1IMC6OKxoPiXS2GGRfEQlu81TeyrZtZbGOfIlDilWtDnVpN08
Yaub+8fussCgh0LBp8d9C0b/JzXQ7kNaQoaWT+hvD2ZRoPo/NcZTwfRnaWJ2I4WPG9u9unINwzmA
ROPPy2Rb8uVqKotx5m2DtjV0L/verX4BIMUHJ9tHMajbpFflFtNssRN/Szei5GoQB0fB3+YXCbga
T7WI2wk3sDvgpRmWZmTY4Bu9b14p1NKh5NCeIOm9BZ9Zy3OQiUMEEwI4SHUWmUYLPvwgC4G10Ahm
jJMqArJwuFPH6SWl6AqPMn9Ag9Zlavl6eb/VtYf1ueVFytGqDbhEB3gaKdK3qsois+C+sDIq35Qa
2oZxdFP7HVoZ02M+Ta+Y7njDrzGZonRWiRIe5tigqi4bqRNmk+9UaJSjYQ24XxfomAosnVb2x62v
tOqmGN3CgVSRGy5BqZVomrDKOkw70MYBcuDJyOPWQk4DWnUOYli4y9RUThXjL/IoeOSc3l3etzUG
MgL5PwUE+VAiQ+vl83WqCF+iEd4Trirrhz7toFwMrJM0FW6djxauWPQPUPSdG3V5Ht9Q0W+kxqsv
nLNfsHxdTFWf+XFIAYTCiDFKFB7QTwdhz7LQ29zoqw5K5ouXGlw3lsi8sAd7WK7AQVGUSNMXHuPd
BKisLx6HXMPfxLAV0CIbe7zqm2dGF4ex0mo0s3TCXCMxgZt1lB3uT2ZrHnExMbQddecM7cvVcmZv
8U2nHNCWrh3w2iiMeai3BAg5Dx61RjqMYSNt3Cwb1pY1lEIth1yJEOkSqbP7NNnnCTiWwB3OY3WD
GmW1GQGCmf98vmXKX+CJkwSAAUCoQj5k1wJSVKgLWSC5fwII8R40M6etdsPvu+LCbv6OPGePmT6X
UiVLwYvej6UDXXpenOh0JRhzYr2xQOiLDoApGbeXnWbVUaFIhaF7BW/T5ZstCbhPwQzNXeLNbA1g
uXOJ+6/EyvCc+GNmETYjngL8VxuIQGBPBtjylmnpjpfKxmpWfWSWpGXgB5O/0AjUNVQFsxD3sZyM
3zgEjGyocdl6O7zXmby/vHOrz131zNh8HM8+WFoCglihUjMLfzRODfy6mdqYWoPwu6u6/nGbGmje
pS8ucmZxce2F6STpTaxxFxAt4b8BJmtfXtPq/gE6iZmVmXBr+eiJ8AZV9AZnLCbvavte+LqdBATg
PbH7Pxnii3nQqKgjrVJhSFIUi0K2SZFBnwuWnqDcIhBb3bQ/a+Lz5Xj2mWjcl1ouEKU6JgOLEX7T
ffn+/7aahSeQVAM8ZoTbFSrw8ODvPKqK+NlEeg6ty3SrHrFWHFRnzSMZmFpUIxf11amqmmpWI3OL
FnVIX7eM1veKKnUKdqgE30ge1l3ij7XFpVJIOa4yCV9qCr8b4wGPKZSME6QxW+xo69/pj6HFbcIK
2ne0wrIGqQWUPrXSZittXDcBWi2g46CPu6xvxF1PiPjtdUYhzBKoyIpJG/u1GlBn6q7/tTHv55m7
ySVTinaU4dmQs8b8jN+AUb49NTrzIMKF/G+KHVqgf+4DMeP9Gz/8Y3vhGaOKUopMkY2LqXKStnHA
SPjCBBTOUsCJLtta3UsoSWMGE+BukH1+XicpW5b5AT4XE99EBGBvV2xYmD3rS7Q7szD/grOdzP2+
YCGf/dxQTwUEB3ywEFgdS72xaJFyoyRv0cBXNsyuAk5Ab4JMmSAQfqE7yLOWgsBWn8v9fw2nheWu
sgIHBBez/rAUQgkisMDIhmvSSjr38r6uZ8pn5hfBhKpNMwLfDEi1mMwK3JVN+TEEjZuCmSo/goQE
8zCAu8SlWeZbOdbq4x35Km5qGTi1ZcEID1cWTi0KgFkSPtIBOjjgy1Si6uHyGle/LOd4suLFqnwh
XUjDDiyIkRp5ufYzqBJMgwmolx5Topt2kyUbJ3J9UX+sLSKYpBIDSnE16EJlije5ZjXNo9Kk9uU1
raYDQH1gsBVEYxwVt4W7ZmGtCagyudDRMMlhZlmGVKL7H57lrZLH2i1wbm4RZ2ieqFEO4Sx8qr0y
hKZhCHuQm30ggftK33zor4W1c3OL0JLm5cgKBq8cFLP7GK3smlgodRbWXrIae+aiaiuUAM3RnpVZ
/k0/DMql4H3FVAcqfou7QRBD6YQiuAuNyBoDYOKIZu6R1uoT4K6tn2+9FefgtQw9Z/aWdZ3J0EKZ
53NqB744yWysRpyYPfX2P57/Xrtm0XxDlQ7rQ+lssb+VakiC1XhxDFX2029AxTNimq9UIpeDy3CD
z3j1fXNubXEkcqk1CjL6qGJ4/mECWA40WzZGQAZL2PPMWPoL0xOxhWTm8iFZO/hQtEYKq6AY8WU6
VtNZ1jYjQjqwsdCOj5JnZSj0XdgkKALrTNhlHQfmEG8pUq4fTtDLKKAzUwyMzH0+nGgjDPngowJC
3tL9LOqT2pmXHllnTk7vYeZzI+asfk5NIzqU//DiXr7/QUIFafc6ijwpkY+YZOnMpopexagHNsZf
693lbV2LcNqZtcXnHKtWaVmLhz8xrhv+qxwcPd3SYFm9FjUQtKETxjBOtuwtNmj39xqYeN3RwxyZ
NTyMgzM/GlvIrLpAgJocHCgmcQGU3uaPWf+AoEBROWTtMMm2OB8R/AU6HgEHHqm3VSsad6krOfoJ
WYEJxprtMce1wTmiUQXpDebXDIx0fXaZWGZtDqpgvBtyCQLUlYyZ3Uo5grr/URdBBlB0cZvo7Co0
6CvXW+AUxe3UTBjjibMPNLZCMwfutorEt56lKIioV6CNdi5/+NVk4fxHLm6BuoSw0gTCBQhyjU7/
c9rJt7oX79Rd8kD3l22tuvTZfiy+QKmQGMPjbEZ7t4qjseSWV/JtKbeJCUXSp8vGVqshgFogkYbE
q/5lkm/IUAvpq4qDkUbFwIcMBQs67UqD38SFfwsQ/s9m0O67FNxo/bam52r8P7O+SD2BJc4NOmqo
pP32tgl8BI5va//rbf/Av9ey6fPlLpytDjBx35CSuxrFXGQZ2TESv40tXasCn9tY+AqFVligiMh3
Cy49Bu08JxdFAMyk72pVXKGls2tY/y2GZpaRBR7AJlsA1zWRcBypPx914UI+aZIoaEG2xcvIQ7P3
vtU7S48CtCYBaiTxHm8K4KhxGSndCZQD+ynE6IJSee2ggsYPFSMgfXmMfzmNAY8tMRUPMjnFiuYx
+apSLFaEL6BO/pUX+v3l3dv6QIsQq7MIsPsBN2ZDo3cfUtZyuKWotX7A/uzO4o7qMg7dBNBKuEqM
8Yn43Q9ljLB+B5XBxuU0/4++ZDd/PsOSjGuQMGmiVViLgQaGKcu5i7H8a5GwV0lXb1rQC0B3rTaj
Ifp+eRP/H+Hq7yWSRS0mkxPDCDNj1iFhHqRVILJFPc3qvW2JrVU4xZmzkcU7Sq1YMSgg5XKz1BSO
7Gh2eROB5xE4yB30Xd8N5KqFXVYY9bPyChgZMz5tJVqrF/PZTs9x5uwJq6ShrCY6CHckUE3Ujwlv
TWXyNjZ1Xsilz7kIVlWSyVrbwsjokUOmnjIn89jV77nu5vSvFETOD/ESDTdqBZqtiTQ3lHlg9jUq
C5NRFmZa1xs3ztbuLQLWJIM7IeyxMDnKXRmJoRSlu2jcDIwbZ5sswlJP+rRtAMpxyd1gI8BAnRc0
wp3L3sFYkaJLru+lDVqf1USYAaIFD+UKX3LzY5CuB4AiYG4wDRCPnIpH6C9aRY8ZUIJxXL3LjlJD
Nqrjqy0wMBdzhnFiNG2XZIckK9JEKyCcUdNgV0vBQ6E3V6EuB+CJIS+sJx8YDj3kSgEHwniqLcvj
aCLw/avnHECGKiApkGhcPpWlyK+YKnjo1XzylFJ0tqj9jzqKmQWQymtQxO7lM7Ia8c4MLjxJM/Jh
SjtMZE2ij+6ySQavESlvG7ADJpQCnBqEqECD0yPk9r+wDEAeKPyojD+WEUBSCAA/84c2iGrJKl4C
I+Xozynd9zjLbsDheoUhiJtUa4etC381izmzvQgMNbhfq1xC4YOcZODxwIb/VxbTOzVyZjzztqjN
1w4s+gZQUKWQZviC/UBvQs27rEbRw4fqbYj5xI86GTZ2dOXooOGPoEohsDLTEH+OqdEQB3GuJpEX
ApeWSdfgKzBz36VKbtdAh3WPlz/g1zUB84uyA1AGKsf7Y/7nZyFctMUUTeD89ura9ya5AS/Ce0nH
jSA+f4rPMRxWMLWFwzmz2i0fG7VeKFM2gnK7i0EEooF/QH6/vI6VjHoGL4MvUp0DzhcwWCxCTdWS
EEKyvYTsK+3uI40BLKNOh8YnJ2ATdgUfH5qwF3aYGy8b5r9mn5/MLyNeT0OMi+Kh7HaHfK+hODbe
zqWx3gudrdLY6mZSjBsBtYdNXYY5EfhlLZMa8VxjpoFLyh8fNlaz6hWUgg0XECfyBVWVqzVItCAP
6/0Fu2msWvfm4jBxk8dqX7hiB96O3tqw+tX15z38Y3URxpo0zFUBgWlPgxyjVzjxHhe+A5Ro4lXE
kX41NkacrOymeA7crZi98gKHcYBtZtUVaNgsI9mUK+3QJDNTbgX2WlCJnB5xI1tdZRd7tttuds6L
+XIkzuzNX/ns4JXFNIEACrz3Y/ndb6/AUG0O7LaIt+r9q5/yzM7igKPQ18YxjQDvFeVvjquBHil5
3vh0qz4JSiMUUBRd+SKm0XAoJWcTGLOIn4KyvCkzW1SyrY7ygfnjrmgajOqCG0Qtw+emZKOZG8X1
qPpeNFR7Q6a7y79nTmm+bi4QmyowQfwLYM6vB4jNRhhIScBd0SfpPlJ1j6O80XbsiCL2xlW0YW5Z
TwU+Ru5KHfNBpT6aGBCXmnCfRcyU9N6aii0GyvW9/ntxv18hZ56DgfpIziFsgGlk6DJEqGMGm/Xw
r3frHKZBhg3eaLCkLU8DxvmVUc1wGjDVPrjBLoP+lSc5uONnAEVeWvLmuNPK6wktSx0dLwWgN5RP
FzcfHUoMV+Yt+x1CIZJw/Eu3RNxAU9u+7B/q2h6C5R+eRXRU1+kcis72cBxBhBHX2aw6ke/H7+kj
8UCOZWvP7FdlSSDmVm86RBtMyx3ya3BgXIPc5K3aOjVrfnP+K5YrzvqRo8IVe5UDTZYdKBSAUBme
Eys1i70KJtHwAHqYw9bqNxa/ZDCtmJ7qAsqtnsaQxSSKdj8k3VYwX/Mg3TBkguyCYZMXcacgvVRN
cZt5yRODihXi+FG/Zw9zBC8egITbOIJra0LdFIVMY5aHXVakId7eS5j8gDaX1N0pUgcWEYP/930T
TGOcGVl4TarTmgUDWGwHwh9LX+x7JfkZUv0gt8FzFhuRQxX5wx/iWy0oblEIOHVopwrFv7vsvisv
nc8/ZOE4pMmLWB+wWlSIysicORiGY3kE0MS/mRx1t9V5X3NUvGUwPDV/Tn2ZlI6lHiU5mPFcpfaf
fIhTBGjLtSWgfiOzqu2BwrVs6syetsDP+E0URtMs6KqCXGMvg74dGvS9DW6mf0DevnZDnhtbVG0A
u9NGEC+A/7/Kj2MbjyZJIxCGNFtscVuG5krHWdCJkLcZBQc7B5lUO8+lzByL6aMZs8fL7rGWRyGL
wtNI09GJWWIX4kwLsm4CRt3IP3oolpSM3+r+VY2Zk+Atk6d/c9TP7c1n82xdDNjTOgLbHR5igy07
pXETOGB/0h2IT7mSeA3s/54HBE2LsxUugksQJaTnFa4K1GggVQfgEybf9ebb5X1cS9HOrSzy0bIJ
IIzXdSjnlTc80CxVdkMigcdnk1Jl/vLLfAWhAWg9PPlmsYbPO0ghZdJoAwi5+e6v10NiTV62/60Q
tHn5aVvWFn4o61qZc22m/85T2UPT6ylCkboAy6aeaFasiYdMKh6iLH3ItexXwINnKYFOS81ku60U
1azU1Ksy6g117PJWu9FEa+l18IGB7PdSZz/0JnOLgB77FJQ4cTq6oHguUY3V7luDfKdxCxka9jCE
knf5e61mEOfbON9JZ45YszLUyn6WfjiQQ/K7/jpvIjjZNjdx7b45N7X0+aBpCfjJ0EIBz1tT79F8
MDdWs2Vi4eSJXPu6HM/kg829Vtvk+1y2i4AQ2leNw+9Gu7XSty3ylbUYBW5xkDujgka0JUQG3Mda
MGkgXtZz8T5F8qPvj3e6EW8crZX2I07wHzvL93Lcq4GPsSg819/bzoofs2sptMkTO4CFBdPHwZ7f
hfcRKAytpN1vX2gby1xKeXbofapQEOXgRAVFVPsyYPRYjr9f/oLzLfz1VP+9l3RxzmI26oUE3nSI
bLf76EAd3VPtxG02HjsrcIfPe7lwe2bUWT/0mBMlBvq2M/uaZpzwMHqMw/GB5iSxe135Ng5g0mgi
GYR3wVPul5Y60as8re3UD39cXvi65/5Z+OJwpHIg/MzARZe1oDhUIhRi9ffLJlZToBnTjXlcimfe
sgqicJHEkKScq9rCiX/mYMNPnw3o1CUY0nG3NIJWKCDmPf5jbpH61SIxJKnAklo5dILhMZIwd2xI
tpgmp+1/AP1Auxr80U8x+R4XXh3HZgdC6cuLXt/XPz9ikfaBabadWIn8s4GYGIaDLW3cUqBeGQz9
tNBl98zPiRxw8Ei4otNe6SzmJXHQwU1J+D0b2pcJ4Vzxx8cY+teRzO9AZG22uvptULk1JNIvoYZ7
kpLblJY2VLmpDRmZzCkH5QAywyfAhS2AQ4lZjco+qlRHqpOt4Ya1XBUIRowEQp1dUZbVd4ouAAO9
wPyMnGldxP1Ug7nKOLQ3IbiBDWMPkrc9XrDbmIrVoHJmeZEvcAKd6obMD1id74h4NRIZEyNb2JvV
7O7Myrz+s0tOlyWDd6DqdQ0BXLkITBIjT1BgUU6AHQPT+kZ8WfW6M4ML1y+KWDMyhjRIiggY367b
eqtxs2Vh4deGH4DjtcWShCVbeejNd0BmtWYHVn9btqEvt2PlRrKw8bGWNRvSDFOC1iJzwUJl6v2H
pL1G+cvl87ruiig/gVcH+ibLKoqSgb9RQYXFbXnwK49B6qqVmh3IQWwhEwSTfhVs4pjmS+XLpQOK
gv/YXMRewAqMSR1hM7z6K5WERshOOfyzUvRqHQWQxb+tzbt85oyZhLwv6qCsFGtx5DVpObgViwAo
VLPkVtAE/fcaioUDJv9UQTQzVTSIKkbdQ6GGkV1l4MeP4vZJHtGyztUI4kHDPpKSAwc7ZaAW6IsK
NlqE47rqMy0Ee3+04Xyrl/TZChaHNoAsJ+IU/IArA3qjhqVpM10us5T6egx+iim36q0TtZ6oajL6
SLhSQISycHgMymZ1rSPI4n1LDvw4v2/BCsm9dPcPCmur75g/1pauHorUaOtERTUf9MeY6J6lVjAD
A0yk31ojN9Wf/WjN86zbVe7VU3ZmevGwGSdgbvDeAcVe9dQmN+l4M4Vb6l7rd/OZkUWeNbSF3uct
qr1z+DBSEwrmzOQOmGQ7W7GaW3CKgjKpsC8f7q2lLbIuJVaGUkrBd0ID9jIGkdsG8XusSc5lM6ux
8Wxxi/OsR9DywjMfO1iHp1wzXpKIbJZ7tzxkcYy1sKK1xuCP5MQg7eKEjTPfncZgKjtwFJit8QK5
S3CIuVuVJXXepi/xCrQRsqEQA9M+i6OQl0kdU9olng4Yi2rNo4BHf9/uisKi95o3k4IkpQ1pRFve
BQ8UPFvdMXr471u7yHo0ip49CA4wFrHYAD1pBBhnUXASycOQXQnxHLCtxGTVYdBbmkvbBPSlC4eR
tUKtKYNIIOZXCwouzey+OISgNjYhRafrZvt9OkVuvFkaXY1wZ3ZXPKjCrBWKhScwk+/aY+fyQ+tt
ASh/FwG/fMkzO4s9LDDYpA8cdtp3dtcdwtA2HP6A4i9EGeYXnXKod/1hus9Ogdc64b30BPGVDxUj
/L6jnui+3Digq0599nsWkV2q+jJofMSeumOWzh7BMmwNYP4Pt66QrQ+7yMgGdZTCtEJaXvHiOEBu
QNP4ZKYVu7kcClYwyvDSsxUtMrFpCCCioSPQYfTJbe7YQXVSG/K/oc1xSH3o2VjYzht0nrrnrZLb
aoOUAuuNDikBanWJMUd9r658nFW3TyYwLSvBQx42L0YRW12kXUEg44SJ1WOXRYdJhgatAX5goe/S
tNg4R79fIF/97O8fspx0L0MoSsodybza9j2QNe+MV2JDF92LTgHSxsoun2TNRJXERjPF4uhYoaN8
LdzkFgqke3IaD+y+fZWuajs8tS7zplvpir5Cjnnja61mYpixVhUgkgimdj/nRlOcdnmS9FARcmdl
c3qcjv2OWtl+8NLE3Dp+q7mmoaN+iNHgr4Q+fpeVRlXrDIo8H5N2ghJ0nWd27XNTgHPpv1+aBugB
+IOAt8Ic+SKUNWWQ+nqH+2JGO4jrysJZv5pLbQbq81vtqpXjBWA+IPlAOzCdf5lW1ypFMSLwARNe
QuMY0tZlbE3ibmNNcyqycKtPZhZZhNTXQ0wLXAH/XxAcQKeBzYWClkzBUNVnz4gluecigoSgPzVX
RCg2eiuvG8tZuVc/2VhEvwoSQ0FYQ11VPuS347cQhJzElN3iSvJmRgiIVmwYnHsyX/aPzRAKFWrJ
QBN9XhQUsPGaCYDxzqr2mxqATCmikLXKHB6gX0Sq9zg1zDgZbhI+WJdtr3mIoeugNFBAwQvzn00T
OWuldIIiTJy8xRHY35AhFWCNvmxl5YShHorJZNCMgPdi2WJsAz+UYuDpMLL0SylbSw2+h/wWqh1t
ttXNXF3QmalFoK/SuvFDFcMIRfkOOXiJ3w7Gw3+/GtTNZi47hobe8nMJAZRZ06NpIxeeKimQ+nLV
VDmoAeCZfAurt5LEzv4Oc3OAQgv18weaAiOBZgwqI2o7mQ1rPeh2bFyOK1nOJxMLf28UXySojwGx
oFyJ4Lmtd8FETZQNGn7VGJB4S/7NCTtf1OLaxztbqfMAdZHcCGrT7xJnJPReNN1VERsW58m+kdGH
Bu1iDm2gmauh/OUDiWqn/bix+LUn0KfVLxzGEI06yTG+Zllm9DSVyc1UkatCIvfZIJk8AUi8kNh1
HiavfZpfR/V0S2LDTvr8OKTF02XXWitI49dg9hVwKoN9GZ4uoWcoDercnvMMrx6P6cssxM3deaap
TG2BGfjrbeT2/IWXAejc6iLP1WKp8wmD1bIFI1F5H6FamzMIRJS7y+tbCwTnhhbeTCZCCVIhXLUM
DCZZc9eV6W2ahHYkSZAR0bINNPVarfvTfi58m02SVhExH58TqgWNPR1Ja1Or2Bd2p4OmejPXW7sL
z1e4cO24QTJPGrjTXESaR32n6/8M+m6VM7m+kid9Wt3Cd1MtCodYxXZK7ARS4wziVBR6PvIdqM2u
5Lz80abcbgSm8vL0pEI+NehRGoxVqDLc+SHG83TiNWGSm+OAYS2STGbQUFNr+3ui/5zGxFWg1BvS
myqeLCgP236jeF32vVBuYq0yi/qdil9q2+7knDpjabhRI3kYEVJNcAvjXDffqxw4oAF0/IZihxXe
w/pLr9wDOnufc7VCKiL2o/5Qh/gmmuQ12bVMJDsN1KPRPqqZSEwhp7pL83gP5NMMnYAcz7CrIPzV
pzc1dCpnmbFCvNfaj1CKDrWfIr2m1hjw3SRnBwIdubqqnSDzTQViKF0KAgmafiCqW2EmnxRxHdfB
3kjJDlJdylSB/a6DBhsFfzrAkwEF9NpvU5RghFNruBmN0U7b5LUuk6tiUJ/lULb8iYG7Ps3MUIFY
Es2dsYfSJ667/diAUW9sQ5NJhTVoxU7o8dzTgVAb/rfa3Syt1rWZnYMfhHTGThjSM+RdHL9ufasZ
f+oxqgoYNED4OSkDiJQGoSlgi7rGvLNlALwiS9wW/nRPgt5Mo85LgT7O29orsdRIb8wYsGG97N7T
EKpWVLNkaIWiF+0VRv+KRMri6MQEApxCbWwP1eSy7gm0nPZYJ2YlBjNWrjIh7nStRhUIWqgg6jom
/XTqawHyvOla7nMHyfJQad+KUH2AHNItcnrX1wMrJzVEdHqbhh9U5GarjGZAQDWbhjbUZWwt+In6
D8TbVGdWXps7Qi1NzATwQtyEltqUIHFEdQ0dk1B7S7SXoUgtvJe8UjQWpJrG5HXSgEzm5EqimdmB
s7BvIKchnuOemDGS3ZjlJmkmB5TT9hAAURGLI9SS8NVBbp1CL1b7AQC+y4K3XgLEqviW6u9C6KDr
6yDHJQAav6GM23po7KM2OrJYvfLTBAAsFl/F+nsvbtOSvcukhcLzC4gN8WLTdqOk3OdBcaRN8B5J
6mvBRev0k7GXg/B5APvGqPW7EnpOepnjQ5ZQLFFHKw3v0M918/GkZ50ThoXXGVDbSiIzAplFgwM5
9p1j+PFTEBpQq7uNcr7r6y5ANo9DRu+jovqBYhA0gxqn1cK9niReJ5dXRmucahm1WF5c02660xtm
1wl/TQTKehzQdWw6rtRA7PIxO/C481SoeWiZZuv6dCdP0bFRAKTjqqdzTFbKwY0/CHSlNDjeU9Yw
aC1NV1IPSbQq3MclxMuGey38WeWxpSQvGViPDN5akzw49Zg8E+MpZkFnEiOGypiePfvdaDWDfE9l
sBNKv6ZidNQe4xeUWr2ALJf6UrYRaOcycVOpkVk2Jea/0wMZmM07GbSowc9Zksnv30Ly2k1FB2U4
gWQsNakGhoX6tYHwIegB9pkaHgY88QOhOSkFzXGDrQqsAeqsVMIYy6Q+5dCY87u3sgJ8eqpNVUc1
1CDQ3fvRGpCuHeRZ1dhLo2s/0a2I+8iTtbteq6yyAsl31VFL4hToDpDohYklR6ifKnf1+MEheuzn
gUvr+lvRym842QeWDU6TMLDr1T/ZCGJyQ36kk/Te9+kVXHefGIUZxggbKUrpFJLChzpTix+khXZj
3CvC0STR2KORP2kp0s1aGu1YQPN2AEuwGxtleQiU6Rc03BA961GYvQHQMJDvjZkWDApuCvkV9nVi
C9Jhpj9C4E9GshetsKuq3KVN6bCBfjd0bHvQHeMqQa+R8Cs/8k2iaQdd9TnkVRAuERtYI+/xHLN5
1j23aoYDo0hmWFYnhSXwaPZI+uEkMf+FRBV4RZv0Ouk+amyRHqlW3cVgXp2QYwGHN5QmhuDxlW+a
SnLo8KakpR2Xd/6AcTzIP9L8KoMnKgWoYBWoJo+aq0IrLyrvKjZcBdFTpw9uBNLdyD/NrfkkTCEX
V9gZ5AETDGdQyCA2PIML3Q1T+Ab8hoWpZYfpw7UmABGJtJexYzsiGU7dVdfgALdiyg4ZWC1mdcq0
Lu0im0yl6l0w3JiYM7FUWrhTqTg84c6QTXcYC8YQYfY0VjEGxWgymBzK1FL3VKTRPqc+FjzYeZa7
kQxKTEzTQnUIM9P8l15FNthA95TVzoCgOmqVW6GXourFCwvfZPEBDrhrRS8sSS8PmMOAHvOwG9C8
lPUJ1wUUd9GfECVk6zALp/mhrdaJA103r9GIo5TPmZ/uaB04Pj1J1SODFGKGDC/K6a3WZzfzWvkI
AQJdslnVmBnmzCYKZa9EcvIyf63w6VI0Y4Fr9vT2OQSjtqa1+z5VgI9TTb9QTJLfzrFO/h/Wrms5
bh2JfhGrmEG+Ms6MNMqyZb+wHGTmnPn1ezC+9tAQryDrbtXWxlr1AAS6G919zhnlL2SSMY4f2KZ4
p+qtC61ocCQ/1L1xW8zBzTQOu8Bo9k2qeXHw1ONfBlO3AvT12rxxVUmwtZQ48tDtKkTgqBxuhTYD
lneyoQZjk/7BLL+NcbyTZdTrtPsUHkDDm7WaR7+SdQtA3N0A/cCuLXYiNDrb6VmX08dh0Ow6AZq0
yL/r4JOOigqMedh9CTPgPdQMgXQL1NpOy/EqlCJ36J4zZbCVQrKT6MeQjLukm/bTrN61EKpTkG0Y
xA/N/FJVZ8gZguMQSoltVdp1vDgB3jSheSMHA2SRLhf8mqysnbylPOfhMRoTBOHay6P9AiAIbvwl
huC9CLsgBOFlZiBTUkHKOlkDROEmJbXNEM8ONUTPr3S7yLQrtXbL8rGCPtlSKRClfCrLwQ6LwYH8
mygXrlYkitUkhZ8Kj1Us+WSUgJWQ9zlcehZ+C9qPTSrC0YFnGI9KMX/opwSkQvFBA4NSLdsYesxG
4Jny8aoSK6eXol25CJba1fskh2Q5EEO+anYXofijkPR9jdafYIq7qplBDKI/5lJpdxnouc3KnbLF
VcD43OAnJJAWFur+oUUBNK7wtJPC4LpXFifKIHaYkIsohP6r2gmuXIiOIBFHw3/ukG1M0Nis8kSG
KKnsTPqneGxsURQvwxBufFi8qgysAsK5kogSl4YSQ+pqywitLa1x+wzZUd9HH1BphhBe6NVNZ+UA
25LkSYih+mjuSaz7yogaiA5C+lJ3CUKjGmgHUv+QpeyLVJc3jRJST3sVBb3XCFhrL11myoOSN0e1
7RA0oXzTiDj4qq0tgQ0o2hMYYa10eTQzlND76j7OyMEYkoMWIYnVf6hBe9Sh+1pE0MkU8ivFED4p
RnPdtw9D2bq5HrqgfbfKGCoP/ccB36uSFovkX0AZYiMBIBGxK4wREwF8UzOwPRn4aKYATkWDvnFC
ds0i7MZy/FD3H4oGpbLe0gf4v3AoL5JYcaA3a4tDDd3ABE4VPhm5QWAm1ihntjEMiODTIW3uErQC
uwBRLKm+5kXpExO/TezsJIAkTgKVNVWw5SFBBPocLMirARvPMFSKNNqtoQC6QCuiQXzIgic9Xbwa
dawRWWSfaYUdCQ9CM/kJXiyyWj0ovfqYZvmnvp6fKrl38+4j6cGuBUhkrnyFGh/kNODcSHClRPd9
83mCVGteItI01d6cMRXcB9ckaQEtNKCICJlIPHHEH7KWXeqFcSzb4caUQhtSlu6kx/syKe+QVx+a
VPWNUrsnYnOsjN6fakx3pd87mvAnBmaUoLpYB7jq4KCvMaVUQYhUGD+QGCPINBPS4eHljHwK+8Vu
taeFJj3KeEwjxUvlh3npcfpzu8pK/F8hgShie4QJDD4felm8kuWbIlYva+kJg+/QaYU0MEKBNUrh
ZZvNuygO71ooNSCHQ1RrjwVBGByGD3B/xyD70saqXYGlbuoMBOavaQdJ3gaSdkHxRcBgYJC2u5KY
V9lY+mbyQ1N/5C3kF0LlMFXd50YAPKKv3TABDXecQh30G2l6d+4ae0JYpj9WnZeL3ByeJwA3weon
38UTWOo0odxJSfNkIOiRdPRj6eMopO4gNAlkhpVD24luMJq7KOdMG9C37Gs1CqZIagJ60ZodHtZt
X1jNWB1KMoIsHdLduA0xRCjzpeO0wbYaN+v3NTvRBYlEBQkAqgfRJeWWIcM/OFnKEAA2Gz5x7ma1
DxgeyjBHhRqZ6kFPzL7AyAFGa+BmW7BmBTyBq636KHpRvy0wJYMGQuGlQee/4blx+edjryE7kgdk
Tq+XerYLaytLzAcT4KvBQK4DUw711/SAWdQJ5EogWbAEAs0KQ7zpwJdSfnzdLGd97CcrVTUK8dwo
/FF60oHwShW3LSJO1Xy7rHRe2wu6inyUBpQr8T73Fc9E1z2vVat1ZM/YxU6G3Efj7eZWU2L13VjS
imzoawP6wTgZ98V++o5eLDqXupXndminIFbjFbI2K3WrFdLfsxpPKlqt6MGsBMkdLdkJqbwbymcl
I5D3jiDMPXCWx/tqTAFyVpa5XhqszkjvMYVo1WpokZBTt9+scmrQb8XIhIxmLFN8zKBzlTV9Lnia
ELv6gHM4JbbafKzC76+fwW1DqkFZDAHdZofXAknKQEqNwSgFQHQVobtudx1UhWVONXW7WgwWsV+G
mG0DC2yqTQpIngBmAmw/Oyhe608WniYKGNsCC7lBdxx3vMKjvNWwIiu7zE6iHqfXBLIlXiQ5ndP3
lzLI0wBf8aAIvMMbeoKenDY5MbinvNCG3DS3s7m5xTqIUg1Q4qEbyDhKoRxAMV6Ch6/Md5iQVeXQ
DjQ8yzpOq2LzYK7sMO5SUBK1DEiMCZBK3ZVNb5H2axR37usH5tQAexHc0H6jJH8g6D350tVtS9M0
qoY6QwHeQE6oJJA4TqXuWkaCp+jxXSPWyNgEybQDYT7KWnTRp4AETx24xNBPvh8GAVnSnN9gGL/Z
a7XAc+ab20Ah5icK2ResdbGgk2qSVUzO6k9Feq1O97HOa8RsVs5XNpitzurMVGsDxF7RJYogF8vu
J4hVOvIpgDbD7MoUE5rGUZkNCAWhy2KKVq9CnSb9xvmim/76bOJ0hVZfFH+9zEeCoQKkt9l+cYxn
Og/WOgpxABRyC5t3KbcmI4EbkIHjFCHk8KLZL8ZzNaoSEqQJQxNkV+Ox66jWSKmM/LTinNjNA7Ey
RjsTq+UVRq+mBjXW5llmy5O+q6LFj0qFF/g249DKEBOHoj4v2jqFixtkwY6GdgG56Ji4cVQi7wTh
gJoBCcP5dlvHA+NCIiX4A2aVbYqTeqraRQFBVAO9LVQlXfNjeKDTMIaFJwg+nq/sXze5tZ1ri8x2
aloFjdEMREN9EViZeTBzVHezL68b2fKZayPsVs6aQvMW9HnF0lkykBibozvFT5PE0/o5SRKw/mxt
iglMcZIqSxgiQJSq8FwOxQ6C259JslRuqo03NfpIbkOkH1EXn2qdttaFvoAk4KrslIsUIK2wwLxr
l+LuBFAXlIGzFiaPDNVeNtA0NGqeji5vb+gHWp3neEYzUkao8WZiN0/pFdD6V/NxuJhM3KHeIeAf
ugOVtStxXjW8o0Z/18pukVd1DEiV4OWzCH0qv5pMzk3dfMSsvwUTKjUpa5exwmkuLkdXcpRd/hg+
ghzXlb3OH78qvHGWza1UwP2EUTdRMVkc3DiqabHIIBdK9Qs5fa4irzBviN46r5/m7XWd7bA4OCES
wxz882h+XvQuqAlBsxCfyAcUUHDzhVs2kx5jZY8ZlZFGQxDFaSz8cgTNieRoF4RYGEBH6cxJwfyN
CcLLusIZQZvqEf+Gz6JEI+CLW7X6BYyXiORsytMaUXgyD/IUuw2qd9BKQD6+0ycPumiv7/Dm2VyZ
Y/yFBLatVFGxwWo6Huequi9IxOnPbxA/Yu4JQ50S2joqyDyZw4lmS9UoAUbHYiG0xYzEtpCU6Fyh
Cq6bzceln67KCaRcTaI+Dr3kCa24q+d0b4hoR4hZ2R8HmdzGS4DWXZcA+zthIB91c80exWHYi2Jd
ovsYf230yDUT5FboInLWsBl412tgEhdImJMkzjG+9XP87Rf7hnTkY2c3H54GahKUHg5UH+wbJo+K
XAFzMOKuG2A8OD8kTuDI19nVBKZElGdePwFbWFN8nrM5xj2NMqbwhrwFvbZsd5gZDT5kT53T7FW3
ttGNsLt5r1oSXhrAMfMn3LmrZU5HGRrSXGCqDKudXdMDSYTqo6gI8egOYtXd8K4Df14t8yEVcTGj
1kgCD0n6tQDJUpDupN85W7qV5q63lMk9BSEKBKNFmnsCsPwmaHgbVRJvB1kAy5JWrVw0+IAU0hcC
101czOiftK3Q8bA5a6MO6KWD+r2Bp5uyimZtrCftSLl5zZ18AA/NDlC0w8/h1jfcBc5Onta+sgYB
OHSUIPeGOU01gycOgE9c7Opq3Ks7Hrj7Xy75eWmMMxREzJ8F4oKjGFaPpqFYQD9dtgt0I6UWuq9Y
sClcVlP/gOEOCEAUnNfRti8+m6f/+2qtoWjA+dYwTybhEgqT+0ANvf/49ZgcaIHGQ1hS+Od8wIz8
VX1U7tpvwKy64k74bvKY5rfThPOKGNcSjUKuFloWeLrqBX7zqatBl4T6BcromD5vnZZAJZUS+XBr
B9uXQoWyFbjuNALtuT83cxyWpa50vM0oYfm0X3bEjfdvFXzbUEJEiFtZY6K2NMqC3lH2XlorlJ/7
R7QOwkflCt1OL/dQLBmtBb50/57h77Vd5sQOnT4ZBYjbvDTeEcjn1mhwNaPDOTT0r7y48qvVMQdz
XsRmyOk7d7lWffFLi7BgOPK9BvJe4wJo8ne5mJU99pBCQ7FLTdgbb2kgAmDNyz4CIukVb8DgbeeY
K2vMIRUmQZpaujrEv9Y1DsaXn4z2JyGv5Ri5vEnpzXuuEh2soDibL5i8CgyHN6BoQSKLCSZXwmjx
bLQD56PRsPnym/02wgaFQa4C4K0BPVVaINNmNX5WW7T68v47BrUvo0LivK5o3HzNHnPfpgm4+ChF
3gqKp2K8IuVRxghHnz22mEzRdZ9zJDfjwnkP2bjQLoXYQxD6d4Sl0BbQg4vemyCiPGvMNZOWQUWL
2cCEKQWkiicgDQiX3hbPOceDrRMuzRDHRooSdt7Fdh5905M7zuZthvDV5jH3K8iFIR8HpFyUT+eM
T6EgaH4Ip3/stYPBXC9Zi3vTqJAvgNQV7eTQyoNjFOocn0EzqtesMFlk2IGjp0Fb1A+EyBtiBULT
S3YJAWy7UXLwKQyOMerXuVbwcK7bScNqM5mEUohTJRExZuSJmOauco9KHhcX+b7OPZXLNMY7G0xi
iZHyvlZN+Pu4QjcASRBaiK8fDo4FtqZZ1rkOZ099b/7cLfeYCuR8qc06OGBRv9yfzHiKWtCUMADU
Ewn/0qDjqqLhiuFwuwbkE+TlxJYiWzukk8fHW/M+1qmmtUqxmlgPF11HUfg9F3k7smjAmxEdxHB4
/uLQrqwpsZwX4gyfaO4o4RJ9Ts03lJqdIsGE95AuKcbKHHMSgfvSBKmBOUD2LbE8VjmP4W/TD64s
MMcPoxwK5oh/+cGfwHz4Qep13/AypF71xZ0+W2OJGPV57McxBFIyuqQM1jHGaD3wHlxS1Zc3dea3
j8fKInM0wSaMObkSL6lfRGO/aIrfCSJYfS2DSRmDpl/iYEEJrfGKPfxG7obuP36j83k48u0EdbUy
JoJ1gxqWE0Wd9uD+0mK3+iafKMAGayBoMS/oMCvxWz4i58gY1N+s7kAkYHi9y3Ao33XjeNaYyCam
Y1D1GQ5ofzD8X5GN+OM1v7+0+bZZ7SgT1+Z8rAujxtsmrzGIND8SESUqP0lHnr/kXQPGi4gYEw5L
dO1O/IEn8aMYTGf0GgC3QcWPePnpZst5fTQZR6IoMvDDNJejBSglwHstwkxHBqYR+K7AQj4pWoVf
cA8pb6WMewn7EXC8Aoe0Q/F1uBFTyO6olnlLmWZ7kE1/5Q1A8C48q0RrzBE4PQNEu3+CN8VL/76E
vPrCZmg9nxhWizbo9TnFBBxSZDAFJfnzonivx+7tR+/KAuNTxtrs5AACLCdg0p+1mfc+sVfWGJ8y
iuMU0tIyCNwwqxv/SEAyNt5gSNIpy9sZLXve8ji322R8yaDLQrDkuN0/4+kv3BUVkOE9rLkng/Ek
RCuXKJzhnldpnXGpHJDW8fn2uNYYZ0KMcgCuCkkylcaZUVT7Re7M91unl98rYdVk/ElTmpNutHBc
YP7GUMnwNe7xspcUayTTfsBILAa+H4gw3FfhxKlw8TIik/Es7QDYo9Cf1kmH7f4RpRCv3xzSeXeO
cSnNmKGIhn/CPBBGZcjoVlLicG7d624LUll/hjggD2bIVqGmRmR78UAlb08fyxHOEjPv1nAHjC2n
GwH+pc3UiKDxBkZw0Tzt8yqqUhxxIgh4dJhCsmuz5klapNjphjCxTD1UjgAkgXcOZIomME1y7qpz
Ar2vbB+aDzKG9Y350zLMXrcITtr3u6St7WbubTkndjCZVjpptmg+590RUcCRs+s6v07M2J603pVK
3R4IsFhDfuzyTyrERpUocZbgSQwuk0U/lLVpi+pgR50KQAfqRHoEEtrhGfS+ngGMDwGE2sRIO2Qw
gPwzd904W5qItoMq+GH1ZQgmgD7iK6V/UMPWKUGgl9XVB2NKrQaEO2PYgaw3PlIco1h/D6uHKass
GaO7iozRoOSyN8FoikdLpqdOWiIPVkp/NIJDF8wOgssxIdm3oGzAWoX/nki7FBPyIcCUi7SXyg9F
epfl94u+YBJY8IepdotAttMcQwEAnWE41gmXZ3UZ7AFT3nlhWLX2tU0jd1k+ESWwFvl6Gbq9VGOm
OQbyKwXj9DTaJibITW3ubCPBYFr/1Uw+680jIOY2NI2g+7NYS97sUjn1+lGB4DEA0X0LvsDSqqFf
UQCeUmBsKAgnO22LCwriStCL0fuvJG322dz6mpQA2/VBzltXzI2dIIAJVW3cDGTG6OsB1FfaYiXZ
UYM+IiqFmRlbBpi7xiq2AeAUMQqfAJuTyp+7Ib42cHZTXX7Mu9CKKIYKgEogzJaE3E7NdadiQLnp
b8PkUo86u8b0fUH6Cz1q7Sx5BgfFju6emN3rAFWTHGOLubhHTIdMlGSFU23HTW6VWmxlqflx7GTf
bDBOPc79Bz2YaqebwwDgvOIoN+XDpIufdXH4FOlqgjRLGHaLoAZeR5bPSmh0njRJ32dABXtZuEnV
UnHFQLDrfrlLM/NTLuYX2ModqSO/xTM5EjBuAUDJklUXWkEu8xDDEVAerQDEjIInCDqiB5pelRUI
URIAl6TZE/JshxrdPiShO4soWYNsrQuvY/wVNY0wH3/TDwbAb3FjmfOMwerqqOvLw6R91czQgLAT
mDikgBeatl3a+e4zUTAMJSXScnSwmia1h/qH9p55OANUU7+cCxP6tBQ92mhuob2hDZaEjkvdWVn+
7V1e82yFCXnJYBaNFpt4GBxpT2C4XuCHbAKmNbSFW7uwucnetp8+W2QCn9lqoO4sYhNUZA4d14Kw
44m/Cxd8Lzq4nm94w26W2lZ7yQQ8KGoBzken0H6V2kr7J1j8LaU2umUvI/t5gUywWzCnJSkhNB7N
gOK2MrifcmlupbRG7BsNXjrG2U+2VFQHAqjzVOR/yT44VMJD5AF3PyDqgUfFMebvsYMJX86p2Tz8
0N1RJU0xUFZhltihdjRleQZVKx91ZcVZdrEd77WrBeROidUAq2lxn0Ob31DHeA2BChQmxZhzA7jw
JCoN1GcT5Lkt6IJ3yhFK8H5wUYEqRuJxzG4ngyt7zJmRAFgNcgU34x1pLm9tzH4uZpjlqojzSakM
fnKCnwtUvNIf3agX5/O8MPbARKY5heE4FX62KIcxl/ZRG30UZ+iXq4p0Wy/5x9dPy2bpeWWPKecA
ptIHjYCXM9AWzhzdC9CY7vX960Z4i6I7vE7FonHR6roBidagXRnKgGBcHokJ0BPICfpEe1e2uVoU
vZUre6lqQpHYwGnsD47hK5erURQu08X2bft98k/8pitbOfrfSypBbU0SgA/qQszsNjOvqMjbQCbc
tKOhNQAeo+JMbM3SD8EHUBK3brNHutfauT/YTQd0qIfr5vNiKe+EMEGo0qB6VIQIdVMQfahiZWfM
mLXCCJb9+iHZBMoYq69GN+GPnYzrKQAXw4mEM94Ji0NHa6ApD3lSp7Eg3HGQCl77ffOVAFpu0D4Z
qECzFGuTKXYz4HOCJwlOUz6qFZCT3YdqeIhLgJeD7rjE+AH6zFvs5jt9ZZfZ1akjRoAf9JMr7CxV
JKGXyvuA285yZYvZWFNSR7kf4Sx/8ZKNEJWlnaw3vJx562Icc69WUlsKfzYd39wG5K6Mdc1zkSwt
+T+GgfMusnWwikDtoIE44bvCwHZ9cWWN8ctZBWqMIl8Kv47s8Kt8AAWmJ1ylvvAcI+FEKbqy+WCn
7eLYyirjqLPY1OO6gJ95Dysf1xrjpqV4UvtSawSP1Jipq7xgrxzJsbykuhT//RqwpTE8CQDvozkK
HUABhKXGnKxeO4NLJ3vq2ue4M85NMBmfXSsSSIQiuLO/Z0DarhmtvhvjTVqIsWttd6oZUbal0Ird
5Yr4UMqiTTRejsK7dmx5zDS7rhpBWulVc/0Jg4n7oAReF5pBHYoPGjgbIieaxAekiXaYjd4QGvec
zd3MyVYLZtzMNLWiuXS/3eff0Udy18u4GQ0jwF0Vlr8LnX9VAt/uQ/1eGwT0/oyDGHgZ+nbBJaTT
nlAeFD/TCYT4cOpD/WwvhP2+4TfAXj+xKov30IVAxVwFKv2YQesu60Pspr84xflpBWdTAUX8c5lh
PHdtr0S0kYh22x8MYbwIuJmjrXaUcTSmmNZdNAexLwrlRbrkt5I08F56r59IVaS/YZW9DGEOhdoU
4eHEsNZDdhRvPUeVnNGZIEHGTcu4+8f4F0VQprFqT/7lb3FiHE8Npu0/F4dCU4uJcnwrAB0hogZp
U8o3H9Jhonn/hpIA/SAvXkGrD8ZkLAWm+4s4+x3XM2ey/mYqgP7818wx3oRAwlaPC6AozQVifCAU
az4jEtoJD0nA3UfGkYS5GCsIeCgHXCKJn5zMibwamygUbokRSB4rO+fcswNui6TjedLBkwC0YQNT
707Gh9cd8ebj4PyhTod0deqzQljicgZuZ2pvR1DCBCP0vETrdSPbL4OVFcZVRHFSzKGBbSvUxUlr
wxFb0SYgOdHB/ZPHj0KAevnoy50XD6h/p1dibzp8zYXtUwnkNEQcRBnUxcwtCKdCrqjkE00g5tqT
rMQJfdO4Glw65Rkdxu6Gs/Jtr3I2yXgVJRdRWilO7byfY2ir2hj3KfsvkedsjXEpkizFo0EzJGAZ
fz4z59tijwFCA4MXtAYNcaRKPmYHblt7O/ScLTMOJhRnferp1r7AjnBXuX0pzqYY35IIcqSLARbZ
yoJlgEm/4sL4/yUfO9tgHIo2zkMZlBM2Urmb7cmBnDfmEVLljhaO3uIxt+/h2SDjWKD93C5zh7IR
BFlvs3QqKVmruxTa5/92IHUmOWmKIo+aLqGFPs0b8TT2TLdv3dPUOKiE+GFu+wYYoBim82E4gn9e
uniCjFwWwOB7qsP/ElTP1lhPQ7qMjOH7knbeyhh3AnKwWopyrOxdj61t53VeGeNJgjhPTQENJQyo
k/HCOCz7zDH2kIwB15OFjn3n82Y5ts/k2SLjTRR9aiO5QNKgmy6I/K1ABe+OlFrvOpFnM4zryEHC
QMQI5e5fB+Qnk/xpUpfrPLgHhPEeoDQsTGnGNv49Op9ri/Eis1kvcleebP0th+6/ZCbnXWQciCIs
ZpeXZe7LUxnaQj+ADip7EloC+ZtAAs1cdjMp5K6pxsAR+zbeD1H3GMSVzPuc25Hg9w9hhXuhAhV0
So2c5R2VfZ4txrcUaZASJC+/CmN/UybmfcyTpOoqU6qUXmlbAev6+3LAdjp73kLGsahwKm0QoImX
qJG9FKWddBDyvdFr9/WrR8/6y7T5bIdxKdpU9YCyQkM6nAKksKKVCPUubD9FbeyA65dzMuhpf80a
407CQlH6YMQJrdLwGFeBN0t9DbZH49rQ649hHV5Jqfnl9RVuXwuEHo0oYPtAx/fP6EMmBeydPeZW
VD/cIdzVvuGcwl1jYcRJ5ooZcQ0yd17r+jgMBgDc3hMUNg/KanXMpW+1tIQ0I0XRig+U4HVoRwvk
p3YNCsj/tpFs3rBofZ9A6ZIWNSQv3yXePPng4HZAWOg2vlrs/qM95mor4AQnQzf/aipjDu6UezVW
8QYpX95X02moX13udunrXiOwVug73ddowkzB8KZ0mB0Kj+KKiW56LlOGFAL+oWLo+k+DS5RLVatB
oy8bNcjPStolOEdaF7wxH1BpuTMD47ZsyTO0Tw+TIhzR7O55X3QzvAM3CMUYkUoyMDvc93XdDw3m
q8oo/5wt2iOpgsoNwUYXDZ1iF0XVW1Ol3JK2H+xeMwbX6IoCyHS9t5fe+KyI2m3RDbxW2fbOnH8W
8ylyLRPmqcbO/HxJxIdf8+lvqCjTXX7hklZbwHyFhoB5IDZxf8IfdFgi+0ZnJUCXCsZOu7H5wGLe
ljMON4mSvslnbDma/t+SIFNAtJk8qsb7hmRNEzoo6OhL+Lp/Hq8Mj5cIg7i/bg9FZbx9JGN7Vb+N
sRE/LUySzAlquU3yeWy+KF1uLZj5et0h0F/88lOdjTCntQuhgFBAoc5LVdCTxpmrEL9VL0JB9UFC
S8IajyVuarrpX8/byMb8uRQnQkZ8L7RtO3DoqHYo+qlb2qBDk22aeId2Tfx3FtBMUdYVAo5uTCkx
cUvpW1ArZlhu5Syerjxg4tKvdp3bp48KePIEh6c3s5nfrC0ygatIpSqe6OT23+c3m3WKtS3meOY4
LSi10uo/uaczss2n4mm0Az/fgePTjjHSaPrq5Ru2datbfDZM2NJ81JrRMMbY1j4InoMovgqF/AYu
2k8wkBiF41M2ZbtRDjGJxyW523I2a9vMCc5ls9Uj+kl/M2nFB6qs2EaoPlFBJl6bZ+terg0ynjQF
jGmSF2qweChF8MA+NZn/+q3knBq0UP90NPpi6Jg0hQ0Ulqv937JA8LaQ8Z9yCs72OkODA+S92QFU
KaCsySwR8hPQCMbLlI9j3kpa13tI93iVGIiZHpU1xrS8PNNu+mqa7Bx81I0uuImOQhpYzEARHfH0
7TZ83doo8yJuzbpXQioUYhitbYLGNuYp6G0WuNYmGP+SjZkRLzT4R5cTLmBX7/4WcLMV19cWGf+i
k6HJpAoW3xHX6clmg8XaFuNfCKZXlySkG5jfZLTOhd400rl5vAfN/AUfTUTP3Sv22Do9EqkwLXLY
S8QPzfhhymVO9NvSfVRWKzrdw9U5XMaJ9EGFc4hINNr6Yf78k8BGcWo7wdJAYNM6gv8mUXPeJT9l
zyvjapJK/UiHIN8RGraPiS4SBYLZhsjqhEngWCoTgDfeY2v7s51tMfesrLMQAl6wJX8eZJCKZYMt
WLSlA+609qvpL0f+UfmXm3c2yty8cECJPtIxsPeTi/nv4SH/8vnOFpmbZyiCTIaaguvQ9hj9ZSfn
XyDQ4DYHIOukL69HhG2HeTbGXL0yA5TDpLwW3QBxD0zJFl4PHIOqf0fL39KXb6+b28rQTPG3OZY8
LUyHUG4UfEItjbweknzTPLnlQJyAhLxRs22vcrbFBPCatCoQNthHKjK9OC0uXrBH/wjD3JGr372+
sO2vBpoMyqNKbwJjrQOP6JBqHQ7nO/gYNh/A5soakyuEeAf1EoVxQwaHdo5qyBJDimW2Ra97Az84
1x6TN2iaoGg5DXGDeRgcweqgxuCZdrMcy31zqHzeg3vznOC5jbeuqZjgrWbiuJ5KehnD3mjOGFfS
HaEqD5OpHkozyC3Op+MZY/xKMZWyCC3Wn7USjdzlbrAHSAO0olBxALUTxXqmTjJzmy08w4xvibsm
UlWwgXqNkVvSCKmBore6eAd5Svf1NW7mlqv9ZHyKFARGpygQ/EqoWkuUIR9L7oRA/vq6me1bsLLD
uJM87iYNQK//X9ZwtsVGcU1JNBD2wRZ6ir2rgYI6oLLViq96cmTxSfJPo8Uv0oaVQeaKk1Rui1rC
5zJRdDK176Ib4l3XHzon3BXOYgUORGFuKZVC6AKZFiDNVYXrd3ZvwU2rg4AbkQcy6H/ejgxSTmB2
OkHKaaNiudAvaaMTzH+ewctkNk+OYWiQUTN1w2BftrUeBKkyyJGfxFadWZiQ2qV4B+mXZWx1jTW4
OkgxoqP2wDlJ9KS82OyVXfbEZmOQ59Vsgl+SHFH5qa6zSPrUGe0uB7YLHAxUkGmCkEZslwX5BOBX
aDdJcD82la301XWbK7ddPuUAHwbTVTzJn3VScAln6U6/+JWmBFlgjUAsm01/+rYXi8HArxQnzQ0W
za50dLezsLkYoewCyZwJymJK/akNSObpiXqjF71kxX0LwZmphwMdR6eds+9BZEgWxKlykOMK+64z
PutJ7RhGKgIuA0BHH3B5TOlpfe2nM14P4z4QcMsRHikvgXL5c6TvJy8BF+bEs8U4unSANJoOXat/
quznxg+/SLh5XldfhDk3i94sQAjAFCHPYuzX6Zc+5kCG6a99becYJxfpsgQyTGpi8jSwvw/iF6GP
PdMId63JGwDgrIfNmNSu6CGgAi/3jzJr9Y0qsypO66c+KO8x7Slc8V0Mzyrj6hKJFHGdBhioyKFl
YZRWBpDjEO45l5xzfQiTxhSDrI4Z3M4/zce/nTvbTubPh4N1nPhK4xzSc/iz2fm39jaT65U5pv6R
JyQPqzlGtlsOnhAke9Dw34hC6k2F+JWU2W1UFN85W8q5aoR+2dXjryfQXjNDLJGSlJ95wUzfeAMt
B++YMD6kGMtG7rIBA2+TlxUPanAQdF6DgXdGGN+RyOochR2CHa3oLo5kGemHBCIkk62B6NmJDmL4
ibOHm2XH1XdjfEgraepCehxLgAmtPlV3oQSB15xYY1J6GQFLgWqbzbch4VWwOZ6FMJ5F0cfAyEHR
56nZjZZ3kHa7aMSHJgGEXsh3nFXSy/WKG2O5jOaqUcu+xElZ50+mO3pvzJ80+utfM8g4lTwGO0eJ
KOyrxwEpE/I1RwotDM63V2X9OZKhOCp5sR2CrP0mlbzeW3Zt4rSO6eu7+F68k4+9CzlYG20ER/kE
qN6jeBc9l19Rc//WPIae+SB+JgVg5T6Y5enYjTXfKZptFlBCyI6Qpdole0jM4S9D/fIjZzc5947l
Tko6ME1LNPPF+4/OB4euAP2tN/Lxbb/HkOHhdYDGgsi+Nucx6sD8jEtBx8JE0B/ssguK/2wOqRM6
w7sIf4C1+W2PcdSx0clK0eKs0E/3m/dKPxH+QJbtDePW26fzbJG6hZUfkzEhEyXUj/0cM/q7hvJm
ZWm1PMZRj0Umzjl11D2kEecy9BcIK3MOyPbdPi+IccwR2DiChIC9JbrUfdVWH9ca62hP0Xt3orPm
vaW5h4Xx0rKhaSBuoB8PBaUU+vZe6sNg586OsZN3pfI+z3JeKuOyoWOozdEMg20XOwXGlKkObwry
Dqptjdd0+KE1Csg9eoMmWka48LZ6O2Sc7TP+u4jDLElNMDQbnw3Iat8m96Ud+vp1D6m6XeKaN7wE
l3d+GL89DUE75aqJ3rzeeGJ+nZqSzTk+nDWxr13SynlsytjTd9chOTfw9NZf3UBJlGMjpmA/Wkb+
Wxw2ZwdPZ3hlbIjFwozNGq190HSUX0qFM9nNuX2nzHD19/WiGAX0vFFqqR+gqWwpOk6HdqkmBag0
Us7H2g50v88fS5daNCYBv0FX+BGRrtqRXBIFaqF4R8NPFsFOXrSHzAy16yyTOa2o7Vbt2ZOdcI6r
dc7IFdSGkju0y07xjOfsiU5KQBkWOGJngMT5k+iYkG7jMrTxPiDjZCYJgT2kbH5N+1RIdzEqhP/x
BjBeRY5FMmECBlwZHlhNtR/EK315r/ml9gNPfzRkebf6dKdeJizn78j4kXqJ56wvgLagUTY/wGsC
Ga164q7leEze6WT8RxmZ0LZLVOJNmRTYsx5J9tQ2uVcuUPCUqwbK5Yn5H/eTpT4gyiQBVoUO3xAq
o5UmwoVuDkdJH6/brrqQu+iyW3TPJLnbBBLCYrJASB78MtCd5XxZjqdhZ851Q4C8X41fUs+orMW7
QQaYq7MIHefqr/mVvO0y5fmWsJyrQ6tCODuGN/gTC/fuWbVV6iRTx766kZVe1f+j7bqa48a55S9i
FXN4ZZwZJVuyJcsvLKdlzmD89bcxsj00zB2MtN+t2toX1e4ZgDiNgxO6NRK+EUb/5YX7+8j+RY9A
clHMIdQF0KYEpatyVWvH0Orj+j3XIhPX9HCQMlObIhgd872JnpDk/YKBWPmYGpx35r3y4fxx4SCN
zCBNIQ4KyMpxE6YR2r7CZ/TZcw4kzwKDNCmKUmDxx1B9Sz7kvS/lvHfe9rv59JUYYAEJSFtAGxzx
ArS708a0ezI7dT/zXHz7UXKyw+BKkg9Gr0qATFrEPyWK+zt0XnD2jOdTbFuZniQGZnaPkh/l/g8O
ED4TIgcwFOYlSZpU1pvh5/w1eRdhVjfcFfsLx6+ph565Bti2slZRI7ko4MEvWaPXciZzd5JBjBYk
8glyb7+KKKds6QWUv9RZzq2NusIKnUQhjEHehZZKMI+5wwe8DpL3ECpPnLnd9a4CcYP0BmrZyQNv
Rni7ReKEwQqDG+GAeFYqhRi4USdQnbO1b+2+gMBPWNuoowTdfjkg/SJ5Mmo5vKudE6EpDIZIaRRB
lMLAdE4BGra0Uh9NCZRp2lCOTrxYQWRIoM4rYuSchuzhPH7x3mMKAy9zNwld2v48T8uetszS8g2K
KZewhvJOL4M107JgYDTEjaD/eronaJZWbn7yW1LdsPPr44CbwoBOG1s6+kRgsFy+y+2nuvF78uO8
ia0tRNaDykCpliwrrNhbMYZluwwYuaBvE0z7HbfQtJWL+Bc2roO1MTYFryTmrIUdwpNKeGcsqh2p
vOTAxpb9YYHBM8McIzmqMyilhIEcG3ZnHnIo3b9l0yQZW69C4ltls9847xpGMY+3wRtEmTbXtLLG
IItBNFmJc9Ccdkiz+9EODCBUxCRxRDMI7dvlBoQq3FTHxoUHHoXTEumPWsFZq1kQKpviKgCRpyc7
pZscQt8IZBAC8BhPN5ATpuhosqJLqiwyx9xc0gYykjPkHZp0Pw9qbIfD5MkhBu8MXrfv9l7+tsU+
/ruxEGq5haZ5PeZels47Ma53kbFwBFO2Yrn1mo4302r7mkVpoiTFvfrGm24Dm/6wR+/5lb1i1NGv
rYB1R7+ZaYuO3TjZRykY0R5KggvoFjfihj/sMTerLpW6WpYKJN10MIia4/QtKaTYrtXIa8LS1eTJ
HaQaczKJHDsgrSbgXIBMVFu4b3LF0wdlnCNvwLA6UfWWdE/2QuakvolEd7xAmwmDDKgPORyD245x
Msg4BjR6y7Qef4/evWpMg2eLuVyjGSX3KMPE90vr6Cp+4UeCPFvMXSoJRNCa+kQV8yqpk63syh/n
h7lLtVHspciCf8g3kKS3wWUL1goIQIBWdnZKWzwOH/EXyTu2DNQkSpWY6GWjDUoveoQjIrJjY9JF
eoRbAeh6mWxmYECuMY8oM9zrG0g5yMY+/bU+TVQjBSeV2Uqepea7opU9Xak5eTEOWLMP/lgNpUoT
cCQhtfiYZLOjN9phFMqDSeqH/+Zq7INfaqo6Dwfs3guIvoYSfjMyOd1B7Gu/tJZ+GTNwBYKx2JGU
r5VaepzVcM6ezABHKWFit6LyFSApMmzZeZkZ6CmLylsVVv44ewx4dJM6asWIyO7/5wqSGQAh0zgJ
DcE1bsX27IyPsYMXiGt4Qg36VsqL9hbu1j9WyIDIUJeylRigxI0H8dEc2v3c6q7Vyg+51r6rSPLV
ynpPtjI/60jrCaR6bgqVl03lnRwGUhZp0CKwslu+YqR+Finfe8viRS1bPDLrlbIpAUIyM7XUKPTF
A3TsbLF3Udt1VJDwvoJhknMjsLmBMAM/QT3/vn1eddNx4hc2M2CWSiuBrQxCYlAMP04kZhBsh5JG
6V2WkubgmMIEMEoCqqaM4KEQD5OfGdA5SjEqqORXQmdyupw4yKwwIcpEEpnoGZUpSDoHI4918xVS
VfZ5eOEZYdClzSoFIuHwvtYktlDvQf7rRB3nQbr9WjzBJPva16CPOiWU1ectr0Xe7ck+7604Vjql
/4lgJ6K1S5LLFCqY7M0fDsZCSWXO4IYB/sfFYBfZdyGuXKH/EqrX0jjYfdlyPteWUNofBhnYGCv0
EUsFykv9QQ8W9z8UsTlufZSfWD0Vop7UipyDveX1MQnvGcQKtWalpDQGwQ2u3qyS6NqNjgTDZd0O
vNXRW3i1OoTmaWpS0Hr96jgQojIQgmxKahkqTZ2Ug6PlqWekHdL1k61HjX/eu3mOpzIYUjSSgMTG
EYvNYFGvKUmfeRRLm9VrvmbNJpogKWTpiqKhI5e5y4dJHDOsqgiKULqaW/nQDKDFSEPZO7+uzctz
ZYdxu6LtynCQUfJQarDXQQw6twu54CiqUFf6y7dXRhhXa+NomrI5w2Ki6mMcdqVdK0ogZdEtuE2c
Oh0CSVcap15ABXp+eduf7WSa7QyT27YVhwhHhLLLxybE3gvH+Eh1tlTRLYMl/W/7aVLvWJ3+WLW0
poc8ua/pd2X61Ja8/No2Jq9WxPhXq+Ldrw/ArTmg5Je/xIykG75MEz1kZ76byfiXZS2DEUs95MHJ
l4l0bm4EIrpQulbYGcsnzpfaxI3VuhgHE0guj2n9O1p+zVtjEzdWptirWh8qqRWL0J8G5aBPH8FE
42RjkOFdcH5RHC826Q9ZnYZSVca+S8EeOrXdlzGu3kXiuCsWkeNfvO/EgIWWyekgCnBia4K6jmFn
YeOUMpKUBNo2yuCcX9T2nbLaPgYzMHKKk1EjBmFCRZBXKE7qlQ5vnJxrkQEQgg4Tvahx5pP8B+2d
za6gVenF+Q+qrYhGQT6ZDgcXWcruWc4V0QiRzlPuUNKxPul4S2VBcl2PrmnTvoncyZ44+0o994y7
sQp2ORGTMZaxyio9UOo/7RpUqV6ZHpQD7XjmFTfoZzpnjgGS1BLipakq8Neb8o9xzG/rEuJRQ7eA
iploSOWRAzH05/OL5HgEyz4TWqo4EySbA6NrJrsayh+YoayQpVxyHvRzvIIl7caKlCyn2ymgE+Ml
wMv3EMT1soPpQm6RytJcNLXM21gGXsCY2pek1OOgzwfBE5Y0CYx+BLOOgn5WZdBdPcp6B5l4boaD
c9FaDN6EZVyUVnlkPKRLlj4A0TT7ZWS0q5Hdw3su243UTTFfueMVQnkfl8GhaK6X2Mx0LFf5IcS1
PZfPU2bwvivPTRj4ERYypoQgEus8xW8ijE0PO+GHagtB4ee9y3OTLT59EB/9DsUsBnwWyF1Zg0qK
oIzMu7yY/TECVWw0m5Co6tpASecvYVR8N1XzhijhjbXE0AWLh4dZau/nWH8uBoOTAtz+zIgMZcyU
ipjT/fNaicW6GxuQ30B2D6XPOLP1ubRL630OMW7ZyB0hD+TxTQEwaGF+GWXOljCNkhwrPykFX9tD
udWvhk0/WWOOEpTOlESkFPg08U7bIigp/UUSFxsTEn9YYo5ToURlmmi4PI0myW70OGvtBvNupSLY
eGqHnlUuT0MFYpi8jIMyT7nneTvwOS2VOV9RDQHfkZ7nN9QYaMT2N+b/tqXRzVgFJPK4DFZHUGN4
a+vt9j16MsjEw0rZiHJpyoafgBvVnnTN77uIp//CM8LcZA0qwXGnQEinJsm8I1WU4AbreFEIzwoT
DTddFCbLhARPJLa+kSEA59Vht/HztFn0F6y+jmSid9jMwU+IR8ShaqOgC9sA6n7783cwbyEMfBS4
oEwt00C+2GLSt892pBw5Pcr/ErGdlsKghWHmUAfUj2jxP5MiXbsxS7eoioIoqS0MToLhZIiWNIl3
8dDffM55GKTAREmVR6NC2wNfxrfa2DbFztHS5ypQUUWQXQxeOG35NXpTA+8f62NQQjYiNS3Tn4D4
8uxTDnRMmtdPtB29/P5yLN2igOEfOBA2chRCp5Gta318SKrKVSTVncraLmXOXOh2nHYyyEBE1U4F
uDRQRDCTYXY6Mb5P8uLrqI25U5cQrpHCr+fPP+9wspyLRkQqtRIQJqk34WTXe+uKahLosW18FP1L
hgv/5dF+WiODHaHQmK05jL9KQa953G5XdmXLgB6WCZLH4+pXKJIkUz3XOViN6ZgtDQJByY7pXl/a
6eP7LBj9eFcMb1P7wgk92WXQywIbVdKWGK6t5dSeDL/WPyTG+/OfbhshTzYY6MqkOS66BKLpfSj6
jejpoWyLFc8FtgHyZIUBr0wEo7xa4EYeSQt52VtFez6/jO0jfzLARDctqRR1oJz1qUU8a/rWlldx
9o8eGeBez7zztnhbxqCWoFeQLtHQ+V/gIRtmt0W7F+RP5238i0edFsSgkzZabadZBY1hRu/TSxcb
bWIdgofZ5j0z/iWp99saW9TXY6GM+hD04DRiGm9fKeGzHTOdrDH4BEbdSCQp1vbWmInzxdgKf0uG
uM9jSlNsPgyWdlCk2h7l1jn/zTiHnK3tR7Geq0YHK7F0K4eVM+c6xwLvVLA1/ToeQS6EHL0vvhcd
0av1u8jTNUfzrACaJekzX7aEt3X07yvsyxWw7fQNLGqybiftl0aH2rJ0/992joGHaKjmrK6xc5Iu
OAALR045BUvuCWcAQktnTckw+Hcsorz6scU7CgxEVCUIeQtKMD6/14NjJxAo+ZAr+NkJROdW3hZM
n5yKAQx9rkoCPWnkusTEM5LRqeYf57/SVlf2+j5iS/ZWa2B0U0dCeabEdZOrOi2ekCC0kW57t7al
3OueX7hm+NQd/3Lh/14fW7oX+mKa5/oIiK8dIeCcebZyvyiK3g8TBDym9lO/BBBLj/Unzl7SF9Tf
oe9pOUz8otQyEcr8iIGvH6Dkbh4TSUxWP0LE7Ce+ry+T/8GHYhAj7lVjVmha42+SCX4/OXdlDHQY
KXjoh/73/MWr4kDOvcUW7xtDEKZixjfTUfpFHGjc0aS5hm55xZmKd/yEMnd1DI5MoCzVcg17+Vcm
g/tKOd7x504kAyARRsOIPCFGe8nugrRqD2FbyrWPogftziY25JV05OpTza5c/mqP1/CZX8CW8VEZ
MyGRRcWyb9SDbjmZF7vjaPd+dIDofW7r6AyqXErmTTRHDmonzb2E21HJCSXZAn+LjhBk60uMAIfg
TRDkr1pn+AtC46y1MncSJU4EzruaVAoVqyuWmBm6F/oFch9th8ZjdZwdqRSDpR6dfKkehq49WKN6
6IQYfFEYGEYL3Kc2KZv9f4Mktvjf1WIhzyJ1XOjbmz/Q2LMXfuTIAudev3C3mXe22fp/rOSSDG30
N73gOJ7L5nd7M9ehjna8/WnypDMcOuci3h2bNuQLKCqos5w7ygwsTZaRSESRBT8zZ+lalMb4EIX5
ssvF4dvUiiI4kyrZn6qYXNWCFXJ4cTgXmMoEO3maC/nSwJXLyRfqO0H91KX++dPCM8Egk4xIN+kb
5D1ncXLG7IegXS3J5J43wgmjVAaSCujg5HMHIwqa3pNGs7N6d94CL6Jm87eToRhzSIlA3/oW4Vpk
Xz9KX5khvR81HETPPJhfXsBVA7WOTwUqeE2lnF3UGHwxQQSfKClNIwjgIysaR4I2LGcbOeEMK8cn
agkS4frRmdcPyMuEnzjOpTHRTFdNaWsucuhHrd+UhyJ9p5mgDteeOrBraJFdkOm/ro8Jaiy8FtPC
wJvf2pnBtG8Cw5sOEu79S7gFqO+cAQ+NAY+qkyttkJC/Q8Ovn5ggJpFN25A7b6of1fneKnhsuBx4
ZFO9lqi2pK7QfxD+oJ2q5o/f2hmKU0CggJcO4mXUNAY9dEEQ0OWMehvKqfQlITfQY6AvCRB7f2tU
t/aafWja/BiDA1tHGqrVXVuErTWllCklKd9lxa0EuYnhnuMLnN1k871qk3e1SaXCOi+7VZ3Ck57I
VeLI3+Dgdvtx5jUw0eNw5rj8Jf4yRwPawah/L1AmjxK/LoyD0JeI03LOxcIDLzbRq1ZLoWTZMQT+
yfX0cpHSgVFQCFzA9cTbTfr31Rfr4rAWWgtPF+mOkgsns4Og21FuoG9qizJ68Llzghy81Bl4mZdQ
JRZNT9GqRLITFrdyBGeBvuLlnekcSGO5Qgn83UgiQFpWfgdHdPuxmW671uuhFRLeGI+cE0qvmHMn
hgGYVsKMQdpIyFRhQvbUhXyRPjlvN5lYRMqRCCkn5HZo2wS+lyOEYGXvB1CSjS7KLe5omz1vgRw3
1xl8aZcmRMgAF/wt9mISH4RryJRVs0/bNXB0+OjCdQ8mYGnzEO969FVRuxOi6Lx0KBfnhHyJv3jo
jeG3iPDiaHYCuZVmMReGo+aieqCZrV/qQPz2Rc4pNZjQxeilpTBpmQd6R1/V1jgUYXdIS/M5akeP
SAaU5s1/rFngdf3x9pXlAo3mqUwSGr+/DP6suTkvaZ3n2mNAZ5lFrcSNiOgW+btCDhSXwtzgLOle
ccY3ss6sc2sGAzqkCMPRCvFgeP1gGPfEMMFMNnVgLxpw+x7pCF9qdRLGRS6r1HFCQ4MBm1GZc7Aj
49vNQbmf9stOd6fDUaP2ElomzuudbfPOYz0qmha5Oz0ZwcGLecE5vG+qwusmZdfrIsaIdfE61sN3
6CR1VbFxY6u6SibQrKSYiuiL3TB8n5PwbeX73/k+g0GkuiaLOU3HAJl66foEU9jlVnQ4EM+yhY6Z
IUclHc17PcQfA5oz1wnbEl7pYCMXdLB1CMOUBH2j25aBamX8XUQrvq2JRWqXyXw7hclTkqH+LDZ3
YlLt4nZ2UOJ6LwrmA2gUdpY+3YXWfB0b+VWroiOkrhcbL+nUacJ013UpyNmsr2o2KfZQ10/RPD6b
aeFUw/RNlYvv8dDhg0qIV8vw+xImdjwa3wtRsZH53BEyu1ZP3HBOg0wmu7nUPbK0dqK2DgnzwW7z
ZV9qlZ/E3ZWsaYew1dExCuDuFxDHF4NPqrq0C6m5nWqMRmhfzFR0NGRkOFczJ9xh293TiZhWXoog
JohtWmx+0bHrXLQCXzY1xsM6lpzUrFUDVWA2pHsFB8i/9P/99gW2C76RlxwCb1IREDftdpPbLHaX
2VWQOcpn2UKQpU1u/xAfeDx/nKjAZDB26SRS9S2ur4VIT2Wne1WkVfYyqJzucR7AmgzANqYZL23T
pEHnUaG5zp6eNE/0S68EY875A7MZXqGFEGRsmo4OBeZKnknbDuNSpkFiRE9ECG/1yuAxUm1/MEXX
cUMpEGhh8zCYmiToUwAlFeREQBMaO3NjV05JwMWT7dXETm0QZ6Z22L3JG06G2exMlVZdD4FnKAWm
D7SB+0W7vRoedBvEofsLIrjt/fy9VI3Zz0FvrCpOsNSflbv45wx/00MhkM7wv7FyB4oXQ8dXVNXj
XN3qhRP2QzNLKgK4tpO9dHgUU805f0i2h21XJpjbJ9KiBjxs8PHVqgrUI1+xqk1nW5lkQmHU65ol
InhjKGKE5pUbKQcJih6cXxj93X/dPCcjbN8CSFYsAukNDBEPX2fBi6bdUv0zK5GtIJVmclxtO2ux
ssacDaHWQYAoz+iVOWBQKPHqbzNeNFZIdaZc1Y0hTubO+gWnkrOXbP8CqKONfDFwQurkGhem1l3r
vJ3cvgZWi2NCXr2LJXQwoBFI6Q5jm9g1gcQTuUqjbyRpbGH0kVDItEe1Mh3oK0qxwTujmxHL6gcw
6DzOM4nGCGd0JZKUSEcqgQteTZv37MoaA9FRP2qkeKk1rcY4o1eQVm9GpiuLTBxMki6TFrq+X11k
8meq1qB6tIj4k+MZL8QLaqS8tTJPcPRwSmL4X/pttktakFKURSiEGVCG+TNpU7d9nBgE/Q80+nx1
t8XmC+NkjR0t6sQpkuIJrzU6kjiggyRYbien26PxEITnaD0/Dzr0Q/0FOitzDAxIWN0kLRhfaDFo
ased+G0YMYXZ1OApKXjvhk3XXxmja19dDu0igkYAMOf3UAVENCHYVe3QTMZgZ81+cpr9TC7IZGwe
1pVZeqRWZiG8kethBjKbUl989GijaQ+sWfJ12IueMvA66rYDppU5xvflCcmvKAGp5htev7zTwni+
1XQSAlDs6JvOJu/7MV4v16QO0xjUx/rHzquJR9PcmNWSPmaObkNSz1+ihwvIrHjfj3X5cezTmSYw
aHZdqe9Uj2oOZPqO9ipkkZu4vS1+Vj5eIArFcw8m1rDqvMylCjRr6g1x230XRJqbVI7+vfVkv4Bl
Y08au1neWFXQILdEdf10zHgzh7ZKBoEU2Ov/WlXYDpBXlpk1zxXONniEEKfaxF+15xO7839yKV6Q
Gt+MVVdWGZRVzTaa4wlOKh6S3Rw53bRPEYlM7weoEEuWRz/vYnjn0W87ljxZZcsbhq60uj5TVlDJ
FkNPPxhX025W7ExyMSYCUd3v+WcLY3m8t8C23/7+umyZY+ySrImoRoLVUlXD8PFF3bMYLBuV9IB/
b2677skgA73LcYBaplw8zR0pHzvFSxReW+Jm0LPaTAZnW8gvGKTEJ2z9cl8WfuGB7e262DeFTwLu
4B3nwPxV2dCJKpOuKIK+tahAo3mjGkNpZ3Ehe4va3LezpNvyEAp2LWTobUaKo1raK7Qh3S2NhFde
Ne/Pn6btrqPVBjBoLAtJVlcNxoLTPTTDvfiu+1L76V2KudkjiVkBdsb6MD1WAI7c0XkvTN6OMPAs
JoIq9QsemIP0bRI7T9Bi//wKeaeIAaXQaI2+lzBKZanQnonDQGrzd0mYuOfNbLOvrDaSgSDFFMLI
SgB+IoYUBDt8FD+DKcoRoZqMesv0Xke9LO4Sm8+ssT1auDLN4NA8VElYYRj/OMYz7NM7dW8EigdC
VM4iN/cSBLEWHsqGCoT/E+CRGlOKnmgYSbIO2nJldoHe8DxyE2ZWNpgT0WqTMAjdkQjVDBKUU04E
vBdclpuh+coaczokUQNNjwHtTUqxrKPFzWmCwQIHlvxJ9/ND4oODhXNQeCaZg9J3uVEskgalKoyw
lLKjdE59pYKRXXMW9Gv8KIPkK8ckb0+ZAyLkk5IJRRpCZIbsuwzjxcrNSZGIG6BvPz90VQIFsAwh
XHYmfgHNgGRSRVrob16bxVPpx350PaFGLWqPJDA4IMa1R1FmFS1PpTRq3TJRDsZ2fzSWvKOqzObV
bEdgDuVU4bcbJXVD0yF/q0mgmP3TXpnOY9koBAyhgtx4fSh9NoXq1qqaK2KobqRGgTa0g63X4zsI
kd+ZqbaHMHFjR2bliG3zZI6lYqt1WdmqRgRbaCrB1lJJc8Uwf5/lIJQToky3z5+CTahd/Wh6SNab
NFe61VM28TwePwpZd0WUIThvYjP0XJlgblNMkEdLGbUmgur7bBTtWqttdfquKpwBO54d5ntDezUy
xomOxyYf8yx3LeOQF7FdyTEH8HiGGMAzhWK08gK8+WMd25H+Thshv536ivXj/MZtZ39WO8egXpaM
IAyi2ttvbYOjwPbXI3plkAG+RGhbC2NURSCEmasmD8SAylX9QYxuS4urZkK36ZwxBvK0ucDUTAHN
p9EZPa11kwWKfcesneEMXifcRU7tXMCyshndrRbJ4B4JhUHsJEQXP1NadCgShdYKmYkLngMca2wj
AKmS2WgnWKMP29d1dXC+HtsIYCVSilnkDtqORf9gTspe1fR7NUtlu5zNZylpOJcW5wOy9X9VEpSo
k+HYktRfG2L1MKGFd6neNiV0+mAsC7o8CWMoZYXgE8vWY6fe90EMsZl62VsBCSJXvf9vfseW/XsN
jCYGQbTxk/nnpfXuWO4T3cy94ExuX/+/7w5WAzSVRFLMOZ6qEDD31M5X3AZKScSrCj9yRFtAYuA/
rpHBlkiM45aYKKm8FVu2B5VWn5EBl6HQrbI2cB+3bp/beNvslHiEWPIno8Lr2LqZvHEv7mTDbiRI
F30g4f1cB5xV0+vsDOawBf8qmxqjH9AxSiM7dPo65YPgJE58m+7AgfTMscbzfQZpLC0VCLSAX5Ja
/1PfZ6v90jD0nVoQZCTlxC+hRI0BYtuaMBJtaHZEeAlQzhXIFjibGk/RvsHKyuFhcCe3fdY/Elfy
i13qW16r13a1v4Sw6sgufeYDsnVxA9hNiISnOXq5aMKhiuzQ6yDo3u6rAxVxTx+FgE7FJLNvBeFb
579Px5itk0Phva+aCjttCdk+aq8LAlLBjhO8cqCVLYpPZiXnVaPgBVyhQjerkzshtZ0S6SPniHIc
4q+i+GwoYpxjNehjdscKj/1wTw40O4ZK/AWVXA7QsVRxZkW0Ji1h762wc/w/njsxDOx0bQRyatUA
OV1tTl9BuDP7YUF8q1ua3TDVe6NDsKHUtW0KcoHxsQbhiKCrYBfKM0cr6ygQ6rTzkHqXbVUQyX5s
h8GOskX5IkQVlGyXTnckqMG5Vj2qvh7X4nuz0BRUj6z62WxAUKe26WJbhfhp6rprUY7cYso7px/C
O3mRe48QDc0IkW7nbbsr+uq6m+b7MkNXVJpEt0JSy3aelI7WSn2wkPhzoYLVqmq+TUr61PdxEELK
nAjqrpKSu0nO75YKsJqJH/S6Ak9SdY9A60M19k5ZSfdRhqb8bpSuFsEM0lC/sXpBsGdtxijH2Ppp
l+/SxrjHdes18nw79tOVMI4RuIL695KmtI4xqTdpOD71+fhspfVhCLXMwcyJW1XZ1dCTD9A+732I
azw3ehbaSZl8OH9kOS8Wkwkb47Lue6PFi2Vp34fTu6R7OP//p//9ufPCgLaaRWJjlWDxDPtFcRKI
6KKuqpX2uBQ7YZhvhHB287riOPx2seUEK2y5LFMWLRxrIOrLUOELCXZr6zv+MChnB1kCvjrOFeix
jehi7uLezuS4dodY5JaPONBi0b+vnpazRbq0iWlqePcyfQLe69sCrZqXiCYds0xnPhubXTDDqZXD
EBeDKYi9LQkFWkKtxres9tqSNNC1l42fmtDsiJarohxtjYhXmG6/6xb9NlKW78s0PQ61GRArB1fK
0n1uFK2x43L40IlG53at4S5G5BpifJcYFVdQkRO7syx+lj5KsanTGNcdPUR/jpTfDNXO8ogXRxi2
VFGkkUU7dIR+rxDOg3bztjFUVdEsqEeKFgORQ6SjO1hCoS+E8pP2oes+1cnuvFdtFyhWNhi3Vask
AWEgpt/oaYidbEdF2cZ3lD2jcFNEuLy05HYCdGWRcWRJS9IRBVLkePM88qqM1G4Zl16vyd/lTLnr
DSnoQKjcZWEwFilvTzkLlkTxz+Ov1yTrFFpjHPz5H7TOdXjaRh5BLSa/l3sIFWRu83R+kzejst8r
lliNcVTffhKkgsIOQI0LXS/cWcOjmjyet7SdmliZYpwb10FW9VRwkT5raUJ2sMsd7f96cW9edX/7
8bCyxySRUkEi0A+DMAEd9QK75cf6m3wQbAxBS3bsal4zo82ntVvjgmmXTd9c2aZ4ugIyQx/Q5xdi
9riWoDVhii4KBfaSh3aFvIgSOZyt3cTNlTnqrStzy5KpQh1iawnAYPZKd8L0t7cEYBNxI3T8cDyT
tzrmIVgqRMw6Hb3ZMTZzWZrrJhP26Zy6EqLObuC9HDYDwNXqGKyBeEdUF4WAhqKg3ivucpXcdD44
OALJa4PQmZ45u7ltzzANyZLQQPjXDE9sRnITA3eQ7bmR/BcxFKR7rMDE1erwxjq3s87GyR6znU0y
iHRa/oXR8bWkPdvAfTLGbGZtLH3flugz1atHY/Qz9G5nU2pztpAC5V9Xq2lKUA5XTNyVDJCi/wtY
SsXhU31HnwmYnss92l1HwQzjlrl3TQfS0fISe7nz/bz17VqkpYmaZCAdoYiMO0REzhBa4gP+6tB6
8XwIZH+lrg9COsuuwIR4qfdvf9HVD2C+aD2YSaxOaFDuPMlHOxMaGaDlBKlNYLi4KyOOP27XDFf2
mI+qVkPdLRJaYYgLgc/BQSjeQ0VKcZVd4RA7jD/OvugWfjoH3NO79aklQxUNSzLxb/ZTi7XSDAl4
8YLhU/VFPig+tRkFeFS/7/wsgM6am7yr3HE39Hh3n//SmyGwIoOGWRc1C/8wGJ8lTSzLFZpTabG0
LpAEq4Ly6mfZnQd7m591bY1B9a4eyjpN0aWa7wvMgSIdlTlGHtBxQvV63nVqwFneFhKtDTIHOQfX
mkVmeo6Sp2HBi0/IEHw/kCLFUEVkazmIlDOo2t1PKMEkZPI0eeRsMT2qrCevfwJzlLWijgcTlcbA
KCw7G807XUJzcz97pqx9Pb9cGs+dM8WcYkme0xJ0sqFfVJlbNbOrNjcjQXdVfp2JoMQmvKYB7gdl
IswwDYVUFDFA9T+jS1tvJQOKdSkuZZP0dJpAQsNo5yi7yjFuB8cISk/9qnOqi5vNTCd7OhtOamIk
QhEQ7xvpbkS/mhFBJsMVKndAu3/vSl4mXpv5h4TLQMPZVp0NKlstHyF7hUmxN3XmbQU/62XSv6+C
n1CD2qmcQDfTkkka1ELyuTGTB2TkccXpjxna5d22D3dETZ7jLDwQub3qq5ZzdjlIBL3QP3/FPA9S
14EQ+y2dj/Qd8O+OgjmOP20VxqB2kYFjS8tgE7SFDU+D/Kl8xWs02sydrveWBaAwqwf0rKOsgTQD
Zqye22JunBxor3TTAYXfGyuESGGk3oeq+U84SrtFrPdZUWN8JXtnNc11LdffurCOvbEzPIj7uG2q
dnaMy9s+jx7cU8cgVT2pTVwochmo74fK1vwuSIJ0xklfPHQr8rWteeeOgSvd1Aa5jADOAp6nydUv
BcwLFZ551lioGjQQttU6yCohQokouBRTGzzFaDGr3I48JT73McyzyMDVEGWWiBzDy3D5a3u/z2O/
fnyZr5xY7powtHQc6bKWb5NEfpgb6dDO1k1s6I5aW4e+LHlCuJwFHl16ZXNJ8z7MBizwLehPffKM
zx5P78oYEaAiLJo0RIty20osh8Sqy/EAng0Gg1JkmMOwxya+SPH9JDzoGrQhUV2f+iDupJLDObIV
/q0Q4pjTWK2rQHxQh3Ib+kKY27n0JOSeMKLt8c7or6ooiCUu58hWiWxtkcGkMm/yHjyxbyE92GzQ
WdtiMKUrpgK9aoLgG3dQ6953u/lQ3fbBsJPeZ07V2JZDnzORk3vkoxDI9hu7AdY/gYGZcU7UXq3w
tu8PJkbYb0AH4udXyqHobi7ogDofcerHpMrqcyLdWShDC8B/UUUDSwcdmKfjNOi5IhdkSs7Hl7rE
oIwa6WNWViA9IeNVMt+Y5k1l3Ostb5KT4+vsgNkwVI08jbgctDvJV70qEPeU4bK1Cz/hNrBz/JDV
u40gWZBUFtrksuiDVv4oVE5vIz3hZ7DkeGpXH6mPx0YGTzewJMndJb4OQ1+HCNV5NOF8GJYFVw+T
RlQLHbKD2WetRxSuD25BRuhoa/vzlnjLodu5Wo7StbpR9Yj7l0REagBS3XZl8cCe900Y1Jgb0rWl
JaJluqiRllhq8TDJgmuJ+b0Wpt/6tn6OCwnM2aS2FyVr/bnQgtgcfSnK/wlLbvaeg2IygyzKnKnD
XOEbvlw+v6IHcFLw09q8w89AiDqgsp+NRwihDUU0jf7SDDveXZBE50CIzEQqiiGHjb7AWueFAYiM
fKV5wvj9MflRB8X4yM308iwyGFJngjmUMUALTGwq5pr1yaZJiMQRIUjo9Xd8KjbOkWUZdGs1TeIs
xhohnRqnyCa1nqkkznm/2MyYr6CfpcqdEgIqTWrlZZrq9N1a+yK2FI6PsHy5eZP9H21ftiS3zTT7
RIzgApDALclmL7NKo/2GIY1l7vvOpz+JHknTxrQb843/4wuHI2yrGmChUKjKypyrlCDHxIzakc3L
y6jbebFv+2l1z7frzX+/32S1WyPGo8DUME552sUUfHPqLqZyQ6VIE9apzQ3RtRJsqBpzk0Pmxcn+
d3oUHyYl7EVx9iwp7vC5HBejgEnxFl7AyD67oqXZIhvTfOVJUFmToooddWXMNGSAb3l5K3J2mUa3
XX+nm5GxH4zKNYzOHYq7NPu77O81++HyaVDcR5YUVrIuKu1uRKJpQz640je9/qOcCredFJer6iVv
SdHEcgayJuJ2fcMMo+IWkJlyid1NJI9gS3yv/w3updg/mQ6XUqOb1kVcOFRzWfkVbzDXqFNctavq
rlWZEl56cqGPa1E6sQ1TgoCW8E34cwYu0i9RnKUbIFB0IBQzv66vVfUK1QGXqW+jBY1p9swvdRox
X8XOc/7mAWW+qVtCB01835OVMmOMsynESu2bk2nBJ84VNBbVs2z/UuV4tijtrZVXzoD2xu+8Qazw
KZ68BvbxL/v5bE2s/2R91qpVM7MRvZ7WBw2p30zZgibwFdKLSotSiOYxWEHp8wTxKb/Sq+688xHz
eYVSfI7HJEp6QdohamkZ5G5mVzwNxGu53GrB5Rj2L7Hl2Zo4OSf7adpT76wESlmiXwHQru2tuz9j
gqp+xfkk5dmYlPZZFaYBrAQ10VkHW18PssVmCkj/9+U1iT/l5WPk2YoUl4fYHpclMjEAUJkb5PF+
PtJNMj7wKPYSqhjYUG6gFJybltJcEwJ/bwjOCtdwJDhG1pAQMECUsf9MO9mYPdIERBSMZ2+bdrLM
Pzspg/ExKteOJIQ98dK3rkWrcrkHKBaILvWjQOEcMhJfH/S8w+QQmpPGz3i61aK7sVU17lUbKEWP
pYnY7IiXwNtgCSrnkEH4BbxdB2vrm5zj/M39/LGkuMFBkTZp0dscUWVLihoTW5e2D1E7fKnEkAWq
hu75R8DzwqSoMdKBEsqQjyd15i7TngDnejlimIqQIUPqh9Jc67y3yi37luXuCBXhEvxwLrvVgukQ
34NEGKIMYFewfa320LVi0Wa9JTlIP9mdGVgbwdX8xtT5ed1SZNERwqLOwuPnLanz2Y79yVmXwfek
S6I07XE0BBB92ZB1g5k/oOIJOEHSzCO+Fm4Mbx79V7y4FEmLjMSPQ6eZ9dASV97oM21TB9UW4p2i
kkm9QgdPtHJzFV9cxuAna5GnxoqTGUcb8bI0zONKY5976bqPKoAUngQKelOp5qyIdDL6PmejPpiW
yJjGj729H5wfDd1d9uizwMHTzyllLcRKBhCc4aptl2Tb5WYJfAn7lEVldrBM0x+cctubxbe0mJB7
k1xZ+VdEWhmT77QsZJp4RJtQ3CgWYKRI7ydoLFsbHmP6WFWEP//0+3NYZEy+1mS0tExhr0z3sxPe
RUu7iZfRs4voxoymrTaPqhKuIgoyKTDpdjLOYCJLtw7/0a/ZwQhtF2InWz7BdUYQLmWFH2eJ1/Ac
HclEEbRUXiSlOdABo3qH6zkou3daiHiVIr1hXxV+pNpXKQh149gWxYSeIoA6R8ziUbnFAmEXKlqa
97iUkLogQQ0hz/8a+GU4uT4bsz2L25o6jmuD+rgv/MvLOxaQLuSKMowcjgHNM2MNAzMvdy1AJEn8
YWCxb2RW7K7dcm3Z6ZUWd7Fr0vkK8i2FGwJuY4HcczLG9wZZ3Noe3JV2fpED4dSkXlUvfthl29Ac
7/oYIk9Eu221uXNbe/6xGuZhNOLVTYtsV9P+irbJLoXyrsI5VK8yGbieGFM2RTpizFsuD8UN/RL0
VPCiX5F6gIbMXZ0gBRjp8odSZVIytlzj8zyHTQehvS0Y8q7XnQHBIMMzbl5RL1bELi5lUsxgEQ8p
7oYqPQimi+yq2Woeaw/Wgb3mhamyJ2VTZd9XzdBj+8S3mm5XAZE7iIrcq17Q4k+75PJS1AqHRrO0
Bvgp893od+a2YFdjjM49Ph0BbqwgXpZsxijIfP2zis9AEbO4FLNWYi2OfYwmxmGiDw1AVEb2Q+Eq
Km+UQha18Ugaany+JvdFWRUDvalfeGZ5PXpC+DcartT3z9nZjT8XLtdlbBMozdLeaaC1VNjd8jlh
IPQesvE7n7W/1kxf/NIApRtz+jvQmXycgKJzq7S5Ybz8UFhT5/Zo/Qe5Ne6job13Kgx7sIVPrtVq
tscX+7rTl3dFz2KPrlXhkjJ+Twbj5+WdExvzr56BJUi1I9toxomgWhvEe5BpbPsrPM6DV7C6XPR3
2BH//qTmgGSe0eWY/7xFE/TiLQ1r0psv07Oki4Zf9an/A4W6UyeQsq6lSyMrzXFjvaEYcDFpxrrk
KDXm1Zw1iBrLuzUAk7zhp4Fgkted3brp0GJ6I/7mV44Fi1KcoghTTy1rkaaX98O22NoPzAXoHXXF
RpVdqbxEilNpqFdROOG7veBefFWx42LUwOKk0JTH+aJZ+IBbI3ofYzYC/+hfPl6X7zCYkAITAwy8
moU4xi/ShmhT/A+kDQr/kAFMpCdFSRlQKRnGxJNdXt70uwaklTjTR2LH3DMzFY+tyqYUQQhBhSoT
Baok9sQrstiYbDPvnI8CrZG+SsXl4kOO6zKMiRIWTiHADcCHiIK3Nd+nQeGFnb966wZaHAmIOlHu
f8279V/AiH8OxLF0fBLIurjqmTaIQW6P8Q05zHtRjF6rDbIgH9dOdCh3U2AHrMarmXriUKqKI5fL
01i/FHIqa9F5meK2E/iY1RcqNj74ip/wMUKK5L+GgSPK92TVNq/63BLCvU/pCmRB3j8hV17VQFS5
lBR0CouWcTFgfWKosDP2Nmizk21V3i2BsdF3LLljnuKcqkxKkSdva5ZMqYOuM+4ncWPAn45zYa/M
yBSRToY4cRvESLmI5CHfONNVu28OaWD78fBdTP//x3cVXEaKQ2BxMs1kxvrq/Cu4a1ymfDUqViSD
m3rLGqGugBW9BcioiAAyuGls9HQxoyzaZn2KmfbMLRrg37RPS3edV+8VvnEe6fznyMtIJ/BmLdY6
4IYfzb/j4SGn39re9FJ+QGHFtC13NjvXmT9ctnoxbQavlnDYkxPXm5pFOw6jZvvYGZCOar/xdtle
NnL87BfSP1kCvEeb0ipzFEE7TOqADio2XRQyxFAJ91C9yCxUb0yQJYJU9hB9ye5U3SHFDXzMsE9W
Ode9negZ8F1zrd1VSXbV66pOusovpWDSplY/UAEm/D3ODSQJAMsC3KF+Elx+g+OzSXHEiJPCHhac
gjk4gjtWFEyKZi+mc+bb+GAQRXtDtYFSChMyjukRmxXbJlp3kzZvLbv/rnASRTZtSrFjmPMsXDiu
2zdkuApbMqYpZmW8Mkz5iHwJGP4rQTT8S03oFX1sRRiRsU2ULlnKRCIhhmEKtJXT/CY27zPwG9vH
27TRP7dg88q9JFH4peLDyTCnkkAndIrxJC/w+h66uypVUiWp9lIKIavJcko7wE1b1PS7zgXH5Qf2
YHima/8A/6rCSxQ3qCUWfHKUMc0SlpPgTY+vBQf+L9Duk7QexPzUV5oqt5ZRTZ2mdYlJkZQ83dm/
0YuQgVOWmlXn2pKiSLTW9gLpZi1YbP+o0wDPxIShgXnceZsFyplCRdSSYU1EX1qNj7D3llqecnVS
FHHAlt5rQnBVTJH8Hv4V+AMhqadMJlWeIsUTWox0bUTuA8zigLncf7wYjlJ6yoxZcRRkiNOkW3lR
mr+SkwXltifoaf/uFctTfDoZ4zTYVaqtMQ6ChpH/bBcB3jcEzlagjV7Bh6Zamfg1J8dutPOZmILQ
4NiWfZJfG5rXCl0oAqYMbdL0aZkh9vg81PwkO2H52YH5+QJhQoLhmVcg9FUuKgt8oziv0byGZbLF
THEMRCjbV4+gtgW19fQKQXHVV5RKLXo4WNEqMB7/H9JZIkUXrk9Wm0VYXDXV3w1Wb1mhX7Wh7vYr
RiadQoWNU5xAWdK7mVabrwmiy9ONfopQew2+6XiPvkgzASIGPw/TMYgvZUVW30LpnoqPx7Mg0Sx3
iZrdnM47wqpDVyWiJeLPE7/lqb3pEvZBqyH/iCZXx+aAdc5V0hcfErPfOxnaMkSfNrZhHYAmCuYc
JPVF+5nPNPJZFBebabZj1+jDfblahlvr8T2nY7KxSDFsL195Ik5dWpUUNScdLAaoPKOM3u9ZDIb1
Cpx8dDf0iTtUlRsZj0ul6l6df/ufbKUUPEd7gdCMxcQ5OHbkcj8En4FV3s/QYhAT7jxWpJjnj94f
k45c5u6jsMd8VRxtBQQpZodw73ycfIDTHFA8lttVRSp99ulzYk+EvJOQhtZcTlgRRdsQ/VXuuHr1
UW/bzeWPd34w+cSKFDizPKnsBpyK29KeD1bX/wRT+LtiMj6GYJi+rYa4c7si/6Sz4aO5jj8MOl1T
I9l30AQcDPp55NpXxS86G8pPfpGUr+UGHeo5AZg/vCn3BG+w5U68U1qv3KruYNUWS8larEV1FOno
aiZ576bRzRQGLY9cxYLOhpmTBUkxdDF4mix6C3Io1CC98Xq8E6rceFl2EO9oD2q15bPX04lBKY6i
mUtbMK4j4131FsR4Gd0sPNyA93By4zw33Xk23lSzPrEpxTYgAmqrbLFIHaKnSHz/MLW8kphXtalS
1MlWY3DmPImA3hyPNDtDthU0OxVmcCeMrnoqmMX5PPtkhVLISWNgSWYM1DzVsJ9SDAhYCyaaV2T1
Zy/eZ2tyDbshtWFTQYhm9ZgxNvwhBcvWJr8STDvU/vyKhE1x7o7rP4k3JnOYRVukUCLX/t/w74pz
dwy1J6bAVga+YTFHWURfSLGPm8Ylyvip+mByjRqBrKlbIeWCx8rJI/p1TxXVkqRQQtox0soKAWQB
e2q9AMFsXtdE9ZgVJ/ff71pHLkC3prNEDrGKrZ6uuOJrtxtjn9kfpkF1nhXn66jbd/KJ1iZpIHmP
zbNvFhTXnfE4fGrdDLjxjhLxb5sXOPF4KYKkY9GPZT5oQbWWfmNtW3uXDbkXzdshS91Je9TZN2Zt
EyPfJGDBzPP95Tit2lspohQrM8Le1Mst580+M9vadzAQsiGFXu3SzlQ1jMQfd+lTSuEEFZ5xCUsE
zOOLJfxEboQ0bed100YIkRF3YdvJB2F15KvDy9myy/Ney1Vqexb8HCX6cUv5KR32c69UFlLs5ovS
9DQYOdERnwWvcM4fywBOu6/2y3jARxWKWZjQ9pxUSYKkWpqU0Ogsrk1zhePS5l3D/y5CVX6iOBly
SZo3BvCp5HgyRNvtT4XnlybVK+pzirtALk+H7TrbfYZwORzsw2Lcib1sfBM0re/EJna7ywdBkT7I
1WgjSfmEl0i07cIH0A9u+vHvJF82S1t6Y/j+sq2zPIuQ2v31JnLk2VtHn1GgM5FVT56BEYzc7wC3
2zf+vKn8jLnjR80vfihsnu1knNiUIs3aZrXeWilyBwg1OUD0k+UmCR/zZXHXtoBO0xacYUEx/nXZ
ruKKkIdxu85I6EBw4hOn9nSrds0p3czap8tWVNeeXKcGQxe0pww0hY6MNNdlMO9GjPwu1/lBGbMV
OYNcp6aQSW5oDZLY+NreTreiIfo0T6muPSp2Ty5S57luGbYO+odh+Uqcj9EcVEQ10aI42nI1uuN2
MdEQc41d7gtOcuNDton9zDNIsEJ45hUdZYUryhO3BYu7omOdFmTlrZY7QTRxz3I+66zz9NC4iUK2
oSDOYfWHy16iiJJymdomWmGwhSAmG6OrJ2CX1i1FGFE9mOXCdGTXY2uEeMDOGD1sIjfbsD2KElBD
g0TjEPpKbzz/+SgqK5wSostkkXkeV9EoBDbFhJwGDvlTwgzzNROA52+5Z4vi359kSZEzo5s8xsm2
aYtyY7O29UKK5KQCEs7L8jj17To3/bozr5emuZ/HuXFtp3tYk+W9aRjZplvrASWfUnOdIlIkNOdP
zPOPk8JcX7VLWTqAwQxrjXmzwTPiFhjd2LvsSv9Si3m2IyVOyzKBO8FCazG+rvc8+PEboZq681Y9
v6DacilvSnsyGcuIIv0YHpLicQ2/dN3NXKkybcXmyQNn41oWRrWgNhixLwW+aDkDU/9FsXPnL/Y/
OydPmeUzKmMTdGEDO3PXQN90GNzzGYBK8c75qaaROn/on82Jn3PirQMB67sxcCeIB+CH29ibi05R
U1V8HVnsBXErLydxBOvl80ryIBtqcCLeUOVc8/nA+bwWsdaTtdiOzqewBmLzqTAdHdZbPI1f0adR
bZpwlBND2WDwaeVIlSFdOXottfZzNc+qM6TyBCmQdPEE/GSup1sQG91ONzGIAUF34rVu96ApOXH+
JTI/b54UGRYrX5ywxObh7SFed/zYxvtFq6t+bfxLSvJsT4oQQE8WWdq8rXWu2kkpPuRWH3fzjGTZ
zqGjOrybd211cDxBv8xWgeD4j59OHh9rzeJXrx4KuY57Uvl6KjQom3gKh5RHxsyVF1kuoHd8p3uO
K/qU7yP3fwBzKK5VeWCMzhHrjBg9IAEpx/RLctC8fvnF1AGg/hvhHNYff5HHxGoUTmqWgdmwBRN6
215l5O/LkVcRpmSBlqVfWVlROElogiuj+pjx65xFHskU8AbVSZOHwSxn7rueYe+mAzkI1UR/3kXX
AjQ4d29VTbROdk6KI/1Y5HEh4GdvaZgf6Tde1jCev5MUR8hsl1Vai8p23H0v9PkvcDAEzdTlGzAU
a5spKQwv70fqU2J/YfWy10pUMpMJ7MOZObvgFRyDzphaN2eTCXnjIXah0PClLpoZ0sfprnec3VS2
Xxqy7tdF/5J23W6sE7y56fKxTvJ3ZpFlPos1d1hAYplnbLgyOvqjmtimIyRxHQKGi8KkG/QUFrea
OsWLQeVHUmAzmL0W2pFfqTjwqNw43eDS5os27S77qyqCMimq9UnXCCb0N4GPFBFUHj5DOMty1h5t
PcMgXgsVEy5ywYXkMTScP3u01iYMapJBZGdHwx8JeQyhSEO1R8UmKgKZPBmGIaq66wscDhmjbUP3
4FUYbdXqxC86SR6aeS6ajGMrq+hDrkfesBSuDsEWvYAqXJ65/3GBUlJELL3TsxD5pCimUP4LMazN
vxDDHVEihlULlLIjk6/WUkccaVi1enrXL549jn/3Q7Sr+6l2e6upN5cXqUjMuRThFog/llmD0G1k
UEtb3YpAYSv7etmIKm7Lrfo8i007W2AlBYyLeOaMQaqnxJzOrjozP5bTLx0DKZBoc9yaCWYJj3LP
KAO7Qw1acd/AcOvO2VT75q+i9+iAeXT1s/l8EedPFOdSbJmdKO9SgSkReumhtrE9QdxuHRA21Xrp
l7OXF7oqY57qNYS3YAzVvYYTr3HeXf52l13yhYxKuNZrS0rg4eyZ+D3dT+ZDmd70y48qXFUHTmzN
v382Q57nAnzEsCcGN/mtboAckLpiGgGF/BrTGEDmtLsJfHv/gYHoz3VvyBNepFtHbUrw6d5y3V++
7AyZ6pqvZmtXI0L12MU7vSHAr9Dk1km0uwKFpMsf8axizHMiA83uf0bObl3WyWAYSnoiv+tw/rKP
BZjnPf4+vJ4XIInjHUaRe3eC5OR/TOoNeeBrzmjBqRide8vGKm53QxcufXJNDDnl85Ijih7hvk+t
c6DXXtk6v3y/G/K81wKxlaSOgHbvfYeDnDsBaA0od/pODLTVW71QnBLVkZfiS2wSPJC0BjCrEjPi
Fb9uplKVZytsyO3yeSCLZlujcJfRF6evH+/ZXiiid3vMfKUb7sfjXuGjZzeSmIQYgLjrTJ4arasl
zQqhZjkcZnSCBIkhCHrbzeRPo1cEqhHi872SE3vi95y4STSZTZ/0SLcn7ynE5A5QlaHuC1w9gB54
ijHnw+VFEtUipRSG22bB0hEV6siuZlfLlsYHu/530Fl9rtocJNaoVCXDTe9gbqJi9cNoG1fmUn0e
rP5TZeeFH9LithnYDeniBw0Si0YybsqaPtR1vqmJAdgY6CqGEC3PKv9qODQY+vomrKubIoI+IDd2
08i8oSjFHIa5K3l6nVjFVd1OkFBhBBpHlqeVzucIg6DNNCGJLMsfl/fg7I1ysu/C+U723WJkaqYK
rQdjXDzGMGe2AMHDwm3FgfQcVIC688nHiT0p9ul2E5KqwHfuNu0eXiXEerL5S+cDtO5r+8rI3csL
VHqWlFQVYWzO2UhByXycmCxWiLFqXu7G2fHyWm/Sw2gpNDHOXicnq5SCXrU6mNIUbJx5lLUe9Ggh
eF17rd1Crc+aVCs8m+ScWJMSrDrKIAFWHTtV/yu6RbmbUsDrpohqlnisTV74E2Kf3tp9KDGjTDcj
xot8mtyYO2VZ6Ozj5nmBcgQkLRTylgULhDCqvU128RREm8wDQgm9Px8xsN2qGi5nU/ETk2LPT85F
09aNySaRfWhBat7HHHLzseVd9s1jd/tFjnViRQSoEysJCeN0rYAHnFpghFJC7/mcGa4TOffmMPS7
obRbJFs2d+OiR17QJu/7tn9sBz6jq8WLh3KZNk1CN2AfOpjxcFuzFrth848tb96Na/QRb+tNS5LG
zaLxP/qdDEIiJQiIxv54RwjO2d+Q+9ewPZ/V2rJOdkqKU9AXLnQmiKyclvtT8qWOaneZ8YRYFy9C
eDbp58ZOXRA0bKhza7ZIij/R6lPoHMb6jhefQBjg4lJz61yVzSlOn4xborFNCMQNhf4fOQj9CsGT
KWbPXsFhojoIUixrNasOsxwHIcR1dUUOT+nUuk24C6xeoO9UKFJFIDvyi504aJaMJDfhaNvOONhd
4kZN6bbhQxQpx3OFq186ClIQ4/nQ8zXD0kTT45kKRgznqhtt5/t6J+4khbF4rE1QSB1D5gmhqn73
C+iifgUr4omMSupJuKatiNHaHIxO4abGzVJ8uRxOzufaz6uSgUlhPVTR0MAIcm1ywLyxr3mQ5dCD
fKd2jfPWOPD+BtW5DczJP4NXPdlRq/8f1u0ItCwZJ5ZhEBm3EzopGfUCbFGWvV9A7IZzttE2ZQry
HjGcpYr+Z9dGDEK5Y2EqmMpAk3GkFe0s6y2H+lx6j4VZxDAJA8OMtI2Rk9UhKCrKbUabnWmNwZiY
ny47xlkThFK03Q0H8nmSiSoqWVWYOuD9fYAxTz/XyOayhbMHinBHt3XHJI71gqE4dPiwrlxglst9
UT4IhTzHW4J1/mi6KAiqG33n4i7VdcJtmzPqyJ9obaNYh1pPvI33IcTh5124o4fUhQKUq3oyi9gj
xyaqY1UMMp3mC6VOPPJyUO85EUZvPyaYGli11I8ysKV9m82/efzuDXtJLWZyk+C9jL/+ebDMFj3s
aARaUygbdK2XB+OOQ8lno221CO+9YTc4ikzkLFEkHES3bEuHtB6RAiKp80YbhAaAmCRNa9dCg2Fw
TW2T7Jot851vNQ144XcEwwqav369vORj3f3FDlPGdcj5WVDzlJ4FZdFUdhtB/GuM2o8sraBCnMQ/
zCHK/HB2yusstohbWXb9MPGx9Ekadde1Vm0ca4EaYRqVBzOHQliCXkxlNYHOwdahWVf9QO6Bb2Ve
08Q7y5keSDk9mJ1z15Vdfpvqwy26Nrfzam3LefqmR8nHcTE3uVZ/spbWm5tpAzGsh65sb0KLHGoQ
d/prA+rKtaDGvk1azSNG/ZlF2qNd6NBGK2fb5bz8yLNQ88JJT/zJCkHDlXbY0XnYAIJVuEmR3cd6
+Zgb4z53on0xh/dh0X2t4vZQrPrXYbB/0Cl8Z5PGdOmihy5C/k216tvEYdc2M993w/Q+nrO7UE/v
C326mRrqmxY4p5z+vunS/RJpN5EVV145duU+X43Qq1ZU6do42a0lBq+0ODF39lhSt7THxm2KeF81
7Ca2qeNG5aBK4I/h+cXnxf/MUEswiCNfFY6dhFnfjXgPiTnr/Qgfg8YbWsrLpvMaKD+Ek4e9xFM/
BLDG+YlLC6OGznH8QBXbz6U01OHUJLi1mCHT2pUOadnUTvk2ZeXfHa32TpKWLiW1C1LNn5f9+uwI
0qkxKW1FNj43saM7oKgHVgr02K5xJVB3ubsM3uTnosx3paJBPZdrnBqVDhMjyzwvtgGYcOzyibvG
StzQUHZkzmVsFFEKio+I+1QO+fNoOmhxQQJagDEhV14HcVDuRAZFbfcVA9PnYDGn9qTHEqozQKkU
sAc3c4IyNbmrVWn3WZtmqKNMYEFqK/PAkjWF+F8ebSlx3jQCf/obRIJ+kg/3eszADQpH1jERtKls
0JGSynw/6qhbWGNuu1rZ3k01CCWtRts6jf2gR8Z1YzrT+25hKj7Ic8UbysBOAm1GQrh8BWbzQvQ4
xI5w2j1kpf5gx90dBpW2edhAMHt+VHjzuTzixJ4MieWlsbKwh72IZfZ7J2zLQwfubVHdGrZML6Z9
lLSgEI3mZBNFNfjvWl64tHVy32w0w9eb9W4gLLj8s87/KihAI7bgb3I/q0xWUkd95QR05N+IOT1G
TuJfNnG27AHZX9N2ODeh1i0dqalJO25qqShbYTIV2MsKdPo/gUMGeBa6n7ZnRAfV2+tsrezUqIhk
J84W4zqOWwjDHQv1Txx3Tzr2r3kSnd3FkxVKSUcS8zXuWxirsgrXQjrc5WWqKGWfswHJUupQblj2
Cw3nIW3S2LIwwhbHV5XxAHokVUniXEyCogghDsN8MNQ9/7llRVUMIBTVn/A80+iL3GXAN0MJGZSH
atLncyfQttBDsRydWI5cAmFz2VRjPJTbqrFcu13cKH/k1adpxuSjsbnshEcGCvkWPTUmtvfEH/gy
mRNZDFwmqT34FAqWLKzeJYxF/moXiVuCjBl0d6mbJOVOM8knM12CuKAeszU3JcudVoA7M593hZFu
yzYPViawJFbt5m1zEyYzcsweUi15WftIUkK/oqz0lllDVr2yhyHrRreYWOjROUmRy5gUZMitb3II
rUTgT9eYrljysbJ3acnS99SifFnz2EhQSaf+oL1vtcntQu4Xy3fAL711vSuh/GiSfnd5r8966sl3
lY6eNsV5UmqZFoTFckgMyLuS1r9s4iwzk20hbnPbYeixSK8yixdjVa22SPPxoP2R7oGv+24jHdI8
1Da97hqZ4wqy9MpPldMN5/322bZ0l45VYiZ5gtOuH/jyUNHbUHvXrJ8MWyHbSc89nU4XKV2YK66M
Pp5tJ5gW1h1qs228ctBK10gLZPGrn4cxktOZXmW8/9BA3MwVQCigRb/pU/hozNV+LXjs5iT5rg/f
ixauOMduaeXv0r6452mNpBH/UdxBwDuuSqSR1hx78Vwl/uqMkBMMlz2I3zZxNB8AR76rnLJ2xXiA
yx3wTNB400fNo9l23O97Cqjy6IB5ol5it9X5l2kZHqk+v6uS9ZOYVYhIeItA4C+sYS4mrK9oF1LP
MDHVl0x57Wo2uZvw/vYGm3/WivnRjDRVjDvvms+fTooCMcrFBW/w6abuu7OW7pKqGgriUL08dM8W
pEOXOgkn84AMGey2ox9zC3j/VN/FtFEcAdVSpFPWLoAPDiUS1SJrrp2u+rF04+fLp+y8ozvcoqji
4F6Q3rUTUOjdShw8LCkOcRPwPgabO904DVKUWJWQnc0TcBf8NkdFDnsSoouaODNHLQSTPJC2E51M
gErFSLztVyuk7cSgjep1JXbp5ed6tinFkaQKp0GfCG7V+bMVWW7bjd5UWF5EVWqS5w/zsyUpavAw
z20MUrMgKXbh+K3guygJQTRI8YLkH2dbU/jH2aqSTQxcrLYJ/mC5/LzyvF6ICFMj+j3fMUTgib6P
wz5nezMgu2EXh4rArzQp9uDkC+p8sKzOxBdc3vU+yDAAzuh35MF21yMhrirJO3sECAp/yIk4anPS
Wcv6jPZZmoRByr6vwwTalGXzhhNwYkE6ZKxfptEUC8pjui+5uTOj7mtEitQlceZDQVZRSjrrJCf2
xIk82cCuCMPFciIWFI7+JcaSxjLdRWNcumGY/1UtUMpkvFIlfmdj1olV6bOlUYvhGW3GlJm9fNBI
9zmstMbrdEDaoPP1ZU2zyu1rehgm+j7NtSlgJd1iY/ZtZX9yWrt0rS6dFVt/9mSe/Cgp+MwZN0w6
YevDiN4PuahNzQ9JPwRcJ6o+t8KRZGRrMlVZnPZWvGUr/VbQ9MYYo/vLnnT2QYJu1m9nlQGtdVFo
dB5xHGn9rt2Hn9C8DxKv5g9mUB9AaaTwJNWSpHAz8CztORoQQdhdr6hJjt3PywsS+/8icp6sR0pO
qhjMgNSBtIFGihsbs9sm6bZLEn9xKpRqtP6rxnsMFCn3Ufy5l+yKhZ8ckaJx2qpM4BeTA0Lldp8j
ZccwJvdMwKSC9UZNKHz2GjxZqTg+JxYrsyY1EDZoMthXiwZ+fj3e6nwNDJtt6p4r/P442fxigdTA
axlFFgsv5n+aW1MtNTodZZKW9dZOn4xviZUiwZ1bnzj5bQ+FzW2p66M7dKDAykMjOTipPvmktlBe
DifiEb29LpoYqgX53iyzq4V3W2tY9wwlWNNJ39vReL8WmHpJ1/amSfLrrB/9y95x3t0hWGmIzomJ
3tM/V5EWttMujc2OCsPsp+Aj034+6QcNb+QjsymDQcIpCmpS4KTRUuqNM4ETuVoqN7eqnU155tpW
s9dX3H0rOdjG0LpV0z2ysQ/dNsuvWr3K3yvWffbcoT7IHGKjJC832xqi90YsZvJBQFW5QsUcg7vb
+kqMdkTgyowzV5XDnE+cbEpMPIhMuIx0FLV8jTJkgk5gQVv5YPlJ5gK0sKSbLgChQgO76INsY5Wi
kfD7F47qmCanFmKu8aKCliSUp7EJQC250rWHERrc9vbydp7dzWcTctEMl94QoQLLgnLCVKITOMbw
Jkd1qGOhqoJegFwBm2MtrKzYYcfe+W9yx1dLjYjD+3LPnq1JV22GaRVsKH+y9j9KL5z/PhyRxLKY
zuS6mxatfVgkTYo3shEYfv+AUn2B6rmznT/1YuoZHAoqXzybwDAThSq0mrn5Ym696zpolzEMPi/D
X+gkzW7f54E5MN2jrHp0NKBIqcHeXXYTlVXhRicRGlSEVZfwMNlmZn1g5ec2+svM7ttocp0qv3Eq
TZUxnSuno1n0Z5nSlVA0LLbmHmp/ghE0uQJ17LV1CF8honK2CWKjOm0Y2ExiWVJgs+Myrie9K7at
5XU5SPSX225rf83+H2tXthu3rmy/SIBETdSrhlZ3223Hc+IXITlJNM+zvv4uOnvHMq3TTHwuggTY
u4Gu5lDFYnHVWk4yAsCFyjmxy2vpYH4/P6ObewdJNVUVquAhlQspXWJqsUHRMdKFV5nxXOYPVi9g
utlKIPD2YSBmMw4pXvshLixqJKUBduE6+SZP2cnqm4MuQzcjG/ZSVN/rQfpNl4Kv50e2OaMruzwg
bgzVNDRNQLgJ0GBLoKD3nXTXcSZfVh2kEdQYtaPBRxXDSYrlG3C1PwDm309psZ+U6tgrkwDvuDXV
uKMBBSLrMhaam+pAisOxyCW0RseF3UaHCqQ7QyTov96cbKICKYFFtQz+Kt9lNOmiCFelto5B0NcD
E4e7NZ5amuG2SD4tM140Q+f8TG95pflqk7/PZ1nc1csQQcQnk2+LlHzL0nGXowHD6uvrucQr15AK
zovNuVyZ5HInZUZNtS0HujPG3unNT6ka4qQX6cyJBsbl1hok7sy4xGTmkYk8Q/ZToO/ssV18o5A9
w5xCu03J/vxsbl6uTYI/Mrvryvx93ogSMHviMRiXa0gi0ONyyFx6AI5zctAxk4PoVUQ/vz3OV4vs
81VYRddkiTYaWOwqeiqAtlb60q/MS5LJTtped/Hn80PcXr1Xe1zOCOEOSqhegvSbSg9h1LjqhPQJ
zO3nzWwWj1cz+Q5PVqqJYSHhR3fOYP7TSBKEzi/2xbk9Nl74MKAzPPPq1PlgZ/jaPrdLy25YlhEU
Li8pB0sCULL2f6UcsZhPmn0bn3KsrXG7NdDkQkJnx0fgWNtR5vcC8hRYbR9qWb50KDntmkMB5E2/
qw9kLyKi2nzZWA+JO++XCsW0Pk/QFdeaj9ncPKpDd6K95JZZ48WkeTBH+gRS8utmaR/Pbx7RENke
XvlE2EX6lOUJHs3nEoI2g02zT+gh0+l1bF1U+meUl0WUe5tuoTKcgKXphsqXuTrJhMqiAmRi6w3S
Ud9BUcf5T9l6hu3JkGUE09edKI3bvFKYK5tc4WuURrAuAzu2y+p/arHoN2gdVrJIStRil5O4FrvZ
7GgCy6fhFLQ0U+dOQtOK57hmFA2MMGYsvSrdsaad0Wd4RchEsAdjPd43Qm44lkS9c5GVYW4/lVWr
h72C26NmXMlEsS2QVoUXtf4tbLTD+f3zXwaJCwelFpJk/nqfNK1cjQWA3xN8pNcuWBMHxOzA6FcZ
ruLPbmI3flCK4wCbvfeDfDXMxYFGn5t5Idq/zChMU/F/1vAx1Vd73GrWYyMpc0vpy0DNi+CgyI3T
gNqWXsQuoExoXBVMLRvBuxEC9qdo1DDxD3d+UD3T++BfGSaGJv9FY/9nMOjNw/HVGF8zVK2iT80e
wl4joXYh78r+S5J9gTS3UweqrVci4qHNioqJt3kK4JVGCV9Z0IJ+SqglUWDl/779fhN1trbGBQCy
yOEyEcQ5NM+dkJWarelm0aHuTdtKO8dSkoslSL43xY9saPCfFdR2y10Jcu90AEyvLhydXC3lM0pP
XXCZDTIq2KcwV+xlLuxMUXcfWvvX2eHuSXpclvM84Pf+6iRY9oMd7E0/sD/cS7CeHS4zCulYjTQO
Ufp4kVj7e67HzTNgtfjc1u4hzi2paRr7Ut19tiJyGbRDDyyyJbiMbAd+XYHiNZtLIGjenm+TNedG
1GGXKXdkOYyehKivzX7ozd8ZfqYi6FH6CKrQXNnkwi8F3nCYIjyNoUfHM/WvEejhOwNYoXIWhAj2
Te8ixMoSd3oPY6tJZELmJaF+mwSfxl7UlrSdpq9McI5TB6MyGgSndekNbpc+mLvaR6v3rk0fQieH
WJQIYK1t7o2VRW7rDyWY/mWSQyWqLi66kqr3E4WIbTY9SDP5NtG2tMtKuo8t40gbw20T6stR64zN
4KYzJFgzrdxZZvVDsaLveZg+44H/QcrHh2aWXY11a3bd/Vwvx6Qht3nXFFCB7q/LQqltuQKGth5y
B128NzrzgiJwRj3xuq64Mgq0bJZSDAadxCV6eqNKLW5jfXirRtq+U5vQVWZybZSpiApie5UBT2Vg
epCI8s5i5gD4tqDm0hdQyAyP5EOPEKb+2wJflxwjBP+0Auc3Q5mnF8u+Rs3VdAZPdSxW5UX0S76d
j3CbOcrKJHdpkBd1mSgzaTWfQXkTSHelVrthrrsRuTtvSjB/PN2lrkRyW+co/oC1za4KxZnxgHTe
xPZpthoOF2eiMW/mhilZMS3TibXb5I58xzDMmeEWfjC75w2KxsQ+X+XtAajF1aIEx0tSlGgYvh2V
2/MGtutKJjDRAJXi6YfvRcnbUDIlBXUc4o+eLF+rl8o+OHR2v6P/WdSjsSuO474W3WU3x4VsAI0V
uop+cy6iaU2uk7ZCkaWBhgD1m0+Jy2iifcXHzfZafJ3ctGcRHUSaOADfKbaSkEZZPcFeGIQ3tC0u
5OxBMJFs6d8FaQtP+oCcUHQ0cPFMaVB8rKGVgsOVkdD9/eG65Voo5lq4eCjo4ODzRohIp3rRgRAT
2ksAfIdARe2UGgIXxZdZJAS5FaxXtvi0MUfiEGY6qGSNqNpZdQqE7/duFD0ibp5CazNctGhxChRh
gCF9NEHZTByoircazKEGBD3n0GnZgfRABgsII/Y2vsqPvT/sVV/9qV1CzQIxsRYExK2duDbIefQY
qCSuahgM1NRL49E1qSWIUpuLxS6i0JI2ZMq/DUmxlBd0boMdJYVdR7HTh8/t8PP8ft8cx8oIl0sO
VKqUSMI4LOlexj0iEN0cNg3gvglolWmi4YDbC8SYS/RSdCgcNuONpEY3Y5qKyF63bkNADbPXRzzB
qgZ35GbJOAymOeC6MO0SELflw88sv8yMmySdHTTSCMLe5sK8muNZWKXOmIdAh7kemELQ9xQJ1JWz
j2ywlRFu3vRQW4BAgZF5zuygvs+mL+dXfrMWAFYVHIMUPXjIVt4eSnHaBfUA+chdVFx37U1fHkvZ
o3oPOo1nbblpQIjXhpdK+jmeTyq9y/VHaT5NC/3INl/9DM6TLBDVRUaBugshn4n5gMuZVAkI8Tab
QtdDZSu6On8no54jowHYO7tE+umlR/NWA0JXviR7ER/KZjhfDYfLwNspbrp8xqwC1mOnzY/QLC/V
9lEbF0eoQ7vpWytb3FnV5UY8gzceG9FAKXD5nNZCdNa2CaqxrkbZQMP425krujYtFRPVakZhozmt
XY8nNMi1YHdhcgnVEe3JIgbiTf8yf9vk38iU3KrSMmGXGOkSAmsgNckAHRc1ToqscA42oVpTzLqO
LtRxvIe002Ma9D5eIwWdE5u5JiqKBuAheG8EGvLtDLYSDUf8b7gZFGz+ti60bY2wyh7AXnhu45y6
n+QxAjAKYQPdvNNh2Rsu4NMuA2H8QSfv1u7AO/tva5zvVuMiD3OCPPoFNMvohizQNdnRrrNj65rs
gotKKI+1edavjXITisevfCmmhiELpGvDGU8hJKad8j+tm7R27kZHyyWNIwiWBKvEp4Vro5xbGxIK
uLH0j8j6X68iW6Vz1jjHbpRcL1SCeWVeV5ZokmY92f0IIA9qSjfzPjB35we4FbbW4+PygHzugcyX
FLz0K+Z10SU/Ayj3OXqFCr+skhtNmQQxecv91ga5wGIWaOilMSjaaJihAafOP7WV9R1CYLpo6Zgj
/9fJRN85h+yesjFQKqZY/wGaD5EtLqigYTfUYwpnf+FxkE+/hWj/RI7r5Sr8bmSGbIEawMLLLM8O
0IYj7l6jhRevWj/QOKFOVFaehC5GZ25BPWNUk1sUZD9J0HxKu8X0ctN6qpNEdaKseiil8hiFmuwY
SV/asjwbXtWoD9B57GxF6VJHD6ECm8vaQ0KM22yRvClC+8USNo+yWXutUVxAMcvWpeWgk6Vz45KM
7vltuXmVQJPk7yEyv1yd3IlSBZUCDspdC3KR7hN7N+iOrBbY2NVRfMHczBTW9rj4GYdmbxhMNoCR
mfwdRGora12b4oJnt8RdVFEwVSTdaZw/U/Mq1266unFL+pxLn89PpL4ZqlcTyUVNfbDaRqN17mdV
dNHUUYSmr+9R1FxXFtpONXN2lTrCYk7DNcoVj+o4QqmzHU8g4PJ6bUCrzLirCuOYGeDjKerAl0ni
GFYKIh+0WIKhxyy81Ewfak2SXTm10G5vLHbazkd1MR+tUi2duR9PlRrYUGF/jkAlcJ9LyV5pa9br
nF0mUn3Rjya6SazyIpuCxLZatbPNVHdHtLT8CPvkp0q7zm7UuXehjQjsQZRcZ2ZW+2GoH5eoNewh
VK/MQb8A71TpC2ZwK4ysJpA7AfA0GHQhk3gwq9BBZ9GCnKuJDueNsKh3zqO5wC91SylNBPCg5BDu
Wz/1G1BHiGve22nCajBcuJ/UWi6XCIOxoIM8HWrf9KajgoTuj9KEzVi/ssbFeuBgoIwQwamYLmqG
8gbaakwvog5BZX/X2MFFdOwSzxCV3UTRgwcB6a00gyoBw4wu35AFMWpl6MWJyYJEE6tzB0BqLdQI
mNI68SvohAYHbBLP8pkillhgWjCvOhccJfBXapaG4aXZD0ACbTDw2EM2ig7QzdwHXEGqyjqAgVJ9
G4O1Uu6CqJgLH9LEtzkt0Yanas5A892wmIdBGY5TYVyk1Xjd5s19lkFFpjIFeL3NoVIKJiG0i4O5
iAtfRd73akq0YGdaz+jHAqdHMdyc973NeLwywTl4RVsthjhO6DfZdTEeuyy/mZXFV/p9UF+HrQBY
8QJHeefqK3Ocq1tlBUge4818EWA9wTEQ8Q7qXXUw99HOcugdw2wzSVZdQ28B8J3uXiRlvxlugBYH
fBoTixrT25WlxtSkkoUSk16ccnLZGk+ThnrG4nfgBpBKP+i/n5/jzWV8NcgXIGcofJS5hmqQbn0N
h/tSOsmi6sxGJoskj91/gOs0UQx8O6ZJUao8SDCvady5qfRJHq4zdbDj0W9mUXFrq4byxhgXR2M5
McvCqkpQGVFfdbPr+MY4SAA24s1N23WQlTcPElpb789P48ZhDrMA+IN1B112/C3PDNoQOkCk8Cfj
+0xGO+9EcIbNWQSbkI63BPQR8BQhlhRZXVx2IE4KviJtsIMw9sYI/BF6aOvD/vxwmGdxrqDLGAWQ
uGjofMcDYchGWCc1aJNUiPw5tVQOto4isjtI6l2htbUgoG3O3soct2jR3ExtryBJl7Xgdo7TqyGZ
Bd69BRJ7MyTOs9CWMraxBuIuxegORqa5Mmnsmvwg2jdz9KvulMo+igKH8xO54c9A8RLTYEw95juy
izKZpB4SqYUvN7uuVRwa3up64xP1Pya4j+qltY0g9s7b3HDpNza5sEmqKLJAwA2F0rZ5lJL8JMfy
vqKaoI6yuWiroXFubS4palRxH/pD3z4l8XCbBVTEnC4aCrcx5rLKpzIDV12lXCrLhRQ/0Q/0lLyZ
LW5fxBaOzToAUkQfenZ+Jp9SqdcF22DTnwiqdQDt4emA74NIl7gp9QXcOt0YP1A0c5XAj6cTPYTo
zzq/+lsPjzosgDzO0FTsPG5AwZBBYjiaQ38BbSnNbVNWdkEaehHoTCvk6DUa0cMstEmSevF0HWaa
1xSTQ8zbXg8FnAVsfd7FERWYZzwGmAqaj9+G/jZXzDzRwFiuZU8QZXSbrN2p8RPR9zgQ9nojvJ1u
RsmVQW7DgItqjnTGNSuB3XZxtYfsM5reHA0VZsp4sNKD7BaV8wc0h+weem6o3LRTusw9rujoDT5M
EGaAPu8LYaRmK2BxYvJHZSAKaRtpoA6qFHTz6IgvlH8vmNqyiMalw+z6gd8pNnTUfI2A3G526Z7s
NdFBvnUXf2OQhYTV3V8KFXMcQUT0Ujn9O+1voS0WGla22mjph5rRiv669y8XTLqKYffinRAys7V0
CAI6Qe+JhmvRW1NhPs8E2AZsGqPzShCkFEKn3FyqVxN8BT1Sai0sC+yOJL4cPYW4v1oBifJo+QmI
DD6AoQJjz+8hvczuavaokrR1H6EkKw2fSTPafRo7MoIBcEOieLNRYXtjirvzNOG0lLmJ56IPVPNE
08iccDWsatQKC7CmF6322WEiav/U85gGgngWtzfhahq5DT8gH0/zCvb+vvi0edStTHH7PQ56uQpC
mMqM1NU06aEd88dRESUkRDSFXHYglbGq1yXubZ07esuBAW3aL01vGw/TDnI8u8xNfSnet2AD7xyj
uwjdLrFVIeBnM1yuhsudDFNEjLAwf9eAawfVqE+sK7axiz8oI24ewCtz3LnQF1NXDKxqqculK2d+
VlhO3DxEpojwZaveAHcAvykF7BiZMzewRpapukiwlIMM37Vs9bL2wZGfHCFqfhBv0e2BvZrjBpZm
VQ/GOpjLzOtEeex00zay1pkh2ynIK7Y3zqslLkomOg3inGnUddg66q51emwUb/GZZKJCdqJuo//i
e7/t8YKJcjOHaTXBHnum+8vDZns3vtriikQdQB3GwpQu35Sl1NM/HNZ/8Ga2HTVfLXJRM0zmqlca
rNvQ27/qUlJrD468m3yxNPz2JkFRQcPpxvA4b8NmupgmWI7GxM+r+SElyE3KpQOYIDO/BjQlvmCn
bI/t1RwXYqCDik4xpr319ysnGhnnbURNoJs2BLkfggeltyIX6oFN8FPVRX69GZ4NhvtBwoWOO+7k
GdtRa0kbFaANzm2rv4qN2B6m+/MzJzLCHTe60ieZDCEUv0kGZxglt1OCk6wu3nkz2zFqNRhuPxiz
EndZgdwqOfT9rQ5IsuQMeFw6qQ6JwDcqYubZKvviDgDGbINdSN6RWORWl1RzgUfwMPvRuWgXvEDX
kifLP9jDEZhbhZoTbKbeZeMrg5x7dXJRxFnRlr4Ro5rdQ/QhETG4bMYMijf9F7jlO46JAbQc1pCj
aMH0TpMJAbF0Qr+fr1gBXTn9gd7pS0/nu1EBlwjaMxRc37FJ0CboRkOPsQkVG/9OLjge9sNTFjhM
9EV3yFP+qXpsD43/ARCNjje/35Y5lw6VUV6yDMzqMjCK2hg4ivyVKI1Hydcl+8grgQ7BKcOAOrsJ
pnBufybAWpMZTMo+F44Hr7EjXOKEvF8sTPATuzbIDc8Crd2iSlroR3PtaPrsNRGx2xgEidZXChK8
D/jf2hwftZYhjc1ODX3kCIyCf75K0MRnNP9DjgB2JKqBC8SgJg8KjhdjDi1Q//lEL+1CP5iZL5ey
PcSCbpGtYIwCKEoPKirXgOq+PWY0aWoGjY7YmAmeIsNwcPMaHCR128VOlKSiquFW4y6I6F7tcblP
HA25lkV4bXe1k25jGh9j64kRxZUhxJAYUVwedPaE1t0AVyxRqX4rxBBFV1Af1QEX4m/fYwjCSWAz
pF0lgxtAuw711hbsk62DdG2COw/mHMRTjYQU6ANXq61wtrbF+Zw0t1KeB9DPYaoDiu6pIKQih84z
Je/PsErsC3mfWxvkfG5p81lJW5RqChBe03L0huahN27+xynk9mRYFLXRdshF/i0jKFfslgEJeGEZ
QTQgbjuaed2qi44Nkcb7MUeWMO2zRMRNtnl2r6eNS8PHCLQUEFNle+JX31/p/KuSIx7SZhJOoE+s
6ESVNbxsvHVpElqTFjFU9RhTtxpz057k2bNAT9gGEK4Md1rd2AAB2D2aX9LPgsXb3pOv1rlTPB4X
dVAzBUfsiUHZ4nnPWn/DS9YXEs248Asbndk3vt+UrxbZL1oVGLJc0tJARVrOUldG/1M64yemQfQn
PNH/ZS1frXH+PU5JqCYZ1jKfHYBbXHWObeBBLkyfuKbxJBbr2Trn1svJOXkoJXEbQSprl0O9INTs
yFTtsSz8qMYLWfQoWL5th3gdHufhSFcyo2BA4gFSyict81qPHlFqSCF/GDvFmNvaDpyuH8w31+Pk
vD6pl75HPGPL+AZm8MeaRMKl5Jw/qEKJlhbYlVhZRXMyVzLt1IGEhd/50bMqSD43zx5CZNQrcR95
13ZTAPLTzUwCqbQGO5Q6G2QuosNHYIMvWTYUlfRIT8MXviiQ4Bu13RU2IzCbUNHWLrvFr06im8Lm
Bn0d2Es8WvmfHuVzFjGlWlk+plPoBaTH09lxiJ9l0TPZ1nu/jv6UfyfxZUlXttIexD7pBHUDkBez
xtbnvLYRtslj+8xUZA2wJII7WoYnOvmXBmIx8xMY9san9EngJ5t50+qHcEGHqC0Y1ZqXUnd1mCJ/
Vg6ZdUwR6n5VIFLr2HaH2PDEYqGbLroyzUWgWe90TSaQ7VTT6Fq20uOoIMmWdcFmEi0rF3eaYNEW
a1Zzf0mK24QUo13H7WNF6/pKmtQ72g1xKDDJHO5dJF+NjAs+yThPJmGog8Q6DXLM+KShl7Kv6t5J
qsiurb+Hz77ZTXzIATt2vEi4DkoydGKGyBlV6dSYZHd+s4i8koszTVTNvRmANzQPA4/WmEj9x3kL
oonjEgx5DvuZLNDhDaxPVL0ZY8vRCnrd1Dupfxr1jyU0rwvF0+9UeDmUyxKnhJF5xrG/mfZNeTSR
tJcuOCn/gG9nM6sgugaUjUnxJsmtVKDWCbQNNCYCrPnKDi8xJ8PVbP2oeCnsiULa9opRBq3WwbrI
F9+KvGuLsmFv2MUuhMBmq8bu+RXbztJAqvmvCW6vy+M8K8VgvoCcq8MvJUMFxecX0R9hjiQaEDd/
2hgvXUGa0Jeg0kgg4qG4qcfIpBsPlPQhqASjB8EAN9Oy1QC5XV9EYK4PIiX0WXtwRF/ag60H1u+C
B+0CUcU7b1A0RM4HGq1NaR4C26BDAiJtP8G0YM0EFnggZN4lU6TJeejH5F4dHmvjcH4E2wnJ65Tx
uMfWNJU5I4hH/ZH68Yr9RNuDE9c5b43F7/fB9vcG5HGPmimFk2FN0k7qLHsOfi4NXtsheHHeinBM
3EEZEAkqBSCSAedZ76m74XrZJ60TO+WhdKvJET5BCLbdC4R7lSGw+qI2zIBtsNvA36rGCEfHJnll
bcyatJIIiqTsqvq31KOiFeNChqIlRpAlKOgBYrkHi64/F8UVlJU/dFy9bgwuVqTJkBpLq2MGh+OQ
1lCKjgWbQjQQLjRMmppMiTGjvyrwNPlzm183o1CLQGSEiweKHkXt3DMhLJvdJyKHpo/DRXjJ0B3o
uTMBK+z1kwiXsFk2Z2TJ/8R1g2uUac0mX9DshwB3xx5nC5fpu3WQgrJnF31VQjcWbUEeZJgsbTtV
OcrmGviBnXQ/7S2n+ZkSDLOEvU70qiI6uQzmgas9n5QamXUJZNqj4f57coUKTq7sD57zBatocOFD
AfMI1IWr2O/0n0FlXBkGGkIt7UkQpdjXvAuGKlGhzISiK1BPb8eEJvGOxAqQhqAkZzde+jXbsWV7
QQ03IHcXZRhbDXioz6DLHjV6sHny8jeaXJdmHWalD0nXX1IZoGdTcFeLnSEAPdv/i1Fu6eKhTCBU
Stn1Sd2FCa68JcR2INHGnAJE31B1cStRiXlzCVcj5eY2iBsrK+gi7ZriJm9R67U8WRIxWbPY934B
X6eTnd2rTQld1mleWixgXBp2MVd2EfTOlGuOmYmi12YasBoPG+/KlJnOIMFScUqrxck0r6RBqCy+
eYatLHCBfpmKvq6MANQP4D/3Fbf1g8SlYAmdvAr8O8KXt22XXhnkQn7XzRFRhqDw9VabvITMEK9L
9AASqCH09S77sov2wUTGzDZI9KVMm/hAsmHBx6S9O++Km1eZ1U/hzgZSZKaaE9QPA1DcQkSwjmZb
o6e6UGxJuaP5/Xlzisged0yAF0cfkwlpKrSB8ayjOWS+ZwUTw84tX3FYz4nlDoVDa+9jiubrKMBD
+TUyjDFgRNi2kdNDByv3CIWWr/nAmmuS2REHHsHu5UUsBrMiABKgnFjL7ZUx6X4mj975ORWZ4KJM
KUmllASIMk1M7TSI7VYVWHi5751xdx67jxyv7ysJyHqNQIxwRHddX1ySEvyPJILSEfi0ag8uNDpW
ZzzR4DAR9UntaqczNV/Pao9M3WXRQXqryI9GBNHpoaycni7HwFASux3Gy7oLIS6reSh5tjbp28jR
g+pyboZ9Kysuoc1DMFSjrepJbE/oBPMXGj70TAwo1bVht5DcA9u/r41QmyCmnUf1BTpNIUQKKa2x
AD3EYILyV7sIQusn1ScXHWsoJDe605bJbsiqL5I+nKpYPnQQNJHL4JAueIGPc9nJ6Hw5VLGD9j7D
jtsevHySdMwl6b5sZsmec7nbt0Z1MGbcKpPRa8zCwaPUfUTzQ5mCT2sqjZ9Gmu0s1l6epYJbzHa4
Z/kP3hTx+Mw5VDSrcdI0iMRW0NoS+WYYXmeKOq23vfa3Ef4qljbRqC8GvBYiZGN7NdSyHWJkcn29
zJfzIiqsbu/oV3Pck0oaRVNWL+gyxdBsI7pQDEHUExngXKYlTdyPlIR+Gc82+F0Cen/eJ7fTRGiR
/LMsPDNrv0SEFgMsaD40rZdjCZ29//k6vrLHRrw6JZVUKYIlY1MGGqYwvuowsPNDEmw0nX2+siDN
YaLrlo7IHYJ1fdqTFI8TrSAz1NjR9z7SvM4bdxYXqaLP0oAHa3UyU49ks2x3M/QJ4EBuFSShHS/j
ZRww1rgRpKjpcFtC5tOeMnITtshBukl7VvKmtQtSHdQ49vH6XV9Yk3Jp5sjNdfI5xkHX1O5U283U
oBGcQCVgusmt+akKjNOohl+GsC6dXobCtzzPh7Ya/GAaB69efhZd/kNR6u99kD2rUnhXtfrX0Jge
xgIU9HNlfCdDOu/0utg3BhAg5xdg+66jEQONp2C+QbPM2xWw6gq68CrKZGlyxw5PXLdRAE+SO8Zn
3hzFyMnNjiCysshlB3RRijgO8eL9q0Lyr2qD+NVt219WlrgwllQl2qAV3OxZHeFvuSrYl73bZK/G
+HpqI0VTl1hIA0hf780gumnT5tugL8qulKdTqSTHvjanXdwRkaQz2YykK9NcaMtHCWdgXuPm4yi7
JLE7Yg8HqJL7uRP7wZ7epz/qh8Fm4uRobIYsTWFb0Ej1miswYe6ok5yE/YDsinxuNrhgmGUqeFl1
gPqTQ3Moj8Gh31VX2v4Pysrsm85Z4q4mOQ5eqYI+/IcWefOKspppLiKq6GieCwM9XiGa3s0k86B9
50nTgxrVgvRoMzKuLHGRUa8S01xkWMoX86orTF+rpOvSUH4I/F80fVxstPDWP+IdKPRp/ik76Lux
2gVQdx9SKKL9EWuNaGBcwAGiLZUIBED9KCQ7CTG/7zN30MFK3We1/E2ti25vxLVnjaN6WQUg5Oj7
QPqW6Vp2FQ3zKVn6CP1bqA6en4nN43s14VxYQh/pWPSJBBwAKMFNXD5F1KH/JfBB21lFVy7oxrgl
HUuaK2OKcDQeZQdlnmN80v3oD1CY21P8aohb03hagJDUkVnXyyGcDlJzpRmCZ7f/cm682uCWccHB
V5cqamRt5naucUw+syJZ6lQN6OGbI8SjPcH6bIeUV4v8AiW0GlUzj/3256C4eWYXiovEffhCnomv
Zk5DD2DRIX5xaRzxyc7yqtmu9uEBTXZ3auDpfu3S6wiEZ3Vsa3fo2IpVB+LP2jXKlwdcEsUFou1w
8fqTuQNIaUgZJxN4ydos6by8Ha7CqPPUbLxKteiuBXbXL/XxoJH+tm7bHZWrr5qMONmkj9qgOG1r
7WplPpyfyO3rso4eCQ1kXJCb544LUhd6CSbhwge70uz2ofUlL9KbqFY9qRhdJVzcrkajuGbh1jeg
WaVSLbtPgpsqBrMu1R+6lJhekVdPaVhFaIQOhIW1zaCE5jpFtphH8u34ozRMsUUAwGvx3FAzVCG0
iH5otuTnu6x3RV1b24nCqz3+Ck/1bsF15KUrZv0EEDqD/wfgrk33XFnj5n/O8r7sE5xYs8+aJZV7
xnGi7qXAoa7qK17feB+FWK2scidyqspJkDOrH0mGREPkDuW+kaaZdBUoO+mnZDIPvYm7ikUEIWE7
CK3GxB3HQbqAaA5ZF8b0/4g3UoHHBtUvZLmgBPI2Xa6VHvelPIx849Q/pvv6ZHrhgf5Hx0tE6Ira
lzebxtbWuEBeT/pSj2YQ+jIER0zZLnpbfQqPxqfFl3fjZe7OFyrYzMNr6zJG25gG6TPjA+Di9U/g
4nxi1aQfFNwPCu3HNIFXLqW2Me7k+ZsgKm3FSsrU1Rg1oIluj7czm6hVGoyUPVkd6FGxE7f3Wz9x
m4vsAnpVg03ceS/fqqLHzQ2zIGOlkAGBQKZF+Bq+RaextdQR45N/FuG0y40SglKzK0WiNt6NBOON
Jc4BtaUuEkIA2Bxj7dB2PlUK/+/n0AB5hKZqJlhm0Q/3dg57i4Z9McgBkH+aP0CT7jHcK/vuQrsP
D+bN5ElHDO6O/v0WeWOV26VB33YU7FSpX5afapzInfE96zOUqDpbMD622bhc/40lbjNWETjlZanN
fP3O8GN00LTP4DwMXNbApTvFDYTsj7KbHUVtGBvhDAz2ICA2oHcEeUrObmJJhTQOMeTkuyMObqtE
t2QkhJNsjk4F9Qco7BRi8CA8FCkKgofa7AX5Rx9btPlptoW/wf3gmL6xq3zttkQDoGhat4f3apjb
ma2Wj0PTo86jR3bHpH5Q3CCfmshuQDK2b7zFs8hij3fis3DLJ/BgB8F1MJlj43JbJx/1AvxqCyQK
qOr0wTfLagSD2xzbygK3dJJGAeVXcBHNm53JeD+UCNwfRFRG2Vy7lRkuOS1aSDaU5gSeMnf+GQBW
DMorv9qVP6zchsd/DiC1E9jWsbkVd0RspS/Geha5NLMH/UKRtUbqD7vuckHgLE+4wTmK093+wUPT
Rh5uqAjSAKYzOteXX7Oq2c24wTVzoeOqCE5O5bJ96Pb5IdtnN6K0bHPpVoa4E6EGr5GJIyf1F0Vx
QNLuE+02oaIy9NYBALEA7D2cPZbJv72nCumWRlYxeVnrFll2nUH8EoXJQxsoT4L4xTK7d/FrZYtz
NMVaukmRIgOdvLITXqTPIHGEECxxi2eROttGOcpgDZPQI0aC9K6Xa5oGCCQCWYpa8S8CPcbD9Ae7
YWv6kKdTC7xoChjJOP/C42Ec1GhggZ0OUojhcwGgRAJw0AgtrXQX3plfAie5XIQQBrb6/FyuDXMe
F1SDFrZtCPU5FL1w33OBnoAIOR79JL/xsx/KJ8HibcUqABcZ7RqjlOEzBZN04whOO2NnPLReWl2p
u/RF8XyscLJ2TgOOMlcUmjdWESqTOBGQGaG1iz/QgygOp0ABykZFgyh0GI+FBbmyJbvMUUgmkXZf
BaNdVSJl3Y2hgkkVnYCQYoACEd9jJUlmoppMuiUZ8r0sPSdV6gpmc8O535hgP2EVRUjYaqjwIFVh
2i2Y1N6nB/jflQJMuN84sRt3NvkmCilbN4Y3ZtnPWpkdSJSHdf1iVtnVqs/kERmD9/+Rdh3Lceva
9otYxQSQnDJ0t1qtZMlxwvKxZeac+fVvQT62KAivoaM78kBV3g1wJ+ywll25bYsMQl6glN0lF+J6
c7KLOkLVJ5vAhhpV6g1B0VAS5UQh4MW5ODMsgDg0ZNXTuZagqoIBkJnDrv0eec78BnhHQbh7IY4z
vlrDaC3mKDH5uq6uZYCub7lSrToYwbZeVX1wXllEuqKrmPpjpBavsR3yUDFJwWYqgSC+nw1tcfWx
NLzGqH+cFyS8RnC66TojUNDA5fJSPbRiII5aYKI3df4hzq1iWy5xrH1LCj9Ta3e1721bO6U5UCw0
w8UK7v78DxB4U2SYcDBYtcWgNG/vCdBj7E5N7F2fpn7Tpj96S18PAxi4bBOzJP+bME4zU0dT05Zt
s5jF/Zjoe+y87GIj8qZ59c5LEtnA9licdiZxtI6GBfytmTwOQ+M2uQQVU/zhNhfHK2Q5Ajm7NRkA
FVo9h/VgBcaetTvYaLmsaSb8SjZIrRiSPWCguHwr1eJKbZIw3it951vTR7NXXSNz09iWeUmWEHBB
DofCsiu0EVvEBlcqGlaVVlGV/F6j/K+zqaKvtBXGZSdtafcNMYBtmKWhC4AKb2wkGicKZ7BgdBpV
qgHNkLu4xGmKBUCb9g6jc78SJ+gWjDXYX1aMRVRoAGfzcGXO0mqiIGHFFMNfqTxNSbYusz0qM2qp
Xe+mw51CvoTdJ4vcKcmjTX6EAGWz9Q/nNV6okAabC2I4rRqIxV96kqHqyrUBfut71yuEV/ssjz9k
FCvKuGpY55gK4I3oJDCfkFsBIvmJRuPeBGptovcy/RQktNbmlBann3W5ms1SWoxD2d7/0c+3UV6J
9sZeyOLU05zzFbTl4CdU0Gg/FdfWLgkKUDbTi1IPbL/bLTtwSbs5ti/0g/o5vWRZhGziXmgjm2vm
AkRf9RZwf1V7p6a6VwDpL1dld8r+i1c2TxwdVFhY6X/FJQZe6jaPmFv+vX3+XyGaRMCFIIhFWGUY
qtjL4TTVrKd8HnTKeLiHYCrw/geKufYh20eKaxzLICruitF7w9NB6NwA0YmqiuO83tCJaG1XujMD
t+ALWweKjut+2c2B7iIRk/pssUFupHHRDn4F2yUGiHD5xQxW43+XmgC5HaUcy3g9izy3vbXEI6oO
S9S61XKVZO+JQYz9DcCWgEKw+G2qvE7bIS3ZBOvSHBe19kFAh6ZMFpQgoZf4MpFGbmVxwVVzyoRW
OSPZtbx5Z4BaysU4K0arU0TaYLjBRLwk4xN+LUI0tIBAqUcBj/fSfWKSVa+VAZV9jFYPgeMCiAo2
rtML4/gmxDmRLlLU99AQQ0RHaf+lvLJT0zJ0sN/HcOAzFE2tILn4nT/IuUKFp9tK40yO1mlarV0S
7fOL/qIApyfQ4MD4xPZ7VR9wnaPkOkVeayOPx/Qy6VjleYatE1tvr5yJXlSr8vMdSkJB/gJgHuz2
vQK7WhYSLUnCAN+vVE/1LNWPjia4MFC5LAMgu76Bo0L80Z5FciadKdpKShUi39PS+n8+moXFXBg0
eQVFZbZL3SYtmoTvkSYK5xS03X+EsS+6eadSoHCqZYIOKDjdftDc9lPTuKrD5aCX2aVtxTexjsnX
2JQAx4qmyJmPRB3MQkn2VZEjKxUtcmwsgrND/kf0N+Hn28hif9+cMawrjEzW6HH/xVFVAnv0GL88
C+FldJCoqOjVuj0c51TWdSR2lQDnq7BjMzCVZgz6KuuOYNT4Edb1yTCiu1iNP1dt8Whi3u9yLZTu
fiVR5QHj56uZp4ubjMavIu4qL8WrRvL6Ey2UvLh97qsTvHK1GJNTAGBii2+pv7oMnfErCG3fBIQh
cuzbC2EP780XSBRq5YBeen//VOiINp+cs1gyJV0HuHagYFqabyHxtmYZzZHsI3NvzSqJMzUxMMcT
ZcZVVmGEUv9plP/MGNhqTRmYgew8XNio7SgtSlNN99bQgc65uI/i8LNEa2UfiQsWUwQS+NrAR1pv
zPKyxSBj7qNWhiQYE5oI9r0UdUymh/w8hNIRaH/7rxe4mS+SI1NDG/sM1e74hkFNobd7Vgt+oYGQ
NTHaUC/2ZdMMjw2orveOkYBPNO3wchk7j+rFcBiacfRT+Ay37tvKmxtLd9fVuVwxek/G6nJUpiAv
QLzmrMZO7TLN7RNHcyWfQ+K1HM5raRnmyGn53qAjUTB+SSIl7WBaNR4DfQNm4dm3C6y3YNs7sDyD
XGLTHAhb70q+Nm7B4dxQBUqhoWUa9wfrKPYZCvTTOIwve56LintbYZwPwvpc7TjKpOxK/VMTnobk
luo/JN9M9EzdyuDcTtWUTWsr6Ldj3dE8/l7UH6mv7pYL0Db656XJlJlzQE2opkM3AtujVUjvE3vY
JfZ620SpXxfphZNi6k+PdpNd78/LFda2qWmaKNnj+WjyWxvA94iSatTSvY5amJsko3PAW3KHyXXP
osplkdJPephXyDFJ49dm6SUmKGxSeyhcTILJBgTF1/D31/DrHVaPDWd1xZISy6gBBf/Rid0SmPAA
Ivq9spi7Wrt7mki2gF0grfQz18s/oze3wS/ia4NKc6MCSvtwZFNW871hBGybNyMAbGd7ofVyQ4GE
xLaI3wNSh0D+fHjOSRi6QhO7QYIQLw6Yu+zQRaNGtsQozkg3Urh8JgvDYQlLtpe/N4+FflXu0h09
MZy1qrt6H1mWhbcY+vSo3zkaP8CqR40daSugidg6dnJQVh+OQfnRBpNvnuJjhl3D96g0UNAcdNzw
mOYHAVWG1qhnI7iB6Ccj+ZhkvzKz9CeUDackd9UMTjHuPEL3xCy8IgeaUBZL4q/QAz//BD4WWoUS
rfpUY63HLILOWXdaYkiOKXSBYGvQbQrSEkq4LCJNSzTcE7zl8+QU2oxuo05kuS9zca/MYSODyyIG
R3WS0MbUdBv54IJGFDGTA+MfG90Rr3qkEpHXWPs37Hswf/dKMusWqaiFOqhiv0wyASna2SEYZnYE
HAl+uNce6h90394yqMjRpRTzuc3FBIogKRq/sLRFN6K5QNbFxKFJgfnb8NuEjXBQNfhW5PbYg9B3
6QG8HG8oNAkvGvOBKqxEgxPm3H9fhlqf1EAsdlYNuz7f58m5UJCz9VJKYmFU20ji1MbQhqE1lb+F
wuT4B5BQvuQqMgIL+qmDOQ1FJ74vRUhNFDUDQMGglb7Sm56afn2HqW9FcDEakxHqBH72cKfdjL7i
rr2XAK/uNxIXwGffMJ3NnDCvmFuJ3JcqpxWQAQtWH9gmvYWekVp8R1YdMIaxyc2075ITii4Rs3kM
iNkEBBLfNiq1ctKtGmkVwwpIDuoAA8hghgBBmvzWtUFWopWyB73okBuhPJxcGOVlMY8oJLwH3UT4
cNhK4/oBtlWMYZ8hOc5h0jjl6gMRocNiAPXTCogI69Ub0lWR+9wKZVewecXWM4bItBJHLC11cRuV
eINJj3pheXkGbKnO3oEt86IpivvG6K6xAR9E2vywJM5DUTYfY3tZ9+e/tORD88VLACCmVpoCkVQh
3+cMwH1W7P9vEtgv2Bx5mGtlilvccznEvoHdmbSVKY7o2bm9VS4vrwC4TtQOt8pmqxUsQD/ZI7l6
O2WkyJ9tJXIeIGubJYsY2fN/x4yVfSHO9GM2QGtXMXYQGSP9fR9+Ov99hKnZ9iycbw711ug0471m
JzNyLrhPfdX1i4l5HcGDTYq3K7k7ftExncgYZxaO5kTXWMcBDbJsoVH4ktncHr+hYmvtv/sYbP+j
Kp6QS8s66F0s3WO4K12Osjev7FCcD9FnZbYnIInusKI5DaWbd48SjZBo91N7c2Oy9biaSVL8W1P5
j5VVmSzOPYBTo8hAaZnuwVTlji11UxM11SW5MO2jmbNNpKtiTV3bvMwaGWGiTPV13nEMICnuGGHJ
uyKOxE3pnNOIy7qdlyHCnutVhF4DOBW0CNjj2jH7yVgn0Q0OJB9SJpHzHQXJ8qIv2XDcBWuVNs6p
PzSRz+YrkaekgeNns8wZSwz8aQN4ozyAd1s7IH4AMfjEHrNFwCpyxYWBBSV5OY59ID4v2lof500w
WIlXlwkkyrnQ96Y2fsjSNFjX+L8TGT71GFRLw1A/tvNfxjDDyIomJ9gD78xdpwDhdZR1YYUHwS4J
klYDtCg8n4FW6lM4dTDqpbgk2DPvMEksOYRoqdPCs822HA3bamiAvTxFpdTRPGZsK5GYP+eqDMrY
CKgyf1Jb/ThjzUOn+SmhQ4pBPE1qa0K3tZHO2Vqtz11ks6mPYfk336qNfxGoivUp35LnzcJb3cjk
LC7TipqhHALZqPsQZ7tq3s2yW2Ua9koDNyI4E6OK828Xyswmr8psvwmxVrp86xPsJCjEo+ZlNanB
ecOWCeVCdrLYVWPPuEtr3GflbdKedCOwot2Q3RZj4xm9ujsvkJ3i3Ck5O5t1J7aTHOUbgFCt5eov
2YLVhNzTx8IvtEbmQ4R+6/lSTTYmtfEhvdZj61OBD0lPmNLME5ctHWZ78o0aHhu5RWbunT+gOI5v
RHLPgdykkzKFSLOa0bgYF1K786B+UB3j50wqrO0A1N6f+ymINXIokvSf3lZup5wCkMM0Svf8j5Go
rclF+C7t5lLDIOdeM2r0/kCu5lyv1v98ZM6rDaFqK/GIj/qn1uiH/g97vh6AnV/50yEd786fSxxv
N5fMeSCw7Kj9wFq2guRPWq2XflLO45R9GuaDTrD3DQRaijeBPnnhYcCkpRGkR8cHxrTkfGK9hQ/H
OrQJEmZOiUDKM9sFgURz315QoFrE/vSVwUnoLsBa9tE/EnlMEV6b5bM8TlGsUEntrkT9/s99/mZ6
+B1rZc0CYcMdc/Z/T8fpS47t1aJ3IK3DBB3DOtWuteMT36b02zEHdu5gnKJ0IL/N464o95kNmpjy
iLaL2zcohPeZi673gu1OyVUK89DN4ThlUWNS17n6pJrmkQGwvL1CJTscF5UYkUYR12gjdWMWLNml
OUde5jzGhV8PID0ADILkbOw/PHebXIxS8mbq7RFIwl2g7aiX7iIAMBZu469eQHeJ/8sOjMldv54X
Kw5Sz+rCBaksLgCBljYVcFWeVjtBr64F+kGW5IrzimcxXGiiw1Jk2Oup9n36rdW+z/Ph/DGEzhi4
YobqYL9E50th8RJiomwCQkVPTusCgKQgpDK/KPQbzzL4yldpOyFq3tideZpaiw5h5LGVSlS7WaqO
gvMbmk5Chd/I5HzVWqig1eog81UJQ2rNQv3biOLcVJKBHamswRUfUkCCh7UXk+u+++kMMkUX+kMH
9gNqTTaCznmovlaXNmFZ9O+RoPUwuuHB2jN2ZfnbQ+gPHYaPgtFXS8WK4csspWwWQG+N73IZMll8
i3JMk94uG2R8/53nSaTwm2Px3cisjIAorLbVfq7vkvnr4DxmQ+ydNyqR0W5lcBoxmkvskFIv91h3
dIcq8kwqazmK3M9WBKcLQGwcnApVOiTI5nd7QNk6fWzMxnWqe0u5KxMjIFSXrJdrIk3fCuXjVpP2
Sj+BOKDOPfXYn+pd8m08wNf2xxW49wy5ZXiQ93CFiRXGr4lJLcxGo2T/UhXV2VxNqwG6+mDdM2gk
xp240gc2CPMWSlnh3TJYIJPiMUz4ohdV29EpGC9K0icu6Nx2Tt5fLXl4k+XEXxVATgwlajY5+Xxe
bYRydR289RiRUDEC/vKYmZrWo2oDCxoFhkCd8m+5PX4mxbSv9SWIM+WDns3XtVYF58UKm3Po62qU
TZ2Ds5dPDobCTgFohb7gH/Tkufd+dySz5qkpCNaGNzQFRf5sK5fLFNRsMI2I4p6Zjyanxptdlpaw
nEveOBMr0eaUnBJVijb2ISXpHjjp4b4IsKV6ER40bBsDTNw8yNZ+xT5tI49LENQFemSrfyPQ7zoR
m9yJg3flrtub5Hx1rjr2uqZor46OG+7ZyqH2ofOTW6ChSHu5QifwfC6De73qKFtGcDjlvpmH2q3t
bvXKYcnceY5/oGP54bxyCqUZlHU6AfuA5YiXNlFEc53oK1BPkjAH4qxTnxSFXJZmfpmN1f15WcIn
FRgi/wjjj1ZWmRMCiVnZqSOgtEj8xGPFQNjm7rSiGylvmUmOx6+VqXqxjDMDfTPUT4V26ZgnJ/1M
a0mSJ9bFzcG4gJSYZOrpDBhZffyLMv92fhRR7rW9Ri426Vk1lBHLKbvj78cGq5AyBjn55DkzWj73
34riIpIWagVdALq4D8Nbpc28pv+qZh/a7JfV5vvz2iFMHDZ3yHnJLgEEa6zifViOTu9mmARfigRz
SyWV+WOhX9xI4vxi2WYFGRVmzVjx6DErgXGUG9MdfC1QD8P0SUazILtEzjMWUQcmWhUDWsZKj4Ua
OCPgufGwKW9bY3f+EsVeeHM2zitacdrM3YBYk+PZ1IN1+UBPswfG3mPtKb4mm0EWZmIbcZz7mGfg
VjgZ3EdbVK5RVl5ffpecSKIXfDUvTm27VTpoO6ZqlqdOO2Xk8LFvBTGgOVCPiXPgL8gehk9R+Yzq
88yUlVpbak0SdrR18YqBht6SlolbViMg9oDe74ZlXAdlamKLLKvunTo8kZT4jjPdTWX8UFT5w9A0
bqopN3ZNrqwUXm/pa+pXw5T56Wi0bp7Gt2Swd63jBKvWuOevjn3rcyfgvNK0OFrRkBZszjamBbTa
W7WrOYvc0rqt9NldBmkZRPitgGgF5CCw5mKh6WU0SdVKo5OG+a5x115ACTvM7wJfD0ORGNUzPBVD
kV60K2UjkEIt3IjlDDoBmdhAGeJbYQAAvz4ayyx5cQhNmKXHtkkYlCDnckm4rMpg42A1wKh800l9
MncX6ajbnr4Ue9i3RKD4SM8COccLLNTWTlITDM5Jd1eYVuK2c5z65xVEIMTGHB4GdbDMj8YUZ71l
W+bgL4OQNq9dPTXdyJYVowUBeCuCD/kIHphHnsC0XeUHJ3nosWBZm8NFl7QSr/7Ujee0/YUkLrtf
er2qe3YY5cA6h4kLonTAlQCx08L4X7FP++s6YJtnybz7KF/ylB2UM7ZOLWlRg4ltHwIzYcgNd9TA
mlmtXg+ctfOfTeTkXxyV08beLGhfqjjqexa0RI0/mwANjNgqQwbjny+zkgKkW4GPT6c0yDHc3GWf
SIu5WPLJGL6T8lQaD7UMQ1YX6eZWKmfTmDnMxkLBc8KIAsgsLq3INxd3+EXuMWC4gD6a7RKCO0U3
A3oP5kdSewXjEYreNOwo8KUvLoGL4bOiDmqe4BL0PnVJC54E458i+WRPDcJeu6ulzlv4kbcXwEVy
WoUFTbH89lSN+q/cYMLbNkx0px0bC9L807jIW1LlFRLYPv6HZFfte/DvbbIRwJmHrgxqHFUpoED7
9KtZLHuNAuOxiAdJ8092EM407DhuFxNsMLs+/1aatafVMo8mk8D+vukumgtd41YBXnWXr4bb2Qkw
dtVF4v5FT6UX98VFUvTRNW1VgVSHKWbWYCvqp5ouQimr6Zb1Gx6eguD9QiRncdaoYJqlcQDEPeue
1VquWt+EzuV53yUIpC+EcHbk6IkaNil4EBjwbqNfoY73bVyGi9jQfQNthPPShFa70TrOhgAsbuRj
SkAQTeLSzx391JTxdadU0W5ewwGkBOtNNumR7OsJXmgvTskF1oU08dxEcNCb9+DQ+NWFfZCPKYgd
9PMpeUQMoC0ndmjTdN85DZClrOxEIkBN5banlcsOMXQfx+Ry1OzVs9bcP3/Fori3MWweGKMb4yTs
17rcLwnwDMxhcjU6f5jSdVcpiXRNQnKxFudGujlK+7X5c7HOZeoroIvBfhPblZc9AURDvviMFlZB
HGR9yJBemnqL8iWhqcHWQIAO7Xdea+aufWFczWyOgJHyUf27rNgk9i9/hfIZU1lTJUtacJ846amo
V4z5StN0mQguVcrm0kR7DZY+7rJr8GleVXvruvtBOjZP5oGH92sTS3IWsXN5PhX34eKEjnaj41RW
f0fWr5ji7ecv5zVRJoJz/SG1h3o18Nyp6+JxtWniJrmS+EUoaz+IfdjzWfgIoGHFtskRLLN5davk
V4L55/WBKhjXvDt/JHES8KyBBhcGUq1eMkrgLltf2yWFSzFdgXoZAXh2baD3+g6wja3GG1wM0Kk1
0ZrR1Cym86VfbSzM6B046jD7Z7eyWC0qjL+QxgeD0sGqAHtVsb0E+/erXvH+fS6Gbhb5YEraNc1e
cqtME/inwsauDS4srGaZZ0WPJOHPKEKByQ5s6SF3BEaKtIEpMzfOjTQAmtc7RBkQQYzuou5oo0kC
jtgJ/9VIvkbSlb1ZU8BE7m0AP5HpOmwfFHu8bmtbNgXI7PTM1fFVkXiK1VFR4BJZ7cx+7Dz7QnnM
MaycB8MqvTmhSWMUBtAyFvD7+Wd3Mypm1Geqggk8TG+QCx0Idbpsf1N4pI0QzpxnLdUnh72m/ozB
/F4CfuMYjFAZNtI4iwakpZP1FF4qP03BeKEdHMutVfeHcTf4y0k91MpBFjWF/mojkjPqrkz0dmxB
cZeS1VfNL5puuFTVvEG5K7RAYluy83E2nYPzVLUohP1GdnheqGdNp8E9nBfHLPWVOm6OxlmyFYO/
Tl2cCPXpz3X6KXXcsb/Mh1vHvtccydFEIPXoWT5rI2fHeIx2UZLB7wNy3Fep27nWP+SU3VmXY+8q
nv4Auo3mAetcyERWfbfcAyp/l30+f2LJ/fKm7pAJWI0ttJW0iwdcJn9MZFsJIqujIHrVNZNZHuE+
YTIordarqHxSvQr6orw2yHhQJ/3i/ElkYrhvFxm0U2MQe++H6Euqf++UK3uM3fMyhCnc9izcNwvN
TM9IjvrTdk+L9V5RhmVzw2+CFRB9o41QnlY5jFAcbGd8o6a4ZHQNjGoMQ6DWQ+I5+8q3Q0A1ypoM
ohCwlcnldIuhKo7RYQLVwAdL5+t+AK9bb7kVmXfn71RYaduK4nI5qoGVc+qQJAzHdbf65sfyByNU
UyDPY4X5p0VbCqzZyIuXt+TlIo+9/QFcpjfRogMIOKaBmI9Zrp8b2/UbMDtkH5P9ffPed7pVmTXa
o7g8o6U9o4I4fjl/oSL/vD0OM5SNBNspdT3vLASg4mOtUDCm6zsV426D4YOI8HhemLCysJXGRQNM
KZfIxRHBLeDDo1Ca/9AOitf5huVHKM/LkQRlmsm5k9SYwyTtUDrrjUfLudOd3C3027L4cP5gwu+k
AdYTLkvTgW378haH1FLjcC7jPXDwQXt5nYySm/tNEchHG4xw/BXBXZ1jDkZfgyJ7N4A29GJstc/5
NK5e2jlHrAJ9yLJxdZMUT+CRhm0DTt483dM+HYET3n4CRerkL4adBjr4W92pHqagy+kpStTezcP5
Cygb8RGWjxpWAdAiPJok+9qby0PUL59BBYtJlfo2AeNuloEetc97LxriDhQGjFuxulyn4mg3qg/w
i963tOmhjcLLthnulBU0OxVxfjiT8rVUsxuqIhB3yeTlmEpzw3n4qFYx6Itb7Vdd1qlX9s7PtO4n
r2/Vi6W1a7drjNZvZztzB6o8KoX5Ic5VLM0Uvwq1CXcqHROX1MOHyFRvjba6TMktxb5cBopY85Om
jIqXNDmY0JWvq0V3sdlcoLvWeOBE+FhTm5WCdrOOccXOwhMHjJSBAtg4t+ryo51Ux6SITgoYYLXC
ul+t4S4KtfuBOqGrjO2NUummN/TA5DTCe6XNdxNA2r0izSOP9OFPJRx3xEkeY3Ra1XG9jQygKazL
urgl0W7MxLa9pNVazzFGL2zW1GuaZj1ltEyPYKo/zHZ1rNXxE9Hmo4VZUV9HFVqrsVIQlvlxcbp7
YMXrLpBQ8APK7H4itoEvko4+sSrcbWJ5g926dRFiEZ9Ezi5SldKllfOQ5ZMWkGxycIo0GPtsp0TD
h9AsQdHdzH5amj+mqP8ORMSPvdpft6l2S7P0c5+M42VN6OqPihO5y0qDQbc7N8+ny061Uneym6+J
3tyPeXiFSu8+nrVDNTqPtVU07mQA5GsugNFh5ofYGHwlqm+bhARhbDz2tX7oJuSjhKFd9+EldZKg
G9rZo7O1b8rscU3H45CmJ60LsQlDAL9Rg6AOtc8sAVxhX6J8kGU/nSj+5CTlVzOKTlrYUjdqQNkz
rgdSqfu8mFGzrx+iQv3G7snta6cLaIKFCaOq7juod97S2M0ruMGBPozGiJ89Th8ikt1jvrr16zb8
4nT1TywDDYe+7zpwmqY7YqnKgSwDdCEHZNm4zGlQJGURhM0sS49E0x721g1wDi1qtM6uwAbwjmlK
cf6ycTlcklRVoW0NVYunKiifsSOqATv4ilW95rsxwCo9OciHe1lO9NrNAasUng5I/DyORdPStCgy
eNJ2IAfLVK7LASyadpqcjK73ZzIGkTo9zu3yDmxrXOyzYC7U6rBUTa0hWLufvPaiCOJd/k8bOMBV
fEPZlF3duWNyAaOzI6VRpybGXDvSmNN0VVw5jj8Dqu0b6N8C8zPjDKWBfqzQN5Tkvv/Pd30+KhdK
hqZL0y5t4/10nBkQ7bf1HzB8d2DU9o2j7sdHICrp5v49IfJZKKe4s2JH6NzjtRTpD4k1uUlVSAoR
wpx+8wU5dY2UBQIMZGYYd1+qK8N5w7i7ONA/n4JL6VG7REdyNit8tyXQv2uudhl9o7fAVvqgHHX4
RJ9KUgthBvP3VOC2epla1E01jhkg8PZRu7jacmtlNyvYZdNJym4gqm8/WwAe4S8lOV2ekwhMPvtY
A37X7/r2E34XMDPkyFGiOhgIPnTdAZeWDYabl9ISo4so1SDtNQDzm0ZEhdqxkcc9HFYr6WtwgFT7
HJ6f5kezUpAHgVd6yXxVVd0uoT6Ga5Tm11Bl3gpIu2L+YMHfzUtw3hIwxSCy/s1v4d4QbTVnjQYY
H6x11h8GJ2n9ruqJH5rVDAgrZfBXQO/t26QiPtXyDnNo6ikk0W2p0FO71ldFHu/X2fhs01JzZz38
Hmd6EPX1vR4ZoM6evirFfByivHepMize0NQ35lwg3NcN9Wp8DNB4No9dnV+DG+pYVWvhptXwMy9y
tLuXD2pefF9603L7sT7NJDrqmfMxNJTHYbR8e9I+hbbxmWjOMZ7yY6pNpybpH4soPBqThTmODDcW
r/mxqwdQJFf5BVCND3PSHJLY/lJYMaiQNYTOVY/M3Qgmb78areswwpeJ+mCN9C81TY8rQlxlZqe2
zr7O1TpjVns8OHaRIZyX11mXf+8TtT7UTh67eq3t9Gn8MqvNVbyMD1pvfFEiBWSIifXTKZ3eK9ry
HtxiN3mLBMS0FrpbyuFjPVl3dmqorjXN35S++pmNyWmmwDe0xvCj0hSorPT5dysaIq9CbWlXZ7ke
lIZztY5W4w54ibp2bP90MuNhMcneiLuDqWDAqbQrr0GLeS7n2s2yeG/RBpfVKi5BSmQDrG5M7Yfc
Xq7GwvmuzlPjkdq4wMLOR2vqD0bU3UVUfaiQtM19lXoWIOD9qq9Lv80Yae4SGr7hZOPOSVVZcBC+
bze6ycVB+OnBUWar2sfkg91+m7RvVlcd1gR8bwtAES0QWgNNNO7Rz6OdH5aybWthArCRz0XGiTQg
2CMomujO6K1d49FIB6bfJzVbXWLsCJhws2wnsUiZc+AiIoqS4TpqCE6TBxg99cbwwW3hAfvR2ves
1eZc1D/qvazhIX4Ob87KxUSaDtpcWBBLr1ipJlkObPuBXK2YFHqqXsiG1YQ9na3X5WKkjvY68m1I
FFVIZeeT3SoXLFs1cmrTrOI9do3cOCUugafrx7vzH08YIDFHRtl8kIUpkpeBxMDCdYX9R9B36vMH
kpSBNVk3YVzvMsuQIQKJldPSwByIxizlYcfqhcwMrwcTrrXiYziYkCkYimPUgwe+DXqSuV34cP54
Twswr1JF/Vkm98nUZtQrMOagLbZnyI7mx/rHjMqX4XdYBfh3JuMJ2E3WghZ/vmfB3MVqmjKgUctq
J/2+zQyvLvYN/jl/PHEo/CMEu2gvv57dZmOphDES4QWlmbp2ldRy3yEC7GwOGzW0MEv2UoSjAUxH
mzAdp5YRnsulV8MRnxchTqkpIy1z2KbNk6VvymgDnvUDRn/Q5rjIEk/z8122d67a4dbx+kALOjyd
dk4naYgJP9BGKO+qE7IoExsRMGYU7O6JdkwsiQjh59mI4O6OGJmV6KAr2hN6k6LNURaSmxNa70YA
53kV4CWU3YSLM4CZqieI4d8TrXXTWZUIEl6WRUBQA8YlwFxy2pz1kaKkrHBMko/Vcmd1p3KSXJbQ
OzyLeLXpmK9lGacog8/aL43+xNiBVwMEosku9ahw6/V7m8pWBcWKt5HJpdF9Z4ZWP6N+izc6cwux
l7A3eoE3OoMLQBR5w+tVF+WvG6Hs7xttt1O16dQBb2VVPbLqe8ZmYQLaHquLt+zsiV3gRh6XL1cJ
9gabnFb7rPpBnVPZfAZ6lK9H1He0ECXNxgP/m5t0ZeB0xn00HLT4Y7X+iKLYb5ZHB8XO8+YufL1v
fg9neJmuL84U4aWppQ2oh7Lruu68fml3zWzuKx0YWssg6RRL1Jdwhhg7ZjGUDUTq7akcL43wFFuS
FVChrdvgA9HBpWQ5PC1bQeuuNhLkBuWaB1pfuEopc8XiL7mRwd1cmKwk0xe8+n63b6YPv4OZs0Na
7P8bzN40YCg6HAbNQSdmmHABfJaQoG6GMmJS7+vmAERKr3wXjRgYrv+K4Ien0gHmXw1xjSRy9hEC
/PC2PXQAQS12ym0lmWV8rYKOCiZQ8OKhqIGVUs7ubTU2ynGFPjTqjbIsboUqb6YSN9XvFOMSUL8S
lRcUHl8K5Gw+UeO0NDoIZPMyxSE6tkCVwcSWeVIuYhnl1euogJVgRokJcGdig5HwpYOhE3B0qLlU
KP0+KgZ2VZCC9PnesRX/vCULEmJIsgkFxRyY5ky+32yF6WrYesoKcROb6wZIVuRSf9kZXguGlUOo
fjwv8bUivhTIpXOmNUaJlqIOUYANM+1adylkU3yvfcVLEVyoM6NRV3PKWsD2bbzcL9ovtZAh9Au/
0PO98W3moVgqjF4+Zd325y6pqDdWUe9GIwmGaJQkiTJhnDr0XZxTbWC6Ry7TEdTZKOGEWIxKLFki
J5JECYaZNFsztVfg21NL53pWEU7NWvfxyvdK69R0d13aSI4kVLytJPZLNjF0nrBl0Woae3KOfjX7
JpaWkSxqx+JiuomP6H+c1zuhAW8Fco9NcDvoyjoi00ayuGuO6yHqgYk7B+3xDQYsUsGtME7Li7Ry
wG0As6pScqy1z7XRHdVSEhNFprQVwun5/7H2Xct140y3T8QqkiAJ8pZhRyVLzjesseVhBnN8+rMg
/+NNQZwNj7+j212lJoDuRqPDWpWTlumQL9F+wRico+UeiHz/c9ToqCsRIi55WaB7ztGwaU361Y4P
mETxhvD5+slIliHyclSAI6icCjpXjh80UnhGJ+tEkUkQfHdVVaFZztioZvnbGve2LQtDJWYjVm0o
AGjGvkaXYRkXpR8n6WcD6Te7nZ6irpfZ6Nsw+/WZ8NWuLIcZXT7Sbsaw1fyUsIc6TDHaiFzRNHm6
qR4Aw3yIO1uiCBu5mtdSucavpI76MHSFNtew1zFQ3NhD4hFn5QIE5IYEyb0UkIM7tdfv/tcCBQfB
Kicxbf3FQWi76ai5IZq/y+NyOx6cw3UN3Ojify1L8A31kDmVyaJ4H2aG13VagoKp8q00Y3+pQFCY
pSbI9TIvt+j7Jl1k7n3TWeDRDII9IDy+4QMO1VGbpwVbC1T3vTPfpjnFnKgsd7PR8YtFrsQIelNb
7ZgWGq5F3s9s/aV+1U9ob2+9wuMtKCx8IsF8GCqZ4nDjenOOK7GC4mQVeBlLhstr2oE0OgLMrn3s
EGO49bHYjYsvy/Hxs7omT9Abo61TFZgA5V4zvk/Nl0yv3CQEWqtKYR6N5BqTHZ2gOOGSKOrM4OeX
4YnYX21gOYyfryunTIRwldCwQcqFwgUDRdc1yJkmIRIFX64L2b6OV6ck3CVLGpfMtF/MmwOqx572
Cdk1l9PqNR/M4/8mTYye2iIhYNhG9JQek0OS/B81Iad+YrnP8KwM/keBQgQV1pzhuMcNwBHNknpX
o1VOPdK97tsNus5lmd/NC+eym5Zw4UxAHas6HeIsWh3mWvWamjxJlrTpH1cyyGuHXI1WPw46Wjg7
fwy4f5zO8319tM/jQVoxl9iwJbiOKZ8KUibwxY2Psm/wk1qHvFP2oNDyZfTkGzmdV45KnGQ3arXv
1TZB8NSU79TBuJlbyydVddDtzh0ych7S6SFBViMcwpuGVZnbZDaUx8oeMXC2u77PsqMU3EmaZGSZ
0qXe444wQBFGHxsl/nZdhsRlWYIXqbKRVkoZopMagyVqlP5wCOKsniB6VN4BHOa/Jx1fb7DgUuK0
UNM6RBaiZmdgPqPjJ3Vj+lT997bA13IEp9LEbRYOEzIqZj25Bd3H/fvrGyfxjeL0XU+GqCYZL9mT
jyOYc0I8jDJnkXgPmRTBeeisMsOGwJqJfZ8RoIBlX5dhfry+lH+5ng0kaPD6omgAf23POklNI19e
4p3xBZwni544g5TlKsth9jms66wfZpmr2g7srItcwVeNM23qtMAhDRh1jegLbxadvyUe73Ga9uph
qWVjvNtvsZVM0XdVqJ6D6JJnHSZ/OrbedOC+qzn9hu/a9pM2uKRA7A2CJ0EJ2RTZA8Cr+UPznzhy
vuckIb8RR27Kwqy64VhgqH0ztDijndhZLCTZ///LEtNteZm3eM4irvrp/1svPP62/5esS4Ryimwl
KSY+msZDx+mIpm+cl7MPcdfIYvFNXwh+ZCRJAXn+htmoSCKmGZ1Z7ktyyhvNo+iSUIF2kGXBsMiq
b5uWvRImOMK+ZJoVlYitwNka5IazC0f9oHVSGNeN/QPwHSCngWAC2lsx+9qVZu5M45AgeVihA3Q3
HTDg4WpegfYI+egstx4hAl5LEzUjDe0wm3igb+zRWaEH9R7Y5pD9wq057eNTL2tu2zLoVyL5Bqxe
h+nI5mThRej/Hoxwe722OsFflaNeJZOBvVTobcbAOhiil8YYXHX5VBf3cXTfaJJc85ZrfrU6wV2N
tTY3WQn1T49V8bKhilcyr4lcjCQjaOVe0m48abfrhnq+kiuEXSGSfkNcwsQj4x0pPxEDnYmSvk+Z
CP776uCKCXVHh7XJPsct01q2Bx48v5CPPUssQBxu7RSrAiYilvLTg/DX/E8vDAqzw/WbdCNiw6ys
pqMwACqxN3hBaR9msw273g+O4oXjpySUxU9br6VXIoSDYUMdV9kMEcY+OtBDiTf06JwmbwmKXQ6c
XNl7aXP3VksSTqlBz16MnDeHgf55X/JciHn6nVh/UyFWooR4t6/HYU5CmNfUf+7BcoJRvrCWGdSW
h7IJmi0dMBG+dfI56ugxW3QFWFWjfuKgp8Cvn6Og91WfZPCJspLApoNCAccAqovuYJBQiAKIis6Y
2R75DvLXUu7/fsRhcw8keqiVLDFpOrQEgxgGEpp1GX2qgVADSIrTQsoDrdVdieGPdiGPGY+4AJ+Q
k/hAQLriGkt+RlTol0R9xhV07jvA/BiDF0+AciCGNXssDBM3783ZnU3DGxmaRXK0qpYoOyhK0KaR
r89GUOTh4zImO7PoH6Zl8iI1C0qFeXgunsq8d9WmeB+NmqvEUWDAf07K4lZ6825Bu5+TZg9kmoCr
08JoMGd/ZFb9PlLaz6CPPOX1dM8G687sls+d2bhaXn/U69xvU9T7bOOw0PxEmO4rZe6RxsbYnx4Y
s3YcjXxnaY/oetyFS/Ul1i0XRJQB2r9d/Lv3Gvg2hnh5nJh1U0Xayajbr+h8/2D0tPZV2wnUUMZi
u6Xk6xMSrquRxnXX84g+tHYtYz7qahH6YK/7IR48vFUDjE5z7LK3Q1GkC7VqUvBAr+bhuWeh6dUD
piUStrh9viQYRenvqymTVLG5fV6TKthvRli9dOCjAVlp+IS+2AdWfirj9tGWczDx3qRrooRnaxyr
WTinZb3P0ZcVe/VtA8RugnGBVuYvtly6o162UojTKq01hsyCpMVxVc/wsmD6xj5NJ+3EcQMyn/2w
JNu4FWWsJQr+QiuHeWxbSFThntp9d+gCYydnu92Ya0YtXtMoCrCm9nbeg/L0YTzg/q0X5jbH6Tn8
q/NVL0+RJ1WCKqh4L2QKNlHLLXW/tD9MQb2LA1mv2+aNtv4O4UaLU9SPFh1Y/EYbP9axc2yA46eE
0Q5wuAEloG61iVu3GUaxMJOWMZfqseTeln6DcMspKqAblx5+Mz12x6U+1UhMq098A+r6d7KCm15g
tfeCqZhESYYkQtqFYSaQDqcosV1p7L8tBO9Zy0Iw8qbPf+i0sgNkFSYmmucxxNRQ2rsDkyQPNu0D
427/CBFi4iUKu8pKEPGbeuya9Tns99d92fb9uZIghMD90Ic9CbFXf9L+sJWTgFVc1iNoI+rp/aQu
L/HOHCiGxxOO1g3Gc16aEtzIp/8Zuoyb4UWgoHpW06Qs5AWgGag/evEhTSQuTKYGgq41Y04qamP/
Mm3+Xvb6p6HP9+VEJGL+xYZscJ2ZDvpHxJfmRCjiCBM3W2WbCBXb7DhOzjGPhrMWT8/UaPnQZd94
6qzvTKO+080al26nu9f1ZXu5vz5DfIISq2y12eQJY5xeqH8ems5N5LWljWQBju0iRrjHm75W8mVE
HM6juuE5/8xvIiPgQ9WZieIkf5yls6ccZRlxXbZAweJS0x51Zcb9EB8xg/mIeskhvjcjt/9iAs9J
fx8Ftt/6yu0UsAB8TF4bhAi17vXIRbh2fa+3rQVc0MiZUIBiiV3ZGbNCp+SQBzzrZAAGoMhA+Qvp
++UrJydsZV0Bm9u+Eihcx85U2HOJMea9NtO/GmPK/EafHiKdnFlZK26zyPCpt9V6JVG4jiu6VHUy
s/olv8B7ywxUZUEoTk/dHt5AxpUukfemLdtgMS1jHfJ4tZtv6aC6AxC6nL0BihdX9jzZjDZ+LY+K
3Wy6nYxdOsNcaPwBU1qYc6tx53XHkSZe1t5N4U0kyzdvXhk6ZkwNUEEYiD4Q3K0e/k2taGqq9iUe
IUDFKL923bNELbkJvAkPkW81VHQdY/JQuDKA6d+CZg2uaKwa9BKx22j6MVUj6DyodmgzBeWcxrOj
6h2CjwJsyfVxkdKXb2vq5RuEiyTStKIzEjTSNUN9Zu37goyABuhc2kXBPMv6TDadwmrFwp6q0ZIk
GTrD9t3Sfq1n5pGiCEBMJLmsNkN8IDJRvJwN1Ra1JVq0Cj19aEqvnMM03akdc0ugTFPTlHiWzfWs
BAlOToFSDssEtdSbGANo+8KC6utP1/Vk85m0EiKoiTUtlqHxt9iS4Zrv5n0fdsHMZr+PMe+Rqq4T
FcF1kdqmva1kCmrB2GJXczPW+7YYbpMxL3do3vMp5vDAOxMAs+YhaaMbWxt90MUHjpU+qcvyONbl
w9KGgVMuWdBk7QcnHz2jqh4jFU/m65+4aZ6rLxRUqdHsGrPgiICK5KBN3+oxlAjYvjVWEoSIxCmy
agiVDoVNoIkZQXYK/fB9Eyj7Ykcf2K2sziRTWm6pK38zVywsFgPHbFd/0/KdYc/eSIg/9w/XN066
LuFyguMmaRGittT54T4GZZoGZCM+hgJ8Dr+pbnKvYLKXC9fRN65utZfC9ZTUVqimzYvM8YWvkDRP
XOQStJXb7HOvDiWBnkQ/XjqaVtu5zGnXGDyHVEexF+Z3Y9P61zdSYvwvL4KVBLvU7LAIUYU32FNT
LX6VNd6ofbguZPuivezcy+8rKX0DjI6BwZdxgjtnlwToRlrc74sXH9SDlDJh8zpYSRN8zRBWUUFL
nFMUvbfy3svQsqsnzGXtR2tpj9fXJjsi/vtqaclQaslkIThVqsEzYqBCfb8uYPuETNQZkWFykEx9
LSC0Ms2ZbBRddKcPYq9LT+EkA0Pe9pS/ZIgVdoC01Eae83ef2X5MxpOm7nvgMqRfRrqz0vqsxJLE
y0st8a0tXSQKMX2t0cYCxSI02wzvFrW5B+DA5Jrm8Ng27RfSTaOrRmQAAkAajC2YEGMtc2OA1Li6
WZ6iqd0XZj67md4eiGX7SlY8DlH+gBaRwKoHIEdb34mZ3RAzPsdG9qkN00fWd/cVulxdHYgry9yd
50TWaC85KxE813BqkG210POlfaeEaEXLwCzWGxKYpG39vuydqN8ZK0K7QwYF6DCpS9mNZXyJR0AA
FQrQ+SJZvPMv1nuRJ6h4m5AlBkYkClRldwD5vBuan8reDDrg9zTp6AJAJVC65pDqKXNDfb6pC5mC
yjaW/76yMqKMdpW9lPenQ7uAfVF5N2O6/rqlSRcqXJbpmChDYSASaoPm2OrH6GSkAUWLhA4qpSfl
qEqsYKsjFcgQl50Vrku9MBSFVVMN76udxiLbGXnk58qDUnyz2BAk2Ze2vWPJILnJZAokXJ5FtBjp
wIZyr+dPdG5dtcbIqHJItSioor+vb6rs5AT3ZeeoPuQKlGfK7/GWtJZzYkrsYVOEoVs2n6MxUSF7
rRzzzIY4T4EWUZHao2kXVDEIY6Leu76SzdhmJUbQDjUvx7lKNCRPwbKSRcMJDzq3xwQZVWXgGdui
LE1XCV41mPd+vaIyC/sQotBprpbu5AwBuuf9aDRv9EQyzbl5fRkXSYJtj6aBNruMq3wFTMME9fVE
YlUyCcLpAHY2TA0eEkYmhzpI3UTPJSI2aB2R2FutQjiadkZqlPaIctW9te+97qYI0h27j4LE6/0W
xXyXwxzLACG3WhhfiRXMV21VpaIdwrPOHFJPjaL7hDo3mqYdlx7xDepwqeuE2bvFpGc6syNKAIEy
V8E8TtRN6kFyltv+a7UNgl3neVQXpYZrnDfckgzUQA6yJ7O/oPbnMa+UuJHtIHwlT7Dt3hi1uB1x
3Q1o+kYKkPfbaqAnn32187DjfiGJh/9FIrrn+SCbjifja8MApSzqKyoyuDxBDWqn3I99GynjJWD6
PZiPfNmAwrZvuQjUXwtU63rEwxFxysjQK0eI6ww3wygDvuUH8yYaMi5SBHsPp8w2+0Qv94raHee0
Rj5zqCy3KFAxZi1e/QPNgHpr4838Jz7tIlgw/2UAQF7MH6BOhZzJ0BhPed8cmGrdxw3NJA50M8pc
rVLwBFWUExLysViCazWjnwGN65nktuo7n/RH1oGyS9tdX9+/mMRlgYJnyFltOg54rvfkvjoaf/GX
B88oYkRddzPflDxLt33dRZrgELpqsWc1BhYIY6nfVwZ4SyRZoc2re7WHgonXpHTSLuww92AfgVwH
ML7yI7rOx9rYNYr2UbJ73Jyu6aVg4MZAWNWA4vQle7AcX6bpJg+5vVN8spgvkcZt6Yo0EVmgTWgC
7CaECkij750W0B82mNyOZE88+5Ce4urDdYESfRSJlBlgUx0zwQyJbqgu4Ilc2x523fjDGUfM4Kve
bIy3iik5QIlDMQWH0pdW4ui8yYep4VnNaJAW3WmScj1ul/JMsA0B0x3AIyItemmX1hKOaIUBqujn
wUwey8G4NdFtXKUd4J/IOcnmk2YVX2szCkDQvvyR5V0+QMxdtAoo94we1s5Pc3pGcv08P2N4bdft
MQ8ky61vWp5pGXyqHx2YVLA8FWxumIlvEgBfkHPUmXd20n6+ri6bprcSIZgeYxGrSA9jyIBKZwTm
fBzYuY8e0loy8fkvZ3dZjGB2uT4iFzC/FEbXQx+/0zi9aQOXRdkCMo1GajWZEixKUYZgGku/MHo3
tpRzHn9Go6Vlf6/i79f3cfvVs5IpXOJaNth5N0Em76vr90A8u40Pqav49UEiid+bbzzKSpJgbNk4
xn0MTMY9yXazV0VnC0VmxevcZr5X/a75DY6nzTZSkNn8o4m2cJd3RRWhypHyotLg86JS6tMQPQ76
k7kHItth+hIbrinxnZteZSWUm8fqfRz3apeknBNgmsMjuoBtHRByRNZIvW1kDhq2AS3zFmNIjR0n
yTiefLZ8IHRnqzLgV5kA4baO4yS3ohma0dB7c0zcQToIsW3ElyUIfkKJgTfIWtyfjKi3Wjz79lBN
ntqk78O5qYDVHFmuRAk3L1HLosTS0SWGgYHXZ9MQVQU9BDKEKmkDvbD8ulR3Y4mmwLbYsaX9rEwA
1wqLR5JmfgUOYMkHbG7qSr5gBGxqMqVscGodUGLABd/lstZpmQRB5au8BPl6jnfQnJ8XHcVMJwok
m7ip4KtF8E9YKXg+jRSKh9jg/54aue/yZpHJAzgHav+/9diQHRz/prXMiE4aYoCfFfefs8m/PVOy
6alW6xM0P6dpmNgEOb3GB0rCz+o+IIg9jM9+59X98Mf1DZXtp2AHtFUwrWWjYWkyvpfJKSoiz0Yq
77qQDYpJvMtXqxKuTCBMqmZc4NR61r/PLdMvJhaAd3EXDYbP0u6oLNUj+p7vszx7GBbAe+r6rV5q
n1Ngbxrq9L7qkl2U13eDGXr4H+clTU5ULc/2MO9oi1baJZY9ovlOv7kzUJxHM6eKQaI3EFq1oit6
CB/E+yzG6mwE0yHxChtIZxOa1NQEVMjpvjwUf1SHvQgWw98eEegY2oBE1aN3XcjcqScujWVND5u2
Cl+k2hpqyj8R+FdKncaMzpShc7Rtf3R1CvzX5+uHzs/07f5dBAhnrk9FrRcVembCEoh69XhUJqY+
VNUSu5RGdTCY0xFlJxny2fa9u1qYEDTRccSUgA0YUl4RHJ6Hh5fx31/pCLSPen/UT3YR+ULjsdpL
onbmPCPhvo+Q6NG7z4rxdH0vJYclTguGqWIMAJ8v0ef1rddrV6fSIYdNx0OpynOnxAFI0GsnNxhA
ewwjbBsP09vGw/1wQFcVb4RVEi8N+gPRveur2o5vVzIFZ6c4ozMwDvbIm2CbBy5y3PVH68w8WUF6
ewcvyxP8nGovTjNQdE1Vhu7G7Lmpd5LFbHrS1WIEfQ+tmMR5WPAK+xjwpiU9PTvoy5r98NzdKu/L
c3xS3l8Xuu2jLqsSdB2xutp0HP3A0fOPgJi+cbrkxklD3za7w/8kShxz6C1Qyo5phabs4r2ttz4F
0klIT7Y0syHZRxEgxupjvWEJlEJzWpSUbMzaWF4YD4/X16Nv7p2NwU0Ob/oWAK7BkK+ZWliQc9DB
MjUH2cH81tz3tRudYF7NuTqQvfW585q7Yjef+4MVRPcgEzslO0PyLZvKufoU/vvKfziF0lY0X9DF
z0AG0ajABmXZ8/X1bqdMV0IEA8+QUxkcE+1KYc6A7ez4KJUiu7pzoulzmNfEnefuIVeTu4zpB2dI
nuiIdpys7WSFANnG899XqwUrbdU7fE7cnm6H9kavbjpUAxyUSCUr3ozxVysWbF4hcQPMc5xwxyFQ
0BtSfUPVl2ledQZ8NRh4AH1el34FZyO7EbZdG1py0QxH0XInmks+TSBt6fgLBpr1gteAGdrfw7PZ
1p6LKOFd0U5KDCRO9PaV1Q+zjT21l6FUyyTor08MxdC2annrfKGEj5jl+kKHSnZaMhn8flppxZjr
JutqBL45mkzjXVPIAp5/MYDLPvEvWEnoAfBbaBHexrwqUv7EDeUDB8AN1Q8cFSTNZRcc35g3MdBK
CwSbK4qwZAbPcPyT+3oBw+Gctnjx9b5srmPTda7ECZZVDKRrR7Tt7cuuq72ZTrqbG/aeLIus43vb
hi97KZhWuZSjBSpHYJQ63ae5T2+SxrjvbOLpoykpjm9asaNSG5bsYHJPuFdzqqbMqrCHWQMrBvYZ
q3dh/6FRZj8zJfOx22a7EiZcqLnCspBwbI6lMxcXdM/UnSIHY3Sm6seh4hsRhqvt/HFQu7/KhJ4m
YkjbLDYt4fINIlwOjYZ+yTgtsXpygLyl9xiHULyI49f9M35sZbKFb4Z/K6GCE9GUsWTLz5lTbfeq
hMdxfVE0lHlIybGKoDkt4BRnNsIaF1IfW3Vy3Caq3zmjekyV8oRSvqyWvr2tho4kvk4046XHf2X+
pGpGtZsx/W8r8zlZqn3ehBJVlYkQ7M+cVOaYE9ZUGYHdAgSZyZJImxaOToB/FiHYXZqAVoyUMzyx
Wrkm88vmXZ3L6nOyZQgWp8xLMo5Fg1APjGG96umVTMK2L16tQ7AzjMIQRcvAN9wG8XvNx4QfZt4q
V9svQbmzIzf92kri1+3egItIcUgloaSvaQiRnb8A+4TtwF4VGZgrsFx9V+7YLTi9hn0cxBLT2lb0
X0cmomlQTEWrWQRGw7p9bNExwnoGorXRr5FhnEEVcD3o2T47zqPuAAEexFKvL7mkL1vWGIh5jOXk
tH/bRIaBtr2ciwD+ASszMilg8pcR78Qouk0QG5LlQWuis94ufmNW/v+2GuH+JA0ozmqet6cKBpeU
8Y6F6iTZse3hHueyIsFqczMLawqWvJdX6OIDWivZZZ62nzGoXtzCzn4SbKKr4Ak2PXoAynUTv/yE
6s8fXeCrTxHMe4ybMFfAQobJVw77pro53REmqTzKVEQw7zGNyRCioWEPIgI30cA5nrfB9XPbsm+k
sw2TANnHsFD9e60laWOCPFdFO1GDJEyroiOk9H6mYH7zOtm6uSGROrw31sbopbB1GZ1SNjrIbtMs
dzy9nlVfa9TIjYlyR/U5cwctKzygTO5MNj8WmXPbAWRDsuwN43j1EcLW6m1dmwMfoeDxHusPNVpv
fralzMRXPuaus693aeD4ZiKxlC339kq0sONJCxydzkCKlXfEtNaX9kX0uFsC235ELW/knKPAb0vN
PwhyV5IdkdSiiLuBUg5lBbyU7APdwfccu6DOPqg+p2WWtd9toKojDPx10hjsf61bEzBwLcqLQzwx
y5Et86Pickx1FPQwLv4SJKHvaD63kv7CrSYSomrgakY3Hmo44hSVXg1ga+RvFNN9QTHmxDkvKMZ0
3z/EJ3A4X9enTXVayRM8Uxqqjdnwlu8O7JX2khzD4sNiPNjD/TgPEgXaiCxerU2wnySl3dKYvKYX
A4OsO6px5YH65fqCtq10tSLBQAbQxmYzXmG/nsXh0boxT78Fz7Xx+Hq1IsEiFDItBrD8UAvFyIud
c9YGbwABKUAu2/w982yJIfDTEB57a3li87yuaxVgF4AdWPbWXQeu0ZAps5sPeeSqoQwndCvN/Uqa
YAXdAFpQNH38LJ7rmetUAOqKAusG41Q+HrTgLomDyI9kLm7jofBKLt/11f1fYYzeMuFY4eLU6rk7
5jsOW0eLM3jcgkENeFHkutJs3FevJAohzUzatBosFYm6/qmnmTtL55e5Jlw7Of4FqzXxh6c5REiN
0S75ZLPMNxgYdQ2Qnjks0Ory+6w/pIkluYdfIs5rYoXoho2avlAHL5Jcz9E2yrLbpM12Gsl+NMWC
QoKuYMqBmoceMPMAtfYaNPy7KFZ9bfWhcaltEDcsWzAVLZ+NqsvdMCxQM6RDMMaTn4cMeCwTRr3o
xNyZTd+qUsncqECC03a01iVJcm6bMfXBQfoHGMevjkxwXMQZZy3TECROZu729gQuPgzaT7KKtsyd
iN0+YAR0Wm1Cx/cblPf5UM8SD8l909vjQvEIXQMAMxInXG11rqjC0dHLNryZdPpV0aiv6ewwM/2u
1up7PNq+/4nqX0QKiqm2FJ13nO/GGoG6XcKdDIDAlATA257fhiYhWY8/wZOMUZaregXP32OMQwEJ
sfGMO0BylcmECG6D1ZmT0gqzWIpd1oHD5mMYETfFYPkfndJlNYK3WEYjWqwWfrHLwf+sIJTvdt38
bRh0twfhVreUku37FyW8SBQOieUW+otq5LP5aOWKKyQ9z2d5c+QGDA9M6yJNcBqGlgCva8b0AZ0U
P9csACstJ4wOfO2XEp3B8Am0UW8KxTob5Nt1bZSuVDDriA8h2jE05SesFod1W+44CDFAnI/XZW2H
PpdlCuGI0yiKZjJYttreZFXulunsTmA6r6wvZqVKdGY7eF5tqhCWMADWGWBF5IXI8QWNNe/v6vhQ
oEOsBAO5a35MT2a5m+iNrJNdZhdCkNKOlpIBIRbPFgdFcsD+kKC3ZAis2/fbr80UWzBV4ImZQwfj
69vQ18s2AwW44njRnB5Koz5ZSnWabLaAj976+/oxbiEerdX1RaVWVyshAAcZO14ar/N3hjprvpIO
1AUfSI1R7754qqvwm9pVgW7rD12VIr2r14fc0O61MjwqWn6bgCbdV9PiS6lNnx3Snykp/w5xHd87
i/mhUxj5o3jjsluCq7KTodXSCFqupIUXwWfIw2DZgQhOqtCTOGw0uAyHQ7plzl5xMvSyVF4+f1Ic
tL0UNTqe8VwdO28ETEIcxTtiArp50D3QQTieodwMCtCPxwmDk9Hu+qFxh/X2ortsgODQlD5eDCvF
BjgZ0EW0xU9MSWfr9lV6kSA4MYDOLeU8Q4JqNGAK7G6NqAwiYwqskCHjnaDjpabVx+vL+peQ+SJV
cF/ELp3ZSDj+66455gwgLrafFsefL0Y0OWQ+YBX8pJC4su1nIzpswLCjEQAhCjYeJbFGOo5/30ZT
4Gi66xAWDNYBE8NeWB+NgrlqZe7V+mCn8UFPJMe57bYv8sWHCZvyxoxfc2v8bv8a38I3qrMSJcQS
epJWecQHX8scy6TAo+2/mtaXphv/10UJVto0ZRuh44JPAIWnofIxsjg81/7oGzegdO9ledXthZka
2l1tih5O4T4aUbNWdKTO9i16vW3NLQGWOYYYgZV5n385rYsk4S5SlEUZaIiYb9qF+3G/HKzOW9Dd
WAIULZOOrvFtentgF2mCbtZFNgzGBEsckBOvTxzbtJ3uuoB4JR5yiwyAVt+81/Vf8gyhz5zlirEA
xQkTeu+svbkrQQYR+5ZPU1y11hPbxTs+qjf9NR4t1GQjn7j6Prn7qD9Wt7J35ebVu/oUQVfj2aws
JefJZQfJbEChT0EfyqLDTU+3EiKoaTjFvTXzVulROyzoN7C6XTyBXeA+LRfABKQHiY+TnKch3Cx0
Ics8hmD24CkqXj5cDiHe52B440iNEmmbF8VqccJFAYL2MUoTGEVNwh2wHXzblqTctvABQHRsA+AG
URDHTIT+ruKHqGFA2ywQmYEk70CV7HmwnBhoAOVDbernaIp3WgRI6DnuPHS1fQuL9kjgTA9O7xzD
qvP7OZ0Co1He5a1mebRrv0Rt9ZemDfsxjnZKm71T8vgHyH+/GPWM1/Wk3gFCHqW7tDlncwcor8pI
PbTG/Peq0Kt1cX+zWheAIozBMIG3QWLFnebUbdIfpM5cu/tRLZJN3M7GrzZRcF5mttgjAcrVyygC
r3BY8SHeOd68031GMIugyLwzV7O3buVybIIT6+qOmJEF78yak2NEOxTW3YgkLpC1fUALgQ7mpJJb
m35StJsWdH2gjPevW8JmiLVas+DYSDGm/eTwLqP4HQADXGvQT9Z47jpnD3ITvzHOuf33dZHb5vBr
0WKYjYGqoVgYRDZLvVMs1dPSH9clbJ8k0VWwRxGTGOJAeO7Af/azASC6m2XHkZTNx+Gb+iU7LoF+
yEK/dyUCN/3JSqBg4l3Z9maWYk28acbpnjjZ7vjAyXaz/ljtm1KiOVzv3yjOSp5g78hglcAmxXuo
q3t/sCNvtHs3cp7bWCJoa2ibqCtJ/EtWFqhMutZMEVSUY9EAkSwwYfmugULJfARovsu+y6qZ21f7
SqRgh8gNj6HW4/Q6kBJy+s2ZBu1uCLhvBirV9aOT7aRggm2ssWpskYMr9OrveGyfpxCz6GacxW4F
1ubrwqRLE8wtntVisBj89AXxnacGlls54vvmvU1sJCktGz5UnGgsOroUeh3yfHAV1JGzR5Lskza+
l6xoM1K5iBGtWat6Tau1l8ioOZb6veZGAS9hTgFqee0XPgMQApt45/i2412XzY/mrRH8WuHLZq9U
c8jrSp0sbGYUZb42TG6KZiQn0b1eubcUyzOrx+sCN53laq3cC6wEmlOlGhPYuwGcB7U0dXfUqWcu
5aGJl2Ds2N6MUcGlzZ/46JVYIVixnQn3bYYtttPwtoIYq0+DYtwn9Kaqfzj6vE+k4NKbN9NKpuDQ
0LSlD2BH/1knzfsD8DRQouXgXVNxQL3SdyRp/u3n30qi4NJotSxgN4RE69be8+FpM4jvOJJ15SlS
hy1THcGrUSMJm7iH6izdYcqZT4Y7Q0E3M/uc5IZr/QHkCpzoRVMFj6bGht7kBpq1c8BMANLSVcZH
k0mcCz+Sa+YgeDKV6VaOkn+9zzr6sVCND1otu+c2RYAPmcNJgDvIEM5opOnQlSqcpWqjcA7ISPl8
wOZNuhIhnEwxtQUhyAW8vOs6ZJUw1R4OHtljYn9fgC5AYlyyJQlHUzZTatW8BlPS7P3EhqMKMtTr
bmNbhKOh1eil10PYta6oF6qP8MSLmrkpzQ6xwv4A6QNNn5ZKAemDSSxxOD8rJ5XEg1Lv+8bVT9Gh
3cc+O1MMpmTvNVQbZe1a/BjeKNtKnuAKq9Ec557nSmfUitFb5y6gr+zswbMWWflq0+uuRAnuj+CE
uow46JfA/HO7z/bjzgB9+h+90kxkSamp45x0wXy6vmB1P2FFpBzdJURSW1bJ3NQDCxA4xHCAQy3O
DnVROBVGw/siyvioFKc4k/HybUdrKxGC9dhJU0ZZhMc6L7LYH8EjGYR+XeAaRoPLmbfwp47kUtya
WoQzuCxLsKD/x9qXdMeNK83+Ip7DAeCw5VhVKo22bNkbHrttc55n/voXUN/PolC8hW7ft/DGWmQB
TCQSmZERMVRwWy1DrSL8Orp/ex45xn50S6CJ2H8GeorN9wAD7RRnRjcJGn3Vn1E3EaQDou3lPqAs
TdHYLwum1yvTTsyjaYnA97tOv1kpl70tFZhRlQYtdrn1x/WJPbHn6EMjvVyPF/tX4ZsdfipigBj8
PLLmHMNHmf1iD0ERRGeGwSfZAO5MUY1HsHX8MFEqaabRswZqrK9+OSY3Ego91xe1e4o3a+ICBkBB
/dLhpRKoOMWlP2JqSArEK9nNejdmuGAhk0hLVwozWXHXFU9Z+RiKRl6ZH12Evo0JtpmbLDCLoRGf
Vvg6JnlZ8/aBZrekP6xZ75rNU7woh+sbJ/o23O0xTuBQTRS4NSWZ2zX3iSxkvWV7f21FXNRI63AC
ShGfn73xoLLBgmzn9oVLgMKL/FrEWyD6SFzE6IpF7QYV3a5p0oNiNFu7yIwbhcQ//mTrdM2wUALA
zcg5A0igimo1GNhvTo9tqdj9QgUX72tX4HLv3mxw3lB2ahnOqdIEtd46CJKeDunVvM2cIV0do/Hi
BGNiKWZR64d1+ZHT5FSChVJPj4uqIUolzkwtW5vIU00/RUVoF+rgxFbt9xm1F/WHHoHLPXuOVUAC
yFMf/qhGyFMvBAxUj7QEG/N3TCP4Syvb9XLK58olpt8Asl0Xll1qXiqdzJb6sX7TTt2xQ3LlyH3l
61LzRTFAuCSHMQjGVZu2s0dDy43w4xMUoeL4U1l51fBNUm9nTHegvay2Qdkc5XZ267QCnf3otEvv
SNHPoooFkZx9/8s9tUyFEgKC7tdu6eaE4ZUVxigH47vlmY9nQQJq8vZexew1BFo/FtYssLcf19/s
cX5CxjissxhXvxIHsZLbsUIcnImXNatEZ21vnpKlzr/XxvlLpiTgfB7gL5Ji1+f6oXQZDVz7GWDQ
G6D7JUf61LnFUYJm0PIhBgZ2CdLb6Ffq5KfhTyIL5DDQZlDRcePlv1RMj5QQ+EBpJ0Hhb3rJVxHK
ZB+79WaCv8nWBiJcCJiM3WV21U+lXzwDM147EIXIP7UfGid0IWFyOwKUmtv0FDmFn2Z2Ay4+DJpR
UM/alktap50EX3wvAoEhGCBoVM3BF8/d5DpmWjUV5fGAkcdNYP/TTJSXv1wPP7sQ3I0VvjbSpGEp
1wDyQA+jBfuRnboEeldIhfLPCWjBGL2N8QOTj6uriUwzl+WPkKIp0NcBTl6HxNv7S6qzNKU3ZMy4
MWQ5P6gEhgxHhNDYLW0RCg5OkyLBvWjf1kqU6hVdGaHAhFHO/1V6Faqhv23xrdo0HZOkiKrkP7be
ZL7LQLiuvft3a4vrfy2ESp1UxKD+sNSXODIhVarlxCfW8iD1KHEVVWGXUXRKxwga3OqxU4rPvWIC
DWC6mVGK+Db2YuP253B51KDSdLVMSBEyEY7xRxSi9zd4i6fYsu6Ybr24ky+7GB/4Q2D31jYXJ/Mu
jOYlx7Yz/S+FtUFj13g27cV9VajvR09wgNje8l68NcgFy9LotHK0ZtaR+f8hUwyfMiEdQaD5ddFC
M9eYhlqMG6CYFc21hgStl+J5Wa2zoS83smm+mGvlTanhmSU999MYCBa7l4VtfwCXhYEArpxqc2Gt
+sUrDhAhwdQQ5FUwzegtByILQuC+X7+tl0vCyjnO9Dyfk2BZvsrlAJiRSBFnL8huF8QS6c01DmG0
dUwyuIvapUeMyd/HaeGWRi7wEtFCuFhu1atCSujfBhAbttPhp5qJgum+G/7eKj6O06LIqaq9c8P/
A/QJw43IFh9u5L7QxgXpHnv7reDUjnp3ZqxN/wQmubt1rGEM2XHIpvB9snAY5XqcJ9Q8itQhnWVX
INIRuPXugjY2uDMMOShaRSruBVaS+LekmHtvMzDs/l4Qd+3FZlcnUz0kQadjdFAp7Vy/H+Xndci8
hpxN9fn64vYSx6057sjmNYiMjTlCGjHrAJsBwK0+MnwNEdgRfSf+rI561YIIKA6SFKz/eGkmw8/r
K9lFfTEngE47Hvsm4fzOipS4oWDtDYphSN0yswbfIunnxBwzu9dWB/hCMNbHN1ktvaBhHDt1rn3R
ZuJYqeb1jXYHYhwBPexuG3f7m7i7DtKXxpwPcM83AW3t1v4bSeuKoLT7CcxmB7jbbSJd1PUtTt4r
QNmLfTIcOlf1zcN00xn+9f1mjnhxs6ExZ2KnVf2iO6clGE8uhhQUxuX9ECduYvxUi5frNl4Jla4Y
4eOWoVQlpkLB8mmUw0mV4u9dPhqfq84k7qRUj2kzf5Lk8YaR64VZ0KKfRDE9pZEBSiMGYNI9cVtp
Anx6mL11xvRWkVV2SUQj5/9l539vBt/Ik5TRkIYZEbwemu+ykX2fFYzMNp3lSVP4MiwmtSuSf6NK
4o+9Mdtllgue8bupOnn7Hq8luc1dNRVUHZMOt2HrInKUf6kn4shawMYD4886huWK6DujQI5cUXl7
18uprBqgOqSydfEMk+Z1qGMwyfxH7TR7HYe00NH/ZgJTnVPU+0RNjz3voxSQIA1vM7C/8vEEfiGp
io6mRx4B+d/9VRLtLCNGX3fA/aXpikItvDXUi1dIlbaDkhtl/Qqbi6jN+Mfb2vvrb15btT4pgpDx
SvHFuzzdWOQisq60oNBb0jpIfmV3/ZHcyY9mQEBvT59Cf/Gjk+RQw6mOIxuhd6dD8l2w5N2t3fwA
bmuzPhrDmBp/968AzMhOsd/b4QcFDNqpB8nrZzz63OtG964Hqpsy3nsUEYWnzJwtqZKqKoY8eYwm
JtH1D9mSf7tuY08eTNsa4YJxbJZaHcr4lv8H/h87J5mdtnNykLZCMuhjdjTt8a4FcechwvOPBL0g
Edvf27d1chFa0kuloTr2lujVc21UL9rcNBj+TgVr3csitkvlUha5UKeqj/UyiJQCQ9kSKA9UEhWu
HlugYEusr2lXnylFW/L6Hu9+R0OBcJEOri2V51KUmthoVjWrURfN7dEEnbcqZHjfS8egoGKgrkYw
ncvXRMmAefnFqupALvWvda2dyqyYPH2l2WMLZSaHqua9OViGrUaz5Kwhpt+EWn2739GkKgKDqskG
z9MHmLVJx1FCjjs2hzoZ/zKm5qBIisBddrdzY4bzWNpnS0OWJAlARX2nD+MnkPEIrnGRCc4jdSUM
jV5LkyAyldqOJ9LajV48XXeL/TC6WciFP9aQgs8ydjldFnNq1MpEr5DdA2CCuNggoMeAnPz7l5va
J22ENn8C6YHsjHlKb01vV1SVh/6DYdzVya/rC9zfxd/mLqqE5pwZTQN/UOrUBemCrwGJeN3Evsu9
meDS21Waq3WRI5RNUuJQ+XM1NY5JRHf57kJAVGICcygbQDG837emWaM2RrsmMIfEsfKfQqDv7jIg
mMD4IvC05tl5smEpk8bEMjB6cpJKy45U3YN6imC39j1uY4e7RivSz9ZUmGWwKottDvV9HKp2WAAh
U/9QB/DdScmpzn4SHSofMlCyGr3Nw0oAyGW7dXGXb34Et5tZ2mTGasTAb5ZfqPRsWF/kVrFltHX7
6McfuMfGFDsQm/RvrZR86CWcsFTJjqNU30oTRKyIqJe3m+kCY/D7+3EHyzBipZkz5HrKkkcOhtoW
3Cwh5iEtLfa0Iom8eWxyT5aLyGsTpbCLurlbqlIkAbTvqL9/B8/y0/e0N2kDPyprySOoYIKOw7u+
pfsmTCyWgGlE4Sl2iqnS4qiDCbX/BL5NB7RSAi/dOww6WKosRbNUaDxzZ3pIaG9MS4jB8PVmKCAg
JJ+lSNSrZJ7OO+HWiPreM6J0KK0C4+dBPsXPUxc9LZriNGRyE3USwat23UMHdxskrFCsAhn0e2NZ
S5HLddD9StvkWVfKu3QqcwcjU6eorY9FPX4p+vJWb81PebV+HkgvYqTZO3KbH8D7haRFlKgSXoxV
Wf8Ee/29KZfPSYvRKxIqP5V++HDdSfZ39/eCedanoZvCNFqNMijz/BSpX8u8d5qO2n0lRBWzq/ji
QyIsM8UztLv4jog0xpJB5jUJxnCQXUlTZ69Vp+bcSt2NpTXI1Ou8dVWFAs2Z3ORVepbqYsBIPhg3
47wTPFT2TocOnWngjSBKb7wG4E3AMeK+7yAWngRxJQeplR7jVf/4B3sL4moZXWf2uOTCp1UNEGNX
cIlnaOlP6p0U/aLdmQw/rpthPnmxr2CGNVUT7Sadv/NiKJ0brYkqL22ASgVzV97/Kimx5wpIlRCy
h7OXizKivfxENxUEFgNfEzv4/pwA22y0mJeALEEqHWbjlwzGh7T+WSVfyyF3NJBRXV/j7uTz1iB3
H7ZjuBZFjAIcxuiCWEJdIHUzx7LQtWyOmN04ht9AeygdhUWpXT8BapMSCFtrGh9FQz2S1VFHU4DJ
Y1TI1l0Dr8njCJXFUL5D/x2tvNYXrHY3sJqmCqJDDX7DB1arizKmoQqFwOXO/Kqf5NsUYzDREYw0
YPlSnPkuAT24JiI/2A9/G7tcrAW9YQKxMOzyv28hipbIJe6j3CXxMi0oOSm9M0IFr5t9axb5zf7X
e9tI9vfNKYcmdlS3I6pKVQEhX0P6VGXa0/WP9foxLs7fZtO4s9DFWm+A5gYXVLNSO7SWJy20Po3Z
fFK6xCvjxFG09IB/N5mK10Mlf58nzZ9XrYLoY+kTwwTRNxApOU7v2vqFYRwx7+Fq0+KMq+IleGF3
qLcNxPLNGlOdeeE1VnpSkgZTncVpseRDO8QuRsq8xRw8+E7kpanxMEDMvoitWymxfBC+31RJcsDj
3W1ysHTK+cEwNMx0h+eiVN01ol4XYy5nVP4KldGfk8RXJHJDp/bOkNbbdBo+hqr1VaPTeajm3k0r
6WbViEiBQeQV3DEfshDqaj2uP607SSA/ShUvVEVz4yIjXFzOjbyoQgnVTqmawbMs951fpBZ40BuR
+/2XsPXmf1xaO0SlqoCvCncehmQ7B5dcZbqdrdjjTRz7rLhd+Un40XJFlFzCo8xlMqSN0yppXgPm
4rGuDxrTBKGDnKVj3LvXz4C2m0a8nQEeD1C1U6GWKfm7NqW4qRvNDgHFxw1ros5PVufQ5TynjlS5
idP/yhpb6+0aU1qmhlGmFeBYidiWdFi1Ozrb8kGN/bAHe2GiHaTJ0UXKuQIPMLjEFXoPhjYmKKWZ
Q3Ech/EjGcvAHMeP17dlL5kzMPkD3goNDNs8E08yFco0K8CAFOrXOP06KC8GGe1pRKFCWFbay66Q
WyG/AgYdahbckuIymsN2xYTDb6VJxmT4H6XJfzIvsvfJtwa5u2Kuwj6WenT6tHB0aS752aw6lEAs
qqG56IPtGzMtWUfpTEFJ5H0cN2ezlxsJ/jUlSC/MtrWrGmRSs02k6U8eHAZKLv+xxftyhmQgsmLc
GcRKYhvIk0OXEctWR+O7XIhk5/Y8cWuM+2x1rEfz2iJAhLqvhcQlHQRCc0MwxfsK2OPvqK0Z7mPV
GVnDkvaoi5T6bSSjZIVKYyf1fjcgnQHj5HdrMo94HT/WqwZmi7VwmiSOglBWA3NdYpsayv2izV4k
t0Gb50ctCZ+GJHoayzYIh1QEQNy7t7e/l8sOhmxpx6rDtuTG7JW65lbx+Hj9cO7uvIIeDOp6pglP
fu9SckMwbt1JdVCtx76PP6tK2dhyn2qi2Li7lo0h7k7TAZ+MrShHbBzaxdFTXWrtMS9Ut7a6DLDQ
qbfjVv2mZgYmYyuQGpbTfZXoPxJzyRxaNACeQnvAmpenGXJfTiOTA4Z0ajuHHHwCzNFo5ZXbaJ2r
rHibSklFnD6GNkIsE0xQlxhBmMLWrushtJNqmTA2JLensg8tL88JQd4Qfri+s7u9PKB9f28td8H2
S69ZiTUBBOAxiFT4bWHgQ+TqmGEDmgJPE8/Kj/+kbir6qNx9a+UUaus6/LzXF7sJz1qEzchEVcbd
aLRZHxeNMHiIeeMYuWs59ANaL9G3cNVu1mZ+XKb8WbCZAmN8DxlMbsXaoH6DyWbqzyYwX2BnSNzO
jQ+lByaeIH8xpmPiiqY5BFv5mmBsUudcDVGnwC0ZNHN/BpmiZYdd+BRVnS9YIAtxF7HpbTf5zm9F
IVmcqUWM4vryKkHxz7k2957KG8fkH/2QFFLpQHAhv00ysRkI0STT/tZZrN+KtjKu4/ehJSNopeiA
XgUtZACG4eu8zs5Yf7u+b7tGMCiFkjrFaCOPoC1nigZcRdBCRg0zmz606S1RRBW+Xed7M8I7n2Uk
VpNrSJUjCJqNBhQOJ+shts7rOgrcYDdKbixxF+HSLF2mTQB/ZMXnInluK8EzbTchNjYGuCtQbtpx
jUZgWf4mhWuc+cAwZP9EpHSvOoK+vgU2EMtETsY+3ebohFaahIUBbEnYVA8t0PJDXdlK20I9erKp
FB6nUCg4yH7+xSna2GRfcmMzL3qMJsb4Ugw8Q8+QPs6+NxgCJ0wWQXKX+OMfuN/GHhfjgc5XMPiM
94UifQeXkl1Ut0n2ct3Gq3tdWxQXznONLKGJGy3Qy0/lmN5RuQQZzanSQOnXUGANxxu1hpaiWjkC
y7tBabM8LsS3SaaOYAfdAl//5gmYDtbhuq3dg/xmitfRo0B9ReUkA9SLx3ijdp+X+gDIvCAN2fdJ
C0wEqLwaKBW+94+6D6smSrEgE1wHRmRb7VNJnovyK2SqY0uE5tndPipjqEHVAXLhJy3nYhnykuIE
6CCplzv9J2ZnD5FO7WK6afP1VOvUj2TtMbOg4DYKNnQ/26UaNYhKFIyTcvEXKLoJyVyN1wJI8Ofe
q3J78RovuSueOhC84wXuLokdTU52VKCq8KJAzGE5JKLguTtGCOu/fweLeZszOUgGDggTeWa0r2Hi
aAc21sUaPn6LMzmLKM73PMmkKAHjE+vKhahCP9ZSD44sTIeHk11buj3l36xWxPqwuyzLwpQuAGMa
uUC7mJI8dc2MsRWajLbSfI7xZF/NW42AxR5i2dPjoqo2VLwNyIAaf6DxpG2Nc2G8HYxiHVMFGZ4s
3zT19BG/79+3BogMBjUZ7V3mvtxRMTAQtuYxtEaJ8rhIshfRWXDZ7VyrENrA1a3rqNpDYOC9Y8i9
VGCEMWsDbfJBVwGeS9TeaAWWFRDBXo8ue51kHANTY6NczBW5y2jBoc/mEoeBMePUxm0D6jTjeQDN
/n/kpJpaEDx3rnJUyg0d4gYWiDP5LEuSQxQ6LTzWI0B2TC08SWH+B2QVILjTMMllondj8QGmIGa8
1F1CfPMWXPqgSJwPGXoBqzMd/2imFeqjFHc5QbfjAqUNmH5BjKklIFZtnboCifnyRWtF0o97Xwr0
YX9DclB85b+U2uVLH0cD9Rs8m1a3c5DOIYf0urPmyDaa/lRwJ6gsEHL3K1IUNnsGzAQASVygDPsV
bgg5JV/JHXIqvPRefc5ODZ4YP9FpiD9hJhHZw3IofBkaH5kdPrEnRyRkA9nJy9nQkgZGRt269NEw
qtVGikzLz8/zufTN4+BnD70wL99xzHdmuBwpaYw0NUPd8ocuPxCS3+edLKoe7U3cvTPCJUbKiIk3
lRqWrwbai+qt5/ao2MXXv4mUMHt3iA4xNP4kJzzodvsN+n6PXWybN41fB84coCYpOI47t4KJT4tB
NB3TdhcCwaW6Iq3OFurrbXJoeuATtb8WSRVcujshbWuFz2LGVI+IEivUl9Xupsr7j7SvH+qydDGG
K0rl99x2syKeawOwGyVWS8vy5VNyKO7Gh8RjFMi6Hf1Yv8aeCN25V894tzbuzskqjZCwhnsasV6B
TnPGYegUt8DgrtNr8mOHggfgemGgmOXdqFrnZACdfD3ZUvpYTDEI77uborSegNLwrkf3i2+LdA70
UkwmDGq4Fy/NKIP+GAl13Vel1EQLSXVza/G0Pvt53c5lbGKGLNREdQ1gkouETq9AONPE4OPS7rMn
SCMPIHtye4SoOw1k708lbpPZLoQiyRdZK2eWO7HTqhV6Ny66Tz+wGpJyLiFlgjjlTk+vMhlgHNVk
hCfpwfhxfcUiy9wxnnMzzWqMx/t0/Gyh3gKAkos6pLSqTj3XTkZE3BbCLWa/aJMtppgM0Us6hH5+
VB3JnnSo6SUOSt2MeG054Ok4/c82uWdOpswSZFRz08c4vKcHMghD1hvrjhG8ZC+JKzpJFwEYn1MF
WgAREIChi8TcQvtDiSx8zjFJnTqS0S0VFdQvs1NmAy0CE/h5FGD4hn1RKaQdAZTwGcPbdJf7bMJZ
vwdLuj8c1i/XveTyBmXWNI2gsMAAyzrnoIWWWxS1dMsffdnpSm8+k0/T3fTcPeNpekzO4QfVz736
Z+qVXjWCHLf9WQb/ulTHfgTkApGgQBf7Ip1UlmyUC8is+EaPnnB+ly5f9UYw97r76TY2uBjYaso4
dRJiIM0Hl8QSRLdFikl7R267DC4bUatyVmuIxfiJHLkqWFfS3PRSjMZX7fcZZPB42djXP58iMslW
vTlzA3h19TEPLZ8EzTea2CvEaZhODCSMzoxiUfEIlJVjT5kcIdZsL3Zj1gtJrGWYiOLc2Vt7A4MS
K0IqhP4Gx3yUMWhyLP35JrnVwSth44nK1EgOourk/pf8bZfvb0nakhfZbOGmtj5gQtTucxG48XII
5NUh30xw75t0SVRp7plDogTlmwE6wqAlLND3jjwM1d7OJ0AST6A0961AdU3st/+vJeq4n3Dhr2ul
pmjx+W35JZctR1ueu/TjdfcR7STnsKMyJKNkwnvGAkQRGe77cBBVUna9hKKpSy3g1PD8eO+hvS4t
JgIMMLhnRu5UooXSfk/O6V2EN0HiNwdJWPm/JLFie0cJ+kMmeLKAhXxvMwPrb1xCi8EPn8nJ8Mv7
+FVoUDlZQeUyQhrRQ2T/HAJwiZcICEegXcZZBM/IqiVZ6GefjPvZNU/KmUIIa4ZsmRIUx9pev5k3
0GkTijbtr3VjmfOTpRkwBwGVCZ9R7+hOgrHDRbJ7e3BDO7WL+/R5FtwZQpPc9iajMeVxCpOTI92H
p9KvGrtHpLGz43JOTyv+e7Kbw3Vf3Y10m3Vyka6u1kZVOuywST6C05/QuzqXD1YN7poe5bBRUEPZ
dduNOc5t9WGdM9PA0QA9quwsqn7SV2DXikxzrq9LZIi7gOe6z4wlkuCrYeTMMp6u5FwNAsHcy4oi
OxGb5XDZYJw3EKjOsXvLqTw2T0nipF/k3O4/GqDSiv3Rbj1Uco4ZcbRfZoy7vg2mgybY0/2wuvkV
7Btvbqsx7ru8B4udrz4CxuWZQXWXHSYU3+ziVn1Qgt5TnPVb7pXAJWbucJD+ddWF2wbuyurrLFsw
maLjsMQP5RdQKX3OMZo5fKw+iIfq9nOrt+W+Ttdultt2yAiaEsvt3XHx9ZP2sr7EP8ajGTuKC81T
NEKTo3LKnwCxS1QXHXUWnxJflLW+olnflUneL5svCA7VNAyNElJfalx2RTNQU/4rdgnCRdHY0Zk+
0tP8LT0w4Urq9kg8Q6cGz57wA+zeOJst4aKVtVpyqcgIHRiDY5vgSpGtfDfdwZeC/JSU9vBZGJuZ
b19bPReuaEMyfTDSEOGqPku5r6muzkQ7wYqQJg55oY+jZyZ25cs3olTlFSF1zTYXtaS8KzAAAIdr
vPJc3LWVPcO4ciDH3FXBlOVJ3uBHCJ92fNcdoXHpQdr9dUrYgiwD3hkQsF8OzCmEn0K0LXyEM8Z2
QVeU4lOwiyP9kb6wx5P5YDmzs7iNP32klQNYmXc94F02xV69kXFY4omDOisXi9bQzKIlhA+QIH+w
/PBY/kIb00nEHEb73vZmiYs3rUoqRZZxAPOz9aICeoLcOHPCHtvMpmn7nzkwZoIgdznmyi2PizHo
UhWaTuBuo18eo86WvflD/wFfGhUesCD8oCcaJA+5p/Z25ItqZZeAzffWTfl9iE2SWeqbAtbnv5Kn
8SEtQQhWW+6MAR3wwMjIfjCLKqX2LNnCyWW2sgtnNxQIcKIKihyIO2hNBFZZouKSmZxXBlknv4/B
v2vnvgnMTPkp+UjwloxKu7kvHdEb8qJ+xxa+Mc6dtCavJtNMUt2f8pM0/hxV9MzofYj5suvuu3tf
b+xwx2aJNCOiQ6L7/Qo/6ounRF3spB/d/80MlxYoUtM3Oc1xVUqFv4YAL0PnxxSp7eznrZvVcGex
LeZc7wt8MiZjsrqxs5wUX3FLNzlZ0IdRwW3mVpAXhsTyHz0MDGThBtqcwCRyKXNtFGZWEzwfmekE
aYBT3NYH6FNYz2j8uUwpXr8bpeP1fb2kKXn1kzez3A3UNsYShj1ej+lx8lQnu2Enk2nhKA6+KdIO
cXdgPyRslsodDK3QrArkmyz7WjANCWRXfVMmLmgcMw8EWNAHUVan673adGnnY5AIwxGi8/E6+nV5
Ot8Wzh2QVirCTGKRIT2WD/3ZPJFPs+zmD9On6CbzimB01L8Gn01n5IcVgqiQtQ0jOz2Zh+7cHWkD
NLMwWu0G6M3GcIcpmsCiXsy4CpgPQDG8ey0ZLvcDwGF1YD2sky3ah90yJbgyfvsdd7KyJKVaLsEB
WHNddYDsxjwMSiarM5yZQIQlBNGzz3tt57lDlvZKtiDzDHHhxT8sv8EimTn6q8cTOBI/f/dD1NsK
uWvPzGZaqiwOGx/qI7g7ncwLHwxn8GV/cZFn4mSJUsz/EkjebHK3XtxEPV2iBPHKcMzb0S0/1g/p
S3ufIvZjTCABj5KtLR67gCxXKIOz+zh8+6b8/HdT6p0Blm+Waeejbf6qffo5M0CdkcGt0QTUbcyP
1o2jQL3FfEKzQxBUWNC48oV5+uMs1+JUVRGtWxdAUfjUfAD01zbAwVkGmiiE7V91v/fa4kLYIM15
DkExFjn1oId6IXbXDV0WsJezigbPmaWQ4kac4LTylWlrUIa6UHBaSxnjPcNqGwCzX9/JXdcFjQ3r
9bEpS851w4Y90WZsZIanYYY+Y7HYSOJE32t3JRsznLcqOenLRcIOlucwQPcdvSC7vgHI8RXZUjq6
4P29m2u/2eNfglPcZjQrsSyrxOBdOthqcexM5EQLcasoD65v4n4LYWOOv1pBRkuGFMtjkAmtfGwC
3V3QErHmQ6Sg6CY6/Wy7ePfX0BQB7yHgJugN4++bhy5dII/dLVXoS+1Bo9/ibHgcl+lEQ+NBx7C9
lGW+uYre8ntRdWOUz3RjkLRFTVmYiKqrahNvPvS2FlQqLjD2XsodSZSx7J3yrUVuW9vcMLKcWQzR
Dcfl3eE5Qb0BCOonFRa1H3/wGYF4UUBzohDwrXJpwySZSjOOaG513oi3emdHJ9NFD+bI1kcFUeXV
By8+og5sEuPiZyPc7z9iXVRaGpkNCmwZ9Gk085feqH4qtV5VorUGBgUcS/CRSh/0ZTqHRv21QyKc
2ktdTnY2Mk6kOe+9OWtcJQIgg3ae1qqgFi2WVfBT94IE9EN+/1LO3ZJlastsQbRParSKOrsI+6NO
4sc/2f43Mzr3lFLlQi5Ag2Ti9aifiFcFoNTyQWNtt0CQCNOSXefaWOOci6S9NLUarCn3rE6ugNBY
P0OsFMm3uOG2+0zcbKHOXSFlsZBxLdEdnv3Fa780TnM7fs5v1pPqgy4cq8PkUPooKodcYpiRfG/N
ch4NF4sKtet0AB9YzQGL9DAiEgC/eG8InGQvxG9Nsb9vYlJWmHk7YSbep+VoF9JXkn+87h8iA1zu
WqRJueZZgSxrApNuf4QQjOia2rs2tmvgUlUirdDvlSCLDKpvGX10BIHCm56rQHvqT5OPudtD9zA8
iLsKuxXDrWUuZcWEVDev5DX0AAqC2OPoeBLcDZ7sle78WbthhQWP3oJaFn1wu3asI87iXfcjPYkK
//unHW9ES0bdhGjcPudak8x1Wob+OjRu3na+XBi+MooERHffBZr+ZudiswEzHFNEd0A+i8LV/BI8
29HtpDlhbMu+7ou3ef88AKcJIgegqjDJ9d5JW3NdMW9Nddxh4zH96++ipOLQT/2z6OyxoHgR3g2i
yWAIhL4ED5XrxrVTFhXLG30TLRsmn9H9A6jh7kMAhCro4psUoHA+SZysrO1zLTVwac1u8TR/zMCd
h2m8oD/0nnFSvMZvPkSufBN618/jrmXIBmOUBEAfICi4E5+WUj7gaRfC8uJBuuZxuG1uiwAEQyiq
AvcYRM56WzvTd9HWXgrYIKxtLXOfUU7nvoLcABpiPTp/xCtzyG3X0Kj8ag7UuCuMyPCHOP1hqfXB
MJW7yOi/LcOaOOtQQhE+O4Jf7EtRVbJHCiuHgCdElgv1kUrQLB3BMWB3faMoxzqJZHdMVkHOvRfI
2OcC3MRgElDczTOpupTUhhz6Q4YnMajeDSqqiYpMcNeNOppa1bCyv3xC1yl/0ICCyqDpg64D+uip
XQsJKvdC53ZR3E1Dp6Jqch39u0maPDRAArnKXKNWAvmlzGVBer9bVNpa41xPzRttVS1mDTiI+GE8
Gjes1szKSiYIK18L+kL8xf4SgZzDnBawyjzXT1QbYxGx51h+1H+hr4HpJtbaqT8PyFKmc/XDWmzA
RL//g7rN3nubmL9N8yw/TR6msU5gmgTka3uuIn92ZQ+cJmD5YLV16vT5qTn2OHSit8aeK1FAmXER
ADh9wdwSrmocD+oKNKiqHdtp+Su0FEHmt2cCTK5gwgTmlFzAB6YC1Dp1qoR+QyovL1dHh8rKHwSr
rQ3OY1bgXONYWVESBC3L8A3DzIHkrR+LU+iqRwpQSXyav/YZinCiDbxEgyJabU1z0QqO1KrGsrBi
yeRpKA/1Zw1IhQxfLrSpk99RREsmn3F9yZfAYs4ud8EmEeaBlxXxOT+akCSHkKHxPXUXxwy6uy4Y
byyn9RRvfY49cr+8HpryVgUoFhnGCeOhQXwSbsXepWjIGCwDqthknKvv799yiYsOnwEviSKO7A6U
Jqh5JpOvSfSrQULDKTAB50+ZCcWxBljZWDGctcwzr65keHk8NR5m62cnK9rea4e+9hRzDE9TERd2
NZDg+g7upijbn8vtYKREY9qECDNr1v4VxoUB1gloPY9qbZMeIzNRVwYd+ph6ejDpUVOkzk6Kj9ZU
/7z+Q9i28LkExkJBhEWIDu1n7saA3rdB0oSdQZM8kiw7zKR2mtT/11YA1oUUIb4MRr74TALDBCVm
sKo0qDGYEyVAEIUfLFoKNnUnioLcwqKgCUfBCSpP712gNxdligCjDwYlctsU1X8UDtu2t/Nmtuda
hBFkn4jbOh3DLCbFVatfktopKWZ/wjzK/h9p17Uct65lv4hVzOGVsaNaWbJeWJZkM+fMr5+F9p0j
NsTbOON5sqvs6k0AGxs7rgUeYumuRLUjbkeQkoflr6pDH9n1HVy7csAj14CmASprDYNVl4vTxnbK
8mSOMVQZ3Sf77hgfK0c7GXa1Ie3I2SZG3lA2Fc+4KTfBEXwjlak58oeP9H+KGQ4Z6WnWu7W6A4tv
opS4LeW5k2QuBioA0FzAXSXrYMz4jFjM72tZsIvF0yeb81oWJsAPJMPSg5c+hHb5IoA0Tt4bnMnK
n6w8GhfSqPRJFiS8yFVR4rUNRtt7DbRcFeM4ZeK0fFOexdZRiY85Sls5NvBoSCly6pNupgVue+BX
VsqJj3kd73leOgF17wn/DSOmY/fa8fUm7EYbkLmWnuQ212N+wlfMQPZNrWqOfsTdIQRRzUgbNVMR
eHSl1G1g1mj8tAu9fy0V9LEmqt3m2rbrQzeaAaDBTWbbak5RTGYwtju55ENzCOH0d6AXKIGlIuMC
DUNwkIYSGfnUvq7Xa7mq5WbTLaB9E7TdkA2JN3+Qfoqhs7POxlCo/9iAo12yMjtwRWCNPvkvQBp4
h/1gunwrT4eqCOhg0GAEySjX5dWSh3EIwiBOPFkhFb3yMDipZIavkTPupx/ZQbCA8eLiVVGe0DfN
nula07elfMqBCNogbIo4TbzAuE16AFzJDG1be20uVkgZD7UUMl/U2hhkPeEnSZIHjnSveNpOcsj0
J4sQdi0YvpBHGYaKA/WoymFFhByofghdoLwbYO3lN+HTdf1ZM0HLvaMsQxx3o5QpADYUhBCv/uNc
/NKNe6FiiFnLsqlAZAC1DwJSGW1PlzpSxAiTxVhNQFkpuLJVnxrP3+pbEhZIVuGW0FPk2VhejUie
X9pMLMR+Az0wlLoR0gRvzNbfVTu8Y8Fbv9E/fQl9RqTAG1jii3bL2fq5GeS2/RUz8HrWWkSXKz+f
9SL7lrU+xjmrlIB+tFshsUBwwpvak3BfTwBPyZ1pr4duHjvXz5Vo5LWFU2Emel/8qcDci1fUhdVG
j3pVmmrLCPZWL97XoX7LygfAq6jKLAHzW+imBUA/Mvf6MlZfruUBUndb1dK+5dsZtuVuRE+GgBa5
djMgBVW/sXFS1vImGnqlQSmIaAezWNRtiEQjkkVfBpLoVtzN9mDN7ngAbpkF0uzdhIKDcTeBdRfq
wogI1rQEknVgqYoqvEg6/ZV1CfKbuULowLiTEJmYNkQYIpsN/uoKUBN29LNyepphYNQFDiWId76d
XjcXUx9CJBC5LLSBoBr3/H8/PYgwULbBCDHGWSjvGOkpQo8DwBtCwBTElrTXt/NusIdPZIjZ/tSa
tlzIo7ReUZSoiRKcH1h9ZozBKi7MzOO4650IPR1/M35xIY56+LoiEUu9xvKkCTFPM4HJkzmAvZJf
uJBBXYDRD2W0RGNJUqRJbjCCOsbvModXtXoHRC3c6iBFXTENclvop+dcT08AO7eTVgCqFFpsxApN
YJP+kYvSTZLOb35hPARCC2oi0Qsr/tAmemaFA2dWwehUUrQN+/SIWReT76vjmMcPQMVxQ6E3G87Y
o1btCGJ47EX+F7D5GxPjjG6DMUX0iG/CyAAYHqLCdrIL1b8FZsQj1wlui4lDtxc1J1Pq39cVbOX1
wpwUEhOYEYMq07dGmMY4mgg6jzxKgJFr7kq/tMZy8viwsq+LWutcupBFvmVhx+s+1/JUBRKWXKjt
p8IZsadh5GCntUPmJDzmG3jJ5Hg0HfRxuVX90QN81TbKPDWr+Ccu77cZJ7qBFj2moxjb4K3YAW+Y
YZHXMhoXX0lZMIR3YZMTO4JW1tfq53xIERCnZm7HrmYNcCMES++R7hY3LN7rtcuHCy0ig4/JUs2g
0+qF2KiCUQFFMKhgNwl5OeklKgozvOdtNjLTivkigDy8gfF6YKHQM1f9WGLkkQcGddigY22o7XBk
JL9W3tClBNq1nsDGXk0cFlS2iimIvc0LqpXqDUuzVmKZCzm0lUz6SpwKXHHy3sS32n7c56hJ9I6x
I6DErHHY9YP62jmNspK1iiAF/fiRB3DiaqcWM9x1o9wYaVlbczidUoV3DbF7aLroOULne1y+DzyI
0q5fKMb50VED342VrCFp4w3Ji1+/5S3D5WT9Pvn3xX3t+1hXOyWLvC7kQAD1pJXv1xewEvZcHBtR
n4WAQm46vxyrP0F17iaeBA+dHd2sOSWYRpXPORn4B3STuKL1fpWjZnKGAy1Lk/+F+fBsNDsZfU4q
fMgWQzkOQN71wJz24Y5VTVq9BiqhsRPBH4o/LtcZ+eFEEmAEHXQXZbf1/CYE2+tbyRJBaWTX+QXf
iSq8H7SQcGpgSsNsDhOr2WlVJRYrod7rURGLohawEn48hsBsBqWseX0ha5GbDjQYjVSQ0AREVyLK
lp+GUNMITlAP+Av0ku5mhL8iWkaZUeLachay6NJDrRl121YcluNlzzlokUniXHsKttqd7GaufsME
FV97b5cSKVWAq5BnRg6JmIg5VYhfIjMEFGRhoa8gtQbBbg4+ekI4EDSzHGSWaEpFelCvJfqso5cQ
Dyz6s7X9fMic/MG46dGYzbe4BQBH27IiSNaBnsdaFre80cZEjkcMSwc3glu648bf5BjYjNAczWx8
WbsGIpzlcxkLFWPq8c5mIc9SwNm6+Wtrq7sOD6h0428O6D4n0wLuJ6tbk/wgFSUibaMoAFZCVvRb
UlQ25iBUM1wILQysOHZq5amG8zYAbLRsnetXgyWL8p8mvmmRRQcfh/IxZcopKkVXbm+jUHT84dd1
UasXQzDQhQffEHk+yvSL5TT1kQhdKfPSiaenXGHGa+ur+RJBjnKhFpHWNho/B7EXPafAW4g2yY6P
bf5zOkn34H3FXMtnueO2eW4l+eb66tZiRZzal2xqJ/sM+Xg58PHwvGU/ZzsDwXGCGYXG7kJ0FZO2
fVYv6tqGIngCg5WCrgm4XJerNcoqHDMeEnsejFUAJCuZLElrr6mCbjtUcDUEi/Q9K/SxBhOqSHrR
5V0I2KAMXfCJo2+FO+6o7HTB7n4QqsPMrnKTPROwdvWApQeDjWY6EOxQK8QYxFw2WRJ7WfuOWzAO
nSXErNr/mqOHYBteMmDEdTTYXG5jWY+JWINBxAPMpw7o/9mBxfQISAEwAnjJwuhr7/1F9xeJ8P8R
Smmq1vd8W0ZV7KV9BNSM3tetIgGSzXWlXNWQhRRKJwcuDzm0CaK8MiWayyUVXBQQW/0/pVCnJHKD
hCAMMVgwDDeV0D4GyLn/jQzQ4RI6Tx4ZbeqNk8Y8y/IBMpSyN3PtRz6xYvqz/aHNLkp5KgEWlYkj
fqkHqPD1gNlH3qBxumd9V2LsuHzJ99mdsFfQa4XKE7ggAHcixqZsK15wO2zFvX8T77gdGdk3DqmM
PrPuxN3CVSpYvb2rR/n1dXTONKnLHNDv+LppB5cC7UrlA3evH5BAAcNB956+sRyZtRqGvtgPOkXK
hUAI8QEBh6CV0Cda5JkN38NT+dC+lJvRUnaFDTryBEQaJiqDucU056vXf7FmyrvIOilXyhZfIHVm
oprqrvz8g+yFAtZsBb7ZbdN/kYJbNXoLsZRD2mZl0XQpUCX/gBj3yGzKLjs0X3uslvtL2R2dT7hC
BWSYF4qFnfWTHRqJO1QPjXrP5wxXfq1WcnGYlL2pUsAFjsP5MHu7atAaPpvyrXSX36dO8pBaTA+N
nM2V23QuPSyeYpgZ31c66Kt8Vx8SpB2CX/yJO3KYF9Z+sAb3V4Pn5V5SJiiu8naUCa2Jekf6ds8Y
M5vKzrajN+1ZORXmzaBKqUZUcnDNIA1z83Y1mygRIy/dmMlOllwyMt0AF7iezR7oMrnZlGbCnGhg
Hihlrcpa73JxxDf0aJBWMUnU86aKUjnnFS4maNm9KGtoAUsVOu/K4kQ7TRiQ1YREAuQRYo/HbXtQ
TuhDdatfnIW2+gmtMOpegefvmwh/N+mR1aOzNpt98RHUO6BoQaXPPD6C37UACug3hNwk3LChDFkb
fEasWCw39idBNHooMO+FvYmcNVaMPLmn1JhSRl3MZQYaDBN/PoCFRMzqVlEvkbV50c3kkLpKbNeb
7qN3EAdgUIs14sowdOe20aVATNaKQNyEDpWxFQh3gyRas3EM8vskKawsMO6NltVdwdxXyhJJfRGh
iwX5OzL7w70T5JvWmexk250JC3gWL+oatMiFylBOUKiqHMeResD5ptTgggC0g2iFQAvuZJP/2R1R
JmsBMKLsGsGsPkEYjvvjMK3Gqp/59ayIlI0qxkrASDGxiGBYS1BJah+mZ8EOdtFThIyRYBEcLO53
EmG4mPw1sFFHYKYZyWqv2GWRsl1ppcGTIJYyee5t0ZE28358RyFvCzYttEWmO+0HUC6YzwFLtylz
5etTm8XKCH6U4xF9O4QuaYME+E/lvNC/Soks3gM6CTM2clAVOZ47MulfPoqOgnWS2STNq7bxpnJ5
c9owpRLjc2Vvaa5HNKIlXE1Uu33Fu3CTgqZJ/pSIvUhc4/O6a8968iTKOVJSMetUH4nOYTfaHB70
CMOkMsBi+MO/SHcylJcOBDFDFeSgU0Hw/qE8GB/ENgF9300HvHRktoylMAx9oZMFmTLlvU6sr648
5voju8GVcQ8kygx1c6t2qg44/4ZzSol/lwcvmNA+4jNzZAwv9kzttbCyfhcZakdcL/FO2urH+DEB
yFi/Ge8xi3hneM2/GI9hGVk6cA770i8ydSK2Jtqkbv8icqb/KR17B42fvMnZNRO3gKUhtGFpRy3h
ZKKPaBiWMdKd/UK+Fb5AYOW7biOyamqsbaUsCi+qyH6r2NbX5yY160eJ9Ap+/iISpZ/9U24xfQ+G
SyvT83ZKryYtcYBquwN8dGg1aEgE+eAO42L7hhHwMfSTDngDNQHsbBOjviCB3K0aSjwJhWxz+oQa
vaGxGHdYGiNT5kQrpTxMJGxn9kxaOjBwh3gXMACTi24qQEMy86qsBdJRVq9PU65jgTyoNCYQbs+l
WfipKeQqKzXHiLRkYmwWN7DUcj+UMqzNf5ueMXqfm7EbHAncgOC0QLRKblEKtSKE8AwbzbgTNOC4
Msx5J05/nvzaJEMlhoN51e1wICMX/2JskrVSsumLlYZS3v7hMiLYEQPKUBEGj2GoDxUQzgHcgemi
l9EjBoAVrDMMtkx5Nz5OUjNEXP+yeOPS1zQXLcZmshSGMjCG2nRDoQKPBQR8AO+0xAoTx6mdWeq2
/B0dMKR0U98nLisPwrwZlKERo0kGMx55ihJT92QHiGAS6D0ac8Sks+CEO6R7ehbKOUsqDfddzZEk
lw3284+xQby+7zeBN5NWgc3wV8hzAODHlJ+BVidgXlHnJ/plNPExWeUxByaHsNEc/gRTaqHEYYce
4yxXjfdCGnWWWQd4cYW4E4XgYX5z+IkRXxjTxkbjLpoGxhSTo8QHZrkVq/0iy2VSh2mADRAo0Fgm
7/GTxeXmCN7QYN+epEPiFE+6XTsz3ufcmZ1/1VG2+oZ8LZwGBeC4NkqTAP0RGMl1+kdlo29JBMsf
mhO782r1Ti6EUcFy7/NcphBSwqr7kOqPgYXauHojF79PvRlyqo5amuL350jrTV6f9kWrpJZe9m4z
s1hRGCqjU++F5Dc1aIiIggrHeDy00l0sMXwK1nqod0KsBjU1UmjlWB8V5W0qjE3aGZZfp+51/Sda
9i1QWGwcWevCTOvc/J9UiuyR+nC/AQfFlp3DYJ0/We9CTF12QpKO8HGN8phzghdnLCJtlgTKavBT
zM9VCnUG+qmDznsHgNLXt2rdEC72ijIVM1hPRS6H10VuDCHtaI7cjW6npuEBBfTX35n7hTzKQgh9
EEhzAz1LDzosQ3mKbe3eeCt/Ejzg7p0JcE6+/4ou0NBAfjPNalShxhUfqmeUl2+4vXCS76pnI7Cl
h8ZJbkjFLUNkh/BVj5602sSoN6hYkhDkIag8YFaGseWMU6XRglR/0nNtwj0wNqPLO3gMwH7tzjvJ
egA2H9MTXE/qfW25QdkR9DiikQxc3kgJjQdyHQD8igshbv5iBmb5yH2b2DLUPMWMCoipgblQh0Bd
Gh4Ze8ewIfSQt9AAgnkIIEIx8y2B5RjNAvBtsvnjhfOUM3zbX7lei+2jrEmjzUYB0hxobBBt53S2
xIKJw0dim2taSpmSqPbjDvDGYOQMPF0LN2pXmGL4LoD6cxSffOHWn1qzAkI3YztZt4MyMGMnhEqo
Q65/VOeNvFN3gl3sQE0B7wQdsEiOzr+Tz8qtj8x83Wo2Z7GtlOEBLGCnCwUMDykD1aE5AddCtAgv
RmjPnnoiPTWJbQAj74e6j07GlnWuLNNnUKao4aZIkmboEojUbtqtsu+RpsxMBb09WzIDGz3oGevu
X3dQ0LV6+Wa0XKMERYBE3T+Ai51N8AcLlFJ6TAGz5F23NaiHX8pDzKk0MRLf2OVzLaU/lG6/R8d2
jzHt1hIKCzjPW4ZWXT9anacMDlCLJr6scLS9OwAxBLCy7/yWdwtbZGIvEAX97xdH5ym3JY0nf454
mPc2QeGafxckzExnQOruXqrp4/q6WHtJ/n3x3kegSI85oi9lmAFNTjPbhOG4syRQpsbvUyMoSc1S
73OzbD+amMGCIV63n2ixvFxDmk51kmdYg3rsHGBAOgpSA0fOCnaD9wcJE8aNjHuQBLm0FW0CjAm8
KVu7FT7/f9tJ2R6MMmqYpenQfTL64Ime7W6KGB4n2a9r2kHbmKbM+ZTUBOCnW8GkmbMsbSvDvb4Q
lhTajjRGlRURpESgwlakJynbaKVoXxey2gD1FVrpdIdC2SdG6EuQIt+BuYRkAJOnBKCO3B3noVXC
5Dcs35CxLrpDoW97SSjOmdVW8JR2P9Vo5U8ZGskSQtmKsJwHoRHgRA8gSsm0Q1xhjBMgIYzdI3bg
iiac34LF3c3aYswlwlOvmOi2ALvVUb9VH0gATip/7ZHVgLReP/jnecNICHXRmgiT7aS9Y9plNyVw
OdL95BJ8BeJS/g3G+cLzAvTfpbTRyONYJX2Gg5VvC5A258BW35JRhN7he1P7nW7qO5CUWIxtZTxn
dBuCzI+jlJO0JkH7kS1MXGCgXHEmN0fbA0sf/8uegglSEUE/CVCAy1XOfDWBNhqduAAD0HfSpt/g
4SzMgoyLYdaWCT21Zo5VUBIJAIgw9G9EoY2ix4Wml7EXgDuwLDHQO/9Nn/lSBKX+XZd3kc8h61YJ
88+sjrezAjkhz2w1XDP8Kg/iXDjIGmFXvdw7IQX4mkoSUIJgzh+Ci9DLHd8xHoVQJ/0t/JYPBHCX
ldQnpo++dkuplAHWx74ulFkgoYe/azwyLsB5IrtlZE0Pl3IoE8xjvL2rIgTKMiZtB/BoAsI6P1Ve
dkwsdMPeJNugMOMb0QYP2Y9hJ8VAwWStdQ0FSF98BN3BoQTBf4ZzwN5r6rWxmZTRHto2NOtBe01L
wNG2w14L/KMBdCJTmNNtoI7bYAAKqeFEFas0xjjy85zwwualeTXJ+oDNz4wmdNq5+S2DNqUSmtCa
x541L74GNqETLndgeRPMCRpsQqg4tewNmNgaDW3N/QiSvZviDnjHHge6Cc4GNMKONLP6e/GQ3qGk
05qiXT1iZAyYYPXRQLNZabHs8Nrzsvwoyt/J/Ezny1lFnYcvjoaK7Fkj2UI9O9cN4aoY4GwAyg0Q
9wad3sUPT0bKy2hl9Y0BWH3dpouFo1IxmmnXxGjgncPYOLBxscuXlxg0XJIfigArqfi7VNsNndMW
jJWs3dilCOrGgs8r1QxuiPFujYcOyYLOLW9k9uAcaynUje26TK+bEt4foZ+IB2AJmx3sQ1ubtWpq
pNUpwcgx/wbshutHtepIAWrPUHBMBMWGChmmpueKNM/jcwgGRtHEbE+Bo9rhjeqCvegJXIwM3+3c
e0KbQU1Hl7UCcihMBpPNWNzEmStGWaijP71d0T6126200dD1Pdr+b23vb4EK7PSk5IGpDgB0nzu8
0EoBKhyPWTVbe9WWH0NdCXHmuRm97MQVKp5z/0SGFkkpsogP7c/usT2yG81Xm9uWMinFbVTMUykR
sHyED9GS7OQebX2+DK4/zHvo2yoGcu/oFCjZ5Q5sZp9itteMXjFKwMYgXUu1YLhYAwgWhpVAZXt5
FuWkZlpU4w6hIPua+d0rKHUfUNB/DQx11/ThNi41Wy90O57jvwggl6Kpne8E8BWnoh57UqWYTfCL
yxuGcq/2Ti5FUBtddQrgeRMkqwKUfcBvQEAs81N3Q3rdEOWhNEooZpqTgq6ByGUWntaenKV4ynqI
XC3VXQSPqbXHzsofMdZvi0/CRkVHd5dZiC2Hg4JSMMuNWs3lAMFQJzzhggpevMtTleNKMtJpguCP
fEv6b8cXA1nBAa7hX+P1QhigkoGpCc5nugWk1EeuAE1gDM+XNIhGjg6qExItgzqLeyw2DKO15uAs
xVEbm/h1IukTjFYo2BpIhPhjAM7gQLCB6b/lNyyLtepqL+VR5lltEw74PeTd9AbU9Md9D5YKZYfN
PMMDM1a3pjYLaXTrR1DVk6ZKdYzwpbfraU/QvIEkmO81Tz4k0Bb+rb1jZ8bXLOFSLJUcEyutmpsB
8FhJ/DqIBwPZVsbCyHWjDT+6I4EsB7pYAH9REpIZqLaJ0iTnhXEnjF/OdunGNoYcejN+zh5903gG
2t5J2DIkrwW8S8lEoRZPTuYLePxErE32EE2H+gYv3dnMI7OcKU6JdmomGeHqfmJKSyWYSAqvUMZH
6SMwA44ANwPpsSNzFV513BPGnq7qig5cAQKqI2Dk/nJhdTwktaCWiVeBPMSsmm4rBuMLoO+cEWDM
13eR/Na344OjgLK9ZOhgJbiUxSdhFMqjHHt+vAuH1yE76dL7dRGr7oj+JYPupeQiUEf4QwW0ngNp
c89dQCuDvD57JekJ0eY3AmcyJ89W34mlVEoxAeQgz6GMlfVuu41ukgzjHzJB6X0HjqDhzDsyTAuq
pvY+uhVt8aV6ub7s1VNcrJpSzwAwLC1XA06ia9Gn2olmIPxoAtHiq9r5v0syNAH0BICPxqgdpS96
0/J+oZYA0Q64TRTmbmqA8VwKTSNm9JSdsx20uixFkUUv7lyBc1T4VCGFvXw7o9RWWPItOr2t8Y5g
UKDCuVdjJrPPmpIupVK3LoraujHaHlasU21B192SL+06YrXMrIsBDwGCDJ3/BuysVIoy5jIMSpzd
tVJmThKoE5W764e1qpeg0f5HCjExiy3smogz9C6Cd3ZIbkKQObiZ01Umh27O2SMjwcY9ID3O9yIS
UCxls/WsGbHlF1D6MoDAOdOAYA0XhrfSz+re9zov80irHpegayZyO1ZIwhJJ6U1opB3my+GS8tNs
ClNnFpVzfV8l4h98V82vfaWUpArCsWh0+Ee1n2zHULQwAQ32Ck3QzM6HxySFCLxCRTGrTnaCBlis
YeH0gX7iJ/VhBNBNLWe2GhvbvhG8Ss7ctsl38yxu82G2Cr/ac4DDsqbIPyDj4whS99qHKW/mMWdh
4PrQycYL5wMFJq4BU6rUgLTW29sZXrdRqzdNKN6ous8AIWPqEuUz5VHpB1UFXerR6//KnYAW1L3N
oDcjzdyGg5m62UoOQu70kzkD045n56XWgo2lMlEPSF82c5om6MKsajPelltMPQK/YtxzVgpapoMC
7JFdB0qJ0tJvjIP/FMf29YNfTUr98wVgO6QKjkXb8UOqYRNIy2KwmeEQO8FOtvNnUL7iHtVHbsvM
hK1qG95LoMMqBnDvKG0TDEVQRhWD4qTKSWZBQIX8rmyiN6RuD/mmx0BKbU0vxWzPLDO1boQXsqlT
RyK3leSugabb9YGAUrfbEDRigCqpndEJUjRqgmOTmdBgLZk6aampIbhHso2fJVPXtH0xY9onflTz
wo2r9uQnKeNOrxrkfxaKo700lVzD5fKAkqRXAnE0r57rBCCc/fA3KX7i+/w5S4GuIAtFzMUBwD1h
DwdHBvAFAM33lQ10by9wWXO455zkNzu1kEb5BZIxS1orna0vmTSU9k1jKvBYA7BIcjfdgBQJOMzM
8s2PzDoiT+oGTyqzRYco6LXPoHJEAK0qlKDCoklXFAe8D0TPN6CnK98TzBJl4IB3Sg/U2oOVMfxB
lmTqAUyyKDASARsg5oDXmUIA8vrzJvJ7PLpwkxTw2pkME0FU89piqRdPLLopbyq8DaMrucWu8EbB
id7UwVSBRF7fdLfFA+YdP2t0QvGepLAUbPX1Wxw59frFSiMpVQFAYPmoKmb8Wd8mThRYDWeKSNeK
Zhea4R1CiU/GsllyKSNVpgI/FSHOmGBZgHnwYbQ11OnI2MhgZyWBXt9eF8naaMo0CbKPaWsDudU/
k8+kGkLSBazWGtbCKFNk8GFYcSnE8Kn6q+GSh7hUGa33DBF0Mbr2azRd1NBSYazMpEMmkTVSzdgr
uvhspJkQVC2sW5cmtl4mduUbph7Bs21mM09ES5xzx+jerp/Q+We/3wVdRYJdkoBuTt2FRm3nqJIA
eov0N8a+SNpM3f4ZUO8212Wt7+GXKErvy6oY26CHKLVob4FTvQ/K4vG6iHVzijAZQMWk9kfPlfFz
W0pZr8We/mbkZg+ahvqxAUgkzHjmcc/qrQH+6cFuejMBojRGl/4S4IeE6v/7DWQfFi791LRxIc4C
wREONqTBLHJ8QkgsPrZOuMFEwZN/L/24vvBVK7qQSR1jl+R5PRowaUU8OlofmZECWlX1QwE8Jqd4
14WthfCo9AM8HnBlvPQNPSNIBj9FuvmPj0V6aKPRBOonxsV7J4W2OnCbWayiK68/wHCIMMR+aC+g
VpgJISenUpF4TZLYcx3uZMI5MIwOY23kwaUuxIUcSkt7dcz1KYMGDbu5wJy2AITW0sGUNkHZ/hdT
YCv3/kIeZZWVMJ7FQQM6U/K72xG+KcwNyGYNItHCAsPla/BIxsPDu/HIrtOci+DXFksZ6KgN05Kf
EUqDdlL0Oif+ESAN+RgiveujPTivrP53WgACgD1MsJbBvlg4ZbVrP5wHGfiOXv3aOaQmU1YemKe0
MxeIfi8Cw/z++tmuGKClRHoGBhgHcV+0iOhTTTID/UPtfl0XwDjLbzwRgiz3Koeb39evmO4zB+5D
B0h6hQyXOALEpQcHu/hyXeZa5vpiVUShF+ZGkAw0zasoNZGAR6/AmOZv57vZ8sHI8S+4L9cCrAt5
lKsInLGmE0aU0/4MZjZWXmwJ9U+IKWxQrucOt02B2VDsrq9zJd64EEtZVaWWgjoJsExDAoNLj5pO
e9Li3eDfNRpn1cnzdXHr5gYoUeD2MuRvrTA1qCRaLiPvImxbnzyqNUB4U0b2Zw31EYv6kkKd3cg3
MSDSRGC2HJJnuTaN1/AHmgcEM8QcmmxGokl8s/G5RnvT7m96ZS+kUycpg5ymk0kirebq+yGcXDxa
t1I/7AdFfVcmDpMBXW+pYuBmGhCAa8mV8vmgqtEJITCTIYhkYL/boq+9oA54itRwVAp4cYGY2yFa
v2vQukh1bqWTaCnFvVE9DwH4ZxrOMpLIvn7cK+/nxVZQr0usRGnRp+T9zKZTAl41k1N9q/Wlw8yl
XjRJonldIEu/qGem4OQBhAPQL0l9bgBUH/jbZkgYq2IJod6WJOBGtchxwHkAluhJs1DiRXJIZ4hZ
G7i42D3qGQkiNQWMCnaPmCDNbY71ZiIEgidWR9xaiutCEvVoiK2oFb0hA8LplD+OD8OT0cC9AlTq
8BTaiTVa9XN1W7+1v7TWDZ30iTUmTo7lipLS0zXlJPZ1Z0QoS5IkbVaZkqyDDTbCqLF3XUHWOpeX
S6WnZqQWrDmlClEEH0c4CbfEm402/G/izOo/Eot7ag7JYQZ3yZmBrLSCB8L7F7nM7AAxQ9dWTZkp
v8+0pAWR/LmZFHTf5vweeMb5oU49FqILQ2npoRqklAZ1IFtsAHdIU9706SVWGI/mGojLxeZSxqYZ
AK9e8ijApgcDkHwIB5wM0ThsblWYHPSo2k5bgCy63Ib7TE7dljCAsNKGRMi1baWMTo6enVKLwEA8
hYldAN1U4xkVGtZeUlZmFLLRGMBd5TVoOZFz4MJIpaMZjLfyv7hy/5huOv2ZJG07iwqObLCiGxHR
VmUVVv6iAj0k3ohMLIO1oPXi9Ch7I85DpUVEXoqqEwFllk+6iXw+AFtZTOasC08ZHFnm5FDAKaFU
sVHBfFYJg9lz4AtmzyZdfwANOr+ZhlOagOqP9I72BzKU1IO+ZLay23THypisn5iEiN9Al5YEDGOo
5sJpVAapajIZIJWDZp3nkTrkG4kXFycb3p6P7FHpVVX8kkg735WRT3XuY3BFaHQrLVqrUp4VnhUl
rmXDUSr/Z2G0C67kQRoMKTQetbQZyEyg0wOnnkWaR1ozSIHR4JsVOlcIRdHfdANdCKfsZJDoNV+p
CrEq0c8C/UgE12bezGgH+shCDJZgYM/VmGteDTvQ3UVgqc6Y1JeHObQADp8NlNN6t97yo2mg7d43
CU70aIU3aC8MrOpUHv33sIF7Pm36H9efqlU7tpBPXUdVTxt/6gDs3VWA9+DGp0jmGIMtq97/QgSl
r8GsalrlY4ysa5/qvjIDYJdEWRObbaE/zRm6Qw2FZdVWX70vmWdfZHFHwIDADV2MLEdLOpB6swTQ
NwZQ7P55vGHfD8Yh0s3L2iB0SaFM4Js4gUFoU+8JTfi/uPmrO4kWLgXEuyDmo7tBs5aPm1gkTr9d
Ir0e2v2nqLrD7JSuvw1QMwK3RfYhALBFsuPCaz1WGnA9e7T4AurtxUSgaMQgb/NqYBhvebx6yCBh
qNXLMwfTG3Y44ZYwLd6q/VlIpR7bpORE1e8hdbCA9YESXfmQIcFC5i4JGl4EOGXOvX4vWCLJ27JQ
IIGfk1Cs4OMHabOfY+G58hMbbh1r2GdVdRZLo9x8MnlYgRHkK81eO/8GYHQ9W7SQQ93zkgN4dAam
WGzhiConDu2X9CKBlR2sIyTfIIHO2RLN3Js15/pOricdFqKp+1/4XCEA1z/5Tw9zBNK56I4HNCW6
9M75sbfCtwVWbZVxV1Sq4hhzkTATcm9vwqSsnD8DIdOpucYysptYR3Kw4xm1IXJS3zzCr2WqxEVY
aEwn9/CyZwPp62w/D69ZMJoABzUF5CD4PmAIW88cLaRRz1Uj8nKZ1ACNJu07w020m+8JbiDC/g0I
SWzGEa6a04U0KtswjmrdKxLKT9ym3IoO4OUswdNAUk763llBxLnL6ftOauhj03S8irQ5Bc+WMmqI
IFAI4K3Zbh+0FxmiNvBMPXXLgzcJ3Tzk5qOnxrfKD+NHkZuSasYA8mNFret24OtbqH3m8ikF7wVM
rjb4vyvJv+WCHuy5KSNi/C/n+SWH2uHK6KuwavCEyJ7xilGGvQzcA85rYd7YvaRr0DcG0v8w1hq6
HkBYcKmr4xhXqPVLxF2tAZ2avFX3GrY3dOt9/rveS965bg24AgzTjiNjrasux5fwb3F4YFRireBm
lrkPOvUBCE6zJt1eV9nVc1sIoW6jmorBNEWAO29L5ZAU5UFL/SOQqBh9OywxlHoMkyjEfB1APdrK
bLo3VQGrOhO7fTWQUSQDD7+kSkAfvzwuuN5zimNELmjUD0XXOWjmLk0pq56KNGMRlq6r4kIa9VSI
UVHyLTLTSF4gtQ+MFQUjzw5xaWrPB2Qgq6a/vodfq6OUsU6LYcgDTNdIHUqYwbNWvfdZbV7Xh3Wj
8rUq+j3g+KovkhJN6UXQIUE634MpNTbzOvHU3NgDUd2UlMSq6tIqBgQ4ktmJYBwHpbNbT5Ery0AI
QfX/GAXpDTr6UYZEJJJ35VOXzC9j2t4LU1lgTKTZTzILSGTVRwC3A2iR/4e0L2mOW2eC/EWM4L5c
ufaqllq7LgxZtrnvO3/9JNozFg3xNTz+LnoHR7xqgIVCoSorE5AW/bK0xc2ijVUtVzo+CHntSft2
UxxAM7hhlYrWz+WnGSrlGfiyTBTSihd01Yr5zoynjHVtkTD2JbSrPFjFIDfIQ8bhT08eO/Aq5QNe
WYNFVEZTG89xJHJm/Q5haSv1gn8QC8AME5FsFAUJ8o3U0Um01kjmAHdJO7zk7WCFas/IFC99aXpN
SxPUeUkHWQp7A0jy3iUwoBgoUOM02kjB3XJPujm8G1kzNCrVg7BHD9ROHn5xOOtW/ph9E71hQxR5
WJQFa0Fj+bOoYyXIai5rFW6uYtzkiPL5i5bsIo51W695zcIM/dJSYj3k9QZKuENZOM1Y2Skzs2Ks
hM4HxLbTkwITUN7o+2YmAAU+a2al8qagDIwwwVoNFc+jlMuFgUwFtH0Qm1mu//A7VkqxvhwVMkI4
SMYXJdE+SUKJq1RkpoP0muSApQrdOWtLD5SNj9ej3up7DdzkSO4xaKQp9IuxF4ZmgggVgShL96RV
S2pTpJwSob6C3nR+ZI3ZK6vLg26GIUFERQGu4c8j3nE6dCYrNCtGXnTacNzrXOmVXWPxI5L8TFC+
lRJUtusx3I8F/8HX2lvQzcdeyHdFmN5qINzjLpQifeOiILMdmvzM5cMeV53b6fFzK6tW7xdbVQf7
QtRNB2P0d2XcnaJWyMy5B0mikIYmpxdPoxjCV7qjVIQbOYz2uqzNptLP36JQSbeVEu9KbQCHUfrO
j1NmA8Hw1E7SBqH9FIjyTamp29Dv9qkxfRflaqf7itu1SWwafRyasc5vion/zvhirO2jPFCc/T7m
MxEBy/Xf0od6K1uNp8UW1ja44xPvtmfy4lVYSlOrZXVh8d2o0Kz4bY/ZILxEW3/nTxbB//pb6KVv
O2/caJZ6qxzLd9HM3Ek0i1vopbns2cvVEqBAZh8wxqLLIAD403mkqgBLzoTaZuOkD3lhTkBxKhuM
BQLGgQQkT8z+hphmee1q0rMwTCelYxDhW044KElq+l5uB05yzCElZgBAMTyz2rerYQZTOipyb1xO
XxK6GorsXYGIpnfv4vgqQy6G4UbETb5cSgsL1KU0GyWXqgks1DZqtgQKAz7LAC4ku/4zux2y+shH
v/33iqgPN4aon+qRfrnYX8JDueUTkJ2pr/phcrPGJg+JwGYVaVZL4QurdFJX9KEkVgbgmKR5SQpD
wgbXL8Kb5klOdmIRMf+Hl/xeJf3GV5RK6ApF9F1y1ZMLXn7VHNLml1CazVk8GGt533J1VCjgfV5L
cmlE666pKqgugjvEAGmd1Rn1QeuAeR0M7aRyam2Ovri97kBr5ZOlbSoaaGWMAWDSck4HwwXxjTsn
gDYreg7GGwG4DbU9+l3ycd3o2ktgaZQcm0WiGyAwxDWITLyklyIznUKLm4Co7UsWYGH1/Clk8g/o
fvyhskJtkGeIQGJn696wfd0xUhbJwrprLkx8OYAxH8WEMYrM3BJSCWDR8z13BC2RFe/ixPynmLIw
SJ3ASEjkTAl9VE1i/72IgltdCu3r3+f6til0l0vuB74pEpjwp8wUig9+YE0XrScsKi9jaktUiFTx
ny6gTx3Ub8UYE5MTeJ0Js/psolUPDjNn/MnbrRfdM6tbq8ta2CRX8sLtJgMaZb0fYg7952D5kynY
iTNCQkcCgH/8GaNJ7w0IKYzNXHV2DUP9IMjgVYkeyh54zIVKIeAQ4iSbmf8kdoBxFzPrIiAH9ctF
sDBD+eEw9FPc65jzw1jE94iTIQ9RYSLOiACNybvvUiG5nUYmDBPkNLKA8SKkPbOlNfEHl7AIO9av
icWvoZwUZa7EAJfMr2Gb4hxMtpa5IDPcCF5zKCVPAWDrXHqsvV4P3J926aHtueiViu+gqNyDjKnx
2n2hOQ0aihIQbw20yxjQ7FWPWpijcuAxHOU8LKD+IQP/JKoZRocYTTXmiqjLIQ4rgG2JsnoK7RxQ
goOX9SPbzg7mTTxWI/3ySv7qRODJ4TUDdRGeOpUi0mtRI5RF2v3gVDeNFdq63To1oCTybWP7H6Q1
KWYmVGquR5yLBs01y/TZbNQ06AlZWGvPbnPTPWJ8+lHcKneBJ2w4hxBmN25x7KHwhYEpq/XqY3AC
/nS+jQ/Zc1cwDu16WAehnQH5d4zj06LYYaoFasSDmqrbtYcZzT4f0KUOMD/RBoiHWQtfj4cLe8TT
FrGpnjsRs88X0jLBrXbyOxG6qh3d7FAD8nmoFjO1p4hzftnyhUn6Yw/gFuDBN3oZKsXrwzICqByS
RJjbssq0q/AzQMJ/7yf1fRstVDLfx/qIBFR3bCGwR2rPYIlgJDTr75uFJerOFzpdiXnCVzmEVngb
7as3fMCD/g43ukE1dXBnB1O6hd0+gekkviEyEOht/EuxE0q+miCqAl5bOhUZcimPW4MDUKTiTyV/
HodHgcXcsuozSxtUaODQseAMHqdVug/OJCuujuDJLM2LIpAdO+UPVkljdXOXJul0UdI7vwkwUVjb
4mB3qokX1B1nFS/9PrES0awO8bOwK88E5lPsi8nMAXWwWRTka1fq8ldQhyXQ9BGpMtK6IRV7U5ZT
cBNzVq/m3vWotJYcL+1QJyTzpaEYIx7kqgOEBfujNPw0MgDe0l2P56PELpuyDFKnJCvzuudDRJ0J
rMf6Ubidds07hL3JhK6jB+Ag7mywMR3YbHWrMOflWqljM/RhEecpvmy3y7fjdt5PrzkEu2Q0Gwnr
cXDyrcYBKoiJJVzNFZaWqcwlLisFhaLAd/1jfYCY4j5yQltGE97sLRLrQ8c/s+oAqyDVpVEqQdHU
uJ9bwiOaAJMWeEFjcqb+FN1lFuafPzp7diAj2ZtRZhE5DH7PDvlrucPiF9CViDiH9uwwI0IU7dMc
vqpta1333tXUYWmBikFCJmM2jQhPCCfS4gG71znd/2LRMGzu/3/6zlgao4JRIaER3imR7xZ+YyUK
lDRyhgXi/PR9tbRAxR4j5mQMASCRTuXGLJv+pGT3QSI7svbj+sZdSpfXLFHxZSiGZOQzbJwKYZQA
mt7tRtwGW+Vm+hE9dm4Chpwabonnwh7UAcotiw5NWrual0ulAk9fBcLYq/gBZL653xY3RPUmdPOT
+goi0xdpF93mm+DY7zFt/FBsfTN1OmjbSVvtfn417rkHYyufr28KOf/X9oQKTQNq8VLY6mBoK6DX
GCjKNgJ3gaCp7lRFT6UW3l+3Rw7gNXtUPKpHHWPFMfp4JGEAS6WneOGm9livadYlalDRRwYASIpG
tE8ukscYqlKHu3o/uIS5H3kCAOpWx5qTWc2zl9+Xij56XAZhOuLsRz8nS9/xOwLITTDPBfF4l3tv
nfidoIOYLdhVVO6nYUjIY9cXaabaTGohxThD2uny5t6oW1JEAz+Lx1TVuO7EEj2krxqJJEc5bk/j
vt6SoVXtBiSo1rDNXCZy7Lp3SjS7uySLUcRJEiEzBKL0F7yZZOySaGcOwT5xpWVgLMlNXFZOtOqo
gsiDOhl5nqRTZ7URpnGoDJjmd4TOSt2SsQo28fXqdbEwQ50/f1RGPqzx5bI5tafyJeO/XT9w5Hd+
OXALA9SB0/QsHbUYPok26u3AC1YWp7bMM4L4+qW0MEOdt1pJtDkTfBLaiGZgQ1gMnF/199xjsf6v
56sLa9RBm/NESnwwwLjFz+B9BML4iTvV25D0GqA9JV+48Yy76EC0xSOTuxMc9NsZAP9V3/z8DfRF
n3DGkCcpNlYHB5Ii3idAVLfz5DbTjz5mfMT1NG5hjLrzNbVocp90gwer0i0INdtx5aiCq4BYRbLm
BDUuIiqcHss3dkqzHtcW1qkkYAyNucfoje+CYY2wb4uQfSXC3KBYdGcvvpl3E3Ru2W0JxuGg4QZi
KKV+3sNulbWb3BjsPHu+fjrWE8bF0qicQJH51KhGHHPFVL3pCRnIvfxEkGrBUTt2IP64yb+NgFim
m9ipBCtiDaKstszExQ+g4ozS4/YVBKwRtNUeh3xAsJV9jBtDRgDnD/ku3v3FFyVf7EpUMKiwExRR
V8cqjuswOQhvR86ZTvqp2E42ITdn1u9Wc7zFIqkgVEtZxtcTXiGJZstgQALyudwSpdvY1h+qwKki
s5wBANR9m5UJrCKHlhtMRSa1RS1P0nFOQYG9ARdBhT2uMWcdOHlrpvt6g8lngmQtd5zd7PlN6Pln
8S216iOLiG61+rT8KVTYQjeRD4cK20D6Xfn35i5yEis66ISBWEAtiLnv12OUTOcFfjD0nI9ECK8/
tIDs4Vx+jPiv7DQe9E4xKox+Yl7+Deab7Op/OxiwQn9mJL5W1DWI4H/NrSVnYIXc7Chiwv5XwS1X
IX1VegrI0dmrXs1QfnubTGcNQBFlaq40aAjcEF5pQnmcbTkPSu/4wNfjB+OTyl9EYZo6ywYRO5xu
09vhjD6f0yMlSWAvd0LH+M6wd/3gyjwVr7Q6E8agRb7QOJILBEUK/WE1NFOzQv5lyDYrDboox1/7
kFR8qgS5BsUmJkySJ94aMfI17qdThM4KCH8xCOkY77I5OvGmRPwHQYsYmu1j4Lax2c3ML3s9l5Fp
RZkq1QtBJoWbHnSRfT+aqQ+Les14YbPMUNGq6AKohMoRED4C3u9YWPCSJS+MD3k9v5R5KiyNvFFO
eozyiHBfH5qbeCvu+q2C/jcSihP/goElD7gWlPuGDUs7jZE+yTwVh4RQndqSg9PyqEeJTnoqdmFo
Njckp0ZA2g6gFk7vpNqcHkrPd/S38pFVz2UkjPKlsrx4siQi7j11hiMHzXDfKkD5+PpTEUc3dVHH
ZlG337QM3FDCvA3KBn0CcfipQr7VZHwGRqy4vKwWPwNT75hsJxEy0q3sLG3wIH2rfxJVovLIfM4w
Du9lTxbGkMWgkq6jqUzeFB3UsUCCcwQZDhRFYky8ljaTq5plkSquNDVg4mqNez4+kOGm1PVtPJre
RkiisueomN+UCk5tIyhlPOKbEnYvaCTvRzOx4ifOq730mLFCL/m/fY1MUGgBDEdVv5Dry10S1JOO
tcke4bgP3sTb+Wb2eoeUcaZ95VuslP8/FvhpklpgMmKEoCPRPjyQsQ0yazvcZtvAImMbzNRwPUR8
WqNCbwcgnBiGBEByoTYE148TIN61dg6x6+fgriBDOLyroGYll44vvPexwzge6/7z+ROoPDHLYymO
yStYvfM9iJdb40YAJJb0eDDwe2ZYI9547YtSgTcNgjwDHogoT5vFjWRHCVDyZnCYAF0Bj2Jk66By
YnRiWV5ExeE6zKUwjeFFhVqYJRQaiuiVsaz17PdzE6lwKyVKPxg8UnyiVhI8AZwHiXswsr3lT52r
mrJLiM5nxgTFek1I+G2VBlep3SxqaYzKnvBBZOBRfc9NpClPzW2J2rR5fY2rjV4RRGaiLisymBeo
NSqTVKu6gWFt2SsfCKf6+CBbYFA7aC7YFNHobUDGL3jDYIr3/kl2yVxMsed5U7zU4iYmEmX1Ev/8
QfTznDN8TYhyIKBkNHaLPeTTqzOZywW10nvC7aoO8jAA0HqsFsT6U31hmMp8Qy3TK0G/7ATY0Dnd
jByOtB7ABGoWB0L+WmIYGX+PzHR/9fwsTJPTvLhfggS1nSEjhFZoYwHLXlj9s3SG9s1LAAat6C/m
n1dde2GRul/iMC+5piSnpwaLle7Fr4aLJAZEdsajkdoVutzivntmpsGr1/bCLhWI08mv82GCXf/I
o8YqmIFT741jA32Cf+pxiyK6IDyeEvwXFY/Kj+qhJiW6yz2zh+TsMUS6i07o5vohWm+ZLSxR0ZbP
9VoeY8Br2j63yjnqLD0NoY5YyaErB/ERuJQWciWpNVacVQEyZuaRvueC4MWYk4fZB1HpOMesycjV
CLn4VVRUjiq9E/gIsnlCmX20MqB9c6c9X1/66lW3sEFFYUkQkyaEnIc3ao+onkXCmxDc+oIK2RZr
6AVTmRicVutXOUq7UEsAUfkXtdI6HIKc73BMhx1pTxKeAvKY0bzCjt9YGffq8hbGqIPpi6DDjjQw
MEAa9SAB+AImxAObGHj1Sy3MUKcxaeVZ7EmdbuBnc4RKyMDicVt30YUJ6uCV6Jyr0oArurVFcCzm
bvYj+pF/615mq76R95Gd8JgJZNwu692chVUqE8qnii/yGIFNMf8vy4mHTAioTDMCZZeVQ7soZcF3
1wP5wih1GutODgddgYcY9yA6cKON9pxvJbeBpySW/KBlzrBN7nvvLzK/1ctrYZo6coKQgLCuIl05
cyY93vzC5T17wYP8cSlkuCoj01sN5AuL1AGMG9lXlAk73HWR5Q87rQN0EzBRJSys60edtTYqU2j1
LFIFA5bA1ol3XmPyGedIOqMhwbBCPy9FPx+rvMcFEen4YNz3fnrjNVYMYZw3+vGoFn0+lDHGR5td
BMF3MK67ZWF/JFvdxHTOKbBZjM2s40e/IEttlFooE5EKIukgN5bUmuotGcWf7PExR7Fg8lhPdYZr
XEpgi6xCBltkMPFExKsMrCJ6aKPMrEvJFSJm0rZ6rX964SUOLExxcpzmfouiyDC81+pBl+4a+dga
G1xq56A/Q6NFMMvyhhMYb0mWt5B/X9jNgtpvZaJTJvmncXhKmm08vF53+/+4cFR8HcEQMc9F+X1U
oaU4d/BI+W4COw15SiEvtrOtDrY21oWzvqDfxjSqISxUXS1yAQ6Zmv0M48E2hMbJJRa8c93/P61Q
qS7IKLMwk8m2Iepzw6EpGZu23p5RPi1QF6dR9W3YEdI5+Rg85VsBUrO+LW+Dd3UH9RrUGoHxbtVf
twCSao/7/r99NRowGoM6IeFJ+7R3oWcgO4VH5l3HFPwFpOLJRG+yPhx1vxpJ1/iCghaB/2gIZvXE
O8qhefRt8bsKStEecUXfDzwTzc7yTo06AXqXxY2kw27vSp3FO/V96FbI4+8NL3N7kdnaZ62TulxH
NVWyhC/wcKi6yu4wqmIbWvkGsiFWkCYu8qWosHAh6i6NuJjrNA0u9E81G9a6qHu0bguAFnrg9fEO
3s42JzpkYJN70sHpKwB0Fggm5tFZlUWyhmtrpGJLXcSlr0/kIE43EK53/b6ws+6lnF+zOmTc3/+R
jP0+kzoVW6JCNvy4xIYOlnGSXPGRrBD8diaaOimA5GhXskySxPXK+mjYbWT4/TiOKel6QBNmaluT
SPyGdmtmstPXH7nqtsx7j7lQOvgkSFWgDw3oxAcZT5sfSM9blEzVbJ9UcFziHP5bwVYFwzekBVUM
/FLeqkbSzNc1Ajd5KUBY+B785efw/R1lkh3m3xnRbXVfF9Yob+WjGfIlJMUl6QTqNYDiw7JZPhE2
S24bPf+P9ig/bYaUh0QW0hcyDhC+okBwxOQ5mh0SUHfpo2Fft7d6GD+XR4+NQCIrVdQZy5swo8If
fOGgagwGkfXAqUKpCYBwTAPRFwQ3JnWACW2CzBjt2RZMTEyDzM8geHubCb5aX9GnNep6CNo46tsM
4QUPoXciF9LdJY6CyY0JxJnhRt8ktmHPLN2M9YbRYpHkZy3yo6bpy6In6B4JlWiCMOsekXgqgtV+
IyjxAa8/0qrKH1MVssriWduGO+WfCpoY+pNEHu91VaayDVkeCh9jV2TWYHIakxTfZaCygO3Zs7qe
q6gMSZMUgPx5CVqflC2Bm1B5kS+TqdjlzuIyV9pkXoU5CuEdMtKz06Lq/hcT1Gu31dIwFXMyTRu5
jhAJqaXle+RFId+2gNmoLyS9Yd0bqyEOZB6GDB1mDQUu6kBWI6dHKQ/a9BalWgxsR2cCSS3BzXCT
P02H4IMNrFudGVnYpOkoSUFmiDJgmUa3eyKlYn5bbIUjm/dq7bAsDVEfUW8TYG1V9E9KTAX2Q2w2
8lNcvF+PMawtVKgvNuml4CsSCs3cRsN1CCGh1jTQh8q28UbeQ2wc9HYMk+SGpa/D5cJIWF8cx65P
Q6mLQTIAtiL0vqKdeKthvD45sfxjNf9eWqLijVZpMXjR8K0ah7d+iRPpr4JgPUxvAVjERitSnPy9
cnPPfx8A52FqihED15ZKRZ5OCQVeHvVfPTCid9FMnlRchrYQfazkPpx24eP1/V21iTRJR3UQNAYC
dQf7qpAIuU9mf5XSqop3HZzk1y2s5WtQNvxtgbp3gyQdIQsOC1kemgHfmujyOVMpWZJRmUr547q1
yw/+sokLc9QpT6ZJLdMKU7nHypF3aMxugBSOHioMnRBa1NwDs+6kmWjCBN+um16Fj2CZ5M0LWS/w
pP7pqoPYVWGbg5WIzFFDh25XvEeoTaI/DLENC9p0pkJYtNWXCpI7wEGJm2YftVbBm8yn1fpn/fwp
1JMjz4wKlQz4cgby7uZ9lFQn5Q9N8jxlkSW24KWrDig3zJxiZnVrTeByNcKEdXbXUq7lhlDOBbJm
CaQuuFl4QP1eCFIWRaNNdBhDtHJbC5gom/EJVqPF4hNQzqZEWtM2M5xN9pKz8YGmVPcO7mYMHohb
5F43fW3ybmFD1mUvHOGLrMt0PYgsfgDlfsowIAoj/sIHRrtrIP+qlyAoUUkW8QxwvDO46Xswu/pL
vKkfQevFwguvx+jPX0A3A4WyN5IAtHl43fZ2AsEMlF/0V0KdGb2iEA9NRFbRbLX9uvjONIf8UEYA
3oHE1lONZldKtyOgo/HQ2BPnFhmEJcqPtLkNsRERXzG++Hr2slgudSUJEpi7KjQCsNzshtRMEihn
vRU/2j3U+94J7WPRu5DwYzUgJcYRowG7WheJXUO44IInIsYIEczE5oH5GwhWjNfRYSExJ3qNz5U7
bLhNeCwf87uCKJlbgSuew2P+yO/lDbSI/wIYSGLN1zD4OwAY5Ncvrs126kWl40ASk+anOneFERnB
HDJC+1q1dPndqYAXqU2TaSW2QCtP0/xNTp6beLSU8fX6qV6tBC/tUNEsa9Wez0V849Y17vsDRsjN
6NGwcGPNFoFW+lbNlExcfewsjVLBK4hkodArnGTS5ZdsEAyZyRZqBH8l1U7i0rXPRcWtAUOpAcjm
Ey/n0lfJCDeS0Ligl7gJq7o3g6E4SLnxwthWRng2qFhVCmoQxREiRX4g2AVS7mswKk8UlRPgR1mX
knjdnk4jdFHqi8dehrugZZ+gfnIbneVdcCO4oGl12g2oUsXbAW+cDgrdwp3hjcCE/0VOzvoZVKqc
VFmiTyW8id+BbjtDUt6jzAH8uwDUQgk0FStUrAJnP11Jp0G6zaxGSplhoxWzPgAgDJOAY5tQvvm7
yipzp8kWLE5/AuSKLE0w2NoRKjh2vsV7p9rLHkHHqBUGmQg4xD9pdxg0aMHEC6Fe8qRlrfx6gNBp
BC88ugqDAGygcjw7gVh5aVFsyjjczdq/1D+We0zFIlA3y7NASGzy6iGIf5bTKQbm/fqJYe4rFYhC
qS74KkdCM370tu7pOwPCnnVoZj9qYF92nAUZU8OcDoUtNtYIeYNh0+UQ/2PC5YiP/ne80HkqOBXN
nJUjQVdOO9C4m4WH0hLw7elfzE8wUhqdRu9GUs8JNX9xJhlTfiFUsFAbbFHxASSvd7Lb3smdxG4a
IAOb/EJ0fH3bGfEffDt/unOXafzY9XCj8UNwObPaCRsQdgHqruy6B8LAwJ4auX5/govhT5MjZ8xh
XELePozeEz01G8nRurvr61otNS18lu6pjqraJEaDnSVoG+1bl5iaO0UYHyBpYnxutpo3O+1PdOh2
mKMcnhMkEixSTPV6HqNf7sFFrAjaVkqSEk8Fv9FtX+2O08SZnJSfirrc55phoqr4ALjrI99BMaRt
odBleK2h7PgMM5eFujFC3VGM4m2uKi/CbSWq016RA1tXMewSo50z+Ie2UD2+Ga2knhWzVPtt3k+O
H6cbXmqPdZR9CyXDAgLUG7hmW3fQAkSOHPf8C3B2XttUrpYNXpyrtlLm+1DHd8+7U9fIWzFL9nLn
A6WPiCbpe1Xu7vhKBjgoCO+KVLOlKbc5QdrUbWbLnXanGbqnRiJIsltPl8pvIHe87QPJu/5pGWmp
TjeSB2CZIO2OA9o4gyM8DLhgoHbfW+JHejPZ+qa8aa3cYz1BmWaptE8N1MZojMtNg+T/3G4bKGb2
oEDArB60pUWz/8Fu5LE8iAq9mNGfy7zAWrt4qMxSCI8Kl7FaW9czJP2y8qWbqmJTlyR5qG3j1FVo
xzTvYLAFuQ+4Qk76R3EQ3fRGRm+ENVVFosuVWEuXSKShTYswuiSCRD+yB+8LGeNm1Z8Yd+UForNY
YDrPstKIWKAfjY6Ot8KUOZLwwqTL+48Kyf97GqBa8WdoSyAtMAkknstel9ntNtmJr4EzQdmMJCW9
U20lyyhR0WdlAww/uVw0ixVWVVqUxQROtmnI3GLwpHawGceOkdvRjK6loUmlSN7/wdPs9mhiEXkj
2QQj9qXL8z/ntJcQv1hTEot4mOTYzMFqC1N/w0PkW/kyv5DGQexq58obzoT3ILJGzY4z8E9VD5n7
P77A9UvisvgZUhzVYACGjyqYDUZt0h1x5omoE/s4MF77+qUMtrBlyIkhJSP2mN+hSGk2j4D8Tq7u
xnesI8FKnC/zjgtTETf0aZVgWb2LUo7sBLvWFO5aDAKjHGp3z6wnCuPRp1/U8hYG9bbvGqGDQaKG
15wT0Lj0JpeYAKKBW5VFVkaytCuRRaSyuI7Lk2LgYC3wIYqb9pBwjax6AlxbQz3OZxHLM7eTemWq
WtyMBgnUpAUK7JsMpPxodiiI4tWlARbKTFTXj7wmKopg6IpAkzqnklbxNVH+5VLe1IujVDFGGv4j
mn1aIL9g8cUCkfMVZIfERdptr5tzhH5Z4Oi2UCI5VSBKUd8lp0owh43EIiJeTxI/bVMXX5OCJhqU
/KhLpG+1epT4o5o+MCIaawepJ0ceDa2KPIY85YJzepu70c7f8lvhjkxSdc/1I/PQrd+0n6uivDLI
OCHPSAxVLrSWjZm9cWfx1t/0O979JX+HggsAQRMLff0ftctP05SDlhEaCXKK/hKpEESWVphkmONy
xadWgsf6bQr4KwtAxtpi6kKMjSzLZJKGd9V7Po/WxLOmLBkW6PmUcVKkWtZw0JNoGM1aF58GmYWo
Z9mgyhqZgJJGSfL4EL2NWjgKKaO/8R/PsN9fR6VKrVMx6UVNKstE3KE9TLveJmzN0lm9l3bNdj6W
HtMZ17OiT5tUJSMGzWggVcgZuM3oKm4DRqtN98q/+hDXQ3m1cqdviuZAvKhjAjRXo7MhQ4AeAgTA
zVNukRZB2OhDQeh7fC+0+hAvfO1cHAGINge7NpOPHKV0bmCWlle/5KdhuoKfZ/5cTT4YQMMRU8aN
DMaLXPp+Pa6wbFDeUgl8o1a+gQkWDXoPUbZVWNo5q2nzYhWUtyRzoopd6BsuedwKm3ajeH9DKrN+
ZS/sUB5S5VE2pj7wUtOuetfceTO8jhAIV6zq/i/Q6qsJ5sIa2dfFddOrala2Kr5N4/iehMTOf+C3
KFoCl4+ZI3tmfKZ1H9QUFVMhPC/S7OuhGgXS3LRwBQUsminQbiBHLLvJLUJIxoaMR9Zq5Dc+rVHh
V+4l9PYLTL8okAi1Kr/Cc6A07sEkBv0qXd+DCwmcu7XPpIBf39VPw9RRU4ayVKUKMyPzKd+KT0Sn
jyOkICFQhOSmYQ6urYaVz5XSAXn2RQHT/g2mL/2dDDD7uCkg8qiZ8qv63XdbZ8bQcK078SNrknc1
ZVgYps9dq4Q99NjxQblvagyIUfFTmTv7+uFev0cXVqiz12RNldQt3EY4EQxTbkMG7SifQDWP7SR8
YCxNUtayqEMYZVU08TEMKgZ0D5p7pfgpqwz42Zp3ggRCljACDRgPzYQutRyPzj5ohPOK97oBU9BI
gIR8r6MclKuSraaGy9jHtWUtTVIHAnwQ2jCQITW9B9UTKZ7Xp2jX7w1LuiMKnfMT+3215poywWJp
PPJlTaTOwhDmaRg3OAtVqd2oeDKbVRRqpqIOe1EzGMMAa0FaFmTwP0OhV+TpPW11Ka7kvCa9kAQU
dfI220pOuGOVUFb3Edy5mm6oEi+r5N8XUROtIIAvRcBoS+mcJq/t+A1vH5PxsVb9Y2GEbOzCyJSE
Y96jowXKQwJhRRBJTL0Cdi47RkcCni+282xB3sFFCsOsyJMjRb/lZGBoFB56IBoI6v60rkABQeR4
pK6KPt53ahubY1fzbmj4ul3WBjRIRxVtj2SwVF+AvxZuIIGxTs1/MLZh1X8WP4Q6+1Mlt6pWADBF
sjTMxlV3+T3oaG7j5+QgWILTez46mbrZyoyoQ66+aztAxYA2qAfFmKDbGXInqY3M2GA+YFkmyL8v
PnHToporZjBBmA6JJhea/VJs8d/nnWDFGwAxH0JWCrrqu4v9pHw3yGa15zhcilEHvEgXA/j1U1L/
YYRr6T2U73KDKsWJWuFaMHZtqNkjZBh84V/eqwifkqID7gWJIGopahtESjuCk7PkwEClvCWlYYra
A8MBV0/Cwgq1lib1uUpvYcU/kvqQWJlk9keBzEmLQorNwvysVgCWq6Leq4o4p5meY5xD9jCvexmc
cdHgtMST/jBa1VbeJKcOBdt/eTbKmkRoB2RyK1H+zueC2gI4hdiZao8Cnx/akKm5u3qTL41QHq/1
mqGIQUC0vuvDDDY6aWOc+RMZrm8t8Tm1WNJ6q/k0NC14UZWhiPVFcLM3mkirwG2C5z+RNAURxg/y
4uFdNPlOrArYKkB2YY1+6/i+LGdBFUKmZp7tWOPcPjuLYwB2ah6FqcjKhcmTFejiBjwrmqzeF58L
pVFLQFf4TdOSWe9Yc6tRKM2xEG/TZFTMZlAg0yqkpyqTGDn2WjhRQH2jIJtX1S9kYWIpGVDyMpDq
TnhC5s+NBryucnf9DK7dAZAkQRIhiAoqtNRl1EgQvq5DlHDaQtmq3ZvRd1YUfrQGC7O6FpCXhqjL
Jg00Pi1bGJpUHrTTYKkKmRzQrMVQ5yzqZ21oCtzZMSaSJdv4pn2LT5AwhJYBbw/3Km6z+4GJ5Fv9
TostpA6e0ANOUCYopwjGaQ5vAkU1FW5z/TOthi4FEQRqFRiqwJ8/77Mkm7g67YCAD7c9yntJYxKy
SeE5Ok4n9R4YUagHb9I77nV+vW557V25MEy3t6cpBLMJAYhooKXTFJgpYXv4gdRtE8mMZa5u5ecq
6TZ3GaMyPJKiel/Uu7LvH4Ky3MTp5F1f02pjApcbQhfELqCURF0EmRzwxhzDTnxQd503b4i8FnBG
57+Yl1oLHgj8Er4bjjLUOv/8cqFu8CCtgHsQddAgMysQivUbIv3WuLpJ2KynZ6JayL7vVqm9FVnX
oFiIAVtIQv1pOqnQkQxJ16D/mE/yTgDw0Ez2AmBxIQivFA/S9vv2KXg1Lq+9v6iBrF3wiqKogmYI
qvJFFbLQpnSOJrxhSWEsc+LTHJjS3eSKwNUKryNrFmbVVxfmqHxCH/tR58gVAflRJ9kI+/Kg77IN
wVBJnqDZF4Im10CJwr3uUKvBbWGY8qeWzyABVMmo2kJPLNHflZERptdeX8uNJE62SGczKZw6ALV9
lMh0zPjqKCRxXrpjZbCrSYSiQr0JcnAy0OmUs5al1AY5h9NOngTZnbCHFoOl3/dPBOjnO8VGPF/f
OaZF6l6QVKUCcz8QO9XP7EYGOLbyEqt2Am/+OWxjx2DzyZBbgH59LNdI3RK+MVUi0KgEHyC4go2u
wW35jUxqkl59euQzk7HE1aimQjVUAfqY/6L/mPld9n9Iu65dyW0l+EUClCm9KowmnxxfhI3KOevr
b/HYd0fm0Q6N9YNhAwdwD6lmsdmhasJzF2XQuxxak+DTy6APDApmfxvsemSQwHnyg9fdveqSBnIf
RAcEfNIcy8xSz9Ia920hvdfxXTM1vGVRX/i0jwsLzGkT6bCyQe89GbSxIAMn4FQyLP0VmSNuZ8Uq
7Yi2MMacsNnI424QsBxakKRZYvQhuPkmcE2wPKhgOocQ4/7fiGiudvItLTNHT1CTVFPKjyOBWXfZ
rTxZsdLWUgc7Ua3IbsGsh6/6gPkMULG59TctxAAsmBJt7ulcvUoWm8DgeSmpUDnL6LW1k0JHdKEU
cIqgSEOrDL7lH5IdWNNsc1f/GUnjYhcI0+WWSpM5BbQDuHHro2x3Xn/4plvFYwuSNl6j2eqW6yIy
WpKG4PeTilyONNZsqvCs6Oe4SQqPbGjn5FMaY7SKcmpHGzyuS/Tgqq/lz9k295jXwYTnn7C/LH8G
8+V7ZWz9KseAkDjcNxnewVlgteGPpPd5R2nt4lpaYj6sbCY5RCUQ6k97mq3IN6ns+oqFMSjyVXBr
/DdmgWM3EGwR1KT31/FpzasWxtl54CZSYsFIsEx/7Kx+7CGTfg4USH30nRWkBaZoH68bXA1mccng
wyompslUCpiL2yxKe1XtRCSeCkxVhl/iWneltsSwlTtK267IIYeDpqZjBl68vlEtrXruhud8eCJ5
Zukd99mwBpXLn8MAWTW3QjmicoE0RJdaIEe+Q8sqLSbX7uT4vTe+hxADur4H9P/JgufSJoNnedb0
oZBleJyUbx20lbS62JRJsGny6g9Ch6UlxouJnpdTnCgI4CXpXBrVIerUc5xrDvTsFXvQ1Z8kqzfo
uOfYXe0wXBpmnNovkJrXaqDVYNPSAuQnt8QVIG9tj3sfjfuUl6chlv50fWdXe1cWdtlJWnnKlTqO
gR7aw4hOD2mLmpTWoLdLuKOUWMXW5+pRcr6mxoRNqoLGLnlGAbhF6j9+ayxpdiawC3oRJck/mz/K
wgZNUOr9URvScrHyP4+SBq3wWiwSmtKSNpTyD+TpnuKV5xLVG94FxDkobB5Li6K40Q1cAoJ2X5Yv
pv/M+XT0134+FYQQRdEJ0uNMaBaZie7XyD14fupgWOpIRy5MWxQQ7BZOyWWlXIuqdYx4/98cXe8C
hxqhmsCGBdkdWnjOb9qttEfh+cCraawmypZ2GLyDHu+ErEBMheToR+q8+CbAJLS+yW7+hUus4vli
VQycZVTcLNThjAFBKarvrTKzfXTJ7A2ncQzL3KuFhWlOcH1CQP5Aa9HXv+K6l1x2lYE2pTNCwxeK
BMyIb6J0nGZOBvw3B/xigEG0BMGIpISorNM0z9w4aeAEEQLCdlsc0dabfodcAaeiyPMUBsvMoRLq
UUAGV+rrfS/dy/5e7A6TOjo10Wwzz61wKDlXxOo+0mq+qYCM/JOqYqIEJhlVPBvq6EstvoUJ57Tx
/v8MdASgcGrFDiF1Yj74ARLuAiewWE3ZfvQj/L0C5jh30piJQgmqGNHoH/yidvQJcz3nuYA+UTA6
UZSfNA1N94TjIWsPrqVduvLFuSaxouT1gBsgiU5J2Nldu59j2bnu5r9Znaojt4O6KHLg/7TShYHZ
mx1WR9/kH9TFHji9EZdy8YPu0ydYVH5ZYm+0CUxbUdKCjwIak71TIIEUO/WheIU+4hG5/QMP59f3
72KPuc7yJImMKsDNPTaBHfiakyhfSzSccjZw3QEvZhgHnLO2UIkUxp4Syp6Sd64/y8eZqIZV+umL
rBIXOaVHPQV/jAS+iHF+lNRsU4XdqZgxPXL916wOL+mLTWacNUsHsY7o52wmy/ekW/GuBIumA0KV
U9liGB+UX2A6Gd38PqEPPv5wNG/XGa81Sn1EVw3KKW00OWlzP4N6exJ4BJ6roQrSEBjfQVYAoq3/
9NpsLPWhhPaV55f+MYa2cSn+yFX1FlKnnB1d/7wXSwxMY6DfyFOj9/FYSxy9izeIdzkmVq+6xWKY
I4iHuawHGiCslgtH8VW76E27QzOoWBmWKnS3U8pj91vtbdQvNtnZBFRFUfKiNqk2kjrZEx5sUEKD
TA+a/NzWVWwtsON33pnkLJXNzA2TnqoYNUOVQQc/BNo8MIxlyV1m60m5bauDPN5zDsTqo3SxUPmf
nmIqJFPrECiqz6fBpfW9wJXO6q3/1j2BXsW6CVxUbrfGwxvWDNLwH+md3lujl2x4a19/MC5+CnM2
m1AO5G4CAMbHAfROiqNBVjlw6cBGJFvjT5pP7qxuD43s65uweu8vDLNncjTqOTdxJmk+VAFBSOuG
23+xwHWE/3VWZCZC1EOpFepYo7U+MXQlJT/MvXk0J9LjRT7vCyV6KYfh0Db5LU7Rqzpm9ghWJKed
0vfrK14PVhdLZsLHVB90XaaZnjSygnvaSIuu6scEoz7DDV8dQ+HtMINHuRnKfpnBr02983S/teuo
QXnX2LVpdjI74iRDcAvtIidugl1SgjWigCJKqm4Lk6QoVaY78Ao6at05JOmO0AHqLNIQw0oKY99r
UBBQ/YOYFHeRiSYTJR+fpgbj46NAXCOrD/FoWEJX3zfhfBOF8gF5pzukGqGFqyWYgzbRKTJJ9gQa
kuu7vI71l+/NYKNASkMIUmyy709OV+0KubJrnmY2zwiDjg1Ve8dIBeLk+SVJDpkGcWGNV7L7GAL7
HJz8WorCZAaFoavwjsLZ1O8+RpkeMowdVAiI6ChTD2hQqKpxc6DUYLxpplUinQUYf2jLLiK9QEgE
QVAmRJieIuHaVpzYSU5ybOm7yNY2yqH4QUEC/OUb+Wtz6OzZVZ6SG96Th7PTCgOV8UwyxdcBE3F8
FKT7RvnZ86ibPwD+0z6roD4gMn3ws5xBk6A0evfR0bQZ4MkgJaIFRTTfoqZX2O22xqzT8Ngcx/2I
YRaqSc7LWa0e1cUvYJBh7OdMaXo8SLoYw6IKRBzEdjolPqTlC8G4H0vjaJRA6JKnRrKOSahf4j5X
8JBmEw+SMfqN1ODO/YuRkWY5QuiDF7sCWhW8bp3V6rC+sMaAftVFcyoWqOZVbrkz0SGU2aUb3aIP
jzsVyF0ZA/wqikNh2gP+cpSDPNUNHyh/2AyCC6pDzre3etEs1sZ8w1g3o0GnJYTKBS/BHkMz+wAt
j+FZcZNNd+A2O9KnwmevvXw5Bt7HqVRDBRnmjz686FA9ofEXCrztKfW4BHD0lH22hRob7UaSJDZE
GptZTaS+QabzhjZ1Rvt6+414k4M3mVdw2mF/8+Euxpgj76uDoYgBGjLU986VbXKAkAztIcDRAM+A
xUO6VYRRL+aYCMgX+qmoJgRjbVgc2xiU41rs6pG4uX4vrcbsCzOM6xtpgfFQCavqstAqce2VauFe
N8FbCePxo5b22iCLqCQpb/H4LHX34/h43cRqUVlfLIPxch95RCmmnEY9ODbc6p62tQsZvk/nZLfC
3nyONlxP53kf4+mRLuh5puEL0YFQzJtjpHe+66EBOG1TO33lrHD9HF/8gQkg9N408z5GplTYBuda
cyE+uxWgp11nTndsz/yh8/Ws22JPmWiiNwgpywIPx/a1qWz9uTtlJ7TT1pT2Ozyg5Pu1+MpZ5Dp4
/FokG1oQsxWNIkdUDDqJ3fCDjp2jOdSurfydJ2K2+ry6rI4NJEo5DjFugVwEJpwsUnzLolNvPMyo
pKqipbYJp7dvPXm0sMfAR9CEZmkKwKqP1POGUgUMTvAvKufrl/ZlDxngELWKNAVBrS0NOksGLeT4
PhvgehMe5PRxqo/6+IPz1WjAdwWGP+jQFjFZK/ZVkUkIE7SiqaxZ091MLzKrgKItGdIvSYYn3NQ4
pZTt61LwONbpMbtmnYGXrkRSFqQ3dOwq2Oqe7oKyakclrlRn2Ix3+KZutkl/8GIj3vFQGMipWtUX
yw4HEs+mv/hioQFDqz+NFX9c5bwq+XrgjaYqGf8o5idxMUUQlVSmVfIM7xmHbEjnRaDuQ9uT4Jau
+DbXdrKTXB1MQ7k1f6k9HoUhXdKnrb78ALYjV82lWvdJl2A2oXfDtC3foPxNrHTQ3ju14fVYrd4b
C2tMUrI31BKpHmB6gVddSPaSqdkttwK1iqsLK8y5HITJD7MeD7MYyTcbk8V08t08+1sy2eBjwEjI
HyHPwiJzQAV0rcqTEgFX276xuiY+d2p96mrpedSDHV6KitU2mHLmnBO6kGsfj7np/RaTJyqYPD0l
tWmRNDmJD6PdHENIegcbk5ORXw+XFqtkjqUmlNrY+3DW9Ehj6gIxJ0YGn9HY7PD5onmuwpzFwJjb
vi+BQJH8Fuo3hRJYfnzD2UCeEea+n3wySSbtGkAzzgOIonfZPnC/Dd8IVcJw6fAQ75W5GpxpmgxO
dY2ANJaxWFfgfQkTQEyUJg4JX+r+K2dN605xscBEFZUfdkEbVsjI33RooERPl0tHgf4areTVrtcz
7ov1MBFFXWWF2XV4Z1Elzz6z40f9lH8IoGejVaBFLrUG2YpTTBRAJRFM7i5vR9cR7Nd62eFOXRSj
Rp0RYLQFRp30eHpORvMIYmUwsVbB3fXdXXeYizEGwOZclqPAQKKkMmJbiyXLLCFRPeyuW+EtiX7i
xe0r64NZaJTXqax7uzdiqwRDT48HmNZnm+um1sPsywfUGeiKSxJkmDpBne0ZpCt5gx4P3PFI+pS6
VUcgh6zt3OYF2rwFMsCFMmwcBiNyLVIR7XMSOUKk2kaAUYwwd64vcDWWWKyPAa2pyIvcUABaJbiu
S6QXG/+ric4ovXtoJs7ZWw1AF7boshffLcNs75D7SNaJVIQz/6lDJVJ5UDTdEbQ3aMBa15e2Hq8s
7DFgoo55PhH6oKzRslJ+R0Pfh4YtShdg/uL39PGcn0GWLJX/bgYS0bRYfhENry6/cJbEQS9WSwrs
DFosECAyKMPrHVWHU28l9BGjZfBfdClyVsR2RAoJnMJUBwwZR+i/HED+M+dWqfG0uDl+QRjUqENp
DsQMWsN+njg4bVYRf5mHO1W5rZGVJ9zZWM4mEvr3hR8aXT+MZogEUZzWX0xw31mNkZ79cPoKjoty
U5faJhX6G13WbomUeqqS/ZgrYeK5J+9nMNAyZmARMEmGeRdoSivHaD/d6h9U6H+sKa1rhm4SsEDr
n8RMY72op6YBNE9oVaO5o/SmPTxOleU7wa4+UBq38i5yOvCB33GLW+uOdDHOnHxfQx+SUaNO2m7o
SKK0jYSt8UZz51SyO3yffFsNLF5z628A4GKWAQC9NMqEpADvcEen95BT3ffb0c52tIkBMq68hNl6
9HKxxyCAOWGOqKW6E1TvWXKCQ+T2LyBkeTY24vYh93gDgzx7THShSFMtCDUevnMB6vo8tguZx/K6
+ra+uA2bn2iFTgSPPDA03lG+v3bbulTV/b96CJuc8EmjNRqVC0A6S50srbPKXedJOYimM6rYHKBV
+L0HxnEnZtefQ78+GlvYMARB9Vua8tduhufGykF/QScl0JlAOyD418R6XmSxpcy5x7yQr8hUjiBO
MztvK3RSPpfm4FaDb8uNYQeVk9Tg6k9Czl3PcRc2ayH3VSQrWudv5mZbGZDhDnP3+v3EOecK/fsC
WbsGBIDdgOtJnk817JQorHMOGW8RDJS0lThVGZ1rSzRIDyavpfp2fQ0fOfTPz8aLQzCoUbWREUsD
0itjALpS0Q3OswNSlMdkD159zVJvcsggfah6x/tgY3wVdrynJG+NDI70uix2Qo34ry9uhvQ5biLe
3bOawFr4IIMchpJ1RaAgZDaTMLOGLPPGJLelcjqSsn+R6/CHQmK3FSoXDTub6xvMcRK2GZ/WL/xA
Qj0oRUdJbChWGOtWA+Lt62Z+8/b69R3Zud9BnXVdp/nHWLHzY3HwEyt7VjbGs65alH22ddVXcteC
zhiMfx9UGLw4/jcpgctPoCHA4jz0Q+uXaj/4G/r8I1A+gdih26JWmyJlzsuycK19ApYpn7Me6SPV
q87Qvad6L+FXOk8S1hb/rc65GlTqxYvFRX2Iho4ETbC0caQB6TYGEKHmxrsa6IG+chw/TVK0bZAM
lIEP4grnJitPozEdOsgPyWbFaYFd5aBeBEkqAy7JpLVhTomKW7QVF6DzRJ4jssR9eJT3EXIFgu1v
0TTRobu4tvov5d0EDZF/wcpPI95ra2YgqA96rekJPSJHKp6TOqOVH6YNLWByOy95thiw0TWhjXyU
2lB4bo9YJAZnqS0d4rS8T8k7+QzqFLofdWUMcoqu/D4FN9LcQfpgd/3Yc2ywjaSBmQ6ki0XoHEnt
qyiI29ocd/4Q8nJjnG1j5yFqPxVNyKEnmGcqd+RAB3DpsJi8zW1uGpxzH7BKYwK07MWsAFrrpxNV
TitOxiNmKzGEv1dc3LHuwHs783aRgZJ8Equ+NAAlM3jXJ9OW/IdCjZzrn2p14nFx3DQGQXqjBdGZ
gEhIs1AwQcCVoufCBv+EJ4BA4ZQ8+uDo/pCtEd7Aqb+9bp63Rvr3BX7lkHmfzAaBX4Ge49SILEEf
HALmi+tmuKtkQEXPxjqaBby8mp9KYSkQSahA6DbFEIsrXQQSqRUfaHchOsYdnTu3w/MdBkpmrZpz
IcMbQbGK59FRocRFmxo1l9Lclu/8+Ja3rQye9GDVJbWOAK1o74saUwPCQ0Puru8p5+rRGCDRSDuo
TYC0quz5Ho3YJfSlt9yrh+7NFRhmc6d9QXy9aIFXdY/wpKh8q21nawiVUyNVoj02CSc04nwsnYLO
wiXFGC0XU4T7R1ZVK5a3UvZyfeN4MQJLW9pJEHQvKeOKchPelrfNSRZ2KnjOFQRA4Wj1xL1ukLci
BkgkdQiaSvFhr3wzhNAyBC46cmLZD02HxaYNYlujPxIo0tSJYg1ihU8Vqo6oBQ8jwWO1qk9h3oO0
oJM3fcoVN6Ax3Ccn0WVJUSQRc56s9FWilcmgJAgzQ8khqFKKJ8q3FEiOuJl24paXz191/YU5BjNT
SSgiYURIqXqog27r7cc55k6jr7+CFnYYdAQjZIZcI9CxfxV/3iTbJrGCcK8LkCUqwYqPpLuttc4E
QWbRko8xOD74DSerULL4DQxydm0fyHqK4xB2e2V4roybsOANC6wniRZGGIAUwjEIi6D+q0QTbalY
mT33EFKQbN/St/Ge8PjN6M/+7DGmCHo8zNUoLKlhPCl1JYwQ7Z7AddQb5V1czPt2zHfmJHnXj9/6
edd/2WLzN3WtEGMcETp0e92jBMX6TvLocUc3u83zzfXBgYU1Br+iJJlGUcJRNJNNG0BpiWwiF7nj
+iuxxwlFBdDwlw1Ew3jy2eun4rJM5qEVdKKixT6W+ddbxNhpHngCuKdi9csRgK8ERjATudR/4vPg
m4JGFVg9XXyfKpTr0PowY7Q5MnhJ6lXXX1hibtE5K8QYHLCwVH6LxlNFdkn9RyHswgZzi4p5m4Cx
baKvHWkTv87bxGstiKu5+WjxOk7p7/3k879sQXH4nzsHViUh0AS8MiJNtbruPoD+TatuxvHNNHpr
Eh+u+/3qtbMwxzhiJoDeTzcR9RDfcKXqISh4tLLXPxBhZcxaXe/MVEM3VSW8pPp743/R5S/XF7F+
eBerYC7PuVYaKZ2waWK9MT5075X7YKfWDkVffk8Bb9OYq6VJw0IOfKSvG7k/9TJazKMi4XyYdYhY
rIm5V3Q5n/28DehJ7WUMn6VOnKC1e7Tj85DZeE07gZMdeJly3tdibhK97wU5pwwnoTpaovlT9p8M
gxuJ8DaQgYcMF3M/DPhekOVJQRgDtL2VQBkzg2lU3o7eH96Qi91kYEJuUsGIdQBulUSgTw5tUt2L
hWBfd8T1CZaFGQYp0PcVxr4KeBVEf7DEJLGrhtwqcnwOa+IY2niI4wbBXTk0Fl6qsxXWwS4t5jvR
147z3L5XWVbbsmKcFQUEXYNZHzGM96JPg62EwllUh8TCMN9dUwXbOYsmK1dAXt71m0HTbutUf01T
86RI402uVDdKUpxMH2SPRnIWJCid9tJ+lOtHcw5yzsI5H/Qjlb8ILf1qQvtzikx21Zp3XdBPyDiT
l+uby3FNlhBuCCo19Gnjf2ZqriFADSts98Y4cHJb650MREMPqwiKNpGlHa79OTXLqgC5JDSYdRup
QX3fbKZNjTrH9FKAPwycj7d/sraLTebYQcGpEopGi7xZu0/JqRpfTJUDKOvbdzHBnDmiBXqu0DGj
YhIqWynjrW7GhxpSnpx3/LovXAwxRw1v6E5KR1wpkwjVskbaa13AGUxbvyQvJphjNgbiVCsVLuS8
TB+M2ngOx+EwjdWh0cdDpIhP4PTjeDhn+9gS/xTXpupDC8dL/NQbM3MvNbMlDYSzeevjjRfvY2v8
oZH34A7G6HGbSeBHKSsHzTtAEPObkggPaYtETzi8+kZ4DnOktmQZ5elSgEBdfjMT5TyEkx2k8sMA
lk/vuo/yDgbbDkD8mEBVBuAm37XH/DZ1CpsOVPkP1RGtIqBT4XWF8fZc+WcsNBgZQdYLniS13kha
e8wDS6p/Xl8Wx10J/fsCutBbkGGGBM8aOdpX/aMAev3rBtbrK4tPSpe5sBAN0lAqAUJU4TBvqBRm
cUp3spfvaKYcTT6mVTlTYTWQ+EoxvMYr3PIWyGCLGQd9UVSUmwCl2ozs5oADzBQ5Poesv04jy6DZ
ZLLRgw8fA4zmQ2EcY/KqSK3Vjm8heb6+lb8J9C6mGGwBy9wYRiVOoerJP5Hf9fRHHe9PCOLe8Skr
eetiUEbBEFtFYqCMMN4qwpOfHc3gTp1fE5XbgUu/wZUtNJioX+zMAfzb2MLB/qBPpnRfevFBGtQc
y9lSfhYgBU3tgacxtH7ETFCLmATsCwpzxEQz1kgSFiD3bkGvOPS2Iu+l4ZHz2dZd8GKFOWP5XKuh
KYOGhi6vmW0oKNMhlQTK0cF3MrkUPlQeIcB6woJcrDLnriwDyCWEuPHoXIU4YmQ9sqMd6G6oZHOC
3TQm5/pC19nqFiaZs9ZGWTT4BVymdrKzARIxSuG2GbzkXRws4TkDG8Frei9aH8wg5lEA3Fjc8QP6
ZvvsTJd1U79e4A0I3KJAkCAwNuwpo23hZWAF1EH203rd9vqCP4qK12wxB7IJyl7QBfDvDPYE+QRj
X4BklWpzxxtQ8Hi5Ux57kBP7DiXyzDywPoQ3BF0B+bnYTNAz1TCPZ4DZs/WGg2/R3D7lS4RO321r
g9uPy1PO80TmTOt9oEmJQp9u7ugMZzrSnnnBzoCmdrXRwYDELW3TE3Rlh9gqvqjUQ1TOsNg6QP8Z
8B87GChCS1fzvdnxSYY5J5qt5pNe/b8+eyNZRgaNK/m5MB+vf/d1aPzlYiqbRsL4YVIaBrIuzT0x
iRVlnWUK92H7PM6v102tz7ZczpTKQFRcZLU/QlAFLqZ96xV05YnuHFrStkIh9kAFK/VNlVvSl/KM
EYLNH9ViDRlUM5irAek8kyFp1L6pY6rC1pnlD7VKH8xMsCuxfLu+THpQPrnJwgyzo1WlNEkdgVUK
M1GbfjpP5ZNkqNsKbU9451hD0LnXDa7fpQuLzL4qwagqMwEoTzh0mJYP7uQ34UcmW4o7IRvfcha4
Pkq9sMdcAmUrC3FVoeeJXgLp98z1UVCB2uh3fj1q9QwsTDHIX4skGhINm5nhdeNDTB3+6bTRd84O
roLJwgyD9mKWQ56vr9DYcRL3wTbf+I4anenRpu3u0HirBzt64RjlrY1B99j0+1ClPU/txvAoLR5F
2nH7rXRnW/BGD37DeZyuX6QG1Oyg7SCjKZYBzSLt20BrcavhBJpWtE3RTg3S24fOKW6RYfP+LD1+
Mcg+tsjoK2Pe4aXxdzhk16UzV264UUG6FJWoNshf08TV76/vrby+t78Wyj6+DFJnc5tV9PpOzuCP
2IDyNH3M7jPMMpiusZs97Ux9VnG1vezUXvhOBS74ZITrjnX5HQwYxBKIXsYC2apIAkG6ehtMvC1e
X6mJBjmwTVPFqH/GCL6p4qvmOrwoE60gSSyzuC3xCLm+oeuvWVj4vxkmPAh1c47IDM9psaFU1yXa
ty86xugEu7WiR0qeJf0QdhrnZK6D6cUs47AtBihyCFmgvFKJ7oh5FGk+Tsa3XvXUrrQwW2dz1kk/
yGf0/mWQveS7qIGkMyorcFhKSpQ7/ddvqmV6IPTf/lGK9rKn7AUvJL0wkQC2EjDUSurNkKPRqnSv
r4jjH+wFn0pJoo9Gg2Jfn+8g1L5LtPlGyjWOmd9cQpeNYy6hfiDCaFCeBqrNFGQWVUofoRir2JD9
+ReFN96HoidvERt3AW6ggBJZoVftuwpKUVDD3ImbwhEPENviuMXqq27xpegmL4wFYCr3xRxZvclQ
QO472lFvbLp5vhV0mTNUuY4Yl31kriI1K6Jmpg+PpETzRfxSaE//zSEYwBiiqQ7mikIjnEEUoKgt
+nY1cumveR+IQQzSD5KfJngJx0iPgOo7fAhOUAekjDbo6rsJKu/6utbrLCZkrXS0n5omK281zmE3
RjXU+mhxzxC3VCAsxHOlnFBrEaCLCz7x1DPzzXW7qwdsYZb5YHnRVc3c4llQDU+JClBq0RcHSZX/
ZoX5amYudRBmRkvVMD1J1Yuo3evcT7ae31oshflkpiGJ6D0N6a3ZO1m6FRuLbiHB/Ij/2kBho4SI
XmCLlvjSHcBQedIe/9sqGbhXVPRgYLoj8Qb1scag6vDUapwYaPUoX9bIFjjK3iz8WMZ9qQ3EyU3F
gnA5hhA0qzO4nWgU8z5dJgtbzIsDSaemHDDdizcqbauXLFDK1tvGMb3+LFr5iXCwYz2xuzBIz+QC
p4xO0+NQwtTRYJs3YCV2wxuamiHejEAWdcbNnxUAFxYZ2E9Ri5BqCWii3Ph3ETQk28buY6QIPnJ5
70iDvhBefyHnxH3swmKVTZG1Y0IhUhaKg6RLnlKXG5S+nevOuD62slgbg/pgCEygZ4CGV3JT77Sv
+IyOZKtHfsP3+uW5sMRgSIvxDqWNcbqnvbQxQRxCRWipsA0dx+GlkdffbwtrDJaIkBYCkwcQa9zo
k0WTr72lnZqj8sRPva5eZwtbDKQIhhmkOZKvYNCASpLfOGOq/zcA/kg7LNyhFhBhxzLy/p2ufqnb
zutm6dxGPDPrKcHLUj7Qc2FHTCJhGho8e1XPn6xmr5+QYd3kTrKXn8mW+LaJJwWSQbcNmP/3yIHF
FnqjPR5pFM9ZPvrYFr8jbqUaxVIUU8LISncGEoOCO5/9BwKpFH5nPucDfgwQLK11ZYrxFcRZqFi7
pQEK95xXp10N8hcby2CIGcmNGYYETfK1JX3DFNzd8MPMrNmTJsi2zi5dVuFMW0q/wMuxri+Pah0a
oN+TCWO70lO97WSchak5pim6siXe5NH6hXOxQH/BYgOrsSvqLgpw4UBN0CFjKNmhlB1Ev/paxT0v
Uv3NHX4xx4BWnxS9atDuZ6pQ3t8YUEAqLeoilSOBNUuBNrpidzclJHDHG/W+A6uZw8HNdXy+/AQG
zRptyvxcQj5q3Mg/08jNnRGAVhz753A7OOMXShop84oEPKMMqHWd1Cl6jQGSPBFBkaA7Y49ObIU3
uf2b03dZHANoRSFCtk9H/DC+ho+Ul8dwus34k2r08KkseN7JxEN5a9SQbMXJkAQQ+5Evafvt+rfi
GGDLVQTT7rJBn7tBOpzlXPDkYHi6boLzYVipvGmeJTJTGRzdvDXnQxDek4xHvMWzwcQ9cT6iqa8D
SDVuciYPvjd4oOEIN8SGIonx9z3Ki33WeUrNX65gMNihjFk3xyWd+hzk8EiCIoRqVhHvu0gMX3Wz
1CZLqlTTiTQ8fwJDeyYgy7G0OXEnPzeRDs7b9AEKI+kJFAffBxKj+EKMxkF3901Vmo1ViUSyJB/a
U+D0hw7IpKZOPxT31z8QdaLPUeplGQxA1dUQdlPYojqqNZaR1Jau71ptN3RIexadNcyQjca/rxtd
77ZebB79pAtYTNNcysHT8le+IDq0vR3Mlj84KsqJmqta7XP/E+S+Wob3YmDrh9hN+g2vL4GCwrWl
M0glZmJi9ir6knEJ2IGIERx8liY56uZ7KvLC1vWxmMWSGYjSorrCvB36nhpX3acR5OQrO86t7o3O
ntFIr7mZDlBIciKHh8m8c86gViT5XRMq4LXQBJpDe+NqGfIMMEiVpojHkxROFIPJPMy/y7z+Vh7w
ssRkukLaKqCagtCVxstm3kIDxW3QsELJprjFPg6isOrARVdMqUjX07hzYYEew6nxrH8k9yh+PtKi
s+AYmZXwyAfW9ZUuPmIySJa1vWIOlDMcjHOv2ZcWLHeZXW+NR9pTianefXvmp+nXp0AXVhkkk/x8
bKIaqx32NabsnpRv8l0HPgeqKYpx5VKyo84xnBayhuUdiOeyEh3t5u4/HkeTQaJR9UcUzRA4VFpm
dzH6VpXJLZT7SH3K28G7jkAcjzUZACqlMMtJibs1JrtYRjXEnJ3rFn7zgPyFrCYDL3I55mVdG0BW
VYSPitLWb7LTMEhQ8UlvBn9QHMMYge5Z46lx9UeZDhMXuCERaE0z2YcEeuRROuBSDIPeItXjoJ9z
QQGxYGVfX+f6Tl4MMT4rFxAo9yltaapkvZXNYgQqh9i9bmT9lroYYVy0aNFM1yWQdaqS0Buyfhck
UErRUysbK6eoDQyP7WLzx3Wj8voFcbHKeKTSFH8zHUNcfgMtdCzRqu4qO3qCJIWT3u9o+aOILPKz
+l5twIi+lTpQDLZO6AU3vIc7bws+eew0ZHOKBGcfoP2iMYq3XE2OhtY7CapL4Gp04xbjSsTIC84X
/o0nX/aB8eQyDf1+SJGgiMr2rvbBa53ItUsSNFz4wSnqyfcx09xYC3fCzB3N/Q08XawzF2eIRP/s
Z5hK1B5gOYc3v4qu8JLtC4yVQv97V71K9visfqvdYtfcZjeIub5e94TfZJcvv4G5QeWeKoInH5d3
cm43VLEHJKAOCsVWO0CJnGo9c5tcqFN/jk8uRplbdaqi0QwKEHNQVngd+Wx83hZvYtr3lL53Wx6f
D+cks6PkjexX1SCgXIsssJui3O6rnIbf31zjv5bETpGbGnTVY6oGRyvC0ADFI82JcJb6Z30zHXif
7TfP4Ys5BpvmsjSGcEbUALLNHnhhqXuV1oDPUK6xQ1BhH0a8EcTjkFvBq7lLX0PONbOe3Lj8AAa3
ElFORYFO9KlS6VQZsZp6G0SFZYoHEoJsoeRF1hyUYEfMkRjKUk3DXU5GySa1YTfSc01mK2juZPOH
gndRzmsLpKf/iptqDDBN3agR9UN5PT2SbNe8yfPR4DU48nyTgSApTRtTGuhGhuh613KrILxvxVsH
gzOYPFKEmCAZpIH1RugPYoA6d/MamBIHT3lrYcCk7VrTDALAqSl8EYK3kVuvX31eERGKiypU2qFQ
zyAHWKiTsNdBVVKh9EB1OqPE8kurjzbRUwyGLuNIPA3NmtVLAM+/mTXbKJyZE4GsdnwtfgVbbFGH
vs81FR3LYFo8zkdwGse3zc+4t0Gl7ug7EP2I2wYVpeiR0vnxMqVrl/fSOhMAKVVvGpkONAtj0fX1
U5Fsg7TeQELFC0NOCoK6+P9Iu64lt5Fk+0WIAAr+FZYgm2zv9IJQtyR47/H191TP3iG3BLE2Zp5b
oWQVstLnOewTuJTF2JkaO5GJbMBSq1hYQNxlxdFiDSLvEWyaz0s5jDnJy7FsE4qvU+Z2GcCU7ZGX
VKnTOKCOdzMMtHHQp3iXyERAMdBGoxp7mf6irGj8Za09ZjKAv0vizDNw9ExuOXjL6V0ekbEmWjMr
KUb5aWefztjr4peHoJSrMt24jixe2sH7doxlqQDCmKpfqJmSfltOzX5O9JtG5DWKN3O7y4Mx5kXA
ZGJhZMjt1FvKCqK+xrd0AIvU1ronBFUqVO8flG/c+GkzdrkUzJgbodXbKjLRpBPQl54MxMrpYgtG
7WTzLo0+FACRCNJdBoAH3VCsDvR09fAEWD+bSKt7PY7a8k6XP4WxS0nWSGGW400OaJPP6oc5Lva8
3qzmQW5ii0ixLTc8aBfeo2E7N/HYNsrQK3QUoQ+a+8jNMEcd3sY7cTcceB0FzoNh2zONUWSrKVFh
2BFUwMKCfHmeg8l8NXRe0XuzlXdxnWx3RqtlbclWqJTipz+0nzSoUbDQjCXt8Vn48a8+3Vd/7KJi
VwtyjlFTdBZEIENRYMQJZSuy443p8p7JV9n1Qk6nJEWqKajkxzdNblEQy+65sMX3/hVr9bTQ7ncH
E2mO8++Ox5idJF7Aiy6hWV+PTaAR8MKVkx+XRmyt2XCbL/q+UEBVLmri6bpgjvkhjPkZR/QsQdaO
zkU/elG17KO6dNtV3l0XsxkKX+oKY376spBrKQStVv+GPUirsfvX9QFs7Ko7D17rzl99NhlNy4f4
uRcs5cgD+dvM4y5/AWOHyn4e1rEG/iu0dfWQK5oWxVEz3dDBKoktZKByEXzhqP9qrf45RJWNz3fF
VS/GAs1VCJ9lIiNo6tVVdUCElwnxq6F+M/L5IQ+B6haZ70U9BHpTfyyT6U5KuytS47nqSWnpJYDn
J4BEXf86mxn2xd2wsBVjYRrog8IwKv58U2IEAKABuAyy6zgOnSuJCYtqOcyMWERdKA2Kh9or/NVv
gvAg8HmpaNBzJShigUa7Ik6kklK90B05is1XYhJLAhg1Zqq50raC98sLZCIjNRIKOaJkBEUXvTZ9
dSArpmFXFWgIMuHE7184SNdOxkRFhTlEhLSIiuRM06xJgeomQ7QnC1bsm2YMMBPmzHXt6nMTZF37
ptQvaZ4HgDQLujAEIUR2InPiYsHTqaOR/hPJalQtsppZdroazB9rdcgRiojSvO/W/GYyJE+GhKwC
n4NQo8zWzfdrWZ7CkDiYMrbiJJftWut/lIVZw0qBS2403WzZlRiQKcCsC/AoV+8VuxVNV1blws6k
aJcnBCtbXVHZ2QxISoxeWSGRJ2ttpJ0SLqOlrakH/Ep0rfKHSSM2mUxvSUyeTvI0hTG+rSysSGYS
aApp3tLaPK36AhQQ+TvoqoLQRDFcUOLdUBWujJFFWyrHo15lHENMzc+1j8oY4oggIcfrznyAHs1W
vRpvUhbN6IWBeVKOyNNcx8e6UnhnFzfFaoYo6poqy+zW5axkdaLROm0adCdpR0cWVeBKKgdePvSH
OPAsibG/piQJkZxo9D2OTnPSftHdPelh3g9OFzR3BWZnBc5IGn0Iv9/pWSRjbZU8V+Y0RDUiLsCh
3cOX84OgbeX5WwbbxG6HBZ21CMf6q0oGCOoDuaP9Ehrgybwt4M0lCl08i2Psp1SQpIkxcuS3kTN7
0S7O7S8qImJPHvojtc2HwNoOEc4imexSMZay7CvUCypxNxPIi2/q7IPjgbYN6FkIa0DFogb9CTyQ
uNd+KUeKmV6CeZPQkiNg2j8XZ87+6Y7I5X0ytpSoIHaKCgTMKrSj8yRngok7hqgKLl4q7aRftN3G
R+37gx88n5exOb0YwkGIX/Nc0U7dGUHytT0o7lLOgNPmGwB+kqzpsilhug5v5CKgHRVz7rUIAa2R
aZbQfBDx8/qn21SPCwGM4TJDIxyWoQFrwTp9lonqmP14WNLo8d+JYQJIQW3TaJFQHptzcOnGTwQD
Dh3cxnUp20Wji9MwVqqDgZ+6bqGdHpQ5FPEQZ8ZRW9Q9OM9ulUh4CPMSwB3GHOh9Fcx656lJ5jXL
fExm0FlrfZBWw2s4h249YsE7VmPOPWznkxe/kDFqA+WS6QlShTQwDLu9SwGgAIbPvfKWoFnK3aLi
6A9blVfEIs5jFYqqaaKdaa3VLhwN3Vzv0c8nYqvymaTFpM4xpAZwhgk8G3PQ2fOuPtTgPu8COo9B
MIIn/CNE0ku5jGFrlW4Z8nGC78ujY97Lz0mlO4PI6/Vu2+yL8zG2rU6XMuro1Fbv1cH4VAOkzQi0
m/ik4FjtT+Hpug5v1gAuxDEmLayGSVBFqHCp9japA7HcZ5pqGSZadQqvOUe17TcXeyGMMS8ErKlx
KkE96KIFBrB30l5y0z2vOM4xMipjZNKq/M+WqYK91qxfTxlCw77POeEQTwxjZHqzT+aafim1qsC8
chyy5zHj2MvNOflLtWNMTLsies9XumeAJlSyI5rd3cee5lTBgKUbDPINvcXTie3E8+I7MVZDLRdD
jCmk1LT/NrnDt3VX2KsvfJv3o0u57lP7Rz1xjCnnNr/ymAvXs6TAMRBXxCp1NoJ068EsWoCBcctQ
PDFMSEQySWkWsLN+lYbkDAANmIoENACg5oGqDeetnYDn5l5/ZJvxyvk+WWDXttKMruxxn0aEfHmp
rWj6UMR61xmpd10SzzyynFji2urG0uN8nbu4iivvmp/ZMXoegKK/flduUndCOWrYrz84cqlZuvK0
WaDXBmCaOdbOqJ5O7nLC8DVKlw3mcEzQLS+79Z0jj+NpWMQsecLefAvaVH+K7T5GilC/lx6VOdpK
54ISfPxOdlzoCc4hGcNSxZqApS6qo5LqpN3NsqicV8Bz2BpjVMIk7lWJJj7/jwkq2GIweX917XmF
RK62MNZFko15kAEl+wXyjQmVKrFljEDjy70N3rJ4CwYaMe732E+WFFz/gryHyNgYeSyyTlDgT3tJ
s+PJK/r0iCUn519JYbe6SxmAqHmBscm5LHZaXtlDL+6ziYc/xnng7BI3IKp6QEGiyILFDqvJ70Qi
WWFRgiqnsP/JgRCfg05Mhr9kwgOCDKTWF5RgV+05VTJLibDzi+rRdSnbr+sshf79whh3S6Wo6QC9
KEn+TnQwj5TTvzwI1Y8LEbNcCUBGQbqdD6JLqu8pwWCQLO6uH2S77SCdT8I82bhphxVVKeAl3C8u
3QWXHyiRl+HFe56V/4PbPMti3m6TLFHch7CBabDKcNfgBfwJegiMf852+d007HxHLIE7Mbs5rQtt
+FsnmFesq9XQko4+JUe4pQWoQ++YsUs714Jrfp/e2u/t6qbITfm4pNvP+CybecbT0k65UIbI94XU
FvPMylNEKhnPLnIUku2LFUQzjChH1W1eTUD+VBjcUyWZUwHajoX/PgvbD0PBiaglgDP9SWiDvs9u
UlP2S4G4GPUM5mn0r+smvZrfXeZZHJNRRIJW6F0Z0zo6ZcBFQx61NHHHU0ve1TEWo6iGeGoHaIep
rY426k41cKqRf8hZzidhzEUuknVqKUymapVBcQKZ40E9FoFsE7RFTIdHxbw563ih8F+YGhe2I1eM
Mc8BtuADYPSkJ1btxR4pMV+ngVdn+qkfKr92Y/gyQKJMO/HU2hEG8nundNHlJB/cPiDvilkj02ur
GVE89gyTWyum5WGQ6bif9imiVy4ENZ/OjirHNeVhbA1BK04jBeI8mhf0QQzM0PaQg72o8ZJHbpyw
rarIQwxsrCOyYqLmSIoirRjx/CoXFIU3yQk8IDa2LboGEw+9BcW1v+oJ6XE81lxk7z/o11k881Iq
U+j10ET8DAK6Nshc4UFz1PvO06zVpdyaEmcaaBNTV5fOApk3k4eNoo0rPqg8iXsA0ZzSUfFA/7DL
ouVkzu1tmSx0nPU0F8peWldfXMEjZXY+OFNOS0LuSBm/YbxU2k2d7CdZClL2FSx5FZpYtQm4zFKJ
LCHWHY1EKFaQ9GZqtb2WSZOrq6U/oR+TruWuXjpfBnjcNAlHIGzZotr6SqM/r/nsh13OwzX/gwM7
H5t5x1m79kNG66oTRbx6AXnHK8LPOwo2jblHipwC9HHs4XGzh+0HdBbMBANS2ZVGK3YY+zh8cfnS
fZPYqT9Wn3bh8tXim8Vtx3UWybzZIoP5NcYaIgsMkwy/4vZXgy3O6yb+D+H8WQrzTI2UiN26omJs
duqLqs63pE12spTFtpaAr9XQU4/M802shu6gFMFcyEdM9r1xfgXvepkAoTKnSB5SOLY0AM0ANryA
hYN11cWqAjpZFznKkddN4eoSExj0oVa2xkK5MO61femsh+wQ7cMfiU2XQ8JD77dH/Z27DEMf5u9m
8e/7ZldvGkBho4QNhinApQdDrmN4tXCBnjZbSZS9TqNuo85wbNLk26QnjdXIS+3UjQxeKESJnAiX
c+vsYk456v9hhqrS1lrxtQuNUwzl6DC7glOmS681EZyAJmenLhXQEc3dcsk5ZAS8gzDWMGrbXARz
EJpxY24lQmKl8b99KOxCTWLGRKkruPTctGYPPl3+wGCBI7fAIYUb93k+m3cmxuJEZRUKrYEzDWvt
JNkPQ+OWYja/DgHvjIJqN7wm8wKm2TCwNwijtuzLp/YO48wtJgroonj4GaFypwrW+kheeSfbtjln
uWwRfirbCkqOq8QGwvKCusijAIC42V0Te7r9H9AmN4ODC3lMcCBFa97EtCs2et2v5gXoCd1zZZtu
+jI/zFjiLt4poa9+R6zE4R12M/G+kM1EBhFgxP4aYTOw2gIaZbuuUluPVkC7Dg7HivLOyTyDKdJi
YKTMode+GaoVA+HUzlzaTpHuMw3s5cL3KJhdFV8W0xFj7+A9cn7BpnW7OC1V6ou4N0m6JBFNbBbV
NfrT4ZAAsSRTMD7R7cUW+6CzmcGnZMWtsZDBjntptohgfCsT80eyyLwFfq6iMW8I4/sSyDzaBLXG
Cdlm7pQdgt7ZpoNvWDnkzffy7p/x2FKud502LFirjHHzcWPpQ9DGfmWCgNHMnd7AJl7Dq+xwHrHK
OPAuWSV1BNGAn8ziTwCSObocg/dF4Vjy7UrcxadlXHSZlVmh5kv2VZce8CkPOrjoYDvu8IygVJkn
pC5G3gCxq+gWj3rsC3P5N79JZBPcA7Kikq+fd6FZ/dKC/DFGhNC5+V0aYKInAHzdCThsNwPQasnj
clfdU10H17xDvL9qCbEvY7mSAhPKqtWeClTPE5Gn89tf/fzLmIuZ+kofOgMFhs4FTNCz/KGBPiy1
wh49d9ntHgUnfq4d832ILDkAoC/HiX81i67dDP19FzcjVEaFQB5fIpw63SJr+W7mop9Oxk04Vj9B
lnJv1rFbCIXTGqMrlJInRspnpM/HpdK8os1BmAHuj7osPEU0YaSK/FAS49sYYyi+RwOsVPdR2bpA
THzPQmU3VcOxnuXRyisFyUL6jHXo4xKPno5FxXlCshMbb0VRBUiQb3rDaLH5hAXt1gh0ZTmiPGIb
irivjMw2WsVL8vAQtgAiFdBoq8q90Qi7wSzf9Fza9yqIBrGA14wi4pNu5kQN21nbWafYmg34Z4t6
pFjYk6356Xvu5AA6QLaIKbTE6k/xfv1HPaQLiYwn0vtwnIUBnk9cngchw+6NBDzUf3suxudI82wM
Y9xhOtX5Ak63lcpLw6+XQWFs1R9Kubtu+KmRuaKD7DxzM7TikC+IJMaJWAOaGxEi26J4WKPcM/OS
4+joi7omjfEy4HuYhJiSRPbqT8yCT1geXzHRYAHc3BME//rRuFrCOJGYgMZeULF4g3431OJrixy8
8hXUBDVLF6rNkcg7HuNGakUnaZsgaI5EbOZ+TuVpyt2BNAC0vF0jLo/qtgP523591bIu7EfaGmup
tgg02268IYvgr1Hor5L2gT5nbLd55HUNUpSxfBXGwTfDNjvWsm6ryRAYqfROOuXl+o1vh0znH8QY
VNKnXTfTDkLRDXbfYYQvvGtbkFCXDUeR/vBtdUVCAAxsFoP5tlkNRBihHzEfg7IRio+oiwGkbwQ0
X+XUP/M9b2yQaubvmnuWx3zaeZpncRIx7RIlXW4Jwno0ZvX1+vVxD0Uf68UHlXUpwxzYl1mb3PGu
vB382AP3hKvv+wdykFKOB+QdivleYSLOpEeg6xcxsVby3OP9Xz/SV730t3uTRUMlqkEkU2Ui2zYV
V9EY4GOV+zpQfPAlPGh73QvRMtF3yV5zzGP/Up+E44r8L0AA4MRYxysBzHT9h2we9eJ30L9fXC1K
7UYI3USzJikHNx3VtxoWnXPa7VDrQgqjlUrSy+JUCLRaPTqD1Tvdd0zZ7GnbU/5G601gffmZeDyW
ve2Z1gu5jHZGJmBYewVW3Dguv4z9eoMRMFd3m5skWBKQAbT2suNxL25r64VQRlv7dQmHtcKToCBb
ky8dQke8023KYEIs8ZBxYYl535BRV1IbaapWfQZ69KJ04w6vPsW8CvY2MGHRAogAYJ27f7R+rl8c
k4nSIrWUzCGFUZvA+K3epDAzNNBIfrToeuU2b3OZ9y3ZaRWSYJF1jSKa+syO5DR29TN7jgC7GOJD
lt9KG5ONP64/jk27fT4iyz+c5gpGtAD06OtZ7ph1ZonrjbzclvXzdTmbDutCDhPeqDNq2ZWBLmZP
ervoRmsUTkLCaRnxTM5vcyoVGCfDCKFalLX+ioq6GMoPgzEEYEFz22J2yrzdl1r/qCW9lYuRi47H
q6llwaQt4OfW7LkWvDoMXbMvYivDJIGF5W5PnNRXpKSdVUzaBwGfYKSvPAfA+xCMlWo7bZGMCUOy
4r0ctI7hgw4Pz0p1xbskAJ2gXWL5k5f88r4KY7RMYgqNVLVIQ6r4KZpNj+TKYVUiznfhiWFsVBZq
olKbQuyP4XOtYDz1QJL36/q1fX0KsF5UVRNltssqiUrZpSXC5ylsXHE1fpG8OlbC+lwVEqeh+wdT
f5bF6HIpKlGfzXBsIkiD9+2P5Rjb+WNmuNod0J1vcmzoHrraQn8Dc1/Xj/kHy3uWzTjVUizlKqy/
EldtX7jrAYsunbfaXVDAfabP4XeOwO1vdxbI6CXQNqWkV1GqGNP2o2qLJzMFIWQohQHWlHe5LARz
LZuWLC47ELS/qdEc0lzxlgxRbKm6jAQRfuj6j+L9JkZtC0Ppc1FHc0yR59tkSgS/acLBFtSs5Hxr
niRGc4u+qWqBQFJc929hKvtDN5yy5R+Bhevy+ZYZhzpWc9P0co3VG2tyZWIVAHSnrqb9vjwlHq/z
uu1Nz9IYbyrJSU8S2uluB0QrsmGpFU9teCIY15nOc9bGgLNC+XZxZae6zx+jPV3O1f3R78CWjhjp
ulJs4tPqWB8iKDWZaCgzIksjl40yxamMb8uCuIRyXYxWiVXKXRxb4y7y9WP2lFqiNQGHCtDCyw14
MHe8/ec/PNG/fwfbLUrDBmMEI3Kz+VMGTo+8M93kRtpXmFz4X6DttoeRzudmO0LFkJCZmEPozRif
7UR7AXrYiTR5IJTDU57JlZUW6XdZzGtLnmawfkZoLV+/++2vfT4yYxExD6dMJoHzqmZiV7Filbyx
6O2y8MUpGcOXqVEDdj4VCWba24YwOV37URSlU66aEwgoJywgF07GNwPRN9ldP962FTgfj7GBvVqQ
LKHQK037oq4P4ozdys/rIng3yJi0qTKVPm0xG7A25SkSSs8wJg5Ex/bUN4ifZLwQSQYR1X8nQgaw
HpdaWOk07QpGWOkJ7CXuCC4HVF9bUJYljsrDfKSW5Lcc8EIkc3N6WsvxsgpIM9uTDsbZVQnI8FCh
29/Ipq0svXP9GrlnZO6xmqqM0o4jzkQZLdmlGJTD4w+dcrfuNS/dJyHX8Gx+uoszMj4CAC9S3GlI
pbvys8bgvLg8cA61uSGpqyoRiUJE2Lj//nBxVYprQwHL6W403dRqXXNf7v+HuTv6P/32vS4kMZ7B
1Ka+m0N03VItu8Eu7lOtyzsFJQJN626qAUuxyQIKif4G2e6xj3RrRi6mjuKLJrUHrGH5kQQkqW4c
TjG4ect1UNE9WbGwJwx3s6hb+qwf+3I4JkD9CXXQ+LXdR9KPudOQ9q6KpoceNWhNjxw9K53GGOyh
FN02Vb3InG4KsXvWBOUQh5mnlcCySnWxs8y5exJifOZ5PPRzv0sizRZ14KA1y4PUk2PeDLswHu/L
dH5UcvKZztN+kLAklWm83vx2AndxfYwL6qLYAF1hD55XedhlUeogXrMHgN7OhuylY+JHYK1W9dIB
zzQ2pmPTzyr1NCrZzgB+IJBHMMDD0Z1N23X+SSyhj6Lpi7noaKdhO6azFLuzK9/4UcU7AcQIpl94
63zPd8a8m1CYormgLmWqgFXFow2W0sG60Y/C18FbOboyeKb0p+EgB5yj0v/zivKyVD+xvppzTYFz
yps2qAEhULsZ+sOYTOG++W13dHGtjC1VhqlGwR7uiE7KYYEdLVvBTmwdjavklldv2UxuLoQxVnQu
UFmuCWo81fiQk1chAlpUmt7kCpfygTrqa1fImM9Sm7WpkFGlp0DSa4G5/WjfOMbt5PRQnh2vtMq9
RsZ2Yvx2xJ4T7X47WCxBs7d47gF/PGN1ufVVHrk7VysZQ0pSSUgXYHUCmT301cwekNJjYQx7y42d
PYkOuJ8BO/HxjyqQF9/vN6saL3mOGS0/A4vfEEVWxV3xoJbl2odjLE/ZFv0aN0hUKKgFba7KfvWk
7DpOJLTtX89HYcdAsAckp0oFOe2ngnGFOwEMOZSOVr83dUyD9KA65WUrHO1ndzMVPe4UM8az1rRs
t5DCXZYQUEm6fMzz2b1uQ77qBFfuUWUi2UUo5Ske5b/KuOB5s3PDqvaml7nw7566p5W/1o0fIrAA
JR4imkXnWezt8xqmqhFJNSWWx0kosYoRzV8/IbyXbzEz+X1GVTcFADEm/juP8lxgFIJ38m1HcRbL
PMV8StNwNmFkFN+go3UftddZdGST0iQCBMZTvAY/AKbnpKDY2mOFx3QId4RqM2LUzz+DeaJyqcdk
oViK0pC7XbJYERmA2IhStjA7VXEvYMrx+jf/g06fRTLPsxw1YB/NX7Zc8laKyUMJMDUHqSMdO+ke
+eNNmzHjxSmZ55rEeqeCGwYzN+auJN91FBqvH4oj4Gv5/6LpkWuyEOYrRi+kvLYL6dfCZeTatjh/
39pXWnohIUoTAAgN6AEo/noj7bRA9YmT77kWh/McvlzIhZy5z1qzmqCXLSiYk5fyZnqhg7yCq9vt
gnElbGbnLrBnOXu4f/AV5/MxHh4YKKq2mHBN6uPq6V5+i4AJHKEfFFhjcVpbfJUmq+BI5TzCL1W9
OKyxdPE4V4j08/m1KT/nwjeakaMaPBn07xcyRADq9quAC21GhGWaYiUKDpjxBrm+cLt+N6XnC2QN
SlFERrYgay5+mbdpkD5R/47NWJQhTtG9eogd08aOc3qiTSNySG4bGJXEGXbRI88B83SIMSqlmTZl
OaE5ZwAbqNcAv9Q9t6tgCTlvFZh3uYwtGdShV7MJr2LuZAdwcW4KjCnw3l9/3TyTxXI+dQBDkUda
kche4oDiYMqvkau62DeuQCwL3iwuCMN2b8XAHAyRDFNXWKagGRi+IDSk6EAoUTau+UjHVJ46PMT8
dnk2guVWu8XwN2DisBBmNzszGOzllTeauWnXLn4FEwpX3dKEUQ33oM/GUURINbWVw7nczST4Qgbz
QFYsR5iqAm3p3OFFlm35M9rJyJeMwf1cwcekHZIfkT2CKYMXXW1mMBeSmSezko5U0zBmGO6l0J8N
aIs+qVlNuWuF21h0F6KYJzEMuZoYX4gQKJSYlaW8iL/auwRQdJg60pGmIRq20nu6aoQB210doWTL
Ax7dDv8vfgTzWhozLCOZYg7SeNz0hmfB7d5ppFF4aWNJ79c/LE93GKc7tvHQGCI0OMbm8TC/iVrA
EcDRHBaJiUhzY8YVAP7CFKHiLD/Ixih64do/RYbxSrTYXSI9aELDS5IWdMXzaDdS/R6R8pCMQ22Z
6xg0mXkXtUpr1YKyk7DYoeSVk1etP8a6nS2JHSmmXRSC22elm0fLbaSA/LVrI0tLzcWddWJYE4aD
nDxNjmHdHpV23XX66hRJXDhzIgLnrJ3eZxJJrqDPkaUKyb4inT0okxOS3lG7xJvqRuGEWZuW8fyt
DaYikEZ6agwGbt9YYPV7UwAwyKph9FR4uP4VthsBF5LIfzs4zD9myhx+9chAAfa5eoAFccnzjKEB
VDxPMagndyooIVOX3IAJ7Gh8oCHAOe02utLFj2DCh7ZTxsHIUdBVwYfQnSiioeybe34Ova1zGLEx
JA3TUGylJUnDdjRkhJJEG48IIAZL6Sqg3pVOF0ueOmY8I7XpTI2zQOZ6i5zE6xh2tIysrnegbq7A
sUZTd7/fp2SP+S+wYKQ7inHI2/+h9uC3kOJCNHOpU9t28ZxjDCRWo3dgiYy2ubSHbGjQCTRtSVC8
PKlfrqsT77iMxxnGvtVxYtxvFlkzKKqBA2tjHsxSy5/XJW0SaukXx2McT1aDkGUJ4Xh6B8ivyjcK
QdbZXu5F35TIrmwK2YM3ilJ9+m0+5Q8l0tDM41WbthtYFz+D8UJxpGSzGCJAlB4Htw1KD1YZwLoA
afZok5nXMONdMOOJ5GJae2PG1EsRP4GHB/sGw61Z7BNR/eDc77Z7PWsu4250VYplaVr+QgrKJQuE
Ww6FeDNPGtYC9W9/haLJLSbisw/Q7+THf3tWxgWBxX2V+wqQDkL6re8fkxbcC+KNEce8GGb7pZgE
tDeyjqYBI0gO1SgGtis2DKBIR6m26FiaaWWH/LZqrOU9CroK3WXJnX0+qeR2FcX4WzqbfUZGnFXC
iNypfiteJA8br+D+/UJAFVzNaSprRueJ/JAwGLdi13b44I1ubTub8w9gnI1QSwKGJGiwmop7sdce
BVP1xSzi2UJqcH43SGc5rC0cdHRrpi9Xs7j9Xfmj8zO//EX7abr2P4C8bocwZ3mMASwHDWMuMQIm
VY8tRQAZTyvY118JTwRj74AdkMwrhWPG8pqdmKCuTx6vS+B9HMbMYc2+1AeKgW4kr1Hx2YrvAA23
rsvYTt8vVJAxYnki6IM4w/9G3+tg2Ren9J3y1Rjgq6mMQHQyr3vlOX3ewRhL1neqWhgDXHFvPGdV
bhlyYoVoS18/Gk8KY8XCAYAYDcHJKB5gOOe22RQ3c5W518Xw9ICxILMeDnnVQLXHVb3p5NUR64wz
XbOdxp4/ErvMMcvoTcUdHF6YWdX39csYjx/Jc/dZSr7pV14ORkjv+rm2x7dMoosAupGIyuLNVlUW
L4OK+KVS3laUj/bExaQl8lgSVPMpuRkXawE00td6oXNd9uanuxDNfLq6rJdCTqH5sva5qqtdqD/b
MuE84M2A8EII8+HCcAEgGN0OB1eGqy+vVZRa8WwAJfmu5D1l3mWyGY8wkVZPJgjrvd6RPYS5h+YI
Fo5j5lMO9NYyFSv3hR137nkzajifkk0nSJ2aLUAG/9rgmk7zTbOXduZJfJePqx3Z83OFGkXAGzLi
fECDsfdjpzfz3ABrMM+Aibx+5k1vdRg9u64m2+/i4nDyf2cwSFNDrWvhPyt3iO3Ql53YKz/0AoyP
9HD6z9rnLbBsPvcLkYzZX9B7VueozbAskoFz9a6fecuI9Ef/5isvJNC7vag7qvLQShkdcRH3WCAG
7jq4IV5WmwIOAs8l4IUA2xmYqQHCCDsIosnCzsJ45a1cw7goPnb87GxPS9TIELgLIttQSReSWF8j
JWJJRJjK1gyDkoAzcihv41g7qUbymADgY+lTd5HJSUPWO+jiYU5WxxjTXd8J1kI6JxX1x5yMz2Sq
OBHK9jM5XwLjkvSWtC1A9PDT1PQ4jf3ezE3HCEFvGZX+da3djvouroGxbnqRmHJEPcb/r7DhIt5L
sH8cxh0J9PvJmQIKuSHuARIfW4u18hq828/zfFrG9E1TioXHDFPmGHWyUe85ILGwDbnkVOm3g4vz
Sdku6NIUUjh2UGXFj3ZLZBPNanzDAea9K79oIAd0KsPij+dsW/a/j8d2QuXRAIJqiDlqVe4sYTGB
FO3lwgDVSu81beGsJPKkMbauLpZoHenn7BoUUEZlD3CDJxK2JyEqemuY5F8c/aH/4e8G4nw8xupV
SbmWc4FE8C+yye7Yi1b6UQB020T6SYLihlYljQPW0ZfUVifLsGuf1C4vjNtGGbn4vIwtFJYR21h0
GSsNsIzlqW+DC94cFGNRZEuCESywyVvtcw3WZnp6IZYxkLIcGqYyQKvSYHmRd7E3WgqaTe0DH6iC
PoRrV81YLE3V0FGnzd6xKk9FkkhWEZU7sRSRp03qZzyYO/zZkZbw6fpH3nYz52/M2CORDJJgajDK
wvSa962lzLzO5x9CkrMIxgxFbV+V44ocabLDe/ONYOds3WlO+6swrfiE0uttauN4geZePxrvThnj
AySB0KgyJE6LdC+Zn5Poy2NrGcBG66Jvovoj6TnLADJHYdh9ocqIh3ZaoKetgymBh/5tckV3dGYH
WKXB7Ci2fpBu0DLH2LV6r7wBNvUbdgUAfoKGW4JHBNLOhMspzvE4GpN6l9jOQAihI8at5Hstf48U
yamkl67gfWiOfWLxb9dabJtExncGN7JVCqUF7grPkO7qbnKy6J/wdurnx8muFiViIw+aDGto1EBG
k3ehY7pRoFnqHngRPq/NxTsbY4HURlGjlnLSmz2g3sPd2NyGWrFTpMHrps/rervdqL04GmN3yCqC
mk1A2qrekl+jlwcSILmc4UihHilZqOHkKAFi0c6Scqt5r0/tvj6VbuHxlWcbMuLitzCGaQhBfLJM
GroE4m0qoMiRVc9EuVfrLrZLo5wssU9u2okA8qBF4S4WbxIjQq0FGcaMZFF8Bg2OvYY6uhngzBpA
oZ3eK3P+UqkvOfDz1Ez7MfapVYSJI+YgX9K+GesvNPotpXjLqh/dMnECMI7B0xiDV8IgAL4Bmx2a
obpGJj6rxnp//QPyXhxj8OJJKNBJQU+0mv6PtOvakR3Hkl8kQCRlX2XTVmVVln8Ryl1ZSpQ3X7+h
GuzcHE1OabALNDDduD19khR5eEycCLDB1cmmy+QbXm4jzvzfLa3EV9rSxclh22BSGZXh0eva6Slv
dRewZe//ZUWf4dAXiQLws6IUNc5jStWXuIXqRoTWBq+kaqWS8h/yrH8+FUuGXcpFSvViTkl8+Y/s
5tAxYMbPs9uBHaWGNu9gr8HZVvZQX4RVhZH1qclAETdkEqBsBW5b+h1N/VoZYC0rWTbs06BTSq6i
WRK/z29BaYe7zOlOtV/4JojayoPipa/ZnYShkZUz/x9SL1MFF5lqmOynw3DxBXWWs1Zq8MozavZo
Vo4vlYRJ/Uh7lirNHUzlTAl7FkKc+sG0fz8915vK5l/jC9+Z6mVggj9ofv9BrYI2en4OMLerAprL
b9fUxK730S+sLZxn0UdR2elYKldBMcY8vgFYD5hn+Zh5A0ADUMaa8UIgcrmP3gfX+C90xq67mL8L
XvhMxlOmTrPawjSd1fSuQ+Xx9y297mD+Glj4sJZSSTEmrHEiz6l5zrIjWCVsBaLKv9u53nm62MyF
J4PIVsabop3HvNlnvCl9BeWcHKASYCDGje4Ma2JG1y/j35UtHFptyjUEU+AAatmPc+4PHSRNuhV/
dr0h/XdZyzKnZsQs6TTAOugd1RyQIKHQWSiW4pbvMiiuQjcC2jDeBp/ivnuSuEvc1AMlz/b33V1Z
63JEtssSIQKBexEM1On71hmLzhL6Sk135TD+3JeLqy9HIKtW51qIhhRfN575Kmvzf0jP/vnRfrb7
woQoihmIhOAISFXQRvgjBn3mvovuQj5VPjeu4iUuRFzXGqOr33HhWSotmibILuCujxZUavnoqqYF
VsFsOIvA6v1hA4QsR/XHCisHuL02t02BsVRLa1HmArjcXktV5/P573nc361YeB+Tk6lJVfyiDByc
s/bJ6M3aJ2vh6NpHXXiYNstj4NliRBgjyEZJuZ8qcv//O50LH6OaOWrWczQ/0Moi7G2c9sR8+t3G
f6hQ/d2uhX8hE5NLPksrpaOlocxpWslXeF/eBPhHu/9uMCQWfnHVzbij+xxEhz8Z0loEsObm6MLr
dAYY9Rowb+GFqg5z2BE5kJSO7WxWGfKkE3tdWffK91uKa0ag+mW1jnR/JgVXNxIks/3QZ6jIqfA+
pl25HCrks9xoYqdPA7imc3/4RpXn999x9eaCDE5RFFkGe8+SvLKRSg3xuwI+urfRNnx2qM7BK7fJ
PT/oETgO5t8QOvUaou/qxb2wu6zXKUkSBe1M96YSJw8wBVWdEwdUi056TG4NJ93yEwq02xjGJ7fx
Z2q8dQTltY9w+SMWiXGpcI0YVQqB3bSrrUriXmkkDys7TK84hEsj859f+EYay1KmMzYzswALdoYm
xfx9wZruSkA/rasEXAsNLu0tanZj05uZGmGmNDvk2+zEDsABfZuYKg1Pkj9LA4SfobPm9a6GtpdW
562+WCVkb9pJAkvnD26QYASlvSdYqLE1DjOVIIYzDCv0VCf0Vk2vLXjhcTMpMfIsAGFKtCWfBGp9
bCNQX0pxeeUCChDldtYxX3MZ1/z85YIXDjjqJyq0sQk8ead69XEex9DAh7k6j3WtonRpZ+GFRTWQ
OjUgbBEcm20BpXAToo7EbW/X9WqvxumXthbOWFEm1dTE7IyBdcS83kDs9KgdkqcZ/tl/SGuzyMp8
FpeP5aXBhdsttckwggifroMulKVooVcyvmtHemsGTFitkvtSBcU3Jdq3PHUmqfrTidzLSLDpc/Jc
J8V2DMXJaMNNJ4ORK6viLTESNIw1p2/rbYOpdJ7ShwCatV0C6kQR30q6fmgm1UPkcKgxiVrVqtum
3VZo7EtkUJeMjb1BGj+Vyv3YjhuKapnM5WcW9640riZm12LAiy1YVgxDEziYiIcZ3INsY84FCa+C
afAPVoBAjX5qnkB0iEHbFcd/1fURBtEfAKcpIG7/el8jIwUVBPIUnxKC4KjtP4Zed1dc39U7cmFk
cUeIPuVBLCWxL4Zzy451kXpGhypnBG4A9b1LEmvUJqtnxS5rlC0xM6vJclszUquOPge58hT6CKEk
ZwjkVTTKVbd88dsW96qljULDHA5Lby0w7WDAKPXLz/FF8kGtvVo9vBpgGBfmFlerUjNg9QPs9zy/
Vc1Dv4kjv2ZwjQEKZ/s5lVrZ/KsH68Li4m71HScQG0D4hgUWKtDcrV9hQg4E/93TPKZzloDmSL5X
EeRX3fFfu0uyDcI5ZAvmsHGew01e4xuUOtzCJzeZNfwBd57dPILL1V9Z7XWrGgCDJmC3ZEltZwZq
Sid1xCNwgCfR/Mmpvmqotxc299F4dLV6a0D3TXpdm9K7vs1/DS8ePq3XtZLOs5CZMI5GKO1Ho9mX
bbD9fYFr61vc18TUWqFLKFpOeeHl7WYoITiS9XbDP343dLV8AuDyP3dycWk1EiSjgMoPHFLxHhxH
V7Jqv7udhRrkrwzwAHMnnpSXOTAcN8WG3pkPv/+Cnzm1f3sVLn7B8mrmhWRi7Gqea5kZI9DmAyEx
32qeDHv/T1uLe5mKdKBaD/ebbMsbfRNsyd0sXEA34e1aoDL/7H9bFrQvDd2UQb64zPZDSRZD0QAB
SaP6qIcHo+NWUXwYEr1jmPlaWdj8w3+zNvu/i4BMSlVVniL43qQd3wRVD3omQ2xkcgMCyIoS2EM5
OEIL75QusaN28pK224aNasepjBm+M5P4Jo//FHJ/Xvlla/uwCFCVNmw73UToP0sItjfinHnGFpPf
P8IjqUPsn1D/tOqYrkZSF/u/uKlFa2i5aRaAIsRwBOoxAqFc0FbbUuvcUH2swSyvhp86SWyNPK6s
+eprc2F7cX17KncG18vZKU4eNAJyS9vq4EcdfOmk7FeDinkpv338xR0Wwiij+n/ZILVv3F3MC4O5
FEm1B50/p96tVl3Xvuri0upFIpF4zqU6lFxNr0CLILGKG7Wzpm1CrOKIwTCIkQf76tjYwa3k99vw
BGoGqHx5kdtvVsXDr1G0GBdbvrjZsmRkcSwQOFdov7aQsVcANhL30F9fcc1XX4ALQ4uHttKkNOEa
0IvaWPhj9DQimWfTmlO8Gir/tbIsGKg6yWUUR/9B8Bmhq3ROj3MJXfJVexj+C2Dz9ZDlwuIiO5Zj
TG7IMxs1oEluuCEQhxX7btc6MyvD+njvvE2/nFm2cFgk6wKhjFH2w4wPpMmGb/vtusjUyjn9aXde
+MVEVbikUxAs1iy8b6jmgunNUlqwwpqYV5nG999v/srhYAuno0CUrRkHnMI65QiDK7+SUFpun3+3
cj1zu/hWC//StkqaFx1Ox4gOS32jbppNhi6HuWuO66Cnq3roF1eLLdxLOaUZdgqetLeJB8aO5JMc
4MRBH0wqK9wSlFaB1b2lGxVjG7drpc/VxS5czaSKtpDzeU/d5gBoBTTRQtyFWSfgv5BZWfuCCz8i
RqYFavVjDdVlr9jNom8Yv6kPyC9RlQM36HFtiWs2Fy5lMgsxTRk+ZxA/552wYvbV62s9pBUjSx6i
ZhgD2jfAl1Jh3pKxUaxKhlaS0bCXldO5cueWA3GEp3jyJTKfFyQDT8Gf+kmNwaiIIo30IyonH4Y3
CfaPa9H5dafCNMoMXdUBxvvXKIhIaZiyFCd13M0JUACervjUrCrXXX9v/2lmmfOEPAp5JqmBl8dO
Yxo7weOVJs7VYW8ML/7vSpacgmrSD+mQ5Tj0bX9QE20vSdoZPOhOFEeeEZantBvuIs5fpIQcpKS/
6dRxNynFfS8PD4UWWEWKtYfVEcn0PmfBPsv5IRsOWUnv2z7fRR1eYR6vgXSuB11/f/bCq3fhFLYB
QfVzrnMzMAzMHJqGNbdE1qKetY+wiCvjtqwZxaPvhyZ167R19bxciV2vZmEXH2HhzXnXCdAntLFf
gE41/dRH0LxGN6k8ub/fmOtX8++uzX9+8UilNNCzUkLWntcu1XAn5ZOhrXyalathLpz4iKEfNs5g
BMWfm3X/kCWtVlHsVxEdBmY7VBPSWBqmO/51LUEVFQPnWYY4DAJ8sUUfEye1G1Q+5A5zk8i0VrnA
rm/fX5MLl51oeglBR8SimhI6vEUROH5ng7B//0jXN/CvlYVv0UfR6SEYbv1ekj3KIIojWsvMFXsI
hAMqXnBiUqfi1YrZ6wn63w1dVgx7kKrVyQypnktJ+dcEOtf22J3atwSYXOV2hr+NuUU3MsrEkPX2
2/3azMXaN10iCgca5Zkk46pl2xBcRNGtDLkZyeqgAjYXLJXmZl3z73rL6GLdC1cS9onCguGnkUI8
SGqgUaV/hIPVl3iPUSv1kn1+o0FyTeBVJlvQQNWod62m8ddbZhe/Y+FnBGaeE5ADz/sfdRbxsuRH
DTYFLk9xkqfeSUIrKCBluRYVrBw4beF9eqUwVYn/NDqq7fyYMR/1tPVa5VUvx9ALxFwuU3Bl//XG
lpJUUXUM5xb2D+cFOoDu57b+1FVrJj2HHsS3+bXWEb3qvS+MLtxRoHW9NOSAzKlNaaUcNWl+9/t9
vX5qL0wsPFETj0KOZMCB58LDXIJNQ1AEzuxBgSV2yV1ws1ZzuBr4XFhcOCLCwKufCnA+yWrvFPVT
jrFi1bgJ9D/1mgDNVZ93YWrhjQq50DPwoMOUAKHyAApE0SBuJN7KJq7YWeahtCnMhDeY8vpR1dCs
7IE500bsNQBDIRkCEGpk4a+1s38VQ278Xd8P8vriSaQYHOK1BpCe4vPJ1iJAfjNwgk1+eAx3htN7
BrOLwCq9fmP8n1BQl8YXrmcse62TSywa0x0Ps+HhY85PqZPflZ602k1duYDLHFXKtanUGxwbUiN7
wwB+zBq7VpHiVP3Ka3L92unQ9NZ1gsGsRZIfNrWCiTm0/LIYdYSWWlCyXTFx/cT8NbHcvIEVBVWB
iR/p65T2VtIcknGtn3X9pv01snDKyUDCrlFgJJmSm1IvbaGS7dRpflEVG4EW3+/XYM3cwhXLBSgD
CIWLVAu60RKkLkrl1/rToBOrq/Tn362t7eD85xdnvwmiifcluKUYf41YZRfJIzgLrN+NrJ2EhQOO
k1qP9ERH87ekNoNGV1GWKydhzcS8qxfrALCvCFncYQ42i98lRdypVfH4+yquDoIZ7O9BWLhcmdOu
n+YeduPEmqVnNkPKbhLbvJ/ZMM0/EDdTNv9FTWTtGy38bxijrC31wH1VTvgOZaWbeF/79bfkAoDm
FqeYWetp5/VQ5O9il7hsradpFZdYLEJBwD//1H/04of5RdtOYLlpbUiPZU/EhfRK4v6+0VfXqyhg
H9OJYcjm4lsip+ZTmsAf0ypwaulLZSg3kXDFyvVe0IWZxedMc2EGgiAsyLbNtj3O+eNgmz5x5c0a
lc31o3Nha/EJFbUi0VQW8xPTHSph0fe5qKVYnVtvq129BcPMuq+/Xmb9p1UiL7D1nJSYSzVgNdmi
F7Gbjf4jKAGbDMaLV2njrrquC3sLj6+oARVSIzSvn2KGhzSPHK7XkaVJsu5wJQPTpvJ/o8czVN00
8MQoBMNs/3r1Uwy8ElYh9qpd9ROqP5BSipzYDh4US0bdDhHDGnLm6gH9a3F5N6gI6ajM/mxglRuA
4le0zOr1P79fg+vFyAszi+2kgGE3ZgAyIv3cOUAC+eK5fzGgaVj5prParpyfsX8rkl9YW7ylVA2g
q8OBU6xCZ/DCTQQid+BsFQpQkOLlwpZXgQSM/GgX/mZ18bgWtdIHQ8wjX3DV9MauGv2yab9JZ/iq
IsYDpKENu4cacxwEg8+YUbiY/elPktbbiinokcaic5MsLN2hofyuwoSc1Q3kPazkrQRCdinCCHQ9
fk46tYNe2k/kpIefnL1k7KsEsbeV1RPgQLo8QsU92LeteNRVDKmP91yLFYumU7WpJfWlbgCyAxGH
LckBsOnSpHiKFp30KHgouPQe0cDKWmorvPJqOTplpbCV+iNB/VpqXiZ21ANxT7PaKWRhKYgmhyFx
iOhs1Yjuys58l7MKpYu8xMx4nZzVgTmpPEKgq71NFG61cWTJUmQrieYbYX+sM/5mDM0r7yZLE9xV
guIrTqXOYoN+GxoQQNA+4qhwJ0PxTICePGb2o9vpsonGZBhpCOHVwppG/RYEpO9lx57ZUFq0E8+1
NjzxOC0skBK4Zpgex0wDyxhk2wel2Yv0fWqiQ0m6TT6Zu5gTJ+vFJiU8tLKg+8yLcrTVQTuNfbcP
w9oPptydesPqjOpzMBMXNOoPctFCAuCjKZNsMyXkuRz1Q5VPbl6LZ3WSAmeopueoxlgF6GyjXLmR
CN2l9ehM9UdU1FuRFn5saq6s6w4Jx9Og/5Fqw25AMNeCvyrIN/1YOFUDug+pc4sYGmRGfqQjBibD
zxYgh56isVB8FA1oJDq01LSQWEaf7pKqdKsxOKgFP3c89/Q28mJ8VCk0aktXB6vTzCfRsJ0yCIcq
2f2Q3FbaodOTtxRC2Wgc7NO02cHlHllljhYiufsub3etEYN5X93hsG/Givtywo6Dpm7UCQ3ynOmQ
DBiN0q7CbCuG3AZ7qRXGHEKJqrkpxKMs6NlUMMs6YKxGf5ADw4plAFDAStHCxcpp/KhgQDprwVkW
9TU0zWQnHp9Z/6Qlr2Y63hb1POmbbNnY+5OgNjAENuMmkO068LgBddQq1yHwm2+TYArtWKkPYcft
QdE8Gt+IXmwRgdg6HXYiNnc9hVJ2a9h1GG5zie3zsTwWseaMJvOnYvK1sNvi3LliUrcByDPp6GWV
4mqDect1/Ne7GrIZw/QQdmfWYnoTw6lCe61AAiOogeCiduI+cboWOIJYv9PKcqeN+F7ADkjT+AIB
sy26C15mQmqgp+5Act1qRvyc8knSyLaJuE+S1qch6KaGwupxxtvirWzUhygg99Dv8EsN4ghGXz8l
zPSDsPkyWX4rjdMjS4nViMIepltilE5Wl24JLo7gYwDwh7VuB55E+CrslOwowDtEpNimJPIrug1Y
70M4xqpYlFsJ/vWAg3GWJ+BsKs9jHB0FbkhTDjcReRf0ptANW5by40jRpWi5hVqeW2WIq6JjZby2
RgG8QIXy00GfQmckhSu0W1ocqVTCcAom3T0f70ivOiDfwjjsQ9JEVky4HU/KHqfbLkMAm9PXqgWs
vfgzjE9B+D4aBxoIC5xoWEtvlVw4QSZbDC10Ed2URm0TimuDT9XjrhngAUikBz5tM+22AgVJ1rt9
IbyRP8zSQ0Mib1X5vWYj+O1B/IL58aZlTpmEtpa+VFNuFYy4qubV3VlJ3lOco6J4Ah7TVcmdGGKr
woklUeg0QreIrt4KvdlDi+QgysTqKV47ekpU2ZpaxTamE5CqTpfIrioPu7bndpABWjeGbtMpdsMC
K+4fqYFpLDXbVNp7GmxEyx21AOuw0XuhTh0ObqusV60SVKMxqmjt+MKAfNTBlB2gvoBLacr3vfke
8CctuC/wIwgQvmLYKMY7xQsfD+9hBPce3fX8vq6eqgA1yRhiTwmYqSkohXBf9LZ0Il23YpSZkkIB
GxS+73c4cYeln3zk1iC/cBWZA45lJWpL7iHYu+XTbRMajjq1ds/vWPSotgA4BE+x1jnT+AZeBjx0
UJnLdRs633Ktu0r7QcWZpQ0KWb6evBvsRFli1w23eYXo0k+6ys6r9K7WlI0hAvx3ZT+cZoPESuvS
Mc0H5GMW7e8N4zCfh6qBLHsC3lJh5ejTQQbNEgbaPJtgBJwIj5QiWxAdr/HnUrOlshebnRXp6MQa
t40MZnhoiI+SYQUThGOMm4TcDAbEAqSHadhPWQk2qW9hTG4/vTVFZbUN80e5cfrUcKJJxUP3otC3
GvyoRkrxeEeWmUl2rhluRiJXyJ8t/w40yETUxE4M8OFPn1OfQSgeAM8I040lt0q8ZrL5YMqaXXaA
FldbQ/rgw32sMSsIbkTSWQClWjoe304CTzNmhaVk1+gnPU/wd8LvR7KvM+MpV3Ekh++yU61GFl7A
3im+boQ1Nc+d/Jyon52BbAQXHqP+Ks5wP/BNnORONqVO2xc3rTrYdfUWM2FDGcelxScPzxo5a92t
Or1OAlQw7wx9V1xePwl0Px/2pvEHIZBV41GRuLnjOsaHOogeJNwxQ6Aqq09Alq1Rji3A0e2QvBld
Z5mpfD8UL1GP3Y39TsocxSi8rki2IXCwkyLZEdxRC7pOgw+IC3rmxAg7+uEjUhFLUG1TUa9XNTvH
ZatCaIGie8q2kngy1VNqbAOYC/gx4wgwmtHiU7iNs8jmiXgEnZadajDWNHZCwYmUyNisQ861vTIK
S0CmlQajLY3PPLpN6qM2CCulUJDv3qf2BK1oTcWRknZDG1lNcl+mp4ie4sGvwweaP6j9q45jzT0j
uomzvWQ+mtN9lXA7Ld8H3LCieZPbuzblEBuCIwBDSYAJdknyYvpm9p/h9NZ2BeQ8T2qzVxR9dqlF
dsPz25q3tkbvCHvMtRR08pthOsjmO0TQFe0hHB87DaBhHOQ4/1Y1buXGRtPcbHyWzcMYnFDwsZMI
gwfTe8J1t+7pcdT2sjSC1HeHfyWiB6rdDMGxToApBL44RRRnVs+ZND/KsZ2MzGlS3dEh182UTRSr
fjn/YyG5iKLczmRvGkb1UppZpp46fV05qjm4IUREdGVwYogrTiWzM7W2VdJYSQCROUwysTq0eq76
aQv0UdA6IQPXTrMvoH4+9a3iSLHyGSVwzC1Ev2hkJ4CyJz1GocxTNAGYrKoWE7dKRaygPhfEK7Lc
MuAUw/Yrjwo77jG6E3a7Kr4LBe4M3dccQUitOVHxDg//R6co1qaggO1GFxVpG2y0CSlAP+z3cBaQ
zqYSkMjxxjTOpXSrSbEVGSfQoFk6TqkRfBFKnVoHywpDiC6B+CCoPRpqGzXvHgZz8gSYda00nlJ3
gEcawL6VJOea7eJxQnm05rVFM/bZaJmlKi8p3XZ4AdJ6N6mVPciqi6jbycZ9EcZnCe6qy18L+q5W
OHfh6MtoqU8ZsXsSOlmn2rm0xdwrnogAP+Ejw0hYKu6n5ruChJJ5m4OUoFNVu0As2PYqGjThtot6
q4Nv7Kr4FEexT5r7kZ0F5LV1idqjjm+HQElBbNdr3Bm1Ux8w8PhsDBJbuUhtGVXFAS8GUCCWkt8x
OCM9ME+ByTdlHCE2lNljQV768UZij332NmqHaHxKMFucN25iZDaNAAhLJ7fDHcgaanPthrYPuYnm
Z4LDpHzq9Huqua2yLzrciMDP4FhKM3RELKw+UW+16q0uXjsDHApBZqVt56dN5NEUPi+B64fuMXnN
Kh0es/UM8xAq1U5PnmmGOfLmJLQXJj1R81iaByM4Ev1YdXhWqscM6QJL8AghYIgN01IizSqa17CK
rbJP7Tp9T5WvPMezFkTvAEkiHKC6Gwplp4PVHiBdryKBx8hNIzUnRDrxUHpqlOAl79xAfmGT7kQJ
YljpIdafcu09TAp3mB7FGG45+CxaEOqy+YyqBHEuc3S+7wnOJuRdWPM4jJFFxrOchk7enikeQhG+
juNDqlFLCcGyaXaHNg+trj2NSo63CJpSYCNIewRHBm6lIoPMOj0Nxq6sNzT8EgJIKKwboZir9yGq
0HHlDglyE3GKEcoHorEJhkJN+ONevNLkFYv0GUYRJv2Fpne69imrT7w9Celd5c8FzhkTd6n2aVTh
PWIYCBGjBscKO+NnDbQ2We3JaYu4HXBPU3h0ypygEBbXcBNVyNbkIHBiJbQwO7jMGFQZfygccIgn
a3huhs9AFNjh2Irjb8ISz1C+5CBFijN4IiZ23SduKX1JOOQTBl+1AVFhL5wGKTHqOVZUzUJsb0Vh
2mJC4lThrccHo+gLTcRpEA0muJLyaDhhACclvaZhjp5Nb7PSReccl0WxhFLaSnzqFYSsJoIR8pGP
Z9pmPiAQliQ+S7otgWKVx9aNeG6P6hfLXwAWtLgpXkqCopl4JHF8LmT+0GkVHkVixYjGVTO7VYcb
ZGA4TU919dwFL80gb/r0WZu+Y0CijewjJrdpX9pm09smPlFVI1LhFm3R0gU/hBd3xSnXAmcU5J6F
7BaNw30/pZsmOXdVYcXz4nCblfCZx2w7FbkbhpVdad02RuEZoTwU0etmM9TPYERwSfLCdKSYxQ4B
rjyeQvAf1V1YWNQ46iW9GSLtlddIh1S4WQ2gy2Erq5rbInvldNpXTQgyHeQU0NJrkfDptXBScYAG
IZjlv0ce2VF5No3IjwSgsMgXSJfZCZrlU79XMJdcE+mgBeCBN1Pwail6gG52XbyzFN+zDC3J/JMP
5wTkxyHOqmJ6IKxzNJY5OSYaSsB6plK2IjVwUZDd6/FdNVDLULLDyHs7YXiSimkTIVI0supeKnI0
pnO7xtANxGDtLsyciN+zRngmnEisoypCQHCjZx7LxjO025DRTKi4IIIuY4vAWbVwWgNQL43yGumR
x2T1hk6F3dfQm1IHR+2LW61Ut3na3pIGGxFPJ6PGSATQx+O4l2loZ9WeQG/SjG2Qazua9lGGzFZl
/PBxa/LkkCa9NZkG1jN5Sl5BdhB7Jo+xJ+rAl4cviB2jfsKsBG9qVf0x8T8UrHVFOiFPQIjTHqgJ
+asw9+oJhOsTuqHoOUT4v5+NIdnkSKbpNNqQdbRoXEE5I29Uq9LDxqIR8pShNyLbID0GjhG8ZjsO
1FQW3zeKft/WXyy7n1Bp6AZXjyAGoU8IsT658hwiq+vz9xiUUng+osGqxeBUdLAY0140zMBLKjjY
MWZrmSB09EYVTDmKUTXuwNXUNcBV6I0TSHAKUsO9MfO70ZMGMTSRj4bBPaB0SnDIjxshJ7ekDtKH
ICzCzyYWEFFXowYZoSTHGziTzxoj8Ljt4zGdco7aKm8xZwCSxTmGqHRDtyajbq2h4dCCRBIf4kh0
RnFvousntPolVYfvTpXcHGR68LPKcFtJyR82hu+0kJ9kFIyJJg7o1Z/lrt2xUPU4YY4caE4gFze4
C5CriPNPKGntQCmMTCAbEEYlevmlFbx383HoHQjTlrtciNtsMEYn6QvqRRiMUmSC7BdZJO75DW3i
ziE6lCu7ER6pTUu2hR5WtZHMyGVN7IZcUHw7+VYm1UYEXWh3vDub1QcBvX4e56dUNTDHkKuFS/L0
T5GYii3kEq4vbXOoKydPrahBCtiU91OMGo1aAClEirumrO4mo7zL4i73G73prCov78iAvRxpUoHN
KvnoOFQ/R9mwMXd6iAoK9ThJCZzADI5srFF+AwVPDA43RFosk95FAqcSxnvQzPih3D3EJsWrM23M
snvmPSKnQsTfuqQ8dQV4ubrSy6AF2ZilH8gRYmSD35YV2cYI0zKOObioro6iZBs5OibIGUiSWQmw
PwXCsV7b8CCzU+Up7lEb5GfJeCU43hL8ZKx4ssmPmorjrZwCOrgESX8q/Ia+dUTDG68gSzQsI0HN
UnltBepHU2Z1Jd4UpOllYSIReRz6uyQGW2bwR8EFqOHvSrylRkEOo1lvyCijB89dEUsoROHATZKf
o7xigu+WhXDmKGlN5rlRmd2g9FqlN6PyBWaBkuqOoJu8RzlW/QMhRbxZu1EfUUF4pcgCB0h29ATF
g85SCUO1WGyAeM6sMR08mefHKH9P6MwREAKNXLgJHBgQOpYgcGTqPenkO2WKjrIM/ufu1Evvhpoe
GLhVrWR6YaqnaW8qMexwzpSCFwKAaN5YZvtgyBAARcEbZ81WSiyzyd9J1iDtoVh2iF/3yOHr4ses
R8Ovj7YGHuSkCaxgzJwsfqnq+9oUGyF8iST/Q9p5LUeuLMn2i2AGLV4hSlKLpniBdZNsaK3x9Xeh
x+40G6xhjXjZZ5vtY8wCkBkZ4eHhfvBl4zofFWSgXvL+o+mVTToLdlRegKcpVridkm4Tl+LGSjOn
EjjvCh/WTzfqoHBoia1K/TjzajT9Q5Vkt82oyS087Zt+o6eINQvZxVDHti9fV2jnCx3p5DNJs6P0
FPFRg8sS/+/JJwko570aztcYyXsdfzhPDHtAZrCv24s6Rd1Q9e8C7j8DbMXAzWTImtE25bpzwrD8
lWgJOud5vgc1UbSfldQdYZ92FGWzJ/h4xmAyP1NGmfTc8yjijhPsVrCA2a7T5Ec0ts5Ey7ztXppI
9fypv4y1/FGLUqfFhDUOQIvgCBZB7wpC9HuO9ScjFplXrDahId9nfeFMzbBBZI9kqTU3UtvfGQMu
DCaySdPgSh3TJOHiWKDvTa66Ikh2yngbD9I2o1au62ErF8+N1ap8+2w/SfN2CEHOF+UH67IR9Y0+
RUC/5b7JhE0rTR6DLdeRGrmVbng1EVMD2UsRzy8N0YMufe0L6SWqto7Uj8c2+KmYd5P0MObJJg9J
q5PxfcE6e9io9ahdDkjuibLm+GCYklhf+NbIKZD3ZTc5tam5zWAe6Ce9iSI3dtbaZaw5bfssRAln
rHUDlTq+z68MKbBVQsEU0xShjinyetMGHZkaZx2x0w7otMR+IwPtKWVEHNJ5iwXWjRrA8fV/wd55
HAP9og39K6F6Jsxs1RKzKiW9wG2UI/QSsn7R/m7aS002uJqMnRQax6APDnPXXKStaC+1/lx2O0tI
Ljoh2KoLc7zn0AXm8JwL3HyWeExavCfNjqswD94wyiF7u9bE4pekalgII7DR9PJ9oOZOn0bHbkoO
mpkc41o56KV19BNARTXypjS6EXHQMTQ/d8ZA2EvclimgxaSqaHW/Kulr1lt7A2xP0YDQFmQpeAms
2jXTra8m4FomHK9R+dUa5c4q0WXUFE6Xv88yxaCAUHeEb0cqMq9oldsyS2+aJfdo0P2IEUSOa/bz
PporW4T4Cxzm9NwDnXwzpejJYJHEQ7JZtiNgYtP/NLhIBPlBE36E0EGl9GkWFDflzglE8VCQcbXp
e1QDISaer9aESvCM+kFUeO9D7gC2UvYYjqVKzuSD3kSYGIzvchPZVsVj1+mGBNupkmkroN81WzeK
mTlmxXePH3TebgrobfZea734dblXKdqQV2GyvrJHoIFAqZx4rrwgfazFX0odOC13P7NvWeMKY+eY
jeUqY+ANMXL8SP0NdLgmobMHczzALbPz6miMHVp9OonSLUP0kmbY9fAcKbpd0/3qxcCtCQZNg51T
mR5mq3MKMd4ZM26RdOTSRHEC4aYOZMdQUOKMjwPXl1mInm8d5hAEil1tWA9aDxp7jOWevzQjoHfX
UC8MnDqtPwxQPpdMNlGOhYK0T/nTHHSSyV9NWOJ0/zHFv4TRcntjn5eZ3ZqRPUgvbaB6cpvYI9qb
6XyYzfs4vDXlH6aPzawMVh/dFFGwT5q3uI43jXaIkEBQ5pdCImYmrVt34KZSwq59zaCX5fFOlogy
kGwhVpgQPaiwwW2tEKH18DqSZSeISw+1v9i8zobrhlHkzB/sSC/soNqO9ZXuX8zqhzTe9agSxWGJ
Zfe2iHxbzzmIGAqTOwrtfU2sFf2tLNI4Ui6F4VqygFNTjXg32LLxrnClpfFLSudt/LAMpHG1q1mf
NssvMnFajx4joXQ6OaOOuBXra0t/C03zMunjg9E9lTHpxXzbJM9h4juRhAhLeatDOujby8q/Z4KQ
Mja3peRVVv2DJT4q5msXja41k7jS1rC4VBQ93Smm5GTFdDVQR2v5u6A2+1ihMWQaXln+zOpwU/sK
eSFOgqNkK35th8FlUSs7vR5sxjJtsXpuTPO9ofJKqme9zu2uDm8sQAJfHZ2EajJG7TcPXAngK+uN
HQlPLsCTILNuMrQqBmWjmh+5SHrB1IMZd5Rk83UvikhBXw2q6dHBdKMOXGiqcD6vXL/1udJvQ+2y
g+ugaR9BQooiKh6S6/ic9ketvkmCyUuVY6mzn8kEMuFdLl/m0bRl7dckH4VJoGjWHrtW+BjCC2lG
wUbuOZ6dqwqFXckvOYSRvHlOTcUe55BcM0LgK7GR4QLPNW9TYFhf8u9EocE0abJp3nAInzraQUGL
Wwnle1WgD2BQ5Zv9jsyGPudSY10XNPokkTdj/Y7KxtPbt0p6sSLZtYoCoD5wpvpZmmia+DpyvvcN
dmVS9lbp74H0OwRDSJXEVsLOw8G9Gy8r7b2kpIvb2el6vCcrFBqmY93T9cP83BQiT5iZVLZuhfpC
s8pjSPNek5+ToduE9WM5IJSGcpMS7tTgZzfcWAsQGg9OGfEjJYkSTwBp7sDMyoOYGDAHnv40hRZ0
JLw1IGkpc7iz6ktdHWxlquwsnj25ofYsm4Po905IVyiuzZ0oBhuLh5vZSEoWbiRTcNUeL7G+dJlI
s2eCZEJVglei3ZGJ+aQtSuSTvvqeqWU/Eit1gkh0fICQJMjsIHkwiC5q4IM0GF4nA6rIwMIB26Sx
gPs+2vFZ4xUwwuKU8WWUlMAst4osuSHlopTRs+nrzSgLhzj6Tdve0TLh4GflTmwtQifxQS2B0prr
shMvxF5zW5PR5mR2BgXYpVTpMaX7mC4evokpQCnBwZoCulNI0Is3Y7QbZZlMhl5zVXllWOza1jwE
UrWptNbTTcW1UizTYt2FIuVY+e8E1C7TEMqKde4UWlu09FPD8HzaX1oo3eqB7vYR0atnIBZpPSEq
vVzKPK2bNjXQ9cBTR8NWKyMnD599eiWFiFzD/KhSNIvGixjSFqJeGaRfAw8vG/UeoyOyz/5H2oMz
wfbokV7vKBmWRmXK90nJRoK438VK64b+6wyOp5SiMwGUlWG2marazaCpBeprXc12SKd96n8VMbVa
RrdGJ2KyIXwLFHpOHWlpPFXVTi/kdznipmq1Qyi8BcJsi4xfSGXuZOnvMbkrm2hrGvdTWTmjNS7Q
DADu66xD6Qo4ZxzLDDQ5qEm+qOJasjc9fjASyAHCcmAw5st35RJqQOZKTACLOPAm0nCpZbxyLF9j
7clUfsfyEe+QTc6WrDmXPY2SeBCcIcIntryS/G6bs7WqgbK+Kq96iB5dQ38FjFNKWkeJ3sW+KpGl
fzG7xh2oJwwSdCkHL64ku26UTZzvDfFCTdJdFn34i6r8QJgmtzYUBkvSj3IpgRrzriwqpxd0b+41
jwmop7alV60xAmKUtGVb129kWlwXvlmTTKJ+ufidB9azJlVeMjKwqSJRPX+QxdkJV6g+vSTRW6Pd
41gFpircSFa2wHDELf3YpsVR1xVXy1RHiCKgFLD9RLlR5mmbl7ObypMrTjn40OvSZPXV36pEp9B/
EXNI281rLQtbbl5Z4MGryp45ntOcbWde1BwUG9mAG/QQhqPXK7ltgGlKAft5KWjyimIarEcikHL6
whKdv56ywlLshJmbJruWwthrE8uJ6Sf50kcjICUzKagBxp6Eq0yqaE7f3sfAzTVdOZIzrYa5MNzJ
feh20wSjA3hYj27TNt9YNA3zvnFC4DhZfyvgXgf6GwRPp5XJCIQPhcvZ2PcDjWIfuuy8i8m5hwUu
ln1HjEq7yQDbzEerHAFWBEeiuhnqyLG43ETpmp5wKjZ/mjK+9jQM2wo6iEGaL4WPZSPeZoO8yYVt
VmX7skECrX/I9MfMuiyUxya+DY07g9fqW8am13d68iFnEhSCt6K/68BtUppb0L2dwYcmaeoOyJmX
5a1jljtNGXeTTvUwc2Xr29x/jY3WE300uopfNDRIEATzQy5pRgQkqA1/rFTvfKOlntt2Mwq5gB2l
sRnVYMNlItT1NqfpGA94OEUPqvUrzmWnMwdHRswHTw2nI7+z9O1QPcdSv9XC1wS0saJdE+rcSfDk
UiodjTsod5RG4V+tjdJf1kFMEn5ppsW10nVeV/ebSt+1leUkmYwzcuHlubBjtnAHBeQlGR8l607I
CO0A0xbqY6CKRgbX6RnhJ3rVl2b/rvlPdeWIYbWRhmynD4+6ti/88soiEKL962oSenPiYz0BSfmp
W4E6CUXiZkHPHxjgHtBLT0S3UF58I3KKUXNTtIrkINsoXb0x0qdWIYcOU9fQLBuKnJNNtEaD18xP
LkRwNyNryAfxXzMIolNn4yy4jThhMR1vSQTTJFXPuB+C+mgYOoRFYGGVhlMXewPoX2WRyXfxQVNM
x2jyo9IQRVFltqcy2PniFUi1E43cYMRKVVR62nH0E4d5q4Ioilm1SQwRnE7clMKMkmP/Qxootefy
IQ+Kx7mEaxGQPRfBnZmPu4yxQ8VonQTj2azWdgMjVi0EmDkyXF+6bLqMVodoT8a7ZDVHei47tFSJ
fv0vVX0y9P6+pJk4xdQZY/YWVaPTRaIHkeyoRt2+kjAwG9SbUbuZ6SNGHflDej3Xildnu1oBu4+W
qhUPuplWjACaUhwCddqUouy09Acy4PueYeEsLO6SXnCD+MUHJ9S6maYW7dkPQzFtQUVJUDJ2qcaA
dj7uU+v3NMGvInbTiMgTko4229bxYSzRWMy7raUgVpSgyVfEF7ki2ENCXpX0oNpQ3hLF9cP7Dq6d
LuMxTB+2IknwVf82bntPrbSHSLHINSLPqlGrWlJEEvd5WpCwdzrW0BE7uwa0L1t5G+uRq8uX6nAT
QhTAp8buRnXbhFBP4kSq7KFOqYmVvVjRM6Bfo8IwGFCootaPsteshcia3oSKsMWeFsoe0ApAs2NZ
43Yg5HQBKuP6AzrQXuILTtqElxKTMRmAQzNLb6WqALHRbJAEb9a1az+9lJLxKCybISLME510I+ZN
1LSRC+rZjA6klJNHyMtMI4c6T4oLqXis49QVA4hLeXOdY2llRNVHxa1PATDbM9PdUaxvMrquMcwu
v8GbWfWETL8IxBEgbnKwIrxoInLGHD6MFO+kmIA2ydCQARdmWl4NYGBhWrtcneAJNI6uA5kUN03T
QKeC92Gqdp4S7IUfhdzCguNdc7r6prubkXeVQMIkncwpJVHzVS/r0zuFfttYmfBkJDom5Cm6tmP0
hW57y2bKaR4a0r4Y5k0W6u/qPF7QlWHH/Mw6zS4L2Q3o6NbM4ui0jqJpF0N2CUITzk92lIUEwEi6
b2rjTkkMx9Ql5O6NrZqGu7mprpXFtJ4mepggq8fhRPXX9lMS8WEkQ6FHZ1adG2f5r2qctrIv2s2g
7/veOAp96Qwi9rjdAI4lHoYUoGFWDt3QHCMdsptV7+JUgOXV3yLym9DWLO9F3s+YRY6eT79pFKcL
xY1tFHpNcxMoZK9C7cZlAa3zPeOa6Gtrp03PelG+pihFUhVD44ucBuQLv3T6wiREGrTW1rpI/QpN
/tKRNelKHSblMBvVRaUjGgS4UEB4SbvWUdvLkd6uUTJ5QWOKr+xatLaigLxwSqWHypy3MflDOTCu
FUKDa8eDVLVuzBqJ8ZvI4jHBze0W+64ymC/agjpFrtYcZ2DBarxtKaQGI7kPxgd1RoJBg6WQ8yYt
lRRNEsXNbHLbBrzCmuRZo++Wk35a4rAPS/72LF1ruo8CgXIZtwY16bsiMGbdoI9Dd3CgbElg3DX0
f3q6vGFsOjLBFuMoW9QEdxaHDfL+D9pCIRK7C7VIHnK1dQKwGIG2Dt0Gp1Hqh1i1ajsNeL2K8Xvy
JRpfkmuoyc9yqfXqyn+PYR8FASlOLbiGWLk6WHA27WWl/Clyn+rVnvYF2GQ7uyGCbfFwnw3j1uAE
16HpFQmsiToXPtq5PwSBn23JOjV4ftkOjtm4rWv/Ug7x421181fHw3t91MWuTzqxGzNdtEsNxHAY
phBqRYdFUnibjc1RHxN9L2XyYeYGdMc+SukTBA9qNd812jT8GKOm2FbC9B4VGO9WYfeuSOJV3pNy
VmkqbeR2ag+DJdEibEWcrGMy6kgYkDUUw7u2rDf5DDQQdHRwOvUCosutGcv7IasfqFgu/aWbUPUl
Kgpq2e9GZb4sVR1Av+EktoPbGhP/3a+ZclR0xcG0klsnMOhzCd1ekPp30sTK7jLSMhnEzokDLXbE
VLpQcuMQjHJ1KTUicGwpo7EfKNpwbCKImGdGAk4qD30i6a+Gw9JGg0e6uAZlRGmYUMOM1FMFhBvu
NIilALmWHh9k88xA/x/R8i80fV01NU1Dt5be678zFpkVzBOai8uMhb8VrqUeHhTKuinzmckWfyh2
mI2a+SLr2zqhhzjLuXnXk37J5qefsBoiq8QmC5SkJ9pRwuBTrHKTct3DrkocMrJ2R+p0segHkZt7
KQWSMz2Fj1FtUwccz4l/nJwA+fRjViNK4iyOmrWMzS20giC5EqynYtic+dgnx2k+LbIaUOqHIomK
nrY54zs0gQ8dGjHSzvCXhx7oapBZudUeVgq6nqXHJf/9+idH6nRTtpA81HR9bSkxd5mUCGjkbyf/
Kclh1STTuRGsk9v50xKr7ZznmPl1lsSwvz/v1KQlbdLujJYiz6IHBvW5VYsPqSlvC+D075/u9HDU
p7VXW1rKhyKcLbQOqj8uSoB4twCnh9oGSGHK/5yM5PKxvp6gv29ztX21QqrK3uRtatSwmfUjy25M
6V7PX/qFnEMu9P3jnd47f5dbbdCx1ea2xxUZ78qN3/vvSHHvFBljkNa8SyPr/vvVTm4VQzJkeBCW
Jq5VeEIxS0uD/vVWhZNA6pbnb98vIJ3cKZ9WWE0niQ20YDhA/6FMIV1E+DtOqCK3Z/WRzj3KaiAp
itsp1BMl2ob0R6JWAIHcnnmW5U982QqfnmW161W51XI54m0JEH1mNd9ManPI+mQjyfXTqFRwlAPj
YrSqi1hR76Ope8nq6IcA7HbmhywDZN/9kNUR8IckF1tGLRmYkB7qpr4MNfVSrvyPBP5CRbWWVsmm
hQgymP2jEOjnAtyy579bf3Um5iLqa71AWKDFh6q4gruNQD0WXztwA0x50dZ20+05M9llHPC7RVcn
A+4KkIIqMl269bflpt9JW5m53bOqAud27Cp6R1lSaunIAG1+oWxgku+Ny2pfE1vCM16rJ+8iNNMU
TSUhosHJA38afeZR/FEvYraT+KE274GBhUpwxh5SOhlPPi2y+lQUdyMjC8sQfKbcGjTjk7T7aaj5
r1HpLuduNGyxjy97iN2hRHePFO+a8T2wfQM0b4Dy3MPr9bWLxKdfd2Ybn/yin37b6otKmTWYDTyI
LZNWHmjpvgzdRXeIUbrcSfbqhvYwqKkDVZDkIPr1/fLnXv/qO9c+IlSpPi8B4+dU0dwWl8Edyfl+
ldPz2JYlcxnjZW2tVbWDZIyTUcjxy3ydtvoWnLW5o6287XE77DaR5hUPi35K9vT9un8EIdbHxWIc
QJNkA3RHW8XDMtX7UjL48JodXdFGNcurobsblG11W2wXaVXTzt59yQU2vhy34dXkUmnXP1Hrk7zm
XjvMB3HTQgr0ZAwnckc8Y4t4cmN+/n2rYOozaTAYuYK5JeKg6gcsFqZrkC3a4u9zq9w2F+EOOr3+
K/TOyWD/0SP57tWsDp4mgfRaDeELZw90O1xSCBeu42/hglqEkYsN3wcVGON1uhE8yzG28w/ZphXh
gtvD3zq0kfPfiDunbpfPL2R1UjN6nCPjQOF2OMBH8OAACrZ013rhLj6EjxOWvN/vkFMXJhCWBOtC
Vw3ZWp0+kaJBKTsSmzKGHyzeoVh65oCfXEEVVVW3TF2GrLcKcOGolG09IlnY8ca6N1mYN98/w/JO
vnzJTyvI/65gVE0sDyWbaJp/ahH2B1O1a5kiYfTxzLOcVAKwVEORsEpTLElZva5+aIJenwZIicAv
dAbwQgDBWDzLRjAK9gaGFhDnz87mn5wmxwxHl/Ee1FT5S47WCZmqQFpCcxXwFzfE7bIo7GAafWiu
ntsWJ5U8P6+3eqedkeSYFWLcNMglVAPRd3od1izS3125FwvhI25KzwiYe2yk17azjoOS7yswuLju
dkI7wJauoFqoHgzJZ7jG2+8/+cmA+vn3rQKbnoWNHCmcXr0mPpRIyE0Am3m7E8L8mNbdiwVYZiod
CFwH4BpeQmO86MXwytKUnwa0gLHtzllNnyoSLN2wFBUgnn+uIophqqZaLjreBdAJFIEHhuhQyDJL
O/w93fgb47b3alxtYy+6l26+fyHLxvtyBj6tvYoboTUJZb9In+bGXVs9dTXDYvkLWJUXKbvvlzr9
7g02v0jBgDrQ6t0bkWoMxuKrAptR36qOAtxkL74FpjtC4rMxR7tanFXObspTSRmqIv+58Oq2EMVE
DywD/fdFEaPj8pRQOVb/GzqBJ2PWp4VWX1KpiwAETYi37Ggg1ozhlvRM0Fr+xJcP9mmJ1QeL+06P
uqWAFVI6etaDP44gm+eyq5Nb8tMqq3glBSgq4KRCaTfHL5I2HNIs83wjcbQhu9JongzmdM6q8+RW
NFS8SwxZ1UVzFTpySc2n2OcrDVkFB7N7pG0NBUTexxDJ4kg5p1SlnH6Vfxdc7ce4VVO1U9Ddk/pm
qxm+Kyf5RuqzKz8aNkJhvaotlJZAO8RldFPV8bWldD/of+6FQDlkTfxkVv2+6NVnkNmHih7WOKQQ
ExqnaYSNJDAwAKV2auYfIi4yocbAJQS81GJWbwj9HGIlDeXWpCtRQ4UNkumjzKTD92fu9COaDB9w
i+LJtVJJaZiQ5ZLjnc7M26sMwmjvU/Lw/Ronr1HjP9dYO2+BY5uhvMgXRgW9XMZMMnpjyUvHfMn3
C53K+C0THweTHYIpx2pT+sqUa6M8LceY2YRNuxs24U4+m9qcxIg+r7PK7f1uGhnzmxc5aNFJbyQ3
3vS/DG9xqIS0CSX8XHaw7OwvZ9rkghZ1CQ/JdbYdx7lZBwYjC81v0YHz4FYfZAqLyxXk6l1zLg6f
PNyLS4+s6WQGaw3jYVDQmWiAk8N9zYQx0zBO+A4rnSJc2Vl3c2Artzku4p5+zC+1MxfOSVCZh/z/
q6+ljUW/KioAZxRnGB0DX7yjBwOz0B6PEbYqVxKK/sVFcDP+LO/i/5WAMw0bUZYtVVuKqrUWZR/7
Vp11RDZJYBxuipUffZ/DOlZv0gIRiKpnbsyCceyfNS/6+pX/XXkVubFqzrRU5nKA1YRZL5aA1/Wu
R3uq2HRP2pmzcmIT/7va6rCEVtDJhURSUbvzhsH+DaNcu7dFmRLm++3ZPfU10Py73OrMZKOoTHLO
nloUuRtAHWkXvNIutpWD7KaH9iPAd/D7cPD1sv13yVVsa2uJmLvYfgShvjGz+I4R9/v/0xJrbcop
SxXDLFhCSCFe6aNbpda5w/8VjvvnMdY6lEHCIA5up0up3QNgLE7Gb8k+3pWPZ8GpMx9JWXboJ8wo
1sMIkSTAqaLs0EMd89xT2/RRR9pB7i1HjvJjVY0XZdPfMsP3UkxwFduouu0kI/EEbegu6tjaf/+K
pXPPv7qFaS+VLKSFW0M4dI3o5ma5lVLtUmPUIdSf+0BUaC1GRxQfbVk+Kz+6/Pl/Y++/r3/ZZZ/e
ydxHYoD6CK5W95MXOnBT7xa1tGkzXcR2eFDPIRfnHnf5Rp/W04WyapLxz0FZYj2MMKZf3D/GLa7w
8P27/XozL8+mGaicmhSd1urVTlo2ocxEkR5BtGXiYaS8mTczUP3365yI6ctClqTrqPtahr5+qFgy
+jn+A8eY2+kKIrUXHModeL2b7IKD6sLN921a8AvHx4Zhdy4WnOgT/vsLVsHVwuGgaKF5EH8ArPYT
crwoO10HmIvsIUgl0G9RhxvpVMa72As2tSvsu8MIg++c3/SJWv/fn7KKvI2Sl20SUWLKl/D8980W
FNhk8d6TnBfwsLPOkScDITeaBFBnKvIfMO/TlrLUkra6QA03Wo8FZOtCyM984BMwAs/0aYnVKWEG
TYtp0/qb1m1+lJtwg5SGx2SsTdPsrOPx1/zk38XWu0mamY7teJ6oibwh0C+ZF9uazNKmgkWTGdrZ
JLjf7+D/4gF11KkV+Nb6Gm3K1SxUW+WPG87gmQdlZ+6j/egtviOlE5/B7v/E9C9BR/672ioQJ1As
glxeZCAqwe01ZmLM+VZTUShCIadg5iDvoZoar20/vDPavad59IqC/2GUdKcbsw3U/V05SJdF3sMP
136WVXTQmJOcDeloMoycVgW3iVQfpzi40RLtvRFatE8sdwrDX7ms/5j78gxZ4GSs+fRIq1gjykNt
FlMb4f8YXYupsodMeAM+f+8zbXPmY32t55cN8vf1rXajJcI0yxev42YZ8alSY1cXGvIM9V6OmBOY
uw+hRuYJISTYffU4eGfWP3lnfFp/tUHnahTjQMKgKfghH+g5AGFYXn+Q3/4DVBM2Z9Y7fcAtaiw4
GJa11rpsitisxiJeHA+wO3ESrwgPyeMbPKxteagHL/44BwudWXGtdRn1WjH4A9L4Irx94aPEw+zM
M53cL8tZw8oBEc81IqqYVqaMDZYKDJMSrPEUhrAmOKbbuOmdxkCak14WT+bVuY788m2+HL1P664S
VbpphmVYOrAypCAJyrXpP5rifObxzq2yyk3jJjfFIl38DLLrHmAxRTG0Df/HxT3H4O+jrP128nYS
CuQ5wC98VJSQAhhdA77n9x/qzHdaA8ix6leGGKrgTSLjfsNDGlGzMQ3WnKkLz62zCompH/UVVIVk
a+Y1el8NhPzcMYd236r33z/R6dJI0XVqUA2d8jWtqUoGtc/bP74PzJ5hQlYfqq3ptt7sFZUboAdy
9oo+YRWwfKu/ay6P/+mONqPJ8E1xOVAHGaMAWXPDjeEwVkMLrdiQF3XHc/aQJyy0/11zlYhIFf7z
pQYWz9R/N8EzBf9/5fJ2LSfaBzcJIoS3TMfj6FH9+v4Vn97+f592dchadBHLVCzZNGh3KLGxZdD7
yje1Mwfg9K396a2ujhnMy64IK4LIQlBjvuc6/9NSIcsjM6G/Mp1LE05G/r8L/iGsfPqMg1iLTZlT
wzO/sEUF1Q1d7a6ifSO6/RanuXPVwsn1VEWTqcEkRV2fPjFJM7NJOBXSdeeVewUKjHbVPaN9C/AF
hfVcMbacsi/R8dN6q1PYMHssKjM+QcsLteCdLZtlelM38q45ntXHPnmPf1ptefpPb7NQW58Qtjih
Rfusv+iRREitncBEmCmbTqoyhPoWy+dIDeeecZU99NqcqmK/3Dwbc7u0SoWr+QrDw6UjsJHPfMFl
B373Qlepgsmgs5blBnDe1j8spkiL17p8lndyQlGZs/7pVa7iS6BWplr72eL63bvjvvRtyUWfknl2
Zj3tcIPa0CVDrA/MYLhcqq/ZxjrI9nTMrtvb4KzfxBJZvnvqVeTJOiGOW8EEfFIgLTK/rZtvj4dR
3nwfZk6XWp+eehVntKmwJp/cj3JudLO7ZKfrDmMp6TWerPsOrdlj/gqx3vl+WfncDlqFnSwIlMnP
WLby8n1zhRpP42SP1WtxKTgNXlS9U+2Vx+RegxdyrTmxZ+3/r79hjbqnfmcU5LeLz7D+m97MDXJ1
lwwG+zt1j1QYuyzmwxqQExrRro7+z3R7Drf+YzD89TPrmHCh1Sqh2f/v+c11UQyTms1tvj5jHyGl
jugw833NIMwOX44cdFOD1zVPtrpJNlnjDEfzzLc4cb4shR+wsAQ06WtjHb05ZJnqaKtroqMwCWQx
1KBARmA+ldFp/eCLwMzFmY134n6zoMVISzsfr/s1STZKY8ZNDEwEmOxikPmZ5q1rIVD7/T47db39
s8wqUs1DEWl+Ra6KlIR+oJvowXdmNmJPrDoG98r+f7OeDEdRNHBW+9ItylXLR6Hij/tD9xuxB29+
Uh+iB83Rn6KzMeJEO1iy1L+rrXewZY7GGFmkROpWQlvjNkSRGrn78B7Y+Dg8x9UVY9XueTM36ezK
K2pJl0hlVs8+dm7pb585/UG07mBcI7cwdRtUY520VBwr6exOeMr84NJo6Wy1gcUcHnMTc/kalPO9
Eml2KDRgwrWEnGbwAhx9UVnjMcgZ1kQYXpIF1IozRzcZw0wwagr62RUtwZHFZbyWuXRL2+oCgxhS
cMgV2PRjdajQOlTN0C2ZOoxNiO3yc4lUqqT/kjJMc2flTlAMJOO0+1709zObu55VTzUiNywvfRMd
xukNUqnjM7AyNw06YYoDB2SL4Pz1EMlbeRw3sT5AqmECT79Vpv49kt7ntvwdmKHdoEDCcWc4unXV
DBln9JV6P/Xy7iLD0hG1OTe1CrdHQW3SdgKakzFq5AhO+B3aO7JlFzPa2wZT38n0NFh3HSqQVnFs
RsR3jeQuLz/yyfdSCymIxFl00hJEk0cEUfzA8GSz37bxuId9sRdQuFTRtknDH7V03Qyvecn4pND8
XNS225FJWORn7DPb/1Qs+bwhV8lP0aE5o4URxoVW0NiIIW5ry2cMFtXjSnlaRrkbcRlhUd0RhZup
kRhpa5keObRi5IXgq7P+atbjdg7T4zg158LtCTb0vwdmlS6pVRLKkUxLJ90vuQT/yyiAujnvFrsk
C6u4zmiToS6NVkn60o+U/CieyhZMvG9uo+FpZJ4tRNUi7h6+f+OncGPr/7H2pT2S6ti2f+gigQ0Y
vgIBQWQMOVZW1heUNTHazOOvf4vsvl2RJC/prr5SS6d1Sqd22HjY3nsN6EpDRgf8EuR0iwuE4lLp
Ao48gT2UaE39bs+gWe1Se7qLTyCMAWUIDe+HzlOP8nHbuGSlzngdfdmJrEiiQQAWiaCRNM6YEQc6
VoBa8vaOgu2nF81uY7grtf93ARfnTh9TsBvit2Qw3IPBdIImyEF8h+1Cc6M7mkft0m28eaAEgqxW
cL/ZfZiXyIcv+2fCzcUSr1qlZkGGTjNkcu4UPhzCoHNTEbzoKf9qqBp0D9jXqhQPLDaQTai7EDQ4
I6NbD7et37FYylIIHZwe/K63Fnt5X2a7xDVhOSLOI7Gzu8zL7M/nfuUuJRoxCfp1sgHM4rLvC01R
MrEe4AFoxgJtsW/x4u9voTsreTN3aQtz9DFDeB9ukY/TIIcmLPjeHnS8C5isKRmO+i2Hra0gizSb
KYmah+GguY0AUMGA/kmLNmvyY2PqPj7T3o9lkWUzAUUaafbJ5AFySUhAXQgbJLinmH5e8hutBBWJ
9SAqd9EEW+BB3fh2c5rzftG+j784JcBfJOXIoZ7Lu+R1MoSjFsHd52PcmMllo7coIPVnajm0nEsU
lGFkEr2GbKPqv1IDejeOZadXlSu1C6ICb0BbwgMb9sV7FIFQPmi/qi53+xu25fH88aFCNCTH1CSm
wWBZPQ/76oEdNkHNoCEe4UoSmZcKqKVkiZ7ZmjYZnl5kiaNPWmqNpe7LlXnuYZoJijaEA9R0vNXB
h2clZPRzFUoCvPvS9tD4VvIog84PpHFkrfZ5D69ozjcezSs9Yfxu8IrQU4SUAZqX7393w9VumKpa
YKYgMOrUFoBgb8yfYtNpe+VWnWPpCtVxA2mwlHofC+u6HmXgMl2jbGbRQOOLHCq3raE9dYYBWn+V
43hWoCqhR0Foh5AJ/nzpra1uVJxBoDc0fUbFvI8/dUOqovAfea0WvPKiG9HtHn/9dzEWp5HSaHLT
q4hB4RCQqN4IP4rPI6wg8jGNhgnnNiiB4FW0+GTJqEFeqe0Ntz2gxez09+TbgH+a7twM/mMnlbpb
qIa3v3lxPKBfB3dZHUUywHAXH9DIIDs8ygSLvKHilEFx1lYVeLWQHJ4NERLyUQTwKIC/kqKwn/U8
w/itJwq7emx1+btU1ZAlhVz7TZiA7zyVfNeO7ExzcIFJy08Dbc6i6IHqA4uY0hMttAMR5Q+AeY9T
kd9Cj97fmMyPiQLRcdPOkD28XlRjkSjImRbxEC4XbnSEI9Zx2itn3VJs5fRXdnGIhRWGu5FSBRtg
sf5CEfJUGLprVofGITZk8hwJJuH+ZEMM9Gb7g60seF3WNIyL4C5GB+h9QFjFgYDZwNkohaCubpy0
+mlj+laOPUQwUH4gmqrry+MDdW9qFk2UvwEFYbn3Ql7o+R9e0tEh+8+LAZhALD24q2MLA27xfjy1
KVjed5Hh1rLk9YLhYQeOZwfP1Y17cKXc9T7S4iJuS5iQ8QrSrnN1tmR2aDrzM2AAtCAHoMwEhQAP
ElFa/3nTDIEN0IGIzBQUoxdrJK5EpfM6M90KHG/Io+40RXZqRWyUVdYOEcQxtZnuAYXoZRc+79iU
SUZsusmxBxhHSy+RA3GLDPhwyFR4KLI4YbGrQc9EZWtj0awuS1yUaLCC2EKXTdbYzAoQL/PEC07Q
b5o515INfaOTDj/BaB88b1OJPj6zMKumThESi5QtDy4FYh1jE8HyoAYLMrsd8MQFA9pqs62K93og
dFnxfsQHXDa8dDYGscFSKCHBnuINfBjKXj2zLu1ubkJNdmjnzKu8rSx4XvrLo1kBnlumhmFQY9m+
KKpyqGUGrXo1wfsxoLVr0u4Rjmd3sSZD2jx/2PiIWwEX7xuJtsQcKALKB3GLPCbcz0hE5RlXEEap
g4hlUwirW//G+lk7dK7HSt8fA7mSxdmkIPTwNfCg5W5D2d/SrQHsL5gC7T8f6MrLmejX0ebVfJXZ
FbgRTegCRTjiKl+3oeOzbx4Lf3LSQwAwQugzTzn1j8O39AGtm43o83b/8FlRJUT9U8advySsBA2q
SajKQk5IaU0ny6dniHTA8kI3/uZAwK38r0jzyr4a5kD63iAjIqEnJHyyGwdbzlFr1322i17ZYTol
h/KlOcVO129lNPMH+zBKAgIaY7P/71s6fxVbSROdjEEYe6Y0nAPZuEyGDiMSSaK7DhoQOg/cMYWp
jEqNRz1tbwpFDG45Sn4MnaiNz72WEICKiQ08/xDkOu/nQSnMFuhheM3M6xrNah/OdC5Ear9FF3ZP
XuA8soOYQOMZ9zGUxm+Tu60sa+3xol/9gmW1FqwliLwI/ALi6QflmKDzOS/v3Ie2Jhb4dpl2dZH9
GbK2SBMGaoJfWyVg2HbSQ9T3sLoR6a+AQx3x88mdb82P3/lfc6stzow06luzg/ag1w7ERhnYUoNo
P6SHIQCbE7TSNqo37pqtoS2OCiNXIZlXISJTB2T7FGGewiD+L6MsjgjTrKpaYvhiMc1fod5qV5q5
01v++Pn0bQ1m/vOrbSKrU94mcGbxTH0/d/wgVz9F7cY3WrvBrlff4hxI9YlCzQhjacjthDI2z2Fh
CcZNU248mVcvENCeFQ1VMtzOi2Qui9oWjmEA7hRQRrCGypStOIsP0SjfZWbzi5Et3NwKGgUn+VXE
eXlezR+Vcx0kHUSc8d/oGEAK0AIYBVkHzhmot1n/ecvsfcDFWTKFNcQCZARUvZkNB5glyPLbLenV
bTWzTmHPzMDiXawLIF6CMp6p62W6H8LwoW7hgNOjpK/B5yIybKmVN07s1ZV4FXGxSKapk0daoIhj
wONtKkH8z3Jbp81G8XIFazxP4J+RLdbIxDM5hhj/PIEwFUIHsL5nz9I53HEgR4WbPOgvPyBf6Rtf
u/sSYqXgfZ/QPMgvW47Uq7vi6ocslo5S8wF2NPghZXKIpXMUh7ZSVzYW68bMzkfFhyPyKtBiyeSS
yWF8i5ntEhPWU6Pdt5sFhI31soQcog+X1hGUuryh1vw61W016yH2PmiQ7wvgNYfXQnVSSdhCxFC+
xBX7SoLwi9YUO5KJc89h2DVrFYVNC94dtM8h0vz5QbdWlbr+7mxxIwHw2eRihMmdelehdpeiRTHh
XSIO25ffCsQAa8wEZRwtEFz6bLHG4C/bx6yF7DAF8GdyQFq9KW390HqBH0AWfz/f+KFtfAW03en3
Chxt9lsUorXVRWTAyucWkPFBYSTVYypl0hB7qUH3EKPVwJKAJnNyI9NygwK9dupeh1rs3KEIOLLM
Hr2X+GtLOlsWPyhsXYJjADX4z7/i2iFBFFQdTBSqAChcLGUzUrVW6VAK6yGUGYHPV5WQeCUbG2Z1
rRC8YAHKR4wPwh2dIvcaaPmGCxljP5B2FHg/ccP9kqPDs5mcraWH19EW86e1uRC6qE131B39YM4V
HPiHOKZn7CEEtbEPVmfQJIBcYHVqIAm/v7BiZZDjGsA0T2LQVs2ol6NMGtDQ/fxDrXVsdHjHQ/wB
sgkaNFDexxFKzCspkOC/chR+ehMfUJK2Zj0Xff9vlMHWpvA62iILBOEAvegmDdyEPybm99ldRjsq
5dciewqAS2NQSpfKM81ePx/l2slKZ4UVVDBNjHWe7KvbPwiTLI0ooOwGHDW68lyaL58HWF2J1xEW
a8MgQyobHLWbeRo1AAinM/fh1/zvTOL86Zf3xHWsxalVQinfgNOP6cpe4aP+BcVn4AdbJ4a+A5gU
2+fkasUIfQ1ZmaUTkEYtFmNrVvDOMUp4STEbwuSe8ki+Zb68YzeRg/Rw9KGhDCFxe7uMuT6xBpqi
6JTP6jyLwZod5z0crgPX3AOpiPX5j4ntPKhvOhsfcV59y4lV4QIIezcFkPlljTEKo4ryAqRZ/TSz
xnD5PKmWdJp7l5JjbuTAqztPRetFN+ci6oeWREuhaazXU/BXO29efx+H9ifYYn1OMsABEnRdoWaU
PslKccGZ6kZj8QxjiY1C2BsTahlLA2ILNDVU1qHH8n63SVKOO6EwcxQuUriaQj1dHW857DvyErCU
NIEE8wgnHsmrQKjhRmJTyC53kMWNhuZQdrArgKVdFv8sanKu4QyampoTk2JX9D+aoXNqlezh4Qcq
Q+HJrDnyGCia+og7Bwal0LVNX6vq2+crYy1r0gCAo7pmgkqxhOCh/hJDwyksPAEet6a/RtBg1ZPu
HAsYo1S/9DDaWIprn4uZMnh+OhITeTmFmVD13mAjXmJSi1IDTNZzSEEDSmChTLJxV68djtex5j+/
PhzNIhpbWDVCTgPOR+pjm339fPbWrjLQPShoXyj8fgAwmsOYTW0yMFem+RdZj7lVROGXPtE3rszV
R95VoCVuPG6lVKnLznAbPcgd1gpovaDvW4bHIoVkuUx2XZ1BSVV9znMg2SUIbETQpxu3CkmrWxul
WPR6TFzeyE/eT6mRqIC9jJWJQ0v4/RmGv45+nO+DzovdLZDq2vReBVuOOs/1JM+oiapVPcDzA0zX
YZrOaUNM9z//jteBFqnCoNV6nncIZBjxQ1Cbx5ImJxrF9udh1tajAfoVCoJMhirPIgwvowi+pQ0s
urqnkMFbCFWIzyOszZgJILeCYrmqG8vslIasLmHvAx+68i4VpQd3Aa7rG1t4Lds2UZJXIXJhaMDu
vl8DSN1M2KsgsaqECpTiJWbncLiRw2+wEd0YzwoHBcojV7Hm8+t6C4dGgDY6uir8d/jaob1IdpDL
hxM3zFC8EHUcOHm7FRzn3Havf+u3RMQ24y/We1qCXlCpyEiME3QJZhzBCz+Q3/JO2Zs7chndjHjK
LtrB/KXd2PSr0wzwHArk6PN8aO+w0TDKstMM11TvE8hMJyN0moOHFA/VKt8qkK0tzVk55H+DLea5
1oiWl1Voujm5DDlK5Fm59SnXMuTrEIupDOA1yGPln/n4f5hIbsRaUtvwHFAmyOvPx9T/SW6Fwx/g
D4rW34fumBIQkoTCwHf655EIAu5bivy3R+J1sEW208g1a8F74V4qBXYL86Ahg+QVzDE/P0fWbunr
MIst3qc07TXac08xniTuMnimBtpuLJ8/D7O+6v5M3WLVEZEGRJHQCFGGiNkBD85TC6P0z4NsjWWx
7vjQci5RvDd7+qKl5s6oa89ob6ri9fM4qwk90FIovKDdA/QrfX9WDTErNEVwVLigz3KQT/98RaOQ
t98Gn65O3VWw+c+vDsZ0iiHOAGwxuH/wM60Dh4Os/PmAVg4gmOIy3PMKcI94N7wPAWtUJdZGmFig
177X4ZsDFBL8PcA61x4mSjaOu7XU4l24xQu67PXBAGvfdBuoBFC3hhEFoD+TB4EbeCfgfP98dCtX
5btwi6/VwWTZbFoB3SISuKUM/8EnJqaNQW1N4eIrxW0Fu2SCl1AIlyZWh8fQOJDSlwoYmhsbr5OV
df5uQPOAr1ZErGST0RLQNTswZQYdjK2mtQO5thp1Y9tufqrFKcRLlZTVWMxPV8Mb/NJjO1hmoDVe
4Tm5lQWutQ7fDWye5KuBacUojx1nktuDH0TsyObNN9xQ9ngZdrCD6y6SozTO56tjDSvzLujiaBKw
2GCMYHloxFY9NEvhoe653I5t2HIEoPq2l79C/b4LujiqiiEzJWFiU+vqTTU9EOVX8Bc64uQ6xhKq
Gkp9UQUaBqaeGPhUh8nPHMOvS2BkDHizory41WZYOaoYDkUFdyMeDR/QmC0fWFrKBaB87EJmS7+S
b3ytNTjDdYglFD+OpLyXEzoDPvMvA0g/szp4fF9AlKyz4mPuB358LI+gkQH6s4VSWTv4ER3CgxDK
gWvOEoIptKkyINuCvP4gwLGdbv4XbrcNE1k9tZiCkjAAGhBzWJxa8UjCuoTvmEsr+KdVe8LvhuDn
52t/9dCaMQsAF8HAYQnFlAqgMXgRCi+r+i8QCoduCjzHYKqTgmTVD/7n0dbetsCuAgqiA12kAavx
fnuXodyNUowhAXNZ7zR6fONFg90+Bc/EDW6278718+sq5OKqMdQkIaQd/65AtYYQfjfAxTdrdcE6
aMIFLs8Cy1S+8+EykNu4pC6Tz5GCMfPencGmn0/s+qa4GuW8L6/OzaLiESdRGILbWFgViGPqBG/j
yO+UQ9MMYK15PbvN4F4MP7wgzi2u78rqu8SeGwNmv6heqVBeZ6lV1t7nv2z1k0M7D2hlLDMN6/j9
LyvLXBY1OABur3K7Ze1DpUl+UHZYzsouq+legEgXceYKGmmOBPKDVDOkVc2W8tTqSrj+JYubbKpR
FTMnOfTmPsvgT9BFHw7/UFPevsnWNtZ1sMVFVrNmYJw04ZuapiIfqfFQy7DUfpz6biN3+/8MDHBc
g2kwPV0mo6VISNUYNPRYdWAWHHBvIE22y5IDPcxNna0W0lryoatosulo1ysfynoNeIFNomjwRemZ
lUH7mMi5k8NO2Rj5xupZu050lLJn9K8BOs7iksybrGlaWJW4vaad0oTaJKEb98naKQvUIbCOgFCj
hbQ4krgcmAX8HsACB5g7H8iz0DvYhPKHz/fB6g69jrM4h0iOU5ZJIBXN2I0aluWPrZff11YCya8O
qFwDjlZufZxeGxte1Zsd2tWT6Tr+4mSK6laFdfoARWXRn4MJuHTGf04RfMkrWl3wLvC6PkgtpvLn
oayajTWqrtXT2XX8xQklqWFTBb2M2r18mrLW0UJxkqRvLHuZuSWhEdqcgzkLP5VkwueWQTltdknx
iKSWJU7RHApUzLOX1HxQHkMIoev1IZ2dvOCsmpFqX9R7CSRA+B0KGDoPrtCIFZnwZk336M8hY4ig
F5FaNexdFRVYYfUL+C4Q/ij2lapb/bgX7XBIOqAGHRXmg2SCClZdwYquryfgemr5JBnBrgj6+0YN
bvWB1rsoUZ71lnyTeOihSjN5pdZIttaOxDI6iCZyJTgbTRJZOYH7b8KzzI1QnXYSNYLuQD6bA/Kd
UmeaMw3krpDjm5bK+0CFNR1h8IpGQ8E39ekiizSGAxs5Spg9sxbqTQcCYhs0AKxAQG+gzyzP98FY
2zKXgZp9HI1fpjZeVCFuSMBfoZ3kx9C8RBkPbsKxT1Oo25HWks32GEzMMxPxTe2zca8PmhcNAnKP
olUANgtOUhfuDTg6J2EBrLErIsyOCrnXIbNkoXkKhzr2KN1E/KfR8H0+yigSwlY5ILkDUVFuZ1Nc
WvrE7/Kpdngu3+RN/pjD97tJmic5aHZhGeG91P8U8ESnTDvlTbIXFP4uShTiYdPfSbBmVoiAF6rk
cFns8mDYtX1pAQb6k1S1Qxp4eRfy6A1DdIJcrJdksP1Gu6GEOj8MNF+5IV61UdspcQkz6sqqe6+T
xV1hhDdTPvgNPO8rSez1qT1nOYxlC+0UwCyrSeRjIwDoTqt9pclQnAThc8x95NOOOTwOhi+CL+2Y
22gFwKCTn2lUOCwoHcGO+hQFMAf2hRJaEu7cRO7uS7MYd9BYfZwG8Svv9IugypdBCR4n6beunJUB
XNJjyBWnhl1gGoHOjnwh04/t1H1vB7DJhx8Zh5d7BYfB9qiIqHFlI3nIEjh6yKaXjdIJBXRnkgLY
4PIjMOSwT4+nLywfTnqHG1bPbZNAlilTdk1ELUDNTyLqDlEz7gT9UYQ/I8UJVPk2jlLIQAingOHW
1Gr4/0idsJGM/DZB14siux58Lj03tw3Eeoa70jjKl6ywJziigjEUlTC6NeBO/i0E6XjcdRCSCw+V
dGtE+A9A1oadLdwTYaRAH4Q4wVw8BGUYjWeM8Jgrh5H4g/HUabeC+XV20sPSkaFCq43wOX7u4eQ4
PCaw3OTQwnRiSMUyB7LpZRlbJijYmEr5qeUQhEq+pZDsFXiAwPCwKwyI9cL4cHIDOBMT2YJ0vT6o
ltk5Bg4cKfla9rsW+Cwot2qWeEnTXTrtqvgb1CDKESawvzTjNZJvusQZ4S8O80F1iPFTzhoPLA1F
mVq8iOoWUoOi3zXSPkVRMH1RYYSbwEz6NWgMaExgBAS3c8msCAbVsKSmM1A5P5tIRODwnNxV/SlI
/L7+npeA9HV42NSBDVfCfa4xK47AmpfR7QwroKoc7bXO3Ey3++F79FVvX7rOkuJuDxmlUT2JOodB
FEzQs3NwAdvJSiK3BhaH+SX9guKlDiI+20sCeisM9oyHiaC7md3R4QjjU6tQHgelsoeq2zUFDGxH
K1OoVSl3bXSrq7fVdA+zct1wtGinYNiwW9UgYADpjmRv1reteYLwoAofxsYvGeS5Rk+mp1x5GsvQ
V7vEmlpQ5Asni3DbVp7WXWK4G3fYaOyC48tq4Qa0KbM53+GLXi5yB9TqkBsBhL6EoQSVBO3fUprT
SlTrugvgdzhc3jAv/8aLYyVpeRdtcdOFPeQWSJxzYP4MSEA8zo0zZnM/uZ91dBpvW0NHWUnJ3oVc
JNmk7iSjS9E6abr4tzwCFqpRtE26ShanQMCIlHTyvdR3F0LryaIZ6GyiLjiqycZNquRslyfVSx/K
6AnLm2i9tfkA/wCWWfDJBVtnkQqPeqBVkqzobvh7xqfV1puKN/wKbycbju2o8uy2UlTy5gCw/OTX
QRc1HSOgMXDMCArDCs0loww1VyY3Xj2OmQWjSiifmsgt6v2QVY/DlNtxPj7HIfUGqXwtSfiL4QTg
AfFpBYWMtNkNHUhFOHpUcumz2DVxpYep5OkRrEKr7rs5W0D3DU4C84R60onm4iIn0VM6i3jAaFYl
ppOSHjCycDchwYhq7pK82mlZCWkI8phq/Y9O+xry5pLy1u3z5jjOewcQwkwaHUOV9jT+1YC4XZUU
mwi3Cv0Za4nTVl87Gdq0ZbWvi8d2rK20BOi5utQDrtTm58ifhqY7m0ZgqZoJ/xp4wvcXHsz20iEE
NZhNCLeq6KxCeyc1pn2bn2iqPxpBDAN1+Xcn8wPEkWg0HkxYdk29p2Xqbdz2B1OFuTbNYGyfuvVo
ejTsd2ZqOnDy3uksOsCMyh2r2GqyyapmC5WmcOYgFVOtSNEPaVfem8ChTvSnWpY3cYdNOX6BBp+l
c9NWwx+4pw5l/cgrhvZ3j5aEfuoUwwYb02bDIy2jI4QhH0JOU1sJAXxU8C9JdZPSZyFnlcX0xIcd
KKydI7yGpAymPb1b4v5GGcKiZvccG6qwhg4q/Ur21Gv5b7hp2l1ceLnSeICUeFA8cMIS9yF76trB
aWXZLjBZXRRe0gr0dpzJpMHf21Cr7CV7RALLps5CH9NGzwYiLcI3imSf1/y2lJANVUibQDkde8iJ
gQQY1Zmdm+LSxFAlhRkyHdB3rEtAGH7Ioj2Q6WZq74KhusBaHsUUq24jv2yHXQ5v+Aq7dyC6xUDj
N2fStfwFlG2bBTWYAi8Fiy5p18AW/FeKtZuFXwbRnMBAhdtzInZSAGFGvXXlJH8Ysh+k5hfUui4d
k2yz0a2iLiwz/JX0wu90fRcPFwV+01OjfY1ns/igva0i2Fjxcg+ZcCiZCGRotxwm6kpBXCqlNiRb
LvJYHpJgcmshDvAO9vVxuoH7w6PewVieUk9r4r1WQDenIseo/9qYuR/qr60W7vFyhkd4d2AAigxm
5+ElGsCqPrNCeEwLuJtq0+8gOucF6KdVsTMpt8sguUgKPWjqs5LhqUChDJp3L2nHHIpcgc7+8eYx
SeA8TCYrFpnbwiBYAY6u0JlTwZyuLb+rNEWuAX5v8DzCEK6hvTXGUPuAUMHnb8EV5yO8M69OxMWz
ltCBKH3I4CR8CA75K7F7r34KHPbE/WpXH/GBPO6g0u1nT1tI3bUKuzE3rXAeg4X9oeKXj/BTqPFy
hw4a/QqTOPkJ7lIU9rjWdMBp3NlkH3BLvf98yGsXlIKIcEZGaHmJXeQoM6qJrnCvRUM/MO9D4M4D
87tItnAXayg/kBcxNHMWGf/IyqiqhrYJUJJzByHek3SHAzwzLPocOMglXcimQCLxF5LA4P4vNBHJ
u+CLW6drmhwtIAxzcJvj5CjWtNfucdKirQV02NYtt3axXg91sYzSui5Q3USTTu66PYMLdS6ijYot
mcsCy3uUQs1bRrEWsZYVW93gUiXFyOXxKjnLINrObK5LcCduW29uepbATHKf2hB+Omf7xhOnzZL7
XBn57CfMf35V22w6qYuCTNXdlEJyytNcCFsmto53hbCIO/rbKdwbZuCzkItiiSbiQqnqkrlhx3of
9A7JGhXtR1eavW3yCV9TaMUu0zjz6i57LhsUdHq1GlxSBxUuq8ZnUvGa9oNhd2on7aKmGJ3aGMCf
lRQXDYRfNAccswjOqC7sSQ/rxHp6SsYESlvobJDKwJ4sKi8KDN8sYtRMpvsk73+rsYB9YSR5Uh7+
zPr8RZNAikfep6Lxvft8y64UxgD+gnI2BEGA7lySnEWTMkCMau5Bh0y1RNg+CDDodwOXto7D1XU8
ixOrcDRDY2WRvZZl0rciiJGeezLUzk4zoZrbSBJepfyGQoVScjYFslZjqjIsmABJQC9nUfZTSAyT
Ffypi3fkbMxoKIWVe7E9ewYn6c/iPCv9/A02F0pIf6IulnI4TUoGl07mdm64TzVrfhoA9Fztc3/2
5izFRuPbWClDIyBEYWfFECTfiyNC540YwziGWw+DuEGCt33RThD2JPkuHcEBhXKXxXttz2OUqSKo
U8KJM4QmXNug9RpOSL+edVZYUiPt2rq2QHy38/rcqtSVlGJ+P+pOzvgBNSuYt3YnZgyvOJp9s5S9
Rk7uw4lZUlA+G1x32IxcUCs9tWu4zdiBznsnHp47GeQrvP9GaLiqXb4vZ+hTnzm5AAsRj88G6KRW
I8JuZeK2kNyw6mS0AwlqpRDTuw+UoLA0M4eukZHZJAfBlDSHLP4BoI5larFDCuKQSj4h0ULrGJMt
q86oJeC3U1uJkP+NqISlUN6kud+agQ0uL4xMBJ7uEK9LB5/Gwb4sSrvSKxcSSr/kCIZ/eNlaXZ+d
WYatW6goxaWbRN75rvhwBv35dG8F3atjL0chKEIrXHfBpXFo3lkC/+TpjyQ9MoH0H2bon2/4tTv6
aq28tT6vAmq5NtUJH5mrdqMbDNrOVPIz137odGNVrijQ4pq8GtpiGwQ8QjMDTwA3K9krjkb+YNZS
gWJnTGyNjje6Nt3qZbELh/ZMlfFg6LAJStIRC2N6LUfjtxiy0dZzPHAKyZYjJLtSnEGTLTtHo3Gk
E9RxhnrPRAg/GsgqZoZ+muRiYxirBySaBvgfSpMffE37linG0AR417b9tyDJZTj75vs4mJ4//y5b
ceaFcvVdqpKpYVq2EhZC6GYKHjva8KXhW6ZTZG3BqWi1gMDFNNAvFu/0clC1UZlUHPgHzc0P9ak8
TBC2MJ9i9NV97Szdg0/nqg7DO9iKwRWqvNgJweyerPZQ7jt3S5V87YwGsxb+W7gZGGjji4E3I+9g
/s3cKM7vtUn3lXwL5r+a31zHmDfF1eTqwSC6rkqFh4ds4UPsEm0s5InNTf0i3ev+LWoU8rECDSuw
TR9K7KVlvmxeC6sDxQ0rA1RIgMFapBvwxIOpx4T9IEVH/A4aWwTGzdq9VtiqeZiZTKMvb5rXrd0N
aOL9K+r8q66GDiSu1PF+wju0HW24VFgkADdQfs7Uex5lW5f82iqeUcTqbMoH14TFTaR2WjzpISBf
8l3ho2JqB7dA1fqhAjBKD137ft8Ju0g2wq7O7J+oS6ZolshmpQ4tcwNC96ysHvRR//r59px/+PKc
Rl/bVHACQD5tmb2A2db2cT2TUd3uKGAXP2vukv0Wsmatywss6584i5WalgbpIg0NPBoN31umo5kF
MTcLFJXMmoT0HaUciBUS4o8MZkpJeKpRDLTU0bQ/H+/qC+v6hyzOCbMqyGCWGDB2vFfujLtZihdV
rp+KZwIxJTscNNP0sqUksrpVr+MuzsEA2mfSkMDDYlbwTvczbBCG0trNBHh2dxh+94554MD8BHb8
pYdsS+jwS73BPl3D/7z7CotlrHdGHAO6NRtLosCNApuVIlMtiUV3hVdsCYtsjXmZBBS9mldKg167
1lPuwFg0sZADOZDwe6xpgQZDhXpc35/gF+yTRL3PZUjL0uQ4QuJjmH62BVqHIRqn0VD8ItLw+3+y
TC4nk+NvFK3mJQLW3wWzlGRrlaw+oa6+1jKbCCmEj2tzVnlwFDd9VS7Uh98O9GdgYwYX31ljxwCf
pAS4r7MGe5YWMA/DvjxFF7Ef3XkVzXZRCdJi/dxAuVaC18aWvsEaP//6c75tuqszkEpTqg+Qq/IS
fXjtaWFY6ZTyMzwWMJ+Z9th31YUq7DeZ3Y4HGUqruTo3YuCWbqLD1iTFvSrS10QSgSUXOfCY0ZNS
NU9SMtxEWnHuc/XMURCBAkXZbWzEtfP7eoYXt4ZKC5HRAfuBhNpdqbcHPOBdntOd6ONTVW4RoFar
VtfxFvdF3uYj603olOb/tB5FW96d9r03e9jXMLYwv/QOKgF34WYmsMbNwHdSKRCF4F99hLjUE1Au
BlQFSlhbxPvCVb4XLtbOie0mWHgYewiNorFoCXvzcl5rHl2HXgw7jo1gSuQ69f4I7P2DBPWX78Pr
WIuMR4AlZGYVPqm0n1zmll6xnx1DZsN3YBk31s/ajXwdbHGhDOEkk4Hhe+rFCNVq7MJY2MisN67g
rTCL6wI+gBDAaKEj3LDy3CTSUUWVmHXVxsm89nq5Hs3idjBg0NyPIxqgpIlTuwQehIi6sqgEydu0
2tBnXUsrIJsFHj1U/UHCWtwCkIHMjWqc1wQUPzvjYSruP79k10ZzFWB57qeoOxna7DddG7ck/0mL
vVDRRKZbZ8jqZX4daFEHkTg4WVraA/70u4jhfQjIdbwbUA0uazQFrdnoKMGVXnmmU20VftYeHNex
yfsEVBuhSpZpmEUIBlpB8b2lp7iXwfLS0YgyD9D62v13s7o4MYeUTxEMVLEU42JPiPgZhVploW+k
WaMeb7hUbayRt0L81dVSGjXoAPPMQjl9JxshOkndfxlicVywSZK1bp5ATXxNg6ew2fj716RFwOr+
1zp/6ztfjcEoa1QvKQL0tuGxy+BEdr9THHFMz8XjvFIMZO/ROfgB5Cm1QR4Cd2jjlFpLr69/wuL4
UIBOk2SGaezc8ixclNYPs6XFVna5dpleh1kcHyh2BpWSQlZEEeaTHFO/qI2bCfJ/edj6xcAePl+J
q/sOWE2I0BoEZfWleBQEgnOONhXwGp7uoVPwWP1A9dimEOUznP9H2pX1xo0z218kQPvyqrW7bbf3
2MmLEDuJ9n3Xr7+HnZmxmubXnMkNBgkGBlwiWawq1nIOkhuTr/rAIvgXpXGWP9tKplZqKJVuZB3M
PmHT6+/IQwzNHFc5WObBRiP9krwW5CuJX7hk6GF44QG4sO6FoeKRK2GGCMPhlNtRjBG4pzo50HTB
eOMY7TVT5TgD1mluZVBK0wDSpTE0OIOqV7zOFNxlwkhbGT31c/FtQcfQ5dPkLYne0lLLxkwA6riO
ZKQ6vfQ8d8AWgHliQFcQeEzKcGlSreHXC6E/ifV1E82Agcuj18uLYF00gp/9twzyDZu7Hq7ZXAwz
GlRBiuMTrK/BB2YEd0KEGUZu5VBGq8kUCQwnkYChlMGrOhstsAARVmtgEdjli3xHuA1QYPHLZ2X0
4pvavbxM5jt6K5/Sv2SUNCMjdjlvb6YcHa8kp51OTosO5mQ91NbjONypEzrfsskD7ijHnrHCoa14
SjV1Q5/wOFdRxcr2aEq7yZrSiZKa4+l4CkNpJHCa2nlokSwYpWMkJ3aIplLOPrJClO1CPsVACzBW
cp3wv0lgjdd22kvqGsfGXZHPCa8EoP+icMMjZ2BKJaC/mLrEcBNdj5xDtcrR6ZUFaxuN6PAFW3OH
TgA0CoCeLJM5cR6zWo7c7j/iqBCl1y1Fi0UTMSSM5XLU3gonAwqu5GR3yPnf5gEPPpnpcpECNAG6
gP37VHaTZ0UX5pqEyyi4Dscw0AG+O17rhG4c1dbRUxxFsy2guaT3PWCOuytrd/lk2Vv8zxfQObNi
6VE/N/Byr9CbVUpvC6okZak6xjjw7iLTF30sloZJM9o26ssez2+zjSXcQh3mIK9iJ2rRtlOLPUh6
QUkZW46SV6WjCwhDLfP/uVzqiLOlEaoQ2AP+VJroXon8rjNSTy6GXR2hFnV5b9l+f7NiypI35TiI
ZYn8Ue8SugLSITAFKAP6vT169RHH6xGEVOXHZblMe7ARS36+Me5C1YPyL4M9kFX03yiT+tipQssx
CUwhyIwAhx6A7Z/quMViFYM1o73CRIM+2rOcbpw5ItjWm/QRGrqCMTKD2r+uK1e0SLVgArvXA/JC
1o7Z9eRqDkk68l7I/0MaYjRgKWEGj64S61GnNqVAGIAzZFKRviq8GQiVNprJZg+o9D4v28Dewg+B
lDLGmjpXTSzmQdKgKVM+gv2b439Y064moIswU4gim/GpJLwCr0Qt9YawAUrABe5u1rdx11/V3uQC
N9crbmG5Jc5Dgr2RH0Lp92xcy+ZaZggu1ED9JXvRAXDimL3qgCaDKPPhsrIzDRgYESxJA1zPJzRC
pZWjUIxwamuL2nD/uFiHSFLcUeSlZ0+fTef+MdaGvmJNxKQt3Vhcx6gmzyYkCbnsA5zOVuXXTM89
sO04fa57mP82C4tQlgWXl8iMIjaCqftsmZUS5QumlirL8JLmWgpfULrnqQozjN5IoUK1frXWMJrh
CQB84pvejHw/eGjAWokeRlffoynWywGIwrsEbK+7kUsOeGOtcvAk6HqS6JgC/034japc8s3yZqT6
IqcDpduD9PXyhjIz7dujpOKyRbdKIO0kgl/8qr6gZwCNyk4VKEckeDInuq/fpCuS6Vffq333hG6n
G/TeCk8NxxnxzpWK24RiXGdwTpMprfd++iY1D8v0fnmlbAOw2V0qcEuEtRPw5CeBfrLr9WDJvNRV
vyo3swNw1H3mqp1jpXe8Pi6mafsQexqQ2xxqATaKSDKxtNIwvilJfL+a3dPlpXF2j0axWNNhXfok
yYNm/W6lqh0pvTflvIlB3kIoGz1PdV/MpoKKhfJVAXSwvHYcL8eTQDk5pVDNWSJUzuraOSXAR5c5
cy9vFdNGbk6DfMLmNFRLWAuhQxySh/uoA23n0tiEoXSe7i8L4l1memK+WtHbUdSwkT3qUGaRHJdY
vQdA4be0iHwtFb5oEvrHi/5lqNonEHgBfqEO5sTcm6PICed5+kHZlWFUhDkvB4SbyWy3SWiPo5uZ
Jef0mI0UG1Nyan/Z7O1gpqM4DivUEC8jCbkVw3oKv6KDvX+BIcNQ+Lcm86yHXLTFr2i7dTBo4E4v
RvOM+YEKzLe7uv6e/pRS7/JJ8LSKsi1t1NR10YBDRFLx2tUw5hfuL0tgzqEQJkh0DaLBGZ1151o1
T6sujpivDMiQq+xItgHKwHhPCkT64+SWVYDeZndUHnnAIeyT/RBM3ZhlVHNFQ7o1yNbBWbr6Xpty
TCvNnC1k35oPMdSt0RfJAOp/mweT5kdTcg1q1sqGQbVRl+fhu7Em5zHz/CGMrHmjRovQqtaYRqCK
v8/30Q50t24UYDLx1B3O97rE7H+OZT7EUZdDj7VxVmYUhtWACEOfQQDCUD6JGnMPCaQF+vZV6xOq
ctdqWRomsAeTU4KEBPMqICv+nUtWkTuQnPWm+LNeaeBD/i2V5qSYx67IRDFErWFCuwRYYREbc+49
+8A2MqhaSiFpvRKVWR4Yj+0+dsrbcP8+uOuXyq2d0uGpPLmun85rI426a800mtEs5Lrfhyl4j7Lr
tauDVMp2RS7vFvE4F2+XbzfTfmwEUncM7ReVVIADMDDHGv2yyA9rL5clsF/HGxHU/eolPRGjWkB3
hTAgFZAUhyGyrsJedhoMQykrSFBbsBEv83psBPSyrum12ouma4iNt/aVO4cinvHN89IrPGZJZufH
VoOo67iGdbz2JoJhwqglxXbikeqzEeS7NnK43T5Mg7bZCeo25ouRi9OAze488CSbBwlzprbxRniY
JuRlm8FO8B8XPZhzOTUqCpbKetAnCYvUQJVu69G8W/J+L2BoNJEbDjkCd0cphxRlZQWKTqzRagDH
XPtCZIMv+dBcr18wqLfj6BZvaVTYmw5VF+dEWudhLPm2vAP9Apqv0SBDyGlkvzyg9jhc8a4p06x+
HKQunltxI0x6sxQRLYoHtHwfAIbr/RsKDfblxHiNBqo8UFRSB1dIsQ624BLdwoDWUcwBBf0/1MkP
GdR5DRWG8UdQVwWx8rOMS8zDmbdNO91VtYY8c/e1n2tbMVY/ywyYV7RfT2g+CtH7Mk5emiccX3x6
MHw2gB+fQx1orDQY4JqA6KbdRsfV3Ivrrt3DSyKVNr1i1C79Yj13LubZ1sLtHdHGQLXD0Sli8i58
Av2mQXNAK6xLmgeRDMgkw7wyQHCK6bbruTV3eFBeldbqgfPkeilNFyOih0FFm7A+d1wMGHK+l76E
8j3aski5GUG7SeSFaXAVb7rCEfcRmMVInqX0YCy+/gu4cWYK1/rnFE757E2UMsqlhBmhk1lcvCWz
15fyCkzJ92MQCQ7vDfk/HIQBtBYVhI0YTDm/TVoP1njAl5IgxTz0d+1jfjvcxD4ALZzQNncxAG+k
n8uOm5EgzpTeXlMEvjjQHnV0rlO+z1wzcehSJM16V3RITp5MbognntmYT6DFMv5baZQbHMUIrPEd
UtJEGklEZLMDnppxp7pIKO0WbCxmgkruQBlbroI+K5AMoLpCKVEmjLU0TyhKG9b3WXgq1rt45ICQ
M4MkU/yQQYUtZhjWuRBZGgDUBk8D5au5Vx7WYHVIsFm9cOcdWWafvEXARQnqXJX2aHGNDm8DdSL0
D0Q7ZZe+a1fI5uwI6I7oF18Tyc6fhSceijfLHG+lUqbSGuemq0gqPI6+V/ng9Cp3golle7YiKPOn
JG08tYYO82dPnuF3P8FhYMdHxUFzvjtd8cr2LD+2EUf7sUgrq1EoV4RminioJe1RQ5Vk6DA8jSlx
O1yQIZ9R2vXiRn29bGU5e6lTWlm3Mpp2whnp3Hmyy+ygYGD1/yeB0klBKdtqHOocvWM/BqHu7LEA
/OllGczC3nYDKROy5rkFzFj0JIx++QQIkVm2my/l3fStCSyv2BvfokALwlvCkVfFdhPa6PoL/siA
br+CMi1AE+/DPIG5zjGfqgcZZjpSXzh2vmkDxSMoj5W/vETcXkNmrLeVS0zPxk2YeZGakT7g1QcQ
Bn1AzTvNv2na+KyZfYyRs1zz5lK7msr4lyabj6221M7lA2D6ju0nUL4jrhbTimtYgs6LHqZj7ae3
7VtzA/QRBxlle/227Ia3/oY3pcvMt5oyOl4sicxb0xiLGG8po9SMMVe4j65yN7pX7yQM0wBaykWx
7z7xMWC3/uAslmnKP4TS0J+FGS3pGMJhEUcpZ8BbsftdApyx5C55Ao6avbzFlaM9XRbLNLYbqdRV
TUUtnucSLAztEOTpVyEj4BaviczrKWUmFTd7qlA31ogjRR1j9HaSKW/LVjEqaBOWyWIf7zC5ebD2
XHvLNICbtVH3F4CKhWKuSDGByu2LGnrKa3KlvQz6Cd0FDHyO9NwehWwHIDOMHvxJG5wpG5alYX6G
jJqc3598qNW4LmMEIDoQ9woAk63J+hDH4BqxUEuLq/tibvZFJbl/cqIfcilHNi7rGIUGXuRzHSNx
iEKT7IQ1AafgZaRZESyG51VFInOqOg0RsHZJXGWCiSaqbNklANbIdp3Y2XWtBIXMG09gK9BGGmUM
DDXN61zWcxgDMkyCei4aT4G+UMMSmG/RY4Xet8s7ybyRG4nUCfYJZrXbAXkv2cLIQxe/jErhpW3E
K7WyAnJMVyJxiI1EpEXpqYa2t1okD041qI4YaNsPPmkaGW/4KShm/XMri/ImZm2Ks0HGUwCgfMKc
cuN49fte98FW7ViAVhEWdb8mT+oyBJe3k5lr3sqmPEoP2pJaQ1PD6cVDyDCbn9kzQhERTA2KF9/3
qd28hMc/evNt5VKaU4xApIxVQKWPvuKnA6bGzfLUFCQEuWdGdoU+7T1nreTMPj0/NmdK6Y40KaUu
GGStt5LfP+XAYFBd8X1y0awJPCleFZLtrTfyqFsvC7KSgsA3D5YDprK9dVdeKYcIIA98NjXmCM52
P6k4dpHIPJWFe6HE5VHv+2NejO9RXN6PghUUcXrdrrEOMsHuANC051DTv8hSBtw9oPc5spR+lwu0
JsfrnbYqAVDsd/2SiTsVIHjA4QEoDsJWPLhxNka8u3wqRLkvHMppAmoT0hjRbAjgEMX8rwSkEbB2
1DrvLhM39lmECY55FFN0YGedW/21jxt07ZxyVgK8HIZCLad7HdGQ3wAJnafaTO+tapj+Bae9ApCY
c2ktphsXuSKnXvysARKu3EbqT2Pmpf1IxuvTojZiKOXKwhRQoBJSVUCUgufubtqrBd3OLTfy4q2H
0iyMXGG6VYPPTJUIGAHfKl2yAZOM9PHEiy2ZB6WD6RDMp2hslimjUC6jLoUzajVaI2W2lGVPoWh9
h3XaF3P/3KzV/aCrQBlcC/jutAFOiJ4jxsf09GWdZPu1zYdQZ1hXAHAbBAslzpvR1XykgR6to/TQ
+dIh3qWH+Cfwqy6LJMdFHyeBhwEWOjj1gPF6rjVJARRLtUOEEMnLVRctL004O1pTAElS3w1T39mq
qXB8KTOLsBVK6VCkJ53QCcj9GcB1RRXJ/ClhVL1zFcMV3ew0OXh5lZ91CZcQxF9oDlYUUzp90Oay
p72Jdk2wVvhNFi5uncVuChLrOupApaY0XBSjz5sKcSd5yHXpKKaeb6qqw70VqV4iPMFM345kSTDr
mul3NWCivMFVfaOxgeaRdWjL9IC/zAt3yamdnyo+AO11iCFUzEXQj+5WqAtxjqU8kFQ0aBuBGKre
oKXA4HqXFR79OOM4AcGiY9IIRFbAT6djligckGAjpKTx9aluLKPbNXTF2xVZPTSh4onECWs/B/Pn
AqnAJarQZlcloumrwbiXrlpMnCqeeMWL+VhaoxrIdhHow8/oSVaoD2kVhaY/RoVTCq1XSK+5lQZr
x8O4ZJ3XVhIxUBv9zNfUmGolKoJa/dHm4q5CGWBVdsAZe5fX98t3geGysXubZVEhZq8XY7aMYHn4
izBjHDxrrzxOnmCTPmXCnKHdE/pVgm4TZr5uq35t/IthFkZfIb4EZBNAFEN35qdmRiDs5eocg47h
TwiZGMb1TBrdxVinSV6oIo4TVmd0Fw9Ta4BzRjAmPhJNxRL5HaGMWOxcKGUKkCfuu1lPrL8oUdAO
fqh3RqB4ic+LM1lWB8xWAHWH8yeAQedKFCadZBXlhMbW8VnF60SNvpTSPjO8piaIhibnEn5+ESki
6eQVJY2wG9Gp2RY/yyAPBFfFo9ZdlfJ9XD1cVlXGC4XIIIh3Gnp4RdoxW2HchkMugTtJ67/PU5Lb
pZ58H9bhZZJBpQUuqsrplaq2+wIFVnnWOCEce40f8invCGrGRFtFnJ4KALgECM4WQCIzg8MHxDSg
22VS/nCcK1PpR9ANAiITjTfJcjKgys1fBpQ/RsaybFuBVGw1ynPU60ZaBNVYBdPSA4oTsAyZ7ALg
5IlzhsQY075oI+tTLiurBTUEFJq/oOdbXDGiipSlg/hpAI0NzNwNwGg4AR3z2GTi7DWAsig090o1
DfPQGBg+EKPp0EnVyyhnvqiBVOPy2phLA+swcFGQGgDKzfmNq2YA0ChGDVzEEcyGNWhfQePBC7iJ
7f+0fxshlHI0BSaBZhFEnn/Cjs3cuY0wSjFCtagXfW5wqXMU19sfQCGxO+m/U8viWv8jBeSk5/vW
FObYiGpWYNSgsYtGdI0pd/r562B+vXxATA+DqjqCejDWfGbdTpQatGkDlE++UQ9W565XM8DtnWoP
CH5tz+/AYNp7zDbAXikGQGXoWGiNlyo0h/hvhiHCZf5v8QZYQQMmNUB7AoQ4C2He+S5GRiEIOegO
/TbWHCNGV66nFD8qsXGMlaOELNeyFUXFJ3M/a00tgZkPGFk/8lX9Io4CkJ8NC+3/Wn8DqP29MsQq
z3SQFXxS/c0K6UgFoeY0jTi9P2A0Z14zACrJoI3WPyMc1YAAA0kwEI4YsQi3UYdt8T+k0VNaFqio
rTiDNOmWMKUZ48niL7ekjnPC1A69yzeBaao2Aill6SYd2GGRAlhzwBar8g9h5nTnsjV/I4HSEcxa
ztoQGuZf3Fq/NR882jt+syP7Wm9kUYphTjqABTHldpL1N7mxbpv2dMu/00ybiClCAEQZKuId8vNN
cL4aYE6IREBpjuF3Ofmpl7dyVtuXj4e9oo0QKgUxdQVgyyWoOmEm067X3W9mMrJ//Kwd8zpvhFF+
S0kLIw9rELxqU+mAAWRNgHRax+j3BfwUYJu1R87qmPHGRiDlwwzBqLTIRBxFsq4AZpW/9RjRAAK0
O9thBxSCxZ3H62U38ZJijDwzXM1GMuXQ9BEs5mWCpWaLV/0CKmHrjhANMpXU192w2detL/oAh+c+
Upk37kMy/dwAu0sXhjrURhfqh8pCHr+tjpx95ajm6U5uVLOcmqqqUtAQ4innztjbE/mhgFYCowhW
T7rho+uy7/lmXdQ9B0RRp3aFBZc6ujVUNcJkK0gJraA9ZBgzurzC03zBJxewkUbddKPN83xo6zSI
AO2N2Fhx5522a4Jxtx6Vq3C/3K4HUr5LXjPwLkm3IXAsUL/zqt3lD2Fb7M2HkOPebLUqrELat1i2
frOgq+e/x+hciZTdaTR5WTAdnZ5KJAnWrN9JD6obPi5uhXHJkFdV4ykTZYLEUdbUemgR+yFHVkaa
U2f9blZ4po5tCwBershIHX4iIJNHyawzSzf9MH8Zi9sZiFd9ZK/AZuScGDN6QN3+b0HUicXDnAml
+pdJ/W9kj//jUnzIos5KzUx97cEm/5fz2xBL+jyTxrIrYDzTgVuEvig0up8rYj6gw9ecU8tfVWRm
qm/hxHn0MhVvK4Gy1mMT1gXIlgSEQoSTu3EqZ7kjY/O/vREvm8eVR9novG+1RE8RM0e/SDY4fyfZ
4BGMUn9BZ/EEcnaQboYKi7U0QakFqvjuvR+O4vrrDzQPc7hIwWKIhqTWz49oNqS0n2Ej/9rA5PA3
zfi/6OAkBpA2kFtZ1K21BkNAXzuIiyfD6d12n6OBzCOZO1nwZZ+8rnnbx4xVtiIpDRTExYpnMf/9
IlWukwPQjXcSKoxjwI/1WFYJmWUTQLJoaQRi1/lexirMLsbJC8xU/1LEzJ2kF9XgZexZGoGBamCl
o8fwc5shqDvWRZlMvG80+boTErdYuRMIxC/SB7WVQd2qejCssTWxa3/0wOBJo7YNZHNCG8cYF8uB
dFmsB9JPbDwDuNtWRQB7gB7qss6zrLqlo/pIMNV0tEqdH1PYFoYcz1kUZADxVtKn1gRb1liCjUR0
L0tiKsRGEjnLjSNO5jnFKFAb+mL5JQQIpfQiKf5lEUyLtF0NdYGhh7M092AGTPeIqZzkELsoQpJJ
A9UvfNAU8jJWp+bcT9qxWRV1jRMwwSyYGCmBHdi7KSY6T/AIimGr9uKDYdKwQazur47ui+iPng78
i8a81ttFU9daGQQBANJINJEnyN+PKnCa/LsnHMtubaVR16ErM9Co9F106skmXdJm9qUIGneZQRqA
Hixw8L5yTpV5y9GDdUo+AWSV0tEIPBRFn81lIHba97Ar3xNDQv/gqIP4zjRITVC7rZXpYQ4TD7iH
LiACDbtq9IOyyCt4BRTerCkzbABq9D9fROmyAjinRS1hE4Qd4aMmben6tRFIsNq8sIFZ/tjKonRa
a8UZzZp4K8g3pzzsb0wa1TYWNFD+zsNyPQXzkDfro7QauZus1eJ/HOF/jiSYVm8jj1JhtTT03Irh
2YkKJ1d/h2G/4xbujpLf9unObqRRKpxGbRVZRSNA2uqv7vQgf5vxL+jTfUBigRfoNwocn8OXfVU3
kinrrpSZbKUmrDuJ0NY9ybX8js/GgB9iMEw7SnTIMOq6CB9Jw6gISmRloyAgHGz3EgixzClIMAdj
1OOOc0EZxwdJlqmAk0VBvoU6vswYNcFaQTBOlqXhOsw2iZz+XdjJXtaHMOr0QqVL1HzFfTCS7Koq
o+u8qq+WaL22Ij24vDCeKOq4+nmpcklIQj8sW9lVBN2T9N5fx/BHL61vl2WxfBcqgOgfxLyLJBmn
n2/8YzM06ToJUgroZhVDa8oODzr0VsRHQksVuRLvtcB4Zp3Jo2zYHGdqJyt/HVp29f8Nds9kUTas
kaxxlVt4yeW+dyUQeSJtCiZRJzVPY/h83We4jDOBlAGTGqnK0wm1cjOrPHFo7UbljNQwwpkzCZTO
W4uWVyrYPAOljr9kLRJkzbsQyZzsLFMDN0pBKfsEQO9J19Fx045wMfVDDA6mSX+QVO6rm2Hyz9ZD
6frQo9CfDKdyFUm00XmSP0tIbSXSY3wCphrVHGyrvxNS4g0htpLGEz8ov3LKPC4A16m6ikY7PMDP
o8/cVKbYkMDrmAAlS9Rfovj7EP/RFZYVYmxV00Rh8VzIki0z8rALMNNjZ0CHc+HJwO/ZGc+6jQEh
IFkFXE9NFIDyZaivo5hvqqQN7jR+sbEa+ZqBeDUdomA46IHqqM/lKzk+FGvL04bO9wPQwefi7l94
M+YlQ1+WBVhAUflEoAGKsr6e9BmcGe1hBDvA/Ehw5SflODpEaAhYd58318Hw3RLEnSiyVMmih+UG
TQcubaOFfj0ZrirdVoYBgP77EZD6afrKMcnM27cRRvzeZnPXWgLFa4Fhr3J8JAtsv+rPEwYRLT/1
LS9B/wKoqZE95S2SFSegHcRCBxqG59CJRilS2TbJUg0KecdEOw19p4Hpogiq+fFOtMHLxQOuZNwO
jaBeSOg+FmUMIp4vNEvFUp10Kw5WUKDpVWHHI6ZJ62fOfpL6MKWsqGvK6B0CCIVo0pXPLkmGuRvy
JCBdH2YEroH5WI5XsmgEYf9YY47VAAo1qLLsy4IZSgO5SEZgTBvVXZoFJYyXEW1iMWCGo8JWxpdB
8TOQCQzhaoN46bIs1ttgK4wuEbZJuwhJBl9Xi6ofi409DsJbORT3plYFYnoHXgLw1YIec5ZvFsnk
wXsz5QOLEw2MpibjnpCz3iitqZRDBQr2GEgfkj/vJZsk261gvZl2PMxKoob0eW5FUV52UUIzLko5
DrrqhxEdU+WoCG9ahv8HLOjsTfr95b1lGDttK4/yuVEN9rLWBFz00GG4c31R87cqqR2hCurmbREq
jtqwbgVecriGaPfCH8pnyDUoUKt1TYJ0aPy1/bqUGMbpeAfGk0IZmUReY3PKmiRQuoNYP+Sgrp+T
98sbx1YKXAEd/k8RgXx9rhRrZgAdyahrjEEq/rpfd2BGVDGiHl4t4H5zOdLIJ3/Siw9pdAmtUrW0
qJI+CYT6pt2v+9w191HvAoPBAnZq4oq8ehrDE2Es/Z/lnZa/0Xmxl9Fmseo1dB5c405nJ/fdTeiO
aBiJr1qnDKo3zhIZ4dKZROrUwqJUY3zPb4lkDiY7gMXYJlynsps98uppTCXZLJAy0Hoqh+UYQRXn
OXby+FZuR7u3fl5eFMPdna2J7PJmF7U8WQASngMuKq6dwqodPaq8dbQcK1k4UOG8AyPr3YgCyaGI
PLxVB1L2PKqtUzcRTwl5J0QZp14FtZrR4oR6eG7ohJPXhGDMnb3+WPgCsA1fLm8f74wo62RJqzVN
egY6mllwMSLm9PVdnfIIQlmxAXLqooVOcXC7o3R1vnWWWEbWagkRmK9QGkdbo2fulx85AScOptXl
xiKMfTyTR2mFBY5szLWp0QnBpX8af5BskPlj8SXPrIFWzwtpGdt4Jo9SjVJts8SU5Sgw9aNo3sCP
GMX3yyfFModnMijdEEL0H8rNEv2Bj2Qvx0BYJRMIeXoOOV9jzOanOK7YmA6iPD2LqvYoZDzsfY4Y
ultTb1pFqMcoxuwWSBSW/Vw/ZAWvmM7KdmPf/lmMQnlEcazA9JiWzUkXSCJyEH4Z488S4xEYchZd
YBOsbh85E+kNTcESBMjZ0i7e/jvQAyEo/PgOyvpGlpqlCOhiQGYYDgojWvwHsGLnIqhrJpcLQPWA
aXtyKRLy3EVGGiYI8fI7BruD8OdlnWQYX7RWgquP9L9i3Jjy0I2BwSm0K1VBUUx+3CBGBE2uCQpt
veHYqdPDmnLPW1F0hGqUoSrXK8K0vjP3Iayv0meErR1wQcjjV5mT6SCYU8u3th9rL6uH3EYH/n2y
gM1Bnr6rwvAm1s0j3qSBpq+tnYsx/hpDyb68JazU99mHUuoGfwiuYKWvAoLEl3kgMV+v0IJ8RcCc
+mB5s75WHL/EukabUzAoxVrlSABM+Ionbdf4alv4y3o0S26yhfEQIn20KmmRl9DmSrmKMIkzqx3q
Bu+7cV/ekhl6LQBUAR/UhuFozyRRCSQllZuk6toGcIais3jkPZC65p3hacAZHL+hD9S5fGhMPUZz
q6YikQn0brLDG88uZ2olJwMMEaY2ginBfE9xW+i5Y7Q80H7m0jaSKCPeCxEoPGvcmGheUbN8T8Tr
y0shp/DpnmwEUKfUhUmxDEsYBVYR3xpd7eRJptp5LN6FpXHHtzk8edRZJYYOfGlJg7xFs8Eyj6GJ
pwWwyO312PFGF5jHZKEvUjv1INNvG1ghaR6ylVhyM1BcKLzllsgtPIQ+SdxnrijCbmOwOuGVX5jH
tpFMXTFLKrVEBvN1ELUgVCkKN5Q47p0ngTLdyQKopTZZIwD5Rt6Q+U08c5Sc8RDFXDCGBwzVQHcp
fX8jK8qjZFKbIMvUO60BHGH1mk8PnfC9MQ9jDJCoy5rIKg6gjxtM7YggUNKhSXkjtUrkRdTJcYH9
U3TILLp0HFwAgmNGiJBucgwhM0TaSqRuV1fOdW/USFmcpxHCq2nXcbrUWeNCeJZKJlr9SQs3nZzV
WnSuVSpUYib0IuWo77J8eda1/moC+AfAKISH2sgDa56fjER5vry3DG1B1z+ywhgzQJ8H/TQ2hHWe
lUGtg6E9NuGNwINiZriU7e+nH8Na0Q2lbuIdMnYAe9Yje2kmu+PlnllSkPRRVFXG4Mwns9sPMgha
+hzIsXoD5PsBXVgvczu5l/eKofdAOfyQQimFhukBCwYRSNFT90vKcxiI8r6s0ZdS1/soGZ8HjTfK
xeoEPpNJWeFciSdpMCCzyO1Et5Fm/pFkNiJOAEY5+ffiq1zZBGhweOl4QSBLNQDqKEs6qqdg16Di
j3hN12U1EjzyjdQZlcRRq9fLG8o8Nkz94VabmMKlE71WNw+91CEvI4vLUzFh1iXsH4qCl989oSJQ
rgxpZDTBo7mNFCjId2y9spB1Y42II1Dk+WYCYJgW5u+dKnmjJTnCsv4EjOIjEsTghU+eO0t5DMsE
+LZh5CilcjTS5rZv09vGAN1oUXiiUn8PpWIfxqlvTjJa2AQAATXRTlrzJ5R0fvWzuA9TZa/WZdAW
6fckkp1F6V/bVrmb0vDnMkmJ0y5oJVd1N826Z2DG78dR2V3eXdZb+WzZlL7qWjmFYtLUMJuSjw67
329lFbijlT9BhTjXg2U0DdAHoX6L3hBTp5velkYGPoUJJPU/MJrEi306UlSarJMv1emcfVsC3j0F
D3VQAwPGTXbgZQbDb24DakE5MZfyVsfU1Y1Acls2OhS3mWJ1vYmcTVEeuzF/1RLlCwrjnJIny9fB
qcLLaZgUQRabunVmpiaZEAFWGZBPjSN7pPjR1gEApB1UsoL4YAjBZT1h3fOtRCokaSUkXcNCqQPN
uFEECUw9XM4l8ivo0zIwaK8hJgZjCT3kq09WXmiFVqO6v3jQxCHod527oNbvg/hvp/LA9QyLJ5Fa
lLFCQWUL+rFU8ZOogUpK05qvBZAqdpkEDg0BE8atkh/GoSjtSU0dzQSdcNk6mGgBAaNiypicreaH
ZdBeezVM3GrtkVdo8/e+aHV7EWXTr8sFEwRCLTqCpHzvkmpwwFnldYYVNAUGU7RWPiAT3OROgljs
xsL4AQDnVGkfiUW8s7IwuxqTpEIhL/QWsb0SBLxGq3ncaUJxlJr6OouBoZGlT5OeP4ddfh8ndfkY
W+rcurIA6rgstGo7A9wRCEXVEAOJVjX4vajZpQzMv0UTx+tmWuSHIRNWp1iH0u/STgGuQqMtdiUD
jE018atUZd9rAi5OLCSgN7N+NX3jxeGMCa8urJwS41FeW0hWIMjNTTKHfiZMX1O93hXS9NYAcVZs
00Mhzao9CMuPBWYQXB6hp8fZtbmOij1Ni6dN/b7OpWtQ1x9bXf5SGUln5xJ6E6JeCCqzehv05cYY
oy9KpNzXyjJ5YzMfZLG8NRvtFalMp9T0yIOuPsuS+tzV2nNaLTdSK95nUi64TZw9WpLg6su005u6
9GXBlOxR0jECXdcvkZC/9FHvjamVIjdTvGYZgHpE/Vuio1IbCzrgQMvltlzid6VZFt8axydVWApA
XvdOUksHNUpau5wjUGQKjTfH8qOsRwfkBo/zbEW2LAP7KcrbZ73tRLQzWy+IwnfSIuJt27a3AqKW
g95brp6PkpuY85u+zDsF1tkuc/N5nMrMTqLxWtLXw1oL/tQMxzmRALoxGg/ZqP0czIQoV+l01vLa
67J5U3dQsazME2dY4utEVpxJCnW/rcD8naU6PlPaz0MxXQ1CaoJ1Pd0nunk9VsWN2ljHsgP1rjYo
rS327aspaC/FWk/uNAhXwzj9qEYlBtqb/Bqn0fUwK6Hdr5onKCCk0gXlRgrX67gPd6oJjNE5jw+C
sT6la2m5ypgGlbS+Dr1+SObhMRy7oKpjT4yl58VYB8R/w+QkbXtvpRNgkq360CbNMSsMaG00yXak
iaHdjGHrtkPlq7F8I/fRUzyOjVuk4t2kl7nTzuP/kfZlPXbrVrN/6BOgiRpeNe6p57lfhHbblkQN
1ECKkn79LTlAvC3v20pOkCAI4HPMLQ6Li7VqVel+UcokpEl1oEM7eVXeYKZt6GuzKujKEUWQqr7r
G9vyVCEZBFPG0VMUYyfTOmgqYgeD7K9TbfrItOaZE36D9lcrsFl1KKc2tOoh242aKk52JX9WqWLv
uprcUt18o7Bd8EQBKko5mnu1NPdWPhzcrIsF0aOE0btRQFkgpc0MAd3q2FPaHXVrhDSY4Qweq5wp
mLXHjE9R1ziBTtO7Lu2u+jLdS8jJ25J6MEf2ZzO/NkYBtYf8EdIdWCcmR7/jxkmf2M9KSY7ITQLZ
lNh7EHtV9R7HcD61VnHqze4uH433Rpc7mRXIqvpd21PIt3y6mJ1MZbvMgWW6lsFsWR3DwjFORsaC
hNLHsTH2Sl17JkcrQ3NnklPZwSPTeUvcwRP6A88eSo5QkT53sHdkLD/mENas3doX8kVP0YLjvPVw
94GEn5clr7L8IMsZt5GzwvVrBtpW6h7Xb5Tqyabw6hBYNVqCcA061IyGqEb1BhW9wEPjTU7iTX3p
MVrudDW/Hq0qTFuCjQ/5BOeqM9KfJBVHkUK3xQJRYL4Hl9vLtMkzLfGqg+ToYffe1nn2AO4/9xxO
8QSZs8No5ii3E+QKAGtJRm7aBoV/RmSMx0oIfiTWB3G0SsJUwSnRyeDrVX2r2UmozHmUpsbDZJMD
Z07ElCrQ2cmtySGz4FAw3Dj1bZF9tw1+1KrHQW+u1Fy5yyrhV10TCmunD+iaTXPP7icvRcgcaBlg
K+8Ng2OKaJhxuFHoN1If/QFFjQERyB+zazHPtx2ILmN7b6eYQeeqHnLPyO9ozUIzEbuksu+sgXiQ
gbIEtO3t0sfV47UlDR0Dd+0sl0mF+S2uI6uyIOhcBCNQglRRD7Ohwn4pJ6+9dKOpUiNzqn3eq5av
qSzUTO3AGpF4VtndWaP6PNoIfKX+4FoMFB/VCmYLihaW1e0Iza8bWBR1bvPCWTX5IxbWM6bumEz8
NdGd70t9I+iz/CmpaCQd2H+rd/b8gdvrZFX8bdTJK3PkjqqjZ3dGMFH1xLh9NcztKet+cjAn3Gz2
EfG9JlvwSThWTqmf4y8CRTMubHmqTXrn5t1Nwa9SFVm7tI9ae2xqci/cKUrH7K7qjIOBjIC7zxXt
vGoRtoa1RL3o96Hx1+anMn8tMyMupBUOw32qmTvisP3Qd+Hy1xXlDa6yQyaqo43Vcug7B2zFAAMr
HXQyKUitVhbYLd2PQxLqjB5a4nqcf5oWoLr+p0rvSWr7Ykx9V8L8i9uBraY+LToflJtQAdtSdjhY
Ob1NbOu6cj+sonqaoQiRauhTyLTa9Fzw3v2hdILUqvy++qTUxN2ihPrID7Zthsqo76UGlfIB0r6G
dnRg2pHqSmhBCsQWUGdX+AGUTi/jlr94MLUC21HJwtnoPW141Yo57soTLepAz8s7laR+001+NnZ+
qhihSSF66rZR0T/3EODvDAgxyxLouQ2qIdxR9RGPH8Of5ZVVIdOwE/Bu74cWuxN7yuSo8WcC6Ffp
OcWDPrpXCdNv7dEIhE68EucPrCRfmY/GwP1WPCf9aypTMGOcQMkh3KtrQZZ/l4RClpndTPRdLYTH
pREapFs4qp6EBtposoDShzZBMRy3wSBH5GuQCpknrxZOkAiwdGGTx+SDUeUQL0ELZoMtrsN9vshv
uqzxSqkHKeoCAuG1TCjM9RofpufWVPgdVAvyvEG0v3KRzho6jm/n2fKTqCkaA8ugJMIzSes5retP
gnm6XV3Xo/BJVfujdAJVLzyufPK+C5w5Q3yFy+qIQjpSYiBdJyHuC1ZErC7C3IyQUPpKd2MSFiZV
DolBuBgjb0PwDYYaF0nmyaZDiLq1e90brHtHSQLSWIGWkn2SGp7V3ZpI5sa5DLTCDTWCZtMkjyYY
IZuG4+f26OeufjQKnLn6w2GTB2VBP+cyyhPE9fIH4oXXpgpKkfP9nBn7QTGjFLHEbJ5c2YaDbL25
rP0Gh9Y18I/VdUhlFkCuxVdL/GCT4yFdeSiXBJOKvmXyvW9crzDsEHqPu1lrEAkh1TS8W/W8T9w3
U+vDsow7lV0R3FFm4xz1tnqulf7aspX7lkPy37R3NlJ3ZC3Yyz16wqnvjvS2ZLlf9N2BMRLApMZv
ZHPTcubPBkeThu7DUALthxxiAlgIDKzkjjdbgKUcJQSiHk3tp4PEppqVaBbtbh6Y3/Pem7DZetxF
XdO9azmut1re6CmuVS4RYrOgxPYSJcSnrG+91PxGPJNKQjeXBmXyo3efEM5PCEpRItDdzPTHr19w
F6Bz+/x5tYJ80aPeM+jNN7GqvPSq73RPWlt6hWt4mtgY6lJV6o+xVu/gvEw5F07CYr2DuH0dJSAy
axQuhSz3FqdEDRltvIXHXqBa/THoCsAZSQOvCZTtYkJMfN6bYE8lvTLqV9G8KewDJrPe1zN68U18
9mBdQSclWJYuZwmgE4ZFn59EFn09wEWw5HzNVsAeVeYkb4tfT2JYfqNdddyNd/8ZUe0SbrmQ/1zH
NADcr7ESOnRkLpSiiV0AUm7T+o5Sgmt84ySvTdf5Zb2lMHTBbx2oHtTnwI1wTOjwrjakEOWiJz01
uJDH+5ESbEaTwTOAI5fu7Oc0BRNRmP2rtIsfrGqfjDR5KCnPvVaxHlMzQ39TSwoPXMp7sClhWmyj
f6xtN4CPZRHXqMSvmgK8dsEMWwsh5amsRabMWOQijUwHnVRiSR+jedqA+C9hR4DEXMCoNsQq11VB
2lAzoSq272w/zVV2BKvoJule/sGOAhpGUEDXVQvE5z8RqtIwWgVVNKCcN9bB3jm3uAhh22Tt/pG4
iIMCkG5bC/6GEtCfQ+WdXuGOBWSkp0Xgwveqq5nfiS1y4IWNi6oIaOtLg+vSY/PnMJDPBXGdYZjS
wuuJQoA3q/zSPrm4ADTnpki2DuWFHXE+4LpaAXCkT02Kaoh6QFJg+nXzy3oWyJCIjUPiLaXBGm2U
tbKB1W586a9ocYYuTrNK7DFHBLfSF1XsMtrAcvbQYsu0bg6IetOR+UJExZdCQRWdrzoSwlVE7XUF
Kpyd/S9KZI7q52cwoULuJr/6sGOo2gMDic1kvziDb4XzS8j0H6Mv63D2uUyjuUo5FpbudR9anzIa
d+lJjTgEXSKA5lvruvW1q2Cr9A2cGiXG44EMSe6hNeFg6F4Pm3uqoeMNAv4kKCTs0NVA3RGw3P2v
D+fl9f093cufn30wUedynHUERBVUPyNBIadiQUd3zQhR/Tn1edVslO8vXTB/zPHq8Gj1WDTATRf0
X4L50ELDcbyDlQ9KmNr+f/q6tdEhvEdbbk5jG8+FsxtydsOK6btJujedTmFetJ+5ZmwJcmx9H1kB
5YzUfdJRfJ8ZG5CrnXcmVFbgb/GfkXovJATns0lWeLIm1G5iNXaQGeu+4imgGqJhBypAJvSb/mUD
ZRYbtYBfQpGrC8rB7WktorjExg2y2jWKym1noBi0mJ4tc3gvXXM+Qvk4aJzpwOviOMrkZpjSwB5l
wKl7nKbkmKDob7XF0SjbsEUVuWRKWKMne1TbDvBTvUtSNYRfWjDp2a5tWaTV81GXWzpoFy49lJMd
nejEhtbgGvPPLH2QzEX1yZDdi2anntG0L4W92d1gbw20Whqjmpijy7qJa8APMSnt7zaALFW6MS1s
v0+PndqFmZrs80EFYHqolA/8KxEs0uKymPwEb86iBBiNtN5tHksIdSf10S5tX60PeE3NgCJ7u9wt
dmuqDleBx2osfD44YePe2BQVg3o3ze92/iaLg476M6BOz6LfU3GvwpCAtne8K3zqPjHnUZ3vWpWE
EmrVbJGscl4V/piRx2GEYu5tY730/bU2Gl4+wNpNNQ6copVK/gB4sS8gJcTNK/wrFaCYwbI8qsKy
R0WWRAAVJDtXKZFgPU7Gu5VIEPbduzadPGXaoRE2HpWfCht8Ljq/ay0YpBxE/lCRyVdMGOa1NT1V
FjoTbW7nEf4hPCxtCVGEHie6AbvoRyNRB9BqPOlgDDm9dsoD5D8huUX8vhdhPcG3cYTMOHno69yj
+eTxHMydq1HAhHckYak30DmlnsxeTQPRztGu9BbgY33HR8tXyZ1qvphtFyj6IvyM9aivs/lFa6EQ
KF6V+bNM3nOn8uqkCUt0PmUjGEJz4zXzu2HBaQZ4GB6qqflYFVYAbismXQl64K99/l0MbSTsU1eS
uBpOvQq1kfQ6byrPrW/49KzQExu/9/mH7twJ0pxm/jJlIlD6owswziY/VPaiVHB4QLeMwXWf6fdu
DXJzaXipKWOz+dnlxUmr3kppehW8Z4z8A3UlZAhx0j2jfTGc5sQ3HCWYizcjF4GuG7hpeCAkSMvk
vdAqr2e1D+uuAAYIXj4/SJ54tPwup6NsK4/qu6zNPMV4AWUJUwvkUG3f1Oo5xzVl07e+x0Ztr5lz
ypmD5dy5AwvK6l1wIygNFNuonyspOKInzS3C3nqxUd4bi+yYwMbOnANWkQAesuGACoAiw1ruBsp3
avOKxmJv6Lpv/XCtdGz2pIMXnjucKnRSq6kg96oxIIaUbPQkM+Mkb1DoMRSftbnX5OKQZundyCT6
Heonod20+WML1J7MwII02IKIMrQcEZMRxDJ3uG/VwStF6iloNtFQ/MnpPmnh01vhYGalZ6ccMKhR
+R2aC4m+GwYt5GZkCHhoqrnH+LSzJmhAp/c2eSZkDtNB9XsbjQlCQWr/1Gmwdk0yr6HgAvbEwdYb
vcYFAJL8EHPt6zA8neqnrkHdQBGRSB5QFfXH9BmS07tkbD2XwQLWArsYqDetf2biB+1+GNqdU+se
KgJexuZwFpovjPvGwWN4eBinB2t80+a3uZR+PzveZH6aypOAiPpcH2gyAHMANIFTADCT5ooPHxrQ
BNIroXCvcX5IOKRPmbuf6j62MsAk2bGEIZCHEi3Ei1PN43TGlhvdV8PKXpSyOYq83Ku58ZG3j5na
+UNlhO6oHXJ99IzZvWVT4QZp+zjhDQ1ex97WFMS38YbW9UE35hvXkFHl4gd1yiuk55vAMuFQVU9+
hZpdyt5GTg5kQqd0ZwIUR13HaAGiGRl/6mYUl9o+UNPv85y9qhZsvYh2B7Ak0LjywzWbU2q1wQzR
AZr0LnrCAL6CttiqrjfOAiNK7pn9BPiz0iLHaD1SWZFtgbegstSHVtyNbp6owTwJ/N7j/akHqc1Q
h3AuxUnr+6hpFV92qF2Lk8XuW8fwCuisV9dOWfhNX0TEVW9c51W1X/BYvcqlG2SWGjeJGRfimBfa
JxodD03zOWZWbDEaGrkajooWNvJkFU/u+JPZbkjdRfY+jwtF7HqObd4aSFjFDQNemHxwld3LEdh0
rfrQU/VJMvtt/ck06YlkDHL7ULvHGqB1J7+PvRab9E2Ka2XKgG3hbYGrqjFFyFBuHI0salEW0K0C
q52j6ojT10DDRaOwnuq0oDGaPp4QtNOOhJVVR7x9hN+XX4F/rrJroQxeKjO/0u6I/QOPB692b1R5
n9HvTQffr+Y9tZTjOD3ZBT0osJDwisx5a9w8sFr1OZncbxl/IXnqAut1D5Leoc5bAf3Pf44whcwt
89Yq7Ts66bhZyylSZXnQiBGxftwXmhrn8wjWYcL3TBCYgqpzF1Amj71NvnNDC8ARaWDjat5bjAM3
tZCAK0M+3emT/DYCOZyFsU9KZFq4sG5TgOiz3cejzb5NZX0q+mYBY8c3e+5OgpjHLkUALTPxwAGb
OuN8NWf6fYKCXN+ooZb1d25SvZeFdSjt9pgRB8cNwc5pC7RWDN+LLNGxzXsUKZw5NyKD5cxTBx5K
3t7PMoE3THqdKsjRe/DBYSvWo/bncMQqiSdMwAvlirDx0a2IPydA4IlA/VoiNomhgjdLnl3zIj+o
IrnLW9RmEtO5GWZQE/yiAqqMKXU+laS4dZLURWUq39XDvKO5jGxFuxrTYq+22R6iXKFMs3DQDM/p
873FYY7T1/6gs++KPd2ZPb/WSlnfdxPfaylrMT81irdWcisU8TkZgxnouP301kli1k/6zgJdDWf4
NUex0M8NLCkdr+3Jvm/n6odmlaBFjcoRTA4b5QGW+RLoZSAzcagIVzJg9lKtvAFUmALvYyiA23HG
zcNUQwIoUW5VC5Y6qllfTzqKI6WlvGUdhXqr4/TcQxP3wu4VhvBmQrK4ZvUMMLoK29T9oWns3mx4
cUpl/5zlVRZIMuxNxfVlkUWFm+wxbaBvjKje4WYUSfMNZxueFLnld0N+reX0MMzWjZmXBzOjoFcp
YdLke+Gm7p612Htmke/MpjM9hRs7VIuvoY4ejCYUxwrDQ2P7HoA8Eqp6RhEGJp31+4ByQeWoXle/
uPS50TWvhQ132f6clPIqRYEne6eGAYcXA231lj8N1LPbvaoJvzVQqpCq5nUlNihFsJMnF7eATnuf
gV0AON59SLo+qImC1ZI6Xp8FiXqsdG9PIO/etc7PpQoI+5N4Mitfm5SAdccZRo0WrF7Kn3mXe6hh
Zyp4Xc49ZSdJQGpPkc/zKpq5caOiqtfm817Ww3WZ3Vd68ZywF2s42i5/LrPn1umvMT9e4h4bZu6K
Xg3T6TN13f2cDKGgqBRl1640PGpMUWJAqLKodnodEPUNzAsmCbb5z0zihyd6pCK5Zn3qOyXUn1oA
64p+/X8qeGIKrsYmznBv4pg1HnXwAf/HC70CrIQH8dTc5gtpi3yUNPd7nUaZ9t/jfPBg1CBrB7q3
Bcb3n8+oyhGJQGUB+gN546vI2JnKfaF/1uUW8HnplQi1NwLJGdid/dV9DP0yyAI2GMlSzFfp0vta
VhtYxgJVrN+EGrQSQZcEOd9Yd8rAm76uXSiEx1mCpvxejyp7DupBIL1BBa96/fplfwkQOxtt3SyD
7n+wCEcV9GAIXWVGdRh4DZpRgkx9fPx6qEuVBUdD+gtg0QX1bU0rp1ouNGb9At9IhESyjBLFG20P
ZXPwxKoo50dbelvIzCXC3R/DrqCZCjgFMU18oiLyFuHQ1vy67WVA+YwwPzjfh3q611wkXKg8x11T
vVZ6+2S5dnfj6sPG6l6c77M5WG3VkoFt0dbAcO3i1FJwgvI7PRUIGlti9hccQmEphKc56gEgfmPT
/nkodKri3sOLJ0Z1M1drT7TQhy0WXZqrFnG391gXzCEL6qvNGV+Qmb+28NnQq4/sCjC12wTITaPO
xBu18pkyK6bQIZWd/mygr9KtheXpDt87eLcFUtmSyrt4Tn//gjXOq84SYWhBV7NC2YE5dtcjBft6
O19CJc7md43ozlNWjk2LlXTVa9OZ/A7VQY5K8H8/ClrmVJuAbov2gRVC1KJQTowC1rqzEaTg3+nP
lrIRAi7N1fkQy5+fQZdogKvcbmjhIYyuaxUNjUK9//ojLpWLHBi9aTrEaSwNpN4/h+C1xvWshLLB
+Fre9s/do/kBiR+IRyRB/VKcQEurUJ33+DsebeVBCbZ6qS6t1dn4f+GXNdKaTBmXjv3HuXtJGumV
yeaJu7Ttz0dZAZZtIUg52TBzTVhyAiHWb0fgYorXFhT/twgy9gwUOMfjWPkHBajzCV6jlzwXljsD
6YlBIrmpGuyUzuiPnSv+e1moP8ZZbcehZkqX1/ABra1PyUlE+DeC19fX2+XiaqFfxdZgTmjaf4ng
9HzSW1RL4gyEklm7paZEqvfx9SAXd/3ZICtQ0dJH0HM0PPb6eVdNoIy288bR3RphNVdZOqWuHF2I
W0mc3aL/TOf+4X/7iNXRHeHFXHEdFp6cDrdM7V6bJSX8eoyLFwlA3n8vx7JcZ/EBWnSJVtui/MX6
t5berJviCf3yQbbTd/AE9OurrfOqL7O/vkF0gtKjAcE9zVyrSZO+qtragCLQUs+xI4wZJafhW/1Q
oFG2iuF5tndeCfoA6iuF+OyYPmy1A1zyI3N0NJfa8NdGZV1ffbZmpbmdliPmFmK1eIXFNNYe3Bv4
i6ATAZSst+6ILAG3Kfd46B7Ga7HXd/9EnsCBdx1qA+jQQcq52kQV0fMFhsOvCOr9BHAIYkndzr5a
uhjlw3+gorykBX/N/NmAqy2lq22TdNNUxPZDEtufy+dqOze0oKZSozN59umuiCqonGxN+MV9ZqAG
jDvCINpfOqjcbbnFCaxPs30SZ58AwEsY4/AdD5WYP/ffB3jFxtPG0+HSIT0fdPW5vZwk5E4BoAvx
nrc1XjVKsHF+Lu1l5LwmJK9UF/JTq2tBgW9RAWngxVPYQiWrv8PDFXSa2c/f9F2/+3q05SZdLx98
d8iiBIf31Vo+A9xGt6Y6ugl70hk++I1LijkcqC7hLldYcaEPb2ZdXKdd3W3Eu0vyCc752Ku5NN3W
bmgCm1AeWLFcTH59dqCPul8HcGMIrdP40/DLgx5Mkdiruy0vmUvXhrFIGS0KX/jvqgacD3kLbiI8
QwuHHsZq3llWE5rg8389w5feZ+fDrPJqlNQrZVBhiphz0Xql03oMuaxCR4+MWlA05cZ4W5+1yp20
scgpn8wkAhs1LQOcTx8UvY21u9SGCH3Tf0/e2ne4zVBZIVVWxfpdd5LomvH5vnsATBmUH6APgXM9
BRxmi1un/uJ+PRt3dTiAL3J3EphNAMw7bWftF+EVtHluHIvN71sO6dkllnajUCs7r34RBCDmDyZq
BOPT0A0hPBfyWA26K4WGw9vXm+UiEWJplcNNBoPXv2wlcpLAg9TEeVykQZMYfVEqMG6vOmk+ri/Q
3TZu64u7E4qF6GIlYE6tgw0pRrSuccWKoCi9y/oaICVBt0OegX82oIBi2PLp60+8GEHPRlzNbKNW
fZ1ZpFykWYAje12VbkRQ/fJHGba5uEFBFmV1BHoGWShYRSGo2cUOih5XqaGhH9DMcs+UlRJpKrYo
+qn3nbHo5LuPcKDJvKkyHoXS492ZR8Llvpy7cOgqkJgBN1Dt+6gAe5g6HhYuHiIJ/2w46LXQJTqx
luymxtrIOC/iH4Zra8ig4Rmp2asA1fPMhkx8UsbZvviYT2UAoaEgPU2wXIe/cFRebdE2Lr67zkdc
xaoxy8dhrmGoCGj6jjyQWzPGk/tHGfDdACaF+7TcrmOIUlURbR65yxvj9+euVk1PUzSndvhcNS7h
wGv9RBYc5rH9rh3cA/Gzw9YFcBHpOftcZ9ElOTvk5gSk1RAQlrGuVJC7NMf75QIU4Kw99w/5prf5
xdD8e0HXrZzjTGpBJlx4SjF4ivrRkvth2H99vC5HkLNB1uerbTgxBaZxOqB+8ADvGx8x0v8XU03b
kk1e8sm/8oez0Vb5ZmEmDdcHxEkYb6KVE2LljgeJ15D/TDwdVPbA2RK3uyAWAwopYAEHbEMIZy6T
fLZokAZkILxgj5a4ARqIxeS+HbPb7GBszeSlbzsfacHmzkYSFYR8GkVAtwXSkeTUP40vDug9alSH
9RNA663kffn71nN5Pt7qvOdZQmvNxZ3qlnPrJ5r90PLx2FjNIx3zH19vk0uH7Xys1UmfpoznSBRg
VWBOMdyhUUnStthKWyu1OtBdXymFAYuaWKb0pmxRvdW1cl+aPGy6DO1X0vjhqt1tDgJ5OJRTWBdp
oKr1t3zU0QGM0rRjQana6PE/I9s1ApXoegCd3E4KvrXWS97wxdyvER/g9FY9tjg1Re0InE0bxBLQ
BKAxeBQZiWBReUQ5Hm0BXfljdrLnrh03jtKl4HC2Imv6WjGUoCd02G3l8Dqj7NeitxMKeuHX634x
sYG+h6UDi7TA9VxtsrnTUrSzYuGlL8P+WoDhgbA3etZ+8eUgfnVTP5mA2UZfbOVUl77wfOj1nust
BUbZGDov9QN41iBuFDNoCya51kjxINAJ0spBATFIT9GIwl5R2giVyX7RJnQILZIlAaON3MiAfmG7
66U//1mrbWpSYHC2+iug8H0dDbt8vzD49N1m6Lp06H6P5K4NYx3qiMmGjBI4gzCk1QJyZH4BaUkP
2DYkGLLWa662EuatMVcJc2mJpICFWBX36Z1QB7+2/4HElXP+VasLR6AZtnUIvmqC9FxVqXuQnA6t
NqBZUm4F/62vWV03U+ooVYFmM+xevPl9cQX6IL1ZpE0FXLYEKrGjv5WYXBwTSgUmATna+kss1ilS
RhSKMbWx9V3w25V6g5p7KfCT3yOsqw82G1zSDBhBzV4VMkeOi1ZMUfqZ3DiClz7FgmQw5J116Les
X/tODZYCGkGxVCDn2eTDaDb9oS5dmudDLD/h7NJUeW1nSYUHxQRHbh8b4ZCG6ZUBGtU+uzfC7mpL
o+7S5J0PuESdswEHNkm90Fw7aop7Ex2EDLbPSkdPCt1kjV+6JGyUwTQXPSYuFBf/HErYaoYmFnjF
L/opIAnGwA72ZgTa5ba56aVgeT7WKlhSc+wzM7PsaGqOmZzjsYSdl7FVn15i2zr2nY+yin2trTiF
NuCLKAMzxyUhpW+p8wwlCM9KoJ+vlh7RtirWy0///w8KNO3PaczywqlnWlVxI8mp5sfWLhYTZoDS
eSQ1e2faLNi49S7tyt/faaz13VTe0DJhA9JUVT0alRUmgoftDCFLm71MZf/NURzl0VDQZ5+iC1dI
PIgl/KjhpLml9XvxkXX+W1bxskg6k7UF7Nb7EB3bum/55NsID1AbZe0pSKLFRlZfHljfoLS4dR1o
W5O/iqBDZ9FuUBACuqD6GMA5/FjgcmdvqF76pLyPIXqz5HeQBZkvPfN+Yx2Wb/tq6VfRYYT0gVXb
WHozTu/HgOyKK/RW7oEVxdtXn3Ep3J3P9Co0qK7GJgrr3Ih25Jqy/t40SzvQzOqZVdhjbVOBGiMe
2xnlbiWd3nPbEODijK9L6wKS4p8NKV8sNX9ho55DA6APKgJja27KW7BB73p92DnEPRhuEqsOjIXS
AqS1NqB5+25B+glMfZAXq8r1jQTyBT21rrlabtwdF79Rg5AuDNSR0K0B/7R3uwT8fSTyPRgJKZ93
ziSevl62X4SYv5btbJDVsqUCUHWasAUXUH15cHx6Eh46lWMzbP3Fp9fy0liB0cWCE4AzENU70ytu
67BDFjkdiy2O/8UsFp5A//7q1cqaBfQ40Gi+7CP53JyyW9OfZuhZKSEJ88cUYMWjuEGnyz+4P230
7OloZgRYtg4jaQlrrhycrhhc8utGbfxR0cOv5/rSeqI5AqySBf77CwCEeIWCPg4D8Wd09mwmrcea
4u3rMZbZWS8nujHRiwmxaqifre4xgnYIjc6IAa1qXzdFvy/dOgXn1hLe1wNdhLCcRWkN/4EW37oo
VtdMzIK0FPma6qc7hLreTyDvuhii9DfNU/XPYCSAfuBCWcB2QLv583bR0UtQlbKn0PZPd+Ajt03E
LN96a1AWqiKo3Qwgbr9sxdVLF+n5qKvrWqkbapUVLYBLp7sealaLa1qHGuDXE3px5c4+bnVfu2wW
pgtX29gckBa4OIAZUE6Rb+XZl+L078+Bi+6fk1hVBvQ8RwLRoBSCqHa0VDDzMR58N0ZbAvf+ycFa
9Iuh1AjoG8WY1Xid6MvGnlBOsOtAG+GHyTboNxfP1dkIqxBWMDzzZtnBtL0YPlxAvS11g68X5+IQ
ruZaOkFBUlsz8QwD0B5HqhoBuLhquIhy0T5/PcTF5MH5Pcaafzd1Yq5Yj3BvtIETWlf2zRRmcPaE
kfix26V7FF6GQ/OceP9JyfXi7jsbfPWWdAlz567N7Ag45rWjuSEDnYmYU/T1R15KUc6/cdmcZxl9
yrOl7dZebGyvVZLHabaD3Jfnzgdnchetro2ofvHsnn3WavN1SMbS0tKqeBDHrpw6z3Hk22C3jzN6
CHkZGdiM0zCkG5H+IlJ7/p2rLQkCDtq5FAuIz0mGKPT60G5+0mKgmVFxk22gcVtrt/z52aQaSa1L
ISc0QRiwZZ2dT2PiJ1kWGwFKW8LrX3fL2WQuz7WzcTppMvS9ZwsBYekyXWI+/EAj+/qz2qO9NYYf
u5/fbEH5lx6B51O5CvpsVivDKjGVoDClnqu2j+BwemX5Ax1/G3fa1kSuIn3Z0GbIRuyWQkfaysZT
Xc2+azn/46ZcRXqjqCSfKIb514UCwgGakrcvlI3lWpdA0G1Sgkki7aijSjiDaj/CLSH5f6xd13bk
uJL8Ip4DkqB7pS0jlUzJv/C0mab3nl+/QenONgVxC3d69mHmaUZZAIHMRGZkRKPeNaW+D1FsvXy1
Od+J7YCAKjNWIc2gur6f/NLm8jpIezepikMUSpwN5F0vnXEjapbpQPLDVbZu9A2E+Yell9ShdQZm
J26RaLOXtDqBOutEUkWJ5R7fa5muljEMHLrSLUacrCUNUG55rTpOrNEZ31F08VRPPlwxpg0xQtnd
DUp2f/lbcQ46S5I7iUWf68qMLDH3U6vX0fUD2Pyk5v6//VKMz6DaGMR+sPima1D+osF+HMF7ZxFX
drTwwBcR5h16xlsM0ZD4Eo00d8jFN631b5DBmhiQuKJFuMvDfxnPdMZjzBJYAnMQfbtaA77WXPie
duEpB7mJWIQYO+ucNgy5fA7L6b7gh1nu3RYi3CKd8fWmgw9G++CAWQq72Afv9Oi8EjDv9BtMvliK
IzjDpGVH0VWgyxPQNhzNGi0JyhSGbXAevcuOfV0cCFSQ0OHZy0J3Uj3Kl8eG6mYd/Z5AeCPG5Kkw
F4lpxNPeAFx39pOHy9dhy3UhPV3qCUBnoQj4ObD1hdCSuIHrqkXqGijNzCCPzMiTBjLTy5Y2azRr
U4zn0oWpiAUVnqtx1APYFv3r6LRgUBZQ43hPb6Ir/WapEU078ZVjeuvYrE0zbiwpij6QyiW6PYEY
w40O4mm0oLoCWl7+PdyE8K2tMV4s8xPoypSz7jbO5ICEAIPET+AmTF3dHg/5qdPvx2uMBlucRW7d
/7VZJhfKQgVErkWUoAYG3vaXGK1/O3JAwnb2z/4Njqwz2fquvua93jbLFpDQgzaooRjL6NHnMzRF
DTTFKinzgsEGSFl5B6qqmMW2UFG6X6jczAAdOMiD/Ly85M0VrwwzHnYyFBCUlUR1G6LD5VyrCZ5y
QYAB+p9C/nzZ1mbgXa+Sca++GEjNkNEMtPhH0aVO4IDu4FcLuRWntUqPNz6yFafW5hj3mtAxzQM1
0TAmDsK6UB0e8gTctEQpeSIQvF1kcrKByokWDaL+H6V08SF9+TOl9OUesP5utUT21ZcanZroUCx0
07F4G2i4V0aZ53R4Nhj/RkCbQZMCR2Qp1fhecMycftea4TcU5q3I9u+513DT1/w+lBrj5qQGWuIk
w23wRyffUyc84wrejLU5oXbCl5HlnBN2NCZt2iyRfFTWJvBvgng3wZhFWnEi0+YDff2pGJc2R4Ih
1wISM+0mf8hvp5NyNJKH+XviVbbmSXYf7FGnRctI2iVnbc+NxFs9qrV9xsXgnidhhwk+Nw2ccv8h
Ix2I7zLSifsnz661McatBAkR42zWM09PQrC6gkdJ+CGQa5Akmhyfwvt4jE+ZdCiY+zFyqNbu3+UL
SWFVj+OussG9budOJTnT7o88C8pRmCwgIMRny71GSNrE0JHVNBHeD3oC5s74tlYL3plZsqMv13tl
h7kIcTVUfZsinUmD4hd8mWNIozeAXCAk2TkCiFcRMS9GwXZs6DZnYzfPy8o2E/AHyFljPr9bfFq+
l6/mo3gCXa0lXvPD/ab7XJliroY89hAuQR8DRKMFeFwUE3xDZqqB0/ttajlvis3zsrLFXoMxl4oo
1KAZNwRuoIR2kvtWqEfe5e3bKh0ZGJuE+B70lL+MqPppPam5HGtuqJMHoR1fMgN8UKVoobD/psmN
16ehJ1S8cunm6lZmmZBXkVoD2TsOpoxhuMq36xmIO/X58tokhWeGiXe63g2k7lCVNYzqCf0QN5hB
C5uWubHX5ukqCuvGGcda80BF9UuJ+6u8rr/V9fxjpNk9VaufaoUhDDqSA/jS7wQtvW9I6FtAtT2B
+b01QawPWrn8+0D0XZfku2RIgLzx9ciRjN4F9/RgZVM6WyDWTvbSSHJLL4UJfTsk+H2VdY6B6rda
hsQsx3Yf+0ngATvtpZnxg6ad1/kYmB0hMAl2Hp3YAKrEIOoFrZwxpdbYzh4KBE9DCnmZPgFfBxyn
vx9zcGcN5ZGS8Kc8N2aZVmjcfVOFpwCkP1VXgTbhNdGEfSyBjGEwpQxoqdirW9kkk/gSamA+riQV
Y+W99jbr1E7AcT0p56CgxzntLSLuVWAkrJGCVN4vZCsP5yfQcO8xU30C82UKctvrojvLZbKra1D8
Yw5D8W+lOR7AjwxucfrXGIP6179REuWHXz5CbhqZrDmRWyN7SSd5b9TDoagbL5tj0EfUs1lr0ClI
z2lyrFX1qgr0u0agnkEf6yEywOeSgGWmakGjCJKmUt4VpX5K83PWQDy40G4I3NHkQ9kIBCXSZFYh
9Dr6h2hRWQHrizb21vLsGlrVUQRQIE3zLgynY6SBK1gDVaAY2/5cWmi9g6+gssHkaesGWKZw+40i
Ad0C6KfR/4deTtqC3OeXWii3sgj4caM/p5pi0pA+KBG9jVryfRBFF5K8tlh8C+vQVZJ7oobHPElu
JMB+AgomCnAvzxiPVmLteRr8Pc3ax14SXjN0ans6n4wWL1IwqI8h2VOjcErpZaAvUY0frUjgzZqc
OKzsFhIRZCCnHpI9sR4dw1z2Wkm3J6TsWftzzjtTB+FUHDf7GFxDKgzqtQDm4dZC7wn/6wSa3cDC
rMJxzBIwXoAtStKtIhlB9tGaowDiUxWsWF0I9j+8dkRi1VO0D5ThutWbh7Qp9nGTXk1KfwiDdN+r
8YswFG96k5+pP7+gWGFrne+VrXwsBO1NyW6GVMWv7ByQHT83hfAN9LiHtFfuFUF9jmN/F0XS3dg2
oKPHqARJwPCQ5C+QbP6R43tE0XxqcskLjfQ8JWW5E2JhMuu2OMYqTvOkGP1ehgwA5xW27VyoJkM6
BbOCLAdqMsylAj40zS2K0zw8JcWNr91d9mCbKS0E7vFqB2ce9CU/P7don6QUkgl456Xfpv65MDrO
GjYj2soAE7hTXyZplSDKpG1xVQfxYz4JN7HYpDaYQxWz9sfvl1e0WWgxVhaZcI2DHKdBmAHtBNQg
CNk80B/FruHg7RjODoijII3wrO0vW+XtIxO4gX2TcgN0JvhU4JwrjwWPVWI7a14tiwnX0ZQOVRHH
UCZPKMA5PoAx6RQe6iEDIKevW0sFeVyt6ni4as9Dl+9aCJIKcQnWmNFvvRSAUppR4ypM01vahz/B
hnsL2nUQlF3eic1Du/qdTMLbquDmpEtaUZW3+fSj0+47XqNyuyhiKAR8g0AcfsEbNqOhN4YAG4po
Ds5sNx59VXb6vrGjh6WAlzrTUXi4vK7NPOa3TRaBGJNWAHE7JiEQqjFW9dG+5k8bbuEBAHsVwUWM
xvxC4vv5RhYQehXGSfjoaiRO9UgRN296R0XHS7Pb1/SaC0HYuKOo9YDrBbS2BkZjmRszy6GvGjmI
rrXzUtFK3U74q1/4yWdrmaJpygM5phbkBCrR4qECNi7OJ9vMxYmiJCW6iBR38J+lEKRw4fnyd9uq
tXyywGxo0xsJCJLqHEAY8gtnBWy95TMkg5zpzMckblGsfrLGHP9JjNu+qGCtlsByR6/EULbVGBRH
zQEsHW49E5NijDQCQb4SqTZnrbzdXL70qrUIrW1tBKozR1kUDKbVadHuFfAhmysRPdsXCHe4PM+3
LOjzywyQfNBaA5YAzmmZPa8QNImDScR5HRq/c2Sx/65NzV4Ay5SdNfXD5QV+rWrDmAJJU0AHQKbF
srsa6aS3QAShvR6Fx3AG/Wgjl5OpUYxn0D53qwZvpUn867LVjSO0mEUdRlNVkMqy9AkxpDJB3g7f
G14tL8DoMN2qKETKlrrjH6Gv3/CzMSZizjQe20ROci9PHkURireQX7i8ns1PpsLHyMD/QPeKebT4
oZrGndzrAHpk1SGKMINUxkS0MFwDYr/5/rK1rwEBKDBw8aIRsTDps02yJoWgaVHkuUfKwiqj3mpK
BbM0/1zhHWYoCsYaxBRBlc9kMmXWNJkEGSaPFN/n6uyXKieT2TwFGAIHGSqaKnjLMts21aJfR3pt
uMQD42HjooXpfpQCtAZcS7yLtXUOoAYgUqpj/pqwlXC9yQpSqKnhigVxyDSahKv5t3UQRNDdvDMm
LzPen91FpBVBTFAzco1RdcRcdeUJQ57F9VTN7uVDsJGV4fOsTC2rXXkmlQwQWIO+nKtI1sI+rY5m
4y24yFz0Zqe74fMufA3Yi0VsIO4tITpbmgrQi6oNGZf2Yw468gZXdUGf7nFWxrPD3NeQTsUg91EO
5GePfkVzrd8Ot+3ReDQskCJe1WZp6afsqF9XzzMntm2QenxeI/MBGylrlaGA7QVunxwLOPzKao/L
JKpyys/9DkSVi068hHSI7ApMgrzNt5z1bx4iTLqDX82A4gjbaSwkGRSrXZoDREAPizB4+Qy+7NsE
zdTkIXeim+KZ3HEnD78W5bBylJMkqmoiio9MVIcSnV4JDa77Rzu1scKb9lDtCzdwebbeIZhsiFvb
WnZgdXazQushBARbk5XuhV1ymr4tgVWVTc2qj/indEDWrHjTVXgw7O5gXFXfhX31HShA7mlbTtOl
38JE+FICDGvs8VtQV1qqvN7SRoaWntd6gW1wwu22y1vtMlNFqyV/GGUwjL7vMnInkP8nXgOVgwKS
AxWnIMm1xjhYUSZaO8+wtgCjKGhxhMBszfodlZpeqzwE53I52K2UiGZQsnB7IJR+/qxlWoDqllbQ
dzlD9BNXZ0kMIbuyT35iM5Fscy7K1qdb22NcYDz22kiV9+X1NoSrrOANM3um5gEEfq3sL1vbupUQ
9UQFFIOM0hedaDnoKznNoU0XtxIocUsQbkYttJd0i86c4vxWgF+ZYgdDfVXotChXDDfNeohuPURa
D/ba7/9qPezsp6Ym1YAiNfrgybmRrjF8BB7qBEWElhOpeKth3LmC4pBaRXjJUxXPSb025/khFQXn
8nKWb/3l7P3+PGwiSwQ8uUhcam4AscmsQGQHqIbbPtxykusvw5y4Vmt7ZdTfnwOiq8JZ9M/+++UN
7xROGNg8bzLGviRZxm1ikyNg4SgEy9vcAwWh68+Q6A2kEUJXY4+X4yCOnP3beghAJ5EAJKCC2Yit
W8VzL6hNLRpuq0OMLyuQu7pjcV2Df6KBfB6Edi9/r03ftDbIHIt8SDAaqih412GKnzip3T+De89S
DoUr7KV7jrXND7daHuOaFENUwIcNuFcw029iA0rcAtRwadGFTtdFFki4jyg5PU+5cGfk2WHus5nj
rTYP6OoXMEdH9ckMDvdEcHvFkUD9HCgyB267lTdJxqIvj8wBsyLLRVxFVXFSyDDHPaIq4FfKrt91
rnZoPe5MNc8OE70bovlynMCOCrTV7WAJN8kOA7Gv+hW6Gk6wV01ITmDawklc7XbifcnNfVytkonX
BBTPRFC73Ct/LGJBIBt7pE7hCU+6YYpWYYfOxIPfbgCMKcTQf+8sE7UzSGdqUYsVN87simizt/vG
82360Duik10tVZ3a8x0e4HKjLPfZLhO/URhXWgSDj/i9zMxpGFKHwAx6fZheC+wOukgCx11z9pcN
PiGAaL0U+Zo7ZtEvqUHTQAJcgnMdNzOF3xvKBh/wGjb+iNqq27o9KDxUCwVzYIG9Yl/YCLF8/NVy
Kr6Eh5VBxtvosdKBa9XQ3Eg+aNGpjjU7R69o6KEbjD4IZ3mcG8IGI5rSIs3Sccny3nNKa0RSmznF
dWLhtb6nO23fWcu85fIJL9vemJv7dGYUxs+ITdFLaY2zmkJNorTifXhlXI0voUffimN00tz8bJwg
6X5AI059ANLWVjzQ7NyBGr66Wgi0IpcLEFl299LuM55pko3GaPwBGS7uj+QkgGctsBsDunB8ncbN
l7FkyDqgmmjDyGwaKvZdmmp1YwDh1wuHpfwqWD+KBqOuBNqj2HWdEzv/j3uKEb1FxE9WWYh5Gyt9
IgVhgYroMlMhfw8eY7DEEBnZ6AJkJDt9vOImI9u7+tsqc6anojQwJYkvja6p3dznbuJRPJoA2bcI
l7Rvo4y+nKvf1pgIGs4+OrzBjHP1kl+B9Z04y+PFsICdKl6IuzheXoK/5Yowqo2xRJ3o0Flk3F8q
TamkAeULNQ5iaeK3sOEOdW45IqRXi2Ah2MgUtsgFrYwmUQxDd40dPSRQwCyspRS5cBctpUjeijaq
2QjPK3vMN6urTA2TAAWiD+jLUvjM0F/pPf7ucW0xX2wAXIFkRfBhazrNu4+VDTf8db3vE3vD1+ti
vI48jGjZTqHvJhjl1uH1APREX98CIb94FJwWnY8xgy6IWTxktmCT+/4v+D6T4/u+gpo+7y7jZ9ph
nkQS5rEXPYW3EPE7yzvZDfHuxdDuKypjT5IrmekdJI4we8ovkL23rC7tApMZgWYYEucl7Gt4AMu7
+nnp+EhXmcutWvDOLZMFhVkllCTEbRx/LP06iAEfE2s8JA8L2J4Po9q8iatjyyRAAIvUcV5nviuU
d3PwiGq6dfnTcQ8rc9cxK5nJ7VgZbg/ExuEDQwgJ+WKvY4CLew23XOfquMrLQVqlyiBvnow2xdVY
SpljdVhmTckZun1m29u55/PGNDe9J3h6Ma0D9VXk58zy9IAUNPeRETQOUBRu4Q23ysm4Bs0/MISK
Ld7wWNKWo/7lKEoYV9fwnMNcAnNAUsjJVlGcoLYOecsuN/MSmiJabV/+bO/ZxBczClqdWBSejmyt
MpAjneayvqyrvcLYndeVjx0gVJ1tVGf0CE1onMixpdEbvd+pNr0ZbMlur0PVAhBlp0Br7Hk4pg5K
qaIl7SJXgsYPxHoxU2HKr/Fd9xyjCqq1UHUyMyhnBQdyL11D78QJzuLP7pgdCf68yaMa3crfEA3+
d1XMcRfbsByVQUcOLCU3UdUBa+rLliJIg11LQWHJYf89C9o3oYEaG2dHt74bpnmxl7L2lUxf7Md8
qmIF2Mj5oYmOhnquCQ9Tvnn6VzYYZx2Lgy7H83vQy/fDaQl68+kjDPFdx+ZBXBljfDLoP/0qaqjh
lhB6IxEk0DCIINCc4/s3sz55ZYfxvYLRGo1SFkvWN33QcdvBXwCzgeYqdcpH3tTK8ue+HPyVOeZ+
QeeurIM6KMBn8FKUd1lM9hHk4Js45xyIbc+4ssQcxrSEqExcYGH/XynDyhbjpnyxzfu4KdG/2v3d
l/1vz8VmAQhJOhAnSO8kqHN+9sFxGHd+0OEULj3g5PjRA/478frnsGqK57smSYtY9Fey9jzJszqp
gtyboSfZpBSjMJAg7/+kyLNgaBZGeF1VWL3Roc6pLsSK76ZGCofVmtHIeZ5vnTtMkBraoplM0Tn9
vGuG5Aua1kJQsIRL1FNo4h0n6adRBLz7tOUkqATCERXFJLCeMAd8biWFBlUXeGHgEEuyurtxV2No
FsyXuTN2Nq87u3nOwQeuUxTX0WNk27P9QNKsU1X//TwowAR8+KQ/RQSsTTG+AmMZVUmWMm6RCk9K
JnpdM/M2cMvvrW0w+2cQMVRqVfRdFShc1amMX1L+cjlWcLeMcQ1xivrM4BPIN6CIgtoGRiDz77K3
kI4Q7nNzK+VcL4g5eUFv1Jgkw4I+xiFCq1WvdXvu7WQvW0A07ST99d+tj51B6kgylVoPXnE57s5p
h28URtF9ZYy+iX9VFpjMr6Q+fZyG7rbKy8ASCK+esnnfZKjCwEEBRsJ29AkeNkmQ0cAbWnckd8VI
TB2EF3XJUS3ZrDHSlSEmKNdU60OIzaPWp+qCVxqgQUspcOJzPI67BBq/rt/rr4Y6YgoU8wx91O00
yTgXdX5LU71wC6UK9oMQJDd6FwVuqfmctGHrDbD+gWwgn8DwByIQ3w1i0Dn0pXwSpzjkuB2eEeZm
Ft0gFXWrBFB3dWNZM0nOQ51sW6AIAhrYZuBpPjtQ6L0pSj/h7ueh5GgBBuUNHpxyuQlsbkDl3yYW
17p6XYAckLblQocPMm0zMKCV12uWhOFkRd1p0RP1vTnLbc5d2fTXIHCHDpOKRwbLBNN20dxl3YTm
639Cd2L5O82DTLPHf+9vbiIVFX0RBVdENu2fpboL4nny3VkxrLwULDFROU3QzfwA2eH/2mCcW41P
PyQgZfHa4jWoSnucboMmt+fZi+vCyiLwyAl7tdzr5TlWzpd3c9N5Aw0nE1UmqCIyvq6Q2zBrIFXr
zriUplJGmd2NGV4z4GLnkARtDOgiNQEFkQrxFLogPj6flnCCOqgh1ALk5lAMX+ZlId4iEFSKZytA
lRiUvHbZXUk7biNn06OvLDM7LKcYoKctvuLvzHJynQAgvB0ggJwDuulIV8aYLRXyWPNzrfdd0rri
8NSVJRQrMZDwZ3HqtyGWXmQM66rFyE3gVdBj9qKdJLnLNDAC1cJ1OLWQNOCWY7baixT5HsB4igQe
tWWnVze+EkkvSmr+Jzn68lG+OJeVqeVqrkzl3SKE1gk4LgGYo2lxyAECs6tCgTQzkUeodmPwIhvi
m8s3YvN9BaErBVMTkOCgbDE2j7qRiAoKNAsqa0GuvId/8SP8qzuymztO+N+8hL8tsp2oohKiBsyR
gEFEV3N9qIZzGe0ur2rTU69MMMHAV/whBCc46lohLaANGu/luTzW4nA1SKGrh7EjViHUl/P9Zbub
/nNll4kQBSiFm2qWcg9DS2YLgjDCI8Xd3jx0QZDCaxA4YKJ1SYOmzDP088c4AjOyb8UIdX3FK1ds
py3Qn/rbDhOwwRqRZFD3wg7iss02ZHF/fMynizvdTicL+sF2Xlr80er/40D+tsz4TanLJig+p1D5
OujegPJ2hoAHGRg4zd77L7SfNs8K5oYAjoAU4ReodCWDk6vTgMtuAVgIX3M7rpzMwrT6uXqEWnoI
ikFdNAWv9gzh18SX2dr0MToe54s0qfwFMw02FwikV9KHt06O824+aR6EyV0+Ynrz8KxMscezn6Ja
CfCMDX3hWkrmU6WnIK6ROBCX7RBvIOlV0TYDIJf5hHjuoR+ypBF/UgLYunOQ7UJiBh5qAM+Zuy5H
UMfuS+xf0PfHLhcfazXlOEmeCWbfAn+YKlJh3wzo4Eblg59zIB5bH2a9BibOQAis1YVZDzw5Qm0c
eJnK1UlrX3ZOm58F2HJdI9IywcbWGCI9VDpV9pF52QvKKXKQ392/s07vhKuC44J51tha/GSIidjO
eGGNLghZYki5ARFpJ4oDvV3bsFVi/bvlycxB8DNakWl5Y1BvqqxFrU63oX6ExpU9nsJDOHqXDW6e
CmyjhNKT+lUaqFDSjMqNFnl5da2F0CJMiz9ZErJ+MJDiQSN+Ae9GcpGG9ZwZf3SRtg7h2hjj8ouq
quqQgCookqkZ+0AyCBgWUTlHfbO4sTbDOIeuTkSZjsjBf2en/6pVurbFZMJD3OQxFML/tvVPGAm4
61rizCqBwyveGLQeYwg0tct9cQBPgKUG9gid4/+iCbz1LFytjJ2y85XYaOpweYv+Z9Lm72fhn9bV
1saYmxWgCi5lKWipE+2W1pXZYwT5n9+ltQXGw6JtoQ2zgER7nGSb1mD7H9zLFjinm03lUXIaVVmG
BV8BIineCdOdmvDI4bdcgiphIBEqgADrUWYZhRJ0mInGVwk04gkA4UZz+nh5HZstx7UNJlb0pdAn
o+iD6uZtcLL78gzwmNAAkdL/Ep3CLa0OnMiZybG6/FX2ebK2uqx8dbrHIPLzLsMzAUyjvZkaYFmo
EUbm2iXpaM8ZTc2xjXdN3XvQBT+3RgGR8wRAnZEXV3i/ZPnQq18iqNEkJg1+yQhSZkE3551gxdGe
IkP0Ae4ID0PLyWcWj3Rp7YxjnIwpmUACkXvCUJnQ1fFiiMf3/b2YUzvl95R55hgH6fuRGlEJ7yNj
p3sYAnrcSL3x3OW3z5d1fFknGJNBZo82xxco/BwTvWsjNFNKXQIFQW6CPcFVlW90+s45Tcs9uGDp
yxNQrEbotCOhapwG8BFnkb9oVTzklzSbFvaftIlUFW2VJclCGGW2FCzAehtEeM2I80nBuHszU0cZ
S84l2XQx6N6IEiR7oZjLuEnZaH0N/V8fQ5ePg3ZbxVcTLxPdBOSoKxvLzq5OP+0BrCrGEHVrsCOK
V1NlItKUu0W2pncE9FYGV7Z0TNkZ9hSYMVRCFfufUzWhe7T6DYwHiqPEiLMQADVR3RuhPcQYn1o0
rbiq5pvHZGWIcTpppWSzTFET6d16nyhmukDhJEyLTXZ9gLBX/ie+BVUetC1VtMe+zMv7UibnBBrm
74C/+EXcKYDJC6bsLRSJYIDpvke+zbkLW6dmZZON5GBKEzO9BIiSXhvn7omiSliC2QPsKygUQuf6
COzE5PMha1t+dG2XOa2TONRdKlSBJ11PAHZpBMSeHf2QwLM7jLu6vBLeln/RMPmwKO6p0hcge2BM
YTnLeOUQ/yy313QCcToxUxBBXN7SjSgsQn4YxOkIwpiFYs4n0RM0fUTYyVLovbWekiUcC1vJ3icT
zMmUilbWNIiPoiq/4Av/bmr+NzX5rYD/yRYT8CZJqQg4WAOvm/YLoR5gYYqJOT5bxfTQreT6R34o
2DiUn2wyIY9mkM8sWq3w6nqXpadcks1c5SV9W0YozKDZADQvKjCffVlTxv2MUxJ5Te0G06tGM9M3
Is79UjdOnbi2wnhMSKxXcxgJhacEpSVUdxPyoxA1pRxqgWY6oyRvasERE3Taowgsd2WlnaVmpv5c
hd4EMqHKlN6SaAFAjs0urXdjdISaYvxAnozYasBXhFFWzUpzUy/NKHDANV/HFhlMf9j7HZSQxJ9i
bIUdGMrO6DkM2X3m75osM+fk16y/gqCqPRngoAJgGoinoHzOAB5Lv/tR7E76YUyOHcanQbgrWvLD
5WuyPH6YIIw5cAI8NdgsEK2YoJipIHvqlBIw3CyxS4CzyiO5oXqBec0rsAhz+iGbn2FljXmKtXmn
z2mph16UnMcJ5BLZ/VjAwU08uuKt2w+AA0DbkgKODrZCKkJ4VpKjuPR6vCTiwG78xLm8cai0bhQN
sXe/jTD3Y44W6SEQObi1rB47wb/XdUwQZ1D/NmoQn6utK7XzXkjAGh8IDtgD3pKgtONkvpbSbq8i
1wkkMNSSDqxU2oOkFYUZdP4dMbKbAoRLmVYf5KS9lozwJoDecE+VfdTKp0IVvEkoKhO0pHcKTfap
4h8JlJw7qtp5BHE0qdvp8XmU2z30WIapB8FOFXlGoeybucV/p0eRBZHy1EqV7pQRzwCDEwiKbVB2
gT+sAIGeaIXlwqFG3CSgzqiCYAy0HCpwhlBTePbpozEmT0odvZaFeq6K2ikHwMZBfIjm+eD1PtgT
JzC7Da+6NB2A3AIodyoxxg6AQTaY4xDaclw4lTA4Kulc6g9mKJ3UQnai2cAYqw6WtHSGdrTh7ysS
HCR9tLIUDi++UwzJrNRYewq6/q1r2kd1BAp/jvdpQA5q1jwpbWkrffwDGTTEWmb1GAidYYVCj+7J
dD/2KgZrhAj/9E4L+q6i+KbEEUAOefE6TEVmBlVyqxqovDYgmJ0npze0O8i0uWMp7RU92NE4Pvtd
4rRCdqtKIDPOw1spD3eGLHhjgpREqycTFWZ7VOr7WFNBBEMmtNyk6SXrM0cCGVxPa0udwCaGqdZB
vR5a6JQQ9VgbxJTzb6UBlRkxhp7U9Gi01Bv9k64X91UjQrJC3OdRlVsJSMe0EB5HCxOLRJVJFcMT
dPEhHBWwSs4Hofa9pPwOzEEPU0jl/ZhoQEbrwOjNwlsR32kj6QFjooB2EECZbsrhBpxMpjIrdq8/
j6VoD0FnYWLWFPveTiEElY+SBVjUYZ4mq5dTC1iBB1/uoSx7Mvqf8pjei7Gxk3PlSIwGjGteXOom
peDlny0RRwsiu5bSgViqvoqjR1Bdx6FiJvXw0AdoFpLWbGOoh5L2XiVgYKlcZAqWhP++w1TNgv0z
BDsd3Voq3B73TENKRMPy6DffgCAxgx70P91PoUzNSU2cDhJcEfjeUrU2jVTxSPqUiI9dJ5vT8DCU
DYDsYA+mjwqOdIq5cOBsQgUDWDXeBOF9E7emIGLiLBZvpDG5iorrqlLttgrMsgH4a3xN9BmwVmIa
cuKKzVsbNQFIWAVLmb7PnQiM7GsrY245bdwWF6qOFAtIE6+kUGCjmS0npaUV4n0bfqtVuu8WCrlm
NDVtNOXoZfmeqDW6vqofaKU4fVvbavqzFQ9ZVTghCK06cbBJ25/kiu5J8JJLoBIMJVMMnnqwio4j
GNPzpxp51Rie+iy6Wgj3SQwy6PTHZMhXeiWaSU8ejUKyRGGwE310s0C0EqG5I+GvtJEtMQdFL7jq
aKzacwma1ElxdKO2S41YRnmVVdRZOmh5IB0aJXZk1SsG6nY0PxnyuE/8xq5D0ayBIdFn7QXPMrPH
Y7ZXANYXyC7WEhDCXUcE8qhRtB/w0arpWDRveFHZVQMUDP2pK/E+0X40so+xJRAmAApl1tMMBsef
ZY3PgymvMBxMiBftdC2xxYF6WhKA8++Uhu1thViudi+ZD/hrOZtyo9jSHJkjilaY8z2OVETOmXs9
UIJN3WFEzTALWqHvivkC/96oZysyBHDv1aQy6/Sx8kNw0Tb4k72J8GpBxBDl7NTCGx1RWzBbHDe9
Il4Zj5YRXqfCfBXnLcJ9fSqxc4OGwLowQ4E8xh9v09BAxoF5qToBb2nn4rP44V2r5VaFvx0Ut4J2
LxeBFdTNHky1N/nwIvWFoyo3YdXfZ6iM4VDh3ramgSNIg8HpsK6cPNFhGKw6B72K9q2rHztFuNaB
rhjAnVRCkb70f/XIQ8ZggC5Nakb6aCfAkoH2w+r9zJ5JfJMbb3B4r0qkn2JJ8vR0vJJ74QZRNjAL
mWATfzX6yQ9CJ0switQ/aGVlBrNqJVXjpNOziq+uY4ZeB80mnuAQNVOttprNIjvmuKVaXpvxqNld
S/cl9oz0/lHo5J2U3tAusSXptmyEQy4f0zG6SSrqFpLo1mXvDfF4kjNltvOE3It+e8DLxVVT35LG
v5qcHo3UN8saU2/yrSZTuHs0z4LqoEgIJHl0l+uvfozoYpwj7WYoZadseqvWnkiUvhSz3lt65u9T
IHGtUkWhFkIAdeCI0JkzhniXZONdAs4KuG+zGWRXD5QDPizoRB1Vum4jSCT1pRPR41j9aP+Hpetq
jpTXgr9IVSDyK2lycBrb80KtExIgopAQv/72fHUftrY22B6CTujTp5shlUA/QJgT099L5b37w+uA
E+Lpj7C4u/1hGvxLoae3psJHjGQM87TYDvpYWU061Vg2tUQKw2qux8TRNSyNw4QNDN97F7T6Nqxy
Q+DpGk9Lm8Frc+uO7COosLuKkEjLMB5Ksjc8jOH8DHdBmjaVlfrwRYyeexEkjoyQCW41Ei94ZfGq
w027ctCklu1iz0j4rz1+Xq/nWBVRXDPIX+ol9nQde+4vnXec4ppdUuFdsFMseT9iP/DUr3pqvksE
pwmiwz6BtklzMS2uo55TWv8UXXsgdhEz/WTkt4jMO54CSCN3a5rSCfGRFVNi+ZC2ZCAbhOpuF6Dk
mQM1fuyPCHFkfpunq9Pwi6iODUcQn989x8pwVKLqL+qeaBAgvQeZ6VmsuncpsTaMYN32z1hNhLSo
wbJ0g+8BYfCov89c7AoTJAGF3O3KwXbAvYrcf/744+q/iM+n2blDn3BXrlhxgrQoWb4i+DitRYNb
ND0VJSgnHXaSae+DnWHvBnXplxohbszqYNmK1svwAu8IJoWlvNIphB3Ocmh8+MbNW8ikbiDpfXFq
+BrO8q71hVEaR56bqi5KWxCgeomSlfc4RRA+i9q0Rr6o+DGolnTg99Bv8wminw6emAzRRExHBeag
Y/3TywmrcHvVvgrnfXBJPEJR11nbQ9AhjD9MOhfrXoeXVoqYQFhq1GNaTtG+8LdFg2GZRELTfx46
5oaVu3WGPphm50d5uESvFHsbY+fV+Mo3KCpmfXgzeH5Kw5OGKtSyBDf7yXIY1u9pPIOD7VX1LrJM
qjyYo/b1uQkujXDy2lE5b6tnJyIISUOqRpYV/UcLn8y6j2f5G0JYE6q0MS9eXARt5opElDAy0E5q
tEkCdvOiMKs7SJUClUGnxeWnszwN9tOqoeVmgzemjlaFpMJMvHpi67DoQ7fBZglhiuUgbsn2GnVj
YvcfhQ72dkNOZPQQ/Oo/f313WRhzxBLAhUcqxpeF9qkRM07pu6OdzDciJ+WlwLnnqJC4RonX4rSK
FnQkDrwB+4yrzES4xtHw05RO7LdezJ1wxxuRzRIX0+a6D5ECGTkI10U2WbNajxlclNOG2H0iW1Rf
IFHZxVEWLc608yIg5xGTdUwKA7ch7qnURsdW1FW69NsA8YPSIfcKZzNRP+mnOYlCN7ascWOFy8Za
tpB9ysui3/R+laKgSEgzwrwBJSUpMzY8s2o6jNYaz7Q6uPb9IU0L/ZVLWb5oWcSFoUD4mpvCpq0X
HrRUm86CZfYMmi4ezNo1SPvOiyL4RF6zk2F77KPh8Sqnvbgo4/yU1bNdRrvV+6j0pRBYCl9o3LUM
yrW3kMgEHotIts2z9kHYLi9L8VzQKtNSxlb9ISAbGwxRNpQX6i+3wnIuAd7cYB4urOcpNdbPOqGF
AGu+F95mrRFRwz/QD+LSxXhkLaFODHcc/MQxaHEmrGz05Un0axr6fRqRsyBwzMAC1cK8o6/PnpqS
SZkNq/llNS7KOJ3w7s2flkM0b21/SRazJSO849rjY2+1Zp+zXaYruyySZryLMhhGHCT59fTZbU1c
OYAP553GAHxdf4SFiNpclbjgFcmEKrcqhKFlr9NWuVuH9KnDUbW4WJTqFeJ8sJ0xQCfWn1ZYwrKe
THtakd5c764gdhxUP27lpKzqEr4SvO1zqhFNOlE82QpWizw6Gf7hrbDMiCRABSdtLPdoGXeKx/qZ
znqPgSXUYayMEeeZCb5/ND5dX+V0AC1bXkvUaiuOE8ZJFt5+QlYU/0MCxbesJX620m2B+FBbm3lZ
0o4qbMyANlpietzio1TsrtcunlW594oNb8IZ8jofXjlutarfQjSXsEb99pj721B/T2GshaeylBYS
7XfhHNr22W3eKawVITOTl91720IheQZmMOoLLdgVyxTZUqBdjYYtb6Gv3XckYd6LdIfvQdPnKZBf
fXCtRjxciDmToIWfrbytJopLAvZnt2vq8clwvRnoVYxfaA0O84JjwWD31mH84Vfwgq9OkBZOVtx5
TwloQ6Ks90iTDC2O5DC/iwFnvIzSUVYpt/SxlN6hpUVKhA2t6wmdyxwvrjlHrWPiCKtFEL0NvrmL
Ggw72WnpVenkq00wYbCKppWjdxPY/cBCduYzN10NORiC1MW8q7eaQzmPcAg3P2y5Tz5KlCFMWzHt
BjfMBr7tfedVTWPsjRQ63HmnYV0SrbHH2vMgX80QxJLA6dG782K6MnQCxtExH37EXMOZ0N4GFj+U
AQAxPeNEPJ5tU9knCexsfKh0D6a7qGWGXS8CNKvtCu9OcfXAWYl74FjEoVsDMm3Zf+NpQaUnppEe
t+2AcwPxhwl61qZ6mporGIBY0mklSRYIp0M6xe5xFzA2X8S59b1NVa5PAR93Xa8y15YnbOt9jA97
bxAUoydeNa9exP7Rtd87NrutYvlGpP11RlyMqtedG8hfIgj0tZ/X+iNCbGx7dAuy8mGcXAcJXt1L
2WMy73/66ILWyo79YcjIsJsKsL386LNQcqeqk6k77I0q9IveKxchFLmfKXKBWt6ksxtLAslyyA5Q
6yQYMiM+vET8rds6c/1iX/rTzXKC1Bo/TBUk0hYniR67Z4jBoziP0zcQMLug+dBWSTt774sHPzQE
59FOW58nZmGpWv2niL8L3m3Cocs9a9iU6lSuxb0s/cSYj7Kkcd/qeAzflt4/QAwUIW5OawSRYH5b
kJ1sLCyRckjWeTtZzZkFwUYjDRjHS5kHsRo37YhpUmuxjp1Uexvpm9g36IlvA7Fe1VBvNKHgPPnZ
pPvMURrFypyQHixmJNMF3ZsqmrQR0FQLRO7jbin25dIyYfaBTlVsxEGDShKFHxYgBFryl8nxzyGD
GLMfdHEddj2Qmu5nreY/v5R7f+7PjaovLtY0n7gXDHgXn0o/yID57NFnoocSMu46c2jDasvRA81R
gKzmb4IiQv+DmidydqTzj1HpQ58X/jY10J6BJ6yq8mkVqA+GuyrDPuX417hu7F0vCYqLcluit/RA
7xosVHXArZzJoL2q1F2WXxN2YT3k3ti1AFgMH8aRsYtPJ7HI0Ix+CqDlexq8EMgcOvho+DZoP9zg
pNT4Qv3Vh3T98ltoBRe6t8htk5ktcP2qQbSv447o4wINo6r4FS29PGoih95dFDHcvI9oYQPFsdgG
4CKSWath+KJ7yHsMMpXGP1GniVcLgF4v03J0n+0BQPSjEw9Klo6hOdgUdntWyzdFee7dAGj3EmPd
7Fv5eHKj/0oBsABJQ3kZJUEDLG6aTsL6kBZYGLWDt+fSPo76FEKMtMpCyNGLAl7SZU0+bY6xHIZV
9llObTzZXayxv2JboCGEBf4aBCxtxSq6louTWGK3aHEZCSBv+NXMfV5ZelvX4TacP3ASADqNKbIU
UtzfaJWp1bpxO8H5EzWY12wWYCv/AUtI8ZLvPN8/RXRHWXPk5tp2FPHJ7SoANRQmDWjiaR2eJoRZ
bN+cJQAu9SOa/oXPH6PiB8c/PU7HamORbyLnldJsQHxyTLOF0MrWFCj8e3/riyXIAlI8Mb5t+ZSE
0QIIaHByhS82lrw5PfuskPR9ymOvpRUaQB03aJhL1QJu2vTBS++YlIUP05Um7WasGFkGJhdvuKLV
Onr+56CCjKO1WfIWyXvuvlz+JWyYC4R7BzYAHdR0ms7kxQh7jgYJd42X0M4jC1Ny780O3lwfW2ge
Zg/2MzDoxJb5BOt5ha0pjxFgS15MZXHCGm0cdDp2EYK7FaTrD9zLTs4Z3tUf4/Yon2YENHgM8DlM
uKgPreBJJcvdsJJDO6vNMMuM2Ws6s2bnlm7SAlUw6HRsDZXaFS9F42EM/K9AiABkl4oQwDJmOwMj
qY8PYiEQRfIwl+MTLl1a4irMx7RGiF/bZumTx9dBFPnFL16LeY11YKfevFWUpmMlE+qjlIJC2oBh
IfRMEHRY7kjMutm3HeIUDSAGIzG1aNNHC2LH9Dx2lza4w4UKLQms5YvjrF/ouIeTSxoOLF9Xusdm
4gZYSyxnJ0FkSwLv4AU/QTRfFIUJ/HhU/daVUzKjndT81YVqpwFxyHa3Bbd3/4FeC5q26UU7YUZg
uJFyUh208I44VUBYckx2j0xLBENZwdBoaFDavZHxXE+3BiljXU5LVO+AqKxxC+mFqP5Y638VOiBJ
MYG5OC56SPUULdA+7HgKpADuIkjrYooboIBEq5zU324NgA0YkBb3Uk0A95aEezqrLMSL7ruGHNrq
it0MQLXHq0Tdp7UVR7I+UwVomsoursgSxSgXNPXyseCZ53xZw3qyRJFBKvioyrMrysRpLkG7pEuL
D4G7LKMyI+W98GWiOIZd69+Cv5lhY6KNgyTkoPJ1z6SGe7T/5vnTk3Q260zegMGnDO2nwOEM38F0
ib2Fn0wRJqR2X/y1f1Feg3dfwfoETX5P46UPU3d5zEcAKES4TmBl1vLPd9eNbTB9sL3UL9udL8B/
6J4boHJQMb/wEuG3RJScIVVSAe7j3EHsqnLJ56x1YHdRz4kDhK/1JPDRaw/Eb4W6YOSiF7PkD4Qd
Ml7/DXy32m1Wm8//45a4ok3Il7Samx2r+mRCyo4mlDOL3geUpBEKcoOxoWcRAGybBvBJBcOSelkO
7vK20AmWedXBqTG2back4P7GmsrMIWsO45j9VAyvPioJ9DM9emi9bMhiIeavL5NfQCySA62evxXe
uiXCnS8nALstBxAEi3olXyAwjjWYIMzssMVwETWx7Xf3yOm3nQ/Av3zHFjPaozEPUbgEtdprqCVT
QPycnPxHvgmxfFmGe0hMJG6znGdnetX+bhZT3gxusvrAJbBx/amFAPAKtnzrbjtXv0pXI5ai/ei9
IZvXL3cFrkPKszf2B+FjmVRLDD5/Wfu28DGfK1R75m9Zpn3T3PwBbrpelRQ9ChS5LVGfjPKspHf2
COxxBBxhOuUidKBOsOpXy4eG6xK8+F6RqVlnU1RfvdHMcdd7H54uPi0BoETJGqUulJo8fnHLcgfV
zTCudfXPOOK7FOY4Vp0fM2W9E8fNYBTfxQW/mhX+mMBtCERuCOvhrlLEGrmMcvPTrN1LRLFiVL8D
Ok+diV+FcOccPJjy8djKGGg19OPn6Wa39THo1u3shRfH2rvy3cLLxTwjYoGGClOWxCDaMIHRVEev
MLne1h05RMHrWLkniTYNKVcQJyHyF/ossXA+HBcTNCevwjqV4ghNFfAnSDzRrZgBZgdHgzjaraCO
2K8LUnPD3ygqNJARUY39e+AoD9g8sqH+OH5aLTY3zJtD5dZadRQ7VZjQ0clbwtOx7TchTkHLyZHD
i9oSGCuuNqCJ2oe6IcypxTkEP6vUAsA8QAr1HoR8D6XduDZzXpO3/3AkDLjattuy4DJbT7UEGKLm
uCFj5kBDhIOz17g6d70yHcmd+EjRxU+P3yhgDiNcvOYYelCSzAVa7LPnQDvO1NB08yCQ+RaxKq8q
utEsirEtFne0Ti2AEWGP7MCcfbdcfFHtl0DnBi4eaMZx08+lHX5NDKOBfrv6KxRTzCnoI5jAA/Y1
8ONpAZ0uQfVeG5J7LtxtZu/AohssNYAOwq/G1Q7CKen+8e5f60BQhnbpbNSWaitBJ5Su3MPzXhA4
1Tb0x1hNc9p11zUKDq1bwA6o+kdGhbh+DsGYkkADIn5vamdvieoSYLwpB/vaPYoIJtK+xrPvWDxX
ZytECwdpbsflyfJ4kHSh59arc6u3MEwrAT1jIrAW2xLRpHGALLNcgTAlAMdJWx1kA/c1OePlmVEC
nh1vyWaMBfuoBwZ/mcIFQIy1c7rhwBTLAElmFun3I0BuWpyFX71N/Yn0w0fNFpSs9mc9X3kDHa3i
ph/uW3b5Y7PwWPj6rstoqzqdy6ZBy4fg2bCLXXRPYRRizUAG8cBpWsDeDJj/GcD5ZYyuy1y9RrV3
pB0uhPgnycjWnaxfHZWp2+g/7vCjR+pjacjZZmM2sPJJDzp7zELnBT5T84QSH3Nb+22Z73AKS2bz
5+oHLEGyxlr2IxqyCelJebc6ZJm18mztFETiYdEquk0x6Z0/lMfG7w89h9BaZyAi0eViNanbr7Dr
YrOfaI4hpnDUGve0PCi6vgCf6lJ7RFbkNttZkmdzL3VcOpibF/rJm+kXJagW2yiWS6dgDRlkbl+M
mT8BLSN6u3iNTiUrzxZW8zAeikiy8uJmRcOdN7aD97N84mE17H3ME2xGi/1kun0xdbDzG14Gdx4f
1k+JzcRupNZjinMce7EHCPEeCYASvcnNrNoMbc7F4xa4JigSphEYR8mtNHLMZaFAbQzIAr46jq71
7vDgLQA4MHX9pSSY4XI5AOFo5zuj4pe6y3kSMKfqfbQ/rGrekal3bUUv/UxfncdQtSzIB23g2zhV
1tUJWKaoPqlIbWGddJomtL4YHtwhmA8ZWiX/LHBfVpctmMRKvS0WQJ1+hK5gAlxSC5m59fQOP+vL
gJGIEPCtWR8xulnRFoDPkkxdkWBj5gRAdmfaYtcNGBHKx6xNtfKDtsPNXWhKqA07qiD1bQFErdE8
Vf3C4fc2vISBuleEXZSaL47yLsFU5nDCO4SN8+QHhn0ZBZgZ3QzmVqjU3ABwl+VvhG5+I9ffCi88
urMP/7f6ZS6WveX9qqrOSQtHI94xGHSJrbHCg1KYilJ6e8C8hDGWDHNtwyrXSyw60Vgr9GLAtd5x
t/MZG+BAyJbDiCmHatx8DcY3OcEOU5gwhiFECrm7FxtT6xqsBtiOf/uuONb1AmgQmDhnFeq5MfjB
ZDhZWjARMINIJyhhoovec4j/Z+Wov/phzkKPpAqwQTEte9JjIBw0cE/0G5yQiqJXpGC0OU5SBdZf
U+PnCUX3DZABaIT3SYSpZUO+gr5/MY9plDN6b/1aXqxFZBgK7JoC2sIlTMwCrNYlyitfbGb90QZE
KpyrIRFr/6krK2eYoU2KHhswHJC94RnS2PIAhiBEzcMHS2Nk71ODoWsAWd044t/O6oGtMMynQsvz
4PO7KgwUpHrVJ2r13JNfNVgcn/sXS2qAuH1XbKNK053N3SeK1qeyKaBFD7yPyN/Mo7m5Qw0qhPwo
6EcQDpsFWwFsMil5gKJi3XjIvY1yM38tskWwrMI0eu0t2BSWx3oITy2n5xpIkWjMVgL8XbSz8x2T
r9qPg2LYwEgs4/QHEEdsa5ENVrO3kW6caN0NAftX2W4ye+DywBH0YGv0db3ReQebdbjZpXRxjwPC
YDHDwhNtrVlsDOLd1KNTUqO/6whY7yuo/6CJQJBdDUk/VkcS3hVEHGAXncq1fZsxkay0tjJ/INnc
AQS1K3dX2/jVjDeM39Ng0NtgELuBf60grME549uVwUU4622V6+vc09wCdjxBmSKQ5XtAoahW2Lmq
rN8F6IUrAAI1hXoyzDrYzN8tCsqj8E40CxI+QgvOzG4MGTD+EMCyuXBnRe/Qkp0CBQxKKrcA1B1U
HyjFrdx1i0M14PodEXuGZSzQm25QsDpazqLz0E+G/l4qslk9O+lVmUlvTAbAgB7Qyt50WdXAcU9B
FqFCOQRqX+l6qHwUatkyJ+o5aOpnx8F++ohYrfqDP3vfAbEzukSbAECVUFPmA7LrsRdigEMvpQNe
lwd2SJhEzbL1SzgjGfdI3SFbCN23oU4MxkCmgHGs7MH8cLYK8WpGeSx5E1d9j1m/mwy4PoGFYFc1
GQQkMjeYMNQmKc7nBdQvnAtgtkI48Yx3H63c1o5YLpU+23gbPeSjcpLJYpWnYYzOhU1BDYNBocvk
SQm6AYsKno5BWrVAlUib0hYPHTeiiewzfmVgcoEWJIAu3Gf4okcapuQ+pgUdfhaoAkOVAMLJCJ3/
+yptsD0yO59c9Wldkq9i4Qhw9SboltwyxdlV0a0y0SGSLQAyPW19+Rh0/jFuNoU7b/uAi0QtIC96
kOLt9Z00Qx5pgMGz6e6oda+yoQt0lMDHZP5vLdi/1tZfrd9t13VO7QGhKhzOBVRf4go9RBpEGA6X
SAMYhyBKKQfUlmFckebH4zz2Wz2U3zzE/zbNW1VaR+aIbOEuZnMbmMQCojDB9+xvB4GpPWRpgzKR
uklte4cpegPO1dFz4Hs3AxdcCJKX5s/YWw0hUWJH2WiuM7svwOGdATL38KUckYEBGgwHVbSZaH/d
AYLYKCgtbIcwuJS3PCkQxf1h20WvWrAXhKfkMUax2XJcomjbPEqbnqV02Iqq2RUjdGdAowh9yPiV
DdASLOATuJFqgMruBSMNjI3eGvuziKqt4wCZL2+Vm3vS29dy04vvTlyqps2DZtM3LOkbDmJllZOm
P5mqSU2w8egcF6BC1uh1p/nK3FzJWwPoNPwdq63r/avbT9gNXiprsxqaLM6pJAsgkm3k6bhb/FQs
OyUZ9jTUAfjaobV3QXhb1RsW3VPOLqO9M/W+q7EHgG/dZGKhCENlYmGzPwLrAOmDln+jj/tud7lu
3ibADniZvDKfdAFwZteZK+vkpnhMVRoveXBjSfDleDtHf2M04q/wuGzAHUIXUwHQQpe1Tl1KK+BX
5lTjnOnq5HaQ7Z7ua+Cn4dhkQwQ+Degnkepd9DwkXR2ThaDV1yBeOnbsrO9YYkgm8NQsaJqDBDbh
rVp/WoZZ2HhpgBl44z86PY98a8H5r2iPAtkAu4Qxc15JdycIY4xieNLYkA+CKWmI/zjBF2NiGKOj
XHy0L+XtERU0x1kdi+RBLCqjE1ciLTAIrsm/3sL6i/5oUVbjwjqkzAcndH0PVxvgNHInxch1ROji
Nx7CHaCBmQrWZSbnW3SAucEHE9uqwIUBL1Ps0Icvo32uR5F0w+cAEQn/a7XBKHt+3MFA4JNAlLYL
ABZt1cNTNDg8rFRXtFYE4FOznlQFryHc/RAFBLXh0o43WXlfIoC36hSzaERgwqm037vw7C8fY3mp
nLvtvlG+E84EnvgUz2hl7GjZIPvkFHQZdg5Cefbaw9CiKihgaSmoewrmBozA+8TNyYPwUEiP2l43
GJNSU6ARAUaKuaGil8dFADY0ZITd6BAPIEgr8Q2PZw/UgUqggGVxIWlewd22d/DHOukrXAraibUC
ZbuFs/cS/NDuWVJcAP/jqgAw9uoPgJ9lOvYbCnS9CirY054ED5Le+mXTN65KmNOo7wA91rgR7w/E
2OMfNXhZvXOImDw+xtLE7bLVB/i47HCaJVsPOPayxeyvHcBRU6+Vr5+ILTF1tBLohl/r6VNayCAL
gnyVBhMnALSxfz0AY1wchHSv/sQxO+vmZh7UAScfQOUIptQt3AwCXV2xYPgUZj0wTO4OL0vkZIaQ
Pxg8xp1XAPa7DeLil+d5wPhbvij7zxrPo4OWcAUShWakgTMri+3x9fGsRvMmO+eF9UFMyFNtPwcF
CBc+RkfAimkFt0w5xu66GyEGYlwM66opfpyCEkRM7HR72IELNjP6nGb+HPAqF+Pt4ViGx95MZ4pK
cO6+IygoCNBsCnA5hdhDcAcP/smNss6gKpF5CICP6z5fCGbYILHNoDwuyJASVYmHwBnspobtG/PU
U9xl8FrV61IBXa/mA57eBOIZuBjHmnz5LMp19DUzlTfWDfzsxI9A0mDFtfDXIwRBUrYgpAH89rwU
y/ZxAB4v05eKT1dLPK38jpwyVFekYDDTjtGyb4YSxZMLFhLK2Rqsjc04/Yx6PkhEB8vFdI09EbCw
WiyvgRHaaAlUCGTnKUyLQCZRgX5awv3SkNht2qPkWxgAA412MAbAdqR0C/SEGBI0N44qOvKfR1Ps
cQw6T+zWCNOTgmwK0Kn4aXZzOV4Ff6/Vc1MrNBcgmtX52ICfO2/b+pV5eDH0ZmwBZ/3U7fsyfVby
A/O8NADfZJzfOa5MsRcOom1U5iEwNaheJE4pkqAINlIBHEO8qdwrpp6aOKnusONZbYPxz268vWmQ
gcVWg4teXtfuJnudWfYFgggJgJR0cXLSvSKQG9x1GjIU/1tjmpy1RxjQJbQok9A6BtSOVydHHx0H
Eo+qTusI+GMd8+UKTVZoSNcYqud96ccAXVCPJxNUbwoUnzNMniNiEhsx2tJ5Q6/LAjH0+hah1LUY
ZKPQ4IsFpZgCkKWTammTnlrbaRgSxa5Sf4FImcHnAaOGMLdCnj4IFp7MeXgZALGTqv0R47RdlUyL
AlVjd3QBxlh2PoO1xYOnQG1wd/sROEGEof+3zf9KG2eX/mvKi6M3zfBs+gUjAgqH43/IbZ2VA3c1
zaaDZ/UEPgQBPg9FjE3gvo/iXZsP0AMgoTumFcIVHT8W9rIWB2e8GX4FRxZfvNIC7yHiLyg67ZMF
XjX5Dku80ej2bNxjL3quxUs1bFRrksecCPGgr4+NueG7OG1xcbpNI5vnOhhSBDOUHckgXoh5cFZR
EwK3LYZ4BvwOU4ND1R3x4FEaoDec0Odx1Fj/T7nucNBYyiyQ2ldwi1AjtODefiCXg5poo3cZwXR1
kUwwOBLbljZ7NuyQxsQIyq5z95rms4H/10A2UDgAQd7K1tAGaV7mxN8osLWnpUqIgUwzBVKr4ro6
WtPVZ0fU2kW0i4rm6Kw4JBtTwj/MPgfBx4yGRxKdQBIEAIeKQ1flWuR1CLdQZTIvelfTrmN7P8In
djZ+gUUCsFfa5Tr0G90+eRj7hqpGNXGep8d47+igFw4JqtLavzrehOK2S2Zx8TDd1ga4Nxr8ELsL
lSo3QRQeChiqU4X82ibu6KBWesPEM0PXntq9t7FHeE+Aj4cxJXGBfZvbWH52xNoY/5M0YRxZ0QEK
N4ism6Ied33RowgC96AmOzYcUY3BOCjVoIO5fvP0kIUZQNmF0A+heA8qeoWCy1lD9crzPtvIxfwD
e24d8Fd9DSERqb4qY8NMFdDkeHKj8dYHMIK3ZxiNWrvFFxnHhTCsMpr2aQY9ks6Y5BavbfQb1dFj
flfN97V8nuTy5i59jBBd4Q2iltmVmO6CgYKMd8SSX27szHXFF1KpmjChZm8AB/AQx01knpqGxLXX
Jiuxk6nwM/fhhO6yxCUY52MYZTt5wM6PQM4DF5hSh+xp4iKIQMIAwNMAJCjBqnT/R9p5bLmNLGH6
XWaPc+DNYjYkSNBUqaxKZoMjC+89nn4+VPftoiA00dO9lkkiTWRkxG9ueUhVOa/pWKGmfd+U0wrS
T6Lisi2oRpdVwWud7J2MmGx1HG4HsTuSErt4oQc62aXe3Oo1F6gMsijrgD6UlHtdti1m7+KXqSpQ
e4Nj0KdAoLToO1wWP0llw6+vd6QnmxQ8kE9VtBNpz0mlLZC5eMP3AXPG1NK4/cpdGbbUQ0HqVlN3
oJ/w2WRblW01Hc24z5AN7kwvsX3ij5H0VOGVY5/tuE4i7UV3cabz3wG5AkP5aJjpzqjJTonNQ+5I
VrKRJjk1/3OtHxRV39O62XmSbbU33McwC5gMgTaF+lgptK+f6dwIxZ1e5jZ2FiBSjZMJeXUQ2q1v
PLZkFIUJhpABelq3ZFGF9awrvj09FEqy4ZbLDpiI5KYHf+RiJcXJJRdwgaUfPGLrEN17mQVITjvV
1bCpjGHTiB/UgncJhXpqEpApstICtUKWDIdAKr3TyLrGlrop2/dSMHXURi6/Q+gFmxKInkwcxlsg
jQk5kkbrlse5oJ0DUdnQB8JclDTnmSU3sScHhCRBBchdA7hj5kRyavcNR8ciJIPLqooMGfFPonSM
VBY1U3fT35CAVHU4mUvesy/fYE+47dJ3YRDC16Ch2En7gZ8cSjZiEIbYvtZNilx5CJR4LxqUoIhw
ZFSSBQbI+GKOlSNHn2rBadR8F1rRLo9eOtEAs3dUEmAjCruU5m56aIapLuNvKCnjhL3l2bQ1DGWH
et0hUe8r4CYm/RbAJArlXQGYlTXQC6IeVpf9Tymy7iKRWjGxMlWOWT3cTKiqCnjLiCZQy4eWlFmn
JD2l/s3vuO/Cj5VUbWjG42r8DBvyTgtfOld9ZHlvdGk8hHA30cYEnCo6Xv2+5uUCCDcjCYRvE3Gv
R8m+MB3ug0NAH54SP421zyytP4Ck7WmVyeaTUFNXHF7c7PP0MAhafnb4WdH9jQh/s2zrG5kTF5cu
XZ6DoneUERpWk+URQe1EgBAD/0cj5ifoXpHERtSdqVkLbEErC54GU6NL3aevL9M0/GCWpHBAC8LR
2/fUQaoc5pKxlTJzI0H9Vp9NkCXNcJ7uKqKUJSGbLHxL0PvRFPIm71Bb/WZKc8mKxwaiV0Kkf+gn
qhq7riC3EMu7KNOPQFLMLrG9wYIM86UITHso8FroPotRtk1T/2jKTjgGd/oAMzLcm7S2jfpA8Xej
E844GJvM09CtLLcj+1iv1ZtRToBvmcRHSiQCkJN21/GMSaKGnxg48fg0WCDKqQI0lCi9gFMz7gry
8wBpAqO/s5g8XwLzpcnOlNDmYwLa5zDUMFN4qzB/VfEVef5NNIa2pr94hcw49EmLp65N7dLtgdGk
tqL4u84vyW+grtKsE/kXWTgBxiGJ1NAFdH3TD+KxqrEg7YG7IWdhSuXeV79lZbSXSxkxQkn1Th7R
ACpeA47DSGxZAXdXcoOESnQn8mwYguQukItbl+4IVjIfK0P6MJAFJJ16nsj7stzJIG2mVnH5KMEG
cRXLCfT2ltSDzUMtqhPGA/0W3g3JR8lyHQA0TpnD1RGi4gvN0CYGY1TdBOmLSacPZJlUFV/ykp5o
pFEIHDeJyCskBh7aSv7HKuz3qnhf19Wmlr1jGxx9n+qD2x58/AlicJKJRB9Vprn6MxbIl72b1Opt
sX1Jq5eS5Dv40YftUafOGWnfFFk+ZxqzmNwE+VeNvNLKnpE3fRHlQz7cdvpDzmvcoLwThofG5w1f
ZlQOeQKrz4PV0wbRH8ix+yK7FVLZznTe4cBpIEs6injTm09/PJNHcIFZnp2xvdyVIiQBy0H11Tbd
k8g+8fWTOJ6Jb1753SrqswyqUMnyryYd65ZLvaban4fGUaHVN3j3QEw87WWSGq58w+USyfZK02zz
5AOT2cKssFRlY/X5KRFLSiI4ApKz1g9tFx1KcMiW9cHlWA+CBe6muOVIZm65NamSDO/FgURGosSn
+TeKJPGSzZ46lzR5Oh2Kt6tybh4tucmhZtWSnfBWkhteZ5TWjPG2Sb/gSn7keWG77DRFU/fI35m2
BFxzoIouAwfSD1FNcbi3PkvFQY3yh0bJH9zm3PZPplV9B1ShVJClJeVTEQL6aiMIo0E22E1uHjGn
hbZCqdyM9Ls0Ft7VWDpsjSGfXq3ykRfWI1qXuymwTfkp96eoPAeVdvKzYy9wVeUpOSP9JOQJ76zS
fAdG7qR1ocKaUbsF7BTpH3XwkQa//aSI+X0KYn66xjoIuGXYHGQOm6Y7Ui84GjdW/c6rvpvgmNzS
GceDCAOiwFSpAJ0RbhMoFGyaEHxbRhczbUHtVNaBNuIN2Sf1dvj9wJ5qns4mzxTu3Fx0uLTTQj5J
ChR2tf+j7jxIBBXj2AKgx1MUGAz31MQiOZTAwqnZ7yK4aUJGoQQgn+lmhAjK8d3XoJ9+Vfx9LPpz
oCfbGPxYCE9N8aWTYZVEhX2T3DTUTtoQ3ifUIAHC+yiVJy8j2QbhNb2qZIl3FzCjMHww4a8FAM9g
EcoddESpL38Ug5Bsc68EOCDh8VyEd60bPmm+QT2CV0RAZ4PCfujaYZvlOyEPQF8H0k2gVzsTBdRS
FF/aJGa/uPfCVEYQRWA1kncyzeZLnpS4ywv5oz9MbyLZ/CkHcb9VE97sLfSTTdOb+VEX3Ps+qn6C
NnuH+VS6lafid6dG7DTwr7K589LuNpeiI7pKBx1865i9NzNjW5WHKj1BguPKzbIP+SAcRDGkHGmU
hzal8h8H1lmikhTGEzw6TSirlyagR1eBc6BEAzVF7w60+00zkiAm7qm1vI8FQt4UPbKT4U+4St38
IZaGt5OlJtpGAZiFqiAX2AJjp29rHsqecpYG7PORasbILQpUwVMAH1k08jpjoCOg8mygpFARQkvq
d3SX76IWTh3/PywNAa5d8h0MylGsHLHtKNkf9Ci5J3SXoAdkqHJ9qd6NSXQ/CobTVicL8KKYNTei
OO7wKuU13tyaQ/PJHZWN4g0fgBfFtp6OjkilKxFhRrn5uQjowJbRPa9hi1aShHMG//6Zajrrsg1K
8QPa5kcFR/OR15W777XRqVpULDpwuhB6Y2h2sdV/D4eHVvlWE4t4vHs0ycZS5L76lk4Hx5duvMLn
wfgwgVvK2AlEdVO08OlozPIveccogQDxJToUfXjOOAqC9yRb6qkPUtqJPjBS/UPciCcjdU88vzLj
Z6wCUZUgOlb3Rp3xWkb5DrorD1BjqG+k4DvtgyjOHrP6YxJTZxeoLYeQ1kz2EP13Qm+jK1s3upnK
qUAJdtTvFP2Tov6sgftn/X2af4esfSNUTs4Lgzjnd6c0uAvNgYzroMX1Kc7fa/5tH33MMmEnWOC0
HkExdKTpkdBvR3B2gHCLx0Zuj14X2X19yLITXff9WCqQ3LknoL7Wtx0V7lLjjaB8tvTik+TFwErf
tRDEXPOpbqx3wGSPiG4cPRB8ndfdej11gmxDAv59qL5bxh394/cFwA01/RlG2X7U2DyJQFdBz6VD
3E5EPr0Bvjpa28wYzlaIabrUYthZAHYtsgLspuwdSq4U0EYSDx5AdhrEvF7EYscC+KR22tEYrAe3
Gu8sNbRDF+4ZDN3GNH/wiv7elhmIzi6+H6CMTglUQ1jmUUw7SX6v6/0tL7o0ro7uhITEvtOkaAqU
vCu/jCo2ZG2XfpWpP0lJXtmpkO5S2hejQZ7hDh3Q3tuA1mCcfW3c6gzk6MZkF0VhThP7TmtqngPh
OVJxFCtucx19o7B/iSbO5jACSCifNMH9EATJWa9NdVdGbg1q7FAayl1clTfD1OIvh50PgyPOP0X1
IWrUu1RrdkVUva89lC+yFn27g6wHP+n6catTuIhl7SzVQQrqQTgHaonOQPLCxTd62U/NVfONl7i3
oVd9qXsyB137RPlUo/secMXUN4PVnKijuDFsKqOEiN1oz0V/arrmkMjJiz/S+khaUtNE83iNqtNb
uW7ujea5KlrMJSpypHKAeFkLW4HKcJ4/1trXKFOfxSx3hCjaica4iawWjFVMroHTCqvX7bIo/pSP
eoMqASV6M/0w5tMBRgiOKg1yCveRBZ0v+ikq3nOqCGsyTZMwDNRqL0uP3//v/zFVQ1E11H0mLyUV
gZ+5jLtfN2CwdB6Gun8c9GGb8ICw0vGgk9NRR6rK8JxH/VGp1L1fdyuCMkvC7kgdyNBzFLiGvwm7
x0mYYHdNctwibJp/oi8V7bJtfR7yDbHoaEHssgM73MILXNEdWfhsXdZVQ8JHSv5NqhuJgGpIIEM5
uNaybJ819en6ANKCJpSmg5+WmFwROY2ZIk+o1VUmDjJlsu24dx3JphJzOz4Ay7MTezhXK9YTr9pW
84XUGUlGpUmWRHkmbdQXlY/QWBk4OQ+LYXxfCj+G4aEOP6aKE4uOCi4qlfbXP3JB9ka7HHMm3TKY
UTzoXZzRMBWOYa8Dbe2hTCvvGlWz+1bYGaW2snDS0obFPlTlMld0HQewX5WO/KowVAHouaMPpUd+
mPCai+tz1ZkHAamXNEEt0ghor4jJ2VMUAHj+t+tfvby0Fz9hpr+ToH5nVkbkv7qKytV+MleWj5Bz
x32NtyBeBGvnRFxQ4tHQGhbZs3TptblxdVzwvA7H6S2nA8Mvdetn3ngHn5aPrnkHTWxObtydcyOP
j5XSfgxVFyCYfpcl/ktVWQ8Urz6WMYVyvKtuy5qfrASnXMXW2yvBRUT5fYKdsdqk9wrX0RDVDxDg
fZjmgAF0vwKnA/ehLWhQoc77vgUi5eF5pEk+ZlEqnREAVeOYQquTT2WnbDPoqj01riLP36WRpVD3
csObSldfQk/5gt/VjRbKP8bBezGU6GSpNO8r7Vs/NA9JFD3qsfqiUJPcGLnL404pHjNQcn5eH11o
fgNqx0kc/TAquNM+7A3wRMDGM0cv/My2Oh78XUp9TG5ka1t70SdZY8Z607jPAQeUnrw3yLBCqTn3
sMetpL4T9ZHXb3VQ3fiLl/gwffTihYpWPaWc9BQM43PSc9eKXnJjDe5PM0XAihAOToSuqg+6I56o
2mEMAQCuIyUW2tMtNcstTi13g+DTB8nBmF7fhWs7Ynb2ohS3ybQaMx7H6NX2z5pirBy1BWGmX/bc
/KQZBaiwHI3rMZX3A30L1YBzmwrqXpUp6pX+k+8iPtE2a8qMawPPzlerVLIrGiUwMoBKIpmgbPhn
KTlmGewGw5aCZNd1yfP1+ZTWJnQmOiypYyeG7DsneZG3oAu34Z10AGC8mbxuqa/7p+zDypALqm2X
MzzX7lSKYVSkiDUcTvXRp1qtvdct1L2tXYUPRysdcp5MORbY5AvXh1752Lm7eFj3Png+oqgnHoYw
eGpl7fG/jTDTiht1Ho4m3R8ntd6PJlRP3iTXR5Cm/2J+5V0ExbmHuCskadx2rFh4RDgO2YuNazef
gMPvS0d2t5q9Mt7KvtSmSb0QDG27XqgHKy+I+9Jesqv36P28S/f0xGyA0HbpREcwAttgkmRf00lb
+dTZ7e4OSu/nbZ85raGcZVW4JQQeVz5vwRr4l904iyhepxRxWBv0wPTO9nwXmO/ULBTp3Wrw/Xkw
WZ1XkSF2n+o2dq6PvrwhNRVD8ldrwCmdupjbUu2LLlanYINbtlj8GNFWuT7C9PN/3y2mRXeHdPM3
icTCszwNbSkPCSSR/rxj0gsPSJNz6+X6QItZrSG+jTTb+mEel7UC2wX8wQYBDPEn/JJN+eTt0Kii
7oPu0cPk6+7ZwvP1keXlJXwbeTaLbg26tM7rP3Yo76pjsvPv3EPyMNmQK460tU7pZ3WPJMTBfe+v
ydFPF8K1GZ6dj06SIs3yaKLm5XHyQ6RhgM4WmtKToK5fbukbjNtJb3Y4A1m5/unSUi56OemzExI0
hURrxvIcrbCHRyQb8PqL3teUED6lP9ufGRbiic1nvxNuEBlbGXwxEkmyYog65gKoI/+6e2tBqOS6
bAqn3o97dQte8ivGlkftlJ6gbD5eH23hqOigPfAxw1bM+k2TNRIsyUe4xgez10ska+KeUqK88klr
g8zWckzaPqCc5ztaGwLNcuEBv/9vnzFbsEFuvXbQEJc0BPk+0xPK0f2KY+DaR8wiWqGrbktdhZmy
kj18i72ortiZTD9ytuV5v/IWMVRd0sz581nUB4MNYfhO1Zd7K+XpP7WL65VRFg7W5Sivb7/L4GgN
uVfjkudYaLYoWvouSNuPWBeFm76RqBj6///BWMc5wsJEh5oAbfRft3NmKKnWBXxVn/o7KK00Q4aV
YLE0cTIVB+S9JZxa5zLiTdLxJEgHHD/y58H72ckvkfvp+gZbisP65RizPDJxS7mw8t53qC7u2u9x
tG9teYtZlo3Ktnykju/o9OKxyL4+8NJyycQaixcqtQ19trPzWoFZZ0WZM6IGKve3hfcoovRU97ce
5errYy1t8cuxZlu8GaMebgtjgbJIAQGHWb/yDFj7munPLzafWllWIQqMwFQ6Fe6hCYJlGtRoTYlQ
6FnLTBeuaR65b5M3W7Q4VgU/myZPTH+mBiwHGjvWRykX7esTt1RI0HFUMixMj1UclmabvJS7XGpi
ihdC1pw8hCE1mA8tRMzyqXDVI0TgrZoLe9gMW6//dn3wpY9kRB0/Q1nWxfl9EQpB2A1mC6U/pev+
w5VeahFXnRWd4KUEWSdwaBY+EdSi5huxhHviRZJO1QCXogkzuseRBs0f23LigctQfHf9s1YHnO3G
Qs/VdKyB0qm4ClZw+rItfR97ctsNIyfe/ou0mA+EJWboLKMpzopsXV0LtGWzwslFQDcgIUa9XznM
f/NNb2NMd//F/s/azDf7gTHiY3vECJ4WqePdtDtph2Pbe8QNV+ZwocD1yzfN9qVi5ZCU3M57fWX0
R2njHnEXO4633cE6XB9rKQhfTt/skm9TjCCpelDFidTb1K8+C8jj1B4ot/82ziwg9p6LkGUkephJ
Fzd13x7TkRiC2NHqE20pHF5+0WwDDmHkRqbMYtEesJFitt2jbgs7MA9bvLL28a31fP3TlsoGvyzX
LDzKlQLgi3PmSHf9HjF071A5LtL/ir8VP0613n/gs7cUPi6/chYjkT0JTe7vyVsBU5NtSoN7k22F
bT7YYMy2uFYcAps2t75iOLu2X2ZpLrq5OsIs7Bf4Um72DK3HLVaO28oQ81QnLSk4NS2FzhDM3wCt
yNWAnI8rd9rKBL7eDRdnGhZWk8jmgGGD5t5IsHtN7pewz74Bslv5oLX48frnF2O1qobwgk/VIB9+
9GYEuFWjKa7s3R7c9nCfc2m7yrPcxTcpaMlcKvWV07f6C2YRpcyk0oDo4HMoAE2c+0Mew3PFTivd
TRjtfWcIK0OureIssDRlmiZmgqeDGd/r0osb7pP+ceXgrcRJaRZUzELIhqDhqKsPyGdssai7R/t6
h8jyrbFWGpkO1DzNvzhwr5nmxRoKYdUUzRRWwHI62FruTbu7L25RPTuia2dr23BnHV2UNxALWpnK
1dWbBZhKbWsLIfTpsCt7sd+2h+xbv4XzDiYLm15gUisTuxhDMXI3FWrG0m8twSLU0XCaymqqkz6X
95VT9zcqARRMAsbAcI8D4JjSyolcGXR+7pVKSRQprQpHQKNCnFgzeboyxOKhf/uu+aEPq74OrKrN
HLV6TLWDDoMEeoSfvb8+f4t7/2IY+dd8QQSaAYqJIJnqX3gfIsVxI8XNyiKtTdfsSFtek4f1hMEY
IcFi105zwn+5/h3LG+/iQ2aHuFZyMc5kKiqqUx6H2+mCmW6X9DHcBLb2r47YxWiz46z7sRmQP1JC
sU2n+lkfJyMr6UE8lgfh/bCX7Zz8EZ7ee3UtaZ3m6rfDfTHytG8uDrdRoa9s1ez3Vx8ocob+g/Gu
3KHzvk0fUN/6sDKva2s3O9C5jO9fUjY82e7A7gEsfAg+u3Z5AAj8DD64SDfG/aqF6Nrmn6UMou77
hqaxYaYo4gsOCr6sJ5jPqc+OFu1Z/KyiO3lcewtPKcG1yZ2nDOBOpoWdgomyh9N9UJypPL8aoadT
dWWc18roxSLqtZIpnfe6iJOtT7VFMz+i8Gg5SOyA6LCvL+LKGs67+6xfkYwjLSpsxu0kE3+OabR2
b0/74NonzQJJS3fPi/ouc4L6q6HF6B8D44naTZo9jZW1u/5BK/tDngWUuomyCDae5/j+owWrHCPg
vWpihrAaVtambvrzi5XqEETTjT6ksohLeg4peQtodgNQKD0Pe2VbnsRDozrXv26pZY87wl932hwd
4bZhmksq0UX61h6Nj1PHXttZD5WNycQ3f7dmx7Q2m7OQYlZIR1cG35jFhxLBVDU6F+05xNjl+net
3DXyLJT4lmbW+EtQGKyaU2O4z0KJZFBi/MfNMQsegRY3kjbQpwwnjT9j7O+FAWaOLj/IQ/fl+iet
BAx5FjACw6iH1mAjGji1yIkKAtVAcPQBbJaIe29X3+bF/vqQKztybq8cBLVMks4sSkl56BWoWrjb
/JshdBI1FcyVMcdveFWMQrhFEgduAoUB2I2ZYl8fYnni3oaY7bk4pxtg1PQg8Lq5mS7P8fSPIu1i
3q2+jTPbc1U3VKbo0akDFmL3R/jWh+FOO3GHHKTj9U9aPkZvQ832HZDtMKwV4H5uHKN7Yn3yJHcn
gkns8Ba7PtTfRIi3sWb7zgiTNsozVug1xW8OqPftzJvJH3FMDuUW9YyVx/RSx4qY9NeI8+4/QqaV
axZ463V4BpYVisr4iOvSnuzeJfdABMVE1/37VEFoNmuVs8XdAtATW3lARb8ZlApqUgiG+JrctUfp
DM14r+zEs7kSOZan9W2c+Ud6SQG8dPhzWgvI+7ZvS+8a4A2U3jGRs9cSjteYN782p/4uJ43yrjWv
rSaWEIKE48swb39wBxVSEezqlsqWryOFLmjC1pN9DOoSHBXaDykCW5s6V6P9AFGziRIkWAtEHDIF
JFCuqeeokyG5WdanUSmOfeNB7i4MolL/KOf9M9IDuwGcajwMP67vyKXr/+I75jPnp9mIXQx3SO01
GFfeZJAbw88jslFj8nh9qKVr5HKo6chfXMmNpMeVMWGJUjQGhgLovaRgZzas1KOX4uzlMLOEBlWk
2ixkajtd98VllD6J107xQgMcC8S/Fn8OCWl9TrGmU42DmjcgHx1Vw6mDsFVmWDeZ+JZZQNzPmbxW
4VyKVJfjzpKaSEQAKfHEwkm1H0mIabXvlAo0pObpv63UtJIXK5VKSuV7LS12DVZRHj35/oNarT2I
liL85cfMbhLFaozcHKkXTX2zKcK7x+Hu9ZWwGuHXtsTsMrHSuDablPVCTXSvK9+EwFq5Q9aO0ewO
SctRlMycAFS7qBCWFvYqATWMvpvEVBFezQbjX7Q2L6dvdpPUqB7zn5PB9BbsaaBIBvYtweE/bQR9
OggXG0FtRKFNey4PQf8Gi/95jA0YL/7K5C3WAC6+RZ9FBgv2Xqpp7ObwGByU8cY8Qk0vdyry9NSC
uJSblclTpiDwe/jWZYt2DtD01wvl4sMqN+ta3RwKR3akvWLjl/c13xmP6qazkfs/eydIqjWaZecJ
locz+gPsjx/mrjlj3oJz2A2m7YdyX3xday0s71SLG9Mw6Ouas5nAyTjAcpNrJYw+wUw5hq6/0uVf
vCsNVZFoGmuy/FtX0BsMPTKgNb2mIBCsUTfZ/nVXRjac45UUZPGb3gacXzEYp4h+ZJDKkSWgs/dR
FFcGeC3C/raaFyPMZi1LazTjp2LYlFVp7TbabdpDLW4r+x0UDyhyu9AJVzHii3voYtTZReOWXdsD
Hp4mUtnzYol25tH6MlU6kr0AM3clyVmcRtTsDJNOqyzPsQxV2pZRMbFSYDE+5ZV+K8jGytW5eENf
DDGLYjoaxLJpMgRihc+eXDCUfkyTYe28L95jF+PMYpcSRp2hBBr32I20R87r1jy6+8CBB/Vd3kS2
Z/NIuvs3xRQD6BTsBVWm86/8GstKzNF6ppYOSQlBU0jxbBHW4uVyJLsYZFrEi7gShEmdDDQ8nWHb
7FBt2uEjuatu8Ls7IQ25locs3TqWJOGbCygaq97Zvm8Ha6wAIrIDJZiq2J918Nup2CuQGxX5YCGQ
VBp2qX7V8hIrD9F2A9Q60IqdWD+IqNXmj+v3xRI0UL/8RbMzEZgDJnweKxsem5PxXNvDDvmbM7KX
Bh0hFQTrVHupXwCy7zweHNeHX9pXl6PPljhLw9BsU57YSmZuRVROWg8FtnQSKHq8PtK0Q+cRx5Jw
YjZUMHLm3IpZQ+8MRSQMp2Wq1imAh2ovOLXTrNy/r3WIa+PMTiRPqtF1A74oq8wzKCCMHQtCTQZh
DAGRZCcFSEyncf/RgkFm+Mm9qA67BudJOGD1UzEi11DJwMVQSDUCVNKlAeFzXUDX3RS3Ytch7qEc
sgKF8cDTbnFhRLhVLz+L5VDvjLHD8y1xV/bIUhy7nLrZ4VcDrZFCSQDp0DhqkWwL2VjZBtOkXJm0
eZW21uRB8BBScORsUmtpn0W/xyXOUj/3hv4IMxqjIwjL13fEEtLHgMps6iKIc+s3dGbYqnVf6LDw
/lex+F8+C/d9pdtrLWx0DryEiLGuYKEwvwuQRxDk0GX7mXp2NisEFYoC6gsmCQVmtSrGpfrwVe6G
Q19qdozTYNRwINXmqMVatgE9c++hCBirB43Hahf3ttckqAYjKBTS5E98RG+9e0OG8uJ2kMr7Y+11
2yLyD530PQt+tIiCw4Hv0deJkHiJcFdMRB+iCqpgcn6okaRLUfIUvOAhUXFojkIHBVBcSL8a0l1l
fQHrsjWjHHGsvEXrxdC2ZoNzdUcZHZ4uRdR7nNAwVN+o4U2KvmmsTaZa4T5TDKRQEapFMKIujI2K
wEShlPvR9N6ZQCMV86VN44MwimhchXspMw4p2jb0XTYxmGi0b1F4S5Gz1iYtmZOGjQfOer36JdEQ
NUSxtAmRTRjGZIsukB3k3tlHB8uUike4YF/jhPkLsDa4vnEWzsMvazk74kT2ujeMeJI2gLrvmcca
kbzrQyzlfL+MMTtzTacEuKrnWKzTm39NkCC7aqTY/gHhZhBG6+nRQi5xOeT86QA3zwuDlCHNvvng
GQj7u3K/8Yb+X507WbUkIG66SWL065VbFnrfjTUDTb2f5IAwCXbedK7d83AoBntlJqcrdRZb+Ky3
0Wav1rwZPT3UcV2odtOrFWmm8z+tS/7Nqr2NNXu29qLqpUPLl1W7YScgS7ydqlro5qGxQFXrHxQL
l/fi24izvdjkmtJjGzbRSXtArNW2i+7bQ3ffb6sjPpQRJKFwDT+4vFHexpztzcTwFc2d1s+E32je
5j2CnyvxcuFCuFy0eendSCsNOWgWrRiVTxkaPKLY/xD99GSMzXPXDs9NW68dOfn6RlFmuZmrq02v
YZbmhO4t+zLZRCcBwpUWP73CtfbhWjK4sjNfn7wXqSd2tEbXD8zjBMP8A9EHemTquq7WU5bvurdT
oMwSLZzqRaOxXu+6t9rNP6vOL2Rav6zdtGUvPqtSGyAbBp811QZwfHD6E1qSzioyYHn60FkzAdjr
MNV/HadugjSVs+pfHey1sWbfhEp4qIoVdPiJ4vXHUg13luOyVNX//5OO6Xv7rFl01DshN+Qp8kf1
o5U8xN6tb95fj4nLB/htiFlIFJOY4lfMzPVYamBg38fIe2I4fn2U5dD0NsosGPqI98pjWKIAPB7R
DEAIK7Cvj/A38fZtiFn0G0sUXIacITDUQSFjZ6D+bfv77h61eFvIz8gFOitDrn3VLPgpRWpQR2bu
4iNpOp7BlJ/QRMbNhLoTkrKOeFajleLXynfq4qyqN4aRIkbxn0eqGE/ZFlnZ9+jybKd62zZ1mnwl
Gl7fIrCXfj1cWTegP9Qys0NUHRVfO3hi9xxIxuH6dC7Hiv8tIKj3X4fBtiI03WkB230JsucPGIh8
WKvELKFxLw6VLs5iRewaZplUTOAELphovK539PeIb9WnwcYeZhujabtykP8m5r593CxoyNooeQBX
/8374vqu1MVZ0Aj0PPIll6FKbIFjNUV/eSVrWxthFjMUPibQpOkCwazF9V5ynqLX98LaCL/Fi6RV
sJXhzg9v8UewUclc2dSrKzKLF2i7BoI4XRl/dDD+yAWLY3nqDmsvvsUDxD1nqvT2Veu3Cjk9ar3l
ceeIJb2zpLUtjEmsfi3ILoYGCUMeQCyiRjo9i0eqH9XNoNXTJnOdP4vDw/2fjdSpMrdWHF56yV4M
aM1ikSEMUiboag5kgUKg/mEQzx2gdnwA/sX9cTnQLAS11igUhUdsCL2vQXCjpx+v77e1qbNmwadT
x6TL+j+nbt6DnqZubU8sFRtBzv61WPOURSt0oTJVhGmnl8947GkinyZKf3kKbOxlu7UItJTSXo43
HbmLVCw0cmMQYP4iYvsUUBvqk2TvZi+VfDbxRkNStjT3A+SEVIY2+LgyvdN5nT+8LgefxaRykIQk
rv/Mz9rvo7TPyXONPZaf4d7jXBwQrKKuY6+jCxcP+uXY82glVVbimxITHaLmHsbeU6YJSN6qkreN
xLLdWG59VrHh2Pgjys5CH9ilH69ssKUQcPkjZgHNS7wUzveUZgknuftkaj/xdVqZ5LXTOItofFkD
Y5YwI4c/Giyim1HeZlhDunY8HuXss1R+7jpvq/tY9Z10D5Gv901zgzz9ymF9rZ9eW+1ZHCqKvoiL
gtM6ZchpsHP73bgf7fFZguiNWIb6iNehXRtb4bhGL1veaIZiTGJk1m+cUSNXzLYFxedMDdwIq7gh
Pnee5qBybSdrgkpLt5QkUbmX6OkY6rx4Qdrct7XZ5k5Th5uyetd1a/jO5bh0McRs8/Z9afkGee2/
ryIsPW8uP2q2U6XA0Icx6P93L/6vs/9v78XLoWYbVhlNM5A65s/U8Uo8K9Yu0FbC3uJ+uJi/2VYc
R8QVQ3H6Glx3ET0IkaguYrA+7UFrv14/gIvn722seaECY+EwCfEAdDLzbCAZH1K396nGhmsN8LVd
MS9PdIJRoe7LxE0X/V+1pZr2DG+Af3JbLYavi0+bXY9ipPhxGTBgnj375mOI0iKaktenb+U0zcsS
RR7JONvqCDELsW3gIIt+5vURVudtdgfiMlbIPfbXzJtEl/e1JvdHgiTWrzW5tVt+7Ztm915OhwdV
ymmhapy0MQbyvR//8ZtmEaJBWheJvNcI0dt0TLYJrWxqqILTfY/sBort5vqIa980CxBFIQljKjGJ
rfHYqI9e9XT9/1++Pi422ywskMBKQj9NGpKJu/q7+Dk+ChtrP10e8OL+YC+yXv8gVZiefr9dXBcj
z6JFaoV93JZ8Gu7km0B/xZZMqm0+jDHqp+52VbVtZUR1lkGnXi6KpaRzhSR9ajclRleaMSBG4X5E
UeMF2sCXtPOe9SR+p6hNvcnNONliUwpGjabDysRPn/f756uyigq0rhnzlLQseiwuwgEkhhViOJz9
0AbxVgt8hGCTx4pI5qYGjcvoXehZdtMbSGxZIDRgo1A1+plo2VYs3AezeZW1yb+LvmRf/4XLYejt
B87Ob5IKodJb5Mye1dit+75JoMd3K3Hob6LE2yizQ9sKcqm1aTPtAir1iLW8affJtr/7B7tg+c59
G3F2hkP8ks0h5wy/VX+Hu/9H2nUtuY1j0S9iFTOBVwZR6uzuabvtF5bDGMw5f/0etNeWGuIIHk+V
H7bKs74CeHHzPaf6031uR9OOooTXWyuLmjUjV/EFBIWJzxIY21463CA7kfCGa2fsTJrgS9W2ccUW
NKzAVGCX6pWhg/kMiEcMbT1FAWa1Y+10mgSXFYX/85c0WXjIM3PGvF1IDc7hFSO6Nk13ndqU3lQ7
+ynV9o6DYYtEl82WXhZLxNqc1hpAwwNoRBgPBBxOn9U1nObd2P1taWhhG0SmqTJ5QlrcFUNK0nL9
qTcctEQB8zXcALbaAUvHYuAqoN3ER6gIlYT5W+MiwEbVEP0C2ka3xDWMzEnIrOk6yhoopfFREeua
giQic5tnLnzaETe9ttGxfkEl9APzQflw+StvobfgFzgUEwm6xm0W1OAkp2XESdLKwkvl78b+XL6s
wFxzxrsiXB76YA1K/V51QVAqqX/x53imXeBiAKwjYDMAMPpWrG3Hc5TmSDL6NQ3U+rOBVGbiTBlM
l9yxTJJg8IwBTBJ96SBpB/RybR0G53OdvLT1s+Qiefx26UTCRSZqDrBI/TWI0HYYMil9cli+zZ6+
y4Mp8mXTXPyfuyROsHcYbjSjuIK4WAEC6zoiFsNOSp1Jgn9+O5fECLYOrLsKSG35qQinMn4Bi6ok
FtouLpyogmDnuqEEwxyPvv695ZbKEowauONMdU5fPxLfqvlZsfytHuFmXHI8lxiXFEiZ9DHG2+Yz
ByZ9jZTjL2BfRQHF/53utUQlTMGUAUZMq+IEAstOD3qmA9T13SIb/JJdoSnkMUBf11nCk9sfYz7H
K5SP+Wza5pMbFIyEsegTZaqKp1vdJekVcHOh5F5phZTmPktHiaWQ6LopWIoeVHzm2EE5EtYHqX29
2Jl/2UhIbJG4n6YPtMjVmUIlCj1o7e81Qy1J+YTp/N1lQdul0ZOrE8zDahiKzsCH9loaba7mvWJe
9YGG2cMa8Any0uhmsHIiT7ATNK0SSgtUCI8dXQ6nE13n0uGv7eTmRJZgMLDW2mczg1rwFDQtvfgQ
hUM4X4NS0iuWHSZfXL47z7D/LPl+297yRLRgP6pFr8rRQnTCsVBbbNTuK6DDWQHYm4MYjcukPXAA
HKJm0l1o2bHFMXLV/Cn7B84az+kASxPwnI5SLJjz/iVIT+Q5neRdiCi2dp5MmPREiIR6yUHNrRBs
eZIBFcnDsASjUprxUEQrnh6ivpsUyIug0u69hmkgDjKkHocr4wWnJq4vLUAh6FVm/DBhKKV/069A
efrzJkGhCBv9W9nxtoU2CUa/bYq+s2ChG2osWd3H2Gc3KJhr8/L92miDD3KjPzJlR0HCffa6lnQK
mOPDxgZzndKAtE2VRjzbb/4oRDDPVhoTm2Wv7/DHiurvD3xuq+BRFP/7kyh1XK1qjglcW2pqXhl9
qPq/JAaT/9hznThKEMK3VRt0JR5gMP/vrTsspk6mzye2dfCroaUpq7PLlEEw0X3WVmTkZqxpreti
zpFoATU+Y5KTycSIlhmZuMUIXu+add6gHyaQgGjJy+Xr2xZCdIp5cLCY2oJdVNRkNesJ4bwyG17W
gS4Q1OSgG7osReP/zPlH+iXGEUo9czJZ+TpFPx4uL9T1B/PvdAceXh80ph7aX/ve04LWy59lpl9y
Qkd4ulGTaNFKLVyjczDjq9J6aad3l4+3bZaOpxMebQ0+BaLyLwUszaUC6S8Y1hT9E4aX9kQWIGwb
3KMs4e2yNJ0ao4Asa/x7agAhbD7aQ+s6oEu/fKjtl3sUJLzcNq2KGuz0vGcK9bMA6BfJlsq3w8Sj
CP7pToxDR4xJXxbEHtaCwSsQNNMuAYvRbsQkpZeVs+RE28UtQKr+X9kd4eEWLB7qJqcVYp0Jnj/3
M9NNPBtuQ3fND3koww/8h5D7KFB4whXY5+eVvNqmKGyuVtD4vU74tlfxldL5/+2DidFVbS7wGdyq
F9SLYgJeu+CyBJmeC8Yi0Va1mRduLIjmgU4IiT+4NoswnW8p5kQvC9va/3e049cigs0Yin6elhUP
lw8sj9/Au2e5r1V+kArvME+sBtzhg+iLp2Sy5sX2p8OKjGE5GuffET5dpMQ2iN5eQ41/Oyi6+dJO
RAkfbtFjK0KAilqSpfrVfEfAsS65y00neSJC+HJjz/qBrBlHjwKlUufGAJUpbudHntRO4F/8Ev2J
qhwFijk0nTSirC0SpkzFtL7xyQSBIEs+gnN71jTJ6TbNyIkswcKzMW6HyILip1q3G9jBGD7P2GAH
4YjXgEGulQ1oyXRDzKTzQgHkYgSBvElznIJdb8tQNgW7nQ+eHE6w99UyLnGN/UZ8OW2Xpy5HLun8
HpzdgKlnu0b27Db9y4k8wewzsvQjiKF4QM+8OSEgqjSCBQW+wfh0WSllkgTrr9YUXGYF6ntpAiK4
ypudXQM66ryXUcG8guOdRR+mpTkaX/HTxKnAUjFIN1lIUsw2fjcb9s0KPrtBXXyQfICQWQnnAmxz
PZYVwH8gUc5Nm3kiW/A5WEFXdWyAIDxFnpvfmv3XuMQaXP6YJJL9aH5fZ6e0sBdt2AbBvJ3wDJqk
ndnIcJ+z/R4s4y190IHwcPmbbZqqExn6W4+9toMFMmRYRWzs7YjZuZwM+rKIzVDxRISg8MqcRhUD
y2NY6QMYXyI3KR7y6dtIMMvH3scE9NLO7rLI7Qd9IlNQeqvTqwEbaz9czc/q4u9tBWxq/YkoQeu1
mgI+bEX8xjK0VecQHLo6/aZEseRMMm0Q9K6JonxxYhxpJp+r+bDkn83ug+TaNr3KyVkEH6l1BbhF
CeygGbJ98zqNvcZ/8eYDB9hFr1B7+o8SBVc55jYa/hlecob55Xb91aRO7R0G2tCkrgKJRP5qLr0q
wXMOKjW7PPt/HFDsOZzT/O4/LKdgJ/rnCxYLRUWy4nQDTncsqPNFmPU2D2XQUTKVF2tDQ2HlJI5f
o6u3BXV5NVhiNMQaUZxPzJ5mhPnj+oEOz231+N++kVgWMhsjGowRZzkFZPnxfP8sLsQoM2jmsLen
nzFaKOaq1hV0/lgv/d0NmH/4Rr9kiaCvTp22uc4j+n8/pi2VJXgPUmh621hvYprfhVXfNoHHYwlO
ZFiVslM1foUgy9bSp6F9zlgBfvs/wQZ2QAPz82O9JoQnCWY2jcxQDcINVH9w+qcU6FrzI1/lT5pD
siPSMdRta3EUKDgSdcjsPAW9cJhRjKdVYPd2lNt1slyQE17bBgWGadMSv9TUvUPK/WKtsnhj2+4T
imMT27QcwSb3hGBNsIW9ovinKXjZ2xZjNdH3y09u+xMepQh2WAc8X6OnkNK3867UHzIgi0b1x7n4
E7h/fMKjJMH+NlrSE8bn+n++AQ73/5tvezOROMoSM0677qMqz9Ek0PXkOqPmy+jEz4Y+XKcjOSTM
mF+W3HDcnkwgPh8z19AKEPmaycOi1O8MM9ppM70x1PTQasMNs7s/CZhPfp7wRB0rLpueLwkNA5ok
BnN1xUZYHjD8psufd9ti/7p0IrxQShJ1VAt83gJMxVn3YjAlvCxBokBEiPLy1Kx6K8JDGazJV0tf
xfr/PH5msv7EP9i141GEF6n1Wdb3DvTnmKv9rl3bloXhMeKAo007w2ayy2k15xn683PF+qirMv+9
+cxPRAnHamk0tgZDZUmP7ljz8ju7x1vgRDxj0nXDUuHuRJAWe+yLSUkhI26dd8maA1eg8tYs95qo
uzJsx58ta59gLA6T4AdaZlcajTO3Bq+ojVTMnaPorz9QmpMfJKhlRuduNHnMAlJ1UH99NIvoe6YM
HlAlHv9AEuynCgJdmB8Rv7gyezAZ8sKdQb6k6Qc9R+m9S13O4f0ngsCERHHJlIhrS0s1qPrUsias
2Oxa3TtwgV/V6exixvRwWdJ29ZP8EiUuLGHVtrbyBZkHH5zuWo9XEtB/7AMFxPUYkxr2g4wiVd+0
qNTG1B3APmxb3BIoHKaCdJk7YDLe5tbMVSWMxt7L59FvZscfi+SwajQsGuuqHiKPJMpVZuiHGhzl
JeuxUmXujGq8NrLVJRE2KYzJG5Lhpqt0V63KwMG8dM5qr8JUpgL0wiK2JYM0m6/ahB6AGRF/1Nf2
7kkQ0RXMYUxBXv1zboJd/W4GsGUVT0WJbrXRo6XLIMqa+qdax3DpaC0Ycu92DnBFJPqwFaucChM8
a8VM4EHMSLSPkewPy/gbVSzJwURgm6WcpqV04FAwLOcle33wWaB4UYdtYeJGLtmjMTPuTckr3jKS
JycUX7EWj0qf8Whs1r7F+eOY9X4nVY+tJPhUiGiUbGut7QTXOILGvBz44jWwLngSnCjh7+wjyBRS
xCKP29xeFl6G//d4PTxaFLPf08MJbsZYi/+76bUAWk45ebEBgHXj1qkzNxtk8brse/G/P3lp6tDS
lNY4WK+v/tjvlxkBey/D2tqW4ug656zSDSJIaVN1AG0DtGIc42CcHhxQXgxE2vLcfl5HMfxJnBxm
XXV77dfXlmcUrgd29dr7AVXy9XIt7f3IziRE/Zo6Z106odqT54s3Vu9N6ybtZYuo/6B4xyMJ5imL
sCmocf/7M5bitRAa/g711mbd2zSOsgTrBOKt0YwynIi39akJZMTIH90c9VqQpTG6+5M28Yk80Tvm
y5QuPX9UQBTOsEAYgyDBjl4kNnfbDv46FRVCeKqNxgi8sh8VHvCffFrQiYySVyhLK8AM1BxMxm8s
gkr0Q1zxLedIM0tQp4Xt/KTPKor6kdsmMmBcburOrcXxdEJQX6hKmjQA/3z1KHrA8Tkzz3j3+sV2
iySD2DZNR2GCaVpbJ8ttC1dpoLWElZGpuLG097WNvTPZwWS3J1gMq21AbxRBVLIULgESYRZ/qR1Z
k04mRTAYimHl8zLngJcDkjUFkzyfB5VhdsneMBUsRd4MNYBaYf1+RjMcBur36pk6/wSX9EGwF9OE
Rb1BgT4oOVC5q+oJ+4iohtR3Yzf4ejS95FG3o9jHppp5M+TWnb5m74yRXtmrFVYqelyxE7AoCayl
2RdztLMV9ndlWF9Q2r4BugMC5vWPtk5PDYFgeNYE/HhpjY897sBVZ3/sgF1l3E27Nei6jy0Q2WUT
9ZdvCfgFbx3FsI75XABSOkzBi6wnXhnLNq0uaxZC2LcSyoU2Gpvw+vWiviHr7NrO956ukgTj8oM0
RQwTc6UOm0s4PLZ8MtfPsXYDcJFWA3FcLMuaNjt6pmlqqmZqHIBLOFE1F3PdM1hrsgYmu4+SfUZG
V6d/a/k1NUpfqW6GVRJNcm0902YTqb1jECx9iKlab5emouU4n9K/VKzynDZ35w77z7A4Kw30ufcv
e4vNz3YUKLqkVGfasCQwCCaq5247dYmHhBxbJmZTuZdFbfqlE1HCfWYYb9S6Cmfr2zRoC/t6xDLt
ynof3yC4LGpT3U9ECfEyNdsp0heou6LedWrsdUzG+iL5UOIq3zioVpxkUI64I14CAgK1/ZaAGTqq
S1fpnqs1k9weNwkXNIPyI5+EerOjTL3O24fp9NKNz1G8j+N7s/igTnWwjoZr9rLyj+wSueqcSDSN
MisMBUc0UZWoncKrFom26/w7XDqU4I7WZFzbqoCIoohfeqO5XYY8Ad9R82WqkhweVwV0Z3JnVMtz
xdZgcIZwSA1/AltwCW7gfq0PFhlf6rz8mBDzac2Hw2pED0qGoIfqD5eVarO4YZ5oleDWOtC8j1MD
BR53J4iDv3g0fmNAaDPvO5EoODcMZdqsBCNbOO+03QCIwWDcY0W387vD/5EppVtnMoMguCai2JUy
LlzP6pc1egFmgNXKAoTLMizRGymKtY4AtgXgVUL81tlFxbNeyNgM/8F+/7SlluiRHFDxKI2Kk5Dq
/YzxxQiD44D9NbR7Ta1cO91NmeZR9iTREm7GznQaBU0MUmFgGFNdb5+NPaNKWRoIflLkrmrneEn8
Yhi3BGSE1n2ugt93H5WVW0k75TLBgoVQtHE2Y4rz8tqbMAiIwbbLx3zdwROPCepsC1D8oNA2xHmX
DJuJTWdC2gj2g7RW91FsPmtsaIMR40Tu3HTPtCtWoCubz4W6fsH+7d4cuvt2aoIss4BB27PUXRcl
94iT3q9Ey0ABMyWgCLEYAGKAVDobWGHV4sQtFhVcMXtWKsDfVzMMhaBJjv8+N9ddnZD9nM6HjGFn
+/IZNxwWUXnNVAXMLFjKhS+ZzrPZsJahoNTd1mt6bdpfyTJ5C2X/3l1BkE0N2zQNqopTNVlaJtNS
xdimLbL3QF0Jp7GQTdVsbYi8EcJt8Yk5R30dsL1V0cJ6cVKHdLewqxLbm4H9jcPpqX7mJ+Z+X5r+
JOsXnlX5CSIZDv6MCi02OlXxJms7ItOQgVWhIF52pwdJkE2BVrjO7bpANoe1p7467mRMxmcmWxQs
vAmDqGOjtRBMrcmLnHlyk2WwQ81gSVh0o36gcWy6deQ44JSYU68l89dyYB/XoXkiUS/tNIoq9fp7
UPgBUQCwePWzdkeBBvjwyhk6uM7gaofeVwzP2ZX3nCS71MKk9YebPlR8W5I4n/naV9EmJaZpI2U9
Cy2dccVKuAo+4HwcHhaL3ToTyZ6UKvKnoTHcSWvvovdqmSnPrAUvizKYHwan7L9RP79B46yy2Hdt
YY+LMvtj2jXeZM4ol+v9vhhzVVIPFx2E8FvFqBRETmzqdFBWpFX0Lm+QhbVZ/lzQSRaTijEOF6SB
IMCwVcCSW2KdrjSjZaqAzh1mCoD/gRd2lwyRJGfZkuGYjoE/QKfTxFBRUTq2zp0Wh1MxPYDVae/o
0sctBgr8HKcyBD0nbTe1fV6DJQKzt5hv9OsOZZHZyx444CL1mWzeUUzERIH8C55aE8VclqHT49Ax
qNeZD+DWexmyR3D4AdxikvlUnp6eOhtRmhAn5kbTZjWQ7zBjMd8MITmYLsLsq2In4zAVw3qQsKmY
3rTg2IA6pYsxw2TGtZrWuMfY/N6hjrHX2uWKEeuLzT6p+mGecpltPNeOtxIFs9zZMSvKpEzDeaye
SqXeM0dWJj5/TfAp6C05sP+WrYnwiLq2ZtUat+CpJgcjMTxWMr8cK8mW3rlGQAqGlbD5oAHh5GyY
XavUdTAhpSJ3g935dZpgWLr2h0XBvlzsXfbNGy4F4lBaN8AEZMCqCdlkmTisTqI8w7Klsl+84g7j
5uAmqvcRSHwxHHiN+VH/skwxBePKcSpS+FRk0mqrs/o07JZ7p1reZSPKSqka0mW5Qtd43zj2vWkU
4WWpr3WGt8oP/AcwERmAFQFTobg+NcxUw65zUYTqVbK3Q1MJxntaw4EXXh3MQbtisam8jeJAd3ku
Yu5RO5REQht+9M1vEHerlnrQFJiYIjRv7bB/0PaZV+552BBfg0RjJ+NuPasg4qqJoxHbQRCtG2cR
UVGa2aBgcvukb/ijgvgbfcONN/9GlvBZtWaYx0XH/ZohRxl+ab40gNPDVdc3bPZowNtsFrivEr8C
LbTEOUhPKgSZUcnHYPK1+NXv+LknOe2lq0L8JGeaBHYfLAthfFsTN8wBBQOgVKoVmHMCgQPKzNMB
/9utDvk+Ga6xlyd7pGfGDVmXptq2YwM3nBDRnDpNwtZ0KTKeMYfV+/7AYd7rwH4yAAXce8lOxhB2
rqiCROFj0q7OWkuDWVhwyPIvw69u7b/Q9cUhRzQXXSnaMf8+b+5UECh8v6a2m0I3IRB9y7/46lAD
O5R/mHbxvnyX+FIg+zMjJMgTPH0zmvnklLhS4z4/ZHe93yauSbwfzSsU7xLXCuD3yR4IDwgjZY3N
szSCCPIFx097qysxEIEFEezXT9+dnXZNA/psBQxu2QixXOTnn+K/Vclc2lmdX5QrhAB0Wc0GHJkZ
Pqvjrn4Mi289scfWH31rB7Kma6Bd3qK9dYPKvpvfWd78t/z0r7Mkl762UAIaW10plLjMQg4roIC2
qX4YvttX4zds+O++gjHks3WVVS5gXfY05GnNtLc+9s+xxCecpRHCRxDqQpVqY+5AY0VIx4jdAooT
aJ/odfiUrpnXG0DNueyDzjql4u1zrTwJ92xSMYPEVRaa75JHZ7fu1Y+zR8CQO9zHgczPntvEt8d7
reycSDMMfdTnCrcM7FQ/JTsA2wYDa/3GwvRD+n5JPsfsirR/lbokhjmPKgTJQlRhD8UA7G28rleA
utVlj2De2WNK4IHTlI/v+k/ysOKslCJc7uvlnxw3G53Z0LVXoapX7aN3fFgGVI8+B5nCjrlbXK1f
ktB513Br5uuaS+6xx3xLPPqx9qPbah8H1J8bV0awdRY4WoiBgcIEwibwZZ/1dCarbpS5rgrUePLG
NaJR8ye9tK6MQdr2P4vwsZIAp+8QZMWWBtqmtwoWr5adRSPLw27Cxs/a6Tv0ymevSljsoTpyVTrs
Q50v1w2gzGKz/3xZv8/9FIbsUeMxNRu7FvorssfJF0hUdONTtSxCrc1Z70ZtZ+9ShHpPl8Wc224D
42kG/2NY52UQpJbgaDJmHmmwvQG14l5C3Ut5E85CcQtywCOAmySGhqj/7WUSNq+zWjo8psju1PfA
yOjutD10ybXd5q/ssAbNbmZeHMgc/rldgmC0rmwKmq/z8obSOdHEJgi24mGf9daONdauaQzAoGSy
rGbDJr0VJrh6veuXecY2CzzCutMDzR1VNwN8ZQNPzxCpSaL/M1Jrwm/15HCCp1+NLmGkweHWr8Yu
C2r1sfC+juC3y8IBMxUVRioIQHQKv3jqb9nO3JcgZ21xy86D1AufKywW8HDBYFJz+NsUvLAxmmXU
kbhEYJWVQbZ6uocb2NuHxmf1feQWviIlVDy3Bm9lCh4Y4d1EaZYhAi/W21oDX3rSfhrXzrv8SDYi
DMihoA3XgcqIeqFwzw4BXIQR4WxdED8YX/PRTfZNGPtfJ+qWrcvp4FO3/GSlriy42rzVE8n870/M
wGjq4zQ6ShEmw+xZ63zT6PSj5HQyGcKXU2MliWiCcbB28OyrImhmd94D3g67tkCm/4ZOG8hzL8vc
MgfAwddQbgTN/Fn+z8ZucjB6VIZOr30t7Oqx74erumuf5owX3dd6ln1C/onehkmGbcH0oGiO4bcz
x5HUg5FG61zCAGm79mPyqb1ufPDX+cnO/oIZYPfyAc9GgPnTPJUnmILCqnMlydYSpmAKMvD8YSvF
1Z9Tv//QvXNUdwUMkgq4Pc3DvvFtelXeKn9N19mT5WFi+JOa7GTI5WdYUOIvEpRYayY6qGThShyF
8QsGNonrBNnzAASqyq8Z4ATiZ+VBZqSss2T29SYAPoHcWYMjFSLDPC8Y0rGmCvFtvvSTtbfTOnbZ
UD+0WjV/NFEkxFBlGbtrzO7rru9ckuLCZvveGulhUOOg1R2fxum+MpsnVSF7s44PxFbu13nFRPXs
9izbr7O2N6bsuk/s68IBm5HejD44B705+76kmWfC4mtF/c3Jq8Gt4vSuV8pHbBKU7pTFhbsOlWdV
qgaomRlFhLi/amt6QEQLDGdgfHrq0u2Yxq74/5sAlDcry4DDrpESVg0D2LVTAhJ3ah+npKOurZuW
q2Gm07+sVRu5JNeq412KbhQNC0vPnDK0s1Z16WDdsWUo3Uyx77u1DyxrTB9LWtJbY57e1eDOzasl
rBf2hVjZl8u/ZStyAOsWBlGwb4WOlGA1ps5pWI4I5ZXnK7tKQmAmY55Zhqiw5b9PxQgm3sSlk3LV
MYbrjJprgEL3qlsn1xyd7FprVBmc65ZHAT8Q5uss2wY1qHDBKzXNlXRLBbjh5H51nL1u9E+gJJdk
S1smF58RYR14vRFgcvt4YtaHxB5Va4EYp0sf1xz8ShU07fIHel0wFU0eVQGRiplfVDzELQS9b/vV
claM+baJ+txVRRJoduM3rPcbe9rRNL9ZR9QnO8dyp2b8WujkIRuxft6OFHTIfWcHsNHJbmRj4ymF
tp+N9Hno6XOEEQCQc3Y7QBgHzLI/F0rz0HXKtZ1NhjuueeZWI4oA0WhdxRZmPYmRuEmW+FqZgNI2
mTtvMdYvescUN08o5761PzgtCedKxZxP3u3GIruO1bV0UTsBSUfTzRmsQnU9IlR3R9R190TFBlWj
VItLVHwxF3Sjj5fvb8tHUVSNNXRhQEEtqgItgCOa6H0V1gAm0Zs7a9ZdmhZ+mh/qOJZ8rC2FOBEm
5pfUWR2MB0EYtTABAGPYF+8vH+eMBIvbf97ptCyqo/YurkiWIy+Utx2HAaoPbX+ogQY4emNgJq5T
BqkbB4gWJW5381g2DDtcLi+3CclrlqdpFyeEhUrc7tUaqtDJiGa2XixiTpNSolEHHIdvnxJJOc16
jJvLVbqLrGJXd+Z+bGWmd/skv8SIS+qRGusdwJer0C4jd2lB6mnIShqvGwxnD/Z4FHE53VkigMGn
ZYVkbOp29UP8dWiAy4uy6HpYMr+60gFhY7hF0D2jHLBLvsV7532rFV4byoqIsuPqb281b1staxM4
babdRg6QV7C0ItHHjQ/nIO/EFKON0ZSzGDCHX7VpA8s+7gCXWrh9fNc/RUvIgszjc6cJIIGc29+o
5Wy4FAimYJRH5wKUWYLxHdVO0xYe7xquelUfivct3oJuA0Cv8Ezfvk8fNerFV5ZkWGvjSt+IFeOg
SFMjnUCDJnV1Tfq5zWUvnH8UQX/eSBCegkGnblBnxLgc6EvzSx9AKDz9RJi7S55k59kyKA7m+wh6
9wCMOsPENlEE6aqalBgFm4LhbrmzvnC1BH27egNWQs+YXFlYvZVhw4BhkkkzYFA00YgNbQSyeicD
8+w7+wrELsY1KvneHBjP8+diJ0tTtjQFC+VUR/UHa3Cv4diJm54rMuRTH1ehlUYfVeAe+oWteMqC
Zxn1TLY2uPUgTqVxBTqRFjsICMocQUFJv7TgilIpqLBr2bz95mc7FcN/xokYZpTzCiyWKlRKlzXe
krvLLWDkP6RfiObS1tU+115230kyvq3QFV/ueJf8rk/EKiRKOqOE2C4wr9QANQodDIydPwfdg/0h
/Xv+eNm+bD03i1NaWLqpaWf07qVRV4aupDDY4/OCT6hE1e6yhI2iMNaoUFhCMVJFZiOGwEzT+prM
aAn+XNL/uVTw78FE4LzfiBJub8z7xhhTDH4tKLE33bBXZAxDZ9j+ogjBLK5rM5MJS6WhfTv7KkY2
EPA9Le+HEG3eJ1a50ZMJaHg99Zqn9FMeyp72hvZT1FtNtJMdRzVUQTye2bxSjns/IJmgN/Z07fxb
Ekuc8I0IwQJjHGWe7R4DgrPePtJRf69QReLVNizGGxGCCdbIZLPKwvgwm8wPCkmZZwxV4ExYc47b
ePz3USOkoR6l2RZm2cQhtsWoF8zwQVpmP0V0AIJkcris4xtB8BsJok2qcZoSVfeQsC537an+7iQ2
tld78xPL17CMMad1WeL2DR7PJJgnYsdavsTQg079ZGKfvm2vS+QSwOSUxKabgmDT0QrGcAgGRd4a
pLYrY61csR6i9oipnA9V/KwuH5xMOmG3YYlgI46CBM1W66gwEhsoyutXAGB7owpjS3y0BcPeU0sX
PdknadEFv12IBN6IFDRdQ8amGnwUtiu/5cq7IQWwqCPpf8qOJaq6NWl2ysHhE726XiJlpyytpPkl
+URi0D2sNCM05/t75eg5JuYCULNi2h0Fc+NlrZMcRgy9e6pGtE+xsZ9pxRP2WtCf0OPJvyxk08Qd
FUFEhHLoks0dhWqvNJyU2K2mu1WGMCI7iFDl081OH8seV1Z1+SdSkUPd0Zf/dgz+E048uU5TLLQt
EGGy28l+SLq9kUliZdlNCUagricnzhaYnclBcZA8aBjbngrJOTZaq/AH1CSqYVFynuEXBPUyBTN1
r/6bA+NOWdBSNE/WUAn7sMi8dTpQXzYRsn24X2LFXB9M1NlacHSI3IqB7oBBV2s/l8+XP9K2HhyF
CJm3Dfi2BvTaTehMKM1ormrJul2bruF4e2KPeJl61GYN2JiMPFEb4I7ry0hHzyaPipQUZytoPf1U
YiQ+mZlF7Q46Z7nkBx5ujv7ShPQG81CtG1su6F58XQYLKvtUgqprztouOcMZyz72mfI3Ck6ePn6/
/Kn+4XBEN0AtpJ9XZvJ+ylEowX5G/3UIVgDtA+/U0zAIv7ptMAG7a3XToHyOJC3mrcOB+Q6wXZjk
Oy/OML1aENzicHk6r+GimmWwDOZ7Y1H/LcIBD7xOJfHE9dRimEWTJC336eWTM4GH0XlYiIwAbPM4
nJkKjs05LwTlNXgeMwoVKe18hyWOq6SPd/o0B5e/lkSM6JPybMjaJQN0TULWO9pmHhDzrpWM+JfF
bL3fV56tH6cRHdKozVE5ThXoSw00aIy7ZJENgW+aPwwWY/4bM+CYwhWCBDNt8n7k6PT284z1MSNy
wcAZ+w5ze4xzjEFZBYWvfpHNF26f7ChWiBuKrsvNYiiasMw+YTvDBR7L7vLdbX+iXxJE2JVhimfF
4JEdrWqE3QFR/55ziYfaymeBqnsUIhhYlfZZ6Sx18zp11qmvdEna3eytAXZIf4cuSSpReEV2VQ55
UcFdcWyIXxSwJ1zvMtTHrfALbG4A6jV43m7xvz95trEaYzLTBHz2BJq3/CbBNANLBl76kERfMkFC
hKyoztgoDgQNWQzesw9sbd2iHT0l+4OA8vREgsq3CIqpZSEUZ2YV1LYD6rrU02bHzXVVYie2P9fJ
7Ql6Xg9rnEwGDrVSV8UU73pIfSP1DAu8N8uBF8gK2QrEpic5OZ/NZ5pOvlgXawrN+EXWkBHwoirA
H4nlIWPLPYA9M3d4ioNENiCx+eCORxXH+Y3SXpAJQjON+TovbpP6XqskBHybVgONMoy7YLXPEVff
577qxyVREDsP2Jiyv+iZBEd6q5qDNQGKlpyBRgmWb97e3RABxg7MbvxB/0KuMV1MdvwOcs32cX4J
E9eJHGomRs5RAyh5rlMsNGWtf9kIbkrAYBfK3JqKcRzhTanFaDvMgp9ao/kW4cvDOpDwsojNZ3si
QnhNTFFS1eGf3axaNNhLN8n7XZwl7kze/zdJwrdhOsubImubEOsunH+IAXegyTymAq091cb2T+zR
8WDiMxpXVY9aLWnCrP9c9Ttj/LbEj5MtgSKTfCHx1ZCWaQopIYXV9XWfrVdD8R8lCB4jYg1V2AAJ
9fzBjnS3kGIAbAcRJ1cl5JtLtxKnKuDNzU+oggLXZIfieOVRb7RcJ1QKn8EZAh9RNlG4qXs2GppY
gIEfFnd7lkXXM6YjvzH10rcWpB/jR7MpQ71V/qBOpJ1IErRc1+1hNPhDimKchkyuY73ocemb2V+X
lXwroToVJCi5gvEz0mUIW+zhWbWf1skMK+VTnH0vjEnycjdV73gmkaeiHbLJXAyYn2Wudz0l/pJK
F125cok1qJPjiOtQRQ4IcYsign2DQsy5yrLhd1CIN50QhiENXo8HGKmgieXSNE2u9JjLW5ebgmTI
D8fyofgfZ9e1JDeOZX9lo985C4B+Y2YeaNKXdyq9MKSSRIIgQW+Ar99DqnenKluh3J2XmVBnVSUJ
c825554rQUX8/T792rMjxcACugTg4VnoJ7XuHe3jWi2s6C6oN5UISjQ3ulsaY1qVDC9VY39VGfaX
MN1yIJmJoUpn3zgno9vNSi6hn3MwPpW7Zg5df4NS0aZ7MsIebVYkso7pA8T1b6uNVe0x3oRvLrER
f3XpoNPuImV0IPR67rXQspppIxsRp9Gdou7GqYbYZlAusOpvv1/jXzRXmP77rzp7Yz2MOnNcvPFy
eloS6Z298V/MEfNbmohsZIx3vWJReZOioSW98Q9qj1KZOv47SCq4QFDNMx3o35zXeHypMGSNTMhW
3Htd96Hl3Zvev+Nv3n/Jsu7vwjbP56zsa4LQo4P+GtCqe68VKixqCOAIj0e/X9tfXX6GgX6UYJIz
mo3PLgrUDWXlZLrZenb7wD2keUVP583vv+RXt/H9lywP8e6V0rQwtF1gpiXXTz0xn7xWR31OL8Tz
v/wW4HcWslfEhuf3YuR6IZWrZtvUP9BpElCtgyJVF8KBX4bVCKSwVi4IRn/humW2lEVi8hYXPrkD
eTKkx3n3NqPuvFBk/y1es4++1YWsg3QEk5g+Lh6G0tWw+RBGGOSAGZkyUGYZ+OpS+ehX1XR8D4i4
CxPC+otZIf3QYzAHvqeL+xMLl37VLHJOamPG4uGSx/7VXi1sdVRkLZOh0PfxpTIXo7OlrNptk89R
rnuM+70yxKUi+i/3ChmCByV46uL/ztZOofFtxMTkZa9I6B2gtCSC+ciBE07ReD8/pVGz+/1R/8vI
rgXeev+VZxFC75eMNkK2W9ns2WFRAMyiMQ3Ed/nQ7vqYv6aPxs/WqyC54It+uajv3vZsUd0sTdya
UuygRJud8Soa9Ey28wWL8avI5N0LngMqIm3LuvYK0IwM8WWcxYPTfNKsfLCF/6D5pdbev3oZdDVD
nMOmi4QASJIfD4pTdA3PLQNMgdY7co9XQdn0n4QuXvucX1i/X30X0iMG1XJwE+DVPn5XlnaSiWpo
wXM6eDqJeN9vKgJxjkG+rafkP9/m/4L63u3PyKf759/x77eqVi3agPqzf/7zir+1VVf96P++/Nr/
/tjHX/rnTY2D0bffv/dXX+rzn/zwi/j7f35/9KX/8uEfsex5r+6G7626/94NRb9+CZ50+cn/64f/
8X39K4+q/v6PP96qQfbLX0t5Jf/486P9t3/84eK8/+f7P//nZ9dfSvzahuf8/Ke/f+n6f/xhUNf7
G26Og3QbXQCAmhFCTt+Xj0Ds+RuBMDiwSXgo8IuxLzANfbb8Fvsbwg9E/WjDZvjBJdDrquHnZ/7f
VpkjOAMYmeUX//ifB/uwQ//asf+QQ3lbcdl3//jjTKAEivZQQoe1h34AQ/MH2ls+ng4vZxT9Zr31
jCGD86120k1rT9tx0vRz1X2uGDeDzDeSk5mPX6vCYiertY5u0c+3RuotuvFpYFg22+L45XEN5fqw
851hm6ioof5LnZf0WRaX6jJn3SrrU9sMSn1AS8Bbgh38+NQ1eClZShP3uXPB9rcnH2EqG18Td/Ki
auSxn8s8LGubheAnqHiEumw3eCRqrMiecv+ks9Aphu5e8aeaV/2FsvGyde/yguXxKOhilgVyjgWC
tX/2ePkwDyXhLHmeplYFzSjaLTgT8NtTXhx0O7Z7o3e/+X2/B0rz3Uj8akOc5iaX+j7NMj+eVGdF
UMOJ5qHug8lM/ROm+vzoBug0zyw3NqbT75AJmPuipkPg+yTddF2P/cDkzb1Zkikw5HCfQS9mVuxZ
TZYtL9jLs16L9R0Zam840R74cd45et9D7paNpUyeR6+5gxy3e533uorK3LweW4kWlDEjoUqVF1is
O829Pk4eeKWZaviWMOmfxi6wq22lVX4BRztr7fz5aLCsFvJWgnB23Z53gRlGLbW569HkuW8IR6rp
TydWRlLExmQdpVW3D5DIMGKKIaFlDtueuEV3mvJkZ0/qMS+7NKilJLGRgsDtt+0WjFUaO8ZAA8OW
0E5TapfjS9B1kBShWdm7Cu0fgeQZ2+p8HAI1oVWg7kC5aHNrr9LkrkonccqRSl4I23DZz06ai35D
zwM6sVxe4p6F1QOB8n+d6uylQ65xB+k+VDZMnX6xZuUHyVSCToDDU9MmnB2abBp7bnftNGpgtCU0
6Gl+3yS+d4Jd4lvB0ii18my3Lluu7OumNaHIpCmG2yTXXqK8yG4HuSsd/VBVmbXPGq/dVyLWxfKG
6Z6XVRJms93t/AEqRwW3rr1ZfXOVbe7LooLc0Ww/FIYft9lETjoFWGv2XnaVgZoYIaraQYLX+Zbk
2as3H1tSVt/a6alOxk9T5xRhnxf0yvZ4Pd+9s9Z/GsX3RvAsSMSBWSZB2B6BoV3EL1bc9N2BSXvD
bdUwpS/rhg2itPZ9j9ZgnGensDc6GzjUq0YdkHQIUpF7J4H8YpNWPb+woWdg0/ooiAfQketjfBEi
1rNAKx+MLO1dw39eCKl7LymBZxs1okm7ObbLFc9tsE8hoYTLnqMvxtP2LpfZo3DzYje1WRkSP7UO
MAsXLvziqT4aNUiDoHSLNgsHToM4Z0/mjsbERgC5z2a/rWmd3LAU04nFrHa6cZpNM76ODlht/rLZ
sq85NH5bLxxdqg4t03YAVbf2IFJno0fIKM7Lo/JUyki3VMe6MuLUrdHiuFi1Lh1Q7QbkfqiXg9kR
VIgH2c7bvnvgGOXzOnmDFQ4CTdnYWHNv0yqQRCU7k3ub1Bjn25k5Avx17xFal1ZsuRAXSpNx3NVu
eycbf7nc8xPt+HDI5Rw7pZrvqN3EDdoeDWJ+JiqLelt0AaEjZJ2WK1LMuRsQJfOoomMEPWy0R6uq
j3w6PKRDJY657V5q1fnVafAwpxbXG2IeSNDPIn2vp1PC+8F4NpKCPZpTJjYTb5xwHPIylOpkSJB1
nabSoaqg6bdugKKcP/JW37m2+wxSiBdAuftS582ZPs5yThmUmuDVGUih4OadR5Vdm2sDPuDFGgbk
843vbXLLL/adeViNSVlvEtMpo8YEvX59LtmgMVfJ4jgZsg7zJt1QmqPzcl1cu6+iafSuf556y9ug
J1xc0Dc7y5vWZ8b8U/iFpQ0FHWbLCX93zfs5ZwTyhslzDo7khrC6QlsZK455TtHelhuR9KryZIzN
SegGNw2t8yCuUIRDoruFEa4OGA7//yuyrg8FpjdKGB6qWqhCntWzvBohpO00/IUUCF4KSeFlctMK
V3M7qIY8T6OhfvrN0aiK3eiJx3ZM57vKK1UgVXfBfZ7hUusTOeiIR9TmMiSy51L2TdWi8aOr+EvX
2/SxrRQ0Y+bhS7l4kkVvGhj7IpY+80hVcAnot8zCwTR2ll0cML/COgE8zK4qzJBEq4+ZR84sxC4r
KhLTnN6OYzKGawDgk9YJxsRv79p03l8w6Ys1+hc0u7zEAuChcQ/jaTDuxzm7OelsqdHjHTRhNJru
jZq+uCViKYWkbNNmAnV/bnunWULoEjkaPXY+BzHFgNvvaXG/BlNVI7MD89W9zsWt68CpUz5cIkGc
iZv8fFDMYAJBBQxrHMqzi5SkuY3IdB5fyjRVt4IZ9LFM+jeBAXKHdQOgCNyENgaAh3o5IT0x7D2r
jS7AiF2+IbmptglUqis/ezMp8O5MSgfo5Xiqh/KeCE0fMaIuTLskDSeZ9SeqTfmAcUvGRd/11zW3
wRbARcDoPZzatWH43f1Cwsi8uTCrF/TgvtnGWF4Vyd7VQ7m3gFfc+nbKt4avpg0jbhmQHL2Hllde
s8ZxrlsHgayzLHLnC//E4fkCA1zIMGUt+/8bAkTmNvTtoAiJDubzNbeHOmmSUuYvaWZ/oz4vt2Ky
jaCZ+dESrfvAskPtTnEhjM/wIw5auhB+rM7VAQKnSnpRJ3IBMT4eV3QI2ZCoQPiBBpdzLQyMoQLN
npbyZbBpvh14Bm46WIjR6v9SnBB4nQFt+KXNdkVuXxkmsvimbzmoqSQLDEbfJs1eskrrg6JSYFBX
UWzNrsEIUJK5EHPJq6ArzUOtFQkkHaoAvevzoS6mLjD5m3bhdl1S3XcCE4Z/fxd/9W4mTga0GF2g
++fQiiyyauyFKl/WFHO1a9XAT5VX659Zi5hLvXErTBCHnO0lQ/ARPlru18J9pmBbY6tBFV+e7t2h
5Ak1tWGI8mVNDktpsw1ikDXMIDOE5OZpLxfL1tgCXdPEit1evXbcRx61RA2EKLppWn1hTcyP0RSO
HWR8EUaByYVZo0vk/vGxUuyUqC2jf0qawYgNbSVHzoa4SQhUAhwEwEu0PTe5iOc5p9FQyGhIdLK1
Gmu+zZDgxGPiItleQkJrJmNAximNfAXNdbMyhjgx+I9Gzuaew2DXiU6vYIJ+2l1htpGZFN0NhMBZ
LIH8BjQ1t0Xtt6fcJ5cIhqssxr/O9nrDAPEyZGJQKoRPWXKYdztQD3Xtdpk7PBtFlRxNrTH2Ngka
KBVEQ9uL68mtMCHNFTcZL/utNFtj5+r5qunaqK8F/N/AeTixKrZFmr06qrlhVuLfVw0PHLPnsUPL
t6E1bk3Lm3YjQZ6temPYplqbW1Hxg2hG9zBhtTa6Yfd5A5mufiJi7+aZxsgj+7s7aDt2ComergQs
cpuMu3YJ/9Gov/PzdjopG2PplpyVYJBkXBeXpjKeRSbLEi21F9DoluGzLv7n4xJRaXtZ01jk2eJj
nHZIJNdYf/WhnvKXKLV0g6SzySbNJKKBxnmSSwY25w3aiScV8Hm8ROI9S4uWp7JxYSnByNal3nhe
Qi2J5LVfzcijl+tgCcOFB88ebNmxx8Gh4ooMnhm1wBtCYUI7eczZjYkwP7LS+lIrwxnk8/NhQGAm
bBEsAlh1doryUs5dYpvJs/bn+nVKMDjEbVKkEIGdo07o+t0cCJvWO6TZVthmku7KCsG7L/pXXfhh
OibIp8b0jWQ92Xr80qhxcwnU3h9zLBQyNjTpMizcIuH0lz1UkIkT0/NqWxiVyXbOzRAtORkgoBGx
ndU+NbqnMcJqOGQnrTd2VTob3o4gxLpmg+iksWLbmMugnMywwZaiSzZag9FOBszLzO3UWs+G8rOA
jZ678fpsCiFDqzY/I1b7tplb+6GC3Pnvbfh56xRUpE0f5hsKSjBYGGh4FqbIEklY4S6X2BYsmgqj
CZ2kfvHLxoXlcFDxptWWpO6wqdQMjIQaTjikWbsZoShmSyH2pTGcMGiKhlVhmj+RFIyQMfeYQ8Yi
h1RN+PtHtj5iI4j6KI4L5A9tFzJTAFrPTozPMotmZT0+60KakSPYTQ3U6MrzagStnNo7cE9bBKBp
EVr2JI9ytO7bdMzDuhBeTJI+j0phW9sECGowLLlt4Q7z1qVkirxiurepMEIPPaLbNeMZCFp5iMit
0NB5d2rtjWHsDIwNjYiY0Cfasrhm1Yg+s6kLO/Tzy8nPjrXZiwDtw9WeisEJJsd+rWYTdxqTFgAw
Aj0sQCMWJrnYrXhW8ViWB+JbqB/h8aEQvnqod2bZyzGRshln/aysDvp1mZtEmWh7ZEPDHc1dyCOY
zbBZ8+sVVixaordjzV4tWRhxhvkExZIlrTEbRDLyYOxncgF0QLz+l1uF5saFqmaB/Q6g+sx955BL
EL72vOcJbW3XgzvdrSliep0I9QrSb31Yk3sj7+TG2BsTOBFogcOW1C0ercoC1x8taFCoU+s7zZOT
qQ6SVcC+OscfbzuZf0tbTItbfyeZY8aG4QTXHHsgK9G2lgebz3U49oa3geY+ggKtvjeuVWJ1/Bkl
Fb7JKOyJwLW2rRHaae44bdxUIr71c7VZg8YV61gvaMkVmq+L5Oj1yckzOxfNEfDzhj2QqLXeDNuL
OVHB1BgZjmiaRIZgTuQ0Dd3Umo7bdbHXLARnz4mR+Ycqh/lVyAB2VcKeTZHPu/UZ5rr7AgUR62DZ
nEI14ND47RThoD30hfJDYyp5HYwDA+hRmzamqQg7TCqv+2aWpT7kNSBcX5Bd5s7JCeH7wSPNtC8Q
MgIyhbuepMZgR6i7IyWZhw4kZMcbHkAk+l6x/Ie5RCkJszCyznO3EHhuP0nRsyuVgts2efYYQvVk
ioHElUc+S2sv7HI4phIjAXkyPRtsVnu/4rc/I98FA+KmlW8se3bCFZ3sbQyrhTz5sUny/tvqEhaE
PGvmnZgQQasqIVsGOnFU9Wj/dSFavF8BcyedQd4rGmfT5cwJPMDtoWwQgS3IbudjtbOyg04r8YpA
DiNHcWF0MIeW610tStg0boqow1TIkMz1bd6AmWE73lHwTy7Cl7BJ5/aotXs3LLrg3mDnIROSRLT2
pyukEi6UR3QRaAN76/JOR9BKKBCcDJhxZBQPPG/DIZftPZf65KMuADuA2amytACguvuZ+/LUutAM
UY3Y4GdE7JdIWybodSiXxsh4Qq8l4C8z8yGZU8QHvH1EXomRDsv71b68zwApxYldZBHz5YgTsCBJ
y4uuFq4jqR9w6A2GMwHlpzBcP0B1XQRryacSNmjfKs0CUbPNvNQl1gRlKXawYJz9JICEGAZIZoa7
BXAEOeokv8mFeeM5qtyrpCmCNWKtlxfKaP2aitIOKgtsEMKt/VBjhLqXB0nejGEzafg+Vn6dKYYx
zXWKkRRd/yPNyixMaMG3RWL7AW1bM+AS0k7ZLhdNtQfr4wboHCTh7JaFSvYYfECTx7RmgLlZ8pTa
FoSq+ZBu8pR54fr8rVlZ+6ozd1Y200fTCTqLjPtZu5A8K8nJ53UZsSX3B9ukj7tcOYHVzYv/gNZM
P/zwyZPP1BtGYlUoy2B+TkVaSGINrAh6Vd6vNQ9oDDxNC9iREZQcUjsXp6myT4XW8TTZVxNv2TUf
R0yDKh6sSozhhPE7y8nv5+IgdD/tVevwwOgBZ7Q+6a8MqZ6pSmQ8DQw5QEoxtrmBpHli6Uggjg+L
pfpgp0m2RWXSCixZzldu1eSxngsSYvbLC0Ysu6dOydAvMS94NfUCA+o2BkRgAu0X1h6cVLk1DP9t
XSfSKawzH/ecZSEZnDSy0WKzcyz02QNbsOOqtKvAZDLbWY0qIi8pXq0EoUunGzdqFzgJdcTv2nGT
U/FMltpKVhufdcIeeyMzDpUz8JDLcY6gxTMehrSoYsv/OhHjbmyU98K6RgR+GUPJKkUV5iSqqt/Z
MLglfPX651nhF6Gdm9OuI4HTKR2v/zmD+BCg8hKgyQiaeMrwFW2jhrCBrno8pBzHAtubCIjfcNml
u7yFXbDnQgUVcoXA6xwdzWb7UFfGvK8NUJjWhV0Ps8Prz1U7FpD46o2g5zQPesfwts0IHm9jeKfW
cR8xchuSWhwyX57y0mvR7TvbCSpRxIQb5pYCRduhyzQ0EfnuCyPtdh1Y4OktnKO5H6mTBIh/j62L
jnEks3GPZoW8YmnseeUUsxph+PLR7OZfpk7flINAbi3MH5BEYvs1zFokpsJx1A8NUIDJVt4JFUk4
HacOeFa0ATGN7l7IPW3d7mqi9lfp1yL0tKB7hRJW5LhG/VqLygpy2cF094XcyAK85J+FY99oQ1OQ
qKvmebso+qH6hMTWTC0s8kLXWOFN6ozmfsWyRa3bYwmgt5ys0F9M1VqIStzHyS/Hm9XXKlSiYbcG
2C085fqfRJPT0PWMOpoN7UGbzLwvpsna1xPZMau2gx4xaozBziJoBjd76GrvyUlzDZPvtN02s9/M
Row7x6AH8Fl2GLJ1bMtZnezU+gRRMXJi5oViMJD6v4YwgHUdIOb4jJDzzGVEdUKNU2k/My3HDQBP
aJb18uizvowArN+s+YLTeWlQkD4PMa3tG2GPI6tQbwCAc1tO/qeR0+kuX6q7ZMAEF9fUx8YojqVj
Nhi+JULiSvuhcUkEjug+B2R/cjvM1jA8rXdQwGqDqSJGYIAwH6wb0fjmc0LoHHOV7vxsNG8r359v
1Tg+TmVlXKumgwZQ4fc7BPJ3M0zwrUuw1455A4tdxxje0m8G4KgQVprcE3pbdn9GMnAzY15eQ1Zr
iK1BLRfYPhnwA9EM8VKAE+WrynsMk9C2HRHN2b7N4sr1v65gp1XnfTxWGcblDMWDz1GuqWqBIWSD
fluLc3oogMe1TGBUZyswnAwGsKVmROYCjxEVfUcdkJSqfY6I8jRWuv+a2+TGsJbr3UGBrG08Ez3J
Dy0p7psuT19R2BnDPknFfeOXw8a3jTZezzQlYkBJgOA8362H0+zkPeVjEnfK8WAYIJC8LmZGcwMD
102BeXAMnQFKHZ2Z1hhZHnIhBRwlMMQVQM47kmympq7CZKrVrhrBEUsR3h18Vn9eqgD7XN6ovh62
mnaLBJ73OvV9f83n4nHuDwC9+VenLq5adAocill8loNf7fX0ID3n68QAIJt9CTBILRXL9cIUtO4C
5szFJtM8cnMLDfk9ybd5XhWn1UOkfXYAQQ5Hf7GdUH5xT8CQjiJVb5oMBsp4hQuBR8vs61fMMP+x
lkcxUfcFMKqzFVmOzDapn5Wd3fSepAfm9O1mDdIAE8PAj+NXM5+ANmcOG+7nunhYY451idejX1lI
fNjYm1vP0k7YOBq1hML+UjljGVIYj1PibNDxwx6TOyQQ31QL2HOYWhpVjVFf/fxri6csWt/bYjxg
velc83NT18WJQn1g9AwrQCHLu8qLLhgygvIgiAEbiDQiFMxhWjt4Cjiqmy5p7zPO7Ke5bXYznz47
g0OueKlY0JREhUo4Bji4vR2i8kCCSWUb0nbqii4rR7lrxZOJFlODoXI4+ugUQWajDjrfC52RuJ0x
QWtKtRNL1l37LqrzawhFm/YhG7xjKTNrC9kJAP2Nu++K1v0q8YTTOG/znsILAOPcuglEcJeX9adl
ldvuRpVTcRyqYjykRv6qqcaPS2tCv01PT5JNL4uNmQc/BelEXg28cq5Uv6w4sLeA1z1/VE4B2blu
k3BBH0FY2/muXSCqJ8PRrKqfe4k6wg4Ti4D+DIek5XUM2nt9i3huPdfiGsUfOECcrD2OIkeHBE72
mBlx37fYPLtAPCYI9JfziR4LdIOjx/SJtdJ8WqSEvcqKQYaenjOnf4AEeaR9j96SNKP3vpR3g1+G
NnhUN5Ajh43q3KfWEMHUpc6DV8oFBPFPdq/3PYsMbXg3VsPnEF5KB/0AsDH3im+1C+BBjIO6gZI+
KCmQxpLDgkUMZb13MaZ113PjJU1ZF6W0cp8KpLgVAMuyPAhqJFHvkHnfCSuPpqyiVz4O+s1siXKf
OMWrnvCyNTQbj55qIaaJwj3GVMJ5zmWxXbOOOm8LRCQNCbMx0xjrxKuNaDp/0ykUpdbI2yK1Cuz+
e+tgLO6Mpmxg03JnNI0XJ2ysYrCLMR+j1NAeN5HRlkOzh05UkE/8cyrUGK0kBdP4ZEvT3bnS+opx
WNkhnfM+zHJhBJhDZT4bbRXW3fBYYfbF/Vj5R7ckPhgjfgFQHEXHFfdeq7X1VCEvRQge8sH9Yjj2
sFH1XWHUDRwr+EprqF6ZUT9Y4wkzK/czWuQ1byLNi++14aHNVgpovwIT3rcuMtTZvSGGQHlHiiQi
nlzF5V/tMv1RDABjq7EJ7FZ7wWQN/rWTDcFa7aJ0yoPG4tAvWw498kVrNxVNHTGHI60n2W3lJvmd
R9iXrPJvSDHjGBP0nM0O2SFjjbCc0Zq7OE0yblDu6+KuyTC0hvm3EO91jrWYrhtpg/UiiisfG7V4
NHbj0un0k6u0VNCawt6bVOYHi6jPKAIDVu+bK5kwxMrK+ibp+KAwpABRL/JeB82H0u7aO1YCEFhD
xNU35maxwCU2HggVxVA6PQsl+Z8YEbqmm3Qcbz0TprvIUrKHgGuBeN/NvqI4dkMcjdwUYH24pnI5
M/qIQwwwyIYmQVeiLk7Ql9x0pq2jEmh6TAcFkUDQlFYUeQUiunk+pHYn9jSHojvYiB4gU6ScmI2G
vrMSuFjeGtcpeu2uPbSHhd7gM0C7i9rgAn+JZYRjnjc2dGzHJYcR/o30QofT8tHhYD+spjizMi9O
J/xolULk2C7dFmVh95tu6w1KDOmNhagh6YYtdGr9sEBiuCnGCkr7S/HPb0JrKFlEYWO2AEGjwfkK
bcwEg6WXLL5uTmm7W3O50oSwV8mKg80GFiiFlokFoVcpoiEJYloILsu+dsH4qxZmo9GM6TZJ8n2d
1/5pmiH+XBnlderTH12ZfBJW08VsxPVAG5QdDWj5i2rzJcW8YY6QPQG5Yj2Pk1gqlIR+gdDJLXLz
Puqpp8dgXV7DN6NEaXJSDcRqhR6P3PJvk9FE1OZcUQOeWI5jtnMap408r0GAhDalWOkT6IQsKMDO
PNa1ZR40S28nd3jtsl5FozO3N5oiw0UFg2ORkFAXgQcDcBwY+Fa/R00/FusW0BTiVGQZ7gQJOjDo
zupSaFufSxso93NntnWoLHgcWvaRMyRsm3AiMcR6JHu/l2bsZ6W+ADOvJYWPIDpKIaCxoVvfQr3w
vB+7TFsQsdwhQxsMKQ55gxHMAPFueZkVm5YrOyx7BmnPRNlR0fTWPmEGn560iRGOaaexcSNPkEP5
OHedpx/cpWNz0ECnPAHRfy99M0jHt6zNbzE/KtuZtmjiYoJZN9wGjrUf9cHhmKNtcSSyUs0DsmjX
PgK2vlZAdYC/tMd+rZ1TH12gEBfIwvVPpqLdzS60e7zeuKTs/atVAR0MXAasCFQMzke3KpN3cCUS
/DQGN2eVqLC0lXs3eQD0GlduNP2BkU6Qd0TWbxsm6gptx0LHsJoITTZjXGAsUVDj08NqiEqf9qHf
mPPbahrkjGh2rBoFWQkTAA1B6xNnwHL08GX1Xsl4O6Nf/Wai1n5FIFkJ620pcQ2k9C1XaCCGqz4R
Vt6uNdMEvRjHpubQLGSXmh/OuLXLAXVQjfIWkWgUcuDEPpZZ5oR6RS7H5HnNF6YpszZpSTqwwcDa
S/UIVNOWtnOXgw8PH1Kj58PtIUDDpzKyQWoPwNY+ZYNxGFubQrScPJEamD1mcKcbKfMxSC0Ukjq3
PZkOiqnrrdecB6OZobBiwyJnKmCoKJ00zlPEWP1GUoTWv7+GZ7zs9TUhvQDyiuVAwcf1zl6TANI0
cgscVpe749ZrkzlKxdzGVZN+gvE2byHNAGGtWgDXAJECHnD2kMj3ZdhXiRulDADZ6JEfYJk7JzLC
2tKCBUbb3SEUl8fcL+cAzdmfpkb18e+f/bx5cNkiULI9UG/QoOIBE/u4RRYIeHQwF9bagJobYuNd
7dMsSowy2U7Aa3+CbisqIUnFQwn9phW5N6yKXU1MX3qgvxYRUHjGND7Atya2/by8Cl/sTrYkGfid
hh0D93ugFfuKjJGjDK35ofGKU1mxCDMCvAhURLB619r/4Nz1LeTfmpFfqmyc9zsuiwSGEtqfXAot
Fwxd+LhImiYLKODkL1MP3TfRGXlcmDREo9yeEmA6acae19talShT++3iNUw0hwsov4BcHEhjmreO
HpDnIKr6l3OaivY+7WYjlBb635TtPabmfKkau0rAfLTTS08DRNFBUYXi8nltbQC8TmerLl6gfTze
C8vfA2sL/rx+dmkGtcdVbLOvI3o47s0MBERg3GpToxM3MCBmHKwZYgpq2F2WFgKHG8d5JRWT/DNH
Y+qxtht0xKTdjT/PYYbZxXOedSCRAzle33YcURDRdvuz9Glz8bWDJNS2YBmDS826jRzQbdj7XagR
O0XtZAiUefjXNWWf6KBP9eRTIJiHNQ0GWOeas/syVPsZWS4ZbOOuzDJ2geC7ztQ5Wzk0fKBGDGYd
KgPnaFApUp6ZoMU/dwWSoASlmcbasdSftn2CWLz5b+rOY0luo9vzr3JfAAp4s5mIAVAO1Y5t2CI3
CFp47/H080NRIxUhVtf9eDczCmrRzSASmUhz8py/wQqYm7b0A0XZmpHlCmmrHHyAoNu8kFp7lJJy
E5Q5lIYqmR+bUHgamlFxxzEob0K8kmaxPtT1HLhqTGTCfUM9GFTsQavi9dygNcjnOYGs3l72K0jo
smUBo9ZBeVjLjsUF+OcZbZb9HBux6L/XlYRcfphvQ7FwC6MI3VOlEGAh5ZQFPFBpobFB5hMlnoVJ
omaR7EilucWW/uPpqnv6wKfI+VQ2+5ENLCaC3YgM1tvv/YvCPS9LVRvwhbxYBK3YGkYbNO2Yxenr
Kd2+UKkO8H2bm6RNtSeuGXuSKQ+xMBpb0s2vZZX4h66Jvqo19QUuVXbdURU+LVW/Sr4HPO4wpMN9
EfvO6S6IZ4KbNJJM2grM81hqsDOaSAAaHX6RUER/SuVlE8wM60osB3WTIf95shmQjhSgZSp+Uubp
789qvGUcImCWx8nraQTrQAMsMILAHa3xEJbyxo9iOzLL/biEtWEkds4s5XTz0yRr5Zbbn7qlEkbu
r/qR6QI8pYWlsmsz2TllI5PJJFiS44KMOVWR2Khue8TqnVTQGkKwArdDN6jmzwHwBlLUs+gEyB1S
YQdullejaGtc5Paq2sVggWLcmedDvxSBUENI3UgxQjuUg7tTxVMbQZbMo3V7ysWdZghw2PZAfjgC
y+vIdQOsPKIcz3AitR3LR5CThl0IEsdm4StOLmANVzhd1mCm5etPg9DK26qZMu+0JwgLvEYo9eNp
tgrayB201Z9O0zYqUUZulelwqvKJJjjcoh0df4kmTzfTOk8tW5i4sbFziNQvtBpHDX7VTv7z0JlO
3JfoAYPuTPRKvqsV40eioEvGD0pJlKJbE0ZfdQ7lHNQxMODnU3CWmGLpqkUuUZB7EcxMuolD9UOr
YdoViOG3MEqHbWwl3/ppuD0tJqGbngMq2VVcYRIqN6ZrGT5oQt0codT7H7p2mm+tpdCrB913ZZjE
m2USxEdJeumVqjyell0zKS1xlG7dnX5Up0LfnDIUpx/LYDBvxPgm0apwr4EfsNEg8Ddtng22XilO
Zmi+d7oyWq3q1v4getU0V05o/TlK+kSJVvjkw0W00zq5m5Z75xDFFvhEXFOKSfCGOjhGVqJuh6n8
OjZq4ZyCvWyM7hRdr7eDaoBA8H19Ey83R0EIviH9n2MkHg331M81M7k5Fd1Farab2Jh/gFLMhZqg
CpbXtkN3E8dZsBWYgm9vJydphJ/XHCYAHIyQStC4gYP+8zaIqZqR9qrV/AB0Jx1VtNO9OKkFmRK3
VroSsptRXeC7Uh0qS8VwrpiWO3DrnIBW2AY9awgnqQ2FgBPk1wzfYzslUNUmNDkVa0+DO4rma+0r
Kpx6UIDYhPsBCWzK4iBKRsG6B/r3edYpjelBjXLgErPmAK3s3JRqOygQ0Jxm7ZExs1Uj+SKosITK
Baj09oCsmGLLuWABbkPN3ESoWtTXsUJfpaOq53r/2uqobCUDmZ5GAPI36WL5g2s0jtQyrKKDfxQE
JBaSuDqcUqPm8rt2KrJj3GN2o2QtS3cJzU6v+Bdx9OHH11kxVVc//q/nIuPPmov6E4f1Irf1/0HG
KnjTy4TV/w3nNeg+/den/Ot/2Z/qz93XT+f8Vf7tX/RVXfoDfXEJJQVDOmG/SAf8oK8KuvwHX5T7
l6ohU889haD7L/6qZPwBcwA1RFMihQBJkGPpL/qqpP9hcRxZJvBXWE6Ajv4D8urqdEOxTV3uFyx5
UyYloa8O7hGhlGSm1uvKw0ccxG2FFGT9cjYwf82Mc27Y2uXq1IgCII+jGoFyOLk/L+fBL0p1NmhE
MD5b8INmpb+PqJeqUrIbm3bDvcqedYQ5xEryGvkmmN8nKK4NmUBll/BHUnYLTysq7iU4WUmvu9Dh
4NQG+zb7TIoUexjFNuqXUHmur3qCrTBe65dfKzkKsuK3csHLm3lgx+RBEFm3LZ/LQVBvYrPevj1Y
v/ogZ2O1JgXFQ1l15UDtQSVvhLADOFVl07TXWI9rNYK/uqVzb0IsjVzRKklVZV04ZxbuOBZy/l9C
sCKe9NrtqMZ8BSViOYCUDpKTb8C19cnmKnJuuZqd7fA/mlcAJ8GGA0Rnruad1PVFHkw6U2LfbYhc
b9Kt8Njep+6ikANX8lnf5qODH+J/bAR8aho6ClbSaHSA2lv1vIxIE1lEkO4iZxE6ySZ75EJV7QSn
3kjflff9bfXQ74a9dHj7y5onD7N1p+ECkS8ATf9vfR6OHr2fAzoti/XWoKKeGo9WzCUDhmZIRFd+
DMAAmjJitRklbd+JSjL3bWZHcBD0uCa/DFpHvk/U9wveO80tWyNVa0mfJeUujgNbVeBYiNomhxOo
pKS/NUg68ngo8tbW0+Am6yGWlDLLRzpgGXvwZ6BraeKEbe6OybiBdezq/lPcPhlB6qbyg5K8M2Lq
YJa5KYX+AMHnpiiLjdLLztzeFfm0a+PKiYxwDxxik0mG05TS44J+63r9DkzRJg77nRZQLhpyr7SE
rdl073Ud4EIPog1cVPdZm/2HSIlczY6T0Ru18djUqVPUQLSYlpb0talbh5zUXpxvxKIGSBK5SU5g
Bk8O2qY7kTlqymALIMHOcCAw4ISbQ7KlSrCFBepEpro3RpU7BqArRQd2whdAWPmQg9DRLKrHBaUn
q7qTwBrpEfTFNOIQbx0Njp1sfjIFEl4NYILvmvZJT58EFmNttq7vP6JrTv5yC2zfTajfUBvd6vI3
Sfo8SRoF8HgD3sXtJWVrlXjcI9MzStJOgthlPWehuPWJRwRh8uJutn0z3FYkEXOrdlogb2Fi7cBM
2XPZ24ZwLAQKyNbtGKBkF+foNL9Lo3TTVYM9zTksG769Xjm9/CnwAR00mjtF3W0Hwhi47q7F9Dhr
dqipMpzfCGq3egP5iSq/NaFUDH6RmoXTBp/L6KWPDBuvbBuOzQ4tHbCU9ZOa5I46fUzNeZOJRxXI
OMvXTq3RNUFx1hIisOUH8qN3cTZuysxkblAtzlMn1gI3098ZgOSm8b4QmiNcbDtv90Wos49/zFr/
NpZbZ+JzifJTIVdOUoKxyN/r4dOSOa6Drzl/DzjA7qSPmYmAqpjRzcb2dWyDiy99/i4VQxe8R081
WfAxU1VEJ88BGPRPs67YsSrCewXhNxhuP34zUCaNh+LPaSrdvr43at0FUGPXM2J0s/GcGYBG07sA
zWirbPe+D95FLVxST27IhzGlyDbryYG+6iQDwTjrZcqod1qzWxrjRuo/6OGLr33DosXWyw++iOsM
WEWApA8i8tphEzqWKthS913OdVcVDtY4vw4Dh8oc29mE0+0AbzMu78byVclUqpyVnaEBLpgCA2rs
TOmWeab1viPJuIQPXCHH2i6ixFH8xhkNDAMy0+Z2RtGON7CWpOvCxS8AcDZjRzHL91pRPKai6mjJ
4MZGjx9s6gHperTm0M0DeR8GD6J0LKXc7QfSQIPsRtVNyV3U57ZbWrgop9gh6clRzgDYa+ERvvud
VD/hrm4XXUUq+UEzIgZb2HL22C1gUbV/bSIQpdFTm32co5tQ15159j8U5uTm4UMeU7PUFxGG/qA1
oT1ChGhy1YkKlDO0wgFsvInTdCuX2Pj4/rZuDVsxkgWytjHE+yE6EiHIRnusDHMDy8XVw7s5qG64
2Nk1GqeacA8D/5DNLELti+7/maavafWC6oHHHdjx5daWTY4d5Uawym0GQFYX+xfkelz4dm6RMOPy
YC+0LTXJ7ZRM2759F2QZW7F4DH3pS0paTPX1uwzJL6s22bgAUDbB19bfaoJ0p8eRHZDe6IcDtNp7
EIB4l+YbURg2NbW/zPyzkZqNxT6shDdq9qRSCSaBnhb3CUqMpXBfN/4GCSun8dGa98lkD07Vof49
dZhazndqd+craMSXCpM233U9OGt13GUjDllpe0+qeysnkxcljWf43CWZhGlwp1aABt+p4rtqPLSU
feoPw4ywUz/vEBr3QnFgo5m3bbTHOdeFhTCQV/O3aSJ6U6q6KhVMC19FQS+pNuZOJGNIVxR7dX4F
m203xbBpw9FuQHeKgrwrzPkBmMcmZnzLER5GlO9n/cM4GPbAR4zLwK7K50ZSnDh4NfiHWd64kRa6
GsX6PJEABUcHoxjeUR/37cIMPscFVsFDBhKIj1cexdgE55IBZ6kgo+KeNSPQUBjlRoi/klcA+Sft
BbNObaR8AE4DPsWfxNe7jRHAgK8jmALjvNVA31vGMWymwzRP5BOomGbhbZ0e9VAH8bvvWGFTroKW
TQ6VKXFA63tzVI5tGz22Sulk1lFRt5QEt2b6UQP9K1qfYdXZ2vhotaNbxKodmKqTSeE+0XFFtL5F
0QRN37oVs8dUnLYYEm2VXrgZlPdJNTnCOOx1K9sHsrET1cDutWA/Agb1VfhMeko6hRvwILnG8JjO
Cxgr3GgFZQ7Esg08SP38lsTSVlZrtuIPMjtp0+wabBa7/Da3+tEWrHATZsuZqh20IjuUpvAwwUgI
FRlY6XRj9pM9j9NmaKt7ny3GTkb9VqWiHTQxdYh2P5rxTg6YyHphqxSPvpvday3i+rJg1fxtqeuH
caxh1ed7rVNdDBueBq2/95vmk9hS4287JyG1rkVgIpRbNUkB8seONUAplr08/yzWsZuATRNGNpcF
dpo8B/kxNGWwER8kI6XyGG8LQ3hMNIDs6oPsU28qJy8zpa1C9QwUDz6rBZlSaQO6zQdPuZQlmyzZ
xMJjDM5LlN+R7inGL3K/kOuBPGDd2Ec9n1zZi8lzA94l/wyZg/fonamGlTDfj/J9jGCzlFuAZO5K
CdWS6INA0qoL2Nk0TyueBlLEfvilKqcHEbWHUbzVqPFnUAkDFWMwId1a0wuvSAY7PupF+rlSmvuy
/KL13dcOL9lkFqDliV7REJGwR7YmCbn0UWVrrSvx0GbRHb7yn8GkEK5PsgO2dCPhYKXU6UbBmVMa
oAnM/nYUp4dM+SCb7xLtXY95MGw3yBs3MB7vpN7axJpA4hjgc5jvOQ5AtRm2VsWPagZnPcgP9ah7
aiK5OrGnLOPGOzpl91HQ+kcRzlUFlJ+MnSNP2mYyOO0R28jhtXSZ5MaDCuc+25Cac+fKokCjblve
tBvx3FW/dD6xQ0lKk3htUOabkfNHV6bHWJdtPxkICFo7yiJbNqr7NJRudZoDFZkGR7/J7mUixkSu
vBYMB/Z9ICADgjp/IauEQILue1ndzeVMHPRtzvDqDcR9XQ42Jzp4iZsA1IEQ99u46txKrDYdCz8S
E7vpnoD26rVup/59LA6Pc/6KCelGIm9eG7FTqPNLrmngY7J3CgZ9VhbfFPiTZkPvNrXvdqN/EFNY
IMm3hJOykz/Ckv5UI0gQqah+yj27H7fI8s/ObDZ6DL6axZWHiiNYtxK1lgLbH5/90/K/KtmDUTyw
fYm9fyjbbR+DvPZvtLqFfP8yj2hN5l/mDuQJkF3LbFxzuJGMz1Pyp9Ekt2Z/reqyLkme7k0aPlJU
h7A5RWDl51t8pnXAABJ/IFDv3UUGsPqWOcQ2KIaXHhyeK6rEV9tbVfc6sO05BYClvehOdTiENv5X
QHM7ZAfdYJu9vn09W6E2Tt1DH9KgeoGzL7fSn7unpCmgBStBJubQHpSjeRi26hadriu3wFPldn0J
pB4Nm3vxbLDWUqGS0sx1nAqDO0z9baQeQWwdy+qO09Avk4doHLddjncJwDaOkSu6FKdb/VuNr0iy
g0DpuBAY08Ejxxt+FdjD3MYuXnrcHKzdiAqFC5hcP16/d//qxn/e79X0Sct4gs9DvycSrTJ7/kSN
PUlvfCDcqBfY0Kve/qDrpOmPL3o20qsJNCNrNZUGnVXsbgP61tFRrrTuemfGT110RbxsEeG9UjD6
Vf7mvJurXJeRgDnXMrrZVu/m+UblzlY+XukYycR/JU+otsHLh8qwiGX+PFUxSg7IYKCP2brQrPYc
o6ZdH0dnEbztVbu6sjJ+2SWV8j+gH7SFT9n6swqYItQwldtgdDutw/kITa6hPYj+85Ve/XIBnjWz
9PqsGVOBdqTk4UiAlT7Iegm8SPQSKkhS8qntK7fJHnUopkigc+WXqCuF9nIaj2oFmjdykJrZB22O
2rviKvr/cAhWI261KI+0YTTCEboVq09ZkkMguLI4rw3zgsA4679lyrAwIvov6dgOvu+C4yj83swh
8wWMw1TQTvy5DTgx1mQVbHKil93NrrT3HxYb3XBff8ydazi4X3fo78bWDlZQAZpobmlsTAEfjzA1
ClQ0yivDdjp3/rWnLanrH31aQ2XAIxStrrIaSHRsezd/iL/qDtmj0JXsYJ+61G4O/aF6Jzyi/LJB
AHvY1ncZeLZ94kb38pUhlq/1ejWNsQGfQrGh1/ptcJfdqTtp23KgHyWfu6idf53uMq8/Zn9Of5oF
tjMAMB3rfeyVjwvfdX/tFF0pEZGDJMF/Suz/NTqrmauNsJdJ8Y3u4vZbH0gSxQ8M0vN8M2H+Wx+y
DW7iTrshJ2TZpg14NIvc6v76bPjleX7+Jqv5HXeF5cfSadcaNvmHbFFD111wKY8aXrLw4L5e2VCW
rv1rYlDYwFVKQehyXXaoQXJVfp3+1fWHbhdtUNy1Jc/ySDJcP+HU5dO+0eC6VNAN5EcLgx5GIZgU
8i7yJLvVJL8kRQzkEYo0kbFvwG0keI0mUpLKN60hOFVahGO4wRftTVt3d4qWAlKDgxU3bkFpI1OD
XYnsbD5Wm7bRHpSZq52xaDVUDngPV5pCWxxuKOQb3bfODCiGgG8MQgOm4fwuH9SdRlUY4YVdIQKR
AsV7ZaSXs/tfHTcQAVrsuyRKWT9vK4ZRxkVYZiMp9dTadfOmsacX6VUnaXU7bSffBq+2U94bMAav
epBfadtaQWb0khSB5POVW71FVbXetAkZJORC48iLm9K50tVfLm/AZhD/6SfiWz93tQLaGxYqd2zp
yUDIMHTyg7whE+gOmmP2DjQxGf/b6F75cKXhX06us4ZXywcDYT1J2nwZ4+wu4+qBuHiEmQCqNrJd
OlcrNMvz/vVNYUOBRaL6KK6dYXrIc4Kps3F0Xii77YE6ya7ZDlt/798bHlBr75r09y8DgLMWV/Ha
aP3fw0nd1Ydm9yMCl/fXmllrsvzYEs/aWc1WqB6pMPbMmH5rev09G5HgfOlcyenfpdctSH4dhv7T
3BrTpeQ+fE4kEmmOelOJaR/e9Zt+D09upzjSi7h8v921OPTX94yzZlf3GUC1Ocgovp8IAUoatF0Y
BiTaIc34AHAJ8lvIMhlixXgogBgJ7d+Zr2ftr85BoUZNBtneZb6KDnTqTRjaXyQsMzNc5pXD2639
Ogg4a221LK0ZbYQ4WXr7Dm7YTXlQ3GYnHSV7uajWN8E+3wYb1NbL1JYcVuqrb6NcYOMYUf13ToK3
146+WqtQ34m9ZN4my44zNbygf/92f1eqlj+O9UV3hP/B2yEn8/M2JI6ZiZIA21CzkbbJHq7hbXq0
GyYxG9BxOH6XHq60uNLmOa2a8xZXV8duVnMxSWgRkY0KqqNINsVMhF3h124nMJzi51oAjBZf6aq8
PHi9EZ03vBwAZ3GxgVYCBDjWTzCXW2gL74KJTMCYU/wHPWV4vlp7Vdrv+y6xtQTgvjHbCuTesiLT
IsVo7OhH0sEbkA5OSQUph3OPvqvbqBjLQysZjLsgat3eT69EpqcA919vLi0S5OzbMhpQP79516ch
QjkMmeiRRvei3RJplw5OEJu3P84aEfvj44AZJW0BmlhdTwcD9VQ1qrol1IEjltocS1+HXUZF3T/0
2L40N/MGJa8H86bZdu7pPHb8TbUvtvmueFrMUa680K9OKxPcCu8EEQaQwc9dr3Nfy9HmWK6oA9FA
+7AkcKpvvjs9VLftXrzXWYeoKeLO5UoP0VN0Lz6+/QqS/ouJA0QGzVdkb5CwW9t+6FMr10UJ/Yfy
6F04d/uolB4WmKo9z9r3okJsicqBrGZ2Uu0FxbKVKn5BXfdhTsLbabacmioNGRpDUFEFXxRBwH11
r0ZKrnoa3qkNVLFJfzZUf5MYqqur5atQ9uQDxwaZctxmuuFLmhueKNdPlCO2VCY9A60OxVBshMxu
K2PaUBDe1pm6bXwTYYpE8dpAOXZ15ll6BnEfJxnDfyFDSpFNOdRxQAaebwpxzU5SwK55nt1FsfCc
doMTYgEqwoUb+yVfueCgZaS6eyQQOh33lrmbPwi+cSNH4qFPLLSig++FJT+VtbIpfG7d7XMQfexa
VAcKleUcY5tDaQZdHaBmwk0Fq88KnytZ3vVpAYLgXirv24ACo9+pXlIrX+rKbyCDjTA4FwtIRTlq
CPyaM02PrSNHyr5V0abrDSctdNsIfVtOviSCiq9MSfVUZlFix9Emt2Wju7OGQhQZYBUyo/IxzdWU
mpEaH7LGf2clxQuiXxul6UDA+RXLPSm9OKI80Bfyh1aG2zWnxTszizdqq71MM9VTtDEVxMGSzi6z
6lFso8iFZJu7ea28L/zWU3x5SzXbRojHgZjm+HpmOEC1CzeUKZCk5nDs4ubjgsxJimZbdi+S/tqD
Bkb3z5ZzHAdzJOlV9b6LqamUinxTZ+kxCKuHOFZdxJO+kct+MGr1W6FoX9Ac/u6XDYX0yHpO04UI
FoAv+xuO9vBjmzlHXa0F8WBqACqjQiDiwYSJzzpLZI6iXkRhObrWk76bNoVX3YZu5Rq77OsSMObO
tUX/r5CDFnURNWMT6tnCulkFViG4ZNmXkf5ZdAUnLrY4B99XwzPTRwfNQgrJjiCxTL60wXf6ypbz
q/4CiEPMQxZP4NFV60nWoTO0qJJoT82nnDSmPbZcMb/EqV0dpmdKYJ07XzsV17ePU5f/adRY3T64
dGdCkw+jmxJzNLVNya5zskdq1xsBRe7NDI/oeX4v77tXf74WYi1Bzfn5sm58db60XVeH5tJ463bf
qzt0wPftK0IMxHe72pGPV+8g6zvBusFVTNfpRo38CUPcuskdZNXRNbaSXXxrYhvqujG41Ta6p9j4
9kz+daukd7iHaABhV2dJicmAISW0GkuJ0xif5Pb1dxoAYauCByM0W80c1Ay1bG4mPuJ8NEjWjF3q
vt3CvxLvp5FT6AH/4fawXoxdp0/WFNJETcoWIYdo4z/4N0xIjuVxU7ilYx3kWyAdvzVHQFKD8pSQ
614nQZA4mLO5l4kMvOQu2kv7xPmi30MrdGoCkWu3jl9+qn9aW2dApj4VrbmitVj51mslwjZ3VwZy
fagzkIuOu4iWJtp9MNF+DiwEQg6xbqvJRWflSCLcpb7pJEniSvGfDVeMfpK3YRzcGyCuEqjOADUb
cX6ksv9kJXAYheLHCP9HwOeLqOafsM//vzn2yAv49O8jZ3EE+smy5330rc0/ZT+hnpd/8QP3jN7p
HwtyHw6yZgBkXq7Ff7n2iPIfOIvo5CUxcALgz3r+C/UsKzj9YEojMk+hGUK8+Rv1bP6BlADKoEss
jaI6B9p/Anv+eZ4i5YybvYFt2mrHpM2pIDQYvZrgqRy5+U/K/mwQfnHu/pwg+ufRq5NgjHT09st0
8CS9upUQdVUSCAFVcE0L6ac9/+/Hr1NsVHsEvxDy0WvhYgAIlR4rM7mPGvWaYcKF91+TKVGvtdIx
jZfCoLJJiZacscju08RXtm8P0M8r+J8erLZxqxQSc5DDwdOM7saSgDu1SrPvg+ppKXq+3calTixt
n90VTb1Ji7qjE50WSFu1lZHPqsHf6H1+zfD1whRaI5fHvFXESm56D0ydAWSVtHkVIQ7yex1YWj3r
QNGX4lRpWe9FhVpu0EwzXVLKcKrGwXLfbuJSB1Y76ORPke7PeudNouClZraBzrN7+9HLp/wnMPnn
E6/igyGJ+hFR0d6DjifK+54rILBT6IDKg5Ehzwd+Q+9GJwtlBGrebvJSb1YrejTneFxEBrxsHjbK
pD5Ulvz97Uf/XLn+pzerFS1D0U/Re+88iej8q4B9GlZYtQXFP2twNRigrkdxUz8InRXNV3IHF7pj
rEIRq619I0a8ystb4bYRASzGxp9vd+fC2lj82M6nltRJXQ5PpfMqw4BniCZf9U4m9NnE+hT8RyHb
30O2vvZPCBb0U1N1Xl2KxrsYbcW9marX+GEXdpCTStzZ4ghStQ1Foeg8o9GffIRMKhZKAVDXyWbj
yj574aP/i+5ZAtAHO0obASIrrrmYqwojhie96YObCxacPpQ6Bz/15NPbH+bSN19+f9at0BjQ5kMr
2ZP6WcudKofC6HI4x1cE8y89f7Xgza6v48wKO0+pQKJZLWbLUhf+FQcRwfzaBu/StFqteci3tcys
bb1Kk29zQQF5pfR22k3u26Ozqh/+M6dWK5ybo5ROvtp6XTVZrhHC7ibV5wlA7OupXqijD+isfGqw
yAOC/DIP4sEsyr0QJ1cOlUtTYrUPlElnapGcs8UY1u3ANrbXY2WL0PBDPA/fa60c3K4srnT3QmPr
O3TU6kXuJ2KLTBLaeKWMeDnZ5Js6z278ocYCqjvosp5f2bCXbeUXG/bakGoUZ8VotKb15AlVqjro
vFGUvkyhdbTM8tMgIFzZyE+IFFybLRfm4tpTJjJb/BEHpfUSwyyznaJZ2cMYGfM1b71Lz18FAMNk
+kMjMnyRnqOlOug1mSyuBW/PxQtzfZ1mxXbNSDoxaz0xs6qj1kqwGMpJ+NANrXllsl1qYunY2WbQ
Wn0cTQnLaS4NdBvbrzhToYksaU9vd+HSAK02AzmtpnIIjMYLItQzwBCqQ7j1eyn5+vbzL+zR+mo7
GPSyakyVA8wo81dIzq95ApnMTDJbSavN221c6sNqR6hRvOiFkh2hzIZnZNA81IR/9xOvFvvQDXGN
i23rWX2Ixs3sVrIARuNayfzC511rsYuWnvN81hnSP1gUhPKHoYtx7imuuTZfamB1yoeGtcSQLDC0
lZrbQZKEbSXmyjFA9sj9reFfV4a7pdrekor2rHo3+aAciuRK+HDp5VerV5Pjka1Ppp7T3KTJY9IM
ro922NuvfWFmrjUqcjQFZRjgtadVSJxM0wGxW3euw+dAyA5vN3Hp/ZcJe7Z4R27DQowqr1dk6F5D
svnQlmC/feX17edf6sJq8YqhXE9Z3dbe2An3UVzcxGa2Ay/9vqvTl99rYrV+Vdjj4WxMtZeVUK/Q
xULvc55fJhiIv9fAavG2cSNjgzLWXic2G8EPNrnATaHPbjAyvPIZluH+xam2zkIVZVkMSkQfDGu+
16AHadQI3n77C194nU5DuSOZfE1qvSLQvHKoHjLd4jRQrmBXL7z52rpyNlr0xNOo9iSsBPCOhpt4
bfpfevPlznY2NyNL9GdJz5n+RXKfFdn7qYdNpalX4uZLb75aumU9jQJihUzNUDU2Q5FUuy5Eme/t
Yb/09KVTZy9fyrKOLwHjggWgU4iz28Xy/u1HX1hTCwf//NE9OkM10hu1N4fKfRhTjoslE4KIFduW
MX9/u5FL779auOgFIkCks7FJivIxnIp3cfGfEcf/Do9PoLSzoSlg16NxHDDZUfDH1N7p9MdIuHJ1
uDRpVou1xBCsMZdxF+a7KIC6grQEuY/f/Kqrs9ZsMPkISrYzXv1rlcM8RV7ky2+NuLK6SE/DWMed
UtRe3BIDmqP+uSlD9+1nXxiVE8/7bMhNNTCiKo2h003yrsU0YhpzHCv6K6fghSzKut6hQ6Eme5oy
LIaCHol2MxjCvijHpxD7Vl0qrxAtLvVivWJNQRpLg61s7JDws5NBRGG4LHoLkxB0Da4k7i/MfGVp
/WysBLnEQbLWas/vpO+9OL0O6Ye3v8KFhausFq4FjqscG75CU+oTzEds1Ds9fsT74D6qkysL4NLr
rxZu0BRiO7YSCyAPj6KWPk1983s7prI6aYfZUpEQJB7RQ+l7PcJNbLLuGl7xwjVy7d9dxOOcjb5Q
eZHwkEX7qoXr27+M6ftq/Jgo7ZXT8NLorBYw+hESuo2cKWhb5rbVJ5UtlPL7t7/vhYefMC9nM4dA
tmt05KrhmxYb2dxr9bWUwqUnr2LkxpqFBBVdRn4oXQ0B7lR79/Y7r4rRf+/GJ5za2UuXVT51BZgE
j7qsM2rRhhvpQzCjc4oRJ1zeDLufbZQ6mfJUdsoWg5YNhQpbzoorx9mFVX1CU529gAjIJNDHofFS
Q8WLCZfb7mPZMZjv/U4zXt7u5oWld8LAnzVi1VVr6DEDOANp7xSJhSdh7I39p+m7bzdxqR/Ltztr
Aq80cywtq/JqBLG1unN6LgN9dy0Pcenxq3WdNGx5rWxWnlh9awtPG1764Nvbb35pcFbrWpz1BgNF
3lxtsptKBZxnCjs1mRAW+M0U/klG8GxwkHrrtbwwaq+tVMPuJkQsqrrevP3+l1bHalGTEBiKBrE2
T7TG7BB0CAv2VdRfyThdGHhpdS6TKrd8EMcMvIgusf8tlj7Ccr8yaS68+kn05mxcBNAfaMsz9Jig
bdQU3X1hvLKuLj16FT4nsdGKhsHCbnOgtFJxp0Gpf3vALw3JMpHO3jppFH0YSx0Bnk6yi/kDWqtI
GT68/fBL7700evZwaQjwcKkY7wYhhx4ziVyWr8QpFyb6aQ88ezSIo0ARI4Yk6l+q6lgC/ChGyxaN
7koDlwZmtUjFjh0LY7XK8zFetirJGarbybjmw35pZFbrtMKDL2mxi/SsykRoBLm7pvu9C+gJKHU2
MlE84CKFr4znV7jrGBnSJHnZjVeefmlYVgtUSqbBQFOMrXGR1I7NzaSIz401XJmOF8LPNRrGGJtw
DjqSnMrYG6bTod/weRolpbTV0bC+inONN3JSlXBZfmuKiqvjuJ79MEGihaWlSyjKNJ8rGQjT289e
tpVfpALE9bL1q6kqpoHwM1De5y1IPvKfL2nVPyuD/1GKmo/KnAhOGP1mblJcLeaqw+wHDcUK8dnS
C/oIZdxr43Rhva2ZwxOeRFjO82jI7LtQSBFEQo2nFrdWpF8pP16YWuKyVs4mblZHltQlEktavm0N
dY+jr+1nwvbtj3Hp6av1TBK4M+KAuwAKI9Zo60YLj5/ami3FsvB/OPuSJUl1ptknwgyEGLQlR7Kq
h6qeqnuD9XAOQoxCIIanv57H7L9Wra+UmOWiF10LoQxFaIjwcKf3bRrAifz1E6a2n7J5UPKiC8DR
C6afooV+CspWbriUZd8wUd1FT93AYSWWYQXpOQOtyj6q/S3lYJuNjODuvUhmft3JC8SBo2RxIQU1
T2AOAivl7UV424uAqPnbPnRcZ5DsI9ok0xcClaeo9UAeNuTglN6Cvb1tIhznf38D6ZqS6BVXCLRL
uZC6zXJZnJq1m7ZICd62EtSM//7ACDkhKmosMh5ou2FSkHgFKYv6dNtEtulfTfcqCpxMReEqEGgr
K/eQ5vgwSL2xd9usf/1Br4bOxk7kCxM4GWb/lOWXqH0f4/FNvK2WAJtljAgGZIBNYoB3KsfdI3lz
mBSE7UR7uG0a2/BGCM8gAia5W/eQv1PgUY0omu0I2q8PclHFP7e/YTO/EcGi4CLIqqW7LEuVf+6a
RT+oNQ7uHN1IaUGUhdVcQC+sK0Ooxaon0HRu7dC2mRvBu6wD9Lm8CttnyECmFj/qHvKHd1nFBIBB
YNBpJ/DkXKY5/Kccsl1Hxu7OsY14hbZB2NIQq9rJOqwP81RAQIn4nlo33sUWt4mNeJVDPDWEYVcj
6NsZ4+7bUsWnVjnf7rONEbBQf6wWr0VUoWL0HqJ4UMFcNxJAloA14V6tLysIc+R40KOXK0A/b0vG
fZ/HIDjcerVcjfC/dxQ0Kv+9J3BI2zlZ1/cX5nolmEAIdeV58poO8iGkKdxTlecx2UOHypk3fpXF
UWMjjMe8g5BS1cJRJ/nvxFoF1SJ/uusEBsHt37/HEaIftLpW8aJgB48q0fBBU9+Hyt3t5batiRnC
zJkYpNfkpZbLV0B/Hroevevh9KvVw11pS/Dv/v0bhE/mWnfIn2VLL0DNtxZDCnlm+fH2L7DEgwnz
0kCb+4BJ4aFa0p3A6w8acO0p0v59J5iJ9cpUBx79BhZaFIduU/8zQjfKfZuFifECPRbnTQffAW31
mZT554j7G9dPi1uaAK8Q4Eo5oNIDlUZ0usNpiPKfb1vcNvR1JV4dvIOzFhDBbOQF4lR5gv++Z9N9
D3hAi/8eu9FFBZKUFXc2SCXy8Ido/q3uNrcRqmA2rUQZ4RGsmvoFmZkDFdnX2zaxxFFkBCobm2p1
vAlvFX9O/Rg6DGhPu0Cu5dO6jIfb37DZ3YjVitYQ1B0ifAOCXEUzfWiacqOAYfQd/V+yFR35f9u9
okq1ukAUjQoy72SBpgSH21R7WfAvTjF/mqBtrzsPlHMZ8hL+FkbQILb+/x82QVq4ANFmvaYOinCG
2AI9NBqCbf6STQcuGhCOIPl+bkg97sI5fg+Q/JEJkOeF6Cn01fywBuJQF+xHXykIlazvnQKlJBAe
Vmvzx2vVo+uv3+MlOhOQU7YMvZydOi3L+gCW+OPtVbke7G8cOSbui85LEE0NskICfKi5F+GHPHrT
dxKhc5E6h0lsnPu27xjnfiGJ13vXmzRDt1CQoSkblLdVE78Dkz9aGEWYJ4UT7u/7UVc3fxXiUHoK
qfZxyUCmG0JOMj4WnbNfNa4EoJhDU/a3kYmNe7zFrU0kmHTyYfR7V14gxPPQc/lBM+f77Z9hORvM
5vFxHbwmjzD04kKLuAYzn+d+HFR+30YYGvtJFfc6RJq+u8Tl+JVV3hPRW3usZT8xsV/OtPjTkGGr
YmiB6Iv+cy3oF2eECCbbynzbPmFsJ7OqSu2P1y0rA2HKxFkqJrAuMvJxAK3f7QWwra2xrShSlh7r
sWWBuvYEqHRagZnvrqFN+FdbqDiaB6R6w7U8uGX7Xgdy48i3uE1g3OHnVQ0CDXJ4NekAPNes+DCh
Zx6tUBuhbLGKifoaYlSz2IqpU+QNfG88xPlWwds2dSNwQazLuzhG4Pay/9grZ8e66X07lxsJTdvM
r599tS/E3eKT1ccx4Y/uF07dxzUsN66JFncMrp98NXTLNPZqXXeXKot/oC/6zHnwPp7F57alX2+7
jM04RrwOM5lEeT2ktYJGadHLhHb8PK/Rht/YfoJxCQiCVtai7JHOwnF0BKXE8CNT05DETe0+xaVb
JLd/h20VjMj1sgAXpx5HDldNOunxPfrlN14zNhMZAQsZ03VAH1F3aaX/GOdyl0N/2s/oh7tmbmK+
dDBr/6rLewmDDiSjJMiSMo+C4+3RLa8/E/JFuzkENRSYTNtu/AwJyYMe+EEXEJN1xiAp6bJxYlmM
RI2jGPckzy9E0F3Csfm0xPmHEiJUVe1uoBlsw1/d61Uk8HFqIQyM1Ee0lH/qWj3ms7+DGpS/4T4W
N6XX774aPxqJiPMJbgoG94d8nJ8nPX3F6+YQ1lviixYPNZFgkQP9oOaaundmDt0L8B+ARPj2IjPM
8o37lqnfI9Bbt0A4EjscyBSTQM+PIiBfHe489UDBe60HQd5iD+6Hb7e/Z7OWEdRgZgaRQrAgIYLc
d9OPT23tnFUMpioJOuHb37Dc7agR0I0aA5Xl2FZFEJyr0DkLXfyIsnGfT+sLc9YQN+5if/tbNu8y
IjwsSLe6I1bfadSpC4tncI9/liHfOJYtMWiCxTQozjUrcHFRXr53y/xlwIVxlcO73HeevFzfFyMm
biyHVjZEwPFOFBObQEkMbstyqX9PEdgIb9vJ4sImdKyoHJ7pVnXQl8+SKQ9+BJNX3zm2EeGTm4lq
5cACrn2rg8RxwxLUywT6kxuLbHFaEyrGZkIz3tHuoiCRUAI70w/+c0zFWUAu5LZ9LD5rYsammg8h
Nickf68a1OuSenX0MHAoZMUTRGAoKR8lZHhvf8y2GMbJzSswEWU4nCCNB2rzcb5Eob+7PbTNVEZ8
A3/jO1UVw1S8KhIwp15IVR5Y373zJ58fbn/EEnQmhiybqQqHaO4uESjFowCsubk6LvnWG9Q2vBHT
DRWSDhTgMbS+HaOx/oO3ToxS4LpxsbGY38SPrZEenLiFjcCn/ODUV6Kc+nyXZUwBZZQPICAvGdLZ
hffi5+xfwvXjEvpb5S3b1I2zOg+XEU0o2L5DFvDd2sRL0nc83HAe2+hGIPfuGlSLK/qL9uYLilEf
iev8vG0Y29DXtX51SvvL6PgyxJmQtzj5HabinQJYYWPiFo/5j+v01egVa1ZdolR/kXw+zG52EHP2
rKPgy32T9/+evELo+CR08IKawF6Z5Segnr7eN7QZr4QQaE0DMIfEaVISsPvr+HDf0MYxLGJUjFeK
gl+J0s176HTLBL9jC65lW1AjSJnTMeCCJwQRcU7ozflncKKNO4plNU0k2JXQErcSbC+Qq4XcS7Ej
lXMo/Q1PtOyQJhQMIm1rUw05QtRbviowSseF+4DS5QdUtTYW1fYDjCj1XBApDwTOjqron9KHBtbA
H0sSHu9a2P94JV95O6QoIIjrIM/OfFAnF/lzHm9SpF/97o376H/0gq/GJldlUwAqr4+xsvwF3llx
YHryE2/tgZBxiYLom4YgT9e/z4T29tUi0BUq5yNEPMbT7d9nS9+a+DEPz0yGvlp5aXRzgrb0z3D0
nlHkfBBSnHrkP6vW/SFp++4KnVpb+nL7uzbPMMIc9A2gfNN4qeTkiWef2zzaxfWThlTT7fGvy/+W
bY1Yj+jIPKFxOOSN/rk2/nBkWfkMXe3j6ovfkYQm0u0P2fzPiHyWe0vZd/A/Fo4nDZVrBeWi2dvK
VdmGN0I/gnp6z0L4H3TUQlSFsy5+njy5Ef2WVTBRZrxRPdCaQBq5Tr4LW/ej8MtTNsqHkNyZjjRx
ZXHMM+lhB0NyG7R4ZPT9E6oR3Q7cfBXoyWi9EagWQ5kYszwgXcsaVK2QqXlUajqMZZF2zrhR5rBs
wSairGC8Gn0JwE5RDJD4qo9LSDfuMbahr7/o1TYAeTIRQRAJBZSZ7BYldhHoDe5yThNJhktAQ9YZ
3lNF6zlq6n1Dg10ZbLykbBM3YrgmQd50znVpWdFCzsaZdlVB72OxABvR32aB9nw7dA12CDTM7foQ
RGrI8N02i83tjZhFDrVCCypq/atkIf1RR3r9Ad1UV3+lFS4yi0v9Lfo0m1sa8Zv5cwbKCtiIdeLj
MEUpW/tj6WcbvmNQ0f5fEcw3gWSchQChZgwJJeIfilikASQRapo9Li05aL48ESgxQC8GYuP1buDr
Jx4UD3TN32cKB4qIn25b9G1X8E2sWUargawe6hmRqw9lAIHKJtsY+u3FAo3p336AA2rMWoVfWIfQ
ZwOlLIcoFRg7v0Zlv79v9tdPv4rAaCjGKuixSHHEclzclk8Dipd3HRA+M8I755xNE/QLL50Lybcm
7J+1L8Jv2TJtHOFvH3U+u67Jq9mjMaombI66i+M3YMFc1J7F+WPmNqcAxXuUag63rRRjvP89UkEp
+/d3kDYplgW8WmDgIE0yud7wBKmrJU/AU9WpJPbDXuwU5fVL39MtGQvb6hu7QJH1gM3pKwxtkoeI
izNuwkCiR++icbgrswydgr9/1zA2Xc5G5GQnjR8z+Fj5UBbBxvLbIsPYANqiL6CzhjpWM4X+vxzc
sAAjT+N9CX1QEP89ec9Hz1qEysFF6Lj+oiia41ogYzcC479eljfW3OQjA1tE2EcAQUERFlRtbgUB
Lqd4GhxnTbgHZKwP1t1B7qcRF2MGVQ/pHvOpuBRe8U4u4qCz8Ig2qMexnZ8gP3xauuzkUi8d3XWr
PcFiXxPUNjvdXK0ahVpNVv7QEOnsy7pQG6tnia3Y2Bk8n0+kD/DympG6dTqeQhtvCiEiMixoFyvv
qgqgnffvRUQaVUyhh8znGA3yi+og5yZB8ppDGLfc6hL0yDVk3lpLY59oAj8XTcHaSw8e5FM1dtXX
FbgAKDtKscuzgh6iakYEzOjnfAQyFrKNnAa/HCcCSTVwykmlQrqLMqYOHW/XHSgHoRNN4BMQRMCD
pWbkMM2tDzJIX+6p1v/UlJenCrKdaQ/YQVKE6wj5iS4/1NWcQSiWQ40R9eo5mXnG91HcFOeeOdXD
OpJ1H4Ijab/kbr6b6wLyLEvRpo4CmM3xwDhMSD8eRQ8C27nSDEzDPfQ8gzLfyYE5KQjohvNC2zoB
qQ1LejywdkpnaEEu8t95DEZp0N0Mp6h3OCT7erKPdQ1BkJEX+3WFkGa+dC99M9bngNb9e8IrceDj
lT9Zab6buxYMl8W4JDh3yaH2s+qp6aflgQSR2itHtoc5ZOOxZPyrULzb9YT6WFCS7ZToPjU1Wg5d
Rfuje9XspAQ8pzRTM6TUp/ZPDOG3XcB7KJ62C8RGmyA6LUL/cnW8Pmck03sUOsF6A433gy/pnzyO
UeXvWQGxWk8914oWL13DutOct+SdDFx1bip8OXJn5yKLonxAay47QafpM1n0v5kUEZjguvGBUSiO
z9LpjlA5rtAkCSFGr4WaM1D82WcnkPOBhv6aCAe81IVwh0SRYtwvEC7Yry5aK28fMm/flyB8/3co
NFJ1tPbW5jKhU6pxImS43cemaDeu8RYeK9+ERappbSIUyMpLWzrqE+btXmLfISnVTQWb9eyhboFl
9MaIfO8r4j+IPFq+e3LUPxcedfseRt/4qbadyzh3iKyRFSnQoCLx8n+h4bo0yYpY3Lgavl3t8k3w
ZDFPmk6IjXTR7U7x+rK2HiTf0MUwi91SQIzZZzvUPDeeGoawx/+/iZpoyoq1Tc9KfG8E8/G38X0M
vddP5JPbJvK7c/Fp4m6U+y0uYsIqwWc46KLHhzoIHvTBB+VzCKveeV6bwEqdeUWI5yNLXcHjpzpo
yDPSNMH32+5tuc6Y2MqmRZsotOdZOo0/e/3i1j8HqJd3xZ/bw1tcyuTN8/Kyh7BQx9Kh+KmgUNvm
W6x/NqMbh0cmpo6FWcvSRh0m8tBD9w1snvdFgsnLTDgoxWd1HZxAiVQ5eJfRjaeebd7Xw/DV5Xjy
m0COLYb2wKgA1cc9851k2SS5sdwPIiOGeVdQ9EfCF/uZvNDOe1rAPZTkUXRSufs1cMS0YSLbh4xr
ZIDGjhwa8Sy9atP5Q/VPWYmfWdh+gDTAyyij57scyMRUimxcmzDCZ6jTJ0BXhKzZ+AGWhTDBjp4L
VT0vx0I446nCzhPEEjIl920JJqFdsAIPUkEHOG3DLvGKPWimEjZtxKwlqP5TuHjlQkLMU6xVG6aQ
aap264AMjQd2wA272Ea/2uvV6HSACHFUiyjF3RnysSNo8lY+V/fdLE0YYzHqLHdYH6ZOAdnInGf5
cwTSzDPv2nKjwGrZ0kwo4xxETlhFXZjWjuBp4Az1uXFACSlksUL2BTrqt13T5kDkb0Mx6RCK3GqQ
iixL4sA5jGAVl5sKu7bhjUhmjRQdX3WQ9k14IO2PEBLv3RYfhG2RjegtWBxPyhvCdFVdkoe/wunf
u4xiQhlpNro+mODCdMA5si/D8iPtgmofBWojsiyrawIaIwfZw8ahARwoO9U6gx5996Am9WncEq6w
2MaENELYWUgvD4J0JBDrw4W7SqYWTBb3Gej6u16FV96EBQ3WKUizaTp2WfcQoDmpV8Hz7eFt5jGi
14vREueWGH7spqPQD/QKEh/RAXUXVMI3oY2TFl0MPFSQcgje78sFL5+YRn86MCqwKTsyLbMkq/hW
V4klCExdvZ5EwmtGhtWeIVyOxsL26E4KHCqDs9UaabOYEcZqEb7SNeIMku8D/VLlZepJKHz3920T
Vy781ws+TcA/B80YpI3/R0oOjXe2K+iX28tt81UjjqEZL7y1WIJ08UDZHYvRPTCPbj3RLaObEMcu
clCjGjF6uUbTYVhJvHNxn9uIBNvo17Teq0hwUGZQELcN0pkHj+0ovrUr3bC5bejrpeXV0APllKsa
m0TbNvKns+Ra7yYlHHW8y+zUCOJymKSatRekBZC+x6AqmuPURFsnsO1NaKIaVw4NIpc7OFnKHy1f
EVVQisdTt8BW5JffhOwTaA3/hq5OEvYkHcNyJ0tn4/i02e7691e2iysNGBHBx4lXQCxHh+0ujEt2
56Ibz2kmw1Z4XhykUy5iDg1TTcGkDdDbv/etjBHNaGOP0Mfe07SJUR4HpCLf5HezbBQmsrFqPfRk
t5WbtlN+wKUlmWuQ/EPKp6+KO/3KCOcF/R0TOtJc+BWsjmfxTNjhLsOYYEbI5cxVgzdAKjPxZZXu
J1lveYxlkzYBjHXDq7Ljek2LscPeOaH3e2X7mjVb+5DtA0Y4h77uhmiNl5TreDcxtNMt9fhDFfHG
ncI2vhnOda9XWfM1Ha5oh6IpcnxBxvERuH3x/T77X7/9KqyaUszEF9GchmP4Lmzqg2LuxtAWxzTh
iwvvAhTN1zlF1m43ULqTvNihjyuJZXe6b/ZG2K6ZU9I+mzF7EE8n08I+h/N9sDmAqQzLIOcb50ih
pjP0iA9cNv2RU1RuysmJ9/dN3ziD0WfOuANJCOT5QYw1VIeGZxshazO+EbIhmzyFw3dKkVY+kIn+
FCw/rW70Plual7tmb0IWW6B8crdg+ITXP8bVfGrH+7hXoET1t+0z0qEEq5wxRVkLcnQ8jYN1n4/r
httYAosYgYuM/qgKzXXqzd+a6gOlJHGCj7etYhvbCNoWVYs58rIxXUGK6wI/743Tcb03BWSS2Qm6
oKYAWBNcZpqeJRrjT6qPh43kpOWQ/R/MYuvXs8/dMZ36KNqTuCwP/rTFJm4b3AjWasT5XQg9pioo
j46sH/LJ27hY2YxuxGoo6FzEba5TYGhOaK5JeRRiVx42gsk2vBGn2pc5DWSrU1mrKqH1bxRAL7Un
v952GZthjFiV0yyrZQzHFA+J0zBAgHHa6p+0bAMmbDFmOu6yAt440xYQVx4uSAd8LfvPQKLEG8a3
TN8ELwaz8Ibe9ca0DoIOZMpVvhMsnvd3Gec/rbpXB1QtBdix3XlMi8Z5XsV0LMrw131DG6EagXRm
DlwxpnqFzkwXQf6z2lhSi8eYkMWFoi+zCAYsKY8+grRrX8ziWWdbShi24a9L8cooQQelVDxUxnTA
22EO8qMa0fxZbTHC2YY3IlUJaP9NDmZPe4nSoCPPILn5OaPEeNvwtvGNcPUqkaFrtRtTFhSgVYx3
vt73TX64PbrN541obYZqgNQoG1MnPAOl1DDvVJTIl4ut7i7b9I14JU1FoUg1YYsviO6hsNPNcPnC
Rx0S1Usdfrr9OyxxZYIOZ2geuS0bx1SsIGzu/WPV3AkGMMGGYqSMr3U2pKzsdqipHt1+C+dpm7Vx
tmar3y2kpUPaR2HzFYIt4QOdcX29zyZGyIahjHBEOUO6gIx/78YUVBBzu2zcC2xzvy74q7CKuBaj
CAocrsLbVbF/LPPi6b6JGxHruzSe/AlmmYbw5DNAPdQW9Nrijq4RrS2trwoFjkrdct1JSBlRfzh0
Y7ARrDajGMG6lij1+RMf0vBHrA9+e+ewRpRGeEayrgJRjaedXRCJdB6zL7dtfb0lvgHgcI34ZJGI
ihBZlbSMXtYaSGM1fBByRflw3WcqTCAis/Ej3jY9MVGFPp21yyvYJh+Cbp/NRZe62vHOnb5zLyYm
YrCeQyh4VZGCnnbwhcr+3cCnHyD72XrEsjeNRUzYIEQgJZjClyFFP+xZaq2TMg72zAOUwik/QR92
3i1TeZKuf1+FizAjhomafAZ6SJXONUnLEdq8fn+M2i0BLAtSH4Lqf0cx55EodF4PqYyDXSN7tGl8
Dluyc5F28dinznWTau73QVUmrtscb/ucd3Wu/3U6YqILndmHThEXQ0rHbK9y4LmkRCqmP6t1OPDA
T8diTbJYPjaZ3PimzfuMwA+HuI9FNag0j3XS+cXOBevKsty11RJmxH0AHgmSDVimDBimvgwPoCk7
3DaWbeJG7E/LAha+UCgUaQk9u06V7WVfD/uobLZkf67HzVvLYe4BTgNoCih3QBgp/MuEJoefjYor
jme2luTgi0yHiS9RLdgw19ubDjEBhu7STmhS6WCuNf4GNvsyqdmwk6F4klyeYqd/nKl7FxKTmGjD
GkTaTqwrlTbO2h1HOYY7V4j7GEWIiRQsnWGuwx5uBSkEN4F+8nSIi3FLM9JmJyP6OagzOFF9n8az
kwRAyB58qnbVUn1eA1rsay/ex+UWc9l10De8wAQMApQCQRAi+5RllwB53anNwVzwGfxGz7c92fYB
41jPZzlQdBD2qV/qpB2Wby39mBG+d2m0gcSyfcEI8oEXc98gtZ7WC91LL2qSEgR4Xdf9KaatULec
ASbYCyC3ZRBR3KcVxKacNkpBBH/kYd8kwp/+CIYjYPWi3dRlW4rfb18qSGzuAJXXFis4uNM47B+c
TjwueisXYBvaiHxA5WIQdrQYeon3FQShCMQCb6+2Zd8yoVtI8eLgBdIx9acXb6W7DEJuK99ihLJM
3MRruXMM/Qg3lqn22D4L573icn/fxI1LeYiHCnfA4Jf2ZZOMYDPO1Gc6/749uG3eRkQvdXtVY1ll
Wrd5/kLcioPeqHJ/3R7dZvPr31/dyRmUKDIojso08P/N6zJpZYdK7hZcyDb3699fjR6qUGWFwOg6
6tv9kKGzaIjdrRqrbXQjdtuxdcCtjtGlJ4Dvrc75vNXQYhua/D1x0fM8Z3kFyYOaDHva5vPBA2Hd
/rbRbXcoE6/VXVtp/RWA5BYY3tlHN32EdgyaAJeesUsFKWb5a/aKI13UXVkkYtLjFVMdFJk7C6CH
PNQVs6aavtZqrbeUsC3VS2JCtrDhZJkCpjON5IsYnJTk5KHqurMigHnW9adJxmfIDryAcexdMI7J
iDKaH8/3bR0mrIvy2If0jBOcafUJCcqHYQF/YUYOt9fL4g0mrosX9dprWkRn3Y7Q1Wqz8exnTv18
3+hmgIMzaoSCZXgO/DCZC5aI4t/7RjaC2x0KKgG21me1VOwIwjtvj87eZsMqlmPNBHUB/9pHeZDr
80wH5LHBAuJlCQ0fs7BKvFBdiurDsNX3eJ3xGzcNE93VxsqDwirsXjWgowqkOKKX5YkE4vNtS9nG
N+K9miZFgOjV56JfPtfEP3ZT9Nw5LL/TP40DmTnQsOkUbBVkI4N2Qvl+7NBeCWKh830/wDyWISRK
p5nBMddR71tHPZMKSjC9rJ5uf8ByUTIhXnXGtVPN0XgehuB9QT6gzfKBenKXTRsIBMsSmBCvvu4a
tTS+PjtVt/ME319rmegL3t03f+OM9rhcHHTRjGeGRg+3StHYmYzVYxdtTN+yRwRGFI+9V2saLvrs
onhcKZG27rSBvrINfbXYq1M0qMA7zNsJgRbLB6/xDmB72d+2iu1dbSK7OhRJCedSn/26+SgD9UWW
6qDqazTnrdy1lPycvZrvuytAXFb3VZaJifBiFB0/amz1ma/zMfa6D9JbN7ZTmx8ZoazrErkpNErA
Ub13JM+rHafAJgf9y22TWbY9E9mFt4JGpljrcxgux1l3u3H5oQMkPBznMoXDAeBiOBbfAI7b1t6I
66hxi1byUp8nte5yXLsHmd2FfyAmzkv1LniVSix9k48H3vrgIpPrQfbhVteaZSVMNjtHi6yTbqXP
tJicwyLqy1Ku4QHyMX9uL4XtA0ZMQ+JJg4Oi1ueVO/vZedHNb5+TjdCwWN5Ee7nx0KISgcFHR0BW
ogS0xTvcnrcle2IivbLeW2RUYmi3+wNm7mRF29W1lUmy30xt3Y4tG7bJYNePEpIwYOc6C6TNktpp
3mWAQPRu8LP33I1Tx2Yj4wYu0bEa9HMDFxLubuzknvBlY7+2JDKoEcYicHPt4d+Z+RxNvf2nluqd
dh5JTM45bQ6r3kot2bzIOJsLylABGhBi/kqPrQv17SrIv3XDVmHethBGCDf1okAbz+GlOXmvwilR
8mmMfNyPtpqFLF8wUV6yaRlR7XUZlmgv8JwoA5VEzE1yuQVdsBjJRHu5oy9aMWE5amSTl9k/e4N6
GOctOK5teCOSW4r0uAcIwHl2SjR8rIlWv0NvqxhiG904m3uPaaesBY6E9X2DRkHq9smMJsnb0Wwb
/fr3V8dzRXRLtOOMZycMd6vvJ2EwJ3qqNwLBslmYOC9X9gtE27GLdjKYd9KJPqER87h46xOvu7Tx
4t+3f4btO0Yss1yEpZfjZzDW/4pi55lN6zvC5COEmnbB2G3ck2y+asR1VEFCrK3wGQgFePFTRHQi
o3dz/M/tX2Eb3gjmyuNr6IKr60z9NtHBhyp4KfSlERtXMdtaG7E85DwMhhmeFNdZoor+ysGyy9VW
lFn2UxPz5XYh71UTj+fsqtgTV4va1SXdesZaJm/CvnhchiBLxRshD8MWXRrt52hlHxRlxYar2qZv
RPE1tRBNPaaP1v/TvDqnCVfI2+tqm7sRwl5EyByFIZ4fRH7vKd8PI58BJN5i/bSNf/37qyD2R38A
P4o/njsnAnlA3JF3kL2U6N72ttRjLCQpxIR/sWGNAYRGK7RU43UVslV2H3jHxmwXeLrKPlXCE/G5
K/uJn8KYSHSLtw64DHjk5vyYgWBl3tdhVw6X0ikjDjQmm7NkKDndurLZVtDYBDIdhLppZnUOG3nI
y3LBzDalWmyDG6EfazfuBVPq7DGIf02Bk5bgIdnfdhDb4EbgF3UeQORtUufSHQ9TjMLTmvfxhvdZ
7vzECPsw90deZz1WruGntcmwtYTNY48+iZ3Is8d4DVpQYtH3levex95KTGgZuEXcGtCv/24l0GUo
2nb4KUV5X/cyMVFlQtS89NxGnXOsd1oIyR/zBY7VZnraSDlaQsqElo1sAqktWO5R9v5S8DxheXcq
xzt3YpMRL6hwY9NTpXBrq36Ps/fMFbI1kPH9ddufbLM3NgRdOkFWQ5H7vHb195X6j0EDToL1zhqt
yXenW5/yiJTqLGSFhG/3C/yB76a4ONw3eyOO17WWZYxumLMI4wHSCPnvkooDndytK5Ul3P5rv3+1
X7ZuXswrJDPPs4baN6Vrh0JQvnXnsY1uBPOoZasGCeNPIZnR/NIEyegF97Ugkf9yIa/mPqI4DcFP
zD0L+Is7TKnfO6fbdrdM3ASVaVKsXNOsP48k31Nck6F1shFOtqGvD6VXs2Z4ynneAI/RzlMhxmrH
AlQOb0/b8tgyWevcqauCAnvxOfDIz2r81AQqRX7ymJf6GBc+kA9bXU6WsDIJ7DQWFFwh1XgWjDYP
DLqN/0DdJp6SxlNbkjw2Sxmh6yFF4g5uoM5xAxLhqVG/M91t9SZarskml51fQIa+6gj4TES9C8Kv
YgLhb7UHUwtvf95eDZuNzOCNpdOsEp/IWPSVk/AP5Ji+RhTa9PeNb5zD+dB5XbNifG+eL0E7nsCz
fCHjfYA5YmqihnPZtgGYAs65h12/Gx1ovuXlrwbiGHe6q3Ec1yElvTv56lxMZZ3QQPwmaOOhRJ5K
oXZRw1p0Zod3rYZngtAGf1r7oqMKCkzAbFyvRdrZe0Dv3l6Mt53VMwFomQSdWQQe2nOcFwUuzhxi
jqO87z7nmfAz3vst+FZgqWZ0ICO47uuuvyv345k4s7B1BFrtMXFWVKcsbECcGm4kPd8OAM+EmLnt
XITLsKoznX6U6HQcdMKL+0oxnokkC2bglEDto84VSGjq5hGsRtG8MXHbYhqRK1xedmGEsaUbBu8b
dEvhdk62ToC3tx7PhIwJNsauT0Z17kOn7JKqajV4IDr1GIlFpF7Bs3dohOT3gUg8k5AOqJIo7tSg
zsoXpzgn73x/q1/dtsBGALOgk0sh8cxYq7rd0aF9n8XLxxpERxtbnGUhTLiY7CMoug54apR0OP0/
5r5ku3JbS/ZXannOWwQBdrXq3gHb06hvUpk54ZJSEgkCJNiAHb7+xbFd72YeO61XHj0vD6SUdMAG
2MCOHTtCz3NSts7f2uLJOTvMIhJdiRIfDQ+Eg+Q0adbmAzLSz6769OK/2+IL6PKYmc544lZYXRa2
xzMqLe+DC//zJIaci8idmgIgIm23yJCsq7LsP8Mn+amcgKPOATk4ynsaW/G5CXTw91bDOT3MNCwc
SN+3O2it2U40BZNwo8b1xEcz9CfT6Nws1bW2tnZl1+4cpz60o/PZH5asqreHvw7NP1lv5yJgjXaG
vhD9uNualPVWBDbgkWxNjFGjYP4I+vw1o/tjbZuc08OqegzHnjT9rrSg6idf12q4KzvYQXc6Vlt4
WZKjZDY4b49l8CBIm0J4OSnklPjdy9aIi8BiSQ1e+vah+c3PnuvZ8XsDWqoHuLLvxo7kaCvNupLc
erX+m9P8bPUbarmD6My640UQJA4hXbYq+yMg4M8RQHLOIgM1fQS3blt3DprUOJmvprVO0M7zqXX/
nmMuwuDZOhUwAyJOv+2qkbaZ3aNU0FvBR/42P4kC59JfkOkbUAcv1l3jb7qJiNU6Mg4q5r3+9bT+
2eefQWlVq/gsgRztLEHjaalTr/+IBfTneQQ5F/5SgkwcCeG6Q2LeiciiuraSWhgXPgRsaEysxoro
h2ErwEHS8EF4++tb+smEPTddNavdbah3rGCAPbtbEVnDp3X9KF382YefbeqmbUoG9vG6UwU2Xf5l
6GtoPP490iNwzB/nkrUxWHAEeGR6to9kUTs4fd0ymIP+9ZP52cs+W8r+ZqxGc7LuYKrCka94IlqG
8IPH/rMPP1vIJSuUA7LxurPHrn4MAESCKN/CCOGDXTz4ibkqOWeV1U2P/nMRdrsWWgDsYSB+dQhW
6eoLABtFd7/4xKkfxlJwTiPbGTZZRy24PJJEruthykU4tIyDjgrYPbR7VkkbsZsGyr9rqmIJT0Z3
Ez+M23riPo5yrr9CV2MKchkQGqTQrHTRpkcaHVyosW91JmyYpKRk6e3+HQV0iPTaTNcKdq2ICYnp
YQUTzxIadWhkH8M5r9ZO0uty7KwxD53VtHvdGeFdLl3AYuNu65qiGnyYG4d96pSZXvwqYJfVHTYd
bW/RaoP5nm2qtb/xylIrCjET9XYUtlqQ6hqaqcRcn9BFqNaBlonpUBuC96xi6p7UzvxuVughRnyp
DRoN7XHaDgsbe/VKbVJqfEx1Qi4nyjt+RN+dDI4NjHi2+2leSnUPq49t2kEFJGgvpq2Xc+zNEql7
1cPQ5aYTXVHeFKYeRSoUGlRjUYatFzc0LOwMXWSbezBFJapkHUVgImTOnclhi9vdMB8dMW/Qu/Rp
HCLSlTETon8aG1IUn+EOP3/hcHOx944O+iLhFbCPnHe19CKtvHl672d0A97UaPpSNwuMuYN9U8wQ
nBa6bWXsTyqw43VxTRB52mvbrK09D04SQ6FNIoueudAysADidmh+7TOzcdbG3Fkt8ONXXePVGQpr
AHvRhACXWPxgF0jPHvKmaUs3r0g4ekmIR1tEFTK3La1lUReJO3lGxTYonVdqnoM2ncB9RMiYYdpc
HkY0GgXZtOkCvKOOBm2CDpBhjvt+0xeuu7hO1Gve+VE5EP5iQy8fPLHaNxe1Av0jKZzGIffOJC25
KxaupoiFrezQb2GBKc0n1ydP/qp8G4+1m3ls1W2Imx39mmVbO1RBhNMk5J7d1ZgiVq1CL7Qr/NFJ
XZd7Ttw2AcUK8Ja1iOd5MFu8mqqsIu276F0c2hBzbKRCeElgi3B+2Ixf+RFfQTBEh6YbDlAbdCuW
dt6kza6zt96Jm8ap6pt2QidaBDuPfs79dsF+E4phah8sr5daRuCJ2nJniC3VNdnCaoWALppK1JvP
wyFMNDi+W8rxAtFdtKIzHwr2VUXA0i+nexK0wouDXq1+0myeV2dQjjJ2pIdyc6/daoELZyxgxWRS
CMEvk4rk0C5y35Y08DML0lXBoW0saGcUoe1Baafl+HqT6Kjcj5sn7MwWbfcEQ+97ryepKWgIPMNm
/dGXc1M96kCWD2Rh1YuxdSc+6y5oZJfWepVKpMs4M3nLvUK27yhLEi+FrJITTBF6xql3WDWFzmvU
zqVbtbGA8U0H2XRtLyHUa+qJXHSezeZcLJ7rXgSNFhLmzAJNQhBAn8zjKK1mvi6hS17mvBFN8e6U
8PDu8ThoU76O8EfqEwM8b41FNc4g4zYEHAQJLvl8KLQL+2hozsxu1mCyV1+MGER/gZ06qGPmYqre
q0FgV0Jlvtw+W6FX8jtPtEWbbhX6TS8bvw5F3kyDIzJXz2IRsdZUogNoc0cGnMEVkDKGXuFCE46D
TJ+jB6VpYO1CIFnSdJW/RNQfWnkBALyEgl7glzR1YJLmJb1xQ++ytqzl2WuDtt8rYRJquObRAom2
LebrnQMh6A0LvAVgwqKq2CJDh2tTQhSaj7fCGkKT1rB+/sKhuuLGXut5+malyn1dPHuEHMhmKgHx
slbXu9LZYFOQuKyOKZqaPgk220PsEc+J2h7Own7I4VFQ4KSt/EDAvpo3NEf3cCj37uTDggq7zsu0
8stw8fi4rwwL9w7rXSzutaFjFAZN+wXK5VJmnAmCRVJb8nPo4AFH22zza7ceX3EN4oVstPrmdHbX
3ioReNCsNR4csyDtZvupZSDgftA8mEyM5Jlsie7qVdxKKuzuais5xMw18cgQFYXsYW2iAq+8bFaX
ZrDqPTUm2Jfw9cApzF89M18w+OwOiKvb2FaR0JZeMrj6lf1lqwaCp7dgs4xNDUPEqFekp1EI+akp
qsRYhHFrOm5HjUGjadR6aizivtxAIRumqWwOHduG7UiFnrvINv4Eq3N0/obZQpVo87CR1hY7LoeY
e2UF6OfxATasB1tRcrlRsYKhAWEhL16QnbpwwiSOTnsoeQEl5rY3Hce1hIa9wxaFT6lgtGSGcKqi
kpqtiWq/oM6+KQWiY1igsJX041gGsQcWf3DJG6vHXDEbHgjzasMir1Te8KUzU88/+1ul3AjBzq2z
jgwNS8JpcVQyGklE3NJQDneyNHZ/YUoPDAALVsIOOvjRI31R26Y4+TgXQZ32lurqiEq/5MlkxET3
HC1+MH1Hu8K1ZVcFiV3mOFtuOTwo4qprrTrvISFPIoUWGPuJBd78xUUk76C93fVrrJaWsGRzEUBu
5qpRKuWmVeSg3KZwc+PIDhTHhS0x8CdCkgp9ZyQKtLPJeK06q9mBRLrVfQTt1qm5tLdlmuNmmkHC
nwf4vUM0fdGfeYeO7AtLl9y9JF0QTjC6wAsGwQGCoM+zP7pWlYASN9Pb0gMMEsE6KaT5uhp3N044
JH3Rko5FBInYxoaBT+NxiG20bb4OBVuvYHsGUcKg7SaatAEZcFKCCt9ysxUweopKHeKJugWUHW+t
dm3ra2ogyYup1shpiyuyLDKeu2HVuYL4aXUYfEi8JR72fOy9dbetCeIZ3z5L0Lat2CZgmMaYTQ2M
TsoZvclt78liB5cKhGBUziVNQMoq3X0zNMMS9QHDevO5XopLd8Z54dTHjJ6tAWsJ6dfgOPpZdGtg
bhpowHkJVmk1QACh0RvE6KeuOyJnt5x0cAZQmLDK5Sd0ykLQy8VBUOxZqIvpQjK6NTcGu7L1busR
TC23ceuT4ZVEJ0bfN6yNiGYoAxrLmsmBjWQMQbca0ReOqzHvU0tR1Ca8cDjesR+YzOtGyVNi4M54
7TeQXs6EwowB+E66MuYW/ESg2mgtdcLR9OFGc+HOX0G1ru2kJjb3M8lnb7uDxgtlCbS/xRyTeYW+
SAsFch7zEB6Y2eQPXEaVWUYrlb6Y3OOKxjkndgsWuolQYR9GW+UoEi/T5KzJ0od4ozhoNd6JzaWG
bLJcdjs1G10ve1WOZS5Z3U5512mDOd9uhU4JtvEmMg633agrUQLMRbNKlhRCb+VnQBIOnB6UhmWW
bxr7yQUNV2fcdxeVwmGoAnjui76Fge6i1dEvYRLAmto9ovQz0jwEi6rcb3XbsEdnK9dkpuZ61Xgg
yoFn/FQwfbVwkKCwvZrmlcKkD5aCLe/gBDqvjhqPGnY1LCsQIq6oJ1UfGSIde2cxWJVmKF6J6cBn
6K0ltbS1m2AnE/dmJHN4dDxnaaLQ0SFJ9FabOl2duScxjgQV3A1wnmpSypEoXMExQvp5oF2UsuuO
KZ7zrZDbVwnHYOhzG2251/Bu3mb4AIRrCQdhvTj7fvHbAQ6vjdJZQGnNri3HW4LEGpftrW9nCuFA
brwdEpUREXclPva8OrTUEDkt5RfULW1cgE1Y1swGynmwjg8KtIp0jZcKaJ8UMXYaXaS6wy4cwcAp
cLJlrAIEWMP8N6fySQWfZ13YadUhSkQjyGRNbPuVtlN3q6Ga14wh+yKbwXopepwdo632lRWvIZRz
j4VwizBZ3Gm4wFHUzmEmgjluJqHh6uFDaNovBLhKgeYwHrN7m0Qhqfw1YkMFD4FuWlfn0BaT/1CN
8Mi7DNaqETEJZB9elThySZJX2E6su6JDngdH4n6+8ZhfndjthD7xSUgwJUXTXrvSYvrbZPy1jALB
PC9pEKXtHcqJDKJ/aNnAIUESnnbFXNfwxjMIDQPwH+zKWDJVBHK408cWatXIC5tWIhTOoBHszVRT
GYsQJ6UowPHorg6kcuA3IcSzi4P056ASS7hr3WaQsZTdwvJic5bLcZqHG7UIZeWI7iPMzP3TPJvl
vPh56Xs2kqugrso8UKpbEJPK3r0SpT2PV6HLQj8jy7Rtt+EwCPbcltX4umKNvAPgg6nFglkIj5lt
LZe432jQJWMBba28G8D0vOgn3xM5xeWH1669uVds7SiCIp/ona2K5Vkbvrb5PPpsjdwKKCYai7uK
JC1w9zYT3dSWmfRW5CKuMdCUtLnlk3gLQrPsezMEbexz3pHHduCGXNJphSo68iawfauwc7u4rBfM
cOyb7UlJwIMOSaIkRGYjGzYvbcZEw8ZkGJpQZj5tR36lSlWIBKJ4Xpd6pCbFzoZJZXM5anLatiAP
SY/N4NDtgaKzZ9uD87WRB6fs+/G12satf+RSjH4KqypvyZFHON41jjFt+D5wF1eJth1Ct6jeVuNd
e84ExGGRlenua1t0LwSOm87Xtfc0PVpV74df1KbVgnMiEtrYlbUdpmGpKnbwFxs7q1Qwdo2VZS8Q
IG8NgX6i1ZaE3VihZT8joURq3/a9CNN6bO3+CFuDyc5rEDJFttawaTipK0/9zp4IH2B+CjMnJP4t
GWIL3fg1dNGMxy5Jj6a8nXFWNV51KzJ85JRu02WbEcsEeMPzNYyOvUkk8JkV1r7RpYHiuq6qJ2P6
fk06GqLhZNIgd8eON5LuKkCUdJKCMt+9W1vb6mLsHXqBv3vTTjf+VPcpvoAy20y9RmRFwEn4jkzN
XdLWl26/s+wA1L1+mYm8W5GhLkgZ1qLazxKAogBgs1k6o1CgDT9TBFQuIqBLOKgF/tA4USU3+tbB
z3zY98pyzL5BIIJ6itWGfIt81ozzhfHa7tQwLvpteasXAllButbdnYZTynNLDAUYUq2ViUaXVa9z
VQfNjnml/ShqFjqxNdsFtIbIhrxYTYgjKBP6BmQUDCUTtdqzn46wdQk+dQOEiveyc6HkbGtaBbkv
LAdntqJs2acABu9O1CH7r5N6syufn8xKWDgirLQr+2rpSrgvgekBHmxzPyEz1gbV8kk4K08BxBAV
rbJxtw90DX6Czp43SeL6RM0LhZ5MmK3ufL/pkx4AeTz6jguBKKe7aZXx8iCkH1lT/wQgPG+cHEhH
lN0M3W5F1pVAXRsaHav+vbj9n9/W/yrf1M1vNZLxX/+N77+pbht4Wemzb//1oBr8/9+nv/m/v/Pj
X/wrf1NXz83beP5LP/wNPvf3cZNn/fzDN2mrud5up7dhu3sbJ6l//Xxc4ek3/19/+B9vv37Kw9a9
/fOXb2pq9enTSq7aX37/0f71n78A+PoO3j19/u8/PN3AP3+Jp+H527P6w1+8PY/6n79YXvAPD953
AQtZ4EP66ISaLm+//Sj8B9JWL/SAcVI/AKrxy38gndPVP38hzj9o6LiBjRoyRX5BcQmjmn79EflH
6AcUVA6H+J5LYCX/P/f+w9v599v6D7gS3Sje6hEf/ONsgHNQGPg2pG1wITYFMHUGqHf9MnhUt04i
EAd8BFBIinU4BM6fuVpuiN9lEsdbVrKoLOpIAnNamqGKmKHv7mx9ZIgHfWRA7P8uvP12PRSXwXz8
F7Jz6fcg7GteGs9JACveeopBbhkm26VS38ImfIR8QyosfQHA9LNnagvtuccOrjKNKpJm6A/EXu+Z
KAHzFXGg6q8g1cS+QjLiUnQDdKkP0Ye+CHKEjYuxtTItr6CXHp8Efyw01lnsOBo7VgXPFSxWs8Wq
eTJvFg7aNTY7a1L3DrsJYOAWuSPS20lkeuE387KCGLdwkQbaQB6dz18p5V9ny7+zsUOovtnZQLGs
yToghAM/ggsLu7SGx7LWR0BvUTgBt6zfy2mJA/ubECxaulteXNS8SlAgjtf1vcSZ326+FutdyHmk
tUi1I6OBvXfsGe8eD+JA/Ssy03gEOtgGXyCLna7hTaUuIeQY67bHsQrtELYXefDxWENIUjKAYFs8
Q26tGZvIBR+RuU+j3Et0ZTpiyDoAHQF07BFoJ+xWg1VmbfmpL55k+2CaOYKdUATVl3jYDk1/pSw4
aNtwUgE04G5PBT8U/QkTMjHUlY4j5bB+ezYQJnIdEUngOUMGnDNbeZEgQqdruUXwX0o82M4SVX5u
ANsTb1NIDx14fUow/MsDIcP1yDd0yV113gYsqsTJEx1Vrnq1gteltnLLNFu0WO7FACAlHG+H2s+h
XumY23A9PbQmrNIyXOGZNZQpzFj2p5Mz5VvsWR72szEy/JPimAN0i7WBkr4LM2I0v1QQ9t3cB5fl
Xj/6CVoDgCUN3V3H5NMQqCUOLQfMM0OfFS0vbTCJIvCUbjq23spRfOGWCUASrLt0QGtzpLm4CBcf
rmemozFjTwpIfzSawY3rEZNJLCvIcjgp7CaAYwmtxb0eggFzeYnUYH8FD3ZJnbLIzCAfFvsK/xbj
WbbOEnM5XXeQkG1D3ItlDqwIrnU3pK373k9ftAtNMJzfsa6qqU8mQa9qmIjh/C3kSz0uUbdM+UKa
fTGyyAqepw3XsbzQ7Vvl3i19GflBE5UL5qJGw2XRJQsyDACu0aLXIzovo03SHJBXMi0CXi4GxtWZ
BKe+s8CRDJ71eNmb8WZ1NZpYDWzFcktcNGT81DTLrdN8YwXbT6KI0X8cUfOJrk4O3zRky2O8tuZa
+GrMlkn70AvxLlRILsdhh05fklZ8v/BnwXpgwvfAXDFZXxaJZ+qPL+Vw57TkMBYHOA9f+44CRfah
pmE+4EsyVTG0NjK6BQ/NhkXxUIT3yMp2wvvWjg8o+fv61l8KPO3TJLhh9OA3HUAe/Kn3zjHL+/7B
2E/+GB4np3pdnAuryBlcEggmYEG+opHhpp6cr3Z7sXR2TLS5nDYnDUeeqC24pC3bie5SV/tC40Q/
ktg6oYYerl+WaGmBDuJMkfP5wT1EKZLaKx75bL3U7Rp3gYpaaiebF1wUwR1ldUK3R7ukR68sDprR
jNXscVZjahc8RoHOm8YHNHF/xVEn0lg5pqaZbtYvYTdfVjgqOtsEFPEq2NxoC2gih0/AoKMZXUGL
LnIpAMcZ1PADC7okQ61fXLOlxWxSN6ySWb3omd4DNdQRsqBHNOTiIP8O0ureq0SyFkt+Ck5N8Owi
0XH919B7rKswtUooMoonZPNV4wDn7RKAEdFgEEtcQEDktYHouKP5FavtLAzHY4EzcSnDdNRt4o7P
ir00eF4oWSQbey0KhBVOL1t6dWrehNsZB4inY6A4Gaohx6Bbjs464UF3/KvDlwTIGpJoYR5Gwi4c
f4qcmSDRCI8d58cWjo6qHJ4tVu7tNkxQSQD5DdUoDn0zM9o4294s6ymYXWF7BRWl/TSNsDKa/IMz
lEd0iz37zE6DpegjjZ7ParF3JYgi0MKGgGGVT7xFYSbcdpuZL6HedLey6lhz/hK08D/k9q0cwguD
6py38SsitlyBaQaKWYuphPMia+2YKo3NLbeG19G3Lzob8ZzbbF8ujQfKc+tHgsndUItb13Yx1G5e
r1vWJRUsxNEW511p1GF8v4gaB2pebEk8zHS37O7QB/MYYJ53DZooBD5x1fwgg+7oAEUKzWuwTLGc
wgOndTLah254YHBH6CyRyuYB1Z1IogqFSI098wQgbfk6fZPIEeeNx11xpyae4NSej3AG6qWdWwxW
SvqO++sFIDiwOFDI0iUAlCofzG3Zv9hQ5YihccbjQWfKd96FtwfM84YcBhiInQmYWG8OrAlZG96z
/jmcWTJ3AqDGsWweJfK3rRcJRBijQjUxYSpexZJRv4qrBiBbyFOJY0bjdNkCOTvpAQYeYmb1WTOM
t9q9q+gz6kDQouoTiQ4Q5vgJfDgA9T0yhyBVoCi8TYlZ69SFU6LvAgVXqb0FqZwvlXgaTh4bMJoH
dh/1Wx/jWJYsaKDtuU5nr45gwYmM9q5ATOJT3KoeYro0Dyj+iZextra0suwYS4oP2LGUjFasvpJ+
DkMrlg55myExoVSkXD/RtoFLURvNgPtrrJmtljCPbCMXCxNAYTyvXzwbZo7TdHCEiml1X437wHke
1iZeLedx41+4Ka6JcuGkNKREf2mAXbomTD2qEsiJRaX1opXMww22pE1G7Gu+NjnURCM72Htsuzph
DROm5oAFSmH/q9/74C6ssEs7lyi8Rtb41ARVRvCgeBMC+LHAO/p6UsjwUN7YOI+9gUQGNmNuk+vm
k6i/UjAFyAiNKyMTID3x4j668xOFxeQIhbvNheFwwK4KfqHDk/YlzEnna1DoU1T30srg3GpkbFE3
c1z3AdX5R4UIJRcvnnEu7FaEUAv9T4g7zKrS0R4unPJxshvgSb74vIKc41xM5E5ZgJtrtDKhYOJ2
j1Z/o9BME2RlsV/rx6384igUC0rZ4gmtKPrCQ8J/NQqIJqiUdghNGX6zefbrhsc/eliapYsLs95r
9uqUXQTjONRHrTswGLDLAHQEnpdNC0+IE8YeKm1Qbi6JBpByHYJEYTmZwaba0eFqKE22Lngj/tPM
12hacYJBjR9q5iUPM2yve5/4+TRpwDXzrpD+rputrHT6lDnVjssxb7HB4myfeTjaDPMso74UEXdu
LBdV7VlcIQ/EiRAT6LQAwYDqRQughyeWf9kCM9HcQb3NSk5PfzSP/XYdWFY0zJiN1XG15PUQ2MCk
fdAHnAghAAezPiIdNnVrinzvJRytfMYpQAOUYnK9DumatbqNAhSr0Z0DWLg/MLFGHuepy2BHu30q
5AHaeTFKkihRhnHPnYuRfbURloT8AjZYaF1bSqCs8jL290WZ2WEbS1tmrQFKgT+0O5p0ZIGmGWjB
ZItmbcctDqWgM0SBdHYrpxmctC5ZY8cFKSOPlLHxIDg03/vti0e/CbDN4AIMtp/OJo57HnPufPIc
njbNCL4gT2oU8Rv3FWZWx7U+iK6BBmcZTUCriVwhxF3narXiIQx3If4qtAYBtS8UpvoKFo3tZGdg
zrggFbd7l02XTWUfnA1Fo86L27o+5URlysZiF87byQk38YbgEchZGjrNXW81r4X11dXWe9CRe+Hq
GxQcurgZqYPTbn+v3bn4gBj0I5X198wtIKiAeyESN++M3STssuOzdpyk3pc7urNSmlv5kE8fUNx/
ZH79NgyjFER0aiNzPZfTc0ZPALsUNPGwM7HuEtizxnv8LoX/PU3+Pi3+aJBTlvod+XcGfL4Ag6MJ
7YCrs+dTNax3P4B+fm26O891v7+Vs9ybgEVFoGtBE3Bg3oP3/pZ/DWMgpWEUYtOMaLrt/GQ6VG//
O12cPz7DEyjw3e2txCq9Dmf/ZO1ui+0hRGT46+d35vj6+wghQToZeI5DAVL8MMIU6HA0vKTJmK4J
i2UC0Bm7cWzlTbY80ZsPhvuzuce+G+6MBNq6ym4dZGDJkJDMi3kKa2k9xkHSxyhox1PCsvpQ5SJB
OBhj89Hwfzpdvhv+dHnfPU8+eag8+Rje2vnXS0oSdauAkSZiPx9IDOjBi8skSD+46Q9GZWeMP3ux
6SgknvFymFK+q9ERCW5PMiUkHXJvPDpl1I+xlRTxBwOfZv8f5u2/b/fchkk1zEyLxsBIDhKTkKhO
ir2f+jkIKUd3/8Fop1VwPppro+WBAfby2floPrfhTS5rmlQ8oni5dTKMMYDZTO1lqt+m40cM9l+N
Rf5qxLPVj1ZZWUC66DR564cqh4PlZz9bPrEYpcGX8pHt5ziI+huawgdiT3N516Y8KTP1ga7Br22z
f3UdZ/HB0d4chCPufEzRW7smxaGK5yBSuZvyOXKuA5mJL4iwT+b1g2f+Z2/4+2d+FiCKdV5nC3Wy
xDpOKc2mvEjI1ZSB5RKfYtJfj/YjOfy3WPH9YKd5/t3qqcIVVQkXg63LMcAxV5oxKuoXdL9/0Gzx
p2Dn9yOdsa073U+Sdnix9R5+AE+gcuBIW1yssZPJVKA17lAHqfvB7X046lksRAlOruNpxwqgpXbd
7WlSIicE8zUqoKmK8BCyiGek/jsx+Pu7PQuKsw1OzhxgXJ2cYpJIEYO95LcY7FrRh2Hhz4Kw6zjY
l5Ht+t65hhVz0d8zWQ3iUbykdurF6tI/NrflrZ+qfX0M8ybBoSiH/OTuI6WIM6XLgDEbVUcbBw80
2uIQf97r26qS1sMy0GT4DIwlocfqHiW+y36PftldcfdRiDgTC/3DeOdty6hkA9chGA/qL5+aFHlK
BG7fDduVyYdjncf5X+8NDGefuMx2nPMA6GgXRcp+Pr1Hkqm7NoMC3FP79G2N4XV+pfMQfh8fzdnT
3vF96Pl1TOqH2Lpd3w6cs8McqJNcC3vDSrnwDksuLsesvqsjkYwfHOf+sDpOIzF0gPrQpHfw5dnq
t7wKTFLfxurPiiEaHoA7hZl+KXYGtwfeCH209utHBg+nqX9+e6GPWwtc4gVBeLYkUcEctrFYWIJA
B1yqA46GrH1ACmu/hTYEN+rfbvN/VRa75N8GNap3fV70+qFOdt29tQBz39705XN3/pv/P5bHsDf8
5/9UoP5QHYveJDdvPxTH8Pu/18YC//+Qdl7LcWNLFv0i3IA9AF6BqkIZFln0Il8QIiXCe4+vnwV2
3xipyCBjYqK71aGW1HDH5Mnce+V/dFvWaFAjgMizavDt/62NWfZ/WElMYcs6XROsxbzy39KYxR/i
j9mqxRJjM2r+tzRm/Mdilui2pcimrchsqP+9sdM/X/+fSuXnpbFl4P3vGDGQZNi2xWVUjfFhy+fG
ok6NAoU1p/FaieTsMKwJmfdBNW/+eB//XvbPo8bfq+a/lyFQtg1LNwycDH/vftNc2bY6c3rsJDZb
5BWgIja5ku0rcwu8wFXRpWbfdWV9hxd9eDhD5oqGpfE6z66a8GiKr86NZxq25GC1WIdN98NuxoMx
TagWoj0a3cAJwmrfWaugRLRlGZdBH574AmhNK86ccXcPa+tKzdSfmJhWJNGeu066wtZ405evipI8
2m1wV2jVTvJj1zSbfdtID1+/vXfi1ocHsXRLMZCBacq520gZNF/FP9V4gxX/Vs1uZZATw840btrQ
W85xKD8pCNI/NXCKyVj5nXatJAhCQzu60LvcxVW7mTtxF5j1TTXdVgjISnNTxPphLijNSIPTR4eu
nNb1aFyr8Y0GiYHXoNYNZZyZYFQUHup0sgio7755uOUrnD+cTeRrGvJykjovhoa6UeBPoWZJN/VL
BCxXfnFQunqjifgOK8s1Jc5fiWVearzjIk3XWTwc+9b0etE6vV7uMktsatNeR1KJY77bAJ1aMbQu
9Lw7zmW5G6y9IsRlL1ISaEb1hIXAs5LxMCAxisbhKrTjJ3nIv2FcnsW1/wx5W1smFbPflM8zBZJh
amZq8s3UXKVc6NPiu0E0h56euoTSXZJ1WquGSgmIvK2Zakc1006tto995H66rLgt5gd3UPv11++b
lejj60bILwtTR8p9bnCSO6sUCcI0L60jLxf+zgqlp68v8ffGw2yTZUUmQKErlyaoci+rwR+xroz+
rki0mFxRvs5k69CBZlDLu6aykJpNmwQ93dcX1M6Xsfcraqquycx0izZRf19RtEqG0jJsPAPYdKbe
zbP8hLTnts7im4HOxsokP+Eo7VrVxaqJxvxaS+2DNms7qUjvybjd+nW7LZppVQTZDZ3Hr9ooPRmp
QjEyW/l+fGNnxs4uLhLy+UbV7Qcr2NiBfVCk6SFpDZKqRrKCDfrDj6rXrx/uH5/0nzNkeTqFFYct
gdiBv/5+OmROZpriMPB6SwqcJqOYm6vz86Tpj7kymbuh8y8ivw5WWKnT9aDbu9TC+hMKi2xlXVBH
uZXGAwVf7RTqfeAosb1W/ZCyAJD/SZ4pbCX6sz9H0UWcUmgu4ppC0xTE25yGCKGcay7dV+B+1biF
EHz9gkoXOgrzMbeC2BF5d2ON1pPoaaaY1761ruv8cjaVizCtGc/2XWgbVKG0wXTaMLgczfaAAj51
YuSms2I995P1O/WLLbT+zKmNahNq1n2JVt/uo5siR7zp5yXlm+ZnPGvGWsjmjARscia5y8nHiweD
xgp0Hl7pIrugtIEg5q2r3To0U7dD3u32mXhOJEFlJm+klTyNHi6Dn0kWtq7W3gxm1qxSs0ciplmJ
E4ySscnr7FmW0AMnRxKmK6NoLKo848lCheo2kflq9NZK9ufZUZEmUkSmLjmvFUaOQ5PpVRXzK2HT
IFE0o1+UDX600YXcLyWjKHR1m+JGpTyMsfRcxPYRddQ+t3WdZDJrWjqW90O4RlD7iyK5KP1bgXih
Scn/aul9Z3TGOjazq+QkwqJcRyVXis0lW1CWsgNhl5wa5Yg48xSJIhGyPZ1OFBvknsdqjFVH6QPN
VaPukHWt4ej0hwon1HtaE17jG3oQNMOleoR7YWxQyF8hJCa3hbkLfxs8GKrgHnr5A8I22x3MYjeW
lLESTVibvrzPpUc7rtWNygATdXeU1Dynd2S+negb7GRy8hIEY7OqfImBhrzV2E6TucFb8HPs7dck
s4+FzJnV79YKLp9RVa5CMQeuZSIWftTEeDMXhM9KVITuMrwmZAYICKobRVK+cYq/sybO5xwnEUSr
uBcEcdLfc67IkOH1WVN7aeWHa8wQv/FF7bWIBodFyhRJ9RMVRMoqO7kyZMecops8DVPH8uOEMKBc
k+DeFvSrQX6gIx4pfiimhAEzBF4lYcKK82OWssDnhaONubHqLPl2HruTLwWR0+nWUwMm0Wm7+CIg
PkOrhLVQS5/GuNsYWYDxU+6LVdDzXeTIp4ir3g8dZrFGD3+q4dA4TcO2Ive4AUccqthgtmYUP+UI
HYVUvVJEjJy8GI5mkPzuwKziELQowalP9cA7ndL5VonmbZREb/ZsXE3DSP0eIc5NJ8S2xLuYUDyj
ZBREW8m2LxPRH+vBfzIQnlAC2YjODNyxLianrAOUP2n6OkfxTRIx8aLgpjOWJmRldx/jZFHg6aSq
N7BNzw36kVLwOrO6u/9mFV1OOx8+qGloiq6znqraWSJxCugNOtMByav08jEbphuo3ZjADkqT906c
SHRGGma80NYeHqaj2kdE0E5moUgyB2MfxBE1C8vYklz5/fWdvV/5w51xpNdklX/08zTyoFjYTbuW
HJeFU91qHIQuwsXpRVbDBHeMYMLfGMQCvYy3ZlZU17Sx94QMzZw1v84nl/LLPtfT45i3217LruxE
/PC1BulEkayUnJzMHKRYVPofnW776yYRgoUz2ctxrTlpo3wncTsjTv4TAtD2XlfYjDWTLfnv6SNr
OLpKFDmeOsfGKizlbRFbo4tgpnZoJoOCadqg/EXVS4E0NYvcFUXyLNk/Kt8P3M5iDIb9N6WIT0aA
riI2tDHWKNqHe/LnxmhT2UfXkpsno6tClLL6bcDhR5/1U+SXv77+sO/5kbMPi3tgERyqlHBI2fz9
EhSbChXVwtoL5OK10DUKuZq5lxvpulPFHhfdvV8qRwx6eJK/6yT7ycNybWpHJnyPZWD9fW2paOJ0
jAYGlTRtybHeS3wDW8QXmIwmR0U28U0M9tknpwrCFzdlTJ6EfX9f0aCNOlLxik9ulr9pzOLITXiq
42GdzK1Y20bnxqN5ScBAXX6cL+fUw460YkP/jRH1d5Ml38RNn74BTV/O0aZqqufTSlQWPYBshmDf
7OX8UsqIDHMTfYV9ST/cbw64Z7Wg9wEvVF23ZA75OgP/7OntLhWt7+e1VxryU4LcPh6KC42VZLak
X7OR3ZhK+jgM2aOVhS/tGG3LgD65Xw+4RTB7vsYJ1aTJmhCGhW72fMApVT3TORQqWT1QoB/VyOm7
/lcSbvWipEYj2qVyjH9H6LexmW67Jn4w4/xnLvXJCvyr6eAymR269rjmJO+gttmrqqe0aqWPukLn
LcOO93o/uEFQyE49HQVtapw5bU+IC01vDNJNG2kslKmEVlRiW7H47F8/5OfjzFZJpRgq4tnzkS0Q
yVg4S5hVpX5rhmxkY67cVppYIcQf8NY4xYAmRy/DV13uTsQGd0sTRdUP1jShv8RYmn9zS+fZDfYT
QQJH01Uy0Sa1wL9HPvbP2KgHu+L0Ed+09uAZdnOqfHUXJ8XT0NI2UuImRfR/gzb/M+bQVFscelhi
xfmbmFCRyoph4HSe7b1aFY9V/H8D3v17CVYu5pCw1Q84jEDAffTnofLkRLq0CgXGZNtjVQjNdtWI
nCaYTOc003Zff+T3st750rmIw/+97nn3qMAOc9rkYeIO8uRnoAvNCaziEQZSi0rnou0nkrQyTulI
KFewKV9r6GdNpBiokiJOzvTTEQV+kyGMrnoNDxosf/bVKq3XhpVsslKjQUEnXdfkpJzYr1ZNlsYu
O+hOyoJn3JKvUYBUV9dbtLr+VWdkD2SoUbsiuJ6uE8VCvjsi88zY1/xi2oD5ePr6DSxT9fwFYAYj
9BTKkp07y01PjZLLNAVnKkvM0RRUq1ZdGnF4/fVlPhu6f17mbOgmXRfCuO4rj9TMTUZfQqeIbsf5
oevTNW6rtZjQ+A5oPr/ZLT5JEYg/r7usZH+kCApEfxHhLlOm7085iSfA/v3kb8wy3vn5uMEI+80L
/XTdeN//TYP0mHJezRjIzYd62lReUSSsZM2+aMO7YeKEa3nKgZYknHbzq6buj4EofoAc8JKk3C61
JQZVcPP1e3+vLZx/X0EgIpuGbmj8/fcLGMYoGmAIVV5m0tClD1oO3ETDw7Emzwe5bPK6zEc3j6u+
wqfr1ED+CNmIpnG0ju6ysrUJx992zn+XMY5jNTss079smvuvb3XZub6607OdrcBpqCLWqbzJ6l3S
xespSL9B83/I1C4rKO4RXgTbp6F8qGwJPLxzaZZerxvbvOydppXJGCTVZdrm16jWb9ra35qxf9AG
7XdocKyZhppuVpwwrGMVB2ss66siFJnjC2Tqo77S9OrWqOfbqWEi16F+OVf6Y1b1DjvV6zKRKjk+
1Prp65f1Ie33/iQmy66saFQJ33/9j4EdjxNZjDHju5bKMwvOoyGVm1KlnhUoF9lc0dwlRHONAHWu
6ZoxPU92jWtBI7FTIW7VRE3eQP3m/f6TIT77iOQgbV0TglsT4iweLyKGYlLmpaeXvCyEs1chVhfO
9I3pSo15VWfThWXCpAjs+SRpJWsALWIshcOoZQ1vcR3J63q2N0Y/EDzWJX2YYRyGIYbyrNokPT2Y
zR4jfqiTDlgsWLS7KB+CBuOEHEM+6AHPGH7xLHXNbR7TmnGo+a+BjnwQN7TckzcZ21F2bA0lKNZR
pGU/LUV/jZd+sqq/HVTSGu2+qpVnw8hALmGKc0oTf0bOAhXruKqDdJ12xc5MstTpMS/TfmtT1AKk
nTy4IbZ70WN1yOLyEgoDlhOcGel8TINJ3WSSdYhxDvdsA6sGSd0GD+3KVPJDHmXqavDtwrPbfiN1
2ZPftTiA87swRjaegNFxWsGbrLCwbrNKPs1jeQTt8jz16W7shy3G69tSt5neNcERfQTSEcZamW4M
o3Ww1V9okuXVJq8UCw25AU1107J5CwxjbaB2DevqV4O9P48vVVprx7l4McHXyWHPt6I7nRTe5EPI
CYJF2om6H9ksegf4S7iKBP+7bkKcOvf01yzNbsc65AYDD5zGpHz6AS6BPOB4mn3FqSt7BxlW3Whd
TwL9ZkiLN3/WrtgUaOasvpiGFKymqt/4uA/vLeTlefOgzLbqZGb1FEQ5n1NkD72fXEqyeWiHpnRN
HfE7rl9QKeZBa/BX6ZV1mVFdaHzpJejFC4pO2fFRO04Bg6KwuqeEh0/q/A3L/qUKSCVqkkutR2Ro
tW6s/kgrE7cMCfJ1lvRPldHbbkRvicaEmhL+UvQYHk0YXyr0U/5myzor4r7HQuBOmT5U5cBQyGd7
JfQlvK2VVnqRbjllgSQ3RshqY7Qf5xuliU9y1mMrfiAvfGsZ8elnm2RUaphC36wxy4XOJrMlc9CC
3abIhH9nK7IfwwXJ5Kn0CgUdcWaaB46Bh6K+Lmvj4HfhXumfigIrT1fsy7F0pPHHN3ewLBfnd0Ai
xbIBHxvLefrv3cu0zFGKw6r01MG4Dq34ubAwK7X6ndJX6zD3N0mEVyMqfw3tdw3Z9U/OdRY9l6jZ
U7pHgnl2bTz46ZSQMvUKkNWrMeH4TJKpRsIrn+RufAq08q2AbFSrzVsUqa5S2YdUkARrfk4y9OZF
mf6kNm3iiR6zcxqCecdDUWNXC26mXrzFcoqXw6hvQJ2oDqmMjd8o96laXSiTatNnvnuzpPJWnlPt
4Avtxpf7GnAGjSXAfq1UEVzUFalVRTJ2DCQvkjFYwXZo+3Lyqlg/atKUbYyYIuiSFf3my3z2dhbf
pMYmSlnr/Zz6x/4zWVky2UvjA2TrF1MZ/6qx1vUaPti4KZ5FVf/IjOpWNagFTvMPoDJ7KaCfcpit
7fIQjTSdj9LwhdZI3/EAP7sxA2WHZpIfoJ6x/PofN6YPlWa2nVl4mQrGPOVUVHaXIH8gzl0NATb3
r1/EJ/GzJeRlA7Z5G5Se/76c1pRlNxRj4UmBtQOcsa4rsTFt7bsy3xKnnc8EtlTO/pa+GF2XufrH
Y7WhjY267gtP1ujL00WHQklwdce3SSLtsya4n7G9dJpBm+9ZP9Jq2qzVg558u8N/NiPFEj/JhoHT
9kMElcSAcUa58MpaSR0fxX491qdI3xtNdprC/DQV07qvsV/lcf9NsvyzRJfFQQWBC0dyIcyzb5tY
tUVhQCm8uEH2HwYjBJLisjKyNR0Ergq9cQAZveVSdqv7wzcX/+QEs2hbEE0uCosP2dNuonI0oqH3
UkOcpLhLXL3LlorEoTSLg6Sbt1olbuNQfv56gH360CgmaIsjFJMo/myEGQP1F0lXSs8MYsw28kOU
AnCBCiUizdMLXFQlCDdjWhysSfL49dXfS/5n445qoGHhulYpU8hnqZ6EUKUx8rD07MF4IAkmnKic
rkh/nrC6yqSMjRdkHfeiubWDHwFdSJuy3xizBvqASt4o4QCQuuupHE1sd6+NkBO3ShscyVr6gJUr
XY/VfLLFYLjatgxtddNoANBixdhVpapurL55MnUCMj2ssL+aLyEZd4cEExZbeIZ4m92oVB6zMScy
+VXW88Po29vF7qQl/U+lqW9NSAR20j6VtC+lR/f0dquaEovTFSAGA4Aklssyg3O5mm0iiWLhbNIw
t3SlxNr33X1g6jtZXpWj186CYK8vSpfqsEF1jxvKR3uldd1j3/q/DDzC0UT79R5LwNdf4b3P3Yev
wJOR9LE11TzvGWikuijpiMSiZgYKqbX2oal0aRM2Ic4zKyAJlZYrsPWbOfG9YqjVVZkau7hc7FhS
89SSsEMGbx3ksq1BPkk7oy2prMrGSz3n3gw05ahSyQ1a9hO56zgbDPZVZNRbYSZXnJd+juUSypbq
wuEptpH+EkxF5tAI08nARqeT5fY5QwIVvgtSyXS/fv7PTjs2+S4LyI+ua2h7zla/wIjCpC4LT4uy
ly5S9/iLsEvX91SeEkhZFHur6FLWp+fSSmRyYOKmlP2LsKa2q12qtZjchp4339zWJxUVBS0Jghlb
CGFzGvv7ttJ0NNQa0KgXZyYRb6OBZGag+4TnU0MiFOrJSzUEuasYWegAlL3NUZG6FgWidTb5b3Oi
HY2seOgHKtrTXchvn8fmNtbR3VsiWxUdr1JOLE9thqdZ1tN937dPiiBVMD5UU4eLD9/g6puX/XFL
W6I9TRNkeDWU4mcLDhqeoDI7PSe723qZ0UkuPZpqFySem9RRvEmG+PGdE9XzzpWUU3TYM5oQmzxC
SXuIdEB8JBW+edmfrIOKohOF2rxtdDznO0/Riaq1Qc54HXm2VPU9JSKgUAwWFuA8i0MsKBAKTC7B
+ndppI9pdw13jIzBdNF3sfsueaY/tl+0XKFBG67Cs/ZpV1Jgmaa1Iu8HPEgKNqy5xUFZGReZod23
S2LAGr4pKn1IZJ3dwLI9/XEDFUnHMAMl6tULjkuRnDLsnAYUdImbRoQGjrvvPEgfxsHflzyvZFq9
moZmlRAA2/0xRs2U5Gy4mMa/GW8fdtblOgouT3YZljdxdswI5EzQhJN32/rVzqIZqjLGvFa52xvS
uM50yKz++GgNxl3cog+O4p9tr28hhKziyrOlYT2nxb2RRm4u3fR69l0+79M3r1qYJlDwciA4Oweo
s9UJS4mJvFJpb0niogEBhETFa8LMTX1pDf9p3dv2aa6dSImBm8OcgYExpcEhTIqN3lxkebOxm5dv
3tun34cYTDVBfBBSni2KZdrjPQdnDF9R2ueddl22JuhTsQrHaqdruJvr/ZQbrtJEd1Vb7XA/PBXN
9SiSe8jK3jd3s3ylv7ao5Sv+cTdnrwmoaRSG1GuwSSIdsAmExXgkgb4O/X0xiZUmtHsyBSdki3tQ
OJswKrZVVHrVN0aPT0eTrphIwihNUev+e6IEuTnOQ2ID8LJewonmDI22bZV1EVymSulYElVtBA9f
P/zybB+e/Y9ran9fs1XyzBx6M/cqm1a+lurAcgb7pjoNlsz/36XOJosv+xW5Kyv3GhnwCb1YA79F
a3OjflsAW7S/nzyVQWMgzncw4c7WPE3vykoggvHmkd1rtNpVXI/7ukXeWv3UIuVKL+ajzx4EYTwO
L6Sseo2q6ZAAsul8QdYre5L74NdoGhttfiK4ds04uJP66dC01XcHUnWJ/T98gyV5wjKiAvU524sz
3MUGokMgrDA7R7WkTae5k5JmUzbyYVlEhspweyEfQskze5MuYP56gpIINhN7fP4+bVOYFHHe0zvE
1ZhTk4GSbGbWp0MYO/BNNpLvr7WORFvXfbPrfrrK/HH7Z8PWHJK+UzOGkDCoHZJubly61h76Pt/m
crIO2u+adX46T1hxdQ2PKUrps4EUT5ThYP/mXjFJ+0WPXGL6rv0Gqo52gUIYYjiVrCT+brVfvsOH
70TZmIKhTGbnfFQ1aLXQdPGg0cR5TYgMT/lKCbqL2V9AMQDnl3Db+EGCG/p3uPt6+iwn5o83QAXA
InAjllT4Dfz6Hztpz1EEKC2x9NhktNNSEQjmxdUokRlvDUDiDbIDxI+Kp2W02lT4oTfVLdTsVVkZ
dOiu7iTt1gcuuxmm/lEpDQsPHcnhUtEOiMD1ReA9ryQFyo5S7QahXrWVdaXO/gqELrXtuQEgmlIO
yoC86hB0ezO8l9Jg1Y/GUbergjY2xqYAz+EuMqJ2us0Tcy1rab4pNHWvGPUVWo/7MBzZkXDxa/Fl
2ame2eqHSPOvwYmRnWK4llBaqixaB116tPwEelCi7zm0k+StmZ11dKdnKPnCMrzMdPlnpqoPY1iE
nqronNkCbSdG+aXEbk0e2JsKCBRaZ+3ksrksOvXBh86zA2hzOyGhW5cyFI1hGt3B1DQvGI9pnE/H
pAmP89CWhzBIna5Lwz1v/Fc9xEhaw9uMDl6ONGnRNu2EfEzn8bfwaHrwTBeV8LqvrlMjqd2p+m2K
1t4wFAp3imovlNJXy4iWyA9ylr50fqcvAgIfFPa9vs797KeZDOtW4vgJNz7e1LV2KkPdWmlp/QJd
Wl1VoVa5XWXtjbrdGY0iXWVS8Rj54+zm4JSshvKzGJWcDXQ1Fr6xmZLHatBfbCHfakqQbistfhrH
AZ4eScGGmNSxp+ZtJgZucldSwIzamOChrbv+wkhEEmo7BAptrFfrsbN/t93CD7oxJWvdJcvBdgSf
KTpAkPOor/sC9HRVRACi6ZXSwSqHyvPSKg9+xX2DS/ewFLLGWvZlBAbaiWZM6yXkgCZF+sMYeMkH
FyXBmy+N47HR5Bc7gw9D1JJP+r6TCiiD/mXbx8AYqxdpC3X1VLfSKirEM+TKp3C4C0miA2/kckAP
KLmYE+/A3Ju+suvMhLHCZfWGH+KxuYuFcRcV/AQMC6jH9jaS/EsjgjFdlv2TUpLF7qKaNj4dOsQp
MfayRBuFgiLiYgiXSr6R7SMW0jTASq2eUJGcSNQnVOay2afIorOTzgN5+0APb6ZKv038i1bICDYD
ZVgBn92Ng9zALWv1vczZFVkbEKv2BPn9lbgyhtrAeKkyBBNyr5B4jJ58Q7mQmwhpW92sbCgHudRQ
SmqZLdATlRCtHjDH13JR3vap4UqVfiUyKreQh/OhXvFzzTGo1YDZ0G47ukGA/lprNgIMSs5U7aX8
UUhx7ZTJ8NCCj5yUCYRJcrdwvtfmnLvTyPAf7AaSR5YCDoVQVrTW7QCmJNeU20kXT/Zl1wNsrRlQ
UIHcGFKmM5jG1VDmr7nJuUsy/RcbXlRrJa95XuxFBYxo4lCymvPmvhCa1xqvXYrTltywUmVUy7rh
+K7X0XxKVwE8ZQKkRfecvIY1eKRqIa4o7fAD0RwyuipTXFFf98GPEmmqE1Tj1gisPdmq+6i50dsE
6bVpuWE+oWdOGQJjltxKdAcRLZogjimXRAJU22iu4dZJeFUo1h5UHcgMOT9qUX5QAsAm6iSPLpzb
Uwd+Q2SBSx0zJo9Ao3AZGWg2MSwRYliZZm3mFCB/HwPSkoPpWNHpx7FlnywQZVqZ3geNoks0gjmp
oDvd/k7biq6ClNQ1h8Bq1mZy0WXpz3QcAviyWUWy1JtrCBEonZWNmWKwNCCxKdaKo6gCKgOiWXJR
DExixe5PcqwKZyiky8FgCFW/4WUfmX25Ax01gtpP1fd98VCDBHLZTvjBtJLn8pF/P0osn3BG0DEF
o/ZCYn2rQGV1tPqphyyrvFCxuhKTtBZ6CWTfVx60dkyOgw1mT74rrCbdlIT1pi1ea9u6yTgOEiNo
rDATHwa3A+x++oQIm6BXX5toLVZqY2WrEhmV0zT9ie4B9iaZInqW0TVigU2XUbusVrbThckTXbc5
Sxp1v+nB1ZaY8PcQbS/6JKLct6wyIx0xHFEAU2IsUlamNBVGHiit+wYY6cpSVPa2BVLSGoGL+F+q
YmBgBb+vKosDqPxpWw7jZaRkLqRaeiRoyWsQBMYqbkDLKAFA2QwsqGHr3UrqdNpoa1m9Vgt6EnUN
UWbRKgpHGVveS5E+OBiEcLDTJp2jeJscaRcmrZPUhNadBNZVZ1e+M8xMcJ/aouMnobp4UKqNIE3q
pnE0rittUElJxkeFXWVv+ZobV9PbrNSD12RUW7PJmLeWSrWz1cxftUTDjclkZpGhIu3ZP8S+/lxI
6SPtjfHWGFPuZHCKhdqsW4ZfwPsLg/w1C7r7UvA7UtYiNWPyaeVv015Z42IckMerAnCOZo/HMlcE
dOn6vvRlVHF5lK6sCeBMoy/TbdWN4kgL0FOjTMe4iC9UOizISn5tG7Rw822WqxqIuFxMRxOP5lqA
3rEwZDl4i1fB0iSJEYsSCXhhB+bL1sN1TsqahPGNlOgPJem0bayF66Qvf8s2O1KvsCAr3bpUOnov
qOouZXPqffU66hjkAXulG+rRmylRnA61khWmgCwLkt4p2uQnknawZLOmbBQtPopeB2xtJekWMbEz
lFK8HWzledRG6xC18HTsV7StIRp9W1o3DdjAzm4mj8rzS2+OvTukdb8q6VEClW4+oFefLsRksTnK
5MQsyC4q215f19dxCF43xuaXZtyMlZgXA38oMZP7aWo5B9fW7zCLdpoWEvYMDl6xZYddgyBa5cZD
YUknMcC5sOij0E5cOFEFM4pEY63JT1nuzyjIJaDdIrkSFVOiS8truYmT1aSBUYIh/1i39UOrZ9so
yC96P3uQIlaRpsjof9XcBQ3BVTJW62nyV+lgbLMMwJAx99Gm9qXItc34jhY/bwOTxZXhAF/01Bk8
oGEFe3y0zmcW1oVg7UvpBXx+eT93B8B40762dBhXYMeN3P4t0pCOpTUwnhk/fks5u576uzDIbERQ
Hu4vNmo9Exs5HR2FUHiRmkGUz0uklBqsJTMs3uxsvE1nH4LdRHOtkf1cL7MtEbrmhoUi3KQbN81c
Kl6EeWxdm+XFDCgeTcwUrGHK/c6I691Ba63V+Ea3v/YS6wuiDRo1bvWIeWfSGxyXwxzyrbtoJ01s
YiaofzQinSvm9KkuXyE9Sq4fQSxS1fGgpDB2lhRk0acn3cJHyZr7Qx1S4IdlwjEtaA6GVTVrOyS0
DtWeKENcCxqarJI5/WVX+JLZpt8MI+83nXxo2dtWZTCdaFHC7DRToK14RilYRq4uxm7vG/Hb2NB3
wpffjFKEl2meHVvZdDOkHjLmQNjnEQUBCoxxWipQ/QQNcCx71cfvtQJ9RWUUv2TfEnZ1l6TkOzpL
uDMCK2fOU2U12vcmcw7BQb8v4rG8jDJ0EnNTc8m0PHWF324tAt52TmwWr/wQoRpx7CQ/itAnmWy+
0Y/qtuxD1HPxL3loaCIVkJIKlk5DudjbdbIfsn6vGoPtBIF0T0n4nb3NffYd5N5TvZX1U9m/Sea1
Hx+yZDXPK+hfGgt554zFqSrvcv9xYk3VfmlMSx+qmFY8TPZVNtwG4mVOGseEEBqXr+oIXFs1sEEB
hhuDlYJZKYip1AzPgMTwIAmNxgszbsvZXCtBdrS6fDflLVSvcBcI00vlXdw0RyxVK42iRt5YB3b5
y/GdOUg3ENs8NCo4yDG/GtX7ZC6vUrXdC1/ahVHipaLbYSm9ClKWupYaM7Xf8Xqh0gVtuIn1mFSi
elS08KikyraJiwtJkTyNwUYJlQy7ulOkU9eH66mLPJNTF+fxVSSb+1Sddjn8tBgsn2IfmmLaL4i1
PnljO3VYMjZ6ba6gdUOrHYgKx7UeJZsyL1aSMa/rAleUHxwyLd4S0FH5F7dRjyXyf6g7j+XGsW1N
v0pHz1EBbwY9uARAkBTlszJLOUGkhfceT98fVHUrJYhHuHXOpDuioiKNkovY2GbttX6Tt05GnpNH
7cHHkQLN8X3XL9veXpa0QzKFZz9oPrTWo9FVP4Xeh06B15oWPLb9fC0VFjc/31aM/sqc05NahY+J
Ed8YYrZce1ycyOyJtkySadfWND1QtDu3MruXkA32jCqdovRX+Bt9t9r2Kbf6R1Kba7h1Zd9cK6F/
zMIU6EliW1H3oOrVFd2/fajKN5FW2GVwbFlkWhLc94sPucKNWDcfEqW6jmXtj7zNjnjrnjDQe5rr
7I+UxSplwe+CqXwSIQrKv2fNdYJtQwRev5jGkx8Kh5Qz05fFjzAXTqI4fKB5jwELWYwVH9PZ+Inr
2rHWFK9K5nu/EA5t07Fragj8IyJamHZiUq6hmuhH8rdSNJ0yRkxGNm8mfMKmKLieuvBqjsJ7qj0c
ZeihGrdjwXV7QARQEPZKNu7i2fSSULF9tXT7DHA9+osVe+GoA0VMjasqo8TbIsZpGDTgc2TbkDkx
ele0kLXT2DOxSxDVH5qMbU1l07o+0gSkYxIf0KTzsOKz4du4aqvuLVX4XezQ0Cxd0NSANhYWCpu1
qbiDJAPgqK4wG5hImfNHDPPu+tK4mTO3oqnfhcJxGErgQHibpPMJur8zTtMH1aLMO3pIwLtZJ+5k
A4wKFC0MPXam/jXAOUTEDr3iq2ed7DZCcgxhvrVgThKElXzkehVDcHJKMjSEHE3gSw4Y1/U62yj6
iRwaaYEjh2Eged8cWw6EmvKdGgokjo4V5XupRixZik86DHBZyY9xIV/VCe7W9cnCY6URakx6BM83
8gdFMT7M3KxrzTriuXIwJyKSjbVBwGkHQlWN3QGSoZKnhzyabvWSVJLDlu4s+n6S6DbI/wVQznzO
yAr1tilCIj/pDjpS+KWUH7RG2U+QEcuJyocUOl1/6iyEf1vbhCTh0zQxhS/i/KPLKAFwqQAMbNeD
hjxd68YIpVpGBqwTG4CmcoaJk7SWD3pcIasau+LZDJdrrOAoqF1Qe/cy8AAIQs6nuuZio5YnSqnQ
BQUHvhmikd9CkoOEuAy0G0FpF2natgL32vKpGQyH1q07t0gnR7NLOfuOT9nLSueNvuzocewIQ3aO
1aeGxe7z0iO8huU+QOBesU0KFYmP/RvfKEM7MLwO08Hmxr6Tg6cJx8bMOBiN7tXlsC9Jn33FxzVJ
sDMptQv5IV00qLtGOJqR4U5y9tHvfa/z8SFq6UH2aFCnE53glhfCvhFiKZVotmwKtmCOuxRLjI4E
da6UfYIsdRzotFcDagURsjy7MP6gFcEeMZ54PvXQnwRddKsOfewvQZt7cWI50szIR4mTlzKX2Grn
Z7Ir+FSOJvkLABA3Nzu3zirGzPAAvTxlWX0n7uOJQqh4w0ZDzad1sF2l+a65XS4f+WDI/IkDFYp0
B52CouGiRooWgpkIMg+4t4KlpYBUUI6gciNKDrwdp7PyKxMIukWskkNPqPTdNCZ2jRJsi4xjXEiH
qCz2ppDuOyYFznPwH1DUlW18P5TM6fxvk9Iu84HjjroezEx/epDyL+YoIfjg9AG0Ol+ACn3VKxZf
1XLEZ/r4AzzMlKtqjyZl8j3rwn00aYc6JyEqqLooiSNG2R59XCfJkN0xuIDyaCDSdnk4ABJVnQqq
cJqULrPAw1dtoce4BkDQWW2dQIn2coWM9aieSqyNCrHDnwCLrwa97L5XQTSLTphBtgW0llTROQnm
+6iSPRntiQ5zPi2JPkjZfFBk6djq3BrK8Wk29VvEwI9Ri8HkgA5o3OwFoK6NSmobgZATvUrCWVAs
6f9A9+s48GgW+G3k1ZKxGyaTTmLu4IUI+oOufTGfkRI96AoyrtC7jcrtZuRkgcamKs5sRJEsHwEr
Yckyz1Iv2Cq6kZ2FFUqBcOoCcQV8iXvdXAVuPiGhbSDBHO77aTiJ/o/R7B6YnWQW5n7yJRR8S5dU
0ckGliaSub2huQH7uotqsSv0+r0mPEHhOElZfChl49jU87lJoquMDkjQsd+rC6t6srseBgeOmvle
j6lkzNVeRvE7lpNTXxePw8itK0lEgOKpPU/mz9SgYByPNxSRr7AXRdmDm6IwHhQ1Aub6uQzNm6Qb
nBCoduD7xxgb8zQ3934Eqg9R+RTF9BlmsnxAvsK1hvQa476rcpavuOPcxY10NPH46NufOG94ZZ/d
Col2T6KLQbRC9wBHn4RV0eUHv3HatNz75BiJUV2lyXQsY/FG/xZXw43IsAWchUNJN3WsMYMKb7lk
i4tTdjztw1tkDHZ+78bBNeior001fJjb0W6hvuTN4HVq6ioNCqjm7NWpCvqwt7FDdaV4kR1+EJDC
HrjRd13j9UjXy22xb9tyH0OuUorhJp64t8dD99DUZb1vhro8/fpfjQfgCWvOx14qqj1UneYUWSFt
iuVXv34bhlhqkWn/i79+/ovVP3n+mCmf//rASRYHUBh///75r3/9u42/fv5BAzpyoU76kQJZf2UF
yXD1/Ktf/1v9WYkiMdex5aeBzNGMiuvZ+fUz6jxQpfv1+3/5OasfUXGPMaGeHFZ//iLc6qP+jPT8
h8//Jkor8TgB6/n1R8+/+vPnqIO3RdDSeE457fTwjCHaR2nQOg+jqfYsd/V9o8DQrEp0Zku//TEJ
/QcZlcONZuiFDjjMLVU0ZAornAurDrgqhhWSHLTmB00/mhi+BAlaLIL2z3tzNKtElBHAQSvKGuYT
xpGYNwXbQN90J5QPSEJYQ2j6cvebxmavSVtCI29JRAuGDI42sIMF77n2elfxq41bg5A4Re6tccD5
Ers29MWFoPLCRrfLWd/3cnZncjYP/fAQFebZSEa37r/OyuRudM0u9Mxefp01zbrIap+7CgMN1Ouq
rIDqVVA3kvym9ctjJ+PIaC3QVApVPe0CE7RguaVtdqFB+uorrPq7jTAKdTaEjMhQ3Sr+bRg/mTOH
O7tVJUNaGNvT+w99oalPQBrJwG5N6NwrsCnWj8lY5gAahHxyU0zifJq/lKtt2AMb4J6LoSQJGR7w
1CZwy9ctyUCmpjLHPFuF/7Loa0BLlUO42E8LW2q1l2fWoii8EKhlcU3mVMFpi1g15x5XXWp4GKTW
bWrDMcK5EjlFzAnbKnM7gV5YjuK8mp2rsIqo7k80Z4zHtK83oM2XFjHctL+/0KoR3amlOogjgI0q
Qmw2xc3PbPYIyzy8/zovQbjor4OfhuQImVVewdpSJEr0iN6v1ydNvLMiFKQLDfNIMbmJDLIasCs7
E+KNKRd/zNmNXOUUI/2tlXSh/b1ItCnIoaGXp631ByVDwF51AskY9P65jlAqMvFFMJ9q7hojfnsJ
AlUTkk2BOhxyDNn/+SCYSF8tAnFg6RiK1zNNRDFDLtO28Pw6c0Hg73QRVV09/RRrw97I549Rx/Sb
a/B8oQG5oTFJV3Rji8R/AXxAdIgVi2ApX2fZb1704HNudDk2nGwZcmRROqN2VVXWF1wAznGXP3ba
4lQ0/5GKYbFxZLwlRCqiCWMBYJAMt0W0lq/2IvRUNsi610zzdEzdTms9GVdVUnVscE10yUl9sP2E
Zqak2qFJFoT3IO6wjaQbvNT6+ql8nOeW+yGFyUyN77pchWWFFeycJfHOR6P9/Ve2TP8VXuLF95XE
1bQthZxDyWCojMY8LpBz31Q3sFsXtp8FB8KsQGsc6tFqUuAQVaXopiCFO7VXuU5V50YRVEejf/j+
s1zA6EC7hBYooV2AKdVqqWe6VYeLxzu6aDUdRTSkEvW+oAteNcEVt9UNsMfFcIgB6mCHUeNYQ4Jm
7qrYQ4KZRFzLHtPrqcgdjBaoBwSgGd9/tAtjiL4njC0IAipg/dUWjovsPMkhW3gxcwmZfapV6U7D
ck1T79+PdGFCWDJoSfCISHiRJryewGOaz2LJwvDGCGGEjCam3Jof/rMYy9O+WCSBPKLIhakjwGaN
Syf03yTb2IqWr7ma1zwGZysK9zKZ1WoLgPDFZaMXcq+1xI+4gH3vS/UQipO4seAvvhgAPwtLCdEK
azVcOP5mo4iJoofT4cc+i7+SKd0s+n4Iifxbj/Qr1GrUDBVvX63kJCtTU9jNSe8MpvmhyoJ/viUw
ZL/iLPP+xdsRhkkZjYpHElXtXjSUe+zWtiCNF2eZhgacgoaNpcmrYesmvdYtf8l+DN/tfPkAN/Pf
eTOw+pAZpm4K1fH1Y5TmhLNswWNUw0xpfHL8XNtL0zfqE4f3p/OF4wbQNnwhhC01Hmm1h4q9hTGA
Rc5TzOnPcEJnHQK3Gl6h0pkZ+mPVZOfZ2iJtXJx4BnBmhZRDegNrlvDX1pkPORpE5WM1A11YyFlK
6sZ9v8FNuhQKSpaCOgjjacirfXVKZUR4Ep2JN1s32B9D9JZAOKLuFBf6Rrp2IQ+3lmsJoosGwj/G
et0OWEtbOAR4Q/ox66SrnRk8GHNwlwQbZPJLGwR6xpwS2sKFfXPnkOpCD7R+AShm53wUvmGCe86M
aINfdSkM7CbEb2G58q5Wc4POX2YGtBk9xUBdsRjtqg5sXam36AuX5iB7kAQrkeQLUu3r2V7liMDn
OXGaZqHgUC0nlu4/FulwAzMEibD0KhCjvU9HQG8qqrv6D6pQvap4cpcdzArCumRcDVrvoIOysRSf
+Qvr3dhCGfoZDoro72pLmZt2Nv2UydrRKMHjRw/w70ZZ0yi1vUAlGsQmEo8aaDmd9h0yas1TAuRF
iDWwJoDi8IBuzZ2KW+IsW15SlA53xlMXq7tRCU64r7qCkRxqIDBLAd9Uy/37K/wtOwQq4ssHWOUw
TdhoZrPIWwU9VBUSW/rwsqfK30cFohBGLbJau6pcbxz7y7i8GTfsvhRRgWMLOfH1WxXkrNOLipWH
Re7OnKkgI6+BSzLt058G6Oz3n/LSXCV/+jva6oDJJsSdyphoaieztKHTdgaWP4/vR7n8TAqtCpJk
CNCrmZqHSYt/GkM5ahjjoB41iqEXqGd0HexCNzam3qW9C0GOv6Ot9pMehFtcFkTTtJ8T0AVDmTxN
+BjKG091eexg8MgLdRSZmddvyu/p0WUlRVITAzAhvxetAm2G6t96ml9RVuso7WexMXQ5B0X7BANy
p049QpuaK6n/4eOs5nsJ3b+fFAL1QKbN7FsqP2mVvDHfLs4ECG4KxUIRbufqrsShbfbs8UtC03jC
8FPRUbUR6HdLGB9U1saGf3Em/Iq21mKCPBJ1zUC0QMXoJrAAMaK9auKM3Zkbr+nyg5EPwOqhGrCe
DHollhggTGx3ylMXorHxKfy4rKXM3KIuXpx2S+bxV6TVhEAd0xR7UAveZMhONJzMonOAH288z8Wh
Q0CUfJpDGQGW15O7yZXIzztmQ1vcL+cLWiiuUn0McaJ9f2+4HEiFYiHxvzcs6ECdjFw3OP3TYHDK
wqQ4DdgA2y8127iCvH1FaDtL1AgW2iewm9XO2sRc6FB3yD1fMPaLJneDtngLVdJ3aiP/xwkiwVAB
w5xBeRbIfD1+vVyGUiezsS7BwH997NPSC6XwRsBZMlPOcnOVI1j8/li+nRoEpXyti6ImI2Wx2pGS
2UohRMG/LZLZFY1PqPXeZM2wsYYv1L0Io3E66RhTw1xfJYcWpqyzkfHKjB1WsW5WABhEgDr6LJ7B
L/kWXopIUNEzNdJmo4R68QkpEyAUIYrMTfn1sFZoimlBxTJrhUUeFO48bL1sGN1/YyB1gkDONGGy
rPbCQS2EIABQ5AU+aEHauDOdTQF15ffDXBxJDSkSS6FwhILqaiSTRPYtv0857OUWZBqtawGK+/xQ
1HikemIfOjN1M+OniAPxP39EiXYAWxV9CNi5q9CxXKRJGE8ZyTDS4oVw5k0jbJxvbMHPRdDX+QyM
GGAeqsaZDN9xeaMvrpbirApNlJiZVwWZCPAPt7G+BIgwFreCCK4G8tO1Os/lgWJ8jywRFTE1akJ8
YSE7yLEMfh0eeRvN3yIFjn5i3ipW+yltGJdG3aIwvd2M+LJknhaQcVQa132ZIO8xVrHUzOti+UG9
V7XSoQl1J/vRxp1nGd31qEAXkkGnqAtnabW9glZIldRQMOaMoaSYGg8cCdrGif72giBpEoApGgBI
LZBOvh761oyhJrVz5snWxCr9NFUaWKTPmQgKe8JPGGhSruZf35/Ty4eunuxV0NWTUW4BIgtwjDs4
gvloHyjaAOoZIBLXEKuKnLpont4PeWFjh1PIWmU+o9+/VkwBpyrKvd4TEldY7EI8X5u9MAcwEAEl
mZut/e9txV2i6s85oqPPQtVklc5OVhMOtZhl3jBnu0Yy9mCmdiJy39pcuZBWbQN/hmk6dJOB0PTW
ve/S076MvtoCO71MZuqOqKQrg13iJCr1oxsBQwqgCCWZ/uc+8Y+scT5A8SqytdvNK1+c/5l7jvej
uPmS/WjWH/X/oHGO8mIOvvHN+a+fQfglj5r2S/7SPId/86d3jqFidbOsPJyvnh1yWCV/Wufo4m8a
hiFUWhGfooi8LMq/rHOUxToHhQzKBuQpqPKwaTTIZ4f/53/L1m+oD8GbJRlDMYbz7x9Z5zzX338t
UqrXmPfQguTjFIm673r7iTWWaaMLvpvXNesjG5G83aWFmOQuolJCtJDK5hnP2nAYRLbeUm6UBmQM
bBv/W6YZVmnLVVWWH+KOwucT2W84/cjbOahsQM30Oup69AE+ldaAM16QgN5oCyMF0BoKo4h1PSWl
8adlxshq1L2vhXeQ0bn956ZviJ+Vkebegw4xme60hSMKiJ+qAFOt5JJ6mgTaebdZa5o7MZN+Wt0c
YEVe1zhYGriK/z73GbDGsDbw4pPmRpHdbhByUIx+U1eOP40ATyJNLECwWQgDgvjg+LnNBVoun5TR
UoMvpRiFUQCmGpDOtdFEw3hKS2HxG8bGOL9J1EGP7/RKFfFRE4yihFeosPZCtRj4dYaE3YnsL8oc
rkFDvU8FuUOtS/PhLEai2QAt0uoGQCbIOxBtASyyLFRLzVGkpDbvDTGS5OsB6rudgkcQHD0Pg+Qp
1oFve0U/CtmPWZlxZfBVSKJwyExQa5MxjCBjBjPXb3v+bfzYm6HWOUAU/WQfdjqQ1AgE2fdQbVTJ
0SS66vs0SKEhRYYIPHfmZz777HvRnQ7RUbkWi1AUURrN2+4IgTbA9rkV8xTNPDPtXaMexgzLjLnt
AQhk4c9BaHzfyYKyACwvR7L+OZyacXaaLlTachc1szzbCWS5yu1JckKH9407R0IxX7wK6mhsd52g
wF+Nhi7PbieQ3K0DTUpsDkZS6c1OGxKp9pAtqsKvqE/CMbMDEo76YNJCoaGG+bjaO0oFHPwLRds8
gpSTNCr6i3Lxe5K3SYBvzIAZej1iPwRON5QeOJclnBorxs6OqgWsqFczVvFRKkehq0y5NHiMUanv
Zsa3hsI5JdBEe3ooMNjiVHStSEVRMs37fl+KqrFYM9cBp1Ck+/6nRkOk1S3mIs9hNIRz5zF09Wcy
9DA5gDWWrvQ6qgG/ilYnPlh50hT3WSvC5VB9S5WOtJpMaZ+1wNc9vxdxT6pg6+vXouWjmRHIA3yo
tIUzcFfm6IzAq0M2xVHLIOHPxxIRrXTAtKKBXlUe0BNHeAOc7fTYN4M6XpllzbrRUhI0r9RKsdhh
Iz1Gx0CbxDO3DCG25bxqP0h+MeskpmlSOVWVmrjiCIqY/ITz+sBLV8xdC/EjdLRu8KHty0Pte5HP
Frhrul5Wn8Yiii1wkkVYn0Q5HQqHbh5ahO2oL0wgRAJbWxLDPPgQtJPxYx6GPvodySxKgDi46AYL
sU7gzlT5HCB4KRohtJDRMISdKuWDfyPS4A7RkZnVHoLpGFW3aW32oM5KCUt3oOq+tG+bRYzRnCfw
p/ps0pmF/Wl9pgiRgzoE9+jvQNCLo5f5Br5FDeM8X4norkAkS5M+3/et0iWuQdcU9keTazeaOiOP
WIeDnB2hVgEgbyMsOZ1aY3N3KGqKzW7SdWxnCuidmS10E23wpoSgttPRIjXtiT0zcc084eezwE8D
Wy4nQ70aJG0qr6Nkagq3RBBvfkCkpqk/IUWFvXZTddlNnATD114Qo9+lKR7aXS0GC/VqVI1jXgnG
NwAQ+Xc9LYPvciOV36pYq+hBs4dbbiyKWL1XFECqvdqPzXSWazWvXE4qxMAgKVRPSizJ8BeZm+m5
1nMGVx3xNsAvpisSkJPpCLPWpDpqqyUq2jv2q/pzVQAP2E1GpqaeSQ0zt4dBoliAALQe4D4+lsFD
XOtz+9CFXXHuLQW2MyIuY38Ngajlswbcenb+YDatEyVd2AMI81v49ENgDVRbaUmAEQ/CQMc1khqB
DiEZ+xcb2pvW/1RGYQ5G8MI6NPHdBOUF5TQ/MOWbXpMgYk6occNkHbtMpaCcw/w7tG0sDrfVPIzJ
fTfQyz7UVm3JJ3FWmnYBW2poNKpRND+ENTZmUAMFRMCiBmjJSUsTyT/IwKgsStY5PmYwLjtgx7Lf
CjlvOBEy64gZUYXobJSXHRwfytg7Ye6HP2atGbNTabKJ32YNPF8jLAcnHuQA5mnUFdIOaRvViSe9
bTkq0ih2mqnCOUbJExQUlBrCKcqdRRTsZUHpYMvgRyPt2bkMwc4DtGGdRpdiCVnRtET/fMDnylbF
PIwAkWuz4TQpPUWv1KWq/CLJSjy5lSLkYMhhRP4uSOj/74oQnpanIkcWeEo31P2VxmKrzhi4DOGx
icgb7Kar1Y9+FhRfx8kwYY1n3TDsjKip6699OSDakUYiWhhCWJcGMHANM49CzorIrdM4VK5jX46S
k4aYjFKDf40T6WvhSxl7DYDBANk2kU+Bpl12dYFlXPlM3JQlPz8kkR/Ve03NahAGQzuqu0FuJ81l
5s6mo/mt6u871Kw+jWVZPyhthCYk3jMGtyxQbhMIQrOCOYXL0gjkUBnD/MiZng37uI9KNCqMKpK+
Bi1csFvkNq3kCNfH6MED6spwQmXXaD5zk5FIdmrLSI5YlYjpjyiv0vhgpsgVOpFh5dEJFB0UqEoa
9AHFt06BNRAiCnGtyyCWb5UoMKF9W7Fcn6q587nUYmlXncoOdhxWAGHVFIc8CcTQwbWhwjlKTQzk
vXN/Cm8MBTbyQZYEaXrsAkVgnrWN1KJzwT0J9ofJhdnCMbfQNTCSLaK71VMbmBWzJRPxanocrVgr
d0UjNMJ+ktIUABNW9H74GJXiJGFDhzLAKWhVsX9oBGuwDnGlfAiipKmPbWomMU4MSc+RaOXgld1c
LhMOEE006+be73PILnInMlnnuku0674ph8Lt9VC2PsL+nwBKmUEu7AQItQ+GGVrzbdEYyXQya+zQ
cMZSVUagMiYt309Qma3bphkhyyS5IOS7fKA36hWRxcOkGHvATEnnGq6poMpVcGJXba1bqU2q8Jjr
NXoKEVp/woHCKQCcKuSjj7mmQ6WNpyLiYloocCylri3u5LBsIfrnAQvWrCL5+2BY0b4s5q5zC73S
ihstBG1lx4OYpQfYZB2IVIV5Bb0Aozw4cm0pOZaemosmQCZ/KvSmiUFFWbl5DfQLtkUZ5369Z00W
3Y1FhdX0VD53Qot6yPDlkvNA+ZQBHUT6U/bj1CuMTIofi0JTULKv0rCsvhsWz/5JnJsBwlhtTHil
zdmojWfTpyt+Uw9Gjsp4OZi41uU6fianQQuazgnSSAkbZ0xLK7sR4BEWt3GQkkk63VzoPjQ5PU/q
h06qu3jfFf1gLQdwNkpH/HQ1GMd10Wfp71EZJUr2kIMGm64LXAdQ+tehG9yLKfSvvcXr9E/WTCLg
BXFNXMBRU4dnXT6YffWx1oRwzH6GujgL8dma9Er3v9BKjYHai5VsJX/W2P7R/fV/djn9/83adSlg
/2trV9qhUR59+5L/r4cfZfc1jb69vKku//Yvm1fd/A3/QRrioqkhtylLVGz+snk15N+WCseiRLiY
rZJ0/X1ZlazfyMDASj9DpdHE4QP/uqxKxm/0fReUFIVN7paW/E8uq9Lrmhy34AXCalBt5jK9QC0J
9LKA6FsxZF7KlW4dtqIXIoxnD80ixTv4FIN2vdyWXwpxjp7oK+ncRpCxv4H4nO8xZ4qgGdHfhqMs
ZMm+BhMr7EAGzeTKrLTji/G9+/P6/NIq9nXl688vKnO3BxhEqv/mUt0CutY7E/6MFZ4bX+O2/A1P
GTvLzScU96/rrNsotb2uBL0JuG5vCUYU6hgXwfsLr9TiZzZ6ABF35nSltRtwkGeb218Fg79Coc+r
ceNY7FSWr/Kiilt1RaRHJaHoQObH4NB49VdubI68j28w5TtsYbOZWC+qiP8dz1yMfflPW7/0PpCi
RqTA4I77JVjiDfvwkOy3wixz581jocFL6wkgL794/Vg6ObJGybcEclAfrAmvIyVGL0vegFe9fRrM
sxfYDhVDhQvAqmCYKHMRDQbnpCbNjpEhBTvCE0YUKY9nB7q9Xcq93cX6VqHy7dJ5HXdVKpwEaJhB
KRI3cJV9uW+ug/sJ3tjum+HlUH/s8N6gLrA3nPdXwtthRc35WVOTDsoCCX89rLmeqCR1SgUwSWiv
WDLzH2LS1p9qRcl/vB9KervqnoXcNQMLdkVC3f51LGQsh4h6Q+02Ll343ZDshF19VhH/bQ+SF9/M
bnOXHuJTcBt7G6Ff14GXSYp0rGpQXF8AqFyJX4e2xkwueOHQcD3jD9UdD+3J8uJDbQvOllbp637B
cyh9ETdDFnzZqtcg7yowZz0dYJSCk3L0cvqchtFGp+bCQL4KsZosReIXUdr2rdtXRuJiL//JsFK4
fWH/MQ/9j5JfKi7dsu8bg0iNdLUEVUBm2K9BCECMev3+5DlpRz9KO7ffh3fKubwdr0Kn+jbb3JbR
B6L7tTE5V3jtP8cSLVp2aeqf3GtXqxGPJMFMZVI61VP2eJciyuJE14lbeInd7PVjh/OkPdv1Lt5F
txD7VZSDdu8/9XPX6/XGw7wx4IKg/0lld+2xHAtKHApzgc+T7d+b14Wrwo/dTa61z3H1OTZPqPR8
RhninNxhtuKITm2HLj4/11v0gQtL9dUXWb11U1GLNhP5IlZChjjcmrHoooK7sRNtRVkmwYvjI8Qf
hPofUaoarY2x1nddybUGjPjGwF7IFpaBJWdYStwsytWaLFG6UkFDdC4MosFVUILyih+RlxyTDz4v
lCry8Jjsh6stFszbrXbZCJhSbHecJGtwQY1JSjENLVoJoofbTNU+6SG6whttw0vjSFdyya5IhQDi
vh5HZMgsocrhSAqC7lgYBg9duq+K1n1/el4cRS5rLEigtGR+q1E0lVELuY8xK2hLfw4eYFufqt99
3IHxj7Xnk2QPVCd3w8H68H7kyw/4d+BnUN6LiTIPYugLwdi5XYv1Di29OjoUmraBIlj13Z+3AAN2
H3kvlCW4M6tx7PypSCt8Oll+o6Ocla/+Eae1o2Kj9DPutrKMC5s30fChE4kM8Wu14QQiV75xTBB3
KGfXQJ+tKoZ/Z96/jLFax1jHluWoEWOwi4/qqT0q59RBTMFGcuIj+g2aXdrDId5Y1xfODJgJwIPp
ZC28yeV1vnhdXdV0amsVvWs1uGIEd/jM7rjI2o2q7kcY7IK4kUk9A4/XG6cBeJxtm/P+zXGP2ZZR
CMvMjM/z3tpdNzbM+fGI4J9rxLZlI2axR7i5tacrqEiH9gZNHjyzd/6X9yfqCh765xR6+UWWoXnx
6NbE9UPIli9yRG/SifeRlx1lRzwYx41Iy2J788jLtOEmtSA1VtMnTIw6aEoVYvQ5ovyHqNpd5saO
f1df6WeK0MwrxzxE0k7+iuTMYYuremlJGi/Cr2ZWUfdjojRa59Jb3tVS7+CTTldd3JhKF64Y8Hde
xFmtyQBmvYas5HIkjg5V8tHchY5gJ8fBmSNbPIQ/tmbvyhfpr3f4IuSycF+8w8BCOxw8e+eGZ1zs
XIklgzgrvbqdcgqRPdgFztbJvxlztWSiGjXj0l+Gc9r1jrVDP8VOAjt02p2+Q2Bl/LydPW69wuXw
evGcaiAlPbll5+r+5M0T+hs4YuTj/fsT9dI2BwER2iUGRwC+V5m4lc9t19ClQstncP3wS0PR/P0I
FwfvZYjVousGDAOhOHYk+/lxdEJb/tFrnvSg7ppjd2sVe2SlTXcj6DLx1uvvZdDVYShTrzIEtLiW
lb6chPfRZ8vVvPFjYIvoZey6w38WcM1T0JW+6VtjGUhSGOmM8p1/nHnG6ih+qNnFgy3c4DM16p1H
XG8xOJtYaScwrvEx/l5+Tw7TzbKh6efqD/BW9nhzig8YSh0QCf+E54mzNcaXzpEXQ7xmb0b04ycB
AR5XQ+QkJekPhetFHMQsr41Z8tJe3ZhJl1bEy4CrzUYMsF9odd6p1J4Go7fp+ldq4rz/IreCrLYX
2qlllE8EyRBPGJGKgkgQ1Z/eD3Ixl3n5KMu3eLG4W4zy5kpn7PzPeX3df5AOlit5Y3tumCzF49bs
vLjKAX1i50FtkFv363D096KkRS4PNX5ekyXsqCf/O+P2IsRq3PxOVuqwsshy9YfKfyij61C72xi1
i+/mRYzVqKW9RBe78Zdrp/ANjd36A8BEJ3AFG78Zx/qJO1/tbU3zS1dPDHd+Dd5qIzZTLRYqgaiy
hwclnqdH2a1vEdJEGMiJftRULAQqM9Vj82H4Xj8k+62axaVc4uUXWO3RoTYWylTy9gyUntRK8Ybe
ujbRvc7Nfl+Y3/vQOk7IKb0/2ltzZrVtQ0iHeTUTdZF+nuG06OpGkrQVYbVHi4ilZGHHwIbxF9HC
J09u/7NneMa5vlhmTWoaguLzDEAwnEBrbUv4+P4oXZySiwHaUumWKLK+XlkFpLVZMZHbkwQ0meLb
xPhe6hvzfivGKpkTu7RCxZQYvnjdT80OdBCYwT/ef5DLxzQEODgKFoxibTXLCjnQpFYJAFK4gxva
WMhSxnHp0jroMLqha90VG2fm8olvDrAXEVczLNRqrdRHLnQmUo9h3+wi+Tbpj7lgUn/fmGtbsVZz
bTQLeUyiqEff69zRAlODm0KgViSi322Y9sZYXiosIPL532O5Brf6QZwJlc+TdckpvQPYw63OuGkn
wFH2dNs5CncdWiKVZCPR/37sy5PlV+jVhNQjaQx8jdeYZrdhhYfFUaCp/36MS2k/d3AE5paiCeyF
VRAcVyPB6LTe9a99j5bhSXVqd7b9XUvdK7W37uLS8nmrmfIq3moFzFGjzD4gR3c6SZTE/y9757Fd
N7Kk63fp8UUteDO4E5htuemNxAkWKangvcfT9wfW6dUkyMt9T4+7BuUoKYFEZmRkxG/wItkqB3Ib
W3DP3S9W5tBv94sPY63OSkSlMCNoGWtwomRHLueWjuWij79ZqsWqu9zcYjfb4sNA7VG54abjoYyC
CSzVT3TOLv8nq+nDEy1x9F0US7RemuE0957QOuqNXFNyzJdTz2sNWznVIXVP5NfuhOvw4fvv/MUy
5u76xoih2cUF4ePADbraOjA/JBGb+FLtzU2mVi4R+wV2+7kts/xZq0/8YazVSxZMeVZ2Ycu0m9vs
FhwEfAPH8OASICH/A/9SHN2+f70vtsqHIZefv5tXrYgSIxgY0odnK1k3BuAKBS+t70f5arN8GGaV
PxSyn1RyyzD9Jt+X14rLhfUk77kj7+eH6XiuVP5FHRA9GSoO/EWjA+Tax9fqhCmdgwB6DTN540NJ
tSMvc/qD5SEtflE/Lrs02gRnEfbLn/vhCyo0BJD1QBuLZgeV3I/jGm1VyRlwTXpUfaHRw83L12aO
hqOEZbNn9oF2OYJ8wyWjicOrEhau62uRj7AzcIeNZAnhmTX1afnyQDTAqYnqyw13Xa+fhtFE530A
VTggW4d3D/xme2w3ev/4737i1UirKR+h/MoCSCovxWVIKVFtSseN0GIa0Yz8NzKfUupWSv0navtb
vRhehhGFJ/GcWfGnQ45NirE9Gf6ipkO35OMX6FtTDxUwIJ4C2cAeQoxUhOQUwLjB/uBUKOmZCf6c
M1CMZXYlWYdXRgF/tYOyTJ2EaQyXpTZ4qpN4zal/Yq051rbY1Kfo6pyt10q3iui8GnG1mQg+YijP
byOKDpg5u3rAr9x3e2qmvj3d1VsuoueuAPobO2S1tlVqpuiToMy1tCk+zmyn1Lk0tengCagi4LQF
9pdh/Fp8RQd2ztCBoyeblqbsWkon+0CnZeM5LwL1TlCG8cpMm2Iz5/Tm7EHDQsvpRa1sb9BvSU5d
U6VHPVAFmcvF2IzoMAk6sHAjkpCxB3DtgBnosJCu8R6a0HLs3G4wjJ/odma71hCMH4agTg/ogQLw
H+qYtQ60lc6YL7SPo2KhRptIaDb64XDVVFG0oyJs7ekSLmj2ZEw02joKwh5NGO0bmFbwfcbq3sc2
3a4BCt+mQ6CLgBnhyALpWByU4yka7BDEUeIQa8zfiG5WWz+J59HLU0yI7dSKNG+ixBzaip9Gqm3k
2XScs2m4sDCYUA+9NljhZshSEYPsJkTIHF9tXAEKFcxVK8c6Mus+xn+miCiwDI79RS0y+YBnnSmf
Rt+soSEYOKIDMDwMShVtMh1OvDMJocy3UNXEyyOrRqhZagLhJNSydBkOJYLTQ4YuuD1EQYcm62y9
CG1j7IogH3F8H5NABqXSSa9UyEMOe1WdkS+mz3ZCWEUDSzrRhvL7zNjGyphtgl6ON+glZ0cm0Wjt
fuwDIO8GtEOkDQZ8aTOyg1R3LOClt+Mwyb8EgGTu2KEGS41BCWyrVF+xNeqdIlXRWGzvW13wgJ5e
x4KGLpWiasPFpHTla2KAMffAv4e1O1SBfJtbebgV8NVwAFvzMnKNDDc+X7sSjM/RkFvlplqowKgC
zfqlGBRAJJNZ6h9BOqIuN6AkTytvaE9GXocPsZXoTjhPfufMWoQ1zZBgUgR3Q9UAyQIa0BAPzbTY
nqSh3s1zXme7cDAmVFSaeFvlyVzCAsQ2GARkwPW8TdXuhM3DjBlTYqJcCsEMw6VhMk/CLE4Pgo+S
ECLwlR7cjnHq95AbJiU7gCfVb4cg0Y5NLWBK46vKcCEkeXgbFBCnlV43N2k2RA9xMyd3qaTOl5GZ
0Qf2AUjatYzaBDPLUVtBsN6E1jC0Ns5WIlKyuDP6fZ/szEb3f+o+Sq6iNaEWLrV0k5NRwIMo6kFO
wwhB6dxt4rZ+CasEWgwI4vm2h4YArtVXxsrVZklMbECtxjGHtYxhZZEcU7+O7lA+lXZFI5GtpINY
YNhQBH/qcBxbRwatD72iNLZjpxU7oa/QSNe7KXWNxaqgzlFHLvM6PvVzNTlaHAjPldHUradPAI11
eD2NO+kacvkgY3ciqunbJi+x+g2msAUDPoj2NAFkLPtBf5abCJ+FILdOga+Eky3HCoZkyNPsi0Iy
/oiZgFN9OpuYB9Z473hhjcmHVPjGY885egF4tDi2rJ/YzpEKnpEeQeQYvkGxK7V4elQhDQBK13DV
m/LwVOlaegcsPHtuQXVc+GLNHquzCE33KUq8Pq5p6Sqy9SPyTf2QSkV0DRB6dBoMwfbgk7LA0/FP
Ixql5n2YJwC9OkmyO1CMl7EgFpITx2V3w2T0M4ST1o+8XpsCyVP6xVhaK/T+V8DxGwIAr1CnAOEe
3rdZSOIotkl0XY5xt4OlHtgE5PBByOpgW3clF/a4sqZbf0Sae7R6ujLjmFuXUwhP1QvAumIsMegl
gnBCqDlJEtbVNpjV7KHHgrqG/1B3DQIIUX3RB2oZL4wdzfWJOZtZFwsR6XjVf9HMPL6dpflXq0oZ
snLWXRjTkVXAnjpCOfzxOXRs0Di39G9l28oxDCrVHgV1yBc3MsTzYz0JyQGa0bTRiTAOiqsP9dA/
pT2KyTqe1ZeW5MejbbSkeDMzRLz4JRXifaX3P1RzLJ8JdPfL/NggNR+nqj9hp91sw0oTsHaSlhdR
OQQqyFUNPBv2eH3s9bz00DFrr6bCTGxdbjW7DrM/QFlvBBW0O/ymGT3zIDmC/q28ARnirYLxsw2F
v7RVGTizUMS08OYWPzSBQFqYMfAlU0Cxu440uy+M7ogtxqkRI/E+w2ZrT9JabgfLj51UzI+1FUb8
9kbcCtXEtgZDCGo/rREhq3V3nKNH+t1qauOJaHCgWNJVP2NsI6C11NrlkoFKYddcW74+bsOwna/D
fqif1VhKN1bf6n83+Agjfi3RAx2I2HyxP0lfBE8WZ+BJirs/+DgR1QbcthqV7pmvK4Jd1EPpWrMC
UakfC3use+zZoMpgnDJOF5KQohgYRj/TTPIxv4jwqFIr7DFGiDzgxcKDkeI3koX9c4Y/i21a2SEZ
l0p2I12D5VDc1rSql1oQR7DY+BahWJ8LbpdFd6gtldtAyc3LRiysg6CGh2iaRWgk6MBtswragJ0K
onqbToK5j/usvxZLrqVd00uQidJfBrwKe6hlrCaAYOCNkwOy6rG2Gavx2uj7H1VpmFdmIKY71ot+
EwwdFhnpEEMAa0hcY3W4IffC4KBK8QIBzx3upVZGC8YPFEetBd/lCMZFY6KkgshWe5NWln8B8RW9
7CApruNATpwiy6sbRe2Ng8QxCSp9LHc6NiRN1iW3hdi2+OhZjhI+VZ2AfLhn1XeKGv7AUDl80TpR
PCZahwo/zKUpwraDmrPwU0CqZivE5Xxq/aECMt5I9/KUUbWUukK9ieJaWDyPjAvE7xFyVHX/7xKe
BuWmQo4rZ4xGxOkxaZiYp4jUvUORXpa6zLaUeUw3OgGYBnmpD64llqUTZB0JTYK9SJ7IuRuj2nvo
2sGHbzDPWwwiy9oWfWBmTjAh7NTO2Gstyir7RsfvbRamxu3LNr3zJx9xrrktXcyuqo0l1gJ67Gax
U6pe3ypz0O563+h3g6hHR6vzy42iFMVexPccS4lp2qtSWB0xLdE30mhkHiUZWr1z+6Dn3clfnmcq
LnH/mZ8bo40832ikQ26gEGdEmuIKQlJeKEZL4j7KDSsLjKgk81PdmFq3aqfWht6gkcjU3WUQBaED
bs5HawB2h5xR954bF8gHYAWoB3YvqHhVmpVKiTJvd3UaavhfAlJHxqDeQ2o0rn2xlz0UKljOliy4
VhabsN7k3o5CYMJIW2LDMYYxxgdlCy/QxNMhQGkKMkZ0kAbFyhyzqXClg/BaeDoMHy/qLL1EWy+I
lY0AdYDsl2Nz040Ylo0KxIglYyNnkVNdeYhkIzjIRjajzN8roQORiLS8CvwEh7lJv+Xxkh6xvlHE
L2JC2IAS2oNB6vs3wjccVRwXWHL0Edsa18nXji/wwlEQ8suphm3FpB5O9dRID0EzWftmzgd5i1Cx
flejRJU7RlTrj7C4kGwWoT05wKpG3FXi6VgUSfcrSnlVuZUaF55b+9qQd7mw9hpXrHAyUdVBOoV6
nN3jVjuPUGbl7LnG2+zOSIruRwTLDRNsnmCyQXwID8YsS3gI+AJekHrA50yMXry2sizcVfEwu5Fi
GXdanVT3ZiFJNzGHdrSr1DS8QhEVv8xaGPI7SZZmnEQWHOXu/wxSzBu0Au4k0XCD2PRONJHwqKDz
hnBbz1wrP/UFQBWiCwo+BY2rhfH88bI1homlcGaPuImh5S1DI+vPQLIWePy6VkEvTEbuDeS3KK8x
WWJblVWIZ54n3wzJoVZwF7Pz+5nSDDabjmq9KDel5BBdvWYvH4nj88/vSwZfvOOHB1iVu0qw73mA
RTVk5LtEvksh6X4/wBe1gA8DrG6sI34Rfp4yQBPG5aYSZSepsEyPUKeFO0MXXK/OYFE/NzUpB7+f
1NXdvIQNZ2Qmk9oMrl/bUHK95WK+KKVQ7z6PkPhcWVsNuKo4FRURvRUYcNxgK8Wx8xpeWU7rAdjC
SfI5d84Vh8++4qplYdZKExYGI7au8Uv25h3hYxPewol22eTuv/8JF4lA8K6UHvjnx31QYranRdCZ
PY3UyREgArlaCgubvN+T5HJTchydWTVfboz3Y65eMCTNmqKSMWcScC+7DZ1mq+Oaul2wLvCQ4IOT
JjuSU2yEvfIz3H7/yvJXy/b9+Ku9rxWlUprLO4tbdbtUeOQHWbWV1zSBDGiXXufSknfaU7F5+afj
kLn0ALbhs3Af5Pa/jeBeGhyL6Bnrmk7euqSZ9Fo1J7AnvdwIfqs62Wl7rjG17MNVZenDEKsJN9RR
VEILVYJgEuxcuUZo1emn+zPT+lW4QUELfYpF99p6m/Z3pe7Simu1apYXuWjB2WcHaQeXMvDMa/En
Bq+F3W2US21L7IdeoFxPT9qeG2N46s6E9i+2rMFtghQa2XMwt2/r792DpAgKBaFliHRy6r3+Z+nd
R/v8sntDS3N1O+cNsZK0XAqGHwZct4CBbGMWNjJguI/vh0PnUTR04rvMUWHCqBtwnc70jPOL8wvh
iu7nsJG8bCNQLzsptro1zx08n4vkPA4fQF+0QqjWrtb3bFbaKE+p9AYTWs6b7GTwKPIm94JNcQZ4
+UW4okvHGUrvZuEArUGscVBLSN4OEj1dy7ITKnNLI9Lx7/xf2gMio+e+7hdvh5QP3E6YVMay0j5G
rBSv7jBpLMkzrtJ7xa1AyNVHcb8QV/Ln8Ay/6fPOITAiZiYDGKdkuW69a3OMqJSSKl6bo+KjXjTz
4nx0Lhn5ouJs6PQQKKxDoloksT6+U1SIaI2omcLW8bfz3njN/kjw6vcKu0XyiiuE3+M/8u33G/Zz
xxO2qLS4f4CWBRO/JjlVWgD4wiehXuBksqO4ZHQ7batvuDDvvh/ri3lEx29RwgeEb2pr9D0O8mpU
+B1Ge0l412jyJgqHxynNziz9z5GdFgH7EZ0IfFyR+/44j0KZhZVfRrxRU9ltfR8NJ0px9hje6Od0
/D5HO4ZCL4cAo0hUL1btaTWNY/LUTMVqD0nnZH7wtfwcGn0RBP4Yty1aLSxA00QkAQ7Tx9cJpyGE
Bt6qXtLeRnDpoudobBxVevLn+2RW3EG6hen4P5hDVN+WggxaZ5/67mmAjF8WKAzavZQYzasYQyfI
L5ZkdZP58/t18dUsmqaBHCIGKOTiqw9moT3Rt7ms4v7bu0Ywe7Mu7L8f4vPSo3asA+o3rEVFaZ2G
d1049jQzVM8sEeNS8I6DOD/XZ7Sdv3gRAwK9gXCbxUdbR0EhRt+2yRnFkgq3APm2QO6/f5HPrUZC
HrrRRPWlI7bern7SI0eCrLLXW7/SgU59PtNnkS+QgD4z0lcvQ4PP0CBZosy35qzQl2nS3PBVTwrE
DfofLyhXJ2eywC8+C+xKySS4SoSE9f7p2iyTZvCdXh1QcK1eUoRe0Wn/57T4X5L3f1gEnP83yXtb
/8lffr+8Z3Yvv+G/mN3SX0voN6AOoOUOxIYFMPxp2v/7H4Iu/cUngbIInAB3CWQ8/5vZLf+FHDTI
rWWzws00SCP/i9kt/YVqmbUYrCC4Bxfx32N2r8L42zbiMOQh3k74Nep4UMZASATEIEuJmrNB4QFz
P1Us9hVtiDofUMhCYbRH417T7aBvdrEcuqMA30N4QqLhrtenbSmVZ86w1a749FRLYvIurTSRbjGt
hqca9RcDiIHin4NDrnOpfw0Bu2CxQ1iMFz4O4ddoZWVxzRCb/kJy0w16Dcj8eOqmhqtyFoe0zgDW
42krRfrIDKZJN/E8bbgRqKAkRVxotdbfJbGG76e2TawrfUTBRX61kuhM7F939v8ZHX4ulx6AE58y
uVHrq1gymFCjw0ZADfa+ReEp1u0+n6kxB7vaQBLGqghD7a5LVZuuzIGGkmeEwY93u+P6nzP1PUV/
mdh3J+0/j0IpCGE+ri6cfB8nHjUSVQ4FJr4GR1G8psaN1TWuYd6bhuSY3UCxX9x8P6SkrQL6p0HZ
T+8X1CQmop+ZbeyqSnMQELVvJGU3zTgla6lkt/24NQbJCUdxi0YQ7lEvM567ifyql/GRj2WPEvJW
yWA3/bRptJuwjAxHrI3LKpd2c63dj6XlRlp0EsoAUZ96V8S4XqvGRqDtBwzWGvNjM7/m8UNXIsOv
0wkwB3caxesS4nsnp9uxyW/aHlVs1d9O6t1YNLdaKl4h/2YFxhF+165vsPVtX5PkVFMNFiJUFHLC
+Vigwab+ikbTFUbJqa2Y6jgCMbJ8hW2iV+DsmsXRHbL1J0sv3BFBmKoe7jQz2XZS4+SxvBNbtj0n
XN2Fh7kpvSLRHtJKdYxZ81Krc4U2cuKuuuoV0NIiJsEYURqKcmdl2nWkGru8xd+xHo8U2Ad70p/L
XvIEuj2zKrsxjrS1ii004BJEn/zfxqBcJnhA2JXVbP0Qnm0T73T0x5AfOyWC5fR1dYhDBETxBSaT
v4jCzAtRRqGbQIMdd1S8cfowdJCBc/sUdxnOZVQ1btUaA4UK2ICFQ4aJy7RaPZpd6mpZsRmMcSvj
UFrAwpPFykGUYlfLwgYZRS8wm504PoYlImfRn2TGoct8Avlug0tY2k/X+mC5cDyBXATekMpe0k8/
pkp8UJOe/kCwi3F+bptyM+APPpX5mRxxdXh/WrmrONWUSm6UfhO7ynxZhj8L8bLNz91Ovgy3IMw4
AiiiksB93B2Le11YlVPsijf5RXndOIC3r8U9dfKLmetzcHeu8LYmu/zzVkuSKC3ka0lZBQE1GDBb
bYiGSLu5lZltIsKv0e3kXL6yNH/fsytRBqJ91B2HuDjy/70ZfLndTMJNrnQO9JxdHZhuXt9EGEdb
/vRSBsWmCOMzR9Eaf/f2qEvclLl7c9dZXxhNYUz9piVeaXZ4r/6dg/9l4bqFYFfugtTUN8pDdif9
m8DfT8MuEe3dEUhDYTKmkWEr7vtZxNLuFSdNVPdMaPwqAXj/eqsvMfdmihME6wtL2nvRMx+rS90p
RrvfgYw4pOhrXY4POo1x9xypcV2cfHtFhDhUWVcRl8Et8OMrhrJutTUtSVfdtsA9Ik8/jBviF07R
e6Gg4Kw8mb0XXZi/CG5mcGy353idX728LMvAG2WdtsEaEdujRlhN/RgDxaD1h8gbWKP9WN2OOCvP
CMd/P9dfHULvR1u24btPWltmmaFehu25iA+LNu+ESdukdbmRziHc1lWOt6kFOAgRnloAfZHVdRbd
PLXF4j5iaq1fmeV0ox140bb6of6YXO0RN8/WFn6eq3B/Favej7p6QTQce9nPGTXA8doo9pL/FE5n
ykRv2Lx1/oCF6nKHlaDjrkMHmIkJ0J6CiLUrH3DsdhouM7b5qGxCwBRO9CBAQV4w+c2VvlkkGzJg
1q/g2B/O1se+ipsoZyCPCgLC1N6qo+8+KGZKU5AVOmfTobmMbumv9vvoEJ3mG7Bp2W//mN2dq+68
dQk+vT5STDrSxiTu6y4C6KlOEwRsprWr5GW+i/flXrDLOw3LmIfpl1zY4Q45TQ9BmfvvV++XH5dY
jdGJgcvouj43SciQ0W2PXL+fTtEU7iIF6x3jHBnhqy1JdZMKIB5R6C2vVq6VWG0mDJz3ofYrN34j
cmiXaJTiRFEBAPr+lb76fshmIZCDuwXWqasAJEhqMiN2gFd7Edq9HjlDec5xTV6ed/29AMlgVYj4
kIV808dNz5UQLTiNMTqCW++KnrbTROCWoP7D3s5usx1sy6t6p2yD6/olK1FRdpJf8Y1+5pD/Ku3G
H4ckeumTUqf5+ByDJNeWIhPiUIK0cTRws3jaIrgHYHOk2IRM4MSlLz6zaL68ZlEiNAD6IrFirE1w
/QwA4RAnXKhobvlFCRoqcqzuWFeJl5WybZqiUwCk0aejP4gnC/us77/xktmv5//9A6zO0QlCu9yk
aezmPoASwRlQCI3yzO76cFNNf6v5WcWnr1YV+xLUtkyT6VMVDHXoshImQBWDk1xmk13vMw/fcKeF
FXW5dAbOiz2dG3L5+btAlJRFo0wDQ5qhbFP+tWkNfT+NyleHF6xJkWYP5LhPXXyJsNMqRkEa5E+2
lpTPmQkSClyLnemOUCwKqr2tq+VOkQaAZ/QM4oJ19qKWGTKKzVYafmcUH8Mm8qzS34/5qbaeaiHd
iVO+7+OQwlR7igVsvfpxZ2WKZgeaeUF5e593v1Kl36hG+dguNxpDdiZTOXesnHm/tepJiWVgjeVX
7EpzdaRH6MKtdXIVA5WA9+0kWwhfA/61Th5SM3U6/9aItWMoad7c5JtK+DPns4Pzix1VT3CO7GoG
Ns7tpZFtNLCdykc/oT1ntvjlOU/RGpNSJAK55awimKHqHRhtssTWnTfmlvv6rj+2dutNbn2J0qXz
/9E0/zKSvBtztaPMai5QxFwyUy97GV3BTjzufq/5XQhdnXZysm8fQQjcxh4QTRTEv1+IXy71d6Ov
8tW6FFtNmBjdRzlbVOheVw/fj/Blxv9+UlfFgj4HDdMpDCFvw+uCm6pDe3GfbZd5zR9nD9Var2qc
c83yNwu2T6Hq3autQnQvjtIMWpNdDA2v6F004mmBK0hUoItBBe7Gd0vPOMyOckmBxkPzzy7u+Psm
P6APsI0P3W7anWvLfVk6ejcb68KVRSVIQhSfjX/l34wXjVM4ApQQ46a50NDqOU/Z++oLL0f/klnR
dVwXiIK0FerSJ9FIgquofJDK+cyx/9YkXk80jRCACaT+lN1XZ7IVV4ZcU4Vxq+AmkUs7TJ7rxHQi
9VcLzwp5YltqMHAaEOzxN/N4NVqu1AWejDBbOAHg0kHloi1thpI7SeqZA+vL5ff+6VbBvAPAOISj
SRZt9Fh+Rs7YTk7UtYC3M0/lJlj7yX6aRNsqWicvhk00zDutNA95NzuxBUlDFc9Y2a8lf97uE0hA
ilDRsIf7xL2qZ23CWILMvnbZ8xftNQYSoPpvqpOyI3Zrt4Zj0ECNEfY+hYfmztpXV/UJtP1ZrbSl
Kv7pQKdfgt4yOA6Mk1Yhr838FuSgFbljfYrTDIniSxHBlhZ15MGW9N8TN/MCJFsd6m4gPifhlZGb
bta+1O1w2ybWfcJt0gcgpiQTYby05bLyEgzI5pEMpcuA3pVOCRQcXxc3tvS9GNQXs8jRhT+UHgSP
zZB5ZfhoiL/7VNsGg2J3oBbpgaqbpkxI7XoUgwNb0n5N83zEh9Trx5uCznKlbcTuUa2CzdCGTleO
IFrLvV5Kd6CYPWXMnUVo3IYq5PjZFh6Wo86pi/iqQ7WJAu0zYPotMs+HKr8tReOkagL1W8UtOvF1
YG3C5rnoe/JKH4dzzLh32Iy7OMjui8xw+Q2OqRbgFZGdyfB+6AVXBqZm1r/xzebyi2J9hmL0hSnf
iYFvz9a8IaEDxcnhhQqYnRraXT484lO8lcEND7h9FproLowYTY5PQSXZQfZD8Llbqq0rZHd+Jtg4
QPoGpbF6OOrNcMIl4gTlxDadeBoPWUSqGz70gO+Brl4PReXIur8VxeouwTMys/gebXYf+ZbXJ7hS
GJLna4oXSpKr1oGNIQZly+mQQpjRzNBLKekOg7oH4213MoLq0jM2ITb+mhAJZK+aQTzhEFzQX1M6
YW/iGtHD7Ggi81nUEifXxG2fPtfi6Jm1dlBEVDkFlrXxmte6V2eVYzXpYSoTeEq6IyX6RUIiP3IJ
M15DI9/qRoFU4gijwT9kmeym6UMuywhiB04MpL5QkekYn7A42Za9ZqeTsTFiyy2V7BhrIwarrIgY
AlLI/c0f2UmlPVF/mZ+koXQo7ONM0OC2gNAz7lyo+t9CUbSDWNj00jXWnl6i/wDUZLXqHyWAo9hs
eogIHcj8Mn0QOssO4fSUOHAql4L6AlHWZaUAAk4gARt2a8RXFBO8vpegzYyeVcWccNAjwvuUSlxK
ytWIpZPqgxPXgzuET8vHKWZjV48891Afu6D1zHgxT+P2aR2pye2gK7n56EPVRAlM/BmOoIJM5LDF
0BFM300DwR3658oyPIEWq+KTNg79bs4abAtoUCjbchywfpgwJGio+FKNpA5tWH/nzQ24xzuJLMwM
2m3aSa6i/A7EyUvqiyQZvZGqVR2M20697uPJSfTOjYV5U6WC0xozlnWcsHNe2JnUvYa9fJdE+lUg
GX8rrBJ8Pg5tOh1y84Wp1BvzWFa3uBTcdClwmy44hePvtIu4v/RXgiY+Mc79GCDvXXW/RD5xH+Jx
ghOJPs+vgOD/lBh5tuZMmED5qZueJEH3zCH/WffztdYoN3ObHAZdcTRlfujN6oBDzd/+FNzLpfok
FfVNh7dHgw1I1j7T07cnSp4T+X1dyDv8fYD8syoUff5jNhj19tZmrIRDjOJ9VqcsYyqG3XAIZQMu
Q+moYkuEkV6Eoj21ZpTYldK5+sg6z0Sbfs11DUUhjSusE7LNIEoXWVlscivbAOF1wlq/leaZWJSY
O58cuZAbe4HAC1gF2AoNJlwj56OR5BtVqC7zScB8I9aAtccbZNCv+8l8wh8stOO8/DMV8Y+oCRJA
rOMOQwhPDbJN21JO1eOjhj9akxT3tBPYqT7ERVzUDuDu7SyRvTKdwH8oLicSfJPXjFtVZR6UPvCm
vj5EXOAlE6uP4aoTkOGTzXtNsOygbp1SHx0zNvAjx6qH/kMPmLaEVAgCFFcHrJrxrpiG7nJQhath
An8kWnYrFVuuta5C5VnqMTPTFKdMdVusTaelrgQK3+4mdYNmPG42gdfO98oUb2WcOjqpo6h9VbSq
6+vCS4rbS+x3P3xLcHQFiH3RID3sP+WBvhGN1JGrdBOJwRF+XwH+I3KCGNCmmfC44p2KVFgB3Csy
nofK3EdWvw9H3RkJsCU9mZZ+nqW0m6LQIT6wkaVNNGquOCg3KU5oE11cNEYpT6U79Jb4ApGOU1Kv
wm5kdTSSuA2aHzXbPgmsDbZIUBbkg0SjapzyjZZwo9Su2l7xmtJ0fO3vLK9/p9Z4ZUzWbGuCvhuL
J6t56mTxwBCbSZNcI78VoUDqzUsT3xtsCw15G3lSd23yqJivvKytNcahGkGiRD/aDIYNRvHlCxSl
faH9wNxyp9X1HoKMrXFcwF3jlMZKCgaMJgpe1yzkGZ0Qhvg+4bHj00bZYy2Ptt7DC+eLmpRZTeGi
UFOCZwJIiStb/0cAMTKrXOJg0fvgYNV4dBt/OhlMtoRRnQwREN6mkyrNTorAkGMpNWgzzB4Dlx/O
YHx/Y4nTKtkk2NhoXXvRICE0qfGm1M40fr4snSBOixsZAqC0ZlY3HYjI0aIIFiFWMW9kT9pBKNmQ
cJB0R5tzHZm1luI/GR59cElBkZeGj/yxhGBq0IT1gdGMq/FC2WWIYSySBimXijPXq6/ye4CrYBcW
WoCir7LvovVVAyLU0lBJIQMgfhFvRMCyR9Wmu3eLgTMJ5e/vB/2qqoiiKcA7VLFF4L8f386yRqmN
Ld5OVQsbzA8BNHPq4U/evI6RtP9+sK+6W4gH4W6vY3IL+WF1katqmCqZ+vaGuBIabnCl2JMzef39
APC6EnZLb005lLZ4MZ/k3fQKz23z/TMsWfDqivP+EZQV3EANoroIZso1sfY7R5Vm0v6E/c33Y3xV
ffgwCLCXD2WngWty1i81oTvx76X2MB8HBM2fFgBssdFjx3yKziIpvlg+HwZdLdRBrqIqm5ncSiih
+R3j/Bxeaq1nvuyFD0OsVksbG2Q96fJeUMUEPYYzDGHQH+wa8mTTXzTJ0cQrKhAPtMJZTrPdVI9U
XaEN3mqGsA1otEvTOUWOLyqZH55qdS+M2y7uAcNQV6ylndbcBxkWakgQJLoEauc2xh7u++/7RaEH
EWdwxjLdOUg1qwCUW0MJgYqbf9epLqZGG7GFKiBoEPkHVxsVeywMO20M723Y/wWS/QdVundf4JOj
5X2RBy/vcWRvv/5fQDJsIv/CKRKMPVV8pISXP+pfQDIAYn8BXgXJhG7H8hO2xL/8LAVJ+4vegwgF
zKCxD7yV6/S/kGSCLP2lcqc3gdaCKIMBJv07JiFvDaD/Djlg1Ajm9MA0Ovo8ONXIj9FATItcr8JJ
eyhhvO5yua+exACCnHmEnl5dDPyfLb6GEnTA6KKUu/IJ3VdHL5TwGuapeSPChSsnj0axcAez/E5U
u/nCVJveHcq0vG7HKNi+m97rf57tPRTp447iiXUFy2dZoUa/HAxrtVRlyHO5qoLuodX9at+WdKGH
QgTo3gw0+fsa9wJj6pzQKoJzUP6vhsZTxUJgR8HicO1uTTUdu+447B80KU122X+Sdp67cWNrur6V
jfOfG8wBmBngkKxiJUmlaMl/CNuSmXNeV38eunswVtnT6r0P3DDgll2ruLjCF96w5LhN90u3TRdw
dvY8y8epVl8g4N9lo0xqn4a5r4UpUvToOrtLo4c+4m7qBqiq5apN8R06mHma8g/K4hcED6YI7CJr
a8WPArfl9/cvtRCTXmAOUD0taiGuqtbG96oKKzychHWNbP02hpsezBn2ihGSFTS4N32lk9Ng64UX
b/RRH+Libl2/0AoGBzbGL2ylrIvjn0nLjSXTlicNPcN7Az4h4JB6nypaFwBAh+ubMy1xjjGVXFfX
s5SqD6VA/aLsQDEKVY2O8bgElJC+6VG7PI/OWIEGM+xru5Y3UppMh7LBGrEk8vrXJxOsJ3QZ3jiA
EhCh7ydTQnyUuVFmakAdYbtFai2UONvKGDkhUBoS7I/xg6Ak0A6i+7Sk2o6O+nJ0Ctl39Lr1/3r5
G+tcvduxjiyjKaWBPaUjSNP1/feJRyUUFBqGp6oZnMNYya7e5sA9kX36NtZ0a5ow/DKOloMRXF+e
BhtPrrnVlCB01OKEgvvGSGy0MMy0fioKS3NjQ6u8WrGfJV2OTnYMB7dqVqEGqeuCQS2iO2ktZxU5
cuVpltCegGN45ro0yTEkh1xrUPYZxBeWtIM8nGon+6XoPjUN9TczSx+aWo/PYPeODtCY54Ikuk9m
sW8dPOQECL7e6MQZcZHbSEnbz0ubTT61EgoirbgaBmWL71Z7otrz0bL8EU9dTiXHn4mRBK1O+qzv
p9IOR1WFET4+IY/Sv+DhKzCfDWwtxtCunvHMVMDoJUUboHTi4NUGlqxzZFw6pQSBvZoicxzqBMSZ
RW0pasS2NvUbLTfFThXN1Ri2CBtGmnhR7OELGgDZbdXNpDYY7lnUMO8pM8T+ZBUI+TSKcZwL5wM2
6C/nlSMruG3D8DI5DOCyXDwfrqQ5ADj5CY0O4WeOkV4n6KGfpHiZNwsIqWupKtxo0NMPgmm8kH9Z
pUQfBjJNIKK5+S7vFUp6rVxJwnlCPelgNtlTlqXONZZtQEil+So3yqOQiuOgLLNvVmhtpJZVeAr+
ra7UmeURBF3rZy3u3PqkbZVaE+duHi1fzuKIil2RwL5sJ0+Bbe6hQyH5CL40XrNQO6ynpb2dSKaD
CQkCGnjzeC4wHKXEmVSbjrKZn8/UELDKTa6GvLyVSGIXdemPk1BeuJyvtWmFKypSxXD2V6MV8s2d
PmI62pohVowj2tWmSO8MM9uir9AcwibexHXFpVMWfpfAuU8ULITzxNkuQ4hSLecGgkMHMUt+G8EV
ceZI32uytK/j2g5GQ+wVpQVHGiv6NivtQ456FMx8AA61fBW16bzNM8wanXh8kHB19CES3dSNjq1n
q+VBFjqG10hjvm8FG5XVdhePSbdJ5MpAPzEx3bgY0JzQ29IP9R5YVoEASdZWne+kL1puTWfJLlw7
mpNHi0Qn7GVmMW+GfWIooYfnQ7dD3IdquZ1Yp3H9DVcwqk+FuKeL3wZzWmzAuNh7/PLkey13rrh/
phcjLl8SVPipoyESUAussrGHPdDXH7BmtXx7UOtryT7No6T5epd3u9HsvygzOwwVu+5RtUng42qD
P/tHiJwLI29upNUSgOooVmu0rLTLK9KpUwx92855KoD5Mg3ZMwHSYwJscZ9J1Zd8CnXMpqKbAbtW
ClWTfagz+87pqTdbYTqc8F0eTqYRtf5QtzbyINY2zrUZtAS6JF1ZDruhzid/XCLK6kNDFdXJt5lZ
KY+oQnUDZhlmLCfBGBaVb2FCuJkR6Ymk8KVvVMO30BMZ+0y6l+z5qLTIt7QGK+avb5KLJuE6B1zK
+JQCpgHNh53O++OhHxMJt+IxewKYNd6JPO5P9Wjd6rMSborO1NwsrJF27uzqy2LEMraoSX2TGEXn
Y+uq7ztwBweSdPevv9b7VtGf34p7FjN0rlyYVu+/1ViWU1Ki5vTUjzr60guF0p1uJdZ9rHeHhgrT
B22yH+3297cAYa9hI3hATLmSO94POPeImtvVlLIUwvKUdfmt08U3vdmn+3myh0NYTvPZFulXYWjt
HXCARqZumiBYeaPTl1FnuTrQgtqbFCCPGTIpbldZuG3KSrfrQj3epGrXUdsSyrFZpHNqofOUgltK
phI5LMzb63iITwIb222bLYD8M6TrrOoTsm1AvwXeyEi8O5S2tHpXim4JWuyIhTP36HjF2bFQ1PFt
matdYkn5C0IwB5Ho0Qc3yQUT4sdbIfCWad7RUQQZdFEdGVKHoFvo6ZPo1TdjsKQDTruIIj1T8tTv
ms4yNnplmvgETcs9amUvE/Jnf6yMfynHfKgK/vuP9d98q2qU4KO4/6//ePenv2daGbxV11+Kt+7y
o959cvdfP34cvVVr3vfuD5uyT/rldnhrl7s3Nuwf3+LPv/l3f/iPtx+f8rDUb//5f75VA6B7Pi1K
qvJdRrl2dv93LtNjmfRvr//4v+2Xr/8AVNx+6d+6X/75HwmpYf4TlCXZKGU1uH4/KBd/5KMGaaVj
2ZgGAu1W5Z/TUdX855ocrlY1qq2s0M4/c1FV/Se5GA15iEi4NwLK+ldS0YslBjsQgNJqTAOiF/oy
2fL7fZjIeTuiscayOqyee0WAllbQYhXhfGwmskY+/7Pn/xiL3FuWAbepKG1fZEglHGmJ80v36cEh
rXOlY2JGaXrTSTct/PuP8REXheFfR7w4ZTJythTnGx2AmeyNe9RuQ9Qc0BPbzm9/Y7iPHnD9+U/g
sjTCZx0hPN3Xr4bN6gQp0S5HNAJa1qYOQm+5+2nJ/SYrvyi//fp8F8d2jh9MNKMEC9hg9u1DsYvw
3En02+mqChy8Aawge53tY8z/1U9t8BGK+aKs+ef4ax2FZQyl37wYP2lbc+KmX+dXwQ/3LfZobW9s
v9s2+yj+CiDV+9iU5iKx/XXUizVrovNdzzOjVpsFud3YM1s6agG9Tyr/G7SDbsbv4XN9mB/VZSs9
Dv7i/xDL8P6d2f/p6ddL9afXrS1GPiDvx94J6pPxEO/tINmt3gg49IF3uZm2YoO+6Fdz4/9bI0NR
hvfIzv2Bj/ppZGfQhqgpjHUnzX5IdTd+GW+aAHUqoFem6xzCI3gPoeyHMOiDj+K4374AYkyTht4P
y9yLBy8mNVQbBamrfF8c62es4/gauDxtk2P6XNZ+6Cce8e/sW0/zlQyO82NriN8uvZ+/w0UchSqn
JUTHd1idNMU+9/vdfNv58U5m0Tm8kr+B53sfJf2x8H4e8yJ1HTVROEhf8dwnxJQDQBunhtc9umsh
33ZlX3usg49U0Nc9dHlqmqt18XpKW6CK3q+yQUFomKiELuUMLkUd0IptPgpKf3dw/TzGxYMZ/WBW
fV8aP87JGThdcxttMpSFJ384q7uPfD1+//J+eqaLwCbKNGs01mdaDqM/npBp8sJzfqRC/+Agb79K
6Y8vf71nPpjGH0i3n7ZMg5xnp1c8YqJXQby2J2lG/P8NcXG/VSk6iyXb0leKfJ9F0AeV4l8rjP25
BP9n5i7jZtWMUMgoeIx12a9CU/i7f8pd4SkbedccP2rQ/fYG/Wll/ADt/zRtZt9Ialn+WBnlXt7k
fuVlnn6/dq3yoN3+9QT+dl0gOrLqn6346csCRiQkeyxnB5CVGd1P5KOupACiVmJl5UYu52qki6SW
bUOFN3sVk+OpKVndkAI/qmqYOo6egjsYuscPvtj66t5tQuIVAjSq9bqJAezlJqTZkFlKN6wbZPSb
a+Vo7tFCDPRtejA/6mb/cspcjHWxGSWkoAuRoK9ZngA27Jtg3IWn6hkAyha0ig+tZKPcaB8cAb9s
j4tBL3ZkOy+DXmQTpwweltJgfU4k8fDBJP5yyqxjoCWzxpoKxfyLB8MvBtUyZ/ljEldplxrRYeIx
QKTess8/f8RZ++0zGSs1hrYFwgEX0V8O2CFbKPL51OJBJCEX+1Gj8QILwHZcH8lgaSBuRPVfvoj4
ZNjN7VxSPADRceiCfpfs1xsI1EHwweStX/aXFfjTSOvD/rQRs6ycmqplpN5Xnq2t2MnndkOD0auD
/MM754Jw+Mdz0ULlXVFNRKvy4lVZOey0KrP/uBDWV7V8N7bzvnsCTrSLAgdp8e1warbQtr4aHyzF
daldPikKUXRRSJdoqFw05EGsGgj4RSaMvP92U1+lBj6c0d/t6Z/HuTiubdXRxowmrU/J4aSoXrol
cMXTRFvNtD4c7b1szp8z+tNTXSzGNK7CfAbDxAkybdqzguG3OAz74kPLs4tG1K8jXazJEQ7eDArU
9JUbsU12ym7NebTAQoww3ZTeh9y+dS381fu6WJnzmsRK3Y957InDotv+nGwqL/EMksnZUxN3pVeE
G8A5k/fBrliDn1/GhmpMWPRDXelirdAMbYvc5llXX9NFd6vDaovWH//wbwqh92X+BBsBqaoPNuRv
V6lO/rzmzTJFrPf7UTaWqasKkNP5fl2l/W4iq/x3181P41zsRKr4ZpRaPKEa9HvFhb/yd0f63Qmz
qsbpWAzzyuyLdSOJuoOwyBN1G2rBFtT2eZcERqD6k+x/zMS64Gf+uU5/Gu9i3YRLJptDv84gfR3U
6cLpLttEGwsdy+o1Lo7g79bUbRXQ/ChxXTPEX5aNrcACoqkng9l4//KQQUJ/uc5wpW6vOv3a0h6c
4u6Dpfn7MXSHDhAq5vx6P0bhOLE1gfn+sTSNXXaL429yJe9X4RT7mH62zto5+frBoL97h5BsDQtJ
M9Lyyys2BBGhVaiVcB8lOzljL0CKWKP4G1CvEWH1X4/3u03w83Drz3+6lOJmVPG4SdZnNLYaVo7T
9u8c1R8MczmV2hyaUMIZRl8T7OCPYeSP05LfBQzgB3W6E3QqgPi9fxzNrOjWaYyT7xGXd4vNHqIW
DOnmISUn+TihpKJ3eYCx/lfPORsv9LUxIl9sb9kaJkfqwOW3pRRG11YErQE3gDYL0Am3dCCp3fy9
FbnWeIIuMXF+M5Sf50XNPoWhrZ8jo4WM0LL++mMKy1q1XXyLy6ukGZKHPu8EoOp4aWXUoEthwqUt
FVovtp2B0130xh6Iq2c8vXRK0H6VNc7n1E4pty+pqgfpaJd3VhddcwJGu5ImOJoji9EHQCDSqxCp
3dlDf8iUXBOzdwITSbuzkvTJHO2j2YzT3hRKe4Puczu6IOvf5FG2NmBq+51WOd2GTCbfqFE6ftJp
dz0UBcesm85Lf7IWnstzlsa+mgexn6MO9rSQRhsxJVF/l5LU/qaoUbd39DHfVVl43eh2u50FdFV7
tMClTHNIA97unE09qMY+K5XhrrSk+K4Q5rFBwyLQ0IF2tailahAZi1+j9bVB145/FtrhbtIEPHHb
bL7HldAa/J0b9BbsUZ84oVTzzUSr+QvQjthC7n5sRi+RJKOkq5BJ4SaMWiNzhWzUs58XYbEriaYO
2ZKnQVG3EFZAsXhCMYZPxgh6PwSO6VlFfte22CntSkNLym2n2IDZ4zpFeKVD0xr8rqNBGVCNONxH
uQVfRtGXYI6MEduAKIoO4yLrwSCVy1Zd5lwJxim1AgPNred26YW6mWPbdMulVzalLLXXcdJkHmie
k6XG2AL34b6YLN01m8g8WiyK6ySfFFDT9XAq01Q8sNxYFkNu7+hIOY/99IN3oX2ScyM/Jp3TOh58
eCHcJcPJw+1nCdhbslinMorST1UTl6mnTYMEXahsahgJragPqd1VYp+ayrDTI9vxCzsZ/WpGVinJ
YqzXuhqhJ1p0EWYhebiJZ8f2WrDpcLDNeGeFMITqiPJfURj1QY5HctOkAXnfxNoO+AiSOqikKiCY
UZ4ZQLHQmM4LCM42albMuLeEYoLOtii3uQxoWOLOKUTkA43dJhWUVjAKD2q77PQyPyr15BmQK5pK
3qZ5f1ww+rbHatPPhVek+V3cwvmTmu8ijdZs1JKp1jTXLV1lRG/is8M8ePEYba1J4BEEdLoLfSPC
GVoafZP+uFLr93gaqJtBJC+hbrZea2pXI43dUctfpnnYSmZdHtRIK9ysAY+jTPsS6DVJsddX9IKU
2a79TEgu2qeeUht7IedeUddfRzHf2yDlhYJTubDqo4ygPpSpFNqQBQ8ah7Jtr6oB4imnwpH8GI2P
fMz9rrO2k1L4bBKQKWj7s6bgJbDc37oQGwBVe9aRhFbxmdHK4RWjSRDmcw4+a3TTtLhKKzG6szyy
7C1tOZWDfDU1+XdTEh5V48SFBnNUFxgpRvZS6kjtYRCmLcWpbDB2McsvEzD6UbTtphrHg9ViP64P
LhrNuxjGtDG3oJQy+0aSHbIuMV/FirnvcidYhtRrx+LLOA8vFiqlKpwDfSlvp7H7hm3LNgwVN4OX
0ITzMeZTo0jd57Oym4v5uymXXy1J3qPuFQZhAfuhr5ZbVde+4MDRw3PKt3OpwFRWy4ORYCw1WzdG
HmHLjGHNFO9iuxNgU1bvJfygJinaJyYC/4v5ZPf53hithyqtTz3If1FiVRlViERpDiY6SeNOk724
QpPxH4olrzBCdZs51akY8wJmRx9C3hKp6fWpSX3TjHCtcspsA/A0vjYmRXajGXeiNBSQCVU9VwYU
0hLlCr8K7WZIs4p3NGY4lCyPjRo5p8GqoKR0pRqUkQ6eSRqulEQ33bpPkm0DZCUQDeLBo6Z7qL9s
JbnDWUeebixcZU2nPVSyetcsKCgX3VIfFKd/NmyxU1T5Zm4WZZPkEhq/eEgBP4A/kXBKenUz5l5e
hWe1y6hSO9nLAmt9yLLvbZiPfm1Z+YZulDhryqSixu88pkgfXbO+Ss9BGiLokvk4JtqdJkNcaIT6
BrZn9ts5AYABWcZUUP4fsqh2p3HwaykMhrjAz1IWfmVwAITacdD7L3KlPo9tmvkGaKvDBL+Mt7jR
x3YzyAWkuknxk2zeqUple/VUYsaSFwmVJoH+AlTA9VTJscGSJAn1pxqABTiSR7XiMB6MrTW0z5Eq
2OpFlLtxH+PzIdAUd0YHNXGp2GVAY1wLtxHLnr9Mw8CXrS0V/l+lfTbNXFq9uhRMwzrz3hqz0u9z
FEuWTq32YdPuEazF6aigq+JQY5S/tNH0EqpE0HJJI1goeFAX4W3YW/ambZut1EqHpMQ7abFes9B4
KRRoZUaDwUD3VEz2vkwb7NnwEpdyBUOAZlvn/VVYdls7Sk6SLZ8VC6/NTnU26eCw58p2PodVuS9F
vKsHEispPKW4o7h1pz9XarMfauVgqdLbjPlHq/Tz3urTBg5c7PgjSCgEutBnKmegrWWPOgFEpAIJ
pSoR7tSpm55HJS+HmNsrLoEHmAcTkbUeTot0lrFliLFcsVE9brv6sezDOzMbWVZlvtZaEb+vNK7j
KNdc00yDbComX2cN94q8beGDeQmSbOqonY1BP6SZ/ZCOGHCl+aup51srKp/otjyEangYco2EtZjf
UiP8Jov2CJX2QWr08srOJQjl6hgh3xvdz6lzrjXNLaLmS2JZrzPvhVP+qZuj1hVjH1QVLNlmJr+o
8PXsSsMtBaunz0tcCVLWftN3aIyMvW8i1AqIsIPbFW8WAIKdyiUYVtUJZKwrN0rndpmOpnRT6S4t
iMOYTPhbtJ0M54eWh1kZx2a0T21Ox8m2H8U4fCrG9Nm2tM/4NFt+nLbEZssTHiBB1NoA4TXaCWOE
T1gyf2lba2OWHXwZDbLapAzXIZTpxlDg8dYnJRp2ET4ZrqVGO0XvdB+CMyZvqy3SKwXiraZE9Psa
vwPBOIRdfNBiHe1LiPlYFLUJN3VjBUicXUsRkWhflFtgKJ7WcsHauN8lDsEj1OCgHsJjGeXH0vrm
FNwSeEjdqYN4jnRQa0UJybtvvzZFiQNHYj5zLOz6dtBAsBnXeqRN68ELZTjJ7Q0h73wtbJimOvPj
tbHqDUq6S3CrAt18P8Z2xY02jUC41F0MVswpF3+2201TRNtixPRLB8lfxp+Hrt3jb7VL5FmFAYcH
jaVRCquE36vJNhNq5U2ScZ2p8RPCoE9x1X62cAWcogUIkw3juxEGXifRvMtKAN+LdICbjBChetKS
/GSJ6lWI5DmZlFtlkD5LZQrXTINZmOCB4ycAMQ0H5zwn9lRR76pi2c2ljAVZu0P1fmso2Z2hDSc5
sgJE9R6sdLkxDbzg8lwEhWY9NJiAuxhcz5umHfxMbvaJZXInY5Xl54te+2rWXmFEeKfiyCK14TEx
G5KEsN/OaRNAo/f1EDahjJ9TWnLJ9sc2fBZq+wk87LaSpaM05NvexndurJ5A2hM/dpgdjqVjuU2W
TkgfGfvFIebS+UtLvWD9DLN4kVhYkPM84L1PeqSYnq6PZI5D0ngykB25riBJas42U6tggBeuRmEQ
LUrsLs50Tsac5Tl+qVkiW0DeyY450g9WJXB8sxAnq4Hj1adEHr0p05/aOoYVa9R3NLm8zqyu7cna
LWn4JjliL3fEPyv9s+7EC/CipwkUWGdDfFyk3KOAHHuOU76JfqW4y+gbWoBSO617VJbmDXriNk2R
g41lWHu9I06WNsveoGHTUOUPba/4pQ0rM00deJvxA0TLPcjW14YUKlvk3YQ7nWtaCXhJukZmGF4b
knKVKMVGpKtlln01iCqHuW7AaNRgADrFS9d1E9ZBReVmivqtKXQc9/oUw5aY88NBnUjJlV3XqbdS
bp3kyZRPo6zdp6nsFxPWTJJob0WifW0GLKs4mbjptMkLS+3enJAiy7v0Zan1A6XynRJVJWTK+haQ
bSAV81nHbEnBvQhJn+9p6GwJ6fEedUYQUs4SbpUmJUkpzasCr0vQlpbtFga+baXN9YRLIL5YUbpr
5cgbJQU6ZOZKY1TjgDW/xW22i6OuckscuozF8JaE4rYtTL/Qpe+yEX1PcZLUnDmYRbHLzfEusewQ
B8jQ9jM9PeHAsllSE50kaSPNw+ASeXboQw03C+abPlIUnoZxVGw7N7qSiK1WTwFwN2Nnktf58TRd
a23T+kks3+A8CoNfgtqp2i+x0xAAOuRBC/ZBlYxItyQtQV+nkd9bzanSOiQ1U+URjC0eVGN6hhv/
avRyu4oU7CCPb0s7OeaxFj9CERL+kCaeXtnJY1WbMBKkXdqF32oNiUZDQZHMERP1mnzgnZZqvpEz
CR53LHaonAlyB/1TlUt70WoYmq0Afvw7d/qwfB4XsLzcn4oH6PG2lrpbPStKtuyD3Mx34yC/6Yn6
prVF64lCuwIad4iL+FGTWwdU66DvoxVkV6X5nor8lm5w5C0t0W5RRdZGWYZ91VU7c1l2o1PfqXYT
SHFzqqcKkixmGhnL2xWVBadXibaLlvqVmd+VmT4EapFpbxxBK02YusYY7hcdUvBIQcMz5LD1cagK
ysT+ZqcG2Uexn4GCj33a7ucaAHi3xJsk5QCKG9tb8tpL8IUBdK9dY9D3oCbdJ7VV7juhPtNKKN1x
dTK0IljFRXZEPQZx9eSuleXliu9eb4Qe36USJw+ljdyrNCkYzRmcV9oRqbSLr9ahBD8je2rnKQWK
K0O+zo1TEVOiVMMc6YVeeltqUbsY3702WU6ioQapPEhebbRBDr93IcvhrrZu1Vb2rB6Iop1vpjbe
2ma1tZaHpimvTOtRr5GqgYUPdV4sOcBDjkSqNOck7XfYkkI/x5vDwDNNXjNN9SDXlEY71McATXot
tlNJbAq/Xm4jXbvJi69ya0Dwg+BmVPedeWsORx1VlpJPMpGmGApvXlYH3XKjSQvAWGKP/MGsX4bq
xdH26jQfSh0zRMtAx7ZG6aDcqHZa+AZsn048DVWgUmKo2jNqK70bdpC/49dRwWasMR9HsOzh3O+7
+T4dZ38Yn+2KvqhJHNVsnHB6FEu6l7h3mnDaUlDYRaFzFhxh83ILEtYt6heLkLd0nsEyYVOZu11+
R3rqI0mQCczUsq/FjOb7oLtYrVEOK92ogrVih9uWiyzpSd+68qzYE1ji+Yhux+AurX7bWqgtCedR
LRXGUIhU7WUrcEMZ9ehQ29dLiZSAjDbxiLy7vbTIIzokl1W9mxBW7rNb2VFOWp9113YZHsfizeRM
Y3rcHyBS4tcRFz5roSE7Tl7S3hjTw4QEEi8unV+QV0U45AGPUPhHxT5PFspk113KEq1JlQfLNUwE
GzrzsW2+VT0mW+NWno3wqeuHoG0kf5n6TU77tympK12p0os6nVAa3Nrq3m4aL6pvIvtzKe1H8hI9
vEGXg3Q0iUZYYfF5XpWrmzamsFC4VtKNt0KzCncOcTktNexGczPvPhlW9QDGngKgLMU3htN58hjd
CRVOd9pV0RnG1U25kO2mkDnTiKBIbm4QGS3r+RwPE3ANTX+lM3OuFX3vmIMbTY3XqVRIUKVAk1QM
GkIf4g7rwnh5W/huE8yWcVahIgCWieegnAZu3i928cXJ2VO2vVFBt0gwnYmyXEuX/aFKz44kn4f5
upidK3LkT1lebuMI0EOmPISZdeooeYATD3vOGR1QBxFIY1lPycg6sKz20bHjT4mJ/pWseI35uTGx
5FWLaxHirGu3J/x/MYiRn1J5uZ2E+R1VzpsxlTZEAx1mgDbNfk25tuRhm2tYP8njQAE2/lR2Cy5R
ACPcUGleq0q91vRTVC5uF3Hv4L9aoFiA73oXU3JtpoJTFsHpYgmqOPfFsEvR9euw5uiW/KtIObq6
PP46U6HpBYWi5lskP6umGkTO+GBQZjNihGyMwO6F7sZV6jI1VH2hnYef57753mut32HKGcbWiTPW
05RkODmluaGf49dkTDNqJE4XHnptPmbTMFKPQH8D6k0tMo6AaDs29bdMZMFcPYepfh9a03UmU5sp
iu8q9aR2XT42X1OndAe9V7mPFHZC1PK6pORsJdnDokz3wGSR3VjWGvNj65T3rdR/snNAlzMa0RU2
wS4maZ+6JblZIpQWGiYzg9XRp91nQyKOMdXoqzRUrz3H4dBN13NGNdHM0xfe2puB4Ap9YQQJunOU
Rd/KCQltnKcpykro8StTRjwf7fsB4vGAV4groZ6QvupoV4+L9JiVsEuqguJM3EMbVAnMFT6Ge7Z9
Kid0FL5rRYJ+yxyfNSN8dgYC91h7JA12tVQ5l6btTxE+SdIVtePv1E9vRuVmml+By59w/nnUVpUa
5XOlTk9N2VyR0r/G7esyPw3znLjtktzOrQIfh9NSjb/HuAVREVAbalMZJK+H2bkzy+XF1PDGzgbj
ZlCsF6X4pi31g7mi1bHfAgszo53c1rmrVp/s1uEcHsy7XmQ3jeO8OvYZj/C3KFTg5hgIjShUtq38
qS5rsqaByq+qLojZtvel3FxrSex25hAYPR/pSPpr2tdnNtBxaqlp5N+VLM2xuq0f09Wze6jya/Qx
qEKkD2j43TtSeCcNy51F+QlXele3a2oDFlU/y4nuVRZKRii0zESjCEkeJqf1qkyhKJN4S1MfujQ9
qtn4ptqkXGhJ1OHitZRLKZla1zXFuWTIYHisRTss3UX1LCq7ZAcjmzgX4JwG+6bJW99YZjSHMM7S
8vBWNuavckwUPorwppRuokj2lFEESCB5Cw7TSSeuMXC4SUT8AH3irYg7HHTV3F/61pdM5wFc310d
t9/yMGeJT8lGbUI2EZMnnjC73kkJ7YJaQexZL25Te179d5Pv9WAciCAqV+Ik8SgXskd09TUNjTuh
Zw+Kce6K77SK/b7YyTVH4RSRbtQxHr1Luo0qqsi6/QTixyIqKR+58D2rAruJ76/Ur+u6mY6ZfXao
lwsFyhoOuh4aMygyRPBTjPQpDGUvJovQlfZlSWZ/Xpw3e0BlXlNvVKMIikFG3skKlnjygbT7daxs
s1r5FKtKoPE1sNpDvIoi5Fjuc0o9LYZ7eeoEKVIzaha/VZKujm64UOemoqtshVJTmlRJIlaN+yju
vogx/Gp26mfqgUHes5zzYt6ChUMcaIrIXLkfpzy6yjs4hXGybC2jJTyNz31adW5YLmqQGM62TMbA
cuJtJ6vo0sxEolW0tSdzi93RoV+Km0oYbg/Bz0b6qa1irxaLbzviPNfGbdPCzcCSdKuk1PqJw1Rd
f5StbOG2znZ568RXtjSeB7PcazitNnH7EPfpi0Qw54oG19vEhoaoE5XUpnJEzuAgtOl2RHirLuS1
DD6/SHpK0s5rkXvzPirFCQ7gkXGvq0YQktrSI16/JBr/j7TzWpLbWNb1Cx1EwJvbbqD9WI4jbxC0
8N7j6fcHam2xB9O7obN0odAFJWZXoSqrKvM3iFfENPP6/sXLIqSXAhmXTSu5lSqPU0+ot3IabpTE
vBXC4oCU1c6sYZ5VkU0v/CGb/t+i5uZXoOmbZBLFj7J+iFq/8SZKHtynaFvX8iZvlI0oaEgPqRtu
OBtRwU1u9DZ6E975WfS9S+q3QZLJrR6F/hoTWWhuIl4E3HPcwtpBN967CaRS0byru+FJL91iCwOJ
0oN+qk2VRe7z8h+3mqV1K6ymdkNEO8EwWLbKJp3Qdko97S9GbDhiSV+QYoOOoNw61fFnVDSKq2Lw
K1OGBzOHVtcrNDBjpMcQV0NMzKLqyN1Z7FCu8YunLM9+tGl7wFuqcFQDoaIw7dH98EhCki7cDHn7
TeggdSGDCCpBab/oZQncQ3jJc47D3O/uRjHYu3jOV2a1yWhVrcq4Qo6pSYkkJbxUmlq2zawtVxq1
0BVMX+QLo8Bz+o4bCs+ue1cTOm5zuITGyuuYRQIMd3paoRQcdKAJHXxbDHE/FQV2eWFT7dSgPbVj
gOhWawWrWkPEzu87m37GTtTG757ip5RAgmOCcl0S8xDs8rsa9fjCzR67argLq0pxMms6nescvwYO
cJzNIRYO6B0Z7fhV6FW0k3y/sSHBWnafjp/EtG+onDbQM0LzqVbgYRZZKqxCX1ixo8d1K6nJJnfN
hyjgrpvn+b3cadZeq01xH2fdGgbeSjTRrarSYSs0EXJbknRThxbdC3zNgUSBpmywuJzq0DKm0I1r
FmtelHDTmo4eXb8mo2wls9oWSdfYWZZI6zyXjqMk49FZ3PuZVu2zoIBqN9TRip3yK2ngO3bJOjPj
H0ltVbauuXeeotymwjBusxKCb52UtAh0yhiyKhd3qV/wgnJvQIHh4DeoTxX/qzeSO2KZ1Sy9dp37
YIqtTrc4LTc+GluVMaBgLsrcrDGpa2J6Q5nKvY9C+2aUSXBGG/xUFMWJDTNe9TjE9w2GHzVX9Mrl
bGoimiEqSnJu6TB3jqnot1IUseBVChU4S9yBxLcr33jRw/7g0V0n0SfVKqFuPy31z4MIM5bn6b1i
Cs1zF9KbiAxspBOu6Kmh8UJOIfLpQes/CnXJK99LeBIo5VSwVjBrbr0xvTVjLYMQq20tb0CmlMzE
5XSlZCiI0PM+VgGKwTQFkGiuMEqHwautO3+0HhSO8lhoT0JBqUyqBOi85hapCDuqLM6QAMLcZP+g
dsZLXbGjtdFKN0KYPSdumW5zSatXmHdlWzcsbzoeeaVPAaPLHcAL26w2fw5iRmfH/1Z7ws+I4nRU
Q2jHctz3DBxbFAC6PjzL4DuqCHsp0ztIGRyScrOXBoRgFWUL3Fey9b51agzq6T/7OJ+lyl6PtCeI
1MdeFtd9yCNTGZza0pA0b1O7ihHSQ6lNXmNkbXcFTSAvUp/bIX0sQppVcNM/4byO1YyUy+u8o5sZ
R23/E73q4Xur0iGqLD5vq4SpQ9MJechCXVWTqphYPqUCO1FhOYkDL39d+gQrf2eq5d6qKppr+KUb
PMp813jl69wLoftDS+gEhcEY7X3NCLmQi8+hIVqbOBhv0mDMb4eAZ4zpgfu2EqTiQuAVtjrIb6Ph
wyb0E/ezKyibODSUfSSlaz+SDerk8qPedwrW4i5XUhhE1q3pCuZrFeB+zl0xb0EL5pXyVGYQWxPA
sz2pDoUuCNPJKK3HqHGR0PN/sYdFxxpQETTCVN92QhXSmPXkh1GL0kNJxyBF0gvmd47BdvSkuNC3
4zxby6KIEj48kV4wTqrVHQNed2sadJ8RoI4cXRn9FcZ73D1ylqSrx1QLB3rTvZLfaFJl7eXUs1nG
zog/j5znO8VT3HZVidTWwVm9xlHxFkjQEumacK3X+vvcjG57V/nmA5HaBFrKgxSMgU7RJzUUOuh8
R2Xob7jbUwQo6TekjzAtH4ysCexOplMU12N54+lCBBG2ux+4tW2Ljjdvl3b7BBMSe3BhAus8QoPU
eEQjUlqnvm46UNlvTGu4GRvhh5FRnudLjIp6hF8hr3qsYyhyVI+lPjYrP4Z0m6ci+PNW5M3R/HI9
ruzdiBZg3MI0Qkz6JNaht0q1cF8KAZk6nRxyZI1vUyB1rQku5ZoGaEIvvqLk1U6pRbRriSUppNTr
1JgKSYgKIY2xlvYXoiprnoAS273+pimTSy1ggG++iFyib+Srxui+tyUSHFqkH00j/JpY3o1YekcW
574IvLdc8G/CpDtlfhNCE0ecc/Q5dP06c2Ktoeih7U29+mG6jb9PVR1oZOi+ut1vxUoaRp10oho3
3tZU/XCJj28R7B2OtUwfuQdUscrpVbyOk+yvFJvHvisPTZG+BQawIltCjZRuXgaL3qqaV6koNrQ5
sx+hwE0NjbG7COSGxhFTslutcheWbrOKTW7ZFOmpCCBcui2FbC+KaPoryijdt5EfO3oFKMOI+n5b
urK8b7XYburyR9+Ka0XuPVp0VeNYyJWskyHKt5MJZ8x3iPs3w/BT0u6I+UNuqSjr+De9Wd/1Quzi
6hUgaUkeOmVSma97GpEgDhR3lxa9I9flc46E8UoSaNO3xVbiVtAKaM6Y6l4i4TrtoL6WbXRSwkhl
5XaPjMPJRNZflIu3sIrFG0iVDxSCj2jqcdxGKRhULh6p0MZPseQ+6LV2Emr3U9h3byTKdW914c71
Zep3dE0jdE3llgphWFARjmswRLlMEwH34OdYlHn9e5RRDd3JXRop6B4iOH/fjN6tP+IHVXCr8yYd
w4YnZUjhhL/lkEnyq9RLB7OW6ZZHnm+3YcLZLlWUtkT3s65aL2VR4Y9lZs96JoIxCb1jYCDeiTrg
agiCXdTKr6M7Oqla7IowO5TUciVBcNLRJX9mlYZ2uyetLbMtX7taOJhhbK1MSTq1jRTx9kTHUCm7
vdRQiktq8QBe4a4rwBt5CuApUyV4WIiNnfRGyXJlAIOpfq4FhVkMmm5r5EF/EiTkVEUqNlSQGgPF
wSaq3VOiR8KDr3FiGD0loBSEVprmTYBkplzfegBNtomml2jAilwqGy8qkCWsMevCb5s9ZrwVMdVS
MdCbQ9TLcEhiXh1uSF0pGr5KTX9KkvaAe/MXgZZJHKKuCmgHVVusrhARFm9871Hxh6MoPQWcfJ2Z
fxFa63UMTB4ptfZcZuODZbU3dVEfcx6hQv4QBGhSq9qbIfbfOel3qoYUqP8mCeZmiMpNx2c+pFSN
Uks8dbqxyblJtdrgiBL7uTspFIoqcCs4ziMbASIkDYWXRva3NNbtcIxPMWXi1DLvxkS+Q3WxRPjM
GOyIVl8tfs9VPFOb4FPq0S+gRYcvU1U57VRHC5V9ntSO0BU4km1T/230hNvp9hBlDeoSubS3YCjQ
sx0eDBQzW2QIRKWkfd9aP3sz/CQliA/HUgh+LHECechBRtDFQA9Wks18XQZgKsfGOCk02NajQY9v
VD43kwgHdp/I18Rviu+T1wRvnbkApKIfTfhm0AlLb9UR7FtoDi+UtnDZXVn8Kh7Ha7mvwTsZMIZa
YSP1FrAgKprWW6C+UHe7RSHoELegA0wBCdL2Ja2CzimqisKL+UKC36phhL3GkO+LKlqV1ZBQTXgd
2vaH7kqoasqoIo8HEYWmlOah6Me4tlW2F9NyFytsSIHQgJBYqal8EMLhJjN4/nrxk+V361EANljI
LZfC7wIJJ8wlspdBFQS5TxnlU6gURh9vin74GgvGY+Gi6tp3z03s0lQEyCZ5d2aWr5WYXm8aPpoh
orGNUsYn7qX0hwthxETP0m+ilCaR5H0BEfCz16TSHgO6D12eqFhRCie6nT/EiDOwLuJiN4LvMDyI
U6XYFUdkasxN7IXNBmlpLkel+EUaq7sscLmlo2ELjE2gJ4iWrU/pby0KACjGyG33QqmwDyjta/j/
hrJ0Ah7pVJGxoUxXIatNU7nv+ociGegGJk963W91q3qUfZmMPBYntSnKtScpdmOq/gpBNJtKKYk2
7m4ro7+jtMgdNrJOHJklhGbz1UxjJzbbz3lKl0UGHeRFnbjK+jq4F7NYf5Jrr/sKxLX9pPvdS+ZT
MAk0HewgSLt9J9a4VGXctVnePBVy2sTNJHJtJi8FHUt0Ams6Au2jK2W3gDC7Q5k090HNVWd68o9a
+ol+LvVpqQMhI/BuXKVeq/6osocmM/aVFkMqT3xQgvVbqtYbLSzsPlO3Wql2r6peZ98Tj2JHWvgP
UQq7zRprAZnErjcPpZYGGzFob31Qu3Qs9IPSk8Xd7F6mtESKklmd7AexzCmxWxqddnJjm0UxtRsf
JZk46cqdbyXVSZEzzEZF/1R7+UvoD8ExsLhep0lIydbgxdVUKxEd+B2aETIFY9naykhz2JSO6M9q
pUAnTtiMrgJSotuaiUvrxzc+UcXrN2lURJsg1L7oIo1FDwNHx0BQbOdnls/zNFEpK9Ac8MFlTLqw
g7Ju47S6lbjA7lKFa8uqU7FGS42euqdZGCc9FaLNILfaDfUjHiSBzq0PhCpN2+G+EVOHm+IxFupP
gO1uo5obl1m1X0W3Qj2o7u9HF9hHij6JLOTDnY9x0d2YgrUJFMPf0kzP7QbBj0H2Xjvdctyk3pD2
flC7Gjex2754Fp08L/yeSXHppDFXsg6cKMZGw5e4Q3nbkFM69oKfbsuAhn7SmA/g+SwqpVwf1L4/
Fql6CsduI6NUtVF1A3wzMloALxNQgAhXA6G2Syv4Ecdeb4tiaK2FgAJqqWIvJuY5z7awgSQWlE+y
GD+grPbVUwMnh5pqyBFGFbErOt3oQY5NqnZlas1T2/oMr0X7Rk2E0s5UOESSu9esodxkieZtPDYO
QmLB10Cg5K4JnrGRAm16L7tgRKtGX7d9/Cymw7eqM24Ta/iW5VZLAUeFcNuwsdtExm5pSK0VjLap
d18b27JCn1/OwunJZ4LfraVXMeH0zcTyi9/7z01IeMunI5d26KLpYgvXposeGg21bQtsMjLDZgs4
T/lqptStKCKsqlG/Nav6QU6F4gZuy+T3Q41RLPSv/MdfAfp+CRvxuepVdRdq5rHNy08x5Vo0qrki
a+ZwBPK7Bwt/VLpsnzTJSUmDkxpX7VT5KNATyyJnbOm0lJV2I1luxF0ieMt8L8QKE/yxWKYVOFVK
HpL2ua/zp14Vf4HMreEGI3uR1z/6Ls/yY9JWqRSiU2R41gN/6YjNBW15LeopuWYgf27rTBA4/kWB
3hHVE65Qhvgz7l258tf/L3alWGxCXQW3oaT3mjo80qj/Iubgf1RFf+oVI7+LhOIBIuwLtzLRSWSg
1ElZ0OYYYpMmNzSARij8U5YIR6VSmpU8UtlPFOumHyTbE/Kp4QKlC/tYO8jr+8qjbJPT1iR5Nt8Q
lk5WgVeRQfPwW2+5R+YXjEUgHfysD9a0/n9UPnI/YlUrjkdja+0ZZffZcFMsqFCS9LI1K5bkdp01
8oFdiCndpBtA9QDiLAZ1M+5UWAMG7fpAtuuNum1P6rrZFttki/uAA/lH3oBVscWdtbeXuPQfBDN+
RwYtgUElDTR5zvBosOTJ/cGSfgsnFI+qwzPULndA8laADxw27To8CPf0tZ6uj3lOLZkHnjGOeJ03
RjkFbrTGMUSor+b/L3n6rxCobSDVKYpcxN6zVzDcVYZWZFaP06Tq62Lr7h3jpncUdLAxfdg2C+wf
ac42mkecMcY4Yvq4Lj28a/fJI160drtqNtkTNzcHw4mFaHOa4e9gFtbg+K5CzZmLYae5FtMPBLho
xQ+J9xnE47rqcwccUpp8Tijh/Rcf7CzcjAs0eGJD/55wGRfMsbifykvXI8hzAup8RLM1MWiZ3I/5
BMXccxGwJ91r4B1AXnbsBviT4Ut5BC3a2JLDVbLby8clEuOcozb/BRMV/Yy/FYGrz8aCVRmYyN5F
5nAbuvrOQyHx+lAvr5Sz2ZzteCGSU8oqDDWtdhnODFgW22Ki86T/nAhI+OW3KsgomfJyH/yK/f9u
pZ7Fn9GsJN/qfN1noPnbsMZwA1va7rP5Sd3UW7yOd9dHe3GvnwWbseIgpIcgtxgs5E1gETBnnq8H
WPhsxoxaGHu1UdUdAZqQolQ9RNuxa/HIibOFPbcwEmNGkS6MMoybjGkz6mIDctrOM+f6UC4Q4DgL
/kyWMcta9AyUfmynEHeT8Ii/z9Fms0HHHFC3QOb4qGyrU7L+SyVgPMh76VDe4rRsj3ChFimAH+l4
73/NLKNJOayjLJnWCX57giIDWIcHE2a4aBsqbcEoPFwf/wcW7GwLGrM8AxNETErARr8lnNSvzda8
13+In2gyaQfJCR0BuQd/m7+N/xF2Q5UNPbT7v9iu55LOc5mJKbAswSxGBAspQmW29yvwQEqTclwE
/njI9W3lvxQgZ5tx0Xrv0io6jzTb/INaCVEWhrLtUhlb5RvPcW1YxraxBVJjtzfLSlyXzorziLPt
3qE6K8cBY9OlJ7+vbAmRqADpkNiDhlXv/KTeXv+MFyeTk5erPrIF/PM+kfLYRpuU7qqt6piXILvV
PuC+u4+Fx+txLl6dUBFAdkI3kWubCzVSR6GD1uRcVLAxhHjWyquUG8wp2KWb0IbCZgvjHoOjXyi2
yis8KvYLP+Dixzz7AVNuOjsyqMNYXhpnPCAd7W08oXyMzZ3l6J+gCTrtMxHt6xEvJTsuiRCodYRX
WKnvA6Y1cDbf4lvmw6dhfFPy+159vR7i4tcDt2OI0LWh8s/yKUTA2BxNQgj+V/BytxoU2RitVBi5
C/o9v2WGzpnnv3fdWahZRq08rRnGaTRS1aUUJZS2sPWq1QDmIhKNKrjM27Gy7j017r+bgZls4zEW
Xwc/zDdDpZlf2rEWtzqVDp7j6L8BC4i4MSg+FpNBchi1ED8aH8+26zM0U21mYqZsgQoleoSQe2mI
vf8KPU2lSPcVlKGiqtmYEG04eJDweYi9tnvulVTKKSqPxlZMO2MjgDF69DoRc6RWrQ8FwHfEeAv1
SEkGXLbVFE41epCA6gxaeiLKz1qGC+gglDBt9ZQlZQ24uWSeZLcZIIker8edZMFhkw2wQVUUqz+F
0KPaqhuFtjDWD5qIv8eKPKGF3zrCjMYsXyVG1uu+p073MuEtRRORds5aWUOOWDaTmY63D+vB0jWR
HU36mBP2KyMqDSvEmEveRrfGpt9NV+jq5K3/Cd/84jVs8jRW0D6YZKLne4k3YGSOPeTD7+62vYMz
vCJhDCtv/Y/8T6es93Fwf8LNJ1IrqG4rhENhJTqZvEN34w5xvL3i4sb5TzT5LiULRSQFT4t0mtP3
yzRDgVkZY2zveuO7oB/E4FHpH65vhUvJ4jzE7HZXeB6wH4l2dkeZzRy4HUAxVCTqzF31cj3UzODy
r113FmsuWiZm+jBhIKbVEe8BNe8rXHHgWX821gHPVW2t7/yDv5CjLq4ShSOSQfCMRKn9/SQaBRA2
f5Cny5h/P4l0gjq+w1YPDQRvs3g1vzyff6LNLkAAekvF5VMC7gF0CfFkK3d0egsv+Nwo0rc86Q6Q
jHe+r36RrPJep4NKvzq3ab5vY9huAPIh77tLKlwXV5IsaiATREir6uxMUOUR1G/qSugtdY6KmmeE
a9+9afNC+aWxO+PsMV7nC2fd5ak/izpLs2paxrX4v1FxekJtyUS9x9iam/xmyUZXurQ/2SZ/j3FK
TmdnOaab/xljgzwq/l6r2MZR2tG24Q7bsEUB2ItfWlYsqlGGxozOrg6RRMofPZ4t9F+psKSlb2cV
fHK/pzuoetXbwu6ZJmuefhSEUGTNIrF+MK81xFTCapp44b7eW98mRUNtKznlF2FxaP/Hh/sTa7aK
ZeTaIwSdSTwbcI7eS7ppd6XTO1a2LcV/oH85l0SZzqjzsc3mksY6aE3SPGMLdmgdoNMDFHDxPXTx
LDyPM33TsyXS6A39qOlBNI2rUw9/jWuERnH4B9Eub7o/szg7MLw2UIUWc5Xf6oZguKNdrdgxulzq
aiLLg+dYWy//QEz00il8PsrZsVEbYtgOeDkgMOPtVLA7GwiPa2nd37YslqVK1sVRKuJ0w5DlyS/m
/ZwifQJQzfe5w3sI/WefPCXcyeluYfVf3G1nUWab24jDHDQUxbnmYHJyFI/5CUdPHOSCbf4Lrx5h
C0jjrlqy65ny4odN9/sJZCLxZBqzqWwL4An0XCQUiICZH6OtijiljPjwUu3q4sv5r8fWX5FmB3HY
dAjUqQJKu2v54O3M7eAg/LL1HMspbIyAHut1zddbeo9c3up/RmjOToZiIG8qHXErp3MgY6Ff8vvh
JW5Ga/0PNsXlDzk9Kn+P05wtlz5u3QBrbmZ0O6z1g3ngLYtOlrCmUWZzLNvm6/IoL+aXs0HOVk/l
gxuC2SYhhQS5axttYfP8k/xycedpEjUxQ8fDXJ19xJg9onE3kGwpKFAzEU5CWjuuIO2DMPiaqpjX
j+ZKMcvXKCW/xcFOt7qFc2JKKh9W7J+foM2/Z6EGI0hAjiW9egkr88kblUPUhFsl0W/VPHm9vjE/
zixy79wp4HJgKQQSfbb7pbFRo9ga7cR/8PH4aofCtqRvUnavm4+YMByZ+PX1kBfaHlNM9qMmU09C
1PF9TE3u1EArYTVP8qUs3LUe2smzBDrJPFkP2Iauh2O1Ezam+aQYp6V890HWVVUIL6GQyfNdpdY3
S+uGiSexVgmj3W68XXuX3Qygm+LVpAw97MJ19CvcpjeLUT8urfdRZ4OuTFxlcjBLDFraqOt4Ax0O
VYK1ukk2Vb1ajPcx803xWMOKhAKUOO+/SLWhJyXPK7ZMf0o3Jgqx4xpE4mZJf/viCuJzsudVnFR+
m1WdnckV5rMq8smjbTTGTgKZsSojUDiyUmtg8iU0fyzIYX4OaLDK0qWC5cdLI8M8iz57HYj0PKu6
90ReB3CFN/HGtwE+nv6aV+N+yZ5zabCz7VKXqpgCfQGmsEXOBS1cZStsk81iXevjZXEaFkmI/aFK
SJ++3yI1whxJrWgjXqvieuQunD1rDggfVmixdEZ+zOjvY832QxaC0256YnVrxeTGkW5cNKNXMK4w
H19lJwAAK+R8lm+pl7/dn0HOtkToF3FW5dMg7zTqh9ljdJgaTaq1miTy/5va3fuBzrI7ZI9CzUVl
tHskm1GcXIPFBZnRLj2bro+L7Pr+4/VQV3C6Jg6NyJ6yncDCnHQCmw3YnR3+Mev0eekecKGUdz44
WZydy0EnegA2mMzKYSOgJHI7LU/1znImicf4EH4dHZOaESpjj4BTl8Z8Mb39vWApdrwfswGgtqaw
hA6J3drquoIJsp7qv8VeP0IQWZR5XYo32/dGOoSqH6nIIPwaHAO1x+BnYWvlCtkOFDqTbwtH1sdT
+f3szva90RbSgLYLQhwP7g3MRXVd31MXvAEAK9/HL/FX9w11h6P5KCy57kx/8/v7wPvIs6eVKsqC
Ek4Tq60K2NKBUjnienjJN8B+7E5Sb1oHuJpjOtdH/PFVQFiFbI7hj2TwMnj/PcMadmplSqNtYXSk
WE8gMsEehqvrUS68+S2Rp45sqYqicaOcrVpDCyIRAfmpuIN/Og/vSb12MmwItc1gw/zZL67US7vz
PORsZFRxwryw4unCLG38dQJQwLeRQ7J/p9dviw+DSx/wPN5spVYZ/oeBSTxtBX+7/1ocvIPhIJI2
rpHcgUKLKcni6T+lzvmqOQ86W699hiaLoRCUnP7d/5GfBgcM7EG4rY/upnvzH62DuYsfvE/F7voX
vbRRzgPPlmsqNvHQpQmj1b6p7V2ZfvbkXQP5DMjh+nqopYmdnZEDTpcaihZc1qs8B2vXPsQC6l3X
g1ycSJow3I5FdoE1m0gtrQXYU4yn8vRJ1QQVW4O6A6juFqWQVRYO0LCNRa+taRF++H5nYWfTWIS+
IicjYdsNJIbjVCyKTtw0UD5Ot83CGC/eiLn//z3I2UxaRiMDdyda/CY/5HvF5j6OMNsKFrS66uzp
1sHW7z9fn9pLKQZJBgkLA9pcyPS8TzGwuiCeezRVQAL392AX8UFC6e6u6sol+MzlEaKkSzFHxIN2
XuwTROgRZk2sBljkRrEtFMDMFBYxb+X0l7GFcJuqtug3u2CzdFZdHOdZ7NnsYohjqWPjU85RkLgC
+GoXstsg8bRUZFEuR+IiLkqwS8Q5eiFI5bILpEiyhbZO7S5z283gw1xhWaMmWKfpTlGCYofwrXCo
scM8Im2aog1p5TeDquVHyQ0mUjhU3jSqgm3s5cW6FvwGOYwGTh6m8WsIoKgeVOjhGmBdASAO+tYz
pr80N/Gh0XBZL0shPY1mXZ0CNer2Qoukzxim9cZtDBSyYOghUeKiMQuQ4f76krpQIOQ80VTDlEHU
iXhkv19TidR1lhwGkh0V06PKGncVLT6rVYCDC9tswugnY9St47q2xzI4mejDLaSlixnj7CfMbplW
WII9rvjc0A7UDVpQ9VEGlvmctLq799HBOiggiXe12OcLuffyafon9G9/iPOnWAdFKCz+WuWTH4un
6C9T8bD5DrjaFmT9Zbk0czkoqEmaMzTFJWmWIYtcTX3NVcTf5xvXT5TaURiiRjrtqvxm6YC5mPUt
S52s6uB7m7OsYcSFyvu9nYDiPrpbtZNIvnN9Ff22kZlnX1XE6473s8K/ZleEFkp+MMQMaSpQTJdZ
7wtMihXUjG38Kj0oIEWmWgHCjjfKEytq490tneCXVhFdQ7BI1JvIjrM3BO59ZV4YI1L3sVbc1iEM
LPDM/cZDzMFR4IqgnIRlsklZbGH9XsyV56FndzJ4bUbSjIPIBal4Kfz2p7r21+Ed8kaTg5uf/fJA
VKaLFdTfs/ph1qfTgHcCBbDf2Kyz1dtmVeGVLmjUyZNCXad28VyZjqnaSnVMy08mV23gVi5AEnFX
fRODu0zbVuo+HQ6Ld8RLz/zfB9N/fsosjTSlZnFd5aeE+3avNraM1dBf4usWJtoTlGVj2fpDuSmO
+c0SLPhSFqc4hW4+vqwaHbH3OUwrosYTpJLTWNEhrRZrK9o3qGNfX+QXF5iJ44DFKqMdNVvjFbJm
vgs/xsaP+Zvm1VD0+oOVN7tEsB4R+3OKvP9xPeSlrYsN9N8hlfcDk2t0y2STkIH+VLlflH4p9V6c
ubMA81QkQqB3vY7adGUg4pVAukcl03u+PoxLV9ypg2dSnNEMyZrtD8ntda/DytUusqP5q0AuJqne
0pgLUvNf3JDOI82+EeRtGDcekSSKFGWCubX4M6r1zfXxXJ61P+OZfRbB88bab4jS6dVB0IpjgfFS
n4ufroe5vOD+hJl9HKjqcpKlAzdplJaCOjuWI4xRyHODUq1GfZNArb8ecelDTQM/SyhFqGS5GhMR
B+Y1GnSoSn+JoscgvhObX9dDLc3h7I4H010AzE85qVcSW48NVPlhyyrKwoimv+ZDijxberPDT4Xe
GlY6YQTre9OaKzX7MjEGRXhM/248swQooS2GvBJTF0OIR50T8DD6OlbgXA+zNJ7ZXansmkpAz3MK
k7EW4EtW30ppJ8LpuR7o+vf5UJKr9CgS4prxlIqOxByidW23ivyF/XrxLvRnw34owrViFnCvJowY
YP8DYA8D9OR7M8BDNc2N0Y+Oit7Z0Jj2GLdf/RHbCwv5+iKWFgAj1yf2QzlOwUF6bKbxKkgSduXX
HC08tX7Q1IUL91KcWe5AgzJsA404lfBqDgmPmvuwQDlC/Xcrn0fc+72ce0A9R5OVP6C02sK2QBp6
haLASmr315fKtOb+7z0GHuV9pCLNxRFrbSoY+UOZPMdh7RhqsQ5k4EAFVM3oiAb0Qg1+aRqnPz/L
VIFnqpBZmcZU81EJDig0fDbFCr3EJZz10kaYZZAUZTKQnkSq4b5prm6P4p1bCv8qT8nzZxjqhN0Q
RkRBJBCN/zcZLR1J+qwqw8K+Xpq4WQJJDd57Y04gbfyloA2pSi91/Txmg319UUzL68qimL+szFSw
ULYmjsdDuNGtVYw26fUQF78MJSZak3jKUQx9vwZgvKZtMnI7GoWD6gewB9Fi9xPnepSLAzmLMpuw
qotzvZOJkpCUtDGGWRniVHk9yMWD90+QOVotEvPRaA2CWMIG2eNt0lM81h1LCfaxvLkea2Ha5vAV
PWkEw9eJNcCWL/BiabwEOY1/+XXm7o1WpReuEIOMFUbsB11vlQcqth7dwjq7uJ7PZm6WT2svVvU0
m2YuNLEYajgQ0Y+g8Y/l6PV5W1gI88a/2bZdjU4NWxRabI2WiZov1U6XBjN9urOsVheum4k1g+lM
cY0LQxq7q8C4y9uH60NZWgLT7ziLA4VViRSfa3+svGhoXNbIA4Xfr8e4PBYNVIhI686awzIEQ5dy
JKSo6siIiaG736B75WIf0KP2dz3U5d3zJ9TsfRGHPhIfHgdQILxqCAxVMpLODUoEj7Waba7HWhqW
/H7qXM9QRnfaPSJ+cEV5oqS+pt7gC97Cclsa1GxhY9LTqiW6D3YQ3Cg5mgFN7dTFty56ruJiYRNd
Xg9/JnBa+mfrIXUHJREK1gMKs2hkoWkmpasgUBe+01KY6c/PwlQA87NySthB9tNSdwkKDIt9gOmt
/+HcAXP0v8tutrQTKw0iI2fadCk7qgh0umK5MSLhJswD8oL7OXKrbZobz/juuAufbGltzK4KSpE0
TeQyjX3HeYdSVlKvZejrgV7+yw82O/qScjQQqmEmE3T7kKxYYaaCtcESnnnpg83OPjM0R7TbCOOj
3otDz1bNTdTf04V5WwgzL93FIldUSu/cFVoD/4jGNoYc+bhiIczC55lzYHw981S9YGkICM/Fz1Yu
4Rh24+Gecz1FLA1Hfr/MtSpFgwyxXzvJfgmIWigSEjfQY/9dlFl+GHNFHpXfi633HbdrUc+5gQDo
XI+yNGezzBBhQCiXMmOp87tWg8WJCLqr32XZAixpac6mPz9LDSb1w0yY3uldmSGo9VDr+drAGfHf
jWaWHATRDdvK5Ewq9GQtWclWQgISSUPbjP6rE/bvNKTPUkGPgnWNlh1LOujWov4qpWDJ+l/Xh7M0
abMsUOamKZc6+SYaUK/Ax4e+1NrNy4U1sBRmlgWQhEkVM2F71j4auJMoD9ZPGspI/2o0cxYf0kJW
XIZMmcTx3eB1UpUa9Dh/IczCip4DKECol5YnTKPRelutXib/lMH4Lmp314ezFGeWBUbNDLuim3In
6u0N14NE+1ZjTIfs0b8LNEsESBAqgRixCpLJWaJC/BCvWhf19SWS7MKNZE51xjfP7JTpJaSBcGkE
2Bjji68OdlC/UrzbXB/VlFiunOPGLCH4hY5XSslqUJAPrEbhRv8f0r5ruXJcWfaLGEEStK80y8m2
pFa3+oWhdgQN6P3X34TmnBEF8S7MkV5m9g5FTC6AhUKhTCZTJYNSsi/E/77yOXNXxnSaAUEhJjip
O7W76th9Xt6fX4kMRnAFpIeQ2QINGnBlgVAtfY7BCz72ju+MVGIJsj0T/AGGLCOX8IMaw72R/nca
P5xfisQT2IIn6NO6XWwdS6kniNaC5mZBnNi1P86jSDZMbNCfqr7uEv7p50H3l+kRbJPBYFykYLr5
HJDwbkCH9zQYL0/7vvHb5Bd4hLyou++Y7N6R7JvYWpx2ppsZ/BaNxmfwwvsEmYouk9Uht/bNxAQ5
Ab8KmLTF6VDwLGbF7HRogTHvJgWM+w4FYx2E+NRc0mO3QX3iYjj4FUqwaYxBg2lxbsGu4iQ3asf8
Ua32dYeCS+GC1hJV7zsDIzFLutxldf/TcqYdeKyeK7CkolkenGgxeMDHeg+14cuxxZDJWN1XrEDS
3Pn6f//G618qnInJWnSFqdgUmz2R5Zc7I6MMnl9ljiX3ypZ3NDVI5OqOa6EUKmyJU/f/k8KZsy5I
XVQF/y7m9yS+HWW5TxmSsKQ4g4wSJvDwjIrhSdihHlRkrOGS6U+zlc0ebBvV67KEI6+Vc2n3LcBc
827Or2s9DWLnDh3kwfnvxH+06O9X2yfe/lmWD9Q2gZO6EfI4X0zzT6Tfp1CSIV0Hhqtv5+EkyxKj
AHMCo8WoAE6FPkrGHiFUCQrhiyR5+hyOEAWQ1MjQAwKcek7CyKTBvFxXDafzl6UQZSsSwoA5KlsE
UEDSQDLd2mCY1Du/TMEglkluARkSv4ZW9+bQ60ZaTkDKWeG59Emfrqn5MJaa5ERx0zpnEkIIMNUs
a3KolgfE6sI2hS4MlPMS/HMPDRU4HsityTidZEvjf18tTcUMgWPNWJoNBrXZurbUv45xqTcfCAnW
xi74CiuFLrjB6/pRdBs1t4PaIa7+k8y/Pmd8gqNwMKjI2gqrmdrvinmEFPN+zJ5VuMDzOFvX23o5
go/QK6hBg38eD+sMEuoEnQTFfVbK+i8kKGJYAB1OYlqYuEJmB2bHqfHSO6689qm1iNN6pGxA/8ef
B0X0XAxOqEK1VEssibeTrUVwC+qYJD2oMBCpoZtuNmHXDojfQXl/fjGSm8Ihb805a0neRzxNlKiT
r8AXZORXbUGqQb3PZMYmwxK8AsRowHrJL4rJ+mVMV33S+1P5qBE0ETiyKrhs+/jfV8eUWNWkFwRY
GZKwi9kEDaQiqvTxc7snOINEd5GG53cEBKEWWoL3BDyjoJ6k9fNsSfIFEscjNulhFqUjFcGXqqAg
pYZqnEPbG4MZ1JbYtwxI8Alx3BAWFVgUqwzfniC/BVLqcryliWT3ZN9IcApVndsmZIRgewY0xpE1
WNwUgsV/z38jCYortH7V7QxhaBPhXQ4JlLn4Obr5Tq0syTmSoQgPBTW33anmkbUJtmNb5cOeKpTU
zi9F8mXE/rKqUvSWcJ9gGy0k4qBd0MSg0N/rzUdSICt/7QpuwSAp6doKzzj8EyOGIPKd7YDUPSTd
ZPMqskUJXiGemOL0/IkVV9eTdkfQEGPUNwRqo5/bPP4FVx4hG2Nq5fziriDnO7uXnaXt0/Jb3cjG
fGQL4n9fATV1Sx2KKU2Usq7QcACmo78TBH8MzI6fX5HM5oQYQRtdKNnXAGLl7wnklb2uh6NdHc+j
8P0/E2O5ojtohsQZEuxbDMJ9bQGn9vJ4HkG2DsEPdGhY0gp+dnIFUduMBGXK/AiCdudhzr8f3vUr
YSwSqmYRhzEsLwfr8ZSD5H4ftxhadA8VeDjP4523g3eNS2x21Njl78q8Bxl9AaGrBrUL9gDVbgnS
5gaCQB+9+Xyu7F3c07hmnS9o+err28Fp/HlUAoiGfcTcViiCi6t0ncwMCsCBVf2e1J9V/ajEf85v
mWwh+tujg3F1JSoYFxIqfy4t9cZ2D+1MyTo2v8tqHYJv62c2dW4OkMH9alrPDkSpzQLUR1C0Or8a
GZDg2UCRVjmLiw2LoM1gZI+19lcdNWiFywo9MiC+rSuP05lVU9gVgPT2V7JAhybZW2UK3RNFsqLN
CG61dfyHrICGYoRu7QAgzfxtNMZpgnSQO921LYhwsl7ieGSrEtwbZExNDOIDzFxu2+WLnvys6YUz
fNLkBPfGMMLTaD2swXS+jvTeQuNOX9YSk5PZteDhzGj+H0tYIKGbUgwFgbSlkE1kSTZMjHTKsTaa
dOSGvdzWzfOigCPfxpgBRObOG7ZkOWK3dqZA9R0OB54tV32lwbRsDf7WRJavkMEI3gDUDjZLCRrE
jFT3yv6HPtEgj+8/txbRGyxLllkKQOrovseMt5EbyFjI8siypQiuoIoXMOko2DHIV3sUVVIVWmfj
KOsIkcHwv6/O5wKdilbRsZgsP0VJ7mcVBJNlTlpmZoITSBul69UJa2naGr3ZkHtg8c7IL3vygfqY
+eptXMEBYIh5GAcVQP0EMuDuIe6r0FDvmfNw3gQ2I5wVjuACJgUq4A3n+9Pmx8hsvNqNgvMIsu8i
nH+DdZWmtEBg5Z+UQLgEqSnDlizjPAgRKRLS2sKAlY2Pr83fpgr0IA6YJj95qUHV+q2JQTul1Xv+
9aE+1JRXhUbwPvgyOY+f2TEich/olWkkXYcdUyzzulO7YK6KL+Ysqyift2UMJL9dTUzKbLZnwLTO
dcwOC+QnmAaRd1lPrezbcBNcHUxLr8ta4YoOLr0zslsK2vAG/bvn92yDtwo1l38NmYht1ngPpFXO
LwBCur8aaA315JfN2O20sBN14sexV0+ZPgSz0d2aavQMQcJPGTpm7N6uUxuJY0UVfkEEdWHbeozS
cldnT+fXKdtMwS9AJ0CfOw7S1lDVLaEKBhXx1pXJLchgBLeQtlFrdylgJnBLxynU79AFm7mympwM
RvANrgKpdp1fDWmXBiaFjCgyVUYtax8/H7pBQOLtl+ks00UPAGi4mIZxbJNAa6X2CjxP3dKCiq3E
F3F7fvdofLXEl5nilb1P2dhkkHhBVJWYD8oYHep5lEBIju7LYVhBsDRVFJthQZX12I1/LaWEOtyB
Rs7xU9b2Mp+ywumhj1gq/HYoop81ZjAQLUIgUjbQLvs8fENXKKbed4nNQFGWJ+SUuARCz3fUPulZ
9sCgMyfxFLK94za5QqN5BLp4+PZgWW6rDNrExa8RyupqO34qUiQv9LcroB7KjQnJAJQj3tGHJydT
oaPlfnI5gkPolDLN6xgoVg+ZzQE9LtVVxH4UvaQdRHJURe7hdHbtxuRkvQW5VbI/zN6XkCD9gLnh
8kZ52NVs0xbWMtuJOhodP6fjXZyBTN++t+3Hz2GIni1Oaj22sF+MC7RDxG8an0tXRoGxuVurlQiO
LYH+VQU1SDxHbMjqqq4PuSSPyJLImwfnFUXMfZiFmw15AhQd4r2Fqfn1eIxUyxtRJNbjj7RBo1cd
HD6g2LJUcQgnK1ub0gTOesSVY1qJz4s/EdpEP/KBXmGErSsHVLIsPrvkzppPrWdkFL2kfToPsukE
Xtci3giDQYas5nNmCgOnFGT8cCFAuxGyxbZkOdvf6N/liLfBkPd6pM88kDe+J03qIefrz1EWGMUP
jcqmsWTL0t/6tmlEg7U5Yllxjb6gk93+TY0v+iKb5ty84Va7J0SOU0q1NOdxsGYNd/aSXjgd+X7+
A8m2TbgTkpFlCeErqZDuj9l1FP9Z3NIbZ0j1SrNiMjDhSrBiO3V1bnI2vYNGYwP5gdG5oxMXm707
v65tx/BqDvwLri6FGjVHtvAJ1bhBrb5TPaZd51A0+xwKX/AKBcqqbHT5GJtitp5ZgcXQqb1U+XMe
RWYGgitlWow5QwYU5lbP/bIEBm0+MMi48jkvgiGrhdQ0VXTWAGLMIvDMHPQlDYkCnphUMuAq+S4i
SYJjNZBT5hOGSTp5cfcDg1NeMz2c3zAZiPB+tM3KGowSd08CGaBSi/0U0rctxgw/ByN4gb7KszYq
0U+XOBi2XvJ9h35EfaCS4FByal5YT1bfJmkp2JBLmHKFVprJxaScm3tpM0Nj9nbWvp5fk8SzidJ2
s62WOiQgcdW5laePV6TL0Yx4bGWd9txm3wXvr65N559wtagqsxIX8gDIu8VXZKbeNN1MDvGq+j4Z
HR/ak4fz65KcIVH/hZrUUghuusBkkM3Wl1NjyCBkVic4AwPl7LTmVufQ5UJ3aQhhzAOabiWebXNY
fXVWdcEdWETRGy3mWwfSz+Y4Xidgca4DpnvKnov1MNmbX2YTQqSgGNqs6QYMcEhUX4tLT6dfXUR1
YMOSnCgJ0ot+zMoqHDp18cxNvTRLTzXu20E9DPXlYCmSMyX5VkT0EGCmNdsIQPWMl5ad+KYFze9E
VneWHF0ieIiMzLZu8PuhzP8O1Y3TQ8B5+hG1RypjupTtnBAqtNYyVUkNpAgV1MFqfMN5JsaDmX4o
lfB6cIkQMDRdreULvykiJMynJUFSBNq0+ufc0Atj2soQ2inWRujoIlLQjJBND6r103IZxFJmSdgo
MwS+ryugTiPVvDgAMtXyxBK8hSxyuUSyYFv2eQTfkEeu0iq8yZ+RhwWzoYtzDSEkdJg2nzxBgnNI
Gt1kBi81lOi1AhdM3c0BZID93EmD8x5VtnOCV1iMnMYd54UxKgrVX0hLWn+htnIeRHKAxIn0rsjM
Kebvh3r6YSmVF/cOCI++MeeODLJXseQbiRPpy9yl41DyBaX3Tv0HSlWhoheeacpKWzIgwSvU86Cg
yAnnk5p/LNqeYH7ekvzWteZzxm0ITkHrB2XKeXUTqvL3SExfq3P/VzGYrAgtMQVxJh0DtVky8apA
0aa+6lIPQ4EeRpIlti2D4X9fndV5Udso4hdfXj5Ny+85miEj/6H41HJA1kNAbiuy4qlFlcUDrwn0
TbIz9BR6pll7M8/q3XnD3l7LK46wFsMqme4UwKnQTtxa1wkahupUcnr4EXwfZL2CCM6tt0aWGCZA
7FEPMa5xylUaDiXZN44FWZQOSbLRHUIoekt8wyafI9IH/26j4O8wljWwglcJyuLvhDYYcLF6Df1B
sr86xO3np1QHQely0YD34QP7CrUlywGNpKVZ4r7WkVFDwxtpuhn6sHHqJeCvXWJZcnOTbI8rHv0v
jrC10E9ktdGheS0/tguInJ5p8aMIILwOrj2XQlXDDP9hX5clcTcNZwUs7GxqtQk6jwE8Ic2pIBjj
gVllfuisrWCEe4T2TpMOPfZRL7KAmd8KffIdKY/0pidcoQh3SJxjqyYDKIn2JWHfSAFKbKS+i0iW
vd2kWV99L3Gwg9AioibvdVdP3eAp5JGgAbkwLWSKwRIIss19F074n5gwX/Dyof1PMHf8o5/3yS8o
Dn3Maoqfwptsaa8+5W10ZEp3RY0PlR1f91YklV2MVptsFzC1dprpd3uakaFIvBxzf+eP3ObTagUk
3DJLpbaEcIssGvQGJtpd3zeSKr3E6N/NfNYF2h15OzwxU6/F9IU7GNg+JrkvN6ON1UoE58GZ4Gw2
A8ZNDI+id8bIkNbp/qTgQUmbSYImW5TgQpYBwtkvxEGj8bToxDObZ2m9ftMRW66BqwxzCS4UUN/e
mVOVuoPltpycU/UhZ+AlED9mRxKqFzKG183SsAXpU9AgQR3GUgXXNE+mu7C8VEF+vez0MAnxoNeP
XMYAxJ/fZAo4W2YHKRgNbPcYAoSOyduVDc6MpvioU4OMZZ5h/mwiWaF5yzutEYS9A78+HSxUGEEC
Zz5F9fdsnvZNj2HQD7GkrZEEP1haVtfb/CshSeWn6hJalYlhDOJ1ShH+30/rCsoRarRRPrVGr2Hb
pvhrDmGCzv2IP7A1yPPB4nSI1QkIsMaknBHbBDr48uxcC43oA9lK9KGiemjZOvhcxe0iBuZ6Zqi5
LBlu9rovdvlC945e4jXa7M/v1ya97QpM3LA0G4ZFdwGmXBSX7BoNHMtlMoXVffylOtBr5WRdUFAL
XdCL+iG9gPhke6N3nlROk+/am1gOsYZtcFUZzmDriF0PTldAq12poW5eus5T04OXUIOCmNdqdsE8
DWIMhyxzqyNogdJwmpXlWi+n+u/5zXj5dud+hXDo7IU0ChvwK+gx2pen0md+v6uuOymr8LvTzZcL
K4KSDhRmtXcd4eo4OZGuYblT+Z2Z4wVKmRL/uw2BON9W0ZgAkbe3DkQfMq0x4PLBB2v9cGP3S5vK
pnHfeZCXVbxCCBfKUke0JYo6YS4EPAhJWz6bBXly4gwxDisllioD439fPY/iZUSSocR6RrOifrbU
34dWOc52jW+ly9gW+Yd+Zwj268oEQ2CzYlE0tE2BPmNytQD1z3TZ6r9SXQvVzJas7P0tJuyj4Im7
Vp0YBtcniPQNAfQHvRi3GOcpL/bm8byJy6xC8C0aKIxsW8Eu9niOMXW5qTpZh7NsOSLTkK3oIx6y
WE5mNdD6Sbv80CbtBGrYZbhESU57GrG7J6UoQVze6xjCSpQSk4a9m347v1qJzYhkRJbRKFO7wEDV
2riv6s6PSL9fVN1XOkkIx/ftncGA3p+LVbj4t7Cvbj0aJsNYDLLWzZFLjZL/JjX6LqripvKKIxaY
UmNKFOoCZ/Qd00MamY6eO7segwKx7Q9hopkBF6pO5OIt+vklvtAVrA6g2+uWMjFAg4D92Qinwy/D
i379R6WYTTtdrZP/mBVYhYu8Xyp9CqIfzr67ba85fX/ig7UKrxiI0xS+jNr+vVSmsLVCoG/EzlyB
Cm5CfNdd0sHv70rbzwMl7CA2Mj2qQXVq2yC6+A8qnbKtFXz1TG2WoNLGv6rqdw8F3mv9zjzNgepV
vnl7/lBsmpCrG47qWhqBDt/brUXnYjrZFZmCdNL3et6GUQbppunxPMqmF+AQSFSgjRJS6m9hcAto
Q+ckM9qOazBxKJ2RPxSjawcG0nWB1sRK2ChV4bNEqUIlYfnXGacTyaJZkdUp3qcz8GkdzXUtxzbB
Oix6JMammeUWYNsQVy6e4wcWRscB54XoezySA9NHOuxOsgPcYESf4PD43UAY54Dd4e0OJPWUgUOO
YXBlb+7+UctpgzmAHmnIDViX5Pb4f+4dHNp8bcuyEUSJuaFU0fre1ZQpcMrMfqytePDNdnm2a005
GjWJT7ViqB+4ThwDal8qBEgdvI3eLhGtSbNbuPjIWWQdMjvflZ0EYduOVhCCHZUM1tVGGc7CKTmw
HzTooBip+ctVtZdqfW95nfVyBC9OuiFljGNljdeHIMeC2DcrfYjMYGoT+RL98B/8ziaoqTouZEch
MSGSMNk6GmKLgs7QqFN9e4fnXm5BbKzzoDjIZTij1FfKnUwAbMsLOCtUIZwaMr1mKv9y5vi9RWGo
jC9qKnti8m/zziRXIIJ5WFC3UbMBIIl+o7lPCdJ6zTfNDTNkp9yy250/cC/V+3NwgqnQPnEWq8ZO
Gpmn3di9Nxq76Cq5dsYg+uKYF/mxORov4krJJcNEYZZ4FXqs08MUQq1+J5tifV/K5m4HE1a6Y0D/
xxUlXUfCllx1ZoTg4bLjwssJpFpcv93x2K65kj2itnf7FU5YfqvlyQDhZcR2ZpV6Q+GcKmfwI1M9
gIQLxZ5hr5iFpJ9ThimcGDtGolorpilA9xMkaZxxOFmYbqGhQUbL09RGJ+j6VZQdmEE7yTv5fUbm
7f6K7LdarY8zqQCunoy/hp+F4KyInqygbILkqYr9WKbk8V4jWEAUCuugaZxBaoMtbsPmSPfTjt1h
GjFQ/PFWve9CNbAulKD3/4MYGt/I97b978cV9WynqhiKyQCyuofa9GV9Pe5RZDDCFj4KyqhkH/1C
03vq+uNNc5VfaZKgYdtJvcILwVG7mGVWULwblLm3L6M6K0KlHGV9WtsnxtIwWWwQJAEcwYTdlpkN
iKb5/pLd9JCFJdStlXDc6XCE9hT5+Z48nPcaW28ElFL+hRQseGnI0MT1OAWLXvtk/FPl1wx0990g
OSkvtbV3X/AVSJwttIiVmiYHaoIxdP72+z4+Zf7k67tu37d+AgEzuQDqpptfgQoGq7pOqqYUR4RH
lkP01d6Vewv6zlZ7qBiE0U2fQoLN+z/XgPk5WcEK4XubL2Y+M6y1o8zPsn2toh0uu0gsybNr2wWs
gAS7HIkbo8oJg2kCq/Hs3XKwAuUH/L3HgvkgVWCSGIuou5gQW5mZCjhj3x2TcFG9rLk05781dHTn
HeSe56OjJh4N0z742HWyWiv/1qs3kZqpc+XaAIdInHlHn1D587J9G2CMfAlZoASyryg7jqLec1+U
tW7m+IzW1bJrHjB4G4CV3SONhyEOCNrKakcvwwznzogQMBiDY8QuP//psTtyxpFeHwPt4IYTQj7a
IDfttabhY+IY+Onky6IiqT0JDgjiMnaqkJcPPELNttyDjdfT/up4h8XS/d10qpYDRUQCpTpDTCWP
S6ZC6wAvsVZbGGe8j22/yau4C867uE0nYKNKAjlbKFuKcUisNHq3xEiDOGkW1IoOtZBvSS+5ITaP
xgpE2Dkb9XbHMgCiueV8RQvX05YvGHQvDsNSSXz29qPA0RxQASIDD4W/t0cBbHmjNlj9FMBQor15
iI7fDK9AolYqeb71NHdWSIIDNctGZ2oFJN6OqDheChHBHC8QelH20FuTngAZnuA5o6bvFT0FnnrK
f5cnCslTA3DJU3H6DzmdzSeqY+omuCwNPEAE9+moRbrUKQ44fxgbyHaUfgqdY8Xj543nH5msuLHt
U1aQ/FCsvNjkJnbRcY89+touiT3qTwfoVaOtL7T/cshZltnZNP8VouA3I82KQSUJxKh/btArj2E6
rwMj4flD9v+xyde95AdktbAUuo3Qrn5xHfktC4fDr+yo74xDvJMtaDMWdByER7ruQOJBCFk6Wiim
Frf/3ELtvjuMO3pQDzJnKIERc42E9sTO8v+BKXbdoUGtE7LJB8nGbRqhi1InVHB1lCoEp9/pqVY1
/FL9xwiTkN67dwkiI/76tVJppm/THqBlg5eJbaFyLHiq0Sq6rK0RSjuqPofjUmmhHhn7Oh6YxPG+
1J/f3WcrKOFLYeq+7iMN4VdhmslBhfbqcbR69VqzW+s4VI4azJ32oPZW7yujlZzGAZMWyVxmhw70
E0o0dtdjrX/NlvgOB9X1yFxa10UD3u6xapF+ZVUWmEqqokpoGb5Z2Noe2rGPquVmXrakll86puJb
nVJ7rpb8SmaFHo2MaH5a1n+61GAhhRJ4ME+6eqKVpntp1msH08SU8/mPzE/1mY0QM3DOTCMQOOD9
4Grsi2aUt10m6+PeTOA6LiqzlmYiDSbqoxZjCa2vHhg03/E6SuuTA70HrYY3/B0Da1df8jAJovT+
+bVtphehS4/XEWxYgyD325NfuU7eUn5HsNnj+f9ix/YsDX/NeLZ0ezdQLitpZL+1oWtMwXO7bc4q
yHxMAaptvpL/yeJ0d35Z/BiIn2yNIDjqvGXM7jPuz2z7KRt3eZ3+mB08VAwI76kxWkczyYN+E1HT
UQdWDRNuTXAEoz1ky9g5E6YYhsyPHIVeKqpSPuZ53SzerMdT4o2TFoWYuhsk2Jv3EliR/wUXvMI0
kUVzBhvFzEttR60wC+mOV1Rquk+9LBg9mRffjDXXiIJzyFTw7lszEGlzxAPmodrFYeI72c6cPdxQ
e6mj3YotXA3HA6lworviWAAdiogktskrHGRXBNpFFLi+c1MfjYMbTB+IB9dgwqEoZlvpK07/r6T2
xThZPojSm6bxGWslhsrN4p2hIrJFqzIuRQiMvz1+SIqMqIC7U1Bp40OzYBiXtszBXCnBe76Kd3Yu
q/Zt3vXuClIwljardcUweK6d0APIPk9sT4p8l/c/y4j6UUw8bQxHqt8m3Xg4fyxlqxWsZh56Siod
0AwjZgotd1lmxCA7T590pvnge5F4t624frVU8ZFCl1Qrc3CLg1ruR9zeJhH15vopyiXpka1LGarS
mNhGpQQeRfBnI/ReK4uiBKa6nXNt4Fx4DEJGB7evyP78Dm4fvBWW4NncLtJi8JVNAblxb5IDqkGI
sWuM5AQsKHxZ0mBzZSiRoFkIqt0aET5YY/RFlkZ45RnsWzI8uPinbBx08xsZxLIIXkMamNjfngDH
BN8WOO3gRNyvFa13CpRKU9X0Y0qC83v3EvS9O2wrKOE7MWvWa9AR8CQE5LDJKbrCv0LesKB8BQ0c
yLKI7+zYA6+olZ0HSTrZfm576tVPED6fQsZeqSl+Aj0WR+tEdtVOu+DV4SGE1qfcb/L/3vsl26oL
bXcU98V+rLGLG5tRXouu0r1Wmzezi2Wd39fNzAcqBP8LIvZhRQQN8wpvmkA9du9cDUF8yHeoPfWp
15UoBqFKednszU4q6b4ZNq2RhRduNKT5kPMuni5w9kuAey+gEYZxPRYfMMTj/qiPOBZ7Op2K6EBk
ZODbp+N13YLptg7m2pse63YHrLZNtZu0LH06Q55GssP8v3TmM4o8zZMBjscSXcPBhFqMebkcTNWP
L+cdCWdEvL75IMHbjGZWX1Qw09qshizlzSdtaO2LhwziNGG9z/bj0y8bBEK7CG0M9MtIDl+kdUye
/ni3VJO4NvpRNAtzAm/9wVAnIxIJ8Nm2u3T7yHbyA96S5pepAWsN3gvs0p0Sm3psmJZAR8uk17Em
koT8mxfV6kcI13K9xMTOIwvXco2ZmbiqwfhQoU5UXSpLsxt666tkwze94ApQuJSptRRDriMOoNFV
dax2x9J3fbX3vOxYIL2G+m0afrB+i2bQfzdb8O+dXUVFk2GzR39EUcTTETomMVoHMwxLaGGvBPI0
0YZtYYCH2DY8vo5GQsG2XGYpeAV2Y9BAdS9YQMucsANRol/QHKWe04+/mnqQKMZsfE/bQvCIV7qj
olVT2F4nIaVrz8UYJFk24X5xpi4kg9F7DiSEvhlDFV3UJE1kl/WGLdtIkFo6PK+mqYbgIJolM1rb
SEZOEN4by3jlmhdTqasQIx57T3cOQ3PUs3QXGTJO0K2LBoGIihEiJABttF29PUa5qSom6QBt7MfH
YjcdjKBF+wZaf5EOdo/Sd+SGh3qDJ9yter2MU9S+4NFb0GIcqm9toCK3Q0+jvJYhQxNsCApJRlT9
g8au+eqG0+Jzp1Qhsy977Gy4+TdL439fJ8fKmhRuj6UxtQ/y+XIxg6gdwvMegP9iwe29ARHcHqoH
LiSyAdLot1MObnwls2WjrlsYqEyqeEBhfg79RG8Xwly9WmgSj0E6Y0R8+h7HuWQVG26MN0D/iyCs
okssKys5wpLpX5q09pz8QWHWoRwMyZXIf6u4X46mu+hCdvk4mZBFd506cpNOGaCQ4fjt3H7NevcE
bVzJRcAd4DsY2wCSjYenLs5PpunYg0oIhRzewbMcmsO8s3Yf695By+4rjvBpFkpYDvW88aXWaZNL
ReMVwRr1TiRimjT4p2Yls+ytuu4bWOF7jVmaUDA6jpiC91CXy/sTyEND3PO7AqNWGbiE8axIAmkY
vHV+18sV7le3QP94BmG9ACqOKh6d+2rHg+CxQTtL+R/unE3LX22v4P/VrmUDFyYLsjG7VdEPVdBK
Yilb/RVv9lK4S13cJBB+AoZhetCd4V0W5UkPNW84dAxce16/c5AbWf5kT5m0JWorBl+ji/0kEc3H
TFWB3obabvxR3im4WkJeUl4aT+33+YKNnQ/FL1mmfSsGB7KDpkwLt7oljj+MVWQx057HgHQoudw6
aEnSMcJqIlK1/AX3TlJfGcZdbEJGcacH8rVvveve/ALBmnJS0oIUKq5Zgu7ofU+pz0YnQJ4Iycw6
aHLPoXfMTj0DvVsjKJTakDo+mtbQQCAz7Rd6lPce43U7BFObGjBL0GYZQV16IEbr1WH1El3Vd+Wz
4rWoGMWX+tPgq7v5Ib2zZwgE3LTppeZzu5dey/zaPfdrBKNcSrWKmYOtwebPXopGwAM5OHiT5ShW
8bMtLfC8VHDOQIqeuVRp7CwRIHEClusEH6OP7ge7CzHjhidEC3tog6G8cC3IL99M1fwfnczmXYQq
q2OgqdR0xclEJ+7Qo5tqIzSr2+xCSaf5C9Rq7VMBl74fVKp9IAtrOw4yGCrk3QwiRnuO0dnD6Jp8
4XgGW16s3wz0OkdDNC8+jVWFHkzZ6dsKbNeYQtiFniOrrzXcG0tdLr+TxHKv20k1wqxzjb3KIva8
VOXykbt3tVAh+hpsHDaaAdSMstLrq+wa82RHoy9lU5/bPnWFJFyLBTPANT1buJ8oxGjM5VBdonfN
5y0rdoXedlR9UFmi7I/DbqybCYPdld8ezkdmL6w97wx69SOES7Jo4sYikNFFKD2HzqPW4QhBayws
ry1/2oFnhWGgIPHZMbs1/S60T52foaktu1UWv2t8ec/95m2G/DSK3o6L+Uph/9Fwr5C4x/5HTfm1
ddob6GvJxLS4m3q3aNc0dMfE88UQjTnXkioyc2D0/bCnZX9wZ/VX1c+7NKmuq6kIpoj8Ob/RWyEd
ijZgc8TQqIXZMvykVZydzE0xT1OGN3CuXSUN2uiIeyhSEp6H2dq9NYywe3k/DRhaAkw75xdRY57q
ypQJlm/5HlcFg6dumI7uim/cdo60JY1idM8SZz7qdqEHtJ2z36QctNulL6ns+bD53nM1SzXQbo46
9Mstvdo8RgYM7GUlpr72yTXvJcv2g7/4U4jX/H9IDG/FxbBADGJgxhO1ZuFMKNDTihiy+DgTHWaG
eBm/PzZ72dl7GYUXzXCNI1ztztDnKsnxsSDplXndpLtXaZzr+8rqnO/ZNMyeZU/K9djX8TFT8uGo
aJN+Ybf0d5MucRjnoCeqnUk7OW5shZ3JukNZOPcaEva7lLnavkpo7A29Q28qfTT27jj8Riaf3LoV
+YHHEsRBTOQNDczS7fRlmv2qVRK02EO13TRAF06rztZ2VQXeeMOdrX1f4M8ONRAARTWyRi7+b1O4
YJDuB8u3FqLux9lo/bwh0Jvov9YWpnB1Zt/TtJh245ixY9dEP/I8RRGoLmp/pC0UyE1U2malgWhA
tzy1bNT9KBp6L6tasPdCrxqEcEtH/6T19LNqaXcqMPefeAMBlb2p2Ch7xJk9egSyublnLqOZ+DoF
qWjjZs9KXei7D5wwQnQ0Rdimhv7xtwe5gfDakCpwmFoczfu+IRcjOqgl8fbmMTaRzMFdi94wsehC
40gni40jRpbr3P6Sz1/OL2IzkMO4/L8Agp9A6FCYSguANsyul8vM8kxwVPjJwcRD0Lg10SXD0/Zo
nKx9LhvwUKNhhn5pL+KdjHxNtlbhGlw0O52Yg59iNDvkk/zekNGmbvre1WKF84yOtCW2KEUiHf6p
PGUoJMvmUrdd1Arj/5F2XUty48j2ixhBA7pXmmK59lbzwpDUEr33/Pp70NqZZkPYwqzuw5gYRUxW
golE2nOYu5whLpmKBlqUZHIlXXWW9klTIy8E1S6m+12lzw95PQRzHjpTbR1kQ3Uz6cvlz8pNV7af
lYnPu9DGrN+EX2FdkeN0TwfQ18B40/3eN3brE4pjXrvTD4bg1REdMBOIx2ZsZLFGP2GvujGd4gIi
pSmKQXmv9kY5thMzhKQC7SGkJPNjpehBXlf7tnqWM3KO1dMUGsHl0/x9BR8t661ApgGDJ4BIA7XM
zHI1J71qvXp0sEzhVq6ROmuFmVviyLvwhNr9nRTkfn2FprZ3+VcIzpatdZZhheRXwo9YctVR9WsL
sOZggP3/CWGiE4LGq2nRozXnl7V7iDClNIsIJUWKMC4nt5dsmBbI6OQbNf2O4YNEESEXi2TQP98E
CqsRNWFE/WYbP2n5Y19/TzLBZLvAXVmMM0HWpcuNAhFGbuzn9JDMQl8iMnTGlyRyulYGtTv5uGCg
1e2e6pvmiaSO4VkPoNsbzvaxv8seohu8lyIkK5F+jAtJVskmJSZ6PJCVOVWzuEUu4nrkZj7bi8X6
C6mSuow6ZO1hfe2e09vx0N8o+9gL37TFqw4LGAyd3u0xVI6h9sNlW+dNGWyvNfuCA284NlSqYXpA
SAXMDBTnDMdyrH0TO+I+lOBAWUap0GiaDtD6uFtG7yij6ua9iKZc9Pqwg27NaGhFRB0wmv+Wu3ql
FwF0zYkC2iS2Tlh6ELklgY2yLJrVqq9GUeMTToPiYzgxCdYy3GGTFcHhpAMoCciw0SxqSlPL/y1i
1jWLyIDnUEyWoUdTRhIp6jwBKWn+QcqicAG2/VpMzYInZzbOetT4f2QtHyJptXfjUtR5kWedoAIY
Xik7mgyPTufRfkyEApuo4vFfbPNDGuOIpXGOqtyeJjzgkb5rD5gDhXWW6WH2e7cOhDVyvsP8kMc4
ZWPNTENKcKCo64KZwY3uO5TxaGFxXjEW+y0ZArqLJB6T5Ai2ZAVTdmggIiFmF3YUeczKxUYKXlg6
tq7UoQIbtLIc7BLA6Zc/IecCIolTdd3WgUgFWZ+/IP4D9nht7JqWi36d09Jx9HxZAucybCWwKG+D
3NRdq9mTtzQDnFmI5VIXKEVp6mB6RD20rb0+rYNkRR5pMuFQAV86BukwOY2+A2EevXQGiHBKH2/g
TnyfAB936m/yh/Zl+aJd1c/jc31feeRF8pQ3Efov9yNiMvxvycxbmBqFvUShhArWerPU50q+7evz
5aPlVVxxth8ymMdwaJeq6UpoB3SLZ/OVPJsv0TF6wvjN9IrC9218ws7+X9Nevqv2osVd3kP1STjz
GHZx2wD8BMLTg/Q6P07BcFVdjaf8JT/pd9lj9zhfGy95YDwRkUunR8d4uk+SGaNVS7ouFIaTZ4ao
bmsvafQwSItTjbvL5/uODnJBENtbARZhP0bRu/WM3ngeD8PdcNVdSdflS7jTr5Tj7GPA6X54aDH3
qgACRxZcT4ER6UyUrU2tZABpG8U49W7CDIp1XXUvl5UUfUd2SVdRcqmpaXbW+f2ZtE7+1hzLmzh2
+n2TOtJVdLuch0fgl8wAMs9Fk5q85xm1JAMQNPA/WOZhvGySKlZcqajWd74VhEHhR74eObpvI2dQ
v9nCx5nr8TD4gtV2jN3a779n+2bJKfBkZ3QgwYrl25YRRP87Aw7BsMlGBKPSUM6ZoqLt5RnZYrjJ
qtZ+rBi2M6BuJcDP4A31fpLFOLhynFbACaP9Z+EJpn0/tXbkBzNQvToQXjxOiPFJGOPTjGgabDPH
2RW2jU2Q/ECq5GTHduEY83RItE4QjnIv+uYgGf+GZnGGwA3KVXF9tWT1fmrbq3b24zB8vHwLRFbB
ODPbRD2riqBZbiSOlfzIp0rQO+GFL58Oj/VaYZgN6QJl6A4ZXVuLvehJAeJSscuvKlFPivup0ABT
FKLQjSHGc4TVKEsgbcZYyeCC1jC5H66NyG3cyCeHxkuv9Z/dW31vYfJLuBvFdVob0UxUqDVFnhUR
NUk58/vsL7sagnIVVTxEUphoMCkmaZYkKGiGX2vphNRfJw+XjYJX5MDU2MchMhdZAkM9tt+hCTZR
9yYpPdW6MuL6Zxb3rhUON2r5Zkw3ZfMAHFQHCFvukhylvHNmHf8KlPwlkbG+Wu6tDi5tadcvCoAA
lWHyLv9O3i6PBTAb1Msx3q/CtX2O4upW0YyCTnO0HpooNbreLnUFdEI8bdzyq+qtP8TjUdzb+SGV
MNXeakmLOX7/ArMOoFmwxJepMxirYxKBglxjNtBwUDAQjt4D862JGo2lDLApROLKjWSWN2Qyb/pk
3kV5E8RLI/ju/DdpI4/57m2n15ZU1JgCzV0DOEhr6SR+ElS2s+wULPJgV16UMwplMo5cws7kWOvQ
cRyceafvlMd0J/lW6Uw7skteE2HxjCrxW3CzUZJx5rkydXqcQ8kxBDrR/G22/ctmyb2hGwGM9x7K
hYQz1SgpMl+W0c3AOUrYZb0shm8c2JwDYBUx0a79bPxNPwOyy8LGJ6I1v1BUtGWL8s3Ox5e6yn7W
C7oxlwW+DzL8dnJAqDTQ6cDiBwsqNypd3RpgGfLM3ux/1tUQ7+oJG+pzaZATWdt233bG6Fnw+PfN
iripHVrRZDj3cDe/gXGyBWm7kTQlcHNq66jb3V6a0yPorv7kBd6IYW4eyvb5tBgQYwIhEIAK+TFS
hnPU1v/7Jg0gBT6OlLlxlR2GdVzhSA3tUa9fhuwcyd8ufzauvVO4Vhsbu0Q3mSd+nletiRqIiPPm
pGcS+GX+ZOoGapjIX/HmqjZri13ZwhRtLFVOyYvWHIwg2WfHfj+me7X4QrE22kCEsME3hA+RjCEs
S6T3UQWRah5qu0Yuz3FZ347WPAjMnptKb3RjTWGszdWYevgLw2oBGhLf5ggI91Y93hlt1bhdL+2l
KBU1qPiOcSOXMY1oBS8Empzv9Tu/uscAwj587J3qIJ97gBaZb5fNRHSe9M83+UE3DI1lLDjPavra
yr1ThMEyCWTQn/y7A/n4ZozrHQkmmNMIW6p5/YXAcRCUdC9rwc8L8Fhi/Byj4Bq7B48xizasV6ih
O6OnnOkA1i8ECHUvskAaXfymzUYU44BlEEcklQJRZoi/RsPJrMXvBzBMFGCrA1BPgr2cMRSR3fAD
6o1cxvLh6psqGyGXBMZRctLvkZ+5o4taVoRFVCGoBlXjkpqM/eu52eVdNtN6x+ITF5EeliWUI8B1
T6LpB64NbjRjTB4vWmLZMezDBBNN/XUhANEef1y2EJEMxs5TU42KOoUMDDkdDFKCBnhZ76dqfbos
h/9abpRhjL3MjbjKZXwm0HJgZD8LKDTIdOiFMyO8Di9QwTEHAzB1zTbY5kWeZlE19fAUuvOKs1Md
sH+4xdXs2L5yt9IdP8QG3rQXowfTb/+7bXxIZq4AMJ7Vzi4gWT4Oz3QJYnyxXT1I7ylE3/AiBFwR
yWNMX0WHoYzad00RZ/yk47bhW4LVneZRxbCvEKaAG+pvTpax/bxs6wLY0nhk0klxQjXMnCTuSelE
uhQ5hqEaXwVWw9fQtIgGH4bNAkaiQnI1i9N3rw+ihzeqYfSDahi+9u6yFxLq8Z3YhzzmypmDbuaL
Sk+UTHVQdDHZLaCw/tLVg2FiQ1SOV98CsEjmADvV+GY2mnDokfvAYqD6b5WZGwk0RlLXHW6kNj30
OmjPhmNKyKGKvkqSvM9bEfgLb3wa9+VDIHMzQ7WSrbCEQPmoqx6ynbPt/EX3/aKjdA2O4x0ARW8U
F9hgXQ3YIFHKI9KXyQ+UoQBkB/VyafsIxjpHIth9W/ZDv7ej1k064ZtIb8Xvt/RDXyYCtGvSEIkK
pEtvwzV9E6ddc2idYhcJQZFE2jE5uUmWVlneUQE1yS+7zNUSwwGWitOpX+p6du1KNHvIjSo+Pifb
aTGlUe7UHOoNaPmhbI1cXMQjwX80/jlBlienHSersSfkWihFeGDgvpmq+QScMNGbIbj979OBmyCs
pLljYUAO/VLAln6P+Qhivv4aHY1g/SLwNty3ncJa2Hg7DMIivcQKAMqNsfglDxC6bnQsT9WBLk6I
KFm4R7gRxTwVhRlqUTNDFJCSnLl5G4Z9lz0K9OEaH/ajEfsRmhQzN7uWx1ghC3IdOpFOObC6dXQp
IrDitk7vhw7dORglEOncmO1xES6G874fXerHZggQO/ALcBM33y9MsYZYAQ4d3w+gNuP7oHT3nXaG
e5d8A9qoINzlmf5WHnOzFaUpzVKHvGi8b7HvQPTcFRwpr8ywFcHcZxLGE9boIaL3sOe+Os3z4pde
vutjYKn+MOEtTSws78X4grxvuRHMNqF0JVuxnwbBuYYJNUMFvUjsmrHi1BNm3osGFLCipgLPUW5F
MjZalm1TjTZEUkoRkH0G+amE6aDLDghw3ROcrMBY2AZU1phmo3aQ9h+gcz8y3Hrf+/axQBNj2Ier
wFq4KeVWP/qLNubZVsBOtQxITM/Fc7QvUWhLJrc/0knAOtC+ZN8uq8gLLrbyqPlu5M2JTua8wp0H
VKR8UJtIOQ8AP3HNyFzOlmG8aFhL8UpEkA4hli2Qzlv2e4fY+M9t1JnAoh4bo+hRrMU7r+2WZ/pB
D9/TZztAyepJXBfmxhVbdRnvQxR9LPMFx0u9N4W06hW3aZwFzDj283wqjvEOSEnY5D/QYDUxEm8Q
ulluTXz7IxgXlMlGnJs1lE4PEZDzi2AG60Tr01URhORAj71fp0CpnVbY0eQ9JlvJjDOaUn0cqwyS
m9itMaUSHpYSeam8q7z8L1GqKLRlxi/NEqBd1/799oRB+j3fJYF5pfsGZZ7eq6ErcrUia2LfSqNQ
x3Vp3wUqOyAk7czUjfV3Ig+6rBo91OOVcBZH4CN+I0VJSGKCzv2XSVHU7PUUY5mtOEtBsRtOkmiy
QuABDfrnmxur67OmhQPkkUDbAZ2gcdENf11dgLGhW6dMzmUHwQsKNibDZjvhOKrGWmDbIVLqczia
X5bFvJlKVaSW6BgZRyR1bZGh4U9z8WSPlL8IRgQF4U2CGarKkw6pKMfgFmm2mjG+J23XtAwjXIbJ
Ta6jPZ0P1u4n2kW5+qNxwq2jMxjHM1rmqNbUrxvGDusjjoER0csfijsSstWHcSu1NVg1NlJQXoid
6lldnO55BfBA9Gy/TgGO08X+9uoTr8722h0dTBPnTYJgx2D8i7RGdR+p0NLuZwe7Ly7W1AOBmhwA
i08nyXiVetbqoaghY9WeMr3zo3K+iY3elcbY16rhdeqfqzxy5fBGwaBy2iWnpmqfhzAOmhWt0PEu
CvMgljpXKo7t+nr51/FDMcAlAgUA5IY2Y1NaPCUYOqCV/Lp6LSXtqhnqUxcOJ9meFker9Xx3WeB/
cbIWdrpszHao7JHbydjGS/mffKS6p/mBDrRPO2ivKcyQMB/hf+IPeczxz2paR6mKesvkNs+Umym6
szzi1M9kh8x4t5yEnQuBRDZ5VLW8ShIFEmm9mPx83yBPHRtrjdGb5tcBSD5FTp3eRjYdBw7y34fK
JpPYkDKJllORmIJ04iTfVxKmm7PoTu9NUeb6X56tD2mMRy/aNAVREqRhB/wx2g9B9SThVU4e6ZHW
gXQQFun4Tv1DIhNlxqUeZzH9iCQYGpdQHCU3mwCKNYHtKvPyJ3xKTzgly3fxH1IZFz8bU1YPIaTS
4Iu2S6Kjdv+rXfJvTJV7FzFwjOlRBZMSLDwjtnn6Ie/RRZ712rcB5oc9eCdRvgPqzGkaxbt8EblW
upHGfMRVTtNEoW3CCPg9fjyl+ZXRLJbgmRRJYT5cYyaZFJZ4s3qp2zVaNzgyyS3Bk8/3KYoOxkwg
QBLgtH0OMVYj7xspxoeiQxvjgfqU+kRrHBplWgpETEtCecyzseT1CBiE5pdh1Le0piLffq8O70Oi
gfl4+UsJxTEuLIsy1OI1iKNZXXgE/sGJqmcH6f5fqUc//W/e5O/j1GWZmUZZy96q5RCGCE7Qw3Sd
HAtXpqy6bn38F1gH3LutqugkAx8RgGWMIXY66DeUd3T6q+64uAgHdo07yg7x1O/01a9uIiEcEbeT
omyEMnY5rIU0hjqwgnVn8sdDcjSxu0a3b0WEi9zu4VYSvSGb8DfJhqJTEpm6rvE8IK5Zg+ZAE6dI
WLrhn6QOTDAEHLIiM0qFUkqqTkXVskhfVP2hCq/yQjAMJxLBaIMtYGPOaojI49JrldDRMMYKhhH/
sslz3Yb6oQn9GZtD0yw0x5UEDcJiRMOu6MDsnUaLQBfediqFP8LyP4AdLfzts5TIrmU9pfxB+k12
X9/WmtMeKPxh5k6pZ70132nmV+xiRGXH0F0C+TQ+zVfqCbSc3mV9+Sn25qcwV3ztpzYD/e3f4IQy
MORCLwrKn5T4RvJ0r30SPW/0f/nbLf8Qye45Llpc16sJkTSrH4JxrwXdQYyuwU9bNnKYCliFrdgS
rxqc5XHdJfvkaLtroB0pGp+YUoPvKzVQqcmmbgK3hPFd8jwrcjgB5XG0HWwyFtdAugB1pHxoFzca
8T1BslO6l78etZPfTnIjk9FwVFuz0Sl2bU5Gf5hMJx1+SFgpU9TRSeClm6fL8riXcCOP8ZiWGhsA
64FLKbI2KArtym7Xb4YtwPsTacV4k3bqunltVbwCsblDDuPMuY5J7yp243JyV2MdnF6rBBdfpBrj
X5R8HCTsY6FxNwKbZE1zP1JjRLSZKfhm/Mra5hDpL9m4mGpNJH1tcYj5GeCc++6v/DvWEe4Nb8A2
M9g/wQk5N4AElh25RjovWg/kK4pNIZA1KjQq/yw+n+pCKRacLiAeMdaxqrtay55M8EILgiNuaqB9
CGKME7QzWVmoOraLpe4YRagXhP0LNmqOIBwQFbu55TpdU1SwfmIEjbBFg6g30lhHHIa5DgAmhofW
H0DFFIIUTZTxcF8ICn9mAMFEBsv15/NbQDIXIdOCocR6clPlmuVVVpeIslVuTL4RwzwRehQigqWt
Cixlnxdf9ssdoCZvMzd34msVUFy0rh76omUrkXbMc9D3qqIUJWYFx3Hpjl1vY2m0jkV+i+8sgbGi
qvhm+CdzB4hW1lYjQQxdemoPXbC+0NxYfaUFz/JJ1KUWymPsI1E6uQMc9q/M2HwFE+uxf0kAaVYB
LxrdAiHxK9cgNwoyVpKZTdgUMyJZ7cYK5KvoKN+YQeSS/b+IY6k//O0V2MhiTGUJiynKUNx5T/vN
V8NV9r+UG5/pTqVYOW5haSOQMZICkBb2iPgFHiwMpmDe90c7qI8Ag/gjX/mPJMSWny/boM2KVZrI
4ubcVR56JFmYCBqC2LN9fXWKV+ux9Vc/PP1qKUNT0X1QeYcL3Fkw6CiWCmhMRlcw0eTyOmG5siG7
7KvqJifw6oJD3O28/Bo0vu54xBqSN17ZQQXYbORGYyAOsLlbgpufwUYXWiJrYzniZ4y7eUQbRgmG
Yw+obtr2Wm6H74DJk9THGt3ZAfVtyt4sitp4nmH7Cxh3bo/x2lrg2fQkrJ8A4lStRahVvJcJg9iA
fMP4LeawmEuKuQQQdpZYlFPNGIiLhpoYe3TGxy/GmgxPlyMZ7pzZVhhzQdO66YiRxzSTxs6VUnuF
crDJs4aM2saE0ir/Ba65IvQpBYe4yM2tZG3FM3c2I1q8THSzVD5miduuxgslNice7pFafVneqdT/
hRnxXhVsCqswZUDdmWyF0CTVQPomoV1ERTun1j4ctXdoPwuRR12dlgGlQ+2xV64ol3vkCTvw9Buy
vgoD96ZClz/pXtPnCz1C8SFV4TpiFXe192hvDRSxKG61vmUDYbP9/5z3h1wmcl3VQRsXArnNz+qr
tlO8HDU1k7L7FThrUHMJfRc309+qSj3LJs7T5HqWtLKh+TfUxaxpFOgBLcOKfBR3+3MriYld0eUn
vTRDEh1roPgt43i7EAekLsF8TO97VwZ9tAk+FIwbXAlnaunR/fZJgTMn6xaGRUC6zuipTrNZSLTS
5uUDOm3aHkRuaBcHK2pgYgRybsaKDP0feYy2S6G2caVAnnnTmSOguh6SfRdYHmqJ4XWPCo4O3C/U
ZiPh2ik3jFABRqmZFJobzYvPqoKRL40Bpwc0gW5sgWAYV9ZDNhidhWBwXrBJKef7qIhl4PVodqBV
TejEdWb4CE3XQJeX4mucDfooeCV5nhm4e5apERP7DmzHTAfNY2xr+FUp3p/UuJKrShDK8zJ2Dcy4
2Nsitg5m+c96R4oOhAipww5nV9WOMjf3sVY/5nbyusTWQZHSn1YrvwE3VYSEznMXGn0NgGWoaQZ7
4I2Wm1Zd91hWbVPT0UsC5I2uPbR699iZprDRyT1JuCYUdDGjYb5//82VleIwUyS0przQCAevJ3N9
P5kRVsb6Qen6k0FScjsNfestmJWOfcA7KqGLXT4t9fKyGa5KQBWnjmpkmE3Q1TARLNjwEmOgfwM5
UsVfv8E61no86/gAWLOubkn0iOpsIBUHYt8sSwxHJoQG4T3I4BBHcRR5FWV4+fzZh6TvOnTMsASK
cMtZY8yBYPn0qNmn77LtdIfphiK2JyKya661EZiUooBaCRjhn8XqS2wu2gyMkJak19OkWw5S89S3
6AHXYFgnRnOPOuqxLxAMXg4LuBpvRDMXPI8WdVJqXKU6OXfxg5QHeSHIVTVeRKlhAgjsCbhP8COf
1UPtS17sgaoHbz0+xm51Z59yTwvduvbSl+Sqcmen2GN+FzEmBSdpA8mj861N6eRX/eSmT/LJHNCy
FC2B8KIDTQeTHNoZGjwU872jBLuyo4Z13Ek+NPFPBYsSaANdq8t3OwOO0B8cNZizgBigm7Jp0E+x
uWvtbOtjlWBbG6RSfm6Fd8pU/6gsxb8shnulN2KYoNKKtXYFUTNs2JQdS22/SFEoqFdxnwVKAva3
KkwsOaTKIkkqVGn80dMRGvtYHnCkr3pQdxRG5yiaP+XW9rcSGRsySg1dmQUSAfF0xosfmNd0M6i5
VffC6IKXygLExkSpSCbg2WUyoHloUBG3YRULqMlj3dppJNzXUVP4qaU82lO0n0r73Pc1psSa6EpN
89a7/A25t/KfX4C+0GdTmeR+LJsCq9GgtfRzZfhiyNZ9Qfo/GnkFmZWChWgsoWIt9LMgdSZDQkY8
N/XaAUG/6dLZKaUm2cdjYtzaVlntBqUYT1UOZhRHbqzoqISo3ktL2/j6AK7A3ByiVGDCXLcPXA28
8MD0BT/95181ad0yVzocxlznkoc1OsPrVqt1ygJgW3IS6ljsLA5dOO0uHzu3gE4AgqGr2MOhY9Wf
BUtKlRSjhOcQaOi2s3rFHY3sFiv4l2BNvNd+K49RVLbLsI0byFOi0e3aN4vcgjIVr529T8m5zExU
gnc28s9siNxlWoOVAKac3MnYUxuTRGB1PM9BsGRqWAgHLKzgfdZetopo6LIIr21GXDIaz+2i3F8+
Ya7CGxGMc9LAPVtlKkSYYF4cjC+xaQV29W2WhGsTXGXw6gBFApi3SLI/KxNhLqSvRqqMv/ykQ89T
dR96FESiBfFKUdzlrijX491aRFEI1DUdS8EsZpta2bm12ohWWvWN5M+hco5FVFe8m7EVwaQe6O9g
vClp4dwVLSibm0F6G4E/umbrDsC57lhXh8sfTKQTPebNowWiI7lU9QYOIu9eqnmX18qdKWIj5dFB
YPYDCQ6W0wnOjlErJ2o8VDOkoMPpAnDUzWsv/zbuMzd+1v1fKw092mZvl5XjWuNGLKOc0fXNTDR8
sBlATHJZe30F4vs88s1O1Bt4762zSeNWReZyKeVgV9oCFbGPDiCVDq0dx8yB7CdhTDPyMV74V5Q5
SNN3lM6KohemK55S8E88JQ8AbwASz69aQeS1okFO4fkz19JK13YBnBIgQzxlJ3XArE/8aQ6W1keO
uZcBodSa5xj1kZ0oAuM+7NtzYVyuGhpj348QLR/ph++eKIswJiB89SQE/+L6BITZqMLbFhgPGDX7
vBpT6ImHfUiDjCxBWSVesxLfDLsrNeyCgWR7CzBITmGAiKMKNZfgWVy04tQaQyuIB/m/xrJRm0Ko
AVxy5mplfRKpA7WIYqwCNVptjyxm8nTZxvlvmgFUPrh28HCzybIUN3Jf6shptIVk7iDNiT9U5Bmz
upgfS7UfFkl9ORsx8TmEryh4Zl4xFPTRE6W2PFeiwzUCtA+b3fjHZ307QzLxsuvINXOge1fy/FLV
6s7MAO99WWVeVL8VxHzmSVurHpUb5NDxepX27Q8w4T0OquFPSRk6Qxp7l+XxnPJWHmPCZpGlo1VD
XqIe85L4Vl45Uf6tnFdHSxZHaYvdZYEiBRnLQXhqlcYExHIbcwvqV0O6Js161trxOJaRQDn+VzNl
DcRVGCRlF3kWe5x7uTVRAUoONjhHMY3trZPglVF5dwFlm3+kMBlwGqqlGmuQAmi88gdtGUVfjeMQ
pIvm/aJbwnBy3GKlJzpUB+mYxWAZ/JcsU/zP+fFbmJh4UIHTPxWo+6dn4y6+TfbtTfGXcVvv5Rvp
Tj+WKwq2kmfv9ds/QN0GEgyaueAHAtYb65+isUunZEKSY5D6qFjWs7w2pzBrv142H66CGzGMvZYT
iP5QiZi8eEUCjvFz0wfCa+WXSQpcmLY4t0maukmjd8FlwVxfpIOXV8Z2pYY4k5rBJpoI7bROe2q4
dMOPRDu5c/IdLWSig7OeKB7hZYFc493IY1xOpYNAvQN+upckmEJWBiyZDkdzbQXmy63QohmPIgJF
9NE1Jl9DylBYy6zgRM/rbrpWnNhDOvxsOMBfxfBN6JdCoFeuD9iIZG5MviR5lJYQGWGTRW0XZwVK
+xKubh2+pkokcKnUZbLRy1ZB5k5Ilp0nALrCnTDLXYfqXzGW90vU3KhmKzISnmYGCmGU0BWoWTrj
3TotK9uOzLgFGnmz5XhXmYNbICP2bBn0OVNU1e6ySq/lsALHBax9oa6grVMGs6kDwxsDXHl9Gozh
1pzNh8v2xG2iYeQPGYWMah0c4mcDXrBLX3XhiIZoCwzGObxeQxUklflyHfXFsZP71CnXwp1r+17L
itMoZad60XyitEGmZc8tCK4cm+h+ojSC8V+eqcNDg1IFdR3b0JhHr1L7yALcweqR+jqyLVfNEV/O
oyBmEUmh325zgddRknqLRCsYE8ed0QLy0r6tJFNgAjxr2+rCnHLSWmuhlwnKK/meTHlgra89RgrC
WlCZ5GqjAgsL+9Ogm2bpEiUj6yPsayyeYo5rECbYQC+MiuyaiAhebG7FzN6IYjzR0g1RDarlhaaj
IJpL/HL1MHYFcgxvOMh7SzuIxnZEyjEGURTGJHdUooQq5y5SH4y5HHZDfie4ErynG1MCNl1AB5If
WzWIlb5VwU+zYDZikA/zOTsah+qsYZ15hxxfA5+PeEyC203eCmWUU8zBXIxVX1BSxqr9rQxkD9/y
Ztdy6vvlIfX/bH/JNtCXUQnGtFV2l0/PEqvX1GFFzFV2gNbQzlXbC8ZkaWGR9bJbGYyX1bEapZoZ
ZFjhg5zCGOV2Z1T3Y7HX58qvLErgI3Ab3Cd5K5NJvVXFLqVFg0z9hoD/MTlaZ5p8GjusTYlbxPRV
uqQhEwBMVqup6wppJIj2oIzwLO8dKfB77AuXg+gv/00WWpdgjyVo/LPQ8qjulkXSVisyy34XBobb
XWFwB5ssWu4Q9IeFO6b081wSyHw+RZM6uY0gsPfaM4Xsn/fa/fsK7a78IZrw4l5vFOnA0QlKbJMd
AFTbErwOUw5h3XpYFsBnEgkvpWinTiSGcfhERrGusamY2Tr3C+WBlqdv6ZqJMN25hQAwgf2jEOP0
mwrcTEoNtxgpV+1SgOrK3slj4o8xmkRzdlymE2Bm9nJs73LJFvhn6i9++3Qb4fRmbt41uZvn1hqL
FTxxnRO32aFeTNcGeM2UpgJR3GLLRlE2oxoNOczyGbJ6b8idDI7yWO96FbwA32c37XaK2721uHxE
VO3nBVZbwUzIaDR2p1QmBJdZ4S7dW1erHoCunFA7APnZv/wucJ+FjxNl8RHSeRhbTFbic/bfc6DL
JuPPywK4zhKjU4CzRKkVAImfP9kQSxUCkHb1liJzTPurJmN9q8Kjmvix2TiVuTjmJJrP40b6iBT+
I/W3+TwtLMs+GRvqwOTcSWol0GLPAC6yhFLZmu2VpAVTae/md6KxE/5NBKgUyFoxmsBuc2Lad1Dr
EPqSAYXK5bjm57wUdkC4TtP6kMKcKulzPU71bkUiPvmUAHZZQ5DAygc7KP0hTJD5igIV7tyQ/SGT
ndFa0YFKZpCdwlEn+/omxFZIcVB88RFyb7lN4WVUEK3+trFgNchpK+qgG8mPOsAMl+BG10tfBvLx
ZePk28lGFHPXTDWxpiaFKDDmPivAxU38wqXRnnwen+nIV/RH5wgyDM3QsWCMQIWlxYjrJTfMAWGz
VCuJ065x7lRR6IfhfB1q846M1a6V1NvBTtDhMURATrwQdyue/YwN6FvztIF4IBuCJfcou9Fe2ScB
eRi8BEA+Qug8jov5JJA5Y2MOwfCspwiklajHCkGHKQLS6fvLn1IkhXnVS63Wpp5K0UoQxeiNF6XC
nSSRDDYIK1YLrR3IkIP8MHsKpk7Sh+yJzmUq/op6mCh64AXQn86O/qLNg1fGczOUBB+rB0lgVYHR
vAgo1FLe7X65r+7bn9zzTzKph9vIxHwZRmpjaiBVGAWp1DZ7BNTl7Wxa5S3Yf9OnOq/tE8k76TTH
Q16CgdKyBTmfUHPqJDa/YrKJWq42zrrxBx90uPNhPRmHtfLBu+0AF3Ovmb4Q2J7jVqE6EnMdoPYq
6t+fhVq6ZAwdfXp/pX/Knnyp9wOGXdBquMnd5Ntlm+U4uk/iGHvqSYiXOUcshezMrY23SQKk5Iyp
rvHxsiCen/skibEjq5TQUaGKycf8FkTmx9Qbv+l+9KhhxjS7Ce/pzoZAJj0sJlijeyjIWnTgEhvs
S2jm4SopKWJSOsmMzQZfrUCpNHjYiQ8mxc1eLsvjPLwYyMfoLnwqSj/slHbZGV06LjZGlLs+B9bf
CAgL8FSZhepdFkTPitUL/RkTS6UW5j1l5iztHIiVRdUuXii12Y1klVgJXqVCcHxcKVjswkIP2q2A
2v1sikAK7q2orRZPRx2tLMBbEjp/oMdGAmPs5lJFsT1DwmhmhzG3LSfGgywQwktcwViMUT1UXUHD
zBZvjLAZbbT44a3gwSQHtpf5+bAjjuJq/rJf+tvLWvHu1FYe473AvLqMsd4s3jLWYAwYotJXS83w
VH0B4p6SzqIQgucztgIZR7VYmNhPJSgoH23HwG7lijnnBUtDGDDACEP9w5YEdTe+aXwcKZPs5aG9
VF1So6pS49oC8560rYBskZfmffpsTJpXj521ZAu0WmrgTNW7eKdfGwpINylsofBhFX00JpxNCShG
jQbSKBl66aW7/vSjG+8UAHZ6/0fale3WjSvbLxIgiRpfKWlPnu04jvMiJOlE8zzr6++ic++xNs27
mc55aKCBAK5dVLFY41qLX+ymQ7V4WfZF1tYWpFrQku3lgYoD1UXuKk/OulSD2kNu0WLhV5ttf22n
laYmpjWIUTh+3IKZ47KFisbiz6RyJopRLPCSlQNKfjF27Y1A9bIG4xSWZ15V+/JlNEGMRLzpbs2w
FC8NKdiX++C+Njpz9hpFKNxXLaSvuZeiD6IHiGLuiufxwIinlJvpWN21zxW28WWRhdhu30+bs1s7
mmy1A9u771hPafvDiV4lByt6ArafkzNa4OhGaeV2C14chksOdEh/YEtuiOmjo7LPSjAHyp45oUxY
D6YDbDaKxn3MxjIaByyFOE4DQUJ279gZVW3ZJKfoLQV3vas54ArCDhIXKXShE7bZDEPtAgtgxdgr
UIL1tv4F+Nz68Q/wyGXyuIuh4j4YNsjlQb7o7Lvb3McGMB1PwEh9+LtyI9OM9ZLAFvhhnnsM3bnV
MhgGKzdWpwqTNWQfH8AHIUWEEFr/29Ag0EMNHCn3rKJb2mZmCcWK7iYDa6WBJkwKzzM7Fl2U8taK
VYlZCs1+I5I7S8D0WvNsYjtPde5d80uIocDLdi8TwJmgu1qJmjsQEGlV0A0geBn+SxU4n9HFSaIX
LiTMQ+wbOsa/ZANszMN/8EqbQ+J9w9hZs9WzQzox6872BORVcuwF4W3diOE8RFYjAKixZu7Hyfhc
KnobhEPheNWIxYjLH0X8giJLwYoCZgQ+wNQWQHGJVRb4TPNhcF5X2wms/ClO74bYohivBFbA6zQ1
V04vWxYQn+W7ZE5JM61apygg2ZnymyZKHKqs62md7du6Uylo3n1ia9+rbJWtTwufcddmkOysK8z3
mECYjeFAI4WZkCqndr/clnn0WujkZ95Ie5zCQoa2kcYZ5ZBEKMFFGfMaA3BHGUHs7IHD+A0AS+45
hBmpDhAZ8Pahjont8HPX0ZMQNR30kP3kG/oGCWX0K4wFa/mR3q5B/ycplCi23IrkkgC9I0NFapjr
uFOWHWCA9m6wnvICGSnBwMLyIguIRJ1zVGnflWQPwybtNrSeaE0IJeedthsBqOxZJxbUxn4NFoCe
2qgvLtH1H5QXmS68B9hK5jxz2kRmaEXQlT3eyzdycI4shp4+9XvZyrDITreiOI88uUvhTilE1c7X
Sv1UFFfraPhlKoPUEIWXWzmcY1bWZe7qBodpTJbtxZqJSGsoru0secpbtwSpaPhw2euInoKtRO5O
ABgtbRsQ/ALvN3l2nKigBtB5vctCRK2RMyPhnHVb5A5Z2fmx6nNzS3wrOhLwNQSW32NGqEbCGnl2
heaIVLTsRnC+Te3XOnItiF4g2vA02rrYNB+9OcBiMAqLMSWSt0/0ZOhAOicGIEOwDsQpW5hL71op
EsqmSa+rsvwRt86vRM9knRiZHE6zpTAw1lqyxNWJvlRDeex6+z4d3cfLH09sk+/qsMdjc8FbJw/N
XIeYXu+DtgJ7qBM3XlMrn5Ky0XZLFAeXBf4/fvM/EnlM33ROlblMUS+xn3CxA/dqMmj+ffYmFL/p
fJP56c9G0qEXvg2bj8aPAcxOMtcJCOd9U6NDwNARyKG4Ae1E7sW34E0PpCi74puHeUAM9zhYCOXc
F5bXXBMgXYtfqdW9lupXem9L1iz/H63eZXB+aylLO00HFpV/RU7+CozdzMOyEaYs2Xsw7uNTLtvx
EbvKd5GcCzNdpUQMA5GKCkiNZero0FU3Q5p9LcKplzgW4RXAjLVmoHMH0EdOmOq07qLZKzJ+bIQ8
dblSBhmg4l71ZpI5EuHn2ojiHKUTF322LBDlOs8mYLr7VDbeLOqXYYKdrWthTBPTS5yIxZ3HNiQQ
kTHsiNlFV87u8xxc5eRYDyPQnts2PADA8ZEMsE9XBlcl/HQYomcU7KAj5pej6yEFfHeCUpRSFAcA
WbY0JkZDtbEGbbg1Sq658ECxkEUc6GwAReHcrxSLpYx2CftfaufVacursMp9iScROv+3YBq1Gmy6
c/YPxJNqapTod56YmG/DRPUvNryp0pE9N9JZEeZ0PwQlG4mcRWap2RbhEiO7//F7Hqy/Khpa361U
CUwM6GN6CvBpRyv0kidZpUZ4ohvZnP2UACTJzRrRdF0BoWGpH8oeY4mXj1R44xCwu1ihxDaZzb0G
fQZ8RLOFjLY/1eZzpt6b7fNfiHBUrGqrGspeBveujU6MKRQdH20xdm7/ZOZPZDldFiG09I0ITosw
NFJrWRSAQ4XxtwoI+bRtm9Ok4FPB1UhKo8LP8i6MnwupTNKUmQFhkVN4odVSG6zYl/URuw7M1Foa
KE5UcCyfXyYyj5FZ2AkcobUqp76J8qsOQ/80d0btYDdFFIxptnpLRXpvMMvSoGG3aLIUVmgcm1/B
fTloCVjXEMafdAtVlIpi45QSnK5EW9G1Bk4EgNeQWeGZ5K61o9gorrnuG5prQnPDY/CjLjpFeneI
gPovDyNF6Ek4WBvzywBEAHUFl8uFSbGS3LEYBkq4J35zkzUUuwMvxb5DjxXAL14LihBw/Y17EDpc
NWDp8m05ipOwO0Kw047RBSw6YZ/g/ENj+NNYUwdTmdlsGH5TNIx1JVqo1Q8A2kOBgmZjpx7tuB5L
Skz8ylypSpu6YVFeV4Ui2/D46O8AkkoM8Nu5mE9Gi+v894y9EkWuWak+qeI5KPRu8Ed9yDwz676a
ZveQdMVhLTRZE+XjncKeAz4yxj0YfgrvI6K1Lu3YNsAuZTdBPw/eYn67bGSCL34ugvMRyYC2ycRE
jNXgOyjBKIvrZ+YQmKUahH1F5x7sZFX6aTKANVq8uFlFHaxcpEDzmIE3HxpgMoh3XW5ixw8w20br
TeP1GP6TEVcSBn10Z5qO/qWJgzA1FBq4n4ogKMFmSzP6k6Ue0R5+ztIyiId6lwyzf/lYPl7xrShc
wvPvbY+hYYZOO/pFErf3UZNaxzR23SCL5kailVgUK7oaOoBI+QU3tcA4oAakXF/TYgBnzHRcv+bL
/rI+AkMCfBMeMvSdXUvlx+tbrCpEYYujU9SUTsk1Qua/UWMjgbux8LNtu65QoyktWvaTN5cZjRQZ
5IvgIkIRC/vBBPA5hspOc5OmlV21KLY2jb5q9wMlNmbeGyO/H0xMXzT9a9EmQejMsoeH/fjzcAfm
sJHKhRz2EqWxBg/vo0OE7drKx+YtzfMXV/msEFkmysz4kjDuJO1GHZQ1QZ8+PZo7oKYcTEzRyJeL
xCbxfpKcS1PrxMlAFgsTz8lOmTvqFIYkMROKYMTPLkaYWR/o/GNN1hopUaKO2CwEqCJS97ktv/+F
YW9EcFpUmQ2WrmEdfdIrD+s0nUisHf47EZzb6Uu105QGWqjFqYzRy65lvOJC88KKK7bKANepGZxR
L3kXg1gXRm33lXNn1ZUzeWa3JNdxpC407OdUxTp1LtvDFNSrYNYbuZxZ5ySysdYBufqesQrVd25+
My8hjZ6Taxid5+zyhzECwLT379HBzyVzlmGFkxvOBi5UjY222YqpFi4nrf51+csJHww0BREpItf8
sIpl2g3mteN+9DvQ4V7FeVsdB8OtCorNkuVYJnH2+bJAQXMDeiGrVF0V4yl4ps4tPqxqa0jDDl/S
xfRi991dv2A73ZuWT1GXY/MdT6mzL5KrNpVJFj4jG8n6ueTY6Ky1xpoZOqFkp5Z+UlByYLy/mU6d
L/FVlAMgMN9jw+uvVEanF+8yFt7e4JM3HrlyykStFPYpo8disE+teqjIi9UMtIseq+nWyDR/UibK
RkEkooWeEhB2/yeaO+1+isuqS+HC6i+q534pigA9vt3QAlDVwRcAGXBIp87vf63B9MQQ9STy2Zl+
8NQb+dyZI+izozXB/emCKSAYz8jGV9sbA9UH+pV1KmTYSIKSIczL0gy0ggl2lRzO2+VDkY2zAW/H
hobyV7JjNAGzSc296pcnDKDcy9CnBY2Pc5Gc93PCNI7MFN4PkyasYkj89dBmXvTQ+IxRero2GHpf
goHgWnK8Qot+V5bPRaK1GJ0u10Y/KxJaFQegy4RTIzPfj0kW0w9EKlixQfHEZD5kY76JUSVZ1cF8
MUQNcJpj+iX3GbC/le0UYORmcsgImUTO90Xa6iJ/hETtaQiACItp2f7QgecM1YY/wV+UyeOMZl6L
plzjGWGz7c276BDnwJ9yA2fE/ViDhUEOS2+G8EVj040YBQRkmsHdDGcBDK8SVgiYZuJi/2Uit7FR
ai9dpOUHrU20YGiSL3i4v9dJHXoKQGOuYk0dAttOP63VktC4ipbd3M3VjQVkj0NUN8bx8vVlevO3
F8ASAMwDOCUDDDr/8lHUEVJVCWrv+U8zBUE6Ac+0/i3P3P0C4PNJsqomMuetOO5I9DRTh3GIR99K
EONj5S9vf5iD8Tf2jD4zww0CCBiwEc+16tO0chBGIOb6bH6x4SDiu/IALHcPefOnei9bU9PZz/5w
iphgVAFQi//4FDW1TKsZCTILYK98CZ8XzLQS33iYAgbZGu/KK+x2j6kX7lZP342PCGQsTzZrJBjj
RRlt8yM4J2VOICxT2Y+wn5rPatB52UN6p3h1MCSAnbF2hZ/cmfeXzUfQdTgTyhe8itSo3d7CW99j
idPADk3y4EzU8TufcYG4hhzOVBRPA8UeOxJYLHfA/XT+bZFjR5NmlcjirorPwATBsFOm0CoNWENY
99WDlqIAJrEo0SNrERQ9AG1k26hhnwtV7TwG/AoSO93CAkH05AJkaDSwOR9SQ8+p2n7vwLn5V2f7
LpSLiF0tXKeqwgdNj/VRwy5i6s9XjBgtPoQv8rqX8GHdKsm9Am03xfbM5I07sjNDmp2yn/iSBBu5
kdff5JhmuNJeLysp/JoGakkq6stwQJxMB9CjZm5DpprvR3eihSIrHwldjgkwdItg49/mC4iTlSQg
74KF1k0akHIxUaWsggn8kBIbEQtC/UIH6gd4tpmT2Dyi0ZJnumrlUAXBVxNVD7qeB6Md//v2Ja6c
pWk6aoKYZufx/iJMpWK/K4UcoC113oTRoQlDcTNcS78fNK8AHkhw+SuJr/lGJnteN7rpa5m6hYln
AiUNALjH3nqwjr8HPtS/oqs4V5G7bkOZD02XQ8VS/z5OKTVD17+skfBCbxTi7lZdTnOS95CQpo9p
ceMytsn+xgQYv7l0oGh6KeNMdojCV2Ijk7N1PSssJEaQyYjJmK8snqN95zdHgO/v/v3Gg6aD7QNr
jjYQkAFWev7Fklqd46UeAAg8d6BanQcVLGFj7YGrrJMYvqBQDVkuqlHYrNcAfcsdpqZk3RTN7fCW
AjDFsgFcB53PCJJANi3DAGN/jn9tt+K4c8Tist4qBOJUEvqlMYLLuXKjYOmy42UjEQVw2PMxMbOG
dgD45M/PcJrqPCYVgV7A6K4UD0FkRRv3eck+VfUom8wTZhlbcZwDIQ6WwdXcGEB+PgFbp098d1fu
kuwtFO8DY5dgXuHJCql6kJE5i9wwsBgA08lwUT7UXwcsx+XWCHCdxDG/ulg8oWiBSxpxolATI4+g
h8H2FMNXPD/NudHcJilNUNwYMEj3B0mVnepYvqYAX2c52J2kFyd0WluBnJ24LWB0Rybw98IWAG+8
9DtDnLXAtY6m7MtlaxF/PwwnAEBbxXYv3+VOJ6vSZwvy2JAa4AHpfK0dGOM441a0AD2NIYwAlCAS
KxXQbOBAQSFkoqyNkMjmvGXdrYaCNZMRQBraLqsCrX+agXm6x1inN4RUB68GI4NYPJJd9Q32JTrJ
lxVYD8pLQJaHnwFCNA/9CLbdoWnmdfCt2DyhaxXT2UwfLp+uTAanZFaa88iqwqA/Tj+VZfFpbf8i
UkD4DIw0MExhjJ4H86vXeCrRzocaZXeqmjSiTeekoI7vD5d1EdUcIYn11DGoADfNZb+Flpm66egD
2LCxX4tcodrPAM1cviQKwCZA8ONnuz46hYN8P0jkrM9kc5nwUipmo0fMqaFGxuo1BCMTCJ0ZyUPx
XRo5C5w1wV1HJoaZYzYqdH7rjYXoGI7Fdxu7arqvpsK8VtJZvU6LVropxP4W9zAwEHDAPWPOClQh
nANVahBXpK0yANmpfdLWeZfoyIPcIujL8kFLqiMwSr+PenhdWp0M+0Jkn2gisqzEBZgH793MgayT
MeCTmrW5z7rx1lKrp8tmI2Bg1OBc3mVwDi2xRsVKcshgS5Nl59sVzUr0KWnztXusHhkroX2j7rL7
OKJR5EcDxW3fYUzW8OxvcSArcAgoyc9/D2fGqzoAp7zC77Gf+i4ofmkgLCxOmPS8r1K/e42u+4DN
njGovfERtY2T8Xj5RJjC/AffHghny06R6msBAE6/mr7FaI8PbGlqvZ2WdX9ZkMiKt4JYOLmJf7s4
U9OhxKUxp8Z4zLAqeFrmBex3+CD/vl+0/cg8aRJCLEtdbOiUguZ8xlBF2xSSgI19l4/HZjtv9BvI
ark76YS2sjIsCt/NvmKNeqeb435tX8Zxvh8HO/ibo3sXxgVRaum4QBSwEK3Vo3a0MEjqm0aMkXFz
LiQvofgOvovi7n+ilQVZCYswCqTnY0911NAuayN0n2hPsYYR2nmAuzy3BJOU+px3UIfBHGMXnK4v
DO22OiIKfZHdMFErhWylcYfHuhngsgZvQqc4aLYW1glMMhFFQnuos/oZ97xebjWz/ORM89eo0GWQ
x1J1uSNNFTLP88p+QNB9rnfzYd3PqNGmYHaQT9SxW/TBLjdny2WZ2MldVqfB2bJVL3KV7addfND/
Jtg9O1QulCjWNumXATpV+s1QF5RhBF22ErEiSL2AC8zcBhfqttEw9amFSF4nV7X2y00/LeV9rcd+
vCwUcOcBkIRl1SJmCh8P710m9zgoSImUCk8QDHMKhltylexzPOsLcjAZJKfYKlAF0yxM5QAKlJOV
NFaiIDX6XQ5gRYjUz24YD1iFGuNf8EbgmQHFhwOWIBCs8fuNi6ko9dSGTBoquocOIxWB67U5appA
epABaQu/HaJoIC2jJKW+ZRVbV7/aeZElCiJ4GGG370H0a2GOU8pQwYz5w/fayOGsMGb4xqMDrRj/
lYv10CA8QiXqLojYi7u/vF0bgZxRKlNtjmq0UYyhtrVSRBexz9rI4YyDKPOkuDoUY1BA003o/1Bu
4kO9nw5SJCehzZumy5qfNprNnHsMo6EKl3IdAcIVUxDU+mrb3yUIPkDXTjWcpGIUVNdmusQjjYzk
y+VrLowKNuJ551h0TTa2EN8Cs7WKO+qOXw0AdF+WIj5QB8StgDxne8TMYjcWWVg6Q8nBh0uPqDUT
cMCBqSywf7HETnq1hUf6H2EIEc6FjRgWKFwdwtq5BAV0T4EEcYqAKF4XXyZzfCT2eIOFwdExU7os
mcRxCnUFxCYWIjAohxSJi+j0rF/cLB5QrU0bi2Iqh7rJY59ez4DD7e1H4IlQdJCoFY0A4CxloKVC
8VjRAMkhATIJ8nhOe3O2saWI5kJmZrsWJZ6ouVfTxhuKw1hqvm0/ubF2n4UPo9P4ks8sil6A+QQ4
DDRgDcy7nss2ur5oQBnF3Jz2JQ2xQtjsnePoQXz7TUVGGPmGBEhHFAhaGOZ0kDQRzBJyPmgIlbUr
NGfwZ7vOr5N4jGJvsdsp88au6D2373M6lKA6uqwq04RzfQDeZZPlusmkc3lD3JGpWuwI8A0ECbCr
AoH2oa9mGg6o0eDGWouszSk42zOJ3NlqfT/pHZNYEOuIVXpgu0+S7/fmbHitdB11Ax0hNQYTOGeU
Z5lu5imGYkNLx96Svhj3wA2O70m5WjeLHU/PTTgXgKrA9vxd7VbzKQrX1vS00RoOSo4JCsWx8+cx
JSrVU7XATr0ZF6PXVmN+SNY2uomAqWhimCNZ0bbO22lv5I66TwcTQA1RvmL8g2irTl0tz/e2WhSY
1FM7z3HX6pS5dvUPyQv4RC3UphsseFUvUVb+6Ot8fF2sFGCQypLNCl3DDn8eEMnKEegyyy16qdVt
twK4N7YYPJdFcP2NNcqPY2S1yUlD4p/QZu5Cjap6OODhGs3ysR/t7t9nRgYCAYwCs5UEDGafXxAL
5mobxYC4LRk12lTqboaJybytyDg3UvgAHxh2uZ6nkKKUFP0+L/uc3te7xsOMyWPfUhb7KjfGDoQa
O+lmGnsweBPayuZMqGiMPs5Z0b4Lqm9sa5ncMvxxEuSBIu2kCpJnBqyKyAo9CfNDZSYe01UrMEvu
t+6RxK89OvJWCjZAyb0QtRXZqDIm6TXMKGJz6/yzTZYzZ5OighIp0HaghdkZwA9Bkc1fdiEtfCv0
ncfa+C+l8o3pxFIL1utEQ/7JpGyMP/UxxIeVOJAdV/5cgSf236+NYWrxXVE+GqmjoXQzCyKbXEfC
9lVrG0kZQlTSPhPBRRxVnCVzlGlotr/BZjXefGUWWPT7DZxlTtQ8XnbVohcRpTuV7eeg647LfP71
CBicTaOHUmvyHO6LoNonGPh/0ndYqZWOzLA/xts/YHBtDGe7CPgJ9zAA/MBJEaOizJLXnjq+9qYs
MxNKwMPO0NXx0vL4XJYdZ8RYnN6PsVu3y3t3oLOSVpJ3VVQZM2xM02DdGhNqH8AO1CRv8maaeiQR
+X1ya+/Kp/IY4nPtlmDYhxiQc/f2GhgHew/I//4PyLfZrfpwlJtfwEXhVhxWPagFet+0/mnzx3r8
rBoPtfszJ4FS/og02SavIBY2kLViSwAozR/b7NngdKMzD4BNVsIHHEhJna4Hd/ys7yQWKXKSWLEC
IgxIbdF15GK0qUq1op1GEPeiTWYAfiAJegz3WLvy9Aec1zJpnEsOJ3NS+vZNWvbIpKV3GSiRjd34
VfH/JonHeuS7btz9buc+RffsTVp+jzcOASCbT+vu/gB/XfTFtrJYgrpJK1Ap1yy1hCzml8d/2jtQ
1CGviP4pcxofWNFWvyWf/suPx7mTwgCuqwu6KKzoq177qfPWq9+z/eHLH8ymCpKZs+NkR7BRkSRO
PZUapBl75QerXvWU7O2Tc5VInb/QUW6Pk7tw6wy2R62HrPTYAllwF516Gh2TT+vXP6i8C4oHZ4px
jlJRnFCpcghjVcjIQh/H2i/FU3SlHSwGs9B4oUvbbwhXnlCDz2mdeODRxpsnXYKVWREXWRdgaqrz
EL+EDYBhyHlfPBR4IgBIgvxUpZFfyctPQu3f3Cr4HhhRxvlnHbFUaSKHYNq3CVDSdK/0V5QLbS/5
1P0jP27hs+tsBHJWa5sK0cHrwwROv9YKrJKdlz/pR+tO85YCXLcyEBLhqWITykG6z0DLOA0VGzwT
RmTDe6dIA5yBxv2jVUjiadHaG2bV36VwakVOoq+VazG1UFx41XbseXcfyys36E+B/aA9Fihr5w/T
ixXop/m+6aks4RcrisoGAXqGBWDs80+p951rhxUUrZxxpzVYwCHP2iDzOqKYHljRbGHWwPaiyfkB
rKgCkJaV0cHe562hBYhc8GIDDjhpaFdbz4WBjW0n95rlS9i2r3H0Zawdv0LhyF2VQ1sjSEiv8ymO
6WV3yK4p/0hvfxfnM8berFDEQP5ta31xjfkaaz/3Y3JTj0qLhc+19sHROkuECgZF0bfAwB1mFEzs
vPGnEaV1r2eLbvrR5+hWw5AJA4zLWxrddBhQZcXO9Kcq6zkJpiPOpXK6TgmWRhW0ifHcNN+WX5OH
pDV5Kx27GJDQwZn4ydgNd/Kg8mMkdC6Y85VdFad2akDw/6GHTRhql6OHsd9//i3PxXCWrA0gni4X
YvoAtR9qOk8a5vQjEgJ6oLTC/arrswwSQ7AKzmTi6jBiQPwPd4HV2Db1bl1NvG/ZIzmMh2Fnn6wr
eRgkPsN3QdwFWl1ndFJ7YYJ+F8UxTB3oB+mc4ccHGwqBXxyUHwZIMQjn99Y2L0g9TyZGUBmkArA+
6yDBMgnY4u5SaY740S0waQBNVLFkzUbYzp3PHI/WSFzMIRj7/pj76VMRdB2Dad0naD0l98XreqNS
9aV8lgZ6H5+wM9H8XkdRRI1q9Z3pzz8WD8J3sY8m4pfi2tqlgevLVs1Exvk2GoQRdQsYKlxcSVKb
YHgtt/x1jDzXXg/An/+Jne1DpsoaG8zm+HuwFcV9wnCI61ZpEwsVMEIosH2+jFb3+bLf/PhqgFca
LQbjf9Xh7H5Bp7ero8zyMYD9aBj2VWJZT3UxHv5CDGCN8QijEI6bdm4fY42iWVTh1Jrc9dI23/XL
VwJSs/9OCmeFGuBsdMWFlHJZrqfRfmmS+DtGPf65LEbogB1QHznol2ioU3CHZrpD2oaYT2NBDHYC
PCyKwV8kaVAsO/PU7/P9AOJcL1ypVVBZnPjxpcMX2wjnHIhWZWk7YK3dj6YkWK3PSXnn9B1qlxrG
6b9f1lRoHRtZ3EvjGGGHSjKTZS07o25PGvkxyVg2ZEK4VyVymhX1UAc05u7kFfrVZIFyaby/rIkg
qWDHZrrYYQElIQb8zi1wWWYnJ6X72+9ON287WYC4j8GzKLu3giAXsjDqiiYTVpbQgTiXBWQJI7bT
CPnD2yqHRllqlnk5K5jtpivZ6ohgmgny8GYhgLdQiOHRVt01z7GG2loICFRACQIYW31svkYn676Z
Kmq/INH+ORqVBzqr+wTj7Wx7Z7wpb7qrsVQf/qLxhZ8DwnosCmiggOTbLxU6iXGczPApb6gf6V1b
Bz0dAzYs2jk7yYdlRQrOSzIweobdDq4Pm3ctVgu0Fl0dDD/WM7ouzidQNWe68oRfcOxXMO5Mn9sI
1HxENkcp+swA2jHR5ADfDoyL+8yJPulAfnKJvzygWHMsd5VnHcnNDJQ8VJmP0hEW9vd4TbfyuJsP
LJolSmab+MrB2euBDWzMxxIDj4wgu9VPul/ve1kPXzBgCa+9UZJzAQ3ujV5FUDK9bnKqHKsAWy3X
0z5+cvzVpO2vOcC8zpVUWfaOXlKW8wqgnUObunTIW1N//sSwatvA+sKw3hOfyLyDIIg405J7n2wr
xtox4Bb9BqN3RtDtmX+YPQWhPPac5ck+O7WP2rlgR8UiFHwS543idsydpQlhOonh58XPqj7Y49Ok
t57kdkgEfVintuZizhQFnw+bT2pArsiuA604eGiotqA4lQbg/i6pbIVO4NM1TC+ryPTRA0YDGvpv
ykUg/kgVDZQqfopZwtHYazUQTtGPvKydIOo8k8LZSB5Zc24BZ8IvlRZ4MTbe4BGog8CzM+bxVPdG
6iel4l8WKsCVx43Y6MbZStR1DR5b6Ma2prvb/mn5WXnOK+KaXyt6gsDWCL3lEW9Z+Cgb0xB6gI1o
zmzIBGBcl0Bhpfhq2w9mIcOiEmW0G+U+DjQCz9FCgmkgtDFdalOTpbRo9XQVBvNqGhQoZsq0kgrl
KsODWg/YDsGJmndZ4qGR0B67fQgoXOPVwBwPanDaN8DTSoo2opwPurJ5auw2gL6WO00L49RNNXUG
ns0pMK/Xg44SMQnUF9ltEL8U75J4bM7YseNw0VuwdqMdycieA0BMJTdk3w0e43oonqTdJtGziO4u
3mG0CKAfdwPBgbwaVYVnkWVkGpvzChjwC5gOjpfvg9Ambew9YznbRTGES4ha9PFrt4HF1BXegxR7
704sr3kIHcpGCpcLdYmGoXcVzc31x+/t2GJ+o5WeduPn+rHGmxAGsjOUacb+fePEkoFUhqJDZjNk
tC5/Walsr0amFfeih+gCpVmNs0uWIPrWfF6C7rZ+guVjx+QLJkYAhtDdywssMsU424j6LFeIxRTD
HiIZClrKBuwFSQpyvXej4DzzVLepsTA30kUzNZSr2n5s7ZWGWec15PmyAQpmKOGQHewxA8gC+zt8
J1LHskLvpjlzyAYG5arIY3PE7CqHPZW7K6FuG3HcRxvNvjC7monTIrrkiae7cZDEIAbMwUkRJrvL
6r2Vnj7ECgwmDmkzVjH4wi52wpUFDUDDb7tkr0/Z4pVG/1CnZkwdp5o9e+4PsNAXrVOuw9i+IaUR
e+WQ/MAI9w8M1bWeZXevoTavwIoPr4cqXinjNNTT8GRVae4tQ+7QVUGjOKr6nVMC7wpRdesZUZ57
szW9Nqr6i8T1RGuzPo4NGI4RPACRxZxIvb+srdhVYusE/GAmggd+aB9U5oT0A6IiNsw5zT65Zttm
je8+GAnVS/oHPQlhqLkRyT0/XWVH5RRBpAqcAaRP++rZ+U0s9PhXQ52w1o00zl8qbuxOWg9prOHU
3ZZ32LoHw6PuWy//fhfxXBTnNKuUKEUbQtSwJFiwaDOqmcoiCcLEz+hGIc5NRp1tJ3oZM4Uwgos0
aMSg73Qtd1vCi7cRxF08dyzixAWWqp8q6k2jKGBCN29bq9gvyvKQqoNsPZy9/x8u3kYe5ybLak4q
c377Utifvse6xRrTfOcGwCX046v527wCE5e1d5urQb6xIMxJ2CqpjolC9EM58f2kGEpiINhbTm/w
F7sQq8DjKQMZaLt3fVUyaSHO9DbyOJ+dK5FJBuCj++6T1V8zlIToq+Njai47VEfQgr7ovv4H7lQw
1cSs9F1PLp5u507NYyY3+ew8hKdub982KHcuNAPJRB5MqI2npiwvEj6BG6Fc7LfqCWCUWSQ9utha
OLRH8xAeAWZYfMH4XnV0T2tH5c1Ima58Opa5TZyWPcTmx/5IvusGZZ10bLSODFhL3zF1bVXygogf
yHdl32ZsNoFMm3Tm3LuQyuYTiJ/vsr31ia3vYvjugNLyZRcuvqb/+Z787mChu2BcbBDNF3W8j6Ob
cl09Nu64dBpNwlqiHLv0Hy/puzTOx/WOmVdFCd3cOcUSNGi+4m9L3Up0EpUPt0aqc05OnVx7XjSI
Ka/na/cKyMAUED+e9vkPWKHYxb6kEu/nBlttpgwHyMrLDAQAe4A11YdDCkTa5xV7gMVuOPTuY2VL
1BQm1BtD4VzOUpR52DfQ0tQ/6/GhLL9hWdiPbFRD5jJQpofLliJzOTrnckI1jwDjAHnxEUsOATqX
N92z9Yr7iB39fh9/DSPqSsc1ZVpyDmfQF6x/2ZA6lqPXpD+TGUPAgKqNlTqYzGPZyDBvpNee8zaV
1kcqCE+hZ0KR3lqgOI8C44hOcYqi8AMrjNpH6elKHhB+vMtVI7VyVEhlI44GhrviXYKBEmDyAlAo
2umyB0QX2C3bhNTeeP4ADYt/37gZXSnNKo8QGJO7ElijDDWPfP2ddGJ4RfI6ixz4RhgfJ4aRmqR1
AmF5kqb32I3WdS8dSTpI/IvImyGtwAo0G9zElMy5UlExm0ZIQObUY4sjrTqvxmR3MwRKcldksoKW
yJlthXE3vzWqZS0bi/hztATEnnzNeZCy3AlPTteAY4m5ULA/cOHuRMD63SgQQrTbdfjmlt8u32pR
2IRlvf/8fWYmGzMoGrXC9Aj+fp0W3uTGflslVGu/VvONOV4ZQOc0ysNlkcJz24jkHoFVCQfbbiEy
T5VjDgQTNAL3LvAHLouRnRxnC0tKRmueIKZTB6rPr1GpyuISmSacBUzWoPXmAhFYRcfSYU6LR7YT
GO2Vm+5HfIsaP4bgpA0r0Yuz/WSc358iklflCKmR47XhTQgOC3D+xL51j4GptvGUxVNqbw10jOrL
Kv1i2Yy11rABrOpw5tLoi6aijItSeN5RPSS0Wp9DgEXM8P2XP5/wbAlGQnGLTYB8cP7JAVNNCRh4
4pdTD9z5djB3QHyOr5zYkdVRhZbyLoov+GVzvroxMObwxPwPade1JDeObL+IETSge6Ut115tpBeG
LL33/Pp7UNqZZqG5BV3tvOxEzEZnJZhIpD3nrWwki+g8HqPNiMRYiWCuMRH0TjOozastMuQEve6X
IkZ5JcFXjH+ZGtyhqnpVoNoFtwG+VVxcy2a+GfptQTNT9fSlcSMtsltRv8dgmDMmkRsCOH8SNbvs
DRhOvL/+EXkny1z1ItLk0mhUxTFMrJPqsxXnPNBDjp1ozDUfpBq8vzHVzvClABhgwue0er2uxsZc
Oxqjq8/HXPRMBe2OjsUK1DkMP/ohA/A1xQNtYh+3fCvmO5r80EkCApRNyZL2+j3v4m2qCYwN+jOw
I8dOMcRmGCdzIcObtV17qFKCUeIxFHyNjJ1/XdvNj7YSxSi7BLmxZIuCm9fVlllEh67lJTk8bRgX
ps+kT5QM2jTqSaoSRySjHYkix4Vs3zq8m1jFMlDrZi9216O1PcQIB/RYfwsBvoDGsNsq2ZvQjZIb
y5UfqxLqLJNxTML+p96nvK4FvddsdoD5j39/AXPv27rJlHbAWXZxaMdjZSv156IVbBJrVlx/acC/
LSIw0U2gvbfKr+sfcjNiX0tnbn4TF2VCBly/ZD9mB+MhAjfPAatIzlRhl3bGLJsp7suYNsFcjuit
cBYYfXSuAjBsAPy5jCvAPtNoc4o6aHeeqkjd8jnHUnnj0nAW4Gh/dT9W8hiLCiJlqcMZrdM6wg60
odWnYS4crOvyznTTm64EMVmQWA/YoaQ9WvGge5lT2g2WWbCEccPTaCvxWZ8gk/goGI2VzQJdZ7I0
npmZj6IWfCJy6Eid+UQMwI2mvcaJBjev/ko55tFVGykYZxnKGaS8qYfxMwbOH69bxubVfxfBYtRG
wDEF4wVEkLy1ij46AEDIEWWOIltTX5Q55x/7M5iLl8dxb5QxxNB2YYQFMdlST5TDBlkjkIJ07Hoc
2zvxFdNfPK9Db9WHO78Szdw61NknhfQQTU1fcmK3igGGRkkgUWXVbOHT9QPdfpxW8phHVhyFFikC
DGV462ILE27Kd9OS3RgM3xoqgoZiR1871F2/Yw4cxYjMT0or4XHibWZeqx/BPsNYFwJ/HJRuxMju
lNzK9BgEKhMmLb+rGCa/rjPHTg3GuwB3fs4HIH84ihC/yYp0A4Kg/K+ie4xomViBODOOXLqwqIgw
N6hQF+YtQIbVbOkY7NXb0RM9xZat5CHzS45e25fjXSSj15iQcgKOHGp/RnXQm9AtwhrDUE/XT2+z
bYORt381Y5zlnPQd+PGgGa1ZDfsC+LoxtkgIag3aEVuxnIEdnlaMyzSCHF3TFuJa2rAC8Ix5ing6
beaxGl4aIqmYYmM3R/RSVGI5weRTrCqvARFaawjyG00IjuZoAgi6ADDMNN8EifqZc5jbtvgumbH8
2swzMrRIVCjcou6NN0trq50Fcnh7wejeNFni4PEWZXhCGUMp0mHRwxlCUU59agTza53ymns8EYyR
EK1Guxu1AWdQ5Z/SDC5bYeHVhbYt4/3sGMtQJTKmJIKMJq39VLtv1NLVcX7XP9GmFExu6XQrVUS9
6/IiL4NYRAl91fT4VBQ3Vf2dtJwC12bVHuA5/8pgXs5OMJc2jWHjRMVu1hICjFtW94BZcrFqPttA
+ZkxU9Xda92S7qdgFt7G0ITFZHnE0Xb7dr//FHaTv0rVqlYUqKs+hbfBIT0EjrzvPfFtQaA37jT3
+uluthQxuQIgTPwDZ8s8tQIphBIlHdTBAhNbRumpyNVbkej3Qxl9yUAKPpWg4ih6awH7wHXZZ3ac
D2/tSjbz1ooLcGfCEbKbalmscoxu0qF8KJRadwQQelpBVX6uwiC15lG77c1yv6jdg64vyG3U2y7V
P7e9/KlGRcNCidJF/+4otRoa5jqxgLjgRYliOEk1fcfQZYkp8ebzoqbgyJm7277o77LJeIknI3Gi
rgbzx5j+SvQIUMM1GKab59nIb2d9uc9K+ssyyVIEDUOnIUmsJTcap4uq0htKgvkp1DQ4J7NtBTBH
jCtiQRlWf2n0oIPuF71A7D/ayhv0dUq495cJoOaKPT3Hd+m3659iM9kygVIBHF1g9oDr/lKgGAdg
iNEj1UnNJxlf2zQfaD9CIMteDgDtAcpvtcj3taId0W/iECxsOau1cMYGkzaqBzNKVKfEJLMCNte4
5oC90vNiLW0tgbG0qJanpFBiSMh+xskIeJrQXcKHKuSEANxzVC7PsVbT0igbCEr22X33RLeTW3AZ
z5/4Hc4tx7jWiXm6ysEog0yioox0L8uLM4zP6shTaCs0XEuhv2JVYgYXZyTLHaTQUDwNrdGvv0hH
4zPCDyxgEK/G6o/8TRi5OeHm8OdaMnMHaq1K+liFZLp1F/ySgPWS2TeyW/u6W/2qXoK77Lb+IVpA
QN9zbgPvaJmXrWozLRoTGGRwM53KQ3TXdLcYDkDKXfn1a/ITrALmJ15TZ9NGgU6HURwRs/Us/p4c
0P8A/w9azvxbnKpHAGdg+Mfci0byxlGQmuGH+7CSxZwt8Bi7uZ2gIB2sLX5MT4kjwFAXO8US4M0f
7O3zBDInijU2QR9KKCc/tL+ye4KvSCfH+t6u9wodlXSua7ixJkx95/tpMmFDuHRjOvXQ0AAejr94
5W18Cwgl0UeMAouSPMlRY4vC1dROKmDF/kH0KKEOd+KWpzkTWyhqp4+dCTMmiCF8SvwUObFdwIBR
dfwT1iDqLa98W7ZdV8VJOAg6jrotJL+IZVuaf8gqTjsjXkm+U+LFUXgsSO82neJfP/bN9uvq2Anj
yqsqyKWlxrFnpwZrDL+qfe4CZ9Guvyvz3eBSjGjep968rO9fmmUsMvMAVaMW+kbTa1k+xkDyJhPn
hdosxoHuHvhNBKO+GJi7dINKE2iVbAqYtFAMS63r1GqANdXEptcLuQ30Y3DGAWY/fJb0+K5HdzsX
EjtDxFKHXhVpj2Jecix889Fc/SLmCscNqE7NFL8ojsbIleKq35elTjgfdPNwV1KYe6uoVZ+JM+IC
UiZok93q6dNAOI/zeUD6g8VqKjD2sRGMOUTm0SS1liE6CzB26cxugfrVL1r0DDCmU7u9C/BMG4um
WPurXtR5QQQEnFxkZxivCxMLFWA+ytRWQgCwf4kSYGJxRGFR1Y2GJB245THqUg12po8+uFOsVFBw
BIo1LV8W8KMXc+f1KmDqK2BupRknJ9k4ePwCciYkxGqXxhhcN5Cs1IHc5oAE41gTxR6E4VAgD7l+
YTesCGJ0ujuCtWvAal3adWVEmdw1CnHk+qikN33LG+ehfpb5thcCGDOdE9Btg4GVOGHW33UETC9y
6OuF4faK+CIBnBrYMdZ1nf7L13tXijHatCuCvgJkEp7voH6h4xHY13Pk7g0VNCf0uHvRm98KmGSY
HaQo7uxcvpCKehy0Bq3IqN91Lz4kkt0ZD3TrINqJR9LfB3YqcCOk8wjbh7NdyWXuDZZHwnzEUiTk
gr1X3KmeugfC3X455rghlM0w9IdfNUjd3yjsJm/mdStLkSnLNdJBuERwCF0aTxCVYtliWQ/yRbu6
p+OoyQtNURpwN/RHHlTZeZzto77v8hh9QSaOTnIAfY2b+HFurR5kAHQrr9oJk1tnnvRLsUUomp2J
I2LAQoSWcK9/+hvzWqlN79QqJI5btE3aBWoD2tTG/PcTXYPP90C39gufpzQND67pzFzQCVn7GDXQ
+TeIAYWXpgC4vJLUVuJy8S2Ze5pH5lKQCXLEA0iZz6D8BhjYGlvc8dZYtu/n6gCZ+ymbg5BNJg7w
nFMcJStxBkt8qvcgX0ss3glyVWNCwaJI1awH7R5Uww3B3aD1fNlLMHX6N5Wki2Nkor0grSqjBiAd
bEP1ujvUEa3JVg5wA1Zh80qzvINkW6Sk1aW0xNIVNIt3+uvvTevgDmgouIA81rOtGGitm8bGdiRZ
JkwzgR7vLvCHT7roKKa3vGrIBDVPk2xQN5S9JcV2yq2Ybu2tXchmXE1DGqiJtS+4mvPigI3winLU
CH4C1K/C79AZ4fWCtuKSC6GMvxFDoI6qFYTSLIkue5OwtIdd5Y1AG5NLO9g37ugUbviZguEpezN9
GUqgG4NBDf8/FXtnd1ywESrzij9gJyb0dOzHivpAYKq6Q2BRHtnKXX7NmBgnrzEf3Y0nkHFAgjZp
gtpDYOOgHhSDm1hwey/9RN9SAeE8zxPRy39NQcYRNWVbo/wFm+7Jk7Do35o+/6Zo6ddZiX8Z44/r
vnyr/XbxiRlX1AVYX42oXWV7881EaG96iWBjPtYRQqtxRU/SrcqtgUc/hIdodEXDirGcwwWR5Lh5
tspdV5I55QG0ptPqiFewHim5/7vrZeFohXyQphB8g3C9kxMfaQtcsLUnE3197Hp/vn66vACBrSo2
epQvWFCmjxf5RXPt5QwNK2O1qPyD7dat/S1ZVLHoDUhqClPAeAk9iIK0iUQECFn+Jauib+NSWMWY
IHg+aA0GnIfIqpXFK9LKlbPIjiLRVo1Dbb5GrQ6mNBSHMXbaBS2qBqOFFMvpct2vw8kmNQpPyynH
5Me8fM9QLpeeEPU5eVmDXrO10uRFzgtLiTSHc4b0N3+4DypdR9MlA1OkTGW2bciIsqhEPd/k9Lft
F1pTpNYxpThGbixLr9c1cayTDydRTUBg6nTn0Q/Q4k1WnN6myhPZp3s6Pq2odr48xt2Rd/O3n7OV
qsznk4eszHAKmBZHx7YAb1xt0SLR7CluKcBeeJHBZm6ioUyEtB7IRiLzWBO1m5s4mnHppvJLUGdu
ofU2Jo0sIZd2IUE8a/AoHLcdzrvMcz9mFTxqalZPujDhAoZIaZfAjsbQ1qTSzVXDyuTJqUD/pCTo
QgZACSx7v60aO5ifgyg8YB/wLsXeYCcNh0aV7qquvRHK2ItMcXfd6jYzmtWvZKwgbbO0MoFo7pRa
FTgaOgJOFQjIJ8oid6+L2sxiUDJSQcOGBSzzHHasTkQ11aKRZpFCuABq+W0qLXx8L/6SngtHio/H
JsL4BQWjaL9FKZ8nlMbrrMmbgEDHNoZmAFGLeQMiRR2nsJfpDwA3+4/qKfKAX2jrSN4yN3/ik1ps
+sW1RCYilaRQKWqMvDnT24RlDGmH4quCJaxz5vSM9VZOD38zfFoLZCw9NBTQ8lYQSMMnWbOS8FkE
1BAmIKkniTs7DZ/7H/xnbau9CPTsf8+WhQzrlXhEYgHBxSkEr0a3+77Y3S0/f9l6P9dyGINVUkwQ
hAnkDB62vXYUW5d4yYHnora841oM46FSw8yjTpE0R1WA/qj0VpdUVi+iqhBnnHuxcQVRCpOAeaMh
vUYdCla7uhZd2oYNUWIMckrFaPWt7AP/8B6vAe+R3jB/DddPQaEL0OpI5C8FTWVaK4WRK9gMqvbp
Ef1Qp/dAD32ek0HV4MjxLVvWfyGQsX5UAJVhGkqMoYPecXEkC+RJFH5Vxxo5CkJ/1324kMiYvzRO
IljcoSI1fyrxN/WPiO5V7Gm85ZyNiBnQhmg/4KsBJ4otHpat0i4GgbSOLsk3du93Rx1o5xQTP8K8
v8tNCjbMEtBXtIZHkaA+YMAYRbdkSqIBHegQPHReeRztak/c4bU6tm/y93r/J/CKW881ED1MQJOi
wicZbGQSZioY6+tedozZAGNDMeYvUlSQOz2q0WCJkuFUzYPhRZ0Yn1ow21ulUMl2GYrpS1PP4sP1
d2Qjb7j4NYwHKBNjIsMwyk6cTBaYx/ahvq/UT2aH1e+qtq8L2zzwlerM5WwQW6KMPchOFFV2o8WW
kZfHbmpsGdhf10Vt+gEALmA0A5i6GB+/vJ6REZBGAP6V00YYO5nkUz23n7K+4gFk0L/DvIJwNOCA
VUDSrWHw+FKOEYCVUEqIjMrF/JK7uR+e1INsyUc+JNNWJeFCFr1BK9+WR6mqCi1kAQv5tHxX0AW8
pUzx+m2472OrAxK0JZ/4CzDbJquDNwYXEyqyUC2A4mg7KZZwmFjP1ez2hqY/w8H0C7e4+ZvyDNR8
l8Z41kSJkolEkPZ7KzBzDKz7CG6D4hMqXfh3bkWWJgMfP6IuncGuFPCsXx5sXZnYKqUSB49W8Yy9
4pt+aMs7Lr/ZppPDnYfJAM9SOfdfV58w0juwZQUB1a06zW5k00klikCK6uQDP1TfCiTAUvouj75i
K3mLMQU6gGll1D0GZwJoUeqXJ8C5HnlnuBFJQJCO8iQCQmCBMLaJUCaqgsqQzwVXWghVgJvPp6Pb
enWx2QC4NxWNF5UdcV7GvEnTtkWjqzEPqtHusEXw67rn4IlgbrQy1mGDDAdztgOqgUCN7tv9dQlb
MxraWgvmsDRd7HVjgBbnbPGFIvNNO2L1Tj1YFNCguM1c2nDJ9uUrR/SWX1QB0IVMH3nxBz4m7GYM
dZpDO/BsnYnpQ5BU0NwYKFY2LQsmB96F3kreAPj9LpOJXJpxIfJUQCbxRWCJKECEUTRbK8CcVLWf
VHR+TExRZPqxn5tvY/qs6YIdNA9S/9iA1Tbmdp62zkBXVewLYAoTa6DMpTDACzJg0kF2zKh9VNXq
tkon16hlztO66TbXcujvWF2+dhTyMtRaXL4nSmaYAR9D3As3i5uA4ocXzWxdQF0DV6lICZOg1aUw
SavHoCxqYLjvg0N8aHbqmcuQy1u0dT3WcpjD68tmCpqkoUGT4QNWHaznJqoNlP4XHhNhWsTbJ6IX
jvXOa4nMMeq9MJhiBYk0DAXbJSqpBMCo84ns/orbQQYpzfs5Mm8BaUptSXRII75xaB/C/+Ao1PfZ
gdfRoXZ/TTHmocvjLo76HKKauXAjg9wmcbofMsmPg8mRJnUXDsiVOA5g8zThpWmxT8GMP3MZzUQN
0mWBnah3yGndZZe9ik+TTUnB593Ag9rYskp0yTEeiWU08gH4FXiRatCOsex0Yj75wAYtrTyWEn8u
2l3Ra70HLIfcMcCiMYvz3+gKlFdAzmIQwJQR517eiSIYhDoRaurseoypSzvxvgfsveRiB9Th7ihv
hIIgXcNUs0k01GVU5gYKSygpdZhSNxfuAMQTuoaT78WT8foHDzv9Y4ztXAhjrmGlGqjIphBGi37R
eBABQA8vXpfAaEnyI8Wb03kfc6sleCGUOc9eEItxzCGURhOUGAO89Z6OKHDmT1hvK4jUDOk1RknO
j8rKeYp9A+4rVHwgSz4Evr6jJCuAkf3aoVnNJ/TaqvVAt3d5zLM/yCTvjB7yqJehmy+YH/Zy3/zS
nhoLa+WOjnGE63dxIx26EMkYjJ6L8iSJECn1YXwH6qHWtDqzKDEvYxTisQBGMWdmaMN5myh6I8mW
DGBMs32MLlX1HG1k2eljGYM5uSWMvNhm67sBdh7ElkB1lEyFcWqRMevxYEJEdOpOka3saPtC9Sly
UOqYjuBdP8OtsghUepfH+LNZIrmKWRm0Frz0VrbVXXf8DtKPx9+MNLxPRi2cvXZradTfrawya2dN
B7AXXgcNXa/51BRoj+i8uuOWYayksCUCvRADbLhBSuNoh/JF8eibFx9oDqT75mG4bezZUnlSN41D
xkyKIhoo67Mps9g2gh50KJ016GF0P2J3OA/EzB6+HcLCcadwbGXzMFcCmSsnL2MNtnh8OklzW1m1
lMyXY95YE7W3yy8GGBEFaH2Uagu1eeaSddhNUZcuxESrpC13YWUGr4akxjckzMkBQeC0G/Jy5mi2
sYpJpWKuCbcNexLsHJqxJEo3LXR89cHwBUtyaJAtuOFJAaFYGfudq9iZm/l1xCtIfPyKtKiEwU4N
PT1QJjGFD6MUpASbGf+M2aQYGaaDNsKNBFqoxtfvee0gnkDmK7YYEgEuTQ/I36YA+R34uw8wIy5d
70e/YgArFkwQKO5Sqj36M1Y3L9TSWFbjojvnTOWj9jLeCLepTTNnYcIEMm8+diN6vxTIPHYV8Nda
gN0gRUNV0Dggpz1KPtZ2He34B+/5x1O8lMaEnVlch6TLIK11m30gGCDGzawCOGgDwNrjxBr0CcCk
9/zBgU09MX6HOTSAxIMMgJGMreFxSKWM6ini0QPblUCrO2AtzFyCCe/P1x32x6DXQIUAiIEU+VdB
4+jyOwJ1dW5FbUSRN6jIQyuPogvmPyDoFTpaKstofOpTUDBnYazsrkveOmIToD9ntkagSjCKlmMl
5XkEestIqjRPXfLUCtpSs65L+ei7oZ+qKGjMgcQJ+OKX+kVNV5ZKCv00gu6rAYRjgNd2p7AJPqVy
OzrXpZ1x2C/dG8QZgI0DhyalV2CslITFJNRB3J1Dsiz30v4EsNdxsSO/OcmuPCFGo/SrGnkR02cw
XfGbSBth4eVvYA4W7VYp0psEfUBMisnPCU0IAY8WvvGhbbetdaUvE15QNtFG6CCLFgeXwJpvfqOv
Tm4iomDH61xxdWM+J0y4aeoyhbkiqE/egKOOua1oN6K/yYstzmByH78l0DTRAQHe5IcUvgyCosUa
L85RfMl3/TMRrHHEwFbvABG3/AwQCbcGwHnsZLaCMc70UXJqW/9cOjSf+YvsiX5WXcfcHUqjcOKX
llzn5jjpZoSjRqYPkAnQOGBAfx9iTvUPmk303n9U/l0a4xdkISW1YoadozwZD+FRASGJ5Gvf6bYH
H1F3Yyb2Ujc2KjCkGqvmuDaTJ3ndE0W1AHipbYaWdt9ZmTVh0gYLH98wHQzxAkiaeMn/RuB6+ROY
B23oR8rnBYVpwkFqmw76BAAyLZ3lBaCt3AmxDVNGZQhcSmCdRlBisp63NNNlRmTeOhpwlHegpnWM
Ux2D5fpPTnijWXEpjTnhZVrCUK2hHhQEaHiLCTiMiGDpA2XOwNK/onTj/0Gr4mOYcCmWOdUonesi
biB2wIwA5XBtCWDCvlNKmf5H8sAt6H8020t5jP+dJeqAI8hrXQw5AYHikNrxSfWrR5Bw8oOSj52K
S3GMq8UXzPqig7gEA2/V3QQ+aJUOXHBrUxudg0tJjKMNg1bVgvNBevEj5VMdDiUaon8w1vHxXb6U
xLjYQB/0XqRHKH/pHOE7/WiRI4NYoQf5iNWAMvkvvDpEojOI8XssJ8lsw0eUlwqLbmZ7PkYEW4lH
3TrxzPBPnM3HwtClNOYoB6GVaozwtHij3ySv+AHwI2FYnBiL1zvT7R3DIt50WwWnOfxSZT+Mb6H3
8OP/HSdc/gbmkIEUVGSzgt9A3zF5ssZ4txQPGqbUDqGfWZKNuamqxnqAXxyah6HG3DUvUdgosVz+
BiZ5nrKi7OP6fA50niBz9OFeS4+5XzsD5ehR9yLZCQm3NL5pYO9fm52mUWt1UpoCcruk9po5OepS
/JNzvh/DvgvdTOaxDIfOnEv1fL6KNwBzzjbaZ3A6O8kLLYw3413/REbMAfJQp6iDuXw3LwUz76Yp
T7HU9xCsC17efFXK+yT7zlFu06muDpDx5XoSGaMQQ4Z8g7VQW7AyB0MSbod36k+4hzaexkudGCc+
x+MiiTnk0eFNAVCPTeXQoj/FFikeZJHfAf5YJbiUyLjxeFTFrC4h8Zhbv7OgMvpFDXN0VFud7O6m
+imEu8B1/sejZRx6Nv5zL2kUQFVdUjsED2aHNSQRZAIPPHvZaD5eqsp4o7JpJqmboCr1BOApNX6W
DwYaKujGAdxv9kRHivaYz9BV5w/e5833cmVKjB8iRSXqSnT+tOfF+AzUAmgf6b7spJ0tOCrngLfv
Ph21kTUMaLAEuLLeNoM4QF4QGS9FrT+2A+bVr39EngzmG4pzMaoxNZ5ZOuA2gqlStq9L2Eh76Ed7
V4P5aEmGpnSiQcTghbtCweyjtqcg/9Mt4B8Fh9fN36hfXcpjPlNddBIg/CCPxhmKUdrS6CXaPruj
+FoUUKO9D83MFsfbbrKEhEvPxTtS5qko+yIUpAgT5ZMOTK/mtQK40fUj3fab/54ouwRkYt+o0Tpo
mLfig9neEtLdRgmP83o7DH7/cOz2TyQ1/xHTH3qX7lRO1Su0chsrBfUXtrbmQ1060v3sX1fvv/jQ
d/2YdyEBLV6X0XdhAr2uYFV34CPK7RhsTorboCrATV+384uVqswrITdgu+gaSBQPKCNZ6Zd/Lnbz
zGVw5H09aj+ramCTBOmMRW7qxJq9YBwGsbVMIKBgkmD0+r3+s6pAH9A+Ry7Xf257sPeDZZ6KHAyu
aUCvxrlRdCrukF7QVa7lmd+Vomb+8XF/l8V4lnlRiJBTIyV+vEsPMYrH2G858mYHuMbCuJcml2c9
bSGHrkeda4DDbeSB08YH9MBwyw/66R+8phjjX5KsJGknGC2CYK/VSqs3iRsrX8PsVA4x56b/F8M0
NHQR0YhGH+DSWGa1ndR8OidN8Q5z6iiHq5hOapBkc4cVtg3zXRaj2Kw0VbhEKJo0dCz/s4qpD7qF
L+7Bom1Hu8GPDjKPFGE7VwP04z8KMt6ySrOczMo/CsJHpwA6nU/i7i8WNem78K8klh6kFzAFmNCi
xe8l3g7EjDhNDflD9xjfccVtB57v4pioGgsVQLwXIU61ZptuDfc/qVMB/S4GHaMDdwZ5O1N7l8c4
zVYq4b9kyKO18H9sJd9Hx4pL7rf5wsnokkpAWgQxOfPNxD6BZgSiGkD14Z5bavz/x/jGx3oXwT5x
gj4G+VKg4FOUoluKwFPqXjmvzKYzXIlgPpBgiClRsJNzPrDgQGmLB4tm0u3dH8zmbJrDShrzeeQw
wCwjrRESf3xRd5XopWiqNS6mt7AVdMdvy3A+ksY8aUIYgS+ceo5FTW6HKD9KXJPj6cS8ZIkySvpc
QoTopy+I7TAkVu3iE8bxXMTDe16RedsZrs6Qeb4CEVw7AVWJdnnJV4o+AI4fV/ma8yuOm15+JYt5
vkgX6s2UQFbn6GAxCs8cxJGXvY6Jm97QmUOaG5uVV93wSjy8L8f6/ErPYjOGaGzHWWVx0CdeTM6T
wHh6cwbDHt1rcbrmphKDndlMe87t4tkG4yOMSc/kRoIS7S9zN9u/GZwxK4livyP4jZ/+BXr4hctg
V0/DWgKkLa0vjocIcFPLbnrMsV+FXfEbriVyfIfO+I6sHEIjo5Y4R3bgK7vcNt0E090OLN8vbiTO
fMPmy/xujOyWa6NpPZFSfK+iRtkpF0HnIH3SwsrlfLTNN4QOgaFxooMrhblgYg3yRYlADh1cwu7r
oTvSykXz2PncNG2rHIz5NlE20f5TMeRwGdnIalJpZdpjeFasgJ4UVPrkl8EiEAvADSVQY8Dz8NAK
dblLhL5yAI4TPwu9Wuv2daWpIbLhHOZ7ZQ0gtAbIXBknNkzoemLvl8apdA+7w/DpnzC5buBkoeEm
iRqFHJWJwhIGLXqpkYEgbKQQGADx9RqUUauv6Gpi1TFzl/6OZFxQ8s3wai2VMVS5mtVQzyA12wNV
6abZzR5meK3owO0m0O/14RxX+jEP3DTXmTAbOEfa3SzblwoTaK0nltYcWOk9Nm395etwm3rcBGDL
kNYqMg8dJheNGnQYVLBuBRh2oGTm4ynjrgJuVjLWkhhT6bJKIZMOFX9HkKZoCecOp2THb9iS5lz6
zcxmLY65jT14PhJzOVvM7GqgmOoJAlZszv2gYB+BXRWcq7BZX1tLZO6k0vcDiVNIbByMEY6o+aJ5
EgN5axwswXiTYyvD+nxm9T/i1lFQgOfOt29Wb9Y/gXn86igbxST4j9IhOign04s83Y0x8ZveCi4d
7ii9cAQCLHc7nPuBmXcRwjuSGxBOc1YRYJDzIQfQNk0ly+QzP0ajf+/anWEfyQ73k5iQJwjPQ9NZ
U9HZoRj67Ty7SQQKhkDaXfd2Zy69KyLZ+TxJrNRRQ2nxHPXSWoc6ZN5kWOktcUvfKGyAseaY3KHM
2Y32Kmv+lLqB7Kqz3wMOBd7Yv/6LeI6Rnd0rgnhqhvF86AAflpbbMNtRzE/a1mqLwTKxkxZjfOC6
WHp5PpwDgMdFYlL4W3aiJk4nuUpoeSIDpXGgVruwIFY8/U2pTlmJYczZiKR8mWcUA7PGtCQtt6Pw
x9Q8X9dl225XUhi7TQKlCYMRUkS/2tPBeOWMuvGbP5Ub/GxFCWudGKud+6bKVdovyvbVJ3U3gGRz
sZcXefcHfbetMHIli03a9UYUkzqAZrIPWOQTqFDgc7GE0wBzDFXIv3QB70fJzm73w5DW6gLl6HB6
DtKg3nipUfTEuqAvKnfxN86n2wrF1woyz6Yg50rQzZBHZw2k3DakGzpNoQPMLTOcKduNd/wZku07
t9KSeTPBbF33BH1yp/OwmovdusBR8z1gOFy6StEndvKTizPC05R5PWu1X7VPJLRQ4/QIKjI6IkTn
O+unKL39i0lIRF0rRZk3VNaJOLf1+WbkwAVsgUHbJ1aPLD9xC+Au/I9fk3lA5UZBzULC16zdEhlx
62MHLzhJDxra5PLOdIJH8sgRybshjIdpdQWJTwUNg5vhpINol9aY6j3lk6MNTm5XgBrkFccpM74m
DmIzLVLIow1O7YWuZfZvlKsZvMmfud+Ppx3ja9Ks0fqESqPoRZSuVQrs4DP5VPyiuxuFPxLeytZm
HPtuMWycjtl1Ug+0XdW6gU/XKOSaWF0OUDdKmFz4Wf5IArs/BDcZj5SF58cVJloPJaC1VyZkJyf9
jpqPsW90S8EGQuMDipQHx79ZUFndDoVxPkVd9aSi4EfTd9EFrchOyq1z5dyrngUeoO5morU6WMbn
DH0PsCYqjAATGdA3BYCnn9QWPdTvBJNcS2qNn7oX9FI9I7SqyeIGGrwvyzggSWkw8U5tSdiJB82l
s9G5CzrL57ED/oXsIXMnFh9UjnvKjA8KxapQIto3pivo/UP8oN3TQwbSTGrzwhquCTEeSDeKsEu0
84WRvHB2Wuwz0xW5BJhC3/7391Jh3M88J3EppCjU0rQWXt2TC1S56aIasBZfF15OxPE+7AqgOpgD
woHzWfYv6okO0NL8xPyFnNblWczmi4UVdCACo//+Yd+wm4YQaMAq4PyT6ViaIlScE8G57sA3rwXw
lkVRw+4dyDPhb1ftQMqGERbo8+Ba0MnG1Fd8wZd33HrL5smt5DCG0RQZqB16yEmwEVChdPp9OdR7
irGEkhzvHeQJY6yCGBVoBKgw4s9ujsTCdNUF5TGKnVj4UcI5w22rXynHPEr9iGepEyGP4uI29xkQ
bUI/eKJxhbjjwmLST8I+gUTG9zIAu4D/ZY5SaMe0rsmCV94spMbWsLzjYDOt84BYGAJII18ytzRM
+a40a5CmgRrONrpUtJN0yR3cFvVUp930qJnTV7ELpdK6blFU2Y8/j2CwXgIcDabrLy0qCOtgCtSh
dco2DN0Z5LPYGEj1I2jqsfyYiYB0NKs+eJpInH+6LnozfQfGwb+ymaNRW7nOxmFENCLJdi3Oe2Bt
OV1H7hopkYF2Ft/JgX4AMNiNKWH5c2ieFEH+lZP0xywvD1Mg3C+o4lqVmPFMhJrcx1Oh3wt007hu
zC9rZjAwiemEugUItIFmCt+PrnQN0AJQvaHhjqlpQkdE/wY4A18BWEv/SGYuQ4NlSS2dIbnzyIFm
2SlWVOjo5HmQgovfuf3538UxdyGM1Ugtkxlea5kSZ26D3iZSv5el5DihXE2y8Cgoc/U3V36tJROp
Se0c6qkGLRtAuleV1QIDaUIZob03Xvmlmu0r+K+S57rnymuWTUukOYaSgCP61ic9ANlHE0PMcLOc
27SZKwFoAQ1qbBYCeoEJyrp2HIQ0hG8pwRmNCQMQct71PoaKkaKRHLgBf4CzvaneSib1ryv1Bqkc
5Tw5+7PudA5EnQWPA+13IZVAleSZX4zarDeuFWUCtC6T57JTCX3KZ1cKbynQLE195fAWA+HIJbhr
GvTOfbiTKzXJpZpyjx6UmkLNxlm8yUF+hgg/wkDzYAs39HHK70yHS4C19TgRIODDGChmKOsJpigp
pXiB+06xCt59om3E79kLmlKYCOW9FfLmlyQSNvgxeyDDC1yqKKZZ2LWhjLfi1+TIbg/rscczCpp4
AFLCqdlTehDdbvqv8afiEWDmvrqPXyJu9XpjbwRuaPVLGAcoBQYptAa/hKIujo/RpxqdnZPulT4o
70QcOswbE6PFA7iuFFfYyzdCZfHaBNvHYYB2APteIAJjLtOiKqUyoczmYIT9/1j7rl05ciXILyqg
vHkt1/54J70UZMuyvP/6Dbbmjrp5uIdazWKAGUADKJosMplMRkZ4aeGceqdx+3IWRCO6cN4tLBzP
/4Nh9k+roDNwoMHeMtAply6uZZSiA4W7jAz0q0IfAkYW5/a2iz0KWQ8p1gxg0MzX9Ipw7Dzt4SyH
tIFZhIiecy51vRvTb7x3pTAHqgmOgZCXgNe4nBbdVZ+jnyiZ0mtx4idfo8cFry3+9DQ/y05Y4GgT
zCqnYw9L6OInMF+PSLBVW238BNyffqqb3I8CdVM/dS787EMldud7NOXEd8ppAd1YiC6Y8PMCv5jw
IrfqRR6ATjNl0+upTAXi7y0tz/eV0OyAG5wuBsuEQyttLKPv8X3LZDjgYesOojigxsOXjYzWZ0He
JBobEwnLLjbXTsLYIOP1pAdUMGLe0xp8Hv5BVZW7C00oRji2icdIm8lISForZTMpv4qO9XfyAOGw
O/rSm3+f/MUnfv0s7BnjjvAC811aAmnLtgPm5MFx8Vzg/04h1XNTsrASJ4Jj0pEBrBenXQFHd2fx
qfEqrzxAy8GvP0/iQgrvDRK3t/9NKNumUbXmWo0D0KiYd/kPi00J+pNwGukWexcFLpCYLZiigiKZ
YDif68XTDXq2TpSCrgUkcUVUVcEyYQVJ0TixdFkJLF2F+Y2mQVg7d612CASLnz970LOC9KkhQ92D
OSPboZJIi0tDHy/Bmo7zPk6WnabD5Bb2lOBSf1kr+TjBLnzTRZmg4Md9EQO7/l90ZusNiRYveIAC
n/MFipXpg3mv7LrAxgsDKFrKV2oMi414xIb00NPl3Ft4fxgIyp2i6eYnYBe/hH6PiwA3NzoUNXv8
ki7Q3ugrQO7Ne2MDtQ7QPQtPpD/CDXDUBUhBUzJUapgtsixjpUomYo4DM2Zc10ayboj0JKHtW/CB
BUjs0UX6roLtEJDaN3MjB919GpgZtAOjW9xCUaguP6ehU7uiAfInFPbC6ASGYJzBxrlmqMiw1Oc0
uqJSdX56Px7GPfXJaXO0if1d1LkAZIJcoVZJPdOKkXE7H8EoRFYlfaYXvSxIb4Wmhdx9A7NQw7Eg
DYAukev1EiemhsY4jZZ0Wir+uq2D9A5VTGH7Gz/3uEBiDoyugXfTpCN31E9DQAvTkT/d0Xyx2bRQ
upXDaQdKa1AcJ/glCktXdP+/i3kX6MysDo4GHZQR44Towov+hWY79NVIRasl7GrEl0vucr3AYzaG
Wqu9qaHF2bdLy2v61rNXaD6bnZsZxe7jrcFNVH9Dsa8NS6vMMJcF1JD8LMmPZl0FORtvLCBXoQ8e
Zl+4hjBrxM5zJ5MnbD2reJ479GiZdagvc9CTThDGeQUWcIJVBfEE7+oGczL1eGaHnWwEkhpEk8z0
psg+zeVhiI9Vkd5/PGvcet8lFj39LyKlOakNVLmBRUvqOAWh95NuyK4Mxh/i1c87Bg0bVmkgxkEa
jWXSJkVjJ12b4ZlSvpmV6XEtfdPKHj8ekgiEOYUmQydOmQJkGY9Spj3AfrefrL8CgbwHZEkgb8VW
z1etGiDFkUKsU7sfSPfsmKHdGAKQ8xM5u10hcvovCrN9JngnV7aJodAGrMJvIEN6GlbcEWjIn392
35wvxkb2syCLvRgsfM869rr/8XRSjA9+A0tzqeIuUaB9AW3xet41UhYsK3RpHCesm7BJFL8vBy9y
zLePUbmb7ffI2VJRPsZlZBeY31x7avSbKsvvJnDRBvLwMQ5/sfw7wzqz/G3SG109AifLHsqheB6r
IG9F31E0GO16j8ENcZwh+D34nfbU5s5Pkv+oi9ltLdzxPh4Ot2p8sWJYDmbSSENkUCjKHYzg4gYV
tFDCO5Lpjl+oeDJ9psgM0IBED8yimaT//yKQtJMc55EN5FFDIztk98e12eq9YEvwUVDuQJ5F31uZ
qbTkItHxSIbWk+WxqdWnrt+TRH/+eBZFIEwESSdo+ksRYiJK+1VkPbZ6KEv2y38DYearJnhSmDWM
pGzvlSx6TKoDkeyn/wbCnFlW4eRV5wBEbV7WRXuosy3qVv9xJExKAze/usqhx+Pb03M69E9zttOL
5D+CMJmLVuRaM8z0w7f3mjw+SetuGJK/+fCOCudQG/LLOquMaNm1Mdt2MvhmfL+Y0mPm+PrfnU+/
QVh2PYppDRlXgMzWgyx3D1ocapXxN3HtAoRJIVJdzYYqiwff6N+SQXnEPul15b9NF0umHwtbUqYG
I6mlW3mpntY4HKtGsOPpZmPPH1PRZFApkQuZFnMGlpIEF2gVm7HGUZvU+d6oR8HFle6CDyBseju4
CF1Sm+L21mBt6XLqOdpyY07zU60aQW72gtOUm29dDIfVLs8GZ17nGh+mtdrVxYP5V8cY9pk5LV7n
OK+Vsrpyae2ipQirIqPv5Z4jzd8+DgvcAWuWouiGCvsmgwlwPfxdu0oCWWNVW7dVv2jNS57fG5rA
h5c/2AscJsZpZZpkDiy8/VHx6x2lQK8P9q1zmgPjT8T6eHmzeQFHh33xHZW+yQdpAlzT9vGnCv5L
h0aRraDTjWGrS0X1pOuRvJEgOFnhD60l7Ps899QKu8WN4LARVqkNuQVrHMN1zUCezUfp+1p3IC19
/AG4i/rilzIhsyZmhtOffgAcmG3WfS7S7C8CJhwUYKYCxWU8XTPfWB60hAwpIOboZExvSf8wrT8+
HgVXy8WkdSYbMKB2MN93zmdTXjKFynXNIZx8oHwU9FvtfoFpCaqfZ5JX5vefBLDc2buAZb5zktVl
FJuAhWekr/jWoXVC8B91Xw7LIH2sTDhKiiovIkzmi8WaXMpOBN1AYnaBDsUFM/E+HpYIgTnhFHWF
4uMKBKmEe6y161TBrucWcUzTRncOrMKgR8oku53pkNicRnrXWwIN5r+2/ULpsZSpWvWuXAe6LBgU
983XhO8cFqJpoEOJia2mbFlpl3a9H7/o+wwFY0is1UF2Yz+qIWgM++lVlIjyow69mMmqBoEz1kNo
gJBUaY09Wspgr4ESCwrW1g2Vq5hgRSliNnGMTh2MgV5ndcys866BzYFH4rAWgw+qsxXkSXc725oe
+2M3Rhuja6t9DMGut6xY0eKrO4u2qW3J3DTlcuoWfQilvNjbxjK7yDuCuu2+qqk++ZNpPltrlG6c
3oKApEpkw+snW9uTFawPy0hq04usCg7q0iRIHXhRlD5nQA0ULpBwhr2OohMka2E7VA/+kE2enfxM
yG6FnpBS+50h2lW8y6VtwJmH0mvAJGHWvFqMsAsZR2BZZL+C1RhIfR8sRPYGp8IrmLJs7Bkt9HYa
ixYmXezsoX8JzeQVMMVdezIAegzN1rXCZiN5ultBMdqndHjhmxsdyjs8vG5St2/o8uoMXp0tS7UQ
TOsYgg3rN6fMOE3OS/QdpBkPZWm/BmUSlRFcnD7JePCwgo/DiwDfYDbiXOSdniXAV8B6yOM5mMws
6Ievvf0Sp5uhFeRU3H45pBZgbMEYjY74ehl1SlJkij4gzY3wHK+0xxyZnD9nmrcm405bq5uylVyd
tLW3TGv48WB5a9iBC4auq3A0hZfDNXiR5YlKhm5Ax3EDWt44ra49LPo2sYd8Q1oyhBC2E3WocB91
ofqKExdv2Ag/zJCrVqslfWrQlrst3+B3G9RouDIeoLvseARd3V8pB4SqOmpVWGZ+a4jWtMZZY45l
oUCPwVumzQT4IUv6aGwb2hpf7yBdf0vdGH/ZZFS34nIe90BxHAsyuuiAx3+YAWdZSfrKrOiBgi43
amN0lx+p9XnvkTAOVZE7HG/PXuIxnxWvE5rey8CjbpPRT+VY345gD+GldfT+oLFWBMdEp9VUE1VT
AUe5kCvxrNdoR5WY9aPyRaxHSCeLDRCXg2MChJ3X+TBrhFYdCF524l5DTc/SPuM3SAcz7SIBjZy7
R/79eOj4vt4j7RL1rTFhdPUwuXqR+slceLrha9lu0oXNDrzs5vfoUMC5Rouz2tZWHWjJTt9j33/p
TpGvbFa4lZlb7UWskskBRJXekEFRhNIYFDauAY3MHHGqxr3vNH3njosKKwU99T+OM7x62xUKs+PW
eXAMxQLKHMKTDM4DxwF8+0fJewhwcYMBraucxmf4RgiAeRykK2AaCi7uOpGUGQscI1DZ2Sgh1eWV
JTcrXeo4C12Ahgr0nqgksONXAd0tHeh2P0THNy/VuvoV9CNc/AplBQFMpr+CSrOkW3KfQD+3OZph
Hjo7kXQkvU0wG+QKjLltKDEq4RDxR52pUfuvTtLau1kujACPDc2D4Ltytj6wbFB0LFSh8a/rgc01
cqBZRv8+7c1RYV9fwNnYK9xqN28kcXMOf7H+hmP2PqyUwRAoAUczc0Jc40Af5uizYPWd+uiKYzf9
G99P5r+IbM0D5ERLLRQg/mrWz8+iUmJZcJVzJF1OJFvviHoSL3p0XiGyZxJ/fMqDynMwNrnYyF/g
fXdPQOM17tdAzsJYA2HZG3JoAIpWDye8Xv0QZqeCUisva0enWCt8dbxpyH60laDsVFHmwwmsCnxY
bXiLmQrqC8w61bN8yEkK1jg1yBm+6HsttA7rLg0kdFiklavsF1+1wRR0RR38vB0CnyMQMU0cyJCE
uF61a5k709o06PGUSr+LYldDG9IwEEHw4fXhIKH7jcPEVlUftKpZgZNExIVXZDjqqkcmx61Ty0uk
e6RIbm1C+mI5lY2QLigaJfMlEx2XoVZtO/9N3USb6Ya67lJOSfr9lxKp8O7PDXOX42WCbVnno5MM
GC8lEK+wqn+liP/IVZaeKLhzUvWr6WWiamettZwtgIvSt0Gq3/Sy3GXRbUkGLys/d8vkCaId/V5s
MLgcH7NiYWGgoAgFQHmPWAfHCYiPbmAXELYnETWHR+O9GhyTMw6GVowFHRxV1yqcnW4Tb4QxinKK
tb1UfM6aT6sKr5SGdrpsMnCZ5V2vfZKnxje7rVEdzOaUmuiJEt3khV+ZyS6dYqrJOOGX0X3bP423
cDpGf8Hkx5n7B21EvMh4OenMETPMxeKkDZYxnYhKkX4x+dBDoS+vy+DNf+LSwA1NFxuXOWfmNa/G
Rq/BxCzjWzS6w/BtNUY3X/JdXBLTJ8tSh4LFJcBk3zumGKbLcY1pzXYxlYLQQvsePZJwNen3yYu1
QWdd71WwUgBv6WNoXshH7UmjpScws1i3GKItThnrmOGhVL02Xj/FMXxiLPmg5d8+RuKdppdIzAYq
TLXFwySQKKGWNvJC+3n7B0uUu1EvRsRsHr0gqpkVHZZoCxKhXuOgJNa4qdXuIe/6O0gRWbd5bDW4
cY4u/KQdt60swb1BNKvMNumaIs4mA2PNR2UT6T/VaHZjlCw1ZRTFJV4WZoJwhmIlDMHhsX59nslD
ulTExHLNfy5Qh6JuBe22e3M2/Z88H3AHBgMoQ0bVAk7OzEeco7Uh9gqCT4a7cwdNdET6JExBUoxQ
FBo36mv7B4ww3iVaMS9gmW9qN8lKdNqA86s7pTnBAVyHGBvt37WekmdRJYq7Vi/wmO8X91G0aL+G
mW6Vw6/MLxN3SXDX6gUOE9/swijnRTmPK3tSg8Kvbii3n/xY0Kfw1ULVS/an7/2p3ee3w6v4B3Dj
uQX/Lbh+qegsMJnVoxfanNd9+Uv8ttJq2G+RTR00uyQnvv6XGhu4av5GZFaQUS+T0XRAHN+QmBho
iKF9P3DIdt4gzwDDFtEFjLdkLwGZtZP2dl0rOgAdxbiB4dY2S4o9jHZhFVUuIudHXlpi2bqFsrCN
jkj2+SAiUW6mfQzuqaz5lnIc+29DgQZzE3RmY+80dvhxUKWzxWYlKETDBdy0NQu6pte7f0p7VdNK
7H7JjG+J3h+VvHxsO3P3MQw3m7UVB4wSvIbiusfgLKWRqLGKSayj/rAag+Zn0XwfVf2ro1Y7OJsF
o+H4apzFbknINrfzTx//At7EXvwANm1P5Wzqcp3gB3Rgt7Z3yqQfnRVyBUrpyvlTJv/F8yOYhf+O
mNWjTo0ZETACYCWV2xUNPYv5F7Kj6NJCbxJ9+kH4Zq4iVY7HgljPsfms09yrrpOJiGm8/a3CpFBV
YQ0KSzi2wlPW4xTljdSCIiz/pKrath8rZ11yeLvuzUVw6+FRd6/wmHuH2kcZVOuBV+yKO3Qn48nT
a240CKBD8YEaIEfp57PNg5feFlux0BKvpA7mKbzvUFeXwfJiIqohRWRQB7P1ayW70SZnA9IFajvd
lLgpQRPuZOIx24qPxDL3Vlw5m4+XKY2XzH5UQUrFUxd9U1bZp7xyJNKYkhS3y/Qb5EPdBA8I/w2B
uVdq0hwVyQgEWa1Cx7nRR0UQU3jCbFeDYD5irCSpms8Jnqf3NgkgikVmFED39L4B+Yy5detyMyTB
+DKmXnMnfi/k7PUrfHoruKiYqSYuPz0eRP2xQsti1E8ustRvK4QbXZJ0bzZMn7siF3w53qXrCpU5
ChNbrYuhAeovz94E7hJ4MJ9RaCJuZQXl9pcIK3UQqw6o3O2pkoF1u2xG1L8mQVrO3bgorsH/T7Hg
N2gxGUg0L3oSSzhItMcCdwIqJVS+9guUfaB843cCu1tefMfgf8Mx2wbtGt1Y1di3/6vlrdtya6HV
bdmK7J/5W+Q3FHOU4NA10Z6B1TWoK/RYUueta0xR9OZljJcDYmt3czcOS7Zg/ihnG22w4NXkHsKs
d667+vLDx7uScw5j16OKCtV01NHZF+5lSpArD1Hrp1F1l4zRHrv0VGjx/ccw/O90gcNsTVVWR2xM
4FAHQdq/TCXMqYboHxhbcT8UCrvQdQCxDCfh9TZMZMi8LbnT4iUpLfYSrO3CYUPdZTQS9NWhOxpo
SxKV5+jXfxdAL0CZ1VG0Sa2qC0DpLVHZ5ptfLa6iLg/u9/oNw3b0qyXUlucGMEoHJX9TDtb81Cqy
IJJyj0PkEIqlQ4cVDWfMaCqjTRqt1FqswqbcGG7udgcqSDRs1iPm0oPaY3VnobtkDfAY+CiaTP4u
+I3PZhhdXcS61gJ/hp+WHmRUYh+mffF3KgYhJgBxP94FHHM25VJdOwqFU2E2QQUEhtDa/8GjI3dl
XuAwu2BOm0pb6LRm0Jktb6kRWhw4UMnObpJtvSnFcnKcixpiIOW7QocFsYs5kuomgQHztNJlGe3p
E04P8XYzLO7Frw7/l4/2G4s5iErNXPpsBdY5Fr8QtFqBdHGUNjJsieNQ1EbGm0wVypQ2fH+Q27N0
8RUCR3h+UFvfThdrO6GrYJuQKd8JIhfvUFdhJAdzobOnOpPsjvCptSZrpqOSvVkFJ404xzjIPcdC
+RBKAHuqPChvTGMHx1BB0sSdUxVujrKpwbleZgept+kq43GMolPhKKyXZQ9t9d6lzC48rFrBPG4F
I6Zrgg1ll5jMd9STbJqmBZhnsUWIVXWVN+JBw0d2GPabJN6JyrO8qKaCY4XEkwpMW8xV11bSucYf
43ToCw/fOiz749CpgoGJUJjUpGwXBW6n0G3oINvdvebOg101orIWd/J0HKQ4UW2wcJktbkxxXOUR
Jm8M+910qk7VGLQ/aY/6gtuYZz4oogVKF+C7z3WByGxxJZYiZeyN1idRi502SLdwXA+bIbsplzK0
q8SXjOLQtsXDAAKiYK3QOWPBcdKiPdZS8JjK9kpJubMQHXZjGC5qv5Acld2ydON9FtaSt4wnBxU2
umja6WTA5FrY6E2n8z0+2pIVcJ2hUsKc9VKumIlJ8VtYDySecrAnr99TrUzVVV9HkYQWbwnhcvYv
HHMu5pJitnIBOEd5Ac2qt1HIJ6poUgWDYg95vbFLbaaDolbhyYCOMOmGEmC1wFSgaS16PeUFUtRh
dPTtQfgEHuGY44trS9HbRdtCg8uvtflHpVmPRipSbqAbmP1MFjovZCjEgUssM7sC1fpRVkrUleHp
FFZzdzc27WMB07+h6AS5Cy9eo1MbwwFNi8rXXI9mrZxezpwewk4LWqH0R0lTXbt4SafsQZs0f5hH
QYzmTd8lIDN9XUvqepUGFLJX+FNlxJtnQeDicbHBdMHdHP2I+EomE7kWp9aseMKYln15xLvzDa2H
zJ4bhe2L5hF4N4ieKXm2ZleQzDTmvZrJVgfIc+/o6jaORxOjNhgLsFmDKZQ2BL502m4VXSF5ewwn
rUkTT4yVXSt9Z09ZT1DAKqIF/u2OV9UZngdFMu68JemoKo4Ven+EFc/1OgE9qrDkCBXIxqiPcK32
rWR9tuw8RJfwX3DbwJP8jcXklxmpDLkegaXeT4EVwpE1/Ub1EminxGwd40oUQXhh+RKQ2W9xk7Zy
2wKwlIraS6y8dEkMWkaq3dZE/jkVIxTD9Wiblu2tpNi+CQcC+Dv4EV6exnY9phJoox2EFTRYdwmO
DM5+0UwH8fpckdXZlIb0eq030AHxxzQ59NHXDBKAvWX6tuTs4zqDtHviwnXIbUdwKopkQ+LYUyJw
AutYtK84gRZUDo0uNtQY0dh6vQYsq0/mdFIGZMeqp3v1Y+R/o5fS6g+chniVkQswi+XklYoxKLMB
sN5x9onxMtjqjaXgWpPHboWxz2oaEmfeJXINSlscSKYojvCudRByR6GTimxRAu/1eCNNIuU66Kgr
wrdE/pmi3RgpZeLr3/Ptui1eqyOow2mgfqWvGeWzMKhwkqMrfCaoECOrnLgBfnRairOXtu5nX5QN
zaPzsDuInsN46fMVIPOBpUJL1oEOmL6/Nff2j6mBWXjvUvNVHbfKvVBMg7OkLhHZer9ay3UGPjwl
l0WbxNO2cbyjsVoNq1Cu96KbMh0Ac7BewTGRxTaqubJSwOmb8Yhi2ybdSRuxqQcnWF7BMPGkc+w4
dnrA5NAFN8vdIt2ZA9hOc/UX+fMVEpPNjoOZqfZ6nj8blRRjC3dQb3RHau9+J351P6cDH00gjVYX
yU+tloOTqhoaShzHTZ0mcLTYzZyAqE8xynyWOfvr8pMgLkZ15nboclmhb1Nkg9u2jbs6gys7qqcO
B9ruqydbJ16fl1j2clM7DEYXRgrKavVOMya3HkS+tPyvD4kHygizoHd0/eONSM06Kzdo9m3vqccA
GlBuVGHlk/41zBwZeBJExIAxj4OWmGsYqGR2zWIjYhPZUTZz202elqhFUGRzjPtnKeVuA6O4k90a
lSI4Ljgrz8ALOvS3wLvXwBO4xh5So89NGz2VxJFwoyjaztVa3Tit0JXzjShaXz8+njjZB5oaNJBK
UFSgvVTXeGkhr5MeI0qjqqASlxCpCteqy/0udizhaueUZ9DHpyD9UCB8+M5KyqmWIZYaA+oBEG6f
d50X7ZbbZmcfpq3wnshZLLgjocqLRlvI8bFPPMkatXaS/FPIoBagWuXiP5toBxWBQNvYRUhzSckn
h+hGdMfg9U9coTPzqhCniSRrpIUM55bKg5YgYmjb8SvtzLE2lOMH2uSx30yyKzx3OAv4CpwJX2Qh
xTxQcGzXGdjZneLi3CtB+9U2+uBBtL71FtcDq1KELZp1Jp7hmlJOjjahSlWDMbC+rUQGK34N8vp2
WnvbTfTJjWuRji/vpL8aMRPWJEk2SZzhY/96Rmg2KBLCfY2af5PQrPz4OwGB3MygszmGOIsr+avw
k3MKE1e/gdm6y5iOZF4wdFo5W4/5vj30oE6RWxHvkHc/ukKiQeQiiMMEGbRKgtHOVBcQLqJxYCGR
3MwoGUPcOrk3g+xZOD5OaLpCZcLiaMJ0tqVzPIfDC+WRn1Ep+aV6ir1iX26qoDgJYelfy0TjK1gm
6MtaoUc6hc12pu3RTWTfUf6xthlUl4qB/BICaTphoYCXwgIa7/G05Io4wizmtgGTQ1Z7WhkEi3I5
QCD9K/Xa0tuTCmX56uvHsViIx6ziJDWhdd0Cj1aUpfyInqsS1gswfWluCBr5rO8CQDqA93P7e4DM
koVkviV30NtGe+noJwUAi1vK7B6DRb7pIa9CREMUITJLVyJNjlx9ANEBxFQMsUNgml9p566TnGIv
CYjggOPlxFcfkVm2qUSiLOmASEvK5zE2aNf5d4z/HxCZFTsUUTRASgIlOjSrZPoxwbsH+UHVvcvm
Jvagavck+I68U9zBcyMYRvQkZ3tPE2h3TWi5oAv1jDht4nvqgTAGo3yL7widQOwfT4BKl+O71XOB
Ss+CizCUFaSypLajM/vP6sE7QfBrboFLt8j66b9hsgzcseyXXlXPmLNfxtiSZAMiHsaK8oJy6rGC
RG5M3GGaJoprII+jFMoc5aaS9U1vIa4vIEwN1eqVqibym+Sv0gsQ5siGwdTSaOo5X5C9xTrQNTO/
plgz/4xKfRDMJHcnXiDS/3/x9Yp8zIa0OyOegw1FzJ/pmsn1I51H0SrlSYCZ6OT4dyLpRF8gxk1G
mXiYSLpKG22PVq/zGJdQyfABrQ1oAJBi3STPNWQ06RVZ9BOE08wEPE1POjPv/vkJsnWgT5LSgwWz
EMR0GvAqUfihH+7dJrkYNBPw4LZM0iE5ZwVTgAU7bcbX3l1CKznRlORvPiveBhWqO6uhO5stu0ip
RdAc3dAAW+y0cH1Kg8RX7qkX0/g5EesvcxK+Kzxmd3RdZ2Vo7KAfNbovj3iql470+KJeXrrkrgdU
1bzU3saeWrpgAfuCZczJuq7wmY0z1FrUDcV5vKNPScDUzdQM8Va4EyBxNoyFCyHKSAbeDjDD18sX
+7NL7aptQSdaQ5rS02YdfVcgnS+hOiEU8uTh4XUQ+0U9S5Uyx8iigt6J1YqntTjAE54WUk36Ydqg
N6kbXQhduHXliZ4meTsE4kS/UZmgHmdt0ahw2PLlz8ZjDQHRGZhub9C0J5S3k2t8F8wr5/C6RGQv
ass0m5Avxjgj/UAWz4TLJi2CzEOYK35p03uSL0PlTXR+cRJLPFjCwQEeHA41HL7+nkOT9Sn+ARdo
adRwcNo8SMc63bbaOO7WVEl2rZktnmC0nCuwpSnQe0P9FWVJiwmCTWQlTYH8ABWsfhcXfhY6gfyW
bBUDV1HREHkZpaXhYQi9exqUPdhyAgSLtBoCkjQayLSpVYOwf+oh4AbwcYUYRyAYHW/NXuKxe6SS
tETJgUdTAlXeUmMT2OAEZYF4noGSJ2KN8xYPWLnW+aUN/tTMs0ZsREoPT9wGhOfcNeRvVRS5a/zz
42HRb8LEcDz4Qi5YQS8i9YS+Xinonu3yeASbS+rQRyW3rm2LpN55ixGq6wriigI1G7YO0wN6tntQ
ZexnyGdV5aHE1sPZ5JlgVgaK6Us/qEV6houeUBGZN4eX2EwItQi8X7UV2GX2jD6VbxXRUOFqNh9P
Iv307CSiR4yue+p2zYqfFfA7G7oJR3wt55WHl/RPNlnvmlXdp9Yi8rLnafVY+FhwHaIsFlj7XH8y
sy7tuGgUhDGnOCjyi2L8XLO7Jo38uUshhnYyWsNds5uiRoEtu12dx8YxBWxNXsJz9SPYWFpNbTxh
vfgWOifgd49wunrdWTco9RIjVGs33akhLUI1B6qwLzb15H7b3/PAMsuUCFyvosRPMO0baUVjWvQK
WXXBIczbHxeTzS7e1iqTplUB4mTrZ3WR7nVZJEgiGgezRqtpgGK3BLKVAsaDHRvhqmzHaQk+XqOi
gdDwdpGhFqQ1Y7kBSpUiVYtVkgZTlZlfPkbhFQcv14VDf8YFzLgORZ/PmC9qQ5Ck0FYpd33kwncQ
Dg+mm3RudICDGBqnItUXq3PwqmVQVAFpAH0i59rvNb6twqNEMZD6dy1u4XK50W1PrhfXztege6EN
jc0p31RHSNDdKwvWKB6/qf+i6HjiTTdCgY7JoH0PbO/GtCayFMm4KMdxWBRoaeqq7cdTzXvvsC4h
mHWTOnadFM75Lk5tmvJgivf6J7SSS1YYqY9Zm3gDnvnHxDWU51gNKe/EwOUHvlhyf6PXEL+XXV27
bbTdDHkRiH2Jlhwvgb38hcyaS/oqwRmNNATdIfh5rdQeUSZfjw2RkrCRTN3LV4f4a1f0G0tVj1lR
xm4cDXepPr9G86rD82RIbocMnlqZZvtqUQ6BPvQ3Y2RrOwltsEG/KrkrJfHodnWTeU2zwtBMM6NQ
R81ycSHoG7tJ30P5xhlLDwnZoZL6zl0bcHIqkPXcORujHfQqBr+y9PSHFLdm0DWy831QZN+eHUnE
IOBt98tJYXYIKUCgNujKoGUiWmts202rfXECqsUHrTVIjJW7Ohd+DV76i7QaBT+0+Zybi6+3Bt4m
om5UIRDmPFI+Oto0d99mr/9CDb3EVCTO5YkSPzBS6j33LhlcbaVux2qp8aDV7vA6gAetDsJuIio/
d1QQQVPgb2VAEZa1k2xNNe1gpVfjkkZplTlM7siJ4CWCuuTovSuibQsBmTwwm9Y6kQcAolqM70cC
SICeqHYzZXUVudjGle5jJruAijIYlUiuTVNjn/q7ti8mVT+PUAa1AQ0LJ9On4+s3Em6kH0cVXlp9
hcZkF5MNdVUtOg9vAcGlDOdXGyVFqtmY/YFHLefOcAXH5BGwA1Bz28Ey6dEEvQPJcVdus5fFr1AT
FlJwOUHZ0dEXaSGbprJ5TLJrqYiJdgtyTNkXklvFqRm5DmiPD6BDDm5F6hgMpWTO3Cmahq+tOZv3
yzTmn1BJlo/5tBaPYzTnX/o4Mj4Jpp0TFRzoc4L3CHFC8GmYYB5laWNOUY3z4mXxzkbs/lSFtMBA
OZcGVINcKIIL8lbeaekYEF9EEgx+FvoAr0NCtNRKuvQlvdOsoYrDuq1Lr7xLvERGq5z+qQ6oBqze
BGXu5t1rYt0tWyGzg7O+L38Ey7OAMyiZJ1AKzxer6oF2445evmsQLSShOtG7VN0AzxzPz6DO6LKK
bvXrEZcxxN/GGYYlcm4V25aUykaL7chzMthtdH0t3338Yd8tOcgmyuhcwYfF7QDkpGu8utXjWGvN
zl/nKfdWeN/eZE4diQ6Vd5dTwJgmjewG2MrwbLiGGQq5Qs8jYKQtPVTWnbKNQI7RNjBGP0lCXav3
QZDBY6YRr+3qEoFViKv+DFLmC4GQzabfWpBdM40A2+ovlMIYSCYwoc3YVMsckJpF3KLo3L4X9SG8
f31kMJj9oKKc0FoFMNT7AcKA1b616cPyzbqHpw3sUFzZjf3Jcv/f18jFx2O9GwY9X5RoBuqigqvV
3cAhWYDwngN6PTCdKWXGRdfGowUIw7UKlDATr38EOwwv+PTp5iaO0NVH23EiUTvu+9sqg8wEtglt
dp02AJmaT467OjmztuqXyFVR+LIDcfHr/RanKiJQyoMgmKHL7L0QxnLLOtlj7SuD8i2mWuEJTBEb
sw6MWETwfhe2z4olv7GYeW2KdCxrY6r9ul28UVm3Rm+epjkRXLfp2r5KARgYZhKtmjjgQQOmiy0b
raAkOclDDSe5PvmWKmbjdtU6vmZa0ghSeNFcMuHLXPTZkpQBwGPvNou2zau31PiRKqKzmQaMdyNE
Hzr6cxSa6jAT6dgkg4UJgLKMhM1chktbzu5a6yBRLp8SBXv+4013rmy9Q4SCiGlA6N1CbnUdMqXG
6iE9inS4PMKlHnw7ej9tdr3Q5owGjY+AmI+XlpDCzxYAzWF1Q1uphrAEtUtUxD83gL3HweUXXX6W
+Y78r05VUcTqXPvRZ+fWCIswfuhuQB3wjZsRrX4RHMKpLGYPycFsdbOH6HXZit4s3h932Hv0An7+
De+eaOaolOPURjqXpih0j29tKrJa5y4UdB9oFr6bDpmL689WWzC2sWvMZrRY8nMXG83OIFDdrDU9
2sSmbX/RWvXv5vYCldkHZVTFs0zk2jcLfwhowWv1nUP96MQobVQn8462Kkvg0x+KffN/2Puy5kaV
Ndu/0rHf2U0CydDRpx8YNEuey+V6IbyrXAwJZDIkkPz6u5DrHNsqtdW778t9uFEVCiGQUyQ5fMP6
1kIwEzpdGEeXggpnlnF0rwvSWMQUEPk7pUqiVTVNaUIFlnH+xd4YYDT4J61a8zy3ysLLntzZZ4oC
KN2jAAX+VvFRjJUyakDrkUxAw9jwoaP7+Vw890xRE4EKDw90CfSUAkbE4EJK8xy9W211moeCPZfW
gZRDkLJLfBTnVuy5CNABmmAOoJ6YEbXTVDppOFZsq3yYuWOD3oYquifL4tIKc27VNglWFm8eq78R
QQztMLllNUKsNWx2noFNF7vfzE07ZyzdFSBNZlBEycKGDPvFofJb7AVbBgjhUBMBkhCI2J7MEz22
p6bKCYf/XR7EIl47ew8DRATuJdtzXihP1533LZ3MDWikaBXTdB6aSWhvyihea18EmEaRiWmW5KIp
c6m5ebi+izDWZkJVgioHIM9nOwZKvMhUzlD//w03EToRUQXdO/oKv+VFmcoaRzGNI5qZ3A7QQNev
ZircuRuHy7P73ESbdetMHdWhBobnxztzM2KAkACtxZ0BjTD3BpUM0Ux4oa8nlSB6pwNBcGnj/b2e
n5JZZuAo9gaNiFOPaCqzZhS2EHC/yKJMfLLK9k3k+h6KTFaXcGBnZvqHxk5mXwkCsY5JNGY7vd+5
3rJxWJiDIM3SymVa80tj80yXglMJ+N8ZmIsV82QWNECqsjZGe8g+LRFujDQwISFZD4KpMXIXdeVL
2DWrz5ezMzYvuF+AcDYsBGhBLnryIJGRtb1MZ7Caon6Xr2eh92nlRdadd2MvkCpcXNqfzixqyPUi
lW7jBYJIJ7YMUoge7WSMoMlUHGBeHRot3fPWffj8xs71pol0K7EJ9gIgMD4OUDOn0uUUvSmcYdmO
17mS4ect/B5+wmgEoHkubQFBl3XMO72b3V6WIUTDUE5oLW3lz4zJ8FC+g35wl0da+PfLudAcgobI
kCNUCVapkydFUz51aQprIm+ztRDc9FvFriUnEZ3EgbHxSRRADVI3cmi9Mr1OBbWsLlj3Z7zpj79i
frzvbnqaeNmT2hDw3qcFhcZBGXhQHYJYNIl0GIqXqELO9jJqOE0HViJg5KcURaRibZGN4Fqb57y+
r0e/DGikL4wQpL7JRTjCuXHzvrkTt5oUsSmVg+bSWvioG/IVuf183Fxo4TSGNNltZicFWiD19BM6
Z0HrJd8/b+LcHHt3E6cZnZ4WXO9bPCQu+p9IaV+PFpAxGjjtP2/n7OrxvqHTNUtSWvUSDdErsSY7
uc+hy7pzU+yos4gk2JCnAYLM/ufNXurB0128RnxpyNCDFVjli+auT5rw8xZ+zw3Ok82FjYeRhw3n
t50Gbl0/UdzYnBJI8gB15ZAMRnC5i7xN9r2+m/ZzBmTORmiL+pLK1dkbfNf6ydaDOmxzcl7HvB7Q
zJ9dPsuH4TDzPKNR7/qiDXbGVAGvPKYYFItntueT9RJzGpRGMn7NTZi7cmMDUjWE+aq6ubQDnHNn
P7R1sgXoA28SPqKtOa3UI5LerYaFXP9vVLtxS+/v6mR8elU50q7yBEqY82tu7Pv7WS3IQYpAtjf6
/eVE/7knR0EiCAAwWA31U9lnEIJXXuPg1ozqe0JfzOH+84F59u8D7T6jKUAqeoqFrwxeC822RahP
qPBrrZvEaa8+b+LsEo9gFAplwckGOomT6cUVlFJR+j2PfYlkrbPKw/IhXsz8VtmCX10cDvNDODHK
vfftzff8bkvRhetWpUJ7v7KMPmf+MSK8GZfl1SUf4Nza+L61kw2sj+0O4ojowaTjUa8BbeYw37Ue
Pu/EM8GoD/d0EuQWsbLtzMA9we3xHmLOhxUd2rUdc+Oxbfv6b6fCMMpdy3Nsa35gWLY+9iFVfY0e
NDgEzKyNAxNulhYYOApRZnnWi3mQeQh8fGTISZggh/FAojkLWH9srlMGmQbbmZ2NGWOaYaXfIptf
wAyY4YljsrkYF/79uX1s8mRNlAbXDRQ1oYjIGusIq7Y9+LHN1KaoUdJ0YYf5/fGhMcuaGUZgE4O/
9+P9gWm+cTXdhdyFuktBt9ZLZ8WNL6xxbj8fJ2fMG7QEvw2jBeluBIE/ttRViQ1wBMxh5O9ei5Pn
RBqC3DF06RMQvH7e3u/rx9yc4wGaTOcahZPm8oGVY5/DbytJglqa+Kam2fXnTZztu3dNnEywERAk
RLXnO8qtoLSahXI9XzbuyiMXkyC/71q4HRRMmlDMRsjLOLHWpIT+nOgw7KfvOgqwUIr8AuaGXbrq
Xy4uU2e77q2tU4BsqkazUgRRiqMQ8oZt5xp2+95ZmmB90db87lLK88w++eHuTsO+LfgHam/E3SFe
H2bbeZ/U9nKtry6tiedH4bt7O9knnTyTvRsfl485UNEG9cu8J5PIfLkc7znbkQ5AnAgMYh87xV3V
PZzo0rJ4aIgfiWMGaXYpSPc7Jyd2Rwt8tDNvIsLmpxQLSeKSiQvKEcc2FyAWFQi9QGN8hC6IiIZQ
3/X7EQLnC+0+S/2KhZcGy9nF6l/t/8a6IDRpZi1D+0a7y4rvIl/H1dfPp9m5JlAfjVoYUJY45imQ
M88aYdQaZrJij2NXLLom83NqXlgvfkduzXbGWzOnhCX20DamVyRwJSJ7X+26HcI9q/pmQlzCvjL3
5iF76Do/wbST4VGlCzmfxbDWt/mer7Kf5tPnd30mrIzfYyB9DL/bNCz3xDhRY+OM2fx75joyIyKr
WcierLxbUKN9y66x3y0rmMrrC83+Hgz62OzJuslqoNGNudmZ0mG8KxZpCj80Q3g03g2LOcyWf3Ou
q/2lSr15VzvdaJEmd0HrBWw1VE4+bg+TGmwTrjEPSabXfkUS6Gp1vgdVDab70gCEB8qNFza/37ld
52fuzViomQX5t9iJVkiaVRZ2vyHI78utQhJ2rtDJmG9mvtKi6X6OZPY+3XdRNT6QPfAvQb34n0Cz
zqS5Uf6PlR0kbTB3sa187IC67Tx9irHtzx2ve7Mjlu2zoPJJgNkNVJNvICTtNhfG/RnP9kO7p+Ne
c2U9qmaeXo1vbPQIkQcs9yDS7yJ2PS45lo39RbNqfpqnTxsQcIqAlQOumtPBXfGut2mLUVZBZXRW
ojOXhymytsFlxP4xOvVZWycjus9s1UiJtqAX/70P5wD1Grm463pLfXvpLEzd70mQLZNx6xq+8tOL
aLFzhoJNMNCA5kEc+dTISqvM5O6EX5DoT6S9SVPPN5KDWV2wjc9NIQQBZz1hlGQCiv5xBIHGv0FD
x1B1tirGOA+5aa5jffxeNexZGcWzN8okurBgzOvQ79371uqJFRRbDoQCYO7DiVJR9SSX/IHe1iH2
Hshl+sXLRVNongifNXjiASirTIWaG/R0yK7Eqf2lrXgSAHtc+7JwD72dHyiVP+qkpL5XMjtMkab3
e615UpaByHLmWD4knpmfOF0ONv6hDIdcI4GYxkuJkXN71/tHcuI+lJ7ovVjgkRD6hfdPIKcHccCF
Vez86Hp7ACf+AitsfXAztKGbVZikylcMYfwMyBhtdeFZn9sc3t/OyRrVEiC007nr9U2/tjeZCuRD
h2jNNg7RpWF53d0QN9IRhXi8FCo6u1a/a/vUKtXBmzlqc9rHWpYHqOGgioEjz1vcebftol43kQrN
I1x3Zrxw8a+IZqQptOdCGn7eD2efKsQRkRzVgdo9TVeCEqhInAzz2aO3cljJ7CEZv3zexBngAJbl
d22cdDWzmFuKGm20kVh7UHXyUUay1B7Q3qwCnV1XYHswg2YDptKj6xsjO5XTCy7O+cXz7Wec4na4
2baZXuFnAIs5J2vagG2ba/BLL4enLg+G6zFod0lggT3fb4I4AiXDJVLIM2EadIWF9Bv26XkNPRng
eg1gWUKxM851vEdBQXKbLuYafhpk8cJAnGt9offP7k/vmjzp/aYeG93mMAxmo6sd/eque1SgaSVg
nPIOs0oRu2FLkNtBLLKE4zDe19CMXV5a6+YV+7el7u1nnI55ZcrYBLMKljq7g03E/XG6VIJyfv+3
EPi1EOiAA3GyflvCcadMYU7P+ol6pL553J+h4e3X2Nc2seuXV5f8vbn3fr+ttyZPVnBdKWCNYkzl
Wmemb2jOjhPvOZ6IP3LxxF1zmzAnKuJyurBUnl2/5lScjswSAJknNrVTOybUwWdvRbrg2vreQ2NY
wNK0Yf+llxbLs+vyu8ZOtuOJSSulEo3JTXmAijLZeoE2+v0jSIU39Q5MMeCslbrPRfT56D27PFFo
diHADazBqTftZVM2uBPmCxFXVfJk98vKvPu/a2KeP+8imWXipKNXoYm0vYeylk+7W8f92xSSsM7n
nOOMwT7G6j82ksQMEucK7rPozRfdrlJ/sLxV3zmrbtDbC2v62cgANlEQJiLnCEDyyZRHaUouof+l
wjqay61ZlETJvt/MSO/LOc5zA/FdY6dJ2xE+rDPV0Fkx0pz+7OpU37l5W6w7l8L4NzpoH3UmCtj/
/lN73+pJOqI2stTmAzrUAj2Idm9YUOq6lPS71I/H8++GhmwmSAAlGPazPgV6kflOvXSC+GqOl8o4
VJcWyTPzDARtwJZCZcGe9+OPw2QY2hHKLm0dFnTcmzoI5ezxtq20BQbo677w79/H/0he+PXrGtX+
13/i+DsXkI5NYBp+PPyvffa94S3/2f3n/LV/XXZy1ZV4wZ7QvLx0+2dxeuWHL+Lv/2o/fO6ePxxE
FerB1Y18adTtC1gFumMj+KXzlf/Tk//2cvwr90q8/OOP71yitAt/Lcl49cevU+sf//hjzgv++/s/
/+vc4bnE13wOC/m5ej79xstz2/3jD8P706TIH7rmHN5FxgYb9PAynyHenzOhHSCkKO/A1JqtnIo3
XfqPPzTi/DlXOJsoFrcQ1MG3//i3lsvjOcP+8/gtSCABpnWUOfnnb/vwkN4e2r9VsrxGlWTX/uOP
1+DB24YDQl8sH6AMh/c1u2FAgXwcIlWslZbbl8JPaMO7QCWimRLYyBTpnjpvLeJrSue253u0deX1
IPIsC2mtKYJ6tCQvwgToCH1fKoO767KWgxbqsmTxVqbCce6NJEvjr8Qe6mmTgYW0XUGzMa92nA7u
D+WiKv8xHjQ/Hl3r2bITJQGVz1MOCIMNzvKsK8wvdkP0Zp9C8aQNhNnngLa7Ht/ogJ3TpTtkqQCf
BezFbdw5CQ2gmRg3C1pOsl54ZgxORStl8F6Qx/BkmNc274PKo4pGCSnN3ieTBP7f0hkMyETYzron
Y2IvSF03T97QqhfiFOnTSHkJgTlZo+bVczq9+tqKaTAOuS5HLXJGJEoidLKulhWz+RiIumIKrGuq
bwIp8qn0AWwYQGRvSp75nFQ6tjpujk3gWlMH6FJek7s2kSNfD07O7Yizpm+gs2jaBmgvPfPe0VLR
Pxpt7a4GyYcqKpwaTYCRQ//Zxnn3CG8NyhyuauZKVRNgpRXrpO6+NJ0onOesKGm1c+gw9M8TR0Xf
xu09I31p0lJWKsh7zcOP7JiGSiI4M2mPEtAhqZlfam5uZ35NDLNfp2IcRj/mJO6BY027vFkkgAym
N0XrVPLJtDwfcnWW8eTNqXNfTRqhkRQ6ESujT9gE2l+Anq7iMW6L3DcrOrVfct2YvscNxbOIETMt
fbsTzA16i2Vf6rRVq9zpHOonrho7NA2B4MAdEvAkGmVXgfKjAg3RvsTWrqEz8naRjnF3ryAHW/i5
WahvOF39HA1HfWdJ2marLsuHMsqn1m6vEmh4grNtrLzKh0gAu+4dNdJAI2lu+BAYs8Cf4pBa+QW3
49QvIFD1VBRMjx/rqmN1lLmTww6o8IAQOjO54S6InqoHonfeEFBUSveRbtV285J7WgqXf4Sy3pdK
h2ILD2TDYhVAe4ujRz0TNa0g7OPZgmgkKVfVBE6nzSCbrv9S9o0HHrvCyN1N1tF6kejg06fj+FcO
7XL3hyDFVO2KHhJPV9nAabV287SkuwqzBQXMyKv2jl9Z2VRDTzPJMcbjqTSTnyXImumedOBbC61a
JWzNKoc2YWpV2sOox3Hl0yruns2uSr9mQ2JqgZFrViwCmqS2/NHVkEpb2iTzIDBX1Zl1TbqxhvZG
a9JxWw+0rZZOMbQk0Iapz5pAV3oMRn7byvWF6FRhLzQTBb9XwmG8vS/SBkgR8ESO2u3Y5o1YoTIK
Ym8+qzxQnMajrZwIaj5ErEebd9k3S7jmuFbM7oBQlZW0QplW7bdxFG7rOyWQglATzZN07VjTZFx3
RIMT5bt5EuvXfHT1apvF+FkbGzVW4qnuy9g4ZA4mpc8nScfdlIDeKnJZxux1J7JSfW3H0mmJzw0N
21Mg09TStm6T5P0WBgQ3NsBraN+mCvNng4eBUt+iG1w95K4xwVZzk26DIo+KEp+lrT4BIuNabrJO
aaNQJ2T3Kgv7cmg8WCGl3UQ8r9iwIcpTng/iNAYtK69MeaS31K3vNN2oY191k3E35JAkuZ6whpR+
VRDQxOadxqbveaIX1sJjHtWWveHk+T5jpekFKhsKFZUSMyHIdDSG6BBjyaqs6nrWjRBxESGcIdKV
MRR8XNA+1aZnT2ZwBzZAgmZVBpEzTJp6J8qMxzaoHJw6Ie7KLROt0O/KNi0LEmmuGJXUAg4tUsvv
raFJ76e+49YDHPwm35NkIsWiLmRp3sSTTV6ssi/GoG61TAszOTa5z2NFwMCdpxMo6aYWQQvUHtls
oScaBOpsQy/v8raMX3RVwAp2cgiSBTXEvEVg9nU6+jSVib5Pk6HVwtbJzG9eCrs5yDLkSe4SlskH
DVnzu6ZMCQlYVbqu3yeOROLcslkVeG1usZA2JOmDvMliuWR2kZWIwDfcDeIut5DTZKkii4HytISk
c5N3xRKrjaQRS7XSXfKk9IZl2ueZt81gIjxzVvUd7AptTF4t9f9vhP3hwXT9742wpXwu3xtg89Wv
BhhKLv70oBBiu0gbgOmWwkT+ZYDhDGyoGboMLwrACVg+vwwwYv5pI/6OQl8QzVEb5L//sr9wCjYS
kPjwvsCSgJc//o75NXvVb9aXC5PcA7BsLlUwEWRAFeJH64u0CSs7oy2uigSUsF1gMC+wWsdHkWZo
JY1PtGlVe0U4dFkwWD04vGAdBEl7xcQu7Tc5W5hyIa1b1/rRNH7l9KtceDcofIi63grxqaMiq1i4
7rpBMbQeFXxrJsG7rv5lU763IYGGOHMXAC/AjCQglQMq6eNdJAb3Ko3bxVXsdfcVKLKEcxAaop0/
01SLis7yK/6cgo48Uc2ywPLquGubGwHJsSW2a00ikaR3QSl+DtCa0/e5cQe7FRwt6QjKzQT67EUc
MLJx8/1g7vnw1FZRnN3BlQ9HHXwZiG7DqgEWvCjjICWgkRkOQ5tBZ8BY2Y258HQovl11YxVMkGZ0
68S30xdwI/s11aOY3xL+LUcGraVfB/JAxTMt6Tcq14xAMaSrV6xIHtgkg9gAAArk2kjGraVdR0nD
n7x8h90k9ZkhXlCiu26JtRmbeJZ5tyB2JbVV6jRfvNE9DDXQdGMZjjnWGV1bDYa2GicDojX34LG+
4iNZ2APU4cxkPV+q9YiBiGKFkmDs5uxp7KpAmkXIGmMPlUPs1MY2RfTRR9R819kv0vGuUq1YxUL/
1pZlSJi1cUHOWJX9wm6cg6shomLeNbqvHEgdMSu+reOvMu2W4D+5K0R83+byMRX3trLXqWHtjSZe
qVs7ya6d2FkjYYAK1ioefFukkx+7fdDV9VrVzqHi5V+9pNCVJY9jm+I5Ouajk+9YmVd+z4FRLuN+
kzbNA1SAioDqdcC9fi94+1ImrgOJFDjbICf2jda7SUie+6rqluUovoyE7FKJCm+DHkRp3Gm9vjG/
85RuULoIjjIR1KW501SzczzjxkgtYI/aWPP1lHzNf/DUjZjG8EB7TKo+537ndZsmBaE7MW+yDsUt
NCv/4oaoQbuOrVEwpPkqsXVqdYCBCiXLsdoxMbsUIGjg/Kvmld9ibpl+/phpaaA1CO9MObMWowSG
MU3+ck0BLl5WfOVD/pBqrR5qE+wRCZRZTbVIDWUaNrAcfTWrqVesc4Oiz39oQ3HtlLYGzu+gbaBL
00x8COvcwZwV9jqm4HsXEudBbPyTGN7VmAx3aQ/0TkmjUeU/amyhYVzR3WiU3zwPdPEWq4EPJNft
hD1Us9AznTasx4QEk2mFZmH4CQhYp8oKtJrcuBb41rxF0mOC2faW6eM27xGiSECIk68c8FHB1g9l
V0SVC2lasfAKsR4wu1g9bgujDIwBGME8gzMYUqQfDEDqpsxeEvANKvNrb2dtwOOi9q0+eXIwGEl/
4Khr0Fl1Y8Y8x3jKviSZdtW3PGo7GbXq2nTyZRVbvjWQHerVD4aZ/IX8+7ag9W2psbBJzJ1b0rXL
r4AMWiJGtKzSYqUm2GWiW3tpszTdRyPmAQdKbBzhwlR/CfbQJIdBXjEXQK5xmUsZQAp+mTAZgn9m
AF4e6jN+LSyfAdKjoEQx5L7IOc4KODIUVkXhl5iORPhtd2OBdX4YiqhnodbVi2FeLXqwBfHb1Mr9
5jv8ssiuiiCvnroGhT/eNtUyv42HyG54oDd+rqqgA2l/l0JrIPlpyR9xC4lY74Z4AcFmAMuW9g+w
9PB7Mt+s/8p5xPkmsb7JAho4iNBC2teHTQeBgMlPe7WYkGloHlCLZmDy1E3QuPdOfjfGHOvbwe3u
xZc0jaM08WOkJfQ4GKclcbYd9GnpDym3RXVr998ctYXQeGkK2J0Hpm5YfDeYnd+keMTUXTC4LKTP
I24vylUGHwyCs731omHpnSYzAGNNYKufJu9DcOgvgGGKDC3sNBFMVr9NSwaf3tpwV93FOYADUK01
+q1Ixa3ps5FcZTJeQf7lAHjfgeT6rhkRkZ6sCMHrHebcSgNdk4ZQfMbFGMD28gfiXemygENYhSbF
xJWzIh+YejwtXs2LoTfEV6onu8FUd01s/6zbDZXpQTdUilGhVYGRgkkyzndTHBQGe2QZ0KDOOrdn
DJ78McBxNTlmrMqtGosGlOgsaHnSMG+wfI5lkFrGzmAESDfdRzZIChJ4RhF2BVkwRgE7svZlmizM
vvoipf4435hpshVo0fyxKjHczI006UEn7RJe1GbMh29DVYSq1laNckOSF491itB/Yew8aq8NXAeX
Omq6GnstsBiY4xCb2Y7JDYow4ZCkT4oDHZECpJGae6Oga/im2A9DQcl+crWVoZNF3mDiqVIua8e5
quxkzQlKN0h9mxgEnvTKHGFzSBEBkhJ6wthPnhahXmdlcNgjLglGeEWI69x23bdsJN9RkRnKHuyN
efJETCx2VRkypi+sRouaTD2OHn44rSKZhUDz3dupukboBbLEYAmtnbVwLGgTjXcsmeMgTZTj8Tla
HCVWfMXkGBVK+B6HrhZpljSvMQnHOn8NAv8t8/mel/h/Gpb8EM78n4U5ly98jhC2p3/q/8EIpwez
9BPjGqHaqniufnywsPGVVwtbI+RPiLeBp8aFGYtw0xzWfjWxNcf4E8WcoFRCbBGEWChd/5eN7Zp/
otDT0R3q6hQSoTpO/YpxUu9PRD8RK/WgHIoAKP07JvYR5vdmYkO4zLFh5M9/yNLB6nharMvtTiGg
mg97d3pCshTsfsIU28nIe7i4Av5yXVfCP354fNFVZrrB8W1aSbF9+87xs2H+9tvVx3fCthdG2w27
qu/FiusjZJVQhVz7iMLp29e3bTkBD1cp7rOkVtHroSb0raNRXHk8fvf29UuF7aDmhMZ1mNV1vrAL
r4VAlUKt5fxCaQoxreNbBF5l7xuwR0pWqG3BuM43pHWdnZa5MkA8fwiPFyJ3ovimcomxNlJ7dfp3
umqgaGy0n+ypVEvWZAA/4fcGvSabHeBCPvAU3uZ4dHwxuh6+7OtZIVCcqAar2WnFrwv1+Ug0Lk4c
r6F1tpCdHLeIEqrDZNi7XO/3emLYgZxy8Q3yAleKZen9mLj21nE4AMotzHNbjt8cnue3nds3y1GL
B5hZfbnVBoTEChp4UKpHZhSfMDpdrHc7woM+jiEHgGmC4QPaGuBJ4Q++z+k5lOYtDHGyt5kxLkoz
7jZsfmmlYRZ+kRrdBkgfJDPnD4+Hx3cZ4r+A4iQIRlFXbI4vRgEtJghvceya84fv3h6PPS5s3x2z
LipRwn+gbAH+w+Lq+CIHUlxxg+MhCHc9oMJy43aSgc4125VD4iwR59mBk25q/UTBgSzl2h11+i2H
80cyon9t1MBWbaHThYzt6sE2pkU+yGfVMWuZwgYOktKNQ4OV7o66vbuLwVmCje2fh8fPKhCILC1h
PB6P3k6+XatRQyGWm4F6JgdHllOqBQjk1MZwC7XRaYxJ93ZM5FAacApw/vXU8aq4NdWmF90/LzXn
829fOr57d03nlUgQZlagg6TvCrUV5b5o3RCz3rrqKpY7vrQZ2BsnoNjE4I7rvIfPVoxGegXulRdk
GJqbTlhOAMw6JJZG2MBvL6WTO+8OHUe4sGrbMTheMkxm7fepKCPbQsg7qKruWyUTiPkV0DRHfCje
9POLoVkAgTgMMavcFZFTOewmVUUejYlUN9RC1t3NmPa6o31Iyr33za3Z9f4wclEEgRoeMEcBJgvK
ghOASD/qTjxSs9gTA/PWBunrkiI50/Qwpxxm9YGTf0sGoe4YlCRXYkiKwExigPBsLRwG87kuDH6g
fZURv53fQpCoXE2wiV4/88CblDXkjpCbBMXnd8BZ0VDpMCtjxF7gjg2IUkwdw9uxNklUIXzrjw1Q
cE3R7c1kTL+kLPnaFuWhsoZ+MZK8S5alYyX7DNS3ayaz/fEIA/TdHnYuajHnPk97xgEBPrDT8xZ1
ui+YquZqdIti36tmFSM8v5ugrGUyeGfd8ZU5ROz6RhO71+Pj26Q3HxljUJU2BYtyng2Bo1nCt1Qm
D3Uu/2JZnQSj0n+M3MYyprXbQXOQaJhM75r1dVB4StuUmtA2jV0iwH58O4LwhQItg0/bWEcu4njV
69t3F5hVD7NejX4zTmOguV1z4CpvDr0xdACIGDkNpoxuZVv3C8915BWhlY2UkJc8VEnvwSR+gcMW
tyCRtKpdKpj2622mS7DKCL1d6DzNfIHSvNf08H87EI9oqPfdjegWgutIM6JKGgCMU7lcOEI5kNyD
h7zdgJIQ5Os2by9C134djhxsQf7b8fEaBBHw4cnlr1ceP0QMbwETtFq9XXJ8d/JnlOTma6Mtfuz7
VkTjtL7eIYdnF1q3aztEAnJW55Ele/DnDpKy3UAE1lVSlv2mRTyAai2kuY5ncuXiDHWz4tdFo1ZV
a8fOVq+fHb89v1i16H595+1MhyD0ShP2VXr8M87xz8xXa7mGGnxPZIj68wm7udGWflMk0+Z4bM8f
Hg8xJY0FlvfM77upezAKvolpt7VrpRk+4LWItxUZHGUyVaEkifF4fHf8TIrpi2skud9n6kraZlR3
ubdr+GCt9CG/Oh5p8yZwfNdm+aUqjWOhx8m4AAUAKtdmUj+kiucF7B0mYvRoEg+56WyGRkFOFjnV
66QfiA8KMLZyksq8Pn5GJjIsTFNOgV6h0ksmJvy+FIoOfklrcZAu7KEUqEc2H3UxZeT1BLd4umth
01R9Ig4DwnTLiSPzJaW2kXWSbI/vChp7iDe2JqbmxzO91WOS5lT6TpqCpq5Mhsq3eQm+QcMZfM8F
ASUYUVt30yjb2dgS9ojSIAGDyNejZzTehpWTt9Vs4W1bOMK+gfhCeDx8e4GD++uSt89gO3jbJltP
qPXpS7WjYhCb2nZDIAfGXcHNCj9pftuB8MNaiLi9GicusYSbSbqh85kKXOlLQaxvDQDPS6utH6nw
4i2Lp3hbxpB2R672n8ejqn+defssT0cSAD/g08KdQl2RkgdI6PjgAyxvwECZ3vVj3C+Ebg1+Yxlr
0RtYeOp6EOHna/WRJOn9IJnpaIBggfOKojWgt05K8QoTCasxPoZd24KrsJApQK1pA87Udih91IZJ
0x9dbTcKlgQgFzt0wFV8mYik21YNqEmZD5FHlsvOtcHCezxb1VWop3q9Hj0EyzNvJptu3OZ2qtMN
VtTqcDzSZI+10RNfjkcjEpW3Csi4yBCpgUgLrj++wLeJFOfq4NSWTMGLHTZN6V2XcAn+u6O2spqb
en7B1YM+etf68H84u7ImOXFu+YuIQBIgeK29qLUXt+15IWzPDGIViyQEv/4m2J/b7vnudNz7okCC
aruK7Zw8mXnYxoxT9FKle6G5+Jr1gNOJGupTmBbkgYQZuuWyXnwN3eHPclDOY0XrZ7Doz8GgmkuV
F/to8u19GRIY9d3h7P4ZWmQVv64HwFO3HCWFTeCQ/B2GHVvkzb+dLI4urzOjHyJUcFjeBsuKwRsc
+MIEU2DUIZKIVmcJnBeF6HkTVUVs4i1fn32ZJdtGIiUS83RZe3t4mNMAjanQwu5Mo6yGCaoQu7cH
LZ9c/obxWgi7nR4vwjnz8CaXHaapOJMlTVnWlqEaskEhOsExgcj6M/Acdsia6vx6yLLOXj+3zL9/
Yv6rFn91mdVT15+dyuQxBNPbPOn7a1XTkcCUIMLj1uBeW6bLniCICjSg/XuZAPaB4dk8LFOnjLxj
4Q935gr1fel1Z6F5soPv6Owb/Z8PvH4euSXZqC4Xm2XvsmP5m8t0pE2y8jli0mWHNAF8tFGzjqWh
bNNxyDKnZjAfxyz8LE0T3TpF+Ie0/ntZ5WgRduFZg/aj80FZFYl9M+lqt0w7TzmrqIB8bjReGFcD
5XdqweiZutbdGwS3zqoA/WCb+YCN5Lx7OabpvZlcIOLAk/wSlkZPKyBo+ugM9PZ9uuxR0cgv3TxM
itWrLM3WQaL1Nqkj97wM4bzFBwIqsK91sRqqEKY1pFvXSTGcKpq0l9qV3WVCZGM2Q+WhrxJSTbRZ
xZ5lUBLR/GrZtCMJ9r7kf3xfGxnvDoQqVJYyVzzQEapqIujzNErybHyIqvECflxmTQA4Ct9Zn5dp
6bTVJmlFelimCVh4e6JQEFimVH9O2qG8eTK4wip6OOFOQeEZ7qtIrSYNZZUr6rtxnXlRed+PqUgP
q9t5xy/H6ezqVFF3F5WTnLsG/WECETovyJfKg5v1aLQ4TyMjJpTYPP+wTAnDT1mBsXZZpsjvN8Q1
wxEwKb7p/HpYhnZ5nveVzE6OeNZkwhsjo8MjAztweslKPPBKv9THrCX+iQ21hDeG9jlqcSHZNBn6
OqJgfzA17256GH4MUK8VBDyVN8u8Orq2pVf7+9G2+UhbpB3L58thiIWjVDzSnF+ow/glJ3Hu4ZYq
vUHhApqXlp1prdFYU/ocHcgV/7FbihJXGT7iTXX5/bgfS/MxY+48CJimInawl8kPhu9DGmDq+d2w
57hvacYOLa6HYwbigj7CpMo/gZyKb14Snm1oM9073Y+rviDu4zK4tp9wYofpuEyTwWtvGq/JvlVu
tU7QM2Wr27HfSh/GzuuZedZ21B49jjKCLJ4z5SV/1Vr95XvIlYgzdCCbddkFwHl9yrtw3FFfTk8y
DD5p0BVYUva3ZQAXuL9B06kBTpfJdlnDyUMmMg+vO5a1Ze+yw5OAi14/IWuaxlHkyOILjXoJZkaQ
op5XomNG4A0UEUiWh/vSJTGa3n3J4EtwFqOQV5d38gpXqU3v2uDkSdawTTPnj/Pa1MrgJAHkMkjr
cfC8pufjltk4f3T5vCjQX+nfIwniz6HCL28ncL4Z8eFbDb3ZrLB7+3ZyfADLXTYkO1sigkS20nyU
aXMqYP7/qHvDn5Js2uZVID8W6MN75l0CjyVbNx9rFaT7kNfFThjR7gGxZVtv/rkRb3/M0tQ7SsBe
/urnWtRJuIHOv/aylM9bdVB+zKLS2U0DyHTzyrL88zPL3xnmU7cs/Vzn8996PfTnesAG77jMGANT
rnSGZgU8UcUoUoBU6FbyMSxM/RgZatE0zxa7Zbrs8Lm9G7zAz2gHUT821KprMQH2n2fLUX2lin1e
+/769Q9NogN5qUqr43JIUhfPM/y7d6OiPS2DSXV7Qn+C9qQLAwnI4FebZUefs/YU9onIjsu8EsGE
x73cCs8VT16Y0VXb++Q4MokpCGpnJcaXfGwQdtqxgs4H8ehxOdhFl6odbEtQOOwVqJ1Z5jwgyE8e
fF2gyEEgBVnWck2TBzRFQ+GxaP3jMl12DCjY6qLqbsunKmGLq/S8A+dtuRvAht2YJOoedKdBcLLA
kEiAKO7ndNmp5iPKkH0/IvVzHJH/ZyqHsXtYDluWwonevL7pHywitY6TAlmwBJ3L4m9siIxCFPnc
HJcjvGou33f1nvdj17LY1Y2V+2URNo3Pxp3+KPMxaK6RRgjv64cU9Kk6Nrrr3wFK2AwR/XbHeODO
gJ88t4ueuyK9ydAan2XInCmMYCofdl/4LifoYn4MYoIbQZSJuEpZdNXVkKzBwr31aprWVVkGj9XE
610aQFIoA1atQRD8ixkwOx30UwVPdkCnc1WZ4axLjgKeA7wkaiDSq4FrnSOmgw0oVDv42yd76HPI
R0DFfxaW3xLFskMYGPuwDGn6BX0OmnszIS2qcdm/o1h5C1+AnTO3SoLqnILnOpvi/J6m+vgfcAn6
0I71cFjbdOE0d+cAuCUCT8cumy0EamAKufQmwGwVOwjp4lHt6otBu6VNB98BXmp4oAoWxJaHl45X
bG/CYjxFLENABpuuva7E0fencOuYAG6bNhniPFdDnOYo1EcC3hmBLD4UNhqPE03/SoMEJo+NjM5l
634ecg13TsHNYx728C0b6SbhffhI4M1i0VWFo3RxBtDjHXqBlIiSEzyz2K2JxkfwPenNp0545GX9
SeQtu9GafIhsb+Oee/JOvEmsXVueSzQn2fS2obdGyOpo0uCP1tjpwgc+Xfx5SAByrMtUFSuKdAj+
4InzUZhkrs5GIm6TLv3k9XZvNJ61DDncfSrGz8vy0Hlwt6dtuF0+BCxuXLk9tSCXO/XHAgZYweB8
1HkS7pB4HEzjp0+qnVaOlquSORTMXM63yKfek9m9TWnwyIPJK0jyEKDDawF0rd/PPg/LXvbJqHZj
7la7IUR5fPw5BHWPZsh5pFE6TsE5pn2+Bi7YofCPu5laXoOyBD9vh59eBypgSWht9K1pveaUkKZY
1Sx5UcWIn7dsxXVKnPQaMpJeOy9/z+p1ATd/vafDAHd0CMdVWGPAvmeuy/2KuoBWbx0+CA2midVg
CNP8sgwiSwuUY6YCGEcR7JY1W+j0BLuwraOb+qkNRLdBS91kByVg9cSM0DcPrfrcPqqegH4M57E2
xTFs0a8PRM0IzsoRv7yJ5YMq/xtxb7InzpSSlQ697FKaPyG2C68IIsLrsqWTzNkjMAaMPO9YhrpN
ijUfI/S6Xj4q8ilYZ8OE58Tgi+vwDR03HQdw/3hHkAd7Y5qmD0Ok5S5pDFzVTdU+eQq8GoWLxhBT
HTWTSFDh1VRsls1lMJGXr2lGx1/W5ogC1LI6999JmfkbKBqXF0DRIAKFDjZD6KD35mwkNB+KgYH3
M8Em+8bLx3ysinNVgFy2DE1kQAaevHrdpH36YMDtP/PGxtX85UB8lQc+ufDmcLwAVFn41x+8cIRu
P9jUgicvdPDCUwjZ87pvA9zQSYZWV01ycvNmglg4i0BDRktS5ncgOGwcG3E0Eiqrfe5b/pzn6bgX
CvlDFLbkkPaRs2rmZ72EvOMgiPqqUoex72vLDtgmbUyk9XmZOUQmmwLiDUAiBWxp815D20DppXRA
jucumiBleNWdp6oGFQVScwXxyMoth2zdEW+81BWamlfF8GgZRJ4IOtlGj152HlqjH1WjtzUX3cq6
BcoSoFJuuxrWH4okcmfGAK+YDK/LuUKXriJl3H0xamBZoOIiKRidz/8eXf6X2wqFUxdds+Hk5KK7
xXyifwEzydh6cKfqIYoI230+I3gkBdEZASQAvmWuKrRPwnPmeXbAOQxFforU0JUQY/M2Bo3mP5sC
vV/iZbEJ6w7hSzdunFy0sfSaNl62lqF3InTPCqcLCPkoKX7foYS/j1CIHj108A0aekg7vGrHOQ+A
Gbm9dUllgOiOW12N1XkZLBzrz4Ok3qqtvFM5useMBl/tqBIwlWVnzk7gmrPgGJYp2OmKjkEMx+rq
9DpMCVPHJvVQ/nG4XCXMgIkFwiMfEha3lDDUSZPVwHHCB1rJc1OiBwGljf/O+5q/DfNxSyG4n3sq
4DkX+uTNmfCU5zrtlLaoC9As1ukEvMJP6k2j0SrGd8L0IWGhQTLo00MWBf3FGcU+9YMCjcZMeXX6
BHdLiv4EwYTq0WpZ7ERZXiUa023ywfhgY9YgZ/mOObhIFW4q6vtVj2fuB6RDfnNGnTSLW41flIR1
sDPQrNzUPPCKNNcZddSpvOgOhPtqSsdTTXl7a8BiInirP9N2HJ4Zz+IxlegIpoN6q2a4Ws4YtV5A
6ckVDipFM169rLYlLiYWZKCF5tHNA9U27GtybjIfzNB5KRJlEefEfoThPOGrZc0qlNhNyfBEmA95
Pfjn5zkiBrT40uN+9JW8V7l7+fe75h+xFc4VyNZwMoTjjIf87E2AKSJP57AgbnaO75arIALSRUZv
eEaD7/TotC6a/czTPE0vMgwPCxqERwXdOmOKJgidXGnhgzUVghhKWevHDt5MsY0+cy+MvnaN2rqk
cJ7A20e3mZ8F2QrcZOg1Km+HtkrpCryH6BEqvugEHc1X4WbHHrq3I5usOdoGiezM3yhqtkOk2L3A
0htK6UptSgcM7cCgfhGC77kdR23iiJe/DqB5ovz5urgck6jsCH/5aZ/N8aNdyqTzsExf14pq4OXq
df66G20L/xZ9o8GRhiIut3inBUqqXRlBmNJDcQDeFinWWhEjd1EGPjAuA54V9UYirdqGInePqlRi
tWQpSC+THcBl2AUHiPSImwdH7tbJ1VHTJ4A89RqBCdhhTUgeg6KFDKt+r+3q4i76e0wCihiahMK/
EP0g/sGF191Ygpoc6h14w3BsyDQ7KA4QfNuy8FT5bg/+WyNXIxKVdU4mAQ6NRqpu2m9LjCzDrNvl
YfbcBwSiGSksHnsg/Vb9+CjBjfT6sY2zSItY5OtufoouQ0al3kFJ9xlAkb2qBj8hOIj6UkcTYMmp
wrNrPp2Dm8UlmKWeQvNeCoKPCewEirP8MSzTig13M03VQfRDfx4hWDzjpXoH5TPbB7Zuq9VQlo8W
oqZV4XqzjRIjcUmiYltO9CtMjuwWuGVLp/xs0S9VNUN0TBGVHjBsp56DB1+Ds4MnWNmWQRzM+YQa
SBpDRhNntgvXsjAmZhU4NYmf7SnKe3FaQoCUJqRaA3zWWwvBE7ouyOdQCHlyECSdO+YW5+/rqJjs
iZek66RC52CdzcHZnOeSzAHnqKuOam5/tUFfzv4caQr2FHP7fSBbtlYu7XYmYDDfUD0qcUhYL6RO
6dmYcttKne/GpBN7XI/HKo2SuIZr6c4Az1yFpKpj/AdrnJmkikk0BocJEUmGt97JK1LVrDquuhOM
P7oTBHrs2KkMgBnvn0Xr/OEksrkss26i3aZx6mmfJiJZO4h+9g7O8mnoQgDDPVLwdd53T8Am1QWU
gO5p6h2y98s8XDsTCigQFj65MNXqbNo+pUFWgZfbT8eIgVfbIo4hndPGbB4y5CnxMo2G6iGrhbmM
rPwC40NyRdcn9azEC0qOaCowCRCwu3w6e8wfQTBFGlC7p0mIoF1B6EcRImCQeeK8E1YuXbPf3FCh
PzdL5hgQV77hfgDWdbom9Ptd0I/9t8abHkewfWJ3HrqZrrRMU3vjRrNj0afnHq6aLvSS+yk14wrk
iXqfKlT3JC2ji5izVstNdFmmBE7kJ4eznYE1+qm2dENRcd5JNKxYQ6zQbdvcRwHdzdH3ntsnoafo
kE1+di4QaqOWgHS/cRN3/Z6B1uLh8I+vHcIfDpJm2GnO5MZfgzAVQnBlDHQxfV9D+zB5w1NCpuyc
8+4vDxoav27BP+CAtrwxWIP4QeJlgMCWxJMD3q9LP3Z1OFy8OYETpfuVQC+JrqvTGNeJIUdlafgB
fSRykFBx0eK1GKs5kiJFWZ+rNPiSkyzf07lsu9RuU1Rn3xHdeHNO8PZbwq0/RLM23599PH//lrym
KqH4P6D5EHH2rPSyqz8P7Wj4fmjx3ksKfR4LAfTF4EZdpiQFVxwmItdGdu4awih01nUdWBXVw8NA
B33NofE8VJzgV0Lt7BhNYL/LXoW3ZUDR/eRDdIkoBEuNHtGloyHo9Fe21Udw3zdZp6Ir0/DkgZ5X
r8TU5h8GpCLXyb316JyVRV8UimEvog/zLWo+eK1kabAiDf7prgI8LECvDpv3rKb+2yWBOiTBBcE4
svfwTf1YsjL1nHBQuyEF5auCbOb7QJMSkBSgl12tQxM3A/r9dlEX7LFMJcCEBtasJ9eC1h2WQbRG
1yd0rWYmvHu6CO/YCbIQTH6sSPYZI+198tPungPAB8kJZ8Xz5bpx9acw/7Tc/bqAvgEKAtwhP7jL
/yvB5i3Ta04i0eQAicdMo8CV/wahIq0Fsy1s1C4BkrVHRRxiBeHBrA4kRX+tdNmdlyFP4RiI7LfZ
va4NRUvWrl/SdTpU5YnZiGzDEAH8CDzx4hOAWy0AKZMl+7a6grXmo14edHTlTlF2aWBPGqts2iWZ
bc5AyKPVQC2B2Kw1V5qO7SZJ62BdowH3uQtkvbFcw0EvgCV31CoNZXhAP4i0PMiivYLvvc2dxP9/
3C9RgB/Z84HfQPT3JseWRaFrO0b9zg74JQzci88QbxTonUvMeuDkNjkt6nCRleuSB+nVh/r7oJLq
Y8G5AKu/0miLwSoQSdrp5vmoXgK0qeqVKo0fZ2Gx6Z3Qe6gaXj379pvMG/5kwcUZxIhYpB3jyRRq
pzPyAf3r7ckJhTqExDkmot+2Y5lspjpswDEx5F4P9nPe+kCwVfnNI/VukKH3lynktaV58EfDZeyo
zykYsnxVvtduiP0XLGJu/wN5I7rTgnbx5lbJe4lvJYZ+F1pEOWT+/8Mk2cbu/CWWrWUN9Ytm7WVD
tNVFHKRR/qR1dUZsH21uUzoHZ8U0HWrL5CkMym2CBCJukim9QEAEZ1YnZm5LT9ACw2K29OJm5lg2
oyj3nqyf/QmZJfEBO/IBdMyOT+vJgYNAGE03yG5xicO/e60S5Pz/norQf357cMVh2U4hDA05wtDf
n6pTU7tN5wOJMSmNVuVY8R3vR3/t0+ImOVRXTdI+iKJACORReewqKWKHuX/ix9Eo9icJCFTWO3t9
6BwHafeJNOIqslJcG/AC3FT/PYCld657dLoWOIPQykmkN+XgbgNbOdfQn7rdv3+n5U3w+5sCvTxh
4gl4anageOsRhkpl1tGp6Xd+2qNDtRduI4dUoI757NxLGcaymNYWWNtZ9SYBEO//GCLYFayZL44g
8aP6UTn2jqr+eO/6jF4cUI7zZJVlY3R+HUKonlEm1mtqCMpBENwU+pSL1J6zDho1qImwObqNPQ/z
MEHwmNvMonyEJEj77OJIJz3PJaNqyMvYNFBzZ6m++ECnDg7sIU49nCY2mkp/DQ2RRI11VzcdCB6Q
52wjIF0rCdeDE+lR+U3UMH9Vu+pd0AudhFebHsqUo6gYRE0O2SZFi4KvIEN6p6Cffx86Lb4R1xbv
VB7ZHHa8PQ2zhSlYjiEcKN+eBphf68bB7b4r8HPZTVGB9tx1TnJryo4dzTc6mU+Cd851UNS5gs+b
xI4Oz8Cv2EloezFgLx8nvOyP3B+/ToBqzstgf25pgEur1m351qcsj6cUiKaj8/MwD3k3Ptc1yy9u
NepLxjsBOSfgdrSUWYWyfXjnovsv3xZMebSS5Ut34CXZ+wUJgxEl19GIi3lgE1l3qd+sdMSHMwzV
i116Gmt0MkYl9u8xFQ9jvfcr1NHydtjA7EDHzuSwY97pg+iERaHkODiyuk5BYHaKankEkW6bGFmD
rh7oPUq+ANcGC81piRpyC+k/CjXdejIm2kesyjcZD8DVNW6B3B4DSl1qzdpyhNuNA+LhPGjjRTsu
+XMEVdllGWQ6NpewaS/jBO0RYY3dsUGNNzbC2MV0xWPa4Ik9hOZeZH1wqFHy2Mg5ZwiiQaE13PRC
aO2sMphQI9Wk5hgIeJyRQGYzdhps6xZAdZHkzTtXmve7HBsMWwjhcLvTwEWdCqSON3hKI5CDekPS
oshMD8Dgxcmd/OEgoFIZZVTC04CgGBXkeLzb5pvioblljK2bIIRVBN54sB5pN60kwC0b/qVhks3h
Lcpqxr04EwQPSTjX5OBWFfkttA3JuE0ddzwaENiyxDs5KjqykeRHMaLtS6BdHYMWvm6NZGhAY9m6
VSt490Tgy4HbxcoKP43jbdouqA/Gim//90txrvTDAwDSJOQDb34OqgrTNE3V7Tzo+Q9+/6nuKv2l
8FqzdehYxKUbQsOd5jeSlGQd2DDcwy4gfwp6o89dH8Gatj60niwgEWjFAULdmTgZBOcehkLbaarR
XM2fNaMB7F0nCy14FaUQpptNWo9fFQoxhyUMQPm7jLm7HyGJRWsE+RBBiBEgT87hNxL13pEV5X0c
NEEmiQo4hDFQA/b5tunLYeUkFJWyObocRvZHMoAnsuBdZga9WlugN4x1IGG2LAZ3xdkKMharqHXo
xqFk3MsBSHnV+dA88TF87IIkfJzybQ+8DQkDPZlx7C4yK5t3wq6ldcGbpx4awxEC0ub83HsbdkGK
PAJYc9odFQ1Km7Z65Gn3JzqylKdMQ2UrBac7bwi7iwd36yNL3FNXevrQo0vCCvhOdvc781y1+RnE
s33TZtWuBOfw4A7BcMiKCaW2sP3kK7+AxxmbUOn8DJ45e6pxk5ra+1pJP7sUqXsHYTHbjGGp93gH
fexQbo5NyeHX4TS6Wqet2EWNd0CSnAI+RIPtIG3x7q++erawqwXv4AXpz+GYRie4CDyJVECXDJCE
5x7de0lVnJYB0ucQkBHz1hMFPPPv1/Lyc735OdEvzWWoyCP+xoPq9/gEJVfdogqPW1sFSKdR8oIo
GXpXjR6XToEsLGudv2zYfpYDyZF/wGBBGq5gsZKbPTgJFzpEz1nh4ZEsWwoY6CUtc5SdJ/PQoVv1
juDzT14yW+942x7x7ibpuuRThbQKnjgtwrDMQOiPhsFW40rPlA1ubdFfFDPppUsJzqppvmVd/k43
pKXD129fHMV3ODb6DFUyj6Nl6+9fHHeTbKzBdRRM/o7Uoz7ZoWXHVpcX1WbZTjkuXYMvZNbg+wZn
Nt+foEe5KNJnxaaFOf7aVw17KsbnCV5j+9ZtqoNK2V0Vg7saxghCuqG0F5CgAjhuFNDvJGJneVne
2rprruB073KUB0CczPzdqFuQWPA8Vah1tJDgUWivovEb/kH60U5001lomvDrfOs7/uBmlbPClwW1
pMjMVjhD/QT/ZTprmurQr2Kv4pBKRTs0DuIr2optYiVSTttB8l3n+RF+ZwbYk3zuZpwbJAsvVi2Y
if9+cYUzZPD7bwyjJ77croGPR8+bDJKOU58bJ0Aj3ghoh9dGlwZilEugEVolQ9eslykiEwI0FeKE
y8RG+EQ8LMturiiIbvMHliHx+3KNAsWw/b4WIqVsED3C2S2vH2rqwvfQ8fWOlaZ+WNbAY3c3A3LG
LeL85KIJ2BAbxxv5JpdKHQNdT/ciovUacaf7zUtjX8IitGuNd49KhuYYKTw8fKTiK1e50CjCRyle
trSdoPcP8v3rOmUJLCSX+Rj0f1NYE91GvEJgVFJVTwJ55E5VThSrJFUX4QsYH/iTealT/RV+gMWx
g+5Q3JFC4P2VdSNY9qPeOiznL6MxGlEMwK6uSvjLFBpI9w3tL0ZYeZaj/xJ2LkOpqc7XpcNtXKOp
K2hMpbzA6jNuopAAVDHyUoRTUexxlppdHqEKF6AIC6MwVI/eeajA9/QfJx41soBw353FjeytSMxr
6sZhQZXtxtETl9TjO6Pa8iPTVXewjsN3I97rn4P2A6ua7ksUVBMKHV1ybEpvenay5N4z1n3x+sms
0UrAvdBqujYWRT3YNkVbJvvo0ba8XpNKD5+ROT6PXVqAaYoWPlHJ01VYTNfUEP8PcKzDVebS9DlV
JZiOTtSciK82AOqaJ5F7F6/K2usyg+mh3EdElRD3S3BLIzzvtRGwKwTDd1uktbtutCuvBHD5AVd1
us1pCRVkkz4D9mIf5hnSpeJCejCfWyd7NqT4GtogPH+fDQQ2FEWCH2Xe6VgTnVzWFatlOoRAzNrK
rKN6ZPcIkjkYBYRffC3MLYX2E9Ft2HQr1kXZqkKzrtgFCn8e58EHjXUbiZzApWZ0z2UEgGhlplU4
aQp2XhU+9GyAToz75g/YYJ0Uruu/tZNsgsIJvzIgBCsVAl3I+97ZghY+nlUCXM5LdLbnnn37cZTO
veXjItfRV68HfS+skvJQ9YGzhlU3ZH5Fnd67LAPzFCSXcxDV6ZGCTBoPU2RPeKbzfR5ZqNtASd36
vUcfcK+XG9br5gPMODhe06P8DBrLNwEO2zfoRI64HGDGpfGfd3oF24oBVc2iC/5KgvaxHwlI90x/
hUcY9Mo2ymyckc6iYIet4ueWTXv3nWgE7WXeXunQlQMCcpEHR2h091ZIUgdiMjBiSra6TQaYmvj1
ymaM7yt0Xb16oJGA7JnBVTFAlISLBUDYpgT7CATix+WQIRjFsW3D574F6P06tPMUnlF9DJbQ6nVd
TBE7+aL7cewypTRLIPieP7HMX4+GuSa0IqRXmzc73CaChDUFHUXNhLGFNbYMXqZ/nb6ulU5K40Y/
GyAw7apKM5wBn34pE5ofuiYrdmjxjiihUfeQ0uTR4WV3Dbwe/R7mdR9o55pVZAStO7VXODq2q7Qm
JtjJbvxzMCyG2o5CSIhr6ptgqdwvSfgyDDqwPaJaJOXgm9pV09N+W85TayF9znrEVjOurqC0hGEG
oK+C8s6PC9uptSlSQGELN3L0kDyMyPD6XR3Ccy9JxxdJo/ps3FI9Jko6F+sp6LeselyWFBnC7agK
vC8aQvdm9KJzOrDD6Cf0jwRusrBdaskdGWAPU5AhP7KuJTeTF+nGcfGggXrzi6ir/tBm7otreIDM
0IVJTeo1YOwFeD+XKrNrkWYgqcBH71vVPYdael+Uat1NMqj0YCCi3uZMAs1EeArZGxtweymIfDsw
+UOm+tMyuDPPUabcNivGaX8i87Ds4bWak815bkoRw91UHpYdpJuSla4gr8X/Ey1QBMwYmQ1YcxVh
5p3hk4XiQ7RTDK9deHS1ANGrksMLCbag3aqZ2WffN4kYajBhoWSocuwJCuD5y+5fjlk2yyJLxIZZ
FAOsl7bbZdG3OX3nrvzn6wdWtyCWAnGDv3SAwPb32A7vyoz2qRttwdietkR0SMUm03urAAZ5LgxD
UbQD+joVdX0Hw6wCYxBbA0jtNKG7smUaffVCsGDnoXBGONA7DgKGrAFSOiUIjZdNlsLyaAWeM8Bq
k8p4WVy2rAsu2OTzTemVe2RlqG3OA4w0z/iF0yc3R3tAkfj0xYWoaxP4xt4J3FH3/x6AEfTpm5PR
X2IwD48lPtNLCUETztm44vffAlmeZUNU5XsQt1bF1KDENpGvaZf5D98HMpB96iEYyz1W5OswIc6m
8GAXEEa6zNfe4CPWTL3q8H0/0KCXfujo6fVPdHjHDjLit2XJywtUcZG5HUgjb/nsX8YE7W/+PPTA
x25V1d4q28Owx0/V96Wf6xkcmrBeWh8PtB/HLmsjMwdtMnLMiEhu1O+im3Zrvva8lm2X6euO0YGd
o2McFKLhbUUL6R/Txjy5hgFDnAfDUnrqhzoHVWXe9OAwAOecUd+dHhSKZa1A340mvzsmST+Pgo3b
IqndwzKVFdzlcV+84Fu355r2wIbwJvgc0bFdI/tFAcez2YuR+YZ2vfhMbTMeGitc0HDx12wLGUDw
pzsK9eRQpZ6sy+FYRO1dMMzCwLFbvHLQHmg+gqaVugu/2S47l6Xa0HTdWF0flzVeWugNwHb4H8rO
a7lxXunaV8Qq5nCqbMsKzp45YU14X2Ywx6v/HkIeyzN79q7/PxgU0WhAskYige7Vay3k6KXJwvum
z5yDfAFrRF3c8GrKE+clfdtEa3ZV+Z1KaCvJ0pWlR+VWLhaFsXEYewsYIJ7sjtd2UZln15ppSHWL
ImLVelRF3G8Cqk9XfR3Yj/ZgVqdUG26rnNjjknKSb3/zlVMNvfo+uZrDUbGbDwWZ/mKG7YM6tfFP
opzPpjfC3GVFPYzLCnEuJ4nPAOvgtpo9+Bs7rTd/QAlmwJu59LLMPU/pMO1qxURifO5GRg4xghjT
77YerOrebf7xtfj7YE/JS25301qQqL8r5oY3Mq3lAHjr77EaQ4IRBeqqSqLmRmjpsAgVGC7AsJQd
jFFdyj2uTR7geE0e2Im9Cj/397IH7rQ7t1R5BzCi9Um2Tjx3uldbK3ukZutGaUzjlSwFQWkxOfBZ
0VUTora2FpfAF8IjdCDl3uy4vZzdTlFvY6Mu438H3qQ26d1jarf5kmiDvZPdJqnrfRGB4+2tCvrc
WhTHIXCqIwdJQgkEdDeFI8yV7OoJMu9qBlpE/qTkDxFwkbaFZbrlW991IfCd3/shJeDblvo5+E5/
/W4RhDHWFQICK2jS9o1fWmee4Prz3LOhozhbQjWeQYZcxvRKGHKsoFDsMtaMxv/HPLmmOq/yv+bN
ry5f4eP15Duj8qw4qXb7bbIe3FYU3+FKSFdTlVuHCHYSyAoyY8VZ3vzaOP2SDKj2I4hIgHWx656b
UYlu/UjrNj5yZi9WUp2lRz3kPx2jrJ6GUjG3Y2mNAFbD6FFvYSaUHhAR3joAVN5Mc7LWRlE9IxAB
dNPsyNFVsbJRuZHdWwn0ywXgzjdzal54gMAg+ea7eR0sVEt5tofOfiPVqi6VcBjuY8XyNlAFTnu5
jN26/mWZ0gxRUvq1DGXTLHO4LpNXcyZSrbx9lmbqMh/d/7GWV4FMkmu5Sv4y/4ZYq1Y4JmQx+wY7
NYxD6tmPYcLvX/6SyR6T47QraquE9ajHCC76DlsjiGiTfhF5XnhXRrHxXHG0WZCQeu/KUdmtnQHq
9VJFrNmrg5txMohhWKOaLqesA60bZh3k7nnzIBtzWho94TOoodkGWY8W96dbG7biRVAo5mMFCcij
Cu5OLSHg7D3oPKso+xJ3+vStq6GBd7NEPXtVqBOCTcKVHEj6iKOcrrxAJp3tcntItpQ9em+tx+Nw
nmkqEfujnkMMx+vDpbRNsxaKU6pzZOe9NO7DzpZE5ebZ8/SSFXBEoBdWj0J6o8RiB/UCd3IlpqQS
uo1viqr8W3Qif1C8Jgba0MMdwJflMYFvzlP75FmZm7gH6u8a4tH2Y3pWeXA93T9Jh1ZQhVGHcXCQ
g/lYhuCsXPinZ19FEdWq17dJDidLrZ95fpEeCFT7hzITJ4aG9k2IoQAFXOvU25e2uUoLq/oaN8NK
2In9w+LMC7qjM+5DvapufJPqLcDD+bMO+6D0sMPhwcgaUJR29zxNETRVbaR/HT6uAkv5V5o+LqRX
aPX61w/T5eKUmLV9mjI3fB5MolZOQIlcUfQHFM/qhTl3AUka23yS2NK2eG1ah6BYGXg3ibmuJss4
zoIMa690iV125VxHWBmQYnYgCoRe3iQp5JdHtQjIpFBrmFF13FSHTIvfG1gZKQfTmv3Vnhp84NLj
aqvt6c5Wi+6my9y5zPdjftRnyrZI1H+5rfgE3mk4LGnrXm3hF7Sad5viQ+IqnBZw/OwiBzye8gc1
DW+uJnlVJN/7rNBOJNq8iyfyby9lWgaAcp3XjiDfrefrb64V2rdmy8OjSHP/jLxKuRSqEm0HEqjK
oqKAfd3EQEzlsHRMdQc6nLIrFnphmlCFukp9iPxkRxrbuywDgIFt30y367tH1evas5DsA/T0uZf+
1tPjrOf75x49K2nPqhbX9+Rs6vtuPLoTm8xE0SklshPXO5UQF54TAcdr21PHFOuJOMumRt5i71ve
nTqpy6owlmbtaE9BbNcPFmy79twrnFbjBpzt0MXRz7IXhDFniqrkmTgPCie3V6mXplvZ1R0KGlSI
aFZCK7/4AWeo0soSODrr4anQlX9tpah+oo+wG/Su/kIwxyabOil3Xg3nfaJwgswCkXzRA0FeCdfK
E/+0SmY9uZ2jbNKZzd2NyubsKTMQRwTip9imLlVDpmboG92Dc92p9W1I3hxA8dwtdWM7CHKRUV4N
B3kVDiPlSR/OJThI61bLQBEpPGukC5CcDbT6zr7iiH0s5sbvMrHO1cJeynCCtMkrUbYu9HDRJRJx
tctBywxfBkhZb7ratzjXzcGK60pjHipHabsMkD24rjS2gbkpQ0vfkNv/luWD/8+oiQVHO+vHxEfH
3T+LH0krO+TRQ/e2gEOaczXIvW4op5ePSY2APpcv5w8/A90lJ7nQy21awA1r7kg/jUrVX+Icgayg
Gt+iNEahg8TbKjfN8Q36SOCcqCfc/cVNn93gh//s1g+hwWmfKvXZ7gy2uM3a4NXSmopbr1m/TAbY
GyKs/Y8yhvAUsgyymWW98hOR/xx8uHDiZAheuWlHq7YwLCoD3XjrqNaEkqWd7geIoH1rihqXslh0
TWCUPEdzKFgtkC4LGvv7pPto0btp/DjoyriB86fbm2rW3sEXzCG/MqonUAKA3KDy/xmiBerpZf2v
HdSvKkoAr30OJW+XReEpjk1lY4thF1tElkSpj19d64dK2pG8lZbvRkSBAKbl49e4+CnNfuj9YaZS
LFhMw9Q8lJ5XrxW7r3coQ4u3KlWPVIpVhNXs7D4YoudCt7I3aOs5JiK5sZFduGOKRcdB5dhlXfkM
xHslZ3eBfPpo0aouhXjzMnVaejAl77vEEA91RNjH1IaZkLQwXnOz305OrT4Coc/uG6V/sMgkvUZU
ft9ERWusYkc8a2DeiJuQW8wEEQqTKKZJqaEWn6I8NXbC1P+RvbrqWmjBu7Q7GAR3pO3awK+SnJTQ
gkSJTI+0O7NJ2omLEKZSNqW6cMayQVYmGt+K8GfAjfrFqIfxrkzR35PmNghhI86nhmRfP74l44//
6jX5zvta0fjD0ELlBWkQYixVHex0IvX3geOGW5vz4hLSA16gCFIgrKA/N5c+AOZsEaAkdasMk3Nf
+sKBib3agErRjt5s6oxWO/VNu5RjYoIlwZmmO8WZiq3G8Xnf2F2zF72Rb3mAjucmbAEa8St98TWL
CESZez/sPgJY5/N15wS5LvrK+ZGRpVp09Q6WnOy5igekE9Q8p1IlUG86py52E/u1sz218crK+vQt
1dQXCvLMf+PiZHHkXgg/Vpe9AA0qdK25UXL1P67Gj9H/6qd05hvEZPVjVLavrT2VD10W64cw98Pl
oFNsJWJYyposNY/lVCT3xuj+k5D0+TJCw7tCNWLc+5DHPo+adyP9bde010bt2vxyzPwL+taBEwQA
4MjCB4IjJ2gO9xEtnCMVu+vBGpOXcYqUWzNC+KOeJudLrjY/4jSq7imFgF7X86aFoYful77tBTVJ
bnpIfYoY2Qvfl7M/T7xszVudbhqdQli9/GGGivmFKHUeucchbfjv8ANkRqCAhwpvts2Nb0TmPvBL
qKXoyUEkfN+v6oIcQFRb6U7aLlxFaTRBcd7UzWXl6zw5GaWdhU7Ve5GCQTSLsd5fG+45zX/vao1T
76e5kTPyGOrfCa0g5HF+uH2vHviXPruod85EVMl+nLuVMO2lo1cIC83dYBgFRL8j+ci5a0Fitakq
U0BfTlc3Y1Q+FNdehhBbP/PJxxDcoFUoR+VrUFL049Ir+xZmkmQvXUcLJHYwZ1DmdVDryJ4TcteB
XlgbP0iKlTm0IPIzlCQVbuc72S3rPDygFPgie/rskVpgl7rWU/fS5oWIwwkzZS8jIfyWAX86Cabz
ZUbZhhuy++k6qjR9YXmJeopU+8H0I+8t6z17GfDlPzuZcLex0s6lYq1+qMemoAg5L56dBGkskeTT
T4Mzo/zVgLX7NJ3N2HSG9uV9uuLxladoplijkgI2qeLnpUShhfISh3fAycOL3lX9TRAlytKau8Cx
zE2QaMFGjhqVNaxiK5h2crQzFWdRpRrl9rNzUTdvuQirkz6I4WWA9acwa/DtpeE9sSld9ConQCr7
yt0E0PZIAYwAag9tj1ZSW535CjhD9oKvcenAwu+U5V6OTmGxC2CPfYQSoXrQCQlIcxRp2m2YcNKU
k4JACMpuFSot5yVzyNCobevWQTqkD0kckjFSFBJwc8hJNtP02opyeJCdAZ0oKAHcficPoEExvvtH
VphV1Hi+DpE+PFhJ+NiHqNqTPXZQo/YCFW0hSkkpArbMYw+M606A2/9kU3gMUTasN0vpbfKBHvW5
kQMVGKk7BImW0q51pbqvAXn0ZSiehsY6tm3jHiskjp4CtGxWwh+9rRws1SlGsYFooRwdE8jmO9sN
F2bbxyi52M4mVfLHqbXivTQprXi/krZr1/fcJr9Mk8a/TaH2Ut2RZOerXT3pUa99qZKmACOcJxtw
ttqXQOv2XWwXT+EgVAon4bkXYaR9Qd4G8NGojsey8P37NFde5XTNG9Jlkdg1ZyiC1nkR9MuiidN9
MulzNMte94WePpF1Mc5jMj3Lh7kzRvpOS3JiyrOXnOTWdrKXo/85SXplgLujmR2PutN3eEI7w5Ku
XXklwQvySg+DZGdrGsAToAxWic7R4ur8v+f+sdQFDDG/7nV5h6fKusjqcuF1oHUs0UG0Ly/dwZ2A
SMLeNmWFfmPzNES2XhovQ58mZMYYL0XZIcs1ryKbqTen/HBZELRvvxW5+1AUSN7FYxCMawuiykUd
QYS3GL1ePWahOx0R395yqxwIe2XvJmmvzXzc2UH+42q/TA1bfvOo29Ubo8mobC/aoj9S0iY7cqpj
hHN9M3SCVO/xYtXHymQGvrVaApJpNl3WM3S4b8dAf4iSgDt5w/cl8ZTkSB5iUhczN+LoG4dLTw7I
pmrKG+q3DGrm8L3aHYopj1ln/iR7G+9MucbVxebDXZYRHA6fXkJe1q3frUwT0qyr92U2ZxpQsUaj
ozY7vyP5Ch0lbsda2A+9XXSLFjDNWmb5ZL4vqb1T7Dtwt865QAPpqYNpBvfXXCDwN+Qa5klNmGrp
smqdEwHo7I8JzTxdrmH3Jpo5jlujivUrofjxKnbMZibmtjrmN7Gmmpu48JpDmfpvEbjp3aWXi/Zg
6JE5a3YwGjl8ffKEVet5RNpkk1EDOSwmNYOsQ0U6wxDD52HpXc5TIJF1t1GsfL2sKm1yBekShW65
D1GUlvZPLnK0NkdjATrfWTcQAZiG0+7D+V35Cpr3C5/oCMhWGmsc/y1Gvh4erB0Hw3TNbiVHgTW6
ywZsHSUajEib7WQUtsg+xLczCgo2wotRjr8vHsEGNXH0lY59kLxQ+AsuFzTtI1JhdxTuNkffTYtH
VOVKGCBmzgGRAT3siqdpAld7GRwcijN8NdhQ/5Q/Npbo0QvQVnJQLub3ebskzwp777yam4QBpMHJ
ixyUk3yFwlulemsgd9rJrJYnHIJ9lI19GWu7u/kjo9XV1sUufa/R9w//T2s0v3yvbvLqw34NxEt7
5jqXtWXv8j50Cg7b7BSVWXzHJqy6l1GY3q7v/2KaXDcindPV99KV0th7aZI9Gbnh+Pq3iXItufLH
xKyjHu4va8llPryuy0tXyyovy/++FnjZ6O53k5wo1/r4g7rJ+OqW855yjjF9mKWn7H38BX9Z7799
Gn9Z6y9/1H/7gLpBhbrADr/ZXb61Gsc8IepXPfqeyDZ2YAZruYFUOsu7T8Q/ckxarFwxl3bYO0Bu
2Y52SYVk3jg+yd5EnuqxEiOiMUHYXnaoJWG/ddaE4ZKn8dInuncoCKYPC0Vthm6lC+owEr6NckRW
XF0GmgZGOLatPMyke9pov2bCKT9tSBuVC2kU84g7ABqbtI5aCFs9pJp9G+mNd++EEQ3lBzslK3UI
/H7ZhpQ9fVFo2Vq6yAEg2AZs5sDZL9PmuaaX7wuvGA/SFLpEC0sRLfRGd+/lJL3hJAHpwferaYDO
bgMTtr2UNjmzrTO4OZPC3Vxtk/ngB2D93ECcZDrKnMYn2ZOpqo+eHFNqOAFmT5k6mnul0MXpd89L
iqtLHxoAlBnV4Gk3fo1cI1qVyuTuNWDtnDGip7TzPtuTOIGfdEoOANjiY52pSP8p1I8EWh0fZaMm
YXK5Cpq8WVMXWyz/HJidiypi922Z3z5NmO2yC7wP+HCYrP667uzm1fqy7vhJyTdycQvSbq+Q0sxJ
WGTgcD31dqrBAXKPHu011a6/LqU1jjNFR3IRr6hRJqRk58uLVToEBhKxS/ACO/5CdzvMS0XS5gQu
j986NlcdOI29bOo09fYjYNWW6u5fRpEpxFuonPe7Ru1vIsGNG3RKxHYqQF4dtKTagxiarZcxucrl
MvVhxw6bftdwWjhWBVUJPRXQpVHFziqrpnbbhmjttE3t2NvEyX5SHdrvLsNDA7edEqqHDq1VezsE
+cwrE3jry3BTJv5hqvYFRM86ilfz+qVnrk1jcPhBUn+Y63208R1EnNqZY1vaKN19v1JMfawXuZq8
JXFv7apKC3e6mhPWCbIMKSpK304Ux4GJpQDvagoLJzyV1fCEkq51I73QCWVCp1IkYfZzxVIA5Y7d
rFFpaJYqtS3HoOY5aBlBe2nMVLiLmuoWEvW/DUhnV1MOiR2ltzqEfxpqwSzg6bkJbcmNXENarqvV
lk3Zlmu+9A5I5SRUnxEjo7pqboJc8cdF4Yzf9Ujxt59s8rIaoaxNhmQpe97HNNlVchf8S50ry7Zm
A+0Qk5ZVfRSQBofE9ALAvxT5XRvppseQAf9udxqky7jLtku7cStShltN8ktnSFysVbZrayCC4aMc
7If3QT6BceEE9be0nnW65vyFjmLBae5eUh2yaynT5y4sDp+7f8z1GdXQJkH6OExuye1NjySL9WWZ
tfFONcLpUdczDU04tD3lqLT1ab1PUIY5SVMw2eZabWxIVHzmh6HRnrq+vLn6Zz1AsjZWczCkLNmb
XgM4liNS032xCOBrC5uAzzErnfxo+wg+AjojfBwMdK8D85UcTQNAxvZEvmwlh7sgzlaxNM4+f877
fcGEfNQy1AfEl5JIMTaamXouuIIGjPnQJutLP7DK8TQVu0izMujfZhewpu8uMvljCTdYG9AyLTUo
mIiMKfWPsHfdTYlW7V08GtWlCQx0pkBQjVQ89SGxOqtc6HZpvk5COJtEd/sN0FLj1acMcmHWwXhw
o169cd24WqQu0aBYD0zSt6l1zAk+zAwO0fdgZpXOC1Lfk5vsokCpt71uJk+e/+P/AR35N5fWGPoN
3AHfVIT2WlBKVs3h588doj4hxYJc13WHKPdzJJ8/2ckqZKsJdYdbkXuH2HaLbzD4qWQItORZgxt6
BQjF5rtTDlt9rNAYSmuxJ9g3bptaN04aQsSrzCe12nUzA0dlZN/IRh/DWH9SoeK4byuNGjTRWBsZ
mbd9k7RI2/kHzRn6V+d8Oa3DbY6cH2SK8pQu5zT87DbRfLS/zskLpX91j0TEpoWG9O8xTrPpzooo
/4WZsYOGp6sfVSL+c+fSGKgPR0E9ZxMYLwN9OeoVRTmExW+rgPqHxCvuA9do7jtoRUmR5zv5RmNC
3RT2htZSviVzgBC57sz0RnYtiEbkpGhMm8fCKHbSDPPO+ySNM/ddGydwnKa6tQ+N4TVs3OBhjPLw
obS6aVMiT7SSNtlEqRbD9ozU2tUG8cStgSDnQc6KXdgqgQGsrwv5QCt3ehDq0JKzuGx0N9RWVcGD
5mprUvXfqfNIEQYFKiBdkK3LDBIN4nbQCFAAF9zJPoF3uPNiEmhjKyLIzGcnx0QyfK6Se3cykJeG
c4/i909Oahjk/Dhmf+mJprK3z9lceKts+FobRbtHFLYP116U7GUXWRnON2b7TG0JaPesFGfZ+EIT
58zI1gRz+oM0TZXV3AZDf19YUWkdbJFbmxCcm2skyO3V2i6yUGDIwkrfUCo0fnXcZ2im0i+FSJMd
Qcp3s4ifW6fl7ldBD+CoREYz7QGKgpZvnerf2HO3axX3CC5zJz2a7tRUlL40ulY4y3boeO9/NFA8
7qykW/ci2LbdxnFq4x+7f2m49xPjnMTJF5X4aosggyROv1OVQawH7R91MKqDbBT2sJer0AuilaVl
M2lh2uz7FCQcRJSfb7iVR7wcjSQU8bqY2mx/iWC6d4DKkI1qSvkHUOStEEq/LGG0XcvBwjQA/aqR
1kL3NN1ImxLYc/FLRB2MS53GndN6K/ZBSDW6lbH0O493qlfBA9mYn3mgmF8Hjz0kFNToSmUCwEAE
15OcEKuthzxUCn1ua4LWChoVgSfvkPYFLLMf3bEOeASmNRqJ82gsR2XXKpT37odzRGryPujjAMKZ
4J9cjTyUG/pgTbWY9tT6ZrgfY4Gya2NoT27t5GdPdW7kYNBiCup2UQyN/SBNWRL9LA2RHGTPbeBy
Z8pepGq0criTkhyzA3UTtml+53Q1WobykorGSU2N/WU0iDsUlyKVB0PCIxu1b5vqiESAsCm/yf25
Dthv2c32qoPkPAVZnQqj53PwYcsVsg0bojyxX0RLOSQczerZvk53KbR4S3577U0TRNRN+hmqlF3m
fSflv9C01v7p1QjgmIadk7IqSW5++AqScaCrDVf6AjA2nwuVIKWomzsx59ABMt0QQOm+kjwAquWP
3VktEioShevv7Ni3T7VJgjrtRXfvU0h6MEBlLSS+yrD17qALCGMbvzOeZVeONpmuX7o+zEWLoTbK
Q9SBlCj1pNookQ1bRNtr9xPhQESkIvEj9+tby/CN1795ZKEFSePUoSs9x8fT/pUPYK7bpyMbGQ+3
9CxAgwFE+R8DMoA+aC9yEpuk0Liso4fh+wQrIt/Z2DGytDI9XPH0tSyKgSheeOzEtIHUyng1KY2h
xBbhmHjuKgP1XBBQOqS955zyr0mGkXmPdaN+mjSgTaOk1amYuZStGvZkzwY5lHhZtwqtmW65DKr/
7Ctp3a3knH5mriJIaqylTRJZSdt1HZQAAmpGcYHkNAX9VZvHolb927AUw8mDF8xelEELlC3vD0qB
7TKgFMYxHe4uk/ze7U+94YR3QzrtorCyo/U41NpN7YVfGioAo7WhKcO2Sqj/ls6XeTZSIWujhR5R
rgxKjVdzybStqIcJ11k8DifpLpug1V6GDMLOVM2oYubjkH+kqkZIKJPnQfmFz0n+kUaXOQvNdLKL
TTpLP2mTH4F0hv703e/yecq+Mc+7flbXeXKKXEt8pzRaofw2ujP1ykajWbPvgnEkUHvtyys9t9Fp
dcdyI7tDkJXvPtFyyGAcZ1vX3YDxeFSNktyRCbb+aM9NqoTKKoNTeTnKEWmUTQ3oBlkjNH8rkfTH
qu2642W24XwpYGFcIiSH9oSqR29Ve65hpgUgWamHqeHzl+aJJPS6Lkr34kUU/7lNUoU04KQ8qEG6
l15dXAh4ltVxUVVusQq7tF5Otm2c7TAzz12NHC3cRrfSZM4maa+8bNvXaXuQdtkU0L0svWFotmSF
KVON2mmD7AWEwXWVoGY48NWGkeH+akuGrL7P5kba6pqiBukimyRNuqWb+BASuUFpH2elwKcyauCF
02oVtuFB3xvhYK29OO9fxtR8KXPD/lmklCchx/flv7oWvf2ioBn2kyMoMdzm3TUwKOq7rpoFTvcy
u+bzqtV/rlo0vYe0ZL60QD2cdQqkV07ViXVZ5OxNZ1s+Rs0OIu2RZMwvG7QJ9QFh7K0xe0g32UTl
QBmoUhxL23fOBkK6+yFPHobJcDZxgnZnStX4IbNy7VCX5TQu5KU39t7SUEWzqlr/lzGDGugg3ccY
9COxgGErvaXt0+x2ZgKIPW1fj2TWAGLP66ZzQXen6RuyOtreJqT0jh11rLvcgS5rCLpb1YU+n5If
8UAVn09aAyFn2ZUDmq5Oi9YoihtpY48jHlJtz/GwvnfmDswQcH4jkLGQY9IrDTxtpaP3vJYuciBT
lQdN9bgFzS/l5VA1wo69ub46cq3jVhuS/vLqcpJvUkOUB824u746BNuLXqviW9ULn8Jenw6yqUzw
MosScG85zMoM84DOh8B/hTMrRUEafOmOQ6BepsS1Yu+8KXxE/1Q91DZCkpQSQhNoIEcGSdIUTsNR
NnbrDccoJ0+AcibhsN/sdhms1ShxUBkkFinDeSI2uz1lg8ZCRv4iv+32fsaz2wji9G5QQvtOn+9D
FGMhgf7R9UXnrZwIWUtpuw5c/a62inSDPs00NPN82XTzlUulFLJq9hG9j35hEaSCzMMOH8M+yu+a
cvh6iVPMwYpp9gjYKNxK24cHZdzhoxd4zU0UZpDpIWNwNoWRLbwwm76WDTBgXdPTY9rUyq7slMal
mJTI+IIIB3qfhuMeHO8f2akHCtLllWvb6QnW5w0aXPnd1SSvpjz+tytDY/eH3e3Ldqn4xj1F5mC3
KcohL1lwv+z7TSGLb4CG7cYc8mfbq8plBZXEJrUS62wHvXX2IObamJlXLiFsRavSRVXhzi+hn59d
ZAOQMEZvp9/qaUAxjgGvoF5whpU6ktGs9mHEEZUXnXHTpnpprDSkLY4qztIm3UKQkqgzlO5ShtK6
prJvIr9++jPiFpVfJ5VveQwl5ANgDWgi60l/QWPWX/YoDt97M/cpjPziQPErbE1+HWxVtaLmZ+KA
npnWz5H76bzlaO6uTZYG7R1IP0/fxPXJ9Q11LwfZn6qbSIfSA5bf225uAr/mv1Fe2iMcnPIqy1Id
pPtMySmHR6gvNk6avTi9wa6S8P++riAVAL4o7PdLr/pC1hd1gFlQBunSYBuVPVo0fF5aVycvbhvY
WzcyvK1BBPnZ1dKTUwXdd6/gmJrVyXAuEXjd+y7yFw6Vx9+DtRwPILNbOVNj7XMSDmSbYKQEpdBT
RGnB5Nx8Ed3Y7b2eWDdPRkydXb8PXt18ZaAiNUzqpXS5DlCQXUxqe5sqUbx3fVgfQBXG+2tX2ux5
QF7JJvMnwBBAiAmPRkazymX/D6d+qu79rBJ7QinBg59G/6gjnKGyN82nfSopNNFN99LSd526j2Lv
TQ5dnGIOevFYp6vrnMgQ4bKvAoJa86qyibX6hpx5dJQ91fbso6/lm+tC1Mg4O4SyXjOn3jZkMk/V
3Mgra97Qkc8yLwPu4FMNPSVvYN90AnWVfYrM0DmhytbcUKwE1c5v00c0sFaOGJGOnX0v013DOIew
iN++r+agxxjFYECMALHWMkJTYZXXyJT4s+6VMk7vMliKm2mfuiSUngaoDiOByJMbmNNKqD/NWNXu
MpJJh4kY57TK3VxbWTzI1hKS49WWfxTT+F40NpeJuL77OoV+ekg4gm+57811HtRDJ23OJrHOv8ue
bFIHlsyFvBz9DnSYHiIF4CqHq4u8ivUwQzN1gqBYQ7C0nOo3U2msx3R0F2PlGvf23OvC1FlCBgEM
bO5WjWKhmtofRDfUS9h8yk3GFiIGv45aKk8+76ayLPp1pgBktrtjZDbO/RBEzqnk/npx9jiE7d0k
+ZHIwSRy7jmEpAh+lY+dH70kDipOCzVpQRdAky35sse5J7mxJZu24FtAPYXISLvAscxXOVhdpkmf
LFT/Om1m03aEz8nX0m9KX/c46DbA5v1Kh2pzvtRNBZS+sHafbXJYujsat2NPePpKesvGD0C3X/rw
1hGPaXO2DfNisnEolQE5Qf4CobTbyGmTg0u5yc4ZgcDNPUNJEnAKXAVzM5LB4Pk1kP0JqfeEHADj
1bEjvPqpG8OARUl67ADK/M1PzhBQXfGk4+ZYOr61V/JZnWtCAJgSJQqLzI0SmsMdouXDna6FfOM+
uiIUigD0ascL4JHdxdGbh6UPDMhZC1z41xzLN611OiJi0ahQ2i7kkugrlX6ZnxCh8U6Nrj7ZkHfc
2gjtnGQz1jE8lXpyAyKR/3Bp68wMTbiW58InY+3pTyFRoVsYtf4+F+ztSoHIIYmOca0Wq4najGcn
FFBlIPTlW5XyTE3toWut6VwUgn3LGPnAtTKoMymQtPvMhiErre+hMaluyqHPt60Ta09Vof+UHpQe
7kmjZW9h5nVr1BSMvZ2FNZEG2zF3le/Vu7/SmlwYTrqZBKUipygWDsjxT6QocuQTDYrt1ITbQ4/n
x++OUwz9S+nF0BqQx9nGjfVdmdlKZOPOTCXXrrzq6pZqBWSi/7BffT1qsreIVn+XpogYO7lwyYDy
sZyu90A+IXiUduH3x3po0VKuC+3cUBO8qnM/WcsuJWjaOUPdhiLM8tvVJK+qYUSJnN1xiNQaojf5
xOcNeGVbZL56li7wdXAL4HS3lF05oGY8ElzFWMnFjTHbZmgGA/MTyk0Ux2drlq9Hemk4lq4AeTc3
3NiSFfLA2kotm0JfyGHpaIzFrRhgWgyd4OsYJqiHSQ1Wxy13qjcSqUJyb5wVWEspuZdlfkdl0gzd
G0JruGuL8K0mq3SwQMc++UUYrIypz3ZlPHVP0TDa2zxzxEqOiv+j7LyW3EaWLfpFiIA3r7RNso28
e0HMkWbgvcfX34VES+jp0Zw496Wi0lSBapFAIc3e0BI86Kn/hxgrbo/3mhL9oYFY86QrdvxkLsPA
Sxm3f7sEVuinQWZjPeV38cRvW0RvhqpPZuGo2Pczz1PZBG4eyvdlq24Oz3A9hPdUF1gPXfylzKfg
5oLrcrOXQWa/0/3OZUw7Ogvj+fDfl44duA65rh+F/WAjRthEma08CWIWmfj1M1dC9mu2GTK17iEg
1kC6WqzbXrE6gZvmAvccjoYF15DqFpewL6hmA0d6P6pzxpnNipW7bq6yG6Cq2U1m82KBqutkOtRw
e5rdHDQV5rHK6QAbyPNUf6TTbAnIZXXi3MNNAU9fmb+btOmDQgLxa+JoxnFIlr7VAZFg/K5LvYpG
uz64gYWTHGBo8t7ls3VuwQu61csQZ/lUXkS2BhX4oU4fTtGgRxdHRHHSQtsHAXjxX6d1k38y7GS6
aFpFri8tffLwQ+JQbgAhD6caIBeqJoO01fJv4yKJavMT0eqsdK/YfXkrM/fSlFb3iYLF/k6Jlgaj
xuy/6tS8uxxE/hioAj22aq0skCDGO/7u3z3YQP7I2oJnRTimb8g17dS8Cd/Mjk+jvarn+R5IjvkQ
BPH9mjVtlwyppDvjguP/COqXSKIPeEXb0bNU7BvD0faGDcRwkPjT+0Jt5hv9uuB3q96XOBqTJ0o6
rNsE1fUOUqz2E8GFiPRtkJGDRUyAcTnVdIFQA5+ae8udjFMqXViqShNlnrV32RT6j6KTWZZpnwPT
gzQ1pKjYWR491jJUpuc+Wf74Kc2G/LrpYa4c7hXfPYsDKLPDpdfhtzNrxXsb+BQVxqDfEygMhp3b
DHBYLk21bRQmkAMoX2kofwKSy3QOcxnZ9xo0AmQZ/PnEAyM86Evbd1kY9U4NaWCy5lb/OPnUZoi4
Wfvebe9FFKuIaku3TVfYSfwXPRQVXRO5f2cp+nwIc5o6XTcbgM3IYxgrafksIuM/Y+TWT1reJZ/7
u3GYi8+2ZipHlWMyj9bvs0P9kCBPUJxKP5I5nzZoipZkwFUfqCsfpgB0C7jJShgIYQBxvNZaETDS
YAC4Lojh2hUEjLCuLY6dwwzdAygZVsr9LwjNN2PshbTj0i0eWGX0kXotgHYXXRAEI/jbP60yE13h
K3RAOLQ+Jnrh82fWh/00zuPJhcINVLEAxs86nCMYFhVk90dvQh0VmnMNrVqrX9pOO/m+2bc70WX0
LrWgP3n16iNKzdL0S4/jK/1QOyA9QoRXVbse8tizscAIlM38FvxOoBv9TIWqyQkfKB5KjgGs8Hsl
SKMHu1HImquGFl3bJCLAmNf9Kc/U9P2cF/ZOJT/xH0+Jjj7gYX95jvHQjl5MnYFp8gjhCpVL0zm5
yfYuJon4EOtFuu/bMD9ALw+DapmU1nkis2NyUL5OaUQFmb08+1y+EVc62yHadqfHwc3yuykyknnY
0cMz8JZlKk9x2ypPoxN+ifIY4plFEn2YJ/Y15s0VfrwCXlDPit9RzJCASAlXvTZSQzM3VZ/sI/eD
AYbNmzrvHwPV0u7CCqbZxKp5eZbpiyEsPuce782bapo5eVIu5iytDTfIsuenJuTe4sbKcLbUqIuP
oTu9bcCCuMaLVVx4tyLAp4bUJHTUObeuc4GB4pEQ6KSSHAtVWjfmD2ATkUxrT9wslbdmoPhvoX2i
JETXvokk+qyKTBBXHX8PiYS/uln92O/VKu/P4tdXjf/U09vMzdx9b1rwasZhpp3MyS+/xFN3Ksiw
/ydU4A+wI3N+VDyvfqB7WNnL633Su7uEb+PXZgGrN2A5unZp1t3oPfkSKFAPZeZo/FHE6qWR1Gk6
AwANMuSPNkrJTvlV8EmLTe0wUdbzlHRWdzf3pQkDZwRe8mh8bEwTGC8hv4QwJr62VHrs1lyBNxEJ
ey33i10xl9xMkhAHk/XUJtvHcvazi+SdIy19dHkrueVawoPF7nz9XNeklzonApvMHYPrmm7SAv29
TSfypa062znYQDKdjcqGNqUaKN3ThuwAIyX0kxzIiDK2BQWbuvHFjI3LoGTxj94gyNUGWfKhVoLp
HFCQecniOTiUFi8XwvZgEmDmJA65zFVkmeXkU5+VIssAlXN8pJ7nqaLhfCpMt14Lp8xSLQ6KFseH
fFzwuSb3CZglH3DIvqUqYkzm67AMMpPBMyBOtuOw3618sZVG0LKD5kZoXAd6t1bu17bhRp47C24d
wAWjoBT80m1uskr0yx6UCriUCnancjnCZB3cUKrQRIkswyqHdgPLZNJ+F6z1ClyIfKcvmFcr9jrH
kavOH/BZyZ/evvpVz99uguyQapfpkEL9cDCncHjq62aAb4oZFBu8+RudchRdUKmwO+TqNIE1HQ3n
zVG8vbD4njdJfnmlJ9L0UJm9eQ68+U1hl98aLW95OQ6Mj06ZfyvGJIIzRhgIPUiB4mA8A66pP5Ed
sw5KGBkfqCegCgJ8q/PQa+op6GJYZsgvfJNZTiP5Ott05aYzGiDtLAVu2a7U3nrJ+BjYdfPZ88n1
9w7cZiICxgJzbRIDp5ZZzWeKKBZs0Kx/FNHwKYpK3E9em5VPBPB+yJrasLmH1a59ECfgGGOYebjd
idho3fuMgvtQL5XHdtTjN/GkZpRJNF9EkiFvcp9KQMO8C5Teu+au6V3TZfDIKfJg6c80KZDAJ8x1
8uJyKTzRtA/mQt7kGmmyF2seqtZjHqhvRVoXPKZu038Ivaw4Qlc2HE1IzN50lOScMrqdJz98osjo
QVFj71xT2f9ULoM+R+EdgHvFbrS7xNoR9CyfDDUeL02vfhGeDVFVueddUs34ZldpcZjMCGDLrKoo
71OHx1TT7hsS+O9F1fsTMKKuG169No0oJ7mnbyTRj65aNVcZgLm3z7xLA5OSx1e3Lj8PtdqfqBJq
VpB6kAUAqZ+yj3mpecClglsvAw+u7hiAgs9946eurOEZLhP9IovmZaUYS5YPmf+P5aRL6gOxSF6T
Yxgu2xhOYxlclUKuXRXOzS7jPxz4BixUvcHE6nQBptVB1A7RzV6nflKqyDoLxiEfxAteQn9i97wy
9AG90i7Q9UPWQGImbxhzE1X9vbx8yHvGbFQudyK7300tcbUyS3aRlU9vKqem6S/XCXjbNA7voKAO
H6wyv2snJ4J33O8/1zMnojWVWMw0DVupYny2ObyEZml9zGkDf5p05U9RqzOBQMoljONsjtNRy8P4
oC4x/By0rzuaRb9CSk55TbjE+jcDXFVfRRK9UIHLTFaByvxVpBfc38tyMQKDsg+m9g5ezuFKa/Rw
bYPgeaZ140vR6wci9HH0zq1nx4MvgNIiaEq+hPVUXVK/n96U/QdyWD2MR8uJzo4oD5urmcfv5PI0
s5sPTZkDQ03gsb7EVUAqsjCGU0dRDk8mM77Spnqh/iC4DSCJ7lpYgd8Unf/FpdHyC5WS05mmFH54
rReB5a+3O5giQloTk/ZTRUkHedPoi1t4020Mw5bCZVZ54BQcepdC2ikKPxhwWhwmfexv81iQ81pm
6jJsuk1M69wrd5vMetfM9d3MYb/J26dEKUse91X2vRlhMzWn8RvBrPhYWC7FNmrCwY6ffNopJsdW
Cg7iJug/JC2VdV0GIt5qhfj2XWZ7OzGKShuixyS1skefIiY4Va24rs40uef1W8Vt251uABboDqRI
ZXCoK4Q62OGaU/VXTKXqdwrXPjRqO3wsCspuxthpz45u1Fd/wdkq4x+zayefYscLeOzNS51MZXw2
5m44Z0buHVstjo4eAHaHfnaCN3VxaKAEfLIbLyFlZk/aKVHafN9NWfjG6XKUah9/rkalIIzHAhm0
1FSuEAq8Xf4j82Me8yyr6/zq7amnU8J3wDAW5yFr/wgoMrpptXlu3OVrLSksGX4ZZvn2l/7PLFfM
Aes2s0JSW3Oq1ne9a/1Yn/ZlU37nOsll0KhRo7Hj72KVX9vKbABvzOlqdpTaerCWQWaJG1oP3pSp
B+BnrH06zOm8E+Xm2LvZXR1SZSn6Fy4e0M9naid/qLFuAS7MVi9ceg1M/trO9NNmCUwyKOPMLbZN
525H8Bnw2rG8Gwt420Uy+sktDqvBMPFZiLcbKrou3PBjeD7O7UpvST01pJcd6BwxGMaiBHmKKUhP
4/0Y3a+SGCJz+gxIBqVbwHdxzE+6P4vk5thV/SN0aoJOsTO+cwZtOPt+ZF0m0y2efG5eByCLw2+G
01xkTRpXb5Oy4vcG3G7qJ39W3dSTKPf7d4nh/siJpdxEZRFdfXRt9yLSBAnFO98GBqjprehYjU38
FiJU6nDVt3rd+0eN/OxBRJtT5U4xjOQSLTTz0QMHdOttsszHIVduWmueldE/ZkYdfR7i2blazcCv
vuy7vRdo1pWcMaQs5hiCaadwUu0qKFOS6tZrNfnXxH3ygZS4ekWfX8u2Plkgd1/8DIIJVfPLiwb4
4L7o4d4GxgRaDyBdJ++usaNPk+nUx2xJalI/20I55zoLYXnUUlnjQ9y0vETJMC9vSJu46YLmaSqT
cLVpi9e/ur5aXnnkNMtwiaeEN09xHh1PcbmDEwBLjlNs5vfxHBb3MssLgxy+yNSXFfe8W883J4eW
Dje/9aga3IzrWhDpL5ql/DHQQd8HyXdtaDWK+6fkKajc6FaHoIi2mZ1/ptjySd4CgNn74vBV+xjF
OQWuQexfACJo72t4qg5aOvWfp4C7O0hz1YM/Kf3n3Ap2XT/YH3ug+p66fvoqXobZeHexAwqdiBYv
1QeXdp6LiH1C8ZCjlW8np6WLcfJWL9Kt9cluQ5jCACyLiTpe7NaMH/MqiI7KXFgfOZRR81mO+Z9j
9YFnnvWXG08fq9qtv9QRuGdKmaXranVUjQvhm/iRY+bz6lqPUu7TQbGszlIgPSJ7Z87l5yTP4g80
K0Mnn8XWqbZ4IGUzqKL0Lv+n7Gj+d6reetTAnHxIgMimoA5Dwy9SzYPi22ypJiidZX113Nq7G8eE
7qhU1w/VZPZPadcr5wW9lgBAUt7bSaGePApE3maeb8CIq/ufnaT+ThVW9WdI2fuKzjOq5LY6I7oa
wbTAqhScke16Gm796Aw3hTcoEsHzRSSL2i0Qh4MyrnabzyqvtsxIxpuYGk0DeiYEIEDE1Ul28Uvw
EZoBxhO/hxtcBn5N4aM9PilulD+IsKlDShMewxl0iSZz9fMrgzjD/aYfRq9y9u6ypWNVmUo2Kgov
dRL3UBvrbWTseZo8wClpfQqKuLmPAjp2JuKQn1Kjqu5sowdodrF6QHody3j2zmKN2trdBdwnbmJt
HBdCIld/03gd6emwSO4Shy9NCcFt0ughgPKn1gKUh9Kg0Dl6Ld2keZL390FZP3gAXAX7zij1J9+j
FKSK3naaFhHsYEgguoxBt3xcvXKrfEtw0LlFeUPz9qwAi6k0RnwRZ1nLSxDA/a1pnrZdDJJYx6HX
7YMNxUfArSjMz3BNlHsygO0DuVbqj5YQ0zyk7hGa9vroA2Tw3oGr9s0U9EfS9+D2TRYZsHRw9Ys4
K7zqXQ0VFL0S+MJ7v6SBGryMH61ThRdptZBBTsqL3rT5228qmf3SZ0NX37zYvTNhvLjJMDchaZzf
iIEZ67z0uNlu9bNaA/CjxXHepi8WbsrYLfUj1XbZTjZXC9BbKtgsDlsGgdcqex+PcbbfUhCv6Zt/
L4u/ZCvWZIbIamZe6L53L0UUkPaF4nM3LORZVtd49XkanXanDRSraORyH/xEo91LpuKU7MYg16ks
rtObzYsebeDPgHrBJ536on/g54EKP9KwY0HaAwTbaQPQ21aKjob9+VSM/HDFUKs1LIheoV0KTrtP
XeR8lOqtOml4PFjmKontlyS2xVPKvkBNXT2l+/OXZx1l9pEKC+8oPbkQPt1NTTQ+Sf+tkQ7VyTNC
7yBGO8uyd4BiiW0dFrJXQwcuVVp1bb+HK9eO3otR1iQOFEe5Z+Y3qJa+cXN93yWGQmF/8zxwtCNI
3jyIOld8WyUeram72G+bk7jphQHUkNhBGx5OLcTbHJ0AK/97QOa1/CJAIyaR8yWU0wvl9wu7TGn3
8J8x0q0WiDFCURV4lSDKk5eKLV5nIs0GXKbPbnBbEU2RqRdlJKjUaSnNJf3ttHYL2goZd2hZa32B
H/8FICRQQptoLlhEGwKRolFMlSahsxcXcaaazadm0J8O0tZtwLX2xjC/54I9KJJafld+tbFLfico
fqzYhNazt7Rs/239Kw17rP1/siNphU5zgcFQe/cUOa1DaYPhUKzArEsi96GHTzAP0uy66YfK6ubd
oHfDyVCTcbc5bxtoyy7LWuInGRUUPzfOvc7dmSpRzszJ/EdoA8o92SyavBcxb0eKMZdZ5k3qXW0n
f9LpBpOA6FJQ76kVDmGSDaIhgTElDB6DzlTfpfBu7XiJB7e/SrR39WII1eq+XiTxcM1JP6S5DxDW
skAGUhq7siOX3Y+pu6/TflyDIHajf0wCeMmLMiypOMj0/qhWRnVwVXi9d9TqgJXo1ReSFIR4C308
9X5FYZZg06xT/jbximwj8DavUWxE+QrpRuBtbJqZ9kVHo1q7D0r6scCFbLmxFMaCkfhTmt3ZHg5O
QBNBSMZxva+kjXnk1dK6yi3kd3CeXjy1+5aCzIPcdF7dg0Q3k2K68+FyEwnX8q6zKS+YDk6oJ7sX
OKCyep7eGFQs3Yv37zYF6VbbJVPvrffKRm6I4pgsYKJ0BVxBOHqAUpeePCd53ArsF1WxqNYY+iKG
ypA8qhmAkn4Ut7THJ+391DY/1vyels93naZbT5LeM3mWHEAl5F08p86ZNIr3NC/1SNlEnVqufRTN
prbNzjvF9A6AjoSrDFk7/TGrinuWAvxk+b9X4fQ4iiiF+zKTYS3PT4OK6D/84y90kDd+rBVT4zwY
lI8gh3EQsPn+ixgW6WkN+v8S1xyBQzvsOVBHwBhb/tcmU4nfyWCFZgO6CCwN6UKkJzqbRh3Tq5NH
kUIDLmN6jy80UviPXjHG/FZoKOcILMCbPPbVm2HQkiVfql+ik3b+oQcMag+zd/gkgzEF0VMSEBIu
HN06vTLkaZidQoO81yvDAPoJIQyyGL92Uuhe2nkjhF8SrpKAlt20VxLu81WkTOIAEsdyMcQkYC7F
8D3V/epBBiIr9ToTMVC774VCOcwrvYiZqVYPsLHTCDdQuf279fVUxPspIaJD2VCwX44h3x0fUpcx
nb5mcM0cNR3MJ5qv0zeak//PHq4P4UxhDW/KwIX0z6Q+Be6f/tQ37XD1dXVX5i29XvGYkmKvwRg1
F9wEGazaMm51ax1UuhtWlegBi+1ZR2d5rSnl/Spuy+zS+uJ3Bg0uf1+mLbgLAMUnFHxa6nFbsPkV
ZlAeB7IZe7GKodHcNy6Fk5cNsrUYbLLUWXxdkV0X0ar86LreiQSyNVjwXXltXQ2ZNJiJTqy+ZwL7
W+49GDSoYqzgFA31h9putYc6a41pN1egi4GBu4fqAt1i0MFenXYia70WnrMRMu6qJ3h8ELtsYaqq
sa/dmI7CZaEMY5FG0wJ38yWci5rHCJuJYd1xlcu9xgHmaFSjd9HaMXhnu/4HtxzSr4UJwaI+jgUV
VFH6dYJ2WSPZQhwyiu+5F5KjhSjglKlleq6KoNkX7ajcoHWxP88AoC+YmiDjKsAVG586M387OhSm
6lEMt0BazRc3r6Kd6GTwQ7V9YwJN2wIpsOo12//uDSQJxUGb2oNruRYNKISRXIklFSGNWgs1+qaT
GYF/YklS0CqytTj6rvXs+KrS9dVicZZddYKFF7gJzxKuy7cA3ZT9MfRjTLM0YWsxSghPxJ+2Ndq3
eaTaH2NFabu4b2pZiE3222z/3G9Qc3IJRn7WTPc5MCrRURET1YmCg0z91jn5jR9eRkpRq9MWRv3d
us1qqe7LZdaY8PYi5rY2aHGTqW9G49El/7Era5foPq2p9f20DOAf1PdRWaIU2UyIK1CHWZzER8yb
o4jrYCsQnoXGaSRmSlCbQQ+KaJ0BLf4P3f/qFwYw03MwPct2Qev+mB3LPVHRkj10DQeHnUxlMCkk
LLQMEjbbyx42vcxEN9c+5+8suBPV6/Xi0kY28P2kL0nIcY1trcwGuSTHqV0am+rN4p2DVBjYde40
Hyoj5VWB0kAgTJhRuOIVO5nKQFYBjBXAg4vFuul/6yzbeEsBmZi3Xf9VpwdGuFMjauE2Z1krKwpD
y65W/51DqKrsgbyZb9DI7XgT7a+6lIDBYz/f0lKby4tMxUfnKX+wKipw6gFyBVpwU/W2miEG29FA
WxyXpuyrM/jGtdK1l0Pxd1Gsr3TbMtlFXF7p0g6yRSvOQCdarqH6dJLvfnfNbWvFrYsj2AXDzllQ
MCzFuAsyENer1s0fqfJYoBSWerFq1lfDS93i0zXWXdOMLiCgi9uikp1kthi1cARJB9KkPiEENPQe
genEbqMFiTa5VbHePE/TYJyBwi6XXKMR0kPawLbbqsCLq8oEfH9YKBplO7nD6/Y4TmfbSP8DyjQW
o+akbC3Ds2cTKjQVhfVxXSN2x8xBdl4Q8+TzKdFs09bT2sDM/PODixV0RBtgUP5FMpjTgjliUlhB
PT+WVd7+xduOry2pEme7mHrgE4jV7a1uHOBoB1i+ZRaXil7uRF6nop3t2Cx3mz+8jz9aK05PYhX9
6iJyPUBGsV+ny+70K7S30Y0v0zRGV1ikg0Pg+tVhXEIe/ejRRKhIjKPWdIiGSeSJpat7QA2XCIiI
oDVOFzflKL7oi4huEpAzj5U2WLdtsHyLavU++UwxTHB+pf9XkRJ36yZLxcVjfUgB27p+0yueA36E
TpfsMCfAYkdmz3fAsepzXfeU0+ohzFf0vXuHiL/g4YVSI/Vwl5qAjIsP5FHxk7EMOrnFh2CseP1c
WLMWla246i1I8vN6P3cri3wRGaf9dtsGjqtZ7/miW58GMvVopTxMsRLvXz0c5oKXOa3oq4Owtxtc
ADyAyt55ZIWv4EKNHCrmkZwPtO4W58X8IDJVBe6u6JL4GC9m0b0wi/uoBuU5jcdvYs0bqldK0EQF
mylfQJtkRl0nvHJA84DQNEM/uQdrkYtoTpFwaqLVZyduMgiiE71k+d419fCQKhqVoHSEQNmhKcFN
ZrOuBzfyWwt46WJ5MS3cPKbMV1bJAiUwm12j0q4dOzQ7mEvjxAI3s85EN2eRfx1pPX+lD5cF26py
NDKayFJw4/9uEJdt7URuhLxAXx63iw1WGd/RhPxNan4adUnD2cMXqQ+i0WWAg2vRqcX8RTxmqRn6
5fevOtkgXKqMiOm+2FMWTCnoHpMWw3EFHBrHvvlDq04DoIXqX9IlDUOKf+qTYT6pYRl98UFw2JUa
0WUCDznFA+GhyZP4ixIE5jXsGptYQKx87IvPXrowEfDysIwhxyN/GehD+FNtUuMo0urjkFe09qLY
BlsWikyi/3n1ZhbduvnmoyS+u15m08XgMZwVmvlFZdWt5h/Xy0J6qea7dS7GVOn6uwnaX6V0ICAL
vE67GUuIWGYywPbzDQae+ST6wS5++r1Y8o/pr0Wrvyy1/r7vdpkXPnLF1rO+kaqijHb5OC/2/u2S
dfXYBQEtiu91h+IrRRk/5LUePITk6PZuppdfwc0hgW5r1r055vYHmqzvRJ/7Cv3q7ugeIOyhFujb
AK0JXcMUVju8sC/IKuVXP3bfVC7AuMA5NI9qBVuw6O2mg/O3HIab1bxPHSM5KHmsXmVwIfu8Rtk4
ZLvXspg2z82cAPLxvGbzWffYZHF3jGh83nhbvm0ZbNd94V4lgbsP6WDYB/rowNYSu/R7GvkhsBsL
1HJ0MpST7VwHt+pgilyUIsusXiwyCzU4rV6vEYsMZtsB07HJ/76l+MDMQjWRSrhkW7ddddvmxVXl
o7zyWc2z7fUXEm9whHb6NbV1/WryqmXsZdqqup3BFlg42eogXvniJfZNlFmlKvpVZjKs68Tb18aD
2TXGnSwTVQPgBq/Cv5aI0mmsmio7eA1VijA9JSTktAwyk0pMmRVWpV03cfUupXBzW+PLHqvtte+2
n2y1idtyZzbOVV8H1F1TH7q5BbpNFt8x+/1EOU2xG4iWkoobmujmx0oJ0HevRTd7GUSpRWNV7EC9
BWVfFDrR5FNu9t9erNzWUKdjPDuu+7/YuaRL8UZpikGJy/ilDUhtNU71hp9z8UBPcfGQ1Twmd5uc
8yMlbhgpp033wkd2gK1n3UFcPCnRkKkMs0+xLHcVHwYULpA23Z9ZN1Vnt23SB7J6NAotTYAi9to8
tweSjumDUfO0H7OLCNqimRyX46340e6d0YtoKCAglxPHZMwqZVWgberuri3U4mGMCFUP1mjttw8u
s/XTy2dZwhduatxvH/bFh/dzSinjqLX2L5RTU1XdIc/O0zDp9zokP00+DlV5oo/WP5D9nG5Z3UGY
K1MZKIiebsWmFFksuzI2xtvm9GqNiOtCMLGn1VGUhhGU1e7F8hfaV5us6wOtIySj9l90oBvPxtLT
k8zUaMhgLkWDFjBAq6EUMs4aAKMXSnFsF90rw6YTl23/MNWO7UxXQem4OcUSDHY9Pw/0IgcQki8y
of6ZpiUorP0qK1afKesp3djcAaocD62tJXtdzmm/Pa3RzxdwN59ouFnOeXKM67q/QXRuIs1w1oXg
vW3eDTkUFzUpHNi1/YTvgs1qmQZDy9GwL4E5zet09SGGmUAz+tNbZusSE3jvZrd4N2n87P16xyir
SrihabkUHzfJKjr+li0Bmh5pwms/enZHY1iuURIb1QAJB70zQy9aeuHj3HXzXk/pMA0N0FR3SVbM
9/0UWNaJSEtLoNakuSKw4Z4fYZy7z7oQL7VuSVUO/ad1E7G0udVdc2NcUCLZWK4hhjL7aoK2A2DY
sku0sPRNaXWJ7RGAg2XoPSOhMo7K7QaShXYnyhdTrek0tD6dM5pKdH5ZUxTF8+qENzGAAXsLOoFF
aYyPHPe0m7iJ8Xn9smy7qAlv2l0bJDdZtK4X71fb9y0Y0bAbnCgUJJuezaV+hQKXJ8rfB5IJ+rW2
ILgWQ5W5P73/+xKxUgFl8tSRNetctnux06odE/NmO712NpYbeZG23Nib5R4vssy2YdM58gQQy7pm
M1nLRpNXutQAZbtN/7ttRPc/uLy43O+2cVNQVocu+UuML5x/P/3dFq9XqvI0E209pPDcD13Kl+nn
H+bf/1AvLjnUdMrmbuns8hTEFTqfu6sFoUYKciFwEvavgT4UlJssnlNP2GQnU1ku5kgH3n/dTmQx
y2y7xLbPi31fXVF8XuleXUrrSudk1SA8LJ9z+wj/eklxWT+gLHlx9e1y67//1aUaMvVgDKiNGUQ7
QzGrO0iK7Zu9xBtmdewvtjUAHoG0DUak0R4lsji3v1aofYTl7+tWb3UmDH9a7atGvByjX3cP9Lyo
d7wkUAPia9Fx/SoHGqcfmcpQLIeTahl0+Y6IPMsRabNTZxce9RTi8dd7FG3UhCfR1lph2fttkczW
nWTTF/v3FMDYsGDtjcqhljAmOyVDZWvPs/+u06oQ4E3xMUb/f1ryv279yu+V+P/6lK/WvhK3rVQ4
/PZRpKoHOw5OBLppd1Z7wLEyi6cF4NQFMG35jgpgELS9mN54mYpPAjbV3Tx4H+YE0KtdP6WktJfF
MtgWZMJNA+zTplt3JRfdw1SluwfZSwkcHQIjuUKT/0VIKj/kEWQPy+lRhmY5362VwBzDaupw9D9F
1y2GKubMc7Cs/3Bstm6xEdGQS0xza/S1l9huPfc+WSQwIhajeKgS4G3AMLm3MYibGGQmyMqy6u9b
rm3EvwxDl89nY8i+g49CQHcZtERtTk1jfwH2Hx4cJSewK4YyH/roJE0Gq9ZQwnRdI3a/uvkVJEdd
ZYTvibcql1HppwVaGPSo0HLOCagWZwCTsvuOgNV9oFTEJNNsR7Ed32XRiZWuumcX0a3mwfGSoz/Y
+k58vEmBdnXbTNZsoiyc5/I/TZK6J9EnKkGozqDIe4gdKhQNL+0eLdJlXTmXNxXQ9UeXSrJH0QfN
0N8roHW/0otRtVwI2SLop7YFtdNb2gLVqh8aGk4Oq+OyqWNZVzUIQQT+e85oSxe9yiOJ6Jqg3FLz
BTAv+aXNd0s3vdrOyvInuAjbc9iX1Q2q5uqmdD9nox2AFgUZ0ge7yvyTWMVvc3mhazkGu9AIG6Nm
0s/aKCdd7/1VVNvAehKDXTQZSOL5dBJxMxiVeRlSPbjfVKoTz/culI6kRXdJoblXCYDJTAYJVHlL
tEpmm+GVX2C6MwCfi6P4vFqybbPtygElJAEYljQZSDu54SrlSfiYB6CzHkpbA8BogBhe9wGkoOzu
qav0lIhDPpyUzjOvSUWBjl7QfrWTqQxwdFCX+msQR6qRnnXbuqKGWKaux3AvulwhK7bbzNte9Fb/
tMg+1B8U1zK61DwCbjL4S1mC7abPouh0Q69PxTD9pU2GVQOjhosYNr/f6X4t++++6xUJe/OAXa4L
dV138JrIPQmse5CV7X2ZB99FEvR3ulKebPD8QKgE9z3j7ZE3cTVcgeITmhDe0O2+rhb/QKN6VFWs
8SoLqiqOLlXcgk2S2PP7dIbXzknLMxR2yVufftqnyNeJh9Oh9BW8WmPfBA0fCz6dj24NNMCQa1+T
xJ1OvQlKlbjxZrArirH+bDZtR53VQbN66LZ/9etIormIJgKXohxC42cu+UVamXrh4KBmarUXpxeW
f0x5z7n4jR1cLIhW7mUwfs10rYnaHQXTcLgGlF0sBm3Q2xRcql9TJ2shHChddd+CZdLugppXzRd2
mYb0Q1whdd+HuhW2O9FVwczpVNzVioefKGc61Hd6p5UAD7DP6qN26Xyxhrqizh1mwgev8qhEiXS+
qwveVd7b0YkqH3sFuBLdCniVWKl/T9uAqGR4BXpFl0gM3y7try8Qsv4/m7okkNVDq4V/9F5G+ZY5
DB/zNi1ule+FkBMuUxlqm1/1Cznpu+JGzqzdw3lMVfovRzGIWPpANKX0K6z9InY6ePQJLl0jFBzF
tL9VfyhWZXmXcgHFa6vRoL9r9mELLeNodcwXy2TpDu3YNHbdy2oZXDpPK6rzz7Pg7Ymj7BODNXnS
oCvdrVQks5CZLMPKcDKnDcE/4TUp/4+x6+pyVFe6v4i1EAIEr8Y5tDtNT3hhTTiXIHKGX/9tFT2N
j++cc78XLamqJLuDjVTatbdA9RjYxjOUA8FPWiWzm8az9gmFv0+lVT4UUigelBq/ZVP+Jd4W4PlL
LHDzsGo4UmNanYvykhpYawAzZYpflfLZtf4esISSDQIJiFxi5rESmWQ9mL3m5YDPe5/tWgY3N3PQ
P6559xLLcH5DIDAcwDPY6lBK6Q8ZHZnV8Zh61PR0mF7G8sNdqyN0RSfhxU29RK1DPbAS4XA9Jt9B
scXn9WkaOZel7mbRcAmJJ0graHkLpVG3QXJNQQ50o5hOBDagnogiZLVsk7k7W28vdyFytLt3+AJP
jV7z5oUahWeY2tFc1TGY0WIeWvhQs64Fh4Zy3cbSq/RfnUFdVdPboBBaYnkb45jaoMVRk8k4xqAQ
jcwI4G5anIx3b45bqbGpSjAfVFYW8k0RxSCFN6GlcU1ruzn6bhz1v8iKMiFgy7mFKknTToY1JMQb
I7iSD7is9sjMzj2MWh12KWBUYL05+kXJLxEgEJemAFVOgcLoWcBFAzoS1FtoQFoG7lnDuJBYS0Ty
LnNMG/IQsqr42uoDCxrUUXwEP/LKQgq5WHFh1CdoNNQnpnrL8N5NMRFLBig68QgwWh03e/ffM3Hc
fZaBgMC1+ppZvmFuvplS+j4yrKBYLX6XF5/AW5/uwJUenMGkHZypdzeMEjxz46adNknkQ15hiaGe
3+OOcb3McQFwNccRrB9YdJ7RYs+DecvsHlu5UzHum6bXj7jp00HS0Gi72jV3NCJ79+FcbNT70xB5
WhC7Le4/xdzZaP3lHSxz/902vy3WQtOB6wCYAoYCpUnK5lIil9K8gBuBEUR/IAs1lCuOsxMqZafZ
vCSAsYgDUZiHLq+AF2DVkU4JIolQCgmZ7ZVGJ4zlLLIcLu7OGg1uAldJhk3lzUHm5uSyHGwqJ+Qn
R9+ShRpDJuArA5+biHAQu0uGh3FaHbJSolr3HxLvNIEy9Ph2wdcWihl29IMnVv7JH0DeRj+vWfa4
LC/DarYtvx/yfsSSffmdftgXE9REq53RQiAKZPr6yUgg1+vN3VIPygN1+yY5h6Cz2Q+iGlBTpCIH
UVqaB459QDVK/7fVL1QXVBm2x8e8n1cKbRDQDgqARTOhURyVB2QmlcL95O9x2o+foVesgRs5afeD
wliTreXNRuZVcqWRrK3okmj+A40gvV1cwg618+4oLqieFhfqmRofj5BnxqquuEDt+N3uJB2KJViS
Q0FZ98STy3Vc7SgJ4rQFurXXxubM1BDfuM+mIZJHA2pIb8zSV0llt6/MGPyXINShqYCgpEmgcaMN
n2hK0ovgzOTEcaCCE/ge8K32Q7Umr+lPe6dFvX8OZsduxWpHnMGkIM52jBNpFKOcAQMyW7bd3EaQ
pwUKDMwyfrdZppJjmUc9w9LyfSqtZxrZatEl7C6WSQFRH8PZ3y1pRuwoTYh0lbRlFJl2mSIwwVgl
KrNCkKNmykRNzyB6zwEO2FIsqExRL0RdUA3jeqqpwbwybDmPm6sTCdBFuGH5BBXb0G9Dr9Ggm23p
5XcZTAzSEk8p1MOsnRM6zTZNwHCIyoLxgZoETEpQQpPIebdGzXba2I6nPmdH8K5bb3ZeHQLdz5/B
NYMPQwsp9sh+c5LQurYTe6MYDTDAkzaGEEzvmPU2OG6xa0wD0Cm1AvRPAextNH+vW/p1CCZ5yNSF
CDXgq5LgE2NnHc/RPZl6up+5CwGG/30GOUJrOhdCtNB8+7AbUQdOZxsJSEvvKtQx5pl1cWx8xCoQ
UHSJWa9nAgCq7m+MZm/7Rn8mEoBaMQEkZebsR9QugZdRcQKQMXVAcm46qIxfmAF4NolLzjh0pnJ9
BzggBMujHJhu1D/IEzWF6vlJVRqQcIEEq51qgdcMAEKVP0dhgeEVd0COMxnYULrGCVVTbbCmbqzG
1CN3LUIHEo4UlOMoKROmrW6MFLTMscoOwnj348wMXmue5btl3bvXaqvYPZQp98ZG5uPWjPtxM0oX
m5BkQBU0vhdxHzRfhPYaO3CIfaXAEuEuH+dEdKc258f78ewi682Emy65aKrFxmoDDoRwdbPezfwa
hPDvL8iTjQWpAIDG/emmqdXjeRBGlwJcDs/7+E8xv23/HmJCpWde/9/jXN8CJmV+TdAPrF0DGjl/
egu0YM7APMsT/4XXItkmUcr3NvJdGyeyLE/HQRjAPOehiKx3SuFQlel0ScZQzAQurKYL90lipohC
xR6V6VEP4tKoAaKulBylbPHOUoTzkdM8lSgPudCIlV10wBMJuDHl/IjgufnXYPbTGlXc4Wlh4qQe
2QygeUDh8+HuyvYlLkycG7tmPDm5HE9TY1pe6++DGpkrFCc17Yq6rIkujtlZe1AyB9ERqjQNaruz
fF0p1aoxqtujwd0VjZbGVLpX/zgkB/4HQZGZdEAYRqomCjwUIDkcoNRac1TR9+JkZ+lwMbomOKLi
+dRh53jVizS4JuVg7MxexyHgw0Y9DYo1EL0+35kzwwk3LAE5EtVUzpWWedPbXjqgYnceUzkmlM6A
IFQ1nBQ5BPU2dLFHBzF1e/AtYMJxJ30xAEwEn63qzmO87MX6dmOWSoo5Ug0FJNjYi9SwDouJIshJ
NqPQCghW5gzIs9/LkqMpm/BcJcGbHX9HvguVYU7gXvnE/LXm4+TttqMAj22ve7JPmo1Impajrt4V
D3qBKq+hcM80orioi+I9SLTcNWjp3F0zdNOxNBO8wD7VGlwW1FOp48mHvVPCLGfDlM5DoiQ1yNGz
xvcs04diSxiyU1yU7EQ9G6Ul+JY1o81iI0eU5PgrSWrJkIph1xTm0TQHG/pTNajQd1rg2o/BBG2E
lZMnb37oBCeyQVHBBtAMFaxIYK2FrbNNR6QqwkaCwvBthrKpHnJoNu6LwAsoLHyIUOOIT+II6oVL
5exw2QyN7mkaP0PL7R8vim7uiCjmZiwHqF17dzPB2SnXSc4DqNyB1gIQ5OysGTLfokxZArnx20aO
ClwQDQD5iKHGiqr8zFkApM2Q7Pve98sV90ECPVKXqa5ZcLCvDyA1VJitup5wRKfu0kgF0UIGFTgt
FUNDPoIsoHUBEHK63lz1TpjgOyGIPewZuZcnAf7cHw0HdRXuyT/G1ONuPh3BDYBNYm38dhdQ3IkK
bu1DxuujpqORwLSDmEJr6+OIH+9IvdlIfookY+hEqHqdu3fTKSiilZZ4Wg6fciy/vFwQbvUcSXq/
kv2RLseoR38W6oUf94KL4x9tFJI7Xfh+L3g3ZRn+MXB5+T+6g9pxvdIsHYB7XbbXBBAqAXQ8Pfoz
mWaZiw11S0LeLX/Qmyj6Y5KnIgjdH8e4/MN/BblSguupfwNkc0ruLWM7BLgE+6bDHE2OOeZuYia3
tR+LU2+nNdQ+oLsQ8GAPjPLAP38MNRlEzbPGzG+GX6FYx9JjJB0dIMIEd5FfQNPpqJaYx0EW+rNx
jAxQ0w4SKRy/xmNwCc/Ab1HNY62KEUST5niji82t05ffs8r3mrGF3DUq3LsVVwT4c7dsIJ5gg5Mo
AZ/hgUYaLqvOoyNZB/VtdMkYd4X0hNv768HXyi1oGpMWd5i9r3lU1EnlnNTL8OfbWgO08BbHUgq6
eBeCM8izFPtOiAL8w5BPHYa23IS6MzymzPWRx0dJYOYbYBuzx8/EHNzXvoVCOkUnzEDqw1DCcq7y
4rcN38yobW1RD0Jkwzw0fzpNVWyB6O2Pg6JH61RDPbLdDZcQzcDaqIjBPEPxqC0rLLagTs5dNb1B
CLk9g20GcpJKcaTuh+hHlDavY2cOrzbY/bZtFwsPjO05+G60rz2etScQMwIQEOdAP8ZKIYTGS0Mx
40egCZldUKvEg1eWefi00/F4eaKu0KfwCRUHB1S+44JYeV1liqr6F578aVPlO2ziufvc2A6k35BH
q3NuAOwUV2ILNnu5KUNkrfGoAdXmfN6O/WAd1inKiel4TSdzbJIgqP5+PldH9dnnnlCAX81kmrQD
oIf/sg0wa33HjaTc39lnos0l7m73QLQOd1PI1ka7rOGgoxM8Mzyel+MRvCMFdpHBNIJGIiuRjVZW
GtvKOPvJuDRpBHaaOXL2U6ig+WI0h72srDXZaKERlSmQIFXL0ZgWunkP5NGtyvRGHfLFSN439QS0
gbq9tBU4uqnq995i8820XTtM03E1jPM8qL8QAyZPzfRozo2VxrOLopgZY4KfYtOJ7YW24Q77Zjtu
vDNKpzoDe+AZGgqDcfENDE4ZHDLADmhUCaGBsaHUshV1Gy3baiwYTg5kbCQAA2ecehyw92NrRE3M
mVJ3G/Q1Df0s6vgqrkz3FEnA6tVuad444aoKGNV8FJ4E9ia1AXHFjUn5SE3iuNF2yEAPvtiyHOjc
bACMWDeuZDaKz13otuehBoGIPQXOJoK+B2CxfX1BFrS+kIN6ZMNNxgAMuYNPFSLuwoxmGAYIO3S7
XkseoKBo7wJVxhFRLYefgMWrTp+x8auwxJ/tmZaMuNlWsWC0xwcI/+k0ooYWUmuQHbp1nZfWrbmu
NT84g4OeTSiwdXH3YI3PZAMQTKsv1PVzG5rnMjvWLRSPzBR5ZmpoWGWgSsEm7Md8U5AJYPnUvURp
N8CENzOiTxnoiuFmDMlo4ziP51iaRqv02YjnKPgap3Wn+T8T0/6StpK9gcG9OJW6GXlhwfW3Th+c
3STKeCOd9psJHutz1oLxb2CfeI+icRoUIHfDfb3/iUY1iLSeZVxMW9H0SDOrcLIFg6aBKiau94Ge
v9pAvUB6foTopGTpyodA4IGGpKYIdq50lUXs3UYkEdCmerctnBFjbj3nUnRgNmAAv6RBdWoVl2in
+OFsohJdxuQmz59sbt6WxbyE1HqGunuj81wiKl3mzEv+85g8BbSehREcTKOHCkGtSbAV68GmK+N6
PY9LISIIXHMbksHK72ioauvl1bAcZF1j/xqiCASlBKHkx5i6liogpTE187BSDEw3YxVOw5vpTDPs
PUpQ10schGxRlVP5z75m6hvW4i5pvqv/OzrgTzaTrvOzWNM3dVqXK0IA3Afa+bSeKtCAuJYJ9Unc
vGfYbUIPxaOuqzj6UD4DhRIaRw7Pjo7m8GlzEzo6vbl2wRbjNTGDdovU+3VZZOabjTTUZsTxbVuB
GOsxQNrvCRIXwSpxAYrmVR0/UZP2k7YqfdvcLTatDIs1h8zUJhtDsQa+1IWwh+VfrUgrUeIebhpb
alcyUQOOqGYDigDwrfWBA30HFTya7DF3QNlHwZabdXvTdsVq6Ep9BfKa7lyobF+daGeW2u0TK0T+
NiH7qlKCzdSDbzfUn2waiSw5upn/KQ3sjcmt8dzkasN00w0CvwL+ufVXleP4RygSTmfGS9iwy5vO
rmoonIZVr30dRAvC7Q/7zYrzWnELCh6rFoBE09p368zxAvwTm7iPkPJb3tYcTwZ63UnT8KdJUNq3
xCzv5eaFjQdwk+FOnH645a0ltkx3EjybyDf2l2oU47rVBwMFIxJ0N2RcPFD5MTyL8hg9Nr59Y/At
mCabR2QjmkNts3AFjnTmAgMHo933xyzlzTly8+YRh+/msU7xRAKmPF+TjRqeRtNDEYp5UsGw0VwN
PcjgA6C/d0tcM+oQMQ76cBWBMPVxcSyv82EXafa311EOLQOmqQIxBgque2T1M/+vDIrGL7HGxr0d
ymE38bD7NDbmKzh40p9pK/4YEIO32XLAaqlnXjJ09q8gwnU9WCuDV9sco104BSA+Lnt2FT5k3+qB
66swASWEFalctoPsVFuFzTZK6x80Wuw0pCb0C9RcUBfJ9Xxd2D6IkhSvlz+Kfl2FqeZpeoUk/cLz
5ULe/uiYFgrj/8b/RRFkm4zxahj5eDDzLPewx4i3lEim5DKqcwDRsSC6NIF1lkx5GJVHI7bfyLQk
p1GNnHnM4bgKU7lq8ga5r1/r3pvT1YMA44HKw/2dspOG5VR9VaXcuJ79zexJNJzLkHp3Uxebml8l
IApbTEMk/F2o4WpWaSinxmQpnd31TPozpL710Pft/XAm/fGh+UvB9Ogz46k5sYg/021EpUR9C4kN
1P0NRRTzlz7h/SEyUQ40X2A0SYILWg2bmhGcITYYYOYMYJaFcpMMTg4YAD5jEoxQ66xLRugqAONj
qMbn4FLBFh60x2q4gH9oSDAgq453nV3GZyAA9WtogbiwLkGzSsNRTOxKvayDhI2F1KYICnZ1VZMV
tQsMUjXWrheFEciIgX4tgEFAXTLPT3UNOCRKpV/1jAWvWjbIh5CVz/jaDWdTX+UHmUOZDgmuyou6
3N5AaL4/Dza0F0ldMZQJJLQSYDGVViPZqZFAIUD9DPtZsKQfedq3Kx6Z/Wno8rd/vzCmi+VRFbKV
RRN6ep7X6xuelUVHcBQQBHXSdFoTSQuxq1AjwTy8w+70S5CXGQoikKae0hBXzH8f3tg00BMHWsbX
ZKNG9r3cuk4PUnS1ce7jRO2eq35jocYXRSXYLpMDN3Hu1dW9zg5B5O/WEjRSUKJamiaqNm5og+3y
w25pELYquRKHHiBhfeeoaqVd1QLOQQ6RhM0u00S/cqu+vJqgg97YAlAp35AliOwjUV7jImHbqMu0
OYYCHVGXG1Qjj3j0jfrzlCWNV7bVtKnUQ6wqAv3Mogp1O8uYeu0ATHLdQX5zIretGwj/mGMU4c9+
5NmWjotObjJIKKRRi6Je3LFhy2B5UuWdTcPETQIdE8eqdfehPq4tZEuPQdgPR/7RoyE5yNZHDcBL
y5jcy5RlhcVGvUZCh0jX/7ozL/F3r6j34Ti/FZqxTFtmgBH591u5i6Hhn94j2QyntQ96deXSxQ+q
Gr1rqxWUmG0fh9BB9xjTGw/qlrgwhrbBS5jl+OodWLUqQn16IVtlGiCq0iTqHWv9pZ9AvVyLsdiS
Uw+yZFV1Dji1NT15kaz+xpp4/O5gw7WqQXp0BTefDhjO2UwNHYDO4sdkttqesz4EG8PvpveNFlVn
qGRbbNQLeWfvDdP/udiDQoRXs3DcB2QPIC62V0ILoOCJ/EfNavzHpu80sIToDDfCBke3EsUGz1i2
LoLG1FASkvZ7O0/BgKHCaSKkRMdzlUXnjELIphTnUnzU+tj5lMVpsqdU85KJjj5y0paDr+DOAP+Q
ykiTncLiQoKrmcZprmibrcCxsL0DV+zQJD5qBQEnDvQwe6SmAbHvkSf1mzsa6Wwiu6kOJCZy9Xsf
DzmQKIK2AEoz2VvC6uwxsePh2Gf4DaPCBwWGYqiO+EYFXB7V5qdkdH/EY5HmntkBBLp48xGSZK1w
NsIvsW2FeDN4nUg6eGlc049wpYlc3GIL1W+/V18JeabF6ztHneFpVJv+G9n7gYdbs5QAQHzsOpbd
BWRkJDiN68ReJyVw7xRTGGKYtyejzabt5Edf2zFMT2MJuSyoalTxagiNcROQqBy5BpJ3aJSKXKca
fJzOoKgE6j1WX9ighn8QCniQCTMAb3MUXqAG1wY75SgtHxfcLG6C3eJ2EujZ1sm1MEA7MYE7w15z
uxhOU1jsrKByoRvXYiflmla5tnElClZF25ge8qnYZyPOm2PLB3ut47pgL3qAAGmY5aH+wHpQj0JY
Nts2/dRBhFjNo8Y8tMLqHm7MMZKbgHv3Hmd5csBfYbzisxuuQc0JugDduows9/8K+hrvf7C/+U4+
eHFn4cEBdbHVDR04dYkrPGlAvOxbUBr4o5uMRB7edUjy+YHc8ixdi/GbYxbTmyx9B1dpaXGwck1/
towCFBQT+ODGMMk9UUeqnrUdW8CqQAbemPp5QE3YuYkihrSHAe59N8HfuysdEGaFAKI0thmsBnBi
bN027c6l4wATqxxzjFBG8rR2kx8dlyPVBNNipxl/skErDnRyJbgI/h/B9JL4OliPQ1ge797K8hLU
01pgXR2j+ovVHYQHQ1t7jfRhxcFYeIqHPH3l4HLbuHWmbwzgZ18nN4jOQ8awyzEKG/SN48pGfu3F
vpr6KoqEsde0QH6JSw2AYgg02bg/2kJi98YONeIeICk3A3LcTIrPU9pAtLYOQSMIoY0dEu7VHmfk
t3nInCY71RNU0+Mp/QmVmVWgJGRMwLJU7ts9iagD41HBJ2imgR9yO9SiPbWD7E4AbXRzb7FVrp77
uI8A04JhQH148UxiFPuY12X8n2QA+7uuQUKLN5b/YsX2IzTNxm+9wco12S1lR7pztkMx993u80SD
go2x96tyV2l1e7HVLXzbaNGhNkCKR6rxZIv94YkiyGSoa3ucfbQVOakJ3O7JxHPkfo0R+sumDZ3Q
UaUPcxH0YNATSb2yQ7/b6nEDhs6yjbPN5KLaGsmq+uKqhs+JQtXtIlC8tLZ/CrmP2XZf1bsuKf+T
csCUqJGql0VRsUWpVLdC3Rb4nxc39dwpCy+5e29OFB9q3SrmZ8iM5StXd9iWjIXVlZebpRK1fqLW
p/Uohnrz7KAdwktj3a8/yDAErAIaO3OBwh0pnjVIlCrEQ7gD40AAdmxVxHBfzzAH3dU70BC6RLuy
gIwSTclSCehu6BycEnxdIOQ644DGLoEWGpeW2B7rqa0OyHZdkyo0QbGt3O9dPwiQIQNPRKTCb+ZQ
UKTgXb5VBTsaokANyhgp4Nsf0NmRULJ2MdUb1oBxbcHLLjHUo4aAtXchd3HzgkvMn5amZe7m0TDo
im+QGy62bioZBE8HMznN3ThsU2SzChdn6UIXXqdcc7dWz7obq11yHwlyFWD2XXIq8qnbZXr+sJj+
a3ly1bTy3FVrDlDBBlpFLTS/HARW44kxyBT8XjuNhOUFQV15o681pwSle8UqjIv2xByRZFuy4jIh
8D23K44FihT3+TBYxYo81NyM50iyxmqRmNaDOOXkYTM/efN48d/Pv1lKtKD/MjUQgBR6rIG9E+IF
0q/rBw1YmQcDD3y28kPZriwjCHeLJ1IxNJQ9v1aTJQ40oyr4+1xyMv1r0aKKknzLbHfS7BPy+5vF
NL+UVqdsj/Pot8VBr+RbKLYKcc8fGUBRK0KjU2J+SQuApiZHIA2hmuGjV0IPr1zNYYAelyvy05h6
0QAygXCIrsuUZZmbMPViQ9IhC7u4l3fAm0qupVOkHnnnQHLTmNaZ38kyp7X6xAMECw+4CVXCLgOC
nNSaZ2FmKHgaSLuFa9uv6jPZZvFmHSUV+yaNf8TcKna+LNnF7M1gOwpfHOzKyV54wH+C2yj7oVW9
wvTbwN1yix07PwZhFhJk33kMBjgEQPUZ+0LJ2CkvMjDau8Dkp/rPyRqt1wSIxOfeitZ1rVmvZCqM
eq2H4HKlkZx0pBJ5cqGRmIbB404nD5VW2XgmV9pG02p306rp2Dhlh6DUvAZb/yM9xKXMko0etmDu
LcPstYsjG9WXNvA46plugVnz2bK+0IDio7T/aZiZfaZn/lCFyWZiUFejCGSUIRDYGcOKFsPzFFq2
wl3hBrz4zJ0MGSENene4eLT2Eeo0D12R+w9mzpFM0Hv7rbb0X/k49P9xH3PZm/9pO/u7DabjeS7k
WoprrAX2zVzmDNNaCHeei39KfwVECDKWCvUc4fJ50/tpsFlQz6YN1AMO1ynKwA1IiJb1xnTT8Ykm
NAPqzuPK+s66eAJ6Lv8GorLwB5RxQIbqDtETDuQGvl9CDgYPOKrgS1xX2iuoFbnHJr16AeWHewoK
86+0VyoaQ1x/ycbcPDtAzb/oHNrZIRKf77HKZjTOKm378impnfJFCyZkD8CDtaEJDLuHx1hWG8tv
pJfrvr+xiqk9C9X0qpgqVxtJ6pHNtzPmjar0ihyx40KVwQwGu1nNfYrCvfdhTIfisKxDvWVtPbTG
Q4R7Q7zjAsSvuBzt8O0T+UiVJRGOXtTtkk42UE8fijONLRXMjSxYxW0NcLIaku2/5pAL1aTYZVlI
sdzMVnPaoYNKW2PsiXePePhQvRKcqEe2haWPmW0BaT/x5c5OsX+aemczk69ql3pqQOTdI5luIm0E
9PuqlyVOUKYbXIzcjaA2AobsebzEkI2FCY78wFv9L2Y1ol9rW/cN96X+FpryEaCDOgjfTR1IzXSU
xyAWEOdT51lqtFz7Bnxkek64EwCuacsjGELfI4SW7HQ7L+V3HXo5qxy4UQgnFjF2V5W9X04jRsKR
+KXxh5eOKdCuhgREyB38/+OTDrnWrYFL0Ef65AZag+TpwHIwrsMZ99zcBTJJAPzDl4Th9+wBKJpr
BxR27X1MpdgM/++ebJr8MH8H4HO802SZrHNmQ/RQa455ZKTWBXuGTVx1Ypc7084VjvtIjc4rEHc1
/ld9HN5NHIi3a2J2KwqALBgSG1rX7FxTAxe3mkmxA6RhoMns5occMobzaqMvE9BoGw4uv0BNkDpR
u6FiJipZooom17JK7AT19WKiHoUJKoSisY6v0bkaSo/xFdbZAbhnghoKdH68QQ45xukb/Elko+qa
6cMxl5NQbY1tmvGmsqFcHfaZV9pldnVlkF3BYJFd+x4yB00AHnouYtdc5crNC3CUZ1n8g+KQoYVD
SyvjpDXBYZlLvVTV50hnt5jnhaBNvE6tyTrTisuralr6EkH8DuKgeA+LfZyyesWZBXzohyPsfLnT
UqgaMq5rp1QW7iaQTYqykkoD0z5s5KDh0pCNvGSjYasVo2cGreuRDSVYWjUvQ+MKOknv42ViiZLt
qinr7Z+WBrtSuylSBr52CRC5WdjNF8PRI8+fkvG1idwWuf4geuLYAG7tynUukMrOoPU+gYsERSx7
n1XXnPliVfAuewyZlT6CjyV7tGv7xHF0P5PdwpftBmpIEOQiNTtXsZQHXEfBMRQ/N7NRNla9qXQA
xggc0aJQ5kH+Rp7iae88oGBqBJkqMMVqVIgN8J1i1liBeusm6qfvpKOyaKbcDO/0V8hTT8jH4KeG
9goqzHMgZyZnHUXZCLooiUxkVwy1xy1cNndGpT+QjRpTefF2OmHL2UwBGZiQH0ANACJSMISsFtu8
mlqjDJEolFDNpFiAFiNP4NYDmSCwoVEzla4stvUxHumobcbFtstxAnDsIgGdcGs+oLoJWanA/85i
UCdrkTQfFvvkA/0oefSTTOSkeOo1U/CDq0mLicLygm+FsCGroFJfqUqCVWEXzD2y4Y+zyyUogMlJ
zRJLQ7cwPht59wsPouwwtWkOaT6+zvVYvoBq6wj6APsc4J7rjExtt68ZeyTTYqeeNozYx1PclELZ
M7bBCUSePkhLgBDVMsscEfBuL3T+v9aqS4kqUjDcrjUtO814yslC8ZI9xl8qE1dcweAjbdrFTvo4
gO/Z8MHSMsose2xBcfkohci3FFdMOi6UKS5vrTkOtAjW2tdGlYv7zYSxsGPgGw+cGHcsGGVflBvf
9yHEqGg0lnlEjwFa32fpo3brLZAATwZGfTWCoeTrUM8tyImy9mDjK+XgQHgC5UzMvFIzKc6MiuPa
tcRV4PrOoXHnu6EH44HsgpXmNU9RS9vi0zvy773UtF1pYgfLeqd+BhqwedZNWQF5bvk7slETaJ9G
Gcgn8AtKEKHt6FdBv6kw6ED2KsIDmej3Rvay9yPAcKf/igW/4Bzbo6ANuHrpQgZDpJuqDeq9XUX8
s2D6F6is54+VIdgrVFGRlen456zKtB2K6SF9Mj62PUQvLCL2Rnb7MrN5g6AhuQAyEOymBjIps3Em
/qZQatLQx433APW32a9NfXussvpkWDw8pxKKkCHqAb/kvmutw0DKQ55H0ZdyUqDxQjzrRh89NZ38
RFFAAvm7mEFSmYa8zCdQ1bX9pZMDnkla4h8Ey0wAWwq5m/fZarMN6NAlxEb2Qnttx+TOQ9qUW2n4
LVSliybfl0H2kLn9A9ijQX1ul6C1WPaSVVVO+pY2ghLCrlumu9lq2UE2UouK55U16pCBpFBA7VZZ
YFuHf2R4IcIXYoJZQkZoJmh9qc/kMov9T7Fk66BN5xegOwfzesHMk2iQ4uUDKMatGihAJHrEQ8e5
eLAgRLOCTGm7G/PIeSAHNWUj5R6ppngOXmY0ahq4N1GEYStJXaxEDc33A/cBx6epNjwdkEs0RrRB
zQAKGAsJCTWTFBCF0keMyoFBTpzM7QCtRLLOY8hBbkU7RgeylWnx7p3nUDQZdSjqbpCWQ55eZfdc
O4oPVZVewUY36UeydVl8EMYUHm+ydHPXUDScPW5z1hQo8ghZV915MXCIW0uhVQew/fDPbuteh7xj
T13H5IuIi9lcCr0+9uYAJg0VlYzF7aR0EFe3So0nvynmSYGWRysIEKSJuwOPkseQVv+KwrV2Zdem
A7LDvniO4/C1nvTiK4S1rI2NfPN+UmHW2K4gn6s/BbhkHLG7HXjzIMW07YHa/OaDgXjTC4tBirzp
3zI2vtsFyKtQxKuv69Ayj61quhTqDnPPCa3boXJ0d7a74UfI3VL/j+UpBLe1NV5yZ8W9eaVG12zz
2jTYnUkcq/Z3joD/Ktqye1jMEEoqj0MlXsnUIht6tcv9nYSHTGSxqzLry8IHP3PGL3FVpYRCMmCD
djz2vxBH/A1dPI2NpuuaFXUpsGdiDmzUp6rWunY3aU34hN++9WBOzIvw9H4alIl6EbjVAyQ9rovJ
4dETnlOQpPwIlbqJOxnpILOgbNSMkel6OMrkWxrSq5Rj72zylqe4VOiSwEN1a7VvbZTbmvWx7uxT
F7f5zumd4LI0okxDZMpbHBGnyPwVpCzfkS23bRwOKbDK5We6vqSrSrrXjGuASvVKhkAn4OaTHIMG
JIdoEtTVwtTqGh7DdYG9alxWITRF1a2nPQKEDMKUAz4McPsTIpe1cDdVXZrAWDOZOmdXVSmYTuec
w6hoIQLcP7d5vs9sO70ijZpdqTcOSXL9tRiDpE9njz65u6kGlnkxURhQID+F5QM3rVaihiKGBlfO
oBMCkYNyLLOiIBzW0LUY14uN3oBMxv7/CPuuJrd1pdtfxCqAma+ictYEe8YvLHu8zQQwgJm//lto
eVtzfM6t+8JiN0DubY1EAt0rrFXbx+HjVkJfy1wz2kaN8zFIBy10mgxgkXuA2cj2r5vc/wF214HJ
Nk67RjP3Zs3m803POPd1Drp7GdRbK+/9bWU3L30CZCgd4jSYscgmTGlP+FFbI0sfEyZzN7pJKRgK
QxxcALvMbwPc57Zwa8CuM2P5jXKuKbTrTP0WcNHu89z+KPVUUFDGUx7lW6cJsluTTNmtj73u2qot
TFe7GLhD5KUXARWe5aFsetTMgFjr7QmS6kl5fpBBiDSSW7/HIusmU/XFrX33Vjmpd63nqy26NgOU
Ad994Fle7+EQ1e5GWUUR0lwVFd5NqdhaRlVvrSikATBnR7RLfbGzILYM8LUol2XX8YvlQh647ZoW
VgwIjdLhl6TCwR+6edlwYS2dAqY6vIGwh9LcCRnFFtqYrg8ki46xhpLbxBqegN31d6k/17BoyoU0
F3UaNwdgm8YtH9XWEFVzgL4JED6m3rBQTAea1/rjWN0v+V/Dj5xkt0qCiiBgBdJFqOtH6JidYo0u
L1r++yxOxYiBLjQkJGZASMUocHk4pTkKxnzYbXs7swHEEB5Z76CGJs9Vmn+N58DbB3rJ5cw52AHg
yc2jpU6OZ3Xjgk65joeax6Fv5c0KpCSMUBI9SXS59AGqTsYaHmA5qJH/5hpb/xUoThi6ZEUSUgCg
JZDxf6ZRmNkJmujpJLArROGggvH9YuZJf5Sl6o909jg8cpDVK9ZpLkGIBCSwMMUv4A+wMIkb5zDo
A50ZbqedfCtgAgsrdcAazO2VgwIP1lVMQM5TJ+8Hiu+XtwmG6JSGWnw20HfoqhXxA2Mj2xSFlvur
B5BLKMedCMQRYgUGmhpIZzbrpn2G36kpwbt/IF78PJ3XMD0EgE6jL2hA4+ZXsNzOlryeRZhVqbnF
Cj95xuYuOgGLfCYuc8Phr4nOCbS7omkL3a0MsNPUPQQF9E+r0WlXs2vBCVfnbGkAl16c6L0fmKBw
90HPr6ZnYiOcQEIBiunTNxrw4EwKt6V00zY+ZO5yLdmToLgOyqw+LVOn954VcNGL2epibOYTA+qz
KBjsH4cp7XzIY2oqFSWxbUwXBec9Gi5Veaj8+POhtVPodD2Sf82R+pK593zg24FzARtt3gvHm/ZJ
3c7QqEH4yMG7A58IxWVeXtoEVJH/Ne+Ry1Vt7Ur/e1V43akti+7ExgnbKYpVhgK7qyB9XIzoPusD
3szFCfKzwNRnEyjqMRA6KsEhGU8FGeQJIGVOkeU5m9Etb03ar/1ggsVDajTPPVYLMJzMhh3lgBI3
9uhSlyC4VSsBo9NT3howSLJS+GYHHUD4Qe6wdBXlWH2PcGtUclRnILAA/ut6sWgtT2wZj1BWnJ4e
5Q4qU4A5p/bubJ3+qoBQWGsA0Diy7eSjllNDDgXdZTmUF3BthmVTJ2w5TB7+wMGYOSu894dQlS54
foZd7IQ0nCen8ONlVKYCFQblPjlZbN7m/oUCmpAB2L3KAb1Yqb7GCz6A6p+G62bSkfhN6dNEI3R9
rBE2ttVeHynpKEjzCvjw7rAXW5N+KB2SHLq497ip/JciiPN9ZsoMAAJwnuAg3mjZkN+vpbzwAVzw
1Qu9pCjPi2TapgE8m1g8YBNTR/ARQtU7n/BoorNWmN8dq7F3AB0EKyuAXqvZG/kNlqZ4L5bSDM14
+Ia6bQUYSj7euGsPN88pLIg/inPLA2sLXuAQFsyVa79hEmiEeOAbqLxHu8CI9lJNLHTt4CXwZK9B
7D9822NvRQ2JhN40+AbmnuIpSvMD/IT5soAezlKbslwSfZiSpr/A2AFMOK44YCrIZYZVHXID/IE+
4ztpRPJtmgEx8hI3P7FUilsTe/kiMbFmhqAJWCuFfSxrZn06tPDyOEb40B3bU4fHIM3lMY+6hRy8
Gr4P8YqeqYE//2IiQvNYP2Hp4UjP1omemI/H7N/DerbK3bPd50t4lfKNGfvZeS5lfqYzOmCnCypJ
3scrpketQQHF6jrFBs2o8VQOcsA6F+isln6Euf7BkS2lUqDCWbyLLlUhdXt3jg508EcAh3Z0Co9m
6M2zez7VM6LHIFjI0aGOsT7txuytZdUL0UobLLdhdpfDe3Uqo03e9fxAlFQ6UL6OrCD0wQldUa7Q
c2kA3FRrZ7vqhfJjYw3BcsBNpL4JzXjc6XGT2u+XNQvaJ6fkIHkOMCCEP6zxmgBhfUyLclpIHYKF
HOwLA/KhjZPNaGtAYgfQjFEf6MwGchtCYZlcPXIpK8SxBAsDSpl/JlJSjq441vZ0wxrH29DgI09n
NsPj0lCgMqMu14VgzvdLiHA4xzwD4ZVBILGoAgW9GxyIHU1n+O3/8n2Dr//K49s8tAusBHCkIZl1
735uFpvHtY9LUtdajRzMZmKMxFOPHUxRboFkG0+U+nSAZNKJZlS+3N7zwFQt0bFXy8erFl8sNIzj
qYIxM16/hiGkvWA2iD8dMw8DHKptNAaG3y9mw8tWgwZZP1KDHL85Y6p2zgifp4gP3fbBFCSSIex+
fw9QgZxGaYCuwNnvK+7MQ0oGUflft6EB35MCUIA+gAuTVtuxHurL9HQcSZjHr1FjBEYfIh6uh2ev
lWOvwLtmBx9065DMgXWgM+y1XLWuUFmFGpfaUs6FnoRaO/jK3uf0RYoPDYWNkIiYgJSzFcof3uLO
tfyLnVkVFXzBc+iTRFUancc6WKEe6OzhGoSvCbE1ibcpU3teiAYQUqyanmLTrLZWP6GjBxg/3FCT
BnjD1LPWCszaHbUdIl/y432U3FApppH/nPepU0Gjy14vbGpv3IE/w/DrkXJffO3BvV13flHKVQvQ
SoUO/YlrI2lyk858S+zgXwaoI02JrLgPWQ5oJ80RHkzWFpON4jNem//zuloF+XJQULMkvojw7PYk
Wr67M0IoxKNod6ePUIgF+u7uGQ2w6n9N1tfSnYC9XUAXdzHrErcrpuLK0FyrZ688U4oOsqz9FWsd
L6QQ4Dx5pbOhEp/mUj4rLRhbQanJ080d+sjun7f+Q9CHnCl0wyvjgz78x8dO4X2q/tO4DRR6PAd9
riD6kcBX8TRNJX+ZasDzY8ObtxR68KiCR82crijkkYoANhpRzQUa5MUxWH4dhhbu4YhoxlwX8IqM
LtxRqJ+r9IcQVVjiDfU+99WwjoUQO/xx55eIixeaAAEU7MHMOrjYxdnpoZH7aLJQM4UOMTCatsBq
69FRGQsJJFIeGSvfHpNj1pQJqDA2wISPOIkgSd50P2nQMGq82+n077ik67JSFOHInAVwnNBpdubh
CjZiFSaZEB+z+c7xKPvp4YG2KKMagpOOEQNSHSTPM7eBFMACZUUbtEzE/BgERpnj2SpAC9FA6p54
XlhSJcJwNhTRISZi1yO2NTybwoQN0LwHVyikxg/vsTpvAxubiP/uG1HuMW3Ag/fRNxrTIN5AQBtk
m95ojl00P09/rMzBPOih+SShcj+0Qx6CPmiiYKZgvaLnkL856hEwIsxvnJXiOOgWuz+LOmRNLned
Di2z9DY8DjLopKMfn5aOc05kc6HI5O9OavqbLM+nixXbybKyePU+tv7JM2Ljn8JX29kvvG+lSscQ
RVJjHcCdGveD3mUFeePtCKoeHqFpOm59lEcX9eSAP0hJbwb5iGE5MckIc+Dg5C5TLvyl03XtFSjS
7lqb2CMUoLZJ3qwaA90C3Tr9dOjyzcgi41iZPapZ/teKZ19hOJm9ZW3ao/GisjXeLulbOqMPPANC
c3ZkK78kaGoCh56+aW34gwScK6RpQkzdkvsgT9NoFozbPjYOjvDtJZ/TG/bl/AgVRH4EABhVCJfg
2pSIRVpv9RxoW+CReh+n+RGEoQU2S3C8CeDCNefHIBewQBWDmZ4hmmTYP22LXxrbjK9uCZCzz9ri
BN9M67WqUNun0CnY55BGH5OZnvwIk8jKN1g5zstqVO1TxcYBnIWZ7ZhlNE/BAFJvZH+jMWgDNk/5
EEcQjYtr9+xK1KHSpFxBobR/cSKrO8Q9QK8UJp0R3AbphhSlyulf0hpSBTOYaWh09S+jlYqww0Nn
+7vr7HAXX7Y/nVs64zWk9FKISazAWZoOcHQCPRLETZQTgPkyYHznT6siiNpFAkfXEx0qt65PKAX0
YQK5xiXlGP6HT5M+PEKn4N6usIwd5WkGDf4VgprzDgfdCL7NuC/NeNyD5rbQUlvPDT64vwYojGQF
EU+Ys43AkbZVFsaFU5zjtDOXBs/mrzJJ0Jd0on88F0Z+2K39CNIY1bqi7C5Tnn4b7Ppl0i9BUmFj
+qzMqwKW5FO5otxjAMrWOzyliuM9z9gqFwPfQVeDH2anBeqYTu9xk5gHi7mAQM9CS3Ngik7FtTaN
/PuSv68ealCyo1rs6Rqbx2KlKd5h2UB6AiCHbw0wOescyIwthTGa+H30HjdmvTWYUa6F2aXfcjde
Z0NSfoHUxbSH8C/2VTpfOvNLPBn1OZ2njXIyfq0jgA9rD81FZnT8agiXXx3oBuymwsmx+/03R2fY
KXcwsLrSlcy1sTcsGcgcebVsVQyL46zley248h3rJhTOoAH3bEH2bs0BVzxCuDE+VLCG3Vh5Xt1k
7LGw4EW/ZKABhvTBYHl4zZVEh9eD41htdlivTD5eeTqC3YxYBtpmbCaHMRn3cgVNOHByyJCMZtF4
iz8T+MCJXPqZ3S47acXnTjB1UFEUr9FBib/Unf3uNqb7061nrKh9631Uwe+pIlUKfm0CyzU91Yn4
u8qrZunXbbNqtQic0GQ8zhJojMjGgsuKPnR2H32OZxqnqabpyA0AyBea+LiEBu/znBFu6zJLXgMj
+EcYffE0zik/jB02Rn6QN9/Hpl2PgVd9hSRIuY2DUduu2vb7rL7ReG+BR4l7QQcr7duXWEU3r5ub
7zP8A8JczZuscFoQb+YPFxqXezHK5kZimmlufkyRixqcUmxjO4OP4nkKX4ksKPw9xUnF3kwz65eQ
9NzljUous9d30TKYtnMDBPI9mlpAM6dCtvhq4vGBt5M6ldP8xWR59NSORXEs4ccdGqbFz40/f1A1
hA5OLvE1NVHJehRMUmG1ywoNVHzwAPxrI+CI3H/ptNXecHSGJ315mKpnCqqqF7vBsV7bktuvkzCg
Md+b6a/ha+ukza+sY79qOFl8QcM2wfNt8k9954h9287zRsFJ75Z0+LR4nprfhh6APH0RGCDbGXYU
3/F5lGHdx+7NihLw9goT7dvKgFmt7TegLPlgoc/tqK508PvUOhRw3C6DqAsWlAPRKEXVtK53zeD/
ngfpdwXtNEgkPHI0OYsk7H5n7/jIF9XAoDXOobxQS3WlgaFkP2ZVARYG/YCd0wO3nEFw9TloQFxw
HKmF+lhbL9Elfe2UYy4qAHqx80jkJatzTSabjS1gGslFqhzdHeZFX/rW/rDskv2aw8IvjS9Jx6HO
DlVoVISa5ja3AmDwSR4MJ25ulDfd4lMKnLMKjRZoU1OboZn4MugFTB+z3LxE+pAnxnTkKPAFTmm7
C5oGmUMU9lx0E2ke5e4HgaZxIhwXv2dce58snAT/0qHflAOYdIGdY0+cD+e661EwdsFAgwoD35VF
+oRKyu/UY1AxeFJ7kBIJZ6s2IMb7Zw7vUSJnKBNuOkdCYDnK/6G3tNPhv1VLME3pDU6HHN6fQIe5
6Z7CHrKRV2ZaC4roqhqGHhvwOD5fVUnIuBooIEBrOfU3oIF7m4rnxW5EQ2nhuU7zRIcZnZmwrIGt
6Jho77lBbTNPmDeagK663JkznoAuKIYilJMjwtYUvy8QU/ZPVsF03rQTLQanJeA+nVZaHvAeu4qB
+2q9Q793fpKtjf2ux8RHMqQhiALg5rH2LcE6Aq8mcTUTOBdBD64yUShvYT2uwxRtuBCvczu8/yjJ
6VHqH23ty5UoIMAGc3pgKOiHy2m4yiAPOhZWWI1RBCpX8ZN1WGvij83Pkyv4GV93fkYFoVtH7ow9
qM7d5xYpe/X8+uo3HB6HeFCAgokGWlV61yqpJnRfTUgk/8k5eSU2Kohvpj+3mwFF5a92C1HIzkt+
WOD3hXbC7BMUpK1zXDUQhbSa5EflG4caUrph0rbB3qgZthOsSS+RaeA3Nu+yXqQrPHDsPIQbCtyP
3BEqWNhxP8kStdOouikdUAb2WQqK2TmYujWrQjgKsCfr12za0z+ZBfGAPHGHFyhnp+sAP64wsic5
nLlXQB24tLp1awxy1xjTgL2B/TKnDOD0yuSoSvQD+Bvp272akjpQDIkd0GvvSpiogCYLHk3/HeMf
8hQ5AMq4mWcfXV0gnZsKdKyiHe2jCXU0GUTWvtKRh21vtaQ5NDvzsSz05u8Ofrooz5hVvZ/Mvti1
Ajwxz8A2tFblipkj1KJ0WHdg+dAZHZgYsb4q2z608ro888iC1vesQMB1/WmLilKx5EFsvcJh8nPY
JpAVeYwmoH+vsm763vWqXwyeZV15mtlXmY/xZYTywCNl6XxdO88odI3bVvjuibtW8lrLdc188zUd
8vS1lOtGB7BPnZ/G/rVpioNr5P7VmVvzdTbKe2T2rvlaOOJT9GfMyK38ZQILogR6SlnGl2qqvIs7
oP7C8vhr3yfd3uc9Cr16cCizEmIvqb0Gq/iH2fnuEjBL4wZO9wfz4umbYxu6CjXEJ8q7df6R98Hn
/ByA9TeMwYAHGZpn+kMr4sJ4Ath8aSbMfJ1iL6II5E3sXPTYn5k0piMT69dXhhLYcZ78TT96PGx9
LIBi4NDe2Faptn2bu2I6VFADxtA4vdltziF74DTA1SNEwyPP+7fZTMdDXuRzGIt8ejMNbFl8Hscb
qzGwwYPrBvhVQAgdKJ7x/ThUMKGGE4Ue/xS3ZvIi8PaDc496t9K8PD0ODHiPTyEIEe9tnOAh+p95
7KhSvCzgVUgvLBTgerCJZwv1uX9fYo/c4y02jxA29ooxtKEH8q4C7Tlhqu8D9BtXXdqpPSzqjefE
KV9oyZXUQxky1xVnCFgrALxjd0EDZmL8gKMse3LxuR5YBMZ+pNdw8EtfZZF1bWdgCluUKk9D5/w+
cFDuT5nCjhZ0kGktVGXAn4+ONKk8lFPM7hfQpcrCEsho+vsjlR67vTlnxwOdPhZIn567n07rPMBU
Mcnfy6jHfAd6MB6z4dES++8yHfpTmaHRJRM7AzGJxdtah8HYxGC7oGZBo27qd2i3Jt9oMONZcbIn
hsVRWMwZvMQ8uF/pFgEdetK4nBWqvsWM3eeAzu2CRqIWVk92miUrCsu+9YAxNMCostkYDnafbWOz
F8+lXyRnu2Bn0OjEc4Cu4HOUt94ixetyRzlnTtrjHOff0AxYOk3iPw0B4ItFD8MCow6sr66M1NrD
v2JDIaj4IKzGE/AadvYGzeIULiZ+fUxZsHV5GVxY4DIPj5W+XgHHCINjnXwcwGh9jQ3TXqYZ1Pkt
w/JOqdd6ACSk/v1MFDOD8E3uLYfagZ8CDdNEMWRvEhrHYSZncWwgtHfoYtNeg1nfPDmQAQ2F42Tf
HdfaeXZp/4pkv1ZmXf6YtJVsUY8MFGirh+oyAU7okFuM73qnvz7USx9olC4rne1g9L/cuCyyfDEy
uGX3ja/cM8AgGWiaKLeBstzfolmDeOaqdvazO986jiVRGQdiW88z9AE0myXCgyznwr4QkcUIgmYz
TRBlfVBdeAnbM/zfXxJNhqEZhSWj8C7n8Of6+91ss9n8NeplLgh8aJKFDxivwdEUK6Wl1gThvQ/M
Tn+Kx2r1gPbSWQ2JmftcCo2ka7fAXvQh/MFAn8FqcZEOKXt2Uca/Drzf+V12GOyy+tJ5c7ONYpFs
Bj+y3/zAC+vRdb67cdstse6IjzMkZG+xp9QCEkTx2kWFbtno6hRVpOjgy2yX1Em/e5SuWi0qQIOU
e4R6rkBJY/dI0TS65aD4LyWx/UMrW/M6qhTWc/By8RaRB4qDAyKYs0iCuN40Ts6w/tFxkCt1gZWr
vYEPZ3sPfT2dBkpDFtsWHkYLynl0STpxExs7N/58Cz9ncofH2Q+aSP9BukPbuOYOZdevj5tSvrDs
Yu/M8fP9npTrpwxaFsMFRRH5LalQvABo6GdnYx3RO5Hz7LTduME6QOzGfipv6P8EC16n6idr97xz
6g9U6jrQ7grnYkGvdG9AQQdcMta/elJ9i/XNsLE7DnKu36KLsSbtElItmX2/3raokT9UTz5Jb9MU
PH8LIG9QnlskQFUvBgsilfeYhgDlq8NpDpxtLabnFv+GJ69NolM5Yr3sGTN7h6KSCI3CkyfHn8bn
BAqjlJ9MwEOSRtpbKIDxdywBSl5gCarci2pQNKfne6ffBPenPsUQpvmWJvilPV4R97dBmQf80HP/
ftk955buunJYdKyUXhMYRh+SZhypuvHSg67S0plcu0Y1KWjDxCjxuZG03DwrZw/MySsJytH8qBDp
0UjA2tT4osfhYQdAub/CR25UWQK8qHj1ow1EEEPptA27ulUpzlhKwg/Og0AL/k5Y/P05G6Y4dMHR
O/6Vr4VZnksBdQQ9SPNFFcV8QaeOB3GmwOnvA8oejZW0XR4Cy56f08g59pYwizCvWxPYudrcjE4d
PCmPYxcj2PI+WkFWblk6RYNnFEYFdHOfJg/URQT3TDXaq9JXycr4TtIug25G0OEejhDLvYvL/TVM
czzLaUB/CMpVb8COG+//Q6JFZaEw4p0NwwdKnEMdyvCAMaSc1Pq0dJbGooMNUoBvpL6CJtMAhUVp
hB7EZY55bQEuQwOdkRXLzE8tUEhwZ7sTl6l1/WNVSwZUUfVhy4E/xZ3NnnIGlVE/87wNhXGi3FsC
jpEeo4MFdPYaDjJiCaAOf2IBtLz7BDq7iT2rY5tAIxWNUqlb35ShQxTZ2MAn3vQao8XGoYPJoGsV
ZVV/MCKs8+gM3o56MWjCRDKAInFISV/PuWupPWKXmz+4WQF2Rm0bE74/4MeV2wGW1Tv4pAHKAjww
XHXQ1HkcKPdnWpIB32CPvF5BiW8OWYcmB3mlPTzU6IxyCoZULAPKgFLkvEYebBT6redu595/fuRZ
1QJPDgiOwWQMrcx5Og+wqfwyArLA2RC9+JDYeRpRL5x0WppgfGKNBI0xHVagdW/80e9XRgVoVBoZ
w05pfjE8Z45giNrPk9n4a1tYbFmPynkeisG4uIm3oQisL+f5P+cnHhx+aT4NxsqNsEoJ7vPpIj0/
1/en6DHfm/N0LfsSVje6Il8EXTUuABj8wFy2oZy0GWQ89Khtg2Ow6EyAqSAexBc9MxHT0OPgDiBS
/V4Gls6+LQobDaBs+l3Oo3Xqp/heFQCfGaKleiqN35esMyA/ORrz0ENtoSsDUE25c22Iw8dO1ifY
Uf1n3A5JtcNTWi1a7mL8MT/qUyywLcPdWro60PA4PcU2hIB0NAr8nRa6WCMCcOSonFC7kXcVGTj+
s4QoJ+VoctDKccnGsV1RbvT5qQRM79q2eL2V/is+oOI2AmWBxZ7xpWM1sKojvogUsgky38KdInBL
MZqI0YWs25DsJ2kDQDu11W+FeQUxRCz7jw+9eUmPvz4GPi6AiNxf6GJa4+lBR9bs2Eem2AC5isr8
mEGMfWggy67P6BABFn3PjQUbN+mQnB6D/8+5/2uKH5TjOulyCYBMgLV7V4HskrJmW6UcVS4IQB4H
Vqh1XlXJU2cDqyWDQr0lCrYlY2v+Y2s2UC3hiAwE8m5ufL6xk8bcB4MPERk2vde9DxduKDlDOdFq
XlJVv7I4T39kLTzGrCKor2XU10eRGWpJAxFWDiWT07sFo4d1Y7kl2C1Z+7jStzmDxSKqZqph9d5w
tH0zi+W3omovrRc3MYxDXsGUhXtOUfxsTNZ+bQI3WyZR2VyV3fLNOBpsj/0AlOQSYx/LAA3FrDCh
I5ywQzaADWk3MACP03bYVTGspirNVktzhoNj1XhLgctGOTqI5qUt8BwB3wdtuK69QVQ6Xql0UlDD
SrEALyBOs0KR99/4MT47LhBhbj6e2AC0jMfxVKnNYYQbpltsbLS03jKzeprKMbpV0EjGF9p/p/Rj
VgvpxzfTVk/GLKKbm07nJKvZh4JW3sW1WHB1wucoUvEXCCXVJzPAXpd2/xy1gSWaM86ODdawFGyY
D+3A/knA/3y2owkllyYYN5nB2lfXCMDXzeXH/5ggXVsbpTLU0FHnO07CB/t2QCmj6COoHuiQBqxh
Ykchg68Gy2CKF43TimEFD7Yyc55lL70T9OWfmtmzn2evcJ7dur9aDN/HipSiGIy6tjDFTeB84+fN
AlpyCfBjONg8S46minwI4o728q8BCmkKTe6dDlAJiqHvUe5jC4DR2oVaMkg1o5cn62AoipcWffRD
bKKOl+eefKldaT9nPKQxysjMhMp3kIkj5QyWTCtTqgQtPsx/XH6/2+RazzPsLqxOvvCs65/TbIV1
Y37sk2YNabFpJ/WGHl+2/Eh5CgFJwCNXjmAIg3/TL2pd1Rsbs1/iOdmFsOexj9wA7vw+4umS4D1u
fOsGkFi9pRxdN1GZ0NMVQ4pFUKZ7B6huug2lklEL4cG2YVnNBcBgtRFBwq8CQt2MSnQEEnGbWqA3
O2wTf1oF5Ov64cNjXRsWE4AssQ3Q0pxGfB0nXL3OVv7dAEbqZ9U0B5Q/+zd3rOUKklnqiH5jC6mB
7Bq52HDONgcYtc7bd2i9CWiwvDssyLZThc4ZhWmTrDNU9b70TWsDmAr+WqanQR3zbUg9AfDh5Jx8
p41Dmg+aqan91uazATrZDUj/n5RXFdxGM7Nga84zbPaLETCZZu538Lr4feboHOQR+x1UAf9/o46e
R3dhjn0StQmRFl3Pagp4YmTZCOW8P1UwsOQTyLQ94uFHCw7mkTJdBqBP4VbxUbaltQgq0V5Lr7UP
2NW4yyx3ux/vnhc1P1om/SV2OiaWoiVQuQJkchq2mwDgVGW8QuTS3wizBUx7blGozPxDMbWXCTXy
Kx2cRNpXP6+X3Gsr1Ov/zeNXZmG5OiTbRw4l5Bq6r70d9so8VWJ6J1qfEPHXrHSdm4me4iUwOFR0
Na0vGLoKJPLe3Mt+dr4K853Stmy8rTDdYUWhvlp6wr1hF6YuNZj7n6728P+/D+pBHXNzfncq3rwK
r18DrV2/j1UGy4S8N9eGCKr3oWgPEEeIIVNtA++uYuhP6HzW8Db0LHSu6XJQm1GqxeV15nefLgeO
/gDhhfhl5g1WxSgclIYHzRKWb/LJit99FRxs4bDnRprVuUhrMJJ1vu+sctlY0bg3vMF+a35QVnqT
3AcoACwpTCMPFICgts4zvtdQUoGmGFU04ajpn7JqgiQvPuoQaxb/JKd586hl0gzlsY0zT2A8cHtR
l34FnUjz6kIp6ABsz1evtjUZIuurg2+rr01hq1vhNOpGqQipWqdmr4oWYPwAxtSBnOANU3kInAQs
BjoVc4SHNm/eP+Vo4qf4fkpZR+bKD/3JKw9OMy9KG4SKYHbNj6RbsmFKPzKr9sMUHfdzDHmkYyRB
CGCNdN4bDkH9TpkfZeRNiwBNv5sr2xZAoSbZgHxlvLRuCJsvBbCwk92AlouxAwScSIjW+S4hojil
sfOWM9RzMjTyANBINl3A5avJ0ico4lU/Ah+K91ESTNeirN1D7kKGkgbwbUkAvP3ujUKBbab5Q1ij
3rIWnwJNELn57tme/4z/EbVL8aNcZ01vvLW8u99BRo0bRr2cTnCAhoBsVCtwYtXZw5N3Axg+iPMO
LM42U4WmoisrAV8ZHTsx2oX3eEIXdWPp+L4KhL8ZAOkjmHld7YO/Fc3zZWBSXMCd4lhBoo3wGABU
QlyyqOMLJfrfA3ZezRehB/66ggbiyMNApTgE6NB5oFv5acuXCpoTO2Hy18kw3HcODP0SqjcoSKFp
89UGysZKO++9Gyq1yYYy3aTS9977CTVBWLd9URBI3qs2YEvK2/X4VrVR/NTUhTiDfOAuVDWBl2YY
w5ZZtrEF4W0KB7/mL4YXmCc7yt8pilpnfGaAQ+khOlRWcMTHzy5Ga/GXAqL7izIL4AqGl+SuM/1J
Px3HE++94OD6gLjr6K43CcoADKnAa7iH/znPdozhBIvTr800t+dxSO1tqnkqDGSeN46v8EKqfjia
OkQbLGoDyEzAqxXk/ggIa50GxKJZoVRVbykcB/+WuJ5aw6Wt30hi0hCmH4qrIbbuw6GXfCg3aQn6
oQvNUaDPsNWIqkPBgAdiKM89DeBeQf7fK0/YmvMdttL2tquj5oxncLUCelO8OC78YF1rjr41mXHy
AkCTF2raiKpqrmJCCfT/qDuT7baRLV2/Si6PL7KAQKCJWpVnAIKNekqWJVsTLKcto+97PP39SPuc
lJkuqerc0Z3YAgkyiEAgYsfefwMFEGLkEDT7XLnV5Vilrb+Yc/xnYDvEN/HySXONH7F32Cbm/tAL
cwhfqowM0CH0y1//hEk9X1YW+Ltyon+nCUK9nTF6D3/apsvQG7OGonPReYbotdtOTPIsUDBIFcCC
R2GDQncb888Eld8cNA2q6fK+R51/LfBYuGy0ML/sxaLWSZQ79yorC286iMd+m5BRflZNVHpCszFG
jwBgTZX2kIWB9gD3bzgvMwbR8RDnGrQMx8TcHA9Ts0f7Pe7rDXmTbCX0bFxryo0/JZr7Oa+TYJ8M
atk7SfHVFDL5lHRdvXbIse1YNTikSuQMefIoGMj42i9ydfy0GivXQyVsvOqdor+fnB/nd43Zbacq
1TfHjxt6dlOz6LwvxkYgmkLRzL6bSTjeRcMg7waMZbShtS+PR3VYQpNZEIk+Hmo9Z0yudFmwhujs
+KlpdNAzly7Twj+/g3hd+VqHxPncOvL7l0+4NTR5vRFRhFScXD4myzg/6XFhrWy7HC5RENTvsn++
Ph9ed//1+uH8wA3mpwm0+2rq5h/n9zzJGd5I5wTrjT8NHb5k0kVz2xy1h4RVZBVZMrooDvcEd747
yv7Lvm/q+aEi4jq8WiKSdDMH7vf7Ns3DtVHwDFuoxzz2rp5CQBNgAHRjfigSNFiF+SiMJrhM+hhC
0uEwrgKwX2jm4PzNYaOgA/w3H+rN4KDnzFcfP2T1dskqUv3qQ5Q87PeB4ewKd9a2gxWhf5Xk2s1Q
h+ZqZAF8qhyxiaekf0b59EPVT/ljn8SILqRpdpWX8XKRZDLZtKmIP6ipjj2TQv9zamZeX2na2ioi
SiSaY6FezT9WN9iXgLsgpUExWc0isy9V2NS1f3xbPxxrugOUH8BdLIW9UeS37pZmhE8KwPNPOU9r
HdgJirbpdQMS8VOjYU3V5+O0r6wi25mmNYGxb43rsRyFp4Lk1s2K5iZ3zPAMRXtjV5JJvUEZO/Kj
yhYfUwMrKX1uv40GBV4nL7/MCR8MhOjfU+JihiCJ7Bk9WkRzG7rRysmm1cLchAnV4TB10MCre8wt
xuHWEk15i+6fbvW3cZoNtyYmrPsiCNl6HY4Oryc6djpm3RGk2Tupu809TL3mvpXdDvGYev/9pQV8
twak6+z4ZuTizwfIyvGP70qnYCOph9+Ob9rwXu6/Ht/ArLXhC/KLoAvOUBHtHiKjGHetljgHbRdM
jsYWNkS3fC7wtUUhxAjO2VjIO8mO+Pi6WnLcDaYwA68o0zNAFij3dNP993yTrkv9IteXH4dVN3w/
/J6tilwqdYeTLRd1m2kcfdMKgvNMn43LRHRqnYpJe9/ZRCKyNuDp58K3TQQTK8WDJpvmSbk4RxhR
+Yz9dOm1LjvnSJpIXBjGozZo5t2B6nJ5fL3sq/lp7u1HVUhr47Rj7s+ZYvOT2E893g3YlQUpe/5B
bUZcTC4IfxuE33mITN2d36sulJ7UdHE3JTp274VCwVt0w4WB1hekksOf3UFuec6hl3eZ1ntDGXw6
1qz+KmG9wGgf30l1vfMhrPar4+FfZ59UyI6H+eFkUyQvT35RYRNtje5k0q6ObLcjoa0aUFU+VNBJ
imut5k/wHr/z345vh+XY48l+oL4Vh3PcwzmjkWM4bE/piqyMuXhRZKur4z91hzewljrTmr11cJXo
DW8f/+wNpz1DMHv/4rXvf3ZyvCMrn56dfhkBrYTmUISr43dn1TxeDclaO+j3mwjt4KxaPx9F+4//
LB1O7o0bQWQw1XeB/+PrtRuvyzgprv86dYyw8qmKxD47ftnxA7lJNtfJrGpzfE20kiRqjpQ8/H4b
7uOhC3ioAuIgdpqOWasfpMHjOzLTltj/6/0XH0KJ2VqVbivhBvYm8XUbXFR6lO+lkpYHtWT40zaq
KxPViwfNpvAyI5O1k01vfrCqdH88oYPW6blM3PugyBGucQPNb4dvodGKtTBTdzM1gjJfomPwbC/n
OiC18+OhFUl3ZajkW1XPqVfFiflh0ov06ngY8MjcG9MtaR+oslhr+UZcRJ+WMGg9FKHsa8ccUWCM
jesAztinsansTSf0fHs8TIeRKgmRjx5gT/q9c/FCCdOy/d7Vx26VBWQpsmPBWbwk1kEvw5WrRR1M
iI7H/HbLQKtvmg14y0WYYVsROCs7NcD0H147/mM4dXYTJum8iSYVeH+9cfwEoW16zg707vh60BWW
1zfFvBnY8VzblnUOccQ4nw5Hx5eOfy05TkV56R8P4nzqrmMSp9fHwzFPtLOKetDx9e9n/OtNekZs
8FFEyv1frx3/Op7MXJf6qkBY/q/Xjn9lLXauGj/Exxqg8GzEWbdHJKUeIG3skZYDhukUnrJVfHUE
X35/A8aqOKP8eHsgVVr+8R2+Jl1bMgFSq9A8effbf/zjv/7jy/Sf4XO5Lymtl0X7j//i+EtZzQ1q
JN3J4T/uEa0v8+Nn/nXOz5/4x1X8pSnb8lv36lnb5/L6c/7cnp50+DX/+mZa//Hr/M/d558O1kUX
d/Nt/9zMd89tn3XHX8F1HM78n7752/PxW+7n6vmPd1/KvsBT4+45jMvi3Y+3zr7+8c4wnWNHfe+n
w/f/ePNwAX+8u/i8fE6jtvv89w89f267P965zu+mLg3HNllzbVvq9rvfxufDO9L+XSpTGA7leGEb
jqHe/VaUTRf98c6yfpdSGLaCpYMXPCjed7+1ZX94S+q/W7YL21soQylhuO67f178Tzfxr5v6W9Hn
+xLf+PaPd0rq736jTHy42Yers5XrsuGzgY4IE6dJfgjvf/l8Fxchpxv/p53mNE9wxdlSW6zHHVtl
KnyeyG2lLhUarMtVYVA7umhGR+kUDhU0xjGTFUimQ/B5O1ZJkkIcHWag3Fob6OVmHLW2vuztwW4+
UOdFTSQywgYo9gHQ9lwVpmlviexa9RxJ2RXnCkwJwIBUhnOyb1pNUQSwAoRLfCtvEYxjL1hNX13H
aeI7FycHYy2AHQuUPgpSBtDy8uI+7lAbvDHMpAkwcxpD6zYKRrKgoJ5C9wyUaNE/gKTv9J0ed2BZ
Uk0BskQNoZ3NL2HWao4/ZAGQpVC4QXqZLlZo3vKUUObK3aZ1IqJC1gJq/DUFyl2ei2L+E5IU2vJ+
EiVaipMyUg0fmpT88FdkHQw0yJrIztlPQQ1i8fPsxCzVPkQCQD9Hy5hSTenkk/tZtxoq6V2b9s2f
GBt3fthVsLPzyjwsMCRgxZ+tRA/hLGPFcVazNcDJ22h9f1AKCPOxqHtvrMwxzTxmbFCLq3Som+HL
ZMe2PcPKFXWxHS3R1VdJoIniIlBTE9QrUHpJZa2rKZkEIXgHL+QB+mVipavBbOpqWzehfZNYzTPy
B4H25MSp3d0N6VI+9IYw1Rnpy2xIPFvGeSg84ABR+7maWHcsUM75EnnKNLWshLfb6SRQ3dakIttN
M9bpJXVIuV1C2whQ2Co7rsQNKERSWh6c8jJGEBfvWitCNN/xah4CRJ4CO8admgW20B/sWS7Oqgim
uLhIXbNudgO7cAs9Sgnk2zMSilMJAYIzEGks8dDSOWOK69BXjFdBkURtqtgw9rJHKzzDd65e5SiG
Z+9RCo3eO9IqJwjGulHubKGhbeI54WBa+8nIQWQslmX31+RyrGaDsandPI5mIueLpmwkqtgybBbi
5c6gnAsaDjU23wa7pAt/0Q8OguQgDdu+coU6QI9xtu2+mFammdiUpVUNgCBugkcaV8CK3HyBdxd2
6ML4cWMqlDFzo1fqOizaILjJwB4tpDez+QBxg4IRkK3PtNnKrc2kT1WzL0UZOmtTG1R/b9rocilP
F5i+kW4ZEHGzQfI1k7yqSsPC5RdDzf4gRy6tpZ5WOd5zwW0yLTUuLUBTdcH2ZKzhRnqqoHwBFAp8
ohWvRVVqUY0RJoSVegUQZdbddW0nVnIexxKuhgtuQ8aIEqdthYahnSVsDiaC1o0M+KotpY003Rvo
chHJOy2kBE+UOeqPXlehf/YRIs+s/LwZqUkmYZtSCcRRB5CNhyu1Qs6/h8y5cdB7jgvkvMklXHZt
oCrIdmFE/XaRyvpIRkcHhIpOUEtNFLw/tDLdcvUPGSJSwVVFRmG+F82k25sZyjyS5iqJsHiBVhgV
KzZoS+DP3Tx1l0mRztWtk0IScb2+KERZoUFWxtKn8iJDvy6LylmVg5PPT5U7LJXfGBWyIJorCmxC
EdJ31qpuAZ0pSMs3Y9dk0WWkBZb1OIsJv+aGUZfu3Cyf2UQ4jVjuQS5YFhaHhtvMq2WJ+zhbS21M
06ulAPJ411KMJ1M3qjlDgkfpKX3XpoHA2Sps9DC7L1VijrdlVdeHHABNxbGXumk1R+BLLe1WZg00
wGUZo+cwjJxot+Rc4ODpekTtMbLScdk1YZ8OO2sY7UasArhRuW/ULaGrp8V2LUk6ksj0McNxuhvw
BAlk5qlvuGeziMLgGoF4EX0c9Eyvvsx5rbEncBLXwPdRywrlz66Ik6s8MvUGcX3DwRYwmE0nRhkF
zdW+3s9ZELX1hcD8tUDAqmB1vW/asLYQCa4lLD54CSh9FrtkpBKDflZqhfN9XKVIg8SLWWM3IJLc
foCEWlFZa3QT4jG5//Iz6gI2432RNkJMss5KY9dYmJ8/lww/ZrCqRUTjxrFLoJH3iA8ky/ngZuLJ
gggvui3WBylZp04mo9qZMdpF21lRxz7jWsroU2ON0cH+oRCQtEFx10/dTBx/4TgiHq+WyGIeMVtq
0askdKSxbQLDytZWRqr6seXJUugiAGJ5KEy91nwra1vNq1ziB0BR/UFXzcFO4TCR56b6ZGruknih
MXa6P1uyiHwBf2u4SJLEbVYkxGbzgn9QlMXXOJAAoxx3GOab2SoocBVZJqpNOVqaSfl27rXLIAum
xyIzDpaFsAbN0rMKWG74pZmTs46HAQhUutiyanzu+BzdBTM56UdlVZPhD0Y1jh+DQtPDS2kNst/L
ctTSbRuWfXOdF4beXkpU3b8lY28seK23ELaRQS4CdU4ulWw880Af57euUcX55RyaMRanQTjlu6pj
AoLPX5fjwzQhQ66vLCc1pjOnVot7GdhB33+o0wA8IVrWZvZVhEEG9n8IrHSvDQnq4joZyGzrGvMy
+5o1Ns0qMusqehYmMgG+VJmuajoJaMmmSgKB0C7PBA558PjUN6V3lUOpx8jUjRW5ZonIfVJouxat
wjL0jDAhizVlhTM9R0E4pI+zEpg/KCwgehhPmtLaezKKU36pE0Ghs2CigJpIfJi6VjvDYy7Nv8Ih
dNPLbqyT5jFD63XcFEEbVR/nyUWkZ2VNUuIs1Dm1e4YxWBJexDnafx7cg2jYKMiIxcpUBXoCeRGy
RDbIojekd21U1UiLavriJVCdkq+SG7SEnrQDpD2iJAcHzcSrJ+V9SP3Z3MxuHnffbHsZ9epr5M5z
tEu6wZlYfzDMulYN7P0YiV541isNE6po20y5XFwvG6ogv8EGdbF8Ra552nZNrTdIeyXUJtYTuTGK
r5hNzrd4PTFpeW6RGsr1Q62d01081rrc1ofIJg3H4HJ0C919QIUtBbeX1AhMA3ashvR9CeClXLFD
RplyjMykB1ocojB83gKdG+GXSc3ZkqarLfCj7NHOVSLd8TwSQ9nO/hRYc7gV6WSZa0cmTf9pjFU+
rKRjGQS7ZHldatUqe7SD1M62Y7WMxfkowyzcdEuQ5U9jzvr2iHFdDc9qYma9rLOuKNdOujQLjtLh
lK5Lra6S93Fl2AYQE8xL95RhCxcbT7SlEg/YqFmsg5o4bk+vUfTPWzTTgR21cz9f2fpE5qouEjf1
ZV/DwE/SvLuzrEErd1YVLtU9cIq8vJumqal8AN14c2gL2nGPIxN0/KGDWjV8cEH6tbtiTM12jYRA
if0w0udkDWzmptiPbZgLCITrrbhcpNO1XFPSPWeUApbrqGixIqtDRW2W4ncM1aIu9fFTPeoKML3j
yJ6SphbE67gYUrF1l2IZzzJ0Z1GQzhyABhvM64zuooqlUd0arsjVtreolCCXvIwVnjwDkXVLoNRf
oJnT1hYlscmx1k4ftPUTCEpd2DgyTAl8pbDT2ie3MINkHwfjWIGmTyh5LAtKbJmX1yqW31rTMBFr
gJUcl1sYzTmpzUHZOBXOagarIEd21whH12kFNj+MpE76L2qNS81Wk9Q3ziKscbl08PUelrUaw6nL
vEyXmOuVplm1DyE10ux2DGN7+UQGD2kCu3DTIV/1XTkGFxYRVoJUpbk0HhuJUF0KQEHDB8toMi1Z
g6UYtX2MQa29R3jHiHYYqY71bkS+tFlPYupaursJ5i/J7EbVNcSWKbsCxF1a1yJFmnU79dgXrCHN
JHhVjxhpvx8rO9KfbVTowq1kpS2vXGbIHsLyXI7bus4tpBadwojVWkMXLH2e0bSIMIxf2K1B+Zq5
uN20mIlG6iFV1jkkS2P+gO9CVW+C2Qig9jpOFH6sDSTGz6Uzo+eVN1U+3EzFJJXfESX2eA2wxKgd
8TXq2XUCtPy+JV3qXqDKrh9iB2jhcNGcpHaumbnstiREEHnkZdIZBdaNRSLOsjYfmi+Qo7ORim0v
0Ee3tV4+ZbGqcBNpzRBUsMbuAfn4up/q4gzyTh3ult7W8bdiU14Hq9HOTKQ0gyqNshUK1FOxxwdh
zq6deZoU1luIRbUrigqOfh+KsECl0Kz7OOk3BZjkwAf4pVOCteMhv5uHRUn4W3oEoXw8lIEToSvm
j8qyK2BoQyQhq7S9vmpNbgfcXkKJdFMsxeyAJmQrsC/YcY23AnIMLrvJpOoK1fCmjy/gRqX1E/m/
LiEeNNzlfd1Fc/15sOzaOstL9Nwu3cB1Ft9IiYj9Ki2a1h+StIaAG+WIP28E5UHyUxby/bdJ08kB
maKJBsg9tYGndfCLCGQWpe3LxBkGv62EeQNRiEIpms5Jv0UQsq/Pc82ATkz6dVzWnbUYCFwsuRjn
Lbv6MfzWTklgLCj/RUjGEwa3zkU/9iVZz3TR+80cm1mO8ZWqjGfQbEv6Xi/cNgpW0wKNZhtTzIk6
j3WZ/cocGSrdLBbRzrfJGGwEBadwQsA8pw6r1jkEWftcsIDl+pkp4jz+CFMULZSKeCd/1rLUHc4K
BCpkSpWwSc1ynUVV316Gc93ZT45dlABa9GlBz4XAG6EpMcxx/Rg1IogjtikdXmIr0zSwWPCy0KyD
pzpzlmUHVdQdihX6dgdjtHo28i9TXKFpQJFwQlLyqmwjezYvUzsXnT+j/mKduRop1cu8ZhXeUccu
i0stdElieVaL/pufFTX31u8qt4t2lc3a6/NMkZrwKOw5vUB5rwh5DlOL6k68wak8AenTgeWw1pih
FWXls/nO2y+RZEY+D8o6lu+1BXvF68gpsgmD4Ua3Pk9mVSxnFrkdNyMBO/URUovCZiPqJsppr2bM
mEvhIUSU6sCDQmIoj0JNieQ8bhQe2sDRfeTkY79i9VaGP7Ebzj66gtsFu8kUUPfS0kqptrF7olgF
AsgKV0uFh9t1XVfO8NRlkVJIzjOdbhYKvuGGULKW/tTUarib6iFxzpE/zax8NSmmk80YFLP7pBxn
vJtsQWiUF3qs36tSCvN9jfyhDqQ1TmI2hlJE5kMix8ggPLHsSF6O8dRidd/GrmH8acVNQnnczlCe
nGOyEXcILfbODdv3pQFoLN3Z3MtC5Wwb2d826nNTQnOY14bUrfYm6Rg7u6JgzdmhNpKM5DLAGF+X
0TgsGyhD5J8jAbi2hYVXnQeWZuX7AtL2+DjOAna2AzqofhwKs0E6KIk1hAGsLJBUVtuBHHrCQ79l
1ig1kK0aau4Vz+joF26XDWdzALB0o1Up+81qnCpj3SI343zt6iAoLgM1lo7fmYnyF0wafNEORbZp
J6vB1muYVLvJAtLA62YQXfYY6gkumlYG6gyXvzAlBFzViSaDbSEMM/6cDWxwbsbRdQOxohhMys5H
Ur/Ur82KrFuwGmwqqmwfZ05PVxSos27yl24wOqCEoT5/i7qqW/wpDHqSFuDj2dqnBfKzT7ZT5lbP
fm0pxtus0Rv1MEusULCHamStXcO8ssiU2QEWnNA9Rr05z6Wca7+YYj3H9qXEl+/KLMk+oNtnjs2n
ScAyjLx2EE0/bgLQC+afC5CuZZ0nDpONN4ZOBSpIhoZTeUXUaBb5ptSwvihtqSBvdS2VdDRpyj6l
PoO4aUXpPxMNRgEsn5SJvUJQZoc+VUbhfFfMgxq/Lvao9X63OPhTJikq2ufsie0Y7doCswe4Py08
fHwCjTaDRybtLPJ6TUtlBoISI5MPDZg3TFbQGc0fBiO25Kp2NdW2a4CsCjZIliZLN0MztTGbwAU+
LKL2PfFqUv6JduyYoRCedxFefY0RdeMq6DX8ojwK/ssCDlPKYrcwrxXrScXUJQ2RWNGmjoulOiOx
ZddoEYIV0JwdooyhY3lhPVSd2ul92bTBR5HVYWI/2I5h2M450bwu1UOCpHoVflF1Yeugcut0kdxz
a2h6AGL2hLKYJXMgVI+6PVt9fIea9IABKQLX2FZ9ldMQ1S5M6i6y15OWWSRBkOqM53JrRwyx6byq
AlVTsqstZDqKAFBzuqICjE6IJxhB2joDj4JtSzktkZy3ETK5Kl6PuglIB/uUKGk8Euyu2Z6p1rGm
fWYKva0QSgvmBhWsFkuMK+4ACUpXdW6/ydJi1vyyNOviXu+YYnd2EwaBsy1SbVH3L1L+P7LqL7Po
h0z9iyS6o1uO7hgmAE0TlzHLEMbPSfRK62FaTCPohHWwHdgib4ydkXvTHfWZ0Os8MpKrYl1sLT98
JENlfH29/UOO/q8c/o/mpWmBbSWv6VpULF7m8HMrzjp2h7BO0V+Wo4XkBKphybaf7l5vSP6tIYNJ
ngEtbPTPCW5+bsgeBYAA0H4bdlHWI5IBCcK0rjt33uvtHH7wzxdEZK6bLgUJQ7p06s/tUEaI0A/G
XylkHr5iy154h8h+79ZzvVKJNp2FoTOuXm/U/UWjljQEFRGAa7pz0mglRV6TYUaDd7RYtQAu47Cw
4qeckwNgEULaJY7m29cb/dWVYjJoUJhxTMky9/OVIq7utEyn9KjQYjzdcXHWewHzibkpOOcRij6U
fVA/vN6qQf3opw5Gp99UcG2BGDB4HXFyIxt3wN9j0JNNdOZuZ7ypmPz9aQfk7dpYNdHHxKtWxSp5
o4dPh89Jq+ahFvWi1sSCEWqBoFWua13FnS/U5vULO+1OWpDQyIVw6VGu7qQ7tTZhXz422SZFArFc
J6QH3tfAU3CBUNrkN/0coNnY99XT6+3+4sokys6OoFnJs3Ho7xdXpstRsYz22QbOQHiRsr08HyiD
vTFYTp/zw9VZ8vAAOuoXgwWtXW3sye1uTIDQ3wLLmb9S/LXOjRJpey/IjOCNcfKr7nSFqyvd5sqs
03ltEX2lgIGmGztGVfyjIuh3vAklFnAwkqdlhdNuvcnZJFX71zvUEH8foUykjk70LC3HOr2TslbE
2jmiiU7ty+TM3KTraIPiXnWvbdub0C//fL3B06efvrV48LlQVNco155M4aT9gynt8xSA2TgtXq2h
U3BbBggi7aPGEGprRE0wnpuzrTt3Gvv8+fH1H3AyhAyL+8re2TYsJGclz+bPQyiKkLsqInEQ97ev
kri4dNNi/W804fLlDphBg9Xq5yZKSN1LgwvJJheW2jrTKM9bm4zu662c9OTxQoRyaMQ2KMqeTmnm
yNMtoFhsBhK3UYjNfdWKJ1t9JeuCY4CzD6nhvvHcnyzAxzZNyxYudXQ8Qc1D5754/mTipG7YQNcy
7UHfySFG1Chd3L2RWppvIPD0SLwQ3ehYrQFFaduz1y/5ZDo9NC/ZKBIFKN00eF5+br7DxMRN9Bz0
irbvbAQlujuDMOD1Rn4xQF42YpzOnmmdJ5VBI6n5cYAUWdVvTM+/6ERpSmqp3DOBa+PJVUwDwbNL
5nJjo9PQtA96oN8Uae0h4eBlcfgUIzKIsPO/cVlKSdfSXYIn93RQ1nWQ4I7tjJvayguYW/mIrkuU
vzH0T2YyrDh1XZgsCboiSNJPW2kxtxoE+IONquzk44AmhwccSnjdog/b8BAdl8Ls/dfv2FuNnq4K
eglj0ij1jd1ScFKkT1MgCSK1r5FUGRCGq9+/3uDfxuFhOacjBZGg4wDV/HkcJqbdzaNmQCWrjW20
XEJTWQfu+b/TiGMrQdWUUPDkqjJ0SMJKmcumiYdboAjr3kgxeDCv/41mSCMIsJeAXdTJZDV31JZD
Ht3NoNTsxYt4rHMBUqwKbv7fGjqZO0rgA9HoymUTyWr0Eh3HT71FTcBF7f71lv72BB9uz4tLOum5
mE2Z67bdtEka9WRn43QeIO5/8XojvxwDjiFNm1oZU9HJOoL+XDFy+xkD2WNKSRcabFW269cb+eWV
vGjksAa8mG+pdVtpmxTQY21Rn4koS2+gwk2711v520pyjE7/upST4Yy2Ppu1iT0v7s8IZ1PqMFux
U0P9rT8AeYb6tiI/9nqbr1+ZoZ/EAZWZFEUMLmejKeemDQ0yaK2Ub1zYr+6RozPRHpZ6YtWTezRX
VREmmb1szAimj7iJAf3W7qfXr+StRk7u0TwFhR0dxnUxZmsED1ZuJdbACN/osJOg9DizvryW05tk
V8NEGRomp95vwzo5h817X1Bk6VzHf/2KfjWfvmhKnKyAJrbHDqLm+iaNSMM4rQBBEYmNkVQPQ2pv
ynncvt7gL67NNqk3Ct022JudBoWmk9uCWIL0n9tkHiad47ZKx5jEXo2QFBKJb0wQv2xPOiQy4M7j
4XK4pS8eq8MEN7km6UZMOgoNVFedKC9NRve+6juoNG24LG80+Yvx7piOwY7JNkzXtE9unz5X5UKl
e960TVBeF32T7VrMrd64c8fg5MWO/jBKaMY1jhMgglsnV9Z2Srl9MMybOqi3ZvYURhBHWr92sTYx
a98dpnNLbLABeCOm+cWQ+andQ4+/6FHHSRuBndi8IZPUb4bZgDEK8vW61tS4SvrMWJmu8/j6qPll
m8p1MPLRD+jNk5ULDVbZ9pDsyZLInRGh1l+oTQN5pIp3nftwbOx/hcv9n4Fub6rn4n3XPD93V5+r
/x+QtzodB0T5v0He7j7HXfwTUvdw/nfQreYYv7NjdQj0sKfXGXfin6hbzbF+1wUpAtBBrrJJmPFE
/IDdCv13HcCtrcgG2LYDpvpfsFvD5VNE9i4fJPllOf8r2O3J7pY2D5tag/XZAHwL+vZklalj3R7G
AmuU+bxJvGiPOtJ2HpEW8/RN6euPyRsT2XFF+ev5OzRoHfJ1NulJjIec0xWnbNImnVERXg+bZeOe
i3W2QQUS320f51bQn364qsG4hh7CnW8sdoK+fpFsOrZtkq8gWjRRPeT/n59Bo3FU3KhRrJOzeDdP
EJO9dJf5kT9P23SFdRmEGogXq2xbrw2Y+t68IknKb/nf5Z+OP4SY5ZD0UowJ9tk//xDVAFCsilqs
K/Ggx196/TtG/vsA3H/vzpd54GM+5KSXHcNypOmC3iQAO2lgSVsqZl0n1vq2u+yv61Xky339sdvN
e/z/LvVNsR4vtJ19J7f9yr7TNi8egF+0/4thxaiypWnobOH0v03mtU3ZLh/o6eojovDc40X3up21
NdbxF81/qztPsog/+vO4zQdHzo7j9HL1OAP83aPXsna+LJvJH26yTeBjheUrtEdXmCT5/Rvr1clK
8r1RG8kabiRbfft0j9NLOwFzY4j19DHZz1fdI9a5a/Kz3dY5e707fw6g/taSOgk3Oq002mmiJZIk
q376GI2Ui4Nvrzfy1vWok6lgEbNVjmSY1tpu8NnfbIN9v0n3YvfvzAHEMBY5LkIayQbu5+EvUd+P
5lAcbtfk42fgB2fmLviEXKiHppffPB0KFPqF+0aA+Mth8qJd56QfZxOymB2YYj3eptdyhZPoRcS0
0/qA942V8ONNsFJvTDo/hzXf7x1JUl0d0txwK06Gph11IUJreLia6O9plt/rwRuX9cuH/WUTh5/w
IrTQrdpFaYsm1K5fG5t87WoeUqheu0reB1yd2hbnxRUQlBVPwjnIpjcu8VfzqvPyB5zEVFMDMKJr
+AHjalyLzwl7CNCA77tu1X6IbqoLjAHPcLddgbQpV85zfTPL3dsP5GHUnM55L3/FSYRFpnKczUM3
yG139n/ZO48mu5FkS/+Xt0cbtFjMBuLKFEzBpNjAimQltNb49fOBNdN1E3kn8bredhZdZm2sot9A
eHh4uB8/Rzog2bJTd/Lmape/5iMzS9J18bUHKPnNghIKLMLBF7Giu9aiMdzDbgSU8tPGmVy84yNj
q6dTZWjoGS5rql1zHx2afXBK9uJRtYV9hhSPvfWwubI4S9HwVBPAuaGtSyqgjtC4AlHvhfWtGb4K
wWD3Bv+z/txY2OISq4X9vpeW7pqsvSsQTfUgd31cIWNr966BmJpd3ArOfJfdGHvFqZ3gXvillFsh
+8phvLS6DqS1EsXD2BWMbR6nF2vHAXEFB+IEe/Tiw1LM952Ndb5NwX8f/zcWV0E1LEbZEMZS9VoX
SQ+X3gEYArAlfwpe4y7Jjv6jvLW++dnmVl5dK4kdyaLMzPU6BZhSbKsIAHiiwvRRzEiANGzcS9cC
KnGNAK5wy1vaOpAzRqEryD2yi0/InR6kg+CkZ9gbzwATOfFIisT2VkB97zl01ajoSzpJK3Nsq2BT
ADUtJgSaPMH4BRe6Kxu3sAy4G/v2/iDolPpMjXI6PVF5/fWq2tBHXY//2rfiUf2jOIX4yuhYD6Vt
kj6ZP4RNb7liFCpnZun4B9O16spZkhH9jHExKimvpHb7ujPAWpiuztTXx+u78hHfWFoy5YsgBlce
WLcGS1FV7mAJsmFDd6Jioxl5JQ2ETk43eHnSvNO1del0nkRhiBYzjTd5VWDDFOy2dnLUd3PgCMfN
PHAJh2+jCvZILXhxaSJTi6vYDBNKH8waY9mt6z8Ej6OregCenfYMBDG1m13nKk7rlHv/rvjy8QeV
ru0dBX2wD5KugfJa3fOjMo5hqSiK152mk3wSbMVVvgB3+1UpduuFB+C5P8Jb9T+qTS/hhae9SJ9E
5Oviq6sFT345M9bbqZ6AUnkN7EfQdoFp7T9e3PtQ8tbK6hbiICRWGWNFLT9ZKgLEOMw/sCBpdDzp
WurAfd76Y5oIihkwSeUNff6k1v0e7diN6vqVDVJprf7bxGoR8EkyMCljwtfPY1M5Zj85oo7w9fPH
S5GuOCHgDYu3vUFNlWHbt2vBPbNgymq+1l5ZrpjdfMzig74XHcltnGyvGLtpOKu7bCf0h60L/NpW
Sdzgi/fzrF+HkN4Xp1ZWMZ7IgauVBdNRG12X6+vjSUmBwqQ9u4YYwBdShkU1qd4EZ+tjL9vjTf0r
v+/PtWEreyQn7uB0np6tvegmu623w5XAhY8oJA10BgkpK0dRZBn6zOU+ZZDQ1ULoUBUB2t223vAW
5aohk1ILS2Rueh1KmkEzojrkQ6ZzJ37iomtvM/qutprHwQvg9tzwkqYQIapTsxSqJoD5nTDJw6FN
ImaWQqmZ91UjBKoHaDmQXHkQZwXBnyKHUyoyk45pjxiW8IqxLkesNb1xqLkabgQkk5GjVPmEwlYI
7ruWBqYP/Vq7TQa4YFypBBZrd0OwIGdDP4odONMSdI7KQD6nZjk5oGM7Rl5rYSuZWW6FVXjl4hVF
fbl6Cekrz6bCqM3CzIRXwzODceNdf1CfYdN19J14MLcKwtd24NLacqAv7qhWa/w+mVLNC9vukPql
K/mDC5p947gul+r7RZHCsNnW0hV7a6aJghrS+kqjIKXstEPkIZGr2tYDLOz7ZjMf3LK2uniDZGHY
yrE2OKLTH+GgdctDcUSpeF8dPl7ZtVBAKP33wlY3kmV0gDp9BqslNJ6HmfryVk17y8Ly5xc71DTg
coUGC2bI4JAW7WECvv14EStE41833OUqVj5nCgkSwS0frPL00+86zik/qh5dnUO3E/bLB2TS05O8
er9ZL1i+0Mo1iG+qyhg101Di2t8nuJ8gBoz13/5uBk50UA6WN+zix+yb+WM6bwXv30nCRwZXLh8G
IrIVSGT8fhWF35Jz7GZORFE0YoiUwuTWy/3KBr5Z4CqaSkquz7mJPTEavtaK+bnVrK1W0paN1b07
Jy2zZB024OR04CyxrNePXeTKxb7kPhBbUNbVuXnfemEKrWXTGIXuhd34i9GNfMq/Mv57EsZe2khT
pKuL+dvWGjjIsGgidG2p442DVzU2AGkv/UH5qHoGU+wFrnxbbAQoedmElVOQUcKKoYk6dev1lcck
cJ4LY7XYBOVtntKf1d508111R1792fJ+Bs/Rc3CT/jF66g1khm5zNm7iz+3tdDC3boAr3xo0NqAw
bgETgOPKYeJKQC9nXLQPCF/1kSGk0PZd3R2dyY1tiKy80pnOWxWu9zeBZSgAqqAb4aUJQO7tDssJ
Yz09dDyeBqPfMqgIyRJ8gHW5kU2/X91bO6vg3FHDKvVisSO0wbFgFOLIAJ/ITAGiHyPaRi8fe+6V
4LYY5FerdHm0322eywDKiOooJlPCyHTqjF+hVkNdzYvvs9sUftYb9d68179ap+lYPS2+tfV4UN5n
qot5OFwQeAXcsH49qGMOtrBjvWfNrm86irGIc5zG59RlT0/xkUlm5GmOuVs44a48QDt7nE/JJ303
Un2KfkEbdUwPsA0/gFbZ8LT3Tv/2p62iRtHryqhU/LQhzval9NLpyDExBALo/yDUf368D1vGVhEE
im8JMlwyDShfrBMQrZnhuqpxWoD6Tqb7+Sf6LMrGCt+Hkjcr/M2Hc3F5ikyQ6AJzkF6IQvw8Vd4y
0fHxuq6eG0PmRQWYEwjr6u5sie56w5yU5/edM5Q3TFvZQfflf2ZkOVQX60BVqSvhr9M8VUl2DAXs
U8N3/DLfqjW9v4z5XheLWYWefgDeMRjYqV1/r7jJyYgd1LRsa9/u68q2jrr38cKubtCFwZULjk1S
qVXOBiX5S4uGrkxR+39mYeV3fW9GTEthQS9eITDYK+PWBb/hAb97PhebAzWAGak1H82qnjXEz436
ZaqfPl7Flo1VdIZoNR2R012OqvUlbqsvUds9GKH/T4Lz39vxu9Z0sZRaNhAsY+SYa36vjs9DcOD0
2BuH8mpEvDCyOOGFESOsJ6RNMTIHwW07RbdmPXsztN9pEj4qcAbZyixvNGuXXX57v79x7N85x4XN
vuLsljWvKk1TP8OG8FBYzV1n+KdeopgTNPsu0CvmYJsNu1dvu4u1rqKDUivMk+nY5Vm5Y4jNEYPJ
qwXLZmBvw9G3XGQVI+ba7AR1xtGVpHQsZqea3Oc9Enr/wBPJlEzALsw+rNHPPT33JkUowhuh+tKq
1jEBFoxatbGaKxUQduxvO+tTNfp6l0Gjs7xJ8huDauNNWtrdQ/M93YWu5RTAXe8lzzzAR33aepRc
iUpLh1sCFKJD/7R+rsKPKjB5yptrStV9VKc/Y22zOXPlPnxjQ357CuJ0aFWxwEbris5Mf3YUHMQc
xy/tIbopbto/kHd4QAgjYvp04wBeybB/d/D/vb7VCQR/hcIfPAheV9uiIzvdPk4csfd6u0kd6TWg
N9QxxzZuVLW2Puvy5xeHkAHcQpcWs0U/OgZXi1+1G965ZWJ13qRcrtQZ9UWvLPJP9AsflFraWMWV
cwaghMExRgCZrtBXJgatLlRmKxh91CmMNUiYFhJDyRu1sWtWlhkVZtMAB1J5fvutDDU3mDeddS8L
yqOYSztZCc9mGWwE/CtQIYuO+dI4B5CvymtURxHk4sSgLK/he/kE+dJxaevClGDrXPrCZ2j3vMzN
N5/9v3s7q4D8xu7KF4SylBvIv/Xfj5ziTneCk+IuhYaaBmxF5059srzRCfbGnnn9w3BTAzAxvfgG
wnon/G466Q1cP9vVgXe1o2USkcouXIxssLl+BmV9Vs8Dg67ebNnKDnyGWw1UXEU39aZNoNY7b10Z
W8UAUW6DJof0wSvoWE7pzRxt9baXv+HNZ15AiboBEBOMEoMrq4QuasYakZXY9DKe1U8xnD+ZpzNO
HL74YU05dTDSkrHdSIhvxjAwn0RoJ3h2ZlLdOipvQvOu0AR0qj6+Q973NGFclWnjqJJEF+4ddImC
PiNYFc2OxkNT3enuFoAYE/fMI06ubCPKst8Keu8BFItNqkx0UIH1MQf59kSpfS3nWUlvIr6RTz0i
2K+j29jS1yXRTd3+h4KQhds71U2CyIUKjCN/GA5bTy7pnX8tv4IxCnl53kvv4KKh39ESzeelJz9T
XUhO+nGkNx6e4R3Zf/yV33nXytTqiE0jExVpjalOug2pHAeFtXFJv8uqflvgTc0ckWLp5iorpUNR
8LgVwTMaPGz7L3H6xRj3HYwpEHs4XYCSyKhs2HyfGKyMrg7NNFGLqjqM1j+NpzKysz/UV6pE3V2z
Fzy0RlrPCJ10dqqjRhdys3x4/av+vebV3dko3dSPJeYrr7xRdguyCljlETlyF3jxi3wIt6qzy9/4
5gyvFrzaR7GsY84jFs3b7iVhOoumQORQJFAdjZt6G+r3LjXBIK0nSH0UkKtUoN6elKgJWqivZNXr
0U7YDY0qf5ILE6ISDXxVDG+jUyEktfvPvZV5NAYkZEBr2rq3q+dC0iJUiy+1wl1VZyPSYE27EXiu
bd6lkdWnlAq4AqVBVz2luJ/Rmgx/fLyIq4Ht0sDq2u4KumVw2v8FuYHpo3Ci30ix29pb0ETTIQad
9mPLKd8lC8uGXXy7VerfwNeeQayjeiN649Ak5PelET4UAWjjjfUt6L21L15aWgVRIa8lPauwpEbI
xvaDrRbzTRK8QJtiS9M3HzkDyKjQ59pIh95X7ZclahJ1NFkmV1k3RM1oTGnR82HLr9Ufxi6/h+rw
mKEF52kO1BlPW8Fz0+Dqm8bwVLRJjMGlCotknOLO5wSpq3q3oBiH0k3348Zt/e5hvFrj6uOmJbR/
Cbp+nkLSk32Zum9pfora7532WgOj3tjKq2dhQXHIEqftXYtZ0CFebAFyA0XV99qu2fdfjLuQ5iu9
xqXTQ23O+PWxzasmDZmRTBJoYFOrwDJIVhG2ACnh4hefGtEKHUUrXj+2sezLOw+lzgt0idl87vm3
wQsyaB3yNQtIVp2i1tPueO3Yo9EjGLzxtn+PvFn268LUqngVt0MUldBqgnSrM4fTd1gA7hZAnzOt
ut3WKb+WO/DiUDXmHESLsYVVcBmYs/bpJnH1yFFyhJQNciEEKU1bs1JYZ+PAgh2p6KQcGlkt3RPE
1U/FnBhfkBWHf+Hj73zlkmD5C4oKIWPrXSKD3JBYG3641D0ViPKQiIPo6tug6fe9DOnsMAcbPZpr
JxKLS6cQ76FPsc42RvA/skW5ut/1rurkbitRnFxgmu0+/B7fboHPr0RVsA9MzgMTu8KHMPljBvXz
Uh5vSWb8uXZbvTv3Ua9uHcUrPoslliVaDBTwNd/6rDalBoyQiyVndIcXNGTmIxnxzrqLjv5PE9ac
G//LcNY2tvDqAi1ZXmZmAF+sm3qoyLZm3/EeF/LJGwrRDS2a8kXlfewp184JaAbyfJ6xKuig1bE3
lbKM4ImmhX0LLRW00mgWJA7McMaDUNsSQhMydbmNq/7a4sCwEARYGlQLqzjQiFC06Sb9Binwz42a
3yY9TOXSVhi9aoZxduZtGDLR12tTiNhAWDq+4fQUjVCQ3qnjVpy58mbgJcqIGch2LKxToySXDR9a
ecpRJ3+P7tEBkN1NbSfuNr772qnGBwGzghhGJmCJ4BclmjZqAMjkA0XE8QsCQLYiSd6QW7YMvXNa
7TYc45rfW7zJVBEqIUld9/5zTStzzZrx+5N6Msrn8jnz/OP4KGjn8g8J6wAJox0lqePHhq9tmsUL
DBAjY1JUP96uUh2ntLMUaosGjKGN+qRkSCt+/tjGlcucORlKmLieTvNx5fQhYsqZLrI2iCcZD8jg
V1SCz7FSnUFa7BVdgAQ/hVz9Y6v04/ntb+8/cBTMI5mk0pzp9ewXJKSTgU4kcdmsQzDmla86piEL
e19W2umgazEfu0Nhy46Hqupv2jlObmBhF3eWFqkPjTnqaNX53P8crSOS2xMkkabumkCg7zS9r5wA
ue59YqhjZKfIwt1Vaj88doKkneqqMW8aBDCO0JubN+Vk+Icuspg+s8zmJobe3h17nzGUauh/QJI0
nQQkWPawK/s/fHjEzoiE+0etQi7PbA3lfpjb+tSWwZ+K0PFmN0bGjYwo8MxEa6BXtJ4jVG0hm0TF
eujS/F5rLOswRR1XcavHTjSk8C+mbbMvjRHWUQmKyl9Zlk6naKACtG/SUH9QmgH9mWFuILdtkLka
orK0XDEf8L9Igv/RSJgMdstO68pdqFvFMR4H61kwqvSla9PyMZCm6XNqhXhSIcqnCkL0MySgCE2Z
Y6RS7PQDZdoHUh8h1phX92KgSXemHIcHLjTdqeUUHu86MP+cfV+hbjnozB4YfYYwmNypt5JUmQ8W
7KESettxMt4ZhZC/ZOoiX6QuJPY6mnR7AaKBz4pa6qjDwLO9r63JF5146urWNea6uzHgtKOskfvq
XgzT/LuFuPpoR3qcPQcAPm6lSjTdCnYqFxUCBoNMqf3hwxbpxilS1cqY+j/yekTUdpDGvaRQrE5G
Eyo+pVT1F8HMmhwRi0F/ook3yPuwmaxjMzXSZ30ILdgpVTS+vR7RzD+0aax+pH3kuy3EgxC8p83o
lKy0gJuvbVMkruK0t2XN1x9zf5FzK8Y4eIYANuvsKEvCE/S5yudQmueHSBYXLY2xkiABzvybIIFr
JjbTtHSKNE+UXdxZeunqgTlRABMLz2oqA+GMBm0BhAu1ACJgVmfO7EMXt4u2ghHtJKMQnSgbCk8p
5d72M9DhCDQu1DLwy1hiL3tFEhpeCOm7w9SpdRYKdH0aGDEfkRjsPK00pKNZimiuyqpwE0ZjsI+r
MvpRzVF9E9Ro15l+Gx9UA7o/yNDLG9hQFbcwQsvuqJidaqONPKUOxe+YtIfG+Mbb4L7gPeJMs4gw
QRBExxqKdeiMB/OYLD9EVori2DHMvYP5hHISXGoHOJvbgxzG2j6rhvpAxiY4VidUO0mZSleYfOO4
aPM9dS2E7rBNmTb0qCZUhm3gJhnZJIW64UkiEZKddtLL2taFed7Lfu4fE0ZqT3U45q6ZtBlePqq2
L5YwiSUDoNS29hW7NkfN2qVdnrgwwgYPIUIvoW3E4VBDUjnphEClEl4n0cycvGtA1MS1YMsMjzwo
UwYoxJhT9GnqdJ5vgyJM9gqAy2/A6oH4GuFXJQInnZgsHn5Lw3cFRBhcUA36fR4a8Ll5xdCcFKQP
ULd3mPI5GND/v7RKC9mb2kyOhMyDE/mgHibiM+SvlryL27576E0UHGzES6YjuoOTa3VFfgrrEXHs
IPTtST1PlRB+F9G72bUdvDKVkB0KdNeR4PZ7FLGmMdu3FfxxcuULZ1GcejjNM1jTCaWfekjAT0ZR
6MeyRG0q6DIk1Me63cWJCLPXFM7NWas7zjsDvsdg8gH191GiPGUoR7y2QRSc+2IobDUu5kfomFO7
qMJiZ46zddcqxA0BntbHZBKs3oGUvDj0hhDu9bLNdr0xd1/rXonvIBc2z1lt+Y9duAjJB9q41wco
bOWmmD6Zfm46WpArL7Cfdp8VVFwOEXNfP6aybjsnKsPkjPZC/BAavs5MQ9591RAxdagm5a7csJ3W
EOZM4EMCpSog2aNYHDy/iMbzLMD2KyUpijFaCZOyr7YoC0OEBp8nSns71Fi6xG6sUHxsmAqdH2cD
7l97HOXk3NQwr8ZTb37TxR4JbsrWw49UMkMWX9QPE6Hla23lwZcMxRi3bcP+tofkr/XMATi1PVYL
l6sVi/J4Yw659sLQkATZoKC097rUyTAqRvEv0MLmfYYTBw6KG8OPzpCmfS9kSObNkInlLnyaag3D
vRhLbthBtrr3QRx/p/dknfrZ1w5ZEKkegigoxIMSNnSnahrRVsRkOKS6PJ+6Um8FG4pxC40+URqd
UR/UfZqpsNMWunXfthnSALOIQrFcoDs71K10j6BHSz93CoXei4yi/yIIjfVkdZq8F1PlM+Pz3HVl
idpACNHx4EfVJ7h0hM8DJ9aeAXs/zFz3+6bJB8dsm+gAqWLljWPpv3I3mndxEnR2kMbao6+EPjp1
XChBPgafCdKzqxoNlZZZ7ndCBWJr7vuYK6XvDpLSozfU0sHvJMRKQjUQd6JvwC1IIumWMYQIwL+7
o5lLxSdAbf5jHqsITmfzzypnhlLTWs0hqkfcltPwPTRgpJITeD7yerY+jdZcH83AULw+CttbsxQe
UbPxndjqgCLWMqjtMIE7jr8m91+yCEErtPkQA/UZuGeqfFZFHhij3tGls0LjWCWWREYQmWfDR2TJ
Qa4mq23LLNgqyMoHCeBDBHhc81UZGaC+Dh/MDoZhMErQ9peq0IeOicDmD0HN+9iBm9p3ckXrP0tI
lM82w7iJ6bQJHLNOiITgM2/48nZQy1Qn7vaV6w8gxWwmdtU9kW60DamDIDSMdTc1h+GTEMb9TZwy
iihCGg176Tz+zDMuwgLNC8WTp7R4VoUpze0BYhTDRgejT90JUfRpN+td8aTPXQEH/jA0rxzt+nOm
tcJXKq79dwSVqtyuwdsjPd4RTtPEcOEmsWyjysL+ICKpPLnm6EuHuc3JRSIfNQwltnFw6SGgV8Ts
C3jIRUerUKszCpw85OJWndw2MIPQzVCqUu1AySExqcTCFO7GvBoPeQhRsi23sIUPftUcErhAX0Ou
OiROG2RhAzOLH5I8pPWTtON3KLFVtKq6aT+hUOPFdT3aInqGbmv0P3ojLk/0THlEhjI3cxzTv44j
sT5IWo6qpR9EPxR10ndBmRTHfO5AE/NdS0dKyHHVsEi+kkjGMPbPRpbYEVz+o50MWvokBAE8lUOe
dl6XKkB1MyF+0eiZOYFpRt/K3EI7Npty20Bv0ieRDCZHKxAMKQpz2nVa2TkZD9yDgeophacEOdIC
GpChWy6Z5OhPOYMHr7mmHySZFEUw5G/M9D1P1j4N1IFQS9IsOZ0g67d+M8wSFIyGWjqqWPk7UnUo
lw3Fr79AOwlkcJDKO1Qm0UD0gyG96+aouteUTnVDvZaeZKLcnrso3fX6NLlhMOuq3Sbp5DRqM3rQ
Pqr7PpKtkqJY3XplOaQ7GGV7UjngqF5opiQ/MkKdQ68a54gwrsH8nesMUPRK5wE+a49MdGSfM1QC
LEfSEk13a8niIw6KhXaQ0jxpcdJ+b0fEjueqLII9m2AeyKule2qC7f2Q9+OnSW+7zk6yUt+TAcc3
hJr+ZLAiyFelKfgzs3rrNaparug0DJvXj99JV2ppS9NqeU3rgPbgEn77BCz8OJ+tmXe7f8sEmyMd
mF+zF+6E9naLWeA3U9HqSYZwG48x0lGMrpuwOSXYouYB4cn78qZ7WUZ5fISMdZu0aQ8kyLJRLC2b
nXEKHNFOPxvH5MvHy31feNV5g0LgBt/kIk+4Kp0JZdj1fp+CWZCj7wFaHA6imcr+YyO/n+urdVJP
5tXJUDOd83U9KQ4AVwtiRjv7VX5F5K06abB7CD9p7O9M4MvNzeRWu96ZFGd+1G6rG9GNPUOwUyf4
8fFPufIIvvwlawh5NmZJEWj8El5YyLL9YbWfi3Krl7tlZPVRa6lf+AQxEmWvXX+TNEhE6Bsb937k
UWfn/v6mivzWT/25hU8+x4i8l37qr7y1viCVddfshq/BJ+u1/44C/HmLWuSqu1wYXR2OWAnMukeO
z8vF1rH05yDdGlp9X/l5u6xVnQkhmIJIz7LMz5MTP/uvuUu0Fu7QtfPal4F/OLyovmyVdN8jn1af
c9nTi/oWAk3pMBWLY+x8SF5tbuNm3x7mU/3SPPe39Ug7dQt5cKVjvSwW+PcyuLpUWt8azcK5rmqR
4Qnpvnd7ENCZOwM9GP4MQFxVsc15INmv6OZanbvdzt20v+pTICKRIxrEdvoQVNSuhMQZfJS0revz
0uyJH1W39fRdTuZwuwWlu35I/l77qgxmKIgUkLYw3uM/SdnzAhaMxo1gftUGLUHoYTQIm9ZlRCWq
yOBE1qeL3yz5U9yZbr2FpLnqsBc2lj+/cJxqRPyzmLABisQTB6huQ4D757HegnFed9ELSytvkXwa
Vgiw6V7/U36NDskDQ+M3RuqKO9mdDr4j77fmqpe/8V3cvrC48o9ADTtZb5bvl5DmhGd1jJ28+GRk
PxpjixXzekC7MLZyiCmT+xld9GV5yo52bm4X38N73e1cg0MYOIWbuPmfpCcf3whXukccwr/trq+E
1FAFNdGwu/RYApB7h2yv2tKp92Yv9sKHLVT4psHV9TDrpSbGy1dNb6o/8qPsQZcCD0ZG8WG/zMdv
nbT3Bee3C1zdFEItiVPjE9os5EaK4TUhe8t+FsVzWfieX2914zYOxG+A38WBsGAYG2J92UfLbs4L
dYqxo7gzni0WSQWGexfEXrTNQ7Ws4523WksqBZvaMjj89iQKUPeiYc54mLo3T1y5brJX70t6BfiN
szUYdvVokDcBghFFGNVWm6hQX860BGNjzZHnu6IUlyTfxFqxs3GreH8tKaV0/7e11RZCGJFBkY61
/CZj8KzYq675c2n05M7WpXTtite5jKD5QIyAPvbbr5gotSoO8qh7caPIiGnE024IUOv4+NRdi8yX
VlbXvOn7klnkEw8q1Lfq4EbvNJRmXj42cnUpMLCgGg9jPsweb5fSq2LLbwBKaiTpUe2CvT9IT//A
BNR9C3OCqr4b8gkTyZhMckmvDpOvmR4deTD+8bGJq7c02cm/baxuGJQN1XBqsTHgZS7N4Ei3O+AL
mQsK9YgIoJePCMo7GRrT6AkhWrqJGLx2pi9/wurqEaaGqknET5Di75X5NddvdXTP0uDLxlKv7hj9
TNrqMLi/a2hmglZW4ayT1H73HxDq+RI680F31XtjsgHtOeFpC85zrS3GYw9yioXQgFxsde1Uqj/L
MQecr2vuQX+mv/rIju4WCOiCPY320ll8KSKnmZ2RdkpkS3aR2P05OA43WrATM0YpnP4PlIC6+y5z
hJN5CM//hLaN73/xO7UFgHURVhVBNGNQ4Uzy7qBPi9A/tYtHhgO4O5qv4tPw1drrh3jeC8dNeMm1
wHppenWO0lISkz7hE42l4qgw+Udq6/RjYCPIbhf1fTNprhKldp4+16gNFVuT7tdPwN97pK3CX6Y1
6DCo/IB+17ygVOLp2Un9MyTA94504kb5XQfZnSLXv/tHkerC9ioeTllo9VSmyZGz8EGLdAR2/V9h
oB82XP9qRLyws4qIYc34k5gaxN3jgFAQqr2u+UqF+NZ0l1x8KYPrbvG0VYPYMrv8+YVbwS9WCwHN
MBqjMI0x4JtU93G8lRMsh2h9NV960CqEcdsgsVWxuIWICxmsh/K5d4GW3EXeMlJABHuRd4j61rcB
LIAff9mtFa5il9KoKiTbHJxOfdZHn+YpD6qw27ByLcm6XOEqVdbaZM78me8IDnK2RS09tXF87EYU
YCrpXA7VTa3mG/fbtZWBMqOusgwk8JR6u3dlGY4G058GGJnQiRDSLtXnOaw3VnYt9l9aWR2+Ms1Q
PFEjw8t/1mFKK+9lTo5JujXdv7WY1Tkry3GYkQY3PNSd7Lh/0fKAynu2kXdc2yaD6jUcQcC33hFF
zQmNnWn5ZCKNTnD9ctI8lqoGRWtg6plbS1M726UcB5+kIZRL92NXlJdFrM/BpfnVIZeUum1o1qP7
fpD30d3k0dzdN073aJwrx3fzQzi4026CmS5x6dhwlXiWG/34+Fdcu2QXSmQ4gGXDAgzy1m0KZOfM
uS4M5gE1J9ZFuw+njc98bTPhs4elHfa2BU/z1kStU6vu65rNBLa7a3F/B9GDyutFZSs7eu+epAsW
GLllcgJwxspvWrr6ihCVBve36MCurZ/6+8rJHGgRTs1Nwpx88DPabZX4rlxJUPyS+C+OhDbFGnNI
O05MLZ0VIhXbnNJjcKatpDvtsYLW0JqhO4uO+lfZFQUKR/85Pg/j6K+aYLfhjl7n6LncwH7r94Yn
jXdBDHGB9Vha5sYeXoGsv7WyclYa2fNgNgN+8mQ86Z8BYu0WxsYp32m3w8+FNmc4lFvovCtlgLdW
F9e6uJB4VxWCKrK22gU9e2N8NQLmcCooonsnkF2BSPet2CX3m1nOe5/FMJBnkJ0MRb1jFAbeWGc1
Gr2e+d2fHF/aR4KHsuxO8KZfUXMI6lukmaEZ2TJ8pTq+GOYOpOmnLMJeb1ecBvkkRQYrDo/iST+x
QI/CPxNQEVnnXeLNB5Pxo9GzXo09pMpf6aO6i09vXZTXTtLF71gXQjKYnQtTGg1Plh58+VzQ6GzD
o9U9fBx+ru8wdDHML9ILgNvn7XpHPZFTsxGxs5930q781P7KToIn/kKu3e2/6zv9PJ03qy4yf+vb
0MtXvrC6/PmFXxlN3lqlMhsQRkOTy0dNHH+XMQqUetuV3au+dGFsFZTQFQIwqWEsl0e7DwImIlIH
cNjGl9wyszqhEK/J1dzyJcPjwru90KrbxT7aN7veKx/HffWU78P9x0a3bC5/fvEdI7NPsqphaf6E
nu/0S+t9Vym3ovqWlcVXL6xYDHUIeoSVwYHsTHHV2QlqJ/PGcwVxqzV+rnbjbfS0tbirR+Bi39b3
Vtf3SjZhVrdSN4qeaOraoBfsKNnYuq31rdLFPhxnX5k4a+H4VCR/pnDbxVuikls2VnFFq6e4tkq8
o/W/K+2DFFcAlH587A1XP5jKXBYXPaSA62nkAi14YZixMejFvlPqfScAX2wFYEzi8T83BQ8Yhngt
UN9b7U1h1HUS++yNJYE0GB56w/HNBiTdfzz5DGeqoZkL1xGJ9TtDGZA4RNAii/gU0/rdJSdYynfJ
fpnkK1+WCZjUUY7/jXbMlRAFn6i2EMYwZIy6xFunb2WE1i2jtLzJQdr9k3QIvMRZWs//LXLkLWsr
FwT1EgMQrSwuWiQxf3W37QHE7X78A/5ndzNULb99FX6B+S98jstIOePNb9cWK37RWQPWFm1cg8rw
S3G3MEAnMKwppTM/9DSa1AOArq3y95X7lSR3YR4Fz02B512q1vQzyb3ke21V3Kv9YycqR8Wvbg25
d2Mp/ySCMwUd80kQnk0UO1FMQvOuh+xLfaznGYVqRXL9EuCSWEC2KAhfB788F6XkttlplMS92cnf
68r6C9z//xVd/kte2Jb+34oun4M/8l/cF3/mbdROx1//66//4C9JFwXZFiT8mCwCmUHFZxlBHf5s
Wv4l618a2rky09McIGjKCFX/R9BF/Reaf4gycqQN0Hdwl/5b0EWQ/gWPKuJOiO9y8hBkkf7r/2rN
fPrLf5vV/7+U/mAa9o2f02kE46DyFkHOC3YGjvFbPx/SKW5k3XoMjUAzDgiEW7ARTF04QBCsirc6
qsx99FRJnXivBVLgQOYA9qeRorM668oDHbfqXo+67EEe0+yRBun/Zu88titX0uX8LprnXfBmCmBj
O3qyyCpOcrEME0AamDQA8ukVW1fS0h1ooLkGfVZ3n8NDFjeQ+ZuIL7pfW1LYp3Hfojdq5+KMYA8G
U4kpm4VId5s39LjxhY1ekoJ3B8J5eQn7Je2xOY7xfXuem3d4y8OiksLaZwuFRo1YTPiE1ZQcp1iM
L2Ma0vs+xxDe2WTlJxfmyCd3ebcm9RbuOWk7s8izzC1DWMwS8o9ut5BFM5b4+Q7bhEmOB59qHnTP
PkwE7x1IcWAOnmnutvnNOwiPkHCD1ygKIcE28w4hFHipV7cnDKPeUIZFm/DFN8O2CFhwS+AKxw3C
YsigEJfCRNyycnZ7xYhLX+IhNA9xXiJy2mLF+xQs0Q6FAAmDr6BA6NgU+YEdzBokMC+kEIDa6TKA
oHoU5eR/bZTvp1WW0NYQsZ2KgIOwohU/YO9hfq26sF21WpLHVegN+Vq2Zf9roi4dMIUj5MOJFZon
jhnoKCfINaEj3tOlf8Tjld6Ps9GXLSg36Dp3XXBo+mgOmFlnkIWi+k4KhJuvqanFRHxR7QsG/xVN
srlsuqGcUlj2CKJ/WFj+cSq1OCCty8dqZOWC3wXkjSd4rzEaWakRYUv8sP1WZhrOPO1AqITusXXo
GvFssEzSw4icj7CCznA4iiCBBnsu9FRe9aiH8chj5D//shHlf0I5zQeecFgGA+VD/9pHIpIQ4kZb
foc1PQ46Wa6VFzyF2tG64ACD/8fOfAHpcufEOeM343e+r0uro5KdYuRs1gHiGp5z7KyTdya5GiAU
W+HroiyK3/dI8UcmYb6ANQEPVS4VjlouY363gDWFOSTCisJq2aaoqzsXpZDXFgmFfxABQ0uz4IXG
/Jfc3BuQx/q7lcz9z11n6oeBzL+lSYdZeBxvyK/HAM5Am61lcPKT7yBoNfuvHKXEKSQFz2oE4K6/
yjgeLaSmEiq3dczM36mkY1oTRTLaJEU3/Qp0QsbKaN9/cmmFrPyYAy0sFdw+AESp8QF2A3SNBhaL
WpcZrwfIHd+THf45CNvGa98jwTLKsV4wGSSS4QaBx5Jve7VAgzFVYwyij7JD8XsVJq8VFPxvIlLD
EcJWj1k7SxG6qiFof1jAYRbVWpISV7foYHJYuNffSk/6GR4XcVLxwH+Hkwqftg4/6RHQyP4vIifX
CGESqusPTmfuTU0uegGZUAZxMynf+elQqrW3mO3nIbx5FfIcZ/pr56wU30zOIoUEf4WS9AylebAO
1dDlOA3WOG84JnesUovqHlC1w7inU6f5fex3+NI466t4ciBoaEvqNLJQaLJJmgpFMBhOU1cUp4xy
buuF6/2nKRFP/Aip5zS3GXSTqPzDYDt669L7zfJcHlNYONouDTwON+F18ZJug4DYuN/7C5TZ6o/t
QoOfB2nVNDtOq7f9KQPw5NKrUGUtbHnkmOxM/LVWxg1bCdxQvl9N7bUUzwQf/7sdY/kZ4iw6UbPN
DwXe2ZNe2XoH/YVppIvwkiNG4+wSF6NhLyIEoCamky2HW+Sgg3g+kFUHr5AtDr6CLaZQldQ6/AoI
XhlMxcKa9CF/i4IPRhrbjSCbEGBYPmDG/LstE3INLcwtJfT8DZ1FttVmyYc3ufT0YSd8f+xKnyGK
MCq/01jwq+1m04a2tNfc7v4FrzKihGCEslBNBJngWErfhPXw5HRIdh/TvsEuE8jLqCf0vbSJP/Rb
5v4MSWeuYc7gy5jmHNE1HS0HLB6cfZIEj/VKiuQ0BR0AF6pL/qwzG+6QxDLLWhohDqO0eBhh/bCf
WBnJ8BCYXh1i4HyOnnm85XNf+LkK+hjILt7ty3eAz/llCCf9abdxPiVh4PAWQs361ON0+u11mtVQ
0vpL12cgbkvCPnCVbKe87/IvbxAghA+pMgQuxEUm6/tEMuuuJlL2QINu/7eUi7iUIlWqNUUfVFOX
mgep9uLFBQh8qPTsFt5kngBuE06d5MfQmP27z/pl1Tj5eGc/KNFsd7VeSp5MFVWrfAm6vEciMlIg
v/gY8CfEDwyPcz6/w3OSVDmekSeW6bAt3ZC/W+/4a5/mrrFbyTFBT7R63SLw5zOXO3xquL8ju/QH
H8XsAjMJeweKMbywWA6/vZzGD2ih8QuLmBI1nxJ6HrJyrsN4iCu/wzkRIz+ig6MAYirJLW8nWy4H
ar08ylTANwKFe80d5nbCMd2kVgy1sZs9sCznxyVLx1oB0F8NDG+LsSWMGgyLjLC3BajqMmt6hHxX
SVlmP7Jw9weOA7YpzO2ZSeh6MKaATyucTLNnS3KN90BXMMBggyVT1ZZ6sk1ky/Rko3U/ASvlG6+j
8X6Y++6sfUQe1wwJeP00/+GcqBpeHdEyIjkkqR0gk3ayl6DPwp/RmEPkT0uhq23Yg8/Fd+bJb6s+
UYDd4SbIxz7HK5Elz9QyiMqA4j9leM3fzOY4/RJBsF6p4QX/Z/F5ukrilvYVNAG2DRF+mVe2i9Tn
OhXBT23G7tTthD6neB6eZ41LCOXa1ordi0cDvnxbIIL4CQ/lDtH6LugC2xs0tM24SvG143yAjVlC
SiTz4H2KlD91essedt/Hdz7q1GOCCXnty7eVPMepKL5KJLls5wlKnrhd4In5t4UUd5tOIwW3B8Lo
NzjA4BZwNpd/Jo7f0Y4t+i+7x+qotwQ/PPzGba4T9FEbXWDK7XgWHoZ0Dj73iAYDOLplctfluR2r
HayW+xhr3ZbobX0u8C/G5Y6EU3PY9piwNtJJx/ABDnDzdFP+DnNP+Fcqmj6g7guvKUqzH1hkxDVb
e5gaizh6zpIlxxaYd0tlQSp+jEM3fS8w+tRQhgt4G0pUudX/aAz+f4/033IMc/7vLVLt//3p+v/S
I92+4D9bJGRUFhk2E7Av34AayLH8Xy1SGP3HTakEQsSNywAfMJqT/9kipeF/4LxHFDHaY4y+gXD8
3y1SUvzHbSgNRUaKL4NMPP9/6ZCQwPFfRwE5PAAllhYlQq7hRoab/DaY+D9me37c8KMN4OHPnRur
PMLJa5S6rrihayBTz6sepjaTAXLwguF51B9S864OelDJwDLvayCrNJhVfIfyIjkzmcCRt9N3WA/4
2ZjygGP81cBQ1PiuL5vdvAwBZr1poH7yl7Rc/+DpDS/hRp7xBddADufcwB2UzruseRFdmVHzaUaa
ixuLFL5G6HBxg70ty96EIadwjlQgqnfNWARfFr6oOk4a0kNC33cBxUvKdT3OqUO/p4rKxv0jzELp
i0LTxSKIGjtSzA2hAoFsm2oxX0Ag8+Qecz+uONf6iwIcrdo4f4FLpa9R7oB+imyPPNOw6mm7tjk1
JTKB9UM+gYgq+qtMIl+l1lxtLLLWCIa2oixpgyEGivWb/1iUANSYLf7JeNGgL71gs/SNysrCcSY+
aDj+zcoVBa3uvrWWP80URcd191kdDacV50YDZ8Bj7tABzGl5X26qHlzhDhTz50ZFlQjy8SDSEt7N
GOO5fS2PSB7/PQjyAdehr1Shkc58YyDshzJSaJcYgPciPdGk5epfN8DkNoQZ4OUM2R26RHxPKdem
YFPlBtX0Y3im63DpERVSS2V/aM5OMJt9Jul5L7MvPGroWzve7ssirnIr60wNcNajPjsYXIwWC5ZW
0uJXkbgO4h2enQyLnykQMOsiP6F4M9X4LHj42ve4ngWPtoYK9dsWeV9lKnyBExe+Y/inNjR81QLP
daW80C2s0o0CKwE7QAhhoKaGeHrUj3IgsjWul01+Az9s5XPq0SM6sZPGx8OJgt4x7D8WhJhjwc3q
MoS6lo/DxYS4j/AbdlcZuxoGAtasMimPK5xFLJ27eu7ZdBAjnsqE/BuzAf6py2LWD4Zld4VaI6oi
/4kC/BLAYl3T0t1Phv1WqrtDgaPOdt3PHcVyi3QzLLQb+zUJm9VD4nF7Tvhtc7dBWgQ+2rzds2h8
KNmIPM0UwYKw6MCS6+67TH/7mD3QNDmtRcsDRs9xVCuW35YPIyw6w/RzgrOoHgRM+bckZxknNaKo
+ipZkA9wY9tX0hd1QAS7jBk7wPf1uasQhjJK5jom8HvruT/N+A9kR1MrmD3PZijvEB9ZzbfGCzyZ
47aHBEbX6B022DvH0jvrPIrcAlrTfYDUowwO446Tgftsa4FSvM3XZ6SlAHpDclhoI5M9+mm5snW6
nwtEW8yawxQLuphWKamxoeoh48YBIGeDFz5dB6zFcnFIO4wXuoKcUJ0grLO/Ekb71v8VabecYw2R
Wo/HaeH8Hs4xGI0LtG4azrMJbdE9LK3PO9hKVXdx6HLbDqlVtZ/KO6WcgnlzSmpyl22SPLDtjgVT
eA8n20VHVp+0ABEw3uQBPhoKpb6siI5fIcyIT33/ZnDmQdKQTYD/8F+rp4eE2aDaNwwadlu8wvBp
j6i1MTewvKtIrKbjGikMRRYL5oF2J0hIIATw5dBE6qgYHa6hAuzQ5wueeKhZAoh6q2gRRUPz/REu
zb6aYR0rA3iHk43AkKpOEQJ4KLraPIm/VB/Qox3ZYdj8I95i3+S0AC4gh7eRxJj/oiqAgLDrm16i
+Oj6hFdU23dfjkkt0jcFD1qdy+KPC6a1IqV5pYHHYtSdzAQ76u1DyQvqMKQFhDfef2x0fQnzXsNO
PYZ3EaEef3CzXZKHZYH/PAmfprR8wEDgD2IIdeWQCHTowoG8gboA18Pbsuf6MXTMPYnJtIFJ+TV1
0cPWLRDbxhZ0CACUnSv5dd9FXyGbBC6tbJHVAiV3XW44p0A9+4EsiWZg4QTJ6UIOc1zICscgBke5
LJv8bdRU432HKACnTkOK3D4OY/ZAfXbnbGhPS+eeI1RQi+Jg+yzJHYdn4ZCn3WOwk5/Gi6SKV5y8
sN15bD7Qwa7On70He4OFri2HpJK53K6ZjnDrwZAdJRMkCWPZo5lHzxmu+d4k+Gs7CTZUZs3IqfTF
v8FOBq5J55tIZnvtf+G5UOj7cgloU3diXVyckDXzuKC0bGQ8vxQuLGsN+y0sz64euB+a/HFL4Zml
OuGHaaE/epyJlhf0OKzDfDY40TYbXuD0FYeup7Dcr5+AyrQpwUhp1RIvRXCDnfaYSXawYuabXRsz
6r1WaNsrvowZLJ2br3O6YYHgvwO9fhEE1ddRHh5CyV6WNXkEcCJpkbpypqYrDtOcf8ky3avC4VPc
BcJQY3vHR8dPtryWPYNc0l0HkT6A/jAc++KW3NSdZeI+B/K9lfGTSBBWtvUYQeoxfM0yc1aitNWg
04vtDTzVSfE+EghCRwiinO3oKcy6l3zCHM5KPOskhNE1SptkjESzJtAppjfLae8BXInY+ppP6du4
dBhCuWVsMJRKTmgAowoL1prLfTkl+1LHJvStLxy4CdQkV5zMx1CtAHKAS3Ll3qyPNMWrMKSYnoKA
8tXnWGAONv/aM3JEg3wURtmvCFs54Xk9R7x4G3ZYPjEWnBufkalKJqUOKp73tnDp2GAeFRyk7hv4
5aLTGuNn2NZBHSj+2pTz52ZigKD7hOD60x0u6VWcp6A/j6vSd1ZgZzoOprYJH8BPgdFOjfSBBrh9
XAD9Bt9xwGt2QOsRnn2nvoAoHM9EpBGggRrGfI1Z32QBK+vR6PvV3e1hbio1wDY6QYted9Nyb7eB
thNNbZW64muC/PQEn/CCAz6zzSriFK8/bfhezFePVyAA+e3cJ/vFl8F+1hEiEXt8uznluNgzWwcq
mOBwQRPedzD39rgempSPgEVo49pkgE2/6OK0BUfxpRTmO9mYeJjK+LPwdju6Lefttsj5dqkGp8hg
HMkweo7LqEY0tm4X9JL3E0uP2s/Dx+IUZuEwSx9AucESzAOSblAfOprtj0oFR5rK8J7l5SMq/AP3
UK+vcCo3hdhchdHDCcbwrZ0MPDi8tJjDIc/yP7+FhNk3HyNYmEEOOCUmTF5GzNh8MncYsa0IjcsF
io58MFUiXSP3H0PfEPSIFyHVUkVuFS/JAnoiU529AKhQ1luR6FO5wq/M474u3bqCmrGWbeb9KyBA
AOXOgp8mgreVSHqdRr+eIPVCVO78NxvnsobfhV1Std+NyA84qmE9j6F3F9CWNUil40Ni17txMepe
jxl/QjDHzead3/nYt8GM+3+gg8W8wtyoC/CNY0ozg+K6faG78PflGt7Pnbpwn6jTuKCByPcJYRjB
OXDTS0B5gdzn5SyQJnrFMGRsGk1ne00B8Glx37KaCj0/kp7d91yadhS9vmaZYCfgcaHLS7alDRIk
HWAnhUWwY/idLIfdAQREF/GFH5Sc7JKfU2BuLj6I/oGyVGCKut9eqV1fMU/LMP3L1GFKe+AgQvtH
g6XR0JDwxonipFZBmoDPYe3XZLkzU3CJkANewbW2HBa00cNihge/j03MAAhd8wvn47/AHzcvP9Zy
RMalMneYLLJqCxdbIcSo3nbUWeNA3ictMYsE4u+G5Dm6bobXViAfeoyXa5rt5y2iJ5VtBpSU4HPs
DcJkXIogth1OKLmlTSbH8WDYdkyWEq0+wTHsMlRLYB2wqb8LxdgfjKNVKTBs3XecHuF+SpNyaWnI
qlxHuB1TlA8LZq6+SEHaSWy9k/FixOZbiAXMnk+ggvSyskQ/Dh59zEgGXuFg+GdBJSBu/od6VLQC
f74OpAdM//llxjwT+X0zNiHQLJO+X+qBrveLoegRxPs4zRrTKvW7D7HhmReLJiny5jQSCz6ExrKZ
2xl4wAVj78gM+5d4HEDkmadJo2VSYWNxOlVkahg4ig1oPRuwOnjxBhWvlVpvQxla/BYI9gCdZH+m
U/44sQ3ADrK+0yWEyMLsPzD2Qtal3IuGbNI08J8NYANl52QnTyU4EojcrIqoZnlYVrtkjYMwtB6m
5TVXTzv6spiUWY3R2XCY1sDVvfePe1rMxy0rcU6vAHNhjUDzzr16oep4LvOmW7Khycz2J59VdzbR
hH5IJReLjVFRwMSw0zc5rOzWRF4txRau3OOmnL4TEp3GFFXyEgIyk2IEN2Hzw7QLm3BHUT2H4+cU
QRaHLR9wGljzcEqvu4xfMUTkD0QAghgN38mPBDUi+KeYqq4rSY/dhGDCmN1TPuzAPiO18CgHCHqR
4fjDdnASQoGAUKMFtafGvOr2E2w+LepZwW0hAg8GKDAICCSIUUCz7QCuVm1njyZ9y74ITjDmClLn
WWTx/ZJ/9BdEw+uGUbde8WewHEPpGzNCDdbVI93nc+KDI5vzX9Dz13EoCT5M+j4F/LdIUTf5W+vf
/esF/jtb18MYu2dvcLPnbJmu3aoegTcrz+CFXQLcrHHqK8L6uI4y+bxnOIqREjfGI20XM3+lJPlc
BG/TmR77DbwoM7fwJ9m664q93t3+R+/xN7HjderwdfvmcNMEWQO3JQKOE4gPdI5XSHKoahjBD/Ub
YxZRazMXNTyZ7wUWi35mKMEYlBMDdLycrY9uHOJzqdCG9oGjBwEW7ZTPBPyo8sJpOZ2LDfne2fg0
c0Kr2DlVAbr2B7Pb4WgLXq/Zghor52vLLMbYopBI30IxVfO0yQsxHuNRzYeSDo9bkBx5L2qBWNeT
w24TM33wwvz0OPEUV0uJeSb5teQcCJud/3UpyWo596CN37qISN9RPr1RUpxgjH7QZnInRK4klYO/
OyTLEaPnY6rZV57My7lI+E8QjGwbJ9uvmTJ0coW7Ej996UlBWRfBrT1GZADZCmsOMf7AePYvK1HO
xyw0Vd9BT84IuJJrOr51E6dVTjGemQmmIwDB1WGEjlPsE4S7kzPNttixJQB8VoQHhyRSrE0FZig9
ADyVXWAD8ir62JbkMR2ALivm6WkHRNZFyxc4RTCOAw6CHwNs2T5bUMEOlQuLrxs2+1QAk4E28Bik
QDzQ3YoDKNuNGBmtc/O0FaVF2cooTuGuhnvg0KGtrhPtkEK45jh6JXxIMji6dEBCWD5/c47uAwMo
LoegXaZXpaIYL2bm6xsRaAjzG5BEy2OOQRPB9vy2lfu7Ydly0ahZwS7uPjlnw3GO1JnqIj9lVnS1
bWGJWg8E+rQa/KbL4LHkpjccDu3VrygUj3mqy8ojXJVgblcTh7+d7ZWMkVxf9mtY+SGLL2OAuo/S
9GocVLQJgFVg0kRAriFxNY9gV+sSKWscuFgb2UtBnqd+ck0W7a+LxqZkbocOP4wX2+vGs99LYMND
Cq4VTk1SB0L/wj6pSWJxdYr9jXuTVFiu33mff3JMaTCG+46gtgWZHNuIfC0VCG+4LKdiuTo9vqdz
z+sth8yUs5e1wPBGDXuVp/jAEj3ISkKGhQc2dEcsjA8L6xGwdfsnwMAa6oGt2MWEcxME6MIzEOLS
CSImSg/dCliXCOlcRRteoIlmPwqLCYvDnY9qW08XFP33sx/3857oF6+9/SEsoS0H+vEggWeyY27e
4hCroAGZoXpeL260175ccP8G6DZtoCNQURFNZ4alXhL2uSRpuw7Le875H+6jB93RenJfQvS8sYIj
rQW716pUD6gocIJkbjsozNCMSpETnHL0Kslnx1OIHxTgXwlYYCmdOiy3098ziX7D04JIjXxtNP6f
WoS/9PzJ5/Hs2CCaRW8Ntt+0SXFAN0qk/igle6J2zx9SkM5U2B3zMYxRbSCiEQi9UzazJ5Ng2bSA
XY8/paviYW2dWDTueLUdpsgc0VmbTPJ3tlqA91z/Moa3nWnXbXddgkz7JenyBvtd5FW4/rgXIz7K
+XaFJt1h0sAOcUZPWfgA2hhexyGAnS+a4pYkwwcO2oYPKbv3IXlCMkZ3Xa0u2k05We1++956ct0J
W8+SY9ezLsUhgos50EDWEQxvqtmv+NVgVcTwXDxtOySImPhVfgMUiQ/Ta2YB3+nR5JxRd2CcEvzh
c6wBukq6Np8nDCJiuLwdqC5JhvlMgkprNzjLQUZLGj9nx1lM8qLJuehz0mDl1tVhh+n1gnO+FbNp
yBSb2qR7A3EJJEW+B3OxAH84Qhw0xCwfNkTY+ZCcBqg9mmj7iEGwanK2AvloY/RuyXgF8ufUzajq
MghiWpFmyISXaKzc8DQOGw5W/IvxnXFBLEa0OcZdiTX7nUuLj8TnurH96o+coQ6yUB5VuEezrgMy
IhjXOkv0x8AXea/AfKPpgJiFRd2VkHxf0e0+g5OFRbZXn2reu7swYO+rM/9iqCrCEbeM6O5pbtQD
Kek9LORNKvgdZvAhsNZ5VuG2/xpXFjShRSE2yBabUHkQM2Ag3H3rZMOA3fCHAVOf1pTLZwr2Ikba
KHHlhLjobdJ1hlFyHS2yRXEOIrdZy8ZzOlZzjj83UvNqoTFXKjBQqBHBXS8Gn9awb98r4dtTxIMz
zq0LLomHSCVrS3vdzCWJMNIHZXsNMd5CPPcF2U1IhR6GtgsgVHH9hsvZQ82ZTa8htq5tPCmDG5VE
dQ7VRAOSJSZnYrzku3Q/0I2cWFz4po/YUK/58I21dc34/mL1irI2GL7xiEx1pBfA2Ona4vwBXA0N
C1YgQKUFWISTOIC2AsIWg+vtVOwzhj8YkUHjIXr0mPOIPXTX130ZPina75hl4X9tXfIZkPGuK6Zn
bnNEj/QQa2hO/vpMPckclyU0SdjNe1hfVwki3nRfOHQqCAU8Yb3+tologT5qQBxOeh0B1HsQKTYP
I3bF6pUoiwF7sVa3yzF2/XuUtSXYbk0gDWkl34FrzJk5FjRqWLf2p8RHoBhjxFAFY1cFyy7umfvK
5wKW935ru2i44u0bD1DwknoZIC6Rz3zkpibz9gVOJK/KGRFB1AanLe7aoPcEpEA/Vj3eSwSviQvH
9rzspxTKkBDfHY8HOhY5PUJ+gudRyfsgkvx+sHtYhXZcjuxmCkFCZbtjPjguDlXKACtsGUGrxCyf
jmQUdep52Ia9uZ/i2B2XLXrsQ4rsvwIrdoJHN2F/4g46bEwA4SEeaXTMiXhTFn1MGKFkCLbhxVCB
Y2VVYCRskJ9LfNMTyRbsq4vCNrNJoIUIooPVDK8+BkoGDLIKnEdakS77i0l5VM/QRunMn5W70Xyx
ZD/HaOyxvP+cAA1qATOUx4WvGLavd6gHbB2GmMHacWcQxALEB+hkKxECX5Mhv8cNEB7GcHxZZxhT
0YWBE9WrthjWuudbYygJL3n6jt7iHuEoj7jwUCMu2ZWxHWJeVoZHnNxptRXiQxXsEK2xPJio/yOS
FZgNvtIa2eyP1EHMYQuDJ9RhqB5i9op0SYiGay0SqH+MvGIusWOLwsfaxJt/jkT8KmJzkmObGwvz
6jzJMy/XzyhjH+U0b+AAfoQldxVWYhmOWHx1ND3vLPvoLUZssDVDspAXD7pHHZoFaDNQy9dO5/A3
Y3sYCFHWk9GvQpdDPUYoBGYT+zoCCRCgl/IljfKTEFibhARf7BXI5RS8u7zAO8A3dCtdgTZrKIa8
ZQW6NEUgbwzN/NL9DhKGqYyHSlInTENRh2yAIN2xFIl+wy46rAi4dxzPCEjMbaEkyHlDN52wvWxH
r34ku+MYn7l2isRH2Lv5enYiBQ+C42YCQwWCliVvi7twCv5qg+mS11hSAln/YgCHRDFADxnBJeLX
zLbOsoPFZ49rrj/2CiuPDfo8aR7jFKtPwPzYsEN0A7+5x7qnFlH+shqXoT0ueY09QAMCYvlkMM0P
5FtpsMIKVmGvIUtkS2cgjEivPoPI1dQX5tKHWD2NusA3nxbZIO/pR7GZt3CP4HVGIFXVTRqwM0p2
zKVAtLm14ssaP3iHqSA68W477DaoY4xnGsWwcJJoNjCnAi1x+Zig6q+UPBco0S4TKvRtRGZU4YCw
wLO4ZvJr6JM/M4CHGLvjdevy7LOYIFdTREPDhyPTzXhUIL8CrDGD7WSFTwA9Eh8bR0p7GLBIQuE+
vebdBkQmW58wnwfuMgKMGbVkOrBqpBRz0C7tQFpmELf1nx2Z7vn429sjn51q5QKqgTQPgbfLMUr4
p+/ib/zJw3reolem0PvR2L3sWGqeHCu/xbJdI4qRlcp/xthfUro8i83elTEmfNyuLyBK3xGQSPPF
1qmwy5Vn6iwpoJYqXdEIw6R/YDr+CCg6s3QBAfl2Xd3mtgpY6krlc15FIJ/X2Rysteyihw4W2bq3
IVbtCUCsIbxaUMJusBh7iIE4dFwYWUPf1g9QdbTDqKIrAIP1Dkl8Ia07qiIESjF2EFaR7R7saVhq
bzroNaAf/52yM1uOG0u27L/c50YbcA5Gs64XADFHcBZJ6QVGkRLGg3n++l6hymuVybxd6jKrlElZ
SpIRARy4b197e2cOdFC6fElji8cw8Qn1mt0WMqLfWpL4hi/g13PdnxT1SL+sH2QroQQIhmYMCl8W
nczbdpBNkDcWOZ518d6v3XGCwAm7efhZ9ACm3URR4jn5F91pxKGMHstUIwXG+qEsrzoS4PmyFr4a
iZysumAyJp89Cy7KxT1BG9uWR5DWRLeyz/OQiMtio1LzdaxMY2MbHdoth8boffTjdJhKrtdisd7b
viWLKVlfib81w6wE1oFqdGgMMvbkSf0+ZqeZD5zu+HlUIiW1Ze+vdvOWVRHiQfF0fcAhitc8n1j0
seNQCMHLnP5raWKZcKD7gkwQjppMj7JNl12eFGSMOmckOQiHOj1ywLyzMW5rJK23E7aL/q/cXWeT
1C/KpQk0kwLdmJ7bQgMbVPZtnZT35jC8mDaldy2aaWdWWRYMnTgWcUQlZGoX6PZDO3E39lnkt1Vy
IHySOhwIlzFQFbSr9TjPhgrjtgzbKqdoMtLpIDr1XA5oC7knXvKi+Kll8lSvw3OqqtdpSAjMKOig
uma5dBRZVd4QngJaIHRqjBk0D8ngQy9zHQWfTN/hvXTQvpsPa6LksVo6TbsVN0ajTplWV/t0hYdy
+nPvdbm/OKTMLmzUCMaFLir1TKZYVVdthmuMfRkNh1GLbkvXfU4oq6xBe20jb90UUCpEbfZkqqav
0oq9XQ7FF5nVXi9NRNWD3Zgzy+8GFbq01UE/16F00lt2hDg+kuqxFTE8SFX4da4djY7w51oNGzw+
jj/RQHhTEc7jlIRRRRy6Io1bjT4Pd4SasEk0gy84tUT8eochPcT9agQz+TwbVTo/HcWzXK6EwGmq
uKtnM5xUTfZe4XDpMcZgyhz7fRaqDLB+MSlm5644zIn77gxsE7eYzk0eu15zOn1ITGbxbF9rTsZE
XNGVka2Uy9DNYmFiFB+W2KAhkbyOcXKCdqa66EhX7rFzA8Jcg6e17GNyNCs0Vhuas+hf4bObrTB5
n01P1bAw4H6Ovr7lNQmBZQKxuDq0e7atOaFddIwTsdMNs9ts19YvS7fyOV23Y1MwJs9p3GvPXPfC
eq/x6QacrPmG5bj5Bkbc3GlD/tJJPQryNCk3c1rfDeXIc4fDZyPopbdmORR+WmZhWkT1FS5c/LqY
dq5GZCq4m6CloYQtvreaA2wTu+iZTINRjwVDB6t+FjN8zzSUgcnJxOuXa5jb+WM5QzgS+z4xkSKH
PinnaSfc6KvYFk79svTIQF5PETbz7hMgIM5zLB9W7K+oHazIKPW4COPr8RzzAN9Udkv8sfuYNyUG
SngChoTUZG6ThUTxEvWX3PadMwRRp2/aDgyvSro2sPPEC0u4oDBbgVsMh9Tp64+lL4bhV0bvQju5
Q+DFKOWmEz3ajCzryilD5MAXpZVIQTMKQ/sA7N6FeZJQ7pT9T6duSOTqwQfbdUBSXPdZS0Dn4mTx
WXd2pYjXAKpiCZRRHgzm1EdbM26MWTwDyPpgQdF20cZ3Ptmd6Wk6M+vr+xaH7Ti8sbhhO42bwdNC
IoxM33UqGXQECBnGTQkiGWjeikuCFQJEm+9aNR0rJmg9qM8GIvmV0c4DzADRwoPxOEVPKG15sHgf
hjg4FzvRDjqo4iMf9D7X6ueynj5WPNRiYAeKoJsUDWP3pgcmAv9SGyd7SXBE+qD8HlqGoDhqp+08
y3MnGbgLJq9+tbqFbwKHN7Ktt/qQ35WWvGh1Rv1ZOVx+9ofeMdisvBJL0hhdyPTty2s7NQA1t+aX
xlvIq3MgnLgJ6dM305Qi3ukJSC3ElA+Sf52+mOBoxofG2QiOUb5Ua7EpTSYM6wy1o1zmsRZNcLJ+
jHEfWkoByF1NqO2qn7OmZ4Quv/RR3Gw7zbjkbvej4RQO196h5UybKogH7T5Kk5/Zau8Ic3aPrPPa
ZmP/RCdlddC+FnSAndVBz7hG66obR0faFJMjnyZg9t5OGIuJM4sTFLpf92aMLVtg3TiwR1OdajJi
ZmVnwMROFuqsvljWQOOVBTA32BQITAhNx4uJfEdS9WYq20ouzPKEQR/qdXG4zs6wYx6Hb6TeOsyu
iB33vuVG/JFJ53kCqmId2AtxztvY/ljzWoWjgJsT2jEjL/tgVfUXGUfvgCLzaVwzb+NJ812T5iO4
4DGqG6afa/lQjJZzMFOT4idJ+oCLjuOEM8YSz5bJ0jRMMxhLEkDdlckaEZ3qERfDB3qqttNMeSks
F6nadj+WytQ2K1I0pA5wOksej1ms4h2xOd9nDVUcqfnSXj8gDr8EObQrdu4wC9+WRbETFVBYDtmY
Xg+h1m3cje721V6rKErr8WHQYDqYt8f8hFlYlaoN3NH2jvOQncSKig/8SPkEash4a9ddsQxdXI97
KwaV4/6uitXyjbg7uJWm+ZgdnuQ67WK8CSl3D3eynYdLNl5PQiRFw+w/pq9WB72xJBHWd9xJO3hd
Vi5RXtQNdcbNMq868dZo3qWolW9YFUdUUd87OWf+xOPW0A1KxmxZdm1H32iN/RdS/WcqGhwqbt7N
0JlWEKlSC4s0S/yC+6RtWVhR1d2DyEzdT+zYAOoZ2JAQOwe0NIxwY3obmfGpqJmleYJvpaZY0rt5
QeTYDPYvRTO+gljXfgkN5gNxkEA2FBM1O67Rlhj+EKuJDwv/bpmAhHm53qpiNWnYp943CqUHdvVV
HwFA9LXbSXDxbR33gT7gTOopOBBtvVA1Znm2dd4QwdcN6aztwsKRgPmr2LKPO7VJ07frd8ymdCZ9
5BHtCznVOxyvXmfeMLrcJtWM5FBBjqhIrjcJy2UBA5pLnq1fnLY6NJnNu9M9kpV/k1EJ2POUku5u
hcob7EMaU75Ii4bJbJMPwJwX5YibCdcKYyxcRbooLrz5uOF1kEnXI/S893jKeMbB4cDwacLLsKNz
4348zumLkbCkoylRAxyC/KNx3LrVqMLKYgdGfU3yHtsv0YQto032OREQUHTVPuF5tZ2XhPjEyG34
qMaJKzvdOJWnfEzD34tluqQzKmEjhI90/8UaWaRABHsaiLV6TeR1LBlbh6qh5S8RjE0nrYJiml8W
OIADUxzbYD418AHdk1bvN/KpXl6iKXkFgIAdQGc1Zkg3i51Imuo2zDST85R+jVynPtQLagRIWaZ5
Dw2zyuTKMwxcdxnF3iGukE7Jv0FeXZxt2mvrZhwwWKVRSoi7UmwgcErfIj8gTu5q3R79BSYGnoXC
YTaHUxYxPWlq+mlnJrQ9GuOToIc9ukbzNBpNspNDB11FiFBtXlkTtqPEvQqhdKmwIujdXKIJrUx1
8xgimCHw9UnZHxttcFHI4m1TlA5tJJs6kjL6Yef2Ay0DNX3XHQiF94vSeihW4DsAJIq8iGAZxfrt
qbpXHnuiFsb5i84AhscH25TELUohxRz2GValmD9akby3E+QsWIRvTyjMOXnqwSwR1rvsI9aYODsW
4yF4B3/iX6N3TsPVaPBtMSZaBvPF1POfRTE/K8ck0G4YSD0RIAysSIiP8LCPqyQThbF6ZrWgzLMJ
6xwvCFGszCBuly2HylT7yEDXnlXIPiKX3XFq4nVl2saxNUaYrc1qacnlVoitPuHnX2xWt2TTeqx7
2yEaH+yjXYlgqNIyBE46iNwbz/pSkNv9NOl6v5HOsD5Q/K4PXocq1WaZz8wkA39bBn+4fiYJukcc
TcNWWBPGMRkFdoZHadY8g56ADhe1dg61jvZyGMZD6tbfSbriLgHlmyb2wkS9CNAzwLlbmMlYqzbK
HardrGVFkL56Q3d2jNqlW09epho2FfPYV8NuT8wYnwsTtqTMl+/kupxwuu7itb+0PN4kVOwyzzse
h4cowvI2D98Kh0ljFDmk3jsezseZ3iS1vS99Ft+P5cJUs0N9GQr7Y6DkZ6FPwhzb/dZMI+Shqhnp
IWBOEOt1mzXHttTDwdQe8jTbrn1/NnNnayIvRC7rU2KFxUn104WjcqaBOoBww2Mzo+FA7Qi4QWXx
slRtMo1uMM0sBIK1+q5ZKsBAGTqN6T45LJFh80AdRnPrhTzlX2fNSc6l5m0b0faHNpfXB9F15NGC
3Fof/aQtm6jOgLvZnrJLNPHiNbwsLYKBZUcF50d3hy3Q3slkmfy8pmsuBOjU0L2LYbrY8EZAeYAH
uXCOIu2GbUccGlF1656+oAylgSQeF5epKJAkBocV0C7tUDPFL9iJGDExupkS8+vccdNqDvutYtsO
c6Odj/1a/YxIJ9hHJcpPVmtyszLrDKRtFKfMWqrNuAxh3XNkwYntkI2O3PH3omFo3CjOnYbpWlJr
qIyuhb8sczilBc5OU1o7pFS6W7NwfmBdLVEG8X3WHb80cxvRxiYv/WQeOTNuB11Kn+HXD7NIv0Xp
7Gzb0TxGYjzEHpxIYpsgs3Q5yPeoVmZ39A6TStdTDLYbSpxk0XznJVyNeYlit3h4AHRn4izhnvJH
CEqU1twh7QtEt4zG+7jJ2fOQKYU3K3V3i8NUzVqDEfNTwB5fLexMoGgj0i9WBBg2IGcwailihvBt
svPyOXnBHAfTnV1f0a9hagGKl9LSzoWZ7zXDeVQTT+i6zh8Wh+KrXDC1VjG7K5MODWo8phZLYmpo
fdd0XKajVy11s8wGQw7zoe/awyIhfbEWYV3Av7RhQ32zX9iuhHoSqlY7x5XHRqoMJ1xmUFtgCGAG
Gx+sEXu2eeWFLnPXv8Vp+qAVnX5QUNHrdXZSJaS5c1qzxva6FRm9Gi1jyQ/UZo91pXqinh5nL91d
tdJNYl4BaCb0S06vGs+xCfFBxzI77B+r0xtbi5Iw85J3AgEYfe1YEqJC5KZN0Zs/xBplm8ZNEBmL
N53c4iAdaaVSdoRosR0aJXYDKTpxQ97uNsJ1d4QjOzcmE2j8pzu1Og/dkO9Ybsq2sWp9dvpsDQng
+ZmyL9cvDU4p74r4CPHUrGt8KOJdG2ODf44MyIdIRIJ9MIV+jFKmLgUPpaXhI2Fa3e6qQktoF5ir
6eJWGRThBYUFAvlAhcGaVtj5wxw5DVdpA4s4HoH24s0qVRrWtYN6notL7iHIpeuzkAr/NtKFCy5o
2MOmo+z2ydI4O6mlborKfKU644yiCDxSLRGSngPJ19G8Z+w4+oM7sjM5lhsg6Y+uLoydxsAwXinC
k/QLxGTJTWvR+LJHRgchpVFamx0n4zFxrN0oROzXCkWZ6+WnHnMwuI18yKBR6I4/kolHjyxBZIjv
oPmv6vdO03mkyagI18g+J6y98TUXxXrhyRAN6RCu2pVfM0agT+X3vfzQSnloPVJucqwmoi93VU/c
krCbnTNqX/uMWnlYDx6WX7+7yiR4lfYdrj/fdtjJE2VzssF4G8Za2p37WdsIAYOkl8kcVPrONnIi
nQ1WzlSU6XFvvU4FOaOr93OuOusiYFz1FpYjT5Sxq+1znzwPKjmyXZHr8ZoCrK3fbad8TOzko77K
67jTUdsDY4yi49p0z/g7UEkrohC8b7XrquN/7sJ7qhT/+z9X5957VS8tpVP/KzfjX3+6pO8tUtvP
/vPf+st/RNrGH/a/8K1/+8sfNr8CQe6HH+3y8KMbin9+g/hHdf2b/7//5x+xIk9L/eMf//VeDWV/
/Woxm8j+nDjikaT1/7bf7X606q1cPv8Hf9jvSCgh4QYt18NPxxaZ/3bfWdjyyC3ybOIndZPwQL7H
f7vv+G+uoT9weCwpsFwLyx77mPvkH/9lOv9bOKz+dUilIu3PJt3mUx7Jv8snEX/Na3LQnGhZDZNo
ZZvRhSU/JYatTqQgCFZi5HicehF7RtkGBIan1cOILILiG0gaqWJY6gvM1bpj6RRsXF6Wd7jwD1LJ
bZMxStt6hX2RTcSk1sgY5Wtwj7pXi82vPzpplO+GdvrI17i7XRtYBKwGPbizPPzpjf8jgOXPgSu/
1pz8K1fo1wtiOTJbZSyLJbvS/GQmdKYuzzRsJEFZO2/aakYn7/qLBaELT/Xq0n9jknawbQgNT1gf
jecorqZzxDDLR8EYN26R7tPeO2ddPD7pVbXcInpwk5UclwVbMWsDt3yPthSIKnHPMm7ds030y7l5
V/W+Sexqa9jxdFEpFThK4i4Zy/U3C+Cdv4Y1XV+mFELiMxTmNcLI+ZT+XHGxmDgEqsCrJ+vU1I3W
buCcPmCl8C2k/YhgDyYSdxrZ/tLc4Wbk8e3F8ssQOe1tPxY49tV86eeEh6633KSmnjzGgzrjGrh1
SWXZD0qb7zJHtaFd29Sb2PjVoYhW3swo8hjOtYfBjaCV0bO+15Dc5sEWUXw7Kkvb5xWkF447y28q
/Uc9xganIiQ+7FG5nxAELbssb7qbzAFQHgGXqfC0DOpPzptR9OOpK0pSctt8j1iGHDOY9mmOsK1Y
RRy/dqNtwwdlxvbXHxkSoLQjL94kzCtPLiY5n4aJwrjWDrm0X4ZUr/HC9RE4pO3caDykAq0vtIDM
uvxsEWb9z19So9v9++tRXPN9/no9SrKmyAXyYFI8XX76oHqTEI7azqprw6W2Lbv9zqzo5NunIyyG
tteHAhkKtf7S8mwgTz1bT7pGfUq5LrGcz29qYdzGdVvdNMsQY8hYdED2Rl4I7bhoGfNb93oNpJrG
siYQ7ENJCbfB6ED7nXbGibW069Yp3CL8zUu75jJ+emlc11iBTduC1xOfbrV6QlwatQ4hRJcYU1g8
3fizrZAmWLxGCol1cubW2WFGVxGKCewz3cbMFjtpH7FR4K+ocWXhgWGkVXlVOAtuFnYCvyqkqBt9
suR5Fl1x9rTlP1uU/ev2cVgEYAudj8Z25adUplGviqZZEIRrUnhARGyCO7Lieaoq5sWTe6r7hSmN
hULpLnV8smZWVKgkD37zDv41ke+PH0NAwBOBxc4f59Ppi+Fl7gd29QYTeWG7vkASxpVE4sZkfmG1
anmOwEnOyfV3i142u66sX+CDgYtd59Gz7hNt9I4Vi4SOv37H8CD65+9IchhCY7QZVmOJQtpOm3C0
+XyghmDyeAj+7qX8DxeDY15jtnTLJtLtV6z++9tDWsbdP/7L+F+Y3pxF1AayiVYvm37OSd2QD12R
GsdffxiuN/Wv361V1e6pDJZ9er1G/vUL3mfrtGToaE2a4iW9PiuKNmaw3J5Kk16m7PLfnKOfFmn8
+gS443nusV6An9v6dCHUQy/dBX0GuVGGIDmdj/kIK0aG0hOPTGywxX2o1qDfjDRzZ5s/IXV+88wy
rmfApxvpas6/HuRcA+bnwxx5dbALCZ/Ojk1rC8f9bl3zMkRJFBTnvH72YgGsm7IEPGrSOyehq/r3
V+Kn+OLr+2CSNCgFNQqnlPm3G2JJFfA+QChDCOtEXI5ECSmqCyuWkUr16ORW3Xc7k/lu8bT4lAIi
jXK6N5tS+gzeHmdqV8LMWDrUxONJZ+skALA35Jff/Jx/f6sIbpMOdDvJF5btXC/DP11mpeyEK+qZ
oRs6VGho0kFqZ1Mq/BvXyNCcG2f0QrMfiLZQj21lJP8sbqlTKRzv/vmp/KXA+PuBznXCtyb4QKdE
+3ygO5qRl2icVbCyTdKM08erZzcx9eecdKSv9nXDMphu41dD92Wx8QTbiyYOFkU7XkSDBep5uc1d
yLOo9PQzWwu556VI0BXxBXicsv5qAcplvf2gd+RJMzsxD4Jh9NaytnbtVa/OaKPbLmAcvx7oalyc
UMurF5GbsDb2at6IlmV50GI5W925xWa7736T4C/+/kE4FB8ushSlCOLJp6Mrd3W84NFSBW52TBpn
havxJv2GEYROEFt/8YgBOxAtcxzGDnOdrT8ZbSm/XLmYtSCDxxnZLiZUDLMUrfFF7+UxR+YgsOG6
VjJNvN88iKmYP91jji4NnsI6xa7D/pe/XjjropsJHr0/Cqa+0VO2GIv43Mpm4DV4r1OPeMbbeFO0
489/f9V+DrgwdL4331J3OefRea4/258uWltFZpaZA/6gdPB2AM6Y39FM46CTA4iU0LmZ2Pn7u3v6
f3jJJBxLglQMLlTd+vSS+8iYkUvj67cFd+nerllibDxNnRA1g7mj3erntlRNaC7ephggQmOTMVxa
0Oa2ECZkNahjbqVrOHcSZ4a0HrsTaHb7m6ex+PuzwzG4pU26CZ7GpnV9TP7p/enLLoag4P1JHKF/
n2rQUkawjRhs5G0ytCorechn1d1nGhbmSepd0Grjjj25IPg66VWBUBagfbp+r+0mR9xt1e2QdxrO
rKh/1JEH/BlC5j/+VB1ABiLzbcf9+1HUGG5slxGEoFQ6CUUptIqdFhc8OVbYEpa3X4vJDf/996S7
+3QZ2ywG5VnBYhBCJfntX9+qwWHaT5oCm1Ybg8OawJ9m6I8kVNx7kAEEMzksPK8M347cwC3iPDRT
dYxcnbmNy86c0i3uej17XLr4u5d3pCVCWbKo4lXmTIrYTr4bGNi0INuASYyxNMv6zX1IEvDfehdb
GDo4mmWyYpR749PtkPHxwGMnrp+Z1I2La963M7ysm2rb4RrTqIEUBVGSoJ2l4jLijFxMLXvAdjsT
VxWvjQh7k3QDVW7QKAugMkgfEiJZkogsGTYEQCQJOWGJwa72tISS6WUWENVJVLQLcWfE7f260sZa
o7eVleFdqKsPo1EWWyL9flh1OJZGutFsjbyDKj/lXv9QCst9QAPlbRQMF11rDMsDnspjbqTWoYuS
gcwZ0W9EEREbNz4TxcmIaiWDxUJFs3XCWnhw+FLLbhSc+MkYXkc74ieuTLFJR++Km62SvBS87yYr
JwombZ03fSlbE0qlTn50OBaqbmJUQc0d6teV3L02/LQJq9sxobglBsPsPPJUPO001dq5bL64Udc9
3tPK1ZtqqgFkvBRrZ1fYJKkYoY5jlKiOEjM8nXlYeG+xPjO04akXjrptHTHL7hNzYiNFCXjaTWwv
SAtt0/VcfZmzUUZWHgq+bXudHJirwdJuE89RgOwuJTmPpHAFsZRdqInuRepjHAyL3W3IQSDnQm2H
KsVf4IggNSowmaixfM3USC41ajwuakbtv2eaPAS1gc+waCOWW5UgO5PQhw0Qi4bnoh54BCq6xn7c
aN78kqnl+5xATkwKs7eGt5iPllPWeWsXuWlB0jczq/0A9tajm4BlFDOeoO64enlzEoJN1MiYQQwJ
akuXiMiyEpul1N6J2zpHfTXfxkaxXFyGJ22zfO9K8r1gdcDtcYA4GK8HOwkU3Z3fqzwNB3i0oC/f
+ojCbdHWKLxCYJhsyTmb01tyV1k2nlOZUxMitlDW+F3bucd6OKwtSaUAQVzXSUJQZJ4FTvuaJ3IG
8vA+BrtRt0CRypeqzndc/wNOfwjxgfyX2DgO+JxhK+QPr3Af1MIMqcjL03ByWU3pT/lyD6+OiOvx
Bfpyvhe9hZQ9Nt+TmrxRkjOwLv+wrYWoHZFj6svJ0olJjvRVYb40MXue2yFKArP0yFrgKpgsLA0q
nOeiD/XS6rbWijtMYY+nWe32FnsLYnO0/UTSyquyfo8z3nuPO9kXBdJk6dqMWnQvxy9cagwCJP7u
uN2YA18mLQbYhFljt/pcvqul2XsEqfi1ocTOGoZjLbjLBQUu4aeQEVoxrruIpFlG3F0aNC1aat+r
aZ8O91ObnrqO88RbDLUZNlaXiH3T9buGiNNd7eSPg1qJAUlIgSwOSiBTaaz02w2zYog1A3oKd9xj
pSeQtZ6qsEhkuoknWONxGKugYwS0GtOHcjLDJ5MkS6qNQfOPk+hKb3OlkRHzXAxQGI5dtSF1njpy
2C9hoVszGgB+oGzqmAGO2qa1kZwXT3+UpW5RoAAFroaoQpVc5XA1PRG3GOFN8Fv7A63QCEhIfoKX
1ghLgeDLsYruXbyNpEpGwVjwyURVC2Mms12WO/rBXb/qBlMGmZXfsXyHojbjjeURj6oYc2Yt7gaM
/tGGYvMpKZfkRJBlaKeGzjVq5IT9H2SVROdMw8iKlOPPUgKw6B3xG8yASAJssCrozEIio//wUCBq
nGBhV5J7iX+E6ETyMoonUR3SJP6qZISVmlxbLjMNB7uuh61GuKpXhwTBFGFGy7vJiAsP0xYkqjeL
5wgnGwi8fG2ZWHOjEcxznQh7bsrCsf69v54UFbfnGvcHcJvU1+YpD6lCWJe31G9LTZR7Wk/D2ezt
b1Y3qG0yrd+S5GeS5cDEOTOZprOZUagxvVs67U61zK0bvSGmzANgdGbtq+s1e7eqzTu7HgBlCh4g
7PRYzm0iDjWJw0eae8IorWzguZA+dIZ+jkrX29it9YrR3Lnl8+UcXOdwTpAlHSt/ZbW8sc2mr0Xf
2fc1bplQElq21SqT6NtUMhpx03Aa9RdYRpgbo6B7GFesVQwci+JBsxPyVRL0llXLH/W+HQNXL76p
lMQrFzmzSW6TJ6rRH8pxu/u5s8591O474g+2ztgIaDkggqoFOPWKnhm3qhSeT5KGDTQgOgovZmDi
4NpcY8GwARzA7QUris3iZbTupTeTMKkz4y/Mw5SwGr7F3jMOWGlML2FAApwWtFb+OFckFzoNdocs
yuFah/g9kfCD2qiGXeV8u5rO4Y1GVMKzGrDqJEK0mFStaBNnt7pFXKKdg5UNxYfJEo979D1ERc0O
lyV9q6+XRgNKxBO98q1Bt74mgEONFOnBM4bzkGXtFqj3hkfloQXzq3szDqwpfk2MNsN+Kyfwu+TW
MssLUUTWmeS6N9oV4haGvA2beTpiT7TPHVZljin10E1X6oWfqwV6M0R7rpX2gtfjiWb7UKOJ89ec
rfQkTkSPSPuZ/a4p7HJrTkGfT1oI8mgz86bmrUZzX9Y1q4Ky6mIUliLxtizJNbbP+RAR89KioV7Z
Qxnr72wcdbDE4NWSSe+r1CEyp8pe+qXBAuXy7zkr3oxKvyWAD/PL2O0SK/bXtnwrMYwcegIQgqJZ
GQX7U0tcJ8ufN3nXTRtiKfD7kMC9MdeUACjd2Rr43G/jpEq4zBexM3FLb0xbvC9wolAj5JqoxXH2
AqmYG1l8sdQ47k1upXNaVAAm12tUXwgWGKo3oYHlj24A6ceDaRnlZtLg7cn57tB+3QcKVPyYEc/V
vg/MmZhaEoBL2C5L3WtDspHyXKdCfuWJByj5y6bYjFgziD8zbZoYSkGCgkD+B0KMCeJpNrWcjnFB
Chvdh3N6mjJVfm/H6hFzBT4blzXQxcBAkTMr3sTHqi5eS2k85rk+MUbexfGWcoTx474dwQ1F9iM1
xd4qtLe4+zLrLH1M5H6pMUt1i0sAtGduFKF7AcAgAcnWXZoSfJa0xEXlygobZOJNwgZVIsNPNtH2
wZhVHHdzYMVO9EAcGlAqvMBi9/tm5gpeCHO9E03+VGZc/41RjhuMHLu+c/GfU5N4CQ6owRDLXrQm
c0wjfu+hFUKZqX0cg/MWIDiLG52p075lk5IbQgUuMp6+ju1goC2xrKpthpC0gBvVWvE1eoh9Vf2E
S86m7iTeuFlfBpOI9NrWobD6n+QDf/dIe6ZE1U4WkKg/vUUqZzKdT+S0moCu3cCCPTndlZpmnrU6
YVekc+s1+DusKXls8eExA4fA0aNQWRjKtcaTL3SJT2LR/HyYsQhI8u4W3d5N7F12iq/ks1NdlZIY
kCm7yFnslO4MF6eLvlrXW6IQxg2HaUkQgQYhacWCvqi/GwdFtFBrP5RAEA8M7b+YqWiIbRoDIfQ7
4pjdcCClq23d8qTXK3WS37QU2lOd7jlkNXI65PJgCKSKJdXZx1bdKbfzDhncTbjiDDvCl2gM4Mks
lEToyP5RIxGxSzWWRBFixGgNJlVm2tc8n/XbysBWD3sYj2txJmCBOS6HCeNq8sF19XOgXyfpn7sj
2VfNTdYVY5hYzIFpoatHo7uOmutte4foCyyZaiASJHBM/DPr+KccbX2aTPP7bJC4CothG+2p6ckR
kCRF4IOhvuOYN7r+Z9wEtp79AOIx9e6GeThtDfWgGMxdgbG8Evo5N1jotco70A+/bp6wMyUkDQJu
YQwrIdnsbDlNyviGJnat0N48A3NE/ixH537JqX1GOC2BnDP0NRW81B6WNLlILBKu3hakA9drAEVw
U1vC23klg38zzw9RabMyQKT3DXXVoJfGsYv6F5qSfKxy7K3490kApOCYouMovfU0KlZ+ehn9mgff
MlvVbkq6b5BPkusI4C+XFaNv+2myjoVVyI0sIDJkR9RbVxIA3LErkTBIXPTRCl7KT1pVoBMe9zRR
ZyH5eHrgWrABS1S9pG20tRfxkAjjTBK7XqYkggmoFqZrVa9/JJW8rzoD0o9Ejv/L1XktN65EW/KL
EAFXMK/0nhTl9YKQutXwpuCBr79ZPDNxJ+aFIan79JFEEqjalSvX0gaR2BUGBhkmdtyjPzlstbHN
EM3sRfQ69Pg9wFftsApWnXRLUjm/eip+dH0EmtMDIk6JBRKgjYvAL87sfADqpI8jvY2fcgEjigQV
mZMHZVC8Z2nwyjuD2lVH/4xd78fuxCo1zQ9buY1ZiUW51izTIHl1wuAyaC2pxfgG/634RAhPIsxb
ssNh+M7ecqrlVzdPn3FVPbWtky26mubu1paH1ANCZ2MU71N48BncIwP7yME/pOJACrOOuZCKEOnS
Ad7LOE+KGpnBR1CAs5WFJ6G7mu9SMSYGgVjFnFSKPnEUhzIrIqUuKgJZZodgE1pFU9yKpgiWTnsj
DFgJ9EF1uKd24CUAdykV9+KEhPt1M/pXxAFRQeCYSVEyXo4v3/TvFfjMZIQ51q7qlLO7O3DP3dgP
1kZRN47ibwoWfQ6dLnrvA9KA6MhG+zQUs5MD7yRAPLmiebjOBaX9ngL5uIr24X59mcB/TNYjnJJC
BEmiQuhC/GU2lhXfNdzQBECEIofOJOVudJ6tlDbQPC+X8C8wRxZPjRvG5DcUkUT1wTrMYZQiYKUJ
aCnuz9y6nQfJpJimCrjJVJRTqninCPCpAIBKAaFmgChNkVEgmsm6twKNDV8LAglAVdrOXVIrz91p
Laqdrzgrdp388lIcXSFqZ0isCiSrVGzWrCitrIjvXspAKTTd50mRXI5iuiYXuksqzotMP0Qr5Feg
GDBb0WA0A4QbNYpZO4oVE9l89jpgdxA/SpJMpK2NYstmF2+uYs0UdRYp/qwEREsVkWYqNm1QlFpk
ztyLvBkASbCnzRTNVuEmWdhaf7P7HcFKfTUq8i2Ab4eDsxQR1/Rr1+L2GClWTgOaa4DnNEXRCXA6
CVYX1KyWbAXaAdy5gHe1IvBY8aPbUVSer/g8Aain4mgaeCP0XqU4PslUo1Nkn2/FhKA8OD8fV6I3
UMoxAgIiEzxEigyUIIIDqGCqmEFb0YO64ghTRRRqii0kBhfsOnDDTHGHEQBi6LFdmBSTOAIn2opS
VCySzII3qfhFV5GMA2ZY5I1nWzGOjqIdWcPtWsU/dn3WkQ5u3UMwNSQpoCQtcMkUbHIcLHQ2cJT1
SL7RUmylBLK0gS1DDeqSYC4xCUDMWBGZRFysVacoTeevp5hNqejNRnGcdp9AdOYaMR8YT44UPzRF
feqK//QAQT1FhMqqWOGsWwIP/KCp4qoQ40kJFEfaKKCUIpldSdaGqwq0aartpZohFWCokeJRga/S
hWDKgnCDDWp/IjWAVVS7N6CsUjGtmaJbM7Xt9Ou/NGHgXHEpNQOE7RUR24PGFoqRHRQtS3HCk0Si
nymOVrfVxQysGzIYypaM6JcGdksv4X5ypu084jCMg7cIPLcD0/XAdTnL+mFNEy5jQN6qkMcWsNdO
cPZooL6eYn5hi0/DFwfKbH9FUYK0lutKUcIRGVEW2ZW5HBVC7Jeg+K63T4CLmRmQ7YM25nx8XMGZ
cBNVLLKsNeIR0guA/vmFKGI5Bl3muUUfXXJRnBTXHJSMyWEe2OhV1IyHMzhNlr42c06NKzthASQ9
SbV3UNw0KYkNhisXcdB8GBVbPSvKmpYQcyPZc1CShJyFC1Y0VhqMIwGFkng2GWrsnkz/MqHlO/JV
SEVYkfYBDhU6tHpsUBDfGA8XOgi4CwqeKSYcEK7g9BROnO4mTjX7+W1wo38tKDnzkW0LWu4rxpw+
pxb7A2+f3tCWHI4Cscf53yzst57D4M5VtPqguPUGgB3nPvyW/cs1VTJK5EmD1jGvxPLZRMC/W8Jk
yyPfOsD4QiWeeXn4PqL7XLHzORC9GfOTKKoe4nUrI5vT6+BXU9x9rQh8AYpfKyY/As4nd8pCR/H6
OnOLTBH8dT7ClSiqH5U/5jyeDwnwrzX0WI9jdx9UFsAnFED/LAZCn/BKD6FeV0JN08kQTIQJepUq
YISdLo3MYgQRa1eH5IFKIPQqi5AQSiAEVnEASE5BqMTCMNGPplm8MNuh2Zca40ksTkiFGfMQeBgJ
PkgCENhjq/0Yf1K6Ep3Colk7RCVMlZnIVHpiNqZDnmrvfvqOfKcjYtGrrIWrUhdM+rH5lPucOAaA
T7EM6ok+V7BfMo972jn4Slh/sKdMCH2R62hl/SpraxEPxBXTqD3PgfZjNWGxqEnrzS3BcR0JEa4J
IpAEWOpNQYgkU2kSoHJm4pL9ePsq2Y1VgtyJqxIoPlEUt0i54Jk68xMJbd+/o7LUD3XCtDAsV5US
VSYd7K5KuLhEXTKVeTFteAYvSM4cx6TgvLynMiIyLVEZi8iMqbIzjqUJXh1op2KCNUIlbCySAbMR
XYiTPJOkIX4I30QkxxLlGZcuT79K68wqtxOqBM9AlMcj0oOKbVxbtHszrSMoJ1TypyQCVExTtIO4
xshOOghmSiymhaFSQ0LlhzKVJOrA/VnUpix/esAZdMwzUo4NertmaxBFckzqvSRRZ2PGcKrSShmx
JfQjTCR97U/LWgHKvOHMpqS+S6WdKpV7qiW50synFCQnFKWfAwooFgJKmV2ZEuliPUdJ3i1Zyxy1
Or1iDg6XBDH2CZtyDvh9cpcqh8W29K6ljHqEzNZcXdh6q9SWHXM2qnJcukp0RVE2LjK7f2WWhfyz
FtNW10mA9UTBtIj/lSzaJ83m+K1UebEyp6HDSW19qV15K7JOIrFt8fr1htbbIuLM17bKn8U/U068
X6XSpDEhYPSY1MZ2TG5HjHuTEFtJmM1Vqbaob/d2QICMApOSdpKAECEhuFql4VqViyv1bzMAt819
av4GonOMMVkjqTRdRaxOm8jXdRbz1rHq72E1qdBJuetJWqyn0ieX1xs1R1CEn23Se5Sbm0jD5myb
OC2JPk7cAXCaM2OLcuvqw4/mI18h73+wTF5Tk8oGjiolaBAXZGOlslfWuVZJwoRIIcfU+fNEyDBU
acNG5Q6BoHC3qSyiw9SXKOzQkhcN02AkaBl5+8mo7p1s+TtZdqh951m07h9uIkwSKOs+umb41x/q
V8SOYh8TjIQMXDBLyzlV+qWijrFk+W5DRGtR8NbUyd9G077QejZLLQjKjdMcqR7ttiE/Br9IqCe7
FfMm8sBhuM9JLs1svauCwV8prHARqHRnSMxzJpbTc8iIUT/dlARBhUqEGqgaRwj2NQDId6FSo0jO
RiSqRKnjZRCX9os1EZRDcHTpiJyStCEIZt8dlUVFNZYSTZ2TfhNFNNdxVdtqhFfDIbpnUp2hF2wD
8QIZnHg0vzWR10ZlXwdCsDFhWEkotip4gjIcBkuE2quA4Gw2XdyaMLGRddz6cgNSWs/pu6neeSOx
Hsh+Q7VhG020DHnIjQ/3dLEyPMXkbDJBwL5XKV6avKD0a/u1HTtWmUR9K27VKvlbEAGeVRY4IBQ8
MY0g3qKGodZ5JjZcqfywRZC4UIliQ2WLa5UybktxqsZxo9ehf7J7ihUMVWlXjO99KzlAbMlBmh18
WM5bZUnMbKOrIuyp/ZsRcc5V1NmnFcoZw4N11c396P/FKsbPEbww2nnmwL/c0GdzD4hPdwFX5orf
AdPGw8TrVvB8JZOFPrHQzeWEU0Ufv1yVyXYMDWcnjRF9v6Yrie98/C44KDZqRCsq1c2Z8zY2pj/2
1LIfZnZfefZba4qLqRLhHGTsyRvPy4Qs6jJNdqNKj8d1To5cLVVVsjx3yJj3eXNNo+GfZ3GRKjWj
WdHBcBdkJVQ+PSeo3ta8vx3AmCGKXsiz8+ZQqfbCUPl2lXTH1bfUVfY9Vin4XOXhubb4K45Ka+r4
appLic2PDqNOL7r6Kk/Ps0qynog9vYQalp3GRutB0oMYfiTI40cuyXw8H6TNAulTJOHS1xZad10l
+QfuZ1XE/VIOKLFF3rwHW7OJvhpDw5ihbABmilEpiSM634L8WSpngM24azmw1zOUT8BBLGClbr70
nZxbQEm8Wyr/QPpjKhuBXXGxQX2C1BiTNFtF2oZlLgmJcpgP+aRsVR1K89FYB8yuWNDUt8JsinWr
TAi1k78zcbW3phsyHBWoEgw24Mug/JsxM941DI0Xg7IrmFVFHIxDFo2yh5iROFGmadFq/ZVInosI
ieFlrnwNSYW5oS/Mb5clHZVbGGNMn+UKFzcK2ab+Qwxc83tlgdDRQeCBNpaiGjB6VPmRWRBLxVop
A9kcz8onwbHc3mnNY6VME5lyTpjIJ3ploSCliexfmSlG5aggu9CrTpcDT/qfCY0FJHeJ95utEEWI
kTJdCKtdi4wqyZJo27IdQC+y4sZptFx6ypSBff7foNwZWSb5r5ydqaQayq5RK89GspqUdaNjT7sw
D/mAH2d6eDkQdNjsH4StuYuqbDjAQeKBJvUQ4nlecB62mtB8eAbDLNdKr1wO6LzDUEGmJFcSqXGJ
zNogwecoawgKWVNZRGqhvdtNS+MMkV6pTCM2ypGQbQkurzfEj1dPOUla5CS5spSAQbKiootnLcfQ
WWZVx3mR8ppghSSnkv+JlfGEfeUxLuwLw0T8Y6zwl/xOsWyjvcCWMnKarOQpw/TXoJprWZtsHMZR
cOCmTCtKa4d5xVQKlkHP8qWc5QfBmDdCcEevjv8lWFvcaWIWZ5Zv9IwN1AegdkH0uhoIGq4k1pdB
6V9cJYIRGGEkZhgdP5JyTrNGcckN+efRFsXSdPQDb7p42faJEszQmRImzTsj6CerNq8js3FkUW/E
vkfChKZc6jUcoRxZJ+SBv2YM6m+9Bh3tWP5xBOF+pbsp8d7gBl0yeJq2GMOeexaeWPlp0uhTHy9a
/flNCSj2mNHeemleLvQKqdKkJy/xQ7cjv2Pl30mUiYcYN8qsqIPWs80nju6cBZA/+ybl8CmVzSdC
6yOmnK1SSRmFMv6IsN+PKIAkKiBhNO91ExjrLLY/Kq4ia1N5gwIEQhKREP7vTWg8ZVntrXo24oky
DmX9jnVxGNO80+TVwSv/1ez9l7N80XNUbSIpXvVeAvR54qQbzovhax9gcoeqN32E2lyYaXqM1v1I
FN3Lx6cJab5Z6w42KEZ1fTaecQaQ/32hcYZMHjj3BlTxT86vc1kyTk/tJ4ZcziEIEb1PShji9fUq
MCcKZqZ5kXrdbzsNoAyJT1qfqRnRsb3R9djI8pYiP97hg5Y/IyT69ULlYxzbde3S2lAwdGgaXW7y
lJdbybgX3m3nNw72vFE4DCRxxnlIvv15fnKnnldtkToY4b5FatJfopVHI8PG5aesT8sp+UTo99QH
ZYm0HbcRBs7dUHpITKfH1iZcoVumS4AZq2vVtjqKAxqY6mdDv8s0+xJFvWub4rXJaTPk1ILLMd5q
yOmlX/P782LWHnXJVEedSS06w/X3Vd6/uZwJMCrKVZocPXDCdmAEWVTW4T05mPil1PWtnhM+k8VT
0HDkZBjy20F8z9EpgBp9szTHWPW6KI1pMZjzHzP623PUgaeEZVRuY3CuqHrs1xURW/wXW2AYFsvG
vQ7cXcKsl5UGgsJ65LjQ00892zwxcdfoKPFMCxOZa0k2BeKEmOOU3ebmqRrZATnuWRT5DQ4Oqsdk
q1rjfBi7bdS5Wz/SJQ4kZzfrnJVMLLgwP34kVcOOkbmVT0QV2aRbYELaF9L96gz2Z7Uxfwt3kwf1
H89nUlUZeIaadDqBx2B7jVisGAnz7EybXsN60mkDcpkuUNQTtBV3aphXW8sv6egerbB8ThrO8+k6
8olzpmfBuGRnO/Eht2O2C5WVbUpObROL6sus3iYW31rZ9y0KSsge/n+4no92H2JmYr4mGvnW41de
Rxq3Mx3BJjcIgRKJAhf30FR/qXpYlaywOLsQb6wKo3Xh6ogyJ7EfOyJ5TaUjHAUiSVP00WRc8Vxw
pVnFfQ/J0dTbFIx/Uwb1k2OPaG0Cc6OB4fNLvjZlzWi2Y2rXlN9Tm1DTnnEdy5LotXN67cA9OF3V
hGMoRkALzRyBcpPzRIkky+X5rco8uH7vBQNikxp3YyhbLi0tLzklOSlHa8vp8W8UBclSc4YPDMv8
K9zbG/aTG4qtvu95jnG3d617NWlLJ6CKIyuaj17vXuchAYN4gy8tc59NRE/eRtvocxavEU8V665i
O9wFJzNgZmZxelR79i7zJ9Y4aDRj2biLyJtoMvN1dpzdV46rFJqFBYps259wAEcCC+Pl+tftGQnV
rWtfZrY7cZOcnGg4sBDXuX+1Yh1l8Vua6N+hn+Y45Y3fIdU5nKdgeTl74b9Wq2ayLwBxiPq5iHE7
RScSbNyx/JiM5FfHWFC7SJ1DWcAoZvU/Zj1On90lipd0ZP1ne9zHfd3ZlB6QwuxjXzQ4/Vxg8/jE
wPNkU4fj9AnGB8nxQZrxdhR2sO6N19nzVo60uqNTZVtBCQP2FJ/jGhMEr1MWkHzISFCYv3owtR9U
cznTuqGzk8Gp/RxPXH/iEtuw6N66JPuQKVovzg1eqnTWYJAgpFFirZnHMLFleRE5brgVyaflTtnG
c9IvRCAFwXqY13J8072KQx8u3ivT5bJJqhlBUoEsVBg1/wZjhZKTeBZbWbqszGxXW/EfUdx+S+hN
rC1y1QpQOMy+772VTbduDcw8UnJpjAvs+smq9+U7mjasRni2V5qTwxMCEpi5pfAjan/ZRqm3yD8M
Hh9GSmhqTrobYn0S4SmWX9k/j3IwVqPV9ys4oocpkeexedJH+gVydQHDY7Tyyu43wJm9cAB69o1n
bfW44QoJSrYyp+kT0dNRz9yTxzdzHuMcy2vifnaWWW27ajrontga41+vtFHHRsGPnO1uW/gliu3Z
uoS55a2H3vUoY2Fd39f5Hd0xq7/pjyoyZKbOE9czlBxVaTF35Y3LGh6jrbQpLqOwCHN7uxwx7XAQ
Of4YUaBOPKbvQcfdPYNXLhmrbbhvTsvEZH1F3GWtJU1/m/ondBa4JgLSt6Qw/hitfNOzn9hBCmE5
fccVbwJhGCjZMjiXyksYu0QZigzQqW7GO80JHoO4mE7dINuSyAHDltYWQ52yZ5SFOkB38BdVxPzN
H81o00Oje/OtcAr9RrPwU2kYb57uRacpGyiNFfNLR40JR2C6DbU5kBevtb3hk02IhuRq+KJhEgyh
EyYc8+R5c5A1E9sxsK4d7sBUT7ZWMWufetQ+lVm0ncWMyW5OOeki7RSISF7mtD7FKDM4svQ/vcCJ
CPxVYHlsaja1wUqvpoguhk7Npej2JvMn5rqQxcJlRuqJjpOpXm5DHTP8OCAaHG0LoarxZGjMRu1w
ooKsIpNc8sQSO2xOczJd4JXTp6YMNxxYH3WOlY+IolAm6Qnr1/ldk4zMaPMl2j6BaAUOc9lgnH9d
luVjoj1HZXpCH8t63WOq68XWQRcJUI/rnot50JYlMo11KrCqjImPcBA8omOa309hvcdoXQHNqVoJ
4TncvHsGVfZ4Hd3pK+uM82gSWOyS+b0ZfHnyOMpfDmGyb2Pzp3bnFUVX5s7xNIzHTFitJLOWRJi+
sc7zzgBsUw6KO6L/utaGNS98cMDihAAeza0eR0c7/UMLA+ctbnZ1yelwDU70BUuxdkVAvjZvkJ90
uUl9P1t0YNbXkSXxAR16exAV0mOOna9EDdTMNbZWiWDGKfgJqUZyh+CKrQ8OXHrKfkRf5Zx152Js
z5De8C52jvrT35bRVALcF0T57F2T9mfdo5i9m+VODO5TS8Ux54lWetDremO087XWav0YT1g6kSuz
d5PBIa9GdxXEnKtTIm8x9mKg4HCRELn/nARfFEC0h3yX1/Vej8MXlGx3i1vSomx95qsce9TdvJNz
CC0wiVthoRgz270BfzUl09Wz+00QNNOWTJ4kYc/crE3Fe87wf0E7BsydRv2Q9NWxA/e+3OvWeRVb
r4aJGGhwi+hfWm1sp/tgbJlTaeF7x2FkqdYP+b+BBrCVnhCcNOFOFnauIVVo5a0epbkztHiDedJe
x7RcryaWVqvcZscXMaOtNOxb3QCY7IvgzzjPh27Ko1sZjSlvi8jZdehY+c3+erVx92ob9dDc3A0O
fe+dRSOEZ5vW4fGpxT2esh1QcRGUGpJ0HdgbS8ayTkmHVnmg32zXac6VHm2HpjJunXr47+uWe6vc
bjrWSN6BN3vBoXPVnZIy2YVziTRIjtGzkH707LcamVPHjLfSdQWdYmVkULyal5eqZOtjRJO/EepT
d9TDjdYz/eMChNk8YIdJL0V65rptXR4PrcuwyLNDxt4cBJ2q7pUaFZa9YdRcxzimEGC2qjsMemUP
ZCVGL0St7iGJ8L3v0iyCy+MzNKSrPsjDp6HV0TkTi0mD4coN3L7EzEpevKFKuW53FFKrP4ztsNgn
uBAK22dRW4vn1pnLZ9quOMcVz2HFrTmX6SWlzqogV3q3rMC461V2tENRXnQjymi4KMdllDf2Fjsp
5X26GG/1MzpeY0Nz/CJqXVbWU1R8MgZ/6Qfprroq8Dedxrklp610pXP533PfZ7z9SLmDq2HYEZiP
ClmNqkri/zykw8TpJgapfdKYy0ciUx/s+jSph8enj4e8s886/WZ4cTtmg5jbHQS1B78ly7x4hMek
pEencoM/1TDVT+an44j0qQv8+omqXp9iPWJf5udk6leaapYVPP/HWNka1yvZHYYojT9inZWj1/Zw
Gk10m1g5rvm5m40jhuwoLM4Lraj6GQo7vUiSHZQ61z+d+sydZn9F2xAWsnlAUutGbznnCse+9AJw
cs95gtdWf/J4kE1jH7Ose4fO/YvQvnyhfS1hSe1YbzLD4dRy9Eez4tBsnUZ/DcKZel0P3I50Ubmx
GQqoocVb6YUwZoToluPYU9tSr4d59q8FA4Ur0wP7aqNcLf0rYTmqNQuOqWqpW0fSXdbRiWqL5Fv3
l542RsiCwYVrypd4isqLgXXt0nTJsvA7/5jX+7ZBENdOEYoiDkfvjwf0o4dirJhR61l7H5uAVI8X
r/OgFWS4NPszoxhTmtMXIUFtUxC0++/LKes7F2JMaPpTbWTmLca361EtXlDhCu5G41y4gc9qqWmy
ecEQxKCA1a1fPfScSy0V7VuF3BNjP7gM/XzQ4+FJFnn64QcHjyTZXi9l9pZURb3vCc7ctTk+EhIc
GGxrHKi4Y7Wnv3sjfZHcNTdwN1FnjRwRUkNQckjKPQGUBiYUE1jUvBuiQCoNjUrhAxOgnFuA4fZH
tSxYEB6irTd1hmsqnV+GFTaNEU2zGIyCxg71TmO9JZ4ZnlAm2T27SV5dy2rcsH42jho4EMYt9eHj
wUptwugT1d9eklLkFLxrkWc+s8uPXs3RI+atB9eyNFBit2hCM4/08jDU1t4urlE0/LWlGR4pRe/W
btPmh6ps/+g6Zz1pw+oQzYBlnqbuJfeVbwZCnCeBkiWzLqeDPYjkZI7tFoHZreGOeqMyytry7zU7
uxu6Z6VH0iL0rbYfnh8PKZbp/z4qyuFvqRM7cBo6ad1Uxj9ks+BKubbecysxDj1OMBbnVnjLmCBy
Ov49wM/81X3kngZjnWcHLBGri95vScQmu8d12HTxroSkxha1ntmbgvD3mtq5S1j34k7aM7xB8P+O
wCuXIaLEOvQjytmH/Og2XKF1v3fYT7hbVqr5VqN2j3KAHuK1pGX1cXEY1FVhHngSOXrfGBA5QmfA
TjqjfqLXJl32o98c0AXAlyb1m1kIICafBX1ZxvFHoEfxRkZywLzTxx9u7H1SlkcVjOpwE6rJLsyr
5mipjyIZb+g5S28h233OqqtP143aLbi9vfFd2MNmwiKSepwjdi0tqxPHX/fHg+Xa79S1MYRRXyJH
xNsZYX7Cpe+/v0CKYcbW+4e+FU5SuWtfNHpqW7e52vT0XZ2YxqggtX8rWRy0vPyTV1HHsXUcv7bR
qBwI/b3WwnFh8p8cNSL4K69ORlYHDIaGSrd+8O5zXJcZf0UIQF/EKRC7tMebnVbzpZ84mdH98ktE
U73yKVtcy8T+l5l+top6DhSXYoTuCNqMla5bO0uyYNG5rgIm7BzabRru78xyrUul9/q5UA9myqwK
eycf2kMRbYjooflSn/po+jecazpAGeTe+xl1qMcm7dALFbpyqzuhtAQGhwYx6nrTZVHj03tYO0aS
GM8mIDRyLJ/jNxVK7iczPj7+St+52Sl2oFR4OZTOO7PT99Izmx/81C8l3QIcApwdq4ueLVsaO4sC
iqXvBs7CAjRaz4KpzuMqBzMBT1Fv/AqOuYruWI+ynQVOs4trX+kaLKrRmtsQZdORQTmKzbAZmtN/
Hw50E6TGaJGJjODPutRAJjgZuzmiMcgoWZMbgaGtixymuMqE8ZZpHldarpupxRKr0NOt37h3DiYS
UmCcHSLmzt4bn8JZ1coQxyJZs95znifGNBfov7Mf1BVS5the4ozubmJMDoPOHaFvhx0q2HKdllqE
APtTT+rucmt5Y1wc7jkrr6p/ktZE+jo341J6XneKBjJzQugzB0TdnpaWN8un5yzNCFgbZvYKEKIN
2i3RJlqnigm95NhB+7HhXFsFMW2ft9+t64w3rRHMd/GI8aLrQGSaSB5yjvRp82wP5WD+2oSX15Fj
6UdoeP2YcdzRGHZ+6WkNXCQzK5M0qfdoqSki1xxjW1KJcno8mFpx7CPqfxIuMRzuBM1m6pMPI6u5
y8HCMb1l7s/60TgWFYN1nbNKLbLXGdGnJZem35pkzXYe4msiUm4gQlxnS3L6bGrHqte9RZNlwbrW
odNNjCRPk1dsLX04s14dt5YzrBPY5HPq2jx1XOcs6NyhM5LXOm13lC0Yn1lIb7imu3B4HPO6Iyzi
ELf4bMO+OpMR0PflSPuKN9NkL/uh4lhnSl+iQY3SMkNcig7OVtPG94LRyE9hm/99oL6ilQxB45Co
BsE+YzPDAO6gu/yXLBrvHfEzYHVYyXYeMuQoJPPc3kP9m5vmq+/wM8g0eAaS30wf1FNSV06/8LFh
N710qmr6GG193xMXjaCQZkKd3nCuE/e9CxkNsAsYz6xvEUKrIplEpogiDPUmbjPxPBojd0jjYIsG
/WLjvtnExthBus+WE9PdlXAWkRuyuhHT+2wSZp9xH760jtleK8p5Y16Fz48H0ipPQ6rZR3xNHnyh
MpX/f4vHxwry8TWQSWyi9q/sjeqJNCdpRLpM/6S9t3PSON20NUX31si+1RHxW6TIYt/gt8xNJDjF
reFam8hEOuGoDUDP5eKS6u2PaZQ8rUpZ8HgIJs7ZJ39cWr01XMeJSs/EZhPkT1LcNAw8a780j4bh
RseaOrxd6FBPVjDX43wpb3c45aNngxagM9c/QYDhEOntaeh69iGco12iMDLoco1PAd6Yr2RudlHN
07LmzKXZUQw2rWIAdGUO31P+6b/mTYLPtot/ClEiw+UurPe9cTU9jcPriAEG1TwXMrD+FpmxahUw
9XXmdDT4eDF3QFeG+8fKstKikfZPXmnJPPA/7pgBOvDxNyQP7cUbmmARGqwElWp33+qMWs1uatkI
EfKZ6oolmJIhpbz+eiOyd7kGOduUenlua1meBeUtui2nw+MzI+0Ovp6l50k+M6Jxb0lnBk+aqz2P
wNtm7FO3o1o2qBExbnUehWs/7ZyVVJ8+vuZjsd0MvQolT8q3lVVUxXRJy4dsV74rcyq2Ngdap8dD
6TjlQdXHRJEnT0171SLJ4g4a4zh1rQH1JAxYVm88+rhA1xJ31soLOmsPM8RrHzmf6qWZind+PZyH
l9MXKmfBuzSjLLAfOAx1OEweHJUOc0oBBNu6L4lDly8TvS82PiY8Rc9sJQMVQvxFw66eJvih2yg6
uxjIcppwP4uadIVuFMCaer5tjcHb1abTPFc6Uj9iruZKVABCWunlp7iyDyOZO84kvVOLbNpdMB6k
x7cZCdMUQ36dm2NAcvLNojKWIMX0RcHEsA4rum4jMdpPTuW/xsRWMQ/MPmHmzrm8574PNGEIDh5n
4QxnZsaXqY2Jq3cO9Vlp4P5CJFLnbYXmkUDbByASyEbWJxsgNrarfczwq5l1lImB3DcdUfHay0iy
GhYtV7m4+F044/UUnH6PYXzht9JyPC71HRHYW+Ha4dmQQbGZA6NYl3AZm8jJ3KMkYcKohloBmKfp
y2o5raextbumnEhd6eO620PXfZdVcDGmtPoSRs+NnJLW+2hnKEeyaToVAaOJwBPmNpwAWKK2ogEV
b8mmHPzu+vgIO09/jfz5hRjacCgl407XSXACqOsenvzhlNcfQZzaF8kIcCec/l+Y8NljFvD4ej/o
lL0iHyTDVEjO5MCZdBrnoUSU6QPKp2gI6v3fP9KG3l/rKFNItrvmwQbEe5hRNHWFeXxkxXRnYWJ4
a6pwOv7vw9xX/++nqNzZRHbYe/77KzF0VOXLBk8+s4rHt/b4Th11TBKhBV89/qCjuACf/pQcBxkc
ZTn3X4bFdSolYMVhTxpvQ2eOjkHdTqfOqTniJ80DATU9zVkwPuWzXJWyi65B29P6OH+XspVPocmf
j5bgV6nllFbyF0U0CF7BJh4X10wPHhK6pRXdJAf1p1I9xIULFPe/n+cQgL6TXTXC8N+G55JdkHXz
1PpMN8e+qSBzIbDmaF6j4/urG/ZLFBO/7bmNbmJzoCfV/oSTIaxvw6Z4uo7u1SYabyUbXs5cpX3K
zqUZxxuGB3vNsZ4TvsswfOrMqH9ptPEr5oiirQMoQbkJuaGdXeF/cNyubWldaivXPvtOEm6RGnlL
21zRYjIvKzvVdnk2Gi8Tclr21BjTcxsybswcBPflif2NWoolbMswsu+Ngd+8Z5dfQzHijWLfsQvb
FqDcqQ0qOdqfMsjoNEo6sSTbstfNzFsvcw2gGnInJsejdUe9ZLVI7WS2oNctOFl4xegYrNlu5ynm
Pz4DpNoRuH0LXFAT/CFiNcQsXIehOqR1eKsaouKVEWkrk7lfJLv5WBGsy/V401Gvt9CpX1nUbtSg
pfWu0pmx3SDB99353RMcBwqL88GkPjBm+2fpHGjbWTsuRBu+VXlmcM2nqKrtYCjdNl1Z4Sg5+K9H
thTOprVHnwCOa61QKC1b5nFLgq/mMoPFqTesbkDRI7LlGgfaSXb4H8bOa0dy7MzWrzLoe2o2zaYB
RrqICIaPzEiflTdEWnq/aZ/+fCzpDNTSYM4B1IVOpemoDHLzN2t9CwBqyQhsif0tymun56eoZUqZ
GyDRK6PeF2H64XTtNcclrSXebWjWLzEO4TvR5hfl9RdX1s66J5+DGVaFH0IDP8/wAZAAWqWOWJ8J
xz6y9B7VlhieumWFYrXIgAzqqE1LhvA5meWR7em8ChEILs36WtTT8EjjeAX7PS/TMybqYniwSvYo
DfBuwOSeUPuR6iMczzJBxYQF1T3FM08sqTFKazLlz42FvK/LzEsavzRl/lzPLnMJgTqtFhKIrDgX
dhje1zWL3YLtDeOkE3Po2y7AL0Ao6HB0cx7nuGSgO06Wz9G9XJ3mKohUT5iKyhfWsfAJ1/quJXmX
SMlAApvnEp76XBPDXcG78h1RXdscSbQWqkvQNp9lG79r2BvXXTgUexlJsLOMDBAsj/G6beyPMYkx
K/RN4/fT0OA/S4xNGm9RAAMjDvLPcPZOXRWj6EcXiRoywNZA+sg6T7kayR7Zu+6P3U/fPOAZGRjy
u3qvc/d1ZEqGF4rZezPZl0wM8SYNlkQbw+RpZM2YteqEltjmVYpfITTZHU6Ba8fCBO18TvAdQS1a
MPijPlPkh2COERQFBwQrvlZ3X3UnqjuWp/zAaTqh/FhTJrmYAWr2RDUxWssVVGjJUavJtO8y1JsE
np0abn/UtqEEtzAQUrkq3Qjvdse6RK8haab6hGYcUcjiVH5yB+NuTEWxm+L6F4zehKxtoCOWCroN
Gt1yE3Tbgjz0G9iJ7B47G0+X4W2NSnx6ipEGq2H6qyGDqpn2e6z3+XYOU79r9JuIN9LX8ihZu0BF
cFvAU+hk+57W4AiRsaN5mV8ao9y1+eJ9fO4Lme3RGZLgOhDH7nXFgxxke8iT8Cbta4gqfTVuWosV
uUP228w8dVNlFudi/6AbAcl1g70pg/HVUt3J6/Pd0BB82+Y8/hUoXkKcGhjaGFMDNASJh/pLuMME
j0DT7sKDpaJ8Fy9x9nU/zsDSop8Au9QRyVSxIb0RYA8ZPX0kzEMqkHfQtPkM6MgsHhQ8CYWtNzMf
o3HW2I/aW6NsUNBERufbY4/5VdDkx3JbWd6l77WdPeZs6tQAOX4MrnWlk9/aGRLZGxsTutWbyX3U
AqriB0gbONa9Fuef9zwNXb4KC7xe7mCvba978wTtWeudLNuChN1iAC7ZgXNn8xCPNTjqBNNXWTgf
9TA6ZJCKfV2HOzE6lB9jUwiAAREKpQmFt/TkyQ2Gd0QzxBa51l1lgmkfQo9dk8KFYLCzw1USrALl
Qv7TYj/LWzpXbAEd8qtpNJBJmXWyzwyTbE2CmhaVFwJAfMsJsgGOMU4MqkubJNYs54Jw6Em4SSb8
A1OoTkrJywTE9WJ0/TaZdD80uufeM5kHEkhuWxWYiLq8CYDnb3RHjlujMIityGMcj8tIvy/ZDWWt
idN7YJNrZ6Q0SxZ3a44LPB7UE2gr8cp1KJTsMD1GfVWfWd69qqk/TUWgbTVVvbvsYsh6KjkNmCuk
jLg13KbssWF1MxKnef6Vp8ldGuFD62ZXoyb4UJbNAqdyy41TdR/Ec1TbfCpObM1309A+mG58tLSQ
ZBxp1dtJHXGaoiidmDzDCPFOXtM9prnzWk4kIBv9Y9XWEVIXiZIoc1gTqerOnWfDn7UlnzyvfjKy
YJJEC/xUJ6Tb6ze1NuE2JNhuzUhonxcQB1gWU9NNy3KENqeMnVs1OD3uyVps3XTRUSQ2UAdD168S
eSyZ2vNmjgeWpsm4daSBi8FKdl6p44PlWKa513gq4fQMQ5oBkuWNOshOevw1mShxNBwdfaG597pj
sIHH9lHOgo/sa87Ju4kH3TwRE8XYqcbUjy+T3LcJIRwFc+HR45DxBdqElaqFoh55fmP6lR2+ZBEa
2tB9ijWq0pHZGbdJMB6KkDeFcqwd2ZaWkfbWZJSTiYcz2ErNb/K/s+ymisbgQm6RHdlrEREqFEC9
5fF339YNHW2MZyKXPvAwRGCwWgUDGRYB6M1jl2CdIY+If9frQ0qKMfeizmA8A+GjDS+lrJsXeOGP
WWc9RJ3GOrsH8FtoJp7R8DbK9Zkn2XTqChTMMmGH7k7qUlh5daEelfgYvfagYafSsC2i1V2WpR/m
kFByQNgB3NEFlPzlRyXm6q7WMeippIf5EZLgOBQMMrMi9/ulPzYDRQw0+YGK+I61NMYPL9bvU6Vu
ekKDDqE5vjWwjrvUM/dOpL/ZDwZYtKszeqgebFhG9KQ8efS7Gbn5xqnlnZYaqzGfJWtZEBXx2ajm
9FiHXFNtE/smo7N1FsjFUY+9MurEFTbLvnpXdqPd8jBeQhRhAUQzQTQ6bUHV2DtU5yjfriBdjQ2y
ZU6K4LlSw2mqHesIJ5rcHb395Fb66tPX1FWNn2kAjsMBgALMa4D0+DrRJyRB33EztDiADYa9edmw
tU4BrzvZhoRegq/dDpp6NUpcawXLCe/HKLSXvMX731jtREpfsGCfWAf1khEtXkdv0xkddpq2PccL
Sb6xux6zXP/TcxqcMrRMldkDEBBs34cQPTv5I6gRzGOpjN1ciIdBckzZQeAuMCDHjzHF4+enXjPd
Bu8NqSUpsjKU2eZOQ5jn2SOKZAhjKNKKbZkW1qmykndd4/EJtmcmLGa2xKsywFwk1m2QRM84opOt
XOA8ggzVqE33HP0IyWyWQoTcbzSJ0WvaWrkHTrJ0jwwxiUCmabKysNnGkx2jhIqOwPJR8mGMIE5s
/iQxFelFw4Y5do135II6qRPdrZiIIY0zWIc2BPBs8N2EXaQm0AaP/f2QcWfaOQnLVEcu7ILYe/Lk
midVRXGMKDB67zOJlDnpiQXLCPIux0NW9m9uq9YNNN+Qlc6a9orUOIXmPMitA9KfnAQj4HjIxH9V
3S+Qlotxkr+zMwdMRHrjVLTwiRqDmDUNcSfYtJlzuDR3eT8HByKTH9C/ILqLvdfE1X4UASjbJHbB
z0C9DggL3BPf92uySYyw8ns7iBYVbYz5K80OjZnd9l77w3D3KeL0xIwYBNv61FSldq5t0BNZ9QtY
9r6X897rPfgdksCAvKLyEON9X81q2xIinsX5hOkx3sGS1rdYAHLsewhFUvRATmS/x6gMN1kQMfjo
n7oZPGkVmg2aBGYbXRjJ84yINawaLDBNBuN4Kt8zEwPngN1/gIFSRRC0n2Zk+cWEMHHSjm5x0GpX
31lOuYSely+kdtzVeEZ6tJUnNaevsPd0Og8Wmd40NyujlryVeolHDu8cU/p5Y7zNkPt4FiJKdgnj
Bvp3afvittZsrCx29UQNsw00tQQnuty2vHN+MT5BzhoWXt87OgHj3or7j1DDwSscZJSxyQHOCXnI
ersBmBC0G7HUxIaszDuncH+5bY4ysb2Nc8X4PlfBrtQcdhiZeLPHL8FcOdHtl0TH/mp67kdTVhuw
u7/ZVo9D3S1a2fDR1Qd1wG3I8mDAEjbby63Q+m1Pi6rl5sEV0wMAhRWw22vAs3adLKrDQZnk9IQP
Egcxci5AgnqKiJpOpVJIFCeCkTeDOchtSdFMVCQL1hCda9M3O3KosF5N+B2QnuIpTHCSqN+JfxHS
beX86LN7nLrsoasMrCytvOlQF+hMFbFAh2DigHwD3rHP9onf17Zj27RKeMiBwKA71CQ1vofS1yg7
rPOlte11mpguLWs/lJWPl/xBc3HYYS9j+95iiGU2S+Um4BPoSJgME2pJGSPBYnZoJ/1AsC+Sfwy/
uQd1RCOhGArQCevKhnf/V+zBnyGx7l3r6l0QQhd0MKSxWHhiKUiqBw1dH6OgruYPOlySSYKZ72+y
o82gt9uEvCFr0lWEhvtWxu+DwneSxseobd5UTb/iaC2i1Cz9hPDjriqIc1Ud3XjqzM29c7ryl9Hh
3GKLeo3d7N3LdHpFhVq2m0kZReTOruIjH+tjmHbn1uoU8Yz9BQoGNbJRP8ya5VtaiXZc719C3Cir
KQl+4nncpxFnk2twseAzhi6+csj7HDzrEhgU7JFucVCO5663wi2pmsvZ/OlEsd9X51l7EA2jIsMg
NytCVD6m99XgnQk6PpLq55I9Wz620nnOW8Q+80jpurzqOlNPNkCEnHFS/Ml4nNzyyYD6pJXP1Uhb
U1tPWqfwHJaMSwwx7HSvb9l09KTRk8KShKpEALNSI/sP1yjuo2kaNjwfjpDD/do6eNRJIe/uRiBi
2E9qftbzptgKnpN498z8bmJfx53vV3Wfr6blAIEMk1AqWCuzEYSYo0jYVjjrYdrBYBMZ1rpCPmkR
zk9GaCtPGfC8ObHPHVhLs4Br6AiqtKlmMpkvnrAMa+fF0hSRgxWWcRVWDJ6d6jp6aFHrunuvIu2F
qUC9DcpRsHM1v2znEcU+wIGOdwnjhe4vp0UBewx0eNisO7xzi42qQKUbWe2eceoteqKvRW8TQpTY
FqYEjachcSQiz6feMBBPYGRsRvt57rpH9B0A05zi0dHzcxYFt2HN88gRH2b044RtsukahudRHt2k
rIGBkLyyvSYsO7kZjO4Mx+LJFMTSDKO9NhxuJwxHy3zG+9QaTJxJg9+twV0Mt9ZgQelCn2MnR3ow
l70e35l4gJgtDDt3Eh+WrR5H3A4zvUnCzFizyvsohJ3yO7M1LyBsiCb/cLXW2w+FNDgJ9Q8tZjWT
slfeyIm/qTdYX4xhKrLJcBEFCQFOOY2jw56GS4nY9qAceN5QgRbafVTwEESjU/om7cBK12dQ3jFm
xH6dK424nyF4NQQOhbDBMFM50g+QW99SNx6zor/0tbXXclIvMu/gOszOq+FX3ohbA5nkBrnkDTiL
q9lNGyZLj5aHMy6GI0K7TD6t7LE6kkQPXBQOoOHmnH2gQ9atzZLSLpBqKdPYfhmwGH3XhApTZyiX
u0nWO8pMY0Z+4ujNTWyDFCPccD9lVO/UkBNe5spb69PbgpgxbWbT9oiSkeLxcQ6LL4wqDEeTHvNZ
plPgsN9XALosWF8UY9m3nOW7nqlHmjpYDEOygVt6DpoWg7GGk8em+cOr20AI4arXGNOSQs9tJsAt
TW0gbzKaIqLpwff7lW7y23dI+6mdHe48D2/HNRPaDxGlKQTL3UBaL9bomHmqosurtOQuQUIwuYoh
gd2vajlZm7Ywr05VfLIsqDayjx5C5IshYHIOodhX5GeuPDc0Dy2claR1XpoufavQ700sNDe5Qz79
xLK5Q2VDaiOWXXJpe1i02KWaEvSNi0xJjOiBY+zYIOYgQk5VQMUTPbaetEgq4kYse4dqxr43DBn5
TQelIXLj5zgoCIguZbX1YvigYnCYJta3sReQuxbmk5/OXJAZcR5DgKNjAkBS1NonG9CKH7/XIrkv
PBVdapnzlpC+hFZy2EDTY2MzZWtrCPxx5p6jYDjMXsg+SXPZGabdi8jL8IyaCoQV1QukQX3h/cjR
sFY1q/LG0a42yoMjMusFTdlyinextza955iJlA/OpFiVC6+n9n5FDbJbGgdG2aP8RsU/rxyerhvu
9i0Ko7WYCbrVqqpd2zPDztnDWN6zTQI4ofOljfduCdQRcXmFvV5jFkcxDdwWoiX2PZ8zHl4OotMs
yGM4aDzr8WHtDb3f17iQ1inZ26tAnGfXuC+AJpBO5+0iNBW8bGdAU2T2SxzBqoDOAEGCohmxD0ef
7VoX2Q4vuUkh3+Vo3jGDYMpOmQVMMaOt2vW+ED2BhambE91occzL6ZHBX8VM1DiD3v1VFRPr7eZQ
6VN/LRvtOOiXmnsna125VrOAbbfcrm3njUfRmb7UO543XfQcEitmqadh5Opvsnq5em8iI3+WEZg0
1ToNcmQBuzKN3Qsen36l40zyKb6eSzUQmAqhUtrza2gZTBbsYNt38t7RQ7R9pF/0OShQV/THWRMn
zW1uCq2XK0+wP04mWi7BlDoesGRMlNgT1mYCeqJrbouPgFDhNcfVkVsALajVXfSuvDeEUZ7zPtzT
m5NfOru3ep28S7NmM6apBYtzhz2hWl6tYtB5TJEq+MojpRQ3FAHcdnYD/zjC3Kx9NAW1jef6iJEI
f+WdHRsdMBYsUzk9DY6rDvgRAlRq6wQazKY1KPK6LOSgthNrIzt5sXEXANcsmSPbj82TlhSLn8cd
gVfnZ0HWHqGbPZdaOPqNJ9nujiDPQwfwSZ5m+yQjzZl/mja9SWqXGDZM+puZgHcu1RrfZmbcIQ5z
EbqPb8QkSPaPWxBgfhFZI6Uk97YhWVSODC0ZmXCepjLzB9UwctEgd9UtzUmQbundduhpr3LWfoqk
9EsDpCcPmwT/nbMsEaJT7v5ShRYfmhbkFyiflaGF0EEdFPZm5F1Qw0cslnmnGYluDRufhLALLJ+5
4DfniuJutvpoLVx3poJd8nsjhhFOWC8RZujZMVSY2558pWBWNxM+KVmICrRY+1LClveDeJEWaUel
nJMxkvNMTJ8vBBaERNfmY92a6EuNneuo8M51lzTwmBIr4Vn/bknzdgwJjM/7O3DUzSEy3ZO2VL2A
0edtj8WccN/h6o1x5s+ttceL1N3EXFpJzWS9V5C8QxEddEv/mWbkNbok+FATiqdqdQ6FYkhkQxP2
mDQYap2W4Zfd2iR/EggP9c4JNqVqPpCDMJxLWGDNJ8ty5bHDSu2GxVX3zJcFKE3Ak6Xz1DEtZ1wr
goSx/En+2M1K3/dt+ty6oXilAiTz3QuujW10N7Txw5kwYGOTNekzS11BRvjoHr0FIGQND6as3vMB
++fYfEGqkUgDiF2RTHvY57EwCKPwbHWvRqZrZyuqLwCj7V3SRmwVqorD2yASN+UI9iZcGM6MZSyN
kc4kcNen17JneRO1xDMlKHs3esWWvTDLS3EvlEoPRdpvFDsdOluwQ6hm5904GaUvCOriXFlHIcE7
7QiUAYrnqcyab7PoC2wlQ7SwlHBMQvTzXeE9xrBO2jrnGWRpzV64OCdQlfjeQGXXW9ZDFVu72HJI
JB3jncfYsZpKeZtB6njg3gIc2742GkrmjIEpsZooJb3ye+TYNwSjC6nrbAIH+oNO6xBGFiPna8Aa
uQ4lm1BQAyB3P9Kufq5672L2H04lblrMzuFU56826DbasYH+1Sp79tz1/E5g+aG34i1IpWltqH5k
HNIfDRjCp1Q+R8pOjjIs7XUNdmWt8JeNCRMR8K4ZDlFAHhOMqAlrjGLU5Fa6H7eNP04cI2IKnY0e
RXcySR7AkNu7xkboOWKIyBQDTSfEW103zYs9tNGGXyd1Z1qdtHrRtlanNomshyGEi7A4ayxiNgk5
+9Go5WyaOt+Yzy3boV1pOLdl490MIQNhvZ9MUqOt+QDQhPkwaBuoCyGoMtU8jsqi/lRpshtuvdks
Dn1Z/hoy4ev6YNxgYTY24jfqUlLb9eBZMCptOK5AweJp2lUtzpIwr6+p15XPUCrfwo1uAs6kDUIA
y5A5rIjAxOsYOR42Q64o+uwPO4Q7pZbmOuKojHTSdGwjuugAztfKGdbGkTwsmosJRJiNiUOx40eF
F9/GksJBNnq45uH9ndrOW1An11Qvi+3EMgKOav2oM3lD5JCt4R4QXM2OjRqAtsc0wLt4vkbFzlxm
PLIgsZtHJ1igAhM2BQgA0GVaJPnTRqrJwrUO2EIz0u1oNY929u3Wg3XLXK1DZhnPGc9BBICXQbhX
hLNnacb1ti2+KuHJbdstUhqOkpwyDyMfp5ksyyX0tmIOHFyTQb2Nof5USJsRJK1vljpnDT9aCNC0
JkSU3TqjauohEJHsKDgbN7J9Q7KCQxw1/mYY+q8OmI9v5NkzQtsR7A+3l9GnTzMpUFDy1kGGy3Os
sn1dDj1eVirmcMr2qstuE9sVflMtUitkJSCeu5QDxWz5DZF4ulTH1VYUyYG86UMu2wB3jP1YDd2G
/f4bjchn2FHCzq2ttsJYYuVr0DcjvAmTvYWj5M3YxuAkxhdr0Te2tfcZ2OW3tYgtHAt6bcMMRDSi
Z7QDm4L656ecm4d+LjCmM16pMvjT8HBiCIE/6PSxCnbuvNJ5OjpC25ZsHG3LuhKZVoo63kmLEt2t
3oj3JUQY9jw3zZRX7+jkP5GsbpsJFKngLysa3V0ZxYBGUnMfR0v/lffal15bx9iT6tKPu6IK7x1n
3PPVtxpdx6YIEhhoRjz66HQvFfx3rhqpwY1gcRHq2iPIGW89a+PWbTCpDD1ZbpXYYtE5o0HB6MyC
C407udwWROYeJYKpip98WMY+CqmAa/4EvfnVi6cG3lzP8mNrN6C9o9azNsWA2bvR9C8vRUArXLT5
tTmPm2wWwyFBDOB9J/k9voS31MxaxjuncmBJ62ZTsq8xCjJFAgU20hxY1HijsC+Ab3vErnUzHyFZ
CNY85HAU6WuQ2YyaOLIJVLV/Rg0Jr0ke8BpJ+6MTi1eL1QuCB+vWzhIe3mzJkwiUKbaUiPyIadyB
hFmV4Rr9zG1kpsSx/5TOHi52vNWb9JO8RlbKdYeUYnYa31OyZgFIg+1C0Wc4HpFWbQJFT+mBO0Ah
mm2hryimJ5GKU4+GeWYwv4s8LGkGUJYQeTeiuviLpdcJeygWeU1o60FzP2vyqQBo4jMLFf8PpSbY
lwcdTkc1Qh9qumWkaznbhJRZT0Qvje3eEw+xnSc3Ohiqui1QmPR8HXnibElDgAV2WXMHJtEbz/2R
i3BGHkKPDg1w4DBIAKO53jMQ4fYcRJzgeqMH28CzrnpNkWE0/cnwCGFw4/p2xiqyjQmlhZi98Wyt
2og+4vglkcbMnHch71C1HnNnJKYXOV+J9WIVs1phb143ILLRfuwip96Qow500IZKgZwaGGUK6W9Z
hHXO4o0jLdFwkxOWY1UkPxynPetgXyqugaQbzF1ErnFexMC12ozG3sT93EXzRg6QqwMaIWj8iw6u
/2gB1xY4ZHiMB29pgcfCQSNsEIV07MMN7b/nK8VLtHusMIH5k4mQLIB6etY6fok10nEAQ0+ePuJv
LZuCHVDJD3SnvRrSq5NRNvYoTsZhQpIYsrRF0U3kbuWcpzHbO92+0j2y1Omh2ioFr5R2wqfTC5FD
6L/QkGIhjJXapBmJSRFRPKcysK42SqF4wBWkTPMrqJhw4ee9mHqg7YcZ/5np5GLjTMVwxxhLNeXJ
RUNoJ8ZXyh63C8N9RIjHymECSZ415EL2O0cv1CXp85GkLyj5O+kPQZLddBWK2YrXXugTYqLOfDOt
+m7qBsMv8JReZ2L/YGYcosKcj9kshW9NUOdwXytdPFZB2FGuR8N2Guv3OmzzfYy80K65zimrP8yA
nAKxaPXb4paVbX2c4/LdA2SMO73YuZH3jW3+dQZ3miTm5yTMae9MsJR0roOhT11WAPNGt6e7xuhB
hzEiKGuZnlqZH4KbVmTunTHMp6GR4UVi7fIxumabpsq6U1XJe/jQ7b21QH4mp+FxOPeMyQd7aZkR
F1B0nkvpwfrRLWvr6oXhC10Up6Yka03DOFgUnCR4D/JdKS25GylTqlxbzyEalhkc3LaKFq88xdNu
rHF8e+4wb4a2l5vK0Dz66fYkjcLZ9biYfY3LfWVqS8VkHRekHbkOxgmQL7AJzI5rFaPJV6LaAdX3
VgiPi5uhxQfYHvm9eWtNM/g8s7A1RR0Se9LX81w+cOqzgWfHIa1GHArUyyvX1qHngfNKyfYGDhIf
a5MWTCD4WlkwQLvIeGt4kX4vGOJqeqyfdA2dlTGn8qZCyxzEVb+ZqRt5T26itA1Odpw+J+14TPKU
gVMOEhawA9Ea8WPmsjgck/wDktl27PtdOuX3MZJ1N9L2XsYsopNjeevW0JW8aD3Y3NowpnBSe8O0
BbIGFnhkhl1Y8F3s8afNrEvSwNnukQ02QRHvgiC7G0oQdoL7YKPH7rceVufBikyY1NlBmuV7CR58
7TKpxp3H8ttB/WAo/dMJjAFkVso4RG1jvXKQhveGP3YO+MYq/HHT4iGb2ZI1y1LdpNSRo/fsRfFH
IInCMXXUdd7IXVGIhHyfLkbpwnlDfAPAsoR3E+I6O3GOxlTTMVDSq2joazAS7gksADbVJ5KDQlxa
k6ONYhukSyMYStuEOuHAPA/h9DBYMS6h6N0L0ezOaQ5TM/IjApN2DgU8KWn2JkB1q2wdMf7k2sch
xTXe6uNFlPUJUiLqHPSpHSvj/z0EzPq3YDciGh3Htc0liJAQsCXU+Z/y0pjK9NrvRXlBNfXocR1P
lje/TyitV9jiTyVJRzcisb0Tu6rG12f7nTKh30/c/He0IQ+q0stXpaFUSg2XpfQisyL55mTBl+Fp
ghlFU4zvtUpwl8cPstHEPVhamzO5KS+msABSESWC2b9ARpozNp5S61qEzGuLEmIQ9JZnmZglmxyk
2RUCxlVUjLea1RXrUuj1no1We1s5/t+zYWOFKSo0CMdeWVN6NwQo4mpvci4B3kj/f//lmf8WxucI
al4HxLdpWLb5rwHRJhc2ahwN7ZxV20uwjuMHZecdW5dlPagfcP8CYs7cbKaqRfJQmd62QEpLgTkd
mxREiclCDy1cuE21iE6MUL+1Ucf7pkkJzAghGonYOiQV4RzJyNDUbBGqrbuyqjY1wKQ72dUYpvVx
5+WWdTLLjBDgwWGvmofeoztpGzS97l3djfXWBZD9/8hf071/i/x2GKAIYRrGEmRpW/9y9aBZBNFi
ItUlzQtHTWnr1zKITonSohfJ2pt5YcheL2cnX2GZeW2y6HtoR8RBMe26yOKa0VVBm6QBRvZRU0+c
TcV0k4JuwQUU4qrqJNpUZoe/I6Rn+GIoVY8RkTN7jPLtXWTzh9GCf7NKECMp6TZnKot3syk+2mZ4
Bcq8gAFbYzM2Q413l01OZyRPg6ej6VPkuOXK3nii7XbzVOqPStPt7SJP9EM07CvL5OFqVkb5kCXh
A107zR9DnrMZCYBSHH2r2KnCI2yrjB4GGL8GUfHGHlZOTUiHvnxjN8Ayq5JMHBD9Lwk2mHiqtIV5
B54mV0COpkCJW+bJ82HsJcVIWQzrmj55iWbu2T5ADpy7kBl1RfGXu8YH3F/vViJz9chEuATRdMwJ
f9jXOtnN0hw9lMDhW2lFP0bfu9vRhZbVZojswoXwXhjkl/8OZM1SK4W43IN60TQd252u3zSCWqyB
0ARfZfEr7X/nTNYmgNTJIYIg6LoY4L97HQNgPiAPyptIssAB5voxEQk2be2FQR/BwMFvoJ9//zEW
tn7OPXE/ZU70ixcHorzjVDWHp6Ct7M2QwQL6HbBel31wKtU7kTw3BgqoPaFf8Y41jvcObJWSfEKu
WjXIEeZ2a1TcnH7oGOKjA12ytmrnYhLTesMWCD280d6yIXc3QySPyOnkSa9mFNl2W1yj3kDj01kf
Tjk4FPbsYqZlocdY/cucRn2nejFueuhkd3PzCTH1zPWZE1pQzBfDCCvfqxELgBME9VbW0V3ei5e4
jFPYLuCNokW00CylM/s96JaQMi+uje5NjCwwW7N5TOd6gU5WLXNI6ONgQ+pfgiMkTcabevFCzxNS
6FQjRJGRy8qIhPFktzDnJzTXmzmCuSjNuT1ANCuubQ80usJRvGmcRNDk9hLlPobBwBpYrYRDih+g
Tre/D7///FN6bfu3/+Ljz7KaGuok9S8f/u2xzPnffy3f899f8+fv+Nsl/mzAC/6o//Wrdt/lzXv+
3f7rF/3pJ/Nf/8er27yr9z99sKRUqOmu+26m+++2y9TvV0EK7/KV/7+f/I/v3z/lcaq+//rHZ9kV
avlpYVwWf/zjU4cv8qdtDrn//Oef/49PLn+Bv/5x+R7jz/LfvuH7vVV//UNz7b84hs5S0HUNHhkY
4//4j+H796d03f2L6UiLpD6pu1JaPGx4Sqnor3+Yxl/Y1zrSdZaQXMe0SF9ty275lG79RZomcdPL
7JAHkOP88X9f2j8CiP/+nv3PgcTyz0m8UjimYZq2AE6kA7JktPnnaqChC4+LgslsmVcmcXQLCAhg
AXnOCtOhyZreuUaONV4o5Ka//2H/97+ZJtNqjAq0smgGJjYI/Rx/RhpBIDw+uts5M8XRMwHsCiUI
SLeCJ0J0/VS59NqtQT6nXDx+yqCeHPJGPbgYr66AUZi8OB6NMnJ7c/mv0fg1uH+BdAHEvcnSlkCN
bDwgCK/enLg92nD1hRMhJpGwJXadA7I89GZM3j2rtnKMgWQtH0bdeP9P7/X/kOisiz/nz/Ib5I1j
ZO7YTD/IJTX/5YkYD3EWparqFwX13EH2LElN0pqIgnx09wgY8ksdVGAPTNYaplD5NUjT+SbPY/LV
aZV5TDFtPtp2iBLF/SLg8WPhB1+DycivHjuFY2q5uxRP47my44kn11gvg3X9HJMKzAo9KU6TRdIA
k/Ns3QW1+cLYSWNSiXezKbNXLb79baxHjRwfcEU0fp7XlZ9IVOfQ1cgTTA39Do0o3mYlYwSrESkF
dVKd20XxO7dq3xlSO895PF0nGtCrYDu7IDZn3yBZEXkX0i0zTe9CxayFwA9MprDeLibfD/DGO4Wd
IS6atXD+uma4//1vQJ9w5ky7nvictapt41kRELLirPU+B8oAx8scnheEPjRIPI4BKGeU4om8dQQa
/kSbEd4BGyII6QRKLH/8/QemYURzPCpLiyGl6p12F/PLP7Uz+YN4KKa3PgwxJD1pQeV+/x/Czmy7
UWTbol/EGBA0Aa8WCKHOstyknS+MbOn7nq+/E9e5p07VvaPOi8p2OWUbiYgde681F4LMHdUupo84
ZKwuJu33mnc3qqj+W94zEGzGRYMMmJi72Zqn/5LG+39vPVuXBL+qplSt/+eNI1TdxKKYa2d9rYW6
a2GDPAyNHj+PVp9ukPV92A8pYjjhJCelCtGPzArAz6jA+mkhIx2KcXzR9Ei7janwPz8zSBBwjZSJ
QMT0i4b+aFuv+Sg+NIZQxB3nHHuMfMRPWBVJc4JJkKTWr7GuIfm2mniByUQqEIa9qdZfdasdAz10
NIYgo3hNG3sMpoa0yImILtT0OMaP0Cod9mdLylNi1j8mqWuEvyg8RWFL6MtGiU3204xnk1+uybd/
vv3k3+8+x0GCKwSUFNMiZsP62/pFZ9EQNVOof919WmiZ91KbIrcJQ+Oy5mp9EXFREelmiEuc9njc
ez3cbEZSvUPj2ez/WuHLsNBwlPM1+Z3ucH/vc9awdKW70US8QkJeZKtByhFTddMynVuVltw3h1C2
QIyWeM3MWNJuAzJXlinjmqI3X1q0som+NbV5BcnFUJzbZOzsRLZP4fbQlgnjv37lyeg7geAHbbuZ
rdc1Y0XV0vuoJ+qpEhVGe/gqNyZlHd0/a77N84qRfyFQUJdR/QV0oOnGSyIOGSPPSdfVN4w/HNEx
rytGSeifGRVnIYkPVKPxkivVEihp/4uhY3lztnXm86PKHn9VIlqCaqov//w6GX97nTQVIhPgPV13
yBPn8W+rpEZAicGRUTuFWtugp18+jKkvfktGo4iPsp/pFIPFh7qMMtLaXE49o0DiGfe8+vWXXCPu
jXCL5ZSndvWlB1MH35eyZ3ycush6Xlewgn1XYUkzqsdk0VRYaT0jZamU1942nk1NrwIqbQPhz0cT
VfZDmDTLVbdqwnMikihrJIoEdV1psqyPnw+xXaVnR9UOcpR8Cff04b9cE5u9tcqXqCq3ssLUVN3W
TNO2bfq8cvvgr3tvmcQhHg5tIjT9ZznoyYXB04hWwiCSw2Z81/akA5KPZz5P1ZiAqNDa/WSYJANU
a+WzeuivZhV/iUGC3rgDcfTmA3abVehfLOllafmzx5F9+Kz8k8qM5ge7HivilCYjWIW1vubWprRB
i3/UKqZkFe85FFSZ9WNxPhic599NRkOcHDDCKS3ETXqAE7QFbhq9rJbvxYAYv4mKr3VtCa+FAXTU
zcp5UvCpEDJizt9Fsb7qWCf+y4X7awb454WTvIUsdTuNC1tsRc1/tDCQUCuwS5ceWkmVP86hYDHs
5rx0o7zXvi85cjvwKQrWWphlZPiOO5Z+mKwgVe6L0EPGPFXkU3b3d0caaDAzyFV621yJokK2ISeY
AAnOeHvpMOWb9GCpZKqD0dDgsoEmQTXW15eiWeJ9rGTRmc5i7KHFSPcYzzOvQTe5c8p+PmMCZZ9s
03O2vSgj8tm4j8ZXa+lpWRjd1uoi+HEQVvj9ny+R0P/PewsplUOXh+pON8y/r4tFaZRjV07NyYLA
t697e7rb0jpXVap8Eei6AxjQwhUTB9RmJkLLqdhaAN+GP5KjbqjZz3YeapJcCHmzorhmnY/mPakk
r5bofLvVI0i0BuSFhWqEnmvEMeSf/wLj//kL2Bs1lnVHGBpTir++yPpS5xQiUOBtlbqv6KWngvG6
94UQr2gGmZSmzZ0MlKNlOP01d2zOWFAX7MghcWfQF9wSvJ3bdF4Rnk9oeMl2/mZEJG1pfVs+OWWe
nyXaKndtoL2S/eEUenMVCUlNIitvfz5QshCoSJ/RizWzYPV30a4q1z8KStm9ap0TBrDeGnchzMZH
j6FfY5kr2CIAYJlNbVyjfnj958uj/7WNx3XhDMCGZzuC5WM7Dvz18jRhZNnIneZjSbLMYVbm7klf
dGLvBfkqG16oY9Fw6d6ZO9NUcN8POia5iCA3W1UYX/WtfGtJkqW3lPYvRCaUbqWYnFGnrnhkoHdA
vKf/pA30nObN8k2ZPmG2sfpeJuSVJyT8+qUJD4HZhVu1qfG+ygERljIVwVxXxZNGZN0g5FlzIv21
LNi0ts8+z7Uh5NqHf74cwvzb+900DALn8PGzIHBpjO3//8eSwEgu152la46WoqWzz9YaXZE6FpNi
3msMpp29QAexwKLtK3vCXSaBuK0rKGDJ1JV5PDr1ZEZKz7HznpcDRyD6dwKcq7Tt+ktV6dbPYl3Q
gwzxj3SpbTy0kKrH3Cj/yxtf+2uPkVfWAKnB0c4SDgWNsP62uimIMLpWL+tjOEzaU42CXdXXj7ls
H3Wa1X67dQsI+1NOBrEaD1nTY62LCpIN56kkpMcWNVgTpm9dIS/WEprSHUoq3X++4Jom1G3P/s/9
izOtpmmOZtIHZCP8/EP+45p3iALBTNajT8DlQz5vyFDndYJ53843AZ8p3lLQntEk7tFKHVqpwUwg
CyqhUZvl11FYx3iZjw3qmF6l29vXl1RGBx1tBVip51avPZKspk6c+KfnXmDZnZFNkbRXd8PXKtZf
H2MNv67RPGKKDjCAXtIJeSABmkN/FgzyrebB+pjqga6sdc0FY8Am2qel/d4bGqVW4iPbpvET+ow5
RR+ewfBBz3g02U5aRT9mpNjWIK+TvvLEONGDfNWzglQf1gxtfFkF8Ia24GJzayx1cuAkhvhwdVtd
PuYjUbK67gEIQAf4y0kJHP4ollcdfhBCIB06U0CKIqI8JuDzM6OL9MfCPNFC0HKFUEqd95gjoQwZ
+bDvvrTm78lm/kOhTkh3xC4Td0+Y2mbjTXHQ7fut811VnkPCrgab4IxjSsoYaVmUEZnp5tBYLbI4
XGn6Noll4UxgeOTsdXTBwN+q5ZDOvFgxh6pZ7DEJfyF4KlCN1GXEHeAK9jVQbZuVYFWfLLXxa5Rs
ZqXf6Wu/IBtAEVz4tZGTfBhEmTwQHeFNjBdoftqHZCTrVHZPXb4eBVCVjAY3fs8XIyH4Y2WuTuZM
vQVmdTgxxlPH1MaUXyNFuTEv2cvivQ71S66tvpMOT1FhuHVqwDRjSR9y+xn5RT3OB1MXB4TxO1M1
QF0o4orkD1I3Stm1o7jDQ1m9I1rbYfkySC3UvrK9PayQ+BRxm1cHWWzxUEe3rn3LNnK6gywVN6eM
ebJkeo+WzLPXR6jsIP/Cc3wLo+iNTOdzRML8w5RNv/OBTodjfU+Ic4hs40FBroN+fLfNpRDbGpXk
p62u1QKXKIYTUeOfmZlvXfTFLnLi546z8WrWIHmxJu/FK6HiuvENhqyb6NFOWX4OC7gnS+6diMjV
1PSyhC6i9j6UePKG51FvCF3H5qd4zGwK46VvP7L5NXUOdfS1s25j/zLCr3ubIlg2QESKp4TM1CVB
7kgjwIudo4J7rI+vQpyi5tVggKGHBEA5vS+gx+TgIxxYPvshOUouJgrdMvywPqroaOi3XPtgvyAa
pvqKBL8jQrfb98ik88213eGmJ9PjwTCX7XcJi97tJcxnhJ4kw7FWRC5pP0QhOTz5ZkFGAIzPSm0x
IfbdTUkESMI3NQuvkvBX+5fQoQNmxB+Yyz4Vyu7zKEa8R9ozmdWTQ9abR/7Ln0goNZT6GJY/lwFh
oF8SLU1Py+tWvivxBFmiqoKINh8CiiUmGkhUR1wCFJKTOgc6b/8spF2VPqGxOJbN6BuM2lPiCXH8
7KyGzpIzBApyNDnSYEf3lrWEhSH+XrQL1UbQpfXVLrWbFVpBQ/Zi3I4IJAX6BHVv9MYzeCx/KQx/
O7Rj6PVz4o63WztSSldJI0wLyJSms2bsB7Qyc+PZWZCTgxY/MXiOSFutjlV8AAG+MstoghQEG8T8
6FyTxRYfBXfFeo6drxPohnx5EyhdNO1oYfgpWxraMZRLcgEROG49vMu8NG4cNu0OGqMLmEF6NTfd
ac5tLnabvhXSHt1OC8OP0gRFoFXC1Sc80sQ4kao4Ky+UsdqeZQZVgu6JpqDyjq2nIlGJCMpwVmOR
YWo1Zvu1fkztcN7jJYRDrORG0IzawBi//c44Ib8lmjU9OzNZMdCH0bmZrA+jEQZElzCrhXypq61x
r7PFeuhCldTCVQZKaWM5SWP1INeYHqaTvKLPHB4bcjh0R/raqDbvhd3M+y5MMx+jQhbUbceATRk/
aEVp9OweHVVFxbt0NU41MDWN6QtMlcSl9Hng4CclHqjt3lUL9Tju4OKiFqV4yxFofn5bTdznkRRP
m7KBfxXN5HQXSUeXpVdo9cmZDWY5pSLuv0xlK84FSgVSKKc3fbaKp2omhp7izQnwHIzvBlX11E3W
64y1/lJNhvaQkyj/PjkzYfdi2OJh5XVWtfnedcwyYhTXDHbmvZ7wruigPP3xoKfbPKgg8nz7erU6
5HGqUYRhc+2ExCOEn9DuZl9d6sAYjfrIAHzh7jQTYkf+95lahvaNEFyxLvsaqovq2TjO3dCmCdQO
qeqBK/hWiflfP/PzH34+fH7tz08/f60/v7ZYJPNE3OC9UeFrjxOVbnKBNz9SQuIr9dwuj3BCOGQU
BeeNqcqQd8gWVGRhlfaGEKmOyb8f4rLgN/n8vOy380nVbTTsAVBvauslHUQM0yLRr5ZS+sBL9vkA
9hcsYWXoQUo0B09eEDsxYl+eLWgk2KV6bSbmeeb0EXkrNs+snfHjpZ5FIhupCfi1dDbWzk1LZrRi
2ZVIzI1qCtRSBIr4wFngptplktIfGLcVjAVD/Nz24A8LnI/4aypoROAtHHFOCvJDTFI5jHh5Aesf
TAUvQakxS65ZOJ17V63Hqov9pox9nQne5CB+XVq/6rJjZWw9WoJxaAF1DbVA52/LVWVIrwG4tkXW
Wegk0iQj26fyNrzylgIgkv2op16VAqgkTUnpDV8qqd+NuRvRfy/T9aLSFWbI4dKA8nAu+Ab3b74w
7MqIvywJWjAyv0g17OPIbYEcIGc1sgBI2tfa7E/FlOydoXFrIGVaml7WVQkIBmVfVdw4sW64yx/h
7z8idcWJOkN4XB4XZwCKC9pSKS+GqqO7bOHZ3DRUxzmTdiVc3yK5fjfz10H2PtX5WXadP9r8HkKD
mNVfqqS+JdYQRNV1bnK/h32+vXjDaLsKC99YiIPCRHfq2DU6thvhEElNzOHyMs452jLk22vnmcUE
nkh4BCp6Gl4A1BS7ulZ24ZgdWns9cu8/MkHbOTFs5XR5rsr+oJWdr6p+HAFOcNiRmThMxT7/BQPx
iLM0yAiRQq/jJyFZMYN+lq3YM9rzVVjidn+kuYi/vT5KFjR8NyBoG4pJG3RvCYDb5J36wFzUz3GC
FYqKpSQBZYpriXII2qYQHxVC7JTwRc71rjGQVYG0HjKON6DgGWBORctRKXXXFAoMNRvlc+BUw1FE
sW8Raov4bO/0Oh4n1ub3SbNvjVU/jLzCkVr5CvdCTmaLOqXPGr/gpHIL9R3Jb0jdBl/MyR48zUku
9llTclIzGFXULA0aBgPBFJY/e0CQUdpvKhWGBh4WhI4nDYu9XmMkkbhWrzyMW7VqE69ndydLn0+V
RXJtBoMB2Ws73Fa73jMKd3vSz3Tqb7ODA5RnXgLlO9xY+pz5JoVzL8dZJ0LzNPK2Rg2Jva4tIg91
DlcvC5DX8JL6sPGPTkNitVhAfjXUmuodptkJY/R5THLXAuQhEpjWFPdUqIHxFYDuwVrryxqRLMZC
KU3tlZNRYBX9CTrqfoDxzTrtrZN6XMlmtMQTk9bjBMe1F8yDIeJI+cABGZ1uvHdCeV3U+JkTxbta
we0EZk3QH+3XR8LPN30Zd3v1WsUEKTfLQTWQYI/8yiM+5ekZVPFh0EvXygu/UJgbMy2LkuUgjIoS
XgPkQi8fByMwgakNd+kIuos89DF6UlSWqc4Mim2PjVW/IhcU3MKuGSYYVODl9Ohe9fXZ7L8woz+n
0xVy836b9xgreoSI95puUvjYR21IcSCTIZrCJ1MNVIIDkezLmdbTS2OsRFbWx5Hktxnpfrreo3X+
kVtt4AzJCXvRjVdolMV+CE23KvWgNsOAYTxhqCjoWvnUxl7oT5l2i8Gi49vkZW19Q89IPLbcYsU2
oyE8duhclN+3Ol+I+kDH1xUEvoSQ5DZuFRQ2sGh+5IDPsVlh6o2UjQ9Ny2HsHsxiJmweYbfNaJ0l
MJVPjALIDlS+NU54cNb8ZClhIAwg9zn3f8XryNq85OjW9j2hLDkptyIHJUkOVfONsclH0xLeMiyX
IRTBQhryjLMVAgDbiwc2tbOWk63glx07X2K7W2cUJPk7EFivKGF+SLTz6b6VC0Rf/bFcHuPV/DVB
QyvTG6fVB2hq9yUmp9UOZijk3XprjOxcL2rQGhM2XxPj6He1tQ5LNwcOE5hKLzwaCChsTZ/sPXTa
navYpB11d8KEHrNyIHJjCpgzu6Y13E2JOkWcwbF68SERTB4MJgeEZqxguidq4n1rjAf0oX6Edt1h
QGIb9dc2hGkhPF71XW7VHLc1hLOV24b6wwigzYLGWZbS07FTyLC/NA76YRUHEXy8izPH515Vj8LQ
zzNaQhCAO9rfX8Yxfs1m/Tk2KFZCvT7AqBfpdaHwgN/9YKXKgTDjF+rBJ6Mx7plBkz7H6+PcmXk/
AoxBnHuNgN4DJoAI1n9VIx3B0RnasKPs+I3n7NFuXx14SE8px1DN9Nv0JRQ4heAddhcVnXFmJWc1
qV4VWdzxN+5KCSUwX08syEGi2kejL94hkv4cZfRhEDTaESgVt/E+z6vztv/NzXDceg15hbjW6Q/S
4peJjYtmyns5TKe5e65ZOWBXRxiYK0DWW5QB7KskNw/dswECvLJMd1UW31j7wJzyuyTKxSKOYCAy
TLHjF6v70NLVVcYFgXgVqOpCBwRdZIfQR/ZeaI6Eu/QB4eBqyNky3kgSyWMfl28gFq/01knoYN4g
bL8NSXcvnqIOCer8UenOWVurgwIqxRTRQVOxwyA7yXIsGxSbUn/LXzYoQW2CvYb8AYfeiFP4X1H1
uhrW4zylxHMnl5lY0sI2/WzKDmOYXFLNvmb86HadrxqHnAR7+GgeKCbdMWb7zOmQlILoOvualNGd
EWzQxuO9VuZb3cdHW40P8r6GIDWyixJKAqN1JDB1iEEgOpYqBRuezjZ0/LopLhbab9jHL4oSXojs
PEBEOeCJQ8cKgScMXxTNJksEO/Qo7/1sPSbEfhh6SgMZnX2CIk3pn4rCuRR6fFh1MNtol0BMHew0
xVSg3ertvNyq+9Bcb7noD41crpFWvi7h+pSl6xmKQo4lVKbGCxqAc25Sw5GKZ0ycghpuMBpVNmpg
xwqwnN+HabkkdnW2hRms7dke8dURyqBV2gFh2CtIqTc7/LGFbW6UjSLqHjWCT7D6F+p8ysvo0Mn5
1PAumHBYY+fAXJWx7y9f9DUEOA4qoyg/6tT80sbLE2kSr51W3TsMSYTO7LREvRScGZdK/WClfHOo
6swGWjFB2haDBCfsPqw1vEXREGj9lne9ExU5pU31pPbayY5/5+X0LUEFstbDjXhjPxmpK+L6ogmy
gxt0iqVLUOuBMILngfFnUxnHDLmtColXa+QdnQzP0r71srqKwfCYxZODFwAvO0xAwYYU42Vhu9mS
X1sFyWWiPbWAUcLZ9NJqOTOue8jV8o7Q9msZy6NFqb+9xdU0+ppbpC0Og6dN8o6A8oRxSBmZHKzz
yXImskbymy2tU8ehcJ5fIXwGQ9nsS56BLuGPtYyOdUMvQoQ7BUbOgF6Z28tptL0uQ3Cp7XlIidqc
v+fDWy0kJJ/oDhrwMITyRAcZNPGZLYAqHU4t3VTyZhXddeRHa+v7fqnPzLCPoyFOw5LTne8rkCEA
euIvY5e8Awx7lhEZJFOKWXVB94o42zzJIblUtgi6zc5ml5fRlGfVCI+hoxzCxV/UDko62S226qqa
P+qWV2oWIrbZlz/mSiB+071eWrsxTb02Wx+HSL2l3MZox3ijo4/QLxFi4BwOYl3Vfm51AfOq50GV
p6g096YdXjJFeAl23Mj6UlnyCM/Mx6rnO180Yz2Fc+OrVPDCBjuqrkdF1NfWmZ8GDrKc8ZCg06+z
0hPGzysCv8pJ/QRNtLHS/UjWE9O4N4X7bRomV2ki7itKQEVQ5/SB1ZOo52jH7IxXavMIHejhwBjV
2UJhGGqY/Je+4a6JA86+itRuEmldg9C2sYcL+rnHIuMt3EVAK6Ogwokxlv2J0c09o03RIeIDDoGN
AHiYoz5KXX+F68A6Pf0aZ8kC66DDyQ9D5pnzW64aQV6sj0zMLkMy0ocLQQDEzcEpcEEX1ZOy2q9S
yjsjwZs2KftFy+450/1Rh3N7necISWp2VNKJgzvd5kJD/9hvncyzUU5eRsi8LKi1O+NomSAEi/Wu
OekjZ/Frjs3BGGYi1L7NSXweQ+NjKZYXcxA/ZC8OeJQO0xiegXgd9HE4VrRlx2Q4TYuJo/kLvlUy
jlnE+ANqnbnHgIAr7Vip+lNQO/VJAnaQombeYbs4uX1jkGxr5TnN2RPIoJnmd4iMT7Ndfqyl8p4M
0U1B3kxvdfHRFni0u2ZI2srs1b/xCrj18ihpuumq6TUUEw3LXoJhSOKm7YXF2W24OtZG/6avADmh
G4nV038pxe/OaNxQVR9zKreOt56FsBGaCXxFJss+OV6EwXR7TQwHSR5RqNp+RxGsKfC1nxqj+tbE
UWArQLBU4n8z1a2SN+7BEwvUTQzdIam0ezJx+Mnsq7qUHB6vyLzoRyp7LYS/V4J6i+aDmOkhlWxF
FiXGOp5TRzuY2jf8IY8yKy5h3xFkSrGyQFopOdS3NFBKfdgXChQXJYr5zUyDqPtHZdTpiv67tfLZ
DXHMgX7F5xc/P//sk3x++vnw2br581NCuyDKbYxgcrT/1u5p/t34+XyOzHHDOhwPUqVrPImYVkC3
BS3LpdAoNJkEQKctaSvwUIf4nxSsFG5KPPMfX/v8qCwYkP/xjZC76UMmuCFqDbTZLlvWEvyeQpjI
oJWcWOz5SBHeHGFEN8dmoJ+kdi1bM7mTgYoY56jN7b8e6nRjEPzxOT2DrbD63/8fMqJHlIjRcfuS
4ST1cZDYLv/jWz6/+PmP//U8fz7F2s3DQ9vlnft5DT6bP5+XqZjgExRlyoq8XaZK9l/00iEMUNG1
4+dDWuHzM9ghwekUNJ/SsGC+qpG1s32Uo/Dj0i0NoA7ry7BdtH67VJ8fDdulUMaI9IuQUnPrsH2+
ZJ8/asEp7TGZ+5kbmLMgXMx0UEZRuTQZuLafT1CK7Yr+8VzbU9tm+iOU9OfjqOEla2CVEi6E4ZKf
iLYZWO32XZ8ffX6tgfJNfwkDU4DPGyb1v36xP7/382sp4glgcP/+t2mHSctRs+cu41rjRmfuaGzX
um9rENILcr0tjXsLVhzrDud7s8dvv5f0jULR+1NPzC6iwel3zzmpWBrPIUlQGUzOB+DfusYrzAJh
/+wP0+CpUNWyeXlpFue7Ul9IutZGTNiPbbrsJytxi/E3Sq+bLjpOZZNX0RMnhmyvZMt1+d2HTADX
NVCH7lRgMYyga5hgcOwMeix4yDH1ltqEtZ4GayGftLZ6ZDrr60HCIDSBN8lmdqtWcarV+ATH5ZK3
KtaskkScHZiysaOoXqwgHrBsKNUhGqJj1IUerkRXybJrdZrq6JArvCvBKNaV6g5SkBAwXzPZvNBO
+W0q+ymsTuOMmGBoK8B/2XHAVNUPMNV189D6OYlypJfvsoT04JFcNq4HZiqfQTx2pfWMMz5Qi/Qg
Ogci60c4Wk86CDfc1NtlIGbbs4if5h2JmoEe3YriuwcWrdp7xHn+ZA8Uxr86FcYyYFEY5amxbqZn
bxjO5kjVCEIlB4sWmrmr41JXKU6WruDYFR1qU8GxwWwJEWbdZCBQCkYc3k9NafbZyhmgWs+Dji1p
RV8fUckttt8QxjBoqW/0mYc+CmwE9t6x2te0Mnu5+BH+W7t9CTldkTOwryhhYn7EqJgBlqfHVGc2
X991Ob8Afz8AaXvpDdhjtB+XlbNtrD2lTXLeTo7Ai7lIXHIoS1lXJg9C7e8krcMTDj3iYCggGZ2s
jLQMyDzjdDCwA/UOcXWl5me00upu096YGEBnvGz0wBsMfySmqRHYJjqUZHHvsQa7Y4VfAuEkI5uD
pXzpAHGVOh2zAfdw/KKBjOWMMmL2mXR8e/PoFpc0oIsMhkQQCAkOBVyFUh4S5W5MxgNnBjcpfibm
u5X/1iH8Cch0xUxAuiT8utxbfQ0fBAakjq04H1xo57uwoflc43UuGk8lCyXRq1NjTS4aIhioTxW8
wgif4TY+tdaIc3MKkBbUikSwCpLA5i9TceZXUX0SQg/kbHlNwQkxG9zStLwpvDIljIFIhVl/K8Pm
A9QSkOvGg2AKIlR6RmZ+WyuGH5si3N78xLDqwoz43MxN2FIiWnrD+q2h3SSZfcHDyjTlQe+BxNAX
j9IXeghKDG7cYXJJKm4WwZKdDJoIOX3m1o2c+WEwmIsrJkJTWJQG7vkBGgGYZnVcjjKW3zm8bTAv
v4nqN5lIb7CjozkyJaihGmlkU+CfVlisNXSAyjBvUlm6x/2uIUEkjUw389OfC4wd2V5EZANpWz3i
vRhSXuw480ghecjNlp4c6h8TGUB1TgC44R1ji578kgRLKEI35nGe3nP72BQ2E38EdJVEPdhKhNub
PiXCzAz1a88JaRh/6Dzp0oIbpwOq1+0RA94xTokTt+EK9B0ZVBTfmEiXgcYVfEvksFnqSeIRnFYc
ZliPRdNidObdhkwiI/AcOJ/XQXyclnBHX84dC4jw6y91+F5oA0ZTpkpctiEPCuMYzYlLDgUDEBUH
vrGHhHdIcIvKbDisSR+0NXWIBLIQ/l5ag+Qglc6ZiSGV1xTNIoKH9XFdikMFaTM0Mk8yUQbqc3aw
aXX0imFhBzbrcUq/KM9/D2F9nxk+2k1/iDlPDGF3HDsKbv0kcgQotDHjIifD27lG8l2fSYw1Ni5B
fQjDN7OoGeDLfc1Qb0udytkyzNF6CCdmngqeXTQrxBn6hlRchaUS2gA6dwFtbsQ8gEWYw0uTOziU
V2znlW/XP4oJtbsOkheglCbbBzSmQ+MtE42T4tSb6kusmvS9VdD09t5glDrM0VHrempdOLbmkyaZ
RjT1c2cR3TI0HXke4BhthsWngu5Vtjp+FDbwx5ASJm+Vau4Vp/fqlN43i2foZAeN2I+xRpHe3Azi
I+qCVPQEssKy7LCN7YQzeTRpNpbbzuZ3t1aKlELxLNM+Lda4azlZajQE5dD5BQtvHuu8B2x/RQ2b
MPKZcPYsoFxK+UjSD+wYC8hI+tSw0idWTNtAdUdhX5tU95zVoQVqcAyoDznKH8LPdpIocQvC+NDR
jRERHUztSUmIWhlEMPfh77gL4uVZr0eMY3IbQMEPivU3U+89SFeBwZVO8tmzMTIUgtylKNBYQfC+
vddD8jr35U03qveoir/qfXtMZQmex35nPLurClZEldPHdiK2sohunY7qH+waf5ghrriy9xVbutWb
pxGxU63dVmK/NeKdkuJZkDqRJstz7IwfIjF/ru0GUjdf24iDeJ3QQF3NcyzUe6dY+CyKXYInuuV0
pz9lWn41hpTChjKJIPMsVnbmQsJhpZGsnTwT0/PYhtEHgH2Qrewt5fDSlel5SORBJMMeuAKN6X0h
F1f2Aw0q6MCsoQsCBJSXz+veDMVtmpMTsS8uDSBcypWrwwwIm9njyOmGNMwrCH9TGvt2eK5ttm5D
cbdQyUpzTkuqHrfLIMgTItnMmvjfvPiJSBk7oxdvoarrwSiDaKBCgHENcf0cL2wWY3pxDOPCcrjd
9vsiNlgebvTBdvoWDDcvB2WQjyaDyCjJUGcpAeSLY1PRNLEu9DpfWyGgOknC3LQj9L6HIbWvaRye
WliEbZ26zhD6zfqVpNTjUqVBIobAtmkuRux2xKe3tMMnGt8ZAdhDd06Vr5OuPmyW6ryPicqguuDU
M2B5LI0fuIEeRh26Wv1jsJ+X6ia1t4IKvcyRqHmqgRKpfbe0F229kYWAOGFLVVzdnAZLegrlUzX+
Xo1bA9yPFLxfBecvzpoPBoGFPajNye/EwRG8759K+QY7W7eD5Y28AjbM9kUku9wM1F/FjnDQ92RG
a0S+z95Rd85345vzhTWl2IHxgsZ+NXdNAHXiBU0ARQZuPYyE8/PAUglbxN4PzD4e4mE3/d7oHvTP
N9gkh2iiydjvpv6WyXFl0JaRs2bb0bVShtpFFK+9DNn0nEB5ihS1ZI2p+jut4uZozhC7NEsD3hYJ
Qp515Hb8IPFgLdBrEjL+MFvgBtEIjDr0cT7sPs0heZIuh7bklzJy9RwNg/xJRtgzCO75qsix+dHE
5EVHoS4nbyFC4cHQKuU4W/bIzdB7k1krp2aKLoUzga6lf9m7hmJSpJYJ3JGM0jZrs5KhhB2H+2zU
q928+X7KmYG6scw3UxqKR8p446cgI1n1lPTNWcU5V+m5TZiPPXuEbQx4ZnwlQmD1WKC1sxNjVapU
oG7p5lzaEtr+eFAW6yAKjTNLuFQXotUrNzFXSbFVV5fPr2Vl0WFC/R+6zmQpcmCJsl8kM83DNmdy
ZIZiI4OC0qyQIjR/fR+J1+9ZL3ojyxRZFAnKkIf7vedOcm+4U33WYgwmYk7ONUkaVBPo8zkvSAiZ
PSy6GjMwnpdTmVERnFOGfIwYVOsgCtay1cU1QRfLnZB8bHqX1+Vgk25MXwqpkHF2q0ic8emNV5lG
05UAgvFKch5dlNr+WE4xFWYfWyTXTozWbdJo4M5/qOWvxX6SvSs4BVKJx10922iwrOsbbGDRYWi0
4YnkCKSZzNMSn5nL8i+XQ5V+JoZpPYQZvOV21IOdUfvyHHq5Oi+PHE1CTMqvtZsZx+U7I0Khy2C0
cuvq1Y+W6s5T29RMA0XcbArqxoudUGbP9j3NyYYLYJpkTWo2ZYMI2VdP3qnHhACLUqQPFcDkddUz
ZvesCryyTwXXBQWvlksAGZAEprhTMX1m8aftjtqfWgeGq5OPcEjBur6gdjjlQ7GNi6J61C0ZXqQN
rjQ3B+utKBiQ98kPahZgp0BRVmRtrEQvL3TkXTzHXfCgDwYJjp1QT2yyiEBJp+Jv74ePtulQxPmG
RrhKd9RkYZ3TOXajxhhzn1l8sjTFhEfNT4OxvKs63b4PwW/HTqOuOb2fFVVhRuC6Pb7HFtwgsydp
xmvj9E3LPwKZmZdSgh4GEOPeFW0Ou7mPSHoTXnrCUmgYrfvd1vjI6zRE+jnNKDcp7fJuiWxt3Idx
cjI4fdq93qgKelNXnQwPyIYIATINijDZptdRzyTDPcJ865/VeiubMcz3EI/0uDU+W0mqHQ1dVMXG
U266jxztH4OUS+TU1rfos4vQkcLKlqZWAT4wji9+KePLBKWGkCgG/jiPCgA62U0D8rhPmqQ/OS60
yZxchK+quk3s9Rjyw9tbLpPa3QVDmj/ZbcenfAhAff83szjTTWeXPNLzB4GHcPss6cafs1hmW5zP
Hy7UkzvLkxmIor5HjEYTLYOwh1k6SBnMG+m9O7CSAY566ft8fJon3soq2v1gVwx0aUe5trD/xYa5
p5XkfbpNHcKAKMBO0jvYLFc2gVupj7xamdYLPfK+6B8jS2yLKTefBH3iIQmdV4lB7RoF2MpJ5oJ7
Z5qIp7qOSbRdG/vJsHxu1iVjbhvMV9Ea3XNUhs7NFHQ3g7h/bpgArYi0qNZ1OnXPVJj3aIyI2Bu1
7hnncL+2hAcip4Vc4BKEc4oeMxaQGG9/eSFruP8cDNL79KKtX2DhIfwtB25Aecdd0ba5x0RcwUoH
19Wm32K+IlWr90CAEJg5lQCcbJYp4oIseoaVx8I7dO63zW6Bznf8JSW3qUKVIaUhbAg97BMauUZ+
1KIyuZRDHcCS1NXTVPAuTAQajefguRSOumHjcC64ZTHFtOomoqy5tUUInD4X0x1ZMITKonij1ypB
IUrhoZaZravtOCLAQGHc2iWzk1wr7l0j8pncjfoqnU0Ry0GPYJYAVxvJVkAYZs1IlPnvlAapeIrm
T8/k+UD/QRdgg4iomVE3+3URX3ChYTwM0+ohQukSVW1+Tpf/2TM7G1qaKT6KAFGF2ROx5tXMK3o/
Aq0+Rpe+J+kMmDRO00ARv97E3Ywkt54bGI1L0N9ysPUSrgCi9F2RBMYqnC2KY9qkD/1kvomhjw5T
qqADzrNQvWV4lxDOdjEVFcXi58BIC8e7YVvNav5e9479ZnuR2FSJZ9ygT/QHP9/9rgBmQwIJlAHM
Hl0sTjR70C609jWdYKCZkhbmL3LBIN2oroudP3uvllPLofONQ17o+tkDj3oELftX1THVNgNaKs3k
WJasg3ROThY6frC0I/mCo8YmMLTadt35eQeOcRrEhgkLVQmpvohZkxrOArE3kuysLZdU85YnESql
Iv1OW/tP17qfvz7jArbqWtpu/ORr7nAhvvPetUhxXg4s5NEak6MGCisYDsBHYRDm2b2u22hOU5+B
gOuoR5pV+wJ0y9XKY5SEKQHTwhxBIAukHVSBk711k45tDtyI4AA284wJngUucHuGZosV0xj5XdUz
/2M5GL1FG8jBdzZzQZZTA5GM27qnDqfi23r5KD8cG2hjp9ziArDCPfP/uiDfnYAhbGgc0JFqafdh
yKrdM8ep9/0ceIlKqEY82tq6tuUSM8ujE474eWSzT1HUODBvLjrT/QsZbfllebo8YnqiobQ0D/87
1WI12WDysWcHgXEe7FaHTm//56BZ8HyH2Ct3mu2N7cpTs/51MMhtVVkKr8Evz9V8MDTl7x3Nf1hO
uTgjfs8vj/5zDtwsIUDH3Ei5T5Z5hCjGJ7jRqS8olBTCd6erGU3zvJmzYt08RBgmgXvUEgTKnAS+
HIKAOPpOSDpI//fU8gpvPi94/XIefoq660WEKD8su6cK83+WOP3D8sy06HcI4XW7vs2TR9/9Kgqz
vvnsIJc03uXA3c9eB1Izfs9l8ytCXtFhK9/gyxKHvKLkqEzg3Fmfe38Sk4YO6oXy3u1K91YHpCUm
8xeilkChoit+XKnZ+zbW63M3SjR5Q5zfIk+eEeZ4ZLvS7gIZYzyqzNAf+7mghocN53k+Z8WinJ3u
JGlVcUT7DGEc26SJ/qfr1PnZyvpLXBrWva0M/w65JMiADpl5BKwmUlP40FjUjq2fdsTAMM1azsWE
LJ2rYLwsFWxm1MY5kxYfYn38xmrdkig2RKa2K91quKRm+oqTwN7Vdrilvqcngux90w82/Bvbfu2G
QT33UxMxl2oMvKlZtg3ojZy8RGr3jt7B8wvt9itJpwcJBvglmOziYP81M0ce3C43b3Ik/c3rpP2m
p/47kPHp6CspNnZTgRxt2YuiSLJegjD579MEjOxQXD3Q900huuvicwuMABZ3ZP0aZvWk/CHyWmOh
C7FSxcWzmTOrW/kZfCHsmO06nVqWeDbSqKn9DDm8aa7YTtM6odh5jeye/ZJuxvsOHR4VbBHejVwX
s15HXbzcFDtaZopOJgVDbpXTC4kmJi6+Ve+Uwd8mIHSc3tq/xLFumd0Pf9BPT+tATBSpfcuUuU27
Y1615SW0ITeqNn3MCpdgeos2pJ+X4SmZn0I425fAPo6IMeTKIZ7mxZzuy6qfnhfLNk9i23y1vBxy
bxGicCQS6FCj33lNxvSSz50g4E7eMUn09BHpo1oNFjtyRtdoH/wnRtBeaY2/3wxg8lgZ/p6dHSHJ
Q+lszbKsrmQf5gB13BB7R8HAWdezA1756grVEdVmECSPU0njNCZfCkBvoF38ijSVzjfvLc3pXyqZ
rZb3lgn/0oCtvWtb6lk5lNVbU5cametZvSUQh7ebfSC1NXfZSNvV03UKd7fMzJsxXdBgJes6YJ7j
zbHcdeOX1+VRFE2McAIkjmnTwRcwW9SfpiwPKfe7Q9AEwwk9nYlmsK1PdVWamzpCkqwHGYSI+ZwM
qqpapR2GI5k+CRUBWv7vwcdS8PvUION2Ra4DEtb5q1UrkxWbDHsH4a0X+yo1rC0Efo8YqxBMgUjM
nR/7/Wm5BURC6+Fvy7OYbxR63UB90kbj1g9RcXBCMD8LBikUdD7JY4FnMZ8zKolPRbczGLpPi62+
KaWxHnyjv4bFYAB3O45UYgfTcct962T+W+tNzJxV/OUTIFaTYkBPVuwNWVovldkVW9HzyuXSyRkD
r2MNabULSxLhKa2TmWO0HFw/D0+OLLY2UwPyjTyFxk/N6cOWFVU1lpeWdr3TALwi3DadXgNB2upz
ZerFnTPZJe6nJL12lrMrcc88TEaqHmrdTq7N/3NqgjfqQXi8g2l+tac+fEi1LHywZmaTPUSkHczn
lgO/+GfyLQi2K+18m8ybp2w+eHHd3ekZahOw6ta9E0JxqwP9AmW7vyQjOkDpX3sGsRc2B8Pv6TFD
M962aA1T+jujK0K5jXQy7LEhc68XE8bXFhDyqu/L/jDpTbfFUFI/Mbl79H0GS4ZPa0fM66MM6GD3
0F8vg/J+8rjO35hCFZtMJMW9Zs32C8JmaA4mPxM6lYPtmckDbAxcVQa4ySp41jMMSEOQ3VQfFM+h
1rKD5TaLQM0qH8xZ6Wj09kVV5eGX3lB5Csm3ZgFaKfLghHRPMOnKrGo1OAyC4lkrSzir9cLmUJ4I
2GQ2Sy3jKdP9VkwqIQGUX1MTnAxMpHSzpxp0r5m8ex2tUcjcz6zHPSIy/Z8qs/Sdf4e1WIsc++Dm
cboZYuuR7+AedLdwuCO5SA1DVf7E6AXrVc/6enJd66FrEEYszyh+iv2Uu58LDIYcOtqsuGr2iYLi
GM/0huVc7eGbK2XyaER/dBkVj3Hcdk9pG/cbGHg+oe08JWbFRyYUP7AbCCCTvFV1NO4ZYHcI+q3o
T5bbD3bjtY8uEe+31LFKUqb85oTfgqzFGo6OndLGX36Ry2EcoakHgJBXmaIBvWwBQ3ggmNBIVI7H
BmbVb6kcWLSazGHw3pwhvIuGuDqMyy6aDhJ0mBgWu8jC6X55lNaVfj/ERIqIOnqPXeEePHZXR1Fj
LxIxIElfJj/IyZ+XUPY6c+MNBHs+ciGxuwhXtQ0Zmd3Vg+wO0BdLODcBwraqmhBEUT26AE7vVZKy
O9XVeXk2OAZatzby1lbXG1voRPBDCOm7NzGN457B/11PrTz4I4xxtFTcyJ0wOptZI8+OTxJvb3r3
jh3DSJPe3obydVlOLQc4JGjFKyg6YVg6Z6J/XuguY0GKx+wcTyI+Rh1B9UNa9xfPl8Uu1vWeJjnI
fjsr0te2DObWRLiJKGlvUij1YBcMCsqCyDw3HsONjFR8FXYRbh29ch7yYI4YrUPtxbLpqBpBb36U
tIbS0fV+erNbpwMsHWOs4kcnRRteFdm/qJu1K6L/6DuTKCi3bF/cnMowVB03Nt/psSmYBxKv9GPa
VuV+aDqbWrkv9wJz4O+jaT4Xz1+NBgfc5//vdWIOpJ6MA3YT682Q0yMdt/JhlAzbogqrf5TZCRv8
asJ5PiWbqDKmJ0GEw++j+L/nlq/+73XCVc5RgKtfLS+Z5m/w+4iskke7G7EDxv+U13Hz1k2924Jd
T7aVFNljb8F2Y/PUEBxhfya17ZwWIAxTA+fM+PCpByRHXBYLCoxdYyXw+hyWJaeyEJS2oW+h6HKr
Jzxhk5DyAq+bK26+xpan3vy0mcEFyB0oWbNk2HQhvokFuae1vMtUIpLruWO+R84THGjnrp6NehpF
RLYZOtGftCHS201o1MjbFhLTchjoZktaeyLR8mM5Jf+WXiIW4drLFFpH+pKZO842ILIOAAnsflt6
uckM0Cqbi4RQ9AGBJkDumlpPxaCmbewX1kUr2hYQDAk8QeG3pFz2OH7bXn+uapikuvDDT4k0Nwzj
J0Y24qUx8NVWiRM+SUNSdwqGpa2fOSelC+RZrItP8UAcmO003as5uq9k0xdO9EdrSgE92G43y9O+
5l13sjGuAz7MJ9NxLvSv490Aa+/QjClxGiQG7KsMfh6pylvu6eNLD3r1LAO68hFRLwRGxSSCkNfG
QCgwgPDFmFxzxz0P3kCGG1GWK7sh7W6iWQo7lxjTox5VO6uB8uPMhxpg2KoRGRaBSnmXvNLaHUEo
Vbyz80rBpB+YCjpkn7cuCxsrNXL0ShdU/Tg2fhua0nOBktJUtrocLcfclLZDPC+l1Livzx1rZ4zY
rcJOJ9gwH/c9OGnGxEtnz4b6NFhM+RInYMWdT/aTFW47NaKsXpsNcEvRN/UJ1kt94m0E/np5KEFA
7k2lmTXOd5Mw5bmDzI5IndHsvJR9q++XU8vhf51l04rbHfrgaFVRb9erxAJsnvYednBAlafu2wrS
9kTzqKtXy5nlBcsBZTG8+iljTDgV9tliwMaA0SLRnBUPSFheaO3KLWardDE/DHzfOi/P+4h9RYGa
e/Jbh9jw4NpQ9fMp7XPzwirnr2jSO9sos0jdsi0bQI8nnzL1GsYhSPYoNcp7nv02sZy4Xp5lQ6FI
iyyaXS8Se6ONHY0XCG2/nXjwAMVOpn62U/O2CGLyf74qdR++1fzV5cXSZMYQ5FG3D2ZOE36rtedB
Xy/m776cUlpFgmla3ZZnC31jflVqDihr5fQg7AzGssFUrI/a+E8W1vmG0avNjiFo36E1wzRR90Nm
fpHl46AO1ok08jSd0TjJJtS+5WY0R/3VrjscaUFv8Amav0rje+VhKMAQ2h9T0nLew2kG6xIYALZP
3HRaOqvf8y7/CEUfjWvyCJZOn6ZEvl2eLz8wiGcPaT99hFrHzp9G2v994fJc6ckW1J9G6aq75+Xg
ROF/Hv3vnCSgSYe4tJsQvSErsNH3SJvC0cDepD7qttgZEeG2Cbxgllk+LiMtBiCYK90zY9zUND+D
cq8b9JNLPVnhBH4NsmnvJ0a11do5gBlKKnzSbWTH4Pd7JBqKzTJxc3DrgETR/90p7S/1JdPPBvZL
KE+CWMFCTXtESWo7SeO+JXllZUtsUMGgYDn7NYR06yGv/HTlxOXZaiOYzmn9BscO6Vl4mBvqSGzY
4qFxCjTrxq0fxynVO4uwkVefWKvUWTfJSpW1+dKmwNu0qmWIKGiUIN8NwpDhdfzg2yw3cJ2YUGGh
0RHhiqBAuZl94pR5ZJC8M8NJMISscAOmc/8D5Tua2yHoz4WJL7Lwy0cnQOoSJc7FQVPIn4v5TCIa
9ltpdwhd+jAxXfrCf9HBd/Fp85/iYjjHKV2LsA/SlUIfnLDUrCTpZKGQd0ljvMxryV4Pgw1JD2/u
AMupy8oHh8vPsex1kX2pMron1uhr/pOmlkUVKTCH66iKmABGq/fG5fPcu/Qyxsm7pr2G96M1z6NP
2pbCAJth2QvS8HXqjOe8DG7M2LCNZAMFoht/mXX3znpWrgxteMAbLfYFQZIt8+vaNn+s2P3WxLsg
VGBV1C0exfpRhil+K8jBaffdi/YbYO65IjpuRa422PWm2fE/kU1FO0XL7lSXcjHlcJbpPK0kpTZx
BKa1sRhx28gbs5mGoeFkU9I99nm6ni3PIfPwXE57QgQQPEu1K9z8UUzWU1i6V3pm6dqld1XXGL+a
IXmupflGVmK0Nezx2HnIqJv54vYK955oZ/Jd82JngSRMewIRev3mp8MtCKxbLhSqqn5OC85Jdo+O
iHXwWvivTODI4v5UXfBT2Y6DEAenOa4vw9O9dWwxPsW80EbWl6/hhYzKXW2RI8SS4aLDq0gPCeVI
EdgcauDstIw+nRhVJepKbnNzlsWQf0cmuKO6ie7pj5G2jC41Trv3yvHfzECjw+bkJ0bJGXF86Z1R
NUeNlXWbFiM6JrZsw6xHqwDZV20bbSp6AaJCQ+1X+6h2o41HClY76SR96Le6yuutPeb7YCC5Vh8C
7C0JyY4I7VedIx6oN85JSJ9PNg1mhWwClCudC57IiJFzi4xrQynazNqVzqSlWd03Rv4cOImxHcl3
X9FiI7XG9k/R1EMycnF3uhmuHoO/Gsh/HIlQ/xyudVEj5xuin8rZhcimN9w9SAtsClY2ZiIwvY58
lisWDzYtqn7UycLYVYRsnc0At27QrfsC0zbKGGzveQr6AKQ99I0zP9ocVxVfmgxBZtVESPRlfMSr
/pBK728Ok3iTTMHFIB5mW9JSK6fvAA0bCgscyTE0BEVDfUesA0I+ubUytpQjTkYTC/NgHEYHs9lQ
68Z6ROpeF7eQUOa18NSbFssfn4HrjHno0TOWnSjXk6H9kOTzTrgB0j80Ua4k8hfZrTy2g3sSTnkH
LoVMmiZiello7kqW9h8nYzXMzfEr8kMLY6LurPAY1FsjZmvuQUNeh7rGm5u44QbRPqF3RfVLY3LK
uj1YbIQYbsOiOqqnOm/eKJ5+MB4+enH4TeW794XOHR9jvD0QzFdXMti4X/ijHrMmfdFwc8nuH+1L
9liaYyA1wViSkislkNqYGooliNw1iGRmypaYxx3qoyWJb9dX/FF0SOIyMXiD8YRLMfuyC/U5BhBC
MFU7BCxwM6o+MONyLXQEUeLDuwPquRfy2/EIFiiL5CG0413D6uu5KDqz2B93pltvLLtpzoyuPlsP
TK0fn8p6zHcjUUfrrnzupuw7gm2+YsPxZmVWS4vA+gEM4axLDLlEkJGvIg/RNBmXrhie4k5hJIYK
01sHIiXIwQ1JGE29FEYQaAHdk9yxsZ7Cu9PIdBxKMivjU5AhA4RfYbnwGkvnRxvGN5Ts9EsNXuED
t6tV7K9I/70VZXs3tRSrEeP0Dj2H1k9bcrHXmb3Jr4Hw/7QWVBVKgBsl59HyHFSGEBtWNP6ejZDv
KQID2GgeEp7XMsgxvw2yrnYxZndzbpfX6fASClRLfcR8nNiALX0swDneuQlMUnIsA+1EJ6l1J++v
4w6IamTzohH/5MvGJ66zOY1++9y6a5UxSRys6oVQzAhrVLo3vAYMPBHvKwvMsu8Sw6XFK8gw3doO
g4PXmt++Qq9LmO0aizJpQfCaVty/XzW/uUnD/xcVIWHUZQHZybE6iC2WgUm0u+/y/l9Po5xYdUIa
8+KdUuOVq6fdmZZ8GNH7GZOu41Fvf0y6mOvK6HHbZRUE/hwpZo6Sj2nTEUH9pU/Ca4n2MpcoTQ1x
1NwOzhvJI5jCf8xcU5teEN1aaTtY49u8xHxFVi5Qm9a59dE2GYAU1XXJpkx92EzlV1lrvEIeLNaC
D8ZqaNovXZHzqOZYlT69RS2GYc8nwoXdbE54XABQEa2WvBrlhK+1pOmfu4+eFrfXsg3L7UgHdgXW
DS8yllkIUAN6eB8RsAO6i7oHtQ6yDxAiEUzdKS+vpotRPc2GibZd+9whiLhDrNVPNj9DUF4qVeAE
l7QJ4gRxmTMFb1yeMEatg2maJJ5VtJbSRH/L2iTdIMdkDEtMaGLpI/48Eo90TDp5Y8arsgTU33jh
gHJe+c90azak6sVXAnb+xjOSudQCtG9quqYLoHk+MMyZCBNnwJlmUl2hKfnUvFd9KP/2apDPkXMF
TaWnQG4OTUPTIi20v4Cuiki0NN8miEKCm3lSW+xx9YBtVBOn7ByynTFV32WQVvdmQ4L7lAqkNRAF
lCg3DOSTc1jyyyP2Z5OA33Lj9jMYbCY10mVIuU2avr+aNVeo5Y4suFVAVsaMwWBRzXLqQBWkRxVa
94XHeuwTbZYh9E6sYqcqJ9+7TpzClUHO34bNo0TdggFLZDusv0Q5ifwrZ+U2HfBJpdsfHNvT94R+
f6m4/vFHDCAmu+JVFRgzIwn3ZxabNN5j8mGhv3I5A9VSsTeeIm7OcdN/sp3D+B1CiGuU82L7DcR4
M0cgS3+diL7nOvVzuuE1NUD7nSNxWMX6hbQGoGuO+jMo7VsiGo8qi2QkH6KYlya37o4ceO7eg8++
pqGf3HfDW5r43AACc9xYXXLfKOsfNLXc6/5kwdwVVNMuyBITnaDkLk9oJ79fl347C4QNCccLzEPJ
ziYcC3enfAr1XN8VVfIUQcL3I0gUYhgkBDRvneh4B7uunI4jYnBURYAYhW6vjZopCMFL8cS1DrCO
d4yyfR105F8Wk/8XtJe/nbRGQKNDRFvpob9VQ/yhJf2svt4MIaG7Wt9di3QicLpSW01DgECxUdmm
u6sqvjcQ50+ff9dNg34kj/5+qHAtl/XDJMxvnQqtmbxPpzK+XVu/VXiRsETvqoEq2BnZVkvtjGRu
7hhHiDJKO4bTfWSQc4hpX2xEWiDuiQi4KuLOPwSh/+r1k7amXLu3GkrTya2+45EGtxmQRjTR54h3
vt8egxZsklGEn06hkUCo/RuTidBS1dwAd5N/hIty34SpWNed173Y2FD7dHwraZsAUoZx3NbEo8cd
STQXO3YI+iFMDu3H3tAQJjsDzfAsQq2jc3FbJpMDk0Y/QWn06Mxq3GlueLOVZKDAR2ulzUNOV1DP
OwDuYvEQVM1w0km+MeKIW7DfvcFL2I2RC3MpA2wlndwHh4Cesxxe+6AcZ87HRBvBQAzpEoLr2ukb
SRNneInWlqg+B4hVPeCewOhL2PlNKCpex7pz+wrOZwXuXA/WhGuG65bt4rrO/ddkWzb0I3BGROg8
Tk7Mf1m1jCRaO8fI5gFQ7gx6pJ7E5+EoPdiaNvc5uEZ4dN0Jj2YCvCJTOCq6O0egUBYOiyxLJH4A
SFCNRUCphk+8I2WoBs89u3iQ03ojkI+6TM5Ct+RaWd2uSt0TBtfiWAjesZao9DirISNBQEXEcr31
oxemiaBlM1ylvqgOQ+ys4shWJ2RpbPdMdr9eVm71OvXYQ0Mz1ltC7SvbAvOj39IpuUye6R1Kj+w4
+nQ72WLoppeJHLFjJ9xR9nt6Xd2Z+NlWjUOzDm3CuUeqTpf74vYCmbxiFSuCZDOyrj1wr0ahC3sk
tKhVI0XzkLkvgSY1pmCPnvWdP3IlOw3a8SCG2YYy1FvL+06HSMhuVzCXZLPHpdc+sOIgT1FHX5oI
bk2qq6I5wLEA09yGHwAAB9P5MugQrfVmkPfTBJ/XdeHKu8L8wwYFmHuOn1fU4Q6VkLZqW8l2vyk/
lT4N2zGj8G8LOoeWfWfmToARDZaUCphA5Wl9PzjVN3lavagCIo4G3C8Fkx0NzVfuusYWFCyXhUbX
fGiGatVoJg4nQAzaXJ+RcphvdLiMhu9+2ixguy6yT9mQrw1HZntdc69WpdVHYmNWvcm/gqjk8hN1
LKzAhTJPPyToeamz3VXaevoaWsjeKDAO9Eb0HjHI2TSFT29WL95ARD97nX11WjZDcGjo8zp7l27j
ilQlsc4DgXNMN97yfMAb4SDAC9KBPcNcFUGvIiQBLbEV0ZFEGK8hReeW/sps8alO/HILnwWHwYR6
WVkoq6N/6UhIEkTXuAksNig2jSPqOsizFeY0A/02pL1kUhfNKv75Q4pBuKDIpefwjhL9hiqLrMTM
8lamx5rJJxJDQxZjTIpi1uFDqHPBiM7+gbtxN0pGCNXYMKvgI9x1MFs6mEiCj/22kZa5cnSyj/SB
oRuNZ8Y2JoAyJ39wcFOowUFA6PnfuTlnHno3Vdmg3Pw7EQV4rSoUhoOHXWq6lbb/6JX5Ga9aCYAZ
zZEXw5XyX1ntbZfJVKpIrZcWV6VhB5cQaUaYXdvAfPN7nUzPKTkzQrzLxhpDo7KRhJl//dD7m3hQ
LGPtlHg2XEhCz5RbXoMOdw2NGT5MCNaxccDdt9t1GYZfHpo0gHRwpnvjp5r/uwhX96pJ8j+ZDtlR
VyyhLeN7agfj0/dGvNjhP8foAq6n/i512Zd2DThHtvGfedI89XLcKxRxDFUp0tlr7G3lvqrCoIZo
bT4T4AEDHMu+1WoH03YFPQg8gr73UXlFtpbBeOd5A0T7AktyYCcIX4b3IqbL5BWCKWsDP7uszIuf
JwxHVB5SRv+LtOIwGlbxuBxS5gn7CMXhenmq2Gnh1fER8o5BfUdxuS98UEJxhqkOLEi0i4rOOE78
jGQlgZ5JHTI2R1ZSzPMzZ2eAL5DHx7jIbrVeNHdNF99EXAQHKHbP1SwuzbS/aN3ZKnGPoEfORCJM
D/lEtFHTkHhEB7dHUxAUGx1rOoi4aRNY+lvlVdq1HLnhJnp01kfMe5qOMT2A+tWNTrYlNgerYMCI
34jkGZ+yvoLk2951jvfHrc4gad7tcgo3flWsiK1s7pikPOdJ8XegIdU1wxNc9+pAPo+k0u/jVV8m
TwFd2G0Ak2rqqz2UEu5lA8UIDeY/hV085VZ9cpSJJx7cdhszFRBecdO85kqy4Hvn+XuCS692AAAm
lXgnLR8zYVYik6H+ZZ2q35Nc3APi2tj5q4HG8TJhfbc0i8x1FJbceQIkWfKYK2CyCbOLfAAN5nmQ
XPzOUyQ6Y1fo8Bq1nrWW0Bknv6TCbosj8oOrr5VshvWICHQ6Q2Q478NyBk3RqzM9WDn5m8sQPQ0x
fsTmcKuF+KjM7FOTzklDHrVT0wDEn58EwWxURXtmZSEEX9va6L2HTCQl29DrynUj/LfaxNxoWmB+
BaJQ2Iv04oqnAqn+yRs8MBpc3nAPvPrkyanZzW+q9QpnZ9IwC43ioTDTkIF9+iUJm0CknkvIpH3y
PpSgbgyDWhb8oo1X38LqlrCTIZ6C4U5/9nXstGljs1oSEIGULlcokxyCCEku+4iIGWUJIAixmEF1
IibpEyZia7ImmZhEmqqxsRLG+A51oOJdRcMxsLuPDhtyVimUY4b72YbRJ5vjp0S1l0y0V0V0s7Ak
TsMSxPRkdG9+nH+0BCCsqpIeQi+jO9OJnrpI3aX2+HcigmdT9+Y14mbKUtqZaw8mGdkdnR89W+Ah
9VJ7LhzuJtrsfuytxzS7ESAQk6jIFpmQ6zOBcFc+SDhYTypxtklYMu63vlDcQ7agd7btGMFlGa0h
w/zkqgcDGnRHVed3yJ2GNdD165jsI6+NdnTLq03i4+hUjfldJ/EOtuKRMQSd0ZwIqImNQG0ZW4hk
P2NKQ0KX7Agi/tBtIZ2VXbgKo5t9Qi7+FKTOBl8KPRO7e+hr+YWG8oiclIzVUgQHk75fGaqLoeMk
n72sPjJ9FNssw3UfvDIa2EW9+qsqKvVE1meuH3ry0VmTzFVVY/yJpzDHLResfK5U2V4Ns7vzpwQH
X8pvWxo9YmEMqHqfAOflztw1zpdeje+1Pxx6K0e2Lt+K8ZgD+qSbPKLJjv4PV2e23KiybdEvIoIm
SeBVrWVJtuTefiFcdhV93yV8/R3gc3bte14IgWRbliDJXGvOMc8+I4sM5aNtmy/kd965XfMSSP+z
/B5H61H5csN06iR88I9cI1y9FvxXpz9NYXQZY5HuAP88VW4GsbrBOlCNb1BXoYjh64SiQE03aFHn
GKeOD6sS2+q3HwZX0G6XrmA8yOfloaBp4XLLIV5Srn0IDnTANmGJUnG2zQS2eCrsiY+hdaetPZ8g
MUZJVRlvMQvujdMZV6AvzmqMapDmlcYHYb1AHP8Q73Utd5EKUccyfVuZRf9uVyDVEhyhxrH1uf94
lG9nXhyLVOzsedA9RYPxqpLXLvyGenG1zcRfXeJa7JtAQXP01DN45ENObt0GG9GqQVwiShLjSsYD
BLAxi0KtfbF17mJhNP4K0ZTtbPqnW2McThOR9KvRxhJA3Q1hILOjWnyWVk3+ilOuJ9ypXN/q2CX2
S4k7EgXnmTVnv+rq/M7Xmj+ImnbxmHxKE1SA1324lyb0blpL3esU/CuXiPM+YO09uhrcnALcyth9
9oQ0U8204RqW35OXcc7gW8NpchNY44dioN1PfMYma2I1fdMjdlhHUIjMreqmt+b1d0P7NsmgLOZ+
egqj74Rsp41G7CqMsppmjgBNJClm5hR4iagkImD0tVWpZ2A9d5TiOW3afGWnFhPQ1IkIk/T46Kyh
2I35AJ6p+jJKZqoh40w4ejfpMP0KtR7nkh3tmoBVYJbfVVTMUU5+qdK9NXJEr1QGYFuDpiz4dikh
QZAcWS1jLIueqS3cNc4eTm7iEb3cu1DVmtGk0kRdwHOpnehI5PDtdW92DFMQaGLdJNwJ4TpSgtgL
WB/bPoUL2I0Hv+8s7hhYtb2G3mGnvepZ+J0xKqw9y3tzCsF8vgHwWGDuDfrIW+MNXENXKqk03lht
d2/0GN2plxGcVwfpfk4GNTFv1tiNq69glprm1PHwe6HuLhiRw9zE2BHfCle9pWTwbqkNiJkxM5SM
gkGJ0O4QhxQl8eBl2AfGiJke8+eqJFcWEiPDOVO51vRu+WKxKJybOS6s7vZ2GFGYtW5zO99Emqtx
FixjS3zklqDWBZrllSM1a+V4D6Cd37o+9gFK0AgZ7KunExYf+P2D3hX5rsu8Z4L4npGN4ifJB6RE
4ZE4xfvIoCOgo5dj6tKuElsQwp6eDcff4BLF2T4xdfdR1uyz6KHS9CfLKkP09t570DNJge5wnuLs
HFFBXDmRfW0S89HtVk3T5OsMz/6OyBZ8d8QWFKEnwEJOHyRtrWGrcrK2X1S13zE6XIeQSqOR4XUb
NfnlFd9Izt5yCnAshTnmazsxh4gHPbATvSA8qMbI6JGomLd8XF72XBdoR+LUu7ewSWtZeWCd86Z7
GZHgTJHWvV2zLE+HG8um8O/p8Z7aAYJSu924tgnsM6GZglTTYEa4jpAobWLTeACI661NCPNDmx9k
DEbDI5gqz/VPiFZwnp1ZKc4QJVMKpr4xXSMih9ZMdSHIuCAL7fo3nQi4HIn1p4tCXFigXkJ4Tm1N
T7jURm8rsSAwvwIKMDrII9GMxaig/G02to9cUBBIQuuXCJt3k7XgsQL5kU+IbUhOxnfGwIWOTiPm
eBCYWWk8YTfQHh3iT9B57KzmWETtWxHTYQ6Uv24T+9WuunOtAm5CONVWocrO9iDuOgORsl9WgFGI
rieRoHnWSWCW6oPO175vaMdRMk9xEHpj9CcVEYWtsBwIMsnuaEidAjU8DVBMmBjMdKUY/p1uftYU
MbQW32/kQEnE676ucrzjIj7SyYpWNVNht83pPZT+cyUcsnBAjRo13dVaEEjb9eWHbhW3FNcexjpm
GKneQaHDHe+Dy0yinfDg0eobN4TSbtGOnzzz1s+a31rmELtin/0h5n9217odwCrN6H/4IdXXvGTN
WeGJCYEcSkuRnZkcOmV/0kJza+8cGVVKkGhVAb7oq7UTBr9MN39mccO9V8MGHPZ7BHPD2sm8+xg8
094dhl8OFXQZxJdAqfLgdBd6KdN6mltaNmZDSgbD1lQEjdrwZGUxT7fS5lhvKWr9dqAUssomqkuS
Li/pzzDwTDQrAVeaFaePrF6DMCZmyxbXgZILhvdP01Ubz+vWqduru8nO25Vuqi8ZGNPKkyyWfZm/
MC17SZjGSI8VgYf9F/G3HHBQInf2nfycuXJXISBDTYEoI3QmKi/5L0rid6n1jG0mWLt06Ves8f70
xJKaWbZvuwL8rNmSH18h7UxQKExxd29rxb6Io5OM8bHmI193m5ypP32X3INWlPXxRrzmU+8eugzi
oq5nSEkCIgMpP9eUotaFrt2U5MJuGpeBg9RQ0wPqMUDNouYlj32KJGHoPrglR6iU65XJ7XQakP40
on6i3m7f2HaDhC/pTv63Pw3uNaOcKdsn1tYSu+EDmUQzdBEGTMY9MH8c4iHDGIi9uTfpqOUGNWxw
exPX4RDBYrLAtYAm8AIH2EoCx79vXoWGrijF0E9pNo1OXFYdRrmN4KRxm/7sZNWOW5C5Y0G2mUtI
oqFtVAT9cQrRcrqWosqtew9NqB9iu0tvaq97Ns2Kq8pkPsAa9Dd6/Cd3QoAgO7Las5i7RBugoEld
zomWAkz/CrKa6YDkMg0hv+MrI5oDvQiopwOhv3uWm4ir1LZmgslENnwlHkuudMnkV6D5bOEGrvIo
6VldSUCoYfzee2GOhCAP5g78h9vhrqEKb3ntRfKlT2n5ysqXwJ6pvx1i93cw6sOqJQQjg7yzSovi
cfRORjNKAk4QMrteetPjJYhIkV4rx40+4l5TK0apbp1UTCvbId9RZit8cjXUjYgESJeOWkVw13fO
ibGKgTPpCQ3RjsaYvsRlQmGkfGVm1h1SfXjTB9RjOMqd5FiXFP1sv6Owh1vXB2RYpx18bTBrURTt
HEiSK2NI5hQa5hyRSwluyln/rNpKO9ietzenwd6mwYxl7cpr52enOtdJ7KKKBU+GFTFSh75N+EfI
I6VZ20xU45zfhUuGUpnLeBt23bV1G34Zyyy0PalhdURuoxO2Ke7vyUl7BBUMTSbSkEkgO8r04mFC
trjuRfak99FhCCzqoOBUqum3qECcxulzmyVfXWS+ty4Xm5tqz2FDWXZq1YcI7A/PBNwaDxLawYhy
rCmGlWWnN1+i1gBta/UmLU3I5KTvZSP1TqrvLK+Z0bMk8wzyiskpWLOOf6dKdJPowwtlopVTct0E
6VM01R/jp14PFNm0TSz3euEY9NybA9N8h0AuqocgrpB5uxgUK8Rs8CZoMW+dAMMeiJDdAAKkGK9o
iF6NwPwqxu5pmqhW5nb6UnvxU9s0uGbdFWuGTMW3A7fpUXfupip911NESLaRAtlToMjL8hmjAE0A
sXfbTOxt0lYmOm2djJy9PQ5HEVlbAwvMHujlSbO0r0DmiuwEcszoQjJODPgm58ondlIU1APr5U1X
A3p3AeoPPuhYv4WEZDD5h8yLYCTNNrQ+L21UbutKfuaWczC96k+VFndu46hVk9Fu8g4Gi+p1WcXw
5xIJRYs2a0l0TxWoA77MC5NreN8k5Oh6ec90Bh5US10G1TLFO+7KA6FmogGT52UWXd7pFJFcbsTV
nRq5ljCYUWUl0HsM3jxkxavYoObugeln5kyYFWjqfc8djXY22LIWr71via9SS74TKb5HkHZRi7tH
UmpuXweF58GJzWurUaOZgwIadNwrEjfoyxvTJlMIumU7btJeWuu2yV6ZmcCxQmZIUbMDNp4S1ZrP
b5gUJ0fhO5+8ZwgczFnCCQ5QZuPm4CNoClxajnuqRQizZB8Jo1pXirCCAKsicbcGY29voGuJPy23
Ia8mEpCu6mFj5t227nPi3SasDhqYa8AxmBXpyjDV3xjteDG7HGKXNXxMSfEUkSvyC3NeeEMQG1Ub
wloZcskoBWQ75YyDDrghofOVELh5xjYUrIfUOxWperV0667T5XuR6hvHN/8kxB5jYe2cdROsO/Qw
G0P23qcPJnqeNxkQjpr86FXhMyYtIwq5P6Thl24mRGJPb0jDv02L4gJinM8sHV/VwByyCbltuEZA
fEEJLA84WJay6q4FokDEDSB3X4bKeJBC01mXh9AaWXX5AYnthGboDFaVsYZPw2VAyWtN8ri1Jh/0
RR9hzwla82aLhwA1sU9XqK0ZRtqkeu5rjCwG97mKzkevf+b1eAgmr9lKa7pXLW1DPSTPFilHAXEt
3zVEiW1kjDQ/QsoNt+uFKO9yp1eq2+ie0+3wdn+lPXckTdD31FhpRQBGJwNwadg/IZ/a6C2/0I/1
q+AfgPljRQfXo3RsMpsRN3416lgrprdSwbUKTOrmTEG+wToxPLDuUIaFmKjfdEhG1lOPQkEPPquU
Yr9eub8mg8UskLtrXzHL7exzr+BvFe3UU3qiD4QTRHxMlJL9PILTIim3R4nJfKJ9lZlZc5+kEU5E
FGYjkWhgiLOd3TRq00gWRkkDOI+inq3HgowflvHjSKiuOcwAFWrT6xrc8Lo0u69Oc/y7WnwUDVV0
aTop05LpN6NJe6Z3tWsUMHXKu5H2p+NJvucOn2lAE7oPDGslQoeFZbkzcgQKLrCTce4eeI2hn8aI
mWjqXsPcG28skbMaHodya7cp6HJj2GNLq3eVJhOOu9lNy/156/rJR28GhIFkPjVWwJwChtNDkexB
bKvInFa+D2jRjS5Z23y3lV5g2AY7PTrji6cgpitBjS0WQOQCLL6dGc56nbK9oUULKAKcs84kLEF9
vUb9NNXha2ah97Z6PSQsRD+xeFdYEWOqkSmj/5jENB+9k6bFxsrrvffWAWKW9upP644UYzmpNHwJ
ekmtEvroGm4LUPDWulGVqFgTiGhnIPTn3DbmGy0+hxh8Xl4nBSWC7sRqywiLAvHTLJsI8JWUbXeS
UKJMGvXbkjyeXT1Ut3Ej3lPAHhTi67MQ6YGc1GctplVjWjsCP+cCJ1g52zTkOjTi+7IFoG1SDAlQ
z+0naBkrfFsMSMFOzU0YdKZ0mOoWX6rzKiQzbH1g2ehK84aauH4ddVqoCC0PdtL6VxPvC2J2yGQy
B9DuVfYmN9ARqpHyGpY9MtEYM2M+mGIqwxOea7rfwCpWYcKtklNoMnz+GT23V9lAJ8yh6mCWHqim
VD3lhv5dmLq/N1ziM4Chjdwv+ey6gknkRIYX6CMSdLWYdnbj9ASXsAJoNGZvR5NTMonifCuasbqt
BeTTZbPsyrIu51y8B5c6Mrxpi6a3PUfs/DzEuVWjUi+Q8fQYCLDZoUqt+5HtFLj4NX2bxXvTFsgT
mxMCOW0XByZu1vnQskE6zpJN2EfZIfsXc1zO3004B+PESzoO+cs32F7X3YwOxQENGHR5NDNA/+4W
M+jKgtPMHVBltyVXaPLzUJ9po+O88TOf7jfGS1apAFGXjRb999Gy687gVGJEWyB2B63gflNmwAOZ
PPNw2RAGQb6HKC5ipuAmczZPzM1tRdGSTN+5l7psWj+vfx5lrtcb2+UgJrsGIe/8otQwK97Q+JHN
F10dygEWufrPRoiIRfVwsrJQw+hjfnkpgEOHd8gyw1g7FMWYIHhAI31Nr3kTsuerShVpU3RGRFZQ
bW0QPfoDTaxagqQyh4nggPmTWf7h5RFTHT6ENr7XNRusAZbQKUiBwt0m2LZvUbTupK2O2fzt9uK5
bhCNhQFKvFGuHasoYfgnFliAQNCmIRwROv5x0PjU9Yjki7/fzPJtLZtm/t78lkgHxEdE+Hws50E0
Cm/bGeIjbtDh50fttwioRSg+JGk8jkhZN1lR0Z9jLW4Z3xREf5Ndp+E1x+ja8lsmrWtuwU/h66pm
6nP8P5+LoH1Gqu7N8ln9PE1/m5uW7TEJrFpFL36G9Na6DT9ueTgkJqDbKhsaohPl18+xHp3Oz9Pd
8jCoZHG7bIZsZj9XEmHBQhOOnNZNuMjmE3Y+TW1zcoh4S17NhoXnz8n0v+fVcnL5SebvINiduEf6
1dtySra9AfK2gPhiqDhGcBUeAgQO++UjdRcC7/Jhq38ujZ/r45/dvMmQqiLCkHytGaiA2+VREUyU
7Wr6jAgjKIlWTX37s9G9/zxaPjG6CbR7azr4YdVOtykTp9tRJeiY5k1iay0SQaYkOboYVtxACfuq
iq7tvKGt0K1dCDk74fisG0dBFGGVc58E1xRevTHmyzWrmEY2Zd2oojQi1ORgpfTkhR6SfRqi8bbN
LGvdeWGLmgncS71sqO+HtKPv/r7eQKe2Mtu4OSw/vjxhhi7xEDllguWnlifKMWpv4onEaSMyrKNt
eRdfD7xL5Zi0aSkMZzmHSEJDVeMAfbWcrL9fXhH6tXcRVveBDHyOUPrvT2YdrPCgZLQezXRTUna+
2pobXGU16FtKQu3PscFQwVVzc2JeqsJE683usiEOVx0t+DPLTy0/j/WouR+5SXT/vOrnpXiM8jLr
7sIsurh6IY9x1YkLyZYYE7BFs06OxSWcj434oLcZTe/NJNIQNg4zcQbC+n15yd/XyegIAVK7X37R
MLE45gSYtmg+0O+qS1Ta5s8fWV6AC0eQkjixgMMnySjIn9Pt0t1raUB4KoJJdAEhmni98Km1R3Kb
6uRVrVI7sS9C626rybdO4/yzjO/2RSMDYJ1hxt0vx5YNt1+bKQ6FgL/HjDFOT/N8cIwq/6Aq9Yda
ZHQtnWS8lOVWUfe6uhA3JfK7O3C25kXK8TFO9PzYtqF1WQ51I11Bh5SojYbUYzm0PBmjXD9Ik8XA
cmzZeNbY8GX/+4hWseYLWFIJk3icvy/Nhwa6U6no4c8vWZ6IbbKoWile//715ThMo1VSO4SY/POu
PCZflKTpyy+vGOc3n7VtveukBh6odKoL1OXctf37ct7ULrxaQfJcP2EAcoPBvhiFY190RuR1IccK
6SHHwD/ZFxjnaiaV0gmbjy0bD1LEcc4GBx3x9/SKNTu9k8Kj4XYcKEytkqpzttoEpLTqSYdELv+s
ZBwfFep5usKIBzqH/rBiJgrbe7i01aMIp8e6Zb4+OWqD6e+zaRPtUs2bvFbhLjT9cC6d+5flCb0g
b9l0kO3Y6GhxNKg0OSvVH5aX/Byr/WPFmv/ysxdrxpWci+NgCnNPXHp4U2oEbWA3nu6QBaymgviZ
udMVFcMpqO1P7lgvTUPEls8yK1YRyvuGdnpyZ6PFWCnNiDZeMxDzXm+nyHiKe9NbFRW9WGW4z6Xp
3zQAUxufN8yosbJruZIOSpLGOw/4k0acbq0KvksPVmNUOtGmKeSqImOnyXxvF6Xttz90h9jAMFZF
fr3qzKReeUX6pRJCRnH15qb6LatUBwR+CHKLqpfsSVf3y0/hGdaNFUREfyDe5oo+M1TbtxOT9ZJf
c87U9CvQyCPl2j+OaDgqTLo8XDaydXXmd4OjrZeHYt5fnrHTArQQ5Oc2uZ8axbCxvMBLY/8/r132
SyM1gJryU/U/j/x8Gm+n7Jt8EuLGlif/57U/zyw/4cYN4fGZfqg0Der631f//NEOCjVqmvl389+8
pGXr75af+9cvX579eWMT4AanjYkrnt8ShU1rVY+m2Iyu/9+3vbz6X7/25wdjqy03dRnhfZp/8u/7
Nf7+7z9/8u9/7IVxjWXX+/p76F//2P9+UrY+ujeCtDC02nwHf39GQQdbY74DpDmqx8q24z0od7sU
6lqUZf+gRcq7CUbfWZFGMDN2BZJVeG7xwYqN/kHoQ3ntqcbMO8uR2KnVvnRD8uQjjJT0qg9O2qNL
aBhBzmPfjceyGC7WuO8I63hRUqvvENMTCBwr50GkPUWI2Sd7tKd6pAuUjDbN0IiqqcUyfKw9pEe8
fqOJqX9YHgU5+l26z/ERfXtNld3rdrqlNQ+SFR7lLcAzLDQMll257B89VKRzvHedGtiwSqKMDXfw
1hNS0v3yU8tGy/JN0oiDW0FIlcTfnUxBd8Zz7Fs76ZOTzbW8qgyXJBjbpr6dowcLBYFCvaemQwV0
YtkjPWGigYDWJG8wqgXAB+4jGN27fMwxOc+PtCKIDwP9Ip/enuvRXuoeUsK6HsF7GkQ+zbhCvcOU
hwWDW+f4UfrDe5jxz7s5C3xdRy5a2o1/RBJCFKBZOy9Z7uxxr5JWFynCnQbrTMs1WEPXcd5diz4x
feDsTiRSu2q59zbQWXivSvcuM9MX3/XHDxEjA6K98eixLDimtllSaSy9O/QPGJUK7YWSrnOtprG6
54fxqaQUcVgPUGazpzczyLAB+ZX16jACjZqIHjwtJxE772aorQHawZ391hrN2HOREnVHgExF+aRN
gFd2R3s5B9KI1j2nIcVELO/3NrPSm5KyHlCfcLe8S4g468k0icbpphtNadTxKXmhlm2wdOS6/1SC
KpibdMM5IJj0Vo56sBaZ8Z3Y+Xih5qt+NlVCZY7I9P2gmj/QsGoLvbpybhydEkxOaLY/jR3gctwX
jjbuK13Rx3ecGHxv0+JPQAikobf3iJa6+7vR5t16aC5Zka67GWPWAizBjRLRWph361YXnFGeugDB
pKhQPqdZIP7gdnqGSdG80QSF356X7c6PSEQo5B5Kg9OsQ+ViIieM9mRi31+1I21agnuw3RusxI6+
tPxj23f+z6NE/IrzQTuFyVhamwoZGxFHRvlgzyg6ZN7Pta9514oeC5cQkj6tk5A9K2Vgc4iZW/q+
a0OtQVDbx252a2b+cKYA0eCl83doBtoDSqHylQ8M7jVBiqbgvlkmAuYa8u9BS6trY5Vf7piEr1AV
1QZZdHzf+Qjt7JI2mFWqrwiNA5EEAFZCae7EUFYUzwGuDiGVRLOhPyAMzDBRQx1kTDrvfrBYZyUT
0zZ93l2OgT259cqKqIyZRxJx3xBN+z54AO5TJni7hBkVY0oYUjWrCUrChDYQPHT51yat7wO3dI/C
ozaZKQHRdh5GqogrLJ/0Syrj8txXwQMRAgRD6rS5jqMFVNwiDfaeYGTnliZxtOuhOr1oUXFNIsTI
0B59UEPdmyEM+dqJMt+UlWnd161N+ECQwHYwAdGWfneqY8UqmBbQjlhnYqOt0H50wyI449jBczMe
ci98t/x0tvSkI82cSqjlWKdbZ6OFMbFjzuleAw2xsY0BWeFtOHkWdSthu+Zt4BILns6Im9D/Td/F
vWsFUxQQSSEzIcdp4Y9RrBdaaz/6dl1vXaT4O9Z2zqkMoy+03sUtJjzQLFrIBQ0a8dNVPnJMSh9X
q0Zxy6I++NAHgA6Fb1GolNkxLLkr6lL/JMEX55cWttdePJaTy2kr0gSxidMMrO741rCMYPo15CG2
knYeFJnXtv2zkfgjE3/3ayRdg0hTo0Ncw9UrCxLluWUlh+WKHnuzvsF81q/UzNU0M3gFGTzagl79
ZozmCZze11d35g0UWU+ZtPfRI827OD/sO1YF917qO+dIC8pnhmnuMT2TWCfQD4CgeZ+5/dhMjni0
/OoPQUW5SIxTM3MNbBtWtlH2+bmad515N9QjtcZgQSxRIaM7MEmYuqIk+7LzfdKO9a9xRqOG6O0q
Q3rvqL/vFnItpOq1JrzgUePDp0SlM6R1efEH/cos/kOIv4rsmBoClrWT73XRLuwb49GbEou44KBb
+40ifMwqwsdSWRGFeq/gNGU3QnN41MliA2PO5a0Za0Ov165tz8RI3Yn2vq6+LVdivKwb+rxCzimw
3LUhcqREyg8iOct3bmlVvdV5C2vDqYs7IBNq50QIjuHXq6F/jFqQLqXuAQNnL2xof2oB/ueB0yiq
k8ef8T0Gxn6AsRYA8pTte2WXZ0ckUOgT+r953vNfc+avuR7R2i4jcLZsvYHoiYHK6M9oiGkDtXZq
XaeR/odFqNq2wep4DSznVGFRfSGnDGtVhiN32cXZo61QV0LFirlyl2GwEkA6U888xFHh3pGom92E
Y5jhrehPeNH0d3AZHn9FyPsptekFWI2doKac7KcczwM967ncO7sfpPmfR1owqjXmPxCsM0LKhZl0
U0vaE/FY0qRfDpJW9Rrp4T4hXW+wm25n6CGzXqWMdRhgsQ5zJ982Vpc95ciEoQPL78ElF8gISmOL
oqK9lOiVUKKYz8ueXnn0kHeaMvTnIauzk7SpSBYzxqXV8PEMJu7nASng/STHNZqv8a2tUWoiki4P
kdDDx1h3CGAd412s9L3oG2Tgyx1VY8naF9QnlmOiKQELDmN97ZPQ29UjmSAamMKhyr6MXj4VYkhv
BdEUu1zHSFPVEoKllNZl2UCOIUqEYhOqKY6FCiODS1bzMinTheXcmEZYr8e4wylvkIsX9imRGRiz
t2p+y4MskBimTKTwNxoXK8B0zzkjv+UIirIPvtrkOe0AExSGG/7qLCJQjSkqHsxJ2bcQX/AGLndM
n74DiW5efYVe6u2W/2zZNXQYoq3jgShFVKqzhny0QuvVFrh7ctjLew1I7dUxXApO6JXXEZfKE1nA
bTvIx6i2+yf+6LfZ1v5p0IhajpLI7R+GJCITJXCbc+nhQstLzXnyTKIe2iiv7gmzRdPrdA957g33
JqvyZ0M0D709qvvlC2794aEwpvpYpdUFZG106YKEqU7vpF9+SGVU5Ma7KUP8bV6UHwOdV9QaAFrC
xkE+dTQSNEYzsvH67hhYqfGrdVi7h5rbI+mQ+ZtfwpFXbpHcaHWTvzXc9R3BzCDxMv3qpMaDsPzs
jZuIt8+qdGdJVGEREkcC7ZptIRhmo7w8TnaxGzSf4MWi/+oluqC2h3OV5wMpaVUg7nTsj9Rk8CFG
VfMw6vmH51HgQ8wADdIvkjsYxi+UPownwJXhE+glbd6ReK/uIRrBB06PqA3bx77Ku3s0PjE6hMtQ
1+nvKr36mI5+m/waptum+wzFdCPFMFuWovI1iHTCRTKPjtO82zALAB/R0vOqsMHabQUqrPKSk3Qm
Yg9TfJ4/w04kPEnvBlZ+aZDPXcasRZbdZbPw88m/xHzp1hLUJ1jotlbOWSs993ZilhggVodlMR8j
G5S7Czfac1+beJWSRIOaVJMfiQd9446QcFea9giXxbnH/8qe1Y3PqXDSo0Np4dLh/Lg1jOkXpUy8
NGUNn3q+1S33O5qBGSTBEgcKN76yjpujVQXPup53p2yYFbrzrcn8/7t/n9XCM3OcP72K1UMzufXB
mOjwlGjqqKZD11tOQ0fpNPpjg3DfKHJOUptIMovMO7OkbVUst/QmLLlVyrHYWoIaWFaP8Ysfkw4N
8yNuHSShehNSh0MC0dtxcWdNpcn8tTOZk1L3XiUFWKcfdJ1eILmvXb2ncsA4ZdBoe0v6sd+gtNUP
1rzbB/YN2d3TQ57cEy/k3Oc2qxDWh+NbNiQXbn0lvVllPwrTelWI0XDwBb9R6FcIQsGSNVFdIEmG
elIv1LI2gUPR0CvsR6d8j/QEvonVv9q26d5mIU3zTOXVVjltz+S30M6Uz/dAHuqrjAm8b/JdQILb
XVQ5EKjk1DCnYGGIHhXdugD8aRSBcXZ0OupaHsRPIcMUgTzuDsSovlYNYV60Q9hv4lJfSyhfVy3j
vFs+2KILEcmSOrGWWGQ3QVGrs6MRXUKF6RfCAfTEzocW+7//eaBp6ldlV+K0/KbR0F9zXRXHZfxq
UF9h+031c5KIAMc9nimCNVrYBOXwgU6ZUfghAeu4QYkNwMutGdfj+qkukycW6kT4zocGh1JZZVt4
TeYnVVN28GiwkS7Pxq77SZJCuisDZKrJTEDMdMQWg+E5pwkmyTNpXtvluD0P8pCsvZ/dILBfdcoG
VJ47MiQRnC6vcidRbAtAmZQ122pXRzaxzr14C4CsfmcTy35jvgGT3FXnNnINzN03kczsr6JLvuLM
SN7pWFM7HOpwk8ajOKi4Rj8SeLjQu/4uNfko6AztBLnzuNoAqHuq83715JXGwnlM3ND96gdvm2lO
jhQONLJvxt1vTwOCEbf2G0kOJYFhCFopazAhHoJ9K7UYK2M3nGb4E7QoGtcp2gTQQRVxH/BuQKYB
WmTjbIDIBqwj/fJpeDUji8Kb4zb3ntahha+FS8WxaM5FCW4jNCqXBFrH3M1EuRT2ZJgYxpMnh3cy
5I3zSCLI0wjxYM2a3b/RnXI3cW5D88VtJRWnZ9Io+aInGstwET/6CQajbErQ29uC5a1tEb+0vIQc
8jtanAGaxsa8TSsVPuI2Zgoqx+uyB3YE/4pLNbMnq2Y5JCovfBTqTzC/yE306dJMJoLo/y5P+RdA
txoG8N95tTohf96VNoriNCnJpbIkk6zCl58UUOlKzIw/3XHlVqslDsd5d6zQA7mwUJMsT95Dp3jq
yIEIVgFwGiZ4f7wieMMfcpp8T52ypEie1VJhSc2mZr7VSTz8QH1/Lqy0d8+qIlCOUdh/a7pfYdQZ
r0wFWXjzFXtJFf1qO+2+z/L22Tct/aYqu6ehlzjqqhzN4pTq93kW6utWWZukTe1HCAE23whvJ9CV
xiomM9cT+XcXvFMQ/zntwLHs3KDFEQZm4VNWX3HFIgAgmLErueXhUE+iFxEOa601zhMzd1SCxNog
/LfOrkVvgiBd8ouQJcBaC2ekAhkmE5FnUR/kiJYDGFp6EN30GaJwOKEOUTqlOvsFmVdtV3q7VGnO
Xam51HJM87msJTYAwVivObPmKau7C+4nBIdOQPsXZz/9AJROSWXumfeqi8Zc/aK8PrlROak9emmJ
rR+4TDbsruf2rt3gfJtJflPf6jdq6r9KKVlIB5MJMnr5S+TJbYUfkGoRtX54Y3G6gYvCK6/8kOBo
Ky/e4J8UvYVQuml3GUMBp6hd3BntYNExbh91o2wPUMDsnVvE8vb/6DqT5biRJYt+EcyACIxb5jwy
mZwkbWCipMI8z/j6PoHUe9W96A0MSLJUZBIZ8HC/91w6QybiuKZ56XXFuLCUDXR+xdfabKCQaTBo
rOb+OAB8x1QrwAENZlVvi3htRsRO9G3U3pfDmJYESCbtvAvz9CtIsvoeJCnUJVn+ARP1OFGvBAnE
0llEPnL6YtqySSz2Ok7Sz2LYF67H/suFzxGUDCeMmrORe6qo2uemdornPslaKFy+/jXwe+zJSiVU
LQ7OC3iWAA3oYraYIRx00RV0yIW8vlAl7dGQ0nirQHrXxnOEvMzufe366J62pZ6u4bigheihkbFv
DYctarkdkVAKbC0b+opjgUdjCA6PPwXe52kTBbBH2oTSxc2MM/dtehioRqAeUv0G3Y1ewfTSZHlx
V78Zzotg0O1f6qRwJ+dXkAz00yAVjl3/Ztu66j+25k6WjvcRyumgN/nvfo7lzTDabNd4kIDSJnNX
D1qmFvD8cfLyuWpQMizQTll6UMMy6xT+Qlw5XlECovRXfvHH7ZPr6aWKNI1UgfLahUZCzmeXnKAA
e6cowGW4pNGUPjjHLvXCE+R4dBw5+ptk6AGCGAVZmmOdELLpT9NN/5NWVASMq8inrXRjv9wG0wRM
AYFRuEFkQ9+DzshyMODeoOXG2SVzeMLMd7aBHJO7VLW7H9T4hFuebcISBEhN60BBM0VWu7sIqtI2
JfTkAqoPaTbabi+tQv6/vDUjohSmIC9hYvl/2uEfjFnh71xDhlU2yLAeGSIxut0aR3C27pK42JN6
9DIafPXfH05mNO8JeH0sA5ADdX01RPSckqZvTiAm2ddbUfTlGiepocyrEzigrR7d8eAad2bka88a
sqvrjm9d1vdvoYz6t4ToIfjLr74n62NRsBsihCKlApWieat1nnyGjUElCjs0kupjxLjcYCIGvMls
lDDcPPbFSBRghdGgazKWCh15b+B2+vXxi8lOhjvcjQ5qL2/cVchcdqmH4C9OMG0Uqe3uTFW60w2p
SADPzEtLgA9yu8JOLvqwrx2oqCD/rL1ILe2zGzFNsXU5TJWiH3cpIJj/88Wk8H7KWXevC0a2pvy4
VCiGF8BlOtBFRZF0dvq2XhVgvUAipWg5Jz0ljyAQt+UvHYNgbfUkZOhWi+kUFtVwNGI2p2M0/Fk+
OblkxhTH+aEJXO9SmbELgcZNEGR139qs0PZEbuE197VbBxrge8qihKs29G54sMTO1OSt7MJ5LdU2
v9KJ+vR8xsBCEbQrmq4LVJ4iFvLKsnRBMiXRwPGOjUbH2BstvFB5N1cH2uN50ykmAx2LflA4EV4J
kpcwc7hjMZavNcecTmMQ4DxMcJ3TkJ9/unSqnroZ1brmphiPW6GdzLacN64nqhtQS/6E+C0iLDkA
iYvCYD10kz//niSb0BdMGpPyW+wnwaY0Z4zjnv57zKNpEyMTONC/r1jism5Pi6i5L7v3WIUqzaKB
QNTRR4NoiVwLyPpTikHjSwTR1pOD+Q/32NGz02JnA8nbWF42XfBdBU+Nkbo/KbaJvMF3dArd0txT
URRMoz1GjDzxDBNdptd2u8f6AwqQYIPM6j4ckj1jPZl/+DaRCOaY0FX1R5+hvY4f37QkTUCPuIhc
YHCS3mtbY54YVCOB/muHmnI6lKo5QkLGuq7AQCT1DHhScB87UfayLPZVFLwUjWFdCe1SluA6+xWP
f3Rdb36W6MjXcKFX/ehPEAuppAaD+7ckHgZEUrNePlsAydr7kJKSajhRh/AGHR5RLd/Yboh1OsQz
eYcawZEEoZtWRDdh0kOG6/CxHMvYLiuFo9ayYZ4xuCO/fYTFzOP4j866+GLq468q7acfQAGHlR9O
OzD/1DtakX523kefufMeXgbkT+GPx0Jga2vzSVwAHuA+1Ib3zJ6NT8RGxtp0g+oKYbODZlVdOjRL
+EbA5+FYr2rgV4G/Ggd7xt5WvNkg4v+pjS/6ddYWnmmxGUHgXmiqry2VujSWU3aRPRrTgdSi5dBM
jnei80umr7UCURA9N1b26/Euh5W4LPVAI9GvDi2ACDpAv6nLtVXRjYpF3hvnyU5JzwsIHIGLfowE
zyBVY/bM3S8NsnhdByBTlpp+68lTOCa9ebKnnu51UUbDKxx8C6VqVl8y7KVPROhMN0cHBZgRuF04
qfPbDSXirHKEjJ75ECyC8tUn5RB3FEjJCS0Vii6YvEbdr3BfB0TuQLoR2Gp2Y47JdR5Sgg1zHMIu
hvluavVjG44wekE1YbUbWTGrdresqnEAKUxY88WLGgM8joP4O5BwdtzZe50JXEGTPrxqthftlruo
NrvxmDgDckgmwNfHc7VgpbyMCUMIwFLeddbK3x51OcXyAC4yb2jfZ9bRIUDrNSnE65L9YxV4HVMv
eam99CWWDGtCp/Fuj3+wjuiOBFG9NYgmXUc23TOaG3Jj2TVN2TZmgFP+iKPg5AZGd8gdM7jQuZKo
dClWMIk9JXbcPHeuPT61nY9JiDwg59n15plm6UfZVSQSzIXtrEF4MEdTxZQ7sH5RwZAKaGdASfyw
NOjiOtiCq+oz7AsCbKJoWoM60b+zV/0Vm8xSixRSFFa/u+s3Hps2SMRpFx1HwxoQe+G1K6qow7vG
WSz7v2fhf89mxCajXpjv///3DqDo8Y7h0qpZkMa5gBagwg2YImlYg+k3L6EGtJJhIrqvTS53Y5eJ
A17+YitMPfkeESKGj7f/yjuBuL43tUvlSvJHGhBs9GWkbyQ/2jQ5xCM7U3TjL7lMg2+2g543xB94
IQ/P39IovPgY1w+I55idZt18tVro40kTt29mWCghCDirSSPqlAbCNldaqaXuXw6AFxmX0B2FxvLL
rwr+silJP1YM+8HUQA6jW2Fz2+B3mUydVC+lwwn1dNjQU603CdlBhEFzqOZyONiVdKtdGFsVcGc4
7ZnaY2YdfKi2nnHdZyU82IgGyyRoEjEHFk8he0kgqbiGDJC1xzTLcXRhRfnoJ9TPWFeC3XIJAwoh
E3/3iN0rIVo+xGiHsbEup+grCSh/Xe33I7YAE1S9dwox0PbHQzhhVDpZg+ufSl8N/dGoL3wz3ZXF
ZTlbDj5NUsLNyQwLKzPaCAkUT86mfhRYYpdfcTlM2Qdjs+JbbMwnRz23JILmHI7xlwlGagoAOWxz
MZhrvZc8Qf30oBNchrc+EKdeHZbXm+xvilweSntLRPFMw5XBLXfQyOaD22oJaFvKd7/svo0Nwc8W
HA0rMdMb7i0LnHGHey0JcCAIuBEhU7TC99DnFHaxz2kWn8cKHXmiYTUAs0XugnrQLIvFGHofj59U
1sQ8kRPoQmxAnNvV8WmyMp6XI13wOhUQujjgrjNOTVnqmxSMPtDdxHrRsOAxX9c+woBwUODdEMjV
JV5Kf80429qMvhgxcEUSW9yMMm3/mPoAyT9E6MoBrDSwgJxlZkVwVURccgYwqYX1WdAd+FfBYfJI
4Af9sQgRBPhsDCVAs8KxzF5GM0FGMVF2kp0dJ072prlWuA6nFIV6S8Jb5JnNOm/cF21Ix1//9ySg
dJq10D+bZFow8MV4uTSnhMB9oBTdV8dmEhDo2amvbaXgN2CZWTrOEm2Zq3dhE+1kUE/farwFp8ci
WYn0cVs5ukT/FevcH7kfjo+7Lp+HcdXW2LPGLD2NVZm957xR7HhNh+gC94UID9W/YFrtVFW8D0os
E2FosvkgKvQpwoO5zd2xfF56lFoRGVejYGiXNAcTTcdmEZZQ5G1k7WofPlvoQwzYfQU6r4BUZdBm
px/oH8ArsY+qcnsdO86nMVPTL1McSTF+ixob1ps3jBtLXSahftSbwjqms2w27q/cgSYsVfnkeJq4
x8ThVbk8zBovT6FRvzIu3I9xKT+9Jp+OIZ1F1FO/CC3xT6JRAX1kHXGK3xAcc0RXgyRJOkhpQaZE
h9pvUXpUyizBx5tYehckUa67wdbOo/bil/SpG/pJgaqTQB92B61ilMgmBEiJUGhVEeL6B6l1ZPpX
XPUI/wYT3oF2biSIwdWmLT1GGvS5u9EGRrSYTmmVPfLPZMQyqDHPKedcPgs8SdRbah1Rc+fHvjws
Mwf3Rpy/BV0ybttOZwtUyYyInTxYo67nb9Q2jPUnXYb70fbOVtVQjxAKWaqkFIt768KiccqbuIDQ
LCMf/zH8Ggm+CyJFP20JvRXvy2UdOmKTgjHw66r0V4A9zjlz+T3KwmqXN41+oTv494yb/O9Zfhkl
NEpPS5jr6qhOsEp8Ny0N36I65F4FYSpVEq2oys/EmpTPaZW86Xqi0GzthPs99IfNoJ6Y2HLBxumk
4z7eoYpvWjkG+gigK9ra9MLwnA+ByW6kiGp+zji5mKrIWx73aUjvvSyx93YAUhLT6F5xABdKuRXz
sbhbhrujx5aod+fxFuWheTb74dSX6bcpnrTn1NWaj8Q6LOMe1GPdVZxmv/ltdJGPbQAhERP8wljh
VV2TZAnhQyt0GBNZ9NPNkle73zqlEX5ZNZt/xOPZaRgT+YIjeYd+nGkURbsuzWsJtpftRzRLmltJ
8qYJpmtW1uJ/65y+2DmGNA/kaft4MyN71aqdQtXl7r7xMzyXS8XHuP8ChaLatZaguOhj7b0r2xV2
S7q7c83AybN5p3ku2mNoHlFGIBcb6azAJhsq3KiJ/qXIVmGwCRyhf8Vd/n1RcbRykK9EK7iWdnls
BgtvoCHv59rZwxbr4ZRtIB15fSjvnme3e2rxeM++LqfxwwCo1wi29LtxbeSrZWpNsmN2W85yCHmu
sWlnm3o74blS1myxaf9Z1yAq33HUWx9CN8EXZSb6LI+uOEiDjmV825M19R64xh90qodA8ixI6xtE
UXp4MufuWna1nRu1xyCNm01L1XHAGFNhN0x2i1TEoOu6oo+9o75I7waRA6vITqfv8ZzcWyegFxxP
1BRJt2H07h1QMSS7UWDEjT1mnN6g9gM0ebbL52T52CyXrktzfTLzrTXm2jO+zfC5G0KkKFCLoJTS
jlRbu1qNvN3CT3eP+Xg9YRYMzGc/r8R+ab0PzmhuMTElm+XSDSvn2ALhIN6cZ0M3/Sa/iYhspZvz
4hhFdxCZz7Evmhdd976XKULdrNZ+8gQ4DTVDTXUyze50I2QhWc266asZOOEmatO/HJI1SNx9jA77
K6jddzufjI+xtsWG/D77lMhyuLT5LLCeQkaXJaMqzXC8tSa06OJbQ34G5nTPdNzhCV3oN41kQJoa
OdnBfnkYm1B111FB1Gh+CJuo0XgNNDKTxCHZLO6bFyF6hBqCZiX4Ljqw/Cs7EMHZsW3Nl+UhnBQo
dRrZGmxQsWPmRdED0ecD3WjNCW12+mwyYoO+bXlroXLDI+Jcrigx4dfPVbjhk5kfzLBG4qXzsdXh
Wz8bDXlk+qi3n1NOR1Po56rX3INlFg4piEp2iv6DppDekSplhidXVuF1eU7OGdIozCqfzQiVdflA
WRWExwZ7w0fgSFKGsLqGMzDNZPl4qg9qrdopjwWQ9n90t0Rn7NhOjqvlb+COwlvnStI3AwXcEA2Y
IzKyxTsidutMQf5stKQ1j+4oL4NFiYxtQf9gpOlxh3km4mx1ObP3DQyEV/xaEUHObbcmU26mc+jQ
pVa7dsGyv6tlh9Nb9dlaU35OuhkeUqXxM+o6O7qya9aJYMmsHG1+Jo01fY517r/lw7N8Aag2TNAJ
gqRgeHJpNWgRs+nR8uFm6IfYeW81HhhZBl/ErflhncCk2680GATEnYwOomHodhj3HWR0UlksSsSK
HQbLS0dZzHAsO3jkkj65Rl0Rt83AANnfdLM6GDSzk5JsIcDYITXgq0ol488cppwRedF9D7xEhww+
aLfWsZSGA/HqqH0YWnFf3oO8sK3XDsB87MfVYbJ96OB4XA++bnrnwEFZ28ZGc+9K2iMRPdVvTWx9
Ep6gdFqdAybcpplsTpV7QdZj1xUoErWo1iPmAsrU9IY5UO77aJJ73ajD6xgWmyHu9CcrpESSxO/t
VD8QmlIZfErpNWse29FBj3tzTYZMvKnJsb5qAb4xzx0Oj4oVniUmsTT5PXWyxQ6O41YaQ/j878Er
mWhPWvf735cwWW2rqK/Obgo6dSnVioExpp5CQQ0oZ9a5G/W7aPHyqrNgOZtyJilxjJeN22MoapAS
XQM5b+heSjrSGKbN/s2gne4Zwrk3bpMcot6t15qNj3dwkU8TAH5xLOjC6ooMMgI8esx2XX0BnDf/
bCxM2Q6ouWOe1GTP59qnRTzuxcdatLIGp+Q3HcUaOQWWBZyWp6GjIMK7bryZg+dCFqiJMdPcp5Ld
72okyPHpUb84NP6haf3z0FlNgxFtEuM/MbCDGN1DL5u9VNOlnMJ/D9y6gGfPpWExOaxo+7CRKid2
TRym/57N5szK3+n7uPVQGDnGNypAsnmICgHbKuN4FyOB/jalNjYLPfxq6K6g0HPXsvW6T8M2Plr4
eH8QY63GdCLH1MjRa7vMxiT+6As9mvLTpfk40/x6tx0a65blVdgjtN1DxNMG4iWog33G3XpJW9Ye
pa6r1MGfpE0uSr9blq7EEvpa+ATlxGGNfKPGMOJ6qj0Q4HlmuIf2C50jsxfz2quriIDLWypAPpC/
xShHXS5fCGLvibzfYRMmxI4tP4bLqHq7XBqqi6yIHnRJ4+esVpAMtRuCXJVeslb8WK4s1lc20OiX
ctrXWy2Y++d/z7RY9dXJxl2XTQwhsHR8PFPzt4J+4D3ow8+pbeMVn7sKKR5n9J55jKuzSL2mDePf
r0Y9v1o+lI/vXV5fvmP53jyCUp2Mzp+G1sXecudkY3ip+Sljkx5iCmV2KOzbomyIBwvx5/QxSLD0
BtHf26Vwqsir3epMI9LEnVVGFKBc1eD0vem50wh8dJyoOCzf2jZdRdO8S/hMEVjoiz48RVOZnBwB
/iLV2A1NbADe+7bQ1hle4SsQD557GVyZUG++rKhpPkfJAqz0+lOvgsJLMzkQFhqRCjy/ei3Ay6wP
01tYT/3ZrXLifHQn+6gL46ihO7b0trqXZtx8MKJyUk97TyMZvLq0Q5ZXgx4Urzt177Yh6o90SOYz
kpf+aSIL/H02rwEtiG0xK3W23Tt3w2UFJU7O/YL58N7EUfoOvEbbQXXSdsvl2Mbvyze0npJUWY5D
Jg//+fIPDdUwI7JXMLbe/Rpd/GaBWwdbzw2RCxqGf9bGElkKeSs/I8+7jXPUvuVh0RzHFhllCbz0
J9oCAC5B+M3Dgrh3NNyWZPpVH1ZINypGs9QO3yV0+wOxpYyF1aWWtG9EqbT3vB27a0emJMRLXg/9
ZoLWUGXnif7qu5HRJEO6S+M1uFRq+tvNQjsccd1SEZdMvQRqjUOXR92+Bkh2Nu1slxaC9wYl3npZ
HseOerDWSEw0kRext2vvU2oBGTL05HdPRIjQ2z+8t4oE0LdvdjSSNhQW7WqMdVBVLf2NtPP8rXdE
+MlYpQvq9hUgoX7OM0q1x7UW4Hnw4YiX3fiuVSWtfKr/mx5ODjsNrT7nia8d+GWtPUkA9mWaKcaq
MTgttUVa1PEtoPGyXOEgw/3V9s6J/FJ0IxTpg8CrYBdTfW+c2thz57u7YWYFK9k37ijHnF3j9u5B
mGZ+HQuYV+mgGR+5HH91EDn+iYl0YfP+Z0LT8gSDJEyH8H0we0T2FQ8fwd/5VDsjURl5SiJzwbNo
Njv9j/d91M150yeVdqYKoJbt9PqlYzk+56RnrWsp65+ZYRwGIkA+Igxoe/qoMKKhXCBJDdjcc1sY
pAUrgVDkWshyRMlDtE3D7wznScbieNajmFGZRY5YgwEEMWP8ho9RhVKZ4W+4rPDWo4Y0EvkeWDQ8
rQpLCXjT8clsmfBFzDVa9GIdnJgTk/0G9giXtALGtY/I7UBSV4t2g2Dbzofvhqln3Nuq1jIselyV
jWxnKTuW16rpw/UgOoSFlW4N3Y3vw6jPBxPvKdHDDJGX1+qq+lFGKTq/HD98zyAl3EDfMBh6cQ1n
VEnalGa/y8tvi6uoE214cAdtr4UG3qc6U3IwoRJzKGI6QG7Fqi3TU1XZ05UgIo3plFcdwfZguOuy
j7LXIaHHldw6kOS/S6BBRVOOz0XsKdEyxVlSueZuUQTDgduArfHfbVtlLzhMdwPA9UWTv2ROor3Y
lejOSEvutYLiLIfOrPGOp/51BDv1wQ10yRkOf+UuW9YoSEtstqZzCi0NFEnuZWctm4h8GQrvSSCM
Ulmk+l2GcYHLEnZelRh3hsjGPUlQHSHqxYPnVT+S16VCpX4ms/qS3ucymLciS+RnLiEx+omrk5DV
trt2DJl9YNWcdoRDhgYynNI9k1GMAijLiU6OI6UY3JOOWJ25lZiHtLXWHBFrv1ODIFecyumatNR8
weg6exMvxS1OBOjDgEfrUIj0SFZ9cQ1K+S3sI/+pl4nzsfwH6A+dD3Zi/hMjOPdJlqP5HCqKUBBn
vyQ9rJXTy/bZTVp6rE24refAPgNp1jfMzbKV7XnvnROPF6Kd+7dWe62hVb7HVH7HIsr7cxqYL7J0
6xM/Dg4YGEn9ukZVsc6W6G4moyuq0eGlEj8z6cO7GgPtuNQ/JrCO1kKZHAkeSAn5Z2snDU34G+5O
DBJtqKM3OyPw71FNdS5ckhLjAsHQ3KssbjmAoEThuDbGqPrelYAU/F5kz6l6kgaJcSkzZBYvVZQq
/UnaD7i50FZaQ/kziWx5thryPghiDPf9YEPdLJz3hFp6XzSkki1nET0Q3AxOtetxte1CXC8/ELQU
3bDyZjOEvqn//VKnsVrUCPyoEpf1DWBeAulLdre+CMKjJgwBLmxK3iDChcnRyu+ZmKfnVEtzVBUj
2OZZ/+GgJ76YSCT3s2fdCc7M9i764SdkNMZ7YVd/girp/liCCZXVyK85Z3xJMHv5ksBn3DtUIw2R
Wjs+0+WLXqC41knf/i3mdVFI+/eoIWsTweQisEWPnkDYKuAxb3TwpT/rP0Ciyp9ECgZbMQ/DQXQK
vdz7+TGScDGdMst/diYUZTUQKGJzixrzB0Pm6Z6ZPVFr4GgIg/GmbyEqyaIZtDdhIaa0p/kDfW1z
jhsD4b1qIZQ1tTOPqu7iQUojzctiL+iguXSwDW6jAZzxisiZd9cY9vTZ9KsuPPdSTiAbMCBFX1WK
erXQX1rRyde86qINdj9z36nRlOjbq8nidTddlOBZZr/w2AxXWB+L47J7TzV6lZjJEpOCt5f4iRJr
SLCF0MhU7qwMCQYuAFhYOWHTwHHnDy0YAjIGa/0jD1AWasVP3nO0wvZMOolEBd4beKxLz4rvhqW6
WuLFnlOWVVn7x3SkUVBFFJK5S4s1FSv64opbaKff2McFp8QvPzw9tc4IA6iH1ZwwbwhajhFTkCIS
vFd02S61T5I10Ie1qTvnpSPgQTyj2Vhfy7Fu7+XMsmbPYlhTrVPTjx6rL90H8BHWRDOnnPV9nvlI
XUfDU49S//F+1XzUNcSAdy+wyxejlK+F5ukv8ZDcbdGw+hIasY26CCdD6vzRxyy41W5u3X3fv+CD
/B5kqiquMHGx/fieVLQFksSSt445/1MlEJNkSItw8rHtLCPSSiDyerB11aYUjgSu7Fw7NelLN9Ty
ue1ctEf8Vd+R1IG5d03zq0sd2pV1/mPpFIKtfDHChuwNUp6e/dqXuz7KwlOWIrseprTZdf4U3kwB
cH/sSSaqgKhtRTxmb9QVNCYDPJDLJS01flQJNcYG5Lfs5ITke/+91NWlWTcZlB3T23VzqwGa94mK
xeS3WW6miC4x7VUPHFZrHB5vuiGo9+Zi0naLUaeZ8a0FRD4u3p2aZ0kZFFDoVapXqXJcnF4nOlqz
Opwl6kUdVzyjhJIMSXUpNDt+pjV8qWXp/+0UQfEkW10cl62YWQ7JuSHBrSQs4aZV8TtvrPZB+o04
9j65eJWFryjoSJx00/6Lbhc2kVmvX9uy0a/tnJ5NqtBy1QsyyRpbz4+0gevXgFrqKGrokDrJ8gLl
9LWiT+BAnIoyWOvJtH9ckxGGMIaoqlVpEesTd8jRBTAPc1vn8HaAlMijz0PWxH2FlKNMN1qhma+i
dLVrQIiWB1R02QA+DonGVtDJvtuaowZbbAyX/aNbjP4283A6ziMcBUKX0m2ELSzqWlhjnec5KK5o
7iUOgbIyitzvDAb3ThRB4VcqQuHwqfZ6B+NjvwlzpvisoHQOHKJAm7SxD2Gq1+tlCQkKugxpGJWn
Rq0oRq+z/sb5HYknvV6/QtMU293eNRt/vTTrR4eh2kAS9aH3nPHmtPJ3EU6rzm6sTya27j5Gwb19
dEJ4coRV6J78Zs5RLKApJgPI3C+S9yh7m7il1xBZrI/KJC0ktz3jsFw2TGLA+KnOjojsjzq0NrXe
nUprjI4GZfpFsCiOiFA3Zc3zIGoJojIjlgqXGxwlrWYW2DPqPD0u/S9vQr0CLfS0XBmqG+bCN177
uFSBKZrHpfxZDkBtj31Z1tfliuC49jizKwJDn7Y8PSmVYkMWNGp1/bnI/JFM+Lo6VI2hHepavpq6
Gngq+d6QN3y6XP8z8ZsMoUAFoErNZqpYg/jMfPjFhrJ2ZDKB70xdLgfkWSZxgADjzInAYE8w51s+
SmkzXWLyv6+Pj9ng8X+27fzxxeU7Ogb6DrOR63IVJGwupo5EhWhmJquLHGvdGBK7MbApqplNdhsk
did/ZEwhqr8333IHFticmMfOOQqM/3QvyMLFSEJwR6JjcrOy3FuFrRvcU7JFzk4JfBKB7n15Keib
bsd4ij+9+o7lC6aW6yic5mK3vLYcUEfcTIyzUG7LFPinaL19BgxvrAQTTOBk6xlvpiRKLfOvZILl
J26/o4Zxii2bS3xIT9rMwIDnHdA4Rjngbu+5jhVlGaD1k3lZet1KYSamuD5Z8IRxDFY/LU8At1UW
EtRX6TqqY//Yj2H3mfP86CryEqLcvS/C/ywfTn7N8ICPUv/m1RZlpJTtBqbiq9MDHKbmRRIInaaA
NoPyGjzzMfPteV/ZNZJ52tjQKtUh7ru/Zw3QtANAfoyT/q72xYBcnCfxYpb2iOw4ztbwETVZtXdJ
F3mqimG8PKanyiy/nIkqu+sBUyqLgvDxUpQSMjuzWdu0ZiWu6qeCiuvf8oVEZLX+TS/7TSu86Lq8
vhw0zYjYgVLBloYPECRiBKEbkUdzX3yESaEdGFTqX1ox9jvC05EZxmP6fTkjriJ7nD1eE6y8NGqe
9LxuXqyILndDsbfFuRV9w4p8qKRR7xnx6Ggd+5025d33OfJ8JYWezrmo+4t03G6dmI2+tpIK5YI/
/5A5DotlQe9jNDCwu9nTpS9RiYRzcI6Z4bvHobPkpVOH5QwTT3axy93jYozNC3gggogiJG5icc9G
ZukRxoHLcunm1VPyw6mH4mK5RbuDzd1vSANkPDMb1prGX8m8Xuofk+05T37RWqd4dLVzVtYGrQVC
JKa0+5jjQR5k1LBCqKZSmFv0dyQq+4JGv48qcd/bTLfCJvRxEXzVvUsjHwsNfprAO5jRMwtz+Wkh
ePeYnjxs+nZqv8xzGtyHutsSh2ecBkq1aismngqN/pOdAFEhHhukBHrAk9E6iIfVwWQDfVougZly
l40OzAs1rx3z5EcQm8nW8ypU6wJ7KNhZQovVP64zLTx1fTcceiY8/74kPUIZl42wXtkY7FTZh8xc
HoaIjuBS+C2vDYlLRirgCsQ45I1hGOqCQh6yqIyvfUpkKp0jHbCfbR59C7P8SJr202NAt1yzcNGp
1flT5WFo7Q1PzmfLCWKaucw0nJRnTjYNzdEs0uFqQcquN43fJqvAQn1YtcMNBlh6Qeh8c6dUXsze
XP2vApcpY7ydb/VI0loYeTBU1AxqafAuZ7krJ2wSqG6EOkwkV68t3VPar1Kpf7IqYBPjR84rHlrx
7jrKnWh5r1auy/e5/HtVqJGSqffj2S5+M7mCvOA4wdUI5hwwEZdUKc/ZZDh3XW3hssI64QbwX2VR
BcckR1iY+woYWcXuDl1KvUrqQWz8dMZC0gsVgKZH1tZINYwUdmFQ6GV40szO/nvtUrdsrdLqV0aX
uDc3Y8OXaX63Hulp3pbX4H0OB51WCrFg6rUiGKnpgUfqcYFmnUcmb+ndnCsszaYe7BPN+3s2DNof
lwHFnmlQs6Yl6H0PGUYbOQEGFA79cxCXp3Iwi59T5rg8L6P5NXJn+DBT1281pLL0IXr9GcErUoFK
oF414T2nnn1LsgQ1JlpvQpTs2CI0qEKV3cVb5IPwbfqSNCTkJSdPHZbL5TBHDXT82b8BtR3OXuv3
cKU5IzUTclMpx5OfY1fl5VAfh7PmO4hKFnaGRghG0hCkrVdo+gu/IRPlv4c2kdolAox2bpk2ESYJ
LVLh7/JyBDyPnBngt7F+rLx2WJxnem2PggtrEM9YHZvYUnK15OfuJyUopL43VijI7OMioakMCgKD
3ZxJsN9LQz7d8nLS5+zW2GV43fRzqtiXaE5hvJTcX6vCdTERWqP+snzBVqQ8s2qdw7+vjfZ8M92g
o1NJkBsCI7EqRqd+lpDpnqLY8I8oIJpVUhCpSL6c/Ax9JsxJNrzxMGpvdkaarXq5Jg0Zlw+OcITV
W8nT9BMC70GACPhqLRpGk3SDGzWUg9wnd9aof5KvpkE9xCM0jFFAjXBhXAUXcdnd7qqic4+1rZZ5
VzUoSX991WTFampP7k+zDYjUxRVmM6x0M6KRwmFkuG2ZjJ4TgsPHii1gYOICl1VyMxw1CJK5BoaH
yr7BAfu7SN7CthV/GDCi8czCGnVwaW/sliY05JzyXLFF25DwNbwz3VQeQk/8mfvvwFOC38Jwsa2U
zTc/Y9edMsnE5pTML5LQ4k1osp39H+bOrElObMvSfyVNz00WHOAAbXXrAfDZIzxGSREvWCgkMc8z
v74/lFnVUkimrLJ+6Wt5zVJDhrvjcM4+e6/1rYnpyo6nyDkHixT7DhLjkensdATOouwJE50QKct6
lwQEPXAUsxl+TNmtNXC6i9p53c20W6bXAD6jVn1qdMFUO+2+OAnZmSByItcAFI+eTnzJs/o9cQD2
kxoHdMSYBD/Edif8InCiG7pnqCQoXs8WBL0jhmuxt4arolSCk5IgCZznyjh/+zfKcP0cEhq0+/Zv
//f34h9/L0xNeaSZSQ7uVBwGOlh7M5HT9TxZxNksWv4YMeFGDBCkr8DXGZRMUCAX4DJhOmmfOPRO
rlCm8lLr8pLgx/PRlA0XPWEgrlu4WXhonCP98nAPXsQmQxpI/Bw50aXGcDybOOLttpuOtLoADFvU
qSPiFu5/FbcQTqOucsI7tebWhc6Q/zX349QzKrFy++6Pf/uPf3+d/nf4pbwps5lT5h9Fn9/Qo+va
f70z9Xd/VH/99uEzvzThSGITti3DNARBKIbBn7++3MXQn//1TvtfJoDkRg74sAyrAwugZNMtBE+i
C4gZf9alceXQmv8qBPlAvWhfpU3QhmOG1YM5cjixK8Knonrs/Hwo+GVsFQ9DE0EiMvP2laGA3091
5kd9WF1JBtCEWfV0OTLVupTKssK4u/alrbFutmXNBmtghqIjNXr6esCD2NO9lKWAphoGX5Al3kxx
kjAaDtsF4RmYbRv//F8W8gT5Hlrt//wlgHr9NCHR+etPTavFvPnNsZyXIxz6VaH1TaY1xCD7Udq5
367rv/1wYdtvF/qV+BPU4rQqfvzlfzyUOf/8+/rf/NffefNXrmIC09rya/fbv7X7Ul6/5F/at3/p
h5/Mq//97vyX7uWHXxB2G3fzbf+lme++tH3W/ecNsv7N/+4f/vHl2095mKsv/3qHN7no1p8WxmXx
7u8/Wm8orGPf3YDrz//7D9cP8K93j/d/vI+bMC7+OLTZS/G5/em//QLY8F/vFGn8aUoKRIv6C50C
LaB3f4xf/voj80+VeYvlWLrUha0J890fBRz5iPvV/tPQdEfjPrZtU5i68+6Ptuy//ZH1p7QMoTqm
YzARNaV4959X4e/H5K+v79ePzfpUfP/U2KYtVZ4c05CceG3T+vGpUWwhyG0WMCXSYSvieQdNb/Pd
hfnFk7n+iN+9hP3jS0hhUguOvATauiu7jLYS7XalbAbI33E0nn7/autP+/nV6PGrXBpHCO3HV+tA
UYfw3TiXwCguiktp5GckhCAm8PQnD0rZH37/gtqvXhGEkGZITbXQEfFVfb/wOGbZ1OrC0mkPw8l0
SxUbK1SdVFN9nI+7moIs1odTOYc7g056nM/X3Wzs51Dfrxcb7CnZz/hgFHn/+3f2yzdmSVWz4Vvz
DtcV87sVUUsMLSuXiXCuSLmr9GwfjSFSDwgl63eNii3Mpuvfv6TGQ/LT5de+e803q7BBu16q6kj8
KlvDYpKmkb1Y9KoJxwbytas6hiukQxQ9UoUkdM3JOf/+Hfzqhv7+DfBMff+hgS5Ls6n50BXYwkQl
nxVZ1e9fQnu71awPjXRsTpsY43X59h5LiLstcZfzjQflzQJlpbCRYPJaaUKo7nyQeCcH2Z9aZBhO
V94wj4RutfuHd7F+krd3uqWaTEhVIVX97aPbGNRCBGEGvhyeu3Hx02n2l46spDbbp4WDoz06KAT7
hjEUdYcboPf7+X2d2yTEdJffvxl9fax+ejOG1G3H0oRqWet98d295gQk2usDBix9PBWB4WVTvnfW
/iZZUYCeiEiB8oYGmNHtY1Ex4IEjovbEXM3G0SHepKsnfwmna1vER0JG/V4LGGj0nA75FnlmVci/
fdWdUqdYZRhbfCEDxECTc+mA3Or3n0b71U3Eo2wLU9omT/abRaRuYFni0yGo1Vh8Vm+vaxMPO+DG
IM8vr4ddFRE4QAW/BP3GMcwrWvH7mfNUa3q/fyvr4vH2utqqBpNBOLqBr/vH65oHFg/wWAS+Vfvq
NDNtmndOk99UeBb1hPOeAFD2D/e38auH2AZXo1sCTITuvNkUdKTDQdORU5uqDwlBZlQom2WMjzgT
XLLM0OnrmxRRQU2wQ2Ie0eQd6zDcgrs4rysa6bPQ1pWzIOsJPbKPOnu7PvzYmkjfIBXJCm9lOm4C
51Iu16S8e6iz7vV53qnzBCElhNqZ7aENMnBYfIl7b+S2FjVEPodT/ULfU32g9vyHB0q3f/VE2Zaq
2oZlqQK95o8Xe4lsm3Y+sl0ZpHuNYzG170IjxNafxQSpM4drvtxI+ugZ4am9OXtdF2xCUiOKGcXK
1B+wvgGBys9d+tITKOnkyTHBz4Yl5GmaYF0awaYiXWokhJgbe6IPUM3D1mDOtdTO2dKGbZAQHtzk
+8Iatlmjs2bL/bIkd3NDFFoDFRCokZUS5VaFXkNDjziR/SSGzaQvPrrsXYGJd/2+1guOqMNrEwja
nemtmu1RIbkUOn+rJkeogJzMTDQ76HDKbQlrNXLGaz1SrknKQfxWX4ZwvAYEuJdP4QO90NMslK20
1IPada5DKoGRSEwj+tF0WHwScSX1/pRCqU7D/OxYAyFGdAJiPgY0WqiaHOBMFziH1wNuGR2eZzLj
+oIgPnFMushjze5k9lTP3UlfaUaiPYw6oS4tXnW6/HOUHJdJHBVivAK7c0eYArrYr1e+QxRU6pk/
hyM2PiyFTbjJzNkX+rCtO4YD/CgWJag7OGjSK0Jar2zCXQcZERY1uJ1j+2Wb7Uby1OamfGED20zr
1Ekh5K9qpmtm46fUsN/nWnxnpd3FasO74DosjQdkRtucgNp8iY5tNaCLiG4ZWtzASnKtltBqggcQ
Jm0IaLvYtnKQax9tSve1dWMDkGB73pVhvMno7KaqTjyBQ7zbo6kzYZH2+2TdIXFoOmv2I/XT7Mo+
2aBf069SIioH1sh1vSzl11U/vm5C6zdeZxdKSV8n06N+ns3gIYuafeUoblygBeQWYdh1nIhs0CVv
jt6klrEeL9MeRI1cfDPmCVYfwCvu1oXYdciHX4sGZQRtGCtMyZTz+nLlsKxp6heHn2ZFwQb2GK6T
jozB+zRUNrlV3KwvZpnzbsloycpuy9ljQ4btsWUzSIOY8TJ5Dn3BGH69jQHqdQdm/gfck1rTHzpg
i6tlREFqUgEsKIRzTgq5r6YOlsXEHJMaIlZ3aWCempGk5mgn+ER1YjLSgc/eR3dZu7KK8r2Kk5v0
Nr//mgPDhBt3GyUbkayJ2xRiObkk9sDAa1co9+vvmFDcUr6Sqe1RsQVbmwAB05SPbRZtJlBj2Das
U47Rw85GN6KUTfKST0A7lLdUgbjKLfp2WntoGb6p7IaYRH1ke9BmuEGHZU/CKSfBDU1yWovf/iu9
pOdHr0Hlu1j4ErPBJNVr9hHrQvqSCH41qEF8/sSb6fiBteGFGH1wRW3usdIg+YSopZAWYDFSa4Uc
zDO2Sx0rIf+vsNsYkgZUOWAqIItTBJtRJT1U4EMm5EtReHP8v2/Zjvl5qNPAYSBjZuvOzGWnDCsw
dNxodbpXyYIIE2U7DRS04bQdIrqFrcP8V3BvYateQa3hV05DR8jz/tjyUlO0W2/mTsZHk8VozPOb
RhVb1Lw17ySDwGCJ8F5iBTIYMasG9794sDWs90Tlmtq4Cfl21xoiDVNPa+KnNRLNyHmTBCUZwHhZ
FIY8348jL5LOO8FPVhTTa8yn3+/Hv9oiHClsU6oSV/vbomtpGNDT0HF8fUUkEq0DdHfXm+IftmB9
3dff7vuOrdNA5SBjo7z7cStKAug+te0w58ANnpNoH/EJG4lLJCtv1rUNSTGpSqYXz/l+EDO+hGBD
l4coycwvCaql9Ax4/LClg6kI8EHzxZnBB31ghKA9dJpJhGtzCVhY7O6DNWXngMjVhBLy99dL+1UB
g7XaoVK2OZLpbw4hnU4eTQ5wxA/j5CkYLyZWk9Y0PW1yHqgjrvDO+iMAvEToRxgXeyUNt2HxpMn+
E+gTjHE8+AnxMlp34vz2D9XVLws9Zu3iWxGtyW+V0HdlqyDlN9MzQKzzyGqhdIcW1alRgACETNTl
ub84/UYXJhav1ivG+oVYF68mtawwlM3vr9Qv76zv3sqbCzUNuZK3Fm/F1Kdrqw5B3JbVS9JaD79/
HbH+oDe3Fgw8Q3dMuZrjrDfV3QBcWRGd7vigD54q1biS1ioDI4lNK/zRTrnWa2g1KbnEKfWsaNgy
vVSACWwuhqMAp6SwCZqDog7bxsENUl7KeiDhkyUi6v/hOK/94rJQi2lCWpJHQXw7i333DUnMUBmC
W8dfs2QxzULlWvxWYYN55JvDEA8pzoR+xu0P5I7IeO6VJb1dF8WVZ/L7a7demp8una6Z2EkM1dS1
N5dOSSw9qifV8XPtGdPWpkTSsJ5iGJ1v8KQefv9qvzi/WxjeNc3UDMpx/e2rVYZVplmNXSs55L2+
kYnwkwAngJjhPq2ah+ffv6Cu/qLy5yWBglr0lyzTenMTZrKZMP/ykpVBRcKm2POormJ07AmWI7wk
M67GgAq0VpDKg/2hqREvIW75nIGNeQzGdL/eMm1KoMvRqM3jTADNDBo1X8TenDPqmgwZKUFxqYOv
ozuksBUnNaA1zGyyVHd9PmzqcdiMdQn/xUM0ucmnYUPJtWvC8MqW+XmQULc+hTXbXK7cT2m0SWrM
KXPiDbZzjlP9CuX8EfiuF6P5ZEx0bHOq1Sa5zdH6WAMAo1LdqEF6aKz+1PdkNXbRHeuPmtVnBH6l
wxi73tjcXt1EPZ8wkq9gd7E32qXpIpTdjLzo2r9YN/T1mVgr8J7fgwF0Wle4KuOoUEDaINkNAzZu
rotBUPfAGQAp9FFTF3Kg8bXy5PUO23DbXBRqKoW4dOmQ5ZcZ+7XmZd9rS2+tmVV0T6Gh+PA36IMm
xzBKvw48qzjKH41+ulM+0Vm81JRJAxfQjJddmgxbiRlgiNuDRuDjWj9rpEQDA+4GELlDRsK1sgFk
c2enAB00aIpjeFTGYIN/4miI7iSZJlQJCQWzPzeMfcUzuTt3mYFZ0OWkdCKFxc9ULnfpYHNlCxns
s56Eh2y6mkBaZ8uASwzIXR/uAoqLjJYQXICd2nImbB9mvEWrLW9mF1srxWDpvLWGjoYXBX9wNmxD
zig1xyWrDDdt55xny3CzJjqO+uoPXdN264uah3cOlJ8Q223FaYEfAMSDge9p7TMBEDLRWw6rI7B9
1km+NTl45hYcyJyjBL6Uia8jGj4lY7XN7YeGOJYyRnVIyAXELi+m7hEpkadWe8zlqyye+Seh0DKX
cIewHNEz+VkdaRtZ5ms9WjHr0FJTGd1Jq+ddzHrlqNpr00cU8Do8U3K4Q+sx4HQMF+JiFfP1+jYd
9l4jpQhC7LU+AKEzuM5CAdoknsk4x8wvrXzQkb8kDUe89lki3KxHgBUUn3ZA4WuOO8SQxzEfDtUc
HXV87mvvIorT22UGH1XSlqHlgkf0tqANs3Z7TYRRSwJRKUKaZQIm5mvgR/X16pxUAkD1c/pE3W9M
8AbROdIsXO9b5oArbdYfxmG7PnNrAZI77QEL8Hmm2kBAhXZmpC3SHSQ7CPDBTWcbruBMh/3AS0bw
eUq/kTn92dAikZCo05LLrPB1xXxBHI9wBG6m8WGOrlcO9+8XuZ+7d1I1Ja145CiOcDiw/lhaORCo
e64PJ61QuV9PLbkx+cLoTwSwb9dbba034jS8tyzesTHv2sB0G925+/37kG/3Et4GPX9J010XrO9r
D+q7ja1Ua7VR9cnx24y7ewXLY9YPuENn2Hq/fyld/LRxrZ1KaWGksW1i8N5+Zpx0hLcqoe0bZnJU
Fmd2o5lg9LiN7nJSymmV96J+WTtqrZHeKma0Yb6/i/T5OlI+jxw8e7O71HD05tJ+wFG7Y6BxVJ2H
qWeBgX9Yk0aBYOyTRHs5O/0hkgjlNHskKArsDC+X9496meDWGkr6gco5SeMjkbkHc+X8zd2+s8nV
Xk9iFo2DquLhitGQzBwI49K1xbgbJXxAusWLtLEPMEu35mU3jth/SuSlQdCfHA4cJc7iMqUlQSui
teI7zih3LY9n3ozXjlx2oqDTjh7LjzpUn6367KSAjdJ7JVKQqIYFKa8Sm6SFDygKPyQ2+C4cHNeF
Nl8z4AvdOB9OlTxPaXqtoh4RC82XgrV9yc9GI6/SMXtoYRPr8S2Mh5uuycFKUX0TFvEqdaS0DP1i
BUUuvm1C8kRBW0MEd5PAIsgJbqqeVahVBIps2HjcNQmWTNO1u5FxMo01+74bymeRR6zY0RFq9550
OQ9k3t4wuk9KE32ZJ/R2BFJC2L/vFOdoS3pSLCBI7Y5tqNyRzfeSU8pVY75XhuAely/WTHw1EDsg
uYYfOn3A3kgjId0z7I7csQ4+B/WwYXU6ju/HitNzjOnVLm46E0+wyQ6/thNEUd6M9L503sfauGvD
8K7uwAHwWyllQmefFeHcA/c60rO+1YJuu+5otcoZsam38zy5Nt2iTAF4yE3Qku2oFyCcIEZxUx9n
ml66pDKNhT+FT73JxlJFxypZyZsoFNlBrMp61EYcNB2+n6w4Rw5IF5AYRqX4317KgduSN4e4MI5g
p7x1Vm3WhF+zlziQp1MTq5IdurLNYNhzQF+LgFm5XXsgEsZmMHIoT/n4bXa2xs9qpGIAiclQZ79U
lrt8tD8RnrbPiuETVtv3jGKBMiEYeSiVDKcWohz7azAS6goXwgmMfVtxbxkBvRNrJD7jERiRF2TJ
Vkd0sB6RG/Mhs437RD1rXXiJmx6+Unb7rXfkoK0jBZejf8L2tB74wCNeKrX7ZNC4gGr6aBC/MhTx
RxlT90QtYFcnf4lThMGCOJE5u+06632tp5Bs4z0s9ztEX09jl2ziMXiCA4UrsrMQ3OY3kBl8TAXb
gdk//aW1NzByEwet/XkiTvxb+4jtXEz4DGTK9o7sIMNNVZq0+UbG6iyvJf3Rin1Rkpuk6Uenf5Yx
idScruby0ijdJyRmt0YaHPVc4ISlrOZvMTE8rqd6+p5nmFQArmRzFb6uZUpcNy+Y3i8NOnHbgMGk
aUek5Lqd0BYAkSkE8kRt8Nb+eFgUL4totkkORw74zNVoRMf18IYP6h8OcL9YY5H8caByOBioP80B
OxrY+dyqlm+jvi1nVMSUR2tPtDWK89pO+v2irv3UIpCCkSMnQl03NGZR68n7uw0E9Es06V3h+AMh
xqEgaJGCM+ILUlF1rUXp+tzCnZoJEPyHl/557zKYR9i2xsmeMYl80yifbX5PGqPlVzYBw3PtZTR6
6D7s1y5OupBkl3ZeDCpNV18iMzlzqjzHEQjytueqQFHh3v32lv5HMoX/ngbh/0XM8P+hToGD/Hdf
3k86hfusHHCHvXwvT/j2n/wlTxACdQJzclsKRkyWWAuHv9QJmvxzHYMYqgZf4m/dwt/iBMP5k3mj
Rm2uGSrj+/+SJhjWnxY6BqbgptAdYVr2/0SawF384yPFuZ+Josq53zBNbjYh1uPqd7d4tYTWAstv
8ERa0f4KmuIQBvUO7oK8rjSGU3gvd30qxiM2Ms/KM3Gdy9EPB2tlS5OoRgbeNrOHGINLmu9lZjzE
aSLPYz98bOY63pRymbx4Wux9rxRIbMK2u27BpkUTU4iCWBc4KOw5GeBPfM45lLpBW7coUz3ai75j
EhI/aOkyuXntAIQiY9Wrptg+6PVCYl01lIetVS/2gVjnc8YkSTbzeDKVgXCTTo5ok/SF2ZGeuuOk
rECp3nA7Mav7PB3vLfV6yWuVEjTALDPgMtBn3+6DYz47X7ocjluKzdPrtLXNzSSmASUb2ykgm2qf
qeF7vA63Rpa8DwkT38WMnjDlsq/UIYTmvMOSotmIt3F0DPztzZpS7nWGSfMQk2ZjB9lVXNXnMDRJ
8goBfoFSBYqkaPemBR0n7Z7CpP+cqfPXUC9fewKd6xQ4hRPtizLZjuQqiKy76/McYvR0qp3y0Rry
2s1s8C9J+Vi11sGx+le9I98PPtk2A2VCzjX7CIFWWIxgDAAFJC9zdJPpYxDHdw0BkXxDWFDD+nXq
bPZc2hTadYNh0o0hmXo4xeFOB0yetHUiNgNixMZdpHcgsS7CmB9hAG/H6n2nLFB3s+Ay2OVDI20P
UOVTMsvUM+umQ04absiYKjY9PnbCB5VnKGlyP+TVfRXH2AstCzZEhK2zMr6YpSavyLc8agMmvShz
tu08EZIwLblrS4J77FzJ3F7OuLf6bpdDoPLzAEhrFKQeyB1JW3tinsb3OtZS3Qt0dm4Yc9SPeod8
jj7It7iJfYhqD+Yyd++NpntaVN23zOY2DrX7LASLtjBJ5CjjgVMml1WslDObiQES/41RJO5iLfkp
LSYwSqFDXOkwaf5sTBgltLDEzYQEu6rax6zGFZKYHRlr4fgaxE675r4uLh5XNwqd2lf66mNJxTyP
9kbQ/DaAh7ihhkdFZ3nnUvFBakj9cwMw1oxPbBSYpANIo3kLVrbWCP9isqDR1drCjz4bWaaiGCR0
w8aW5eql/Wwnlu0HyhxhbtK3BZFAW4l7gV1d3gWNhskssLfh1Am3TNNHmAfVDpZTiAAyBFfS8/5D
s3LJTM0xuVSKl6sHCRniWATZl8iS4FNjZUdl+9kuy3A/Jg3ZAjPJlxbHj0VzYL7q1U5PjY9tNWGX
gDc91DH6a1ipBXLSDJtDNW0hc+Ix569sCNwFE8R53ZShw+AMcwsA56c6oT+fzfU+izW4fGG/JcfI
wU+qEpAcV64VTY/jAv2APCwP0guHGwJq1m/thr/Id5IGL7YFMj8lY8Gdhfwyt1ADRvFSRHbt8ygI
VprsooqmIZdLj7alsPZZ2IgdErTUS3JkwB02/wZkfP5xwr7k9r3gIJuhLhdKu9cw5+9DK2EU1X7q
sQv7PWr0oyOsF21sJ6LmR4RLcbRbhKX7tIQY3CYcADMJr00hWX5o62ltOkR+qg+sZSLLdjbR1/G2
MyCidFF61kVxo2F+ZmCGqHSZbCb9HWQfK+uQfjWu7XTy1KYG5UqQXlmWZIxN9oTTXNVyhUuxiBrz
fBQxGUz5XNwnIb0pqp06FFz+mI5w13PL1isBSa7i05ZbKTZyznB2hDssTn0blsOmgUeCfaK+dlIS
f6vZARaXIJoFEeTWTgsmkyUkIfGTkx7L/jifGbdcp+OzOramXzPBrzpn9PDx3zIDFoc84CsKIoPx
sG7fpXOMHralG1fZzkDHU+n9AHyUhw7tWBZpdRx4sTrEWE7gChOc1RUbP9G0HFzLwSNSkvbLSaRN
nX1lpq8QTrGn8EzGIjL8Im0fIgyPPB0N5sa8GG6CW1S1IkmC/aKymuP692trOCp286FtGpy42nnq
MsVvoXL4IWAwd4zXqOf52kR6mtkF8t8+ochfOA1zNkEkvte1hUGz5trsryFfFQMuDQOY4xLJVntN
k14nwcjZMhKXuU3OYgrOE6C0TWMMuS/L1deLiyJhV/Xt6hs0oz7W/I/arzyUVllvid28RKp9lRjj
ZwUOLZwUP0gJIwOplZLggHkgCqOLXeaHZelBPYa52Flo/k2VxFVz0j6XM2m16qjPnPC4l4pFpr5q
EbmhwiTatj2ZoWp8iRNEOeTa1a49YEmJDN3Le/xlWOx7trmUhp09fYr4/A3qGs6To86iQdswL1SS
4uLXLus3om1mv5GRX8xknSN5YvDbZvjWqtktloITdxU/tGJBKg5KooiximGqZpYrq8yNYuMLacED
Dug1HYHxUWU1L3iBli1M1V0aypcQ58zWAh5adTQBgk7JvKoadoOuqDA3cenmsij9psPnWg6KZzbh
5AZWwFIyh9eytWtG3h8M0Rq3C7YdFiC3wlfI2NjJKEN4Vg1JE0dTw85bCGXwNW5fmbIawxBIcTew
HFDY+yLDOB6RZuUjS7SA36MjU/I0dlNKMwA7MRalbvkq5gwX1oaNVmxsoj7J82IRSjREG3GdukbT
y00qW3oVjRZA8gvn01AHpd/GCowKerx0XVNAZTPzy5IDdd7ZR1RtNV4L7YEorc8Ee7VemBO2S+CV
N2RBc20N00MgE8beTahjnwBpLqWf1fhnEudzT5iaDyADcgIk+w5rfznMudukVXsTLzXmM7Ji2p4S
ra1e6SXRIGhKyy268RPtFYQDc51g57LdhlBGtTadfa9p8yU3TXgvHfw8I7SwRUeBH2QVaX0ZURrZ
hDUTxVJIfCMrucj3S1qCH7VLMix6CIBJB6kfe4yL2fJaqQxPrwSUDL/BD36KQvNSmbTSFm4T4B0j
SErrQ4Zq/bCo4HEZ9CguArKHWS98RetvsKC8pEwF/PczOiIuLfI+ITdDLJJ9pXXPltN8Hoa28AKL
HMohZImI45LOdKvt8jj5JGIU7qPTRVtRkBEeaDzUC3Na3xzbHiMhniFF71kAw4UxvFRAr42vakai
H3vAaQrMrwtqkzRWrhdpPE5hC2E3DzEBtejd65pERYzjjgNyLY3Zo3TnRZRW4aNjKzfSuq0hcHkR
+41jgmhJU3qcRCPr6NrJp7o1JJWe3X5qefyeWYGARkfvA+duxl2t6c+T/QEbMJf2QpmbkOQroue6
f+iMq2h+rfIr07yU2c2nhPjd7MWOPo7NzZKrHlg+jDJgI5lfjl6HV8xMkDfR2aTMKZvFTcRrFeI1
h7AgN2P2uRaHUbuotp87np5vNZF6xHTBX/InAq6K5Tz140mFcF0kOT8A6nkovamxbtCK7fDAbMuw
9nQwLqRqdjBqykq/yrLmurVn8BbmIUJUMjoflWqg1LpOgP3wM9Kx5NMiYinxAdaMUIDwdH3ohae2
EPhasWkM9tYU9barwZEnL91cu9Qm/iDo0EiI1CGJ7dqzPuymYGeF8EhZuLTnVa7ktLeOSY44ObNl
+QmaS+2AgdQu9R18Emr76abvEndgbsJUAA+abwQzvTTGYjCPhzXAuXEzjidOvl3UD4NBBYofGp7H
Hd/UtoNRT6jFVZ8pYBM6b7s4+0Zcj02LA/oADhQ5B9sDHI780eptT9OMjW19LEaSMcnALfJtXX1V
l4VyXdzFTsosudnAu4AMjl6no81JEnTTnnJl2Jd0qrNWHIpuOcQLRQVFXoQ+iVkd8dOaRzQgPveb
OKH+me9rEii97gbSB6c4sFPEIbxWCaD/dNONjCjJuTgPqOYi3HgITf2i8JC3CGtbWZsuyVzTX/pD
hf1oGFmZHtFFADii6tOJ6pF+g41M+mxdZwNm0LMkI/YuK3kI4FLtWjTdJBi0yIXIICi95GzfFh/F
zIgNxR2j8gupdDQv55hCrtiVC1Kv/aC8aI0fwQqBsoH+DSEUEa+HEZaoifguOQys2XCdc3vLSGlI
bLd8P2QUkVcD1SfVSqfsOH64AfWbOt2V0WWcr/QFQYz1UCbHfDzXXCejOA6132i0wbj4HpRaCoJW
MtY8xfI0TB/yF24W0nSGR7N6YGltYHJm2yDfofPRUY1F/sDO4MvbID1mUbCWimHHSXar616RnnsC
xxEcLVt7uagZzeodAI1Q7Bq26XZb15+JFbGML2TZ6tDskVvNbiUA5V8Ci7OEF8JEhFnkd+RBL56o
vXDZLEyj5B3glwpauQ0qKj035/pFHG3Cs+6zm+EC2bJ5YmGNiRJkw+08yJokG7NIhIDL7JMEj2ju
Cb8IrS1EDUfgnEFIhhR5w8rrLGgd/UhuAhSGXC3fuO0rYLWd2xOEPW0m58qq90j3LDgeyV4Wp3bZ
F9S4JoPgQzlv5tVHiubVYZ/2R20XaEcVN6nB+aVe9nn9Opafk6fqUsZYpny1doeb2XCNR1N4evGw
InOVZk/gjmlsiuAqm1l0aCifcudezRyPFwvV0E/Fkduqbj+lGkMO+qSfcVJia3ft2zi714POTQto
XNtmXt/V0n5kKOsy0eSuS7sz8SLECezT7F5ou0y43IjYA5md4o5/bkH215yNttx/PKJR95H7rBnc
PDmQHDu5ZugbOcbLmzV2dzYAEvppcRqXg2UznAdG4MWMdKb7/LpldMOpKb1fercNbtrRt80T6rdQ
26WkxfJPsdMb37mYrzHcW+naRxKlTQocyKpbzrSd4lPCF83G0hCxgzK7g9rb6CzwTyGCQtCmTJXY
+1+CENGmb+cILg52d6e8pkQq509p4655a9zBta/fMJ8M34fELb06zrG2PYSvoeVbEXCcTRl5yNDC
YsMGndn7STnONlN2T/YvPOfrOHnaRO1RLy6ER65JBT1o8QOTezltCp0w9KsYK5h9GdItMG2s+cVr
l9/Z5rFBRxhdGmJOBp9c0CZEM+xy/CaLG+pY7cdfWTvK9wzZCK1SKVw1DjKbMDnUIwZZHgtPoZWv
+z3LC99+fAjbsyyu8ZvhIBU71G1Z6ztQBAiicSeM+c4uBTSGIMPBjJ1vKTIcc8M8o7zmo/HdYnZW
TKR4fg06dqIuOcv+POJ7rU5yQkjJba886s6OphqF69Acu3hDQM1s3sYW2EomebtOv8n52KGfF0fH
pkbb5i98cSnuYOFa29KFQnUXTj7PEdD2YkBktg8oj4hJUzY8/YxVK97xHFzP2JQH5cqKYDZxDPWt
dh+xWBQ7KY5M6RZnNzfvHfvA4y47GHhX9rBPIaht8KyTuWMnp1G501iro/iO+6dOiHRRbrKEqnS6
d/T3ApEghH7SB6LQPrTvO66l8PX0bIidyn4Q7dpik8V+mrvkv7ND8JDShyANlDZP4hyN1G+eVHmd
PkN1y+b3abYpqf9Sb9zprCgtfnYfUEReb4NyByEsmDeLHnJ+gKa24QuxPpQl9GSWVNYypj34PH1z
r7c4bNzs3lqpiR7ceTprwDupTNANbfPSGxVySTGLbFIDyJ2vFiQfow3f82jM4kSUCKxn1owe3wGr
u+GOz+KrpHgCd9z55QA79BJdHLjNNLUoeT2CSXikqCQqAOs8wZxsLeAzn7v/w92ZLcdunFv6VfoF
4ACQCSRwiyqgRs4zbxAk9ybmecbTn68kndPbslsKX3RER/vKYUssVrGQ+Q9rfQvhQvqAhsCtfFL0
GCdlpCUKr3/J4P3DmXTIMhR7Y932GLevRmiy2Vlf/QTKILYNCN29T1XUkcVeBEtHDskPy2LptOs6
1nebAmy54wXcuvFdGiPoDPRqBy5yggIsK9An3pIfetyJB2feGJ60rxeilLONaPwCSt+mdHc9ZYr2
ApaqDm9Mfa/m06od4+iUyu+xOwziWLAPtwL8zJ1xV142Q3dU6BS7KFy/ErnjMdNm1ljlDX/osNh2
4QN3T8e93PsMgunBmd3EW/RGqj+C79OrE5evxvWnTm54NY0fDfbM/JDGyIzP3UuanSsSWxC1tgfX
ucleQv1u20Ml7fxhPZQHV/hVdX1pK+31yrL3bg/r0hvnE29bIyrPOGjDsV04PncifVo4vBda5s38
xaNYj6jUifAsIHJea3Egan9+sZ2TbDbGI5/F3JKCsFHpk4GXvgtM7fKGjN4njaYqPMHTZTNG89i4
c1oLkg/FI1i/kPlWG3DkoqPlxub2nsYnQ0NrfSULys1g1ALe0kAkpgOQHu8ondC2BThAwGUaWDj/
iqtq3jBAqQGpgcg/WPW2N7xZXQ3ZFgVOL5+MbvPJyA+iwwU19MWdq7ug9qnrNxw9OacT869iM5/z
R6YwnE48N1y0PCFUCIbxJWzSHKbraLmqzXuqWITmhNafLf4bs4ghxxi/N9JgHl7s6PDZOjSbm/EG
HznYKu4uptwxwLkKssWN7ZxhpzXvevQAW5gAM7t5kqS2dw8xL57drOLJhJDPuIHDi8kpQQ5swU+M
YyjXvozmalZ7272mvKI2yWuPC9qe9jw4ABDIBHB+RpzEzU+TE9U4DFd1IN8pT2B5s1CUw5k/b4i6
+dRa53Q9iX4fCXIb9oN5kNp1QVfOULM+VWiKpCQwbY+NfY7OEAQMPuXcT40Hrd4y2Gwqn++ItbyM
1Eb9EQtJYQcM2IecfoyubQN3gU9UufuZNjLkqL+UUOQSehx4RU0K3VYygdsXqx8X73Hvl/xj3CfI
u+ctN2cC883TSk8zPMN4ttwrwUZYbPgej8HUeuj0CQEdyh3aCQnT6VnqEDVoLjil0dq9UtnyT/HL
FPfc0CjpMDPmAqATSw1gWgyzLn/v2vDI2aaNn67NZxKO5/O4zSa8BPv2i6KT7f03kU4AjAr5WfLM
TMaR0tFlbAZZxls7/UYX7bAtzMCQN7rchgycpsDKH8vfKhKnu08+loXPh7/dPWkc9xKBBhrV5/iV
H7ZurN7n62F/KPi+hKSCwCW7/kl/ZvCMUu/EjI47MQ1vmmv1tSa8lxD3IdNPawtgEbvIU8G6haP2
mpKRJgMkZp1eLpC53tsEObcsBtRMJ3hvcIasRkPJ6xJBnR/UiJRqmFhtIxOU1SGjUgjR2YE9UL2P
W5xaqzUxMzg+n1jMKnhwARKwSjdQ3WDQuyrzmuP+FuDcISrC1qNBHNzLXLhbD7VFGK8mn6i/onVj
HDpaYNezr6Cw1q9ieghhTyJQKXeu9O/nOTB+5K+lS1KKb17paFSeF+O4ZgHFU+nswBTKGnHZ5cRA
BUmBTxuOS3x8TZN7FNkO4oMNvGR+uam8fDO1gqbG4xOJtxibAyvODwJKwMCzGNKZmAfIy062FS5n
DcaGbdcEc3szNldkoBEaQsOHoN/cLvUt6SNETnX088gkxgc1vlTMGy2EoMr8HjJ3h1fnNKO7aIYn
Y0yDZyG+3Lnnu8ahd52U6x6C7h5XP4FUp6X2JwmU+X5NdrEW3q3dW8t6Qr9K+UbF4C5uNAYpI0M/
gCrltwN4tGZ61fTaEfIyZLLMSxXKDotdRpQXB9x0RGe2qddp47lx2mukGLFE+hYpcm2rDaS3YX5L
9S3FXLVRi/E5uNfTpB6bFS8vvWqoU0betIhYKDRsf6FQTYRxp4/xnbB5fPRk+5BcExS1wZN6RFX3
OIfGVoH5tdaTmww+k+nDsKTnqElvjIudxxrO1tzeixxTTHpA7EQbXXsjMhtGGwWjSxr/AGIqLkr+
PvO9TprsAQGZq1R/6JfD1JUkrpZr6jdUlFbJWKeF/uqLeTE83Ry+Q3SmJBPf967eg+0GU1oUzwvc
ncCytFc3fuvzsKTIcbWzHlFsU3a3NvsFth29l4boIdOyBAWMOQX2tH0wbfawkVYQoQ7Tr5FUNJOp
axuEyvCbkvTbrIUK3Fr7sAm5Y/Cemr3XjQltE/nAKpl/1M4lxmm4BbNEwHv81C8Q0RYjbTfl8h5J
LvWs1E+pUPSFNY9cxInTvOc9qxnOQqpYsz40zC8Z81/KH5vgYJjyGrjXpDb3a7wCkXOxi7J28hnw
WacVSokvliy9AGrZ8SQ/R4two8xKnzKbgCzsCtwlZrKVZvFgm9FtpH23afOk8NvE4lTWw1U/vFqi
uB2GebMAidqYTCb1keTmwb3weDoDhoi+o060vSgutWDIVLeRaypoedi2otg41gXwqjU0WC/bOFVk
SPuZKI75pqKIysrKs0Y795v4Nhx711cjgOI0vEjxXWphlE0NuI+9mX1NBfm5Np8ES7LhO65+xKS2
33WxkeD/slnoOoxHugypPBVTnwA4btBIGVa2Xxv1M4vhii+48PoBDeK8TJt8urgsDc3YEM2MEvoS
yQr/BnouE1TIZZFH6AuMRCpY8EZyp1vJLiJXrXXv1eQeWCKATLGLwyiVTdUVv7hxV1BKcNEvGXYm
gSSOanw8Dmb6AsGW81rTCy8t6mnr2qwNzEIgkZP6o9VJyu/BkmyX2uuV1BZhfRH7A3E6pyODb52e
XcHcW2Mx57k1I1DwjRsZincjs37mZcnoirE7S5v6fU0kV4iLcakKKx4vc9g39XgnZBxvBvxZoG5q
T4MxE1/qNWF+WlG/L1IJqXuhvssMGxmgpTwjZZ5dxunKIuDCnGNW7cDbzOPsGabgU2I7/uRI4POL
QtA2w3qP4oFWLmTAWrlM+6ru2SHrelPBYd8wLK17wESNjdDO0Pg6T87z5NAtuC2PWTNYb5MTH0Kh
f+oJ1cSi0VaCdMvQLg6atXKDDoRaQczfxk6qezgonqJbW8sNr5wzao2RnYHJxDYm+M/TU/3kWFrh
jclaB2E/P1pZyGy4WH7kLV55q8+OqUPkfWag2o1U8SPLjTJQc1OglIyDcYQb2FY5NcHAjAAuDXq9
nMj2qXWoF0M6GeOVJCRnq7OACQzlL/18xhVibtGGl8E0zWfr8t7V3L6vBfaSFowKSGyaD665bCye
1WA9zIUIIpfLvrITz5xSwCt9szVjZV6HzvI9NHTvLu6CWbFVtqdScvzNrBX4sEKUChr7h4UDxY5x
lFpr8d5pTyaRRBxy33bSHgxolp4OKWvTuJzsBnEicZQLtg3prluix7mlTG5TsnLwwEaRfTBYnfuy
q/iOzR2hIFTJ+TTeOvlyM48MmTLFoJeLO8mVsxd3RpI/ayVpUkRi78KFEU248CvBpfGFmx7sqCpO
vbF8Lmmym6wi5p3p19YYXVSwRNt187dU3Bw9Mq5u6O6tNT21SpF+YiRNUGoFkj4GBaz0w8V+JgJb
ggan5KPUrzNOkpiFvpdNjJp4Cj374oiJYdB6SjmBGG7DXDZ+HF/mQCo5ycsWs1iWlxCQo9YUr2E6
d9t2jRMuQCprF6aWDo8s77DNznyF7NZMmJoncKAy5jtGgdeuGTZji0mhqCksYnijWwKB2HkGdslm
KLbiVyBwnNpG13h63T6tS7XrdcfTZ1S3YiFHD8wKpWvG0245nKr5uoGxzgjbnm7W0GYcO5XPa2/V
x2gpn7uK0FqHMc2AaTmNudwkdqRpYXCkDP0avSutkpGIrayYvFspgDDYbWa79Eh7zQfN1d57ileT
rjukJBgSBKjE/npWJp9Bs9xMwniL++HDUsUx1TvU6NRDhfRH1LvCkekZ3hua0ZfWYgLcxsLXGivn
UXfSXVG+CSKyt2D63oeMoSSSjeOUdrcYgskAb3qYmOR2ZdYP0IHlu9EubKmMt5KMXlpzl2u2zl7g
SmUbRMpbcgtxNlKokcpOu5XRbNtVg0Me+8p8B9bQ3RrNxTqiPyZ6iacm6V+5QlZfE9VnMbpPkdlo
R8Jk4j7M+XsSGxoWFo+MzrYZuSeANzc+GKjFPbcA1OCO5bkSicK5/z7gZfWJEmQEZ7X7YSp6EADF
zbBqW1EZ2WG23c+SOMk9y9vqEiNcTe3XEk5o/uRID50+sIe8m5boS2EFxtPKfK8xGexOEvhUr5A4
i/WriEfg7lW7LeJ8OBgyem6NzDgYY8g0SJaXsJT5uk5XUjLHm4wLA6YIN2m0cgcsDvxpq/6ap/DQ
EspAVcAcq4hGAkCAl5Y8PhKa9EFJNnxJ29waZX8LqmsLqczBSGtqu6ii24Flpvj+elG3XGwmxj6h
TyJHHvH1aqGIUPN+DGO8kiQve1OI2oXna5G3uFYhXBX2Ozjou1GIXd/WL1G0/kRSYbJgYWGBrsrJ
SShssmbTiHbG4c+nb6D8yXu2Hk3+gHqGEUmGoAkOLzhIKRH1Toz1lqC1Kp3sBdoNlu5nKFM/JgsD
e807IbpasQ7UEyI/bJIAvf7CUe9jke7JEjC3tjM/uhFrqb42P6fYiD01lB8N4iK/qxhUdwuy3LWj
ZeqY5XYgO3Sizbw5TGygAQtBj2P5nJOTuTet9lE2YxTMWnW9JhX3ZPOll+i5ueYhyjvyRbbyFKeo
jWcDl3Zv9MOpKNwzEQo8OmWredNUTqgedPVb71pCbtumKwkQYcyVqIVPg3OqLsroiCyCZj6r1kF0
oiDfzX291eLuZCjZetlKDpnR9usGs/FOMmnOWbwIK3rPyx/4SEhCKg5RA9ikgnnSNLNv5jXKQO1Z
ZcwsYeeuXLVc262FnQg1jbPLCu6vtNulA6O/aN5XLmD7KUbRXf1mIi5Zzi0LJMD8Uw42vOSk3EdJ
om10A3iiLj4c+l4T/Ko/rzy7qNzRSUXOxAplCqKprFGVv7pGo5GqGP2ohcEfPxI6C0S4vSXDPtCt
p+WMRSTarhnVEilIt6Ez3CoXXIzZvMolJzk0HOksZfji1PY1gnrmFSngPfcJesAatH3/ad25w0An
k3TPa0zI+rjcOGphRmpWPrgEduZ6GuAUAAHFN3Lu3zJZ8luEai9S1n9dY4x7ZTX+gpMoFO3TOHfn
tirfskTdQP4/I0360Wi9P2G0yMtTXzKNbSSTksganwHyJgHqA2+OmlfhUE2umQkCwH6FYYmeh6Up
KU5gUujQ5zhUvjVydWOcCxYiFMj0w4qkYkzyio+r49FL26lAhYiJg0TujQDlTSWc8rxr5qEmr2R9
NdKxBhyK2KvOnuPyVJnFXbToLPggtWHF0juKXnForMsVD4sp0LJsU6Cn3PSJrW9GKtcMXj1Vu8uI
c10f13Ym+oi8IqOmeU4T+T7bNg46SC860IuSGHKyKQyoa/jK9UEQLzjuihXoQ1cw6x+S5mGZuyfS
R4+xSctGYAoVrtkF0s8FHAKnxGwotfrFmYuNibSKL0Sxco4sd2Gk24caaK6ls1xpG+fUNHnIomWB
Oc4wqIbSsJkmmgk32Zv2LHYCiy7hjhBZO5e7Km7Bg7KGscRyHLWhPTsgZtlcaeF2lfa+MBDI9NwM
266dv/pGhTtkwETfhi5bmqLuThYczou2SWFcW3/aRVceyWM+GKVJSgropnWssbpPjZ9p4UG3RyvQ
jZJhetG2aPP4rBsYimCtrPa0zFoXrG14Hsa4ucHmSVshhpgxBKZgL0RoSH82pyd9bg4ZBKFT1pf3
soJjq3W1T1TcRtemcm9P+aUPv+qMlQlrNH4gPCS0qkvmfTzAPBGThk3QruqAtjYopwy2ZMyADoXB
rRzSEoH/cHbc4jpL9O7olgmCLHtiplJZu/4CEYXRd8QzATTb/gIUFx3zqZ326eKcDIMuJAY0i1E1
pCRY1we3mNxgjii4Y470TS0wlRRztx9F426iWfZHotmpU2WW3xNRwh0eJ/oRSdqQP0X1sI3knNLa
EUa4x7cE8iyN9xGjjGqq5b0tl2mP7DgjrEpsS1VqVyJa3MBxGUvkCf2P1XGgQPciexhdZ0WYJKdn
liMnJrLCVTehYMPPIhy9/bTc1Jfvd8Ox1FYJeZ0VtV43UirqYUqzZYrdby9Rzm4bWAnrSJpHERTZ
WRMktxlp2nhpZmBO6kAa5J3xPtVmdl13zXcfzvcINMlNnLiWUqvA+VdDOEnyyt4uK3sso8kTnkoO
K9M2BiZOZsZGBzWZ3oIe6JbDUszQIHSXAPr2wFnZnOwBJsCATaJ00B7WqqbUyVW2t0fng3DAgcMq
JV2jRgs4Rd2mSrFlrobquZmn8azMcR/BlAwUCZbbaWquUGYTLqP31QHGARGzjG+JXsMNQRCirsUb
TZ+WQ1XBbbFWVpFZmwZmlaLCyJFCxZx6qiCJFHciGVn0Y+NFgrv0AiFr8461LUX0Sqr4LBbqETM0
9pB7t9UU6z7ZTxV+VneG3FuWvrY4CHhJ6tuWM2s0m9SeR4vxQaHco6XgQHZDsmumcGcPmv1hC8YR
pSk/BHKEokUz1tnJdOPUaXEiIIY8ZeZ8o5HJ05h3KNbEwP6a8VJeLGyRXYpSxYh35Cfs866ottPq
8L8l4nGZ9fEhIWYJnT5Va47khef4Wy1szzv1baJI38t+T6pailGm/7Q198UtmBPmJg6kWorHsRFf
EzLabCp3tdTVyZqjI2ekRFadHPkQ0Rc0leM1zvTYlna/Q4B1MyAS0KOLzbqfCOBeSt9USe8VEm5C
OPCxU6ugNaq8Dl/PGGaLR0goKA+xfttO6fpxP2fMGymcqqH6jkNaxIVDDyswlG3tRXaAT1qUhD6p
Qv7a8/s2Cpx2aKL/H91h3xMXekhq7EPwlYRdHV2bmrjNGIjBgy083F91zTIvn6Jmn1C6x7YaNxdf
eLiu000q0Scp1X51Mf/f6IIDNiCmM1QklCVLh0sjo5fbrpSBumS56oxAos48uhCeNtGkuXBm1YkG
ufVWcVIyWQK3KOZ977IhSWeD/og4kMC8RCKqlS2vmRB9i4s27zPkG2ytbRf+qgNWRegsVlvJV8vF
i0taOV9HK3/pwnxPUFqqD+k2L6Zqm2tsCNwxv101lGdJa73YzCqQyNh7QuG3RszNDbLqIey7cE+8
hKVfPrSKoIwqCs96Mfy0Ez0/dP7UgKfVwoVmJexu3Ckk7WdXFF0Q6gVQVeamC/wfH9RHj3DFVJuK
Oo1hv4P4JcyGc94QpDlcco5RTGIjb/aNVh8ihzhEqSm+fUjPCBgKys6ODz2jPcV6cHWGZm81OpNa
0De+XTgmUDUH8jHtiY/ULLCiFg3KJJlgTGXj981KjjMCmNCe12MZ/Ry6qHjmMtsZzex4qrQv2kO9
3Fv0qWZeWfs8Zh+pSrrS1OY7q6a70ZgfS7AFd64z3vGjUQlf2DWa1r1w70ePA1Ny8L0LN3PpRuEO
v0C50XOWlfnMbtSJ55Vdhl6e4Ezmu7rjkMAsfmhBOT7MxCD2SXmrao1vOwJPTQ2v7iW6Oc5wPY0w
3hAkaKNnyO5lipmXE8ht0MaRybamfeunE/OCsJUo/GskcBgHqA1NRD6as9FkxDgdCcko4rdE2Si6
iDGOB76m+liHXi7kE8fBAouYVkMXuHgpJrHnoyQwdpBsbeQi3BJhQuFgtXwxkmTYjmq6JwVIeqXS
7+uGRr1P5hNp6ztk44hb87kLEn6VHLsQsdo4y6uF1LCquG9VKBk/Il61lvlFFQZGeDrMJ23U7SsZ
84ElCbZvWxTLeWULsCYFdg8NMXBerN0hd9gqxC6mF/TfYfCfO8L+P/N6mQoj3v9Akf/V63UBxP6v
h+HHxz+TbC//1s+PC3JWWP+AKGuaZM5arsL4haHqd7uXKf4hQdEariWFtOjusPT9YfcyzH9QFQo4
BYaAEWvZ/Lg/WLT8Sw7ERxdAkRQQWnil/4RFK/6Zu4j9jF9Bwm7F7CUkv+Sf8CPkqFHYzcNzFQ/c
thtLhAz6OxLAUPGU9aiVJ21cRhb+RjVpZFwXhoaTqaQyFnc4HqOHXiz0m6ReJ4QrFG3PzNWasuoZ
USFChyxJ6pLeeuyyqzmmz90m0uoYNVU6uZJsxDsaDuZIU0fOG+Vj+KYGUmKpi4i+drpN7g7lWrOb
G10NllaIJ33Y42YvwprVqLok6C3IsIdqP3Cd4+NtKZn3eTa0NgJTybRbsJXRjk4Ode+eFOWiwTfA
2IfTJJ2Zd86Ou0JYaxLqzAjRKDHcLjZsNJhA+jf45Vf+2dBd3Zw2fRiVrrHUYni7m61eVMD4CKXd
QpQhgbm0Kyf9IlCrHA+mPvaeNoqw9KeYxi4oSieWHwWxBYPfaoQCHIBF5K3yLDMb8KOUS8wETrTW
MrIsNzoULm4zsj1sK9rKbGzXZKs7dWK/wq7h156XhLFJB6qHbXo3W+XR1ORFsYbrNvwRZXEZ8ivW
YDo0qxsJK4nHyN4zcnT7s9ZOTXSVQMI2DwynCLKvp2qW92nXUueVrnlZQBOtoCPOVvN0cAYdLb3W
AqXBk50qxiiqRXI9jFRLwsa8H8D+jo0dBmgDQWDCipk2hYuWnstpUQi4sq2vxroqjX0KDaLeKj1s
H9NJ5WwimO5nx7l0VngegmnbxhqH5mEabVViI+hCxDSDg8MISwbctLAmXzqwRUrKud0NNnOZTq7k
3o8glpDwdu1Tk8Tx7Gl5h6slB4c432qLOZY3cC3X8ezG9UDN1w76RajEU0HWFel2Q1mibggNTd1q
g5MN22ZE9iU0ix2cbDqVBnIZoB06mJGYFkS6sr/GDpkI19JMYKkZI7wjFR3ptN/oZlJ/y8Q0UHd0
0Zy9LEKicrCH0sguSh197gAgyDIJ1mXBrkRrONsDe7tI6VfkotbRT7gUOZLECNl3srXq6fLT1zWc
F1+P5inLPM2c4gahcOYk1nvC+8FZE8POxeO2KnWburV7EQcBwWMR01WZ9Y5RInE2U2oZlxF6tZRd
H2i1Qs4TaFPn2J/Ux2u8s+0iUVkQEsaG+kAbQj2rKXwWYt+e9KhtikPaGXCzKJSJkPfkTM1p8oOE
6AnRkQ5VGo8FK7JdXRQOjoXCqXR01IBLLeu6bOjILqOaypbHIh6UAboItYoiLIwNhL86hRu7fORT
rS2HJNNhS3k20n6DTnHkyYv8sF+wgRX1aghqVVwB42M4YpN5W9LSKm+tPk+rN2XUbLCy0ryJsoXu
jsLxqovkXRuvDFmXejnl5uQau6GziBmQ1kq5uDSmoLOvkOu6pYbwo0SxFRIDt6VeAwo18dgmmovk
XzC20y9xyM2AXFoM1ClQCQlX0ER2FxKRW/k5cAtsY0WHjI5ThFYpcRjJejHDmIkhSkiYaOrS2m1S
bSVSwzGa9i1l0j5vKmYm7ypWGLIGWvT41DIaRTbTgU1A931pSP3IkdRmq+kWJ7Dlck8Zz3Mx61BY
/FWz6mivRYywPe6R2vZk1xoBNcTUHikf9W5r0YnV/uIuZky9LFeYcEO82O2ODruRAQECqXNv18Mw
nvSWbINrVqftvKfMmc0PLbKsdZ/Kgq3UUAnnKmP3Me9WYEsNM7E5rQKsN5JoHmPBolYaPANXFkAz
TEV2mNOzchzp6SECGsi4yWxljfPTHTvyl9ij/VjwTZa+Pc4EGCyD7LhHOjmHt5gIQ+NUrK7LY2za
IMF6N8/cs0wwNT1FfDpIFlSdszRlxJmqXZs4dfyzp/x1rodCNta1K8r6kyMgzZE2qfASTS/08iBW
rAF+D2AYGfSSuMWORD8j90O+cOqQR24/+hC2Mu1NtnT4KP3rEsRBVEawCAnTQxgP6vSaXV2Ug1cS
6GrMzgFFtcRt5TAWyzQG9yWZUkfbrR0DekAtWcAaOYUkDtWJzrzM4xR1sii5ebm5UM8kaYbKO3NY
bXKdYmKDAFrfx5Cd6isyfhmjlRphF6BC+PkMZJLwO8V83myQJWRGME5OxG4ubRkA2J0Q5aEvEmc6
yYTeWic1gdH0oFaFImsdP1j6TBZh4pU74gpLWdWYs8lHQO3C9nKuUmSPKxh14dU6EzcMVmWeQSrL
Vxc+2oiQNXE67dsxtWK4UYReXgnRIEFI29IhrZtix0EJI7Rq+lQlYc32KheGy62+/Jj0ztH8jhG5
8z4tpSKRTs5OtjPKtfsM1wtkMeKlwSDXTjzSxnf1Rwji3jpDxYhJjSymYWOHfRqdhFtE+LEY09AY
GjbP2OCarBGpuGsynex+7K5Bp7EuXayC3iTShNZsnCQaQAgvds1k2sRDsYuHasyuC5yh5S7XJQJT
0aXu/Jq7s1l+d8z6CpbR2tTvG9WUiEDLpigQ5U+r8g3DlPMVFFe78UOnAvwo58pBbOUOpvBNjIDz
9UBb0m0wjLZvKxOGIZgnPbuMukoQPbbRoNjtjKFptmtRm7PPkBcjksAj1tIcdlq1WwadTRF+QEfb
1Ng1pb8ye23RTnckIVedfVG99hrkkFhqenRcJAM9rxL4VPhzRaLzU9dEuWZHlhMHC+bN/uQYKhfb
GrM8hJXejMcN20SmjWnNlHdvuAmMthVDl/i/hpK4qX+WD33782d/9VH/FlrxSzzG/4usCPgK/+f2
wfuI24/kn1qHC5Dh987B0v/BM0HnwAL/QoMQwAp/7xz4fwSVOpRw0qkM6VwCLv7oHEyb/gA8us5/
Lu3mJVLjj87BtP4BXdCUuuno1Ig0D/9J52D9MypR6dLiRJOSnoYexLHln4AkmZWQ/9xXzdbty5Pb
s54Y0DdG7jmX92t9DCGxtNxq5Km9uwh5C5Mst8R6wdPpcV8GRojJgblxiGvQQZdpYxRJudyYKG2j
Nj/kQP1JYMbD4H5SYSAOzz0gpl7ZfU4sZSXLQ3ZMm07gPujYXVUOI6dsW4nuobCNQxOR4hbVQTWV
r4YyAVWy0rLKA0Mc/ll8ziZ6B8MI5nI5qAJ6FvaJPsbqk7UETwPh7Gc/dXSmaP3xl7/w7e/oyl9T
cy5/tl+Ilv/9wTkAZGyWDLr+J4iMFomUyQP+CQRQo/nFVe3ra3ToRXSzInocx+YwsTZNLMVu3boh
UWxnsGNb9S+C/rDo2uRPIgMcIICHF3URFTT2riVXoIOjbepyq8AgSFwsI9Zj3I6nBpSEck9txEWG
vpRLxmYiAHZvdcStNZRfkP7/hpTzp67yjy/H/7zH30A6v1BE9CnLGbDzHuv1tmEhl6Eg/+uPEeTJ
X32Kxp++fuswWZmYeIXcuNXtWxtLLgrRv36NP5FQ/+VP9Vv0xi9vozGBYpttx4scLnY5f96rzbxx
PPYsPj2AB3T/8HeAXFOnuf+XtyZdCzcuz5Zr6Zcv0C+vahZ6bzda1Gy7WR2TpmOqiRZJz/mjoydm
ouZBlD+j2qJOaJNdgiK2QqPB5vQ8FOqpGYjmXcxnMduEL6LQnen7rLeYYjJVqJzt9eiOuAOcci+z
ZCec+cAr+iF6vdz+QLrXUAHJb6j3XyUqx84skCYieppfUwZzlgkjM3MC/KX7CDyZancpborQjY5x
g9Omk6eJZVre6NRv9iNsrxN3LiB0k18QKWLP3Cy2t9JM9jNakq4YkYfXp6w9T/arrMjtMppgvWgV
2XsYBfjFpblONQV8bkLNgNIvZPerCtyry2ffmeA6+YuUiHarkv6KPf6Q4raEl28gTSbEt67eSWvf
lErcCd34zPF3jov6WIi5FcCzozSwQxfZR35swcaZBo7wnoiyst6Vo3Mc+cmOup8nLF2oV5W8bNXb
WxCWvi7eFwk2wjY40JBQMkfxkECdoCVcJQwCs765qRb8+9DIUvwrVJ5BXwGWc8tDufYPyHSzzt4D
EcQOPgVlHO3bECLZ/BYbTwp33hDFAZovmGZsqAaKpzVddukqmLKYvpHITdXrKPXtk2Ubp3lwHqf8
qWqdvUvk9aoBS9PnKznfIic9jmjMiSpDpDSjIGdEsKVGR+OM13GNXzBl+2v4qcc/S1ttMuvylt/Q
Lv6k2vacpHoM+6n3Fpfh4lJAzsn4c1QqfY9xbqH1AUOGMyk81XXx0Bkv/Lud8WPAHqPNb8P8Ocrl
o6ntE2fPiRz3d6tZkNmggKUxJ+gT/0bunHqrf6vzEfgGjWI2sbUnqjqolMmmVzsb0SVpS0eO4k4P
Wbm+VdL5FnZ/lWuQtrpJ/k2mzr87vn59Av90RI92YrlZEiOCs69X3HhSE8FfHy3/7viy+L7BcrpQ
jX/LxfjlGRfk3i/jmuNWi1hoFx8oTbcKIcZfv8q/ex+/vsrlpPnlVeALZWln8SoVr2Jq72nUbv/6
FX47yf83n/n3I/LXl7jwpH55CadLiHA1eQlYHRvjDKtnNwV2YJ7U36CZ/wTR/uOVpI4Yj7Q5koD+
9EcJc3qtbCm4N71ls6x4t8eHboPxAedndBT3aEB+VI/TQZ4YNf0c37GY7NTfvd1/dzYDov7vX8L9
E8lUACZvL403b9fZ9QGm/kO3wcGwMe7F1RLo2wJXk+f8zXX6by+iX1/2T7ddtWbuUvwXaWe23LbS
ZeknQgQSM25JgLMkah5uEJYlY55nPH1/cP8RJVMssbvq7sSxw0kACWTm3mt9q+faA/C1aEQJcqax
pq5H+64qfwHQWRCrjalXhd7xUBq3mhmtE3MrRnEJDn52SmmUpg2NHaahnzxvxCS8siw53ACxarZI
1pfxMtmTTL/E4XDlr8SF534CjP/Pc2enZMLmt2aI7L8zLJKjapI4rDp2j7O3piQVB+UibLBJ6eUu
1xRiEcxFq4BvgmsbhfY6mpvfGZAx6/HCbD/72n75LfPd+TLbI9GP6Ax5/O3OWK/q63L5gPiT60+3
stNcsQ5eeIMvXv38i76MKE3gRbKREe2NtS6ONR4R/DcHg/uNGHiHZO/SiGenOHxN3VKEqSt/OwZf
RrSqUZcrEbH9cAdHcSGLucIRG20LEmKVucBvXF6sS0/5X7Tif56ySfKRJmzOJvLJDG/SaipSzpdO
tKWszmF2YxzSrf4rcC+9wwpHoG/7K/3LUPOff7lAqr9G2YwM5V0pSzxcv7017/BKdnHiOxguVhAp
AIMuX6U1Wt5dStTG5sI8OvsWffkJJ3PaU6xIjB73uHsxXOSY1+1aus6eaSEu2kNzXa0vfkEuXfTJ
zDWNbCgnwUX3y84BxrtMbrqNvTTX9JNvgqsL13d2Dn25vpNZ6wM5zMP5+mo3eRj4ROZXzfMRjc5K
WeWYnBf+zZ9Lz/WEMv19Cp2sdqMpgnAuUTjKOr4DzHNDjtJW3tIBWWv77CpvLh0P5qf0be37cpUn
38IciWTFSj6vSJ2TX6vOtCmew6W9tnfNEqPf+4W7emm8k4OBL+pMD3PGi/DFzs8wcgKn2mtOvtUO
xTq/9K0//xQtxTB4L2VVPbm+QasnVTV4ivPaPrtCD5iCl+k6B42zICd426zjm7BwovXPF3puXBDd
QmOhpWlqnoyb6XGY2fbEfUUzPYFpKWeujfFM0/DCI/w+ErkcDKSTpGCY+uk2LPLSDookVbYCU0SL
T6EZum0nX2kYRH++pvk3/ztX5pE0y+ZOwqnWT954SaeBZ+Ut9TwUJ+yZ2/EB/0hdaa4p/YfM+k9+
7NcSw/evy79jnbzreYMqJrfxcATAOKr6T1BeSHw8f9v+62JOXu8A2WudDAzAYYyzp+u3r6rG/Ahf
fr5p84T+dtMgm1IaVlD5nG42fKE3LcXqEqWegjzvaQKrEffsM/P7aSbKUEf/ecAzm0xunWYRNMQC
aGt/qe5f1oYmlvuSTso8IRbyNU7BO3thL7LV8FxfYTGNbqSlfYWS/YXF3vWP+jJeXZr9538DrTDZ
NmnxC/NkKVRLrfKpb5SOmONhQtgC8WTfCPKz8pkNgUoqLMznAW3XrOgN+s/Oe1Y4gaYASTrF3sxe
DPIrF5oYUCqyM5u6tdZ9iCjd5ep/wor//+balx+r/LuY0ins5arjxxYBhC4g0riVfn4m35C0szhC
fBni5NUBOVYAn4OqE6bXkw+QLy93LdyavgU4Y8trvdce6EtROcMGlulrT5ZhHESJU2JqBZkzSOXK
TLoLL/TZd4ASqI5Qw0LSdvKrorKZIg7RnK2kEZ3lo5hI+FNf7f7258v/vuXk6r+Mc/Iyp61NOyli
A6hZ9yElDWO4L8q7n8c4f4uhWoPj1tn3ndYkDSUap1jjKWprSAekVmSrfFk8Gw/lS+PGx2bdbkj/
Sl//H05U3xe1WfpCHZRcVXZ/p+94n/IJxm8zLzK9S4qpA9tlMxfZaMruLx8nzn0bvw53soZKgZ5L
bP/YeVnNvkQnOKSbCzdznvInXy2FF9dmUpiofv7uU758QyKUD+UQhLjsZpSTv1A3kgtH1BFPxl5y
2guvh/J952z+M9zJBAkHScpMAzy9soZo6Og34gUUh8BtL7kAx56achn8CteVO7nNUnIubbtYl89c
r0UPQBaygmzp7+T6cr0ipZAZtUPljEYgln3SKlgL8bcYVj99wixzbPm68su9YreUy9rp0CpYiTIc
I7a5jW1qR2qwL2QcLzOysi8WHq73bE6xsftNn6fJsi+CN3MEtxQgy6tbuq14JF9SqpN9BEQvmlEY
tjukL4mFbrMiqNb64JwGKUOh0hi8iSyvERW7adj57piokI4Qv+VahuC/wdCaZMExCLOVp5VXhlX/
Sqxoa4X7YEpy18qeKNIujOSOBD1KzscstNywevfKaKG0nyTt7sac86gZ4t5Ejm5SnOOE7CpV+Cqk
8UaR1FsjuAuKGMZcRsKZ+QjN70FW6yewQF1xixF6J7cfgwLGwRR3iEa3kVS9+fl4o/u/VKsGrjet
UPTcDnGx0O0B+8kLwtblWEA3NTQ0MjeTOBYkitALhycj3KLT1m2fkaGL+nCsyYHOXNywa8u4Vkg5
a0HI60qEm8d2M6sGQfDHroJlQ88SwJZWKShUxHoC0kWv3ER+knSvRmwefbBjRSZW9ZivuKOrqMRW
Bt1EVNg0yw4nCgJSSdFRLMJwQHSU5j0F40dN5OuJ1TuvH2JpQJKYPbWdCt6FbwywjvI+AwVcwX4w
vY9GHNO+w7NzY6tA1MRtPls+wJtCnBI7CTVJoI+bUCYiA4RDGpFY9btsx0UNwrExYCznPBYwS3qa
gTSCmhhxxiMTQ4FNnhWuUkjXeaq7PaGGhRgWQzQs9WRw+2bWM8FENchjyePrCRWcTkRfQxCUaZaL
GMjqEP+2g8cpkm8q+y3TIXXbwW8BeiNttBu0ASssM5tkaveDbLhRsm+7DN4lHiXQzEj9Cb8J1nko
b4m4MJk8Q3jf0fiSjXqv9by3UeFYACXJ9NujgcMRtElUfETJXcG5ZiGP3gfKtLWUT4+WHGwUSwUF
5ZHsLq/zTrknN4WsH2VfZPU6qx4gZIlE3sJWhfwJk8+SHDQv+yzJHfrS+x4ZcU86Zzfx6NQapUZq
FVuzyfdRBZdHR7egv6Vdva54XnJrbxWQVzO/lwTSBncn4tpFnOBPR6csRvrYFkC3aDrIdPRi4jri
4lcKqKof1fsSv5pQkucC4qyw82TvFVq66j1vZhisZSZ72H/6urr3xpdETl1f1d9J6rn2fLKeqvpB
86E2P0c+kwEQFrrssFTQoweLIXhrlEfVeFC8aZXwmYFZ+zyp8/qVtssKH9KIh99Dn4sb1sloACKQ
xzuRHeosf1Ay7Y3As2d0DYtQe47y+BDltivDALBidGCpxOHV817L8H3ICIFLG+zYr0RtbYZBWhNW
CYx4WhTzDltu44+yye/9qoDCFjKBuvugyXbGjCH0D7n8G7nXTYzbopTyqx7ZfBQicqvT91A3PlTE
6Rn8mrDlHbmqM2nbt+Xeh+ITKxxIWqPYdkxMpTmi7QJI0l77k3CjFPXR1B41/dMLbAdJFQjBuTxG
dnecP45p+BB6tx0Qq+wK/n073hlpcDT7CDbjbHNU3FIdVxhel4XvrwtvLxmf+BUhH6oLGzwuviDg
f8g7bVKEVToCPbCYiYN7hM2kpX2kh9rLDOBTidgVJgpG2/S31YztBAgBiqyDmQEGwGz1ZSDftImx
n7R0B5Jh0WJgiOXiI2nshRlfBwbyf3xWZgjMIHqbpUAyTC9NGfdWUzkmMmYDtq7n3U/QGAuqr4u2
KK9jKKMWJEaNtklUAzSMruzgmbaH48MlCMutUtyrCTHGb5KE/RT1jWkd5o1whpYmf0NwdTDiO1ng
N2KGq6zPMHP97FZlEnjmn6ZGYRENuxnzXUSfE1JEwAGYe98s2BU9pAORVbPAwr9GULaTY7GYbII4
AvWBoHKxMts3EWLX0T8rmN61+piG9YG0Y2IVkuU0YjZKKycO31OJqB3rV6/2Ox8wx2Rw2ADcChsP
Ns1bzvPRsY/kWNhs2pCynr10SnJt+uHe9JKDKIC3YaobAnOR9Pqrgm3dnjeIzb3Fe9z4j4m4y2vQ
HkjcgTxCsxTa0vI7R+l+94aZYskNwGfKOCJynDuwlBHl6lYPMR05DRSBAeus+SSFIY78Kfr0eqtw
45Hja4LNJE52akx/qhQpBeg6fY6kN78oF74cXWjInNugIqGmGkCiFsoD4+TEiSAWJYoFAbnfFYfm
wFu4zVbJPfnVlMwGQJEOiribel+tft7Mnd1d2cIi15qURo0iyL/nm6L2J7VXvXl7quyqbXWTrout
ZizUfb6Gq7aenqZhgWF06f1WHL7czs/jz02N073k1+FPNne5JxkkOJEDMKy6Q73ma7uut9B8LpVf
z5wy+ISz9YeVIROQdnLmNCvyGTIUvhTssi2xGI4JaDtwfls33oLMgqtobfmRe+mo+7eB/u3y5vKS
oWrIqk7rL5OCJLKWgGX3+Wet3lfGH9SSDqgXfism8ZdK+tMY92V4N5b3P9/YM+cAkuj+a+T5ePdl
02poQYfPFit8WbP1ejWsC8e2My0bkwGI9FRUQb3ntOCDqgyVZp3Md9RbV+khplMiH2sHFm22RGC5
4QOG7MX9+bLEmZLJP8OeTBifFCZf8+J52NHt+WL9GZx4A31vTXjE/+0b5I601THyXO6OnTnL/TP4
yVuqsofW5ZzBC04+xg4JjhO/NZu/zaG7/P7S9Dk7ab/c4pNnyERrsqFhuAgacwBhp4X86UvRhZeD
6Ntzb+GXgU4KkkFNlx0I86zv/m1CghWpsuwy+ueKwND8NGQ3SHFDscmbz7J6lsrEYZXSYflNYMU0
ort+BSyb7JaxGy4iGlXJH318gqSV5Dgam2rriWfdeMrap677U8EH7kfSzZtVVG3i5sk236DV7wOM
j1axE5jEiYEtmtukuG3HKzTPVC5BqE7s80hPmUkI1IEILmg6eQlgBXZQbC1nUEMES9NyjB5jUYyl
2489p46fM3aY1jt73ZCjSZRV76pcP1Vzi8+DLwVD8j3MSR/M7mXM8MhGCHmItEM34MCfsi2b0yfS
JDKAcUrm+KwhkrSWzHdswTAAK5CHJLXDf0sfB5/ogOGITziF8y7SaEP+q9XTRItn0xR2Drdjf1bg
n1MttwF3rWmgl2DWDt5rHM/GdszIgZS9F/V7qHpvBY5bUb5ag0Lu1nPYbtPhOe7XxgTVHTeKE6pP
hvkUWftR3FX0iaePDPBjOr5Z+bSTkHqzwRs2mFGEVpIX1wIkDLehPeWOiGcF8aRUjpGg8EyzGRZT
8BfG8mB1D+TALNmIuDKAfRP8QBC7LQlDbBpdOtQOruNxmkF287Y9i64EYA3Z9nAG7yfVu1NzjHLp
e5USUM9+vywfPVwQQcV+vn0ydTrbaTcHHSH/QP3d7Bod9qSyh7vBAbs8SNYvmwfHSZbdcQun7SBX
W4RQyyqcHJW4goH8lbjZoPddhFDAhwCzMwSY3CT0lJgGAFqb1n/x8+FasYdjwVFNiZDcKMkdbr2t
woMsqkOE60PeqPaI5lfUGASL4mBJw0iI37tX7EbvXdQUo37+eCnnKgm2qcry3N6nJH+yCg3hUIqy
ZDmwBg6WC3VV3/XWMt7EbrDC0105pBCiE3aUFYDsyRFE7W2y5cUO6KWfMX8OvqwNUgDFKiK5kD4L
7f1b35WW/Upbtfehc7G/e3aBNw0Nj5ihknI///mXsQIvwHbisfBmh5HyV34b+OoOfOoSsIG2StwO
U2P6GiE0kzb1npDH5aVm5NkVA0MZejMVK9jp0q9SbFBFCXDIsMaHTr6XLbyCFBEy+A9Fvh/bS9mo
Zz/bdPIRv+Bvk5WTVcLXRU2oJwS5HmjKIsz7DfHXj8Adb36eTmfGUYVKNqDOts0mP+3fWxtpGMSH
qgWHXT5MYPDIRDb98cKcPbc20ECyFG3eP2kEeP87ipUJPBJZz5y9kukm00m+kdx+Ja2H/wc5wJln
xW2bMwAtdIH817+DdWZJrg5nXIgUwU0eBNeBT8oM3HbRorrxMso6l3beZ9b0f4Y8eRnMsS5kZdTm
DYVYZU5EXu/OCKlDO5g5ltW6JIlT+fXzkzvTyjX/GfTk0VWdVxhSyKBKCTl38jeJ5F1hPVpL6Sdp
Yxsp3JGGB5+NhoMXkV5Lna97+l/+iJOtlNdzEIJWxTxF6qJV1spcoUpwxtWkeyh9YgdflnNhzHnL
crIhRg2mGPRnbKyfp61PyJjYVFDOOhWZXpL5Vrfp0rL2gfU42obTp3+q9rkOioOiUmWEcpoAGERk
uJyP2yQBX/o5Z76E/BxeHcIl8ZrqJ/NNl3toeSk/B2ili/51n23yrbWSF9LlL+E8kb5fuj3bUTX0
6afhmjHOZ8AE85p7hfFi4+/IB1lDg1zON/riN35+eD+MZp4IuTiNWOyTZfb/bnWo/uqYIBYh5VkM
ro9qnStEhPrz0/02JinQaPm5o9h6OWWdfOtzfFsdHEwECglAUe8dfMalB/btA/F3CJ6UJjhO0Tv/
9wOBRlOuVIKYnIAqgP27RJLZUv/QMrEWNvQIstJk6OTh5OFz+7BSDvpAsLOx35lKCIshd2tSktJa
fv750r8tc/Pvws5A89vChaCdfPPxZGGNxoVOJxcUdani3Nco/ajUCoSjkRpDPumBKOULS4C4NO7J
ESEVXomBpqB0AifWOwTTbzLCwXOSCFhR7qARP0uJU/GLQvBjio0vr38HhvTLbMLrPsmuiwGFrCRt
Jvtim+hb3+bklpw8KpgYMNMytAfaUF+n6kta2YcwkjZy0i0rARN6QGmda1tP2/78LP5q4/+Z+ycj
z5Poy54jtfE86Ro3RR2ofQ2PYVYfZz+fPhzzIXFrpVq2aXlsk/vYNJf/y8FPXoIRI4vUJcyECDh+
n3TbBgjPNFHN08Cjl+UhFU+K+eoniSvp1oXRv+8w/710/eS1L4tM9fL5pptRBjQE7UpwjW16UaGn
xAJOTg0YX6VzdA3SOdZgko33pgxAOkbI7X92TeeoGmhgtdwzpVdlnV2QVvw3M5atIBOR6sFp9zDu
g7EGF0lDXbfuWuDyiY65ubBcE6yaSWiFBzc6mfoV0YxLr7gXHbRkVoEQL2YhgZcbs5XCccAsmmOO
Ovrnx3f2+2KbsgFvjQs93SzKom0AGSFENXR9BeR4WVgPyXQvgStSmk2SX7gb/83z+q/xTnYfKfbE
nCeG1V3qXaUmeDCslkk5kNPWLmlGLm3CYTUwqjpsdvQPvoo6AvZ74N/33rNtfpSEa4npBe/4Iu0T
NywvyACE+PvZPn2dDKEpKBfZzH47tfhyYfpKiR2/0x/rUnlNDVSxSXtnV/qTLEq8BxFnscSgS1HA
ayNw7kbiY2sFMg0/BNON8UQ+IC9iznJ+lDVvqwTSVaKGu0Ef7ifxWzfy23qIyBkzN3pRuQHiRN/b
pz35ngXOA1pFUU1e0ujd9dFn25u/wlTCLVWTQFTAdtlkxkNkk6eJ7zcKdJwhf2gjPgZ4tgxQ5FEu
3SpkfySldt+neHBDkI50zLTmTg7+WFX/QKcbXMEV9axtElHMsN9akXwYFPZLIlnq9E3I5SIvSazK
/W2uystorLb4K/eB1nIBT6IniwJ1uyW0F8uLH8IuJiQIhYoOSAmaaq6iabXoMzbVcZy0D51MIxpd
C5psy8GIDsNA5AKIPcMPHR6Q03nSlSLXbpBznsc1WbXw//tVgGSMB7Wo6FzalCCG99SCkRU9k1cH
TGEJZZlqBKthsu9ojNm0bXP8x2l3SJGCcnSezLdMeaKasih7kjULkoIkcZBQCwz+NlPtbexxFOwa
l2CzTSgeDO1h7G0w4XANS4teNqRU4q/spITpGSwFH9M4+V3OHP6ug4BqLKa+XWgc6Zr202tJoyCy
IK/sK61vScnKgbKCHBomckw42fcSL7VGx4qyggIZJjB3qV5qCxOqoq+WG4t2ekzDVjXJV8n6h0LM
T0bPXmVQ8rACF+Vgwuw5lvPpkldIGNLNaOsvOtomqz4ESbPt1OHKwlij2kC9iYLPYwIFiIyClOhK
hLKoyW2hPQ0jtplNMVyPY8vWQXrwpOxZtUiOktSFkGm4evc5eSZ+jEoLfFTRNw7ZEyI5+NG0lDAU
ycHRKqGCaeUGqQ/o5bJcB8TXNvEfRbr2zNAlH562lyr6lSruInO4SsRnSUktK6djVNATIsfDlqgZ
aXtDra+E+aoXW32onsra3tgqJDBxnMpZEy7dpEWzCkGCwtPZ1FDak8J7SJngcmnutOkW1PcDabbX
BH302AF7U77rK2lt1tGtlaU3HCgW6RQfi+ne9h+5ZDpKvKnTo1SFG0P6U4e3sk6dqw5HzFGU0mwO
RP6qS55j5WMw33zdhjQEhhl6k+3t8TIs4agcJ73fx9GGBLyqOGYEvwy8RfjXgFXAS7Cih6jub4YJ
BtG4EyWJE6ibxtylK2yCyLfD9NFvPHee2lCs3BqiQSfrz1MFfDNpV+k07PUe8igCRMik3dru5H1r
N3ekSiWavmhVOqb2dC17e1+R/oyq8iT0rRwBXDWClTxEYAH8tSo/6iqvXERGqfp7LKV17j0JknQn
ZdrX5Dbk+pVQ7yWiD/TWg/Bn3rVxsrdIuxvy9piRPlJbT1UkruP66Je/6+hPGj8LlZarb2/Ksd6o
8rUJNLnzrsMoJOrvsZpuKcRvUkvbTQaw3QBLU/GBMmOlpBVMk9ehKwioAvMS3xBJZDHbCrBp/u2Y
9LdhQKwHzBNV42reQVU2xU1l3UbVrVBvOhzssOfa4DPqM/BNjxjZQrq9cfogF6B5zatJfcqCAKYx
zCiz/UV9k3sKWwWfkz19pDEO1e6ONm9A5hv9epgiFdhptR9WlSV/FCoJPhY9V5KVCmg5Ab1sJUVk
Mgc5ECwMX4k9tjonQe9Hhfyh6MjGdwWJ7z4U/otWVQd/ejDU17CBGyqIEw79lR01qzq4GcA1p0By
4zHZC/3Rh3uSBAcNUDcMFSh3yu9M71w9wlBnkDI0RiBo7LWatqu8e5IibZH69YsnmVAkxbteP5ct
pBFbP1j6uLYm3iSgyfLogM5es8WrliD6wfxmdoGmA/pYiY7ALK9LqORhnZGctE+D3ul4YXPkKJmV
bIKouarkZ6h8S2+kMxve90QOaNPvyuRrhS8E/s78vav4gkjlQS5vI/PN0N5lsvQy0grNuCXeYA/K
wtWGnZZ8DLRVoXZS/wMWai7rYVVSz57AAvLKxdptRyIo9VRdL1cm7UmRaPx1JCe0pkEEuQSnL6uZ
3WAYBHsjf1IPeXJF7ENvE82E/78crTuhzZs8e9Pb7b6x7judNarbNRF2RLGJo1vPgvdlsTSJu7j/
jJUHaPnLKPhlaltjTJ/atN7phP+KMNpE+VPI1723jcUc7FTZw9XQXE+TujLJQxslXhn4391AuV3I
e60jFIfAvDBmn5uYlN0lY9WIG3PMNgOtY75jVLnBwIMhs3Vqn96DmCMH7JcIJ7VVPyXwwxsfMLRq
7jztqHa/kprgsDkJiJxGAabe4quTIKOZw0db6cmXPpTIgIHzbjTvEF5ruOCxxU6oXxPx5ypKsBHW
TjW8K63sNnJJysWwUQC4tvKxiwHbwD0pHoru0yAllgkcaW9Vsg6858R7CAg1t6f3UZ8cxf/Q02cp
f/Y9qs34QIOY8leW3evxtANusKjlJ8V4tnyVYAH0D3XtlIi/QLfh7ztirKxRKQmteKy09nWw+DcS
4gzMCbq5bdZHzSSEhaa5PYD1V4gurIpdEhI41dE26X4j6ryRLO8mFnkDmVCYC800kjXL7xtMj2kR
ZN2bgIBRSeXGDFKTh6vtfP8+HbvHXPfZwUNW09vjUMsyillvo/eEkcgogyq4lPWvkuyryfOeuYt0
1H1QJotajI7kIYGQlJWCHqmqXfSLm0SRd3JybbXZQz2SfhgdPNCztVYRDVaVm4kyGfKXukxeSvWD
ex812N0nMqD69rHxg007iTfd/KVNzAUCwY2Ez0UjqNV/1hXxlOEqE5gnSIKJyZSMtNkaj9KhjOjd
A53XPOXTt36HNqp8nkFPS96UbvL8zjOxshTWyh7v1CG9Gfv6pjX/eAHz18g3NroWrKa9nBBjdejq
e9MSuypxhwGkdbZq042dp6DEM2KEa378oYZP1+feOugSRyGQF8gc1sjwriWQPYr1rTmua9W/9wbC
Ec3uLi02UqzcyeZIaKDON6mlrB+EysKi4qtb7BqUZ8hpC13btDolpSb4I5KrwGtW1qC/mh0RLBGc
ozjz0BNtWsPeqZVMVsp1Uf4aJfYWtlPxP6eArZg49P0xIHg16I5w+5dyGL8NMWtCdkUqOiBAeZVI
6FOahaJDnaUtp3ivkww+3Rz3eYyNItW3DfoPH4WR3wc78ivYCHe3ktTDPoEplO8HI8U9jS48fdWJ
BoBjs6SX7oogpUi+rfRhqTZ8SnxY6jPAbM4Hg3XQyrcBFMzYeItYxcz6DQGZ28YPMHEAl8bX7GLj
3woh9LlCngzc+95vSapE5zg0+w7kWlKzly8fpDy48tB7a6J8hDu1NJN4bU+h29adS47LWk+o5QSv
RMyk/t6TyVElkpIP0jord0n8PA3Svs0RT5cP+VSvTPzORkR/rWm3ZbnNmyxAHXijUQwklb0iHdcC
+yokh+6208sGJM4bjoULNUVDKt1nLaJ0+UCJHVbRM5J5pCLaMixmU29KkxAzgBR/KAkcZz7a3cy7
CYnbgQkb6fFVpDNhzFplAQsWKgitVEeRAuasSOVHuer3ptgVmHfah9y4GsdxY/GpsfzWEdAr0YWa
hJbM5x3JgYxzZ/t/REP6ZgUbbE47kmL5OMaPCh3XJnsEPLWHK0uES77qrXZhB1dqHK3Niboix38j
uSUFYll6q46Padjs0/zY+C9y+xjm8yaHrEne4bEjNtM7xuNTaUzcFiRExET6Bola/i6Xr2BDLtKB
hhUBKWXtNlDXAuKxpX3X3pbB7Tjj5pIbZJNOb73ZdIQLcPcpYQ190NJd/Ih0kpmtR5V0SbRrbKJQ
11hWxK5OOphg7fvqTif3U9OkmzjNPnv7oQ61vVftO+KHQq9fyXa1rrJ+A0JqObFFDIN3OX+Yj1Rz
0ICHHSoTxCzL22J8jKKNn+JZ12Jo5WJT9Bsd/LDbI7yiKgSAt3qS1LVtXGuxuVKsP0b3xCxv2g9k
066pk/hu3jYJJ/Ax3pSqtdGi7DGw6Gt200eobQyczEXeHEPyvpcE8exk3OuBFS1b4EsQdme5FQ3a
qipdH5yBCA0ae/4+5k54ZjJxYOl3daWtspHsW7TLhXFQ0BQNQ74VrXGYIE8r7fVQ3KaJBO0ulb35
HVvUHJnz7CijOg2s4XnqxZKQAzejDz4Qsx622U5Nn+OQLfRAZBo7Pj959rO7mp18kptuG4rrtnnM
pIi3MvwM556sJDIiRkmPK2qkjXNCFRJQKR8dmxZrauMYyonnK0pX76NrAJ/gACuDeKtC8zm+kp7g
94VJglmqrcNK5v1o9OdKcOosRb4jm2xwx5HVv5TClnIwOxZucBPkT8lQ7XsW3YG4r5/LN98bK9S/
zLknZtAQM78V2WtTk6fao/TXkS/jyd2VpSL9Q1Bk3fnkZU5IVMlW4RT3kejjQzk8iTa/9BvO1WS/
/IbT0ntjgp2V4hkOEkjcASI8jeFKEBidG4QVt8URVxavA4oV1tAIyAvbKcdHE66VFuoJolCF7qQU
fOIYBSv06Av36Fxh9uvvO2l6aGZqDarE7wO+sOxTQhGKAf4Ushngz2bwpwUk1xLeRAPq55HPVru+
jnxa7YJ2KVraXI42qlt5MJfw4FvQKSGdnmYgB7JBVx2rBCwhvZXiK73e9uprPDyMBbF6otuVghz2
JF1TvkU7jTScSOOff+N3XdM8g3SdNdJSbMr5J/Xb3scRqPk4pPR73WldtLhoSLf9miMIWqqdvFKc
+P6iffVbI2oelTKTZumoqbTTnnEVRJqpNPJsKPXWlNdwty9gmCwzd9zgfv+fXOOX0U66BmFsjRpH
9PKvg6PzFsGyXOZLDTTwQrDjXpBvsfAdVvUL46qnTamTqzxpCcAdwxgsM+7ca0VzEjloxjCwAhTe
yIdxI15/HvBcQ+rrXT1pBISWga/e5K52ElIWMr5QHF962y+NcTJflFHWRKdwTckhOHIMWU77/Pd8
H5XFrlpzplj/fE1nP3F01+gnaegZdOVkwKiiYJZZDIghxW0+2KEsOda8Iso5tPfSVn34ebz5mZxW
fy1DGOrsUoR4dPLMJoWqlzbwvuX5cd5gEYPGMWRO8CN0OvgfPLCvg508sKhF1+QLBit0iHHkz4rK
ePz5er4LGpiEtiYbvGbYsuAC/9sdan0v9tqUBsTc9madpD246jbDbnji6sLVJYXr2W7U1/FOPnrt
KPpyKP4zHh4Wx7zTb6V1tbYd6YKjeX70p88K3LJG70LgmTrVZPIrVLUimwibW7MNd1Ru18iiL0/B
+Sf/NM78TnxpsOXlMCVpxDhsCYgYxqftf2oLNsC/qnW2vtTLPvOGqYrQFdZutuAQ2f4drdMq4iYC
lKZZOi516X64KHK5NMLJtKuivFGUGv0jZexNR+SN3F76Tlwa4uStNUqtJBaRi1Ax7mjyfUyH+ueJ
fXYERRGaIWssFupJC1qSA03JjAhNSfsmmdclTeefBzg3k1VF+WugRMr8TXCkwEzNPINrkHeU+9t1
fNUscE5Q+V+ETn1hLn8ng1imisxD09E2GdAATx6KOrZhas0PhRydlbEM3UDbdO/eoXFHp4G5y8lq
ZX/8fIl/+/QnM5tBdRDkvCyyqZ28rCZcTxJ8kMZ1+kevRo6BRWXe6UZioIQP6TbL59hEBVe7vrCB
khKF5mMuegSeCkqKtB9lU1v5yqdbiUt9odHLUOuPemCjz1lk7FZGKKFKxQE2eQTxRNdyvg2aOUqP
7Q+R9jYJ66VH6nOTrCMvWRRJSq6y5tbB/dgQ3jfRGZxrr7oTdLojQXP++Q6c+zyqiq3BboIQhdr5
5POY+pXiayFG/hn6MP4Cx+sYW3bOy/BV2ejbC6Od2Yv+M9rJ/dZZooMgZrThZXQp0e6iZ9hbGA0u
TqdvyqN5OiEYmTWAEFhOl82k7NvWHNnXGVeDIy3M5/6tXMfraVev6gNi/HWZLZDKXljQzm0nvw6r
njTktbQftCTHedy8+HeyCwEsvYXzBYFF+139kg/ZjvTN55/v6pllAKuzEOhQUO0Z9smbMzRm0YYF
XT1t7W9gC0Os0lbK5v9bns4dVWULhsVfXNKpdUT1WqWCYPt/qDuT5caRbNv+yrOcox76ZlB3QBAk
2ElUL8UEJikU6PseX/8WlGlZCgZf8Fbd0S3Lssy0VMgJ0OFwP2fvtVE6GO+h/31InzLl31bnzWOw
L0RRhIbUPMXmVJXeqI3JGNmenIrimLBjxG/0rmxhFH4Lthff1ucm5NcBTybkGIaq5c9sjmgzbwxw
EG3KDZrz5UVLyrn1WgFdp9JV51196g0RPL1tKkMqlwRtLYHzINmwKSgj/sV9ahubYn1JHXJOe6Fg
etVMlUAEghnm/fmX93YaNF3fFGwdOcdspZWyjJbWbehYO/JPdiQVb+l/u6ob3/nXwgWlw/z2OV1Y
vw49340vQ7cGe+QEGcFSDJu9oU+OUii0aOMLR8xLw5y8BM2m9Lxc4qZWw1Okr4V+XHn4FH7/fJ1b
ShTkgjogDSIYPm/zl2shadbQiDHjXY4Rcrqrddnx6DlLKNF/P9Cv9Ll5+uN7VJAtA9I7lZXVGMMT
PUcwPm69teIObrvql4SybC89y2fXKR5jVLeGLjPo6Y2jppIBZOfFt+qWFMVYir3vhk1czVXmpMsC
h9RFL8/8LP0yJ76MeXIMVfxpKv15TEKWt1bOjmLY8eClS2udcO6luvz72zmve7+OxzdGZUhUxdNX
gFhYfiOJqAXC4p3wcOKyW7ugyKaF1YINzwIX6+8HPP/Aofj/a8TT1b830OsExE7Q0qzeiMNws7Z8
oJjhSgnmUM18ytR2E7biKo4CbKW3GSqDREPwNLGzaJoA3n657uu7UrzvwguVjnPVGCROgA3AwQAl
+7QGfpnGSRKbiTcnnUOmd4ZQXlnIBYuW1u7YqduRxMyqAPbuA4GpjRUFu4Ue+KSjxevU+uZjL8lp
VoZ1bWdWbgsQGAlecPVcuADbOnMAVTipgZvAZIZu9WTRAldO4LOPTjqZEGyU1woKoQjV04g/piPb
8fdf2bln++toJ+uUqAqmINeMlofBuixuBy10RV+xFeXCS/rs/vbrSCdPnBckFuobRjLB1wdsgdSe
tg2RLVMZHcShX0LPpYYvPXhTdA+zmY6LtI6y72JUrH9/zecWza+f5OQ5lPIoJp1lvuZpwh1N7u4G
/dbvxzi7wKAh+1T2ozE7VSYSOkCcr48hcX7d+W4KAU9wDKezk1fFruze1a8uvu/OvWK/jnmyl03k
VqvbhDH7LUhNJ1uSw4LCvV61S8UubrJ16f7+Ks/eyS8XebJ76JQ0tIaAATPhOoo4IWRP3iVn56Ux
Tp4HgjqyHtQWzwMvUP1glofIvPCyPnvS+3rjTp6CSWhDQ0wZQ8IG59PljwXgv9ELlpNlWIr2qJa0
iB6HXHMMsVv9z27iyYMhB2lJmjWDa9KPTmxpJocOcb8XHvRLt/Fk0iuWUJMLwigEIS0xiPP/YKMa
F/b/Z5cTeDyQ3uDWgzn6edtjklhcVlAoltGA8x1FJImPy0wNndK6dEHSubE0cUbKQW2aIZ4/j+Up
GQkZKcdz665aqdu5qFseyH512hV1IDtym3XvXipHnruNXwc9OWskhcpbdWKH0hAgNdGs0vGLR+Ol
Zflc1ROf03wYYEs0O0h+vjgcVbnaWXOJxk4Fx9yiF5y9cgMxJE69SVdCtL60Jzp7adQfOEipSG1P
QaGNNNRSP4EUJoVqlYYfviiRF37hvP2rAZ/r4c1GHC/J4dIvYFCwGVUyePPG+FvtmGsw4k6KHVAd
qKoRXLxokYgsxqVGNPeOTrHz+2ft3Jz5OvrJ/BRjSgEFYsvlcz0dovwmNDamefv7Mdhbndl46Zxw
JOpSEi/y+cD6ZachaSka0wLETNy+WmBVTKITJ09HJux/DxrJjn3JVoh07TT0lnJoIwtYiwKFjzJy
kaWupgR9WBjMdQ90m1RFRLm2xT44+k2w7okn9U3t0OrS1ku3ZdxuSwR+NFN3MHQIHs72cZhGiwCE
WmbdBZgRF5AMG4KPdFvE90zvHC9SdMziTRffYNWzhnsdagiKGm0Tlhg15Wn6pg1oNYPvJCkDhBCi
ZN9K+8y4awPsqqWNDwPL8q1MCblsqi1xVy6RQ7Sk0c0l3mEGn5ukSFqPlvqIJRiHIBE7+b4lclPz
MLFW2NuGfiF3pmNWgitPaFQVRFt+uRHLFCODRw//rU9GMEF4X7WMaDn9vu+TlZyVq0gyd/r03cpf
pQlyTWpNh7Ht3Yryktr6Gyns7zMpWg5pjkzbWFYWysOZsyfml8qcn4f+0z32l6/6tPkJAcafPMpd
VO16R7fBhsDxNO3SKR+HjeLic3UxJ9yUa3P5juDpJlwb9rQtN/MhQ1jqt81VuvKXqXRhnp8ta4FD
YN+Bzx2P0sk61TZCDcqAc713CI7l1t+Gtr7QfkQLGHsXmWX/n9G02VZGIxpr0M8TnqdctdJJRZMs
Lby16nibFGi+PTjiMnDKmTW//P0zppyr+WCL0iHMWTijTtuWWKUTs5gPvlKE5jH/3kz4mJuG4FXU
APWxlAY7g6U15lsa0QXKDonO/CA8CGQHDEgAcvNBDz5MdO5aMNqyivzEfAC45CCjRoNeEPn5nFe7
iolblsM3uXBNlfRnd5KurBJIi2Fr0UdUv0vIoH1B9S5c39nt45frO03cKH2TmPiRhSrYiHBK2Bnf
xA/5msy5hWS331E1bC6WDM+dF/n6SGJXOXiIp62vQoTMA4Bx7hR1S2MVOs2TDEaLKOs333eR6zN0
YwcOMaRF+ChWFyrgn++0X56lL+OfzFkzLA2l9vlO51Js6JZr46rtFyq12BmTjTh2LD6bxLOF0LyS
jma9mCGDzOgVvAHxwjJ+/k315eOcrOLG5GUJdeO5ezs/2uUaTaR3n0s7eSPl7ANxBY9LJKp2dDCL
tVxfEZN28Qx/7jT45Ts5PbSqfoV4suWe4ARREmRgLX2OIb8f4/i9ELILm8TPvvtvvoLPM/SXN1di
GqmlzMOxFf5sQpjogw6zkFqy9SXc1Lc/m2yy2z5pS3FB1jnsgrsIZMPtpT7YuUd8ZkmaMjUn0zit
3klx3ZrE4JboNA7CINwOsrYN+9EJpEMgCrx+NBL8zB+/X1jOPngG3R7IldR5fylThlNrkLgCnVTr
gj2acddXtxEZXkoSraoaI0p9J2r5NmtjR0EuJxjZMk0QyuqInTGb/f7TnNuu0PuWdUQSRCaesvJp
z6lFVVPZTguMLwLhjAXqMZkYJTI6fz/U2e00GzKWVE0yYQGfbKerITHMFDbesniWnkM315bk0z1Y
4BnK/SzMUHfkJ3m3l3iXF8c9ferJYCnp/M9TrnfGV5VjKwFux9iem7niXIl+DVeX5tbZStXXqz15
uC2pivsu0ufOu0Baa+Y0UWqrmC3y8jaJb+QQQlcYLHvtQ4mvyGlb+N3OM6/S+FpRcke1XqKxwWt7
aX96budoyjM8VbVoBp5ysczB72sxM5nzcWQTi7swC/c/+Z6JAVDpnM46h5PztGaEZMDNbxbtrtnH
bnM977tjdgeDE2+MLc0o93JP++x5hgf571HnC/+ysGBcJt0JMwrlEHUbu9NOB/WFAtSmr7H+T9zn
HDO+jneyI/GEWrR6g/GM6086/jI/hOu5Zy/vq8Oltt78y05XTY5opmGgReB/J3WXUTA6KTWYTGH8
lNSU0e716VKJ4lyj5usYJyeXUPYyS/F5TKKNt2YhRsEhr3C/LC/xQ84WQ8igA8+tiLDKTpPgsj43
SOT43Hro22IVH8g9387vOdLILrxvzk139otzLAWdBfGXckEUmt2kscRLcnQo4mDtA+r5/Xw/8wJV
JfYyczGV3eLp1XR1KmN5BKerzsJbziea9kBO6EKXervWb34/2Ll7p0psgBWkQ3PG38nDFWRlNRLq
SUEsmY6COtnB4OEea24xni/a5mpEHhvjcuyoL3ljeOFaz2zgqGvSBuWWSshhTpbwcDK9Qgwxn7CM
ODAk8ZhEDpxGO5XJ52wC2/L/AwPxT0OerN5GkZuj4ncVbHoWqwTba8hFC+Fq0MWFOFPMC/3PSTOn
Pfof+fHPB6v+TEH/Owzy5F//6xC+V3md/2hOMyP5JX//of+6/l+WLgmT8Mt8+yWdHsFz85F9+FVO
pmTWhFgdv//zj88/9GfEpEyQpEmxWZRAbpif7O0/EyYlk2z6OZ9QNGZmg8q0pKDYBP/8Q1X+QRAR
8TDgd4kAIr/q74BJVfqHOQcjWcwlCgSU3/+dgElSGOfJ/2WZBMGBx9yitaHySQyIKD+/Azy6sQR0
EzLbxtEdEUD7Yoh3IprsQnzqBm1Bft6BvG5X92Cnqa1rBsXNXD4RkNHLZoYzrziUCm9m3OzXBXo3
XLqouENyZ2MRa0BREkesEEYS5a5vBsQUtg9mLGhO2EWIHYTwibRZp1VhvPp59NC0CMn7JsACOGbk
gpX6opzUu1YiD9gqJfzoloiQWyDcOS0eykTZEACLJ4PsgiCNnhvCa+2W1GiSC4/Esdyw1Hwgs5kW
vTeBfBOtfUzULam/+TrU81eShGPUhLyDzHRrDCiuNPLBCZHOX7L6ZQjj2yiZ8N7Wpbog+Xdr+mm/
KGPzxfPaV7Wqd4TGP+tddlcnbhSmL34w3uey1dhD35W7xIv8pZlG3Uvga/ANynHpl124xxiEUUlL
gl0Spk9+k3mPYul19pC1AxkEoDbLtKkPjWcUrldkd6NUeE5R3wcYboQqeygtDJxx9eJbPvxtQWxp
23AzdVVYT+W9OobComXvioEMgFkdSTfqKD+Mcyrd0GC87eo6uk78HmCasvFaq1xMkhc4QTq0QFw7
XAS5gv62M1/GBrdia3m3UkFFFSunor8ZejQsDZUM21IDhJYXDV+MCsKMhDvMjrcCPyV15iIcNHoc
8axnnETQqUo+gjReSQOC7xQXPUb717DBIqnVB9wEYAXUmCg+y1tAix1WoZZhQ9LZkXjJezA96SFW
Jb88hnGRLs1eKuwmHr4rvYdnlvDyKNHWtY5gk+hdlSuUAN3m11Gli8tE/ZgEWB+0zJ+GmkyJYFjV
Kb5uGaacqkzPlp5tfbWhzZg8pdGA+dTLN7kf+5tA/UGOu7U14zxzJ1IZA6C+vpgQSmZYr4aeHkY9
WWa+9zggEqOQ13wvcMVaTR0teqxBquV97/QUoWpBZLUYNw/lkAGlzrtFlxT+slSy56meAyaG+zyO
bYr3V/FQPlV15ppi6gbjdLAG71VJlKuxnB50tThYkVRulQiTbaQCuFTbXZsJyFFGeTM2yq5Qq408
+dcK4a62p0vv3YRlQspeBB3EdlJMrVP0xLjV/qFqtF2BXc6UQ22R5umrqh9Kq0tQtKvN0sfHgP1n
goCXuR38iSKItipfECd+BGlZZgzkMX4TA/lYxTN0Xi0Ut4Fy2DP/sbLITxGNZBK1ncLqd1K86qFr
D5K1CtUhXMRhTQBCPnzAg0Xv/0Biy94rS8m2AmMX5O1ODW0J37KMqdbi2RlS+UmJmxYz/kuFudqf
fwm5nTiGk3VX9w+RgcNK9EB8Y4wnoAgata4fJX12LcpMbJin3+PxvSZXDo9IfSek3ZU5dncxPqJR
nl6ljls1Dndqk3GGaBv8sl5sh0/cvCalxFJWop1DUpEG442URAcJ8muawZsQKvmVNOhkaRWcx3s4
5HJvACj2bKlnVscWczxIpa2W5Fxdfd0NxpOe70QrP6Tt3pLw0cnCVhOHldn5q8bItobmOQYOFqnP
3UG31qbl4xO6ysdyXSi9myQqp1p/pbKjMcmg41XvCAqKwI5TIbniAiWYesL370+MvvTl0e2Lo6yP
yzryH0KCpYsQzu2Ip1HwbFkYNiDSN50R2PKjZ3qrdGj2PNZuoIjbYeI8z5+UetUxtdQ20PtpVeDI
Y7Tup3CnSzcRDXu1C+1GuJbiB6zWqjq6cVatjbYmS3KpZvoyKp4HMaOdLx7LUFiTHyKDhcWGGV61
vkrg3rTMQmube6bbifK12G1Uc3C9aNz2Gbj0Tl/hkHRhOqynTF01ceDM96SFKeMHMNLwiRU4g9ue
AILWA+yDAphfx9Hd8VsI5xKg8EmBpxap1y1mz1bQ9nhgFyX+1S5ND1b3w4t2pY6EGCSBHzjq6N/y
mC8jrXdbOd+M5O9YCtG+6ogj2lgY3TbQMuaA6FYRxa6YF0jhE/OJZ5O75c1xr6W0nv+OH++1zfsr
wXea+rkrxZ0/TKD3/QcxxjuCT5iG2XrQvbsB56ff6mszeuqzaB+XKOa4r1HNf25Ge77Po9U7Q6st
pVqDflpjMfdsMagcSPT5YLheZ7hFXlzrjWUsYknelWKzMMfiPcgRiBpxfowM/yrIpB3hg+sqKh1J
+D4N6x6Lcqn1+WIUkoMfP+MdcoOqOpSsRDIvSFMrMA7l7UOuJM9K3z8oSfNt/vcqzp8TfTwKonLt
6cpTkQt3fCu2BmizatJDM6RHdYiPsejfNnV6rJJyh1ecN+Q+N/Urvw3uJz2waytzRVxzRmZdFQBL
OVOxyCTHqhO3gF7sIMiOw9A9jKZ/T9bFQwJEKG+atVV6L3LIz03dg2DIR2kK9r5BlJyeHyY/YpWJ
0k2rQRSQnkQJ/MjwVulMsUZcm2H9rRmTNwsC9yBjPZL8G/DPcvScZcJNgXkecy3dnB2SZntUhluF
3yF03p2Cf7uOhSvtPRwBwrb1WoLYCTBlG2G8LjIkwZLKfuYms5CIYP5sa9VW43FjFaJbghRSiO+G
eHoY061KIU+u29tOwU2b80hXiiOqQFFMcZ0V4U1U4LyNutvJV1lE/UfLzxydTEaLQF1PEmHy5Lu0
okDj066CbcBXL07Zh/hiFvFtEpmEMRgbvaR+o/a3SXOFHvNViIMnWdVfqpqgiz4Uj6n4HBTLhmT6
UsgORtmANeFg7hfjllf1bWoMT6MZ3czPjC7VSz1XPzymXernu0CUjqVCl6madhQrQuWuadhw6NLB
NGRwJsOPfmgh2U77opgejSp4iq1km6rtt0SVjkO6sHxh3yvZgcC1cMHZyfEguFtY2iUmd9CP8EKw
HhW+o5bCsuqo5k7ic97vQutVbghJwKzLCuvXtg53jYTxHDgJJJhdMwq3YzFCT5i2GNrWiZ/7bG0G
20/zXWlkhxZn78II/etBhQcbx0T1dcMPcje/lcmbqXSrCjsQgb+0IUToNSOInVqIbnxxei4mj+xw
csXYwGwEI3H7wK3oibWV8qYO/jqO5PsGo2Q4P3Me3I2FHvXIRhWace1tiKIJjI2yGHw4Ur6q2GrF
bkBBFrkQjPitLB56zE8ELW91vb9mGZ/0Fj812w4S1kMvfvYDy/Xr4toyFQez+L72btX0VelraRnI
7YNUhbdhGx/HSncjAwdmwN0LrI1YS7spVnaxVV0JknlFFtGxz/WN0NzxGtunIayi0rwyVb5ugQR4
7Y4X4AO+6Idc7x7UgYcia1hdfmACveslQkASwa0CY29FxgMLyF3is9s2ho0OQFgHVhNN5l1gjU+4
rY6tnKzUYNp4Mlu2KD0OWPKrCXPh6F8lPVW1rM4qCJPvHFZE2p3yax+yhdQazqlTiUxtjNdSTQjF
DLZLPbjBuPIraHYAn/hv5k2ljuYia419GsUYB2/61o3z4HswlpmTj/RYFb0wl1Gskm7Ba7gutVUz
yHMyybhrFG8j1cah6pHX8yExeR+AFrqZr4Gz46fyXE/ofE6ryZy1WNXIpkMuFzyBWO2JiImKdMGe
W2QKZBznQzDIWSlvR4u9jjCEWx2nUuwbdjKWLXsdgwSUug2XQmXCeID+HwHvGLoksi29mpO7K2NV
jd6i08o9G+t+n80VEq8YQA8XirQUmUpVNkMHsr3naXspD0lG7DsVUMd14ZcvreZjuSUVG3aJt5Cr
h2EM6LVZNCpCX3EM3/JsTURkq/UPNdkVacEj0mTpVZabmMcn3Vxp4AtQZBH+Ujmc+celKHjVviH8
K1DCqwHc38pUk3SlStUukwhu4ODldEi+F43A2SYAlMahonv1dNR5Cnt0UWef0wB9Ip5k0QQmosdY
d3JZJIiifq81ba2QpzN5UXbVxDysQde+VJNOn0muJozS5KqLJtKD3MQGIJavVp+wrbCSA5nc5kIk
ACPF6z7wUk/KLHBFI18NRmfiSZ4zc3jakjdZCWVnGkUJG3rBw2hjPnyMPOWH1AUfokfytaELC+jB
LQtfz3FIM46TEZOSLUzJSrBA28TQC8gZrySnN1mlogkrRD4Und00P0K1TOwqKKfr3hLhuURzCEZn
SOuiGIKVYfjgNnTSt4yeOJZBH9xqIOGCQ0no9mUKikeCR54U6HdNj3NuWqr6qtZaRH+sodVQyNfq
mLhFpUEtRGIwKQYNsCkrlmreWU40ROGuVOT7BCSPjb0kxBdVOiQG9ftQutWLkk5lHbF/1ofO1aYa
JlYkVSstHedMHaVdGmWIntFrITVmo2izatNztd6EgqmoKPqHV7e7xKzrrVmDwxBSxWSqR9g1Veai
kKEb1NgOwEeJmEP+eJMbiQfVKSCGwwcUDuW0p9S34UsA7NrXPTiZdCEZcbIvcNc7Sh5/93srXmrD
iPt/ajYx4B+3jc1NKQPy0KQbHOHDUjPDeOlbFucliYNe7D9MHdUEpQPh3Ke4Ky2Lw6OM+91sPJ5G
sVmD6mpsToTKMQqINlKE0G00td541SZGVfGgswCl1nU8+CkLbke0tE7Aj2qsM7w/dptG8gKEymvb
5VtjinsC6snyiXCfLcuuOLCv/GEhMvCkAghD2D1VrfGoF8pHBz/4VQ2WielZGxQfA/bitr6OPA6o
pcTb3kC6tu/jcFwnVvjBmjpe821kHH0ssDMbvY3MbTXqxraq6r/+qTDNdiORWCjVUNf0iQCexsu6
u1GdKRi9DAYv9/adQDXAioRxl47ZUVEChUmCz1uZ6yqeH3SPSMJWVgDRt8p9iQCluLuLkqOemvKG
eTzag5K/4frR7gzrShPRfVjQbXR9duab+aNfD6BiquuAubntBgD2/ihqt2FelQsz9cXr2JrAu1kK
mHNLi26paE2uOQIhGIGg1AHZpmMrvvtTqpPkzeYjl1M3RWJO+Fhk7cYpALamqqspD5SDLsX9LSeu
7Vil3kaQy2llZeXzYKmpG/nlA8b+4saUiY+ZhBt+Nc1x1gy3GUiyJgEp2+hKaXNbb4PgqZcLHVdz
8J5ZifWCAftRwfL9Ucp0s7vpUVeizTghykBjbJMJTV2697ZZGbtEl+zCgGTIEbxRndffdF4OeSiw
S1+XYvItKNIP9joLMU6/1WnyWKjhlsd7ldfTOpcbQB6WdNOrWCIrsQA9cYi77jAGAMaUSnONDBVq
YdQLdWuC4iGGBviEMAJiTP1VahTsDzRzJC+oJgAg19y84heI0VprIO20+kL3xmytFcK7ZwjbUC9u
raj+QIWDtEgllC1uk2WR0rUffJ9IpQpqG3CwOiFbIGQzy5azdbp03KPpExYTS4rdBuaqnyxX/1b2
5irJwx+EnX7Dsf+EQgsEfpl0360khLJWPfPicNRM2/iqsSmr5C4Z3G70vo1zdptEMYkmTLkQRp/f
Kvv33jRcC14GJHYG1wEH0fL+HlbpZA8NzrNknLva4yEd0rdUk9eyNjkzJIRVZa2vlPBAMcrxMm+L
ieCprNeJEP2oTOUKM7Ct9LCCsvZ7qyJdjrKNIUiIrDz/ltXERSz1zY8GmqU1gBxAAwvS2H70iUI0
V6EgOfPu578rnkxHwL9Nkhs1D990he0b+x60U7jlmlISFxnPuB2HOkC9ZA/+kd3SetIWyjCuUs6e
GuX1RfFWFPyUkVXPabg0pQr+T7ZvWuOeQsydJSBklwiBbKyDqV2nPU+NFWmwMyv/h2dyao6i97xX
1wkh6At1mh61seHJDpk9efItyRtXhiApBXhEYzqejl8Fb/KETKyegSle/M1HuJ2bwPdIYLJzgt9s
motOFaSbVCSD1xIfkpLCzpSZTj1xT7IUI0KVdfeCSKqUKBcKe+OAEHRCCfxhpKk+EV0XwhOsYNV6
osSuWE3uJjLLYLndBaHxMEKLKquWTQ1fRk9DpY+SNyXxnPlKsXUc47C6q9LquceAgE7/uzTqLylf
PlRFYdsa6HhCCp2yeT9UwrbjVrUlT4eZ67DQKe3l3ZsUwHpJVTeSuhtS3yaZOWfJrl4Kjg4dZ1Gn
6Z4SwbuVc0ljEbwRvuYk8vjD4Ce6GSaTaTpegWCTS7D3+GdzGjiBEz53PQ7+qhy3WaXfiGbKwoME
PoDXQ7iU5qq4ZSPVfCU6rj9MJhG8Iljjgp1iG932QepoVuzUenvIWuXG0/SrJqu2cWsuKx+4rRgC
VuGzZrJ/FQnQ+0pUQ6biSo3uWOm9wvNsmtOiVXPb5INmqrftFEbus+zYaHxqj3rHoiCFSkj8+0hj
tewPpWkICzL2CHYbiLeQAjfICGUzqAdbqb6pM2YqfFsO68ZSjJ+aJr3z1IRy93A9VeWzLzLLMiG9
y3PlJs4RUnvNXOs3rbvW5+Z4kpDYjWjc40ruFogQ5uK77o4IH80MSt/A5ysGfRPrnMHyYiuYw5sR
sn9oBImPyp8JiZO1O/Xd141VMXHbtWzGw60ENdsDoFw0HvjcRuJe0aEVwrhZME3dMZCpCg3aVVU0
z2Md/9AFwiQVJXscxOSaehp21IUpb3sJpqXR4m7tDiU3HpjvD6WB0wOSZYlRe4OpDQdJyzojaG4p
VupSsj6UNqQFUGZHwwze6rcUqJAkCBwYrS3NsTck5lehkjhqMz1KMCf9loQX+UWMiMTj5dBYwtYX
rG3ZZt9CX74hlM3xqdSVGvN01OO3umZ1VYLusMsbFoE+VLZkVWK5BYiazV+oNt5SbrAFNdl3nX7V
etldJas3vA+BYJqbtm1XiRkss4k1TcxfzZ70Eeb0MNFmiZry2RPbcE0Q3tuPXOBdPiMTVWE7xvJN
ymRORIFogox779fyjanqw0Iq2mgxtS+G+Vg+SZm1SXOOHH3ak77iSQk9hPB70g5r3ObQMbVN4vm7
aiyeo6l/VCvjagCRRnxLuhhgQC0iJT8qnCT1sH80KCiUhHrON6OhEDoIhEumAf2AqCrYy2lO1Ux3
U53dqa3ihrnBS4RHPPNIshbeu4bZO5KGo5S93Q6dXRrhAa3HNuyIQtTC8I0qb0premEo/WMXvOtt
Fa+MmsVY6fV7L+13nlQDVuWVpnvwOIUSyaDCe02Tur1wD+/mKu/zuy6Y6dGCk4T6+tUHyR4kqltS
ijDj6THPQbJ5+maesrnsv41w4SKL1+WgQcYhoq0ojatC0TeFb96HlbqeX9+h1xzUUHP7TL5hjZ/h
lKyYQgepqF1qfn6UUgq3Ir8q9LMjhpb1aDYHvU/Bwles82ADntgO80zq6OTa+nmAVZeJpDqDrVwo
JWm2mXEbytOxE8aE4qSZ0BXSVlkDLd9fegMzICs1VxP4oJo5L9RqGDoxdcSFSn2HShYHLKB2bXYt
QNlbdl28ryL9HhFhv2gnz2DzFHQz/Mr2iRJdwEVP3TqK11ru1UfIA6EP9ywuih6mbCYu25gEH4uq
TsezSeBmj/xGzmSHXdnHZ9v03+og3+cpf/22ffzfazKvP/Kr1/SjPv1V86f5uxVN//qvTzd3dX/6
F+ezk3vTflTj7Qey1eaz800nfP7J/+5//KsfDBjo459/vOdt1sy/zQ/z7GurWJr1fP/36+//68/N
F/DPPzbVa/nLj//ZWVbNf8Ak0EgqIcRcp1lHn//P1rJi/mPGT4H0BmJnoYGhgfxXb1kxaEdDbjFp
LONnNmYRFmLFue0sW/8gOkHTzRnfgVrBUP6d3vKpjAQXJ+OIIng+Elt+UU2Jedc0Zjt1y6xb+zIn
cbFZfrkRf0kO/k/Wpsc8zJr6n398al+/9K5no+hPQ8xKvS/6paT0otiPGWLOYVOW4KJ86nDr/EHf
dORadHa/pNmxlgTtokjmF3X16dgnso64S3wryT7HRvrD2LVlLQ17XM20JI89T1f/KbH4SWHx0+We
KppOhzyRdYicr4oi+BxSQQca4ZV8a7qPedDPy8xSKj6OxEvywsifptRfbzQTA/S6hhLuREs1UPTR
+pqRU3Kr3JLVrEP9pyz04r3kNbKfVfXhNj4ku3RfPbIPkBObJcVJHus9vE27cmZkFV0b58IMONVi
/nlL/vXBTgRYcickoSiOf86Amc/hEXqBEro2HX35qVV0CwgaETrl/DJW5/wX8q/RZ23Fl/mnlb7u
g7HqMDMgO6a/HSZUysrwgj3nFwHT6VWe6PR8b4zFcf7iJ+IHNjjmV5R4DFtc5dzTi/SB+Z797sue
r/rLVXkqXOFO5qpmNtHMCgqi69mEPVN8lOiyQfJEgfLXU/yvu3jyFIt+jF1mfooxggDpxWSzoCSB
tNtyBojJIzMnXl2cOfOU/eUq0YTJLHiWSIj8z1dZdPkoBYVECgW69uBlxi/NIJnwJV0Zmwuz9NJY
J7N0oOci6orYfbIwxoPvdAtq4y5krsOlR/UXR+/nXDEMHlLifbCYn3x76ZDIVTPw7c34JfWDjhd+
fasyertxx5W+iinEB+TTXngS5bOzxoJeq0NYwB138izULacErf4cl+BY7EkH60rfxxJ4yx4jR3kz
vAm2dKXFBt8rzH9HdJOwP6oFrV/fh4Vy4eXwqav75Qv+8oFOHpo+HCRTiP6axirTONG/oav9f+yd
SXOdSJvvv0pH73GQQDJsD2fWLFmy5Q1h2XIyjwkkfPr7O1XV91a5ql/fd9kRvfHGtjjiQGY+//FJ
H92bYtymvvU4uHAh1aYkrNK+yZ+c+3Y35wN41FO5R/xyfzkVR091EsTBHx95TWSGTZ0nlXYlJkSy
jNvS2f7qw//jtyho/qDx7PLHz64PY0Ve0qx8Lu/g7vvrdTvwPlSxBUS0icimoVH9V07Dy/34+X79
+ZI/7S5aLWoZL5e0umGbkMQII/iL9+Cf3vQ/X+InrdkkyxYJJpcYdmZ7+UpUu49i0FC8k+07aeO/
vI+/uOLPTg3TTRBa4rcruvvpnvbLN7MJnkcaYqs9Ncu/vOA/vQaI9X1yEy5G0Z/DMtrVylyH7Gsi
LHySkqk2JN/HffC8/HhJjPq1qPrvXxu8zcWJQWgGx8CfpbRWWydzoldoVh0SJOfkWX3sfWv41R70
952W6yCuI5bKFs7fUkDyqksXPxMgPEcY863cD1/Mp+Bit/mWNRv0UhTeWmjCjr94Zv5+QyNiMEmo
saMIAPJn+azlFutcRExXHYYfsS232XPGecI6VPvxytr/4mr/cDf/crWfXgJInXDMPa52cQ7CT+4I
GryYBdcY6V6c79KHX6V9/c3bIvn6SEniphJ4RQPcT+tUDwevREv6arcbdwEe5mRDQ8De365nXW3x
pl5V++XqV4LyvwVv/H7ZS54R4k9JPuRf9z+15lGSjrSUg//G3ou+hl3eTZfC7S+UmuMCSDbqs9iV
jy7bPjliv8zh/IcHit/7/32AnzbFlHaDlFBizpT9ZngR39SxODZnwoBug1iEwJvc8gob0y9f0b+f
2rjhEMmOHfoSZfZPJ3cnM0EhZ274HNtx+h2hGLc7eoxwW6xxfkX1cE3V+L9+sP75dv/poj89WKUm
0c2sv10Uxc8GOw1HaA50LOy0Pd76HylLO8FOfyctfUvY67z51x/g8vP/uroTriL5rh1APIkP469f
d50NeTsaHuy1UTF4MtXJE7K6qIV09QGSK+M/5HX7419f9R8fbka/gMZzF3Hxz47QOXdKOxHh5X2y
Y8xY8bgcrF1Peh5vk4odvuHyEHz811dlxP35txU+yRHykvNBOFj0c+RNoEdZJpPNXQbY41DXeUIf
3JFwW1Dwbk2Braso/EH7JTHjja3K9EE2DtxUBRrkfaNU1XVigJBWbuxh0O1tpe2I76lesGRDXoIW
R3TK+Oe0llVw9tfBTcH+egaCJ0uiPfsc1QgXC9sDG1wDwTvdZ6BVyhvA8pbVjvZz5kGBRsaJG7S6
m3pGHYrQqgmeoplWHENkw1cDbXszy6ZaqHxJs311QYFlFBbm1CE4JRWwzbCdjYaU3FlHlDwhQl+f
RF0l+RklXPoywBnvITmqdDsqXPxr24xfVJh3d22ZZQ+WtUabwpT8m2VKzvmE7gGt6kxBCEGRMPUT
acjBtuEX+OQy6uw6z7gIgce2+pzmS06cNndNXzhSeq2HIZkykF0rJQzfte+zsrGvbHoerp2x9k/u
KL097cr0pfDqv7pOMVwCwn06oUQK9klOlrNv5xU/X7CkDRx+W10F8KabqWnmBypy7D4Gz+gPcHT2
faMbz73OE/Q9yCX6QG/LhfrwjTU6C3XgWeBvu8amuCr3WvtmTPmt1w1O1vEU1CWCnKL1gwMaBfNo
DJJ1asRX+83pgojGqDSR9iFpZS9b5rrIwpHfTLN5IXBrmsOYZj2rIsvfGz36NtpZpVv2jPwqcBzz
Uode99jpErHsUjuPXlYnHrXdynnyS+MdbWccj75v5VcTLyo91sF0i7vR2QtfO/vC1dQKdZ1HpERY
ohoA8kaqZg6RQrelF62OU+W76PYaX++kacsjOagg9+7kHxUJorcumbgP0zjXx6Sz5BlFB4GRFq/n
2yTr6LhMbbANijxZd4sIppOZ6GCo05nrp1l6GjzL3vvOuNxnc22+uYABt+najGennf3P2iYYMsua
sXpUVl+dFjOJR7IJpmo71No9wfUYqtUzenZy3OH2M5/fsx+mHGnDQaXeSmlv0XbPXifQOFl9bt9U
ENDjiVJSHL1pm4XI+dOLJ2aJhHeiQ9B8nBK3vO6pR7cPIqIV6SgnPxw3qxRrde79Tj7VgcOiFoVJ
dSosIH6rEeEpVaumAy30duloQYxPQZDRQOSkSGwgTSsqcCLep02eO6gWisXTJ37Z/LoBgO3i2nGb
eBFJ7RzywdRf+yJErZB0VQ+Tmw9XlIv3TTxAJvBZRVgfFkqDg1jXKns2uTIA4X5ePgfoYLcGXf7l
zZNQlCjw9hnvzCmd5y4uum4cNmGe9ajffJi8sS3hxmXOd3wtR9XeWE6fcYUMdcdmHLLh2aRUhocJ
ygQOCmlI1cgoD2urjI0aJqINwHQN7tfMJVkGWLta7+l0m99Th1yxLqy6w1AjVgZlxg7CS16Wndz2
DhP/RXCZ5tAjpgMVnqyLxWDyevXR8jXSsoShB9Gy3Sq9b0LbvRTdTYhsGvbaejejhxoOtFvVy5ne
JQKcco3CtINhtPeqtvyEugK091uX4s36VLSrF1L2EPIM8TJ6+7ky577N82BXeZX4lFs9CsPS1hXp
MeVYZnt3mIhamQqL1ScpSigqjLmqivu1Qa3mEqm/fnJ8Cx18G+rZ2VEXnQQchiOUuf0gxrtk9XIC
TM1FJxaIGo1M0CMFgvsWTv2jdpF2E+oF3Y8LBbfAwSyjqmPumNPtLWdy1qObJZ59Y1FqQTli7Y7t
ARmqnmHgLWV2rKtzd1R+lLBWDzJstqtF5QOC0NFet8rKaCiDunEeZSJTXhcfxHMjoZq83eK56DcV
ErrFyVr1HoW9Fzx3UmGL8CseBw/jDipIXDfbpQ1zdVZTWFkPI1vWDxtKkSrdMMR2niW/icg6NcMU
5AVkvu0L6g5kqYS1kU5jVyfRw/zshCet9Fj1WA92bVDmdTyV3op+heRSh4wvW41xice5ua38JXwS
bYQQL0jq1t4TL0WxoAz4+bFYO+waozPhqvDWrn6RpmnMbrRSrH1LO/NSO16BLGoSafpZJHY53wtX
N3DdQaUnc4OeufqSNhkCnCBAKRKHcqa+K1GrHT64eRTUe2zhNQf+tUbHHdVZ228SV1nm0uA3mhvl
NUF27PtW5Aey1cV4KDXMV9ziPvnu1EQANV6AWylfJQYRbyEmPS60RSqjN5chiXMzxTnfyz6EweX3
Df3v9OHV4TUtdyP6n36lAlyYeiGvxK4R8faOTamJX7YUiARpnT93Xpe2ZOqqZtlFickT9swFMWbs
tM6MugOSXtAZg29iVaeekJc52K384XxpbF44tTFuuQ6Pay2FtdCT2y3qRRE5Q6PlZPctL6GjdYDg
UbD2U5KkVPB9dVUiG/oD+TARzeQ6I74wzPU6mQefILW0uwpnsnu/VboWScNrA07axMZR9tJ+mUY+
/hnDgEl+eEWdYv9BNCn0A4ZqtT7Bja/mtYVesJYba3BNTXDKSDumvFWTL5ZuPxsPRP3K8pvWbpFT
eTR2XDfNEpr1fs0Rv6n7ykIIZeUbP3OswN6DSdk+Dwo8QWpfVRmBcuPvVtx/iz36/6OG/sf5Dy8Y
wn/PD22gPrP663/svw5/dSBe/tsfDsQPlMgSVQBAQIDnJSf3v3giS36Q+Ajhj2gCRVorsRP+F1Ek
5AebQjuSklw3CPlPDGjD70RR9AH3Li5EeqZD7IsEGv87RBF5NH89rrv8LF8QZooED27KlT+NwGWB
P2bsnDiYmzLOyrKyb5NUS/RiiLxus9F13Y1T0QVCLuVoUVnuTONCRafRP8KwxF8xRP5VKIoGVEcG
9nDJjqQzLJpd9nQCtHCEVOlTLpdJxk2F1G9efeezaB1UqpbVuvws0+k8tmTv0DE1Ei532Tp1vC5G
PpAtkJ9cjz2KuCcqvhAWevKuXsQ0b+suh9n3VGXFU+85r4PGrRGWvdL0iYw0P/plQ6NZUSAS21jr
1L2RHhEQ4TVicxaTW55DaWCKXFM4V5yHCUu20vZzZEiwaUGMUVCqysUS11bqlV5AIlXcFoa48oS6
T5MGNWI11vahmtuF5kTbTb72FXEUUgXuiW1o7u4XH0H9S+9SZEa6aTdZeu+5LeHdcV6H2AeHKYPK
Qb+Jk3C0CLxLM/EloGxooVK2s6+RNSRba+jsO+6iZZiOfYswoT7xB8q8DBsLkoFXFpfSxt9nqrM9
F+peis6clc7WO0c3qA5xupnbkgF5Y3XVcl5V8BJAohdn38ZB1xfCgm+fOWe4TnbyhkEQZdus3ZWp
RHVImjDCa7L6r5oc4zdKzgk6T4Vlhk2dBxAEdZ1dl4ktLyaCnIoIq+yJ3dXqlDuiuCtbi4Lxunau
8v6irimkiINs6D6pVeLmcDCmvblyxghgRHqisVdPm1IjhTRGUsm6OBE/oqw1t6Z2th5tx/fGV6jH
gmqg1yqdx/6Uj4188dKg9b19G3ZN7ExZsTcwsHGRluEdy3vPCqgiM3zHB2oP9caq1+hxMSby2YYc
57MzRXRBZKg4Js9K7wpryQfqvGxKwqZ0lM52QoNzLdbB3phmQhueJPO1yHpD31Me7vOVZD/Af9R4
TjZ97ibRxIlASZyJSu5tx6G42KqF2qh2DajrLLIbf6qmBy+f8XgGFNr0WVRcDd1svuW0GX7PmRo2
BQL02JbaihOXACaRu6j/26yhXjDBgNLXckdLJmfC2sivg3QTQa6UDr72/Wi9yt421+wI6lQugbO1
U5UdilKGr01X1Pve8uhdqVCW1UujD5NTOHt7UCpueyRncsimN/reqMN0K/tN1+Fy63R+9SmXOqF7
jJa6EeHSOSoS932tBvGIp570UP9SnNniaoOMS6rrsW+765AT3U0fcS+SxvGPfZQ3u6ULxmtiVn+4
SNM32dS7bz0p8Hceh8Bzskj7ibfN27EGtrFPodoud6fsquVX2IWFnA5tQvlch9IDaVMYfbSKIjoE
pUG858/ghIFbU4anx4+VoJTNUV5+KlQrf1g8SFvN+eqUlW2090ssNXbAyKvXnHzjeqWRnWTNLfeh
vbcxjt00pTfdTbhOdr6ddp9kP1vHKhibrYfPnwScrL/R0Tif02bATZImInlVjW+vOcG0wtxwcmuw
e2IYLXeOl9C8Tprsdyesxl04hNEWiyzTCz6F06zd/hv9pOtW5yp4L3STv8zaXjjaJfRf2nlzZ01u
jm1z6vLbNuojOuPGnIenK2QZcoTMx0hsqoIEds+SCeLXYrhlKKluS+2QcD/q8my8GYl3LWk19Mtl
iRvy4b5knaSdtdHUQDvR+m2iGRi7mrHHm65ah2gHiVdC5VujLTDJkMK4VTZ1c0Y5zaepTdHH0jQ/
3xaU/915yMKz49hj27/YLFS3UaJPs22zsFbvVlfI8k6ntRfc1K7x78l9QOY7amYU7EjQ6zOipK5P
qjgprcF5bjwVEU422KGHScfVyKBXvKhy0wZ1Wx/HqDVffY1DpXYL9RjNYfXWzlOBIaSegzgdk+wW
WIx5JZ85Oqk26t7rLpKnEFsDKSslZ71NvxaZ3kj0RhAEE0YBEvorQZIlM2SK12ShJo08gKCNvdLy
j46bpM5ZCcNVkqiGaxPKW5Yt4iZ/PxcVRVGCEnJT5vro51nr3eqlpfecLIEcvbUsp8doLBHQV84A
BeZb9a4ImrWKaSjFIGAzb1EhZFz/mOiBemw/ouuy5C+Po2KDYiCVByv15VdZJd0Xa0zW3juyxrUn
Tezgpy5INM6RhmkVv0pVDnGGPUjhXRTZyag8d2O5UtyC+xJ59973kpduuoQ8R7nTmX2aRvkr539e
oiBIgo7BPkLJ+y10cqr1dNDkFy9igNfAPVqYK6/tnJBtjOuiE8zLSCeV2GZhMptTUkd1yfpjbLOL
erFOsZ0D+MBNBibob8tFd/OpXAPfPFH6Qxd2ahM//i6T0aWKbq5q6xnYdoirbJ2vtfbWI/BaxSJi
zBybPsyOVm2jUCexOGcwwmR2tdggEvg/BxQgtc7LBI12yHTfAcB8CzJMLVkdjryrOflkReM8hxSk
34PMTZ91Plsvjs2N3/kdpdSkYivkFpSYJhR/Lu0tg6fznbqPtSfSsZBvDeEqKvYgLK1HVJQUWNt6
7a8I9MF7XDrENx6UexH8LVrmYlOUaf+oCR0gp82dnJfF9NFHI1dFg6/qZkY6TZu2Gd30MAhB3bI9
Na+k+dWUNRfSWU8rsHG5n4wy+8DO1b5AcVQeavIMH5cssY8Lft2nPEmSdBt2KwJa36h+72fGOdUL
j4Hs0uxzRrf91WTK5WEc7H7nMQotm1TpbqI313JvZ7tzUF93yQGPVnu019Scy2hWTx2ZDDdWWnaf
BbPZ57IIyofVZqXACjGVb3rO5UNXzwR3GoEVKC5KIzS9wRHOiGrBSexXFUadcJigwlVDB6ghm/Da
blC2xyhDxYE9ADCkrOb5oWm7qIgRaKMizdy0fkKgBBaRYqLYDkHBWlCJtjr560KohOHYhfKQYoGn
ouyBfkOnPeeioaRV9xEBVvOAcWBkdz/JYKDAGA/6p4BQP9aIaaSYM0toWV0So75Gw+Lte+LHd5hJ
xTd+R6/cyDCVH1EL1/tQKMrgwyhNHgFW/G9NnYIiqDaUlENYgvTBrm+bQ6L9CVS9J8zqKlft+Jh3
FZJbYvy8Vx34+qkwHvgSyuUOZfB8WcErESzx6jnUQTdj4BK6Ic3K8Van8zPDavFejVXyBPZK2lnn
pTuCf1McT0n46I5juee0vFw5c+/EDhv1biqC8SOBbKogpCEE5l/YiC6oy0syV+Ox4y06uz49zoW7
9Kex96tnKUv3ZiUc4t0Ir98GUQYQEVohkKTJl7jiywJpCb2n0LUQrPMPN5ho1dMwT+PHErD00V6L
4a4YLi1+Gg/HWnjLrZBdErstMH6xzNZeTmiMk6gfPhk76T6teWadm5Fq4NqXBG5FKEFTzPexSkEo
8smO3jinlLdpRbttvvjtXuRVRvtTVG3QFXvnNrPoCAhFiEp+PleJe1yG7LaevHpXV+qlrSqO8YRT
hdukzroDPiP/ujecar1+kbdyKst3J9H2pxXpYLnPo0x8dgJT4TcNu/4tHK2QWG2nfw87h6Mt8Hd4
1bVO8blsluWdqKipignOwKFXJwwCMlmC/lj0IyGIQmtrm1c6vB6JGxs3rrP672Vt8mnrCoS6J9dS
2FWHyMuxN87z2baU/13VDc28xDuwI1iO9zH3k+qL30TtrTvYrooRR1joaDk54ScKmlexCtTgoRVN
d1i2KbFMJ4CoTWhrn11QzoC5vX3kmBcdqWtd35eahdRf02Xc5nOGP2cdO3/Xzfl4t+iLk23Cn5WV
NKLn8zqfc69p7nBX9jeCw/6tp/Lqc+LYLS+Hp/fIvijTrNrUv6vsrthFGGCug8ha3pgaw3cKOPLD
UIjlGsMoR7gBM4iV64hjxERXMttFds1ptf6G4m2gNB4ACE1kfpc7PlLtAMkKCg8mEyt3Dxd6+g64
g0JZCM10LwYRHmRdBS8gTMszE1b+g05RXOS4sg6elhzZvajAPZVYzY1bCPshMStg2lJLbEyQHQSc
Tpio7G4ZnyvZTQdKGvTrhCgeu0MyvURRG2Vo7kfgbnLQ78VYTi+OMtNEUlWP1dMFmn3tOavuPOiB
naPgVuAcSiKNI+pGQjt7toVAQK1z+yP4IQv3QoaDWvrwuaFc4IDm174Oh54FLOP0tMf/NFxhk6b2
wnNRZedC7e2Fet2Ks/VrFA3itChb7RRNQjAU+LXTWT9x9rKZxBzzMC6y/h5kc3g3TKH1JeHwuZtK
pz0QqBMd3B4HsyzL8gpbIExZDZHgF721HY0MXm3woWbrlMKnxir19bvTW/MXy2BNd6pgfiKgZCCl
JK1eMEW1J5uBHEGyn6Wfa/D8B1ps1vOUiehprQX+LFLUhhunFdlTGZliX/A8BJuMlMXXKsCjnue9
fAzqof/iJqa/x+bhbVFW4q3MGv8VEwvf3gJViNU19fEKJ+H8eTER7SeeTR1PM/a8dVbxqst1Pq6W
b+1k6g5AlJoUBmccdqqC4sEiPLwYRrhPc3IpMS5KB65gLQL7GkBljZOw9J/SOh2hQltiMzGkrP7W
dXJMoRlFCE9tRy+14Zj4WlhW+hbObvGIiaZ542xU27uaRWAXLl3CUodVjTLcJMBuMkMuMpJjqjlV
daKJQAhN9OIPTkszXmfRPD0Ec/6iLcrL3SUkFiZIp1cn5NXcRCZHZc5Pw/wQtnZvxZfFduLNUtGN
bO0Aw0EAJCu4kth4dTmMmzFz/YObDNMdUXzhNmxTTBUYBRki+hzni1c5bNG8Eb0fhyWuxysnnRo+
i0j6o5O28mM6ZABAG82QtcvsgTf0Nzjsf5HB/wzA0f57YHDfv9ff0v84jNnX+uufFeSX//Y7MGhJ
8YGl69L6+rve2wN5+11Bzvb1wQcUQMnEWmdfQiL/LzIoPwQBAif2LSTi4HUB2pE/kEHnA0kXEagh
aL2kp8/5t5BB/yflK6VDcBuMNk4YCJfP8nOLWOanQcQWLzf48N33omlrHKsNMpEgtG9QOXbv5ZJg
/YXkYicbqFa98ku73zMGO1fzQGJXI1L2pVFTMu3VQNHR2hwsBuYfEPQhE4vBed4PausOpr2ZXCv9
pv20O6X4JW9UNJG3siwBzmVc6VszTOnXaV2qe7V69pWGwAXiSaJ7L1QtJkhdEvkFaKJXmGc2sobs
Ts93r5RjY3uVWMeskSUQG5z/rbPGgWQjDkGpq8UBEl4c8F7lB0bQ5gpItthXPhldZRpZ952y3VNt
TPERMLI+Z1gI37ykcF8jbbnXg1uvt3PdpzdNoWmRS8O3eoRYGgYmJku2C2LhIn1YZ2F9cUNGsboy
y7Fac+84ZFF0xViiT3osq7PRQu5XfIT+TrXaIq0AAxoHGunf1ESb3YZ1VB0GK+xOZLV5MTOYHbek
q4EQ4fDt/FnsO1Wrq1Xm3qemkfJjF9EGsc+yAGFvkRbWw5T2IbudpVkPKNW5Dm2DHzq0ChKSoiz8
zgRH7k2fLy+UY3SnEPZ3Z0gNPaf06J6spp3O2ra8I/MYOebqQqDWTG/fxoAegd1ohH+eB/bWuKyK
7i6c+aLIe7LsEyc7s60Gx5DMzzY7VVj5x2n1r6fK1nXcQBhvVZVWTzqa82uWpnGn6i580l7fnhTb
yYPfkTmTTGPzEYJc3SYyWndpSCD/JneMaY/MFxlpETB3V1Mus+GEV3m5BVkze8df9WUvo+EjK2HY
o9I/TNWIrrlyqapfRDvt54FdOpkwNO0QG4Rvhdub+7w1uNOatNmOq0LJ0l/86cPouS/FOPnXHuMS
LI6VM2D4Q7ELDTEV7qARyC3yYuJNvPpo6RRfcO4MvkfuGHvgR3cUAsftqFHv140K7M06V9FLnVri
OQwqSuRnp3pOir44z82a3NCaY52dIX00s/KO/SgC6LnAgi9eKpepcUknw2CSj1Z3wxEcHaIGru0P
GfPLXbiK5UFPTnlG7Np9r+yUaLrFxztxzIuaaL46T2sTJwOGx6Sv65eswJOt3Xx5DpsGoDQpZHPr
9EnzvAJBY3dwWjIm5hUHYZKEfhuXhoTPeNFD8SzttZk3xTgn8pBEsrjD/S30HvkFbjLXdsNi2w9e
dipx9sZ0YM9bvv1L2kGglu3I1EzsPFQ1WX3JyyqTgAgjybaXD4egyvgXcz18CSYjPqcDlrfCn3GS
5o1/7uvsB92PD5Gv+m9WGBG/wJ05FwMe1GluQGGHlryLoo+ARsLOPo2cCPFqVe5dKB1vM2Stf+IH
79qK/DLRFt5h9KZm6/OU+tFi31qjjuiswD7t2goEuK/vV5JzrNK940vG1F637+04uaj1m5XIPVWc
qMTidK58INqK25zO3Z0ccDXqvAc5Sju5kcgH4nxy2ntRkNFvqdnh40SPF0soK1sgbxDNjJjO+9ZC
q6VlTVJq1Q47x41w9HTNs2fSO7tr3tdFytiRxUOfFZdZ/VMSpdl5GAegI63I4qpIBGDcWHeWpdvY
KSP4GTO/I5dFPSrJ5woJIFbiKySVvLHhwPF9J+TwlLD/0OTVdUcO+g5PPpbkNoD9rNNhTw1HsdHE
UMSgEPpYJPadbgN1gNMQ5AL2Pn1q/ph1F3FLdsPTR7dhGnj3Ws2fRJaMJ5hMkvw9e7kj56IoCdgx
PnDvcL1Y+deMZxT+eNCfU6JlNn3YjLfdYHgL0z64sf2Ck+h8S5ygOZUBCDle7BHdR+IeZgVYNy/y
JVhItW17bPaiLQtCyS8IA945IFCyyucRQZrXdc4BrxatNWZ4b4iy/BLZtr73kqk9kK0AgDBK0JcM
RXbQFgBmutqVk6N+TJTEryj3Gv92zdbHchQfy7b5plL7oW6sAGy1wDzrr8QgDtU+GnlpumX+ZhfW
89QwnbTrNLNo+9lReEACh9ksHJEBSNpt5E7LVZ+F9kNgTdnR6+oH1qX1rKCar9pMRTt0sgSHhUF5
y6PDQ+R5cusNvfqeeJF/WInIQlgfYc/a9ihNCcrp2vYRQRgpIOTxXmyMrXfxi66ZSwSVlMWhi9h5
Dr6YAj+eoMa2eAqmx+qSYZmx4E17VrxZ72VmubwJRbBywl3qH+mw8oV2hOfFE+MYiZ+krASpRs6g
emXeGm9McOp2lKxw9h30Vyql0kfyF9zXvvLDhybNGqCBzgnnxxp9yJeum+f1PNulr84Q7H1z6J0l
U7sOpvTjFC79i+4Xog3xoyf4JXvwTyB8tt+488ArxhI4nKL3vEGvFY3BzidDmU0qcutrppeItciT
FTV2RXFnFwk8huEcNm7M5AGsFLlS+SFlHL9tZZAegIbca21NPqqDZqbvFzQZ7j/SJQnCBi4Nmdza
vE5dlxIJhsSLEUIG2DZXQIqg6aNmOw+l+ty7F4KwG92RqZjH84Z31P5uy6m6h/sVX6wp8n70qskO
I4zKs1ZMU7OrnE2SZeRytMbrrtIKpchOlOn4JXTM8oLyTu5RpBRiQ5yQ4JPULXhDFhzypa7P/RzC
CliJTZwJUCzb4VyWj93std8ZGLxP61IvV22jsO2mw9gPl+FC3VhdUp5XS9cBh6Uxu/KRQ94twid9
aF4Ivp8sIi6YJKEU6wDnTjX62yYQxecFzdFp6pqIJDU9MkIaH/V2aR8cNXsktZD57Pgc+TgiDduU
+W/HKO9uC7ddY5ckgO/z0vrX4QiV6IluuV9H1GbbIqm8DdyAOFpmaj4WqIuuxy4KceTa2dmD0t20
I+rKwiYUPodQ2dWhyk98M+INppfBLy8t58Gug5wKHL1eVamKtmIxSUNNAZSgG3p9DG5Zxahohwd/
1tk9YntFAt5UZHFordRprNK5MQVQtPHs/IFu+vUBDcxyZrxMjhrI+GNIwukXVbospEmyXHUai0tg
iBBxatsjKKaAvZRecFvVIdi1EOTJShQeMInrfNUyarOhyjpsOBvOfsNwN9uPwu2iG3eKCCOaOya+
FZrn6Crb/1iZNLtpbX998/OpuIG+hK9NkNOdqwk+aZPVmfWghDtvC79X10tW6qMeFnPXyJy0QkEU
wSRy/VqTec9JDlLZEwv0HAdnb59wXrkV1QidMnjmVq9zcwZ4W0/LMgiHFK3avSbci4SDxmnWH6Js
rPs+HBs2FDI6IxJW79YUliG0SY5K+2YhdmH2n/53qtS/RVeDg/yrsfLma/k9m96HP0+Uv/2X30fK
wP0QwGehKcEG5l58x7/Pk4HzgeI5lCI4SKh29S5e5T8cycEHgU+ZMmBAYxeHacBf/TFOWvYHsrEZ
AXGdInMDOLCdf0dq8nOXrcf1PS7PR3FCujt+U6L8yds4pKTJWVVmb3njSVN5qIcRGvmJBLd4Ssbd
/yHtzHqjVqJ2/YsseR5uu91DOh0SQiCQGws2G8/z7F//PZV9dD7a7dMWHAkhJC6qq1y1atVa7yDn
KPgURyNp97+t0dN/QPsL7u4M4vI+sLDDtmVmKXh5M/x9DMIkQ3jSbXXQHRTQ5fRsBNSlHUxyyF/a
WnILk9o1ii0B0rgSFS7yL1QSZNdoUBV0VpxXF5cC5A3lX5iCVABnjIQM5vZUAetw+TqorDXbDBWr
KdBOAq9s95Krpsa2HoJTukIlmnv4/LcW4PMF/YPigSrW6reP4IRFXegTa6HmPHzVU5tax6GRduqI
IHdvf/akXzgRP9DVfPCtbpepOlqIybEtmvtC9b9a+vgwIrgoQ9RD7oAe9u1vNSMPvP889NVlMk1M
aSHKX/48sosuCwCbI66LtdEnDdGxNFQfZCQo45E3oxTuyApW+BmLn4OSim5i9iKrsjHjxhWxhbmt
x6gU7LZU6HdN1+3y8SnRv1Lw3QROhxrcgUxqjZQndt5/G1YI1Vvv0/1tYHO2M+nuOmEnI5ledNNh
UpHwM5PmMbG+mka4TcJ22xfDB1lHmMcJdrdX+upQ2IpYZMWEmqIKy+fLlVbBJHRyIE1uqJPBj1iP
583WA3dVk5H9/w012+1mQ34X0c1FlhZnY0AcaoxObyVhW7dGtSHGXS4os+LMqDhzI7JAxLmcVYdl
1yCHgHGATG/iDjeXFJYLIPbbM5rVxvhwl+PYsw9nd63moLMIc0H30VlDKZjrGauk+ymEaaIOmyxp
txlo5RZVRF13/rsB/59yBFfHRAwv6oKgNsENKrMVRUKioIuORIitHCiEbVHB3+Sjf/DNAVgccquM
ntr6cWXWghZ2sV1nw85WN+g8LIujnOBxSiDvgMd2gbXJiPwmxqaRoVrggo7NDhBgSOtrh0VM6mp0
ygRQq2VQh8ZszU3gTz39ddn1LIRY0bxVyV/G4UOv8sRA6KcwT56UfbfTt+hf34Rxjf6brdV3FscX
IPJRUtr7xl8L5YufQqdOC9NKRQ9k/qvYjkXYsBPq+kdXoa+ZIAtAjawu63gT42w43Cmy124kjWbB
FB9xZDm1GuKTtHJyI33qbANrdYk3c6p9Xvlei7+NG5xnB6VOYx7XnADKVBdw44ovpX1L89esB/tT
jEiAG9uwQLOoOHiWvpXorrU6mEsPzj81HIclCyVqSxYyyz8rVV0JPnPG+vv5UXGE4Ucha+HMr2RA
goNla1xDo25vBq+jqT0eEHryCzhZdnufo1JtaPYLm/qZhusDoqRqtsnoyjjgaPzUOI5qdmaYz+r9
2HSPE5J26Z/eRex2TVYVxcD2jPt+9mVtVGf7bEplt0qQCKyRRbS7PUyvHaLIG7FKVqw+aPrahqK2
f7XNdZIxWLf2ewJ2GcLohkMGD1kav3JowHMd0P3P+3bX1tEWaNVZxa3drwOE2+o7pZw+IK/2oDne
F8gJt/fP0vbBhUjIGUCr1h3xS3/LFcwevkTedZNb0C8CKXsIbf/Z9Jr70Fb+CcPvsbeRGPf2oNeX
MctuoqcDjZCrySLpvBg1lTUKdVNDgQ60Md6rWuG9OETVlJvRoygvhYCupA7hzGbNonwpvtGQIQnQ
aMvg+ns5dJd0khIpgPD0KfjatcN9Pb7AQqDVR3SxENzDoALkrUmPXvwCffRWzsVc2eb9XIAmgzyp
QklW54lhaca2ZwXe5NpZd2/ZDZBpSJtq+Kyb0x2CYupwX4FOE6PHj6MjfV1Z/KXNZ6mEMxlyLi5R
sxXAYzcpUpvxabRAoB+/qFVybBCBxJRgZ6XDB8ceHr2sd4es3XZ5cQ4lDG+zau1LiLM1j/WWAeud
2EDsmm89PQBCG2WR7OqeD3k0OBmEVERGz7YSPEvIrNZJcnYCBNoqf20NBB33amwbMKLC3tdUa3bu
C0vujbbglkNvdVuOlGt9Wv4ddJr2Pi5G1/EqwETtTrW83YD5pVmgKSyt7ISlswfPAzNXkzinzbei
nRaQXnI+RNQHuz6FKoT0XojTBVy1g8IvsVUKBYN7+/uLpG8+dZ6CquABQJ2bKyjImTH0DsRUt0Qt
TuSkKr6SVZocxVukx8Tq9nBzivL7drc56jwL4SAohrjyf4swQaQEaiJpJKGoBIN8rNCVtZr7PPP2
hmS/oKtvy8YhU9B8K7bcb2fVF3BftPCKtZ8y04n576dAztb58AS9+es004LagFA3ueCzthYFvDB9
qgv1wa79Z6ruj3I/fGjjlxhdQ8B2dysLsbTn0JEAFSZzH8LIuVwIKJnSkOTm5KaD7QZdeKA7e2en
/0x5+rFUh3/w5zl71YjQPuhIW/o+Rt0PCO0rv2Lh1HH04YjQi+E1ZItf+dvniGgiQWjVB2RIgFKn
ruEgX4P7dNxk9HcTkGHGVh6HQwbneWVoMcHZzrsYehZ4qrgZ6zElfaXeuhMpbZTjimS2B9N70lPt
AY3VU5f5D6ESnqrhR9G0L40zHuBgP1Dj/qQrq1WDhRPIUqjwYwgEMvH4cjFiG94wdIr/80AaolPt
xLDd9AeMZ1x49Z/q1HwwHf9kxc22o+OIXvkRDu8exaitZ7QHfYo+ZpRy9Y63fb+ajC99LFhFtPlx
mVZNQRG6+FhS1E2pxe+DNbAfbQMgdeKykfB9CX6Z/s7snkK133vt6iWxODLWi5CTKDdxV16O7GN6
42cVvjHwB55N0Ehx4+0VCUOu0TyBGdh5gKl/DVX9z+1NspQ16twIfBZwE5RMZ1NWg9AMdXxgXAkj
8xi4aRXQui2A2ENfHCLzKBnRRzrDrlFGWxRBt373WI89uKnoGMriEf8LossHSW1+TJ30rB0mqEwR
z4Lbv3PpFjeow3GYNYpr/OtygSSn58XbemhoVAgTVHRZ6TzKpUJzKf4WT+jQVhaDK+NLX2PgQx9Q
Hdb278L2hW9mqbaq2Kq4Si9/A0z+KU5o3rlgp10DP6shDpHu9Y7e2KIHnrqep54yO1zJGZfnzplh
2rKOpd3sICuJauJwSNKIRsNBRQRU/l4rOjhilUKSvm208UCZEmcJ/BdGD4HN1SxuIZZSUhPpo0Py
fnV/a3VNAzpA28qrEBZuMQlJ449OKZ2THpXb/l7V0Toz4Cab2jHjnTEO4bMEKeT2Jpib+4kLhacX
mbMGcRfry1lIpzyuIFpucKGU9lZHkBtP412kVCjbBsawtSc8d0oUt8Ea0nj6XoPxTCwL3dgOOl30
1qJ2odTtLgyx5EXUQXZ+SvQ9NqoKnXQcATCXKynH0m0syr2I4VgUS+kEXG4Zg+JsBqqE7aKB+XZ6
YDPGzmgEHa43f5oxnNTpM7ABiLMB+rNKcgC3gVh8eh9pH2BHbG+v4NwI+X0FUQTSWEVb4REy+z0Q
f8JecdhKSoacZIU1gZk+JjHewx0MN/SOy+9+294rmfaQOkDw7SF7CyBjmAmv10R/QBGAOlD9Nzuc
3aVzwMFvXd3VfVTyZPRBrEQhBuiqPuHJrNNAt23MHMhYECpA3VfdTH7xMUsGUADx0ZfTXyurY/A1
Zjcm5QaDGCwYpFhUX36tOJdhtYxs84BGZKmlZ1srnnBxejFp3SdYwIDGnKTuQ+cU36PY/hTV09mJ
tbuk878OxlrME6PNfw2QM5u3g0mEnt9GSRt6qhNz+1hh9URjapdO9s+gsbYqRAoRbkBlrVwHS0Oi
MMNzhfUmaZndBk1tWz0eEqPb6xTLLdkVVdu0R/FZOegjYGYC3MqaLySJwjVXyL6q5MnvZcHfEiR0
AAqt9QcuIMX6GgTyThmMo9/A2ih4p/vVI7of9N7weexZ/dr2146o2PLzZcYyFICfLXxL5/pJJWrl
SlPxA+rMLqC2+q8DHiuKeC3HILCN+Kib4cdcDzBLgMyYt4d2CLZIEXwcvt1ei6X7hbYQVAdRcL06
nHmuqFj2SSPGvtuicNxS7u6REf842R+c8TiAu6eotL895lLZ1aDgqShQdkRhZrbn1VDFJc3iYg3J
v5ypflQa/U7aZhuttH7Z4PSR2MXEBycUbzisjL2QoVIYsN6fYw5aYbOxSwf/WcSGwMeDY/J/9Yb9
KW86kC79fWcZR0gJR1rO3Cg6mViw65ryMWj0Yy4avZpNn/dp5QctbUbTMCyDcrTGG3F2w/uOWWW9
o1BK76KT3AXPk1o/6qp/GJLqERzNY1Y422JMUb+Pj0o4fbg9/vUG4JlIJ0k0DQGq2rPjF0WYbBY+
65GX7RYAF/TJk+F7n7w++PY9lj1k6I+3R1zILRjSBpGh4CWNx9ZsxokZ2PkYqYj55fV3lT4mmkJ3
TmbeV6PGQ+1k4AOoYnEaW9o9VeEzCghf/+In6Jw+LklVo2M6u9VtSkCtlyA1C53zKCKvNrz2KdLh
XFNJTsGZdQc4hB1hvNWNL1GfuCu/4Dq9EW8SNLZsWqhcQrNbcfK1Cr4fdQiqcQeR7Fp9c/dfXTc+
iheaXqTH6ZQVP0sVxy5T2wTBuLn9I67rBCoKixTKVD48id7s22fgXtDRgnSBgyOsFyQy/Phj6IDw
KkZgIt1K2Ls+eiAEactRxnZEg1tsxd/Cbhv3ChwYHodiuvaQuCDBDmVvbhTKE7dntjKUPttinZz7
QVUwFJTHrY5oUlQ8NYigyEa/vz3S+yvgMpYzK52qh0WyxXNmNlSu6akB2pc2qod1rl19tEdrDxc6
B6TF7UFJBNm2uthIANpAuea+mxtvUIaxs/Tebv+WpbPsGKwwxQ8Y0/NcgmpCSl5o0TyCXS7gQtVk
vwS2+hA8F92b5fs7OV6t8YlNMps/yZMQ+eExR81ztonqvLaGKSkGtw77fdOxkTBT1WoJ47VuN7Xe
vmrCYye9Fmxfuchgqnufb09bhOz5L3jHtpOqE0fnCnk5r3SlSYEmtztzyA8ROWMQf+3V14brC7DZ
WlVz4eiqwuoNsVCQ+lwll/tYr8sqzEoMuTxkiDIrOME3+qRHVNr+xfEMspa2H+F4xI79Upk2ggrZ
s1qudbsXvjUBlPcIE6aVNm+9WHVnan0u9ZiOSTuYZc9J19/rSQTwFR8XuKDGGH6jt/Zwe60XQgYB
U7FFJ4rkaZ7MZ2XbDFpU9q5BOUSjT1gWxrbS2h32gxsTk4Pbwy3NkroIdwQrjrDnbHN1OWJQNSBX
d7SRLeXBaQXBrjUNN1bYSel9Ts9WwVzq9qgLCYoqMmBAOTSNKCXOzvSEc6gZRmnvdvSM2uHFHKLt
hMMDyRqgOlkONr78nAmR9vovgqTKuxe1GcoOjjmvVzlWqjd1rvcubt1uqSZnpGk3La7qehCvtL+X
FhftGkdgB941py/3caYCJh5Tr3cp0W/xpXUlTo4sh3c4Gu0xQdsFvXlsg2El41iKmIAVUMbRFNRo
CZ6X41ZOBrXXsXrXwQe1Q2OsjvclmoZBkL+FNANy67sWdm4CCjlIwVAq4FkU++X2N14KGiAmRMyi
MXGVhExlHaJ8BXgd5cpDkCNhbmgPIbw1r8Lt0JF2jblWVFlcb9RibXFixZm9nLcaIfME47F3e1Jf
iDH7whDOYh8j3XcNi+ak5hZJu3ITLu5lLnhNp0Jvs7VmR6g3A62nEd8LpDxaibBTfaU+emrrxtIh
FrV5REl8HHWTjgwgVOu7P19okwyTnA88mypQaxe3fmfVZqyy0LCMjoLrUt+NWQD403fN+6HXVs7u
UoCiruiQWYGtuIqLk2YAWrdbAlQZ7Mqg3WIm+2DJn4OUogwNl9uTW2hzqoizsrYmVx9N/1kiacIQ
kVtD5rgO48EurWOJa5z5nRpuOw578PD4iX/sTXXlpr/avQClYdVS3XeQlXqHAl4sKgKIlpeDOKoU
ZVuGJqaFPW/F5t70BQSo39H3+tOZvg9p6zZuKGzieW/D6AGua8juuMAiCrSkkAfKh3snTxC4S93C
NjGfB8ZdDh7KHcMaVGZuVCK+qEY05N0uQDvcPZfbCEsIOTB7ygOSXG4xD/5WoovSIIHBZbwtzPTX
ONQ/HNt+su1DnEqvnhz/1EtUirREpURp3IfJ8Kp23soF9f5YuUg+xO8ysF4AWwnibV6+qCUz7okj
YHhU52eQSJ+k9jC2zdEIPEShMajdDipMXQVyysYBHKzg1KtGj5ll2pvXIDk4yZekS852H3xEOvwf
S0Y3BbrNQ2ThB0ILD6u4jHikYTgU6yctAo/rWSe48Tvuy7X+zdXhYTIwI/jI1GHgNs8iVOtHaPo1
gBbqCP4y1IcpxVug7vd4h7lG0a/FpuXxLFF9E+nU/BkGL8wcZRn8ftToD2XV78Ppex58Et1y0STN
lPpO64YPWfKShNEOJ4FdD3SgqhP4Sv6LadpfYIKsZDjX9VOxCKBMyW5oZ6J8crnT/HCsrRYrRQDp
L+UmQGhYjVJo8dhXxptE7Q+N3+71XDtBU3nIYDeW7U4BY7lWN71KM8Xv0Gjg8zgH0jgP3FKHWEjj
0TwvQuWs9CqWLOmD59U/CKY7rxyR2+3uHSP8Vrf2564GaZPIbpmuhG9VZLPzDQ6GQYalqoPmmJ97
rYEyohgCy6kl93Y+bcs8OhvjvpD9bKMq/ue2959Dpzo1EDjTApNrk3ubQrw3djssRD9IPEDaQnZN
y3nuePUPsvnc++PD92jyPlcGbZTOXslsVJFCzH60wD5wx7J81+gTNK+KQgpZO+oI9z57CEs043Og
h68VFvMBmhRb5N1o+NGk3Zp0xsPIKTbC0TYgp4e2uVMH+4z2zpvBf1Z5+wOTN1TFJWtXTR6Ggon0
5HRcnlTVV+KsCGSzn05dgsoEhwJo57ww4KO1gS80DUHdTrEwtr9ZWAaiy2M0kP6b+FueqXdFjxMy
brRhKL+gx/blj3+CJQPfFdAByhM8MC5PwIidn2HltqjPSZ+xXr0bUzRjkWhD2OVHnUCUjPGcPw8Z
fskybcNgrUArBrhcA/IyygSEU4Uq9DxDNDtVQimKDmE4IlcC2m7KzoaHPFX/asvJrs7JVbG/iMyf
t2d+fa0yLoefBE0Rm312m0PyrHUZfhI28PpD3dCJDPCnNX80hs9DMnW1cRWCujhVQFmUYDXzGqbS
9HGJknBEgy9Q/2nU4Qyz8aPuZU/BiHYQKopT/9gb+nE0leDPtxrTZVy2G0HfmN+pnl94MLNpgai+
97Ph7tLleouwXLlNTFBbAJfbVr2Lgvij1nOLNs1PHsPfby/5dQbFrWkI9Ag2Anzq+WYrI5imduqM
bjGU2PBaO9hL57Fxno0H3BV2ddzc5fdGET/fHld8yvkW45IDHKNYYLTmXbIRrR+k9tBJaSuiKG3F
RkU62foOFGB/e6TFGYJFAYDIW4fxZhkwRKUykUUfufcAk1o1+A8k0n9k+mNujiBNkc6TXDvHQakL
v90e+/qCJSVxyLxJ2the80o7TrYwgyYOkm8kLqK6O78hrVB+oYjIu9lcyb3FzXi1pg63Oagjbs75
sZUMPMN1hxCvg24SdARsx49p3d47g3cWrTxSu4d2rRyzdGiJV9T02cLXLzkti4YJm14q+hDCEkv5
J5PU73jcA8n6UniKW+MF0tdfgyE5moPk+oO3a3rgaJi4Q7FSlfoRUsm0bWE3//nio/1KbZeVV1B1
uAyjsVRnLdqP4AdoMPR989j36jEpPxjkz227VpZaWnxQFVx2JsUDsuTL0YJOG8Mho49m5f0dyB/S
9IfCK5AXl46AlTaxHNyV4F5uz/G6mC+KYDxBaCAAYaekfznswG6WEROgXatHpyls0BcI3GEckNMy
BPnDfkXR+aiHDaWiqXySm5h6frhymJeOGAgW0iWSFHHSZpNP6dGVyEDRUqiCT0bq/1v5b8oYfES2
bG9pe0TpoIWa+E+b6j8rC7Cw7lQBDaIXlXxkftXLBRgjCjV1FLHpw3jbd/5eG4bDAAuqtj74jnZM
zOFHnHivAuvupclbXjb/Dhg5msi0WNJ0Durozu+Nszk8CXrOyq+76i7xeUTzHfgC0sA8Fi9/XQ7u
aMoc9iAAMATQNwgr/ttxwyGc1jwOFmzDUILUKdFzy0bQLbDub/+ChQgEekPjkUyzDUzi7EqVK7Ue
zRyJnhpJ4tSyf/Yx/fVpzz27iydpZSMsRHVubgodwD5RVZ4nT2XnDbpGhHV93fxsGM1dEg8fpEh5
UyNlrYwlPuws2tE+opgjwivMgdnODwA497XCWI3yVGjBWQAtfTU8oTO8yVHAIia5WoKCZYXlwMmO
17KkpY0HHw6TUvRV6ZzPNl6E1lJa+7wt6xLxSMrcAw67U8IuG0s3rqF95nuNPsMff0+VEU0DmIBK
02M2a30wuKWScXBLir7eFO6adjookXEqOgSbwbLfHm5hkioIeiqFFK/As84O9mDboS0V8MeGtEYB
2O2NT+iu7R2/vx/Ub14bQ393Vl4PS9HknVpHE4U/V3tW8mtgjGU7IAThP7SKd/YD6UXq+ocqPTXK
nac8mwnQSuzWN38xW9gCVLqFCJA9e3+bWd91VUAvSRvQEmy/DsUJPS53QDGkQCQ7gDTxdyko1W7Y
OPA4SPfn+YmnI9YpaWwk3G+keLrz6uCla7sdKoJ38V3lvbaTtIXLsPJpF+5tlToSIDPOD3fWLDL0
StUgxJ1zc/TRKdC0Ew4Vu2LCK2FqN04cY7lirKzv8pcFcGELLg0FjlnrBtXENKyGbnRjFXsf2T8w
3kuYaVtErxGrhLgX6Xst/Blrwcfbn3Zxtr+NPJvtoMmpVJgE4ogHaDS92nTo8nJb46kwjPCwvTWQ
yULgpdrLLoIjSod3Hp4G30o9s6fFbXQ9VZT2ZOT13piqfWRyMWkrafxC4KWmbwMiAFQBZHJ2TsOx
UkIZtrwL2GybY+5UgukcpCevbg+3F/J9O87iLmVAG2agbfMh5z2hcAiMTIVN5CIfcJCDcdpCsZt2
ehQdhirsXblCZ05B5t1IhrNhDVtTUk+lYcAArbqj0ha/BvRvjSK3d2jCYqIy/XGTjBwYxCBoN8Ik
oXIWIztDiTNjZDEiVUMQCjhB7R88yiVwg/dwRf/iuawKJBFtOVDE+CZeXvJdNKH4L+BEPpqyoZGe
Jzl7i/rsTanOg0ljNtjX05cJD4mV87S0qek2c/fwclMByl4OjAR2aSH+QYZrGe9l6IGwEU6AGcxy
F0r9voZndfvzL10IuKNy8eo65ZG5nFk32XrvOTBPta7fqCOQmOJgZfRhxzcEpCiYTMhyrQElluZp
QjuHqqlQ6p3XBfwyKEcMaRjUR1QfefRYLx4TTXYz1dva7fDB4gPfnudiqBJAJapASLhdEaiqsqm8
0uD8Nli7DDF0ROosKJ5hGfWq+PUGTddDZyHDWdgrQy8tMeAscL/U2XlXzb7qlLWRr0/OQJiKD2YD
TtUQ7TF9g/3Upou+Tsh1ecZKR2MpgNBDgS+HrADFxnl8LOrOijBzc7siPInCL9kVQp2a+xctVrYP
LxWop++kxXkKg+tN1CJeNbh9DrYZRBW6kSgiyVu19lai/uJSMhAFBiiSIA4vD0hS9X00jBwQARVA
XvdYtP29eImOcrNl8fl6/tdRW0uDl15luJH877iz3NAvUnlKsO51teic5N8woNqMsr3RosdR59ik
QEuz+xG6b/oo+Ie3t+7iadGongtDzmv2WRNpMt5lFKjLLj07Ub9DkfIcR/k5aJ9VtFhaOq23R1w+
LIA/BNNsAZbQdbE3dS23azfC6kS39CDFPpoU1SMKx+jWaXcw9He1l71pxV+lixSvwQuIZwdR6fIj
I5qMRU9XUTXs4VBH+zwwD0U2HeK71E62LUaU0QNE05Wn3TWNQmxjujUAh+E5XRWKNSnp2iADQVZo
6Dx3PH7HyZp2noaAUfkgeRKd9VZ9MFL1H4NuhR+0d0OSIjusncY2wzF09A5dnzz0A2rjfR1teCtV
28JC7VtTvL3erjFxl/YFvCQKq2wLOC+zdQrKcsTLkqeDZU2HwpcPiNi73dQfQpTYDMvFX2Plslgc
ka6hwFXjHDh/Ivmg2fG9VQdXbv29gv8DzoLHhkzA6N50Bs/CNdrCUtZFxdzhw9Bs58K43Au1NtQe
MovETpiXeiV/UOrUtUbrBUuYo7e6CRYniCCLDOoLFOG8R2Tr2tT3ek8tPDRObdPeOVV27hJU6hBX
jne+Wa7keYvz44QxFq0x+DuX86uaybHChPlVzkPloY2EmL8QZ8imx2RaA0kuRU8SSvRNhOrNFUSf
unEEFYgNEwTwF5XmriKOReb3ulaB4jzKqbU3lLWLd2lQsTlFo5sG0vx28Dw0oP224gsa0NJV/zmo
QleO5Q3ma7s8czZppX5E03d/O4QtDku1kK9I24MgdrmwhkfbsQ4YNh3DXVjGHyUgL0GPAQGQsixO
3iCWmKm3EqoXLwqgbIQSei00+WbX7jRGvhErDBu26hZVwsj/kUyfFBXGICx1yIt0PbrE2nhmtW2G
v0gfHRIqHQF38b6fzTkrszjKZC7i4h/0ufa97hMKHGrUYCfxzEFKbiVTXlpkB1AIrXpau1f9Zqw0
0OfXPWYL6Bbp7K6IjtSSHkpZO6XS5yG2Nli7rAy6eDlRikIBWOwrc549At+AB+0Dy8SADjslKC6g
jNMcCmiQuJPc3kVJ8qbY/6YIid/eVNdQK5Ep/za0OM6/QW7jtG6ksWOFJ/hAMb6KHNVxPARE2sTC
kMc3dyjmYS910HycP/1dBPVu5TeIHGf+XqPvAdqLLpNxJRhlG50q+4HG9OWJYbSTgcsoz23rLRYM
CzLb6nMz+U/SKvt6eeUhZFEBFVJV86Ry1KsGmhjI0Nz6EGMSvGmGL4j7v5ZVeQcg44Tp1dbJnW5D
+HxdmbaI9FfTBlNPN1FbQgYVConB5AP9GL1PqCw+CXaRSP182fusFK/0cx+jAE+onwg4bjmeP8ew
ho9QreyBhSuCSC2wV+81tHl2MmLnEHvNABTaoAtR05hJs3Pme8fSQbeeHn1RrmGwFnJ5hiQlEr01
qJPiJ/2262RHLUuwKyTY5BtD7J0dRNGbD1G2ZsG+9IEpfkIhER0n+UpoIcH2xUkrKnWyBVXUQxsY
mqZeSzhGo7MvFQcVA00TcYOkjVbWdelsMTY4EdF3omg3u+pRkIacVSjMUve2ZWqcgJ5thubUF/K/
w2C/OOPPPMS3yw6eQUt9bLoCU4Eft3fZ4kpTBBGoKKFxMjvfjhlhIOGwwWsl+IqgjpM85F2Md5T2
6/ZAi7tI9GjR1dC5G2f3RJPaijSYxLAcUdWNREFWRjJ/o4yxW2P7Z5IA478LgPD2sPOALWAQIr3h
b9pMV7diUqFr7o0qurqhfBDVDc8E95J0O93Cpxap7xHhJpkU6/awV9fif+NadOUtZJ2uRIpQU21t
PZJRi2jCnS/48ngI+2WIdQtAKBN5nfJFOtR1Qcm7QW3OWNtc8+ghfgAywWwwoJtcz7PNVck9vMhO
61wzBc6df8h9hJqkcBujFmVELybGzvFGKUFoxUR0zLHs5KMJiuD2Osy/+vuv4BeA3mSDXZXaqlBW
sSFFNANd8p0ESjjhiqjk+q6u+zulNPYllZfbQ14d6fcxIcbYyOpzZcyPVa9FtZNXdudGcXgSmNXR
2Coxpgf1iJ/x0Y4+810wIP7TBOy/cR3KWBwjGS7HZdCaxoomJSbg7oCQhTYFu6nhxagpG8vzPggx
PxsRKt5Kh9vznZ/g92FhXrHJTYpoijgBv8XK3kPt3QKx6aqVcRJyhm1WPzb1j6BV19oaYga/30hi
KAoRMDsZ6brEokZhrpXJiOqLmroOaskRDszILrwIymmu/sx7nGVjVJv06hH/3XNcrtZuxfPg+idA
/FfY20SS2SJLTVxV2thji/TTj/ujGLhSyboU+UVtP6mFWWP0+6AFX24v8lWsfp86JUr6VRo5vTEL
X2xTTOQrUME+tngRrm99UtKoS85y822KMFdROeIIOBr0z80KU+NE3fI+WDnVS9GMl+H//RWzaB2r
dhegId+/k+rf2QzldMCA9C7HstwHkiFE+wR0bmX2i6tOeYJUkFz7KnjHcL4Lbah6V0TPGCCq0A2r
Bh2YD7aTaXxPjws7puEgJ9nKpluYskaDlMoeXYjr2ohcSHUfG4A2DRlz1QZlzHC7kTPt6JgvBtZ8
JC4rtSCxiLMtxogCxwWECxDbLPmYrDomIwywfRgBVU36Q9/yppJ2k+XsMD5cCVeLo6EwZCoMKVw+
Lo9vS/IneQVdByGKiLQ/NVI0O7JzKX8pnDXy6uJiggZFz4zACAFnNlioYp7pExpbFfNLnjBl4+8G
K9wCQkD+E7lTr/yKz+Pm9v6ZI0A5PKRzJO420RG3ztnhUXKbHl4pcQuA0I0V467OFT5cu3I6liI/
+A1ReAaag1jSrDkXSUpjTbLZuXrs799pGSjolFZ4iiMepgbIMKPZVpLElKWVz7i4ssg04aMFH+aK
Z+SN0ZQXsfNf8PfaNyEQleTpGc5aymRjGx5BuCaouXC70sHglkfYg/rdvO8qOb7UAf7r8cOTXXjJ
pyZ8scz2Dl6TwM46f5VVCEk03vmo9cFtmpWj0WqXc6+Ke7fRup2BmbGAg5Vh/hQN50bHN0U5CFHP
kJveilsSLEQo82NWWitP4sWZ//Y7ZqdmsIMwphb4H2siy75qw5cAs6yo+TJkLjaEKxt4KfwjMSDu
PAS6r+uAUVaRqJucUiMa7kUdsAM4IKDc8VZSjKdcCrZNkB4iHVwpslRelXyOTXVtf4tZzSMTUZC7
D3j9NVCtK3rfgCvSYQ6Ldr/R7Tzb2AaZuVNzyZ0MXDoiaReSXSNcjM2C1/5FNg2eHP4RwF7Z5jk4
ix+cY8fsSOcsWCK+1CPAweO73srKa4hkbEIOj7b5yuIvHS0BpQf9Iwpq8+hhFz7WB1PbuZrSbMWD
MODFYB9GjdFTwMMPcT+t5FRXLWIRsRDIBpJloE5JJnk50UktaznquHVoTz6NOW+x6lhG6kYK+43X
vQzVJ8r52wQtvMS6Q4VvI5vDAU0ITIcxIqwe7GpyISmt7PorKtb7z4KhSjYN6ha42uXPstMUGGZo
dG6GIUhg35XqYxvd6zjSFQXUVV408ptgNApNpNshfOnAaf878pwPLeeRkpghya3omgqSe+n/64U/
AvXNp8AnVavvl4WUgw9A69uhR29c3cJBpoTIvgy8X0L9qPX3Qnes7Xk+9TunCZ698RWtl02brtEn
l+5jak26kEsyBVvocon1xA97DH5wNWhBcCOpJUAeISlV5TXP2Gzsb6/r4nCmjkITJ1q8ky6H83Dw
UPsBZ6yQo4y7Ml4ng+uoH40s2RTtWj18cTQovwZwUlL5OVQ69qtUbZHydNMowIELPTJDPaE/BXiY
5ENxnm9Pbunkir0KZFf8NQ8X1ljmKuZEbNeO7jPEW9HLGJtvEAY2WJpsfQN1wWKt/r54SgD/izBF
kCRuXK5p1NaVZPRKB9Zr72svHsInwU8nMHjmSjtuJRT2DrJ+GHC1vj3fxQTEoH8H2QZa9VW/ocXX
FAU6zmcvU3dX9GPkoQdHtWGKvLP2NtSVqzf6trTXRAQWjidpOfUyMKSIXsuzzIf8RteyGiVAX802
sSHtJIRhaxnXoFHZNLV+EgyA25Nd2Et8U4rgPAmExLZ2ucp22YS2WkKzNZRy28IcUis815tzLJku
Bmwr8WdhKwGC5uYVfncURWcBGb+WoW4yo3UziSZcAA5dpBeRuRU6WRpmJ+m2VZKVKS4Oiq4NDy50
VUjSL6dotXE6OqC93AfLanYq/jMTykY+T/lqQJlQKvc/b6/p0gaiJfbey6AhRyXhcsTK6qaBzKYD
U3TXmT8E5DfgKtHwHjO0l0h+aa3+ANrrb4YF7EUbBZ7BVbD1fL3TBp8TI3dEILrgAtTg9cl5iF6l
5J5m1Ua0Hi3zj2v73GjoPdJAUmy4Qlf6pk5kN1JjE5EUdXKFbnbluWrfHSgf3I3R2XbqjfOt6cpD
E6+RDZbiBO8OIXvPLS9fxV6Uo+0pk/m8QrlGJLMdpkGq9upI6Q6GPdw03GGzlwgUIeqkfx74dQop
lEMtFbDXHKkpNdqgVnpMKK7inYJnDDfsPWLKnQpEJl4T6VncWFRfbWgVgik5v9bs2HeiISh4n8Ao
LrC/sX0Q2zCiFKyp4p8QO5RwPEz9Kr9Z7NhZzio69pa4cQzBN77c0cbY9T4cX9j4ubRzfNw2JuGk
EZ6ANmzo2Qs9byEEKIKUhYrbX+xsMLjgoABfMf/ZXUDNYjClqmJna8ZW3HhhD+KLBN4IXsGYILln
oBjp7yBLrpQRlt4M+u9Di5j9W2FOzUwWHEiqK4RCg6rZOva3vs03Ro2sclOeBvnOBGVn5/uWDEdr
73U4eyvTF9nK1eqjwcidRFyBlnb5G/C+KktdT9llyFGZSATkUnbowr2OiLYe/g9n57Wbt7Yt6Sci
wBxuSf5BwbIkW7KtG8JhmTlnPv35pja6t8SfLfY6MAzYEKBJTs4wRo0aVTG8HtybrgXDxEzMa7O2
n/oyuLIx3/v4QbZOUiGkjeoHUDxI5fvnUGj/Giq97P0sGR5Kazja5I0YYNrO4gn55rjGdEKq9l5/
I4iEVg8SQHs9qN06QZ40Lc0Kp+uRAlSv8aCUe/p+/+Jn6OsOZitseznqrpZ07xgXUdtq2lnqgP+G
EC4A+nj/ulCbUnhqPRbbvXHuNBonaCCtzS9haJ7j2O1Y8z9zs/OmNjvjxXj6eLK3Nvu74VcrT+tK
pU5MbHXm1LiWK8jRtJE4UPBwZXXGz3PPJda3bg1rbWfkjfXGyKKSJHJlWsHfv3haOVY1tgBmMcSD
qqDZk4tyoVekPghRtDhFp1XC6a0KD3H1dfySSw+Ya+2EYWIxrWdf1HoAw2laYdW/f4gsHuKlSYLe
n5Kftv03ykwvzwEkdk8XMY8XA6lCIh0UhiLiap7teJRTR5p6X+IzC3H4IMBvEYEmFZtmsakMttnO
DG8tLYVmKRXuMrtpzcqWikYmIsFD3qmigzEZOBbyaqp+Hmb76/h98qwmcgtMqJPkTPz2ZWf4jR2F
5IpGHk7O4lwY89gp2r5ZxkZOpfGA3ns4O48YhNLhXCNOhT603fAPSZu90dwdfOMUgeBCtECDA2n5
Op9oEFbL0oHB6yHC/HM49lLyY4qLB6t2HoWIRZcWh2EJXFnCxtTp8E13bpXGcsNFAa428LTobiIH
szetf0S0b++4uQyJweBoMqEZQWR0F+uhDvVxaILWN/kMtu5Z6JVixXoK8Evoo8hddOPL0BUvQUBv
jWl/wcqIn/2usuWuC6VncfxSYtnZDZeLlLBZiC1RIqKVcH0FyLR655Omtpg2/+g5BMZoPKJIFOYv
qpVeJ5jO7SyRzQHhjsJTEaDkukVinFmjjjK1Qv4gVn5YX4bWwPgUp9PiYVA9IVFH8OEvLlx7lxow
CliiIDy4SXzuQ6gU3I87j3R5LInU4b+PtL5+KGfHwTi2ftXqNAWbrq725L7ID2DAauNvlWNzTOr/
GGI0YX5PIhRBIDVkZn7eeZLL/QNpWIDh3AGU7C4IhemiVGanNIhhGG6CfHVbYdxZ8BQtmisxkj5l
ddUG8YFD9Lgz9mUoJsbW4LiKZIa/78/FrlhMqevUxs+Kz4Z83w+3KBIo9rGJFWHejWDmbRH/Izl7
beKX2xYFarAcAk/a1C8AvBD2t54tXeM7TuJayJE2JehYw/sPn2vhGBSSyo0PO297uQwZlXId1xFl
hwtvNThgptLqeePb8X+81bocpiu08FE7ptrZCBbX0vHiYRX8n6aDEUEH4UlsDxznNY0IYXTQur3r
aYMbADwguuYhbsG6XFMgdVmiXy0IG18i+KxzwORofLVNmobwWiQ+Jse6GNcq0/Nrlcb6sTM5lxuC
BAY2FV3dHFMXdfm5k4xZjR2afKF1xR19FtcJMiXli3iUHNmLAX9cJcbzHSRfxEmC2iUVuzppIoN+
f4Ma0Fyxn+NgIjg3VoGSkzbd2NZa4ycyZdX2a5P9RPCaAmvtdkIUPHQ7jqwvSXrQnR+sno+n4fK8
ZnRORCEVwQGxZjapcp8FVWo3fmRCLAPYRE10au4sDfdMqBIfD/bKO7h4V2TAucCgdEE3er/9MjkN
qzmOW5Z+89qPUepUomCv2eF86nDNcpRr6VMTAms0qGlnZ8XKbtFR3zsML8MjzKwVQVIAlKPGuXoO
25j1spzpP3yJ0uVe2NeWKDg0FsRmFDuF05BgETj0R4kQxkLDecC8d8goZvX+351JEbHYalJ4CvAj
wVjF7Wa1AOzCyNMgDWtfA9GGiuy2dwo00Tx7tsN/sFrGyr12M7JF/N97RPR7V3WTXdOPy6CKKXnz
FOIseZOqjYPE/TuTf7T97Yyddd68DPMjK/NLg6Ru8dDYUD0lw5f0xM+HdmcZbpyPovUNAgd2Kwhg
iM36ZvS5CJRlUHB8NrvGE5CPHuHMRRktj/HzRtOZgO8YqE8fT/3mqDpFPBPZKRA1MSdvRs3nMCnK
zqj8KD5lE0o7fHwhAiYcfRoaHCUkaxtzp5q/kRQDtwBsMaCoY61pSXY1SPATOPts63t9Dn/FqR9H
184wu3FTITz2Z67O6fKYYjrWK9bORG9tQdhgQBHcRzQ+r9MT7h8jlLSK29eGAUZeMn019BdxBYh8
cG6p3lXYnGQvI4X42UTuVSiZk7R9PPWbs8Bah/THKXx5A4yQxmMtyZpXIo0o4nWDV3AL03fiCfVg
QRITF6Qo5KEj71doZCbNHlD+iiauNx/9NRSSdG6kC4GoxMkK05nixi8VDJad6woCC0Tm4r5KPls0
85vB2Rp/l6nkwtNEjfY5TVsvn++6F1PyRs1y6/hrlU0QX/a+1MblTSgt/D1g/XJIrfLISc8zyaaF
2ncoTLTLi3pabIUy5wtha4MC2s732LgIRIAoGgKJU7iK3u8FSujSWCll7Y9D/Tl1FsoTMtTirLF+
qbP+e1kMzBz/c0eLGCHnJmrVgnRjOkipdZuXM0FVAGoyKnuPthEwvjY3M4ekFmQV7x+tsLtKzie1
9httOY0jbpLsUQF8SzGAaRm6ekcTzuCOWD7vzMrG2SyKoGiHQY8VJnTvh1b62lomdalB9jt3+ZqU
NPBV3ASgtDNybiLxnHQhK5d4DoiGWKxJi75eFF4V1ePOw2zMg4BpRZwA2YH89/3DTM4M07I2K38O
p8OYfVnayc0U9drW57s+BNuDfRTXxa1p7DWMXvRJ0ZQlKg7oMwuRhou2I9yrsYTqOJ9VK/PpR0YR
8jrDCSnCAAOqgTBNlTGmxWLEF+QdgG7PKuHVTI+ameJwHnsWWtX9Lyk0/Twbbpp6dEGP9g6VjXud
E0X0RRFSCl309zNEeNuqNMpVvkOzCzUuV2tHNwphBNj3XS8dZh3nG6n05fhuMBucvGmYjwFC8QhN
qBjNuraHgG5Eme+eSFxBb64YM57QBZ9trhg6eh2wHyxL7Oy6cF5Msp+ONipx4Im5YlvP5ktL8KmU
/5t1TBMQfEH4XKTd63XcyEmuBTG3e9d8X6oHqfPT4UVo4LWcJNPQeWIli68mqLi1lGGNQxwUAWMo
eynY1jcClUJRhXUMVWm1peQxyNNEjmq/01NuXeepIehNsuKu7D/jQXMlT/E38STzYHh9/CJ4NHZQ
vFoZiJ7LcBcfF9tmdQXQMstdzEELwWVtJDEb8RgtZcoeRyC4i73cposlUwPqICeE4ZD9Rk7X/DuY
TuxWONPsZGkb5zwQOdkZRy9pyBrN6gm/lTFjVwsF4UHXKQkbbk2rB1K3Bz3V/Gi3T2rr8uViQZ4O
WFinAVLkJG9WZaubprRoWvXqeOxYP62w9QRld8QoqmpMz64yNBZux6g82kp9xWx6TfOyc5xtvLjD
ecaRwla9PFuHfGnQIHVKv5JNChCnqE/82p0XjlLod635taHDhqKAl5qEZXp/EARiofEQJJhOxn+q
vL9Sgm7vttnYsTyW6DjB1eRSa7eltknjaciOLbqrznoCbbxGYB+fE25DB3QPlKKrYn/qnwZdfW17
op7j7h+6W19J8G5YlIJBcNEx3yBMM0lpU/mYoHpa13mSlZ/a09yk51LvDlX/WEG1KXD1SrGUiqm1
73mQb+XpPALlSRYLHmfaaqGoSzkR7GeVr6uD2xT5WURqCya1U40WFT1mZiyRl0rHuOnvhN1yRSPD
x+tk47wA5qQLkzhd1BPEz9+sVacE7qyKuPLlUjBR+ldf+klqPXXe47htrci3Q60CDa0crMDKGMrp
vzVh+EkQboT8sTOGhyLkQFy+/dt3w8OByifbAEohmNj7d0vV3ppp3Sx9AYOJNlBVkY6oiGOut7Pb
LmdRjCTOf1qHBdHm/UjxoMv5YBnlq00F5ExR/6Pb25OSvQ20OdKr6jrJHC0n6yUjVWladn3pFxwi
kapezwu8f9B5fdwDLzaqPLyVQJCob6HRtTbpzPRKz9piLv0RbU3isXYKT7aRXVfQ0QIuDVHQpZbv
lpbkfvzldodeLUtzipGc6cfSb9vmtYN3KQHfG/hx8k9j0t1Wy9xScbyQI2NnaLEM319YvDUdLcKX
DPctYzXDdWUkylBXJY7jdXvsZuAqq3bzCTrzjZU4B8W+G7tT2gx3Bmbogtdkx/k5z0EbcZLcub42
jgjqmYK2zR0GRX3t5CBL8JtGDFp9yBrdhK50l99K8alHlVxklHol+ZmBrIqgV9UYV++WgwRYs54O
wGTBVKOdgO30fmmnZdbZQR+wiaYvDuB1PbNjuUGS9KseZ1BhKQ7RnlhxWo39nnrL1mrH/0pcpWIZ
rkk5RqSXVY4mtd+k7GCdkJg8FTTRldlgO99dfNf1i8JaJ3ASZHnK+asXTSNnVGFjomdNusyql9pr
0c/UYvwNKiMCyQDF50bhtLI9hYxoSnbIBBevq2rwAcnDRAcM6enqGJm5AmiqgoqTDuEhYpIFcEAJ
XyEB+PhtLzIvMRICANhj0CWvrSE6M7P6UkvMwm8N+YQ1yb0e4u2j7lEULiAghhFqKbBCFHSG1nCI
PFGsm3KGmSZqlVFxFZu2l6FcNcjOrSDF1GiHacke5/FCINsW44IDISqKq/jF3T62YRXVrVX4uaRf
m4eyaqkQ915sSoeI0FsCdldx9KmzxEOG6XqM+hsi+EOk9jhx71XLL+498TB0zaP+Cf8SfZ73C0uK
aCMzJanwi/DeoUus4LAOC1TE3Tx/+P8Isba+7dvxVtfekJOohE7Ay7ePCG66NtsTxoRfB/NJTnlr
tqrVdq6TH17zWlEYi+KDkx60cmeZXQZZvDvwN+wI+gdYBas7v9bKEn1XznEj0V1hxlIUjK51yYMy
LyX+ZdnZmrPzktEaUg3K/TxEN5mMXn6Z7Gmdbm0ugzMdIJZ1z8p4/xmapCmAo7g5EzLWtogPwsY2
Yq8Ppb7z2jtDrWF/uC+zjmhvydLGpaNNvJ4ClMC6k9144MK7Uix1XgmxMc5nIo8VtlsXiDslbVOC
HaAPl2MGw8LqiuKnPCOIoBdf4rR+5GDBylZ7zqzO9oLv6Tx/z2H3L5HkWWbkf3y2XFyg4olwZQUp
EOwke3VjRErgGEvBlSVLhieoSX2f/Jh7689SYq2OxdPHw22vMaoeAukUOiOr8fqoLZJ+SLgkVLZ5
Hx+qDkFmHNrQNDjUXBxjCcrN2nOcL0UfHgYTfaE9+ujlRc1bI8AFegPTj3BzdX3ENOCYgUnYIEkv
otMqaI7ttLjiFLcRGjJRUwrywg2NW2NCXkH5sjMLF/AVMm4UX2lNQmL40sO0TePSwKayhIPcX1Uo
kUytFbhLmUDCC+704HNPEawJND+MluePx76EeeFVImGDVhWDUw4V++FNEqFSRpHKIcj9tvmNawzQ
JZE9bIk5HI+qNBwT0Ssk98eMJiXRIQUYA/X+IFoZi6GHDUY1iI0I+nUe6pc8NN1y/OfjZ7zkYr4+
I5p30KfFwlztkxSAeiowBPAFxClUQWWHTkP4JFILEi/pnjBzFX27upFiebN3JGytDwuRWWH5Doua
/fF+jrKlrO22Y46m+AlrKFeAnML6LVn6Y0p3g4r4HmLnpzCITrL9IDX58eMZENvgXXzDBFAEIook
U+HE0N4/QBelc1oZFg+g1R41yQcd60QN+6aPh9l80bfjrCZaneNQ7sQ4YAzVMqLURFPNSHlhDAAN
U6918MiOXSfjkBdwg7J3325+agF9UAI18aVeNyFqMB6iqNKps1Deqw9ldui1Y4fOX2cTzgEmR/mf
0VxcM99zEt44+Kl00SJNIynTvGYh1p2hDwaeeuS1ylEeo3OWGn5HHFI06Q72uRFVUF9HzlkoaFJV
WO05xK5nkyOJcz2WPwvIPgQ5IUNju3PdA2fExc6Ir5f1egXZoEmC+oYGkLr6skuwzFZUY6Wj1qWH
jjGoa+pZA8I0aCsmUF9VoFVRZ9YVPIvDAOAkvhaUcljPosQf6+ia6zv52kaIyTz896FWp/+iRyUJ
EMstAEVqp95r568RW3rCF+aVdopavlPvDHqZn7KZ3o66mn0trXJjEVNRyoVr2BCOSMeXb0r+PQ1m
lx5YN1kq1+52pI23xyWSRKMHxOiC3ZMWqYItMJIDtfxSKMbZJAUV7QL6iCkshYlAfx7siJ6XPU7J
5hlPvwuSi4D/MDpW82w2em+GEiMv1NBDJrjAIhv/hYBY2lHoKuYQ78bOs2bUemSSiUbxuuTKpKXq
NW2iD3iI9LMB9aGNBwRYQcUpXHx8+Fx4oRMNsfP/+5Sr76LqXZLqmiRMD39S1SvlszqpoAToqcXw
ICgiBYbqd1fqXLp5KlPzfPbCKUJmKDgEliTIq5P0t8xvxJoVfcpLshMdbQVsPKKOWgUYMTVisbHf
XJbVTNtjb8SFXwkbNyZzgS1rp+onExNQkU7HMFX6LPMFUUh4vQgG0zyxszR2HgWiIpZ28s7/x7QJ
aUswBurFq2nL9RxnOzstfPsJg+2TblK2gHo5ElHCpBIPKLa2rA1HzLzkoPYz+v8WmevajE4Ai67o
0Qtr02uMu9pIf3Q2YOUoBwe129l54knen0EW5k+sfgx/BCywOoPkSqut1NRiQo1b4GVf18ujrv3R
nb3WnMvzlYEQuabdSRHC8KvPVEvFNOECG/tWJiPL2/syjntRgi5mQ9Fg8cbA2lm8GytDKOFTPgJq
4e3WzZdGYto9lRJMfMz8UwxtL1ZNf4jqU1jPsRtYwXNS6Xd23H9Jm+LBAQ7pivEs15EnfZ0LBd+f
vXa+jSNfAH9Y3ACKoDKzbiJRizaaojTnkSyKebN8SKvoNC/Vsz3oD9kknU05PWcRck0I7Siq2yrN
zyAKv4Sq/DtU3WAGorP3Yu2NTwOcgDoH1x48o3WltkZypxy1MaZfN3Yj7AJ7OfeU6bGrO9/ID7q0
N+DmlxEcV5JYPg/c8/d7th+sqU+GJPY5XOj4W9zcxmET3A/LLzOBTZQEQBzRaYDn1FnGQRfwqGkM
f2CQA3yE2lEJP1njsBdrXcZ0KA8aKMALUQLSwNWh3JNKSKohRchmVNdyq39LFPn3UH/rwuJQJt3X
uK6Pcl5e43wazuM/8HF/OCgj4bHwG6ngj8/erUkS5o3CxFEwKtaseJhALYqfpJPywsqMmrtcak8s
6M7NMTiOKk+vbO7FNPVM5dtTnZRXi5rIbptQbYjs4kTiuEcM3TjYaH1CXBsABqlLsKDVh6PCMqIf
jHxoOVxlMhqzQr2vVr81KUIuXRqyt/MG0minutF8qw/Ld93B/aZUioOU9FdjE3xu9atWs59N0ulG
hkwtaeTVdD+AeaYqbOc9Av7G8obfTUovvJohBqw+6jDIkzyENs9cabc9HvdDvTzNSnA9qhDSY+13
PVvXSq79dfToIauzs/aAdOdN1xQU4+c/XdtkXjmPEZ1uxmnnG28sOJ4NghONfCQzr1HCm8sr7rsu
TxFH8IdAuS1j9dNjLat3aTg90aTyTXNofUINCq81X52wekjiH7l+Ncr1P0gn70HjF8g0+J6QJEJQ
l9IZ7Lb33zZDBjOWWmTjlsx5itvoEYXOZ2GQ1rafrUa7lZMMEX3E/OTgUVCtdqZC/PrVTfS6ruDU
QXG9CMBVI3PkokpwQpBzH1EiJJGoMKu4bFA8TOO/Fso5ccStqSTHuQ7Je9Lbxu5+9Ua017V/mfsz
E6CIlkHeQQKyQvwAV+kg6UJka1FNQMf5drC7q9aMHpOluJd1IAAnurMjkLdilp535kH88ot5cKgR
CY4rAcQqrwyhUslUKFDvQx7KwiJeME5bFXeItD8SiUV4f8zN19g4FZq28xE2tgqsbx1+oTCRuaju
Y7mZmFJuDfQDk9WF2e1Sjq5T4NuSzIeRRsR21yJ+I7skgwdHoJseTFdf44ig3JVcohzvT4AGQhcl
LfCCxABaDWe3duhjtY4CzWBVnnNp54U3smtGh6AkglwLN59VWNLrufkfN1cHQxfXDqqGLgdrcIce
Md9+xhetN5HaxZtCkeufci7EIgrq//POSXCZdgkcA09zsCbBNlkdrEObTJKRm6NvB+U9VJeHMep8
OSgOod1cq6Bv0Dwh/BvNzi1zyZVi11O4oJwgKC6kuO93PQiO1siSPb4SnRabEDMtD1X+KQXVDbHo
gNHyt43iL2pPVGo6j92CmqlB8Sbq/ikq1ZPCzCtaNWYrDPjDJs91NvwytOlOiGp9vDW2VqeDPaGQ
mRRyQauDXJHqfrElB1/jhpyI02GMk+sBQYkMo1V0PY0k3TkTL6FXJufNiKs4BTqK1kC7QEZLh+AL
8tYzamj+tiGFi3D8X78fdydEDuA0mozXsJ/ZmdIU5wgtJrgdlqp+Xer4Z+YuPd4nxXRudc7ij0fc
Wv6vzHIq2iQrF67CXZIvo9Kh2xm2vzTEkIZU4WqPae8crvMXJSTsytTPVlXeDHr5SN3s78cPICZw
ddhB46Y0jGoLLguy+ABv7j9bop9bLVDUXMr4mtjsJjQg71jVObPK48dDbawekkSYU3R8wSleV/rz
umiXbEYZ3CoTTyguYFF16E3JT5v6HueBJt5jDW/k+DTQYs5G7AZKSKz7/u1kdVqiYWJ2HTqWMkpC
Vn1VpHbhDSGajqiyK6FxLstfYZp2hBjS84Q0m4dzi8sKdyfQ3qXCwSM2NaDV3g1y3Tg0Zdi5of3P
v58cBHsIRASkelHgi4q5r1B2GX0LawsWylkZtE810EPYptcWWHvu7JpRbmwu4kh6GjQUBdSLAnE4
OLkkmZw8lb6cSJlv606/rqbUTYPsGOl7StAbRUy+BtQckXgx5LqzPJI7LH6LgQBDey4S61io3dWo
dkcNZahyHu7iK2N8MnOvLGQvw9dakWR3jkm86UDfOXW3Lr3XxmqQcyH6ufZv6SpbRu86m5BmTtCh
Lu8y7bkNs4fJvsKSAnaqeqh16+RI3S+MZf59zk90Q7RpvoKd60YCDKeMsLSIMEoluRayHIuEX29z
pbd7jRKvWpbr/f2qRw0vi+jbWhUJq2mIy1ZIEVtpce/U001j6ofGbp4E2CHZw1F1ksdEic/aFF2p
5fCp6sLPBjesnh7LrPxqtcFdSwNal/yp5GyHZbS1AN88nL26c6F2RkURjEjpjvEhsvtjEMewaiUY
8yj4F8lOWCmup/Vc2MKwENliAux1X2dVluBUNVozuZS88kUDS/doOt8Bn7aOVOAOOBeIyNIytIpo
kiar6nZCMhDUbbZ0ajEd9VIoGJRnPz409kZafVzkG6I86YgWRa+o6AJzTFyUDaStjZ2p2zq737zT
ugCchuQEY8VIQ0k/Oopio4IorzZA5gBZoyd/Rrn145fbKIPiXCGAKpF+03e3Orz1vKIymaLdJvgr
AsEr1cQzlP6YqM6ppofA/jvNr/qSxQyJhru53pN52Vwx4CNCihd4c62LNMbEbE6CHJM4gUMo6ZPS
H/bdpLb2Ac0C/3eY1Yrp+7Lo8F6mQx3cuY/+6dNn+FBgqMd4t5i0EecKbRFaS1EnhVC92nNNHkZD
Z6GXI2ocgoxvUTTKaukoaZ+6bqaeGyA68u/1UGGKEDSiXaPQT3vRO+X0aAxMA6o1cT7c6HjVitns
5/5Gi4sXKe58Jyw8adCv1cH+urOQNqYX6jjnH0QJ/qyjAFrggyaITV5ZiErQS0CRUrS4DhnunP0T
OkmPSfW3SbOH1hm/5Zbe06bjjvH0jyTNNyBSz5Gefo9Ueyf32fgUhJmgS4IKh1y/2N5vYi90rq26
mEi4MwpshTM/2NJthuxCnRhfsd22ksBt62Hn7rlc0oI8TUitIDdBfi0m682gadCDwiSIUKnOcNSt
Z5Wzfi7+fd2QYhLdauSFdKyhY/J+FCORp0DS9R6642M/PjodsoPyt1TfqeBdflmGgQnLehL56xrm
nyUNtq+q9D6MBLeVGrcqf1OKraZPdbX3ShulKgEDcuaYIk2F1Pb+nUpbqUZ7qVHJnpM7OWuID/vb
yQkQNfzTWwBnpeN28bMKcePjBXx5zDMwyD3iAEC1KJa9H7jQrHoKBgSB+ipwTQma1eK4enbMduHF
jfkUBqMOoQnDKOua/iAXajioiJGUylUyBRACv7flA4WxJs931uHljYJZD5Ko0ANF2W/NxW3KAm74
4pBjpw7dPn+0HF/uUXLt/hznNbZZe0orWwNiPo7AAsgK1JLVbgNgV9slZcApfbHDz5P5I4x8GhWF
v03y/PEX21orKuLEvNZr+5W8oshpzqJj/GR3aBR/f2mCB6f/k3fXaXqscU9Fkq3/8fGAl0cJCxLU
ghOdphBkON8vkUjKCL0hQ/l6/SeeHnukqmS8AoJzUNAXHv1tg50gZ2OliEYDsRE0kViJB3pzjCTG
0GW5GSLVlLRU5hE2nwRXKThpyxXdqB+/3UYogPYCuvygtJZO0LzaevUsOVXVIP2lYKNcOOmpMGOk
1JuzmZPUJcdgAnE3jMNi2Dd53N9Nnwb9/n/zDDRcE9UJNuv6rOly2c7VEBmZKH4cu9thCk5RLp+s
ODgZau4uTnqUK+soz+lN41LDUfcIEhvHAC2X1AkFSoUSwWoB6xI4ZJMkvd8UhVtnv7rqOaofF2qa
H7/p1qcVi4l7guyIWtn7T1vojabUwYLyVGN7YZtfNdqTYqbHvCiPZfvl48E2EhSoi3xUmC3gjxc0
s2Aq4snINRRqGstTaRUMlYcpmNylfTDr+3zRUNj+UdqAEuEPOo+LJT+MxXhQ7d8qX2A8j84PXY13
TtyN9JCn4tRFMkj0mK+jpHQ0ij7F7M2fjD9KOT7SdnHMwz92at0EzoTOaHuz0AUs2c8zSNzHU7Jx
UL0bezX/Yzi3lTJzCGeFKEd2J2toqU8/KV11nOj0CLM99sf2iGiOAs9QIF73dwXWUtV9QEkYB1W3
oVpE/u7GJbqxw63RYuFeyjsTvD0iLFpkPdC+WgfWWqPbg0NjqK9H44kPvPRPuMqeBgSSc2Q1gumf
j+d043xkTv873uoAmZOkac0GebEl46QYNA8zOSh6CzrMyaH8E4HsT8XPj8fcugSAkzHYRNZHIURZ
nZEdQe9CKyzHvYqfmPYrr7QrOUg9o/ktadpxNNFMXCCPqOedgcUKeZ/oIuIqQm0hUCl4tO93sJ5B
/ZdQifRVQkgZCtFUybRe/c1Gqu4VQlPZQMGXIyqzcMncQze2vq32iieKrOmCM6a2WZsAEzN6lbhm
9lwoT5HzDRprl90l2t7a3UCVeFkARZpKECyCRfH+ZYtmsK1CLXp/qD47aIGMJPet8hJph6y8yqdT
UPCyZuSpw/cGFP+kpXezdrUz41vri2+NrjyCnASIqxkfUy2R6ezofWu6b1TFi9sY52H63Z5TNcAK
S/fl6tE0Ebse3CyQxQPRgaMgO1a55tnuGzekQy6fd5b91pWB9BglDZ6NyutqbjL8SMOgIgyJla8i
s0iTnlq1Al91T3J888Sk9R3xYEJxIv9VXqlEUlgMlDBxeP0d/xU0faS2k5TOTNB0CnZl5+fy4zTu
JHcbEC+fn5gAvi44JvrF7z+/E6ttPIXcitHg9SX+lhwedBCd1fGqMK/7H/1vA/5aeZLkFyDGMj4S
pzhfHSr48nVk+ns5nbo55cTpQqSHYGxdQ2ji1DALPSbzSa6LQXGV8J4WO4yEvo7Bc6veQnJ0Mw0H
lPPQPS3jSygd+/p7UH7CoLOXH6r+4Xkoc3eajmZ+kqvO1eI7fd7FBTc3KYAzfBOkZAms3k+bRNOQ
hM5o76v5zRT6yEv35YL7QHSbFfI5tu5VWqNa55fpLMeBLufMvmmRZguwCESUtDrau2wLMeLFoQVG
qdDCSka8zj068isdcSHCG1FbHrVbc6pvJ45rXN1at0jyK1m+C5WnBp5MYuRuIuXXWZa55uLsXMCb
4SZLWOStSJ6gn/x+ctpINTNSFiYnRHEybH05HKnDPaZR7hZl62LV7BtS6tlclb3SuNp1Fe7s3Isg
DJQSPWPuYiF4S9b5/hHwW6cwlM+db+s6vAfGLTgx9NSTqRDsZNGX7ysGQ8wJLILDAreT94PNYdeG
NXpjfhH5EiCa8s1p/6mDa2d2lezQwk2LXAtraJ1SmLwz2a9X/bvvvhpcez+4irl8iAkJb6pc9/HD
Vyt1RYN344/Rl8X6tEQekK3XMNvSEQWCWP402ocqc7XsQba95TyrCV6zP7pk9KzQtVQSrADd2tIr
fqlp5MV2Qoejcqa546hG99Xyue6+ps5DL2dur6PdXKvuUH6VtdzFqcPDxNkroszTlspT5gclP4TW
IbN/6L3s1oTaBhqIo+aGWM1hJ1C7ZnSk4Tsc/mBk5RqphfITajxun1A7PHf55xZ20Md3zcVVw3xx
xoqGczqRLmAIXAVyKS66DkuLJ9EJJVSCi9mHS0CpHG0IzrncPHw85mWZkmZjQgkK9cRQdBysVkgm
SX2SSMgBCoRSsP2F6BIMDbeCvwleVqYvCWImc/gjMnYSr433pTbFG1MbR0PTWQ1d5KkzO6X9Ko6o
aKHo9Nedv5Kmu5ZHzaJP9+hK4qZaLch3A64WpFw0JO6x0/olkURMB7nZYYdGi3DB/0MJRwu2BZbe
QoRvZ5ovzkAxzWiECryHKEJeXaJOFhbco7xrZcSuFd7kpekiTOsJQrbQlpPVvxmTb5iZr4yo8Anh
qWk81HvxzOacv3mOVQrSyFPllBrPESzQejHx1JB6q8bhMMuIC0kTvqaLX+0cea/ctfXEQwIRCYjD
5bk+8+ZWk+siNjt/qH907ZfGOXfp1yDzZv2LZJ/s/p+B8JXsK+li3zi1gRvUB2U6pvUJmrZoELP2
QKrL25wPAqgiiLlgRtyUq8PJqRYHtQ1Ao+moNGfLOjvzjdkgc/G9OksLl7ybhi6tkCDmeedr9l0j
+2Xs2t9K7dY4WSPiVF79xxg9J3jUsquP18trGnoxY/99vNcM5A0KUzZ4GAwxsE8S+fVyMPIjPmvN
fZJ5zedmRpfjONWHxGZf3ua3MhyaVmfH3izleSmubovWTTUXNfdOPkQKDADvDAHAGR8Ua+f8eKXV
XjwoZxW6gdCq6J98P495kmTBojCPyqwfbGYtQiyKjplnvBT/JCE99/aUXzkyFoCW4lOfPEyjepU5
fUmrTfMduTsXexO3D/42SXpaqm/oah3qgUjfkD6n5l9DplHBOmeUUc1PVVxTw/dj2T7bY3k2MlTp
UcwjE8DyQHWORVCcIRBdWcYDMYAnqS/dsFAL+Y6WYls9pbV+H8vyEbpbirVp3GfnTlJ+YnoqtO1V
4VL4nKR+PZs3Uf+UFF9N8yqJCOOMT3p+QrvdTaXbSKoPPbz3QL4P5b+9dh+zkOF3pFhpZ+JF6uuS
xKS0lqeoTI+Z1lxpGUQehJe5kD5eJubWsaK8BslQL0A0Vkeo4QThNJUqV4Z4ymP7M7ypH4zxWKEN
xe14k/TnBa4vrXTqWTGhtVGZOYyTp4dIvHh0ZNTqtdJ6Tn9/hfuJnKRupKBvVfxhgR8M4xgTdDdX
7D7tQfnUveTHueNsOjhcz3/N2+BWku7o4Ukmr9HRQfEBe1TjVCU3Vfc5sI8oo2WPyl19dO6jCpZx
/0yv+pCcdibhIuIVWxnCN5Gt4Deu94peS2Oo1Xrnz315KL73xb2NVuKv8LP0o2WX9BaWqj8DkKWJ
RfWQ2zdKc6XoBz0713BB+juruzLM56j8njnHOu7obfPa1tenyq0oXtcnqTjMoeo1BTBGB4Xjyok+
q7RqL4pPPLPoRzqmMUh4joyj1WougrnhF7glxmcr+TOON0V/Fzpe/pRXP1Rn9FKlPtbhnRFgV5Vy
BFIKgrHyWQtOE6p/ahj6Zf8HAuNtHO6VG7YmCnYGRFSkiIEPVjjjLKtlYKsj0SDNWCBybMnwIEwI
3KL9H87Oq8duJE3Tf6VR9+ylN4Opvjje5ElvpLwhZOm9Df76fUJVs61jkGd7gO4ChEwpGGSYz7zm
HQzxlUvv0nC0wYi16UeRNJ1kIklmaLHi5JSuw3HJ5V509kZaHCTOTyOmL5ZcA79bF+530E7Q2mh/
0ZQ8ie69PgmVQU3bRQmZT5TvUq5FKt1+vN6ujXJy4o34d1R0HqmChJw+pnczje9Cq68FK2fpJqua
yAieKoWW88JDhkZfUKYSqti9lLD/Pbg/E8foSGlaS8Z9Nj17wV0vCehc45qAtDQOt4A8lmZNItde
65hfihSp5xIhInIBq+VU0duDIhtbOeLZZOEcLoPu7hRUUHP3axp/Cnt9QVIZ+Nqi8rS53z58/NLP
S25oP3DN0JiQrBPOuuN7xidotsPYoOYwVDMZu0mUoiTm6/5PH5BEGiKrBpygqJ8+HvlCxET9Byg5
xpsI9Jwuqm7wsj6OKdS6EWEwIoM6+jKJkc9tyKnFd29hddc6uRcnS5OJncNXptB4ssQS0WXEUXED
dQg71/BFssKkX4iMVaXWoSx3sQWwX2uvLO5LX5nKAUV7DlTVotV7/J4jt5hUHAKYbvJWWt9TZSaa
F/menfhZbe/cEFaXAoYSZzUluVY8vpAb/wLpAgxBIeDMAccWlj1SoEeE2PNnSX+XyioTCoFW/245
1bWpXkgHoN1SYcIh85f48/FUS5Sf3SSGABADvXfqbKNXK0ubsIW+kwS7pkFF0YGdiv7qx0vq0veV
Jj+EnrgW0C09icLTxPGGznPqBUpTc7t/l6rwjsSAh68cJr+UcrR3KZRzZVwZDpwEa0fjnoQLeBHr
HYxJMnCk5of6e2veaMPas96xXp35E565vPcom0seX4BVxMfDXzg4pbQV/SfOM/rtJzlQO2j1UFAR
pQdtb1thbsrhsz9G1yYpV+jpJNFCIpk2Jc/olAiWJ1HOKdJyUpivonu0qIgmZLBhnC96s1vh/bOy
kU/W2zupLZ4Hwaod3ZmtPn482wu1F4AY7CF6t2SdVE6Pl1eqQEzRBHp+NmWFGHkeE3VJq34riNbd
5kEW3XprVnvmbHTJwyxlMVyTjj0/u3gEXCIk54PI6LQVb/lF4aSuWS4kk8pANFGSAKoMMmRE3Ifm
RVdGuym9Qv0938XHo56EGTgG10kk5UnTMttgYIBcAbrq5gac8k1V5vdX3vP5NpYsb8AolMG5HH7V
r39LlTQ3ybIwgenpYyuPKfGsrrV538DwS118FOZ1g4sU7sgh4dWVoY2zpUa0KXEq0JxpVZyqIFnd
2HBa0S6cvJ2NqlYM8ArdhE7PbvIStWRpfg2uzGQJxiAypY64PV1zTT4Ps44e4nRbJWVUhrEV1gtV
DbCiRAk3sjYqdB4d33V/Av91zcvwvDMDjwJpGuwTEE2hjil3+m+vvOqrNjc0US0qrVgmAaBBW13E
Rrt1KmUpxa9KKcyrYHNhmbNCVxbdkN+3aboJMZA0rvGUL+TykvmJyisrXbY5T4414p4hqcOxWvRW
SD+imLV9vPiagu7N0ToLGkCGpMcBMtpWv5LOT/IelXrBNlZ2OP8ssuxuAFbUoRvsjmg/2AZAy7ui
w+atnIFkXVAn+njp/BJzPz6leFSw0kjto+pIve/4FWaD6wpNtKifjvESjh4KGxDWKTxIAXrPhZxp
BrMaSRrd7ZbB1M1S9V76RUTbvPtiTrcdV4bbPo89FordLg5QAoHaIKs3dRju7ARXQL3aKm597XiV
x9bZg9OMk2gJ8ohT1fIKR0m9d1BJzZN3n2jeRuNuQAgaiVYpXGE36wnlzoHnSrtrMfGFrU7t3FXJ
9qRU1um9iRp+ZytGxbrjHJNBoJRvSSZrXpZrPUPZwcCWMO9WdnPlSLt0mB+NfLLE8CLsaOfW1SIS
WOigKSAFUaRwjBzdMXduxuyJQvlThBmPDoXf+f7xkjlvxMnuiQTMAuy/oFbU2UattHVfLowB6phM
BwB55t6wKrpko1JMNKmlt4lYJ6hXWM9XRj9/94yOfxgwGQm1PiV59EmRF06sc6or9qqZNta9Mkk/
zXgeJ4fO32Crt27KfvXxsOeH2/Go8rL/7aRJG4iZttBKegh85e7Q/GCLaFazTYtk0TlXYOsXot/j
4U4ONmDBo1EaTHLSwxlwmZkIEUfBEx493B5JXtaZ1P8MEj6z/yJxSx9P9/I3/hW2wGO3QUYdz7eK
8wkTbRWpV3LXJn7Wg5WaZIs0defwuUMr/WVP22v+jUrV+Mrg8mUeb21m/9vgJzlWG4kYduLEAqPb
ooGmQF8hMw6eT287U6iScJrLz4xvwC5tzE2YoTmOJWdeXTseL0TIPApwMAeSKETN0/KsE+B43LdC
ymUnc9Dh3fRSTD3SePlmiKTV+nOYNRyF1yBS51k3cA4dnXc4U/R4T81j6bUAapxQBJuCal1PP6bQ
m1WAMuEJXSnxXljZpHYynUbTUMarx186dArEUeMWLTDshvSonovKxKacrle5prC5S6avVz7v+cnN
BYnMEH1hghVkyI5HtEsnqLAoKCAVjCuLOASC5nrsb0f8cG1Rz6yROhiN9HBV9O7Lx4NfmK3E1lJz
Ihw+l6zPal/LAC3kC8x+NmXaHUJ/hsJSiG/1UEQ/x/rHx+NdWMq0lPiQtOthQp32ljJTTwMjc/OF
SvSrCqSNgvrKFf7rC51sF+CC0FyQ0QU9eAYN4UqI3Rw9O8UcV8JADTq2DmFuHSD1rUT6hgrKBklv
6K3uixRntTP3KRobapPFV8/sv1dJMNF6ss2Fn9iLwMMdzL0N3ORzYiFE0E0rEXrP/tB/7TCGmTdV
vLGsvp65SDIuwOGsolgJEN7QH/rw28dv71wgwaAjKGtPBHoIQZ6SBw2MqqGQIdGmACqa2mwT+sFT
XUU7e+j3dXonhn7maqgGj9mNZMDIQxGayrqx231JfuHozZW3fe5XIh8JeDv7Em1XSorHqzdGixtg
Hqp1ImC5UrpORyJtkc+MgVsYdTRIX+g50MWKcyD+xUwKJmZCXwfqVVu3C3fh0bOcpHa+GeqhBusI
DQ/i3JGArQg/N6ga2GF6Y/vtPuBUjHCGd4OrcJxLK1syVtjB/Bdg3/F7IGxFaiCNikWLPJjIgpWZ
D6sBI55S2ciOsXRSMj8XgUWUa/w6ovOxXE1qcO2DyJDndPnT0ANKqVFrsq2Tu7IY4fBOQuQgoyAx
WntanJTOE5StrF8qaqXdzyZbpZ6AhQiiReO4ubJKLz0BZ5mJmqHEUpyCh4Mp1aaxKRDKU+8ccnkN
zScpni/QokXeY+5js2CNwTJ1grW+sfB7+PgBLlwWnCww/SS9HOSk/FS/BSdaZkaWkVjsxpDmsQGn
Hu/LmFyhjcsrQ11c/iSaqDZKZdAzUcBQifPOGbIciyAbGa9+qXs3ZUljjTibTobMaBqznbdqRCcs
nY3WPdjb2aB/+U+nTAkH+IqJzvMvmuXxlIdaKVtUlfKFr6tbxw3XHmLsRhNwi11ZX+e1CwRxqZxI
zQpopac10KlUY6eN4c/4pjpLhXsLpezgOd9Tf9+gTqka8f3QZ/85YIZRuf4tDRsftAdP7kiua9pt
rYZWnQu32BzXU1jtaSJlyq7Lop2X1/Pc69dxni39NjoYirWNuuHK1C8cv6wmIPhSCgY612l+XSSB
k/cTVEll1BZd/j1urC3pEN7nyiq3ajqJ7Hbx6Grp1piSJXJPiqauO3dCCGzaFFH29vFXvxCOwV9m
h8HVo4EEfuD4s+dofiu5inqI13Q7gowFmjhwEs1fFemmxjEJsTTHQiFMqOuPxz7fZAwtLRqlcAg3
0clZG4m6cMpJBybB8h40ohTv3qlCpNqi+49HurTi2FzwO1HfwQNNHje/beemNAKcLmmNRWGzRQ/h
LXfETyyTF13TK7PWcaPlMBXXeriX3+1vwxrHw9KpC9VEakCCh6moUpS7TE9uB7dOgB/Ui95rbnw1
2A+uyXIbVx/P+Vw2i4OLdgoRqMTon6XzsaXHulWj11a226ott5kovgLcXyl+/i3sxcZikceHRA8/
aziyUdjb10V9M9naTMzS8r0rssePn+g8UpRUeVeGHgjlcN8fv444bWpNRJzk4VjvNLH3OuSBUtxQ
KE33asEVY105Wy9+999GlD//7bsXQ2PZVQkQR69uUYd9Vpz0Vam/DT4Q6zQ+BDWRj/O/2lH/HvS0
atcJ0F7FxDQbexFBh48ysRYJzV8RrBWnnPdRtGrj8OB6wZXpXv7kLHTuTJqlXF/H8+2TxHL8PgT/
k45ru4B20bQ3VQbKJHLx+bF3SZavUr2eN2WBKak7cxyxMMpXMBvfca+/JWt5MgrrytH7S5PzOJ6Q
yshsc5qLHMGnG921xsRXfDh2o6XcBFEfzhLQqb59H5ReOS/zJl9PEVCRAnV7wr+o8raVf1PD9fL0
YDHVwVsU2Nib+0VL+lq8NFNn4+aUblH7+j7FylzozR0Uoo+X64WL+ZegM606SQbAheH4bbpVYmIk
T6/eAyI9ui9lN2vddQDu1slo7gxfy7G9dTQ0G/cJ5pYxDdo09L5eeYrz3O74KU7urTBpC6io5Fcw
t5Z8r9mn5sG3wCon0KrQlnWiaRmb6a0axNdOkEsHtKxUwMOlo4Ge8/ELSJzRTasCK4Bq1hT1Og2s
n50qaFAGxV3QpdvB8FaD6i7VoKFoMb75qrcKtY3SvGgGFLb8yvlx8TyVVyfG01LS+7QaPGp5A0gf
Jds6BW7HYGkCzFnPwnUVcHp55XNae/dD54Y0XcL/lD0nS2OoECCF4mLlepoTCjPy7LAjJAxUsa5d
VZmZZbObrHblJc2t4RbhlVjh0nGJFoFGGVnaZp7Kxunq4Bi1a9DbGo07jLpWhd09+ZZ1wDNwowjx
2AT59uPFJjOM0436+5AnNzJ4EcMRVPnRV2XvxeGq07J5kDtLlExWqB5deaUXinKy3AifWhr0eqQ8
xwuMxvdYNp5GFT6wtoh6zyYEfNVe24cE9qDH6kXSFDPcYX7WWBwnIgWEFg7X0n3zPOlDsp0OA/RZ
VvpZX7E1xJDpOJcsLDQvU6NbO0p86AtA1IMdbVKDJLDLiMvS166NNnEZfhZG90Y5Ff9Iun+hon2r
VIrlEe0wvzarRVKlwN/d6dVJq5VjtC6+AtGn2Po06iCJym7Vi+FTbozwkTMXLKgpbkoHIJrThM9p
GhuglHI6PmN9E8fmOs2GuVGmG6u07lE1Hmcff/RzNSsYOLLgz83MrXEmIufjBjgMYyoTkPD9EE3O
qxtna7vxkEBX3W7m+MDbXPE57tu9FgybpNOXvR5smzCdwH2bzTx+LNsMERiiKl+r5ptsCDbqOFyJ
F88PZOALqqTE8KH4SqfXmx9Npa4kWrwQhlg3aoOqVPI4hcZdmtfQj9XmU/5V0aplmCU/A1F9tY3g
i8BqaYqumXuc7U35JCgjcC0QMxPEHi/cKO1a0y15EmfwFlXdbVtDv0MXeaZ21byakl3j+1du0bO9
KYeE3cm1ThbDnXQ8pO77Yd/nTrzw4X6QD/hFvcr6dpW48cb2rr3rSxMEoSLJpMgaArY/Hi3W3SmP
ejVeJNp7RgN0rFq6jq9ee9d/GdorJT15jxwdO0wNdRcuGoaS2JjjwXqkqquoQuXY0F/NKcAmrp0p
RbP8eJ2fXx9yGFocKHYxKyxhj4dprEGzsP5KFsJpdknbguQE8gRPx0j7xxxvtViHkjQlh0bTnq6M
fXaVMjYdQSbISU4KehL71mGrVpkAghoaOB/HYh/ryW5MnU9Rrt1ZVnZwoa6QDe1F4c4ViRU3kkM1
9ndkqZvQ8elwht21/XTxoej3UUbFJIPo7PiF6H0W1EoTJos0TndRcysAU6g9aqSdu4x9+FhTt839
6kaY3sxThlnqUQkV432qTpBLRAlyzbkiWnPeJpEvCoQfS5xkjfv2+JmcJktDW1FwoFabZWzXN4o+
rl2DrkBo308wTx1fnZPHo9s/7VGgulYBPF+L1JVRPIOGSUGby/B4/LzULFLFMl6MNJiLqVwq/r01
qFfW4vmbhzMgWfgEM/AtjZNRRuFZpT7Sy1bL1658LF2y0OmAIc7qyro7u9ooa4Bj4BQGNAM052Td
qbVihqgSRlgdFrOaLnOmvNaDP3OxIoHy3i6d+9YPr4x6fngwqBRHtrjTpZPV8TsstD62CtWJFrkN
SLxppArmTFWyDcpg+8x0Zqp/JVaS7+v4BGFEmDUgQyHZn9XQRG5EahFEnMfVtJXNW0UvH3R/WmV2
dMh6/8qVeeEoAexE3EFCw34+Y8A3aBkWVurHwN5lSoLSvK3u8Ui7rwZnKdhCrVctPbMOwEhYr1e+
qdwCp5NFS1WK4Mt21qlJ2IT6ZJfUdoz+oL/IAK2bvnqnJnSvq+kmdHUgzM3KNKZ9pCezqepAUnbJ
lX16llmzrqTaAPwe1tYZXVmN+jzIVZ4hFNWs5sITbvfkpvatE7lL3H6+Jt74kNRXAsZLo0KeIxOR
+FkGP15Yac0P1Jo7EOoRfJtpVo36G2ZwT23oLspQvc+y6bX3f378wi+OahEg4Wbrnpt0Fp1uhJwZ
8aLJf1p+vYzy8VXTx4c4c/H7HR+xQ74Nr9IvLnxkMLEcDdxX55SxEAyq5fq84K52V1rqLcZ+enVJ
RDOFD2t2L0789eNpniMhuKCkii2gKxsuz+l1EHoJYXcFiIfa7S7pvAO6zrG8d1B2MLdG2z8LtVkP
UHyC5GevEoNo4fCQ1/+LOwA9dY3J27RpeaKTtAApyyxsYziCGZpOpjo+1JP93S6Sg2IMD2GvYmVs
3rLYX0Yt/jJ610y6LtxBjG9LJD1lWmqjJ6ez7jbERQPR3ZSUc8ua5laxQfpm1c8q31+XJY6TyAvb
uIOBdL12tMjJnexuYiHpF0pD7LwdkHleXEOfJfIiShmS8aFMbjxMICM7PWiBcadF7irTw0XbOUv2
5UH1mxk6HCslvKqoIc/ps0ch1WbZk/qe2QVZilU6YSGIt1WxQXMwL8MNZadbHbHh2mi2SacCy3OX
YV7dBIX3OgEmLskWP16X53Rx1qUD2JJdgM4299jxrm9C1OODUOp9T/XSSMU9NnmLEk1E6dWbRGLT
ZNNT4tufjcoFVdxXq9rel+7cqIKFWWCzoX6zUvXd1HOU+i1jnvBPdNN05Wz61WQ/fVsE53CQpVUD
t9/xY4oqytBu88OFXXl3VWQ9RNlw3+j2bR+MtyGoxWTQA9Ds4cLKNRWjTgtbexohs8Krv7mNCiql
2BM84vNZNne9Ut4OUfkYZ/kh95oVrjpLMfK177zWf1S04ofZ+c5MiGyv2UiwuCBfs9B8trlzl0qX
3OZ6RaGKFpobedcs9S5c8PRp0bOnZQCc+3SqGnXV0m6xIpA40GIAVhxUSwtPq7qGyh/NWkDHHy+C
Cxc81yycE9TgPJgnJ3FMgGNAnrtk5F3xQxTJg83JVNXxI9nE/TA5V+og520aueSgVeNtBHkWFa/j
b5maQ5JAmcV4IzAe+rT54njjop26TWH0CPXDQIs7c91C0QiwsCtE/jy2OuyFSoOhjDRqwsqs8cr4
+CVcuIiomvM0kgVD5HHyEqLCL2LXwQ4k0RTWz3uSlTslq5ddhfpXXy99yIP1NRLWxe0HSwIJQCok
Mvs+fhe6Eqb1iE3OoomGnVL6PxG+BnaZfeozu+ari/fOmGb6aO9qN1u1/jhvQ3uZ4bUQtN1G/t9I
TDjPlW5LSCG9TTrGBc5XyuLj12PIJzndgRRLKeHwsOc6DkPeNiGFw2jRi1vVGe5detNe7NdzX2jq
3kjfqWC+uFXbHNrKh0VZey/CQRCztmDfdB401UBBRzYpF473PE5duAw7xQfYEvE7KsyjwoEnHhnw
rBR05nNXCl3iwZD4Rrbzphh6ZDt9dzKxErm+Kaq3j+d3add50Aqk3DBA+1OmcRUltYY2MnuAuYVc
DQsrmd7MLHtNumIP05vLcrBXHw96KdSlN/jvUU8qAdi3V0ZTjNECajvmWvcIz+9A6vljOR88dDlw
dnTKK2fppTvw9zFPllysTDHqU4hGCDU9RIlCBSe4EsDKHXy2VizKKDKMJeI5uVTQk28qN2BaGhor
ga69F202d/380W/raxfYhcNL9ljRAEA7D4HZk7Hypu4SRZBTTqK+EeH4IHxlXw95Aos3dZdTOd27
euWuqlr9YgbenYHqi2HNkjRZdcW48Yzy0cCcBD8p3VhivPEQOlU0rwqvX6qFvq6b4rXe9WgpxAvc
ogwzvDKB44UnWSwGcuPIilE0kS37k3OnyIUQVUsSGXHRPEXKE85QcNy1OaHD3I2dK/vYOo47zseT
5+Bvbbs+961ydH3Kr1kDBXV6AUF9MwQl5VJQZbpSAeKc9uoU5TPPB+ydF/2jXUIs9yGVR7hVBWrw
2Kvhg0Emj9TtOg5ehk4sRvRmpFp/jGdaFwLbCkNANWKBW5sz9Uvf6PduiX9EDG580oE6uU/B+Cac
+s0ew8/xbduqi04Z1lGQfh7M9jazW21RNKhf2Gr/3A+mjx05OV+T1186oPpdjf1kZu8y0t6+4Wn7
7ppqoXn2bZDCJirCaBAAHtfxyU01IQMCd9uLFl7urcoqXDnRsACQj4DRPHfueFHLcephPtf7MtRu
QsO8fW7BNXRDeTeomIrnTvdiqQIn3uxhDDBVJzmvYpLJ0ID6aj+VgbiLMQuN6pm5wrF53mlUzOgL
iPGn4NbPlH2o5Iewrfeanx8MTMSE8PZ47yy0Sl00pbOuim2PND0sv80gtJXQN6MhrlQAjvcza0Y6
PEv+IPk4SI7Tuo05xmbnKayZYAJsGSBBJx4y9bvbff/4PDyplv81EP3VX11BqdN0ch4amE71iU6p
YWogYexMzZmH+Nw4ebMq1ejREzdCd+9aPD9q13uyleTdg3z8Prq3Sr9IsxQDBmNX+a4xKwzESwYN
iN01C4aTSvn/PCTBEsck8gynxeIqaU17GhPSc3Dbaty+2U31lKWU7Ub0gk0fMoKdzszuViAACcw3
T1a+Wt76SnUF2H8SPfz9JNKPFWEckEWn52xd6Bmg+lwmzz6h0XDI8vppUuq3Kh4OQzHd6J2zGwNv
p7jlfT9Uj5am3xl6MRfGEyiFmT7oKyw9tplbHmJTv9HHcKdpcIE+/qwn19zfz+n9spGgoAFK5PjM
sa1Ucej3knaJQ2TuNPdrXe8qZ9tZPzpASYT1Yf/88Zi/nLH+fQedj3mSMRhloIydHFPNiWaj8jYv
rLX3LS2Klar0B/DJOGqVer5POdKjtAILVN6G0+OkHUbABHqKx42vrZIC3nB0qFGvacyfVqKjczje
Q9f4+HF/1ZVOHpfqGsEVmsyUB07rTmDBgrzw+ZRVNd4rZrVq6PVa5dNglj8y1dqXnnlr5sHWgT0g
hDGTFA7IXWtjcLdZZxy69j2dXouhRmvAuTWE9oZVTCf0udZ3u95sUdTS98T+ZBEt5PsObaCETuS7
WlifdaO7V5NgbgfZ3Bg9yBnB2g3ERq/tWzNKZxNheaUsCvdzPcwbBVKrpiytDm+EpNxZIl3IP4Nq
X2rZq+IquE5rS32gXhisjLpEzqtbaMidARRaG03yoNb1Y9VVD5JdNg3OZ33q74Mh/ByI9KmIEU0w
hnevv5Z1nN17kJ9lgxnXLWnNeNpids3Er4XNeqiGCTv0G0+ZT8Beh25pVDcRVOhiuo8zBCqe1QIR
nfyvI/T/fBv/K/hR3P/1KZt//Td//laUoo6CsD3547+ei4z//bf8O//vd47/xr8O0be6aIqf7Ye/
tf5R3H7JfjSnv3T0LzP630+3+NJ+OfrDMm+jVjx0P2rx+KPp0vbXUzAP+Zv/vz/8x49f/8qzKH/8
+ce3ostb+a8FUZH/8fePtt///ANPvd92gvz3//6hnMCff7zUOKN/EWd/48eXpv3zD8Uy/kmJCDQf
mRFVIxSP/vjH8OOvH7n/BN8obVOkTjxQVgK/vKjbkL9mqP/8C78OKkZKh8rDoSm6v35m/pO/gzow
wnw0xWjP/PE/sz/6iv/+qv/Iu+y+QEKq+fOP4whB1oeljxt2GQB5uSW9k2hKqGpkRFViLJ2cfhd1
kui+HJR2HQZOufYRxX6qOr2d8zzX5JuZ3m8x9t8jgxXEKIrSPBnk8Zla2C3MmkHRl4opCNwg+FUv
ajfBrv/te/w9499neBxf/zWOBfMBK0a6Nmj+HI+j0aoXpRcZVN4xt5+VppIglAkpd22ZVYZwYKHc
Z2YVXjm/wZ0cT1B+ccoDVMId6TaPzu/xwL4BHDiM42mp1KEVr8HbOQakvahPCd5VP34ZckeNqMs7
0S4Yi/Kr2RCvLWEvmNWjVjY+VR+t1JCSjAdOSwoLjTN3x0osvaS3l4Mr0q2ZVLRuLGxv25WjZWq7
qxtTIOuWm0D8ZoPbj4fSyodZn4wqaaFVPhs9NVnyGRPsFK08H9WBT1E8+TVmg6od7OMgcrsvDTT2
ZJlUJvQrpQsfuzApbitdKF/j3ihm5EfKp6ZpIV0WdRh8abxWe0opy1q3WdFn/sZsKg0bmta+TWr3
uzI4VgzxY5heqqFDzbpfAuKeBU608gGZKSESpj0aM5ruh8YKPex2F9lD9F62ZOGRL02zAEEvO81J
UahpC2xc+8p0F6OptOkmkv9d42jXeJumypruJa+HqoW0VJEGwWXIvVcfPVz/Tq86RHEpZoKeHvr0
rR4DsAE9NHhlloTVGH8x49bBnLCPx2DWdq2/7exWfYjoNphLasG8g3Qq3xM1r9711LSe9L6w7+PB
cFcK22if2z3fa6wn66eTjYibpbHZ7hOALOBYR2gphRfeG0J0uDIW2pKStXWTUga8aUvb2tRmi1Jk
GeTluuxojSHXjnrYrFInVm/WqjexKIvtWAfugshA28RJb6ztqcUduJu870E+5reBkuY/y5LEIvfG
bJPrgzovCqWfGxbceKsT4S1ONcnG6Nxo23fJRF2gMoxNpSDeW5V9uBIizW+QxtAgoonBmJtCdeEw
d2Jf0cBeNG0FKS0QyqxpUOpSFLV6bo083vqDTGK9oL5xJpTZYd4PtjJTC4UUIYOemNGwmk/o0Zez
diiKH1Nv6AtM5OJxiTtk3M3yvhfxbHS6AEUEpVbf+iprh3KuTG4ErqnS7lqlNg6R3w97YfTA3Et7
usVGSTxUkebNw863snmaCWdcJmObfjFiw4JFqwXNU1sb9GaokbCS2vIFxmjzSNdbfdAGXd82reYi
QFjTMmPdKG9p4HRgyPxh06mjBuq6bZpdX8bd9zqulQe18pr7zqjHWz1KExKdtrtJvcp5NQaIKnY1
ZI9KH2r9TOuR2SQx89ZE8xYCwZMWznl/NK21ygS/VLWfMz+wf/qi0EwIRXaxNRJhvmBkne/9gaBD
q/VoG2luP+9tt9kPIBpfVL1JkI8LB5SM6mlpDB2xfFHam7HU0xu9N+NDlprOdoJ2v3IUIsE0y/w7
jvlgrvEr3xpHH276Qa83WeKH34OqivbSlGBu+K13701kSW5gRDs1SFnDph2iX1T17kJve/9GF7px
mzsR0khTOG1HUw8fJmyW9yVn/Z3oS/U96Ep3OSjJeFtYQCjoeUYJ/Py83xlmZO4jO2mexWj4swBM
xKIzRhhNLo61OG9zpM6EGlZ3LkBOYKpqv3Q9MR1KtxwOU6LXEcmb1fJChXGTsNL2+uBk65Ey4nYQ
Zf4mUpWmZlAGwV1kGJgr9K6b7pomcDddZxVvpZJrJN/43cwRj0kPZdzA1/ITZGTr0uBsS7wu/9JU
evvVrmwkCfMRZT7OO+Duqa2Eb41pWvusr+3ZZDRiVRUa9GdeynIaXEoGaucgWRxOh0HY7AwMX57a
MmoTUDJue+Mr/bjM/CZap6zGZ6ftunkfT8aOqobx3WsbfReGpraKyzo7jHXb3eZVldx7SWu9xhz5
9yw2fZ+W7DeByzFuVy7HtM2ZlXSBvzNwhdp5zZDvHBHQmvMLz7vRixaPHyO2tx0x38J1Ff+n2qYl
xUqgEnUVY3yba8Gz2bhPjTYWm8AAXEeLANx/EJj3sZ62kI57d5eppbesayv94imaCxIuFFtRTdpN
15YYQCt5Zz63VQU+YlL8Gw2Vsrs0i4hVwYJsDTPubrACA7Onmto6ihP9s6iDdEncQ0JghpRwhOXr
ewMY2zqvQnPeIV21No2u2lSusO+Qw1SRKVNslPobrXvrRZFtfTFEq8quAJ4Y6FZ6GXqimfhK+6ne
qlWRL7W+HCmVaRiCJ22lbILQHDaobBl3tdsrd6Nu2KuwpbPpkBffUe5SnyLdN9dJgmRoO6r9PAtH
kgbNV78Nru/P20HauyS6PW8QOfhup3RjmqQY7jwCzhdTG+ot4s/FGpAHO9QCwZjnqrcWKc6DShSb
nyFXNTd9lKDPmxXFtlXrdGmJMJvXVp/NY9OCc6tjZd4Y4dCuaGVba2Vq2wfD6xJSTcAn3LI11jdF
aQYvVRh3mO1l0aTNh9JLtkWT1rzkeMy5HAZXygkAMtRYa4+KE2d3id/anytHUTauXnu3WZuqrxls
sX5eWp1cApOBzreugaU20q5YOFHrvacatStUzhUK5r2ZPisIhlK1qScHGVtR2OomBlXXzTWvMH8i
wQEvcnRrK17iUWYnCyW1zIzypMBv3etUt6ZHEvQhsmgZCXTu2LB8NdVofgzRhJyciBT3TbWGqZsP
dlDdq0FR7Iqp0e+zIhb0XH2IwvOsx0FUaf3AXfeoNCMEAbpEW3lanxPYqIm7asIJuZu0sX5gNJos
anrl5g75M+u5SWooLUNk3uFWiGpBExhoZ2QRllgZwByaZ3pQ7QKOwXabDSEdgZrmQjwrLSsXc7sd
8Www6i6UsnKK8wrHVhU4eOb1Q/t/uXuP7ciNKMr2V/oDGmp4MwUSaZlJW2SREyyWg/ceX98bVEnF
gkjmk96ku0daMiUkIgIRN849xvK0fSXoMn7LcunfjYGcTI6VtcJkqziGyRAURGltZL0JpT1R8mLb
K4o/2GjOQnaDssP2q1fr8UbWO+uUUMopRDfE7eSWCKYqp7Vq/06LYDu6XaHGJhZ1IgkKiRyE137k
IQ5Kp1xz2zknehVGEdLTdPDgzI6aNRAwXZeqtOKPiPomD2rMmae8EIlQ1Dlo15FopkeIKwRedI08
22pTijLF3ZD5rpCb6mNBDZOyLfZgNmOlZ/BZ2iJFa2gKGa7ckGzwlxEg4XtGPmB8nSbZXR3RBbHb
JvI13DaLUHRi2eAin1dWsh7VsjhQYBbCV7Wt8xH+qCFvRyHlVGjHqL+ivMsCB7/UmQQcRUZrC81k
uHqgRrs+HM21YuXhSe41YW8lYvypTGT9cwc5btVxKZouBmHUKjDMMT+Qt2BcIj+voYdFHR6GlTT7
Tuo61tyh5eRFV/ROgUneHl9obbDDwrOAdKcUXWU1iIYrNlPM5kjczbCuM9M6KfDV3BEhVkMIVTN8
52CfLjyl6BFP1OYwHiezZt1oWq9J+E5mORTUiOHG0KLG1lip+rXvm4LhjKHCHDVSNQlO0wjdY8KF
wbpht4tmlTgo+1rTcxa/qpteT/c27NgXZKPbi40gHnQMS05SOCCKUBokWX1c861lut5GdkTpcB9R
Dgm2nCf+bVBlDRnrceltgI+vM6NMd4oMnVnysdosksxbYSzRuHVfylsS29BWYna4luJEu7XYDnAH
i+TmgfCd7MsE53YLJwLrYPzL1jLWQw+qFKo3U4YDNb2xOWV2J4wD7qSiNbclStJsjkZltZdJEUMU
CZK+aViKulzv82SQ7tVAwWFEk/2wmFdY86iQ2eb4htc/TIkWXQqpWJ6EngZrqUXN0aqTqV+1fIHS
Vh8MNMF8Mt0Nh4xu054KAhZ+JX316nzKnFbIy5ugRfLyP41x4sKBvtKlKxeti2Yyd0WvtU6ZlWfb
FovLIJpqBPCo+2aGKQ7ky9uuIngiYjnu2f44UKdp3pFLo+SMtfrTO+NfITX/32CYy+J7RuX7/Xtz
fC7+L8BiINa8uvv/A4u5eq6ev35P/seuTp6zb/VrTOblT/6JyWDL9cccz0YuNE4bc/LOX5CMJEl/
QOvBfcIAtCGXi0n6ichIxh/wmoBdYAjD4UD7/zcgI2l/0P8UsUOCToBBC1a4/wKPWYDzAiJfvC/A
hRb8YwFdYx57Xb3XqugUxey7uvpVj8wD7ovk1Qsdwl5jJ1dkamdZtRmj4DkY/au8HwZbKJTtq4F7
AzTR50bFLzj375+xREsGrZHz3hjrfVSIe1OAJMPFgl3JSrODGbTUUZVpe1XK1XVsLkwNL+JSBahI
p/ZbGcn3iRqePJRiwLbSs2qUPlJR01gZtYx1SmqkaylL7vpWHZwoGO+TZsydYcJTB2DzRkY6dCOp
hIx4qbin2Husy+leGcLdlEanRAh2QZKqkAmqfpsltb9NK4GIKDNv3KjkR7bq9B1a3M5Pc4wS/Kty
rNeKnruBmNyVKYavKTTIoMa+MzMHwe418bFEnQE7k3yc4mLw4salVt5liXg7arQO89ksauxxRf94
dF8YvG+N7ozGvepdEvijCw3E7b0V4bDYcZFuJV5+DOUbz6z4GQhdC0vBOi1YtaFkh15xQWv4Mc+M
Xe7Hqq1C7+/qetMZ/bNcdBobYLsrkGjabXXS+Xu0GjmePIm/NrM+3dEXjVexina8qC+sSKbvhHeA
3U8kIcUkmjlTOSZ2oup3hpRJdmd01yV9jY9fd9HK+LWYZmju1evqpAN3sWB1+9Hrr5IkOEQaApVS
i09NR9lAryxxAs0zHjwFgtJo9I+g9ZHbTX5ja0257fVoHRb+bdQnGxC2ry1lyYYicBaZJZ+VXIZz
p8ba3g/+/Bg4As6hlIuO3q/fvmidxhxUYySI5b7CucQKpb0S9ZcgGBtR9W5ClJqtOdwbVvLY6eK9
Ttq0lQYEX5O9bNTcLGNWsVSW2C2ydm0UUheWguGykd/g8U41NZ1hLCxISb9+J0jx6zEOoN2RUhBU
+5abZGbpjmTWaw/ETgWA4Prif600Fo+Z3yVKdDtV+A96gS9u1Q4QLS8u8hyrEkHPLz6e8/mxb63w
GfV9NeVNIfVDo6cwDlKiOLn1ay16YvPMB/TurCyO0Syw9Min/7JXx+KiTMqLenZYKbngrLROtpwO
32EnEHXQBq6Y4OIYQAYhnjNyeuunNSEjYnDp+c2hrWsiepJ4gxYQzlYSPopJfCvJ9TaPjO8fj8X8
Vb81Fouu4diTAjuFebXXpO9DRqyC/332HI8xKtE0HxaHcmZYFn3KX4tg0XbW2A1DYvLKPdFmO1kn
pqhMGSJ/08lc/1rt0Isy9wGuXoTBf/xy707F4sDyMr/O0IWV+96abtXRPESxiV2tGiR23es/sOP0
VtU4CJ9iYhWwmNpGurauRP2mjfXSFiokNm0IwXHosL1JfPFzVFKp1lX3BW+JkDirsXIgnKXnfu87
K1NbwPG6NlJJj2axb/rusQhHGfclq2ADaad5Op7hMGzzJr9LE+tTwD7lmGr6UGH4AhSmFQ7njSv7
RAI0Ur9KLW/VA43HgX7oh/BryQYO+ARtDdbgqqCbWANDnBno3xsZf0/uUh3E9aHsA1Up90ZRrn0t
P8VoMOsM60BFvwN8v5ziCaOXfSm3G/o35IfIDiZa+9bI7BY3/cosgTF9/PDLRwGUqxC4iBc9l7lw
C3/6uc25VVXhxahFtwpF9JlF+aIieWP5L4nSGX7BY+pZ5T6uFDdLFexgWtm8mJoCvwhsvk5WP+ku
5bDnBEM72l2P9bru598br6RZ0PbNRpN83U4T7ghCqdumUbekM6jc5OTC1ryGUshLFVepk00SJyni
de+T0Ef3iid9GnPlyZJAApGXbDDxexZrKXB9q7rJAvE5HMR8JRnjwUxBevus+1Q0+ZkXX1Dmf03Y
4ujwIFiYOdfmvRwFjp6FB1339qlufe+4Aeb4wsfVZ+bzoE3KWq2ag5jp64xswNXHC+a9Gm7p0JOZ
TdXKrNk91pCik2Ao4rAbY3sp1eTlUHRYasw5RSLOqsrFm1hRvxZCCTmqNWiNW0q1oWtni+bo4/it
8U2334Z0KDGXkRC515HvqKnU+k4BdGjjv4mJxNRcG2Pmr0O5OZA/jW1AdUiT7qAikbfVLOhJIjI1
AgRK0hpa+QIwN95Ygr9NPPl5kgV4bmZHsAZwNAXjVK98rLxspVZQF1Q1uaeleJNXcr/ugupJ8yKF
KgLp1RiotpILJ675n+LEeEA/95iE2YVp5ls1yS9SX9miHyR7gogPAMXHj0d4EXDya4YXp5wh1r2p
d3K7FwcKYLKW7uoOZW/RqRx6iljYQyA3cAdAk4W2Ueykz2RXZ8uEtx/Ea5NCBcdG9dkKCn8VYgKy
xmgLwlBD/47z064GCuePf+vctn7rFHrh0706kbu88ctOaUEJlP6iSW9wflNw41WV5JCn7WU8YiSD
kk5O4WOpQuDKWrxpDUiHJkw6jbpG3iH7OA3YCuXB9KMata+EO91EQXHIs3pblp2Tm6JTG+q2mpRN
ooKGe94+kmd3zHgT508jeRqlp48OZLkbsOqDXNVXXpq5gnyd6GDHFdLuG614GmRj7evsXkHifvz2
786U/Hs94k1jQp+k4wwWLMgmZaHflhErApgl3GGJbTieCRaQi8Pk5LqJ8QQbuDBZG3qC03MoVP4W
a0TI22lGcJYILoCOIHUl5JEzlxJSzThM537sO5evpc+pMOIr7XPG7OmXabKT472/C/VoPIIuG/fE
hParfP7mALoNB2oQEfZWfgHLy7+psxA6ZKAF4ZUZRu1tn5ozP0StjlaXyY6Z5YBtvZISaQvLTK/P
lDgv4qq3NvlFFTAOfh4KmpXva01sVvByQjtuYn0b16G07kjbcZWgaNyK6nk1qnm/6tIM1+1WA5P0
y4toCm+M0rvUpum5GKjWCo1SmtwDAg9aXXU60dPsEEmoo6TgUUliJDj5yqIty3jnFgYeYyVOFE4t
hY+t5V/RP/UJ05DVbSbENDllxOml0Mm0evgXpZTKhAiM5Ac2DYbRY3SjedSBcyHp1QkOiXG97cbk
0ayCq7CXNoWapEds31i+/gl409WHKRdsXwG/U9C203yIY7fq5jpfzIZN3ekPTdxQYhs5wQwmMyQn
Se8avams/9uKXgY1S2Wst9xoi70nNAxVwfWiruk72n0Ku75r4EH5PqnU0LEmtxGKyZGGunDBn3s3
V2rNpWH1EI/Vfahq9xjCk4wW0AP3Y32ngpWtkEtKZ06iF37lG6vjhZ/6au/J+yJTjahICMo2H4Ku
eWoGxl0TxXu10p5z4tsw6X9AbfGAaOmSbMBmk+QVWyKWJsTRSAFBNeFVnUrPYxTefDyA792Ylk56
CntrMMDI3EelFF5KYyTO9ZLc3HpKtg0Evb+HR1qu5GLUSFECKg+jrN8mpbCv1DwwNuwpWmFPIEhH
35vCTdV658IC3x2wRekgd6PR1I1YcKVFUSAqpWVrUOs2SqJrCHfkYRdnuLQK+mWDwpKMavI+cAgT
QTC57Q3JoF4GbS6uhb6VwRagkBYswjNHyUIC9/ext/S8kVD9m0UrdftMjXdlXNlyQa8zp11ft5+r
Lkf1Bg6bqWsAaCeVguszM/ZOBawujttUTkVJTsZ+74XSpom9jZjOmFhoHgLPnI3iNrWF04JmrOIB
jnLkfaprbyOHqE+VTDMhhg+HSeFIC5ozWoQXO7q3VvbiIsrka30pScPe6LpPSoTroNJASM3j4cqL
sO6Ia3AVLc6+p4JxyNgplCC/VcECaO9Nmqs0QuSOkv81R63JZSh61k3hjEXRwlnp1zT988wTixby
6L4NSKUF0/GfPIrlH9IoWXumqd7S2pLwt1XWYdgdYEteNQBtMVfjChdrp6MFuu3MrliPXRuiZGn6
68bXw5UiJTdap7iTHj0aBve7TBzdrGzO0YJ/Z079+uGLa6yXCJphNWa7l8ruk9ZYJgyUAVKygEVK
lT5KcfPU+5wPMJz2cISe0dumnCUq7u9tAOFeONb0dWEuG8ran1j3DILsZAPgEgyeM0feSxDtW1O/
OPL0QpjIG9LavSz1KZnT0VEqh9gJxeybQmuDgtS/rK2e9B40uWp+IeUcdiiS+GEpv65UtDsILY9t
6T0YFcVY26+EQm42Lx/Lv+oC/P/ha/4fSMXU+cj+11/Y+j/Q/1Wehln49fk17D//iZ9MTF36A2Yy
GP7shCyB1LO4fjIx+VdA7jAqMX7GflqZfRf/wv0B9zEfJGiCngB/hv34Jw8T2H/+n8GDwrvMQgn4
r2iYC7MjpLgEcUIYtGYVDY2ipaWKPnbmqI49RvP3/o22lrbhRgSddSQ3Xlsr6wy8vzhf/nwcDQvs
uwySef/Rjmr7NC2EiCSH/hrZnrc3gGi2tJO3XmZL16FsN6WTejbkPydzzpltL86Pfz59sZ+HUost
dDfxdKdbyU7tlMfsIK4V178813d7a2DxioU3PTduZGmZ2a4qkjcB6ZSrYIel8SogYFa/onF4objF
Rj9TU7BQXt2xXl7MIrUc1SvYC3qrxalg6pUFf4FMktCHy0L4hNF/ys0zx+A8Or/2nX8+ZDF6YuVj
dTzykLz8GpqjQxvxzAFPhsobz6AVBavRQkKEUP33a1OkioI8msxQ5yd73Ep2ZanYXRFvW5ol1cxx
R8FJ8bsuCJz0Bfzcyk/S9FAaBVDeLu5vPFgvBWQWwfgWB0D6OWkXwXdZvMqqChpVPQduwCwlThN6
fy01XxXVf2zV8rOl6a6Y7VvpIBehXRapnUjej6ElsaNuUEynF3SOP+lF5aDPu1Wtgvtz5SQhiJE8
4MibH4vhS5A9R8q3pmn3jTFeSbTIelW68sJ+HSbpTi0GUrznZsQl3ax1EBXbiS26L5516agV13FS
Etxzh/HOKqmfcHqdnjGNk+Qvk84VgYJQqy4xJqCLdC/oT5OUnWjn7Vu5gqenrMF+PnM/21ggJuRz
2KHxWevUnRScNPW7UV2O7UWc3/hzk4A2hzRoK7+j85NGx8lPVm2yiUlIblUCVKJvbfkdqw47NmkL
xZbjpbITpU/azBqubo1mH6MqTTTJMQQYUtmXIbLcLobhpfHfQxSp9HuxpRNUYTKakXELb7YcPhfy
VRDUjugZtJLugon2hCgDB5GAiehwHA0CRqWHJJDuW1H9KmbFSmp85BbegwXjpNXLxIZeeqjL0hU9
81KKRAc6BEZsneMXsl0Ut2ptwac5RtFdUnCnBnffjFpwg7n/ZpZKjwOPBKT2UzgiPXRmRbbxxVzV
PvV+s68TfyWgxhcE6XqOPuks6RR1UGn9+yLGKRUforiS9ya1IBldq8FQoLlx4GOQq0YPI+GKaj9u
2rF2JmRMKd5/VELjFRdkgtN67IxwnfmBtS5EMnNVkiidxZZdcV/LITLAx9mE1pe4vwsrt8kSJ0zE
3Wx9ZIiEbMiC43e1W0xzAAjX3bxG6OU7zRjb3XCVZZd1uO2rgwiOpnmPGE/alQYv1cRaAM+8LpKY
1E9C+BhOV55yO0bFkQifVQUgGtMK60ucC9JyHfF7WqzdBBNL+G9mIM8WH04ua0fZBzGcQnyWhEuB
i16EECkXHSmhmSZ+k1IDwpN8M6dWFm23NrpyZWCy00BJbsrrTtnJ4W0+Cnupvyp9qvUROWN8kZr6
J4z97EJPd/EoQhlh1ITa0bLPaCfXeUmQtnmL7nGbxLuMichUokDLQ6MYKzH50hT1XYJRvcnAytzY
6uprIt8kSuiE2l1u/YhrykyFIBv9KUlu6sawtenGYr8H4irn+Oc4XnP3vq6Uq0aXba9/KqjbBcnC
0q6zRSNDSArVssnWKtSZVsR53U9ZL/0qiiI0x7eKsUnTr/VL86GxfShHzHk+Xcv5SasfknQjK3cD
XEhfeKh0/jLnevTBVp4TAuQfRpit25Sf10ybtEKOLvjXpYcULjvGkk+CVHUnS/HWVBQUwLSOR+Eb
1z8k3oWdY9SgonKpL7HfxmFur9dPY/19jBuo9AjvhwgtkwkRD9YYXClT0O1EIQZAnkHN1hlH0ZlE
b6XJuym5hJdk40DmSk1J3R67USFdiBiKVIn8HT7mvlT9mxDKu6LNA8tH1Fbss4SFhJEDwAHqwiIT
PpfjsQKasoZ7YRg2vnIS6/uuuzdpWDZAtjrCbH2caNMMhDP5az17lrpnv/k0ZVeeB8EvvJFV+u/+
DxNg09dMohoedHGGD2ZF7CHE0EYhQLR5QPXrZkRXq5NsZwpuXJJ3FLsEeOy+tcKNnCWAaldTsfWL
u5HBqviNc3s703ZN67l1Rxy74bkwd3b6gEyZxq5/9JSeBWDYpf8DAxV3KAOHg3YvM4pdQGSEsItY
nJnwME3Xk1GDoQYO2IcrkskqD80hl9Euxt0WwM/BDsXBdIl8u4caAhMcaU6Nm3raiPFTDj09rLjp
lPCMJhIWI7WaL0pbpdwopr/3a5K7tCPeGLbv3ZudRKrAHDkJ5bz3TiESjBh4zUd1EBTy1oOTAWvB
wXzHlRjoKtvVrAFBoLNeVVudTBkPLzS5N1epdDsT130k0v5wbDG4ncw7gV8SQ9MfEPrp2Xd12Abx
9TA+tNZ9yKOH/qvsjwcvR0/v+W6UsbEpBEKbkT2C02fjrcjpp5e7Pr1CwYvvq7DucmNlVpdaae2H
zHPM3NoKRUrLX3QJMCCZNXZ7/BlZfoS/c0fkUAvYJbLqRvG+WBCrCtICZVliG/8aB4jKCKMWh4cY
BLmPNrJYXVvNg1V+60Z6mbWx1blPWjRsKjF50HmSk8HkRzXucsKkkSsIFbfh3gs2GvRHqU6ux4na
z5DXeYouD2ID0l8nsu4T7xTQrlB86HA5/rV11zhVUO7FANVMRkXa6NJWTts9Its97TjyN9DP5sGq
msdPs2z27zUTmtuJGGwja7Q9U9roffojGFsXBOpOK1LYIukmiUTRbpO72HdJ9XzQK+NriehQ7qwV
vr57LQo2onHM4vayl7OUlqaxYUW5eigzkt6JBiL7YO52xOeO1WM5XOhZfBG1456dm7eBhSJwrFVW
dejU28jgY1K/iFa7mbR802VfKkvEye/TqA2uFJduKEk7MaQMthAgBtDTLdOW+8EODOlThIkORqAb
cSg/WWF+DE3/Rxhx4vqZ5fpZf4lIZys2pBKjM7FpiPNrMZvs028+OHpESHlX+ewpCpRbzm4vE46D
H8HqLx4H2IccPVNhKwOlW1uoF40WbEV4zCzf6lrt1LsOl2pLvptF2a0QXNMtemw7EqOjstuq2bQV
xeKRkmVfyYZjBTFUIctGcnGQWacJiqcGovAqVQWgKEo+xvnQx9bdBIRqNyL3+NQ/TdNntWWCwUCu
vUllXRb1J4Shl6o07uImPTJDFx0MSjgiEKDRbtxiRPq9k4ibLsdroc9PKdlYFeb0k6R+N1vjBi6f
bWpoA5q93whO64V4MltPjVbdZklzreGTYvi4tsTqthGjS5nwiqL76jUAezjehZFy08jRg9Wq6Nyn
4gwh5p8V/ItzpqIi4sMgx1hU12NSW6GlRNWKqs8hDM7GxufV1ffqz9vAa9Hbot8xXxJ+f8SCadSx
sMoCiG6FQ+yVdjlffIIrTJFuvZXljJ8nN/5qHMW1vBK3njP+iT38JhV9/fQ3rpezOxmZUviQAM2Z
8/XiFe5LECf+wEZFxOoOfNkenWEFQHYI98EqOUz7wU228cq/NJ2P33rRcf3zrV8/dwGfCmo3SbHG
c7lX7OC6utJ22HZ2v1bX1XW4OnuR/ec16ff3XEzkzDFUDJPndeth1e3KTXqUr7o9buTreK2fdDdc
n3vmS7rI79c/nom5H7mXEjfM5YU2DhoracxufsfejQ/BJvuUf+k+F7t2Y+6SS7beA632/ITEbU09
6cKlqNcACU5zMldExNv5VeMIK/WGzyk/hyvMCN0HP05ZYGNVXMRap/PjqJyLneoOh+BL+1lcQ8px
z3kPvfUV4eho4HmEuwWf0e+LrKw8Q0feRgCmx8FEDs+Z7u4b0AEjPUe8zAEYpGctGCNwt2n5qDxA
2PYuIXC3ASZv4S7Ylpf+qj1z514gyT/X7q+nvXB7Xn0z9F4moVPGeV5FwBgi6sunfBMeO4fSg/vU
arin5e70XxBcDGfjhebB+sfEvXr6PLGvnt5GWYfFGu/qc19Y4dKlOtmaTjRNxI22MZ7QCdnJvtuE
6/rcmpnh6H8+GswEK2lmchmY6+elgqWPOH9E5n7aYbLgtOv4igsJy/Tc57OgK/01zL+eNv+aVy86
DSnFYcnTemcMnPyH5G9EN3Q5nR6CH9o157QT7IOTcA3gcBfZwAxnf8ObCxe88a8XXqBE/jSqiZjw
E0wyP4X2k0mi1ZmN8K3vkJAmA/U4PomEvv3+lpbYKJKBvm8l7pGv7AcbX2HbtPtdtTn3Gb65cInv
1ue4FiTWL+zPVyNqjtgMeaI2PwvPQ8e8Vtbahfbgu5ar2vHORF1sM5kb4yo5s98viKV/TiaAG+kw
2CLgt7J4zRAXjV7N1GpVuvUPE5qPnayGLXfwZ6CHK23dbvKNt27c9Eq9qO6Dg56sua1cR0+m+x8G
HPGNpjHqbPpLwCwNc8FK67lofoIituuP1UN0jxrXEbf/AdIkDG0e69l2CZb6cuNDUZWMXoCa1+6g
CtvIlFz44rax4cbRbH7Sd/9VJ+H/TT3BDHu+31BwgjB7ft1NmP/znxoCRf1jziRgteMnjNUhR8Of
zQRD+YNzmVnBbBa8WZl7lT97CXhB8M9IaePQxkFsXsx/9RLMP9CcS7QRTHoPf3U4fpZ5f5pwvO3m
MNc3v7bSPxtncCKXHJ8o1oswL4vhorRg2IMO6JGwqdEDYpe9fjUGPx/5urabC8e3HrHYN5WCxKCS
JNpjY8APQr/md9VThiwnCiHJV2NV29zHGM+/B/xfPGxxGsVxJme6OgjHJMkKJwRVjKT6tlLBdtAk
XBSjddm250JYf9+Wfw3eomaZsl5DyK7yME2/9U2sNKzy5uP3eGdellwNs2ox0/XpSwq++TklpsMe
9PwK38D7rDjXFnhnYpYcCxONFslFnnAc1azcDBBvVpmizVoxK71hrTSr0IJyAxcosD9+q/eeuNh/
jMkbyYec/JPW0uofaUHogeQoMmQ8nB+/l9GIZP/zx896bwTnf/7qcCmGBHkqGupTk8YT3gON4egt
3gyhAIXOi7X+TEP/vefwcb5+juLp2hQoenCaFOrqJCdoKNE2PYWW2gr/8V3mBfjqXXAz7g3NE8KT
GbZr5LYugrzHjNWhe9Lmvw3X4kD08Q1q/MbwjrFfXCHHPgha6Ko61/3ubBLkXP6+sRMs89ICkPCh
GkERfKVu1/UcBg6OprkJWksX/N6sQfGG1BOJ+wF2/fjF5nl466GLHSGqSowiuoiHxiGI+Zhd4d00
EgQqnvlU39kF1MUuoE5VgjMCb2VOY/gAhytdUcF5Z2Qav5fZf+8xyuIqEUxD4FtBIBxbKX4Y/ODC
7IttXmSu2pg3QlGduf6/M0pLQ/80NLs+DkbrSCDqmjTX2C4i6oQuTc7RSd/5Tpa1h9zCl/IS2ToG
NBa4fZXkshqdLeOBTla3dabAe2+4Fl89Uc2z1a1gHtVIdYjF0+1GlTfKmMGTDa70ITkXb//eg5af
Pe46Umt05tGTA11fdWLTX5AQ1TyiOFbWpZrjmesl/y5G4tcqWGwATSYEQgqwfdT7WMLWJ8FAwimt
IAzstlPUbx9/Ku+902IPiCdFj8ugot+IKqhS8D6I8w0A3O1g0dKTz0UJvrMNvPjtvtrN8rScoGXx
GO7JayPWttgO3Cix8HWq9M99ad0HdXbQx/QMq+m9t1psAEM7yfrQ5dzMdHlbKGiM6/HgZylivsCr
V/TY7j8evve+ocVGoGd+0vsCrv1xEqAAvCnwmqPndmYfe+f7WaI3o55JhMro/klPzD20dTJlBvko
RfnBN5vVf3qDWeD6+pzx8cAoVVK3jzV+fBuECOnB8gPrIuzMcvfxI96Uq1JxyvM0vZr9tteDWIXH
fkJRQXxHXyE9L9cCjIDS6Dajh9yzFJNVrHTNqlJS1+8RIHBVHEFpgz05cWdm651te+llGcd64stt
5p9kkn8RwtaYDzQ0XD5+zXcqneXVNu/g8ReiKRy7dPqRCfmVEknfEk1bp1N/GUjVtTL1/3HS5hd8
NaBGE+KCMLbCkYAB14zRRJoJZgx05z9+lXeWtbzYFdIkt9h0ZOr3im5cF/vrYrZDCIYzE7GAA/7e
3F6Al1cvYPpNbIqJJRyDoF0lwy4UpINfk9aGlkARU7iRNeY19KykC/R6uzQMb7O23nsd2ytMKyxq
q8QxpmITZvrVx+/83se22DOwOyqifBIpv6vh8+B7JcR6hL8kKBWrxujVM7Xje0O72DG0qlU8jaVy
UjJ5nZYdkcxmdzeVvfvxaywAyb+H9oWJ+Gpo1ZQ+eSf3OHe1zWWa5p/9RlsTlfmElS0SvyKnt9u6
VVLpq8hv4Ve3V7pm3f7Hpy+2k0bBGQWpOSV4PKBVyvajYdxnUUzPWD80fnpVxf0pCQYw3/x7GCfH
tjX/26b/0md49eKWkuJv3BcheR5fGu3bGH6RpaPUmKvmXIzLexvZC0v81SPMwo+yPOQRkuV/sWgT
yVa/IwOFxnEYX5VCchB9mXxNrb3pOvr/VlvjnTY+hQYWfFqy/XiQ39lopHlpvfoVgtSGQYX5xgkf
mG2XH1UU/VOCpA9AZ3iCIfHxYxYMvF8rabHLFB08cV0SglNpeoYro4B0JeJ61qmfBfsYUabtW2J5
VSUWhnFGFrm6URWrtiurzce/4J1P8qWD89uLMp0491E1iGGB7k8tbasa3KbIYltSojPH03vDKf8+
nNg+YfcMfeM0aLhKa/1jQaldtGFuR0Z/32jCwTCbnw6p73a93jmCXsb61StZbW8MvcTDwJNS22/k
ByUoz8ip36l6lk2BqE+FISYp6uTr0g/60FewHDZaKEsOloVPWJT/t9Nn2eqQSMSq0oHjvGmyO3Fs
H6Bc3HSq9vnjWX9nh8Qi47flbUoYMqZi558yy4K8EJ66EPMIWbj5+H//pqSDakRcVCOan5W63/j+
qcvNI/lXGzGPLrpuIDAvccze20VVd1kZppsLOFPUxo+6Hu6ESDni8bVDwneIitE4c9C+s/bEeeW/
Wg6mkFs6Fuv+SQGHi0R15832w7z0rVFmW/w6N3gFn7lWvjeui20jh3tvRViTHL3CuJCiei333qbM
pk8fj+t7r7LYLSyrj6qAVKhjr4R4LJVorWD81BhWqY23j710k03qufiY995lUaBIFR2wvOfuGsc+
HmOV722ntNTWInSRMwf1O1/q0sZ7mjw5V7CvOk5BhdlakfjHAr+3M/KFd7Y2cVFt4KkRj9FUWMe2
CLeeoX7J8SKZxPqEifqZCXlvjBaVhhDluEV2lXUMs2ytSCU5snFg9x1+Bx/P+MvG8k+chZSb31dv
ZBV4QXgDLyFYX+FOIxWpv+aefzS08SKrU3cYR48oG6Nywp5sg48f+/Y2948AH5k7UFg1unUsEutk
+aGblP+bsy/bkRUHtv0iJDPYwGuOlZVJzVV7eEF7aiaDATMYvv6ubN2jU9tdBp166lZpC6eHCIcj
VqwFerXGix+uNpNJ93F5nI8PALiX/56d78Q92NKtMEp69dRa5CsAVJ8yRaTy//60sjjowfsAb/ui
frge5Y1V2g9gi13xcaaffj0S791KEgalVSOzN4Fd4+TmItsPleVulxfm47Pr60T8o5pAIZzOcZTi
hVAgNI+hlAHIs7iNFVvZZNMYmoHPOa8y9PnHkd83hyrJgV+fv6L5Nqpwfj85D+fvVZpwJoPZtuJI
hMm8JWQm6DkHhSEBfxo61fL955ZLM3VkpKaWgCc7YgRM96QFxixjkB7PkGV/sJi0pk+umWbwE83m
aeB9HA1F4IdA8ZZxDwQX6Hf3tbDGb5BBHKvD8qQ+di5+oJm+iyb1AhTZOAPEL4oNIQDtb3hWzsUG
3LByXNki0zBaLBAz2+9Z7SJF7eaFex4aEjAg1us4vfUKCM2teGODS0F7zl/2AnOxQLQFV4m0brGx
fERM2YAMQZIcWmDu/YmtvFFM89EMPy1t0s5AdEWlMzz7eEA0vYoacPgt78rHdzDqNX/PY0CFH22n
XRhBDPymhtaUAm1HbaldwodtJoObAQ36y0OZlky77lnuSBetGGEknek2HxQwtyQCvBvA1vjYW9bv
5WFMd0ygOYKgRQNQ2jZBJNFosHWvostgoXK3WZg1N37TgGSxZPEuAUj5mIBi5dVNLf9leXDTcmoO
oiEyb+UEZUSAmpMtQsLbBsVE4IimDRhlD1lKjjNZ86qG5xaQSn9vXpyXMyj0yyByVHbfIA02dNAM
rtFkbXuvdosOgrxEm8S1y2DYUis7Lk/S4GkDzWtIBWGIUBaY5CB+5rHDNuAF2POpPShiPSyPYVhI
X/MWadZIAXbrIArsmkGQwz+F7oS1c26vJjaH8ob1a+toOJi69IXnxqUSqG3BZYAeV/lfnTl5vprc
nI93aSnfPjclzWWUXsHBOo+zMRD+O24ZZJDQPxvY/FI0408q8mNTVytb9GGTLpQLfc1t9CChhVA8
bttkYC24edBJC7mI+lSKAuOl4/zks+zLEE/pCxnAZFrNoQJbjO/vVW2hDclCLwobcrFL4rEAsRik
5q0KZdgYpHjHNG7nwxgolH4qAHMEusU2HTg/z+AR8lYck2lTNMc0F01fxkHOIujmFDua2lA4EL/L
qjsAMA18f/m0vCuGwMfXvFLRgwTQ6xmNCghYRyDCzp8IRA8+VTHzdV7OXHastoPZiaoUvtSu0d4x
+lx+UeUw/FyegOGC8DWX4ztF1jmxA+Wrrv4DbZf7eBD3qpHfPvd5zcckM0UkUlEnSlVqgY4flNg8
GOgGQgjqc2Gzzk3ZARINmrnMiVTl2dsUjGrnKgSX6fIEDOlNX+ecdFRFaZPFoFNgUMEKBAO3fbGD
5MXJ69ydapwtdEkO8yC+TIN/mBS/ZeAU3iyPfvVXHzx4mBaO1H1B0Z6XogbjhWhxgVh2U88/GM0y
UM+GKNH0vx2l0MtIbpYHNDhnpnkZHqejn3u1E9Vd/K1AE1LRgpitkcEWvWj/LI9hOHK6QmmbiSBE
tGNHIynHb8TpQGwJLd7vlRcMK2GPwSyZZv4tFNdaXM5OlBGyQ+8DiKZwLlZ8i+n3azaPHjvIIdSu
jTq294B78pwS63UO1+4T02/XApCqAfx+8lo7CgjeaaVCt2her8Sdpm9r1i5QnC7wMrfhrugflN2e
SuEdlnfV9GnN0p1hzOOkGZEBB8pn3/XVeEz6jq9Ef0Yz1KKGPiBSjbNLoyaR9RahIGi+wG6CkNO/
Mqn74kWM6TPaxrdX5x7T/MAV2pyW52bYcZ2dD6gVexrmjkZD1d6W6MbAM/o+gZzA8ucNRqdz6CHN
1/Ukn2jEXpMpk1eBBiB7gvKRItu/PIRp/XS+OxEXBDwgJY3GIUBNtAFDxSHnAqz6c/EnzoV8TsOc
bqZQthunB/1hHQ7jAcUjaClCUH2NI9NwL9PrErxLFHDk66giHNsIrJRgbUQqNNF2bh9dAzKgwFaS
aYakK1Su/h5oqoZW2EWFgVy0oKa8uJll9ZokaBeDpB8EAvgxq6dt2/cMzUbySIHYAgzhYPvDeWhh
GDJEC5W1coAMxkGvf383bUBRQI+Ytg5i3inDW8/6A6aalWDNdHo0fyG6MSNxUrlRO1enCmwiYI1H
2A5GD4vwz/kNqvkNt52DkoyNF7nZCJ7Oybll1bwSq5t+v+Y4hsGZAdkSHjI7/BHEm/vQyX6LCkSK
qOytrL+hkOZTzX3QALyO1Bq8aPJFvbkiQ6tcPNt1NkJ6AhfopPbVjUOKCarQgL679sPkDG8jOAa6
mL4t26DhMtfxllDY7WQN5aoIYjwHwlCKLIFLTfl89AbxdU5mkCD21XHO0Qe3PKJhaXX0ZTgmo0um
Gk+Thj3NvfNcqx7yt0w2u5Z6z8uDGJyjzlgV+BV4SK0W7Yg5WHVHt3lAi/elKeqV821atuvk3tnO
EBLqeEntRyIVoGqzd7EFtSt4ixj9tFX1VoUE6Sax4ihNS6b5DRYGpCsD24/GlN46EKQElfixEv4T
APQryVjD4/QKwn4/oSutBQROMUQWyscC2it1Gf+DOvnT9a0NJaa7bFQrQxn8jqf5BsjiOHUcYyiW
IVEWp+U5yUt7u7zxpgSCjrUcQTHopDlDq15Xg4acgC50I/hovwzJGIPIeSI7RUu5qxI0m8s2BJej
D6o5xri/cjZMu6X5Dm9A9AsazSDyw5QeulxAQ3rK1EG1mXOUFXFWKp3GqWr+o6whkyi9PoiSdJTg
Poj5sQtT/tyj2e2WDiCmqcG/cMSvQReuO5ZHcPxMiDy9Nd5Ww07qGE3mpx2Ask4Q9aDo/u6K3n7I
8Pw+LG+lwcZ0aCbPkIee4t6P5qonByXtN3QoS3Sb2vbW6dvHvByPaVA8VHG9RudiGvIaIbwz65Y6
JZ7iox9NDkmhQ5+fskqhK/uMFMqFMhAHtBV4f1D5X56iwU25mhvJRdq2zK8ZwuoEdB2s23IyoncN
JZzlAa4//IO3mqt5DpqlQ5GCXjYKcgL6k2oAM0ryc0If1+i7RwESyRWvblo5zX/0g0DHPRj+oroJ
BdjUwZCcQt58N/seNJuI7Z3tYgR4N/H4vuIgk1ien+kEar6Ekwy8bB14PohEtzp1Jvck6Vjvlr9u
2h4twkhJPDsUSsxR5c79Uwpj+hlSNGwnFeSml4cwGbGreYukreoWjYQ0cttiW0MxC5Gud+t49hm0
lQfQM9kHcOBBF3s8NNBAu/53eWTT5DTvMVgua4rSoxGHPM0GEh/oeZ0gQl8Enz3eOnQzGzLPsfIQ
iSjLeomFEyWTcxQxWbEeU1pch23SRokpYwrvB0dua+mek4Tuy6E++8P8MlGSgFUYFMeo9HvpGqrW
FLXpOM626SACLmYaJdIiUGMcdiE0NvsquweNyJNdhoeBNceOt7ups357KAhDYeg3JN7AcB6uHEzD
FaNjOPtw5tc0P40kK8imTkG/1Kbl92v82yEJtHxAtN70/4E++TqWE6A4x+nAoxtlpcdO4dRU0AAt
FSTGWXaWuYO+0xxlFeWDx5bP/rgn1gjFBiW/yT6cTugD64C5Q59D4HnlI/iC6U3lr/pqQ8Tyb5r4
na/OEpuUee6xCKjMbo/3/U3YlfeT5x/cxhdbL+5OIL9dCStMg+l+xklbqFj4SN2q3H/uW3eCsPks
u40KenIicfG7hg7gHuzByVqazXi6Ne8DzblUBWPjR0Pin70s/yftg62Tj4/CZk++cqHt6L6yfvjd
qPr3ypZfvc4H98W/8vPvFrWti7EhYegBLuE9u974e+zigztbx7xit6mVRg0eJbOfPTf9dGeF/zfl
4f89aZov8khBbFpaXsS6GQxfPdgoRPonaCF0F5P2F5QZV/bRcF/ouFDLQd3RoimNOqtMD5Bb5Tdh
W/x/PSkjrs3gUv8F+r5bPaiE2G7L8XUnEK/OxO8Ce+g2g71WbjF9XwtPAHiMbdCs4D7CDvEBWJli
/Kevqu/Lu2/6vBaNzI2ftKDh9NCpYv92M36x/PkXqsxPy583rf112Her01OKygETNIKu1582z78V
Dn1e/rTpl1+HfP9pL26CbCrmM6sHdnSrhER4V/ND4oji4XNDaB6gdive5hAIPgMG6d/PRFlk2+YO
cn1QCPHW+rRNE9FsnoFw1m59Dy882nwrcnBH0e7VCpzP3fn/BiHv1gm5bM6mqgYoeUSxGiZX0E0B
9v1/WpykFRMz3E3/urN3Y0AyBJx+HnfPaLYHg1p4bOf4q0PZTVw2j8t7YXKNOviS8ArkujHi8sIu
fnRBg8J7M7xkvXXTgAdJsfoma4PTAJFmGyJIy4Ma5qUjMpuZsimcBucsJ6EOSGKIu7Qr/Z0jVbol
ChNcHsdwBHRkplBFoIIsZudZ+vd1lwG9IujOq5JPfl+z8rwGRUollHNu2up5lOQ7ofSbz/1vyz/f
tEyaledhbKcsKXyc4OEFjMePofDvWruNkGGoV4Jmw21MNHMnZRcEdUnpeVDtK+H2sQibex6kP9DM
+T0sEGJwoIB2yxMyHjbN8n1UVKAYlbCzzac7d5wixLU70jffpcef7c6D+g64wcbpzH2ykkIwnQHN
DbTUyrn0bfc8Uv9bzeytiKcLrbrP+TIdd9mVGWkbBnny1h2bQz8Kby8FuxnjeiXTbXh2Eu0+t+ck
YKyCfaLXCa3uflBA52e6s1Vj7aYZtIHO9KkkMNKVf3t+NsZWEMbddKZJ7Z1HXkB+LoXMyPLef3yY
kWf7++tEKC+epnI+D7NzsieQhSkOZTUfUk0bcE/2K5H2x8v1H16eAXI89owE9hkJ+Iimzc82s8Dm
NuxlT97Qj/hzeTYfX8BMB1zmpK/TigJBZlls7ylyz4Zsrcv14xMLece/VwrhYVy5gjlnyL9OV37O
s+8ho5u7/cqRMv14zeYdax7LlLe4Ga3xZwGOXenOb8vrYtplzcCD0S2A9+jUORkVKHqDX86sfvdW
C+G6cJW06Pqx/0bWULX6e4Ggjee5LHCdc0CT24B4CB7i27ndW2B13jg2Cmwc1G6M3Icuj1qIwVcW
9AkCJldgG6ZJankGvN5ghQ1jZ96HL9eonqDbygvB09oE/XZ5IU2HQDP7sgdR+ByHMHvl3ZABdJBT
GSXzWieM4QjocEsoMvkF2Pv8s526D5DofqaTv2Lohl9+VU19H0BW2czmPvGdcxePt33ZRHIE/Vfm
fV1eGNMv1wL31BdW7YkZ8QpE1cEN6PyTcm/lrjB9+7rh7+KthLuQkZa9c+7VcLa78ebqYJd/tmlV
dKNmQckVop0zhdIxyGQtcgsAk9xnSvU3nxtCM+vSm1Vjg3XyXJS3vHGfWmgDuYP4XLc67OvvxQkR
1g4QDJ3PHTkUE78AAnAAFfBmIj/txPuzPAeD+w40046dMplG9ExdhGz2lfBORVy9hQR64BZE2Ld+
73+O0+E/nPckbLIW4ggjpDH9XQeZu0Nfs98Q714rn5gOk2bBc8Y4mHomdZny8FlN1rFh3Qr8xXCY
dPgjaMXnAjAVfLovoZ/ZhfdhPd1Xlf20vAum72smPPO+gJoWvp/VAGMkRBSXvqjReggx+ZXDeg0q
PvDhOgtlnBYN0sESlK6hJU9N4kDx3UF/fV9sCwgaTRYpwdnOHsD0sLJoBq+tYx4tYnGo6pDxMife
fJ4ZODuDEW24NmPykVkAeC4v3nWRPpqZZumWGwNOUaXqYjcd9IKT7r6Y6/s8nn5mVn3IZoIa3dp1
a9oozeS9VgouKMZyoae4QR/aVkz2T9dfixQM5qgDFIfGDeO67IdLP9P7vCL3YqysTVgkL4Ev7mXV
7ZfXzDQPzexLEtoB1NiHCwuqXZu191UBjUvUjJY/b5qGdmFnbjC4cWFNZ9kGt4VXin3WJ+zIuP0K
bW1/WzWpvXLKTLuvWT3K/6FIG4nYpENaQGRZZIXu0bWaH450bnLBozxZo1owPKeYjl1MxlbkM7ec
s2jHdiOZuy2G7jnrOKhuw/q5lRka2ECA7PY7afGV822wIx2zOCOlGKOYqM4897svAFSSB4k67ZdU
1Xa5lVPZOit3psGD6mBFSI8XgOKp6uJNrrzUdiHPxC7pw/KhMH1du+yLtKBNo7zqwomCskA6e0eQ
yRQreRXTKmlewI/DsAKXj7iEfnJBC3XbK+i3xTdwQys2Y/r9mu1zdI81NRq/LjmY25+hV8Fv6kSt
pZ4M/plpt71H0O3HRVJfJK8OjhV/twl5ddvhaQzdR2uQ0VjZYOoX8cpuGDwA0zxAPc5F79VjfUnx
Bt349YQuPOu7O0zflnfb9H3NBTi0nHOopnAIeFi/msqHdBM2pkbRZyVgN22HZvgsIXOTQQEQmd7e
vekl3fF4Dg/Lv97gwHSAIhM8qEWf4+N9+ce184cJpKXAaWVnzsCzhGzJJ6ehYxWrwYO2IU2rS1am
kBFAv59kN9RmSb1ybA2GoQMV6ZSFDqRGywtJvWTTC3bKRx8qnfG3gBRrEF7Temm2HU8zsgDgxLw0
dgsNifjgWerg0OZkzwKdPvbX5W0xHCodhJg6fj7ZgF5epGXt4zz8SkGrPczpr+XP/1u4/iCU0GGF
fhECF2J32IzU2fAgga7HYeIpJD++DqG78QoIi74RifPsbOO8PdoAFIvsWGd0SwqwFZJqz6Ff26lT
m45beCEX5MwMSgz4Rx4U4zv1A/9nJfltUD7NzcErVhbGAM9kOickgYBp3mQ4RjM0oa9f5scc1MEF
pCEhYbqlJbq63xw3P4L8/5ihupyDsr/FNLiYNmR6W15AAyqW6bjGQdVpyXxZXSx1RwgER0DmqMZ/
51/SNy9U+7F6dJk4OMkAKcM1PIAhCNClVFXdBmGuiupS9QKVk5q/hXaegJZ77vLujxhbr/heuGLe
ASc2rfgfk13p/gd0Np1Xk/aiqAT3HYlAf3fJxXSfps1KUcswLR3gODdeNSknaS9xiUq9qm966u1I
I48uhnIJj2hbr8zG4E11ZKMqRNszoLEvksgHsDb/soNh5WY2ffrqM9498qsmB2VMV0J02E8jKx/u
m0J9LjTyNLfTNz1eZgE+Tdr8UiWgALbrLZo4vqHU/GXlSF8vrA98wpUW9v3PHxqvU85kYWWs4IF7
zm3L5KGxJBDN0AN2wf/T2QTUD9bdTKFN62fD5/I6OqyRg1294WkuL1Asuoywbjw8Z7xAIZa0PDVD
yKGDGbk3NUMVJxLcGT6BmhLINqX3ZMfhQ0YgNOyXB0SEw4Zbn2vIZzq+0QoH4kGtQ16aaoAeLMRh
rXRttUy2osUbje+VwInh2yE0Z2xZXHDxnWUpX/EMOYUjg1zPGnuo4RbSySMdj7KBz0pCAARSWaom
N4kPEb0ktlfQkQaL0bGJk6rKpB2w8yHgCgfbLa2bNnG6lceZAbYFMcO/T3RP47QGJry9iAGa8LkF
+veSP9rD2G/EHODqKM52z8dta3mQsgybEd1lkOJaPnSGxdMpJecZOhU5p4hz2/Q7CNcgtUbUC95w
n/M2OixR5YjdaGLVl36yn5JK3XRonF/+6QaPrwMSYxDFDolymstYd5vMrXaUXnycMly3ywOY9v36
93eeUqBdw+3DeIo8u0UjdkeajB8TUYF6ZXkA0wzcvwcYh1I4ksP9Wk4P8NPMDymgU9te9MBOr/VP
mGahvSyI1YINFuLEUeOIqFGd2ClPdiv3lMFn6ZDDyU2zUqSlioKrzipT+RvlVrOP7QY15zEqQAy0
yUYI1tBmDblievXrMhfcAVuGnIMx6lj5GrRiX7n9pWvch7Ia0BSisiNIir9QIFN3wNetEU0ZZqoD
EFFF9UQFadwIeAexC7LkNM3N3pNQzmQA+BLIfW6LUH7Ng7WEncGF6pBEAcQoyaTikUtS6NFXJfki
VODtfL+FTigDGRDQaf0bn+x8t3weDc8GHY8Yqt4j3EHnBkvAM2ONiLod2d7WjfM6Wv03wvIVj2oa
SAsUnNwB7WqA6lQSsnyTBCBT6NKvVQvpRBbHz4Wdfe5ZreMOk9hRueQTj6ymuBCBvhA/Obl2shLw
GLynDhwsnUaC+xTRfBhagJVfBSX4U0mSlWUymK5OG+m7XKCWG9dRFRS/gO0FnNuv1166BuejU0YS
aLKB3KmrgYmvsdfs4E/1bzfml8SJV5bH9Pu1IMAX1GlC9AhgCG/vqOYuLtOVOND0aS3cd7go89if
qyhnwXeQB6D2OK6J1BsMT0f2pQFKuJUTVlEddzeJq578ef5GreRlAstq12Q7b+SvyxZnOEA6zG9S
KIwAeFTDqwTPgDg/gVH+JwieVirdps9f7e/dDVZQEf/ruKLZYuRQSv5QlMA1q+aTaSWdwBGwMt5z
yxbRwKHDF8p6bwt4w6Cp9p9boOvM3s2grf1gyvlYR2MCxbQgg1xX7N8oZ1wBfZhW6Hq+3n2/dqUF
0VtVg3JrdPZpXSjcYpV3EGIWu89NQbvl63qCUkrmikjQLLyJm4Rv2jEWDxB4fFkewWDK/z7/302i
YGUMZOgE5srAeaGcnTMvO/fO1CErUhyXxzAYnI73S7pUCiWTPhK5Uz8IqlL0+XlrLKumbdDMeWIi
ycRctlGRDn/GmEQ8cTeCrcXYhvtGB/nxsKvV3LlAjok8uAGxL91wOO/j5LIWObg+qjDc8joZ9kLH
9l0xGF3odDIi9XAW/nSXOfm27tipaFZ5rA2xiI7rA5iaAxrZdFEwiuQAhgt/22f0HgXFkz+rU8nj
R+baz26Qfs5KdFrFsbYntP8AQNIw91RU8wVKHTvwTa/cE6Y104xculiwWXgykkX8e8zqF1p5J9eT
d2G1xpBsGkKzc69U/hBTX0Z9jube1Hsc2wld4tahG8k/n9t5zc75YGdJmmLngaKwN0Wd+49uigai
Bopx+6K1ypUTZriedCLFqWpz6vQ2pjLw6SCboto7LHVOgx14FwBz6Ibkmf0tJ+Ua27wmbPg/oHqm
o/ziwB3rwcv6KPbqTa4q3CAHCfXRRP0AUz+Pb1PxLUgfrWTc+n7U5N+5OnDQ13nuoyBvg7hLIBM1
gNfscyuteQu3KmwpfK+JJuU9x7GTgN5aglc7hLisv3bzfOwzqA4HdC07iZkDWdDSLx4n0F+Ap+97
TSD5LtM7hQO7MpmPjZnqwMApnD0kzcI6EoE3HdsJ2qQ+yGp2mdVBBXluw4PDg3lHEl+iNSUMPnUr
UZ2NsY9dUQQ1YkuFZOBuKrx/FOjfXG9YeRmalu9qiO/uJFUnXtbkDeBPRQ8l7KISW0XsYMOkb10Q
TGUXv/CaH8sHwpDopjpm0JdIl0o0S0Ueb48yyQ9NN8wbENq99q23y73GhgYPApPST3/FtDjKgn7h
1ucwtlQncJxS5dNgVE3kSgcyQ2nCUGtwwqDgGzfI43llST++JKkuuCYosBWWNeAWC/u91SVnnkBo
NVRQw11eRtNRdP7eM1cWlkq6sY3Q9fRa8PEsqvwedITgV8wPyNUfeiHOVHUruSHTfLTnQVcM4WBX
cPtFWdcbqgJyaPMMKtZwNvvlGX0ctdBQ8xS2O3E/KDGE7wT1nRsiHx0mMLPlrxsmoKMI47Bz83LI
w8scsoNi8X055ndzPq1E7wYT0pGEtjVUYeZnMJfE55vaLdk+IaP1OAT9xqVJ/NXuk5flmXx8PaJD
8++dB1YLRFlDG1zYPL24YdJulIXb3hu/5NO05rY/vrhooLmEeHBCj4cyuECgHcw8A1qh5X2Cjtsh
d+kmdd296oOfyxMyHGWduZGmZdm0swovYQ2WxmuSfuDty6z6WxWHUNOs3DdQFIybjIw3yyMajlpw
/fs7h+eGNRB1YxVegnj60qXxg+uylcKTaXe0yGKcYSeFxYKLCPrTGKTnJiuhQYA+uhGSViumYjrM
mvEHwhfEtvrwEudxfPKKcb5RSdHtRyRZV/IZpgOgGfycz0Hc9sjGKEDQtn6s5kjK0jmApxmMxiyt
NgGj7C6Ghvvn9kQzfwsK0LliM1JoeZ0e0q4LjnOd+SsrZthxHYbYgg5qmOqKQyiPHP1ueK6H+HX5
hxs2Qydd7KBdLTOrAYdKwsp+E5ZEpXt+hYgcIOfRrIWSphloZp8KMiP+LcpIOWUWoU0g3ufK/RzE
lOqIwyBzfWsCJR5CgEzcTp0Mfw5gGr+XIEZbubEMLhICjn8ZnRgHImuBRCKrcvKjQz5ir5hfHEI+
Ws9NkKBPyBrz7mV5VwznV2dDLHtegDEC+VG368FQ59e3fTHJbe7K29Gyf0EuY++raeV0GfLcVAcf
2nRCM//kADFXi68hm06tbB/KMTnSjryOtd9tRc/r6yMGCrMx/7I8R9PJ09xAF45TZiFTFA0s+VP2
086ehxtpNSt3milS8zUf0AzI/fZTjZPtjw+OFZSbXk6/s5keVQJOjHprNwdkU/c+Dfdhj/wb6Z4/
NzPNGYDWtrcTO6kA3UKtQsb5rV82t7MN8YvlAQzWpMMR62SYx6DLq6ich+eks986SxyWP206DDrq
sMvI0ISjW0aWcr9fVypv0lu3p0eaJl8COjwizXSj5vyxdNe6AQxXqA4/HMHijcaLGBy5sd+c0JxO
nkM2YOmUN9nbyoqzE/w4xN4V5VtvnMVxea6mZdTCBJSkbY5+9TKyBf+JPAak5GnifHKPNIcB2azJ
jWOBSphnvbS+k2/c0FpBCJh++PXv7yKAPMjnJA4yEblhm+1k2LunTJF5xXIMQYCOSBxl4AAzM1Zg
CMwraL7SO07ncBMX6X0XrJEXm8xTxyF6mUXDspNV1LIsOBU13u0Ol+qAuNC5nwe1RT1fHNKqGXYJ
taxziioR9CKy8DFzKXtZPgGGkjiEe/9eSSoFATfZUEVh0IGnzm+PIuDnsEV3buPYt8ARbZOuOgkx
QNlKoHWSZ3+WhzbtoeYkOq8CAUiMw1dNwjrRiRY7z+7yT+XRqI5jtLuEJYmqS3DZoR7bhDdhQc9Q
L1j5vOGI6ODFMvTdcpR2GdG6O6G5A5Ya/5Qq3EG7d21rrvfAf/E3VMcv9oDazOhRKSPSymSfDaHc
9oWKD3MeZC8g9HU2GSMtOtnjZq9GKBOCWrKFLBxjx7rtnZXL0TRTzUcMQTUzZHQRSebyT+aAsKO1
vwd5sw2HciV2/Ff+6aOZaq5CVRzduQXG4Hg87uxQnt2i+oGb6ikmeb7xSfYsPPumqYszgaciDEpV
sssPDhiYp8o+iXytb/g64ke/RHMsfRaiLyfsATBT+Z07qH3hpD/CtvuxfOYNQZQOVpR5LdsG4lRR
bPXotywugsktof0O75lfcccel4cxzUKLLKpRhqojdRWprKr3KMbyI8QD20sSV2sgQIP16sDDoRzi
FviACuq4NT33XKTHMPbSlfyLaZ0035BVM/FFXBeRyLytlbq7NPcP6ZDc2BxpEi9YGcYwCR1m2E99
HvjoW4jQliE3vBGgV5DdYXkTDIajAwstPMH7wh/zSCCfgFRmc+Fc7ehkvSb2/Ll7UGdMtLoYfVP+
mEVl5vf1Bg1/A9/lgVetNX4YTpKOM/TnUXX9bGcR4t8TFOKPUKs9dmxaKUcY9lmHGNI4n5JMdVnk
j2zbYG02XmXdQzBDbCRpzi0y6yuhjmk3NMMOoWRTxVOfRQkvd1XZuptKkGw7D161myd/raPaNCEt
f5DKhDNazOjFAbXZETRM897u3XnnK5K+iN4qbkMKcrrlE2Y6vpqZdzEPoDeWZFFFp1OJTro9Kfy1
mNQUB3taZJAkTdqhcZdHojxnU3YYe+hKhsNbMQ/HTvlvsu8O4Gg89epzMohUhxcSQP3AZROIaBRB
sbWy9Dkp29vMKSAfbV/40Ky5F8Nh0GGGFg/55JQYaFDgDPZ5e5iIswML0FuvoKKyvDsG09HBhrRL
Ud62BOrp17Y/S0o0H8aEXpjM2Yr/MkVvOqYwLzpVx0rWUZbzL5k9X3qJrPss7r2q+FF4HkTkvX3e
iP01+rHo+LY8NcPB06GG8JmQuqOhiNostjao7CLnJ9fYD02bc13Pd7F90Q61dFCajIopbgExptMm
LVEMq6q+3sl+oCspMtP+aB6h8AdWDSCpimKXH5VlA+oAUKifPi+vkcl+XM0V2Ex1MRh1kgikIPc9
754Kq3hsBX9rLfE68ObOaSdUd8Nv3rCKMTVtjOYRJjmqWpYsiWg83Ne0v4kliAqWJ2T6tuYP/J73
vlMXmE9BX2PZ3pVu9XX50wavqeMMk0omAvhS62JRO9nWgQwPZZG/UAtCpNAplbukj1dCI1Os+R90
oTX0InNC61KNdCOTW+VZW9t5QF4xd6cNH8pNZr1OzTPqrlnyMwBrVPmr8ddKkIZDpyMNa1c1dSws
6wLxjd1YypNL0fY8VSsvV9Pnrwv8znZisBvjhQq9Pz4GN+3knXx3uHW49Wt5n0xnWqcwBH1DPMik
SaLBnr4XFXhdGVqF5I96erUadwMwwbZP6+2Evy6PaMiM6KjCJq/ngeVZEqFt19rC2900VLK9dIJt
Wub/j7MrWZJT14JfRIQEYtpCTV1Dj2532xuFRwSIWUz6+pflla+eKSJ6deN2OAqQjo7OkCezicZR
8mio7RpqYWuFs6VFNByDbY1kGgLsUTXVWdQJTAJ0if+C62EleVwobppgw7ybh4D2o3XOHGf+VlNp
/7RYCz+XtEF2Ip1Tb/ASMxgYlb/yyKVvMhwDnQaaTF1vnfMs2V3trhPJo9+vceEs+AaTgdDux6RQ
tUguBSP8QflFdQTOvlx5+aX1MrIBkcKoCwe/LmtP/JjcuYSvDtjLBFXIEZjWYjqwMO0fEl07u9t2
t/BBJjDRw2R9qVQHLzHRLgqyDoXfWm9u//jCZphQRMHCIbVEY511Lk6OVkeZo+xCmpWkYOECNdWk
Z8sf6Vy5yQUdzSai5fTOav9nhjoS7dfU4BY8tolGFGA3QycZz+iqqo8w2V5GoSXfe823xOdI2cFL
sOICllbr+ve/fFrPwHflggYcs83FXY5helfo3QyxlNubsbRa5mm3py71GmGd57ncWDQ/phRiAaxR
JxWUK5fO0icYoQBTKuUTcfk5E5XCBGSoIP0j1EGVYi2VXfoM44B7xdCBAUfws4YMZFMm8Mc5Jmud
dz5NKyu19BVGAFAz0dHGcfhZTuWdNVp3OusuwbQGe1z6eeOUyyLwdMo1P0On6HnIgvtSkTN6o/Ht
fV64SUxgYu2XIu+vb1960KfKirQ/9PDE0Ty64c4HGHKLVkwWF2VAYsTUa7WtBUdighTFMKYWRKSS
S9OGbuRYxZGnYbZyNJZ+3LjuyThPGF1ESMbIfHR873cRtms6xQsn3AQidsJ31JA4uAV1L6KeWXfl
aEGlCgKGrCd7ywHT2e2dWdh4cv37Xwc8aRye6SKE6fpy1wkoWbvFFwzT/L798wsTwq5JPCgbl4Hb
EO62TvjRl4Wyo6qdRHJXtoHf7GamuuFSSWdE6bENa+/YWEVlPeiG2yIOATsBl0o9JRqTT+DO3wJh
77q7QqI9o2fnY7ou4AL57yJ0mOR1G+ZxcLmQPQ/ky4hQccVMlloNJo6ROZ2nkIsml8qnUL4YuyQu
fLfcoLjK9o6PB4XS/qHAlbwvhhmwoBoXR80x3D20Wb1S6/lzvf2jtmpCG5nElWdD8BrAUOgs8XLj
DflWAqfdk6itmmjgTxScg3Oto3D4Gjj9MWTJhvsPdvA05988vktBdHLbKJZsznA2AvjU2i4lufQt
Sg2TNbWRlZL7NmMfuuOZiWlMugQQVVqTi1sGF5Y6O4ZMHC5o5Y7/tzdjJpRxbG0wirhcg0cbc+cR
yZM+Lu1m2DW0ynYl5lnilKZehBtA3duuWNOB+bdXYCaW0UtL1YaE0osDxOamnaG0lAdvPWt+9GF2
mIM1Lsql77tec3/5BFGnha+oohdImWOen52nHAVgyz1O6fTGQ9JBnh3QhjArv9w2iH/fn6DL+u8D
BxUWns5sAlmfJrhTTvXVDYD9K+cmjTEbtmIVCwkUM/GLBc5YwEZCLl0Y9idlT9U2K+X32YZE0ZVF
oTyO+DefSVHdDdYsv4kuHR5vf+G/TR4im//9QlmFgyw1SJaTToTdJiXe5O2cIJynOK1RrFj5xKXH
GIFIoygYt6ZQX7KylFsbbarY0Y08iFL3K4+g11f+f0/CQiMSKYcwnP2J6kvqsvECfAG4ViuEb9Po
dYeAkCnWHgbcWitowO1Ug5eizb1T39vgNQXL7bzpXaQTK65koaLATOQjMtQmDbJUX0InBPtnNvBf
Qc7sO9vWxQZc05mO8jkY+ghyrmLbBq4bhSSdoNXUqG2esTQehqDaFxIkXgO4Y3Yf2m8TMhnOWok0
rDTqNfp34dkgAGS/u+BjpEbMhEyWzAvGhJb6MrjyB8TdvjWTf/exNzfCGkm0rF1b6IuVhM1usqt2
B85u/WKrMFuJBhf8mAmQLDFvVncd/KcW2SfSzw+ZnXwVk3olGDyzvHwlZGb/NlQTG0mKhEFLwdcX
4KPaLFIjpv6zolgD3S2cNRMIqapwbAPd6UvRNc5xDPsUuBGI4kW95Uwrh23pEwy3AbSVX/uDoy+o
Zw/Dpg6TidxnXm2vhX8L0QkGp/7rmBKKSWnUFQn63FAykcl0SZm/vUpFEzDQCMK6qO7y4+jzlySH
kHAGZLH1Me5EZkpXJ3YrukHinpZus2ts9rWpg3HFMyxtjxFkWMIKkWHAyJBWnhXPDpKlVWQXa4PS
C3eWiYoEx2fQhoG0L26QFK91kfjb2XL7M3PtdgdZ+9+3j+PSBpkQSZeBn98NZhsz7bKJ3bK/7wb1
SYDTB2PRn7Ky2OfQFZ2ovCsL9ZiKJo8qaj3ffvq/iz/MpG+snRZquWq0LxUGtKOEuSSqiHUsq8Tb
Eltur7YSQI7+9tMWrN0EUuKi8ues6m1cKuCiLzuHRnVAVvs1153/x8VlgiiZMzvXSQ0bHS79swDY
puEYyJ5Q2xhakDX2u7BHtqHrYZOLtcHspU+6/v2vUGomLcgbCJ6JIjuw36y/G6Y12qMFN2oCJ6EO
hNmTHhpBdUMvJeXbuROPwez+Hppg15TcXzlJS99guAirCJOsyRMHV2z5mDXe1yFTb7d3fEEwh5kw
yZ4PZY3pHH1huu8jgRlCRaw71UwHix15GeyCJPnZ5ONR0unVEgxK5uU+qNQ7z8MtIf1xpM5dHdBP
t99nwWmYItSkyGtMexYaqE0LwqphyyLWlkOM/u5aar9wpEz0ZK7AT9FA/vlSQJMIMnf+RULo0w3p
UWTzky3JFozNa+W7ha0z4ZRWSSAuBwELFEAm67t2Sv7mdd1a2rwUCprQycoNWAFs63wJdPXdCpHa
o0481HLbNvw3dvTdSvtP9ly/pKH32o7D0Znc7cztlQt+IU8xFagh2A42vmqaLnPn3AdjGweOdY85
HhHbrZVtGstqozIczzScX27bx+IXXw3nr/MMPL9jl3C+F3/oXB21upU/2tnzn8CN6RzpDMFySCaH
EYgO56gureFL6kj3BI88/QyaFDG/266RKC8Yq2f4Ft41A7FCbp9lXZ11OjxQWewTt/lQi5aZQEzi
eSnpS8c+12kPyY5+yzXbsbbY3F7KhfvTRGCq2q07t57t86C9bVFozFvuKuJFArrMt5+wdHWa8MqO
pegjhMI5uzXmnyHedkbWdSEZSOLb5GvrTc9zP8QU6kZX9enHNq9kJFzr6+3HL1mnEYA0aMEgqbDs
cxq+EFQ4r891MUWKJmdZP+suiPK1wdUFSzDxllU2AqujmH2mXJ0wqfEc2jpio9jf/pKFi8bEW9K5
8MJpmOm5m+fPuStOJWNbSZvDGCRbS7IVTt2lw2ViLrsgg8BzmnigOkWqCOYxH0q0zQwc2h6iG2J6
gJqW5+ya4gHNp00wrzGSLS3f1UT/OtSTSL0KZJjeeVL1iCEU/5723QWDltvb67fg8k3+yKKDgJ+f
pR6Yr9pYuMPGDsR9V2axi/6zQ1yQ/3srd/XSVhk+oaaCTlpn3tnq3iZ/r8FIlvc0YkwcdbBGEb/0
PUZWMnFalASaNWdXhV8J6PA2XuDfSykvhNg88kB7Bqanj0nXIHz+7+4UobZpMNfe2VH7KfAjT/gx
jKLhXxtnQBvf2n1sl4y6hixyMbcw9bPfYFtKqHFHhGfxYGFYw27k2c2cH7kaVwqyCzezqWSdgup4
wmyrDx7Z6hDWOcZrArG2QQsGbUIrcwEheAplx3MzsBcZlC+kQ83Jclfu3YV3N8GVYYhhraBL3XM6
eL+GIEwi5qwpViwV6UxUZVmFjUft0D2Llr6lcryUHdlfxRQqG2iDpHN+Bsy/80B0EblOsPJFSwtm
eoCQViL3bHxREcaWpQ6Us2M46ffbprVwKk2kpdUD5OhazD0HMxRKqqo+Jxa/E/6Iq0CNT6RXK5Xp
hUvVJG8c6xJqq3T2zrQef0wcYvJT/eYkeoPuy8eOiUnfqGVOm3kAECxltRVVTFVRGxR7Twx39SDS
KBvcIxDJ/kqYsLQzxul3oDTtjaF0zxMFQiPSbRR8TIuZmRhLL+krN5P4aYQ6Y0QGhWlg9F9ub/nS
Thi3v7QdoM0GmHFqJU13l9A5SDZZS2fQBwGEej/WZFXjYinQMSGV9sDr3s91gI6tv3WIA0I4t4sb
noAkEECXUX3x/XA7sP43CaeLm3yy7GTl0l7wBSbQMqlSZQldh+eBoPKQtWEKHmL3+fYiLmy+ibAE
HYfdeEjJzkMJQrgxIPbR1p44gC5erVyYC1GaiabsIddSO6AoOmOysn4GIyV7BZljcldBVCjcajEo
KwZ7m8b0z9zN6SbN236NI3vJ1/0ftaPdFWgmOf7Zvk4c0fET0HFvVeG86l4eVBGWkQzzk2D2oaLh
ygcvbdj1738FOxB97L2yDpwzGUo3ssoSU56Zt2L1SxtmRAZpaleqnXt27npvM4f9S4HUhPI1HrrF
BTO8AXHTuq4pnc8BnfdBCa0pTesvNhWnSk+IQrp9zpPfYQkOhCYcPrhiRmDQtm2ZJkGjz4Jm6acg
82Y74jCUjxFnMROA2TWNI1mvNRZt0CdLF8227ttkU3vWGlZhAavMTOClKyct+trWZzrPcSroJhD+
XT314OhSeexZ5SNgfM8tV3uP8RfX8h9vn+CFm8+EXFpObVvME+Q88+qpxMwNn7OLsPjG1f1dWfXb
249ZsDuT0bGRVTYViZzOXhI+zNR6VJ2OCzWtdawXDo0JvczsvmmbHkLOw2BfO+HQv509xLu33/7P
avyjMmkCLd1i8tBxBYuDQlLg+G006im2wStK9gmDbp6fb0NxQTyPjBHZpON8t9Qcc2eI6+KBNQJ1
iDAGjiqyG3JMpx1t+CYpmo10nqzxoXWCTVV+6ehavvTns//1voYP8a227Nl4ZZ1Ivg/C3iRgoxmH
E9iQZiS5eaM27JrZ+MmWDfWhJJ/n6hNEcYHqDf0HOlTouRVbDPnK+VXXb/78BPzUlobPeHWbdSsx
3R+Gx3+9peGMejG1+VzgLcH8C66he6CMqW42ecIivKkvaKRARdv0PNLpNkwcAFDymAXerqsuaTPd
p6UbF2AFwf+Gs7XN6TNZJc5fMijDkV0VPKilKRi25cs8VzFtQdBWp3Gl9UZ6VeSCSD/fQeppz51x
h7JB06poDp9uG9xS2dWEjAY51SBI1yHmIb5V8zdBaAxZWN7tkV4rsCQ39XM5ANtb/lLBRYp8U88A
jpSolu+SYm3iZMmb/6Hh+usqcrWqaE4UPwcJeaeClGd4ht85xBxiUocwYS9vDino6C+SsfaoknAN
SbG0ACbEtKv9XoyYvT/r6tPc7P5Qd5XR4Mlt34Bma5QH6nqAH7/Nc/fst94e8wQAoSb3GaznesLC
55WtuO74P6zUxKMmGU3nmVvh2QnyO7yKz6sN008S2DvG3sAABuLdC0UI7xZ+5FvdyqW2IDrBTKCq
RZvE4SW78rhgqIzQCLsfoiJdjlfY9VtF06Of3xcFgW2qbYFRZBya1n0P8/RqnTM/AyeEo0Hzd9BC
RZr/vIL2cfT1EOyvyMHrGSt1JLFg+Gfrb75QfTDRrxITFpNfE34e7OEVwwPu+DLi5JC0fLQ6um1a
srJEf+ht/7U119vmL/scXNYFpdvx88TSqGie2/mdQ8j2eiKtwdrUo4VqjtilU72ZALovpB9jZeCj
oamCyfULEV+xd0OiTwnvd1o9d8Gl78VmZMNKvLW4i4YnBmaGtSIFsBIXQQaAVsLuBYpnTTBEvU42
ZXig/n02jg945oOqLoiQMqfeOu4dkX1MSRXBO1+tnwIc4b5fZwdgB4nv37V8OhA4ROkAXTx8ZWB1
hO7BGbZ/2/AXruw/RcC/FhfRdur2vOtO7rzjoPbwpey+tZKTH7d/f8HD/smV/vp9X4RiQIulPRVW
9VZ64aVJgf342G8bEaGD0fDCDubq1KczwFCJe9fk9kpCtZCQ/HGWf723UNdqbuNWsBmqYkecbHJl
dapzcC2640NtpwxcJV6JQ7imtLqQq5ro3GTuBdrMbXGq8/FVddlbmmAC0PYo8p9ujXR74diaWFwg
CxixCkqOntx7nGxp0pz84r7KUnBh76a6X4vVFgzLZA0NrTonoddXJ9sN0d8NrXyrmhHdQouu9S4W
bOv/4Ll552UgOaBHTr1PypGnHgRMH7MtE5BbznoYKt8eTqEeUxU5IEY7Nbm/xk21lAmYgFyvdbza
oQM91oB2IJmOpsLdpxBhuPoMR6pzcy0bHkQy3HXV3e3zsrT3RiQ2p6mX+MxrTgChlgffTuUREyvp
Q+3VzUn50nkYQCASOaSqVqZWlnbI/q/r9nNZ9CNW8gRy94dMqs8eXyNhXEhpTCRtUQoOxbR2OHk2
/1kLdUlls6HudJdMxSmT6fb2mi0dSqOApBM/c2iV5icQ0myBYt90JPylU/IY2HwNPfdvX+OYONm0
8sayVNCoTbOa3wun9ADBb76VZdps5qZIN6Msp11oZ/5e9v0a4f+/98Yx4bOcOpMsZ5wedFqgLde5
B+0VK03Lpd++btpf3tPpiVVzPyRHkC+9hMx69ft8xTEv/fR1o/7+aUXKSvucHGWXHaDBuQGe+vX2
Xi9Ewo4JgIWgghaMY0kyLifgwcWnEUoZqnaiEICoHgKPllXHXTvtcpms5Ef/NjDHRMN6tJ3Rlkyu
BgZsj8UhYeFkIon71k0g1Z5/uf1t/z77zv8hX+VY9ioQgDfM98yHJtd1ZlAhUuETIESPoZb72w9a
+h7jyA/UTjwXE7enoST7DqQz3fRE5vzkUbbixv59s4BF878WkDUgf8mYGk7BSLfuXJ8LN4wHJleK
90sGZpz40UWdqQyb4eS61pNKpyc5tR/baxOOmtvTpMq5G04WnS75VOm41O27k0wnnicvt9d/YXVM
TGpmTbProUZ7dLLpu6fCc1WUl7nl5crFuGBI/8fdOdooWLaMHGs0aeum2IyhjoMMHKGAiMlcoCa3
1rBd2AkToBpyGRZB7pIjy1gL/T0K6sN5JS5dWqbr3/9yI1WLkgjr8BlAG1y06zzbqfXmgaD49i4s
nAITlQoqyy50u7w6ZVn9FayQr07mPkIF/n7yp8PtRyxthHGbk6K0B0kdckTqAKXCXoCcan7Nqizi
tYCy08pCLW2CcZ5b0JdlDccmYEj8m1Dzvp/DFVexEAQ5JvAUDqkvSxu2qkARo0nxyGug0y0S7rXj
7Vnpvo3Sf2RFHgs97W00HG8v3b9jBycwjniW2h63koKCUFHH1tA8egF5Rwf1W67qQxisKUouPMbE
pqZqwEhFAqCGA7Rz6+/acueN7560LiL5eftLFnpO6MP9145z30I/NrDFSVIRd7nCdFq1GSb54Ov+
WA1o/2ccEoKTfQ893D5KU0wCOO20UsFaOEX+9cv/OkVl1dJ8BJ/4kY7t51q7bx3VeAPU9G5/3oLx
mVDUQMgW0ujcO6qOOHslNSSkHedjA+GOiURVyUh04eO6d9uL8OpLCEPD7Ma32+++cD5N+k7epXnW
dNh9r/gZot8IAxjIrpqyOOmGCKi5lTVa2gPDD/jo+vVl3VUnP4QoMdDQYiO4O3/JbPWxZMjxDR8A
QS+nkFCjO+X1+HsU7idN2cqVuLTDxmVeD2A3sNI0PcGQH32LQHOumNYC6wUvbOJIiyytGHqy6YnO
0y+gfu4Cu9+j6XZfQ4T19i4vrL6JI01UYc2JVtaxdgE/L9ut7/RbJvsVJ7/gQkzkqGAZ9a1itHAF
Wl/F0G3cPqWbJpcvJfqTEP9eQcktrJQJIU2lgKgRtFaOwk6Sh6HOdqnLI1UrcXbmend7rRb22gSK
dhjm8kQwiFMyOJ/7srGjtlUfKwY5nnGh93xymc/q5FTaYtpYpbjYSaNXztiSmzVBnkGogPBGMHhy
0xQZeRL6O9CKPyTB9xnsT8rLN23bHPFW9QbCbdaTOwz6YHfhGvf7QopookABKrRrDbzHicmBxO48
tpjfxbxok4MujDc/glxsXQxwQ/O3i2/v1pJlG4e+yl06c9cC3WCZHmxBQZltv+twbZJ+6YuMg48K
LhpitJWngFqfrL7bVIm1J4FMomkIv4Stq6IsKZMIH75y6y99kHHrky4IKjA12Ee0dv3vJcs7OP7M
tyFgMjgri7Zg4iYEVFroSBdTqY+yQeNitgcSoVK4vb0jSz9u3PUBPBcLgB4/VTb7CXarg52SlULN
wvk3MZ+5ZddkKhxoCBUJKg3ez57YEfTUDrKsVmKFBVwp+Fn/GyyIooX8QtK1J8svQVbDrMK673zx
tWoAV585ALkMJAGbwJfzHbErfu/Swj8mQrkXWVQKEo9htxKeL62k4SwwbG81wrORWbT5Z4sGv5tx
XLn2F6zMVBG3ZzRz2hSJhSjKbZP4GN7q4jH3VmxgqUZh0mdq5ntjn8NTFzUURvwkFCA4a3aeB7ba
bEIR3y5/2Nn8y+fh1hdr+i1LC2Y4gxC9DT2D2/zkjfWj64qnwHLXuoBLK2Z4gtlJZ4ywIlAKevS9
FOZYMxLl+O/tU7MQh5kQT1+52TShgnYqp676SmXIY9uF8EzeVW79UIXgj8UEvmcVCIxDjLPcfurC
gpnYT0f0lgpxWo9ormxkNaURmEHX7rqFqMBEfmbQ8FHASqLxwSTGSICwYJmMaIPmTRqNs8udXZon
Hd+3QV2u4W8WtslEhCKLckMuwvRkZwCyoTXrK5Ds6rXrZsEDmSybhT35ZS1reZJZCmmuaVAbD6rU
kefq3x1P10Y5F6zBxIC2g2OBEQjHM9RiUzhvDVQ5ZvllQLt5FE5crdLQLdxvJga0D5pxcgak52j3
ocEyqBcLGDbB38DuItIfLPf3ty1tYfbaMaGgE5SFWpr45aktqnNdt59Ea22kDGLqtm+Yu/g+VR0Y
00UQJU75XInuhx3093OgTn0znoqie7/9IksGYviIMpt4GgxWdrK7iEIupoum7svtn17yeiZIdIQw
PaTGQugBoQ2+89Edu5Mlkc+5qMQn6MUVca3TJJ4bADgIeESgJLum2bi0kUbYYPHaQxyCgnOh6FPV
1g9AqN+TYohRI97khb/N82mfiA9CbR0TRSqEPTqkTe1j2PMvnp0/O5PaV/70sYTFRIqCNINwOvXl
adT1CG0cOe5tinEBXtG1wfIF32fiRS1i2eDr99wjG/l7Y1Uv0E9bSRcXbMzEic6QJaO+NwfHLgdd
Se9aM2RA8xZxMP1Yf8EEg2pVB3pCTnpsVVo9wJfSA9KstaVZev/rkv1dMHFGr7JgUCc9paj2Y7Ih
qmwegBZBvtw+Kgt+1KTcLMTMmgwg5GPLJoDcM9eJshp0MjgzQEPIbnv7MUt7bBz2uQpG2QuKyg9X
0GzQvD9YQJ1ubv/6wpkzhb67dhY2yPqCI5GYPR2qKp7t9l06lo4nPn8CYQSGQT1sD6/WyLyXdsY4
5mUQTr4PPpkjRELkdvZDzDX1Q1J+HlN7FWp1XZ3/h7I4Jv7TKcGF4PUOvXbfE0xKUtvbzhq0ShAg
iIjyO1A4pnGZ0DjnIUb/MzDYyJUdW/hAEwMaKCqbgMz+0WbtXWN3rxiGKDZQdVgr1y89wCgGNjW1
8kkQ75gBe4Ry/ZzvEH3IT0Mhq7fbdrFwe5sAUEfrBvLk0j9Wrpu4n7mFyfdYVi6tECf49RyRloEa
IdcFfGbYWaT54OJdv/mvc0stnznXCOg4JUFysFW710EzxYkXrhEZLK2e4RkURHvB69O7RxBZ50eA
w1E4tNrgMPOcf8x5mpybrhgo+FZy99h0TvBkd0o+ppVywb7TtmtJ3jVo/5eFG36BUJ2rbIRWmBOM
g//iTx2E6lyIF3WAN5OjrmaqdsK1W/8o2Nimd0Iqq0+i0kHg4nLO19STFvygia3scsC4K924oAQJ
wk3bDc3DxAvcqrIMHsjI13oJC5RejgmfREOeJmlP2TGnWRi1TRrumQ2Ojt4aQELCnPTEMd4C1GJx
37XtDzB5jkAEh/1GhmmwcZL5Ppi815qFdqwTNW6dyqJbpx3ZSv6zYFgmxrIigHaWGN87NlRbLJat
4D8UUAVO3JKyXqtCL4CnHRNA6bRDm3Zejo3PLND81MExKNPvPG+PgwOYFDifVFzO3xKpE1B18dfU
apuYVNm3UtL7eUx4FDjdlhUqmvAjideBAS579ZX6rLzwTST8Gx9lHiWFUx190arD1PRgk0mrEmEA
X/uMhWvNhGN6IPYdde6jJZDUVReVbt/vsgC8OLf919JemCWQucua8kqv18EWxzsqQPAVpTUmJ7as
9f21UYaF/PBPpvCXtypVDjWRhuujdyWOsbvkFTSlI/RZ2nkzZDPZulf1u499kuG3qGhmoVXBQLHM
aZwMCeaRC+DnrcluVkIyGoZLrUITp6jrrpYp6l1HArKavRa5CwwG+8GLAoT/LNhhOX8TMmBgyEdI
1UGzzsuTz7Jy3jUtnsI8f+9897ug/IvVTtnGE9DiKr27lIcSbC7+Qzgocg+OuXNLMhWH/ZWD2wG+
oKrFIyPplykcqxiAg1+Z7yWHuYCdJpggBLlcuaXZ9Kul7ibvaiD8y/dqml88ipirIeyzX1dAW/Dp
AhXtuGAWqDKCz73gT2Vbo7rJ69eyC/etrLal7F6pqJ5IEqTb6+/4jr+vOdmkOt8I2j/Vc/3NwjUX
F67/rYA2cE7qY4C2DON0r0p2aDokf4ode98FnSHpd22qDm3Ft40Qm9yt974nYqRNMXOdE2MkjAov
daLrewtX650zgp+zb6kfJVBOgdabPo+pD/4uYEXs/KHvvSNUdu9ynp1z233gzcwiKyz3ae6ce+lG
4LA8Dl6w5a7eghnrTnjtUbTzsbLJnRbjZ4API9n299fmV2ZhxGvwvhW8u+9Zej+y+hFpLIcT1I/g
8jukJbSewrT4ARzO7rq8WYlYiDXBKwYfskjbebZ13TTqiukhzBsWg2XqC8vazdzp3ZSzUzCwLzXJ
Y4jlPhf28A743kUFrh+NCQG0nethUxX1t+tKD9n4mDod8ggJWSFWvRDZbi23OTAISoA4E+zXY37o
3YDvqqp5KAjon9r5ZxgEF5Gzfju09k8QboDJfIykH34emuaU03TX5M0WmpkxgP4/gzTZocbtxDX+
WHDrRHWNPPk6TdsPAjya+bSp0vbFAfvqTmt6b2X0FfGFF4GV5GcjRvB6BPaXwRfFA/HVmdJuOHuO
/UrCzNpSH8Fj0kM9JBOetxtS56kp00coqYN/DaqnhwEUIVsxgr4qq2mKxNWuH4HRYpFTESeN2tpP
9nCraezXo/rkZPKuaMv2WXRVEqH18IBBk0cQpsijVGW+D5CQbxWYarHH5Zcg9b29pT2ErsyKPPR5
IlJkX11Ike9kIDflpHZTb288WrwkKFJGWVPbMTRhfoZFtg1n8ph5/Fny6hez+iIO7LGLZkDuc3hE
IGT2Vp6pPZ8tJ+qT8kD0WEVzToa4rcjJGYaDI4oYFbw0ZqFVfkUu9Spalkc05HswQX9WSr3ZULPc
+1mxH0dEG6GfvxKr/9zJZj8GgJXbc/actUm7gQK2imG35962v4KxDrjI/OykWQxFpm0uNdmmFrj1
mpAc+MynqM7TfQO03kay7kr6np8L5RYxSSw3simF2E1Qi4dO0Oe64N8TnN6o99SxrKc8TrKkiKjy
jni3d7TGiiayR4LXBAFpnJIkyrLykSiQV4KVcQO0/c8aKlCZHnmUZs4YtV36AD7fKkrVmONntRf5
s82PTTZBAacjKgrqfE+Ai1aq+T43ekblM5jjGeOMqM3M9l0BT4ncc/x9NbwhmF7EMDzzZDxWfQJ/
lnmfcpAcb3TPD1bj/y65UECWkKjsXBa5gX1sO//dbfhpKsLPfuZtM169WhUoTX1rA9eBsAdiDJuc
V5faLc+gy3tWPmS5QebzE//8V+qOSHOapN4lY4NiFQWxABI8zGP7IAKUECrHLHD/JIn4H0dXsiUp
jgS/iPcEEgKuLLHnvlXlhVdZnYVAG2IT8PVjOZc5TE/nRBDC5W5mbnbtpzWtYouELz+CPFigjWSd
/uQQ+ZeT7I8Wu4HwFuaHIaAHj0V7mtSoFmFOvT5h+feMJA14Z412PezbMOc9BCDFJoChg/eUp2GP
72AZHuUB77qLoDQqpgTuq1NWGJceCQuRFgmz/471ZbCbJ7Pbz0RvL1E7nAgdMMFjlchAyZtGhWss
jCwnPl/jqT6ZVP+aa3FKkukZkzhW/XZaUIYtaol0r1MWuW8yIt8dBl9r1fyU/MRfFiy5NXr+cbFe
87RZpjuYVNxSJOE97G12pdhL5PHyI0hNiiiDRehKsxLWbXNuJPkT0f1zSbF6pzy2REym8QaHWJrQ
6xHdmTxpvUaQNAqGXU3sI/CeoDJkT8nawpPTXeBtfFo79SPlmqtGuedWySeruuyoxyQtuNhVodv0
qBJ1GgJ1UNxXPFxyGFI+IO6wy7kaYe6Syj/IlbUIbFNRrpAeWQb9/l8oceinbb2kdj/HHcf7byCw
RurNXAwmiMqZi+kst6F51jUsR2KNOwE9c9W4ugqX7Zy2ZHjkIy1HvrFnJmH/E66qaval+5hriTcn
NFijwQ9HEnrfZMmbQodJddrAcDfsKtpMe9Eph8i0Ov7rA9LlYoSz6jLFS57G03u77fCccAiy62mi
c8t1i0yM+Rdxc5QLgTq2yX4o6Pqzi8HkdxRI8PIk3E6Mseas6MqLsBtB/qTyRKG2r6bAh+WIFeNy
C2p73PatLYBDP6TTEF3RIODV24soonBQasDwj7zYILDoMudg/Zt9AWQ84827IA8hl0vC/5J5ZZXX
e/2op0Ucw36xp8iH6t4s1H0sfHG3xiDxJh16nNaOBLkcSP9WE96XKU/aHI6nP46cBoKFPFjYDqwd
+92FJ/Cwp1EdlNx2gIg1evVFMtQsHbdxOeLPyyrq/aixOtg1DwO03Yd+mtZziFRaA/mfXt493qcS
znGhQpnQ4KhN3InKZ517E2mCPhGbqCVto6mY2slWc9DpS8zc/uE3hTg7tK2FEGNwaiB54LmkGmUN
3ohW535l7LurG57viYnL3ibbuUOg8FPdjfOTzqLQVDNtzAvbGTmYPpseeyQm4SuGbvqPjWH3wXsu
N6j5QTFu7eyjksBbsS4zYQhSFOa2fVrtepxoMp2Y2UwRh96vRcckyNyQrZXaxPDemM5cY9X5U91H
9XdAF/vd1v3WYHtG2PvdrbPNBaCJEhbIOy2H1mGLT1rHtx+SZjr6mLpblgZdNWbdlI8w96vgfhMf
RG/Cw4SO9ZJtUVcle13fyS6MEaAVMjgMruYPW1jw4DM23me96u6JiGmVBWSvRBI+wxsqzftG0N9M
pdEjpqO4ILAlyFu8bU8IfIInlndEvXr0p0VYz+KquY/e1YDmY7Dg3OKU7hWv9zQPcA3fNte1X3Mm
xkIt7Z9w6Z+Gxv5hbYjfXbTgM/YJHdu6fUFe7A9KcQpcS76kcLrJAdGqjzRa1YHs7YZIm0GWcBKH
6Sz3Q/jg+9Qc2Y/iB+UPiBvbOJRRdfNCE+cLOLMIeVWRoUD114Tk+0I2mKdkDx3MDkqqNvTE68wP
sHJg5yAUOl/EFr23auI3s48oi4P7pnt0nqNaPA4wtEHxT14QBvwF15LsCn4mKtDMb+jSV/5vm2Gl
3KAdQ8SpF7lbKPQHvsahM/RH/h2QO4qMTiheYY461aN6p+E6XAabmWuf0QgTr3sIIjbBi2Obz1qL
KHe1zzwm/DrG64s4EEg31D9R7y7fxCYOcJL00Gu0Z3yuGotqi36n9ZY9KtgsFCiMDO43DSw9Ekrv
uJPLhwqnECGYCXZp8vkHbMUWdHJIcO6LPYXRNcDFDkk0BlcM3CBL2Dc2hUszvERqnAus4qPMRvP0
OQ59V2S7XHNNhC6bxOpPmSV/0zFZC2+3Bf8WxdnfGTvzbX3Yti1+ZThf5zQduwNDUu4RQPZTL6dX
gpjznOxR856MCy6lRn7hRPprGsXqAhjkHsuHdTUtyVCyRvZ4TkKz4yondpJ0DE+UjVuhEOl6GU0c
lZmNaeHwIQsVjqTgZDVXFS+w1dbQNirnknKb1FDGcNIrVQj0T7ZDmI8t64qIok9f15SfIr18sYhM
x7AeHrfRCXRuNqp6Mr+i8Vo+tq6Lc5UmEPEk6n6O0dv37dBht1OZanFLc0559CYFvaIv7VF3+row
iXd/tIm/SDfKQgag25s+/Y2vGNwvw7Ad3bg+m30dc0HgPgsjuicLHOieAVw7Tghp+Z7mJajczD6X
Hdd9sxD/miIKqeR9qg9iG+E5L1b/HO41LaMkZLn+OfySiiTf+4liRYMvxWiitYDnKSAV3Pv2lvYb
6pcmbXZfk2k9EjF+1ka5XI1MFpPuGUa7sHd53C2sQGNoiwAnH8qXSJRz7RiEAkN/3Fv01GuH1swN
ejqYwLenMKi7g7ZrVI46iw9s7VIUyghhavMEOnuLvgJufZFYP91UiwziVfAYT0Z+z+ByEZ3rbnLH
m5tE80sHhRlmjKk5eSnV2evFl6yPf8WIIcTbFhJEpzuMhKbEPxlvIRYwTlGj3hoERSH/KlyS5Bgv
e/wFqVVz67fFPs0cOsEwk/wQCYrw3NYw9H5CVOjivon+oYcy7OvOlonz5sO/XdCHlQ74VOofcxy7
jr8MZAegs8P7BWfhqsGY5FZbeWCR63CSEjgAxPuffkvDsm5RlFTdtgeOAbrkHvsHEQDvJxUPScHH
Oq5w3yBToCaIS/ZLcBxm+WPNFSE0eQ/2R4MrsZRRt/zrpHQPHY7s/Rgo7JP3tQtvsg9RquP4AzZl
9hRA5Jo3ZqXHcO1/zdM4XbFxIm4qHOZPTf0AHMxmz8GEvznx4Yt764rZJmlOUIdzk/r1d8rr+hdH
hmjhsN1XeSrA/Ua6xMT/bvu1z1cLZMDKbVOP86garH6njB6Q3gj6DtNGjVTFfIqnJfwjDG0d0iLR
PAcD/MwXFAyXrZr/C7J90MAcUh/8xT/r2ifbw0xlBBA/8vnEnM7Ibd82FP14QcY6XHR5PjV0/rUF
/XA3Y5fnzu0JOlTTSRiwdPv8ENYb3FAUlEiIZOf9JexH/pBw0/CDyoCXgbLEB9udLfYs5MWSOFdR
sgT/euSA3M8Yv14Q2EmGUxassj7upNvm3Iee5Stt0b/6acewHrPh0A5z/eAHy1ieJgKzAm7YAITi
sJDK1lH6O0au8HDLiIq+IeHxByyJr18qW/G3fCeQa0nqpc+pttBZ7wOdDrP0Ht3trM4TvmpdjNFM
DjK0Gihiyst29QAtIEkpxgCZCxO4y0psuy0xMxvUb6B1tt6AzSP8r+gA3R5XkfanfevqSzAM+pnz
MHOokoKS3MGSSed1y4c3kfHtc8bl2qBUEOAKMLobIA5KkPsMZ7MCK2y86BG9GZdkQu4SlJ2dvMe7
HCYFrIPEcbX1/k0wF55gWKZ/Q7OEPYIkZTscYNU0ldKkU8XQOqpy6YNuwWCyqnu9ZP2liToCE0XO
gukKr3LMIbFgwzdp7V9Cx+bAsu3fFgMpaAO7Paei58thSMbgvzkZIjRdW9cAL2739S8LefrgYDoG
dykHC559Sxn2p2f13mEKvzPdUMvct7iy1j0T56lu2mL0SwxVe+iRyELxmm7NdJeM3h7xbul8kEmD
RTECGcmq67uV25XmQzRnt61B69sAvIERBUaIhmyYn5JgjooVD7PA7gErpzAZRcnxI132JRgfl5Dy
Aq2nKE1kgHUaPx/Rzo34ENQe/QRMseuxmY5Atg6Ndubm4YQJUN0AswMSCaRdiqmR4Wc2CHXuCFT7
msNdtwjQJz9bOPo/p3Fojiry9pDAPaZCWe+PzPIwJ6nZfkQj8gr33vZTyiErpmHAIO9rtTxvakvz
qZbtFVM8ugrQ2HDySPRFbf36n0NX95zJerlDwFNwnwE4uEOhoECNtv6KUFhb9G2/nGbUw3xuO/sk
glFdHEmDw7wJaUo/NJI+9Fl0nUyj7+kotv9IFJhqatLoqF24PmWEpafURr/6UcCiwnfLka/teJF0
AdrQAKMaEGlxWaPW37yt1QWd0Pg0DhgseBQ0+SAW+xbZRT0jDcecxx3LlgpJEMchC+gDJgJfkmSw
n7pHE9SP836OhvkRQWhI+JAMod+jDv9qmtIi3HG9wyTI5BYrJvdcQ0ZaDyyozI5K0GqR5RMu44Pb
d39Y4gFXhtYA7hSQupa3QRmGy1606LSB+uwDcIikhe9I4quunT8QFC8f6D6Mx6gZg9Jw+t+4ZLg5
Ag+KQwQqPkytiG4IB+UuBxz7czSm6Cai9h+ShEmOnSZsnayBOPfRmgL5Q2tz39XcwrCg8ZWJ699E
h90jW4Iw53zrHkLm7XWX/i8mVgsHVZFU5GffByvW70Nv5WfItAVT2NgX1IvxqW2FeFymqL/UyR58
KD6x7zRMwsdmDRyYWZS+aBz9L9XCXKtHj3MA96Ax39XZPTYBbSlXh0E0C2xBdqy9z4r5l7hL44r6
ac5Zsw6fZBfio/FbcFNbvF2jFPik2OBl5bIBNW6we65n9m0HZ45kxtDDRtceWKqj04rx7Oj2ICr6
zPovjH0Amd1Uw2gc2Tzi5KYBUGXL6hOE4sFxJHYpazSahxZHH8hl+M7bNbvbZvqke7Gj54Uf0MMc
gf/F/iT8Q6RSBVoYkpMo3lFlV4aYn3otoLdYzpjAHXJiwl/jpEmOxvpD7h2G6EGL32gwp0L3s7u6
jiTXwUa2wtnE7ucEQ5wGztfVCJ9avChsR2/gyWOf8fCwy2g+mEbA/iK2Dvc/AHmYie1zhWs+ftuC
LsNdv0bnZsOzNp4s+J9g3t4j/UrZ6o5N6LqStcFYwIOB3Ig1si0yQdb7EV7NuCuRybOyif+cwhiQ
KBqSPqQYeWab5aRx8LpYAT3zyc23LKl9FdVd+xhIs5i82wPxe1lmXEZ8FtVOmwxYk+kB3SvODpHM
fMHtj4uyTcYybDTXwBIj8dn3UvzFCNJhrl2ypsC06CskefA8ogK3nJEejpywM1q7Vvw3IM79kbbg
RcZtnQ8QdYoHukAxinaJP4OISb9Jg+Pd4xfLVRvbS41V9z9oAPjRJGq9tAlFEDx2WdaviOj+ZZsG
/+48bUROe03OSWfAengg3z1cDF57MKQldjWTQ+a0fI7mXR5QxdH0WjToJ3wjUdVAo+76xthvsvEl
39DTfBg2u7cuDdNHD685fJQVceH1AgORXnTqNNc7+Z20Hl9rkVsINiFbvKh41ppL0sPeg84oHTmc
YPxbUCv5b+mgsITF8fQiGwSo1zACKSfgfPlEkuh1GRHsTcNYfQyiGasxXf9/RY9dffjZa3rN4knd
ECgkT6bJIvR8Q8CrdIcPKeaz+9UFSKjqJ9/IEsaV2cVPuAqmRCcfSye3Y0O5OxJX08deU372XSq7
fCOpuMIeBuiFmMPaQHfYLaZsaRy+4m32cG+lgSkd7+btwJIUN/yGlNyfPwhaQuOY1NPwHEqBSoF0
kyNohvZRx8Jehlnrcp6g0+5CeW4zOl0939cD1Kjxdzc6ct+HFuPBtvp/mkHl0tpg8ZCngnU4t2EA
HG2uObtldliKxBl/ZmpQmHNGNfCCpjZ5tsnfLVxhElXHaZFKFFk3zutLK01XJjrChv/IrtplD1SP
I8gx+GKYXQHCXmENxK6jpFcVqJd2FhMCZ6IzgOB7yupXXcvDZJNLMjMLAHN4ddlmcyBjuJQYoGFc
UbNcmyJums8IDTmazL0I0/i3TMhBJOxVxlthluADCnXMK7Q9e46lHHRhwPih1AOXNSZIEgovez+T
n8mw0BlmbtSPBolG+bTUpWrn2zDWdxzXLWyfptLBlKdSoAMKVkNtP4d4D4eycf27cnB80QTjNAaR
rlv+DpT+GhS/cKdyRkixyelj6tzZuuEuCWXhl+6A81YytZ7nNHhpbYjXJpTHHXFOpgurrcO82i6X
DIFEjKfnH6h4le4r6I3PqRx+w8L8NBoJz/j1khj9CKe6g1ncufbdw8gCXkRmhA9X8AsrVbcl4Zda
989d1j1EXjrAh1gOW8kHALF/dasfUhb8a4YNjZVAKzSMgOEh/yhMOKXnOfF3CVa4r9xGtHLJ/EeD
VkB044R47v0htfUZjfGZofTPXj9nO0JCswbRhPrd0fQyZ8mLnnmGs6T+dAHo0ZRCCQT7vFjdLzVv
SuRI7UcA2BD2xgZioDhBxn0KU3FU2DzkwZ3Fhmwean4kuFyHmL35ujmPvvnHYPNmBpiExyDCaAAi
Jx7WY5vFRz8kNyV7cbS+vaVp+idqp68Eb+IJDfqQb/MAr0ORo5cvtJvOju8bkGaO/hXOAeGaduhv
qC/nxlXDjv2KxkUG7CsmzrUWHWiS/a3fm/6Elq4ukY4Ot6Y+uE3cPIleHLIh/ZqnRn8Pu/6T4D+O
wWq/knQsl5h+Dna4/RyCEdLYFJuG0z4UI9yEEEds86y1/wxlJ1Stv8H6o0Nv1nebId9g3asJL1Et
0EFBQg55sE0PFtS9yNaT6XwZig7W7FnlI1PBSa6cQwLPGxxeHhaRDEvIrA5diJ4JVBV1XoFYZQzv
aQO2OZjqK/Xjp6Adljwa+qilN6Bo0fsRVE4IYErEywJPhaGOb9O/4xCe4I741koMsrs4zwg6dzDt
z3VHbRWmJDtMabphLc310DLqd8ubRw7bMgB0UYrR1NdHO9nfK+wg8OjWV1xr2JGCXxtogHguyGhe
+n4MjnHk+5Kk24QaHo7Y3VIEdLh6jix2NPByn0M11wfORpjRUdxcTdy/AIhuC5nw5dLPcQQMB+cI
D8xc8IbNeeIsLWrYh5XzQh7xeH92PtI/27I+JeN6WG10a1qCdp0HoO9dscLjjjAURrv4cycYqca4
LsAKvdiUfetguYPLRItz2JfI4cHGV31K6kSc8YMR0HqADxuk2uZNVFtEzhNw4dbGxyluHm2XXiLK
XsZmekzj6Bo36wfZwxuD0GhEUwtITyDIcsWmPvzj4j/YlHPljtvgC9/o1kbr3YrI5Sjpj+M+3W/1
CEyoiYIiGNpvlmC64eY7HN2fFo8PIH2oj1BtjYUFDpf3wh4zcIUt778WUz+TOuUgwaI7s4wP8EIW
J+3dv37LorJbLRhXTVBMh2eSDmfEtd/w0k5FD9yrAfCR9XdczuKWrvapkzOAgtlM53CBddSOtQag
se44BzO01zjEABzedzpeFx1eYaVFc5oC1Z1AmW5o4wc3fRvkv0J49kfRqCI6xWUYNqZYRhB2fQr7
grAlV2FspeV4Q0i0fPUrVi096pT/kUgm7oXjGNeN+ppSwqDYje6k4eiF/DOUKIcwCp4YU9fMuN9z
r+5Sg1xNHfNjhP2LvK1lX2pgRQXWEy9iNjcY1+iHPRHFRNOiQdBXuQQRyZeOnGEWfW1x5bQAEX1e
g4vMYxif01iPVdOjqQLwazZsRihQrhri56RBaO90lLP51Ub1F7eABAf5Z4od3IQADGNRpMlnw2jZ
6u1dgMIADlXFaziDMcJQCuNbA7QglNd67t/kvqOTt6RMjepyn/rH3kSYrNY7TeqzpyNs3oDVsD1F
WcUDg/Syzu3qlwpk7wMSmF6mXj06q16E3wUWyCaerxFs2Hynv+20/MiP9msyjqzirQ7z1emXXeog
9zLZj2hAk0eVMJB5o6nWDnWJKXBAHZRfUEmJoUBlu9ZTW4F6i9acR8vvAas1J5DBhWSi0gtkF5i6
cz/FCH9EXFrY7qA0mqfRhb892YLCteKQ6vCuyfwZVp0naB9LhPoexc9HVVn4iY4GrUT7srVoBwYO
SG8N2K3LokMsF3fxWwNxQwvqT8a4Obs9fkp7Vw51/1uzRP7/13LQIBVN3MliUM2jTth0HrIBG/nD
HeaRHd4r/EcxTXK6oHLiu/w86vFK4cDpGvWRMNDT8P16Uwh5wstag4QNXAq3fc0KQPz6HC0yLWqZ
8rtEmOlEMrrnaxY1uVBwh0wbWPls9L6Ls+8lqA/YmIgrBEi/t/PyGvT2YOodqrNgQWuhlv8CkfxK
MsClg20BCesY+BKN52pmW4bG3/0l8Kwo8Gu8K76mgEdA8PqV/1fDRaaR04Eq8DQsqzBl3TVueApa
pIhgYe+1znDbhIn8myTQA2cZs/k+Bxh321uGFMAcrbEqpDZ/EQzz7BoUCLN99Rl7msPgUy7QMdD0
Od1gw8m67V7odgApAHdwCbs3tO32pLbtODXNWmKxk1dO7f8yMf3Ac2eIEY98me/FsiVFFs3nBO9E
rOAS15MOnojC/xcomG0ZST8ZsuiKBK59j3x1/7CU2MBGzmYnT4cgX9ACItzrCQjPAFvX7pLU+xtf
+nuGg19n3lVdSmCdFkwf6wbKiE30bZZ4RRTOUF4vITlluOTLkCRPOwnAvJMXkOLHrO/eZYeVMynE
fZQQjM08/hOjMZND9Nyv0VcmwzeFukWX9I2vy4siwwWlFJdfCjxuYf2hnrb/ppbcCbs80zoGkgYZ
0eCRFYuoyShkDJOQRZMLI9hr0AfmbVMk+uOmOPtpjaMqG9wbz8KfoTlMXiaN2OSYuKhIN908krnZ
yn0Eb62w6/K1EYzDkjQQihnErA4AiV92aMKqNUvJWYu0u8RrfEhhwgczawple4BsVC9kWCyTqqvR
JY+UBlDCBT14Nsc+tOX0jgJ7zDngYkwHEjg5OqgUvfgMBwv8IS1516OJIyFMsVgPUp/WIkecdPLM
oJxvcRdEcAACVfIqUyjX9oQPT5igIDSN46yUztDfyDbkVdb6/vcKRfIrdC2SAq8LVtCnBhsRot/7
/yAs0x8AtuoqgadY1XD7Kuv0945PV+yE+QdAFLJcR9dfZIRKPbbIm43dbPLNNpAJbARSEo+LuA3X
Z6SaR48mwJewdfcW6+UeQWDBIx/QucGWG58SC6HYLKgPI8Ca0/Lj+RjzWpUQFyUXiRuHHRa2WKxw
7U0BaUvwTBrAjeMGvd44ZRYe+b4/AFfpCwVwAvr3aDihg+UvMBseLjNcYY58SLbLYLR/7jaUBDQ+
W5Ekwr82bbbfks7u72hxH/oGgAHV88/qLQh5tsvgaDHlvfKANY/OyMdMkXfrXHNzhjTgmSb5AC+h
FPskcwLyzS/8qJsew9bAvvy0PlvNuuOSoKsLHZsLrIxKeFvWogRb9Y+2gwEbsQAxIX2Xa4E+IIkJ
9B2L+iLeIT5p95jBFuBbKujPFh37XVw387XDXH4yPAFy49QEBY6EKm3CxnjIRI2aFDzXDsQXsI2b
q9kT1tX/G9ZtfRraDJE1y0SeyD5j/oDQoDI0NoeOgKvSMXqiXo3N4wC97LkVpv5MfWdeQ2KgKItt
c1RmdCc7KXYkE2xN0DbNVTtCNq2zgB3TncObpgtnyLjAD5nOuqPCin4eJyBb27GDkieclmdj2A7y
Z5xAjLC4e2wMj2Su/T4fYK1DAEpmDj9uR9ZfNd0nPBmw/zAQcVVL4uUT1wjDNabeY03rXMHRHf+n
/UudDA47v53DLozubqCk7p2JyNXBTepmxhE/EnLFV5AubXAX6Lq+qJr5EmYeANxhvHwIPcxiR7PR
k8zEm1XTf83kwrLtIQRwe7RARVMPB4C1MleTnDDLIA1IMDSfUwbF2ZJgXKrH6G+aSJpHMX1lZALq
EEfdaUxdDGuotD7XYzMCXgaqmGWRKlcT9iXka/JZItMlN2Z3RbjNcF6ZwVKCqN7uZDLqx56CtOo2
KCOUQORpn+GxjHRpi02DH7SrerZ1A5XX2m+ICYm6C4tmhosIMF6OnG/Elo/tBCUVfOMDbIfUA9Q3
E/6LczSa7Am2PA++rpF5+nOWd6fvMaFDbLiGoLaZfw/88JaFLSxcd8bPXGRXxDueO7MbfcZRWb/S
qMOn7828f9rGxZ+knfqsTJKVbYWLQYXn4PLjsbIOnN2Pmy9UD7B8zQ1npCtslMRJCQ0MVALB9rPn
o/vN4uMbDlE7FJa8KzX8yNMLZHGQwfqsntQRqFkcF3i3uvghgC0IdATYrICCM62TJ2Zw/0M0Mf2V
HKokPDCDpVncEeNURHYfx1yxcF6L2sxNU4Z9y9N8V0qIoh84nsE2DO2ni2c3grCVEz2D2YguFJ3O
WmWMzEMpeu0AXEcdqPeOrQn9yUwONMbEjIkS9ovhL7ov6nNWdJyhpRBTAi52ZOuptdn6vq7jz6Vv
et2dgH5GwS2NGfR++FdUgO9vMa+Fqkm+QG3+hK7H2ZinDI+lyrDv3DxF4YqeT7YSgoNp7gW6q4DO
7JTIBFgGqgSoSfxkGA9jxiU9A2pqnraQBI99Cq+MSg8D76tRLerCqcTi4AJi4S3Bw1xvFkYUaZ6m
OL/5jOFb54EwMylnSkNxB/VReh+bAXLGeSbN8yCy8OpjCfQ/hmt4W9RdrH41Spl3AoUNz8N+QobZ
vPZ9/xjBEukrxooLfH6FTwFJ1XpjGEugGCukmbvoaqM0yHApppBCUBeMl2AGblwEjRgygAibU0dY
VmB/lyWe97iy5OYK2ntI7kB3YMpkfAEnBSvpB8KmAepIz/WbSsLxEVZ5UGr6ths+uhVY90UEAfR0
I6klHNXNLiiwWDykMh59/L3JZu/LbIi2/4wFCZUbEbqXcRsSyPmYwRbLYjCRYfzGRR3CJZ8UvaCA
fNt1SQW87kPN0MhgUajgQENQ3EmUdDc030CiGPfj7yZRKPPghuCs7ze8xgcRBbhlOxoLjNMw1XzX
ezgAq+q6LUB+VQSREO1FAJcDWE3pws6Ma+AhXMGtVi8QTSCgnf+lDHD/3cAFxcviCCBsCJzDsZxZ
hOcBoTr6WzZt6XiCW1bXwEHbeJd7PjM4NKvkZ9VjiEAdpVmAYaBbujgsM439pNL6JCexP/gsRM7F
XIMnq+YUWcZ5HWN4KGKZYGlnSJoRQWL/4+i8luNGkij6RYiAK5jX9o7NJtm0LwhSogAUvCsU8PVz
MC+7OyENV+oGqjJvnntTjuqzUYXzxabbOTwtbqhm7fJ8/0zMaRNqUmmGz64o7LdyyOVflE/gunQK
mVWk8M0UdcHCpVbmSHfklGOJVJJL91BGuVts6GEhd9y0L+6T13gOsz9lDbQ+LfsqgQKZh3jVzH6u
yRHdiqKCOL40mec/RTNJZ+sPnv+BxCv6beMkPD3uKL29zzhnCXgxk3GDnDDOO57S9LUIAgcjRCDV
S1hhjoQIReBmeBoY+4zx3WMlSinXhMqySzzn5vueLemyq7jhK9oGuZGFHHu1uNatHqYjTS0fX5kv
kHikB3nq+LuTjiDbIWccbEFwgMzM985GoCfW3Fhmu2aji7UMu4MoQacOlt/YjG+tmYOJ3Ofyk32o
XrKxGME2h6QnvnTlueNA/LdTWy+FHdkJHKdipM9pzfaFATMaeI7b4RpAXWDolLkKoTgcJjIziECC
XXcqh8JkdLIf5NrkO0P3hRBD/bc3RQFPCcvptPEp6oZREB03tjiqWBuSru2o7YcLpBD7m8tpEPeh
Kyt3FS6t266F7GkfmUHWIKY+9QdZ3nXADnS8+yWDHjcsaDowaLiVwdltJR06rwAoQHbSZtFu096x
MxBS07HWvZHoBd91TGQtfsJzFQyBzfaEgeOdEiZ6jFTD4WJ7RX2PPKc7WkHFRGzks/0O23K6khpU
f8+hkO16mlxtr/MhE2R/xwpxKZgYwSBLRCC2RuVa86rKnKbcODXrS0hbN0H7lFOX8S0qTMsjpaW1
QVdyz4iforIHaCFHyt2jBUK0xKZTh2eWFoI5NjUG/ptQRbSSTg8HOgx8ABjR3fahFP6pnwpQzUXA
DIGXlrIqQV5sz8k8fvtz/jcbuC0wC751hOwwmXW8G1w7xIPM/1TG9GJIaiqVcqQFbH0kRmj+ojO+
cc2viRS6DGlZbpic7XJ7QukrwHzYGk4jemHydJwt+8xofu+anodWJv/6pfkw9taxiMcDlqB9xPgX
8pDl3Fb2ExjkVoW5e9CdzevSfwPSw0sUkBcsL9z69jQyAu3BwMzuLGT6UKfq3hByODrlJ+XtLQhH
exeyrXyVZa6/68CPID6BnbMrQ+W72TlbAzHEEv21Gpwr4S4/jPAaOh4gO82zFOPJMR0ip1AM1gzF
up0avbPJsblmyHht0wheJ+nBlAuiP+u0eoHwuLa9dR+TYS+Tsd8wUKOnJQfigKVpWtndfHKS5LOX
/qdZ5tegKQ+BUV1LY/JWfPefqESHyMrpKCLktWh45UaRG5gAvQ4GArDqYUNTB02t24ZyoLjZaUGR
M4wnq5vUkQVLEKzdoQ+AlYP6OGbhHX0f9TIMd24vD0lbPVv1pNe+aZ2X8wirUvw8K79axWHGykab
TjuTaK3NYGwdZy4o3FJKCi4dR/RPTqROXew7W1ZD/RaOdeQJ/42FeldeAwGdAoo0dsQwOr5QELzZ
fLZDb/2zBUOOAjCtzo4lJKg7mW/L4wj70m/5LF9Gnz9kQwrDmhVNzSZuIYJiqPE2s14Wh0qbhR8O
feWul9VPyuMBfpHtpoHfOw/NMQfEjlumdSNrTkY2rYP4pH8Td9q7c/GAdxGCy3hN0ukPaZ6ngG+Q
ljfkpKUWWyW+d8aBcVW0pKIui4P0zX9swCpY8GbtNS0dmRdGuxmNhQsz7wKqLXZM5t39cJ1BVes8
cFaz231Jn8nTUOU7NvNOK7qmk6tHSmIeUA8xoR6cn9Fi78BQF6+ALe9gx9We3b0vfYdvYvFNrTtJ
u8DkHFSvV5cohU60K2NYe+n4Pkh5S/MAXZftuyu7VYdmJNC8QrAI/AXCjbcO3OYi6WjLFszzhVcc
THxAAfyehRIrM5X9Ul8DR4B8d5+tGKlAbCgYPYlD2ornWeenKPBvpS/eQuJLWu4bRvz1Y24kDcXo
zJLF4ilwxNlVMDwRmwThyccT39pb0jN0tyZ57grodBwAU9p/xoOYVr6/+MxE/bw8ENSI996iP4oH
trBkxsC8k9hMox46QPnsXpVxtYvc7twPvIC5YnkcouyWMjVZFZazj3r94jFvOHJS3LVwH/OMiIQJ
t2VmqH/LxwJqjqbL9b6lgT6Xo9oxqb6iYr24ZvJsj+rDJ++yYvBTTdVnOzQPbpCfcM+sQ1CDjaHm
f8wsjpnjPo11P2zZ1Xoah9Hcp6XC1ogixfYITrDsq+zt396Q/MGxTSZ5fLAG55a54Q+xGRtGrhBK
6aczW2+DO15aNPJNXasHMj0/HAGxLOSuz7s/CQTn8rFGaXzUeWCsYbnYcFT3n8opnll3J1bA+CsG
7yBvAa1rV/zLBeMKe4xfzUUEtRJ1JZuOiCp99gZqrKjc+an6w748ijIjjrdNgQitSGdbYQU5yt47
DnpaZi3XaRE4qD/uQ5k+prLbmDTaW2fJHp7n+GHQZbq13fkaI6R2HR7KuP0sMQSWk35P1fyUCVks
gXKoAjDEmX0wUvncG5NcCLPtoJNDUvhnSuUlR8SsV/EY/h2kcQ6N4gFkrN0iMR0xBzDbxVP7E+YR
Teqku994LOuDJeP8GCa62JgqdLauwwVG4fsK1rt2a3muAv0aLJODilAcwmsSu/v2E/mvSeyt29jb
5Q8UotTmwjiA67Is2K6ocAVLXH0i4IuDbsIHg3mZmEAUrbz8ZM/Irh6Tl0J57Jv3tq2IXyqruEca
EC9Ij6417ghFv4SsICTXLrwRMr1LpcA4nWcHjdtJVSy50xgcVrbXfMpMgtvIi71kidW0zpwbb0Fl
owQSuYw/6TRV1q8b8SKJetdl5kWU5MtWCcRQf0Sao5qL6dOb7jvNFSYBQsuLqd63/A3FhHhuU7MP
Ee8D41Z8GNVhcNRlCsOnugHbDEP51fbtP4ZgzzXXQJXWr3nLuLXrPRfhVmz8iseSnohujb1EiV9s
c4SBFfihu+5iJDAvjN6xd200jkpVoEPkfYSPhvehb094kNJdMJekitrNicA0FN1ckPgXh5h1rPPU
VbeI3ikx0g/8FxdQIQZvOrh502RtEGzJ7GVQXcR4Inx1lKHeGtl4izN9S2sBY9SfZOhd4BLRSuL4
X10wAuAbf7Wn8E8s7B0BBKsQB0RViweidzm+cVHWLuQPUmKJn2AKqieWQbwNk/glOe5FBpT1ywqb
5f0bC2fv8ub4ajwVTXUmBIXVNsQHG/WevYTnaOyw/PVsfEy8PN/yc4pVoYBI7UQ8phZ/W1GNxQbv
T3voM/nBegy9Egmzsrhzx22nq71F6gTb0F18Uap5oZk9WKwVW2V+iXQKNx+NT3lU7C01HDoLMCgd
ru1UXnHUfOZDcNRV8xJO3MSDg74cDh+dF/4zWMOwxbT6nLvRMRDlgxVwSkQhkqgxJU8UZWvKrG1e
qxea9I3rGtUmhWB4aRumJBVey4XwX06MOt53dr73m2xJt9wRxcSKnCL6ShKvOsQ8cJ4XkK+b7jmC
WE1aMxmpXuVI9cknFQhm7Un7WFXmcXCCF9d2T6gW+4nVLU4w3XIxPIqaMwcVbZT9E63PR9gXPx3b
HVK3e2hanKs+mcC6b3fVOD1LHjODpyUkbZN5VH6g5Pqrs+TQGTiR3Kwgq8aT+gSc+KvAKDCj7euR
lSRB08gvy9avNXLlpsEuAV5MpVT58aOho3tNsVLnXkj8WJmy1KrYIB/nnyVkliOI8jNZh+unyW+V
sCAzjC4DGsg1Lt3gPLm2/NIDOqivnvtW3Uhow7Fs1m9NXr9paUTbMsHjrIhDpXouwumM/opWVl8y
r8YFGWQXWI2t7LGn9MiaicRiD7tgBFRWgU+w1lCQy1kU+wJDbjFIROxyY4w1jZkK0YTYkFcV+6SE
4+abyodip934YoqMN4QQpS59qqiLMIEl+1C5eKe1f6rdZlobPWsi9bh1WSa5oqW7DiZ5ch5hQrH6
Z1KB0XyOycowcqivDOuF/nSLmoV1jd9te3IH8N34f0DyHoo8+Mkjf5+E82FZHqeqZmczJ1vR93AW
a2D0ftMvlPdMT1Mk5tcs2mmXWMzkC+fm0INEgfU59+ZJdcauMPrnWTobOUiqEtM9lpH1JD0OpDyS
f9NlvVNhPIXFTI9SJY+MYA+qH052LT59vtt154g1KxZ2Ruptl99dx0x5K3lNQMjAECWD3mgz9gWM
xbT1imw7qoLU89jfJvgYx6LdoOFAJlIh5ko/DFD6g1uQWqpeG7eVCIDRbULWKvuPIM6/oqm/UcSz
LqzWe8G4A5IKiXGJmZPjb8Bej5HDncjYiwlOBP7alyepgxB2T+xNw3xuuEwB/B+nmRjJgF3vwscj
X5bPnRW/m+BWWIZbAQnNs+iv2XO1X968uTV2RsXDjX14I+NsH1rIm31X7/F6PEVhsxY6ZVMdgSZ9
ABIdPCFsf82p8eLToSl6Xf4kW3eKML0jNFQq20H0EXxCKIH5Nif2OmWIiXxh7itpAHaXh3Gpe0PO
XafPwW7CZ6wYa19DNgrluFuRZg9TXsNENBCFSNN2xj9U84eMWDcYNPuJfIi5wd00k13Z1rye+Ef+
hjyHORVwMVg5jCPKcwn9j3ksS9p3BojGmo4dsLOmwwKRU8lCToXGLdTsuKjK9ShoUCp/fisMfF+l
ew2ozL202+Off9FmTCJnw/c8h7+RYdylDTQBguSWyHyefumzau8IvUGV3hi5vR0tc9/6wbYx5aZj
QYQeoFqpwDexSg8kbVw621w3cXQxZHVta5aERSizaXWiwr42TgGsE56WhxYSBxFePblUk3Xb752U
HMpGb7venpj6x3vVja/siTxA+jeQX8OarctnPMELS4DXeQQSdbY6SQ+tqO8hnu5p9k7c3hsSMznS
IPZklRy17WJWDdiOqXnjhX5uLHsd8x2JvuIUSLY+IHmN/Dj6A9mUHA0pt3pTIz+KqvPWY47nWBqP
y5UmdGCutFNvlhtHD84m77qX1pz3QWTfxSzvqEBy57C4ZiMVTWlrp6dJmBsAc4J3uJXCXJEt0Nnv
i/k10v49prwh9Wjfzsw1U85ILjBrC+lF4IFDq7AYrPrRWqPayFU4aqKrJjZjRue0He9RHz8gHoxr
M8k+vVx+dszBfa++VcJ7q7JOY/BT1ppHW63scTjafnz2GSQK7iLmeZcsHh65l97rPLzK1tuOSbkL
Lf8Difoys0MZGfXHLLLDKNp5oWn3M4Vs1Dq/gYxQMYfuMU3ULoI+7Yag24IhNOu2wFCONjzw4JUL
n74cnk3HIzkqbGPIoCVG5ojNuDG6wPIDtU0gllhKWSS5VyqKhTvq12NZXCJ28/Z9iJ5AGFHpbiRV
5rrW8mj3OeqjC3Nr+td0rrdlI2AjeZ9tXk+bhsfycmjqe8sJu6KgGtahvi2CgR9iBy/m53is2G37
tHwUOGtHwATj0VbxDlfIADCC30D0X1VECBnmAmFyztt+9bcT1TFtuvPYeDvf8SiF51VgqXsUMPZw
agYZFnZrtz90aDqELkC8xVs8Q28cdr607lOPx8nuj0FjnsPKw5DmeBvTjg7o4Us+Kt7CLvF6akCu
wynaBcYMH+VdJnp2YjqZg2cEFY0XZgwHcisGMK3x03Oi1yas9vgeiHWQeztV38uOP02JYWTxvsiq
lZV6P5W9xBf9WaoJIQXekyA5BRx1PJg3UdyQ5xkU9y2QSn9gbIymyeHFry/rDYrlX+KfKe2NlYGr
UQCYLB98NM232g2C1QjPWS8CpTnqjZ8V/2q/3epuBgDMvY1tvKWQ85dUFX9UQeKKDv2t0WF57d8n
lNTCVfIUCyejZPUOtE/x2pmfWLPNGvek3XbZCP9TjRhdkQSlC2RfhWurM8xVK7PXZsLQbrxVYETo
Pj6AIeIPcOEzNPMuq/V3QdDwzgYvWcUiRLSQ/kPi8EiW1al3mjOWv1Xjxk/L8kIe+FPZgnCpsEUp
yrcZTzF84C/LiU4C5coFVlGt+9EOvFalWW9FXJ5njiY+60czTxB382+K4zcWT4SwsfY3OyiHNt8a
eFfq2MAVbJ65fvcJr3IdwlzWRb+2nBGZHA6LL8ut2BhHKHdmDbeklbtuFtvAcLfL2+aYPfkx7aX0
yscwLr/MFvfU8i/K3iAo1v3LB/MTCf8y88IbYfdIugdTP3sbkyERi5b6sN7it1jbKjgbcCrxaJ/r
Mj+l8zcPwtJjfS53X5l4h7Y0n828evFtdpkyh1/CL0zyz4fGJjNLbdJmJrGxlTwaWr7pWh2bBVhP
QH5BBU5YuPu1rCdOfLSxxXOfB7Bq3v9X6HKC5rpu1j7CWlFwbRJ2relZ1+2YFqvUrL913pzzwiH+
iKEr0ccN8TLlT1b6/4oAY7JkAATc7K1UlDBMhtaF95nNqNo5tRZnB955X1YT8LAHlafxRnCvOi9m
NT20eQeNEhTONm/M8s3wxmeKmG6DH2k3CvQtVhNJpqRzt++AYbC9Tgd7NvpN1de004SUTcqirzdM
SM0ZhIQpJCKV5x6tOPxegG0inetDXutyj0r01sruE4JtDxlMAWSugiFemylNTjHj1sFV4hQAZwVz
j3UZTkt4CGRZB1aVps1DJ3KxbhziSkZNPko+PLoUNOOoXvq0Q9TRlBtzeJ/K5jWz0by76oAJ8Y8T
jbtCiB0zbAKcyLpVQ/JTJPOuzSkxc/Oi8Dau2ZyBSSMdHwQEbGAbzwWmp7Uu3bvm4J9o5tmZTffG
kAcjUcnzXR0CE6W5sMRKTnSqodG0f/j5xNlwcFCwY6EIM30McQlp+oeVpLDBX/JMEua3xmBFYeNc
GaAbq1QRTDQlf5WD7mylPyov3ye/J8zB7g6p1T4VLEogwOVuOSRTj3F8gFqmLCzRYWw7v1RTB2Td
zo8C4nCevRfbFU8aj8nKrAMwip66EPsX/C4PIEZT3rI+P8ugfs8qQxxLY/hoCpzt/Uirg9HhYnFO
YGiSl5YaJpiHvTaqndEHd50Pz40srvZgf5R+/BphL2OA5xHHk2GnbZT8lZ7+snkaQ5H8GsrbLn0K
1zdqQLKhV3+supmiD6e17d+Qh1NsED2YEhUZgnFWdv6qcwP62cH+KfAt5HZ9Hp0Uwp071IE9KpPh
Alm4LwLvs/NyfJIVUOvgYtO3aWlkzX/zhx7rQ1MvEZ2DJJXIXk7++QWlVG0QDd/NcOp2fsfsnBVx
qrGth2rGMey0mPO8OGK2OYHKVF15GZQcjlGVh6vlZKpLuGSnu3seskwWl/5K4NneQDtG/F9Gj/Qe
0KUZpZZB2UU6LQiQaW5QUOR29o2HiJuXTX4bb07qrRQzzBkfS+91LgiNlmfXgFYzM/AwN5zluRkA
1CZvxCZqup90CAhPRvrXzPMz3vNzLNMvUwc7Ru0Xi2xlrkb2PwcuaGX87g5Qt6ER4HTO7Eds0Hts
YiFjLv8jCsOjk8/QMqmmwZ8eyw6NG8NJ2Ht3VxfkpBl/2Hf7yJj24Cj1KjhRNEd9rB0Meta8Lap0
O7RmA45eH327ONUjvveEfCEUyT2Lom5+X71AbL/VLpo87pQH9uX9Bml2mjSyKr/j1cmdi03WS0kd
Qx/EFmkYt2MR6bOLHjD5M/It+T2KiAGZ5Eimob+Ze8ddj3G/WVRGMQW3qGUlLzh5uwUN++u1ipK1
BEKFe775c3mXff8tZqEAdXASqBaBpxp+6Tn3JEpse2kdljKk96MfnpZtIsRZG8ba1iPZh8tzFYrw
WwbcT0X8UqBn2GF+zL3sGFbRabTx2pG2Bml8sgbvmOXOdWpw+mJ/J/mEKcXkxETg5ms51Pd2Hong
8i+ElsVrLwsGKsmxWxt+cSuSBsZX9nf8y4igY7mPa2kAy/awRbCOtPfyz9L8ebX/3CO5JLm+eyM/
n/MJQuDXlyCSHlAmw306ZVJ6eMFPZAdB4oTePa6ZSM7Og3DHczm5j7r2nyw7f+yC4T7G4UdEiDvN
WHtJG0qn5eO1F5ZFUW8nQXEl8fO4/OnJq4hXqU3A1RIMhW7oDM2mY4pmU/QmUF0W32il55c+qa/W
QLIcUU0R/YgO0h2zpmI7j+GRSu+pSqtPMwweYgvG0GjN/4tLIiDWad88lkFzWPqjiSrdZfYtovpu
1suOd4I5I2c6kPx1Gv3q4jYInVTjXWhfeOfLq+0g2LX1nOzNFna8s3ibI9Lctq471Ex1mmxjtW35
GMBGH9pUEdoj+n4Lmmk/6niI95Upk4uOpP9sk6gEm2vNb7KlQsYwZh6VxtO9Cywj/kMCAca6SgTZ
ptFj8J7gPOFhiYfyWmoOGz3VRzFUpCmpySSqKVy6neoqgJxVbX14nPArT4nr4Ngkqy1Epa1/kwqk
p+ZSWGQAouIhEKlNZjJSeOuZftucYGasf8NgQkbu/np9dIpCw3/AvM9EDGBmIyPMSoMeXsinXQo9
59uNopexIDyM5R0cVPnknvK0T/814Qj7QcmwXsZpnmlGoOzMRuaR7oFdyd540FAfTG2SHwBcdXbs
Zdk5zf/sFucmJIMo7eK9MZGoNdBkL78Sd/0Hf2EG4nlwyrPoD2LHRzi6hwqllbi72mBTPIVREcUP
oUnmQZV/yjHFKBfU0comZ0kN9Xfou+e04xnGFwKUmkxvje7VbjKmr17nB5LwzgwlHn1Y9sQNflVQ
f+bV+Ehi3+8idbPE+A2/PJViTUyB6l7hO+ID1R1FZ888NNHJO6b8N8BBku3cAlY5I/Bs7P5EXHRO
x8glFt0fDJFMBpHrSusFH/5xbL0rNiHItHaH6f4CITT8f6WTS3RP0uhhrAg9bdNRX0K3PvgjWXXQ
M09xqC8mmmxWD1/moL85qoKd16U3oINLBAmVOIs5YNpUzfTAYLBcwyH92Eo+i94H4JjsjiwefwtW
8BQZ5rBHSP0cZ+dMDgkmRhxAm84Z0w15Rtt+5qLH0fglCvnQg1WslZMy6BvCGyT9UywFE/sxK8lI
VCcvmaASSBrYSEN9snLOWssg/FvqaGS23ywIOEVb6LcveR+WvAu5BRJIY137HWGCfYOHlmN75cGg
b90qLYBDahQPrxmeKcysvRH0T66gEogsciqJPOAbdQj1UK64TcpkIEDFC2h6qvP8XRsxSYJzHB6l
n7eXqsK440z2Yk9nk6FpWP+iuvvqZjt4GmXxgMs1OHnT0tDB/q67pmPhvKgYYTJSXrEJWlPejB3t
J4vZW5dQjbp4KbL2R4GtQbReIRUfkPZzXK4gde7M/DABld7Ec1EfjTEb/tjmbO69OQ72Q2laf4e4
LcJVEkF0mrZGyghaRg05SGzVhMUt9QpzH5bVR1WRbofgS9XLuoFVRerqqnCyYsVtRD5PFG9UJqy9
n9lvFt3vmznxGBpYUBLPug9W/1sg6nLmlfG16jCAsKPq1VGO+c+Pp+KPA0kAaUK+OnlpU7VuqUwP
vqkpgALvOdEcl+PgEuGRWNNREUK04tdwchkd2T9Z9OQUkmAfnd1tZmGUjOW4EYy6kkkxs5kc5GGD
72qYi+GSotHcBy/Qu6D0gouZY3yOnamh/BWn2c3pnoaeWNGA6e1D1gRPjbKIdZBQ3HaVY1oWaUQ0
ZWlFwFTNQ5pRKM+DS1LezMYgXpaM4fP0Uk7U6nGr/yLzMDsZq/AFfzizqTbE9pCNlffLNsG3XrU3
DI+3GviBfKccHkKRJGVqRh1hn75GTUxKSE+t0fVusQ3J+ybsCAWBxOdx36elT0cZvqQmMHrnq/ih
UtVX3jn/nCAgpnWoQe1N1mEUft28OHL41EAanhsfBmsuOD0o6OnKz5ma7dVYpY9jheVejZjL8cwW
u96NydPyOmYZmdeuR63Zm4QB3TlXVgdNFosjqvBtjIULQl3endye12FBa4/9qAbnT7IHxvDOuRtt
5yP0oY8Su/4ET3G3sdZ/vYz8tpT6I5uYzumpzD6nYXq17eHm+8RIeW1Wf7SFrC6NA69dhTEjtpI5
ZtacbVD5I0raze4DuY9q56ySqos4y/FpNANcjlWKDIoVaEPYU04G7tyczLIH8Daay+BLwZRJfGu6
qqsw5dUIwK2NON/X4GwrLJz/+qH5tVS3J92jJtosv9l5SvtnkSOr/84cDfQipBpjmQm4l1aCqVw8
yJc47x671r7pnEtEDKgaWByrdeiVX05Cm+v2/VPS9MS4lb99bP4CbwZbFBxy4YTxt2jnJyOXD3VO
asjyP4q0pBaknCNJ6Im6BybYd7BLcFB7YskwIF8Z1q5cOCDS1ag3vsKiR1yM+DL8vJ83JN00ZydJ
xSbAZ9XI6dDH0FwkLOJFiXqKv0MVV3tTt34BWhE+p2yQOqIxJYsmm6/9MLC+w2A2njoItpM/BYm/
IaFy7teN5qSinwa5I2Wm3ZiQ4OfCwMgzsapnHUBWnMsyZzqgXa/HYqpYnJDiL+o8w7k4Mbm4+3mM
66exkflX3poWEzcATqbBpm9m/LwJy1VoGfjhmXiVH6bh5SdpV/qXuC3cuj2Kvk/zS1bas2vUzd1h
M0owN8DQbWhlt7GrVcPJHxIja/cmzrZoYJrmpd6pdXzzTalJAcXjpOdr1sMJ2Lvc91NknjMnSB9V
HJOH0ov5uU//Rvxtcpif3P4Wyuj/CN0yzwnsuIQLGMymw59gAwELz7RpTy3+I8jyZyjCFLRYqZEk
PwJ53vPFCIpfiWjBK0oIPZM1KnFEFci2sd3w+BbE9nCvV2l5xcP+KlSHXTtTOfxZacQ7lUTVvIWD
H98rpLcSIn+t8pDzhewp75+uzeCa6B5DI8xX8M8kYqpak1+ZryTHCCnA6ciKo7wfSAqJzJjMG0QR
owCY9dqw/lYN+pwV01X7hDXdeggDCDFhvleToWN0Pdc8d5HKX03ZMqpJxBQxMx2h3nBfRsQppF73
Xk+peUw0dshqVnONO9wMDzKX9pH0BHUQJK4j6doWcJIVhRvMjcGJIGhNaEtrXmI14XXrE/93GDt7
waEn1+feM+x/XtdwPKdZhbNtpKnrCaHO7FQ/M3fFXFBj/p0mDF8GBBRjLQwMz0mOHDEZITKBEP4T
jCO1aWAlLoGd2NnaLpkp5a0KMN2vQhswyvwlRREPBhM/gWZVczM5eAHOLgqgpFnH3Dl2fv+YMXSv
KlXvygI4pB7n6aSIQl3xqYbP8xwBtnIuHzC3+19jraPHIRyrY4H2tY6ijuvdGWp9ssc5Ppm46n7c
MUYpcEp9mM3CX/uzwg6dBtHzJL30AcfrfLLxg52dckoJm+unZJ3ZCSo1WOUHtl1ity37b1/DaW5a
NlweWDc2YFDwyVOWhgEwNmXREo3WfeBTRA906CLXve/KXViP2UPCU/SAYTCixQoqd+cXMJcKWzqK
eVhMD8LxCCfyKdxPjouZ/GnOJxLwk3poSOV13B81d8axmprwOc+V2vFhsF0m6z1xDIYJSIY1P+lJ
COaR7C8yWyLBizGHO81y+a0MlpMz74W802OdbCehTIZQBhJAaM8DXAJI2i6BfbsKv+B+SBEkX1N6
SdIxTSI3AzfrfwLV0M4Xpk+NoycfnVSVRvFWR4kRrCi1dLCZpK0eg0Gl0XEooJEgy+CbWjKNsMSD
yh77Ms31dWjSSJBS6ekE3yjLARevt1inRrAQSGJB/dspQtNEdZDYsGbDYjEIpyMNvQxQxVi4pbxa
Mv3XDrbjHAcp03B1EbOLUJYRfrg25tDbRk046+uMtvEcge2ubXMyQSritNoNqa/rvcmRuanjDsE5
4miqVa2ehVDeWxEY5XMZGNk9dJBlACnKfamV+2U2ubOqpZTsYONnC6Ket7FCkyoFs11WvlO38FB6
HyNRe/diJstOzRFZMarxvyvwZ1ZiDF0tiOSYnX7fczESpmAFciOdpt2KgA41qtnM/eiLrrgoMyFn
pGPj3Npr/GkN87AsLgglnhWc9T3oGAeantFtqkDU77bjFfecxgezfYn1TLE9usYacNFGaEIpkhvT
NlO5tQfcFjj4PCJSVH8awNjJAjOHPyTWBL+V6ZZPhNmS5uEo98EJcfPlzZCtGHc529oPzLVKq2bl
NVazd5LIfMOUMu35MJf8Dwr89j+OzmPLUWULol/EWkBip/JeKm8mrK7qvniTmEzg69/mja7r212S
UOYxETtKBDLrCLr7Cl8p44TM7ziUwn9tFAIyZZ66Gow2v/Ytfs97Tff6qD1PTdssBA2mIKjvROx6
D7shWJsapHgKLajpOJjVS43Cj32wj9c1qZFx7PCsFOnWR0a5h5llfcecPde4wp3ouTW54xn0om8H
DdFGsMY/aQdqemcyw0+Yz1JEN8HD8FV2tbvAwApvlWfLTb2nNldQk7BG7oVGpMG8CeIFRUF7zFPD
eUlGAjvNzix2Dvul96bIU1Tv6VDu65TJjmMY7cXAUpevwgrXnMYb/8/zjfC/Yaghm+CeCi+1W0Pg
xwC9UT4RSMRXcu7CVntY8G+YA44JAaYTeM4uLza9U4i//mAaz3gZwLln3rBJTUalHpMO/xDEDU5p
1y0lzyOWOGemtXEHio0dimt7A0QPAbOU4pCMiDelCSfFkVg0bQYKOxt37yaZLXgFZqP22o+L35RL
aUeSKlMcOFdrz6/BlfkYHwyMpIBGq9YIN53NZgv7itjIABVZlOTsUGyHwcaygvHGegDrot0WL1/S
fRKPUj9MwkGHQ+A102NKpuaQK5QZhyCDqAeUnjWipeAmzDrCxunputuDUdPbOo3Te5S29j8QHBhJ
s9R5Dsw5fgINILFkNsXe1b7B5HgY+4OaWuB1Ed0zqo5eGWQneHP/I0SflztJU+ygbhz8EzrE6jL7
HVPfxoOKnkm2cHLqT72b0roJlnGp6/xMue6PULkox12WjV6LFdtxevbDDUDVPJuLvaGhnnosMR/F
hO9tzcW++BXH8EXW4XeGJnfRnJgvGTMVUBjVzI5Bje4m7QzvJjOM/HzIgF6G2d6ILPLRyap/zhAW
J2VY5gU9rvmZTT4oSFpQ6r4qoytYpZi5dyTPy43tluEmjZd9v469tynyhldHz2+iNPNra+ieLZdf
bDs3C5gUAR/dJG3QvYZZwL4nqIdkAyVQ36vRwLpjnZdahbGo/uxDlrS2RsJg0Y1kLaA6cgQmYwHg
YM8azecqfRdmsG0h34dVAw08AvHn/Mq6peMKUO6VUUAlvWy4s+TdMTIGkgKRe8azxsUV1+bOmwfs
+/5AO1ttmD9i7YkdueG52iGVZPUXCv4oZsZON3zaLPd5VOEzdvmfLB6/B9IeJldbK3c2VwZVQooH
MgChBJjXXc8C/NbgmRuVtI8kTi8umyfk0dwxL/hHwKZZa75va9v3D2EuT77RPfVtxNsFg2Qy6Abb
Xd7JnyaMH2Rm48Xr8JIF66Kvf1OB26pJviMnIHRBzZsEfwZHFc1TRIyBBwwFj+amozctazjSxWi/
TB2r8Wi0sKjFL2zaDnMeVtyMZFHI8ViTGzFYCYL3eWsSXBHzUBbuGZ/vTsXp2Ryn81xwBQBax4f4
aIPrmBKdoH4q+NbzmDwsS6LCaS/m8DGUH7Qo5yINN1nKDpTU3VkgKsxKRvFA+pDsMgiWw7RIifWr
MU40GrW0d1PW4WSB2rqaW7c9tm7g3GkKCkDI8RCsp1o0l3EmGCRn26YoItHEDnES3OdKMpiJS6fY
xbZh7TrLnDfMooC1db7113Wd+pFZVLVmvZSlGEdXKoaD0Vd9di66glwH+K3YgOFZgL/CJ92mcnqA
rssOgRt02Huy6LnxTElXliJtyhswFmKYkIryzV41XdN9li6JDT3V7tEu++la6Lr/4zmMiwuRz0+z
Z9RQp12HEACT0cpkmPIWu2VzUSQWPY2gq1C19Uxq+gqBtvDq/A3pOyAtb57fEqce0F2N8h4rL9tj
rIt2hmHIQw8EY1VUEAnbhQDRuMJGDltl/9Ky6HfMXad10JHNlPUw3SOhucIEztMZ5YMDKXbwV+zU
vk1fccgC7M53Rjej9FBRZ55ywj62gN4E2eTVkh0g6mPQDD2GyNbag4c1GNrhRkocWHoJ2PezFwAX
8vzSPbVxFZtYycGVZ64fHpKiKHeVYOg96LB5drU38u3IYvcbsgF5IXZZON/M2a0NOLKYhSyIu9lx
/jXaVQdAJcGa+Tdmj9JDbxNWmnu7rzcaBiXUE99jqDJiCUSrigzTT3ZdFrOYrNnE7V3wqyvKKkgl
TtWvDH/4UjZzJwPH2zZIa5zf4Ewo8Xmy4HQa1prdb7IbygyQZImvM6uYgRbGoGFO4GmrozY/BqKF
kVF4MYVNmo4zovURM0Mfz/NWmH53xCjtXwln8j6zoSz+VDz/u7JnC5oi6H7XAcMtXvH8GUH8xgNd
a6DW6dRs1Wz81G2Rc3J0vxa0gU2GTxv2u40aqugeZRVY26ZFEBvWltw2BjtlMVg/TAm7NSrhbjsL
vzwGhYdApW084q9lfgOGmx2c0SRWxExN7M5l9YHlSjz1jWY2yil77AsBJtpge1WGSXQ2uRb/DJkp
18WEZAFlMpD0IHMbtMBAgmM0N6vO7cxz5FDqGWmBfGpqmqdaFfZ723Nd2BFyO5Gaf82mqZ5duGtE
wxQ+kR4qWdeeYzJqN9UrW4TuaLIoJj6A5lO5eb2zTcegbwCs5McNAsjQHXbDpNXGxGZ3EfgYN/GA
yVBxk5zx+iPH67FWWhaoFpk4+srTXLCdyYm0wIKkT51Iyl+IeeVDKyHX9hh7FC5utM+TYXye0xwQ
io6TzVhXSCkF+qkyaKr16FCZiaSttlHtY5o1W/OlHpsMe/4g1RmHJUKzCms4zDy1HzrCgvrBEVsV
s7O1B2viP7Bfnydvfth5bvwNu6Lb61T2l45cmB07SvNGmhv6bbqDM4ADFDou24NwCIcb/ZzzaiMA
3iZJi6Kx4MNoLRV/G2VVvY99rG6AHK3nuuFW8IXATmtjn7j1k3I2+G2N5yqSwcYRCaq9EEQeHhNc
H25LedMY01Ewy91Ych5PU5HWoFyR56i4/8zDXroQfdm8pAGCQz7JyNlaea6w1BmqXuWTyG9235fX
Iuqq5ZSs922TLioUq12HpCiuy0BT52Frqp8FH+tVT8nwrzVdnnVk4OU7QWIxELseQAyyizVOEhvE
5ty2cKtM+40Nt9jFg/gjKOJOPWDfMzZ/nEEGcAKjgnwIAq3YVkaDGcnFiZOmAaVDeahlRJuC3pey
EpfENlLtjokShuLXuB93Xmyf82D6M3m8LBFQyFbObxYM7w5vVFQPawdQDSTB7cxum2CvvYxKuD/u
fvn7MEj5MnqH1PuuW5+ky+aLwQsjXuQmkzTf0HtsSmI2u/o61mrbAB5Axu/nKVgciatMMfGbrsZM
tjA3I2YbhjDiPDIfAhOwmrj6vIA5fUHueqLuy1/FhCY4RSed2WLYAypFmSrKkxmnb0oW1yJGcGXb
5ldMTNAQOZeUG6aGDDS3zEhdlL2GuS06UoXh3BLW3F4ajuwhVC+QPHYirFA6x4c5KV4m/oc8H06W
Q/Vad6FedRjOZZqiDnAZEBjtAz3bPMKm0i6ioOgMo2TNgGVNOX1LDfvLtDnz0fp6WYsVBW8slS4H
J0Fk8jeX5IcDlGEhsc2sYheBuNwYZv3CWoWVNTSHwYFGdJViWNvpVfbBHjQiU7/wJRID8ub8aKcw
8jt0NGDDu444vRo33/IIpRhbrTL9MSBUbkLU4nE0/6YKZn/orEdox0wMEG8MOTaxeWO5ULZm0Il9
967nhwejif3mh1FyOZS3zNJby4nebcUmZs4PhmMepBmfjDQ8yBEfRQ/Mh4H0CyE96shfXX/4LPiM
S37aSCG1z1NAeMtzF1P7Za4J6yjEFeSfnWnaUQYgWP3to5/G/qjncQMeFz3Voo/O/vOiB5KlC5pC
gj1M4JFoUnzbXvEUFS5Q31bL82wyV1vAq4AOsTXBAoOKsQodXkScYZ1Q2xmD5vIYpqb/MmbjLhfP
BdzOlCc8sLpjMGV/gtKEpU3NqjkQP6b6jxG3q9H6zJlQmny4pMxcPIIGwBUino0Z9nD2uEZ87ln3
TqqEAsvJjTpNpA/FszFW4sKf5PNfe2NehRI1s1b4d22iFNCFakTZfrgFJb31wD14SXYN8JMzLYGE
7EYmk8NhsSU2u3BAJJHV3VswFC9ccdt6UFuJQ2eO61uoJBoLycOxOO+D/IajimI9X7P577OvyLA2
k5xMEJ60EhreWP/QOn1P9EAyg/iLUfEI1eMjaDKbc8bk6fc3JhqiGgk4X1gdiINfDE+L/i3RCFTJ
oa+LepcZ496KBRoB0mdGsSCTjLVOgq9cy+9aGq/CmvqtHrz35Ylk8IjDk186CesugOHCWN+HXnYy
h8A9SsRQbTG9DP5Ll3yYUCRWCb5lS/Yf1hJrOcJ1i1GO3ZVcECxd+UbONSEBKVmW8cIcxIQYbmYP
mZ32YctPDWctVpnRRJqKg8PfjXyNscVP51TjYSVZhQItjJ6gmhpnp7NJ6BHhvYMiFDgZj1SWbUbp
vHV5fJsU6h1ugV2VlYhuy1uzPJ/SiC70YdamcjhjRzFiGsOE1GbuMRxIg+4k8lWXfmV5EOzZuxfz
+EkE4MFZBD2FAMRg9HKRChUL0APlD7bN5WnIMr13FVQkUJ/FPFyl66OlGdmMNijeN3WdoL9sS9ZG
5VB/D21oP1E+T4fE9irshWl3MWNVUr3RmlkhXUXsQQ0Po5eeOonkdkLbgZfC2cABg9hc6IYb1rHe
E6JnCPkcjGlb2DHQPODmBAMi36+94Q0MzwWa98meY1ii7X6YgJEoQbgyBv8k6Jm4FSNJf7ioGQgz
dqTL4YFX9zItPqCngZlPu2pXZpyDZWJQP8uncMJzXwKB2AjMMmuPvfG+id1r2y11e4I2gXf8NR7w
CxDRRd3Sr9O6/k2skfwIBoA8e0qHO94bjMlq2Ps92kC79J4IRKevg5BNhAwi+yTOTlh/XogxWBH4
91LHZFGRBoAa459loJ9PZX7lXsGwaF9aD+g2oBCbBYWHupJOmfADZs9BjwRv9tgY0KAObmasPZzl
ROuMX2zkfzyf2MQIBAbJd3W/DpbbsUa1uCKi5t/At1+4jOlCY7FLWSiww60xSg4KtRtjjZxIecxP
kncIBMZ6LDMe6PYrYuYPAuhUT4gzByB6LefBkPtnAg/2uZNcYjO6M9l5ptFkdBbY9WbI42s8ertA
dh9zxjumph4pjK63khOjNqtsi6X5F4bIhX3FZuYjbIk6Yb5zKsaO2ad9tiiloQ99ipyyozTPOiSE
j/QwZmFYiciBQGlbpVdPq49wNklT6gWPEIGBWYlq3WC0mA1sDxbUizvCH+BUGy2CCMaui9ddEL7Y
wJDbjBzNMOzibc2pAccj5EZvRlKcLAbTU/yyvAiQ/IuiSf9OwjzTmvMoFhANKG3HI90iOIA62Ntq
eIrUeCn58auWwCTU0ps40C9pbzyDlkk3TjTBbdDUsUZsr0oHMJ6BrzOs0edXLvMVzrwYqDNNMo77
iglaGJE60SLIIKEI3HyGjXbdzQ6OePU6+ExRKw4fpYBohd7dzdkzAR3km10rIHMxXUfTvjYN2NY5
Nl4DiaDMRSmhYk0cS65+U49Nv2mFW3L0iE7xINZGpbwyGQUtOiGolVG6dwzriYjAt2ThXnHd7ZMG
cXBpyTUUy55N1HAVyNg9k4ZItno3gvoShvHpDBPS897fF1yhCb1Nq5hj2AJNtYwxcXT5w2QWU3LC
ZaR7k765Z4JK8Gj9xuro4AzVbxAMZ58+XFnhUupxBNC/i7Xb+Tm6R+fMU1uS9Vc9StQcaz1reQ1a
bW+VxOXe2VbLZFBM22DRGgZh/KmM6TZVAWup+V9j0xCO81zeJKpBh/owxxVJ6uEjx9waFC3mLq6P
xsv+kKzQfQ+ovc9xPX21hKs+mLD7uCatm+31j6xsvZND1tJXmero1a4cME1hjHQzRrcDKJxXFFEg
OXYCDSBCnTsEPVrH5BFNYLsHNnOBg/HFQBrEctkaUgSqYfA8xURyzRh5tn4wWCtJ+Bj0ZDryBAp4
e3VLT+7YuNQA3Pk/CGU9FU4GyskhfFJIvpjzubAAUUuUaqswwdVUOqxDK8w2QbAQ7yjfGB5LG10g
iMTl9mCbhyAG8I6y+3U0a9DIQQlcw7RvijXZNuITIbNzjaBmS0OYrEhCZbXhVWLn5OF/SC79deyI
ipXAdGE+8RbPJnlGc8UrcvGEQI74rHEPtL14b0EgpHE3oDAv/0ap/uFASh5uYj97MnwnCvaZOfTB
82yxm0Pg2CoRL0lkgQawNjIUTwVkFlYaB0eG4EpR706ICvs4MlYFoUZ7EPDGtbKHER8WmmsLUwBP
p5Lpg+nGsGnHCp0EywYbJD4xLIyIw3g/87aLEA19hlpr7brBN/r518DtnsrJ+1iGvzEJjSWUeKzZ
MDyzMr+WDM9lOp9SfjZX6FeVKnMFCYQwFjNd+BPWY3IW9FfYf1R5GDNsQ0rVay68jLmoyLM92CGm
8BWcBIWXJkAIX9XpSUSCWjx5Y6bg4Yslw7k3Ax+GUvVsTy4wCgM+RW8OLDgAL/HBli9wxyuYViOr
6Zpva5scotE5Nl1K2xBMW7N3qi0z76fUkk/okYNjqDSwFwm2BAgKn1H6m87RdxW63zJALS7lVTfV
wxnVJfZQ+DmqOMSz9eIH9vBHpM4rJL3toiN1g6Y/MimkKwhuqpyedUuarUW8nZiMnzbq1FMognij
jfzW5O2TX/gg9w26JtJXMuMpK0y9StnBhnlB/0ma5X4G++8Y+pa7ZnPobNZc6f9/0URipxtn7ZGj
m5YgPXgqRZo8INASc1dvShlkh3FYYNwFe9ImHrdEOTA8GjoWpCP2J7KCh+HdT9IOQKIPdr16t3T4
gRBrO9XRWy2RDHKuv3uifCADOHVJfByy8Ypu/TzN4Y1NwR9R8+UYlLOby+kDYcuPyXhjx3b+xlBv
g7XbZVeVQcNBlBfk1jYHcTs77imhq+3Q1qYVRQwTcda6aycUUNfoSlOyXdxltGEJ67XtqLck4ajh
vKlyN1zyrvfY8KvN5GXkn5FzZLsx+jGTXUw8+6+YGP/zBbW8iNY8cSe/QIQPhe5hZB6tsAEtcGSd
xRQ+ATlgslv1upxNvPNJytPJHNluz0G+CxN66XC4MqO7hnlyDOyZ9h4BcDxM0Mcc0qBi9ZepDKSF
9MVx8jPCku8E69KmbqtPOcJ/ogsoyxoWii3Z5glwtVwRYDD+M2vyr1Zh4U3r0US737hg5b3SNw/x
1BOQMPfuoXeWmHjPgnpDgBTiq6JioKCY3Rchu6a6NnY2/osd60iERZSwt9qoTAAnEWQ6L1rmUsKc
UD+wC061KcHEVjatsuRtr5ANHb3/t6mZH7CAY331aecAcGOQcygyQj08IQMrb2zZYyxTbdnufC/u
Dir3M7xQMPjWOkrNn9atsY4NieE9uN2rz6rKfcQXqOIGQskR0yyApromBjlz3G495qGzwxwJSJUY
l5HPhWuhmR2Y81E0rNFko5oUOfMtFy63Z/lDsU5QuWzz0ExuSTdaTP56+1mmrbFPhhSmuDf6R1cB
kC8n6sNEBf5JRz2KodosLib8nwPHjdhGXojWSc31Hm1HuUXI6l7myoBR4giKJb1sIgxA/aS9+ru5
SgCwO23bbfjtG+J7AxyMrp2eicrRGzI8GE90o4vpI6k/m15y9oHcppYejJObTYQt96RpLFHNe7eN
wT37AaAhbyg9dpaz2hse614A5igO2UzvkiqZH3XPN28wYhShoWs89YIzidFNy/Nk9dsQltq2lGzG
lMUMnS1EsrWFIphTcFALDVrEygoPe5kjQb202V1L9dcGW8DTlXkHLzYiZ9NBuHzxFoKChHqwMpjc
bYepUOfGsYNLaWiEF0VQ3ce5Wo5xh6FGMgcNkHNQqyvalOxz9Lpgz1nT76csnLcDkk3Y+Wz6rIy7
1G+jYh+b4T+X+2hx7FZ8LX3YHOjBJ/ghyR+H3cSqacXFjAQANHZZfJtqlhBjtM2XdVcf0gC7x5KJ
mcFxB0HyWgbdb09HhCYg/E/EDfxVrz14offV6+zU6/yUCpLNGYruBHO0sGyhcibdA9XE1tWodOFX
EPdoYamJ7PSzbHtnVUXdNgDRmBv2wxnk39lu8TjjaFjpxZzYRItJBuIejzGeEcB+pumec7A5yHdT
stqHL4FWeDF0bdp0dk6m8qnphuFtGoYRBTJpNUZyqf0l46Zh1cV7gWR1U0y4+hdDRg23F/X9Cb74
pnWdj1Fma23NL6ldQxxI9jaBFnJgW+u2r9Cd/w0u2qhE0oL2S1VSxhdvCi85WaFWY1x1towRy4uw
omPX1D9JpyXayfI0pdljzJiKtt4zrKa7Hqyvbh6fB+Vh76cpzQlW6lNPr9zO+LMYU/wpfbGZBiWi
vuezc/cbF61M/tXjzOuNYO908mYzs5NgZ8iKSi4TxCXuRuyCabOWiXxyPXFrlIV33c4/u5zFEQAo
GIYXZoGvJlxgX9v+yi6S/ezqk85hCJhzzXLRaI9xK57tyt75c35d/tlN6Sdt0Pe5jpkkTdc4IDgF
dfVPMXS72Nf30DSvXtPyGDRfcmGc9OX4HpTqUodduMQfmUDWq3DPNoSZWI9HcphP6NxOiEpYNqtv
nCK7qiiPSGxu0jP3ArnxLhQl6+fyjqz7bjPe8hAVoRWDn1PH2ZOTeo9Ozg/r/8YXfSO8sz132RDS
6BoXylG8xZI53P9ZHqlERtQi43cK73V2yf3gi8fuiRxCdk7o6SLZv8RT7n8zfGEXleTFVaPTCgaw
bpH0vqzaOtrVBB7KolpZ4ZAKXj1sOfxwELbn0rt1rOdIHInhvGXce1ZV//+tHRAMOnYBbARmlCaI
MkmpcUo9sRnzZyAFPdw2QdlNad2zd2VkbhWsYmMnfLKZoBHUSs64n5EZDgPWNSospJhqvXJE7mJQ
osSk9iC4HM7oDhgA9fobkskLqExSvb2I43gRsjSm2FnUH1DiNzolGiwsyk9V+2s7UPsCoshCzwrw
3rrNj0YvB/MZYm7cr5dJc94F9kXZJlR/snKXwUIbm/nadaZx34+gKTDBpkw2lTNtK6iULXUN5k0i
NRjlAiGH+npixfAVjgacKpzITb7lgtllAvh1hJwmEieLzHb26qfeIHxkcsRqYMhTsPo6y9jatir5
IE56PYE54E7gShjo+qwlVfxtaOYA0za7WcvN/408zREHcW+BIStKRjO1eC0t8LTlVB0WO0Q5ekj3
kyX3RKZwGjTJQKWifKCKohEwlmrTrL7sMnu4rIoxYLK9chEWtjlrssgvr3WCN2juTwq+DVX1DDS3
gKghHExGUXNpsc3MY/rr1uV5mZHMk33FLPL0/0UyuNyt6Py7GZLHHWNLCVWb7hFd7+aIu1My1Wzt
eWNGaL37lM6f0ZDbgDgAGLOOLMwJjh29hMW0dZv53pYKDmcxQkNcRMrzrRbxBlXh94z2RRR41UsM
A4pCoSjfK1Wclp8riRLwP+8Mr69cIZugyN8ixPrxCLnLCajiQPnz7zOX2sB0Hnm5BP4y6Q/CfVD2
t1xVt9gO6HkBRxjZ0ayXbnXacqNtpYOdlYHV/7k0Vr7pTZ9KnexcBD6RecmtHvqOEecEdrSbDCuE
FCE5uex+syTd2HOEMDI4xLl/cGmVYqTg5LsuenTvKVDmSebBU+NaOwxFqF1tgS3C6Z8am+j6zDp3
BIjOfXIsIpudG1mGgJf1HU0LrIgiWDslXWISTh9ZNjLmdYOzjwJsNTXOe4XvZzWV2CbFtLawby9P
KH6D9cDPr0EWmjVOG57sSM/bIn6vueiU7W5tvrY0ugiCy/fCwU6ao4ax2gJifLD3rMA5BH0CBtBp
ESVgfEkov8xGHIFCPRJAsLoLvhRqIPrbVwKilsh7jmRC5EfvA4Tx3Subv1DwMBbzuC9fldL2cK6T
kB3hsyGFSZX1fDfT5RwL5l3ZGuVfXG0GvxYfWJaig20YzHsjyZJwO3OqB+FsZM/Yj/wSRjNl+Lc1
O7bs6b+KREmmeN4aP/6xNEH9stuPVlYDwrZxmc0G4mlwumerFecWzyFjE7Ttbc4Gf76EbePsUh6K
tq9fGZntnJBKaa4xdzjIhQCirXWffgQObixfuScUU2C4UVLQaDR0EfotcuhVqRcdjh5gLH17ZBO3
M3X1gQgCgFdGCLKOsj+jn/I49eScsZDkcEepL4v0BUbCoSTaFbhY8BYl8mIRJpL7pQclvv/jDwoz
M1T3rbBiXuVY/evCySV/RyebSuS4wzGm73Son2TFhIXyaLli+RbLP9D3LnY5veWm9whcxrbMgwuY
57znrlW/hX100XP5NbjmuFo8wGOckBLi3EMGVH1gPXedR6Z86B2bvlqoTCO57cjJDPUAZPNct93f
msGowe25Iqz6pV6CJ43gVmb+vp65SZvCfnJlfw+b5HNkBnvwkM0/mFC4aHyha4YCC7nP2HPkxCsl
C4dyuhl6RqsR+YJpMkqwqv4T+9m+kCwaod8iBsc/yUS4rqxjKIGpB1X41iPaXnn+ko3Umc2THaTR
LTbwSNL1j1fV0ED1pbuxERBpZC88cRVlpR9tKCLWLKwPtROjREHSoRhhAMNIR+fgL2WgbqsYtaXP
jo00pguzcXtf6CR5ZvczU+4Hbn4HVeUyTQa8VPli+qSxJbEj6WP9YmubMawqoZ00TQa9Aw4vO1dD
kyTodleznb+kh2J1HHMBZYA7jEiqIw8FEKPmkyLfZvthG7tRM4M12LAFYb5P/OlrkA0yWK1f2W+8
GX4Sg36Bhqpo9xrt0y7GBjog71aQmLoy+urHdvyNMgVDiO6uwpRNKh4LQVvNGOeWNvLadCQleMMt
ZLiyogw82IN6QoFbrwcsDH6rq02LpIKS5G/e4VmlwkMJ9dyX5ckA9Y+9KPFeesfgrS7tSTzPaArO
SLemhTblvDUxhPCW+cth4LX+c2qXtdaQhazaUVOi93cRXdFnZtCjS3ePW736DohE+PBKKhZG87i3
PupSYaTpEgaZBVGnGG+8vzKOnytYAyAnfzxIYKXHpjcdHwiMFqLUeCUf9B177zOho88thIA4Im3Q
qoO711kWmQADbT0w1zuzSesxTCQRpfWibkODK7UK+GZNyDb4zdDmH4fZOBDRyQiPnG2ZdTurhfYv
UNWg1WDLFdbMJ7pDMOurpAA36LJoAxU9K8tdcsm5gioFrUL0R4dSpbPbX2wZhNo0h9jIL5p2nwb/
EiwEkRpNVNlT38QDVBmNCOuiZd6xbaFWwiM0HtzIip4jzEz0FmT7ePW5tmd/PzXZLlAI8opQZBub
7MGkcU992SW/zkyevD3JF5vE6bRdxiHMk3ual03NjhVBfVD/coa8s/FAXGSJ+Ty1SH2mqlA7oMGR
RaXUnNJuArpUAUhsi2PthiFGhqpBM9sa+fsCnmAPhmJS8VyYWQonBfMaXGJU0w5Qbgq9VJE9Q/0P
T3ErpunLcesLx9shJP8bJtfRn7OHKtJdNgx3nFMbP7HVCWy2hO4KPygt3G1G3vwGKoqxYiSRcN2z
L6Grt2k5qCIO1si61x2nRxczc8oKBNqsV9jBdE6Mq1uhw7im41U7df6aVBm7K0/9zoh8Dsyjlolx
fTej/mj37d+4S18CSVWCLGZXIPLP+ZNDpz0qv3xioXucStQEWuXdd0COHrUjVDrNalfZGxwN985Z
ouFSpnLBpXayz8Gor65OeT+9XVSIT7fsXqaF/xNx1IM82OR6vDuxcQDncAZLt/c7de7G/MCw97WP
UepBcypgqy2EbN0totGUgrnmnF7GdHX2RneO1ytYzyV4jp70O4uivGyW3AF2aWoAFtRf5rreth4D
urx9I1VlY2X+f5ZwkX7PF6PDa5XmbNOyvEKLQZAFbkZiRkjLKBOCMTpue2HyEDgbhey8Fgt/p3Lw
u2LlRCHr/pNWr5f0WQKXkDmtMO5pGtZgcTg2PiFV8pHyE9oe+l4fre44MlStWr3yARHPNljaFLBq
GMKIjwb9K2VzRyflbWYMyG2n90Q9UBIto60mi7deQA2rNe+KoffglT8Wncw4dbfG6cu19Prt6KAJ
SnCIr8RoH1riNnIjP5gzo0y5SBjmg7JxMLoLwySW+CYqgHMN69wuNdhxCOcieSgXZvYmMKGBhfgk
2OyvJ5jfJes8oeMzm7S9teDgC9xSexwcZDc0AC6AKBPAspwQXotYlcoTFUx3h45NJpo/BtuMIEIc
lisxKHKK0uA/pD3U6FOCs1bOFyUYwbZCstcurMdIz5TNncYmC1Ikd41j4rfLGy8+ZQ+FxeLlJcNW
O5CMgMZnLtQCe6ZYij4nW9+Ei8do+Zk8Xurc4MtPDPhJ9oOneFgh0gJmVIYYN8sOHALTcyNqX2dC
Ofd2HMHCiTv2VCVvWzz+J/E0tq27bwcS6rDoQaI+oCveJmb4g4fog4MbHZ3itmwQRDUBgI9YvQnf
uvvt+NawuXLH8bPOubqq8CPAeAYr/qVo6SG1Qw1rSyxTXSbn52QEZTPpHlnPLIdfEwj2V1mK8FQo
O95ZU/jHr7rfGuUfDRFHmhry4+zUZzJ8eDOyHW5afLD+3eKV5fb8mEDn/Y+l89hqXNnC8BNpLeUw
dc7YGDAw0SJ0K+esp7/f7nNHfQ4YW5aqdu3wh1hR6cn2P/JtYqaheTPDJc/PaRXuCyfhKJqDa6TW
Ixr13VEe5QRaK5//mYOzevVzmc1bj83oqQ40oeYZ4UBmXMomUWVYZvi41gX72RdrJEU1kVxtHyjW
vyModqINhC9FNu6CzjrW2DHpWbS2TOUtMOKtbIjBA5BD1AONcLbz+R2VX3ZRp2+90QPvol0mWVus
uhQUnEuekTXFY5TqoipczgycP5Vo3jGIA1nrruoWHdV7hQRslAHaPLsQ/4cCQ4fc+ERQ7aj35jXv
9h1bJ9uD5wSIgkVsHS0h6C8r7T4OXGq0l0VsaoCz1elSMMIw/8blvYmjY0IHNKYOTZBkcf2SFQWi
i8/2DeQzLJ3kA7AtLEY+nGvIIcH1l8jfCbDdJSODX8nI3LmA21/moMgS2i4Rm8ZuiXDMYC0AC6TS
hLnkxmXWOUNaaHjtRlOyvdlM67L6SACODwAMHO1tsB+N+cPnaWW5mQZaw1wr25ZuNYoPIGHovdgn
XAjWZox5MFgI/sJCUtuJUZOhO+0Y0bK3VDAQ/TJSM/Tt7lyw7V8ahCbgspR0Ii0cBLFHsYMlX4cL
hZHXUbm1/W9QPBJk+PinQMeHP5xHDRAkvDgbRV3necp/ufQUoBaza1RsXMHgLC1tXMx82YnC2KUj
WuWbzmn+IBuvw3/M9xoEKFngHVaARhCcQ6n6nH2ex1sD4eSowj/TuoYerfvox4Q5BoOMYF10+5w4
Ju+oKJC0avsr8Hce9NdR30eBQ8UUAoKisNXu3IURxnmIE1afnB2SRP46YNVmRGh+wR1FRRN2+/uQ
j6u6K3Em/TMzLnEzZzEhtWYPHx4z3nEiIP33wFg0amZu5aF0HFksSSC3zzNZSWV/YdPpciOyvQQh
/qAi91dQA5NHH8SvuT7/4ad6pV8MpgGdmexmMGu68LawT3dPQ/MrqlM2QjYW571NjTahNewaGElK
K3Y6yJ2RxeSVDw0AGQKe8jnsBlZvhoQ2+INF7+iLMUFnYWK2xhSDu4Bn2NYtJpgO92H8CXMUcXN7
xRpU+uc6o3UiCxA/HXUTFxBE2k0FBQOvkRVf19dNUI8ZLeRXw3q1wKXZ9ZeL0ppG+tEr73HAkFDf
VfPrgDYlKLp9iJJIWyAuo58c5IvNlPQKU7z/X2g/buLwm1U/EaDRv1A8T1RaaAhQMdnIR6BZZ9hv
jIHlL8zOYEYBuhMjFBQqD1zz7MQvpuvvYFwhXrG3lOg446lOQiDnURUaWw34Lx8qsFUoPnhkYK8U
hHc+rG5dWk+IrjGK5W/bBiwp+bcewizQipVZf8XMiljTXJ88ddpasHWzvUagYPZ+qmGf4Dy2U5zx
kFeYLDaUFILL6RDA0advz0ZUOIAE7/2yp9p8+mxohCfxg1ubzM2u0uKV1k1yhcGo7hPtOWRtOG65
Ziiylq3a9t7BTB9xc2F1chWom525ANlusniHZ1yejvyAcfuyZHuNhANXDWnjvRRIxPIXEapJ/fAg
26UadddhZy9YWNw4nXw3RwqgwIRjvmLWAg+6nBaz/QIGp58xInYQZgOVPZsbdnlKuCQ2VOaPfHgv
4CPR1OBzx/y3QaEHlAACu+oxRdWy1punlBvCuPjB0wBDszYgnrHIo68WNErhIPGlPXnZnWsPoeRg
YLqebX/vRHlzQUdmy5y6WnBfKNVp7rX2UxEnX/jqMVYKqDDx8XgDp7afwNBJNIbRd6D+5DyePybD
3nErE0M95VJfZjSmfTTJjcB/Z2BSR92lBMMbKvPKyqw9z4K7NUXaIQDu6BOvoy5d0QKGDt9ROL/x
5Sdu7eC+40uzGClOGWNtgFavJv9W48Ha9+Eu4CRRaSoO6NpOIzkgWy4vf5DcW+AfvPZ0ThCeG/Rh
E2HNlnvVJefO+JCn0LfZwdWxeSZxi5rwGhb4zOUKsxq+nFoeJbi3NQAK8NBtpaKya2wVS9+bY/4U
TIYERqVr3xj9A6GLaFhDlgqSdWcVKxYJshVr3dpj+4gTR/bFk/8nbdbth6h1QBijccgu6gn44Yuu
Wi82P+FSnVIc9bJ3vkTE9fAar0bOFBSrYzeoHNnHkfooBL47UBMVGG467SZBpzgak3XkPYII8+kO
I6KZ7gZIgi2daJplPlqXCK0GyCtKKiv7oUBMiIVa6cW1dxENBUwlxwpM3KXZbjhxEg+Uog0EUGd6
225KJlclx8fY3xkHnKImXSjNA0siiRPZ3nattUMaYYSXHgWNGoRqbnhiXXTkt7Jg8JdfoG/EDl2Z
9ltKAt8KvBhSZxoXPwpznpoGtKN1W9YG8B03u08QRQhkYahtUe1b+b5D6lutsORaGYr3Mwcm/lU0
bHKygyjNdlpV3uQFRVctiLi2mmwTYNz+UwKTzYXkSvm4Z5K862qEOrXibFIZcHKO0JflnOBKNYoH
F72OXgDX+EgNHZOFxJ7/ost0jNIcGUJb2RCrs0h71f32YRXqEbnyl0JPHpMxPXOrNF9bjrX/IVuj
m0im2WojU64gr546zX5Be2nZlk9dxZZiWit5DHc2U8GO8NfIsDDFIndVY7L89o4++oWjfXagoCiM
IRFFrfQ9DUdUZ7NlOosH9R+srLDIY9aqnLBD2EUc0KMN/e/Su/O6j0/9dKh6pONqbVN1e7XUbrJI
OtStQFMiocep3SywcdlxC+SMHqi0lPImO2eu3mk8IR+AfnIPBiFOrJ2Gc1FBTzFN9L3izysd9oXZ
4T/tEl+maTp0c/3XBAu9DOv6B1OvXZ26z1prXfRmOgaeskI/HbNVVFCcofliDHVJxvK79BFELnA2
rXT1iqReTzUBU4msdMRP3YxhZvvTwEtQ/OqjCZSVddJ1jEhxYDooU/KuesFe9a1D0euvia0/hb5j
LYwEiRUz2w/2dETvez+3xd7LogeeiVs8fHYw/q8RMh25l/zQseVZacZ7ljdHBMK3te/vDSIAPbNt
iNjHAtbTcnSTJ83M+FK0gi0P6Zdc0HYsjsZE3s+axu9BZeeY5iboZzw1wq1jzqxlX9+gkreqte7g
VMGIHhIKFxyH6VhpVE+YVw6eMi6csPzNnOxoKfXLmGEN5JrV98CtiCN1bbR4a0fNU1VltBv6szrG
/VLR2y2NzL2Ka7pdadtA2JKwfZ6THFxiPrm7OdPuKSrNklwOYOAY9OygMG8N1m/WwailQLbz4WLV
Xwou0ZF+ZW+r+tlXX2viJltWwnFI0IJU3vpMzd+06l1l1xQqfeKN0VZnBxARLkxgNImqZ60AT3Ym
VZacpul/1WRecwj2LC2XOM/Ag+jzCoxmq2JWYP7Qw1nkAB5zmhxVe3b937B9cPJx/smOmRgkqcjA
t8kNa1LGcOJABznE+zSY2IvXnzOGzwTOjNSUCExnjtnAJTO+SlRj0jqEsfXUJDc5Y1jwcnQoRfc5
hy8JH8y7EollqYV0T0Eobeb+PUhmqXKkO9hwVI7DB9QZhl4MJeNuGWj2dsAOQBvfuVC5O4RCx0FB
H9U8yay5cKV9aejwVKB0incTSnYMGjxFohf49XJumOPre3IMXArI7FU1PVo1qWT2NiIoY5jkjuF8
tsksRroKROdCh+ZWNUxg1J1EW4zGVlr7loOQmaxfgnblcJlsUrkzEU7MNEpPCkMHnhsdKTpKnLMk
dLxzz4kqU48Z5L8yg+BVYaUACyBxMPWDfP4AcbEfiazeI6dM0g1QErwHl+Ez/NGbm5e0yDu8sVlX
XjBvuX85VhvtX6ylAIFJedW77xbJvZ+h8YLZj6SZaYOkN4E1s7/lWKNgYPHwUqDGizwLoAFxUyp/
FehXnglHKJhpqB6c/E8O9UYUhyj5/Pz33pK3yd/NQKaLETw8pZFuv3E3ebWX/nQh4CRSr46nhIju
Mu5+WBhGzERS32cJRrU2M8YLSwAiu+wtif66vqO9f+TBtNpDhkkVBWQVcWrxTVwk8jrlPbGSjZtd
teyvR2bOe4bhfWYmDyRgQZcMX1dtp7MqM5RtWQVuPxNMTj3nlk8SDvl828VntgRVc6WiL6TTSAxf
2CZxg6w/qsBgaXfMr1YuqqcDZmBDAk85h0KBdkYPUSW+KnSxuUZJC2l37qK0PUhWmuXxZRziteP/
FioiaDhHAHUKhvLcYSfLGtjhXnmpWpHwx4sVnAFHRTE/JzGLzX7oagCrbhpXEiYMuCoyLluFobXj
S2o2M1A2QBc1B/GBB9h8pOb1k4vUL0ggLtGaWifWk2N7H1Icjhn6BUoozuCQCF4G58HsCXGF7IGN
ZLrNCmPZuv/OP9lXKhq8qqssQgfEbz6Bruba4il+k4gB+n8ZO99m514ochlfw10pn2KCQCZLnYAw
pl8BKvZ1kB0SORTr7IHYD3g8ZnGsxPhM6eG1+tmz9U3Mt1UqH84MKdPgL1nxXusB60OaQhvgnCSL
0d9F4fcgz9p9E0tnRPJZO4GzlJIwdPN1HnULL7HhbGV3jS4bujRXxuuAuQhOybqq/t0Dj9vvI5Ko
uWQh+5pJwEIKfp1iBi7GnJm3rrNvckxo7Xh20nAHiOAQ8k1oMEg+azkOQiMMrMkdxbDbGo8mkpwg
8i5jDGI+0je0wFYOVxVXe54o+5CgJUU1kUXCu9/7S/nfgZwmoaDwusOI7CpXwavRNVvJpyWjvaT2
4DtCvP63DpHGW7VeuY5IXyJ6DxL4Jep2SbP/JyasbgrzR8ub5cwxFuIlQJTJ1P+vZFl6LCgWuVer
a8IyT1o29OivKspck3/ZpyHyvjpAiIYpSG9YF6+VlpHHXZAXlXSuZ4IEP2JvzCRsnOUoIQCNJXtt
6ATaSbvz+2epAVx2IhIcV3IlPofnXUTgCLO7BN+cNVJrj4TdFbF9ZLEn6hOxhxslC5VX24YOTEIo
IR9t98eiqyKbV9UxOMKqo4hE+mBT0uKSklMydZqjcgsJh7b/y1qc+ofRv8rJViMWHpJEE9h8+PBc
UNQwdyZR/9cWST+mgSRDFOC1u3QKMadFzeOtCAboImjopfXrzCyrpcUOAllaARq1sZyBLroZXLIs
31jG3ICeuHSCGVfNk8M6gac0rusahHcUneUp1amzk3/TPFklFsyNdw0ioDRX5Ply4lOh0eaov5Bt
XnolqoM0PGwgkt1emhwpkU7FLUCCoGHtjcLYgJJfh/3nbDsIrsH3oojgWIi6F9SQQYI4u3HAnRvB
2ZgGnpx5JYc6CFYqhRSJgpvtttuUJyE3hC9SmR+dDl2CGO0llzB5l/+SCgV9clLci9wS334eOaTl
wODLytE9keKyJv4N7nJrycqz8zs1vmGfR4dfdX+YEm21orloZEJKEsqy5IyV1SCXW5Obj3rEHDRe
85yIpMpAM43N2pMYxy1vhGYXcrcSOOi2BQD9jbPJbmJT0aB0UP/0p1uDUD3fg/VQhF8zWjqDqa40
TkpSAWYowMA3FOpJspHLZwXmYXoxrdfM8RY8x5w2XRUDHJazr07W0qGR5ydrVE4CabLRCOSV0sST
RczKhmSyptn470QSuC7PyqZ87kLlKL1CLsWgJO2LdEU/iokEOamx1BUDbXz2C2dBpGPz8PDCN976
/wlY5+XSiWrwGLJ4YCToYL12EYhJBzA22Y3kE1TxJm/jozDTxA85DJg2gM251gUyT0QqPc0hU/24
uJolHNOcqS5qmJJkYG21475ZFHfULi3bRrpNJS2zbm/2xO1gK6IKyPxfPd1m6AeHjdSapYXjqDSo
5GAlzp44bmiSJg3eK9m6tMFf8e5yrsJTWTBYh9qBNDL3X84nw9emF4mNPEA4xNoKh2m8e1Ljw03J
dGy/wu88S8+GPs4g+/P8pUFzAnkXD+Bpv1YNfekF3dUY9Ce3gc0vOGvL5dTwmsJFuIV8HBJIge3D
Iu4iWKSgrtwSfFTrICXhwk6xUhSd/Ch86SkpnDS/Dl7SA6Z04/tk29Obq/c55ohOccFNtNnZdfVE
ckgTKGpvXRYQeiPShWraoEC9jpPsPNW0VYQsgbweUynrnqXRfgCxs+hzJjOSwMmCGq3mMCPxSCSx
Z+XDpgpu9PY1KR1uhJjG6duS7lBfZ2Q+gOCiYaKBgbilrw8rx8RrDZepIqAxGM7PqZrDWUD/xwra
qzTmB+YH2qhsCW7XDhkyu2/OstukcAR//1ejCJEh43+vnw5anDypyvACgQkBo65+8zzvo3dhNNl0
+cP6RwotRfOPdhwdAObTSDC2Y5ucgsp5zdHFWKrWRW20E0r5+5Gu5mhjwDBWe4umA9jDS+AUH6U5
PLwmPARxv5LUX4qWlETLdZprPaGH0I7KAaGJrfxwKjXcgmztHkY0g2q7uYbMXiQakQ4fbcKzjd32
M8Pnm6LSYyEsAMVDWDUsKqArY7zQVOQrkqTOllOKSDx0GKiAYYQ4MZUNn2AjmjaDrsWtZzu6jAHz
YUQrPrBehqp6aj3Ma+f0huzaQR5rMcxgS01RGezPpZZdGNtc8OTGRqjfG/0Ybf1AhQVRkcxaprAh
rdg8cwSNq9au9VuSZU990SBIkVE0T0nv3hJFK38CNLBh2St0OenJIX2YUMiGdNtTpNxQ+EZVKtWU
9RAiYqWkBeRB862J4vtA7qECoIIqA38zGjHZpEkBmeGSNSRu0nQc6xzQA82WiQKudfVdmeLOmfAk
5awsHB2ckl8+/yvTtFHWytJvkHYix3qWQ6/rPZpkPRUO2Azo1MOEcKuZBxrLbGrWRQKtpaKY1G11
XuNgdDOU/oFPKvjpFMU4jUQMPSUo7XV24uL63dCadDwC8BxdhatwmiJCE8BbV0Dsaam3RqoaMSmq
03j6NgHuMyrDiAupjFtrBtF9ghQzlcqpyUAVajRur4bnrz2l2E5daF9LxpVLNassUOi2h7GQy5AR
k8Z+wHO9GOyZIYx6Ud3+uR+6Vxnn97l16xoI1SOawCS1zPCwm0Ey917rnZBPuhnrIh1lTN9leZCs
DEb760V6BhUBfLvxQKGNIIqHNTqXEjM7FyHkJlt5YNd8aEFyKEm7cchvA1V2NA040ApRvnspyLrR
4oUuAxyzB0dhkArr3Tudas59bnT/FQGEZZ4NFZUZRg4D23jwAk2vt9R0kYUXG+LmrBqFJi4o0TX5
G7Fe09AdFUM2A8GuYi1nNPkNycg6JDXsYcuQEJmxDHxguYIGmhusIwjIdT6CO9dXulW+UtTnFWpQ
o6q8qd24KrwfuTA1eCvJ+jhJh/BFugEIiWBG0fzpqePy3IJ0FmLHB5ZpamJWiLEvOEDxfgZp0uDS
CAET5GiL9x0pcOpeO2A/CNZSwBULNbRZRRtGzeCfkOhECTKZs+dcpORzzhB5a5dl2WKKw9eUERAU
oEPFPMpvHg6KIyYFsjQapSfGKyRPMpkVyAdgMn4aeRglwgnya/IQcuy2ey24hw5aTWkfQr4JscZo
llU+0UngMfj4s9GPK/jKId23JiYjzX8H/6YjE1Ax1V3WVPOcgYkQz0AGyazYJlutE+WZRMBWFRTv
bhNU3jousTGscUTzFhbtHxKU3n7IO5M79IBHMdPidMXWpQAIRikl/0p3vsRTUYa7pLAhdglj+EJD
UiHNkl8G3YscKLL01BYfuBeyBzm3YzmTYfv1Kvy3PNllPjh8R9vRMDhYqMc4dnsEG/vG4T5WwZk3
bZnFydpI3GmDRiEzepzc4+kNoeEVHyhfys6QVSETlfIp7DIyfOlH3IWzPfrXwRq/AgswLOJREQut
saYtU8fEVK+myjnpVBsTbDZ6SduOAzqlR8F7jHQwjBb2QkbzzRNl7vEPDsYfaamduzp5Vbz+jUpo
TPHKwRiPtcx7enBDOzQz6KTT7+zWfAseN3jFJUqHbzpLW8oEuWQ17rfgT0AOcuT2TosFOTVY+3BQ
1Q84UUuUKyCXPHwGGiTvsmWl8Zyn478FQHPEA0zAraVpbvbFq6Q7mfM+qv4ZosspLco9miAruf+W
0qyzBHF6biSdlLXcKa/M9wEcTanLGkiSGZQtq0ePXoGvfYdwu/CKvzZqgIvWSp9mknObialFCxMJ
Cg1B+mQGEBy+wCICl+L2nyRs8lkRQn3LAjMDkw9xECKQyoAtG7BIq8rZwaPcyQQi4JirYev6HWhH
iJ6SAhRIicC6WqpEXiwK7ZVox+eeAmsgP9XZofeKExDryxgm/+pJQBPrhiVa0+wMnBNYAVLbkb5Y
De514vHJNpP1JiO2iPNZJqESgCr0mruuwXKexp9VmVtXh/+adj+JM97ljkjIkkinAq/RyJNpkyWa
syWdlz/vy+bQ+O2JxpLsSbtM2NDmRobdZflgTOE5+Wvdo9wUh3cnnwGJ4CFe9428jyyUJvquR+VM
xJzLiZ1yS5yG7jId2XTtFNw3Jr082YA+QUm/ImCB8ltFj5+YUXt2BkwJWWYHk2aaIHztOf9FM4Hz
661n/fo0y2Q4l2iICeBxDLcl36j8UvLq1B3QVaGjFhtQD9A6YVzhEXUImrWPAHAIzbzJnKeJwzmq
kAvIq0OKIqCtpbS04B2THclmYONRNhF0cWMi46MdFDrNHWSyiIGjDTEtQL/RWf6d8S63iwPSEuD7
4QERngrV37Mx5AajWYQ9MYrGZRntYgTvMiJ1YTi7QbO+8xS53IroBNOa8BnXYLdm+7eqMAXowy1N
rI3LDp+KAjG/+h7r9hqdd4A9XmWt8QhnfG98VqGFF4WyK936U7HruzYg1QXGqZysN0Wf/4oMT6j1
b84QrjViV1zqtwrjdxQocNYIpwQRXaPbWz5+0tVK2qm53W2mVAW6W8JcS2HZaMVGTdSbZs4UGtaJ
QQsu6OU+JUDrpFqNEb1TLjm+ulZUbRdXLTJnEmimYCtnLlyZbYUMHgF95/TmT6hSabAKC6ID47l/
x5sAtMZGMTcu93hdht7eZSd7cTSCc0PcizM4Er9L194MZnVQbNSRpYyRQClTaTmaZStUpFVNMWDE
YuyqCaz+wBvn9qcj0l+jF//Kyil61GSGonKwsBwW7mDdgRlESmzcmuCTju26QQOFtsLOQPDvFPnD
R+fmJz8AWV6hWtPU3Tlr3KU8pCaPdwQUyUakKYO524Z1g9GlBAWKwgCSlZ2aR3wytnK+FpiVAl5X
vrQypyebl7SHPRBvGh09hU5w4yWvdg43mENHKlbWEZgaBMLBGRnuSg1AjvLftVltGrYYXU2IctFS
zkz01D5kpi4ppgwsZO/2tCNQntjk/Hfp/cSmjiASPov9Tdp4PHTL8bHnY4LKYo0s40m+RBufHRRO
y8q4KOXFTHh7kAb0FuJQb1ejbd0iJUc+tLhpTC1srR9XgzTKwR7SMvSBg8k31fT+mE1w33Rjrzpk
iiZSmLHLQN7gQBygGnIngBCzH83gM+pxipwMY0Pgj6YcWMW7XNaUwGKhQEhaFehLKZCmnDqtRUMM
keJFTV9bogftRMmhJZz5PAnfrvDpIC5a84mxy0TzWXIVq2MqTENGzCXc6KvvUVjM/QTlFdV7sXWQ
BkHubsqu+4vxKsK6NU6+mg3eGHuCDLoumk4lnViG+eteddYlazEpIsppyIGfYxGbzx3olpaeEnRf
oNQzdk+oBvLw0pjpPY6SYTAdzJjrRX7FVLvzpHMAlfihbHNBrxadJozjAOc5v3lPSgygLUfbhklz
cQDyjCA2nGY6pbg6zmTknOCHwUqh0NhMP+3IhKIGlpFoiIfAhqPOPhhR+pu7XrdGQb9FOgK2ZQMQ
xOvMrd1F2T1UHZRvwYKnzIOP+qRoIEDAHyrdHWmjpdpDPWk7BM7rqP2tOHY4H55VM/1TJSO4YJwQ
GgNKrVHea8N8KFl68VWLGwXUHM9nrdvAP014PHl0M5tm1zVYI3n1w4gwB6lrAwO3WV3Z6D8iNYwR
jm8GIDA078lAFl2O1JqCY1vlXXs1iXeTbyXLGXnoRTVizQibrwh6/Eu9J43aReUQNwWboRfeWWdd
28Rxy+wPkQdhyNVfrLw80bXiBPFpVarxoBGWZ3uRll6/Kgxgw8rc7HOteUf4fC8nuaH2TyQpx8Ae
t/SQlo2Z3f6Be5G3nQP7yMgbkbGZFLvrVsQ9/Lc6MNoTLh+mse2NjAiL9gqLseufFa37yGE2WgPd
5izauOTNGEwdWa0bzWF2ibiT7+U7q+s+wBPCNpmPvRv9NUPahXCa2D30nLmKwhSviCkmDWv1TyDO
wBFA8lsDsANZL4Xq0gupPnBhgGCYg96L/xTFcDdIa+CxrOQJhKg9G2PwVWUAcK3qFocmCKvh0U+e
AxoOlqnOJbkWiyDUIAwyT+vLYIbGg2EszGHI6ae5cb4mRz92SXpNdO4evY4FecRv50HASss7ssQf
UgLUsUYFNaOkyN6PxH/GcQ6yOT38MU0/fyNjQuyJuj/GdKHHRqBMxn9LX0vNO8tuXSj+PTDCq4E/
UVWjei6TrRavbnxo9hmfHZAxBL3xk4xAlLOaEImoMbO7etVZOK5VkjCn+s4zC0Rh6nmpVsNmJtv1
02E9quUW5D9yYwwyZrAp8LYfUrKEMaWoFe0CiFY2C8llW9UKpV4+v7qVs0JP019EbvoTg6fxS/83
RyasQMpWI6Md+/qlqoKrgmQ3zXTyHWJP+y+ZmUkprPDNioD+qOPVKSOy/E3TDLSO2zU89FtGy1/H
7L7God1vVjT54JHTYanXug1zOv2DNjnmP+oq8RCRSXK6Bk2/8IE0okLGE0UIRwFvLQAI+DWI7cVL
XXvP++pkMspxWhU8sjedhzGHTqXt28hBFCIsEHksjIteDX9YfDx5RNOcCXIffY1gHSbh1WFI2VUV
UxbABVQz6L/7C1vpGfZQ+6BzvlZ5xGZv/AWCzQ42YbxMjP8K29gWNp6XEU8mGIRw5SLl4iGgMUX+
h5YoUCP0D6cadsgtL1FZuFbwOOweRQzPJ7PsAK82pLW129F3DS0KgOl9xsypdzpvW8nUiyYBev1/
KHEjhImrB83ilY/RELfd76dVM9JOIv23OTJ1YBu2sxPFa0ZiaKzZgEyao49gRW27i4pqy7e2A7OU
DByxfC7fF+folabai7H7FAezpanWj8DGGtEDfSSvdfxLxDYy1PaJHADS8HHkpxXHGDqpq64OUaap
0Gp2M1j8QIRTdzea/jpwXrVxpDnY/WaU6H6lPqex/dwHtCtxHQ0rY13VOmp1wZeHGgyWDf6i7Gib
0Ean5Rv3SNSgs7+csC50HLRgAnNhQu6IOMwiWJaJYeFcQnlc2OgITxirJMk6nNA6L+issyYpzmq6
AP6QYFZMa5oqqKaCretT0rXbTrHesaEEqHHgTiqj+RceM5jj/hQH3bZR6sPg0P+XGRCHDiAK/pFi
hH962vXkQK7hogjhLtFeQTIwQDdqXs8CErbiFVJwSBslKw/xOMlTiI8VjQLkRsmqOMm4kRw1yOBg
EUVSFZZ5R1cOSQWKE505kGzTHjN7SQ6KJkKHLO2cc1L2NMpdtJCs/ATRghupvZQtKouUEqZOnuv/
aggHK7H1XpKAq4CScnNoCebTRp/GI+3tjW3HuHI2aDmQe4/D1Subq1szuK59d6Vx/rYI5yN9oj1p
IkPSjQ2d6HRtMLEraYWkWXtqkf1sFUraeqr2ldfsBhctukGj9Qcolck81+z+RsC7NDW6catkopCV
08fcK7sGHVGO3Wnp4Qobx/XVhba+4MZhefAxM1moPrg7QYxWtQH3C9AnGR6T2o3JWcetI4l9KSh0
xxGlilyt0mXlYHRQZa/6FJ0kRMHTfY6IcX5sL5I5OMlh4I7myUzDQ2waB/Bj27Q2km2PxUKnuLAV
2Wjt6O0m2mdIdu6MLgWDxZEaC05OdUfOSAqS2rm1gAKQ87pqoMgsZXyOmawnnfZjNfPaa4aLw+Hc
uqSGUbX36SoEdcxcnULK7U4TN8YOalQvIBvHUXvybXAR4Gc1RGlisp+xK9bKOGRseDCi1R6dfQgs
CMR0e2ccECwjc827o2X5qz7FFK8LsJTRDpWpv3GavnucuK5rn5rO2VfOPdSRGUppU4BUOrgxp2gZ
km766ruhw8ry0hMPeWvrOAfADVtVU31WqWtbzWJuNuCVBeyfJhO3k9gZgw1hU0e59znS1GGZDpp2
UrnpbYZQGBkBindL2gJfWVktJN2WJELttL0BaQsZKk4Y5XvsgKlA3sHaA9RZOC7AHhzwWdhOIpkb
vDXjtO1nyBUlG1Xts0eD5i78iVXKuupBjLUanACmml3bbDKsz5yq+SgLNJZ0wDkAyXlqmbZGp18a
cz8ZYrFN33/N6acBX1aigOX3H8ls3ALXeA/a+IWNo1Ey5BaGr1OZvsIdjVd2+TBtKj3d1F/g3C1N
LdoMZBw8B1oBCLLQ2qTz5gTJsZ+QlUKlDAqD448PHhrLHe2Ntcq3kLrAo3yAm3vkBTTuLEKzT0c0
9+21WhvoE5jnPJhuGn2Ta8EXmyYXHJbznhTTsejK7iesgBzgurY16VZKi0UxrIi0GJF4jsLVbIfF
yaO0X2YDzA/7Df0W0ipQuar2XqpKDYcF2RmmBFLwKFZxV8iumd0H5XffTvnGNiykTpwcO0xlusPg
4WQbv7VOK/BZTD4rIKAh4ICO4rDuf2VbIdm/SYh3QPsn07NFMeujSqpdRfzoTOkv6Nn4jKkeVs9l
K5q3rDBz7v4og7ZyDWdrVs6xJoRkbPBFBsQBUw9int4W7b/EFmc82P6j/ZRUyh9scr4NJ/+Kh/Rn
pOzTa3OZgJ+ZDTokXoqCIo/Q6dB9CBQkRGj6UUyNvkPPLjXJ0cJpn5HJPZdGMz3Xvb52Bs3cTEH8
pKBEhfLyCONYX3u9cRKD9MT5xvvwS0cIc5VSfa+wBVd3uOy1u96FJKKD9v/sIy361M0u3s9zrKAR
aTNqcLD8Zr0NyvyUmJy47T+wLhAGF5aUO4AlDGaMEgOUyICSDShWdINofcU4L1vEbln7ahLskayk
L4xJq+6cAxv2nX/1FeQtkVEpvPqjHFFWr+y8X4/+DcU+oNoMO9DIfCCK/aM21TF3ymNVDbfRJaHR
qNLXULV/TBS/65HZmGYMfBXkABQF0KlrWsMGf6bvCDg1ysSnsPfCJ7KuLbyqH6u24m3X5cgM0Ln2
nS5fomF9hFi0R2iOHgNLoQGkugmUfE3YGemR1Xs8aHCSal3WLPIJixawow6mKRhTzjjtNEzpHkOy
mz5wPFlD7ZC/mCKayhaWjMcxXVTklPwS9x2uFGn6WTmIeqvzc9eipJA7dBi6PC4xwxsvY+keylnv
GVSpxjK18pfEQw/Rhk76XGWcyGpjv4wQUVK9veeW9R31Zb/xfZ9ZQoRudfss9xzmh3he1h02UMo7
bnskPz5i8DjIYD+j5gDCdfJm6OtBUGsrpWmclZ3mnNWo5qL0Ae6aAFYb7edol0ASiLn2AOzYZcqQ
Qvpt82qTwUUDIoLohVp+13aFvDU7daxS8P0l2uc0yz5zc7wmyNOGA+O/pmej+60cHJGynWlXXSw0
8EGBQ/Vl/+nj+D+Ozqw7UhwNor+IcwABgtfcNzvTS3p74VS5bHYQiP3X96WfZrqnxpVOQEjxRdzA
JD8NqGrBPfSDcR3GPoibxgiOEej0bd0PCZAc5KMp6G6265/mPHuwnA4BEq5mwqiYUFWwHXyA0sAs
1HRRHcsnGPS7EfOwmvTtji0hidalL8P3P1Q+PyV5shm77FNW6bM94CIu65/IbzeqqC6lA/NuGr0D
1yBF0gd/Chn+DDtzk43L/suGsUnGiylfvLJkH78FU8pHjJh1cPWqmlNitfOgx+M4wrESArHiFB69
mbLb8x7A+p1e3NrbpQTxXIT0bpxOfhagbswnryn2psi+8gHsvunmB8KtWxgRuyp136G1M1Gf89es
LGlWK59g6+/nxP8Tmu1hrqbvyLBOhZtt1WiRgcKs5/j3ZCK+w3apVma1HvxI78KpfJklUppbRz95
ImE3GhbGiUq/hTYBxco7M+uxD47bEeavPF74LXvrObHZCQ+6eWAw95K7I/Ert7tNdBJgDObmtKj2
q/2BRV5lu6qZ/wXj4iFjFAM300k3nH3PqaGZC8PMtLVg9ZogBmrk4swdr53dvcehIrGUv+Z1VZ4Q
LDnAItkMJlE+PNf9RoQj0Z16F7rUtSE4Ei1EMV5HrXPslj/EsHmjHI4Ho0LByqwMzlVVfXZjWoLl
NQ9LXdbJxJH7JflKAqlJvdH/QWsYDx/AXkf3LwalCBK+1krCrfXM6U62/mpb7o1ubo5vfCG7SHQM
lKPhR07gF0XDl0OIcC9CDkBaeF/57DzMKfdokzEiBfV0jmjMe+xxIeF2ZoWW43xJJla1xDLOzSBe
Jpl9y9LC9B1hLhsbYLQ9oTWQzMQh+6w/pKFn7QKCGt+RbvHfO5amXn1Gf/VH+cuE7dWm6fbI8Vpx
8GRh7sMAjE+FmEURzYbeQ3PVlnLYxD14a3f8mNrS2jeVw5CaJ5YMPiZuX6iWW9M/ashqSaJu2B3T
nVtOS526Q8Ey8VFrnohj0dhGlVoliVoaTAthqj20PTWbDTU6WSt/8jT8lZ199B39z8wZYfLWk2GC
fpFF/VMP1NGgU2ZlkvRMoj7e0gH53Jbm3sV7v2kL3JYZnk8y87wVSfZ0yIRDFaQnejeSizLZLEeU
E25iGfxmALzcmh3oRJYetgpZUgpxb5aqHz3TfXF0whdXEWLMPQ9xvHLig554YJSgAZhDIStoGJiH
Nq4YWYT0YLcj3DfFs0w3K07+KAzP0i/eZATmrHEB6A7+s6rtf7bvBbc5SMSjzrtl5tE+1krc3HGu
dmhXtwoG8yoKUN9ZfUKBLNnJyKP2y8fZDZeMpL+iQ0j+G+PhdTEgEFUp133ksFufIHfPo/w/Kekp
C4r4bL6F5UyWhM05Z28mOex1I63KBfq71u0UrGYDUnJu2jdVLbuVpBhWjnRuo4g/07Hbh4Ge1rps
nxWlMmc373lx+2pYtcEEEVL7ZDrqZyNwfgzZPAlPXCuXY1cF2Gcl2lGv2CdcxOAd5hQj3qii/agq
zOJigtfvB3BWpLtveVkoIJP/u6KAkBqtsa/b6QJh7uK1gJLKllSxM6ypODnOGCEdH1pbw9JM5HSt
dQKwpoIsRJkeA/pm+Dv5/S4OI8afyakkkO24MNus1NlQdXgNYnPX9/nnMmU02PPmrqORv8aNX3k3
aXJ0sqR2v2VsvGaFyesBAJfJoMUJAu4fyL9lSJe4+2Om409moLwllEXF8gWOyzOSitoaMk0fMYPB
Ra05bTrECnVGZUixx29zFC6LU9hSsl2tpyDJT2Pl8qQQjD/6PZt9UbGkcWvEH9SQVJyQmG0HorcO
bBxDzvbZZ+Ig+UmZHhmNr6ToX4JCncOZRHsmaPYs2o8h9BAubUrm8zb6k9NN2hWCRrbqmVcEH6sv
zgNThFWpsyt8RE57uXUODLpyg+C7TMBfJyhAxrK10aDpisJAcA/mT1OAjiQLsXglmak2C44CU4pn
vxd+RWtyv8EQxptPna2iPLdVeWtsl8Cjb7RAsQPrlKvywWJ07dCBu/Upu2Ebqi+NYODjMUcWTXqb
baqyuUWJENe/xTA+0Kz4aoGozFODKW7E5s/PjfTVSmwEioKntDojnPgtIoOgjELj8MDfxLa0PYfZ
EgqtnphEAlIbORMPl0a5vzLqJW+W+iUR5UzTD4tuB299atwzGxdeb9h8Kyo+V9InGJlRc6Vkts0t
zgiWSa9C3WTArBzOFkBDTJya8KTbFjCemUdfaA9nXlS/lWg5JBen2Kiflp+e02jhDd5j5OhTErP9
EqhMzmhi/CiOGcDqcJ7IgzCKLo3myVHTS738Psv/tRWZ0S70aEoebFyxBq+M2nZfxwSiBxOXJ1ae
N0Jl+HoGEqfjIa/cjRsFJztjfWoxHqmU2ZHWv0sL5NamXaeJvhUmn4x30GqU9Y2kHl6uId8nEV1j
yypCQ+yqKuL7oItrKe0/VdbQZt5sR+L4NPXkpLz6bwgF+CqC+dhn02WJliy/vfb8kyyMd5cyzP8v
a8p7tYpktyY6ywvDYpvulhvDnlCT9ENruBdR+Q/zAMCr9IaNUK76x7zTvntJC3AjH9098DR1QrrC
pZi25ALqtN+lvfAvXdpD6JoKZpihHs0cmZn6uU0StvY+80BZg0sAx2dJjlgW5DeNok6xq08VcZr9
luT36WmrnUtX0gFuOQ3MpNH4Mmd0rMwKnE1gNVAm0p6xoD1jvI4dSgMEANwubu9RH4QwHlEhG3P4
KQY/O42JQ3KibI2tXWb92pqtZgMKqf8bZaUPPykfjJOPkclf5QQr9kU/0NxpOxXyAy4vk1bjpyCV
6XMiEygloID7kxxKeVcagXQIG+LZsQonvPudig6gKqud8Jgy5E6cnDiUEYweeutmTAylwSty/m68
6W4Xrn3QCesoRoD21WYkUzXsVM2iRbKjzj1WVzf8AZBEkKo5UTfROTyrQPOFtTKAWo76YbCP4xhv
jTSlmGbx+JHQcFeVYbxWzmc7Vh9l8bn8D9BLj8v/kscxYCLDu1cByDoMRUwpF5xCXhZLChI89R/F
hD8BEJzxj9XwVjsfrqL1rQ//+svsv8TE6WxGfCzlKUibn4iCcYurR5R8WUVicQqa85KhWf5J4cYQ
eO483GBBiGXS2xXlvYXWoY1ghx3KIGtXqgcyMwM74Tk+ZlBaytDakZqahvsIRslrfymK5Wzy0YG7
kfjGBwQDx3q2bAzE3svYGfs8/vUsmojFl4trwLY0CbOjX9dbT4eoIXibGpvMSo1mgd4/yNflA/LL
WXnzNy6bM6aTlg6QFJNvnIMf88NV5Xzgabf48AVimE+5OO6UpIXWotkBV7RL8LfQaLamT/JlyGnc
1UTYzfzTxFvH1cl4lxRx/Fp0KNE+foHwaeJXhIXGLc8zTsZQgCkqvgLIsYSHwJVl+GAXCxah8k9h
0SRYnmy+RL446TvP/Ey7ARg7gZT1YYyJes8f6Adrn03B4oFbPhT/0TnQmbsTixJpzaOdecsPMNWS
K3MZhzQnqaubzc6yyTAaghve6pp/0f8dqdFZvr6ShoO6+ME5bk/ol4zA6J3i3QghQ6F6L2aE4d1f
nFbxoiFzQblE/DMBNLaGbJznv2QiDxwu1kseZslasS9/jMvn1CufOa0dYYTyplGnvm6PU9sfCBz8
HZP4MJbOjquqjYsdvFYjMIHyVOmSXBBjV++1jUF5Pc4DwXS54xPyyy5vHEq9dpZg2gPEykavAKeD
9bqVa1i+a8WXTABuEsV6eVBc+58/OC98IyUvXYSidWx210H880sDn0y9HUxIy+XJHG4Fgw/+HG9r
6hQUJ8SOECKCu5PZuEODat/LwGQ6fhRIaBV/TZW0nNifAgM4FLt3Gt3SF8eA714lDFyumjeVjSzJ
bcRDlzTY8EMAUpx/zc+SsJNh/RT+zc2KdYhy01sWcJWyPvRtW5A2IvtaevWw9iOEz0AlZPW+bH7H
5eE2O2djUX1Mu+oKCNO6KX6W386iSq7GSJ6D9Dy1uti1wVdXqI1NIt+hlKEqsr2ic6ujH4Cbhevj
N8ZjZN6Xn7n8B8QER3t7OpbBDuO+ZUwQd1xEa3m6dAlPwfqp2VItn2NZXED6fbI+tMsnrpV9n2N4
p7V8Mkcm7vMLQVbLQffFIeCr6aj5f2ZNtV/+Gq7zsrjwh1C1k6nZI5zS6dostzVXgzJI2GPmIRUw
ZFregctvrCsAuOq9V+FeivjCj5jLkMwgVSrNW6dCRJ/dcsP61owx8ETMCO39Z3keEiseAV+Fz0s9
3mGG2a8zggBwMytjm2QOZzQVfSzGszgz9yZMPXOsSOpwb4le7cdZ/Vjp/JYk3d8pxgos6JeBoux+
GbR0gjM96G7eGmV+TSYZ7EkOO/RU2gF5ErI0sQfOm/ZIsw7Opaq9E0Ox7YKgcanPMKv5ja0HT3XH
j8WTQlkv/vwQcbOr70lh4gOiPcMXzBBK+0OHZLoyRL/QxE0qBjzi7TnhTY+3Av6A+DeN+AyVf4xT
HvvJ/puK7pYBvS6ylAQE00eru1KYsRJ2h8wN52uy4GKq397F72IMDXA1gsWj9DhhFuG5sdoNRe+7
AQ+JJ7s/2Fzic+elvHgyj6gCXz/Fpxwh9qNImZW51Z0dMtP2ekb3oM+rrQsOvN3F1ZxHkjndWrGE
iFa37n7ufQbM+UYQbi1q0zoZFZQKY/zrgInn1fQWU90YtiW2JthKAR1P1BnEa2sk0gy18kSj98mk
dHJGKzUFlKQJWpkBHFnxMKn50rXGK+9jWC9sM4f+qKboMDTRtlNkIuvxYhkM6g19UD39yoEc986s
5HlgH6MTx3wqGZ1MqcH7CSdeWD9pI/7XtWx9lhdpheCMCe2UxyxHWceMhNFF6s3nuUr285ifZDu/
iBmolBveltL1ErxvbSSQRBDyfDzmxgx+l9Xd4YsZ0JYOlragaQH4I7Nafrp86BmuSeAG62TqzvOc
bScTDqLfNi/CcZFPuukPmZJvO/YZ/7RriMDH0W2ujZs9ysi6q77ZmkyKGSXYRJh4U/jlqx/0r07R
n1Ms7KbBqIJQ00qH5lNkDceeSwmScF0mlP+aYJ5Mnf4IqzzLqKbAEtdjFZbDrjY+W4ii+Jzc97pm
FTBzsyPf0/FfZ8WeDFHboXsXEDm6MHjabDdw/PUokA4m2ig75gx9yCsQdN9rCvx3DNwnDli/g0yX
lF7QcPxKz3X87oUhttYmfw675thm3aO2kkPT2BuzE0cuO3Ec0kpjeDb65tJKjHVEPw9hhmIwEIzg
qu0itdjJ0zdpxefZiHxiw0l5CTqVg4ijIatZ7mWjKOpDYLt/W8d/iCJqNBKNTTJlQigmdoZtS8zH
cDm7FFxG2x2eqhZHnlsduFx3uPUgb8dmo6XaExlY9exa6wjnVT005zJjDY9K1GGS5CbuFWvLxmPr
iJTjRuuCFmlfrWGk1mf4VcJ8NaBkObO1x8fSrmNadxrIqOvcmohDT8V5HocrWWjodEYefwRTBcSh
3YfTYt6oodwRABmwtwkqet03KfSToBb2pGDMyt6rDxl1RcT/IaLYsOgZ6/mw9UTxgWC9axP17Qwh
WFMe+pDBAMjKht6RwsXwU+DypTvYTWyMuPGDz9ArS21F/JiEXY1lj7IfVAGiG2lIR4mY/Gc30c0e
qxn3rkf7PPawjGzlHF8tn53j5EJv6rd1MD57St1y7hSre+909ZGN0yFygUWyT4NN4x/TYXiVWGXJ
TFz71OWIgrI1e5tOjXDLAR/DFhr5961wT4E9nJosufTdYtf36bbHmuoN/sF1+01nIc2KxDiFlkM7
p1GdisDeT574ntwORGWa/uVsjJuz669T5P4LPCqY+gHAnW8LbhM7vHmF8961DO6BC24ZYRx05T5n
9rhPYv/FiYfzGDIeM83XuAl3NGs/gB1EOUBLVLj+epuh/nIPRUX9M1hURtf5xmxhHdshLlRYdA3u
1Ggi4VId26a+CG96Cjz5MDvdUxsHbwEScV4Fp55Ve0jSu4G5xGS3Q9kv+yYLV2xM/G4GbOjV3RvO
s1ONuu110ZpCDmZv4jyzRK6dTPg7ro+xsujoILdCgZTb4XEfs9+iUCgWRvyXMcOXVHZ3UBxTewFU
gh/lU5DJwol92tikkXWh4pdBSYb206lv0jbto4yZ61DMdQ8W1z/4xeo1AWC/Mk2QNSJzAAgpDoih
Go6Noc9Vg+NwSmomFa7UpM+XBqg2/HankG0gs3USOmSQ66W5ZJZ5/zCNqdqETfFr1cO/MVEXoqM0
rIw9bF3Pn9iE/d+hsHVsMfxzXMfdcLEjQqmz+1JKA5er0zB/Fq2mbbNB5quneYfY6QF27OttX+M9
rgfJECelo9U0ZLvtKFjfwiWYr1FuMFHsVMwOv+vf81wZ50jxDtE6OLYqPGtd732laTxzd2XI4ooV
8qNswcy0qGSCB51uiQPFMCeyYGeVexgOhnSfOqwJtlPX+wBmH2gcg/KOwsXPmXivOROGVpafUUOc
snSsp1llpBVtiMWOA5cGgdYS4ObsEtbw5HPMj7PguckqXEVVBXdUV9fELh3MdzPJqvxrnjqeLD+0
95au6m2Uec8UpQHuMJuVUaV/bGgIIJw6KEdTo5FGGmbZANGF3UIWXuT3sT0XhXO1tfmvgBkQ+cVD
lEI7ZkgwrFVLR1DDuMJs2HwU07kOmzOBR+xv+Naa/UCP+7ZpO8KvoXfhycZLR+lR1X4EMniusFS0
WXHFP/AwlxnTcV3HGKt849+sxw/JQ0hcd+vlFTWkHSGXmspTWSw8cv3hKN9lOK5vnMMX/sMDSsGT
0VDozZJIxuPWGgTj5/kT8ftRmxCLKtqM1vNgE4WM9c7mE7cTiFcaGk5GR7hUQBKTkaSzl+wDHpDv
QvKu8LFTcbP/UbHzJ+6Z6Oaqe2rowEv64UdbxmPV1h23rxMhxINW9BlWMiIoc1KQVCN5AP6ytnkM
ahQeASGlMzfkv7cLrt2bi3VE7jRs5RdN4afaZuAVhz63IiR20Kx7quPPE5S35fjj+OotzTV8EgqF
+h5tOc92CEV6Pw7KwPkApdEzxNHQNaUQbD7YTLD5IK2mHH9bMABKsoKxF2Kmld0F20zaxx7Z8M7v
ND9/Djr8lF5RHLq5Yrg6MtHOkcM86fNiCd7CsfxOMVYGZY/Ckb6OhuYMLQ95Cy28MqgbQt1QwqVx
mI4aJj7yuVnoVV3uXMKhy/eCtRo+h/EFUrrbiQTdYbKReAEav9aZ2EkPWdgtMsp5m303ULkqgmNm
Tht/6l4bOTI+KJ9jixqHQtPdPjfpPTdYLgeoGmD/eaglHaG6whbvAUxxMC32Pm2XwvacPaOjZ8Ns
d27aR/uQPR++rWnTGuazrptFD+gPkZgfkri60WTwSr/ELcn1VYbZs02RbVcRNJkRQY2p4+83IQv5
XDt6JOEKDifhklZcKgcAt28BdrMPLmZSlh1eXTyCKGV9Ol7Ad34FfAfayT+rWV9tM/82oUCDNIav
Z8W8maGRGozLBgaMTDkM8l6ubI4mdcN/JZFeHsQBx7zVPNp8SDOmV3bxkMj4OeJx1zwqghVHufqQ
sUcNTYvoRkIG0Mmqw1JBmgTWs3TGUxIFO4MJ69HknE5+9N6yOHmU6/QZPWejS4miFWB9dg6dO/86
mI+5ddGlHQ/b34KYEPm5TOJ/rkueoXKzCXuYQNAjd9XarJp9j5rt+mRoqLPAEIp5iM9jTtFD4WVH
M0byB5VkcZtbB5Rp9PqR6RB9HiutQyJCA7kUGYIPzangJPzwNhqEfqphP1U8EjxgU9IQQbNfcoMt
0NwBfLJmuS6KFJFP9PRDVQPzTwwAtb3m3bApLOC7ftQepNE5W8fDyo0njMId7S3hSPnOYYGhzuCd
BtKM5ZAz8snJU7LlPRj9+OmbLaNXaWIwHx7auN0y/t9ZDg3ivWYMi9kpM9+6AptNsvTPze5nm7Ul
XjksUwb9wFN6i2B/R8s+MkiNceP4yWtc+FfiGU+FU/Eb+Q6Uz5GT8VSirIMtbNcBOy9nrpP1FJm8
G43a3MgaAHwFbvsQFwvIV2Ab4W3oudTGGrUXHkxrzP9yXCI/Rgsnq65jAO6ISEya1lFrsSt4XkEa
UjsNkq0jqh0n08UQzbUozZd6QiiZw+MYy0Ms8wNOgRc8npw4BM3ANLPuNKcqLPR66wI69it/19a4
MvVAI2/cP2TR/Brzi4ouPqtm8aEQRosdJI4Jb+ls3bkb10lTbDqh6Ugch/di5iGhBSLV4hCIbmux
o+jm6Ao4vH7pcTMQFYKBvHC5oog0igZGkNbVWS3pLBHm26lhQuZm4pYb1jFxQ2xG8jim4UoE006Z
psGk0CEMSkaFbT+jrDRJ9tNEuD+txEiiJ31cbs4q82j9QYqacGymOSbF5b9MmMVNLiLmsLMYGL0U
kb8TjfY3up8PdTc94sJtaf1yemwjzZmZxD9fJp95gfWmHI1Dyi6OhK1AiUfSi5JMU3LrQ/5ojGQb
RfhJo1QzsIduurWGPOWQr15MVkSHtoQ0q0f0/QW/rFrhbINIMq8oUU7MYp74PseXNJlegiRiBD3c
m9J/FXN/HuFO8pISZ5t9cG04Px5t9MCZ2OulVr3SLecxHbMuBe6f3MK40tnmY+5YW4mMD3l9FeDd
0gX515bXmeqfmZjDfg0ufuDjA7J2SW/tx5BeNK+qYXB6xoDlPMrPcjAYYjVMTorZ49BY6DddmgBk
fSzhY1h9pdThDWP61HOgWbp5rsKhN5j+EGD/dSx/EPJ+40Xo8flbszL6Z3SEFrW4BjyLqT/fTb+y
H8sUhZ/BRrlYL2h0znEAZowaVSx/kwlNtVqiq271xtAB+KNsUYAAsMGr3s1msZN5c6s8lwkUJAmO
R/huvP4ZPvY7ZH+qa8w3R/P81iCOi5Gd3hw9CzWenCq1N1mYuZ/KY18WNfOD7eBjrOz4PLb5W0tj
2zrqWQJqn1S8VZfBMZRKnecsQF5jCrLSkroxa1zKLIwVsgKgclsSW62KX7bCz4LdHVkBfrmgZFBL
Nm1pIyOTX0ZucVZU8/B4joAqLGJV1LL29Imn2gXvZrIwzIzFuo5JQ2dTgxpDHjfYsYBAZmXgcHDN
jd47cQT78sRgAb6wUJnHmkWzVbhsYSJ5s7jXnFO8aNx7rbOPcAyTlmLdnIOK0744pgplonWzc8Z1
zOvog7Ek6qGaUW4HDTuIt4FgydzqtPlwRqp1WYdyaKRFsveaqaELtyVibUkgtzNhmjw4DF56UKl8
a+GEhznqvA2Wf9MvqGk7Gu+2PdPBYkXN8JyzWnLS77chFmG37ylntKB7V8kPl+KZGJA4m455xFiD
5QFA9LOqcnYmTXSMrDAE+0bjqqoz8zBk/k8XWJLR2YwWTmUwblvvGJXWtfH1qVU4TENFyWrQN+eg
x8GbZvlM/wxGVXs4WghgYZ2g7obDb+EPwT7jOZ+DDMqf9xzajEqwJzBd0fhnpLHEfTkgA/Q/01F0
dE1JqQh+HBxIUKcotQy79sXnUEkjaYfT1Tzxet91EW43I57WWQwjuneSb4kjb6VJFo8LsaLJAjRP
AxQPmJycjqpV7umbl5t7FBeSea7529DPaacuiT/vjsfryIzc5+7igJ8lggHQnJ+MgGagcE6uFqgN
/ixeNGpiXZZWJIry2PUktuyCJ6f138O4uE1hvsP/c7ajeJdk1WWWeDSL2YEz3GDB7ET/6sbY2MPG
8jZMrnMgViwXku/ktzAmxWuKE3OyxKWboj12LgXtvaD/ubIeozyhit7k7YN9NmcXsfeYiR4bUxGg
bsYH04lgYC3HxjR2XynV3Vd2cK2j/LGjDwDmCAJA74EWKxmM7Q0elE1d9D6dVJrOQI9uaJ24xzyp
b2Pn/BaYz+P6UVDJiC0GUcPh7M/rMMDO3HfhhiKP9dLUlSj1oqqAt+aS3PQTWout4NPtPtqCuaw7
MAclGh7dDfYkTQNcYJR7yoLOySzWRToiKUd3XJObwW/ex7Q4F6Of7oeG8sbup+h5cSzLuP0zsZPz
IgYbyuZxKatLh14qGVjMRbpKEjgUddD8cUPz0JjZNgiKA/3swECsjh6nQkAtoCK8lCi8BtYsA9sb
6Cr2yJT4gB2xHggH1au84l9X5dK44E2/dYXbXhfp44xKFWTGl+9COF1w39wdW7tYBm3hNYqiGzv1
l9JAb0A2Jo9r5XeLgSatS0/Nch8JwtB0EmZZtabR9G9N1PwNqfRuxTzw0oPJYlvfRK3OHXGw2V2k
ezYskQ9IBIuf0WI+xt3iYUmgksSD1dVMyP8CNzYsfcCBHZhhh1GDP+sNCJWn2tF7JYuLF82/OdEy
ppoGgwif/TQ1Z37mvrGCyzrbDkyEgyl+XL7LWAWXMY62U3uvIzq38FYCGXvKZ3pauvhWzhO4FQv6
3rI/yQsLSMDA1AAvKeHJ/hZMatzpuPrNwoKnkNrdjqkoxVBd+u0sBk1WybABApN+Yk09V5GzlWz0
l0O9FRsbYTGmonKFZvG9uXj/SWhGOYI2nr26PXeT8Y5LZCsbQsc1tiJBw6Uxo9r0+kTF6Y6g4Rtc
kYNlhjgTyDaS0qxaQJ94XqGpO4/LDTmVBMXZkxWGuR+G4CdTmjkwikIsnosA10MCip+vJo6DvW5t
/MQkijLigsMkz2M67njC/pV9xOufk01BebAnTcrzMNytQD3gW+JG6QuLSNiS0Eat1IZmjjA5L7ER
Pxt+DZ6nDnpO7BZD1koCPQpNJJOAaUM81XhUgUfhMtt0RNB4uPeTKL9Kk7XLU8YVd8tbB3dhU0xN
coHYnRDQr/ezDHDo+PO8iQrreVLl4wDedaDbxAV+aZM5XCOMQiuw4flgwLLyBKCuNFgQceCtHXrT
N1S2uofeoe29sXAQ4pz8sqbwoTVjpO+qNJ9iwCpYq+gMKYH/s3O/gq6lS8Isw40jm3sJFsuEKdze
e0RoyaclkkV6aXjQWbAOqyH5xMKAZRWnQow7YuXaHmd/Fmx3WRpaUHXKeRlLbM+jhApcvnuUNVC3
zPkGuAZ2IIbmGxR4xmGCYUoVXTPzdQzppRiHLZ1vtxTdiceEuEZ2jSOsXBXioZ3/VZq+95xsvZmn
hzSt/uST9RzhgMAyzxx8EcEbucgWw0tUMLhjcbw7TQfdU16UN6G1YWRgLUqnYMcXts/sn4atfCvK
D9IJ6Mw0DfPjD3VgX+bxGzLgqjRfA6MFjPQ7J3ozOeG9psiFg/ajlYRsThoEyuiNRWRPloH4vvsg
fAiyqFCMP+JVNTW00MttwUg2445sBEf58CII8i9HL18BGcQv4vjDEmZ4G0b3XJVQG6N+2IX6BVoU
lN4ofizj+oYjkrl/hSuZIMjYi9egCZjeO4flG8E5d8p5ylyon+487zSvPsYPHCq5nEOC72YEqxNj
41rb+LHXqfIWSjiqAWrGLpfGGynNa4cPivM5uWb3EqbGwk5gZTIkHxVJAUFK8nULjUOi/NKJ/mf5
RDyVARIRzPMpgPJx9v2K+WXk7euQvnabRlzM6IVv7NDGH+rYPIWauoSeUuWquROpRUDwD4CRoBK7
T3L0Lm4J2rGYk2Iv5uYrM736Pte0fXsmmTN20DlwFrRmOwHnUmt7w6J3KG3m900j+zVv828gxl8N
E2sSseKauTa1KTTo6TQ6Y0K/OmX+VreeXtnphNredvVWucZDSmyxBg6Fmot4PcpwbbQC/S9kmYx0
uud9uqlytWs9z9zbIYssKTnRNWrnhopNKxfMq4QCW958+pH1B0zqdowCio6CpzQcfCLp00rn/d4t
hz0O8TWcGwZ2JOrs/i7ItCRA9HSqbqLDGGJwTA4vPt20MrZOZTkeNbxDbgUmVQOH2Wx+YKq+rmm5
1fyMHKeptvsPVOK9UjTj2DJ6jfPxweUU4Gt6cZa0e3gpw/DQLS8qA+dfbZxjORxrAozckincNyfI
/tjzu1ljcettTlbVDifRKqLcIq4RG6OvyMn+lWP6S+BhRdkzBbNVtiyE6t3Pl6ePjk6SUem1wQzr
JRqWjHnKCgYMvfPHSxZYZFyTScuJGUJGLbaVCglha0IKvHK3c55ftTkxrqeEXKPmdxkUCug41pHi
xpGun15isANiY6Z/tA1K0mDPP5XxmezBWbvRd+Qau67GRZ4RwGoHKqnLlm31dGnVeFWheXTJwdYQ
CNY5c3gW3wtnLLoGWnebsf8di/xmsQDFXfY28HSsfJk+Rr39h3KscNWyHBYNvLJ0wkNPu1DGV9P8
7QBtLfkKDjocenPHLJZqlFfWey5yUMewQsAVdry2sbYdekA0Ln9d07u35dZHkn0iVEMPOJ4MCs3W
pbLugnKdeYrQacEPMAu3EnPYCplQW9LobSfsu1WIwzx3rFlUiJgl7RtlPf1R9kybX//k4tVbdGCk
v2ndcyOsvGVYiRj6nLbpr+KibYgPWyvfz18jTR4PsAcaAJ9FupraNOY/q47Jct2I36HgBqpKzKKI
uq+pi6W9X+h9fc3RFaeiRyVILM/4y8m1I4Sz3/HrDlcC2Q4GNvnaYBo69dafjBDswieN8vq39Slp
ZYDltgKANcUpsiPB6+/GOTglTJ1HJsuhlzBNCdTdIh8JBdKR5kdreNsusn+FE//+x9F5bEeqZFH0
i1gr8DBNn0qZlJdqwpJ7gYeAgAC+vjc96sGr6pIyIeKac/bxiTc8Q6W8DSec641iIrse8ADmsZeb
nYqGu5wYFKubTph5Sf4x/bEuuxtC7J09iLpBrHle/ncV4tKo0T2HqcdMnvfJHiiRjQL1gnB5/TJm
+5F9H3sP0Pc5uKd4oXBh9ZuTEBAt/m9WQipc2wk6tSOAqzN5d7ytzk9omc+4jY7dGntfdUDpKOxU
/jnmel+wntEy2TuJdz+V85vtxzuk2zfr1DTGVSQGTUuR8AFrQc4UvX/txdyXBRVAzytiHeM8hvVS
cwhLDx278uM7VcnHxQleQbUdU81kb/Lqd2wpfGn+UtKF1u8z/j/Gv7dsxS8JpWME7xgPMwgVUsJF
hRzVDBQ2mf4IjVcenKFGucYtZUyJyiYX1s5J/a9ZzcCgEgOTuXiI5vohYd9rNCmfgnclqkT/0kQl
hYsTnPLBHNlb+ixF0Wm55N+oWbwoYndLvtBD6GG/Q9u6J0EwBsLHnxvgm8CMZZaWdK8Z/7iGuFyF
2hzTvlmOHiMNHCI9X6YxlEIw/GZ1m3sO4hJ/+VnLRsZd9xEXVzy1gJ37R6QcV2ISf3wr3kZZ9eNY
6oFm0e3LH4I63j0/2jdp9arUkBzUZPqzlQ7XXKXXeWbDogz5izUEdCu+iXpSkvsJqDhd+sfo42rK
QUaZblVzTg84Kk4hNreNP1jfhAPRbPnMRBaFGnBk0w+ZQ9feztH9M6Qf0lac6aRK+WkCcJlZS0yL
9efE6uQO7dnuKh/845LAIcwOyUqf6NtxjT8n0xX2Fcwcgjp13X5lqig3ep65NYdvO4kee/Yhm6Qm
h7aAX4riifQohfg5LOULGQF6O2GZtDQDaHvUiFET6ylgabOWjwxTvU+sxfvEVhxmEWziGoV6beSn
vxKgimjCjZ6C/7QutujvpTs9r6996uWfKvGvSeTtTZBxi+Cm82NAKYWKGSt9WwXQwwxHb5fUnyKY
v0xGj+BmjzbeKhRKLJNt4qVPoQ1gcWZe4cTuP9jsP2sa7Pp6dSm5YYbmwS6OayO1NjANLfGhT/xP
i4yZxsWZmUa8ovRTRxPzWnYJGRoIBu4TE4LQ4+6AjD2/yp5jhzDZCMkMtNiuvbgIs3F0ZVdMNpeY
e9etNONCHjAEbBGoeqI4beT+6Oo23ogIk/8tBAM3fyxoStpzpKP/kplpzsDD4ZNSN/j2XZLVL5Po
Pq0qOHpDxWPtc2NG01EkE9Fx+q10yzPL6m4buLV7OyH/gyKMj3yGcEBrz3y/q0ALtgPqyKiwdkXQ
P9n18Ep/9NRB4hMVIJNsFeDzmgRsMor/D42z/VhXIG88a4L7x4Kt4xEmfjpCKKWIZe+sG8uPLkTW
DSehumsZyPIhYPCfukglCancOhLjBCRADLFOtylga61xw+kIzqNP3Vv8xyEwogGzMXmt2/WYrDCm
hWRTZ8V4zxj6pSkJvoxr3gU7io9IX49AXC+tbX+JKbwXomFap5mjdC4e4Ek9B3yqErf1KtzxCLzS
7zT9HNKDDX8tR1PKfO/qENqDigVEbdp8JWF9CXRK/940T5oRYbRIGPSaqxPtVOr8DaHzt5aenZfc
OxZqwKSD7GbLG9GMv3YPyr9hWG88SZCZOjlVE56touPpKX9DTTx1WmK5rBxemW4HE+rHVe5nnIkQ
Roe5gpb5dbzqy07A9fM2IrBhOm+5LATpKo0JkGDEGx1y0ayHOhqr/yAT4giGOAotw3ldS6upCu78
VUIE2gunjL9vVLALE1r5BofF4OZ3VRwf5NyeGeabDWE4JDUWIHvz2War7jg3zAmBI6/xYgR5I8/b
BC7Sy0lRyWvNhtAp9MvoI170xleR9A/k8p7WB3iIHUajlJK+4ZAihNR1fLXLY16TfpzBR4hoF/X9
hxm6H+mWv2bAiCACKFViuI1XHZA1Zdlt6epbAIw4y8iNYUCKAI6+Nx2p1xvH/7UF9XGusm9AVPxo
XfReBSy1xaxQq0TgwPngRuYoLPglQEMmIw1H6dYlY3bjzQtblfjZDqrncIiQNcvgcRDIccd+gp2E
yDNGAr/1OIhrQxpyM19D4IepXyLmS2/cubxwHsP+dpMnD/7d1vd0wwkWPw9MxCoCSHaJlR+DfkFx
kt/HjbkuKa104sj3wTNEqrBTAmHSvaGofcHC9FC10yUf0dIE3szoGi1y53HAJfPZ6pREg4tErEyp
V7zUeuuhBm2yQP9Dlw8G33gISM3RWRNWdHTbUmUkUBHWutFiudvk+GBL/cmzggqHgEB2AUsBD6YW
A5Y098r8/L2IsQHOfkdcdFI8TGNIvDtyw9J6LhDCerUACGETZjps58p9HJFAydSe9nUfQvUQ/LVm
xN1EKjorvhZ1nmFDsNoj3X1BR7/LQucVGUgCfY2KNhnj4ULw5HCKnPlix/73DC/TBIx4B0xXHS/n
NKBczPWrX7DQNLoAhCqnR4bj781IlIZdohKbyp4Fv+Md66T5UICd0oDRRgTnH5rPFpz5djYpawr2
dEw07lwTfsVL84CkC3BR6L6sv1WPwnRT+Ar9c0KahctSLb/TUcz0sFx1HTchn8PGIP/ceGY+zal9
RuLSbjIFTmNpH5C9RySoxbtsKa69nd6v0jgnTO/7nkk0hQI2m4sUNsFV/lyeOiATKAio2utVF8yP
dFFd9yIADHF0Ep9AnEPN92cL54f36lxO1nVdUfRwMhRCgnhmdWlBDO1yCmOdR1dnvQfGf3E9PYlh
eQjmOYbkBwUhr98EJmNoFg92G99Nc0oEBYdD7RQrNRb3NvUDa6j4mTv+hDWchPbyX4j0S2TmwOD1
igUV8U92K6YIHgwBXSxOJnIN1rHc2tgyDLkMfXWtGTbWnNHrWZ10mPcc821GeeOhOcNetZ9XZeNc
/rhRvh/jZZcW9dUK8e9VUPgZJf6L0xLBgQxfi5wRuFq/Ehx8z2rB8hMWDCgSCDSxsk5yac+u3x9C
SooqFGejK6B5FeZJjkqHm6t1fE6/9lq3/ouvo4+hVf+tZ+TASHCdsrLivdWImNxOk0zByi10QbSk
dMSxdO6jOH2clH8yLaJ8OaGNcsIn4SffiWmeu15+C8dl+87z5DbxqfKMtw3jqgAeAdph7EbyscaI
9QH8oFxVYJOcex5fBk64492RjC2N0QI3xjVgzM9OFqziWiWYVvVspvVwaKrq3AqKp3wABqD65G5t
O70safZSiVsxsAJfM6gcO0KlhF8WXzO3TEGIUwZnAILAowjVY1nSKEr7wrvGgZLJXebC6Oxd54CN
ERsLc4K0Dv68CUro+l+ivDgkVvS3ZLTRvjTnWEUPKd9wM3FXIJd5DnR0UyXpW4u5vh5cVF/QQiZx
x0jjZvaKs1OylcNBINhwMcs4rf/NY2M1zshGAnmMDdbjfjnX6IdDd3iNvPht4sCgxn4ZGwrhkpIw
UfSrsfU2rjOJsfmWy5dVY/kJJUsY9dAO+UPOdmMpgh9ysfl7d04TJ6TeYAuX4mkO5kPGiAxYB78N
4vtYTISd4bdECYJpOuVqB2pXs3eTZrxdKJSKlJUDYpiex2NhHGnXON4YYYk4oKruLn3WPKouvPeD
BXCve17zYdfXkUHIsRjc+3IQwDLXS9Hn1yru0QaBMa3sW6i5twUxXmDJ833LC4V2HOPdkLv3oymf
G5yHG8CjxH1q9Vw7yd3aCUXTeFABAQXC37HS+VeDC5s4Gbii3uok3IiWjaYp1DUiaTfNknfYIaR5
JE86HB8j/g9Akj9P3ep0g+W5UeuDlKYSJykpAUmc3acgWdZupO6mn6WevjV1b7g+5t3wykCaFAUA
Ma1uKKzz25bKiSHEj5fbOK7C6hgE5UfWspdJ3UtvDNlg/nXUSOXUcO2gxKDc3VuEJ4x4G5ty2Ee5
ulghv2MaNwdFUA1aq2DPNghDpIhukrmLEeJ2T4XLXShoGwIbUoBP/DRs+RER/dIRCs5g6qvX7htD
NMbsHPaz0c82tlVQHNlTw6iKM5WHogZ40bZP6PZAxVqgsxnXiPCyFtB1J25mPd12PSkJjgJWgj12
M0PXL/vpJSvNV58jGw98u77xs+j/ZcXfjFMxdMkWKXhbfMfcDjggqRP4LBr7TrR04mZQ801b2nS2
/FwxV6/0gMbZzu1smYvQw1uszDHKoJlyA5CVwnftF/655odeH2RXy6dyybkrl9/RLQ+xI5HzqOF9
/WEzXj9/EBVTXFYFOHRxDbinqE2+lMJalSAvjOqKXgNa4gbf1+H/vkupS+zQnvxwM3k/SfUz2O6+
9Pp3xybH2ur65i6TRUpzUptzFQffc68YCxgCi/3hYpCoKWu8o9686TsKGH9p3hBUHPsVp1brB844
XBEGtzozXijLY3sX+9m9bykkNz3wWQvT0h40xUShpg31TvaD7IvrS9/HfvixZBaYnK7ZLqH8G4qQ
7ZoG8hTOJ+3QTq3db1Zb29qNbhzPOTkpW1HVHBw1PfdZzCE90VPOq2rCtuLbXkV7d8B/trQODS/R
2+zdumtdYRqs0dv4snlepvSmH5qPRg0fdddbmykdgPzZrsMyWtf3ekkLENse68VBPmZ288wCjhmC
+Qh8cS0iVICQ6e/SqXrIdPgyAGChSXdQXvAujb567mu5Jp31/5Wxd8wj/HEJ6s3YC8NjDRg3Jzdz
J/DGHhItHgWBtM6C4hjBDWN8q7n2PvUNwDnk5E0F3V6fSNbJdovn0RFXfrRzAoaibZlPuEdByNlJ
hg95ItMAdptZ3OPQ1ydqUwIHKWa69mFEK0WES383F2TpTWKHkQmQn/vPmcvb1AXR4rXoDCbN5Chk
urFE5gWto//otq7D6qel/tXLTYYiGeubvDgBC1JlOQ8JqtAS/uYQsy6WKOIXOyu3YIG/Q6Sbw5B8
YA9FN8JGpvHqu1H4tz5Xz8SiNooLvsvlwe9ZG7YNwZMjtRiaOXj76VPHgdAv4QthpuewQ7w/c9Ky
PySE0bsZhXNk+/wvQTdGfMZRGK7RwlCmEqyH/MrVO3Imb4dC78cFNXPMGTIAzYJGAE4IyFqNXkWA
XBfgAzwPK60Rujq4LedSvXQPeqGTiabsP6WslzYqbpUraqZbCAHYPSRiIlGyBDjowJzCGWZqD6YR
JfrEO4PsrrM3eZjCb7Gco2BmYSp2EJLQBPIOU1SKhSZJOsUiwKHJWVwtuPfmr9pDO2flq5iDH2lj
2xCZ4HxZvXM1vM3ELLxGdirvMqsLN6Ez3Ev4TliY/OEQQgvycwfqMTngLAJKz3vyuZWkn+BzKN/C
IPytY9pjStqxyFvYHnw77RQCtjfXJh8efL9GJNDNF9dRh2GYCVdG6+en+1xLstoamB3u2OPadNl3
Wkua3uLwvi/nFYw1sLrMFJq3+P9ViHE5sFrPeW664jk0hlm/z4TNUzhChmohtRI66v8PULcSt8YV
78qg0PMmzq2x9+sLs7o7q5A/jqYpziTDO0cAbM+YsZWxfegdono6g520ALi1DVKMWnJW06oRSK8c
BmYXuD0tVvousvoh8NKbrnK/0TIgpBgwCHtCyhujOn3ESroTccjMHHrqfU5AOfnRGqgSpETcx5UO
jrImNpOJe7OvQYVdJ+FG9x7mAQZgqLCOTdmvQIy0Oow17QUmnGeXY6/3nVdPiy8WJxhJCrvduy6H
BnvU56x0IlycNkv6CV4qQqaTbuDNL2AYYmZvDQ73Lt6nDtG10P73Km1fsy54KJvuihfS5/1DJzrn
+sargqee32AULWfofAp4VQrCIYYQ7RFJRNEMY0M6e3dydiYuGRqK87o51J5zRHFwF+O8lmZ6gF73
CEx4VbQ22BOwiVSElkusx7kNhJQQogZlLpoKV2JCQk6IPwIeEsI4Is/rt4Erd9cwWAis8CBif2dl
6plq5Yeh4DeDRd78erXJlQy85yl+F5hotwEAaaD94CC7ITpUVvYtRb0GRzQsp+UXov9LCogFs2Vw
Z3Jv3+LJrTSzjVS7Fxc5e5Xkt15RYvKb3iLVnH06YiysxIMIdgkd6TouL8Qowp/FbivWFvF3rJr3
xHXuArN8VPwDlWcXe3JWiZ6LwPlSraVTfOcxN5xYO/WFd4UidmwTD8y1hTppvkWpxm4e8WejYWyH
juqwn1OPQhtpePXaMqLs9xyfjc90YUm2zcrhhd/nUi3l01j2b+S43oTdTPANZ3FsVz9QvLmJgxu3
k5d27K7QRADZRtU5Z+PyGHqoZbo59inR4d45/N6ib2Mm/6wLMWZVvAfFEYn5qQvqyzwstLB9y5Ca
kScDQu/Anf3hIqwsKuttWYCPTtOaGFVn0yVeig9HJ3rvjulzGmXnPpgek8B7HNz5kgw4sKyYSWij
iECcLKIuYoHgJDL3tV+c22EkTNQQez01eN2E40j42jFqoVUlOINZwmhtEeCIGmn90utd6an0nOfB
resNhzarH/sIP7ozit9kmU5x6/9zY7bRraaPR/DwnE35u0NkbuewQGuNfvFNzBi08r6MEGeLaHR3
Cv/sZri3dPhjRHUs/O52bjTRL2zzWRBcFbiorQfm7S5qI0E51j34rPt5cEkEqooUC7EU56kPD07d
OYdmnNmSV1N5a9BDjyp4lvlwuyi60Lmp7lZ+pvTb89JUp6DIoMy6+W5Fl1q58xxYhFnYY0C4OOe3
THyGv4ikUf+9OJX+wU/UblM7+GlihAwNUBHAPYcg8R9akrXikOlT6gawe5IfrzR/jUPX0cfmtaLk
iisRHmHM5Psypg/O8uy3DQ1H/PgUtMSyFCgYB0hEKK6jkx692zqlWq69FUMov0yT4jxmudSMj4z2
fls3sbaFar/qCbmlTY6QDGTx2pmWDo0NIbGYfFK+ZKbWOntThQXsFIbq/rjOPaPmPfOCs++zfIo8
eUJSnqwbyifDh6ic8eS5w00XJ9aOqCWkIy6gybb7wBv2OuJKAfXXQrQTy8mBtLC6JndK4CncxgAu
as21Gev8vS69u7LPXBAJLVQhq774fNwYIS9BF+BJm6PveNFHt4XoJGca1RTQZmd3jz7FKpqcAil5
z2Em4/cmi+Rz5rS/Q+LfhUb/06334FRMnCoATYdmmP//wfgSZYmes49Fqx+Nr8kKx7OJx3+EHZ7t
fr7nIthxnBwLPkFdlQAa0LnfN1CTPIDPH24dXitT4kesBsBgzk+SkTUXmUuTsWKq1INXQUlt/fvF
935tC8ZukulLsMbEVs0v8n9cTm1zGipKaBK9LrYdsj1rujfpkolN0NPBwTgy1eFP4CwAlJT/LxYM
rWEiHUxDcAcw0qu7/pEYpeVc/PWYd/DDAi9UJjX7sjNvS7wq/7vpBj3p1p7G1zzU5wVRelo16Emm
bZcTcYKkgwqo4igdw8XsnTl/BmnobjomrcxMGZWmqMvDOFxDwKPt3IFgErzcI+PytnmczPC0/gFg
Wy9ouYghQHHJOnJXc7gmkdoPeXBKx+F5ieVNGKd7djLJLtWQS/PUpobKyPBDdsXSRlnvbjGDeoUw
jWTAS9eFJ74KdHNHiXLLq3toTD4CcAyWzMxG+cJdASbRkyF6rQylNbJC1z54Qd14exVZoiAQb26T
veXPMPpzm9g0v7Szo8QJZb2TmJD7n0iQqgqhblEV4GjgZlvensMza15sHerkAasgfeuYpGFNeFyZ
y5ZRkIjzhyEU69wAHXqWXkA6rm0vEbbyt0A64/J5JrlvwZAzQfvcN5lX3YZIWFBJymxRgheMvDec
+V1L9hgr9RA7t1f0ccrF5oVsOMZCTzu8O4yxOPhVgYZmcYqdIDWuxBsum/YuMU7c7LqeRnZnWRX6
ExXi090l45QPNyoLRPalnLYMVyyHz+KgkLOOn5KSD/F3kAEUZdwdq205SWqLyPiilat4KK4Z2uzK
0uT6Xs4R+lUvo19j9e7l4W0STeoV1q7n/XipXfhfvkjb+eIkfoJ3vx3rkBQgCeOPmDV3lTKqvpi2
NlJN5LxmcgrQJoXBRWPYX74Q7eVzd9gjAiZp4jC8AYAfWgTjBSI65Y4cbSb4XSXnGTjtwG+XZ2JC
PAA/fDrVdsMTTTse9Y9JotzkM6o7aF9MgwYEtS1L6o4sXaRv6HnYRPKEEBVTMn7oWk6muqjxptbW
qLhPQe8UGxgVpLIXtQWXah8GDAb/mrSOp10QuJ59GGVLhR1jefSeNYblmuF2H2P260owp8fZziLy
jBtZM6RE4lD8jNKq0DTEzoAAEahEqOL7orD4iIIyFRZTZNhiMMh6P2L0WWr9GoreN/dda03xLRvS
jEd7VIW9bP2I33JF42or+exlz5PxNUcsT9VWKZLrfzIKkI3hTUw7Gap8rzPdw6aJ+C7GFpdFb3GE
FGW5Zu1WhYX3efZBLFzbEhfZTwuFnnWynO1VCxX7YrExzwWy5kaY0MPoYoUJVuLPSRJkHFtZrA/b
MYwAlcFFYk2JG2HqJwm6wvL5JzPw6x2ZAtvZYsTI2q0ygfXjuKPt33aIQFrzDO8ynNt1s+xikvUc
gt1fl6H2HUwRcyjGj3HgfH/XvRdgjOoLi5DVXvIBYXWbhLGcXWl7xPBsVU9th4HFaRbBr5rji7d4
aprWeQlmW/dPSzTG3YSkMJj6e7ywlnwVDZCbE+/wBAxZQqRJUEyycZz8XeXyUYPjqmwKeEqoNFzC
jWu6BZUmHq2aAzpqgKIYsmBUG//LMCIvmKxTkzzgEK+7N101NpoDbXezegpl7ERfnh46TSVJGBwy
n0XY+Up3S0XT/8s7xg7f0zL0RC043Jzm4Dv14MyslpGf/UgsbdGbnbZV/kFBb5sr0nWVJDcU6nhK
ZRr2LMeMdkqLvzIhYO03g5/IGFqc9thvTlnR1fEhzGIxPs++69A6c1rNXrdPoqSa0GkwL0+JfECd
UTD4zUgaPw8GculAy6KwzjNB5q8PwBNFX8BV62TSsOef6nh8HZLJ049FzezMpdoiB5EkPz05Xoyz
pvFIWsysEe/aJk+Xinm7HhmLFaQ+isIhc811gIrsUG6kqxOTs0ZCGPbR/427EsEymDNVpBV2wJ4N
7xtSR9c8Gmf2V64yYrqIibltucyGoWvV1kc02UNyTEixX79xU7tTcZNb/C6kn7TNCKmKI2Rl0oDY
6i3/qsNYtujhUNdCqnP6vn9PBTg3nLtgMcOfSgbCYFSQvkt+lhR5nx3o6Tj5ScetDVAXoeaE8UVc
gfNAFDLanSGGJncz2zr3pY1NZB8NCkY5JD2mRifmFWnfr9tsrRg25lGI3NqfMcTq1PP6H12YpL5q
MYYoyhzhTUhoKx/XdLzl0NH1S5v7c/1E3FUxq3PTt4rh87xSpmZP9IxhZFzXDzUTHMCCkxrC4KIx
0WLyjSI7wvSUxB7L1Y3dB0vQEbYQeRquZyOgRqLfyxmEWN4A//TQeUW69qV2tuZS0yO2+BzczgmS
Cis1SEvCZFjEz/besxm2h5wHOah4IIejPrLCY/ceuGOSsA+2mBSvk+h8Ch/xWwmoKlOZStIElS7m
8djTnnI9LqLxtL+BF+5S4yqulXXzmIe4yTd251g+yMs27aNqp6UtBEovNcN3ObVE4/rzoZiT0G/v
TShLmuux8n3ZbqdBzK3aKZQNZj5amYmHvwlLQ8i8HntZPj+LaUKJc3HHABj11UqbrlSXxA1l0x36
kgHQXdEJ7DnHnmQq/z/YYsK3L2jITAZoOrJ8r7pTth/5BMNMAIsO2qmyyN4vdlDXjOdTiDNrMq4j
S6muSiUzHPBDjL2sHtGtBfD8UUiagZkcxcGi+ZkpAVt6qSFyYQpBOM3FtwXQOLzHmD5FT5PVonQF
n0MJwebEMkPiHm3fS+moHeS1Y/Y4kpbDO7es9tHRxj5ajTJxUdflYW8Vw9HhbJcMAeM8oniHcIW0
dsPKO80xECBcnpvd6PRd+l/qGZkyAOmzlnFWJTFdMUarVeWEWwys0hqYwIxZzwaua1yWQl0/Aebb
s/0s5LUfyhqlZ+OI1pS7QFlN7aN3LHnEC4v0Fcj2oyF9FRVFBds2piDwjlVDqE9GhKgS7T3QqSzb
wy3vaRLImgUanse2O31NOu2G7wKO6JqWElB/wQPIFg0iP5zTvP+owkYuf7ihkjV3qU8nKzoiDGCt
DjQKk2TLKhp/5H/Cifr6HJoZq/LODaB+NJxgdWu9T01NggzTkrKBQR+32K5iC2y1fSh7fNg3o1z8
DvOFBdd5UVL6P3ZMSM4ejEMEsMsjL2QKIgnFgee7rbNrJvxKvONWmDFBsrFfnKfUqd05PPdJDjED
o5o9dEQLTxivp6OFX7E9doNuiJen4NMcxf7YhM0Dsso0+cdBAsKHIMWyj79d9oOYhsI5++u0NWoM
nrzi/nIJ2H500S82hISVGERWsmZQGpcJjKsyjNv0LWuHAZhSHQSRIUsxkMKgx7C8vE+x6849xjU1
lF32qJI0W751oLxoOWI6sr0Qk5eNm3wHYzllTeEkres9oFPPynFPBdcgSQVp7hA7m6ZmYELQA2ok
HrxNsDIMfo8wumPIpU9Csv2yzslUNcg50lHp5L8MwUDobEYOQ+BvTMjclJl4lJhDqwbtZmfZtX44
nqgHXEtsPcjl+q7O2KLstIKBVJ4xx/bh1YHGO34qoULybItMmjdLwKQjSdgxY1rt3T4MUczHaoxe
kxqI6b888yQ3Eu45SfxvW4WghRiLNw0XN9ieIfqJjS0LhIYxI1VqL2io7IxxB3GSkY6qPMbLVfJ/
K1DQ5GH14GOzbN7zzta2x/xinftus9kOCV0LKS9S8FhLMViUHrhCZLzlf1g+IymcIw4IFGMWMWGx
YU1IbzMIMT1P8EI5/dukTvJngp6msGVpPQ89C/Zp6kVJbpTrFj5Ee6Y0825J0gppFxk4hOVYds/z
BzCtTLFiRUxF3sYylAZKU+sN7iNxF+wtLRrv3xSZBHBInQCUtrdDOfMFHIGwdSNJSpzOxIbNU+MN
t7RCznifaQK6U4y8iRo+o8BfsB2ReAwcfdM1OPGdTZRWpQAxO40K4uacTIh3KcL4chJ+RiY6jo5K
RjalKed+3Mdu0XmayzBKfORmTE7Fp8vsmnjLcaBaB/MoRYIdbsAYyaKTRa9GAGb4jgv3SAHrjX85
f9KMDMn55D8XV/UHFxEqKHViI+1Pnx1IR4+n4pitzIQD3nuz7JAOcmsnfoEgOwXBAkNowLIYcRrG
RYv1tYTzAFl2aNoquefZUWW5JTE8YfkVTHNV/+VML4FZUJowcxod4SIlXrLJaRnSzLFNrzoh8+Qt
m/N6Zf7gMI4ycoM7Z6lu5mqJ9E3kAvm6enBT8DXJClHRfWrNYGqMuwgs7jld/6zpFpvWV2cbpT48
Sc+h2MNHazmjczMEql0975PHoB28TFVD7kl1Xa3epGDGduGUmsdwxydhgi/uK0lIsZgrb7grl8DD
vpTUxYwMNPeSORsBQuXQ1lBB0N304OpKsHpZItu/oLcSvsPBXlP8vKpuJBs3PHf4m7JoXi2NWRY3
atNmfV3aFHiURcFlAtWj8otT8ITzlLlsVvFz16ixvmUES4hsJS8N1DcfrxnxRjCTLW5SKRcQOR4+
TTgLbOJ1Mux626HTOPDb8FpxhBCqG+z50URxX6qidaNTM+JYfY2wsWMIVTqy3X9zEQhqvD7MbYig
U+6kzHFqw2Vht9hwt3mfzA8SRk/ag2LrEIhvFAMM+swyJWIuimIGKaeqs5j6byKUFWs+ugOC+dXQ
uC7MASDjxQ0Mq1laPikRhKQxzukRIM+3dUPWF8yJPkFkiZq8rvUj4JGI3AmbvUGNOHqpZXzxgjxP
j3PvRfNfG4UrPUKSpxGfiqzNI9TMcsqL5iZIRCDugr4DGrVlVmlyoGVsiqtkU/XVaP1i4Ra8gE2a
e4Tx0P00oFwSIidwgOc5mufN2KTGRbbt8s9jmoDmeA9KnZIySOl5r7kck/oxZfA1feG0X1ulxASC
6MUwa5aZVoEE0+ibgIpRP7JPaRXxrdVclTvZZWgdN3wRRT6x+yrr+Hd0qgHrFUsap4KDPDI2urZc
TW64TmsG+dcalXkf0wjKYsbqPpr5Ex1rEr0W/qJDFA6tCKqAj12q4IEE4Sn8nOusn4HC0DV03icn
cAK3gB7PDQaGWZXsY4CQMUsW3x1B3W5CAiCnnyIoaHfvCPhZWuTBcxibP7+uCF2DSpjLn9IkGQVa
5CdF2D4THpF6v2PiqZJEDmukwY9kJMRD3IfRaEGajCT57xybbSfYEiDph6dU+OOqcQEls9rBiRFg
bLSgMgopygaQB1q4S0/xYvVcxijPSNbehH4pcgaEfjBV6Vbbc0UNkIZCIXwrBcf1c04PXPBxHti3
kSsSxUSrJ4iVpcsA/bVzhswAY/eB7n9YHoIBg7m81EoeG8sumwcvyfP2sevKWR3/x9l59EhubFn4
rzy89RBDGyQH82aRjukzK8vXhijX9N7z188XPRtJI/UDtBAkCN2ZVTQRN+495zuhGjbQXYoevhUV
n1mA1p7QEpyysm6wpozIqXEHJngdq8+KzTs+Y+8uVarKotKmq6mLmGEEXcKmJr2T9A4UNykqGMJj
9dIM7pjECOuHErRdZJML5XBOQy+WD0O1LjRTjOUqaHGU0ChrlIzsccbfjM9XaqmXkp05pIjDsy5V
w0MbhHqIITjE/UmG4PAgEk7ISzSZSe5BaiTPZZ7tzl2OUUHdSgerjI6GaxvGzspD/K4EFCndMiZt
g2KDtgyJASOtH3wFafSV1lAuS8IeDOKZ8/Sk6ZmxnxgznzDWw9cWCfW9kYj0SHUprlUEC0Bj05O3
1Sronra1ONlmC+Z6tomrXRhjnV+7DKZrGXDkwHuDy69yUhwpuOYAaLRmOm4ibWRHrazpYpq5IRuM
NBsbEwqMKvxm18g6YRXSOLlUZUjiha2P3IZ23/r4EjiBzaukKIjULc3WIJWZRWUXpHr6I7SicGO4
sGdrv23PYvB52zhWVJ8NMwCvp1HwnjYMyWHT2oycdCzt6VqtHPec/rSE5Zm464U27rMqEx/NwDm6
CJhScNwJV0By0Kt3kXqsAZCeHK2o33WMCnSS0r73eRl03IHMlulBD3RB3LAArFpHzetAt+xhpju4
BkOU7jjkVhDiu7hdIVVM70zEcDA68QN5WZw+FvXkbyxrbHcG2GzYTRmqWAb3l7DhIEvEULhFXsQU
WcUuR+62ejRZXGiQpcaGQn1cR/Hcnsq4wcA7OczJwqp5ApJlXM0KNZDfa/ESQRZOp14pSbQ1axhY
sGNkj/lbmbPMm+Z+RHSaEbtgj4Fy46+Z9B9kqEJyChNEDKr5EmWoYOwB/hCqvV3jgtXEbe4QTqH3
8bFqC3ziLoMrFg4iYmeZ8BkgnQLZzygaO6nx08HZUdUWlr4Cybo2C5uzaoGN7RV18iGcQ+xZ9vgW
Ws6trzm6hCbnYtDDdnSIjGzrg1dkUItzr3goAClI+Xav1idMyK9FSjBY6uQ7OV/tqpRgYgu+IeS4
kZLeJw408pOtTxuyi0GZ4OkAgsHtZeyS5OXFJlK60wRnU6elQTAdo4CBp9LDJ69JVgQ64E93kYXD
DLSrE/I7lI1n9jPaQ75v9Gcggpr40qoZfyDDZsCFnSmw1CmrrJtOJpaXOSL3mD0YibDHkeemTrAj
alfxrMkEFDSsYr/6UeeYDX1SPIgQwa2XzA9m5HoyCV6PCR4zSdiz6AC14YDomJNNmBzbUF+3Sbll
Vb/XmNfAFyGWqWVaPqxtRV9T8Mro7OGkqcU1qcdVwksyqd/R/B5mCNbAiJBXvQq1fK1XyWPOPA1V
9ER2sg4n09habu753FkafptC/wp89J2autILpvgpKMoSbeT8ynq8yqL6bHcoLSog4QUJLNIwpmrO
lkMux2i7m3DE48srn4eBmplgd0w0CArG+mqq+KCQ9q3sNt1OIO6BSUnonG7cQ6UiTnGOnxXCiDnQ
Ldl8PZISvFpDAlBJsVH5UehvQ2it49rZJWQ+qTqxUuOs8lK641dv29mybawTD+MpEgMBq/pRU4ky
mmePdfBojO5BV7Sz1HwGKTsJtJmD3eLH0UlSbx18V/ksnsnQfa0bkprBVPgTJADjuZiirTm2XguH
OutiD/UslYb1YID1Lwb9SQvyR9Zf0MQVQS7TC8bxne+q696wUVLyKNNiQ7WGXFqBKQW7YICjpQXD
cqaX1pn6S9ElD5nrPMg/KOW+TmZDBzIw1icchswtHWo6Se/EeazK7J2sz60CTDmDWhIwq8QXsJDv
sTDURekigLC725y8x4q+h3Ppldn4RYNyCxHwriseZ0ddt9lwCPNo5zPCJqzbd6yV8KfDyHRrFMaL
K9WfWm4v+oCALFdQ4fcKo4D6VZ3cE1bZQ6SVn3U5IBq0ZFjGUZT8MoI/PIY6SXkhk655m8+kfpJb
naoZuUEw8wbumTZ8CZwEJTFGaUbxiArWSLBmt+RlWCSIYrjGKR9tMytDRDm+F1PKgtcv62r0UJBd
IzysBpAHnsaSbB+tfunlVWcBAjkHir+g/6AxYk78fRsRrZjETzkyBqsZLzQNb6pqnd3MWTeVsrYm
Ir4RRNLDWbZx6UkRgQH4QxXdBVnaO2EzJAHaXsm7NiIXDOnSpTkrWmYfI14qiXSAfY4+1j05dJ1N
40OChkzDXaGlXrl1zDS0PgeYeSOjgPSPZDL/Ujm3uol1p0GXF5GDjLZd9Vy1uPggJv4QdPg1mFzQ
KTyKOl3WsIkqe9oHceSFJGRI6SeUxxN9zUUnFM+wQOgVcNHRwpWR48kFY2T5rpIfRtPgUDZZVNC6
86zQ6GDCUSUPtV6dLDJ5FNXa0hhbyaW5IqGbfunUdpcJDqsRiY3aawCo8xVv6r6oip/PVwRzhOnY
i/zdO+R1EpAC0JKsatZGVgfdF8u6iB400OfqyDqJWVGTTlreUnnN47E6UovDh3V3dmTd6BftDJYF
zgtILqdTrglJeFyh2+espK2RyazwD+3oG2/rQHkbAncVl5ifWPvApT/4VoyVRV125PtqernXOC25
DLBAZHUfqBAPTqQ9z9hP+SEl+YmbPS2ocnasl+uUPCKsfnuu98ZWEgJ+QbM7lsdcELm+DR5uZI7B
yDbjbMStAj98E6OBbkHbBnYAKhePBJ/XssiRAXiwVB1wIuGlzCLlPZlAUMjbWzHQ1SUSOWbWYX4y
Jd4J52PGElNhnSkZIfAJDyLq78wuvK9U55gHMPMZ8VM+LHpnYFTte7PCajMyxQXqgpNppw7uSv63
08d7lYWkEeUGN3tjE0gYGsvE5PiPOsMZ4RrhhUOIgtYhXxrKE7yDs105nlzT5JqVlA7kLJSxbOEU
A3y7+2zbw7rmtJE4syTKvGZ+u0qRH6a8n3oHxpLlQ+5WSvEh64ekheY15PU+0IxthXdTXmvDAA0Z
Q0Ic9OKm2TWGllj1NHqli87EWV2xqQUV4hs9KlF/DtYDnZVN34lT30wbe4ZAXcUdfRLNXPWRz+43
leG2arvHmF/GSae1lXG3FOXmkMk+G5lnuvopA7dtAcvX7TNNp1VObRFB17YcdLNogTtwHUqceRoh
w7LuyLJoSTsUMKjuDVN+yBtrKV+4SZmwS4b0/OIw4EAyCZuOvXs2S8OTioQ8aU7O4OPWwkfOrjz2
027oiz26zidF//Cpm5taY0PF6lTQyMF+KPppL+EGxYB/uEoZnLJaGzw09ZiR8Y40i++mQmYRRmg6
pO67RaDCoufGkjdzYoTEqOckKFjdsN+UwjzI3aWNOikXwD/F2KBF546+MFfE3TSZ6JuinTmZL0Ud
3KX4U2dOE1Gf7WebGgXjwUFFOh/XiNflVwd+8MLwdKuFYUY7Kn5NVdeTu8qI+UCPm2NbyJW8Wlvh
m5LGJ52XXNK96cKupH9J/m7yuSd7z3PieyZGG8HDmVvdg7zCzG5OhjlfqPe9Jlfe4pZM3AzmfuMU
tzBwb9KELB9dRlKLhlwFzSXnzy43cjUtWOFhXZ9tIBzyNwtnJ1pWKQOtStulBHiYyfiG3IjXpWVT
oxczAODKQKVqLEm5+oQp7UKK8CZpMEqiiVehRio5BGljum/bCQdSfqpKiIt+om0S7C9qh2UByx5j
k26dAgsyGnLJiVyTPr7RQnhKFWmB4xnsft0g6bJTd1c4/R2QoM0QEO3hwP8srVWFqlFWtL4ptmrI
mRwzlDZXK+lHskIckWp5nGNCl4t0P3H5FUGHmXJhoBOHwIJ0Y4xTZBw4UejCj2uPzkDjWd6XsO05
HXLV5cdpKHWmHrOwFbr7rOzvG4eoD8ooxQJ86RcfJYVu3dh3URTdy9VBbpqW4V5rrlqJiIQuzLXp
jVU79HuXiqNnjEIPEEGIsyfKmQIqeQTWvSOCGTr7vLI6YzPqPohAmFKEIoyjfsgkJwVJPnKCzYTP
3uJAh+SVpa9eR9zv0k/33IVrLCH9+pfcgkFLbKWjkXjNn7X2VOXHqofLwIrLZGyRjjAcZbmNic5n
W5+z9tVke6q76NRlyJ14pKAWwqqU5InEs7MOdH68i7PkoCDnr6jYLOODfHcIoeJcI4qK0+JU5q9d
62PSsDn3kthDzPomC+fXyvE3E+ummzVrlVaOLHfkulnGEuMN3IBtnfw6iBvo5nvn3CeUya6xrObJ
c0Plvk7ik5gjAo5I5qrtGOgegeFYqlLWJX80DhNb2IjPUBoz7CDekxC1N5xhHw2ykRMwD6X9i4rh
nMr6jqhDWf6YbnuQN1kaIKNk9CCuLQN6uXKhTLPqro6GF3921yj/92w5ZFnq7z1EhM7pz4Vv7OS+
3KbpM2IDSZFg6nIv6xIoIj9qeqjdQKE5NdAi80eVut9UnlKHaxJCcLdM2ML9k1zISpAwfcssg08E
eyVvsGjdo1xZGL3uac18q2jj0DJs5F6K/Yj4FJKxOeEg+TxmYf/eC33wbLAqXZq+KpJAw1PKrHYn
jxhOVmzGpEW2bCM+BJ5s5CPTYGQ2HDgbXt46wfgCIIqoSAJWYLwVARi9kuEKeCHO6Y6f78sCP61q
nFpKAsaTsL6jL7PXqKAaOpGzx1oQUETCgdrYnbGvO6m2RzoOju9OLv5dQVor/5ZHyy6YDwXaTIjC
P1+XiPBoEKwH+Vozbd4xI0WDpGN0rM17n+29bifCedy1rNgnYEsaq4x83+lKXTVcxYvGZVczMsxE
frMJqnbT46ikd7nqGufYO6ea05T0XQY1LW3y2kSFRD9JPhyonaZdeBr0UM0mkWI8p8K6H2exq3h/
M5UwkjnbOL2xDoW1kQc+cxqXzBmYviSHmqmUw9mOEeSOwcVBwQRo5oio05z+c7Bxo+qiADuQO1oL
DLnjF7azsywDY57TGAWgoGJMO06thL+u2JaXJUu+lkQ/GI5u5MYrnxY7hozIXW3RScpnNGqerKxd
ZxZHzNCGe26s5OfpnCMEp6Sqwu3JO4qy/ZiM/gnxN+93vnXtniaZuRXYERnoHW0yltz0oYIiJR8F
Bh3PcrlIePtt9a6QzTa/3UByl9VPX/cbRdNwTRPlgniM0JrWOZUkvRRV80nUKUWN5UVAccJuPvDG
eA390AqhuO3TOmH5oCbY5OF4ljCFnJIrVdKtallo1I21/HOE+a4C/AGqQI2YXeQrwZeorb7Xs4pS
HNgCLxde7EsSKtDO46VgiJ1jtZXBsyBbSCArFB4cwV42P1J/a+lwhazMES9fGWXMXDJcCYLk6J0R
UyzBNJJvFUphiDnaj3JdyyJ3y7PMg+D42luTD9estU5WjIKmOMkyV26jDFqx94LDlFea6nCGMYeJ
igbMoUgmfgvb4Jn0pw/sMXsnxBOVcS15OOSvyz6+swbnTKsOAKdOYKK80+n3QOMl1Vix61uRD2tl
1o6qe6flkUdFyONHiBFYyJ9FSjMKcm8/DUp+pT7LtbNrxW3W4rWs+hWWxJInsKyHp5pTBMFjW1I8
vVB3HwiP4afWeTfZCrnIcl3WOXgQiCEPNaKZXuUhU8mme/lR8qWTlZFPyZLTW5PlFBVgEgFNq2yd
gURz5pCyqeOBYa3PYCMN9hktn9rJLoxfMWHZKzV5R0i/Z2OKOPQqtnlAMHKSxyNXJ7ZXZCtDwmMR
Js+z9m1yio9pQ5pKs+SquGm+lcurNtcn8ntYGt16xwa9j9hroegz1K09h6yhrFFfTCzWLqugC/4l
ZGa9sGinWQCsytxlfjTrn8KdbzG6Hrtm8FGcQl25hvAWI6u6ZWy2DId28j4wXn1LfIuknnA/6vGr
DZMjRXLIQNrzqRKl05ynTpxYhdZTkL3IngOH51BzD2rsH+WCIJdg1bboPZZXy4/JWGHJq2TV4c8b
OgkpvELZYGAY4eGc2YKK2sXB9GIQ+sbI6AJ+7CYPYGXKmZX7QpGw0fWKxlRyMd0cuZTDWWFcDNn0
3Oroy2lpjNl8CbP+g+Rfrx0Q/YV2djDdgjrM2ueGcqjYb92qWoVz9CyrKQQwoHza7OfpGJ2tPLkL
7A+LIuq9rsjuiBe+8f8F14tutNv3x4GfqeP70ALdDLfaOHREeCZAFW6TFEoidgPAe8AZZv8zltZy
XtCmpiil4K6zJGEebWV3NvORytLUY2i5W6Q7DLrCkxoFp67NP+hHbUX1f20Kn0VSmsFkT7CZnW/B
iaJUW6ro9EKh/q2P/l5zGLBHlPhu01zLstKWyAP2ST1fM73XVnK9LZzuUwuiE0qXvQH3wHfte1F0
+8ZH/wSO1YvpQdBbXBmZcpGtRVkApn22ZWoDmmOkreb78KT1KjgT6v3p+EgBkPSyqDZPVcgsp20Y
S6qjcZGdGq2xVrKcwlRLworBVphtZ61Ax4ex2HANzAkVePP44NPLZBSerScWj6nQmb4nbwyA9o7T
3RgtLRzVuKtchV29+VmwddCKazt4kmuhrtbPboHPm87TwCEwhGcjC5DQsC6dX37JY/jAfsmo5qq3
3RlqHsltvOdZWqwJflmhN903CSICR8kNRkntsyyPjVS/MHs/snicxiH+ypXwAmHjyNd5dIpeGV6u
BC0EIEVfNqcvUx/eciskRFc1f0xxc+fwHueG3m4xk5J9SAQtfpljq2bP+YDv07K3VTJdrGpiNyHF
27V4Dv3050VD7HfQSmvnknuqRgfLtu+aWByUpH9E3HliIvs+gN79eeYeMKARasZ2IYuBnxs1XFDi
6a9qWx4AMk0bEqMeIRM+CfSHy06fb3QZV4liYKVLDlpNxCadeZ0zdItUUbY/DCMk0TPd9hxoJQo2
oeTuWiDximxCsVOF8fCpteTPyX4e6z/YhMSll1daKNEn9eAGOHVs5DULw7Jw8vq3qMQf21L/xBWi
WQUYbmZtNC1YNyUSGIe/g6T32jTTA4FoPDUUqvZYxHeKi58Hgsap7iT+xDI/I8XcNp2PD9NVFlgQ
j0WeH/0xfhl6CEgtMwXT4WOLkKwo40CJv8My9HMxEdju5UsoquhRnqjSQb8FPC1ZRb4Fc+pr2w0P
wIEFZoHmLHtK2LHoEXA0lWcjpLHMVdQbeDnelmymv84WYAmIfw77ctnl3xwgPpSayKUif+uneAtp
DwpvxfDSBdCHtf0wCONYs5h1emMvSmykQDlLL2j7b0U0j5HbHn1hnC1aQYPjbibOdHZq3OHM89CT
ruWTU9hAn83GPhnqZK+HQvsqRIIspV61bqaTnDpfDNqIQxgwmas28mwD2f01snrixDm4mmbyno/d
yqbVOfQuZ0JzHxolYsoMKIoGJ5tqxES9qMkQc03HQQllBOYVcedT9DwKXSOXO3+uYqRHCBA+0IId
mobb6yQxeUN99uKkygGPztMQkBwmFEhPVjN4MpgBopFx89EcaXX0OKINXAQDXRJSSXD1dG28rEK8
lVnR+JwVXaKGtfh7dtPnNB9eM0vIngaQ2obpMjDliNOR+e2YhAAqI0E8UfGVW+jkUTQ8CjJW/LHH
44S+YxEhGcAxh80ib47NxLANvRwox6p4nUSD9Dp7KkSNMGlgiJmrOtLTily3OUyJ2XSYzss13hbu
o7DqeFtFM+Zr1EaMPIQqT86W+22XOE1CB6NOM70bnKkQO1tMN9S13c8bfTJvtta8yH6YLIpNRLlU
9P3RBBmr5P0K+dx+IvHMdhNvZDNj5EyziOOwbDGPVc7SxmNhE1GtmTsI2XCjWz7VRmyT6gDW8uAZ
9q8XWOq0iqzspe7SJ9GTtkvaAbZ6hCuihrTC+knYhcc/L3HoenUNCDNhS1SYKQTAwxwsMlhqmKUn
aBkZBjsNkHAaRJzD+NlJ9MweCs3wJtt5cHs6zy6eWS2D02LrdwacczSeWzJ36FxmXPaGc0seYpNL
IQvahNalc4vHqtujEfFXel4hoEtajgyhRzQ6uUMk5jDhzx4Qz3gaWwXNBL43XDkM37qcMqqIj5Nd
XnXye1oCCZLegq6EW3qmwc4ZpjAY7fnsxXp6lNt9NAwXok3sBYr2Xc9fcA0jXysF+nTaxRlWtI3c
VwMfJlLcusNGllmyI4Y3Y4d+4RgoijcWdBRHNwMVG+4Gp+etSLZqOm4NSmv5jTx9RGVZybWhnC6U
CWugu+/ocfhB/pka4hSY49a0+icEZO9jBpnfzRAcU4J0bnAKcEZLf2y4CGa835nKGVvYrPBy6AQW
jGTxbUYSmj8gnZNcpx67zLKxmLZK4ztPzzNJNNcp7sNVIUpP/kUt019j8Fu7XHX2LiQLOvHxJaDi
9h3KVkdANaA5FQuONrSyyVasln0pbYusRtByqqXTaPURMvJTV7udlwM+wz0eHoi3SBdkJL1Emp+x
ATKZbfAE0ksAQF5t4qbLEYPF5VGb6mCLKLO6cTCIvSwKqdK68NQZ5b5Rox+sS0J2kJubE4l102v9
Nkwze6+ZzVMLPBoaibK3U4LddDs650H0rfXiflYVMBJ4xSWZkfic19wvUwiI1bFXdHDyjU16I2/y
ie7jJrSrs9KEdxI5UjvpK7kB26gabikIDkIGL5Xpvxc6J2JCrlBQ++pT4hgPU0qQYDfaHMM0UkXk
exjrBfCZeUvcJqIcGwoRMIDlqEJMpZ55IJ6dUAWOt2o73w2We6WQoCNsml9zJckBXX6ro+67CQev
m4EbR5ZjrFJ3Hq5yllwH9LMtuggdtwQIQN2Ld+7na9oBr00AhXHgJfNdeedgvHFEQ8oipf/GnPxr
NYfHOKruWJR2WtlcOyZdsn9rMw8K1TT3iCA4K/rMSFBPCSqPL+ypgGlHqLUtHURNv5va9hPnA+AT
41utwmMTg2U0IoMpr5GuUOmhuHFYasJZ3xKhzvbB6IakjnvabsAZyVVKsC6PDlhMGhRbhTjrqZn2
2EGW8kgmn5S+nzZ+UFO+kICrpTjgJw4KU6jelwrYAovTnhyLoO/JFwQg3WWMxnFrPE4Bhm82+3hg
lpglabVtJAi/y9Hn6UOwyfrwlOjJOqu71zxPP/nJ7mtBGUKmyVm3VNDB7appqx9xTLISnQNtTHbw
sy9Jb5BgVVJnJBpSvSm3Da9S0DgrxU6dxhtcAPT//KoWOcB+tbf49yjTj2rdw3bDUbTfjjNtNl5i
cwD/Fk4KuNLkaOch5Un7WQ6Mc5so1KR2BhEBxDiGeXnrXP1cPdVG+5h1jCWQ/78oFrXwyJhcY8/G
neH1Oc5Is93mLrKqqcMfgTDMuGhCCwHTBzuHomXQQbA1jkvEareLZY0hf7SwCeifybwFmG9bnwSl
ZRUkssHn3giK3IQFkA+b00UWEwaWZIBihph1D0fHOg/NO9ZWRpG2jPfCcAAfqYlITWhUDrG5/Y4s
Ep+O+5HQCppC4S/GXD4NA+BX0Y/Ec5hpuRP8zvpSdbJq5yPaekIeQXD9EO51M8H/rb5EU/ylJCZN
jUT77uMU6ZlikZNSTfoiKukwKxm7mXzDEz28Grqx1UvaFJoz0olTE8IwwMiGNMo141bG4r0dqw8G
sC9RTxcc3eUlCmyxwA5sHXstp8MoO0sEFpKhUz0VNU4UzelYDEz0BC2wMlG1b7NuhAukQXuFiMRc
D+9I9r3RpPAxykQWUBel4hAef8sNlPC6jHFIShetLDOvndKN1Vg9M9XhUUBNWSZWXC19AV9Ys7GC
owb6yk3npaGS9rvsxIDzFdkc1n1RnSmB72qYiXQTlFYyjhCHyRp2rqe3QBOz7FPf9Zw0w55i0xLD
sOq77tzq3UUveghzuFhxuT1wlXd6VD2OqU1Hpyf0zFXpFtNgTFXt2Wx0ymLGGa4NUxSNoU05lD/H
dn3PSd0TOGp7et1+5DMXUNKnWo9uoRLvusi9TUy1plBZNwrnv1oxWdthojLVgzpT4iqLTWtnkskc
sELklXqftmjN/N6+SzvrBDL3mrv1XlHCHcPU00xsk5R+nCE/P+GEAiDkFycfTCdZZGKp/0xdi9Z6
RycK8d1L3FhbdNznPLdhjxXvM+t/J9TXwXLo/KlHNtJvS3QPEVOFRYRhodfFxLxCnP008saYMbNd
QfRgXBanAMiK5rGuzR8/nzUnrdatXthgxtXraBh7t2e0gAq2X4q+ISQx9jES5m9xF++zVDkWtoYM
YcYn0qUZHYiwWMNtzxccbS8ZsSMon8cHjRT2hToEX9VIVKzRpkssbPzKqvIkkjxepZPxHhENfXJo
FMKS2AagAMa8QC+Cwd2r7a7f9NjFiwDFrNB14hrz/NAUzo88p3GXJb1K11fFAQZvs0DB4sbDw1Aa
o9dpxlOWpl+lDiK6teycB9th+oXcHF+Z4KrbaI1Hh4iAvnthFHBMbH03TfGVoie8IuvtcBt3r5o/
frVjudEalSzpfMeyulcGME7IVQC0lSMbVN6Q/zTYKDYJOB2fOogbizDTzI/SHtNLHgaYsYeZN9tR
ICk6qACuxA44+9ACmzhLcLxIUlqQzpAQh5TWhH7NlbUh7aF+H8rJ+BHDojnUUZU+pJAqjhX+sGRl
grxDmeyzTDdaxy21EqYexNvE80NOdt267QLCTSAXfdaRTKcsI2t6dZKiRAqD/sYi0ANyfkCejmMh
A7N9/551f5DJEsqFBXF4JaqHATZv84tpmMV+qubgQbHBEeiVArKf6CoStoyYUWgF7hqlrls8tUXd
LrSuV16mRlgeiYSBZ/GTLEJX7LgZ58bNYKAKtCaAc/EtwpBglk2FZ87TZ+gOzPM1mK7PdFI9y43e
1Mr/Hp0RBBRHMozZ6xAPp6Z1h4BVGrvkU8FwIR6aCwTTitU8ntg9a7gaEePHYdvi7YWesBFVcslN
Vd0GonnHGv8Z0yLH4HolWfiJ3t+bo4x3lAnbXlPeFVd/6DLseWXjWAd9brNbhsHvzE8X3fdNfyMU
DNxjShRCCoDMFfjgS61/5AXJtjUVA/YBSlMaRkTt+Tq5GG4EMpNOrEt9vlBN2LFQK+9cA296URqG
x38wyEvc95bY41U6dM8ozxBEifnsmPVrzJPS9snzRLcMP92T3uMd1jOvcnIvtcSb47AmCom6oh0P
GAmNZ8qggYl1P6PiZkMg81foRA8wbXas6WjHnDQNoa7HMj6POvytcsCPFPfOpbWIWiaFKAk5zlZW
Jva5rnLCFjmEGpEfg6iuSGe1Zf/OqGDA0poNQFtHJDIj7/nSOpcd3b4OaUUQgnlS/QDbHroUCCva
QjTqjecEk35ire2ZQx9kKjqgMecu27C9iImEH8/7uhH3UZkfe7VaOaDBQoflSK37e9CNHqvSLrXK
h0zkb9PY3txQf23xVcFB0fZO05zoVd4RF77zuVaDAyClz9LxapElRRWdm4uRnvnWGbSVxcSLnonl
ATJhVlmHMp5UObVu8ZKj2mgxEPikDc8V8qnS4sfBe98qDtFs/HH4/EsbMKiRGke78J/A5m7LKGJN
SadLmohHOwgvHRdpAeBjhm5DoBkGceTJyoPaWQ8iBKTKMefR6lVnI5SKgGz+Quk+FFUHhKasmJJP
G6c1GAzR4kjSE2adC8ZwTyucIwNNuv+O+iMWynZEGYZIkkcY5R3NX2pi2pBlZx3c1HcxS4RrrIcX
Rym+c8Wcj7GVd6ukpR3itDvABZ5l98DhcHkzC6nw9Pn1i62YL+Y0fLotw3YtB8RdS458S4veUVcx
FFOM2jLBrXhQ83CrT/MWstCdhhB8SbzSdW6hpDByyhcooKkOnaqEH2lhW8yiu8lEuRgGDb3X6aRU
eH5ipf5KBXLGIdumAlMinTcUTqr/ataDR8/2haX0Eio9wjWfC6fo9wrg7Ym0vILURQD1h8lkBC+n
zKYWqxwG4x3PDdOR1mcshPIwH+B7GLRSwT2mzDuQkgm6ULnOhJHA7Th4jEYmvaAhj6DFT50zY95u
sdc2BWOYqH6DCjUv89F51XVxXxKVucA8cJW4oHJS8fZm68HBRWCXNHknQZyI69EpeIwyuGIIuoki
UJhnOVzYKIGcWjhvOKvJ2CibVwAkhyTpH/IoQlkaHpxK/3DG5iVX7Qce4ec+Y4xl+jbKWYWVYbIv
/3dBdW5BPueShfJQT4O9xfxnr2wNjuxo1m9+kyMFiAcVwV7JQAXrJQuj8jzVhkIGAfgexwfu+c9/
/Of//Pfn+F/Bd3Et0gm08j/yLrsWUd42//qn+c9/EO8m/+/u61//VHTsfJwF4CDw/z/fb3hC+UPa
fxAXSg/OonrIZxwquLhmd8kZW3/89cdbf/Hx2u8/vlb7SfRJZe7HjDlf0Tf5IaZ3tbZMNfz49Vf8
1W+g/v4rosYEs5ISQeliidmGhZFvDezp619/uiY/5k8ukOr+/uMNJUhikcb6fkzTfcRWKvs50IUu
Vp2dRp18SmENb8HowMFS3Xn566/9i19KdX7/rbTyBd2JSt83eODJ6KNOxUG5+Hsfbv/+w2eX5uow
lTqzt/i1FO0Navjh7320+P1HB5VB58xOpj0T+QsYYRi4ZXP/68+WP96f3Qn5jP3mUeVRCjFiBdPe
LnX4xlWNvMn2X3JNf55bTp3xcP31F/3FQ6vKm/KbLzLayuZo3Q37LuTY20Jtdif9EVdd8m9uwF99
gfH7L7BxXlZ6o4x7O5gir7WMaNkbs7Gb3LZb/b3f4Q/vddRrgAHMqt/nLQH1dmsVm2gKK69u2BF+
/RV/9Yz+4d12DD9pWq3piWdC9Ta6I6lZMzEOv/70v7pGf3itY7PSkoCzOG/A/BXCGedow5CzL4vP
v/MFuvuHF1upigkfZM2LXYFHnLt9JOAAFunx1x//51dHd//wBsMx7fSx5AEyU85Wja/slJQcs19/
uHyd/v+roLt/eIMFnLRY1x1tX2T+B2/DOqSxRltya2OV+jff8eevGzC/3z+kipaRA5DUEP7x6hKl
KgUAzXoUAt+Aj+oBG+avf5m/ulLyCfjN6xYovurHdaLvg6a7ZIN5iuvi3yxH8mL/2XWSX/mbj661
Qg3V2C73+aTCryjGDsd5UeSPKWy3Tc2RhjyjVtSw7UT/N2/8H15u07YY8RV1uRda8iPN4TGSlfm3
lkDd/cNb7SZtIUwjmpA0Q0+p81XdYkBLk3VF9OD/cnYly5Hy3PKJiBASINjW5BpsbJfb7mFDuCdA
TGIenv4m39249VsQUavu8AKVppR0Tp5MewX+/jv7Pxs1ZWMPSesiIgfjc1sMFzdrwE+sYRLR3+dl
ui2pAE+xu8Mt6Jwa4KIHyKxlCa5Ey6vh832PYuZ/p4wxCFtRlBzOhht/YPfEdtOYwlMCt8IV3Jo3
+Cfdc5WN3xFkfPO2MM9p5D4wczpJq79nPEAiskBcPzrON0aUcp+WO6TZR64CBMjMIq4Y23PKANYc
I9SyEQKtjBI1Phks5KKVpaG5qFBXwYTEwN3RY7w9B+zASPkAjvFMDmKFeWL9gwQVAqHuHDTA5W5p
5slV4AEH/VTiwoMDhjaIhsM0t4akOm/82z6vgALtIT4jQFS4ZD2kGRHZRKb1iaEEdfnzGsxxFWAQ
EApy4azZXmwnSC7SCb63pB+elz+uGxoFAUC2guExiTvYnA73FliMfRb6sJ8+Ln9et6BUECBelib2
2F7MBr63UWq5d/mYoKIvq8iRu0Z2HQgfVrajbrMoWIA4FIRNaNRdYrgq+rhXgxUkWwuqzyI5hjBG
3GduCztaRIg30F0aV5rVALeroADKySUlzYBmnYkduqz7Kpj1jhqldJNUBrjtUFDbwObsz/KQanrJ
579/OCcKYXV91GDGoloazwgqgHRsQa2sHL+Q/jSU9E1QmCtaENhpV3qoOcK5AgsDsRBy8xAVywLe
3xtThypIFrc/e4gynA0eJd+Wu6ZZjFyBBa8Z6sEwi+EixwEOinCCOjsZNQ8uhF1XFqSuCQUKkPtF
gmMI+ouYMvsM4km0q1nsnbkFmu5tvZib/jBBXkUgpuoY/QWBF+/sRSMq9mzQrswazNblJjSQwBVI
yOYFXkO85xKjIOgBcXfEP6DxufJ13XQrmMBKGzkTC2NE2q7Y1byaSxLa6uIVUCEsYJCwAssacOAK
OHCsYyg32T2mO2wOqQO1kyTO/qSek73YkB7aEhT6ryxh3a5RsMH0LGlBwIpdHFQhQqgaEhV7CIWB
u/8r8Ywth1tusjJ8GjzgCh7UPY+tuM7Gi0H4XUWstyksyDad0BISxkZLIXUsxMp6NjWtOQoc5GFO
hhIFLJcuq35bE3nJTdBlgi5DwWH8CO2PErVDyTFGiixNh+9cTK84e//mqO9ECAxRuQR5ZGviu9YO
QQZce1zrftb894+bwIuIDTpBf0HQ6HfC+SGwRl+O5RuR8OGFZMRMjIpWJlezHRwFN1Kjg1hJbpkX
2GbDqg/SJlvLia275c1majDDmffJh77A2CmqWIzPBwz+Vr8gx7Fh1jULQfmE9rMbPVT8MNcWzGUc
s135aB/A85V2/7b8A3RjqQCK8HqrtCBpeHG94skmKMxpWmc/EfoYuPS9hWoh9G/ih+XGzHlHfHLl
dBRsGepUooQ67SEmbmS+OfDuHm40UP00kWyUHnVeJQSGZvMGsYXyByKpkwn/JcNxvPPyT9CNt4I/
9UhQ4pM73QV6bpBpA30WufHiZJbpyoxqgMdRgCc3kQksEzRg9vB0AkcauRf2RsP+Snv4sjbOyuVK
N3EK6IAaC/2+Cjc3pBitnSOrv/g+qIXEgIVrygqook/TQ2OWqAJbHjoNzDkK9hCQxTKzx7bzhEX3
RpX8KuP8K0qMd6Lu3lk2vAsaGxs4A12XG9R00Vbgx4Xlk4Nq2R4nUbObYKq6ycFpH/v+FUmX+zKq
znZg/11ua95vn6xMW8GUFiGQtCDTzPWroA/NIT2QueD6gDlsy+NyGxoosRUoiQLPM8hg1xeU01Yb
QQekBMaVb+uAxFaAxCvpBBI/Ny809zOQ2vCIg+jV17nSMq2abZjRPfBjLoOfayhKJFxdJA4gv7JJ
eLNb7qBmc9kKmJRO1NvQABwu4MhDwtq6m/LugltEurICdQtCgQ+GMCcD6xorMErvWuswFfyCf5Bt
2UCSBaz0YQUVdTOloESTIe8CLTjQGa2x8Cl8VI4JcvErc6VbawpEyMJOQaDscalHxAqmIY/EiJGT
tc9DOzwuz4SuCQUdZqVdVMYhbJGmYDtwiKc+wJeZPzQQa9wNQ+OutKMbKAUToOpADTAe+gu4LfnJ
MzLwh8ueHJZ7ofm6pQDA2DAYjFYWbrt2dzWE8c5h8bz8ac1Ssua/fzh3SVOlcOeDyGnFc/fRNGUP
Eg4NdtVQvKZ2GsGeGUXJcIMeVh7yumiSpez+auiHMhVFewkgrQe9B+HepSWcG4oRxEAGIfftVEEW
yi0oWALIF+PciL9HMPaEfEUf/1jutmZdWPPfP3Sbjy3h0I/rIWgjxxcpZp0yC+JnEOqvwsGBpnmU
vS03pQEDSwGDCqEer2p6iPmAfniF5TtqypIYRgScBeYKIOjaUAAB+VrZBqhevcBsAVVOTvSzr/K7
2mWvt/VBwQHcMmfl3LK7wCQV/HPbAQ/Y8Iz5uC1XHiq6haiAQd8yk9dd0uMCeEgGAROCdnyMEjgk
wWsLrD77dXD5ShhYN1wKKkCQM8JRigpwwWBMLWADsYdk7DewCNbuCLreKHhQYNM0TdN2F5Sa+pJD
H48Ul4zFb43BfBF7Jw9WESsjp7lpMQUdgNCQFRC4jzQshdgnCAg17Sx4c0MHwkqOUV+tnWuamw9T
wcIlWZNymNdyuPAVKJ1HvW5oe6D6u814qVpIMOaRMLZjEEFvuFtNUGp2K1MgAwKXruFWEmeoGW+F
rH5C2fgFvMsfFZQGV7aQLl7KFEiYOgYs5LMHGDwywJ5NBQjbMep1oso07pyYor4fJOj7lhtdhUI7
OKVVPVt7O+smUUEJUKOgNO4ycobh7aEaqkfISxzhtXFXgFDooo5oeSPrmlGAAnplHspaKDk7pXOS
KNBCivHcQjuDEPPFddOVZnQLRcGLFF5NfULq9OKiZGzrDOCxQ+nzklf9PTYGau75M03Tn+00riRZ
dP1S0KOxoAAcBwLUQsgfXkGJkn4ZtqhF6TP4HIG8ciKDtFY2nAY+mAIf6FMsCpRnXCDn526q3P3u
dvUR9KvT8iTplrsCHkh3ZF4wGOLSS8Qd4f9ik24L6e87Gd8tt6CZHzr//cPxNxgUVbCmBzWgVoC6
aT6HFAI2HIXgKPTkxmMBkhTqw5cb09xeqIIaU1l0VPBsOnOUMJbgdbkE0sfL39bMO53//qEjpZuR
CnHA/OKaAe4r5JI1oNyP1PWryP5C0mxlQWumnCrgAFeByKFzRcNcvR7w5AdqZwvb/bvcC910KJvf
dp0McqjtdO7sjm3k2N4jaAqqEAxltgZ8RIUoEUPqWrgujORluU1z3oufvPSoAgXwspCDgeLkSza/
9FLanKBoeoBR1iat+ZaiygO+yud+gAkujHfK0UZJh4dqzsCUa1fBeUF/9hMUmEBkGxrXrIShUhnc
Dz17zyr3u5G1kKLg1SuFzg/0tLdUepA7GNZy5brlqEAFJNzHwHZwVTdaFzUPsBOCqM0ak0O3HhVo
6HAHy5K+bC/cMnEWD8nRDPKvWQEVBwKZ2jvYIl+X50+3IhWQyNoizUjX9hewy7oDHjZQ2qvNFAqR
ENO4qQlTQYkWysJ9F4Z4p+PSgrrfvzIZj5npfV3+vGYi/ou2fti7md0mRp977cUapHkpHCiVGEHR
H5e/rpkJU0GG+fntBI3o4MdV/MyyAWojjonXjDg6gfk7ZMmv5XZ0vVCQwcrjDCXarLlwd6ZFdBCE
CEd7ZQZ0j6X/ohwfxkiAioi0EDixUoidEVav0kJ9ObiSpSVg7hv8tWzkqKHQxlMU4tf3kFpZaXr+
/Z/sTVOBB8eB1GdSTNUFTJnR2RiFqC4J/APvmBshV+FYzvflAdRNFPsXwo3CyNvJDfuLGScoDUTy
vb+DnjfbTl5f7AyvmL6WbrmWv9RNl7L7LRv+hFlG6ksHozMIQUJjkgZjvjJour4o27/qOloOE44J
CCeMHup0OHt0oMcJw5EfsN453DZiytZP5pIkCfcguL1YqLg2R3tjp7DeqFMKJTprnGsUb3sp/Q/b
cURFrAmHkMtYm8FjCo/aI20sqDHDFmnlCNddvFVuY5A7xE6sCDCT8iP3xrnIQx6asoXcXYoSLgOq
FTX/BSM3d+uadCXwocFPouADR+29dCyzuVDRHCsGq7GqeBx59Lw8R5rtQxRYKEGqrBMnHy4BOPCQ
DBDGDs6dLoRKZbHLa4hkLrejWc9EuTqYdZwhaVCOlyYyLbxXwh7F3tDvX/66bpAUEICuN+pEIwQy
M6cXF1yBKnBpixYk9v7GyzRRtn9jQd62B0v3ApMfH1qUZwkBOC9wrss90M0D/RddhDdkVV+ZKM9m
iFy0SfHqdCnsPRwXfHl75fWhGyZl2yeuaEqb1e0Zb1P4nHXm0Wk9qMolK2tV1wllwxth7SZdWJVn
Q87lWAnKIVB5YO1kI+9p6fKb0As1Ov+OVRywidpJK8/IKcJMMESKzfayreFAUKfl3/MkWLsm/XcK
/+/pYqpsyLy2OoF8NyRImxKRv3cXGl8tosDg7J/c6JnWzWMQPRTjtCtjOK7wU2aKHXB7W4fyWDPr
ZKHAfHmFfD55psqdbOFJmrUd+HliKh8SNz11gXmVs7Xx8ve1fVWgoDJQF5ChBOkcZZCoCA4zC0tk
0HDsd0U+7aEdDxUviE8lB8kF7vvTFlQq6IzDnTyGaCHdIVW3W/4tn6OF6Slo4UIXPgFLJoP/Jrky
+LJUVvG+/OnP3zDI9f+7eGBTbwedA2MK5AugBhlDKiEMYQsJAXM4vUH/rOh/GIyGUO9wvZWh1U2d
gh2uyaH8x2eWXm/9TqAvazXQGcvyzFvZEf9F2D9bpwp8uJQQNgrcsThU3gmcg/N2bLbwBK3cR29E
kmc7WXhLHFCHGibepoSjBh5RUwrXjBOssWB6n3cJKzeFDP9QuEtBl7b860DrCJV/XpjaeXBI3IAh
8h23nvjSTOCCn8Z+GupX24L58ASWc5j1cHKDtgC0CfAWQitj3nkh/CImMdzB88Aq76BSaUOwbWA/
4esWO0+FlFCOGGQh72AiGqNuuoevdwcxV0J5MqvgRga8caNhLl5MQ+hJJxvLgNzgVwQG4hjagH0C
uZX9lEBWOtxOpM2bH0NOBVTwpqm3AgjhR/D1E+cGYeH3rARx82Fsc4gVLS8nTYrc9BRMlSO82aBG
mz25Ldunk/wuE/qzSGAWHVkupB5r+6XzkDaAR9ld3uVwUV6LDmvoHqZKORVpxXmFmLdfgD0xRWQP
i+ltbF5z5xrRaQttdQEJVbgnXAYGfbT2yySsbRN9lUVyzOAaIEp4hFormYrPr5Smyk6NJ2i2G86Q
+rMrDVwnxpTQGBqdjmsOULulXXOA9c80YoxYA9fd5eH/PH5tqiTV3ua1Y0BHyYfeY7Kt3Bi6zEy4
MMKBk4nXQHizryJs6pZ5axP+eTDAVPmq0YTyrgzKyH7D71L+LuXVc1HZV6NKGEQ1M452AqrJyAzc
dLU1VcIqol9NKDOkNavMfoM3DYgCEGXA7XblUqAbQgVr4YmVlh2KguZA5BvK7YxtR6mArFAKV4Z8
6tBU2aP2s/duevGaKocV7lEDrcWQ+ZA+gd9YHuOkKcHFrux7J672KQ2flheH5sZuugrudoU7OVXc
Zj4h9LXwzHxTRwQiHlBcgPPekxu0x2wCa7HO95OT/1xuVQP2rgLFNhxeYf8qM1/S6i0i1d9wzPze
XotG6PaZgjfQMrUqq4ozH+5Az+YkX8oC/njZcJRl/JJ56fNyLzQnsEpkJeEI5a/BAunHrf5kImgf
+1ys8Yo0H1dpqyMUZNIRolc+tYoLm2AkMdXg3y3/cs0AqQRVqCLlkQFNaz9PZffQdJl8jQgUcTZj
I5t3N+aIHKLAiHy5rbn5Z3yIfJCgw2GHuhbfhu3upmLmCTm7S5tA2p0VDy2vVpBOc2/hyu1Mdo2D
XtWFj0P9sbHqd55bUPADrlMr3UH57EIy58DCcOWepFnGXIEF0skKF+q88GP45uxbalZ4KECkr2rJ
bZVMpspctZjLGltEBSr1yVMUpo8OLLM28MZZGTINsnFl+4MbbYIdD36NYKxooaCXOr9auCgbe05a
SJRQ6RbZjkQhg8+oNfK1LLeuXQUBUOlSNSkkDn14611bcERyFsKOIP8Fw9CXwmsO0BC9cbEraODJ
GJlFp5C+MAyY2A3pDuTAQ24Hv+DNej82xv62Va687FwIK+Cal0tfSvseUtSP8FmGmDKuFYjvvsCX
ceWw0wydymDt4FwJH+wEjrl5X2xir7sid/VK2+Il8thdB3VL2TgrYf3PX6uwIfx359YxLHIGFHrD
mgLaUqh9eK8MeUoDSOHktFu5Fmm2kUpHbWFC3bVOK30Yh+whQPDdsSBqahorh7fu8woqxE0nLNBN
pD+mwTcjKl95UDxLylaWlwaoHQUEWIcdWlRYXq2MrsKYLl0NS5GblpTKLWUy6ZNMZli6WTfBsY5J
aKky47WXUbcrIdix8WTSrhxnunFSoKBOKOc2NMV9+Ju9weP2PWQZBA2tlWWr+7yy4+1uymLY7GEp
5cOIyEABNZcDqtAc2EMkol7L7mmONkfZ7eZowHi9C6Wf5i6KWMy3ODOOoAJcEVvdSy/6szwzuk2o
bPbIHprKCMPKJ21rnrzMcI7Q5cp2tM2SXY5UyEtZTexXAx/IlUNUs85U5ihj0PSEvVrlW7a3b53k
khb57+XO6D6t7HKHQxCHeUntszGAAHZYQxVTFLftD5UhmgwOaA+tB627vGOoGwFRyuAw01v+6Zrp
VimiYYHJrh2z9L3hKenvo9qC2ntxCGIIgVj5yjbU3CtUDiiEqRlsw2jpkzS8LyCKsiWN+wOGpq94
7sO3Eb6xgBR4474td0qzuOx5nj7cl9IqiYfeKOZOpYdZwAO81vilJ3hspKhAMM385Br9t+XGdJOv
bHsHEoGwE51KfyTTQ9x590Zbf1/+tG5ylC0PWohF6ERKnzoIsICH6MYP8FuXHUyDWN3v4ZxZQ0oK
upIrC1mDMbay+WEknHVBF5Q+Iil0Bw9qCHcI0e/GgK4FM3RrQdn48D4MRpKEpR8O0Q+obvoZtx8y
+NqVMIqKePHH62Av7cKSZnkMNV1S+aLQnwsCu8ZasMfIva/rqT+bAWooGIPqynIT/+UBP4mMqcTR
zBZdCk4gjrAKXhUmg5wu2EohZMBo1R0bmT5MIPNBuwimA+1uiqcXeJpfWWTCmoSs4YSuo8ojIeOe
IXrelH6SET8vihfPsSDB2J+WO6lZiypLFDV44wT91tI3WweVzgRqdpzkeOgK8gXb7N6S7sp1RrOh
VJIocew2KvOh9B1h1xsa2ic4N3xd7oVukOY2PyBD78LTo2kBd50ozmSgV4jUIsJirPx0zeK2FCxI
y1JAyJIKHypqyNTR8neYxz/TeDaKsL/2kwPzF/JjTNMVoNNFBi0FIcTkQPkWh40vPRN+bTYx/RpG
cL954HR72UJm3+Nhta0CuOpuHQYRroaWONtHCIotj6iuywpkgEZuQVumEb5XEnHokviLO8LGzvDe
odj6NTSgcp3TYJMzvlYFr1uJKoJQBD2MdhSwuSmgIpjtK8M9NAE0yUCRduDJ66xAh4ZxYKps0pzB
7tNxmPBD2H5ZcMvux/5ALeOUwwoqK6yzHZEvsOM8ZuN0kanzDVeLlXNZc4Sp9FK7jTvQQbCSoKYJ
R6o4+pow81oMZbxLazjzggcUt+7K3p5v8p/gl8ophZMHRLirMvGZYbvvZpIH6c6NbfYI6Q/3ewAP
AXFjS/Mv+LD/SAM/F5nTxE9qJ3xzg3KEY0lui+BQo4LP3NEaqg23Tt8MAh8ao6yuhiQWqe+x5pRa
oY97825ekUVpwKE5buAaM+7sKPWTlNy7ifE4TG6w0lMNijEFaWBM7xDB0HgWFBW0vp2S2EiQVGzt
UqUhrZlMAZs46nswkOPEh8f81rKHHnpCwb6sO3/ygh+2Xe5bI4VsuLEbJ34vodwKLc+/GU1fl3e+
BkuZgj3hgAfIhNJdf6iblwKas2Ni+3HKbiojMVVmaQ96fYjlJ/yJVi3c4WAX5ciGr3xdt+QVEIFg
MmKPWZH4wgmPU1udCyeGAZ54EJA1u2l8VGIpAYE/se0kwTmGnBMsE7ptgNTnyetC68tyExqUUOmk
tsG5YFDX800jPJpW8p1ZweycCo1z+jjgvkvgjbDclGbAVHbpCIUpWRMHqw3mJ4ntnVw6XOykOZKi
WNmwmi2jEkthKDFVLkEhTI11ffZinj7CEbk+LHdAh+ZUgQPI2jUocMFgoabmUArxVlOy5QNsXiTN
DqHjfZladgdnv6uoq31TDz8Dc02fS9e1+e8foAiGQHB+FDLxZV+DEWGH+d7qivjpxq4pUMA71g1h
68V+F9bvdlqeYOcQbkOSnzpiQhm4uaLPD15lwfc6zg5V2n/JIrFfbl2DA1TBAfAiRyj8QnkTkgYB
2w2SdQJCq5nl7Muu7p2325pRLhpmwIbWtY3YLyBHviF5dXDc8LEh5Pm27yuI0PbWNMRFgO/H9pl4
3p9iMI42EsTLn9esAJVAStsO1AoZCx/Jva8GDa4VTVeOGs0EqORRvNiQ7IIQrd+CqwJXUzYhjBLA
QbSr1zQGdE3Md7EP65dK5OfhuyL8fkwOA3RDkXy0YBBUHZdHx8N3PrmBmDPqfPi+Bx0tCMwHwgfb
Hy+kcnoEvxLCulN2zKF4VSTOBvKV2zZDSddyi7rjU6WTRiMi826B41MU/WnKkBWY4ALTFhJkBfYQ
QYcdlprdZuzENWNesRHQNszFbGu/xobRoLdKK+1E1hteZMeIHMw+HBn5G3fBhOr+CR46eVLM5TXV
jykd4dC+3GnN1fm/sfgwzC7Leqe2E+G70czZj56MOruXNL0TLTTx+7WriW61KIiQtyQhAuLiftAU
E6TjY3hUJH/jfK1uUreXFCiASjuqgJDf9cc6O2WeZ4KAUPGVMdLNioIDYdUJySTgLGDjjobiDnec
Bp1od0Fffo8SBk/uG4OtKqW0ciCHlos+9SsPNzcudyar7nOU08A/ydvzsrgNIVRaKQR7+zJDqanf
8QY27/b4DrVR+C2x9tvywtLMuMogtcceUuqsS/2xssKnqU3iZzmFCRx86ttEtUyVRQqx6sJwYNbk
N9L700HZJLa8c0pWuWmaC47KHmUNtbFmwbkozRgSTg7UxY3HOAd/yIZ3y23DpFwDCmuMK0tgHsy0
gBfYULXbGvRIgAvlcHe4rRHlMlB2LjVM5KR91ke7yIN3FTTqANgO9Itva4H+i9YQFDcZF5gKozGH
pwZyd3u8frtrO5j9ShOaA4EoW7yEfSJrIbbsj2Y3FzHZ14y3p8mzjiCriB0JnTNxunPVNSvHvwYa
ibLtkUMrOrjzgqLSkm+QgP/G3PrBQvbGNCp33v6vy2P3ObzgHvHv2Hk0jLOuhNJJk0LYnwbfOgma
JR6mLSBHIMkp49JaGURNYBLiff821pDJsWDikIEwVf0W3P0Lk5ovuO0+JWKfSjhpZD2gjcEfxuPP
mSuvXDKIM0QnEYYr125df5WbQ5ohK5ZXWI0jdIfrpL7rS/IUwDgsgosY7OP2FOO8PLSfgxBRVTkd
DtMLnoJPkjrZUxwVdA67OdP4pYjdMfi63IiuP3PjH47QHjkkiEH3WPtj8S2cslMdctwNsnvHHF6s
OofJRnG33NTne4CoNNI8iFp4W4H2UaHeFmYaW8/svtRjfYDz7AaMwLshCe8Jkys7QDd8Cm44YWXb
MPxOfepKcNrSFvXmoRfbf/IxE2sF2p+jLPEU6OBtl/Y9Ko7Qp9C+ut4IWiwsMe/6KLKvowdbn9vG
TsGPoZikl6Z24ndW4OwkM2C33Vyipn3vYC1ljvjXC36Tuvq73J5u8BT4aHGTlPFEEp8Olbm3EK3Z
J7RA1XlujSvL4fNbD1HZj2ZqGUPdcjz2iecjaf5Qtv3awaSZFpXjyGHU25QST28IhruwW+3hw+Gy
B2uU94ltrZAhNOtZZTVCtLjkJZ/nRPAznuP7zCxhdhK9QZ/Tr60WvqD8hYdsZbx0fZr//mGnGjkM
KaK4w1KbnL1Vtb8ADrs+8F4nGCfcNOuuAgZZ6aXZaA+J37jToQ4mGHQP5KkuyW2IptIYReq2mOQq
8WFGNh0D0pJzA6vVPSLf9LDcBQ2BkfwPgbEHuyeu6sSPGhi4pNW+q/jPrkphzYFnHk6/SxYNP3no
weWDr8ki6uZGgYG+mySNM3QM/mv7kNaXOY5vgJVZ5tNxuWO6JhQEqJwpT9MM8cOq5GCLRw82cm+1
MJ6apFtpgmMl/e+rlagERj5GVgy9K0T4qhoGD3L8a8BcwgjJuxfCqRmW1jd1ReUyhpTDWqLFUxUq
7+4XPMHtu9SS4MOHXXSFHMSaTq4GxFRaY5DVPKIdovMger25Vf7Ck+BbnfKn5W5o9r8qtzkWkXDF
NCEIlsiXKCFHi1pnIciDhFd27JoPdBgOjQ3Z5uX2dN1RAACzk45UWokfs3o/txWw8DsyVN9v+7yy
+ZH2z51R9InfU9a82MQxQGEIHkzap7dtf5W8mLsJhWsaWpjvpGHhnJwchfwNWVlWuvlQDnzbRkrX
CxtMt+DPnJvb1M6uzI7uTdyu4XHnd4GQ8LKM5EoMTLMlVQFOOAWURTFZqe/Q7kXm1j2Vw1vZ0FMM
77YbJ13Z9kPexiNL0IbFs8NcrTsFMMXJK+v9tllXDnqDCCJ6x8WTvSx/lS48Nd0AFn+JeF3+vmaM
VHaiEziQbGu81E+hdhsezM6D61mP/2+cARUfm4bHcI5Ybktzl1XZiQatYycZcDeXjVvvDQOSP0Wa
Dw8hvFc3yFK4KIcxcO3EzWOlRc2WVKmKWeBREBQxelNW/RIiOYVBdRV4CSx3SHNFUpUzR1nhBokR
9JMw+OaFHkxiYdN227eV7R7HDH7qMMj1YdZqf+8jazyHkCY+LX9dNxVKZCDJwwrOsPjlkUjPFTLn
DS4RhMBJmQ0XVFK9rsfrNZFP4ij7vutgGWFDr94PI4bUGui2w9ZqBusou/hhnOLnuus2htfmyPNY
DUzAHb5FTVW6DSqodmW5Ua2sBt1ap//e0GzqVSjbSmM/4HhxlHb9G0zTR7eIfoYOX2Gv6tpQ8MA1
K5mUVhL7NSKEZls9kwryhq53DVKUjy1Pnm7ZKZiQhQDNDLa9/jB5r7Iex41t07VNqumAylvMHVkM
DaX/34GxMi7QG3jKBKzsreiw/Pt1TcyL8sNN2UFupbNipD4ywwjzbZ1U7UNXEN7voOPXNBsiZ4PB
5bY0CKDSGSM5QPiXw/M3CpodZcVveHIjwJNZK33RzIVKaBwRtO8pJ8JnMMy61LEltyOJhpWv60ZK
AQFW9baR9mCEwPEGl2M4znIYS8H70/zi2OzLbUOkYEE3JUbk9DbOX5r0O2Fb2QkCRfBUlDLfLTeh
64cCAXk2pp4bTGKuMn9B0hhl+ZAJLfKs3DDZr5XM61pR9jcpGzgeOeAGRSFvtnFPGCy/grcoiEEt
NtnKLUk348oOzyNPguWNt0QE0swhCCK6dVAeuDJSuvWq7G1wLuHHTCuwHLIBDoNxg5DwSXZW5F7Q
bt/eti1UmqIczNlxB1c9wephT+ElgGdRX59Ar1ubc81rRWUpMs7DqePIf6MG+8Eh/UaE2bbM04s9
pFe7E7ddkFRNy64repmW43zLN6NDbCWomkcR764b6Zpkl2bGVS4infKewoQF7yFAe7dNqUTQAsbe
wZoBga4BZZvbUVT2zoAHl0dcC16Rxbc6tFeiILppmNv8ALapV0Ql6o+wu3t72nHLGfeDndvPQ997
O5tW9TZPcbdY3uea1asSEltTRAkqzvEE8ly4QooHK4cWU+Gs6txrWBVEZSCWJrLmUYyhymF2vw0Q
N0bh9yG0q0tppBeYbW4cHm5TaCIymNYzIt9Rmvu83DvdNCk7P82DbrQKcFIyyInA7yc7d2N840Fl
KRu/N2kEuzakvMs8yTYzJaR1oncnWTt0NVOjkgvdERRaaHwJv47MHwgaH5DPgNN3LFcuPrrAjkoh
HEfuNEFm5/Mzzt1zPu36xr1jUX9MJ4dAhDB6LhD2b2R4Gk3zaXlKtK3Oy/7D8q7hcwH/5DD3G6ut
ryShUDKz6/QAZ/sBouCRs4E1gHuGL2h779a9+QA+8ZpYoG5I53PoQ9ttxDPYVue5D6/Oc4caSbic
8jPueStbV7PemAILMU/a0UrNzLf6+CXE/QWemTeelSpf0JQGwuycZr43eofIAxRADFhUCIyYaxEx
7dwop34xViRzA4oy7yR8sGlX7uqIHYZUnKoye4HN3t0wOMeyYAev6VbGTDcnyh0ApXbtUPZB4Rt9
DKNWkCJRvAob3tgWzZ/lNae5ZqhMwaoJPZSvo3rdHmsByZKo3Qa8ik4WSV7gZx6s3PJ1zSiAkLST
k/S0QTJNjvsmF0+jNz15gxNtyJhdb+qKyhlM4VRNIamItGfrvAYjP8w0TgSadnh7hitXDc0BpJIG
uTD7tgiRFAzN8luUmw8dmXxo8G4HZ7hG5Rr+6JpRgMCBNGyfpkgSQwvXvEtaK7kDB0HcJdwydmRC
ITN3WLZfHjfd0la5gx2BhufYoAo+QBDZLOVLkkIeKKmjO9elz1CO2A9Nu2296QFeuitsf10PFTio
oikfKUkKJGTkvgmLp1w0B24035knz15Id8t904TpqHJhcBua0DB3cr9PRXRMsZ22EG02D1HbFE8s
gNA9/JiiIyRUcL3mlbeyFDUblypgUUcVbIc9lH0KBmvJ4Udiv1VIdS73SRPuUDmDCXZ/Z+ad9GOr
uSMy/eJB+QfiMckmhvxY5rR3ds5X1oauLeWWwPCQBfZUErmGMtkTHvmwnzzwEAQvL5N7BzjLVj3B
dKOmgEQYWklV2GisLGO2tTikQ206jX42rOKQ5hRSmYQlh9ZPNUiJXJ1xrsEiqFB1tDwtutCQSiVE
5LEM2kTC36COd0FJfLil/YLQ6qtVih+cdMje05fQmq5MmuFexOcSoSIwi1auqxqI/U826sMBjmzd
BEpUVvhtzd+6DpGv0XqVvXmU612cZ+KTpI1KNaTCM0qatFAESONjLq0vERuLTdi1+8SJDtClL7Zm
GjwKlKXVVbUW6tKsC5VtGMpg6GuCev0UhXy1ld5Lu3g28jVBEN3AKRgxRYUtLHf+fF0cUKD1Q8Tk
MXVdc9uKZIUyr+uCAghW4bo15PQLn3T5r6op7vJquLrMOi6vPd3n6b+Xt4lkadvXQFMWDHvUsh1l
Ln7WaXfjr1dQoI1aK44CLC2z4r+tEH4nU2FMO9tZsx7UTYGy8yE+GiGuGhd+KFm4CVDQ2oy9vQkL
sUMcZL88SJq9rxIGQ2EiWpvgTg9P7b/t/3F2bctx6kr0i1TFXeIVZsYzvgx2LraTFyo72xsQIEDc
BF9/1uTJR7GGKj+lkkqhkdTdkrpXr6Wco+i2FEgMx4yOEewlSuO1a4nz5aeL1XkjguxtUWcRtCB2
iodx39GnomAbscaw3zpksCBzAAE+MGd4I+Tuq6yLhNfeFwAjXV8qQ9jX8YJuXos2tGCuah2rnW3P
7X6uQQ3rQ9xj5ziQyeYpYjK6zj8HYrZ0BGE65lbDS1jAKMltwOTjJagICfRovYSgFpvbBGxRu7UM
NlzGZA2a1/dZqdx+whTLVB7sIPvZ5NM/11fP9GnN2eUM43JnEFcUrioiJIHB09fQl+sfN7QtWpbm
66QRZT6haf5cCFo+ekGb3hfVIvYuak67cXSzGKgwGvtilgeKrOTOCerxPm+Wz66cFg1WjuranEKP
4vL4zkj9j6jTw8bkLkv0wQGjIwkXz+kAYlcg7xqa13qWr3PNbn0RRjItH4ZK7i5nNpAwp5KpY1Y3
B2eix6F2NypJH8ahINQBhk0z0dApMLzDnOdmligeTreqpudg3ZT0+NB3McbF596d0+taOamF/Mh5
ISvYMd0xyvLhl2fRp+tr+OHNGt/X3g6hopZ/wfKdAdFHgZWP/xDGk1T0b2HnngdM6Po4pnlc1vDd
PFoXvMphiGKxqPob4qWneczvQ7yJr3/eNI3LsO8+v3QlSgWQrDsj4fYg7fwcOuKwuHNcNTaEGbZI
Zj70VayWFgZaX4w9U1MB5HL7DTvynxzsjQUyfVoLA0uKZk25oA3Vs0CMn6b1P9DP3DBU0+poQSBt
50y0RQHANURyiUOPEpD+KCz479Z1791xi6zrw4MAy6P5eoqWbxDvAJsOMdb+Ph/XX9XcJzS372nT
4bLX1BA+d7f23GRS2jUgoENdWi5Fn5wLqpagvqtYtUSSTFtpCMOW6DDAgg42+MBodi4bpwEXbOgf
wJm59XXDz9eBgDi5yoyURX6e6fLS+/ymEv3XAeXT6x5h2Iu/IIDEqUegWkBSMBb+rlNUxbwQ037x
ludRNR4cPodMzwgKlesDGqKhzmyI5kS77cE6imjY7ytV39i9lYJuFARMtN5CAhksWYcBOoGNFuYS
1Au5EA/z0nk3SlDvpind/qbvRfPgrFMQXZ+QaYM0Z+dMzKlkoBvhPLPDfcfAMngzuqQM4mlEH/Pu
+jCmKWmOL/nELC/t5dmpFVQOrNydy3gagEoQD1XuzPZz00iHVPvFd2lDNgKmabe0kOBXzQo2WBDp
CE5oPKnpNSPQpktn7FZbfubWFIRMiwcMpIAjstT9GTWvb+Ekb3wUK66vmmlzNOdvRmizQfEWn3b4
Yen771nXHqHF85krcxDqOECGtic3Jy04OFah2tMwFYtA9sehU/+MNoliS4bAMA0dB9hV2RRaEL48
CzBX+uiK3WXB3MV9Uf341DrpSECOkhA489LhXJGS/uZBpR4XaZ9Dr/l2fQBDkNSZDJWwRvQ8FeN5
suTlYWHFPAP+4/rHDUFMpy1cO+h+LS0fz93yc/btZx4+TiV4DNYnBlp+0MTH18cxbYPm6mvvp6Qq
MY7qjqrvDwXNI7FYn5yF5uFrr7q06OoOBDxdtrOIcuMy9NFo4LbFK+rb41uG9N8tn618i7Tw4/QS
DFjzb7A0Dw5DF/bZB28AMAeEf6tKNoNOhlGICkNS50x61ymiNWtxPPA2PYbg0d77tu1HEEQhMSJs
vVVyMa2vFghGhzYLGPbbc4p2dj5UB7+2j1L1z5/bPi0Y5HyYOuEUIIaS1j2Adl8g9ohbINtKKX2c
8w5CHSq4jtmaExdUSkOf9VGJLHTUpPPz3DexyOxfqPSssae6Nx+lA9BVb7VmGZZNRw0uLgiR5wyJ
4TXIEsjRZUA79T9UvUmcYDgFdJBgWk8ueEBWeVZ56kYhH1lkDQ3nER6KZC+hfrfV9mAIEzpeEPd/
VhbeLM9UrJxGDRgBx4dgJgF7/ZQN6OSGi0WGuXKgEnWh7CNhOELB0amiYa0+dyToDIdk5osEMztI
M1NH/HDWcQYFh4R0rF+I/67PwbkY7F8PWtiZFimgrjBJ9PiRB6CfbgbJmn3gQ9QQF4Q6crOyiMoF
7KZSlOrGmwBRCqdCxrSC9hIB2eaB0dYaIu67KWS1+yUmeS4Pog/OnSRqt9RTH43L9O/1H2syTi3C
BMNFOjD1BOB+kDEmcz9B38KyTyK36MabyDSEFjagXZP5joUcXMGcOoLW7W60yQNe1xvvIpNRanHD
XsfUZemMcmY1Nc+kTYNoIrWzcUUJP95MHU4I0Z91rDPe4PA6psUSLUiOhdhDnDGu/YBHSySXDWCW
YaF0/WzO8kH6NvJhRePs2vEXDexooVtN5oZTWAcSjmFd+8OAr4d29Sutgfml9NF2hruUlE1cZ6rd
ZXTrVWcISTqqEEQAJa/ppdQHxe5ItWD3AiduHtWhBYkeITaS1KY5XVbyXcIA7f795AcwLZEzL7EW
AVr5Gl1FSq0roqy0j6M3gXTNKqzh5brDGKxN50pcWW8tbucCr9HnkEDE1ZtZG7MxLZoWNxyVuRXx
u/o8tSWUG/G0XPNoHMIO5Lc+QxMWnhFbtVjTyml+79YdCKTsDBTZmQPQmXVYcNhmIVSSpHOTp37E
2PC5kPsXSWKIWsK0XhLXM3OCvZU1QwvlEjo0UGLw1JZ+lmlGWhgIfcfrBq4E+rJc/1+vr8Z/HTYv
DwAar79tKupj7pL2te9WNWxcCT/OywahjkLkBbA4VsN6AIHrw+pWv2bZ7uZ2OoGJ7NhBNNTJ+pj6
0GKxIFlvbVJJGYKSDk0sZylbkGhiXGGrg1eWTdSpJUQTahrsZ1xFPdGmdyqgfizsptzYSNOol7fv
O29bZ7ufp8Lvz5Kq3WrLXdatsQz8NULO+T4EtgdP6n7fEX9/3dcMAVHHLYa2O65lRvvz4Hrfx0ae
rCqP6VT/vP55g8XoxIlFD0HOlIY9Wl3nLxOv/nWC6hBCpzBvq6Pj+OC63sKpmGZyiSbvli53madk
WA3nTIhDUIevY1M/BcUWE5Qh+6DDFn3SZa0SajgvDRRfh/Cn16gbzpxD5XiPbU6+XV8w0zBa0Og4
eJMs1x7Ocz0c+UxeQGvwvLh8Fy7sDiLiX64PY1os7cKA49aq1s4dcKCz41gV4B5d38LF2rifmd4B
OlJx6RhrytQbzpNbxhDjPbRLegPqlVMOZfk6ne9K1X4dcgFU1Pz1+pQMoV0HL3ZlOrASOqnnqsiP
PW+6iLs+GAQ49FGmw/Ux/tTGP7h36gDGum4ruU6sSIYliOsQ9hscHQ+5YlaAtY/v1hZuW7n7sHke
6iCCPuqx7k7KfrWCYsNjPxasCkKdGhGsSjWx0KGeeLm8Sdkc1bTfVWCG8dYX0O+Cl+4XyZ2IqwN+
3FohG7NARdH+PaOLsQEe2c22gvMfbMxHy3HZi3c+V/duzucp5wkbxzeQgB/HoD5w+qUP/bssPeCh
2RbhDijSnZv5u0odwBp8e/mNgXvIeH9TAh9k8zUGUGDXTc+cip3Ll42j4w/r4Ee/7mL8734dr6Y+
W8KWJ3Qd4rzGQ6F5qPtsD7B5ROznNIRKExfhDstUgSAXf2DNAj+MFvuVLv/kWZj4pIxTXEXF9LW0
q8Ps/V4haQ5+lMuVNC9Ol2sqNLojqytu/eGR4q/4P+VWb4fBTXUEpoK4VT9IMSRrwO5t0Cp4U7+b
bLmR+ja5jHYbGmonnKY5nRPujY9Aie1baFM5OXsN+nLj5WCagRbPbJs4g7N0S9Kt5TfplU9jx2Mo
A/x73SFNM9DiWNPaFeh9hEpaBqnQ2sPrIaTkrV/beyG3mnZNg2jXnhWQ4IC3Y5r4Qeu3O1andbBv
SzeYoh5vu69lU8mtBNDH4HVwIl5uBu+Mtq8QxFw8tpKQjI+929+P3LoP8MDtq8aLOjG+ZmjJGDp5
Mw7QTofQMPiI+091GWD0yzn+bnQr93ruNoQmUKapf6x+U6JxbAWv50bwMhxvOmXj3NqTpyhlSbB0
873VeSpG2ptEqO1XsfJtwGx6X7xdNw6D7ekAzDFDxRasxyyx5iEAYZu/QAUYd38s4BYDlOF+oxM4
WnlgOV1qsUROoKBGZt/fL+jAuWkqZz4yUvJDBhWrYw5GluP1SRkeRzr00oYSUplXMkyguUN+imKw
/xO1+ykpS+y/FhGm2a3yjHRhIpzhdZHLr5CR23JugR35ZLVIx1nWkEHKuWrCBHnwI4RPjoWXfiXe
ljycadO1iFAhGSvA6xMmo4VUSHPJQPaooKtFfe7q9Ccl9c5FmGdPPnilw8Tr2xfu0p1VlHd02mqw
N3iIDqWUlb+0jsdZgrAMSYpdyOUv3rI7QOl+yW7Lzw0hTQdVlnk7MoGu5wS0KoBz526fPoUjS60T
qN88dzdmdvU5L9QBlO4ia6/KariIXLJ7piAaKms+vdg2oEjXfcJ03dQBlAFhberKHovWFfyOuMR2
980q2iyym0LZN8U6qwVc3J0EiUBFvpOwS5fIsoW3BR0zuKUOpnTTbsrTBbGGoXVEZDNS3WzjSWCw
aJ2TkWfAqYPGNEjcdPoS1A7Qb6t9tKXcyImZjhydglFAZpJONgbw23zPPS+GhmHiwKonJg4g+oD2
K4CJce+JQ1vhEjkM/DtL+VZXk8kWtStCOjIUYDKfJpRWQPfWmbiFLOkcAge3uMeyl1tyBKZaz58c
w3vXBfi/k51NE/BN7qQ4yOXEhsM82KhUnJhH9qyGklT5Cq3XLP0aiI0FNtmGdn+oHQjdg/mbJqzs
bjun+dlCxOK65RvWTgdfukOIp1zZ0oSjMnfntwVeVN4cxn5QFI/QFO1vro9jsEEdiZl6heisaqFJ
h83a11munnOOJESJa92/14cwva109GU3pSToulAmjeKnhZCvtMd1fE1jJepksatTt4RvVVnshQWd
jJa1xxFVBYgD31W1d8dFu9v4IZd9+eDdoMM0RTY5SrikSdQoTrIFGTN1HoNMnVoe7pEqfESn2Nsw
Bg+Tv6U4ZYj6Ok6z6afQB5HOlLQAOESuBSXFqAAace+kNYtS3gxxN0/ey/UZmka7GOo7P3CCLAWT
0jolQ8YiEMQkyIPe9KNAooE++HKLN8QUlnXxcD9UfpAuRCTQqn0pi+ql5XQnO3A4gXAtj6el/D6O
vIoKFazRCALA69MzGasWUFzPn+0VXEsImN3jGIjncHVP6JF/uv55U7zUiSCbAmSiNu8E7pXBW+Y3
j8qCvITIHtt2jiruqahZrQN46h6hFzztFu7cDJR8cu+0YCLsYB4utMRJIKbhmM49tB7zVyizqj26
5w9euCU3/nEqkumgzVkM6POuZZ9UqvvhBe4xHKov3QhW4GbdpwU5gp70YbC3PODjIMl0/OYgnRkN
HXWfWNn4G0jOR7uqNpKQpk9f3OCduY9jm3UTQDwJ+PuLJxD8LXsQ8NCNcPFxCAYL6/9/PXNJVbsO
75PeKe5Apf6FrDO0j8u7Pig2JvDxK4PpuuDT5HthA5FItE+ErR9BC5DKiAwAqkROD8xiVENs2IEk
Ei3ayEX+eImvm7ppYC1QCNdjbgqt4WQCuRtZ1cvSqZNF8CjknVUeevBfo/C4cZaZtkl7e4AaNpVt
5wXJGIT5jd+H4Q1EN7dkPj4OCkxneXRnNa0QWKdJ1tQ0hkaMG+Fd299BAniLl8E0Ae3p4VsuqbPW
8hPlQlYdcshllE9b8HDTVmh+jwZPf15t205aPx/B9pCle6Sixv3C6/WAiSHN6aRql42NtbEfBsPW
UZ10nSrI1WZOggOxiKaui1u7mOI2mOJmZFuYH8O+6OjOkPiL1/XWmqwiv3OC9tV2Omi3fy7FxXR0
p+V7eNDwykm6dnh0G3ZumvzeWlgMGdZP8XsFTAd0uhM6pZ20cJJgljgA6IBFcqkD8NBm5c20Spd/
fxfCvBLppmKw7KRn+Rrl+dzHdR2KPyxl++u+bhpC8/W5Kaa2c1YnkTk9AJp2mub5vpycjVPT9HnN
u5vFdTrXVtgI6jwEaXVvN8szOos3fr3BPXT56dWe82W2JjsZOBDbRWuraJac3xKrfxVh0cZd5g+x
6LNiYz4m79CcvYbqaIZq3ZpAKPgJMu+PY+HEYbm+ZG23kTs1DaG5vC15mWerpZK1XV6zbE4jvw1v
ujDcu2r4dn3XDae8jt9E4WotUpKppOarixdX863Jq31B8yNIqfpIhMH9OIxAv414d14f0hAmdSgn
ANZTqy45W9taBcQ/kH+oQbZ1vP71P2/+v2/vTAdy1mtd9wNd1iR0v1huuWf9eq/qN6T2RwLJBg4+
niC7E/lrlQMxwbrIZnxPxuC2WqZ4rDbW9eMrNtPRnnQM7MUuijWpKYQUWNCKWE7hzzBfZTy2stg3
TPkbC2qw/b/An0UKlKoi6ZmALjzO6vV3CcrSyQbHKBtvRe/9kw1FunElMPixTgBp9bYHbO+aJZOX
8aiciq9MZTkqXeHz9Q00rZwWKHq3xYnsWjnikEIRaTrYXCHkMfc+5fTBztyNiPHH3j4yFO2Z4JQ2
LSWdimQBYyIEamAhbvoIHp8/f5nOojst3cEtHlE2WrIZvc3zUeBMn8gaiTRE4vr3uK6xUzyQYYnt
coxG+jUbvoohPzgdBW8KXqtThGTCKIebgf9Yvdd5/iHTJ1X/KMRXRssdPo2RUW9aazvGaCTo49xe
wQwQxHPjxiHKe0v5bXHyPSznIGX6xS27OHeH2xWKaL574FUHoNRhUGWU9W2CSVzqUcy5Tcl/akoW
535wx7hz8t3kzfdpLk+oTo0LHtjtQ1bSByIV6mL29wLFOfxoiU29vo+GZxKjWoSkfVESt2iKxK9J
EnAFLx+erICcOrrOkedkN57ix0vlrAFVJX7La+UN3zcG//gNz6gWO1vfZzZAiAWuSyIe1BsKeFhe
yiU6Lg7wzlPvkV+FV+yuj2fwCh33WjcNy0UzFHi9dAkZ2uM6TQ/MWjdOAoNP6PjWdPAcLvwO2kIe
eyiIv5usTuyyouM7BWUWKC5vaQKZJqK/lYKBBsBBZUm5ABM1uJWMfKpOkrZbWomGU00HuJKsXyvI
nYfnILXQ7A6RMDrd5jX0Gqb+y/XdMKSSmI5xBd3TSFYcmOcOrEIFaU7r1BzkOJ3sid95KKih7HyX
eVkcZvUJlOzPhZP901ldF/mEbOyZAbnEdBzsNAXL1PYFQ9+SyiIUam4ar3trA/Lg5nflrH4Xsjuk
TT1ektR7kjpbEuOmFdYiKK1Js5C6D885ICrQPTmDIfC+KucHGjhbwRP3zg9iZ6DFzhbgJ9zaywCU
tor9bL2xuGknO7ijRY1bgwsT2tUKgigb+2nwZl0BvGktu51z7qHuGYJOr/lVduwORE7/1WtzEsyH
nOiUghoehFhl+N/1QU2rqEWQNAcx9zwo98zL+XtRkBMdSDyx5di33qfQXkwHvjrravFgDpyzU4VQ
vgl+DXyN2nU5dZk49GQFHw1lLwxQtI2FNHi3Dn/1vKIu7aVB462HU6mfn5xy+SrmT2n6BEzHv7Zj
n3cgu6HQ+50vcLkJFHiXo6/ZykmZfEoHvXZo0fCmzJ7Bq2SFCbMhzBuJwZJ3bQswh/K7KR447V6W
kFmoMMn0bi5niB9cVD6um4VpCS///u4lBq7wFHDEy3VgZndSpUkaBF8tQTauVwar07GvY29xRIJy
Ps99+NsKlxsWNHm0MPlUdO6W9xpu4L4WIOq2JNka+G3S17Pq9wWRHHlgl4ZbrNqGG6mvhQfUj9x5
rXM85IcGuJ95iVvCqgQNifXPbIIob9Wy8g2pl+779V0xDajdNdKpWkFet7SJCy33Y1WO1i5N1fjA
3Rp4fh4MB39oQXqwyi2st+FI9rXwAHRbqkoHI4Z+1uxWVn+3g2WOs2puDtlUv41WsKWZYxhKh8C2
DVWt53VtAo4Q8SqXs6xwNZxn37sloI+6D4Lgc5JWAdNhrwXl3QwNXJHYfuPfgnHGvpduaJ0GFP22
LoYG89PpOP2uywN7KvIEnDZhWMVVTvZ5+ruoT1y44KKwY1IAYE5ei8GNUzHvhhKIsSr4nIvpkNd8
6OcBbV8ysXtcurmbLzs18n6XofL4MAw/PmWROvIVosF92KpaJjkN7tBg89YjVe4N1m2t+hs2FF8g
lbu/PpThDe9d1vldSMqzqSfU6vrERlnlhamZ32Vjke3Dae2PWSvt23bMAVZdQn70e7El6mUIVX8h
YgtUWaaCtklZeo+ZqJ7Cmp1BGl6B93TeyEEa/Fqn8vRbu7Ft9FglsyDnYnJ2Afp4qta9z/oBfXjg
zfK2GmVNXqaFkC5D3bSpeZe4ov/WiOnVHt3vHmV5LBdvF+bNxm6ZpqQFDpcHwZpbCrFRtHtLtW/l
lN5ehA9LOlk7hn8crPr3dcswVOCYDooNkF1JB9nIJLWRPpLrPO1n1lmHshiHI1EUSKV26I5DSNU/
uXBEFaVEbFFZGGaqg2XDKhiZR7shaUa737stCXZhFoyHeeL2TT1P3YH7woks3jQbx4BhD3VorAMq
2clqpyFhXg5MYIfWALxc+i+4Mu6qVDTnCe1XG2HMEMXci1u88zqpGgdCO7RPcggtHYusV/c2mfON
q6FpJv7/f111I3heFQnPnbMcZrBa8Rl67wW/HSrULJiwd5+0EC14DChmFmNbh2c3mL+hheIbKcUj
Sdfd6Ms8Kt3we5jKb5PfH7m/9TQyLZ12/2hbiFCjApclxWqHcGU2f1kBA96AW/zB933wONFVwCl+
KOTjUwSM8EWJp7B0jsuo9lSpXR38MwYvnf21E4eM+Keg7n4OdbNz6mI/el/9Mo286Ve/1LHq0URo
2bHjn3A+fQuWPKIWscDjHdyKceONaAihOk0oyUPpzwPCZiP4DWg67i6/A/TeD3YO5uXrO2yyJC3e
QGduQhMXIWdolN6LIkOKiMVTvT6A3+RbiLbZDX+4WOYHq64DV8e1sH1Sqzaxgqq/iMHJH9OMg7u8
0FBsjPGH1vajQS6h5p3TdaAVCX2g8CGyfPCEBJIsPFth00ZUWHsJiQBv+SnqH74N2DYvdw2ogJR6
C/gUpfkclSo/WPWI1T6o4JtLbmzv1m0X6FB+G8f84E3uDnZRi+90ODCe3uGPGQTLREig6b8F9Mvs
bGy86SGjA2HDrgjaUaVNMnf5FwsVfBSo991KbgplrbtU+rfeGO6yrEeapwFRUyuKreukwft0WCwU
zUIHD88mCWgu7WiFtMuLTNvu5rq9mexAi1wWnTLZkVQkA0gm47p0hl3VTeIAwaCtNnPnciZ/ZAZa
0ErDNCeEQYy9W06t64sIG8xcf297BTjk+bzDRgU1SkDOyfLPzXiahHVW+Ita7gcCBWVFdrNVH5EA
jrKiONX9lnaZafZaaLPQcBDWTVUnFXXvuKtqdFezOJzG/66vrmnznP93gAm5jmVNXXJ2Bu9pksGO
UWgJXf+26bbwZ7nfedc0hUUGektyhnehz/3Q0znC4hGrAProueVN5A8HaHttjGdaKy0yBWNvBwKw
u/Ml3mbjN3t4Bh/lxi3fEPZ0HK2zQkrID2dyvtjBIv6tUCFv7K9tfbv61YapG8K3jqKFEjPY3vOV
nDvg8y0Px8laRLbrHOpuq+XSFCh0+KxtjeU49Qs5q+zSPZpHcni4GDR/4FkB+oFnMBYDMGbFnz2U
/gLT+migDyxFzhK0YJR+kaiIrEMRQcTqk3ujhYjJHkMfmTTMKawO4AlCBxNYD4cD5tX2W9ZlMgAt
RlSgNwCpFjaHYg7ruN5WKTt1QGnh/XeTQXX6c1aso2eLMc1UA+jHH0PDawV3piWChPLG503TcP7f
4SvHLQJZ+nCSYn1weHNE0nDHC2iUztmPYlQb902DL/4xv3euT5hD51Fiteq+2KNZ7dAgh4HX1+F6
aDF9XnN1T6SVDwo1ciZ+HjfIVkA9MEq3IPmGoKijYJFEBeNkbpFzToDIzHNKIlzqti4df4DWH5w2
OvhVuKEis+WQczbWUUe+rs2vJf9W04NF3B0iIocYTn3Z9z6CWyLWXMLAp9ZNx8SWtdt1Y4Eophp1
bCHCnuMnBKO94YimhbsEtne7jtxoNsp0IueFN3502RePOVuS3KaPa16eQYJwacKBnP2WZTFbyb2s
+PPn1kVzbj/sQNIh8O3G8xmuMOpRXH68RTfuZ4bI/hdydQwDj/YjOdutgwqsHA6KkhsHrSWRs5mI
MuRtdMpRaFq5BfGs9Iz0ZNF+tdCmaqeP+MslzJMGUiVb7wzTya5DVr0S6JdppiHcWz2lyt6RNEIR
eT/W09H31VNGx/Pij2Uk509RkjCdcjRIpSxBbB2eFVR2IuZzCx1s9o/O74qNmPLxHlEdoBo0KMhn
ncfOKx/HeE0fw3bYQfsAFYGtdfs4+FIdlIrKD4Mikc3OIflerCffr/a4Q5Dpy1yojTvEx5GR/sUr
GrpApy49Ozudf/AzGV2CBymy3XVH+TgHQ3V0aiEYsoC5wOet+p5WzpOP2YBhFrXdJjxNEFePVOpt
sGt8bNBUx6la/jqPbrqUiTPOzrlF3vhudOxh1zSF2BGKxxhf+mAvquxQikVuWNrHcYbqXKPEZuXs
uWOZLIBe4YaaL2AF9NXx+gKarEy70JcdysKWGsokY9WupdVDTmrMwI1a6WycvYY7Hp5f/x+G27Uq
uwycoMnI1uLe8cf5ya+65p9xsut95/vR0s7nNA9uLN4fpds82AXZMD+ThWtZT5YBQLzIACCYlkc4
46IZtHF4KbVBF63LFtbGEH9oqJ3/uCMrz657jhbaZzzKyMofV8xFpZA+bh+Wxbqrxt+br2vDnunI
1XDpUhRMHJ4MIyl2qFQfRDm/ZvmYx162hboymJ0OXJUpynQp9CiSGndjNpZHN9wCrRr8SAetFiu4
FIF85oknXP8xtMs1WgnzkErBCUHlV6hIB4dJdmk0ABW8cRcwRAodxWp3JbNDL6gSOYxhnFf0FsR2
IGFiC96Y9N7P+jKW9VbLnsHudH5Sm9t9kLlelZSuFad9uS+tBFyhUEdKYxTz9ted1xBcdbFygn5t
CvBMlTR1VDb01u6jwPY34o7JyvTIwCS3QERcJQAzuujWsQDbUstBKbmfO/bf9RmYdkULDcAw1XXm
21VCh+7OxsHtT09z8JKX2SEg6cl3NiZjWik9DpSjUm7tV0mfyfHO72cHMEkhHovJC7bC3OU3/32P
pro2eQ4y2HKd0zJpeb5H4+n3oer+Jel8QLxBVlaOb7JZmwPvTk1q77vx7foSGhxVh7iGrCEVZKRL
9DSHCygbh2+XMHr92wYz1rGsvlsF1oAOkEdS+ThTa0vu8mpSjx0DDqy2gnQHIcjPPQbwbP3/Y4KM
qQAFeZU9CtBu0P28BpW971tWWXHtdXKr6cMQfXToqu9200QnmT8WfEz8Kf8KLnx0M1gvub/es3l9
bb3gS8GKrXeCaQ0vJvnuEZI52drwoWVJIdbbsITstnQX9M27t0BQHVRub9QSDSauI1dt6qdSDSR7
TMOliSsBDlkqkeGXXFaH6+ZgMjUtJAzrVDNgn7LHTvZkN0iPHJp52CI0MX1diwXl5Ks6nWyWlHIt
YzpyFY2p126Y8p+iwwfuqeM1rZKQNvBnNwmUvx9xTgIpWY5vEyqgNb8tab9HEXFfWCxi/RcnOEEe
OloDHgW5CwzOU9uBEYffVqyIaPWfW6gdk7ft8oD/Kfl8xB/YXlDFPQyUIyEqdhN/vL7qhkCsYz3z
euxbaik/8ZvhvzTov6ORdA+F1Oe1Wl4+NcRf+M40bPtUOV5CG/Ui7eF2bshlHSooJfCN27PBPnWQ
JwTwArvzKUj20F/ligU1C+4DSOr8vj4Hg/noHKZzE4ScTsRDe1IL4IMYmILuJh4I3e76AIZ90JGd
GXVKgIpCD02sdhgNpHhoXH7M0+C/zLNPnxtDCxYrcpKlz10vIZb1zU9TXFqn9muWixc7TTfOQsOZ
qwM3GSQOi87DZpMRBQzBI8Fvgau+0FbxS/vdFhmlaRwtWljBWGUeWsOTcHaOjfrR5OsJVlw6Il7K
YyU/V/AByPP/A+wAeSFKU+EkEG2XcZF3r+3sbBU8TJPQLg6UOAtTNhqs/CX4nYMjCXQuJ3cUt5RX
u0GFp3aYb67vvclBtEdEM67ZUkBLOWnIAGhkmnsxdAKb21WBlPL6EAYT1hGZ4n/cfdly5LaW7a+c
8DvdmDh1tM8DwSknKZVKjS8MSaXiBM4zv/6uLNvHVbLbuqf76d7wEFHBSoIEQGBjr7XXQmltU6G0
/Lo2jSPtS3zw3NIl3GGYTOc8uvufNXPpzO+2PCjTrQ0Ea5vrbqheYJ/npznzcTQhTmXnn21G/927
fAgXTIrwetb6BtyPDML/8dZqsNGBeaIHdl588s3/N2PykZDJUDrAJh5FyC+IL5BdwZrIhFM1+m9Y
33+8zf8Zv1fHXzeg7p//hT+/VThyprBn+fDHf56rAv/+1+U3//o7P/7in8F7dfVSvHcf/9IPv8F9
f2vXfelffviDV/Zpv9wg1FxO792g+m/3xxNe/ub/7cV/vH+7y3mp33/56a0aMG1wtzityp9+u7T5
8stP7BKB/Mf39//t4uUFfvnp9uX15U9//f2l63/5STP4zwx1NszmBHbPDIKAP/1jev/XJd0Sukkt
bnHTuniLlFXbJ7/8RM2fDZ0wkwgDPzHoRSitq4bfL1HBdNukNkh/Bi79/mA/DM0fQ/UPmMgfkbfp
O9z4xy0GNCOmI86hxDTQjiDfFNm+m99tb8wqXjTmZptI95vVUX5+aNxiA6h1M6ZSf09vP6u/1r+d
uP8IXH5vFQkgJOqQ6jU/rKcL69Y5qWzm6vZhRFXN8CW6y4c7lshk8fMmd7KhcSCldZUOJyRv9LGU
SX2AampTXZlPueWw3bRTh8pLrwYWDMqp7pdtdEePndfdl0+rX0Gq4Cs5LbUHteg92cYh0PmbdbNs
c4eD8uDz5KQpXxS3DZRniDOdejgiOPoern6b/L7ddDLzrQ0NFts5ja/6A9+DlWCxIFN7eJxIa3iN
4XRvcwkRurJyuLUxK9jPOLCT1v0o4G60Ubt0kInP3Wp5nl1Dpl6/u9b96t5onfx+8TSHvS9X9ZkW
uJTZvmHI6qrw5rAwveZu7Td6ezCpm0WOVct8dZv2FswDlFmLwl2GvTqrzAHQ+KA77uxSV/kl/hHy
YDtI3G10P99SBzlD33SEvNwWMosbIk3fbA+lWx3yAXVbDvzu59f1BKn0BPK6d8N9UoHA6cYntQGC
cl+fCy/alOHwVFZuEaQ75Udu5MMCM9pkr4A1+xBaZzQs/XEzrR7eIDC9uXVSaRwR+MI4dQmLfpsX
kBKVjexf51NvSVjcjbLZjJasLTnw20g71cYhT8ORQfpb9rYTBdY798tHtVGpS/h5eilvxdc8xLDA
B1pOQb03fXToQzc7RSUNjJYma685IAsnq4NmOvrb7GJsUVE13fTuohx1vOiSyPHN3kde8szC5rUN
NNc8R6fiQQXKdkQRNIYDnwSVuIvHXWNryEXOLkYwqCY5vOS7a/sRYjR7zYdLSyHFVyGjSjZB6We3
NIxc4S6H5qD8+Ln0+T71CtlfAw3yVvfy4IVUvuWuTrMtry8jYEE5BAbxG668+oFdU8gPOyC3ns3D
9JLgrrYHeYB4X2wGv9tHSnIYAh4Xf/X6wLAd9sbpk8GdTNtfVCNRp3WeC4/FbgpvopPp2Ycuc+PZ
MfbFs3iKb9gX7TTCY90bwbBbnCZztMUtI9fCeIojaOXxQTiDC/wnFH6+sb0+RJ302cb02QAy3Yy7
GJ10VokTTU75MErQR0XrQtVO3Lax0yZynVyq3LEM0zt+sk/64laPVeZUmSeekK80JqmfIPKV3NLa
A5hRbeNDpYU69friMUXLsxTqtWSeJs07RG9dKePqqdU8g0KtUzaJO7lt59Sdv1ihnW3WMlD49CEX
lWBeTe6KqRqfCBg4eQh0RrShEF4lPA4zmFYWGvQr5fAOKZyoccyHQtrSXlBn7MNHeMRjZxtaBtDl
6GXqTwTOAceiPOjNC6KYtdgWaq9Z0uDS0Pw82q7gGZ3AYIkhSr7ejtZjx46T2JfQXErtt5U8s/oJ
clYQ+8YZix76fFOKG6M756RxElu2sj6IneXXp+hRwL1OzrYnsPg0YaKCWgWm4XTHtA9Lw19WX+mO
gH9OLCnObRbwJt8eoTiLwlSUT7vc9LIBw9A6VfyUaaDUe2u2K9Nd5/V7LSwzz056Z7wi/rTJvNjP
ZAqetrG/ZAvLkM8wGTr2w8GG6MbsQaeC5/5KUSDpt7qsK5Q8TXLlp3bYTKbsKrfTHr/tlf9WuHBd
v5e3ffv+3h9e6v8XAoILgeTvAgLstv/YD2/pj3HB5Ve/xwXkZ8vkFFLHDNuf4JdS4N/jAvozwb7I
TQBlxGTscjr7PS4QP1NKuLANXac65ZeT4e9xAf/ZxC7O4eQhGO6LS/9GXGB9K0X+fovG0xFTJ8IU
hOABP27R+Zwts5l1qFztLKmR5F4YA76mbf6cWXSTFNQd2sKfkIfUS2iR1atbQFJRtaCOVfqsHHhK
Hes53/RGL4uW1Y7dkDsKvcpYUX9trMMwFBtOv7IGmb5kDRFEuBPXvC6GYmszoKi9D41G265J4gr2
yDAtxdJDTEpzed1gv6ycMQePJ9X8ntmPcFd3CoiS8awJEoG9IH1r1nfwY0C8KS7eH04Hznar115J
bdlAlqqHQKsNHY55KSU1E9+qYpjGxA4q3n01JNuoZq4yzYCIVFoxWGhU9yF2YU7YTa1jtdZOjNVo
tmYnH7IAMl6Qnr1f1/umUMFYjqe+QPcoEA0EauBiB3XrTiOe1ll3c8EddLrDq/KiFeXkBdbOhEiV
nxp65v1ZTc+W8QCv81u9iG8FdGyXdPWyVpNxC/OzPlizHuLBnbMUWMjNVC52JJWhuSx/AAvBiUGi
bk0kObUV+2kpjfpkoe4P4udOl2XwKuxlW5kHPCWYBFUwU9Sw6fo+z2en1V9s8VastsxWQ1IxOQz6
ZB2emE/NpqWtU+bYz4xKksg6dHns9UO7XeG6wzPu6HHul/2MiKfwFB8ORX2MxABBz9g1jUMG7Sqj
R8ABN5k5CnrYgJWv+qRhhYwcVCZAgdrRS0hyxPfrhShqvnUo+tfzXKYkcilXPliru4XtUAHgxAXA
qSUOTXg8wr0KERgckQnGXfOWpA1ja75vSOEsmAG8DomJIGsunXyFHMc0YMbVjsYGr8/PQpgvUfdU
4VUjq9iOoJ3DIMFru+VxbmCAaTzlTf8WYfMdEghHaeJoLcUTT1ESgASKHU/X2pj5fb9ZkGfVqlbG
WequRHl9jwrIVrsbpkQOaR0kRirT7HFYMjkab1Xae+tAHRWtzkQJuotKXm3srt0bKXJ4+sZEd0DB
OlQqDQwNdhGoYrcbSE3CASFTB3O9Lywic2gjUP09bkwPiS83XWFH3S5ObzGQ6BLsCdyLZ33XawnS
gKtEFYjbimbXKdOJ9Gpv1dZN09y1q+1MZuZ2+npoYKjVsyEQJmKnkTuqs5ykaNypNQJ4PYSVBUff
tXHjBJhTiygDkUSBKidGXJgFQbdhp+xgGcZgrB7XBSUFSi5Q+y2y4Vw0R532jpG9YzaBCYzdc3xN
4/cUI6WpQ8e/oEjezTts5iDzXpSemzer37VtOKrFY/YpWxbZpM9tHh0jUiCZPqPy/52o1Etj/agQ
vA4xCH7Dqet2JRzGE/FipK/NCD1eeKemjX7KwQ4x2S3FGlGMtSTGsqNmimoV5E7VsY7bcKBQAn9e
QHvifeXNyYj6yO1Ca7/NwcHFSPhQ/t3YQ4sXQHCSbCFePvASIKyCMfwiB2326FJuS228a8oHSCY6
MFv0YO/mFPVbTQp3ENpxxe5Rnc34UamDBV1dkHHRjUc7w8QUX5MCxwAicE/8PnHbtXCR098uOKP0
4s5YPZwQt4uWY0XmAeevtc7gopo51ninz/yG8zBe7lJzMyMlLLBUtd3GTkwJ6yCPo4w5SV808+li
KwtbAXTyaSr3a/OUwOIQHg7+QkHSzQm+Sc2ZL0q/Jijps0zz3mFNIQfQeOE+LvPxFnp3x0TVmwrU
QLsr3Cy7LZOzvepeu8yymY8jsssxVlSU/0JfAT7AVotLyJpWGHtSOdnaIDXeSdUXhzJFwIpQapzl
nLzAqdDJMAA5HWWeNphfozOICs6Ld8D2kauXuo467SxczC+Q6PA4LU5DWa5OBtwoUyZiW8ObGZV2
TwDKCiyxg9TiwTFXRHH8XHWJrI23TN+sMY5Fw+rW+WPXIeCx78wm3/dDAk2/L1G8OOMyOVNPQiit
YUSmbRUX8uI8Fs18q0qw1cvc1ZqtrQ/O3Id1ZEpeJo6VXtn1NeOg0YmHpMVOZNqQdK+xzvWI8/ZN
kvp0oM9Dy8K8nsM2gkHFtDpRqstYY/A1uzURpWdmvWmnF60qPMNGsd8DK2pJZ1yJiyOMWyGMnu04
xBcjfioa4rTjWy5WWUL2Po0L1+x010bNGXo/cngTQxRuBEceA5wQPPT6LjLd6Ztx05vRrl/zIGtq
11SwubwcCM1bS7/TyLZB8V+an/s2Di+uwKImocLC3U8xTmtPFn3v1P3KQIlqVm+wzZ2pQ7lLzwun
g/ABUHFpY7+BpMWRVOqa4MygtYhoTWjJG8tz2+GUy2AFjFifQbDbhrB8wSoXznuONuLcA9IxZ8wR
Vesh23cyxvSYVcKNu+wmZWITG5lva63TUiaTjnpASF9SDWSWVb/Mr+usT4HwWG4+Jn6XdS8lI8du
rjHQdlB3+XYCXXZSOBDolttGpbvAtLoGYdBW9xwlvUQ8NwO8EabYZbG9tfTHtu1kN6xBswivXq9N
OEBHVIol9zQolGpl4cyrBirIfFWmk0zGJci6Var5rMBI0br6jWLnJxhBgilACuLyroXPO1Tv7s1i
9aAm5F3mC6zfnIzNcqJmMBoihNk43AifYmtBysE+xgs5WGksV3MECHFKigedQMCm7GSNjouMA12Z
zA1xtZjaFSJ5yRIcqkBYE4oEc2+CILmzylnWti6xt2smfazV3aKeO3IRktUNqae36/o4c3UFUYaa
YNvkWAg2BlsDUhHw+GWfNDi0jX7VZhLmRtDafJ7HyTFmzVHssSajhN6Zs7D7eLyOYya1Hoth/zR0
z+0yHSaqUAqCWQ+LRZyhUPLrdjG8hOwbrnVh2nI5s2g/wnJdxzKdWlAKioiEd0gA0Vmp4jWIRQQ5
p+wmVsNW1018qdUBbyv4KgmfnRGKPvC2cPt+8pDEdUhhbVq2QRlFYmCz6yArQfDFdEpCadPRhb1Z
RL+L7a8LsLFZ+2qknWysU0GmrRaN0KnS92pZwpUPbpOCQKyM9lazx0M7mHdCxG9xlPlmQWvo0lCf
x8V1ijNaiZWwxlvySj/EKKXSJ7GNitIbcygP9gjiutTNevsx0qgXWasrFrKFM7aM0c28sY+miSh5
Wfad3V/ldXoUE3PB+XVhUL+4Y5IEYskOzMIL9G1+31UIAADKL3DZc7RMx+mxDs2CyTISr1mR7pJ0
8VHX5Yt+8JlFgzHOAms0buKpOGVt7psJ5qjdQV3Xtwos3OiN1LZceEf6+sQeEgS/xYzETr1TIwkS
1r3aa3vDjc41OkSiqgDfdpDZUILhZ28T1fsqno42dp4K8h48bTfLXB/gMiL7BfMTozTNX2ZLO0bx
HiQNaanGF9GeZsLt+T0bEI7Nqz/kN4OtXMgnerQh225U4JIinQEJLIa9R0C3I06S+zTmbpEgaaes
9mnpmByS0ltNc6exQBl6MJPurW++NDaFdHLsLq0WFmOClIkF24nCtTQadmpyxrbd9uYkCendTtRv
3x0Gf0vCfp90/ab8/uFsReGfwYlBdANJXiR+vwcVaCywbVu9cjtvdoUsXbXhRxHEob5TEDjaRed+
VwhHk4ZDkI+wHsZKIoooA/szgsfH9O+3MyglsNk1cRAVH1EUteagkqrp8iTFi/mInNp2dIRD3tJz
faU8FXyGBn7QGEKm+3Lq/aNF4wM0lNoZobT51uKCfCENx7AMkfnx+8B27fPf9/QH/ejfWmMEWXbD
QEj0UY6EYHpaDUVWyjj0LveHIHH10xroASo//Ninn+Dan7b3AcCjGatie0B7k5yQ9QOuVoU4bY1f
7QDGJognJDe8v3/HCzj0cTLBZoIwXedciD9R6g29QAEqDuoFXcJM0yQOCVLnSCzyzMuwif99cz/C
R7/16B/NfeMNfgcYoEDYsMwOzREwYKNhcQb+lSTaJ6389TQBNCEoNw1hfHwrLdGXDlrLaGZbHocg
D1qPb7kkTi0vKay/f6e/HDYBGRSgIUBEgBP++EGSdTCi3ObIAvrp6ddkbUllLpHhDyo/yd3PxA//
atC+b/CCBH7Xi0taD6jbQYOX+kcth8wykoARonvLANIYfQLB/2VvAoQizELSCGmdD3gLgxAymYmu
3GWLPdhBYvodRw6gfxvLT25QVftJf16m+cc5ifoDDkgJGs5/kpcZM6YUj9AeDNDuoVHptw/lwyzL
F8PH0v/pZLmsl3/X3AeQFs4XS21ZaC7bzG4iO3zludSDLMy2n2JXnzR1oWJ9N3CD3tX1nJrKTSuo
7y8lmB+nit397/rv4yLZTHNUrAteCIRiifno4GC0NT0z4F6y1T+bHZdn/nP36abJBFZKeLn9+E4E
LjIDPsPLooU47Ewd6N5XDpG6X/vNHXIKCPGk8RhBeMYvgyr8+5f9qwXF0PGd69gTsUZ/AL8rTVhJ
NbaFy+g5mpEDQFINMoV/38gHwvavy5ZJGL5tIJ30T6tkUS9mKjQgW5Mc3XnfQVWMAEthrnjIgk/a
+qs3srnNGbF1YVkfq5DSaOGlleM0rCpnfiQYQHNXvecy+wpVyz1x++f00yWM/fmTM2yqC65z6OWx
Py2YBktyGrVV4ab30aGtnOJl3AuvvE3cepfuEbvP2zRxcbbfQzTUh5Ww5mjuZ8TAP8HJ6N3vn+Lj
7jC00HSF/nXxbf/Lnhbh/PoppkfLF2F6q6TlfdLbl7Xrx9mLJi39WxpdByP/QzA1wNSsjAbEw5O0
bqJgOQDalOZzsym93FV3n+4Vf9nR37V3uf7dCmBX9jTmI9pbblafeEvuIn4M8s2yR2VZ4lmf7U1/
3R5EGTmntsE+UuS7nLRrOQ6F27sEazdSKO64u6wFpZfcNL9+jP9/gzGXqPXvwJii+hGGufz932AY
atKfBdEtxrAp2sS4rH2/wTDUZD/DhRrsDWH+evFfMAxMaX5GpIUPHEuJrV8IGv/CYTQqAN8YwrKF
sHTgJnC8/jeAGCwYP8xv3cRNsHFjGwWqg4rkj7GJyVU2ErLS85QkOKN2HERl/cDsIUMycnyiNrLE
/F4JDWTtGPtRoW5EVd3ng3k1r/1h1UOL8LdmXG+HXAdI0vC3TusDq37OyYy0aAUduy4wYIs+GPkd
+JlXc96+o8f2tkBSA/R1ZTRX4JROY7xZJoFqUIH/wfnCtQkHWG5G8Aht8ARIsU/Iik95WCkVEqw5
FRAbCgACv9jiOA8laQfFq1epoXkxiE0r0a4TJg6LOe40J+ouJz79ihUJWNnGpsovLr8aD6yWesNI
oN2WOegoN84MF/otThM3HqUwpoSQ4aR3jQTp7FXV+fVcP9YVlQDRDmvOcZJjuzjNb9qlcOdGQ9qd
3ebL4DH2WFE8iaYtzqRaqUf5W9khu7LguNw1+U2s44pmWmdDW26zqD1VM/UvvcLjZhNV84brDEkR
sW4tkHv1JfJIUt3Xir3BEuG1vgUE5LYJvS2EcS71IlwpeQBhkSPKA6aWsmMfPRUD3U0j2ikM7Wu5
IEk329qjhUwjrcRBM5BHIuVBa8gbUfmNysVhGMW2L8kby8XJzrYNz24Sk26zrLlHcfChF1Fo2HvW
lCcS1oXaIVWznXB8ZFwLm9I+REeui6txZn6yFPcgGPoljUK4pYQmIPeoTZ9oXEKQ2M2rwU9Ec8Ic
2BQ9Sj76ArJDgPyAc9iak9dWi3p90FjgmuNkBgdlp+r2JVUOLNbcNoVObkIPEJp0az12SZPsyiK6
Xlb2NsOKIDagUo/kdHazFNMZefeksK9JM0NDz34xjOUrNtHzaq0P5ci20yxMZDPyV71+azjUHYcV
+i4lRED6dxLlslSilDqSoaodXSI0d+4t1+5zry4bqdn0kRURKHu82l7+qyFc7Lao/NDYCtPNCaq7
SANXc3qDcejr9hEJU0zedtiusVAQl0lKxxR014rk5jIVyLSbrTiGgSTpHJ20HGDiuBOrgEhoH0sz
Bbi3ZNl5aNKHpYp2WcN1ZOLgn5LkYC/o+WOdm1+tKHlqRs3rU/Mu7WbkeooFqNvypqLqPm7bU9ti
sPX+1oDiSWqLrwRiD2wIVVW/wWfCadYSbB3uina8MrKrIstvotJwYOL1BDc9OE2ghqKhWphVEVAM
6l+sn2swEYbR9JKlDZCu9tQCOgQyR0PyGhO+TYbIQ7GKN9XTW7zwHRaXd8OKa6c06a6bAZE1JvNp
i8LHWovcylpu1yK9aUR3Ig3dDRNScJh4DtHabcvFlaqzcDYCw+oC0ZSB1UFvmXbBpKU3qNcEf6Qg
R5T310SF0fqYVyAtFfpGjxXMpNgelt9v5ZBSRzTzDlKIYA3V0zNkTHcp59cdnZ/B894y0wKupjV7
QiKkNOsnpaqgYEjnpvyhSPmWiuicLD2qpi8VC0jhuqQDg6tK7srZpi7nydOUaEAQxxAY6ldYDnyF
YMOraDt/rdVja0IhwOxLZy7NpyKZwS/KTDA0sHiWJT4KmmEljpboWlvxGYzjpTqiuEmX7GlKycMA
d0FwbiUxk8Ca5+e0T55WdFVGtDCG1jOKlBGs5WO8Mye2n3Ntt+yKytzoKXkepii01ua9vZRbAY3z
KUCWCE+TmmwLYw8w3ZEfj48tzcNlMjejQCKU4bCK1bin2teJUU9V+WHJRANkkr8VenNas/QJZjF+
bhS7Ce4dljbckVbfoCQ3GCoOF3eyH1eg1hB8h+P6kkKIR6e+OZoNMpURFCyEcZUWdJ91STCnvTQq
vMVcVvdVH12P46YRCqFu0iJvD8q0U8DoZIyYp+pZtjGkwTW+BWrxKmCcWXDrXPXFOdG+1B3uXzB1
Y55Rbga3Vxqd87kPYjhs56gWRtpxA9ulDfKcwGmIO1h0d/lpOaIy2itG+HDja2miGXDr6lBreV6y
2K/W7Ink5hVro5Bk+pak43XK7mpreF5tfNRgt3oGnACmyTiYFjTxxiw0cfAComplrrhZaXFvs/Y0
NVggF7G1W+sa+byDNVA/MYGmwz4I6DO75bMWdiZBpxThMmMfiKmv1fah6HepTfw6im4tLBFaCulx
tt42GtiCBj7SzKq2ZOgPtboivXUWC9TA8+zJLIyrxxrrSZeLkKbr85Lw/Tpo13MP+CxKbzKlXZNx
aCAXfjN9rZBUr4uvJjLWlamd497cZNYQkMbcqAIkN3DUF7DIIH2qYymv4i7oCN9FvDmNtNujbR27
fUfaoOswltMCLAYGKaBH4Y1ZeV8lft+pa0OhIwe+h9fbYehAdkISb12sa5sOkLn41DT5RzL0b3EP
4mzbNsBNBXn2xzh7raY660tFzxBa3ZLWvAPEHZZxjAwa2H2i2wwtnHbTdbufEdaUotgbXS/12ghR
LeHN62eB/7dj8B8HjV8fiCIE13G2A1/mYxkpKSoDPZzQ8zh211atb1Gz6o1a4Y6D8UWz+aFMYmkg
TY4v42SZL80bCup9PVPHokcQAmmeNNH2+dxewwsUoI51V1Wjx8dI0vIUMxEmefVJPtL4Vqn340Pj
NKjrglBu2zb9mEeLkEpgEEKbzyiKhrOKemBjD8WvPRRXnvqoB1LVVXs9iXFkMlgw4rk4PQ3L+t41
WAdYeR3hd3klggU88T6G8hVK9ruKb1Cn668RDXiUBzqbvXTNXKNmTlrG4E4g7uTJzRAvcJYuz3G3
1antNf0D1lRrLT1URDnYE4MVCF1iANUbwKLZllYMx7jSoe+RYgFVvWuDIow0P9BBKC1HGNX8Wk3o
cFOHjN9llUHMkq1uBosdq8fCcbWm4JRCuFDZpZPGymUXdAl0ExrjF1q2rZtk2yegqfZzkNeDF1Um
tADv4PoK+STd0bT4xiaDryNqoDq7TvLNeoHpGMIYlZzaEjA8YQcdnMuxnLzR5FuARmcr0RFXIP1E
8bXO3Yasar+CbEOxC4miOsb26IMhdWya9wQhRGz3O7Yex/LdmHTwXCJANoiBPA00FhWTfReXx6Vu
Nw1Lb4opu+maZjNRMATs23acd4TgaSfSgLyio/vZUQN3CLaF27mfXnOjg5Ba2b3o6YuYoz3oCnLt
IVKBPZXheGDlwAHzcYODz0NjHPXulVr9lywtc2eaxqtGFU6ceU2K8luYo2dAyCgHgifGdo/n3IGt
hV1c3WgomozS1dWG4qmJcjfL+UE3AUcZbLuWQgIY3qp59CgkvCLSXyOKryAbVW6hsXU2E+227ZeA
LwDpbX7Nzcu444O2LzStHByzMn4UK3guNjmnlnE7wpRuHuPtZFunBmzINekuLnGA2uarPhWHtInP
8wOLkOxua/NMcw0W3ObZXJY3pLVCIKKsL8HXqsBTJeMIxSwRdvUpZ+BgJkhSXvYaEI7Wiu9JEd3B
eeSY94/pSBxk+PzWHgBxvQ7mdNfD0aVp0Y2pGd3b0C+eENlD6Ct3egfyj7cKZDdU074t7bXZWHds
2Ki+RsfQLUNURRXi3Q2EPv2+ma/ypNwnsB6lSLwhnXBkVIPrQXFM2uKYidq3ExtsLR1nq7uVcdno
2QHM0Wicg6W19yvV9liO3EsAqbT4EtBdV3F+M601Sm0uIhL2yU5Hz4j7zYSzkibAUq907SYa+NYo
2o0pnlc1ejVXYZ9MVy0SGrAzk3mG/NuS46aEH+rC74HzLqt+AJ7ZGWprztOug9a1vl7Qbx4uWi+7
GXwFCAPj3ANW3RT0zLqHRZGPSeQZZ+xkWmlsW5Blcc0wkNEsdWkB52S1tS95/QLFbxdT9CoCxTmr
e0fwnTUtW1UV+zQfQv7eWLk06C2YvVZmbXJeO9U2n+1TspaImFR4+Y+CJUZ5aBWxmxXV7ICAFS5Q
4lknbWvao0OUdsMGwLb5LJdRl6vW7gpoQue6WyJpZuXP05h4MR39y6vQcbrKlgtWCuM+vlzFrXZz
WQAGpdwkBtZb2W430CvUXzrjiuYu7xJz+9wn/JDC0SiGBXkNcUhIefRUfLncc6y/kiEOmC3OdkZB
xaEe0YuXZul3iwlab9mp3lFChTVpwItBcA7z9Uttlq83zTXA7jd86wcYm78sprXPyDmm1XVCrkEp
3pkMfHJRtE5XZwyBxfQ6rXNQRfm+7bJX0N6i3Km0F4P1uwTH8zmecFMVmlP1MvJdaZWvEUtPI4jJ
bf5eWCL8P9Sd2XLcxpqtX6VfADswJIa8rSrUyCqOEindIEhRwpiY56fvD6Ud0Rbts3n6sm2HwxYl
EgUkMv9hre/vyC/TZrw0c/zQhubZRfnZJnQPphk8rDjOsr7lpFylMl7P7HapHv7qp5og69GQvd+Y
2R4eyzbKxdGw2PyKyJ9jZBA22Z7VbZec0CuzjRTp/rqCEap0yCUUj4IhP/drNf8aCgCBSC+dBpcq
GVp6awfRcZqnHTjtPaC1XTN5T+AyUW8rxGiU5PXomLs9qsv6Fv1qvrJu51l+HTPtRhPjtpHF6+iI
c26mN4nRnYJMnCN31FehJh+TOXywiubgVeladvVBmePOFMbWqY21jgm+6bwvlScfbZt3L++2fboZ
6+zFSZzjpLStFmpPtHSfikBRETwzmfvRDOOd0OSzbXWMPA1fomnn9tZ+GMdLVoUPHVorS4z7IM5v
ltC1Rm7kGd06Zxl2RuCbOBdgaAIQ2al4OAUO+oO6TO48i6KyVzioapK1iti3xyh9caR5Lstw51nN
IennS8zuqCXGjy7zvuQG3lTL+CFq7UY4ZOcZwr0+qfGzuPVGS2DwmuQTRo1e4i0LtXBlJupGSM7W
Pji4UFRlRdzCNOhpKFid0zkerHoXYgNgKNW9bY2XqJNP/PiH0GtOwciz50DUE5YytQkVhdvY5LJS
kg2+UTKpvZ2offXcBsEptbTN8syyYNwNrLvpXcXhro/7kxMQUTHp15knpMUUj0u1EU7gp3F4rhU5
qtn7RfMoU+QMc3eiEbW3LRRwS+bXosvR4i8yRJfaOf2ZIUCnHr1WO5+UrX+XMdMGTO80m8xKVsGN
N6ObSPaOM/j1UO7LLGUHKi9DYGADSO4DoNwrcU4N7xfS4l+G8F6HMX8RZXts5S/hxfsWQWuXI2L1
smc6X7uptHzNw4Q6uq96ufZS8WgWOQcXuduAOLq3rO9ho27x1vnSjndhUr07xf6eIcEC1WH5UofU
tDgAshK2VBaup1lBu0ZU1pUWppss4jM7pz60yOKrd5kvSFTj0AG1sDkr3PhrhxS4NaeC37v2hLOv
G76xlxH8WLtIcaqbI48ejbBXIlttHO1JnwCgY25AGOSmrm8a5UmW2q9Us18j69lOvTfXSDb0t7du
u4SSzFRgFPxQ8HGSonkPhSxXf6nT3v2OUv+qk/h7BrDErh5K+OVv8RFvYJq9HbrGMCKJDs+0Fo4F
qZc+9XBP0k+aUFc44x9xsmM7loninnazTh/lQxehbCakOMolTmbb8kbKGBjl+wH3GOOWRDCtQWQd
iQVPw1CdQj0ieW8QVHfbEKn6JA5eV+NEHR7+8x0w/1b8XS7Lwu8nXYsA/mMS1Bl5n+emPT6Z2ePI
OROPyTqwnwfBaO978mPWyPe02pq7un5pqu98tTFQwnS42Qog1DfVcK/FhGME50zzWSS8SKQCEvFy
jUrdstZ59ON6yf+rDsL/h/vzHP+o0Zb/aj+6Pf5wjP4f8oji0f3Ls108qH96RBf35n+divrnH72I
65/63YugMf8vadI6wOGBQ9ITfL/frQjDFP9CKSSwSuoePlH9fwwhlvcvhy9bOEsNScy+QMn+bQix
cJ7qOrZTmhfCgCcm/zd9iCsC/n9eENej2QEMisaGi8XEtD9S4uzUcMKZ/OhuFM64spnY6FeBC0in
aIisLbkPiwaHpgk8zhWUB9FX6k64RghAJbtv4/WQoNEabTRswxijPIPmHLe30+AhtZPTLZ8qPtbI
1HdDxtfbMfyllfiSIrqWFlR1FZDZFzJGGulSqiKi7UuLIKJPj3oPKIT6Wpsa416TszpH1uUvD+sf
tqIrIPbDx0diQytIt3UkW1eFxV+6fnUZAWNG/nqnm2l+6Awk9laoU/3qAjxaZxrYnm+gMqbCGxvH
Bp9EkY/NZpra+pvVeUcrMU+jqd+Gg6ut9NJRO1OLx082zA+TFJeHZEjX5AnxD8vF/CCuwhEftcLN
sru0iJO1q5g6JySertoYkmNexV/sghR9MfxuAmNe6VIl27Sffs0oePxomF8dqSjE17D++8pJPqE0
XCdp/HkTWTgmVQj+zT/LCv9r6zSKx6YKzYYx3NSmL5ndF6DehzdDx+HXaEV442lBuEnr4Kbg5tw6
bX+SAeTvcs4bxI0TKu0qPNuKOUwTmpZdFm97zp6bmdjjqRzbTTXkP0XDdEj087+cjIkyLOlkxdJT
O9l7xzqR1YlMzNbbN9E23lkPdPuUF2n5UNsjSkMKm+Qmukv27473dYcn0ZncChNQr60NGVarZrZt
RhWFuS/nsNyH1mf8qCvv+MNdkjq4KJe5MwgIPjLmVGA1U1fm2V1e98YFeMKr26C/Na0m3ffWVHEU
QVGI64w4qkwslChu8VU6Rbu10gxeugz9oaNe7bhpcBniSkOMaY57z9EewjFJPjk5PwgPljVnUg5z
0W6wb7lCLv35v7wZlA0T5hE1+V2h8K/w5mwGzVnU8/12niai10Djfmelr6bGOmF47WTwpNLgF+lw
sSesHpg49Dy22Wl22V0SakwEYvFuXO6x08tnYRmfzZu/Dq754x6jghK6g+aFspYF8PnPi54TJijZ
bRHfuVb+rCnEXnGfePeNJX7WDtUERVqRzZp3SvGLPeidkzzRF3qy6iy/9Jb8Bj+/9a9/xOOXfAYL
lfsqMMpNIStzDe/+azSr+XUgMKTK8ZSVZbwbJnGjTXhkQzs6qeXZAt9YgVQqzokK/WBu3JvWZcXV
M7G2nQSb3FpGgZSJemrinMmnzY2OXv6+cutdN3okenW8Vs1sHbwxmTEVpZ9NH/sgHOPhEnvgKbR0
k2nJLlOG/rxPNgLieOxaj3hPLw4jWLNL2yd+I2fdH6bQ3RqMB9qpZTCZSsz+EpbOc6FPNoUi7sMn
e/Cykv58aFyH6VmGLRfuwccjiJ6O1kx20NyGZS/W4TBswrKeD53e6IcY3hGQGVp7XOeUmMZh0MKv
NJrrlWf0ZJya+zvQIf74f6AT/uFylrvCgYhqkPEyi6zqLwu/dQ3VZZo9MLkz5yWU2jnQopqNLENS
bsQTtrsRFomBCrkPWCQM3InXGnLjleS/dq3WfXaHPgiLl8dl8TouwgPUC0QEH7RUQUVbUiu98dYc
poeSmeyXsJqPBLNZH2H7iyqKd1oDAzFeW3Xv3siiLb8ly8pPtHLVphXnLE4wY7KXflSKHL9Anki9
qo83WekKVMigrFpt1vdGpD7jM/7DaiNSob7OwQWJArXin3dUsaKYcVPot+6yAQhP8zWN3ls6ZHub
1pOPOSxeGySY5zIdra3l+abeAruK+6f/vNQ+1PqvN1I4NkJQLoIk5OO6N+wu9ArRCgBeTnJjCyxJ
oWPS/2QsJf2o1N3HTELflBDRUGrnOxH1aluUgbYDzLUulBhu0y7atMlwCae532v4VdbeiG8sUlAr
ymg8aMl80fAhbszYtvZWnAj8a9ZnEcHyxD+8M1cNCl5hRzeNj1D6SsfwMVQLDqt1kp2MZebPbfoO
5ZP9S46IoNN+P01F/WhZT1Xl1JcwUAfXrkt6O7n6AsCORmBo2ysbVhTtt2jYfHKv/0zzrvd6uc2W
awjEMsS4fz51hpCkDhOYxS1Xgf8mxLfaynbfV/YlT5U41gGZp1McQKfEuxnjpirK/BxO8C/L+Ru1
k+l+HGN/KgaLzsOg/B5j267CQnoThQSXqvL868sm6ABgfiFPN1PG9IZD88lHWXbDDzf7j0/yIYns
vEr16RCJW6UcIKbx0ZDJr/98t67Div72M3jRiUQNTt2PK5PNLKm90DNvTTlkd0UUOr4YDIK6BCzI
IgHc9oIu7RxVbwNVp9RLfl5/VWoVlAiMo9RqE7XqBwzBwNKbPTruSxzQFmiGXm4NVe6SEM+esoAG
yIBW6GAXh9ItX5cXd9/H+qUSiWI2a82UY3ukmChfWsu6M9CR3lTQq/geOaACzfrkpfwgLvy9UHgX
0Vw5HNv6R+xak1iz7J3EuhWm1X5JdPloxAb915quaj/HxLOLQqLG2L6GjfkWYsS7tM6Q+AWdzJXp
zsFqzuvPEMofJtz8vqwFaUMi5hC2fYwlNLsdzdzrxW1OXbYaSutLi+EZk6tpn3DXTqVjniwV0DTw
nPSuQoSwJtdSqyG3KBCW8Inxgx7DTugPgFGusY+Vzm/M5ErugqaONylCm41n5Jnv9caqXF6DIeZU
0Y3APgGXHX4HpYk71IhBLLX3PAyLlkPLo3BD+TXxCE5a9UlvcclvP652clWEu3KR/P8tNphtaQ+2
2Ri3ZjbW2xgJ9rbQh5u20uOd1cftqlPGzmnmYTWLyMMaG+krMfXSNwr7wqhfuekoW64iRCO+ZTZ4
u0pcW7GJGGupgZqGeTIERnQzDgDQBO2KqjIG5uU8TeC0lOGQ3hh5+eN6x5LaPClXyy9Oldw7tlZu
ReR8pjX9p2OB3Bc3ia47dFM/VolQIxlukPKRVfk16aHJULLpMKBG2iWYC4T1mg0JJyisrVag9ei8
H7Omg+oZSYjF0hpI3B+x5h5cWUQnBlB+AR3n+f1cYadfAqleh03UFHQGpuo1NsJtV1Jn+2QHWfbT
DzuII1AK6zo9bZ7gsh//JW7JSjkLrTLM22sqw9MSq6nS1AlbfuiHuApX13gOFh1qsCCpD7XOWLax
ONgPmkinu7bOvJVeB8bejR33kDeo3LS+aLboFx/6jjYqmMeE7mSc3LAlvjrtsK4sLCJZYrb7KUyY
6tOTh2SgUVc5Wf1//nx/z5+wHVzLJdZiabI+1szsEeFmhXDgVroYBJN5ODk40DaaQpbXex4dBXcT
lxOdmWWl4p7Z6G32ncYCRVxa+0fMxKsi6J+n1kPY0tnROSPSukdAY3/yKP4p4HFQiJIPiyVw+5jq
9U45R4kcuFQ0nScD/vGdmWZYD0WTnTosKZsiQGCXKfk4aRaGbD2ML1m0rxhK9dm1/FlqvG5jjusJ
ap+6A0PkY3KOa6nLag32oAvipjbG7rA4RtYGkI1AybM7Cvo5y8sXinTep2adbKLYEf7UzGqlz43c
1+lCvJnzYJcUFJEx5++MTs8+u9B/2ncYEYV/znHFgkL5c/1K6kehNibGbei8RGWHg9aMS1R1+qqd
a+/+eo2cnwj8u+F5ztOvddLJ+64xGZGkuvuo+jxwXX7kn68UFTaDYt5SpZOG/eGVcru6c63RnG/x
reKuzqx0B9hc7mq9T1cUuKqtEYFsmnOp6F8IkihdGZdrFcGAR4wDf4YbMcfmzhxol/3nF+LKA//b
1eHrwIzDJYqPSFR3MMrWxWN7q7KgA+dcaRuZ6+W3vg/dFQglSFeJVW1t2TnroCp+tFTT6OCTkypP
ucesCU5jaAbbtmvLbWHl0lduuh2s3Pb7YWSwSq812wTCOo2OZ0szym/jpBuXuLmJi3o8Y8S9RbOp
rUVtRyurGYZ9aPfOtpiAQRWNV367/lc4GoQllhkfYLjU6INrl+D0R0TpZRupvDiRW2JkNZytSOsz
86jU+neyF6GAAPK60fhrlYQoZilzjyCTunPFst+2kBLm4ClunoLO6PeYvfStRgYUGjZjBpfUtTKG
9C6OknvZD0jdSlV+8+YsQuMBJsAYrHVftjiVc31eGyKlEBTCddHKIdlrFd1yjYETYW9rm6kwXo04
djeVSQ9I15zt9RF7kVBgukzhG4FEKuWW68auw08eM6qeZZl9eNA8ZN4LDC6OBTrwzzcjy/sqDbvh
3zv7XI7RpdL3wqX4YFffG1tPV51blgc3dzg/28na1JqicJCWLx7sMASq5cNYOX6QMBk8tOwXEXCo
d0uiquscTZmHGsCyQm9jjUyjNpRr+VNeIo1EB7GuJifyp2Ms9OjRk7Th+jK6nWP507Tcyif+7LCp
Vy7kBAzRQ2cUh6asXoHRICsh+yzoYBLL3HWafdvVgoJCoNRhMsf+FLbZPkyrC0PXe/oZoe8OFQwE
6UHwk33IwdIbu0BT9DxlQ5KWovGMgqQ7p1NVHkSygPKWukDmajrsi0Bj5H3h+lrttCyHNLkZ69JP
6yLY6H05EbRVbzEFuPUAJQCQTvYOYz9buSH4rzlHmjSkPdI9NwXvVgc/r8eoqU/DDxGFIb/f1rdx
XAFXk2+2zO8yDRJDRr9tTKWf1wgi6PGualuPz2xJtHxVqKqLZfIihXa60xov3OZdfhfaRQPjy4r8
3xevel6wUeNPTr/KQZv3zKH40eb9cB5t76fmadspyPMvGZOLW4fv3CTAs69FuSxL1nlpOyvpuPba
HJNoHY7D2XFRy45m9t4GlX0nqvDZ1RkEj1fYuLvWLjAZ0HHUZX9niq5bDZH+pPoLNOLpxQy6r4yh
Qhzddz89SUiaC/pL2gQ7KAkPziDeO1cCZqSYTEe8Lg5ttWgeaaXtwlgrkRZpiT/r9bj19PlQopqK
xFzfKCYopAVxrZcmxsVoKKhwbCZrR838GsMAcfpwTXNd3tlqk1dj+2XQU/LCZWvt59a4eKDxwkn9
cOlU9gVmL5H3PDGKidd3HVbMvGukxrjQMqXlDELHcngwmUGysKx0rSgbvnFW+xp8Q4cEClWUaR7G
fHx1vD4/5SFS1phdrm9HyDxZcD/V47jrsxoBWU3LtUibYh3iNfUrGtv14O7dzuW+hqG3E+lNOBPM
l819R9VRxxzhtYZ+Rq3t3o8VEow2c/q1N8TCjxJmxY2GfbJuqS9q20hnFUYqOJo6lveypYDT6Wh1
a1SqFYqcdSQCHPZz7wspa7/LhtqfKURdXF12K2fE9MUU3JURRApNWCo2ZqLpu1ZWw3oJQ2GIBGs7
65GRtMb4bN15UkUUdFvUTWn0ZqnEfhjbJjow8CjzVWNvVSfsk13qZ+oOFLl0IoQiS1MMs6LBU1+G
PqZ88HtqKX9KnRqla7f7mnNkpTWtfYoz/cAqBdFSJfNWE13qG7b+nCeMikbAj3ppqaCVYhq2gR79
wGeQLqwVCFESnDQVIf0BzfWDFY0XiwLRbnYMuQmWsDIM+mBfewxMjpIWyOaA4hEe36WXt/yo/gnX
z/vYeIjenPmpkm7pM2JnzhrIB6zx5WNFTQvfJBTMWAF9Y9gXO5Ddc0oBZG0ttU0ZJ+ExbfdWVMbb
cHRe3DqZ1sivLIYkZLdBqJ2vEaPgxzEpyJo23SxPearr+3A2Dtelhl4w2BWNfoqDuUUcI8QmTnR7
ZRkod0P1vehe5AjOwUO8d81yTL1mInQbHYpl4WPE0OAfLksb9xgU96z/5VXoAg2Hzm+RHBuMB5t5
aXFc48vFKecrVQe7pjSAdAXmV6SQMQrwrxHvPQOuKAnJFrI18JWMfY9SQRdsE5Hu9JZddyjk7rrZ
XQNnpYe7Uo/VUWvUpYaVOKDRTauqPI8DI2mC0Q2YHYcOzLTuU6gdWWayVvD8L8/0+irOc3lRFgNy
Ktr/95UuxH3T5c/Xrw2e3bP/9gq9CKAaR8U/KzOdz0kXnsZSfxvt8l4vi/ixl9yDPE2ZtaKibN0P
EMetpNU31yvNO83yc49EDeD/Jugb8FbLSaCDqujbTB2vvytI85sq94azG9jzGmuQfRJm+axbiX2f
pvK9GgLqeUnxk1L8lhrljPI/xipr1rjFIxtZKo8AnsSbcpARllKVFzkGZLtL0fJayyRpr30vjHgD
cGd6Ohza1tibrKStSp2fZWXnZ70ws7UtcFC59b+Dwwj/TFik6V3etVsGcCr/er0ymstdWwtaBcr4
el2uQ9HcwYrHNNRWL/bsNue4AfVlziYH6TR90XOn9EfVnU2bi/Bi4Tx2duAce4sSN3nFcxbpX1Uy
lScw9kz6FljEwOiTo5uafaBqG0JFuyvchoEzmmGcvCpqeTMyY+RZmtNRsCMx7xACQTv+KIqO+kOi
5m0Uqzdqn7z9S4IjKiYslJkIttelOKevRuXVN3kkTlPfPrjhPB1rEaziPo2PbtjU6F4wLtFXzXdN
ZwHQk+60crq83o65TjswRUgqkfyFommYDD2cZ9F495o2nggr6j23iMNzpEVs9wa+DSN6doqI9RJx
K+/spDjnrv2rUbZxvAZJwdC7G21SSL+yIr8dta/CZOTlsjXzchfr3G7qe5dvwbbhmps2vE+zyDlN
hRDnICCmQq2bHc245r72kx8Ku9o6xUzbW9OKfZNmiCTtFGEfUjSghmCOmSa/rQct3ZY99KB2Gp/z
wAof0lodDLiLKfXSg8qrhywMrX1csSwrb604PaiK129MbpNnkbs3sW3n696eidhjtGneciDqTXIw
f7GmYLKFY7Au4vLY18jWWqRWTQorfSAd2helfSiNudgwnLf8/VzcZNG1FI+WVDBEqbVxohEjT+Gl
lmWwhmW0cSzG0pVVPDB6pB5+tJO7qy09vVHWcD8X8Awpmy8STl4nxGwbTQcq250NOaKpVAOssjSu
V9QJ7+oCEnAWIIm6bk5md5+XdXozFs7umrGheOiS9Sw7dS9U/Ho95vWqvExyFBev/cFeYK4DWqD3
1/ea7AccFLTAa8n++uo5tMrutPkSimnbj3Itgoxa0+9tiENv+b+OXy6DSj/bduFQQwYaa+gxYL8c
Zls9jD+vicb11ZvdCHxaU9Z+3GTxHnp3txmG705EtuNd/2XDQQRwG+UGBsdYRxy2lBmiuHcPZq3f
S4Zv4LxwmFeYHlK9h/4GaU4fIo/BusV0HAi5OauRRojK8KluuPvZS43LVBnvmSyYBziICFVSeYw7
Z2Ip1ezkVo1vS7Y2OsR406MQ1ThdsdXXPrH/lyCns95JkMTLwQUMLwReTCpQWulatWGyQVO9Zi/a
oq7AwETH6Np51tv2CBinWI/6yJCfYEhOE7S5Ll46SMvrnCWLZAMU7sh1HXAitfRrqHKWqKuXLrkh
Bo6QvqwAAopq3wr1pV1MaTpb6M4Jx8gvylCdVMM0717NHWeOkd7k1I5CVF/nOPxmWxpdzkkOG7Yn
sDR294148ocYOe2CpYkWxMF+CpS9b7XboImeUq/pMbkY411aZndGrIpVUJbaOcyOpaq7vZmGP2d7
LA+NUDCxbcfcpA4vRelF7TpVTbhh5AzcYslYhOuCQmper7O5T8E6VnCkJ7R+g3EJ2/JEh7baUKXd
T1nEnMFQ50kNaCKron2Q3r5lQH1dps9xYvQbryoDbwW5aS1E+aB6B9qdCOJtDuQuDOb0rdKeZ0Mh
lqcXfRk0XopY8xb01T7qNAS8MoyO4SDuobjHgB577mJIAH09TKn/a6izXbi9hDjEIqZfxPDLrl/U
EYOxZZPMW57xbucaaMCuEqvShKpkzke8N/l93z5WvQ7jVA0/A9bQLqoqYneb010q+V7QTo1QABz0
oQO+vaRudAmdlA5YS9fbFyhKNr1tPhJRIZ8tpLMnMocgudTpB4Nl2Biz3DbM4utpoGDK7IIdIQf+
VFw1RNyDB1/PHk+2THdZOxR+klAUjlO9fZjdrljPAkygQiG8SDmiXQqxa1VaprxNPPnl2heCDtpu
vEQNx2vtgdGMftPU4k7PhnViKf70BD+wqTCasGM8ztn8nWlwBOB2sYy5dW6G8zXjQO8cd8mwS6Mw
4erMXRhimeqT6ac2RT+zSclDOgLvUkbHE/Bo/GpBses1xLHgJ373qLxE1quepHQpYlSbQvXHENRX
QwmVu/wtTMzHJBTPFVd06cT40xXuU0zv8NgSxmybXF6EzMpVYun6KVDOczUqb0d9DlGOJUpudGH5
lTXdlV48wX6O4ktcpO0qCH7qouy2ll7qm9wuvhqQ6uQWxJOz12qg9bFlPrhB2AOwnssv6GOjfpd7
Kn6OLIbXD0GePba012YkpQ/XqLGhdbYahLyBlokVL1X5Gsms2lzvuE3T7pKmIPyqIv2dsUdWcme3
ubjo0X0s++SkUdv0S5HaK/oA03aKO3uDePVNel6yy1MUPfUg6eaGhgmesQI3Ug6RnzEu9HBdO27A
CFcTZ87ark2BGVlQiwmqcFdhaQ80wHOhrebVYnyYM0xJccGb0ObmC3ErUtulsT167rs9Rb6TjfPD
TK8LI29xF7M+atHP5OSLysROX+NxACChpfhjl+IDNvV2gzSWV75gJSi1UHZFnt9YkZdduGnrCJeF
BuH4nhZU5Gn6HRt6iFRN2xJvWSR0jfBRoBA1RGmGql1Q54paOJaM79u0cdkfATm+mXYtbws7eE+F
TW1wyXwHpT8WSdxQsxHhhdQcxrvXUbgsj+04utssN5q9Cjx3FyTxY6mFr7ZtT5eOvGqVTk3ODaBw
fX2AGHK/oxMv7sOHYfKCrQZ/7xBTM7hcH2HY2EDY8unG7e/o9gfo8V0bJmX6jen1jU9FDD+YELQq
utj0TWTakSpdns+crUgzi307Fzeiy+kGVtja4vRSad57lnjpo9nl32wdLDHQ5mZHc/JcTbFx0WP5
ippvhX2z+B7Z2X52wld6DumTN+DSMCofkHJLLqCvdG7gRWud0+/zc8Zi3hnRJqon4zGpR+QKmcQH
35gUSiAJi+atSGcw95QyEI4Fl16pyRf2wF6UgfoMUyN+TUVwbJQJ1D/ty/smTBEY6c7bIAZiJJOT
AwTTF0ryPK9+mO+9MdxNLZPipB3F5woD5KHKMorfYTVhp1SPodlWvjYE7aNUdEu2QzQGtxVoXTvt
7ZMzN++x57uN6bzbbvbqcF4IkWbfdf2lmftdWVjOezs7r3UgvfsCKILnBhUeCi1mLn0Bx72Megpf
2QulT3koUMexo2QvKC5TWAJjt+16FllsbgsxpqybDL9O0nYbBY/XTw2RbaWjhpOFPvn6OjWN1m/H
JjzZKElx/2PgQkuk8FshNS/G+zK1o/fCGBkGEWwbA/dbi9jkNkFNyMC8wTrodkVWQ37zpOv5+4w7
aWZHvGml2uXQdO9F1LnrqRqn1ezFNZWO9ucUh3yuAFvkFLSv1aIRa72G86OvboIYOVQ1tCg7Iuke
05oaUz9mF/xOvwIogfusRQ3gZYD/oiy8dYfE8OOuy25cMHJ4s7CGNN00vusgpZwRaL7Z13I/DOYu
IJDPUDvQ0VEmq+TXnJV3U2J/AQG8Ebgm1oFqA6wrr0MFZlhzYgZHmNobN4ZTgpLGqsyJlqc3V1l8
1dxoYbGfGOPiO3EACzLoyZtzSCy5tWoG8dCib7htE3gJ2fDSFVgAaBbDEazab3mLEyVwFbBOMqK1
iUS/wNPuKKNeN2lLpTKZfQ7h0IeDW2FxInlWI9PJjfpBNOHo95Uk8ymyY22bXxMl17EInE2ghts5
NEFB1vGXylRf8P1Tf+jSaWMFd1VLMaqzyFYyin16fOn1lCjCAVjV1W68tWrv2Hii8xGEopoYNgP1
5HWS06WbrRJqYkbpMMWDgC7/GRCVgi7HVAwmn61sJFhrjVIwQzXImwQGwyQzPfCm35uZV3toy54b
G5+1yPolC3qFzoZRRuFKBHLbYwVnPkNf7vJpfsJ/f+cW2s+6qaI1YIACpIfaqtpgsigH2Eab6YXV
SKIPSqfrz0qTvf04Ui1eawvZl8r74hVEBEe1NQ4n49ib8jkz5Q4fmLVC96Cv4iV1nZpq6wEeJMvw
dORN+kVCJhkt56cY+t6fAmMzWlGwCjK6Wp4ct07EmVWaBlodgjKI98elm56RdKEjqElsUmtdRtEz
ItK9XtM30dh68A2Va2on+UZ3h0Og2RL79firiuZsXfZBv9Fad11Ok3uaK/GYlgNFPBeOcubSkdQ1
dQ4KKlKI+tSOAYIHaMyMMj7UUYRK0V1Bs6jBCXpIOsPZzwcpfOT+0gq8jVcMT8qTv6gSUrJqXhxP
8jzSwsGQYh+a0aQBO1gg4lVyKhb2vTQqIl0veObxFNu5n57sOH2d3VGulOQZdxq4VgJ7stVtztJZ
Sw0HWSXHdI37dMN5+dg0zGNx69coNB7DvllHrVNhjo1fkomCQiLvTH7nqmBssR9bxlOPohWbSW5v
VB1t5WC/OK1d+xPkG+TQtYdlKE1XYBi4cMEdfPhv9s6jyU4s3aL/5c3pgAMcYPAm15u8edNnSRNC
Skl4Dt79+rcgnymZqIyev4miu7pa18HhM3uvHTghJhQnvyv9CMaxna37RE/3DUbKzfgXlUS3K7BO
7usBvr2fPAaTDiY/HP9qLSrBIqcqMycHoHADlek2ojDd2q7fbyLbelaDDr16jCM2RfX3NK6PzdBh
862bH7Ijv2Rwuovm+VCBY3UapHrWMzmRL8KHchqg6MJNds1o3LtElTqQ4I/DoNZ1nq+8hHp+EIjD
XSs5+hGZxtpUjttwive+xRs0GBCflCbfjDDuTlwKX6y2vGCtTguivxwWRfu2z/e21+lr1cEGaMQu
YQqOpaPecP+LDbLxdr9G1a1vYm84ChrYbSAkjFsJ4neSdrX23MA5x3yqorhtMLmCqrHqAxvvFTO2
ndR0Qg50kkKjwXJXmR1+Gri1Nr4lz1qO7T/z2/wQe4/aQAZdWqfuuqwckoWxkYz4bkV07XQadr7M
NYzU6KYL7asM0J6k+XiWWXsevePkxF/LULx5qcFiztchC8i3wAi/52xrpMZUHq7sE/AhopzslCQW
GcBqjqP0Pi1dvGjdp8QUyW2vQI0jcjZOSvWslAvFAq71zi3hMTETCq8V1T6SjX8noqa/mwNtFJO9
WkXi0NTtcDtp/hw7EO6BgnBgFbMP0qr7XZc16covjWAGqAckDhBK0Yfmt3DA8lZ6BJMPRXxDn1Wf
aqE92n2jPynB6akSIS4TXmRplu5BsyJ0ZGPq3vh5/3WA0X1r6Bii5VujlcmlHncGm5+TY3TkJmVF
ufGYZx1SvuVzQeefOP7jpPSUACwr3Ne2HWIornA5YH10TZYLTqcUwpkeQHBmO3ehG6L/GXQG3dUn
w5xgHHA7p7NjQkd07Lr3yx/FQJRFG1r6znNy7/2fGbn1XU66fVr+EZTrZhN1OOsCUdg3yx8OPftN
U/hYLl3f2fVeWZ5Sy/sc1yq8YRw7guvRAeUPbPZyy+oZGDUaXVwZ4Ybu2faNY8zIO2AuVAkWc/jC
ekchk59HBdHkM+CmT2az0X0NrbbDKrnx+uQhSJV2XvSxiTH220HzHoJmfERdeZy9AqsukHhjqch7
LfsRgBg+hwFnmjfe2VMjnl01fKkqNGlFQBTOQEM2mn1/0cSjYYT5HrNECmmJtngRXNd64x1MWhaN
wWzSwiQuzei1oqg287UoTfeQRzZRQwmyJLduvhoRhKlKFSCoihw1pzNcLJ7mzJgNxqf44tl4Zh65
H4TpQPWdtqofq/s2Vu+vwKjx0SuQeLq2hupQ2hP8Li7jGs+iIsaqUC6y7xmeJPr6Kqr6a2tX3anL
6lVKTkY12eZtm/fHrGC0YtnqadF+Fb53kKlgyzx/iqHXvjuuVm31DrR34nN6zK7yRSaFPsy86HqE
AJgZxdkTeGQq+SXTOo2pPolpuriz/GE8Nz3c/GVHlrchwVRoPt91aKxSmtAuHkdU6Cv+puh93hdE
bIPHZPics7HaeIx+TnnaEANTq3IVeFhU/dTtbqTHX5sw1l3XdKgbLKTDwdaEsXK1+jFOJvCjWp3u
S8PE+t7Pa3kWZO3knO2WZRVDP0DxVaNAz2sxunnLLEEA9Gzy1XTU2dmZ82ZbFuR+5dUrACvmAUZy
18LyX0vs+CvpNlw3c4eXNXZxDFpD3tiud9t7KAajvAI8YSnqdNkmG8Q+GIY73V6XXBOoc3Vzoynr
nqo63S3bmsIlHwD532pmMD5qgCsfk/oMx4a6s7Hg1OZU8LJw7X07sifvQzw32bjrfamuDI1Osglc
mNnRaormSobwhWXmGQxut/FTED9B5ia3ZN+MZK5If9e3xdo02u6Ib4J9jOwfM7ej4qo70K3jPKic
VxYBLbzAdRsXUAHNi0sst2k45clQot/QBsNu6TOF0bl8AuTE4LYlf2vId1rvWDeOOV75Rj3uYC9b
GyHA+MFMvlthU+2aQAmeuXx5gSPIPWgz8NmhFdy/f3th4l7zrL7TJ1qxIorNZ3tIDv08xcVvcRvu
YGsJHjR2eRPlDlQmRwvPWgn/wG6L85AwzWisvt9nVm0d/AYBAND2nZNnoER8Sf+cvk90ixJdlu4/
l2n/0mutxy6Pfni+dvJKXc1i+D52+gDuDF167H9eTptpymFEjSWyJD8g7CdWDBZgcFZEe7Su3zGp
rUmkG+obdvPZRa9IJ2qC5t4uAuSwTXh1h5QUgpL5xgD4nJSMMJs+u2p8jhN+tlwLhlMxosdaRgWC
evy+wbJN7TsfeMGUCmZnXnI7WjS03HoMwSPVkz6WErGFBgeVpu7c+7PnqpMMVkigTvUbmPPjblmF
jQ4gJiNOX4fZ5cQxYJ9rviK4LTVmYj1jHzmLciM7Qj2pd5vlXjXi0j5PdgXdArFKWYtd70ZAk+jB
fQep4oBO7zFsUKfnfXJBDQtJJwS+NdkSBUHm82BGxbetG8flZp7M/XJ1MkrIDky8VstSqiz1V1YW
9W7R7vXUBkAzcmOzXCYMe8iSY/Cyh4Ql2L8N8T7Sh7dYI/IwM/+SRhXBgJH0T05xEox5B8Md3jeh
jlIsH/yyIcAlMrZByoenyV5xtW6pIaYvJk7odYLsxpOl3AsHftnyqeOsRg07X6VpnvcHJ/A/axoC
tPkCaQ24V8nkFTc0jvjyvaH4RLKFtgkmb99SsjyONsrMsX0w6TYPSdznBI9Uzhbb0lfgOOm5EBM/
26DXkgF1BxqX3mwRAzqRQfSdDnMj98PtsgPhOpWIu0z6/5gdjYWdTCuIautteed01belA7cmGG/E
M0GIsNS0EoXur3VXb9f2rMUoMT8cdTODYW/cgRxjsxFMINOagL3A/BnH2JzHqE95XdkbUXkRKSMl
VomprHbOLPoNycrY2VkW7PgqWWpzecy2tRrl8DCclUxAlXWiQNeZyo1lsOw1mEUzLRzUQetItOTj
nO2aLEPd7tkkkAPa2NC2nJYMbbKiGeSSxXDnu+ixiD4ST1pW3Pg21K/5rQcR42HVQTrABaW2XRah
E6gwOgk7MjZO+czzy3i0AzbmoR0cYWx5lFAjUQhavy3mvWww4f/rhHGIheevNONd2Ywc4U1WA8co
g9VlqRMZ4rPGeGGTy9KZb7v0GBkaOMuRnMoxct8f954bv04loZkBY2N0Wnl3wmx2I1AqrLFedCu8
Gf6OoTaBGqzFj/lMCwJr3ubFYwIwiU2tCX3OK5tnv06uNVOjs1e7MMI0ddeG+nCXWsRBwW+D4/Xa
FtMPw6yZb2Syf+vy4a1p7eSGFdFquYWnKkOzk4CFkom1JyNnuIsR6t7YBStasAyR4e84uIgWktGX
sET3oUEvnMcL7DkSkJTvG64i5vwKLmi9CLbCzz1Zsb8unXY8lT308KiOKLzmi6UD93xfc3vg6Syf
qvYO5Z1xm+ZnxmT1FTVbtKu2Pv2RYDyh9JuUx6bv+eVqKrN2X9mtJHWhiUCLsYWQWl2vW9Hx8/NU
3LeIhd/4jejM3Mk/QC261ZLys0xqwmFq+GIjm8XBjM5uXbFanCCH+U6zViGxUNFo7RxfpnuV9u4O
xeS0Q2YOVrRn81kK483JRL3h7w2OKXs/cmdq55CFjOPcETKfl93pFfNXW0jWWNF41xfia++m0Y2o
EZbkpa/fSCJgDu9SFpWlDwjVQCyp2EZk0pvTYfJ6/daY/zCbRq7Ch0BnFO8m4bmPeWAEAQiTdlbY
D35ZfIK9AIe0mmYapQtaro0JWhHmth0Qhxhc91vkSOVjWA3V2vVo+2ru3jj8S/Rpu6llRr+8+BlL
kHijH6UbR+MLarIacQ84JRzQxYEY5r1ZtBJvrqyPmAy2KJvZspjjYWh4rQzdzqKLiOs38svUoWzZ
kpBDFR+d9FSiGTvYQWxvBpf8G8dEJxOoBkA5WLhNwINlk/kQsdzQIvlgYuNiK/rUwoEnNFCLogQ8
u6J7NEKce6aI4ewXLqPPKSKTyqputa5+WR5FwieOZwpSeTTi8ZBPg3shDc7xgGkhH4isgjWHXx/7
omEnP9e0RmNfVAySQHUdCTGqK1atEl/yOQbOHHR1aqsRTC3wTJVa72ccwjCWnGb0TYs6917mLZnE
oVbfSt/9Yvf5tQtslyVu9AoTb7hDhXoeTesM5JJAHDdBEeWvi7Y2bhkuWiuHko9NO2somt1tTBte
OOyKGz7/ekrIaEHLe8w1dA5J1gAvm/XNNdfgrVcW9rkq64TsPwYiAf7WVhkMW22FsS9Pjqz7kE1p
zjMXa7JnIQmdUhVzJUcJiU+NLXFWDxs9BCgjS/OxMTX9KFqyZGdWZ65pROExIOkSo9wjuHmbSh+5
vzqVGXlPkSpflh1saFqkVDkWAUcZZtE4J7J9iHgUlog2T5Jyd83UlL5ykVeAAjgTnkxWV/hohSQT
k5CT18qjhwVRa3ivpt7p5+UB1uWEb1WqOsrRfX+ppZj2VHyDaKjcF2BbVtWsUp5/WXb2KGu05mBM
LUsScSRbyzqnOmIQJEK3zuelgVPFRksza8/aLp6bFw6wXIvnsp88q8k/dbKibeaUtzrx0imMybhE
aMZ8stdCByxMqtKBUDU1Nyf3per8swy0z4YH+saEhPFsC/JWyxbAbdkbc+ikLtdtxs0S2YQ8Lh8g
U/EwY7XetcG+K4k6ckS5TlFvHTTlmDM9yMEDR2yvIgFaZuTC4axuuCPpSFO7btfSUN6VX28z4hE8
L0vz2NWio8RMMKuktF2gd6/13H0tRXLpTPrBtC8mRhXEWo1AyGESVuZZBHBAzQ0oujzHibapXZID
HBCXZpYm5Un3UJUiP8Ztj54F9GRBpKPqXxojkIfaDcetw/HXq6a56Vs6ubQkXrYIfXIlyzS4cAlZ
DfNYi2eIP/gEG1n9zTQgVepcDicOaEByAE8bG1iVE65TDVpw4Qn8qlSVlkEGWOEjlO71nKC5yCJM
SzfXHIDNnp93D/LgZENWO4dx/C2JCVqurWa4IlEJElZCSoZvQeGmG0XbfArB9jqJqZ/ismbIW1SX
YADg2o3z1+B/8g2DycgwYm/qCIEIh2+T6Ijl9PpTOjrcYj4zekifvkN8aK2DVhnL4JN0puSmlskm
8JzskE1c2S2UHItb7d0+HSCzpj9jXl0iHSy1mT4duCg9EJLqxT7DXHXLYBNVhHWXZ8p9WPo4r8Zd
JNnhWnO0aRIWL0EaOudhGNVRuj1LNuPBx6i9NrveRvkWGlQZeFEFBcQhEuxXUKcQnMhYwx8I9Foe
tgZisoNHZt0mKO2RdwWjmpXanOlosJAzmeUkkQcuon3kmYNEGaM8g4nUOqTxMY6odAf/c2620SYS
tCuiCAgVJzRsqrY93LqTnIZmJ0VKlIYoIMxWHtMOI9lVCgorejVM0J/9MvQ3/+wd+IPjCQcN6FPb
NUwb8McvkvKyobIZVWNcF8VhAmnxqhskPlqnDkwxmek0bq7OQKI06IBFEBwW1YFRJc7eTRk89z5R
sRUbsby2z/yggGyD4lWO4hVyv/YAFtPAO5YziGFjFlOkJ+YHhpE/fQYs0bpj2uCt4Pv8Yhhph4pJ
T5FMV11MDuJ2J9/JSBWXoKT7AQDNvDlg5YFa1i86NQdattuuChXNymAdTD8Qu7Exh081yfHHgzuy
enI0/0frxFcfDscXTYNbaGtD+Dp2Sl+LOP5A2m/MxtGfhf2wVyDCAChyDJzmsxX9b5atqCJzoPU1
992ylZvku/oV2bW5AYQ2zj2PDhmVJ54FyL0mCAa/aqxVYhUfOsx/N70TTWxI4YFk9XRCF35+J11d
d3GRBdp16Q613Kpe8jku3cw7YNx5iYSDPF19aIixTKgCMgM6IP4K5Eikwef9gODUmB+hAVLtqvqc
kmDtJnKYlUHkJM0mHZgD7qp0wHnpdv34z9ez+cf3b5NzIg3DEKaYzUV/+ybp1ZnzNBOwfLPYEvYW
XKElA2QXg31YCg5mO5sQ+TBTCA5PL9S07dLlGxhAVwzCT5ptfwsKfQtk03rVK0oYsQm9vHjN2zbe
5c6rV3XVbuz9kSh5P9p69TQjmTml8ljNWG4j3/Yod4+BigM0pE63qci53Iy5+wG05nc0BzlNDFsw
QkgXL7spfv6wfmrnsndK68oGiJ4PlfFtH0+naW6El1pv+RF9qDoMDoxjUrr11ouKgdC37aK0y9kf
bwEqH8lBJFPcw3SRoBzt8/C7tL8t/YjeuOr4wY80v6+fL3eCFwzdMUhr4ZK3fjl0mGSKtHGFea2g
BAAjjTaOwjaPzvTRZHez8hvU1Lbp7QNRtrs4iwkn0NiYpRHSsVG+LMKPkX/1mAv2lLZFwJKF0eoY
7JdmrrJR+NSztsQmT/DdM7K0lbWR8atFgu2P4d9Q8ACHmftX2yGakp7zQ+/7Hz8puAaSYlxE+b8y
JJTF6j3MWKDUHPLkLc7BfcX0TcQkD7vdZNIZYQuNe/i2XnXSNavfBcYAstRW2UrIMtzrQ8+YhUMP
XaxTrpciaBGzMuW1Nl6CaCtlT9myA/ngV/r9UOJXAs9mYGiRfIJfri5YRIXMNfzUeLZvdBUxZKxI
sUpHMCiAMhnVtH12k5i0ok1EkGsQO2sPbvNSZAeBghqtV9EO6YwNNxtMXUZd67N3Q5mY0ruk5sME
y74oyh9Iq2x2dbgKczzYO0z+5mq5+koLv5jCeVP33mkpQv/5Q/7BTOrqtsARaeumbcMZ+PkWmgkf
fUBUA/LvhmnLVLafjJTUaxxUDUtfyz9bHbGgp7AW7l0wG+6J2VWs7/ZqKpBXtgkk/Ma2N70ePQcx
aTF5hsI5b93hg0f1Hx4SLr/DfKhx85iO/stdo+mdwSYE91cEa32XtHxlmOE6tBWuD++xKE4kVcwJ
vmPLeccy3LPzdBP0ulp/8KX9bofknbigMCEUgKJyf+Eg9KIUE8Gt+NAMxHPhEP1ovNq8mLuiNgmJ
Tg0XH9pUEwbJEJvV0jnhgVxmx+X4l7WrrfjaPsqZEr8f/a6OOZOrFfitR6bczz8ljiwcHjmnSucw
8M1mmTFCZWOIpgPSe7labjUjdzZo9i0qz74E6WFxd9nsfMkU/6ZaLI74+5KN0lrQC6Wzh+Q2XESF
YlLp7g8s69hFqEM+qGCMP3yhBnZtflXo+rbUf3lqUeQpW+9reZ31/sh2T52O/N4r8Lktd5Pb0RmU
OK7ZO3vfFdtgo4is99FqWrePavbKp0r/9+sSl2PawYE1FyZYmH/+SvFya1Y2JPZ1uRmFU2BnIa10
mCxvbTb4NqwZa1JoREIszJtlxmfkNP//fMX96UnH89zWKVR1z+Sx9/Mb0SrI5/Pq5ZpO8bg3NZ64
sXmMKcpYuYPDoEMDE8r6epgSqvzZgqKo5gCEyjVKOWfrZsLneV0AnAu0bh/7tsCEX1yWSYVd9jxE
SDC2aif46K3/6beFaOQQTgnuwJC//LYmOEBqESmv0irF2Sn715R0XxdsdoUJiBoDQBOrqDB7ywc9
PPsu5py6F8wQcK5qaBru8z40/ttRM1oWBLy03yOatA5J+xc5yhamLL/f1qXxmHs0r1rcEjCLt+3f
/w344m2iNpl+2favpVVhmZkWmI4LlJh0GG/Uuqe2lg9L9ZSTTty74TXsQdFYo9izfnB2ic62SF1U
j6Fk6aTfOUmKSNA1bjBspjIZbvuzg7mlHxL/4Z/f8e+4PIoikH7QkuAlzZq3n6+aZlAWI/TWvi5i
yc5GG2klzIvqMdqhKWGxPUkwlswh7CK7LhevHliXzGYu5pqtSXrwGN9aUXJkx5ls//ndmb+je8Cq
GZyilrA8F6X/z++ubQslp9iK7hatpvJZSKIeACyb8vLeSL81OEhzpKNKwnb6xzIPD8tp4DvjCxvE
/tKCXXgspAEa3fVPlbxHXtoj8my1m7qwh7XOBFwH46s10PZ4qfd1Xw2BrU7s8V5zNCzz9n4xwCRe
80YpS8x9kohZcbPtI2cfGa17dGZR3T9/+D+QEWbSpYWd2aXd+Y1GkNq9pQ1FEzO05vmgu8FTjtOS
iYGwNiGal32ot89uFYRnl9zx47L8IByJVOz4+sFbWR6cv5SjLiEUkKAc3g8Fxs8/BCrY3ppIxrhb
6qqA6fixyGB5KLVukxwOFcPmipj3MJmca50b1AlZEVLJRZehcDEmYYXppAGfT599kfESge1zL6Kd
vS8ICUL6MWzaUn9JCxDEEmHhbvljMhHKGU0WbikvWJc10UMObnjjdN1EbEHnrsfIIUd9Xrqq0SVb
RCEbTgrzyZzF2bVKCQmSI1A0LDtt1DGb94dVqDsNrjomDjpLmYEjT0uAU2KZE/b0koXm5+VoyWXy
JY1yBhKVcUlrZdyGULrNstXWXl6buFXSep20Z8dQX9qObq5lA7Bapig6oUlhXP7lyREPboSKdgIo
sUrCTN4PvfPCOAX5ZHwNmiH7llvpVUOJS7NUM2PNYYnr5n2Qu7tFyR83OG1jq9zYmD7PEytcRmRT
cJM57kPQdZTw/HKsMZAkZ5iUjwV+UkzCRQSt1/ph6xWMRp9G1Au/RXlvfxSgPD/hfrk2QEjOvmmQ
dLr165MZJ0eCD4/rdJnAGpl3S9gXxWsovrn6gLopGRnSGON4XPbJyxnitnV17BALfHCh/uHA8KhR
BUhDITmBf6lVA4+tLSv16G4Iwmxl5KPcLt79otdP+Ii6w/IWFpTLd4E/cU/DWq6rxDh62fQ0MM7d
kNyx8xM8pzhxpg8aht8Zqia6Q4HSXc4gst+mGJ1dmzkR6jCQmL4yAVoHWS0+VRm2xbYoqxdj8rfh
gJw+gwh5MCfU4SHP28KK4AKxplwXrvk1bLBwhIrosDYOj04Xf1jULBSfn39TUt95FkMjgzZl/hr0
Mna+16k+SO9Cqd0gK1E32vyHY4x3tS7Ru3G7lTapWiFI9XOIfAMrR7kWFjHdlTc6F4x++F+Ncaun
TQNOHnjjUiAtF/TSaGrgglZ2B/pDR9FpjzXYibQVr87UWxcTi969DUwx8fSNEoXcBnI0V3KMypWX
Ry+Zl7lnp67gfpvfDZ7re92siDq7k92jiRRlW/hTcEmleBpM2t++oNewtBrRdpdQCtVcHCPDzHRV
RcDeo8pyjyaK6jWJK8GRGz6N2uIo2+ZlUd4XFo5VrQwQ55CboMr42VAsIxMc1sifq+JS2WrvmF5/
pMQzCMdKO2aADZasovDPDOC/Q30I91U8qB07b7YqoawuYdnf4rTnSxga9aAEwlLhxRAvC/zHJVYI
2x3MS18z39IAtd61bH32KTm/u4kjejObGYe0OeTFXaXL4eSic9/EZX7TK+TAaYxhcfJIbmn7cbq1
suRcNU176MIu3lm8xCoeHON1GSIXXWJdCvuui3JtFzl1fTTs8XNao7IcZupDVtQE5mQJ4+QIk6Ux
hObJrbz7Uc9PY8zYeUzL+2XZMfTmJ120LELT4GmcXifdh+STeOfG7zCfUhIP7N6PTLX2i9lYIc7Z
lKwae6H6bWBPIzZzS0e1FBRsXfyTGwXyG7kMQTN9RApeUlF/vcZdA8isC7ZwHov+/EwLemWxu07J
pgk1JuFmYp11MdInWjcDew448aW9ckfrzDJCkCxS6qjVPIwblgTnryRr4SoR+5wQtDDTHr3JX7MR
m/YRm+cNqDJyHtkufnDA/V4qgxrTaSzJt+X+tH9pN2STllOqxeUdE92GQXtxU4IyOo/GiJrRgLls
I71bl3mEHgH1slXoOFd4SqFJhWRXPQu7MZ/HKHz+5/dlznXiT18mKxagU4RCUX9QKfxSqYVoQtOM
vfA9mENkam5NJKJX7WRN9kiGjJUEmTstgcU/O0G7pGLjKTBKzsvGhVbkpMVBWsVryjmy02fSCm2q
wfotqM/Lv4WWi/RIKwwRCMwIId/xt23C+jnNMAMG1g5hRcS+VgDQiKoH2VkwEiQyJD8tdw20HkQp
4yJdJ7NksqkXfcaTBoCnD5oAY4Hy//27sFifObCnmURQLv1WLDns+Qu7HdvrMjhbiv9itA/082ty
urqtW47eTmvUX22DZmTN2IvklII912KWzzOUF7UT3bcV2YX3DaeuF8mXMCQGYR7ETYxQT6EXXJdS
TLf+UlbTHJbDNfTZ0xol54AfkyTa5xLVtGMPp4YqeIMHJ7uoL72vnZdytrNDlnNOhdba1Shb8nDA
iIsI3EZ8dWr87AJCcN+yMnuklMMLGUOgHJsUmUaTO9eUJszKmwNqVnnb9TLY5FPw1otxeByF87JQ
V0b9c981N2gBvXVmt+y4U/VJmNabaeP1A12oNnoybYUK2t1i/IqdhkGIOWDY6KjVstbOGXyqDWmU
6hiSLlIFSBZN5IPr0R3RKrjmvs77tVecDE2s6Qf15+X6yLwy39F6P8es+ZPOM45RZJXo37hIlkWB
tLSjYCFzWSq9cahQ4LTVjcOULilG1o2hc8+SMD3wAaJd2UYsa8qL7qAcr6vR3Ko0+q45T4FpnmqE
JHCWTCzy87ZY1Rm7RYKnG1CtMneSjV0m4c7BEcfOv4bq6SHrN4d+JcJi3Qc9QY51AKZNIpJLumTn
znyX5W8pRdGwRq7K6/KhRp+qMch7DUeCguXC1d81onyMoJXNLZqBLo16dCowPQxf8DYV26BBTSOq
zCO9Ez09Lh9ij5BVWG4wK6dSV+f9ljxrKN7Q6CJmGcb0xgJnfdCj8HFwQuMI3RrQjbgTRmvtnap5
aNvqsPSpoS2fBGTxpy76jmJD37mZtI5YRHHT5NzPQXujWQpm3pBfczDPAE7Smxyv2zkXHw2I5vnG
z3cdHGIDWrgp4ZD9NjG3vT4fY6PSr37bh4faAXs6JagZaztMuO/wFJshEYkGjEIeUf3BTWvrvbz7
/+CHp7H4/p//8abaHMT8w/cgUjn50Tkz6/H47T//g0TAvz0ufgt+wA+ff//CaV7XX9rf/n//E0Nt
/kuac1Q8A1wmlHNWw//GUMt/sfLjgQcmkP/gODypc+7UkFcW/5I8vkGPWsDA4OfSmBKTsPxP+r9c
yXPdswW6Dq4+8e+EP8yNw/9dXaxvBfNvk7McvimH+rJU+9vSDLapMGLm+32n9mXfrXL93lUYpfqP
ZkjzrOu3F+KVGGEjUraWyvxvL2QkVZC2AVgOVQqEA9WbLbUPQgh+bpL++7PQExKVqNs2/5238LeX
GHHxZxWC6LqxvmLzf5Kp9RAp7TWIEfi79Qc9D2fDHz7SPDrgYGfCx6/08+slJXraVlOXseyodsei
Cxajn/6XAUluh+dD29lm0z+PRet9iosBRgFnFGenUXNuVZaXb1CJJq91XbT3dYT2OxrJ/cy8ipah
FN6qdzufnp6Ymp4QmpMMQub7SE5SAPbd+Ig9N39CDJ8/xGEUY+phynhvGcTKkFszNc5XFhs62Ytl
17OtxR2C/s8PvfaYecy09n4duOZzbSG/vXFEkT6kbWTjjrCKNFyhr82gLtbF+BUg7USGte3VX3WR
lke4KPGWOYDVrFtfAcwyDYm8NBszNC5SQIBNEt/+1OIyWXlTy6w6JxMsG8l2Npp82sLLZT+bVWJf
+AqxHpdevNKQqe+hq9ovTm1Hb5kK1K2tE00WZQijGYVAbPKBAu3acsacE7Kqk3M9GX8NFq6pbQMB
3drgruCZaSfKO2QjSY7rPAvgsVEWiruyaONNk+njW9M3eb5JGi37PPUCEFdnJM6GJwN6wQgTJsZl
0V9RtyM8YiWA367AHn+R0ax3N9t+yzzZu8RFKl9KnNJQvpCpPyhApDexNARLSyu6MBTWf4AaHQmW
bSbMBY3Ealzn2Q7NrsAKbTRPbRfk94A2ujetslFJpkGefUoiad5mmmN9ovgGRwP8KvrMPeqvIwy9
5jrD2xOshxgHxcobTDofp8USuk4rN5XJLcb3qEdJy1y0PrSWozln0bMaP0k/nIYd5Z3ePUZWwNrU
EZkR7kLpxt2mtvICuFIXwCpxNFJNDv1kpo8Ia4LhEMJ/ACQL4QX3pBqzAj11St+CO8bdm36dkunb
DyGesa41QXwbA70om3gZbYLGkgBgpgS3SOMHfYn5FtnbhGn4IUvITc2SStu7Tl7dpbZbHpwavjRu
DOOl9NLykV0TLpOK8NU6Gmbr70A71WbmLp9gN9lDWWGSB4pXFhOkI1Q4z0HgG92zBtq2rbWeSVhE
YaRV6jziMtjklpGuraS46hgAhoE5iMP3xvYexdwYmdW2bLH2+nFa0UC3F2BL/UYMtb4hKLpcGVVa
PfjTWF/VWDGCTWmKPA8l7wpfcsHWweyeUF6W+BrRa1cjCPYKfPRRj4txHQrMaH7L3jeM6cS48vzX
XPPrnW6HPUHdZgYtbxif0zwIt6bCxdjTZO8RPDOnTumfxWiWMC2a18hRnbtRaZzf9yAfL0xUxI/G
yq0dHXK87Rm3v7Kpxfs7dngUJuERWNYaMe1cLu5ZSXg/ZO1g4OhV119Kt6dlb3S0q4Yvv1amGyA1
T8SjRksF56X+NvrEdfq2fkJvL9DBWDabvfqrnLAsyqbUHudFUcg40u4xL/i8vzJCRTTNTuiUiJbI
Htotw81DW/liw8l9JdjVZIBifJ0UxOCYK+WAIQyveYyQztNZf/tMNbuqvmEletWMBPG+RWqzm5GO
pfqk2NAxaJsSOso2qHKT1bgK1lPrZptGOPpK883XxM7eurB38R9awars2+FpzJv2WFUDtznLc9jO
rvkyVkzCGY5XP1A7JBejp0E2fJTeFOTTZ1J0sUB3kUUKH+CFmN6NMVY1HtMa1N9g+OnJa337q9ZP
Yh6fBz+8itYsjqZunYva2+K2+dqX+LJ08Kwy1dr/Iu28ehxnkjX9VxZ7T4DeXOyNKF9VVPmu7hui
Lb33/PX7sGdwRkVpRcy3wBngAD1ToUymiYx4zcZHwPAxB3zN/971CntoYv3LqMgNyvJG9WYFo3KU
Pcr8g1fQagE/s0nz3NiB2fF5wifWew1f515IRwiyyPh/Yz6k18AAbx+JckVirHSPquyG5orgbb+K
WzY3BN8c6gJNlwAueFzgm9orpcx2DFDxW6E5PPKvGAS6dhoNwi7K6gHvuNocnyVESd5iPZPutaFV
+CKyXG7kpJVfgBJBw6/QGUEaZ1DbZw0luJMSDxTAwl4d9HWQAub3El3qN6OnVF+sEQ69QEef5nCd
6Q8o5sSGrbUYk6Zgc1eUCOAqqdjmVa00Hn0Jn1aJX25LVSRuEl9S7DJECDCXeSqOobsDD1jDt8CY
vcOUFwQ4sgZKYlNDUHa6OtIHMcMXqE3yCvZodhxrF42/YNI/mwgtIYp/XojcSybKq6kNcJIobQar
qNKQYyixFQQmrL9GbQe5NAy8oMSyOBR2ZVabnZ1IxkflDdqGR20Msd/MtTWkpSeq5smjWmnxAUzj
HZriIgyvQd+hbWwe0d4fHgVqUUfeptquLEDdAb2LftVeNzxoZqLsvDrDm043PnJJTr7lAVuPegc2
jHpioc4WldFdI0941cqQ5OcYvL13bOqoeFWHIcLK2+1e8HNITokSpsdQTopHNhiiM7IG6ZX1l6CI
qgU128ArfZYtB1VGqwXhTmjM48bs6uhdpzS4VMP+rEL9Nz3DhA94GZgShGznqaZaDJCVlfbBak3v
Z1JjXo5ApF2JonD0A0uHTj24m8piE0NP8/bAx6pNperhd4y2APKqqfcj79rQvZtc0SZQpcTt6KvF
V73xIeqdZfKP/0pM/1faJI9ZkNbV//nfsyra9GtNXJpIvkFYkZ/Pf22dutgwUfDtGySVvd9Qq20y
HLvjdOK0B130kx34QhK3H8ZxjTvk1kVo0Q+ecA/kKH0z8DU2Wmjv1rqTULLyl5CDl5m7Cf5CxnEL
GCevhFn2KeFzIeN19OAhyHrqK7V8Rr3B+qrkoufAaGiX2nafK2H/mhDlL5YJU5wJGPA52wX756lC
KDyk9zUbFTnwVHxJNlCYDtXaXPXfVdjPkIusnVwd1C1AY9tdKhJeriDMCHgvYT+APQYd3s8/IaD/
IAex8dBulQ/A/P2m+qax/TeUX+1ubbx39Qab43X3A1CC8vX2grg23eexp38/e1zkJIJx1hsPldp8
kWTQ4GECC6MpBhKmEhrs7WiXr6XPI5193D5rcn1MjIek+elxhSr5Ql1zZrjxr695PpxZXTNTGrL1
muFshk1AM2YFcMc7Wra28/cDaM03qmeH22O6toBou1gQL2QAL3933NkMqrzPLGE0HzgD/gy6TL5j
VMZaR04Txx2+Y5MH6dpvBe81M4yl4NPS+Pz8ZELPgs/qy2DZKlVuzIcAGeDUHVdBYu49M9/eHqL0
uVjz72lVLFpLqk4Nfr4pO64ySGkoN0YHKWtPBYriXvio4HHHuwVple+ih8eo+Xo77LXVgmfMhNTD
I1Cdg7KyTkXZNxEeRl9u9yHTDGkk1x9vB7l87ZqGpWioMtLnA48z23wVbAy02GOHAtlWtrRDIjT7
Xkc0PEp3g+8uRLuy3XCDAfRDrUMGdjJrzFsamo5JneAc7tm18CODPRqh/1cZCzWDK494ajNngWYL
Q4VdhghD4mhFK+wEf9B/pKkovAyGWhx4YCJxIxQmCuQu7Wi1oF2f+dqLEQIFdP0OzfEIaZ5RxXM1
19mmrbTHsRfAZuqbB01JvpajHKCTKbc7c7CkHRzB4OuI5cw2B2Sc2XncoOE5gm+CMtngrEwfga7o
sO4HWgSrsIAGYYrxuJKySn1K0yGB9RhFO18ay4UD/i/ef7ZFoKqApMeuAnDb/HS1glKQxmhwqk2/
lqpXY4B7pNAEclfK2juiov5qlk9+ciybCHzanyBftQ7FaCzj9rdX2pW9+umHzI5ao5Y9Ta8GNLsn
nijmMPovA/PkfxBkGiUERAo4c3iuCRWu92VGm7wINbvU+5Hp5cIp/hcXNZ9SEJsUpNg6ujhfxYNX
arpWJEi1aC3qu5NSJik7uNhyfFZKI/RgNuHirHuKjHE6nLJK78s71NL9pzis6cSh9husBDjbpyrJ
WXKBFdyTH3rYuXuVX9gWshePyKvJR5A2AkLcVfHQAziyO6Qd4t3tKbtyzGCAQfbGYESZNPzzFVih
JiDGSu5kZvaj94d3XWoWzs8ru/5ThNmXp+rpGbmBPbdnITaRiYdazd5SLdylyZLXyLVFJiukipjz
Ys8yZzvIVOz11iud3GzujRAfci9/gbT6dHvKpL8okfkSoA2r4kwDChwk5WzSlE4U2qZwBDiTmySu
N5YcnTK/lR5R53sOaOVvw3R41OMUNC3yeGW/T5AvBu/TPgwJwgJZ8SQ2qK6YXRSwL/NVVeno2wh3
AnmY4mqnAJWZWIrblQoRB651R/EFjT6KXSi2dWb6EQ3BXRHCdA04spWkgK6dntDWfk1azcmxIqLJ
+aUdKQ/6BuLro5U8UA9EZKtSQCGCTuLAoNikFJP0YPer88bnaBITVEybx+aBvu0Xw4PtlMdHsYMm
KZgJnW5U/ZAjeAo6/75UpXty6S+NJjj4LjwBZsEtxHsLUFxoUKbv4u6bTO8LxctuoBYimqcB9YS9
GmLLUbi9sncrIboTSrRoIqUzjjzpeWDjNyevDNN/xpntKRdEIL2NE5uDEzbD3h+gMslFvS16aN+u
Lh00Y1ypcrlHQra1gSXwIhK1n43UH1y6/wMauFhm2LqvH9Hj+uaX6gfSKXiARO1zCA/u9sK4ttKn
UwHog4Y19Jy4JKe8d7H6cBREE5XaHjVvg4bcKvAX0ta/afl8/Z0Hmm2pyJCRJOpFx3jRj3pmD98q
p09ssucdNqh3zdZ6UmzHxDR4pa5QpSWPVuxsi9i3LT8oB/+bsXDNXNt3pjQ1kjG75uqdDpmzLNDN
wwhFQFTa+mJFGXIVlujrLgz62uTKZJhUOS1srdUpEz2LUTeiPxRd6bg81szIQP3iMfdRYoZ5cfsr
XhvMWSBtSgfPAmVFgVqCWDpF4SIDqmw74zmoFhqA105dkKwSjy6RTtJfCtxZDLkULFwRC6eQalQf
BN9H7iNfoBNdSc0tlZSONhDJEMf753EYXW8i4Vc4QUpxZzdQiZXBuWGu6JrhcKJiJeDxEcQUSTOk
sWJP0n/cnsgriTOIUBDsmM1N9IK5kVESJa0Zqi2f7KERuw1tKbtyBztFEKtGtcOQV2phIlLYLFzR
l1+QuBYPR8gu9NvmWa3nkfwpfudI7qn2vpZoTfz33w/HLR7OFoPi0TN/N2d9oOeD0TsteHRdP+Sw
Khfm7nK5f4qgzFahSDmER0HvhIcmwRbgUB+UO+uZ2drUlpO+jxtS6Df3Wd/cjnu5MD+HnaXoIFs6
0SBs3vdHI8gfLTLh2xEunxxEoLpBA4m3DYvj87IUPI8yqdU7JQR/yrhbeBhqO9iJrFGS8Zem8Up1
gU1AHRVGlcprajYeMn4J0HHhuKkcwLbqfMqLlfRIXxDv0mx8ik1c3X2vjvalgPF16Jo/FIqe5lRJ
w9USWA4PGSqAmMQjHieszTS+Bz3rLRygl9MOePrsZ8qfJ8WLUNbRusIRx+RUqE8JGqG3Z/1qADrO
PLKnbu08aY0tSRoErXDa6GsuOIKxhKud5nF+I4EighCh8kJWp673+aGJIF6RFjDCIwiMO01vfrmU
uVaDBIOSI2pT4FIll+bvrEcJzGvfA1EwFz711RGe/YLp38+OVNESoxLwFQrdKF1okZ0P8vPtOZzR
ev4WAoBs6BxnCCvr4nzpUnqtNSmu6OQVFdJlpodEpmoUJ6UpWtw8Ji1/fDbWbp0pK4Qc8SBSUQUG
kagcRgycHLMrfuquOx4z31x6815uK5PDaCrBUC+bjqXPw+9aP5dFoXbSn17VP8U5YKXJY4IsUR/6
pa89HT7zr30WzJgdTm2utC12Aw5SjZgR6AdFzL/5SoAmX1yC8xQ/ir5709LsHfjz+vZHsK5da7Db
GSd3Cin+7PwoyTWhG9YOp6O/k+LgI4lp28D1Rt4xzXX0ysMaEeZI3+XpqGJa0UAaG3mgWVHQ740i
yzb+AEaUuju6XLH2BxnV+Nj6UmoblNQ3bq3/LmCz4pSQIDtkIWFGkp5tXCmG7ijm7W6Ado7WhPIb
/H16NFoPpS/A3I9pZ7hP4IhFWmnUiEZQyMCBpeCb1IQiaTZKKJuoxJq7Li1plRmmBzIwoXbWUfoe
xy5dayjG7YzBkPbII2s2yM7gGXvdYRdTgkfGNdDeLBkVjDDqEADlqXnIRB2dUL01f5l9hVgMXJJt
kie/kjKOXpW6QYLWA1ogVh6Sz+M4bBCbRF02lup7BYr6YcR7/WFqfayLOu33mYT7QN15JAlljFpp
nHiOqcHt03Uv2+QGbrAKMGdH10EAwhjCoqxJ9RUQSFmwu7TUt4VQKqukCs31iP0FAL9JHk+OQEC4
ufpIcRBB37qeJCy6ECcwvM0RcjJdtfkpCWj8BoqbQ/WNOpx55eLBCGlrLxwUMxrRv7cxprA6oEfI
8fMnb6PXQpdbtVOvgfFiMPJen7xjYuN0dyjfSZlpyUWrYLu0ci9vdHbohBki41OAW86OyLzuRqAg
jUMTfO2lEx8n54FCo9r/fXuLXDsJQf4AM6JoCWZ4So/OTkJUyPMY2Aw2Yuhth9/l6PX237921Jz/
/dnrA/hsrgU5f9+QflQtiiHxi9l/TRC2WlXaAptHXgo22+5iPFhtFNVYLPRwd5sEk3atjg++L8ME
V7r84IcNYppU7Y4oeWDKlAeYEMKUKiy0oTsXp4TaRy4G6GayE8We9raM+nUO+J2tMSDPQ4F5C/Xe
2BRG3NqtWlHWQ8B01XiKe/AMNXuly58sZEHTN5ifoOdzOCvVQ/zRLYMTFML7QwuZWknTbaEHC1Gu
nZW0uwCogWYyeQl8XglVL3Z5MFYOernAeUEi57qFR92Q4xoRlHuoN5s8HPco0X65vUSuLsGzwLN8
JjC8lEgVol0ust6QFtyn2wGu5XXnI5ttJjUrUxO9fgehBhzFex9+RfhLKfhgkvGuZHRAMQP57+Fu
8MrORjWN+mxjgaeINTrejpKgzRUAGM+tf1BBOI8w27oVF2ulJpUzIKHkaRiqNl9k97vny7vb07e0
MGZbGJmGOsFJyXEzRwHubADG6cufitqspAppv+LO1Zc4v1c3Msxj0IJAMLmvPk+eOYg1/e/ayQL/
m1dSJEDBqLFjicdg2KGhnI8L5/zVLfafgPMXVBtG1VjHtdOpX5Ns641f8mwhD7q+yv9nSMpse0HH
sRAxqp1k+CorBXTkJU7p1QCKTgFSnnyn5wUlEzy4RqERABhKzz8jYG+3l8HVv0+6SAOW5g/vo8/f
pCoClnHVONHwLRj2Llbgt//+1U8AtY1iGNBNMubPf19II/DWZuNo2anEFkWUHktQRP8gBn1AFfER
lUf/bMu49JTHLOic2pscOurNqCFWSk7x30cxRO5Sqr2UUubFlEQ100QWayDZ2PIFX3FDIGP7fjvG
ta9xHmP697PjpTd6QcSuzIHE8DFK8oNlBQujWIowm6s0zkbLihsnq7mq0/seHavbQ7iW45wPYXau
5HkGRbyvHbdBkLhuHxPDfWvrQUCv8588mXnQApmmBGMY87stqCmvGl3jDAwiSr76nrm+PZarkwXT
/G+hAoznbPH2fVOT5bZONXwr60dJWTiCr+0NgwavSHPX4EE+nZdnX1syhDrMhd6psclDEgcpZv8l
VtuFKBcfBAqnpU2tUFquKhCPz1G0UpdwsRxPadiAtHuXpHoP45aKR7AwW/LljTzVdcipaclPHd7Z
2hIHgLAivkbtoK8EGSRy9CGUj2Yg31FBw3wMzauhgM4Ypglw5MjWADuZwUh3VN+FdfgadfHzoAT7
MhYORvij1MnMR31T8yizQ1n6Y+i4F0MqwckgNn4gmxdsxCJduH8vP8rnQczWryzwCNLHwRn6Yi9J
wk5r7zX5y+11tTRRs0+SBQWC+x6dUDCOHVAjHmnHnLHpuF7JVX/sW2VhV14pXEzDQgCMu0S+JASU
jRW2FsqdhrQa/sS/pGSbrr0Nb2VgiHfQkzy7tIV1uJB9/n3RfE5yP4eddtjZEldiHGtSiomIUa4N
b4fh3d6ykeNDoutQ2v7mv39hfY43W4K90gpy6/aOGmq/JN2As6zj65ZugR38/87obKGYZd9mydTO
Rgr6o3wV+7X8vbD9NcLTmyj5ptnIh9lL45upG00v188DnC2dwZc0oIeDE7y3SETj91JvpHW8dteB
DXsZJGOA47k9bupdcyd+cTfC9vbSXfyis2eLVOMiojDD/U8PqKKdnnBEO2EM9WHuo627GR9vx7s8
gj+Pd3YEq52GyiThUgFINdJIuvh8O8CVWsCnCHPpsiIKc1oYVKM/su9Q2rCvwtik61dYRe2Vh+pe
HV+6U/zkraWvtyMvDG1OnRFjmpUlHQTUDu0yezSTpdzr6jEDyhELOBTJjXkTRCm1PEfNwBFGoPkJ
xjHCbxmofgB1Lo/fW4RObw/o4qaZ1qbO5Q/uQkJjYfYiK3MR45OOM6Y30BJWNq43TIJGh8wNFz7a
takjWwW5BHOOQuAsaw280iiHRqJHgZ9nVK36UVwYy9UDk2kD1cY5YV0ASbQozq0AOoH70Lznv0Cw
besVQCVgGw/9Rl5jMPK8tLdmUof/2ty0AGRUF4AV0LL7fFqC+DQG05CdQB2FD5+X85046qjayfgv
CxHd3DqKVdTW2we3rqW70RJQr/LScgSCRkUD/kpxjyxXeS/XebJTgkT/gVy+tBPU0N+6BdROJTGF
p7oqA4C2+I4JctLYrh7ok+ekekAXsnhK0Na9g4QI6Snt2mcpB+hSYT+9A64wbLoWxvPCXF9WeMgW
FJGOLrncVMCeLZxeKMsYFI1TmvoX/L7yD6MWzQ+195NvBd/hLmqD9gR+AW8vJcs/YlV5LAsz2eJZ
lE3us+JLgf/uRgmV7B208aS/HwfDutNV94/uKsJbWQXSnSqN6k71uuR3GuXCn6hz/T9NU3NaJm39
PTGG4eft/XCxSqdhsXpUS0esiP98/pyqlgiVLBWOprcgr7OHnptzYequHsdUkaD78WKHdDi78AZv
NKVyUEF31feqjZa/LWyArq9BTWyF9RJv/ur1cx5udullciLUCeHEY5VO18+wQR55nY9rd+vduy/W
sBnfUdlbez+KH+nvpdvvckKRDYRkSDYLFRDgzecJTUBh+qHWOVbMWzhVJn6JD+f79le7xNCCED+L
Mu/+94UghqPaOcpL9F7fa/t2P7lArXBmPmZr1AAflnTuLlLOKSA6CQhGUfJD8e7zsFoJdRx6fw52
YMmT0WrJsc4LmC9505bZwoK5NoXTfafjmkPY+Xvc7YOk7LLCwY5J/+1hkvlhdYO0kPZdDoiFL4u8
xOHGUoGeLcq0Cz0B2U5HQOEeXdj0varjF9hqD7e/1LUwKjqciANKSMlp82MD9Git66kjtSGscASP
XTFeNb3yfDvMTAWHY5l9fB5nmtOzJLYbIItKXQrWy04Pw3dtXz1Qg77TXxX8QE4IuT32u+Slu9Me
gy+3Q1/cqLPIs4ksksJvqjp1MCq5R+EWVGYuimuxSw3kIYN0YW1cHiZTuEmHkpUBdmLe3UxyU0em
NJ+Sy7W2rXZwabZYlq7HDSqt6yXs9uUVOws3SyWjimsFBX5HzMNf2YBYvhuq2JqbJdqvSXGXGOrD
0KGPEY/341i/lzkWsWWNhVy5CcvyBygCf317vq/+JLrR0BCQO6JePjuyo7CUhMLPnbi33pIiXReJ
+x2C6lqshje9kb91urVvlf5PKMvvWRN9IIz8LjSoOZTqulHGhbfoFO3T64kJAvyNwiDYelWet3HC
STYUk1ZHQp8kxNWyKqHL5hQ7DMmulLfbY7+2mwBWqYZM5kb+MTuFVL3D7Q+cRF889Q3uuACrlrSc
r44HoStgk8gmXqDjNAACpWogphJ/ra0BzTqzfhvg1waCHx0tK1t4q1wd0cSoh+uDgtU8H5WsNAnB
0zqFDv26Hrw/gAjv/BaLsn8wc2dxZudDhlZ5FeilUxU/Y2QyxJpCRyYtBLlkLk2LAU1bOogKYi3z
50KUAK2DYO8Igyts/TFX96FVI25dy/EjaExIaiPV5yRDZC9FjSngxX8UdWr5Ug3k3AvRRnWNtliH
mjjiDmimwcpS+3JPpT7y7SDuwzU22toaooGwUCW/8t0njQT+D5IYX2N2jLUqNmB6KeFKUtyF5sRr
96qVFvAW0fPoFOFd819/EB4GVJ0Rj7WMi/ZnoLmZi6WXo8XlL0+SvHVg9PK2QYX1dpxr4/pLP0Ga
VgbzMhtX7kH4i7zWAX43drbbGd3vXGgMuopJBYWg97w/Lvrrh9tRr10KQC8MEZgzqKZ5VFVtcNSu
6azhR5h0yKtN7Pl9E3/cDnNlcEiuy7SQUShBv2k2uAAfex13XaeRYjjdkChy91Ua9edKtb4a2Kne
jnb17tEVtIe5yU2YCrPjpxN71xrUypnyPiSosbookrrYGW08fiv1DjkXVARMHONaMV91OD6sTfw8
YGtD3AxMLX4RAiTSFjbdlRMEKC84AbDkPALnB3AmhEo3aL0DGkjadIpUrNOiV+0gh+lxe/yXedkk
dAxS0ZDIBS9S2yjxh3xgi4g9Rav+q4oT+u0AVz4nTR6O9X+v1WlVnSUxSSm1eti0jlb5W0xPa/xC
QvFVw7I8zBdu0SsLlF0nqmTqXCYXjJPScMceEQGnyR/VDO9KyZYRxijC4h98HRNii8ZjACzk/HzH
2IcHZUGcZECnQgw7GorDRxqLf25PnXLt44BrU1TaPhAu5oF4EDXBANhaiVsl32Lpat4VWlw9o5mn
P6ViIcIOCtWNVKbxQTQiaVPlhf7WDtaIGWhs7hOvKT/gtLbfXezDe5wrDBODnDIXMCZpY6cMafTy
tqlt3oymbVZRvC1Ms5xUOq1No1D6jjysytRWwrlKLQ8y5IDNiKfbURFT2elFAUX5Vi//JGFfLyTz
l4NHW5H366TAAt5x3j8QUCPx9REt0cw8SLH71EbZ0+35XYowywNxhTVb4IlOrfxGgnrlD6+3//5l
Y8JkCBwpqOKoon4J98kmNWzmSXxCJ6L8CMqVTik62Lhr91V8VB+FZzQxHszXKde1djjKbeIjShpU
xHelHWyXquJXxwt5BPyaND1mZ++WoiyQtNZkp5X0ozZmx4hCx3+9NaYRIxU4yf1Pz5PPu30Qs3Hw
RNlRUcDQkRtRS9bLkobV5elIkIloA8IcBPT8OQ6QHHxMqzhJh8lz/1PqFRzKmoWRXJ5bBEFBHa62
CFZ4npamigg1WJIdswjqk5j6Dc5kKNpuI/IW2/fbfieAq325vWKuPPksXkDwIjEP4SvNFz1U/0zp
U4QodwJma/4aIfzHdB2udUQ9vwZ2u4H6Cc3L3CPAqN41+4Xw11YICQyXDmUxSgOzFYIaXyi16uh4
6L/dSYI/7vUhzV8rucVmOvDRf87a5K4bYgw1xCp9jxU0T9yi60kIFAPdDBlmDnzDhW9xWStH2pnL
iacRuva8EGfLShc8VKhr0dFW4xbDh/zX1Hkw8di+x5fa7h+qQ22nu+zH7em4XGdE1Sd0NHz9ibz/
eTELSAQ0kTk61Du3vcgmrdAjzIeFZO5yzolCvY5IAGgvoL34OYpehGBhUBXDPih8XHGF7PvtkXCj
XzzpWM4W1RcOImwN5jPoYYOXSaSm1Mo1u5KQ3BNL6TlxEb+EivEtii1HSIynKvcQ87aeBdaZi+hd
0eLsC5K6yrCNr0TbilqSpATNdQw2FP1QBRoKJrh4YEzmNV9TkPVuEW6LoH8SvNj2BxycEQoJy2ov
V8WpKZKHJhwoZlfhFnaIPcQZLuAdTCK1a1XbdIeXVsb6KdCLn2INpaywXrzM3XLSbDARxKF8OA1Y
sw2hd4cElbDClheLrwob7/HgoROoIB4SIpTQatF6lPy70fyah7mN3vwzui9IaHAu1fqXuJO/uWV6
EjAFRMDcrg1ehSAtVlpvHWuZLVZIDW5i1l0xCKBZ42cRI0lcIQCTItQnAMMKUzQa/GaVI5JnNfpb
yPRD4C8eCrW5a4H8D3733rWs1CJEkz5+0EqswAthraCHurLk4IHJ3/sjRl3mgBuT6RcvyIfLGFyk
zX0DVsI1rWMvhnabRnsyclw8BeEFWMuLhcAJbFZbRFc19NK9FrVPlmWldgXweDWSmXY+9sFGhzEN
hbZCOyIhts87ZW3Fxkr0uk2cK2vRTH5XUv/QuvmHqevrLMGRSktXUaqt5JApzPufwdiw8+MWJ23+
n8R1v1SBjBfy4K3/yi+lrvmlH4oN1LtgnaUUMOSJZqord9moOnWH/2+LkSFqFwGpRtGX90Xj2rVb
2NRz98yUHUbBFqUY2yi8jZS7WzKaVZe0R/57d56GEJAgQq8X5KPRKRs6/ZQHzOC/9CGZSm2cu2x2
ElXaH1RhPm91dHNrTcDl0z8078Gd8sXyVu4rnl9HeQsu21glp3RnLmTGM+X6y6DTnj1Ljf1RVVtr
FGlSw5C+l+6wJ97qxAvWqb1091+7zs4HODvZTdBPmTaITlDEdqsj9yo8gXjAA952l8rKVyoGnydz
OvHOxhUbaaMEpK3ee/Ad8dj6Nbgz9vnJfFTX2g4P3G4r4ei3Gtby2gQ/f8KMeb1w3l0e3Z9/wuzo
joQ8KiW+Z7VBcttJsI6gbno/NSeCrbzPbTR/lkIuzfDsoSPpbpunzDDmceVKauwejpkdr82D/kIF
Ilrpp+Qwbqx3aDZfFkY7vVE/1+t4LZKncEfSxtPnCVGvymkpspDUnV8+kPcbeAk396K++hfWAj+T
eJ/KZOq7EoN7c98HdrkLd7d/xeXr69OPmLcv4iQYE9dHPpQDoIWJ61YJgnmoysbl0sa5vDI/h5rt
1jy2/ECoJMarbKNNeELzIPyRb+jSwzT1xJX/e2n7XGnOfA4526uy6KtVQ0jEvTaqrW60L4L9c9qu
7UO0DZYBLNMQbnzSeY+hw91XFUSRhpe2NWFSbyN7PBKtXwnrpVT3/zG4iU5O8wQM1Wy3TOYYhlCK
mG9D+l5h5DxBO3ygHYW66T6KQ71DbXfhI05/83KA/4k52y49XVkoJ8RUG3iZGKev6jSSTpobL3Ey
L5UopsMddjBFOcBh4NE/n0cI5XcNXkDMpfEB0kJTbeV+eKPy62gP47E46FuA228wL+Bf1A/Ceuk0
urZcJ/Yw9EX4URf9IqqrAfLXKpylh9LNt765VHC+UsRihGcRpl9wduIKkiuabq+SH3PcPafbdm++
mCtxzSty7W2XLFeuHTcYTKHaAiOadHI6Cc+iGcUQ4Jeksv3qQ3oKdr4jbcR9sUBUvtKdZ1BnYWbP
c2Q+85wKBa/n0ft3l9k9DCfB8V9og63UU2Crj8nDz97Ws5W8wvx17T80e+s+/LYkIXL1C06tdEkl
Q7hAtDQ9jKrQE51eFyi3ohc/LOGhr52e9C1ZohTZKWLNypDmmARSHY1OoouHYPyaoV5QR53tyUv7
7to1RZmTwgNihyjMzwPlcVAqFTejTqXT1VZldJSK70r7VtZvty+E68fKf0JZM66eVuWxl3AJN3az
iZ77w4RSw9h2JZR/P9dyknNJ+2annw3Oml0MZifEqUFEYQy3fX1K02wVyx9BxMui5/GSSjDz7pI+
XDjL/r4ELw4zAx0jNNQokM+/XlTEVuT1KOYb4A3FDR1MDCrMlbVJ/2ib5MG9L9bDVt1Wp/wt+zLs
DNr5yVpYa4/Jwqa5mlPK//klf2fobG8mVasgUS45w9Hd5dt+Lx5G22W6AQXuFi/Fq5fUWbDZdFO4
9kpZEJ3cGsrjgLEBO1EttkNRd++aEoQHSYv7tZ5pEpySahDe8i5w9zl6wf3q9lq7epugXjfJT8t4
xszS20GIjLbjA9SttdL9P0Up42v985/EmB7rPLZoWM92jhKqidqzuMra2mbysB/N8R4rh/XtKNcO
gqm2BcxsgvDMiw5moRRx7CoORd1yjTl8t/P01lqjvZts9UjSFzbptZONyrIqiQAZJNT/Pp/lcmFG
adCpTq75cCk/Qt5/t8ezFGB2z+c9L3O3JYCfPddtcar1dns7wrUT7XwIs+toFE2UZrn8qii5U437
APuKuv/uklHgX2ffjnUJROKEOQ82u5SKWBVGqVEnsWjzKOeh+6hg47Bu0A3GWqYNNnXRosv7RwiE
Uxya0UkKJ0+JwldXMKL9j2Zs05Pp+yaWdUqq2gOHtN00Mr59qVkufNyrawm3uknWkaLsvOgTK7Tx
u1xzdAFTcxrEqOSapb04J9c2H+2Q/wkzy40FPS3kpNScdqseZdv8Ha4FG32vQ3ZAX9VOH3DH+CeF
SrD+dKMZFSCF2cmjGd0QBbXKXpRyvnNcdFsBr9+t58ff+xwatuBh3BtkprqhpYdzfTEqK2p3VHF1
32tEu/Zy705MrSWFpivLfcpZuPWoGF7K2g16Yvaxm5xK/ScvIoSzF3DJVz7pp78/306CX5lWStbV
+LsgeLHy33G2aZNgYU9dC4NUBn7DpCKUv2d7ygh7NCfgTrnxH984MdBdYxgrv1mSTliKM9tOSJu3
CAlnJy1AlLeMt6MVHjTPXVemsrm9c6e/NLui4f8pCOyDsCFJmB10SQI1F0rqqRS2Sorrh1pRRjfC
CAxvaVcZWvNmGX39BzFphUzwlr++C58PV6EL1bzWw9OghrUx6XI1eDohIJ4bMtK0UmN9iGZauqtu
1D9uR74CKOKzaTD3IBEZIDhmG8QTSCSRy2ZPujsk0E/oGiO+YWPfslG3xSkvVuHbEo74ytr/FHN2
DogCZtl5YDiWeQyLfo1N38KqvHbQ0PQ0Qd7RXbrojqh9hIfeqDidXjlm7G4xf9krefd0e+6uRsGh
CUdNSikXPgwC0qxRHplOCbt5n1gx0g1JKvMsxmPtdqQpY5itSbCzEPORwKV4M3/ko7omBl6lo7QT
7JuHej/VE+TFrs618bAYgG2A6NJpwXxehaWXFPEYBacx0V6NUrsvEFb3rGrpor92DU/mo7ywpSts
yLxQw4xi7ikMq+AQNWJlm2hMbXgCmFhHZ9sQabrb03dlvZG2gPOcfBUhGc0OKSCDsW5E0alGZnIn
ZpZU2lFtDtXCnX8tDJnRBOxBhfUCHT9gfhVKon9KtHZF7rnKi++3x/EXkD1bB5AJcD6incm2nN/T
QRSnUqf7p6kQTGcm2if7cD3+MNet3W9Qq2/uMRAA3Wwt4KOurD9SZfIjJFihaF08WxK84Q3XPw3a
XaApNgh4W/Xf3fLNLRFKr+mvVUsPlGsH/lnI+fukU4dWiAmphtKmVtAIF6RtpPxoKEnfnlTl7/Py
YlaZUzIEEEsXeKVCVVNfDsKT1qeblNcYD5l7OTOPpUKjZIj3GNhEdpNXlEzMZOOJm4zmkI+IveX/
QBseaufrELxGLl5RWmlLvCXl+GcsdSuFDLOUHg0hXfWcDppu3tddf8yFaFe31TquaZnkwzOQuF/l
/2XvPJYjR5Ns/SpttUcNtBibngWAkAwGVVDlBkYJrYEf4unvB2Z1dyYrpzh9V3dxzarKjBURkL9w
93P8nEiAmVauqcOaLUKaX0st3AjL2vRDQseUBSTTGTuaJ+5NNMLpG6sUt5YrPyj7dSlooahE4k2a
9U7q9ITCcLmm8xS/v9Gf8DtzKfMGxiUqngYYnLiNZOOECnGZbpHA3YwdvZBS4eGXci7wHxTp6Haw
mIriTk4kX+/3hpJ4WSq8cKaJWfLwe/cGBY+zFsGqdtfb8srKb7V0cOfoaCNqEGt+U8UrVUL2ELAt
yDR/iHfNtO+arZWdlOJWzq6l8EbL/b7FmLqdfEVkK4MIGe8yf6rSsziiI76vNkgoeoR2h2BoXS1r
bxPx0IoW25envr+UMfANB8c10qspeI5VTDQE0prR2nRqNNMtvx6UXS3mbVMJN+9OeYUEozFBLMQ+
PDoo7Z3V1q7AIjFob9XgPBguNWxFsnhbKXf2cJkXiIufG9a+6gK3DJ9G4yaRMaWRet8MT0HxikiL
H+mjT5AIJWqz6NA0muFPvXUjusDPk3KllMZZ1hzCRt9gX7Ax7eoQBz0CLoPbKtqZHL2pWrwubSQ+
8s6tVHoGismVJuUsC8rHQEdULVmM57CH9Oyqw6JH8Sxjvq3iBLKNeiiaEVuPal+Fw3maq+tG0Dwr
S9fJYrSLzzeazIdWOwS99praFR3uyS6vJn+CjGlLJc4CBDrGSyaPp0F1NjiBeqVjgJVmnjTOLmxL
dMdwNJlN2gbD+76/04yDk2Cc0sHSL6L71MFjPE1Xo5Mes2ZiRArDhUGUuHKOficKMA99OoDAIq7r
Dk0LScGStlCcOVFSgNJhQp2Epjc0KZ73BUqgdM++DMZ4k0XThUby3DY5192mXibvFOvUpyUzLT+Y
KmN0LqpNby90C0AUZ8yQJpXXOB9t6Rq6y9WDMs4vojEPelvsytIpvaLUdpZ2WeNlUnUldKjpXlNb
tIVwIo5llLGWoSufMwcfg9DZ2umtMRpeVB5yBXX3hKZQXp5en4Y4hTKGRUJkuoN2ntimHzXdGXZH
nafUpl8o5nmYa3sdUxvZzlxVG7C+CbdYOvu58epU4240VN+qxBkyTmemJvx4trdzr7lq2LlOO2K5
lGD6mq9aMwRcn93IgMwQiU0f38HjRYS3XKHS48vpdWyHnsC3oKx1D4NiN3GcdUdvvhIOiJY2XlB3
l3GBf4lx54j7sAt2i1B0Xr9nOFq0KaW2qvYDPNajMtwn8aWhdJ6J3nKURKvSQQgprY4NnA1pyC+d
nmA4mOVNolY7VFtWcsAdtoD/I7ZG9Ddkj2C5u9TKbvSmOKlFvxJgvKks1sLOb1Sh3AMJr5K6itfI
lO2NyBlXjWI3+NXa5cbW6v3ESEnyo12aq3QemaqI3xzSALOLqIdqX8uQc/tdR17sDqH5VAeDP9cP
RhXa2zJOZy+W7JMj8Z65RLQjdVwbLTh+retkBWWmV0HbN9f5RbL5i/gJtUzYfosWuowIy8/x01wZ
dmIR2NhaC5WwNqJ8J+u1fm236lc171+eyoQ4TKFZgy3zucRkx85QBclFL+/zfG84Z0hk/fW2+Msz
4HewtPpBBflMKcyzJnakJrsIjbWOzUBvvFaQ+//6HL9KPhAt+NdJlojqhyJk05qlHHGSYd8dJNf0
JkoCKblHe0CExZe34f8NtY2owpQJ0ABY/kQW7Ija9HROL/ROkq+jfBwuprbWvwiXfvXseGgLgwZC
JtnVz7fljE3ZGmN+UZbDu2zkT6FMPRs193//6dEwDxi3FJMJXT6dJpZm0xl0jdSt22GHehbTLo9L
7kZdK6vcn7bO7qtC7i8i3J/O+CkLDxCCxxyGM2Js2dbfTOn017f0i+NTzkQmBaI1nM7PghkiratE
A8mJpRIFfgUP6a9qgL+qexskusuwppfzT9xGy2iVZIikD0xKvkXezmv99BQB9cd+fv/Xt/MLOhrC
Fj+c7NP4dlo1RkdB4g1NK3FZrNMRZEOAbGie8VTsq420ns6+eklf3uIyPH+YVWncBFbIWacNKy/u
dntla/vWuflSzSt9+xXk9eubXLICqmtoAH1OGyFRTZMWBEcjL45aSzewNDyiKY3WYL2OcN5C/ftJ
NQYsj1CQyCNko/CuukhVND76KIP20CNdaFrBv7+AYRpB7g+NDceRz5Ow0/JQqevwYgouE1hYVdG4
2Vx9kfKpGs/yU+5AGrsYZkK+hi/76VkbtOeOUR9fdD5+frs5xVjOXfYw175MryQU0Z+h5MNg0VbK
XlmlfgIunyAn5dMn/deD7VdzB0F0QCX+/e73+eNbl5SmG9JCOpoJ5cQK41tXHuf4qxV7qQH86X5V
ikUm/GBaej+tORWhaClp0ocwISvO3gZgtTbJtrr9iibCrP/iXJ9Wm24MisFUpCNEVy+b67WYUJ81
xHmLqAqS8enGGsQjzid4PM4eVONLQ8cccOz201Bj4/QMA83rmmRXV9omKmVMzYJNW2EfXEY7tazQ
NEh2yRy4SXpddjpK/OFKZPXKSu+DIPPmevRAbTaVgx2jMroIwG/yyoH11uKHgJJndi8X7dqUp81E
ywVsZuK1doNn+FEeoiOD+jyXew/7nvMhJXkowr2l1eeJVV1JQrnJ4xet1K7q1IS2V2zMwHYVu9oo
xXNIAOuQjcX93ppxIR/tQ01lWpHKQy31rmqJ6x6v6NCm319BGM2uVn2kuRXgt0TTfWZNHl5aPsYp
vq4/gyNvIrXczYruZ1Hqd2W0D6Rql2vjalQlnCbVfe7ofmyIfUfcaUbd5Si950Z0olzpZoV8LYtw
F5v2WSgHlGrGtaRlXhg8jIk4UOE5wABuupdCDTfp1Nza/Xs/09CkPEH9XPd2CksVh2tb3tTRA/pR
azsNzrF6dLE1e3JQ9ys0sXGkxNOIo3vcTmo536pp/D6FyDbW5jpRyUbbIVjlphRhAALRj4BOT6q3
wLDcUXm1hXldtKEnlQ9Uk7xZrb24y9wB28xKflfVZCOp0RpX8I2FyJqoUa+SmnshPWd1utetkHp/
I+3xMENsCuyDNSKEFyrjpC6lT2UwuupARYXOeGxCNzOyQGXxKqe8rrrfJXG0DUbHqy3TG4Oco19P
Fp4FCaJPsrbTprZCZtfZO2V6IY2vyhBdKom9H5vkMKPiISXT5ehsWkN6EJgEjZ22F1K3agJ8ElTD
6+Rhm5qNW44ypV/LNYpgk+Cdqcadi1bk1gyfynbwszhbje3VGFtuL102wbMxPjvQZsfJLeIHXX8b
4Osk8gpM0nMsx1dFe1bbN+mIyEKbb8Yw8vRkJD4uMIK9U610VTWFn6fYbUnjxpQafzBib0rIzWf1
qh+HvVI6q5bFRarlNdEWWX+1jaTnFpHYuFdW8UCuVtroqBWFsastSJKKPd1S1n4Ez2xcjGVOVRt7
ZUo1XVpMDiNkrSlcGeFFlNpeXOaLQeDGrumnCrTzTLFWEFb9CSvL3BrWODW4UXQpF4o7Z7KvxNG5
yvsZAfO1rqI6Ya9wqeZVwuO13vvoMaxSt+sS1aWz1qPasc5s8zxpxDYtZy8Z7FXWXXU1VuJZ71sT
v4qRJdWfWvul0rUN7O51lPab0Ym2GNptnbS8NUwcNRQ4QtKtVeRbo+xXWSOveqf1p7S/MKi/5MOx
RRAmQQISzSY/Vke2Q+xFUi6h1ta90vkGIXWtD36UYr8X1jvSq10biDure0ntx2DEa7XFYdcJdrVZ
rzA8TysCZSt8xdkn9VXUwKsAJeV0euzEK5oAOwM3ztiaaKfo0Ou8GbR7Rbnrl/eOcJ7RXCxmuoS/
Li0ePMrFRhH4CwMGqNqujYFbhQKwa+UZ2mtKcTbhNUuTv+6PiXS0uup+sJRnxyIdiEe8jbWm2Af5
dBiR4MAhXWWFXeRy9ai/EZG1tYLeryEcK/nsTU7wqGTJIRJYtOrCeh1z5UoN220Xa4emq25p4AMG
7bZdVl2VCrlt0x3siR46J/cH1f4mI5GvRrmHPjh2cGsJcvpECyt6l0Bn467EsQQCR7m4T5rmthx3
If5BCmBG10nf4s7wFy2bhVvsq/mDqNAB6rKNOnzLs11BY6lZNX4R1pvKpPBWR9skkB7xlprHneYE
/izd5c0VoZxfidEfG2VbQEKm/NEHuPyiCk/SeVGKcqtE1lcb7i9KrwYWPuALS838TxpstN/0iTRF
F2Y0jAfdlNqrzBzrTddabC4GgmZvTiCl2KsEximQRSF7+L+qHk7tPBoT1rjpOSipVJRX5OTBwUvz
wihMY2/kuviG0eO8K2ar/ErZ5xcZkLGYDwCkUTT+kzOYrJeRXhXOMWkREEtlik3PvfaVZthXJ1F/
jnNnTTR11XGSsc7vR+zH2B6S0NrMo6F8gSAsYc2nsGdpVSLAQ/8C8/NPYZ7c4tzeaOOFGYbKyp4D
1RXBFK7CMnlSkly9rBxz99fh3K+CH0On2103lm70z+FrRD2q0orwIrdtKmKDOXb3fTJW32AxqPeD
Ls9XCrHLbdqHwxcx7S8q78aPZ/4UdkUSlpywlC4Sad/ot5WsuWXyKCh3//UN/urt0bMHVAIIZNK2
+PPbC9Uh1+jXuTCTbZ80vuEcA8P54lZ+mQr9eJJPCVgABVEJnfCCguRKeug3+WbexCcUMdBHMr8w
M/lVIkRgjFTK0vus/Enms1YlMcx1A/7TVqbb9k58VSRDcFUbfekrU5Ujpi2oUZ+L0kj2RZeVT0sz
UYxkgiR04CJZPrNGO31RQyXfmXPjXBZtOn5BDPjFcyd2h+fKaIYC9Xkoa1QNdavvLhIsgltduWOz
faUX44ts5BcThrMwW2gZVpEk/oQlxjjAU2npLjJtvnAKyseKxmZWiGybzcqZJf7wFviPl/E/w7fy
8vtcbP/7v/j7paTROA6j7tOf/30ev1BYKd+7/1p+9s+v/fyj/76o3oqbrnl7686fqs/f/OmHHP+P
8/tP3dNPf6yKjhl/1b810/Vb22fdx0m40uWb/9sP//b2cZTTVL39/beXsi+65WhhXBa//fHR7vXv
v310g/7Hj8f/48PjU87vDvHbS9S9FW33Fv/5d29Pbff335zfIaOC3MEsNnECs03e1vD2/RMckdBC
o9cTFSi4KEyQomy66O+/6dbvII04kqAOhXzTR6dYW/Z/fIRdNpQP2u+ppeGl8ds/ru+nN/WvN/ej
5e0H2fJfiytTxQTMlOHJgdXD5v6MbuO7g+hWU5tgH3nj9+bUnvWWtsZz1XPK4krYOgtg0PWU9bUW
s+CQ+nmuUg1verfTa+xYx1LxExhF88qKcodog06yIQNbqCxnp1W+lWokUgmIVVlO8nrG1HCT4pWt
duFznBW0ZYmVnYeNp+r43Gl66uamceGY6eCnQYVTeHoQeJVKKPZvQ2fWfMx19kXOrmOoWEmJFHrs
PO5TPORc7MjPpbqQz3J5sLah4RdZ265jhd0pTNX0KrHxdqRj1Jc63V4XQtjXYV6+4y+wVpTZcZHX
vtQLjJ3HPAu8Fid62qD0YdeTsdQZHfFWF1+nqrWrkgxbBcjIbmoUlWeXrQ8Ct7HtTL+Y6jZxo9Rk
3SnHS2cv0Y9JgDckSJ0PdHZrCVCLZAyUYtDeCGanIRcJZLcCmCHPjItxxAVO8jLIqt/X5H9rpp7K
nH8+T76fJu3/bjJv3splGrSfD/X/4DxeOi3/52m8yv5285SJp9ey+XHyLz/6Pocl2/odPXoLdgEV
Upr9bfbl75NYcuTfAR40DZlh/uMAYv9zFiv678yoxfiasjfyAMum9ccsVrTfIcTRT+oA7OuLoMW/
MYkX3Y2fYiSq6ah0I0a4SAEhpQ3v9ecN3dLncULyzFgngpY4PXsuIzVy23tbMo9lbpNBGg11MeQD
qezsRKAfcxEm1FIQCyLrdlPGM41A2cqpc53ilbZy6DbdtIOFJ9ggk9vWLapSVedmUYhRuVlsrCYC
6xxw58qaPGAOwuN0qJsMIIyrJFalFQbqsUJ/uUnhLc2MV8q1NAY61nGUgthDJuMk2cFjYb7OOjOm
bVoNBNk6LbeglcoLIJ4bYxqDcY4nynRvKzVfqPiPklr0kWotAKT2XvXHRpDRRc8fn6l1eDsO1i4O
cDMsAwtn9zRd98bg0D/auxaQvp8l5ipvWYNqpJy8sOBISaX4oix9tAZO9igSN9HyeY0Ty0kCylfN
9Gm5rLGrllls7ObZPmWihihPxWOMpp1W2Ce1TJ8TZZ5dS64oZoTVaz9H32RmuDeDtPsK8qF12k7Y
IALBRcbo6XH6HPUF0H6uua2jkJE3U+jV+TfTbBK3sSA5VB13rSUXai1OOQ+/we8THH1+CYrxUGFr
2Ds+zt+d3pzqKrw3B0qQKCbGaGon36RYf//4P7UTv0jlY73kgKWGAw9jJQ/FdTir+6kOyk2f67tG
ajF/6bPjJIrQ7aKjsewFUtLoXpfUOxLbboWl2sSOkK7NSH4AsM62unNdGsVxtDSsz3tlbTSU49oU
wwwwALdqgldEiQ5hi6eJLAeXVvnCAEYyL9dP9tw/KHm9GMl0oN3DbZPieNIkjzUKul5OHuxqzvBs
OZyyj1J3sCPaEvIAidI6dSdnvA4zEuw1MkcNhoYN0P3Q7dCqV2pb2igYVWqSOu7SgExTpPNZYKGc
Z1SxTKK5oJNpkx+nnAcWSPplM58BGQSuRTkXFDO8HuizGoyZPsyy3TuTvBSmqudsGfcpTaruELOJ
lGVvulZ6bSaJdSYWU1FHD9iIOrqTsfB0ozahxBOyOaWhA9c+XMdJ9Q5ZqXazMmxWcGIehQEHI3SU
x0xR6P0rStVPsqZ2KyH0y7LVbmTqIg2eJC52HMmKKO7SkMfLbooaj/cBN7lxDk1jm17UhgPUlNAl
o70y2prGBqaoZw73xIn3Yxdn/iizD1aviRSPF5G0cootfXOvGHcVfqljJNcmj2NkYwCM/U8MFmxJ
ab5T9OB6nJyX3MrWokoZwrHjFRZ4QpRXu4AJpM7Nqo4y1ZezpNxVnYdg2HBuBY8yhqDw66IbUxmm
87bSQy4nrA6894b02JA2bRjqjP4RGxAn3ou5zs8KQOw4LvV9EFBgaoyY0kGgu2ioUOUX46lgJRor
+UGZsxKOEPSrQOSvQzyItdSW9lk/tH5E8nE7dIQHfUSFmWrjVsAOU9jQPc0o5o0FEWhb1pTeNCNd
OwO1mSgpKedMMGPC9jSa2bDP64WxZnrN8kLoEbNuChkdi8IyzqpQG9e1uDHRqfNlMdy3afCNvveq
Ty5iqCweIC5OXyW8RGsuH4v03EnGb5ORPTpTGPp16MvxSMv+PK0HKR/8YaR1PTIxDxmCkzqW67EM
fMgEc4QAwHSr1a3hIgH/HIclEnwSi5idhMrawcFKFtUOXDxCD2C03boeqfTE6OXBdNhqdnOt2+gB
aCKQXCnSDH7nbHtNNf0Bc/aVHcj0FCLtVpAb+J1iYZmav8qiA0JR6lNnE+voUcxQFlAqggIaUDV4
it1d2fFlKBudLyyHAqWWi10fvgl6410Mw3VE3IShHQHiOvz79HepxVpVyaU1rX7xOs3mXdVqeECh
bawjFxoqHWatCEKakRogVRsADuKc3RbGt7YzCr8yRpTaqj6jjq5AI8riKxoict+MCgfDHtFvMXsp
vX7Ko8t4wkdanjIWiahncLJDraW3Mh838hOcdA8FeslVHYdBZE9uFTkxywIElRqKsN9njFFMafLx
zpL1cI+UxkYpl++pvfBg815GRkyRX+2p3lXhZQN3A3nZ/VDH2HiZ9rsl2s7XMxR4jNwsoOyJCnaS
l8oyLOPppq6LF3PYDip5vdRVW8kuzL0dFcEqjQM/GzqkRWZYK41TtsfZTnlETnphNM7kEZ706zYf
DmFVBH4C8ymqpmJtDl6T5hZ3VO6z4bVSr7tBApiOUvlgR8kuHNLppmydByjjwJG5iDZ9P67TPlav
52kIvETUJbw2s7xOQ3ktV5Ht90HObthRSx9uTaUO3ShDYaPSNC8OE/yrO4lgwGh3wsizO9yXVrbh
WWxoULTrGz0m5o2RfMbsWm3Ppj79BrW22DZy896EVbnDuswz8hF0YcZ4qe+dlSoo8db2mGxSeyVG
dNkDu35skvbMaTwRyDdGRe2xU4r9oI/bVmKR63t7Iww2StOMD6fGjI9tmV7ioHwOZZdIP48eO8uu
EbcpN8agKPs+indtJV2pcbuZJPO1kjuK5UuQ0Oo+jCsawqHwrcpAQfxhHls3PkHFpinf19GzORaA
qOACWPbSKj6MExod+koEoItKfQELx58g7EWYPNsXKVCUkXdELkYsVtgZY94AI7F1jEPHRPbHPtxN
Rn8wAqX1RRN9S6Nh9gRAWxI7W6dq1rPqrKYyig5BVGwyVfWwV3ND3Sv1l7EdlE0GrFAdRV5dq2Zd
sR2byobUf4cMr1eW6No16z5vpXUc5zkMu9kfRHhGm9J9qkez3yjOw0xVza2um7ZmEx5jP1On8yKA
1xMOIBtB4Ti3RkoQJ9iKsY/zrYHCqxBntTpJnrK35QaKmmVEXqSV3a6i59KTwihaW5Ja+0LFSM5q
dQlSIeqUdv6odghFZHA//KiSU6RNgmI79XW6GQ3s56d4nXWl9V7IW7NF7MoZ2vpyMMmLAsJGP05D
JAjFBPlQMuWDkVjbPri1pWEk12N97crzIYkGKGo1YgbaWu3t1wT/QTcEJXaN41hNp7DQHY8Oq7NY
yO9yHCCKDZhjFEmwD4rIuMjpTeuTecdEu+6r4D0pxb2Ul4/zmGKUZlyPA12liSgsBBHV19lQthLB
mR80hBxG82bHwdnYN+26z0aYh7oOdIMeCca5ruiVEiwKi29Hn65VodNYqEgutXGCiPzZsWHtZVo8
bGodol9Xn5VWfE97eU3EQe4aVPZ1U2Z4MHH/7TrVgS1CSfumZ9lLI58aR2wDdXhVbMJ1OyhRAIKo
DNnwxpqMyyjKT0mub/CijTw4qWhoZbRVUObaDvptiB0Leix5xjLcJGjAICWTgHT2ccOAaFDzEM66
6ubzNFTfnPROlGclCu4VqL8rSYz8VLdXztKnEViDl0RV5JNRh6tCRZxEajN6Zeu7nHLAzLddJ7Tv
+4uqjx/h5ZZQSu2beUyedTs9DIG1dTKsyKYLKPIxLtQGqpmSLS76nA6JCoExOrVuGxvj85mOUQmc
qg17fVsEXHwYvFtBd93I3basllJDGziwZKJ8n2fyudWb4jgqyG+GbNV7patRslTEQUHvk9i7PqhZ
n+7T2nxSsig/52VSCcmuRD40p4BWzQ1EIhBAs3qgKmg1wT60rWXgjBOHkDaiae+qNjLPR02HBAuv
apNGj23YBj5msbg/Yv++l0RzZkb9lbDUtaT0NuJuVuzFLREW7Ri7LLVPgU4WECWT47XkHU5LVMUc
S1xJnA/BsBbZtO2d/CyfyOeYaAlyPNp9mW+sJVdQB7pzbG160UM4kQFLjBGRZdnhSMweys/4vPDa
ciZDZkaEGoPtp+D2bI3hKgjAGHNLEkjwaKcaM3cqGSbiMfTj5l3urJg0t6WmFhu97I56UC5rfOnm
iSY8fQn+GPCtr3dI/WiDtW4GuJOi0qUVlRo5iyJf7dPnMlCR3DDFRUR1lo0WY11JRFtdbxyCq97h
MbG6cuOJorbEG4ROcmefUqdOgHsN4cm1c0aU+mYfW8IhKdR9HGOexuju47v5yPc+noSoOxD7Yh1L
8fMcNI9DOZxVUfwchqR1ZsUWbgXXGV5q7sdvRCbxHvguZacWpm/O3rbUw8J0PMrSCIlAkff1YLxU
xTWNy/NVowR7I9W0fax4iNNhnyBl05nSSUB/SB6uTCV9NmJUc4pJ9KtItMoayaDprO8GL1pSgqAO
u+uewwt5wghB1lM/s6XLbNRzNH+iZiP15w0QsIeAaMbLm291LPiuhlw/5A4vQVYbXov0pEs5yveS
4atGp91WAgwQBFZOs+mceueqFsDuoJ+K3xPZyqH0Qr5Qu92UPX/km71t7VCFdQdHff/nczcn+26I
+tTrlGg7UUjeWTpjRvQN0LhSRK7lRDcVTOOqnoZ9O4HzF0VKHrrpo348TsY+lqN5l/TlNcyRYbKb
84HQoeicA4Kr59pA6o7FD+lOAN9An9Ry31jqrqHChh1wYK2zujF9Q8RspoM2HcsBMk1ENXAzg/9s
6TqzlLFjloQP5iQHe8s8GHMgUSCY4HYl836cWTAr2d45iy1AOF0FBhlysCrIvsBDdlmT9G6jjqso
S57jdmT2RtcZJYvScU5hWJ6Xavs6JK9KN5iraimdCFW9MAbrWwko5JK8gTJbh6gzIbeSurNv4wIt
M3Rak0sIBjn3alOCTwyBUqLyWQL0Ch51HjLVl+dsyz2QbS3oaONd+FEwpocwhQVSWqvSji4I0U5a
wKwII+mUkX1QdjlCtU5cfSg0vGS5JsXGDBI2w1FNepy+74r+KVCQxnai/tIIcji6qJOyVwUno192
7mWFSBT+UlX0h21jzTPr3aVokcTmUaJiEIznH9MBW8TE69vs2WrNnVqzg8Y1rU8FS1M/VlzUwg8m
BNJy2fCW+1qetc1388h8WaCUoamdTTpSPbGBOb3Mjl6isdz1WM/S3aHey0nf+oOuH6dZEV5kGbu8
2GVTcp8RuCyDcxmXssqdQom5TNJtERbrZUGUEjTvUnTLynhehwFJhkoWaITUjgxBZWk5VBCiDZIz
x2Q5fZYJcL5fTjCbpCHLqkR5pxLSKl+CJFZYChaFJ032SEMI0ma9gUqhRRaW6FSHqmVBWPwz0FnL
mwKNr54lu8+z58mCVxO289auybmLkg0nsmf6WVkLq+khV0o0BrgNSWOpU/WHOsktT85Ycz9eh75c
cxGf9F57qm0ua3kRdWuelEHyTMw16hJyEVJwmiss2BOW9fBRMktyDvfxfOmMTFw0Uyhc6ek67/rj
aIzXydI+ASdZT/VVkdw7dfqkzc1VFo+Zr5rqvM3sMfRLZ7ZWxrDwWnQpYwkjWpFTgU2v1IrVLE0H
a2QQm2Mzr1tHOuUTY21ZID8W7jGEAR6IF7waWRFGGR2h9fL6P7aA0ezozIG2/PFVWLPsYHZ7STi6
1dXW2kEiwVckGOD+tCRGuMFBztLT2k+R8duynLfsy9Qll2ky0ploYHBItxMlM91CXnFXs9S6hUH/
TjM6JzkQT1XV3qYV+9APBeA/cJIfcRGNWu8PoPNSUEVrGHxmQUeWEu7y+Q88TrOxUNkLdGONPYor
JvzX+pxOi9lNgxXKA55ZdC8xA04frWOUMLs+ioYZMsjLleE0Td0xfFgWgeXd6k72anf7ctqPRX1Z
JxBzGIRxz6ispNVSznQqWXgDM98I0aDR1Gs1cP/6ln4mM/xxRwbcePiSMDKdT9CyLoEDdyhwr5ea
cD7kxO9Uxoz4ubOUTTn2D2ZKMXEA3Pjr837w4f8FMX0/Ma2TFowEFQ7Fh7HND49SLYp4IgniUTb1
ugxClgT0YigDd4kEa848Qnb8WEWq2Tkqy5bf94mbz/GzYVsk/M6jRvgwyWdm3N5Ffef2av6mL8FN
z2zGqm5rN6Xfc+FAfs9LzDDVbDLlVxiz9jM4//1GLMRlMP2hV5eGtZ/HBNoSshxNsbHGc4dKLVe+
zPEhHa9aaWXaqFuJ5oIxv6tBnDwrZQmriTvMKaawR+ihszrEXFZLWdcam3VSHpclPmUF7jVqv8si
Nykvs8GeWeIRb038QPtHIIRvB0sSx2s1+2YqQKZ4fMu7jJiaH6/s/8NEX8C9BrP8f4aJjgs2+9YU
fzt/auKn4ulvuzZ7Kl7bHzGj5QjfMSPGCRAP9BHNhJkMuAsk8x0yIvP73VY0Gt3RZzfRtGIm/oH7
qvLv4LEYo0BzofpkL0of/0CM9N85FCiTQQsy9HmEfP4NyEj9eSzjMs5pAKUwLLVpOUbB/eexrBht
A6ZTj5fopRZopgdTWrlGEFS7Yf4/1J3XcuRIlqZfZV4AbdDiciFCkUGZlDcwZjITWms8/X7I6p4i
wdiM7rG9GSuzqouqyhMOONyP+MVQbK28Sy5iTZ2/Z2qVH/sebHkuaHhdC1Z9mU+NcDSlZH6PwfLe
qmU1IFqn9rd6OVR7o8/VnazOyaU+DMWj2iBJm+cKkwU/6Q5hFQpOlme6Ww7Ahj+8kBPH9m8Axd9n
zbIsQ4ZYgnjqYlLBQfd5WcU8B6UlpcMNMKv4vc5HAHYFfAegYhO44i4LbrU81X/OacDVac3+ezoM
3R1tTuOxaCX1xyQndJpUlEAkLdZ3qjlrIld1Nd5FEDD2dTkwHQaFx/xDi8V91crSC8mrtRmMOPUy
BaLhmSV9eVOyCvwJWhNjPzDfv/XHPxyf0ziqbawn/Q1cxvSuGSs5oFQqwuemyLLRDpVc9xTcUhhf
9STGg0GuFU8J7mBM22u0WbGtk/IJWc66/9aohuC0faA+xHlRPqVTOsx2p3UxjXkFi6gSVBCjlgr/
ZXlSA9pUwIsL3+/3PQrlr//x0oAxMDmVuGbZ2NJKe8oM9NQk+6hvICRAzKSrmzjS2DQhjMDIuKAH
Q+dJSttfgAbZnkKsChZTE6O8qQoDvb0+nB9xd7PcqqmH+z72IetaZXbVhbK8bSxfZO6ZtQPzpzj2
irDP0FUpwwGKrFYMrwgpm8eyKxDzzpJ0uP/z4r4g6KECWJDDFowGK9N1ToaPGcRgCFEzq31+U2Oq
cTBhWL4rpaA6otkWsVOqEf1Tv19ohkosq1Bf6QxH/lRfdrXa2/ArabDMZAGtbuV346hZINGttrYr
ENJXw1jK100q8cfhEugpXdG+mui93ZlJJIPjxtNszxlEjQ87xA7KrtpGVlk9qqMVXDGSKq9Bnrwn
cm0mTCMbjV7AIILqaYF6z016Ec3+fB03Qnr356fy9dwBxreAE6UFW8c5tvpAtVbSBkGt0pupnKWf
o2Dg+TqR2XF1Txe1FIc3vQ54fpJM/zLJICAYcTg/G00/7sp69vedRGO86zp6PGFQRreQ/IJny5go
qBmitRu/yEen7tTy0Oh0uGMD9MY0p+Yj5rIVLTpVP4xt6nt/XtYqNeDcWWTUOc1NXHQl7KxXy8o6
rZcFQ45vIIO+RkIuv8aRoG61sKVXghoZbe7hcjLoAnaDgVJjIFg3HBvadijzDtj6ZG0QzpBQO5Hg
AMd+DJ9AZ6ydzJZky4nW7lQfM2MzYvNmifHezkUK3NYYekp9jeY80t7JJc/VsuNQAi0j9Mn3MU7n
Y5gH5nMWyT+VPMz3c6DQ04wkBv10Buw/P4UvhBygB5YKilznoJJEXBc+b3mpNmioq5pwXZKWX+DB
Zl1YgVHf60MnXPpTTFqHhsPElFaaULZrTPDXm6LumeUy3qWitqo6gfpcoeT+FOhGuG8N0d/1Ix3A
MUbdoQ4i/1bPmuw4dIV5NIE7w1+WJlyBI2l3ZjWfMRW8U4T+wMlpKr1MoPlrZbyw7hj9aZF1LdeF
75WGMjvpqEj3YVBZHnSLcZnfi+ZoGxWNy3nSpu/qoJEJjkN+R+O6+pklFR858+ThEGOY8p3BLMdY
EqodkJ96xADGMPOnbioH6MkQCjN7RAjkrs6H5Bs4KfP6zyv6ImHBirAnxyMFbBlW6L+1AD9cJXya
KClMlXVdJUPT2oFe6gzTmKIcR3lqNr6cabs88sNvBX2EV1EdhQsl7szIZqZGz2II5I5RXDu9DET6
lYxqetfTc36txNA6JzpkrNlOIpkQitacUuoijiOvNtOQhGOtRt18PSPW5Blws706M4e3Kh5o+PLS
xSe19tNDHzf6aybF2b4vlXojWfGwM6zM0F29kkwBc+jcv54B4u3K0U8SGhigxZ1wBKZY5rq1sSKt
2aEnybQshuvUiXjEh/Xk+EYebQbE892qJgdQy6F7AIM/QcSXf/lRpvi2JmdhwegIj7zcp0tULTT1
dtKngj5i1PySkxjmSCKX6p3QLgQpDc3je7aL0TmNGID7pylqbit5nJH3QNu0lMAS2oNB/8WeIHao
HmAPy/ProHgaKKQuBL51qDnM/O/zVMvv6njgFI18+buSYIBjDSNCu+RVTmSkaEhYDXoFSW2FB7ws
u8dR0rJdwyD7rilS7YDxSn5XJqp1w5AblockBt/+vON+y+19ysd0klhSMQh66Lp+ORHiBF2WII/b
61o1hUMZSTJ94L7bBGJkPKZJBmzOn24DcQ62daZ3l1U4F0wRtfwxQZn9Qp208gIro7swUmkcDK2g
2YGQivbY6fkxBOLzLNFku8/qWbuCUFx7cyEMGxOJmzsskno3NAz8cxHw9hKjHSECp+OF2qrq06Rp
0X0ZlVTwqUyDtpdqeqR6JTMrlfLLAhwPW8mwHLOtleOgDOWjGUnIfcCsuIIYnFxV0+xfBVGnvMRd
yu/VQia9cMfuMrDEf5Ga/38XZP+LEHm/sc//71rrWx3l0fvb+39RYP3Xt+L7W1B8LLN+/9//xObp
4j+A5JFrmRpaUEtF8E9kni7/A71EVQaKA4jmL9DeP+ssSfoHJEp4yIhHaVTyXNf/KrPEf1AVccvi
h2SStSHz8x+UWb9bAh/2PwQMUj/sjqG7K/xxa/Eeacx7GhOMHcUDYxnE9be+m++6Te+J7ngV4Yn9
5w9uVSys460zajoplhI2xDPpD9aWuYmlh7CwdpL/88+B1oncX5EAIsLyBW4P1vzzXW9oQmhGcPDR
9LDB6+zHS/EtfZ+O4UvqFo7lAfCNbPWH9oqf9B0qMtcdPNxk0+yQZzgnl8s7/tCsM7/8llVrC2Np
Os0Tv6XNv3VV6lrRe0Lp8OcVS6eiAOIkp2c/AdlcrbiS46iUZ44E/VX5oR9kT3fSjbnXvOlH50qP
47+hv/2bv73ePx9jrlaWyKGCbhYxwfgUXufJjuwpm+LR+jFfGphwZg6LnpwY1V5YD/vxmONNfq4C
XRveLM930aaEtb/wCuAvfH7XI/J/Y53GvlMm409toZ7KQPxgnR2SOj2GU3OLctVbV06mXZtSc5CR
f4sU+VfQAt5OJMgHctRtqTjmbVswvdFr/Tad9c4NTfmZmf4jkDqv66L7eKq9DqCj3RlG7AxW/9rP
eeB0CbPjkGIeZR5Dt1ukW2QrBQyUNw9pUFSuRLLvBouWIwYuscvI8qEA5GLLxeiKgm64VjIdhcY8
KrKww1NzY03aCy3oq56xcgeZF3ut7zTt4Gsp3JtJHsdOJoaj41sm7d+5AwDVmg8NhYeN4sqFJWfb
PM2vKqXRQaYprZNW6oWuJyryU0IJnEa988XkqBbksdxtANgzuyWhYy72SxXjX6KWXpS69dImwm3o
1++VXst2lfuSHYjFD0OvNo0kboDF7EdV+WWK/g9BTXdU5E9h3DDw7TZQ7B1RF+7DKR3tyhyuq6rg
xxXM0ahDjqOBwAtgfilha0jxMSna5yHPXrpA2y5Gnn0VbrETe7RM8HcdIlm6kN/KFrmPED/V4Kjs
uArQ4UxxF5US4VIzJ8sNJYTmy+jC6qatWgK7sDSgYXVeIJ4KMAlYWSEBQZzATnWd2zbT1iRNtmXF
CDZJOWKwoO79JH7NtWkvyZVkxyaKN71yVTGuVYphO+IgDf6gOZgGOVQ/YseQ1z/jOtv7xvguGxww
tQauOKF/DDc3tFIUkHBQKNM7xgYXQS7fDj4lbQK4xDEXUi2eMa9KmtSM4MqbWAcWoRrWJivAt2jZ
kxpmm9jM9qQEd5YmgLO9SPXMkbrZgQMcODiOYcEy1IbXVZNXMHIe2iAExDvuMXH0ujpKmV+kHojr
Ddq526Bs7jINclqaNoeUf8qNiH+OEfxUjO456UFai5ragUyCEm9UjGsUeM6ZjgNDkzbfx6j7JvkT
c0PpPRK7R0lCxitv92FLPag1aQxrN3ufwAC6pRJpbqQrd1LcPjVaajJSI3WyevFboCTNNlQiPsYs
PJeWS6u0/K+zQKc7qSt4UoNe/3wW1EFe5QL9GCfe+4dFxD7Ym0hq1Nthd87yYN3N+x1LhZsiM4oB
P68uJ/KHekWscKUfTeDT8nFMnWfwU+2Lehtc0aiyle9oN3nxXe21dvZgOOSvyUHchDvxIj5rwr0q
BX//EB0Dbom2C/Wtter8Qyzre+bOFuPdh8H/0QZntR2Wg3x10EvYDixaljSMjDVni2etzNOMuFzr
6tt6X9/U+yL3jA3mXq58nezNH9ZBeQSVXW/PiogsldSfYq8qLXHOcjydiN0gPexom+hgOePBhJ+M
MvB0cc5pQV7aeqt4EI3QUKQIZSK0FlAKcsocsQ58Z5FmYfRqbqVLoPnlPnS6Y4j1Hoo9id250X70
VO1SPO88s7yvL78A7KasIVBCYrbMyj5srDSO0S4xoPjox3qvO8AacKDazYf+sXCzTXchlfaZ5OHE
M1a1vyN+Scwka8QGmIhFbftbvG62re9U7uwoTnGdH8+Z6q7Jl8uOxd3P+N18XLLc1Qq5D0tZDYg3
OL2Lf48Tu/2u2RT7fpujfHNmdSef59/RtFUj1wgw6Bb8BLOrbY8dXuIVDwKZSXZpbdvt8HQ23ok0
V8fnAX0nSYQ/t05IfCubagPLMVYXXSW4oB2SXeoOD2ChnGxf9A6jiF20ObdzfzdIVvvmU9zVl0Lz
cTT0iLh8KY7olZv0Wt+3nrFVnNYJD8bePJd0nniyRISbt5wKrHiVdEptOs4+jXAi4j/V29rO36M9
4llb61eLbJJyZoJyauN8CrjKOIMpkMvur4AS9+RW9cYdGZsNrnG8kp/OJZfrntSyUSnQYHxQJSGk
tT7jwyQHq5o2vpOCkMSEAjo9+yfcaF75NN6GbwrXPCiMq5zi4VzwFW3qd+FAiacZ2l9+HuvLjMas
0QYDX6J8K7RbxCWD7m4sbOGH9sM/1Pfqi+VYx7JCsdbTg21M6gkMAXAkpvfZxnKVM6PyU+WijogT
T0E2UKldF1VoKulx32O+pt6aPnYqoSPZ2TZylJmjsMCM4uyOPnEufYq4et0CI4y5jXq+JGC8N6FT
Odk2uCxTe4n3b3xBp77cjytcnUtdhgvABC7JySYmTLbwrHqRlzkyoAg7/SVupMf5QdgvBjFnjqgT
V7gh0vsE4WAY6pe8pbLq3JIHdbl0/C3YUaqDhsum3CX7ya3vIqDxtvB+JuiJktFABdvijGIu+cVU
CEnqvh18xXfyS9HBGtpDc1N/UffNpvUkr96Scmov55x/1vYHyyeFLDbYFc5H/lrjFJpYEMgkDN8J
HoPMhbgxeMS5kC6ybeKAIZgd89p4XVoQi17xOQm0U2uW+KigKNNt/nLzFOHQpqbs+46SvqLJqYpg
poW7Pz/YkzEMfHFYK4xqbTk1P9zfUW0lOUJmrLD7buV7vfrmC2dMWk7tFyY6/x1i+fcfQpiJMZtK
jH9jIF7Xza8BTNmf13AuwCq51UzMKWadNYRavAmaZtvJb3+OcOJbM+jyI8JmcMSylM9LQOol8tsS
yeCS8ZJg4b6ERwngbm9KrP/JYph7oWVv0ohbJ8gyxLgmEQgVSf6lYAWvunpuoHqq8mAKQNHBmmDH
r1NkXRBHalzeSLyXHVC3O/+3/hnCMOdT4hPX7qdYy7H54e3LaRR28RKr4RSW3CUlNd8NZ3bUTbYx
bs5pL566dT/FW21oNegCi3BL+s8173Lj/GR2vcFiegvj/uk/3hefgq229jTmcMx/L66c4PreBfJz
Srsl0x//HOfUdfYp0GqL6xL9nLzmKdau0kG2tYOdtIuOQBp11Qt39bZ6OnfOn/iqPoVcvokPL84f
BbEYIkLKFNdR1zha8PPPqzoVYdmDy1QDNNhaHKan9o2nDhCLLwS3Vk0p3oZnOm4nPlyGwn+HWF3K
sWiA9YdZ4DCaAzGqg+L3waaiNTedOUhPL4bMXcOjhRRstRXaAsgaWgd8tzDyaDc4uXQO5HGi2mMx
f4dYbQJr1uuoQcrcKQsZ2pd1EdSmV+Tpbuz9WyCBv2ZZ+97l/kU49a6vxwzC+5faoqXQWo91jlJZ
Ux5TLd5Ng7wviwzZqvbM814Prpcb01Qw5eSqps8AVvHzroGZI0CeKYDGuMMvUOYuEuvIx+8RrTlq
CBPas9ci8Upd6owO+L5rxUM17cyvOHnAKeBOaaojDWAaq0OgVPtSKsQSAxAXA2COuOaIhDvOh+JZ
4dC16/1fKwbKSFcDVSX0JD+vOEuhZuUFK9bT5mgAt7FbCKBWaL1x8F5FvfotRjMNMcVtk5SCq6fZ
RZx0JW003dM77BuMOXxWRzS4Sj0DftDKdPf0hZzuhU1Zg6Lu0k2F36mtAjaCYXeNTukOfcRbMdDP
mHOfPD3B7v/3YlZbrNamrGiqCsmMS+uH7KGMeandDq7mJO759sWpbri5yG/i0i0a6pfkQ80rI7YC
Hp28nTf+L8lNPLpzd/GTdCs5mlOSUxUuuvt32fc/nzynaiXQMzItQp1BDpv180ubRamXYMbDdniG
+HiJQXN0kbvhRrqrMO2FRu/2RwVrirOF0rnIayxEYQUpcBoijyDGy0igeT7t9bC8koVoGw3S7Zx1
Bpujua+x5gKErl00SYwxgfRDFsUf0KpvkjLfh/KcuWceyqnz5cNDWdsJMvDqjLFaHspG2gh2t+13
yna4bM8nBculv6r+f0M5GTIC9PmimmUmZTh3QSfQdVgy6sYJbnUXtYxN7g0X2pla8OQXSoeM0bnG
OJ+p0+eX3UBRoFdOtFGoHuj5praVY4w6zOqNb6EMM/rmS2SWO1PPd0lWHP0KZ2GojIOR7fn9l20l
dltrGh5zwfwlwCFt8yG/9PPgbjSG20nJ98OU0SOe20e6j2910f8UoYHiHi84Z17RieYmWbrMiPa3
D9i6XcPsvkZ1p2cpz9CAKEesZ9nLDvHSdgPO7VJY11etY36PNucaKAyR1m8NURSUl5Y3xt+++OYy
BEDrrKcTVoKX8/yy8J8Q4UAoc5Q1O/frIXYw3Am2fqD4bgfJB61bYCad0v1QYfYdB2lSEUNojUtm
GaIjmAIsWAsvi74Xx4s5AvKhJXhlZ4WuOpIgoYKqKP3LUOWvBlDFndhnjCyCsPfSKJoOZWHlWz+Z
H6SqzLzJrxGzwAHNTRMDmu4kVfemzuyS/0x2Un/cdX0z2FMQW54KKAcuuY7mUtT/GDskmgpZ0baM
QpKdHAszg7Emh+yML0diDtsWtMNtL8aUebVYudlgDtBdgLcAu4JECdrZ60PttdZ9PNRzQ73G8REt
SORuk4pWO9clUhXFaI++tk+ZsPW2UYu6K/ai5OYMz3ZtrV4rQfiiy6gZtDPT5jZpS8y7kDsE3AWP
MREXCY22yvE9mTX4fO1jOcmqLXTjW1PF3uwXyGOie4LxyywDp5VKKBc6HhSPCgoCNXpprlXEN6I+
vaTm4q1R8IOaqECNpbuG1H8ZzSqUnV5JbwTYnKmjiMoAlSpPLeQn81ZHHYH2Mq7FTiKJE6RL2CV6
AuRTn60W2u+k7zDhorGvtN1NI0QmDfAaBJSVJSh1pqPhaPoy5AnUiRwJ7mCf9JLro5a+awrxZ99H
P7MY54ukMUR7MtoNMpgXqjoH+ywZLwtVRXQo/hHo492oTNNWmKt3LRIBeqXw1yMTLZW26kJ3mhh6
ojkiQaHNH7C18Po2om1ghXsuNkdRqn2jMH9Q9fKJ4aRndsqVVqX3FnI38K1FYR+MIIt68TkZc2So
8ytNQBA2U0UY3uCL7AJ1FCerQstFOQSOjjrcNEH/XGX6VaAErir492Haf8e0m5+lNuxY5n1Fad5m
RXw1FyWmNBJKo6Mfq/CPlYtBHh7l0LgxTZSEtRSTmzb+hvSv5EQDAzi20ZUmd6E9omhil2NMz6GW
72NLfQK0/Daa4w0cis4r6uA4it0bKSgSQosCB7zIPW1QyK0SKqm++E0vo71R8xH0kLLscTIew0K/
Buu6rac4cINWfyqLnpEsfHOO6NZWDEj95qTAgMYowI5GS/JGFRpsYFBg9bmS3+T5OzXsdJuyI91O
mV/rmIihkPAlaCwznWMkZtH1RNsIea4kG67DXtmBS/LmeLrLixysD2KC4uhfDa11NwIYdzOjRWCk
3nCeo56Sa9fNpL4kacCkGC70rCnfrAmWVaP0VwWqoWqK1JlR1++FWOzDydfsmU9enYVrRfUP/CFX
ko9UUei/Jew+uxrp30TiZYIIpo5oNf55CfIcaGQn0U2hj5AOk3099tumlo7hHP8S1OQY6S2bIEOR
Os2ENxlNfCSss0dkQ2jKNEyZjdZk8AL4uZ5KdFnywJ1BuoKMb6yDjAWLLWTqD6EcGKUL6mUSIuTe
JPXgtEkt2YY1X6V02o5iDkhNifKdP6BIO1lP0ijfAZC774MZMIZ/PYBki9PuWyLJnaNmZWCLfX1I
0FJFdeWtDvFg0sZb0aheYohtbj2092WAMyWY4FmIoD53cukGHWKcRFDtudYfs7lObRPzJDFIN11W
j247xV5jWvdaNFxlfnxVWyV4Mnmnz+Gl3KOiARjYOBYCpMlZQkxYv0x0/0nI6VEp5lM2GJAE6qg4
zPk0u6gvX/HVQXGcu2mjlz2TW5njX2kQpJblRHGQReI8zdn6/ZT+kiUEf5K+e0JZjsFZIeubKjI3
kdy7uTVvAOX+MioTnfq2eqtROrGhI04ugizx3gSFf/ADNWd8rCueUS3qUPiXLczGXd2Kt34kXmeG
tUU+Es3f2puCKnWMfpb3ja50tlRgDmUpqEL13QB4oa4fRpHLxZbkODgmQq/YllR85zKy50p+8g3j
si71baahbNTU5i5pKjCsY/MSDpOXMc1OO2i47fQuGNK1wr2gGimaVsp8AzXXm2YRoWmxS6mQ8j2g
3o1Uq9lil3NMZjTuuiiaD7Nk3PRZQDbWyHzJKG1jJXYsmui1A2PHLx7v6nqiKRmZL2Nq7QOt4qML
jccBllziFzj2FB2a7mJ6OxR1YWtVYbk+yi9xDDxQA/oRWxZUZ1V6C9jdF8jP5tClS620pQ4ZKmCU
wxElrf6YKqgM5fMg3SNzUruNYfn21KuHfKQ+aSDr4lmUREiUGfeVQk9a81t0geboSW5yfxNXBRzP
eoy2mVzvFt69DAE9Mof3sg4OgpQ/pmlyULoR3ZvuMlHRfrBwjm1mHoyxuBEMi7pQ0DXFzpjAHkw1
PlItRjuR2L7qfaZcmCFnrSIOnCdRIC+o4PE+CqfyWIHetnMRBrGVgzaR9OZBbesbFQbaU2GibiCq
9FEslS9fDvvA+3PKtlRMn1Jdkia6bDCRTFWFB7kqRadWSrQ4G+lHJa+ZfiMPF1l7/+cQa8lWxWSe
JS7sSiC+fHnyCkkAQL7QB74Wx8+NnaCBv0QvCXBFBWHciIpfWTV4E2j4ZtFTDGLUm2bhbTaji6GG
sCy2OreoON+QT5zJV5fM+tPiVz9s1fyDQGGi8M4PU7fmodlCPT+om/Nz9y+9lyWMxOoZ7ZlfdY2N
dEjrmV6qw57DQUDyEHM9s5KvLYVVjFU7bFI7KYqXGI0nbWgobNH0uhS2KQXLuabV1+HoKtaqiRKl
UjLSXAGQ5vbudMUQ2CGncYrLyY1t7NDuz8H+zq5u1ScrA2nkduBFLd6cxkWIpfFSBgdOfDhn+nR6
dQBRYO2ZIg2aVTkW9Gg/Z9QYrE7agIzSdkNwCLYajj+yDZ4Y/bqKXod95iP5Ut0uD1XBaIrxKJXy
mjxbDnPKOasDOizp32PVQP2/15C06ubGmSWUGaTmakCNXWjOsQW+FE6r0KsWUYRJnEhVQhZv0+S8
SV3frQ4YoeESxZmziS/yw7TTzs2fz0Vd9XIKrA1Q3mDBy8c37xXTTjdLSJqfrrAd9s19DxNhd25o
dvKbZ0aiG5jK0tlZHUZtLxVUCyxW3Qa75GB5LRa89fZsj+/kR/8hzupsUVD773KTOPK2eJy83K22
+AICCXZhet1GrrWvdn/eQl+Rur/f499LW53l8JWmvjQICWHmod2gtKZRJ23yDfC0GwCLz9K2ZJYC
wcN0GzdDOdOubYhDB2Uv3Jw9kb70Ala/ZrWr4qnpqhBKKt9Rfdnu001ybMBtTIo9x07kDK7kibsM
xAF5A6OeMwficgZ9OdqN35BwTGIBlfHvP4wHIjnmJbcCMsU0Wp0hkzalWe36UHwbggihJ/P2zw//
5Ov+O94aGJPnsARwb+WEyr+FaALM5uOfA3y5qJfH+SHAat/KJSzDSiFAkMr2VD2PiGYV5/qrJ7/J
D0FWm9boisrvQ2YQy3RKiWwUIr9FHt1ygCgoGtdXw77Y0Ls5k4SczhA+xF3tXEWe5V6YeFuabV1H
F+mNtum2C1xABZCyGIdlXCxnUT5fpwGrZ7raolFXZUMXs1x12wJ1tvP3Zdqou53bP7YsO4HiZTOn
cKvL4KUp7eo+uW4Q3zkDWfh9tv9hs2qro7Dpal8tNd5tC0RO9xqQ39XBuAyu/G19o+0ZbqHB7S6t
SMxYsgftqiUjOuDxImzNTX0rv2OiZEted/1vPKOTnzHwMlT7FrPv3w3jDx9SmwsBfX+eUe3Ge2iN
9d5iI+z92o6u+kukVDD93oWh/UPFoqp9jFAz+CU9ZgwQ3qRfzR4VXbc5M7E//Sn8/ZNW2UAiRYmk
LLt0NL8bxlHpDToZ5w7TZct9fSdQ8AFzAMgyV+9kymGzZwlBloQKW9DiSgeYj6J4cYXJmme66j3e
IAyvgL/pyJLZ02V5K+7O3SOnzhVQHtAsIfPRI159GTNHaD7XIbAdYCtVC8HePLP7TiY8H0OsvoLU
l/2xlVipeUQbOtjBKnbCDbqQ7hB6CzI0cs9eDqde4ceYq6erGm3FbJUPfnm6E7p9u3jju/Qcn/3n
wFF3yX18PHc/nswiwRcvADTk+b+ArrIklgNExhYwIb1bF1+jnbw3tsxwtmdjnUrnPsZa7dHUUny1
1om1eNZFO8h6Xu/pm3J7TnXl60yMQ0xScUvRQNhCYl09ynIoQ79YIJnxPrxZ8KaUmQfJke3Syc9e
q6c3y4doyw3y4TgwU5FqEXcxAKA19PqZ4UhMNv6jBVV2pW6KTXk8i1Q8dZejeY4wu2XqyJ+vvgGt
S+J2HIEtW/fmVvRUT9mlG8Fb7gaMvx7nR+yCveIiOZOSf0WlL0/2Q9zVhxEjOKCLS9zpkF0F0Ne9
cTN4wcWCWlSuIHUGWyTCNspj6EHw2KbbQ3KTesJ5bOipQwDwK2cA/FiNV/35oWNuNSFxSZOy8fxt
KdnT44LHp6G3APLHVwwP0a08cwB+ZUGxetBswAWA4DAIWyUcaVtWaaSw+vhSPzR3wzbmTJi3nYud
s+tfJC5qDOdinl7o3zFX+Yfe1E0bQeN1mhChN0bjkmttYuqRyFHN7eQWm9A7dxadKggW8X4wTXQp
vtR7o1BnMR2aJQkIdksTYNj8jwuCRQUG8jUGAV8KvCCUOpRfWdsyF6PHsU8O0REVNYodCM/MksMz
3pxfUTm8QU1ZLm5UUqhYV3V63pU9Z2EBQI+6rkel80d0Me/QnisAfQY0orx/JnL/EX313/OU+F9n
EPMhW1/sZz7Zw/yfuvv+9pG2yrfyL9Kq9Q9GyRwiMOog5QNd+G/aqgEDFUC0Ai8V/xcQv+zMf9FW
5X/AWl2AKmj3cAQpvLp/8VblfzBbNdG8gTAjAxRW/hPeKqi9z3kOoen6acuNaGJR8WVb+rORmGih
IhnqH5sIHpdoz+qM0HfuaFHkDkN6K5AH4B1xB1F9W8+Y6wX3jAY2GG5uFPPOj1S3HQQZXIl5JUa1
bSJGbzYB2o5wsCRa92iLxsGi/3ysXzQBKy1fHWNPQmIvm9E07IRdN3T7rN+hVOEocGeD1k2a+UpJ
qttS7x5UuGL53KFiZ9mVAisoDG6loHdIjpw8Upx8lJAWlPGQCDwRDeRiQpkxuEtH+rDCq8qYo0ku
dJSA5VfGZN9aRXNEi0ojvu+0YpOGqmMoLbPpdwkhvElGEjWHGfYUILjZJO8tYgESHW6x8+LiqEfK
tmyfGLmjSjO60eJPLx6karPMOvIkdMfWv1CE9rLNa9RaDHthyjVp4SgVgr9oEYUGA2rhpQORVxbP
yLpf6gxF4Yl5FRWIlgS0vWvUCR6rCKldJd71kWSryVuXb8b8OPQV0oePTfpYVjdR8a2J7iPrV2k1
dKApAaanBDF11L1tnE9zCG5y+WBM12XwOhaPw/iAfQLGnjdJdqGADI3TJ139phaNl5S3vQwtfmL6
pzLYQfpukt1gqbtoIvgvTSa6adXazBlQ1sUYTxqOPgqACBbZQVi6fTjaavGKVu2DP/dXhlC6ggAV
cIL2U2sbuldtJeAIdDUjDB9O3+fpZ1K8jP1znAB8krD/qHFRyPudJt5ERrHxVcWhNZ4qN6P0huoy
hl7PAmq0fr4MDI5pMFVQClG4FXhmC41Q0bKLokIzpbASwHSWrQFORpGf5k43eZFYmrbaRZeyUO4M
RfIEBoySgmiqHl+WONbHKFqXDFhT/9mMHlBrdIS+xUooim6nXDmIM1WGpXljr2HWI5X2oRJmRltB
g6goJp6w8zQLjawgwChR+ZbnM2LhxS0vkne2m8CC+zn+q/KtkiJrivx7GVQwFiPkfyJGDnk5bdMA
/W2jGm6BGNwpGnee9jMfGfJkpKnKQTOFXWBZTwoUV+Tk0QZF0a9xWu1JZbI8ddFrYIEWQS63Qdte
Av9dUq70saem9W4xeSgyCJuK/zBLyVUiW5sk1mzZvMKJI4tMcMPptZLVR39CWTTd6vNdC0GspPtZ
ZYfR38k1QrGlEV7nqNRYoH9lqAtiKboxbEcaPS+KlLwCNt5UGrWYca3K2JiI+9lHYyrt3WhAPKO5
M4NkD3ZrhsuMlS9iiVnpzQn6uRySb2r2wKDTVRuk4tUx36gIkv5f9s5kuW6jy9bvcue4gb6Zojkt
e4oixQlClEX0PRIJ4OnvB9m3funYJYZrXBEe2bJwACQy9157NSQY+Ep5TsaYuAMU0UX/qfTKyBpf
1RUjfEc+ravzDGTxFRMMENMUFYfEVfrzapZEuVwX0C0gR4SDJ28YoPjWUl5p5cFixTZqfY5rrwv0
jmGQNvFhwLfaLROqiALj8MJ5UIu4JpyVc9KRfARI+xlE6NsgX8HtcjhiLhAVcRataxpIs70Z6c6I
0A3aclfOk1/pB2XlWxIvTdcw6FAnIma7sCQ2MxVffjpu7v5sS392sbxop/7cxJFsQ2OHMGZeytxS
O6l7zahZG8PO0UY/QzKZfQDY/hjT/NQR/3UR1JlYtUBbvGw0MqfO8WBsnHDr2cynipAt33jb8kf3
SsA+QimDAy+P7Km6rYoA/+Y4iIPf3+hFgfi333DRfjhd58XY2DkhHA8HxUOPXU8rdr+/yGXh9Ler
XBROVUm4smy5inKYv1Fx05om+8rz/9RylIH68MEFLzqcv13wslsUVtV4zG3DjXCmWZEZtIC2Di5R
VzhHhQ1tRX+tfW+vP5IFXUo0f1x5c7VyNi0qbMeLB7q0NvOOGbWT1oUki0BwBKX2IvtqVP3yGR+U
9i0L1J0eLgfFQG7ta3k4tNHv7/8fl5ZL/b0VNBAevIsGR3XXWRt7QSYJKJcJ/mATh/ssnkhhbn37
ivjf/fYL1DYykAxhzJdec/J88CMuEJ+/HsV/fsTFoxC0ASvzbie0KJc3JeXwtDxlDLGf05B0rMfx
MAdzJAjpALjunqs1bL/LM+ye3/+Oy4b+b7/jYvW1xCDMWT054bSjIQmKe+JdNvLcpiOKK9/5t5LV
v13wYvV5huxJheCCI3Rkbtwn6Yo2AbFjhOLiA/Dusq/8cTXqWjx1sDgiwfOim28rxc2cRN/Wunka
3tM/6jAPrYd055E3srd3xS7tMBr59w+VETc2Jhi02MhzL7rZeHDhfjgEGmwy2fauxqBle5+wK2/0
878E7bZb5GJwL7HLh8N7iZkyrG5kk6qsJHWNuuXdUz/Kdf2HffCXK1y8MqwIBLQUruDNz2Qs7mSa
f7AJ/uMV8D6wcHRyCYW6+CRjc2pyi0zwMJ3nUHKQm/jdfvBSti/q4kTBAfU/17j44uDfjUVKXlOo
aYjCq4g49afxkO62AFnjHuv4YPxOH/E/WfC/XPfiC5OLt0L947pd5NCMpwFhVOdNhkMjfv3RYvih
+P7dXV68q2pqR0LZDCdkynDE9yPyIot1rh4+GqN89Dg3pOMnbE5bjEGmDRdylLAaCJVJ26s8Sa8x
ONl/8OY2IOY393Q57qqyxbWqhEtte+UPkdbZDSl+99DiP9wytgf0u4tdfLtWj5PksrAUCcpJXPV2
1K271tTP+JDh9CEftOxfagK3DxgLCPxhbH3751KeW5VNOTgksoYuIE03fC49+fTBE/yH7+uXS1ys
CnIYlUobiErv4ChmtvdQxC4Fc/m1ojVYynzwvYGUhTWqV+u6zElGmvDcT1SlCksxfXTm/MPZx69x
gBc1IIm/Qaxz47XKgLYnJFNBPW0vtHhNniBJBskfakis4uH3t/8PBc8v19uezk9LdamXSubYGoRS
O6npISnnW4fAE+9E3uJH9IaPrnWxk02Vs3ZosBzmV9V5U9ebAY1KkCSBdiZ2jSiyW31XRnp7+sik
63Li8Oc6IusAr1A88IFyfr1Nt1JgpBF4ExZNE6XaerbbGunTfIizItJN8aiYfZCYD3WKJyqpSx88
5e2Dv/hwNsvd/7r89hX/9JSh+bUykSS2qafskJ36g7PXtiP9g8tcDgX+dpsXR3ozmqJhCYMhfbP3
0PP8GjsT/Q5nWl9c1dF/TSX/F2f8Pyab+n/vlgc3sPz+M9C4/fH/jzTaAIMu1rQAg/pfLnh/GeTh
nUFA7cbww4wFvHEDIf9CGhXNwVXPBSXGcBqIeFPE/YU0Kpb9f/mziOUMHU075tn2v4Eatw3tP4sR
9wVITTrDCw+FIJ4rm+P5z4vRyRPd6nC8PGRLaj+ngqwrADO1BsXxlqYKs9T63KTVnEZAZxjF/vSc
7v68zn/fIWM6zYW5ma3Io8IH7f/16gCOVl7OvTzGEGjJCU31CPqh+ailg/PR4fjr7G+7FiQuuEXb
GUJO8OWdDpYwrHYdgTSpAq2bOI3Tu1UzNyAitgHl1MXOPzWmqotTHjcWfU3S4RXVqlXR735/27/u
fT9+CgZ2DDVYAjaUp4uSgMTI1lNFPR3H1NQCjLIZ20sv/c5tG2HWOshcjOrDifK2rf38qnkAwMnb
zAj7Z8RAFw+7GEs766piPUrcEtcQ5GB+TyaXmARtwefE11yo/r2x5HdCd+t8p2qyeRVW34y7dMlB
mP/1QzB4DxavAi0Xy/nXdz92XUb29jofLa03Po+J7Qbd4JKqmBGdMzizcVrb7iP/rMvlzjOwdLbe
TW662Uxub+anvVeuqWYWxageG5Ep1Y6xnmvu4x8OHKURW1GidkaxEfusgngs3fz2+3vevqaLV4DJ
1MbYYDkyGL64/Jqk67TEi3qclHg6VZNIHwdkv4/zggnK7y910bD+WGQwJHjE9FabF//Fl63YxNAs
NpGyeusWuq+TNH9j4ieHmI2lftSNvDl1fBXdFbbz1kHPEqZg6UKpCgTeusgJRVp/hCn80/MH0fC2
ES5f/WWbaVQIoTfe7RFLmPHeWFrvMJclgGKGk+t3D3e30jcIgXSjrtA/Ms00txV+8fg5eU0s71Uk
aejHf337cLo37qFFPpa7Gl44lhQCfiGbDDNsbYUdYyqyTgOjlfF7NVrlwHxTIYezWbL8qdNiDydF
8kyVcLTISAnM2TIVIoI8qP1thx7QmC33e1cZdRfmg0ZEm9IQqOd7+uTgnaZsMX9jpmCnPGYGXNLR
LKDuuFkyjSFuSuupXFWFsO8GnMt3GxwXfM3pMD+MR7wJsLvTBVxFWzFsfwUajSq9RlMmFRXdjLNk
NloYORJOLfBfnDK7A9QXbvOR18Sv5cuPdWVvwBQSXLSR9NG/PkSoWdCmE5LJJBHeW8xhhRPmdMha
99XAzUAZvWPWaV8HSzZvHyzpf9jCN434xhPR2cPci/c3E7ZaFakzHSsMWA4W2Rh/THIaeRLw3EHY
56meok7HXPgG5Fmzgu1AoLfDNT3+qLr6h7WEETLDQxzX2VTV7b//tJMYBbhFtwpx9ISauWcjLYgl
UhzODdRu5hiNc+6pqPjwHWPeNZiolCdMBlNivOaJhCINkYI66R88IvvXBubH22GyCcrBsQqKc1nb
DvY4rpOKImKbQruM67Psph9JeyTGsldKJzR6t80jJZmqc19icHBD/lAr+ArMYrk3s3G8cefU6Im4
cSta8EqaL21iy/qLZc8KQcfCQQrUulP81pkkitxl+rJaB1yrsrtSccnP7uxkBpR1lqkMie1MmkAW
lshCq8sRYeptbt1VfdONQd+tmUferrWFJS6ZR/hyWsAai/mq5nDCLrMNplTj+eVx4f2RiqUp90ZJ
9IZodEK+J+LP363WUJ7qwq53VbkeRNkhl1keUNZj4d1rY3FQSpvuaSJ0Q7/NCciWQZMQ9nvMytZ8
jes8e9SqPF/9ztLyZueKTJ1uu0RrxC7DaUU/irVUi8jwuvgTTsOWODh6X+FxW1uq+fj79X3BfLTx
RWJWQJ2IERe+eHgR/rqm2hK8mXdUHbq8u9KW8ih6+8GMiWos1R5J6CzPPNshHAsvZcrUfhry+EYt
euYmYg/khfxHHY7CYA06XVjreu3X+XqVJN1+aL3TgrlpkI0f7ek/oqt+2lb//NncPLZZJgk5f6vi
dKUk00GvDlqhH7EpuEK3/1iqKoGkjkNu9ajg55CVr0rfppFDcGbmTRz2Jh6dDSobo6OujG3rNDhF
aBfjAbnQ7EvcC0K3LlzCFJorurQD4e1ElNbXdm6fjcx5WzzjKYkN6TeWefCs6kq0yhUXPEsbw38w
wBMZtrd2rexkZSjBAiHLL10bFaU+ZmG3CMfvLXvn2OVV3VaHpNLvrD4t8JJlMNxycmIWqJyLUquC
WTfe01gzb+CDVqGz4kTapgbDYJdM+MV91M383pTuPcM36Xtz4V3pxLu3hvpMSdftTTloex0gO4SN
/F55xV0rmJOSZED6yKJvadLHmvzUtloO6Bqzw+gNHTcvEbbmE3H3rtvshlm+9V58hTn+lw6pCjGs
X4yhDZ3G2unDfJ6M+joxu10RV9eNkd4qMU20mqURGTS3fWfdZ6r2gjft3i0/6mgvqLIsXHsjRQC9
YNy9rd7t2P9pM9QNO00lBIljq+XGd31KnM8ryqolFItaoUIV2fjdE/Z2FiaJ82pOTGq379wVuw5l
+rloPQL/pol2JRD2ONxkIwckAzOGimnTqfpN2qTDcMjGmiwhV6vskgxKa4BiZizut8KYeBGgu+qb
kdvLLVli4xLlyYRQw7PLLGdgWvFheFZy5Q2V92y2sY5iVK/TD2ANWrafKwwexAZScTjC34DfcylT
kaWovYzJzjEjez5IZgZvvVWUu0qUCqkqqfoBm+iioPxxPZonTuIt94Qz8dcHb1q5pY2Tiz8dakF/
SrTpukHuH9ZqpX/QtFyc+z8uRRtL50AAMBe8aFqS3hCpOjrqERlsQcRgzrGxS/Sm0EM61fiRcit+
zYi6hBbiWnm6L01NMT6qao1/eMBw34D5th+Bn8CvNyytqoaSbqrHWaiFjOZaw2+iA4b0G9TrFGwI
3tSgWDMSggE/8n5X685YR3aWtkVINeY+5JqLrt0g1+KDWezF2bs9IZ0TF2xnMyjByebX35YM5ow7
ia0du6QmnBZ7NmsJlmVyX35/TnBQ/9OlLIMPjT6SgA7vovrIK2XNcQnWjwwRSUVUZIdGWPSljIam
fZqcptibGE6EcVwZ99m02kGrKVk06p7iy3bVT2U1av5cJ/2ujT2YtwUn91KLeQ/hcYrmVTdvV68o
95qbPyxwhwKxZh0yZNm5O9cgYjRNTOclTx2ctQ23cV4UoegHssZJIi9kdZ4Q3T3TOmf7sVL7HWOT
LiSLYrNokDp5D/bbuOWSi7SfoswYTHSzLinIslKW47TI9c71SifKyTi/ox3wjg2a5t2iTdN9Ysrl
YHiNe150KU7oNLv7yTBeCN4uU7/PO/dQdToyUK2sQy9fyJIfjaULej3pr7pY79qw0KwumgZi1Juq
Ud5UV6Q7e8KVEFa9HUph6k/jqkrdT1e7C7sG2ZklNLQ6/aJ+0ZMx+abpRew7hWqzSeFLwRJ0jHvM
4gmlr3RXPS6LA5/Prqd6j2Te2UERgFChS/kJKa2HYY+WtNfCUNIJ9wTV80U+EVWyxLrzipu2+WnN
BLH18RqTc2bEq9/Gwo1S1zJ9r23WqDGd+j4zZuXU0bG9TWSanBNFa9C/pvODWWXltUi1Q9yknDuZ
Ot9WZTUfvCr3HgxjbH29QoHuxTZ9YRY3zW4aiu086gxoM0icd4Ob8rHUZvU4KsZyUjzvpS6W6bsz
69qtghAaLSNafwTs1uqRFFtqf1Rx6rxJx1OOw2x97yVsJ1MxP9d1Mr7LtCNyEiXN59TpRaTRt1wn
rVW0fjkl4htL4jRpqvkuDK37PKieROqmQHuzrBX/lMxqn2LD5GDFgMevOvPOtuIMjeNQFsLP8IpD
Jz8TMatOHprcqrLflxgrdwradjPFWStf1oTKJqb2ByFVDmLW3Ip6d8LnStZehJvhgruHSgb8yuzO
yWtyklpwU5NM+Me1zEx/yfRbxe6Kl4rYZUnazOB8ldr4ydGNJfMpAyacApxvjdu1KGgnfZ1CSQEu
/XnIvyeT3uLuZpK3HA/4sCXEVctk1sNxmTHlcPoaj5nZ+2L3C2pthyi6sAb+mf1lzNRPWFiyMAtD
b6dodKZ22nLDMaYuOtwKJJlFEP4wUumW5djF/TPrO93VsbUrlwK/8qlX93Qd9UlnuPuUm8l44rvK
jyDeX9xxjp8I+r2yFH0IVDUuw4RY0KwXTznRbElfOicNGfnV0vI75dAwXaf98mu9+UpSIWyutuWL
U92S7FqcQwJbNPbegKfxJGuSlGAqrmRhxe2w7jNN6z+neGoQ7dJbmJGlOiHwizVcmZWrPGsdzwok
knlKsepvgwo3TUcTcFBUj9pxBqDB2X/AEKESDfSDRmthvmVfY6/NX1wrnmK/JrALxhpeyC8eXjJb
rF6OTr8xRBnl7kQYAPhjMA3gnAGxQBUhiJa8s3XFJv2Kuc/GqJuKGeGbS/7aMtp3rEAZioIUu7qU
Q6AvRvfF7R3gkVGfGOVBICu9JL83mtE+zKa0/ApPmtCxmuIsvJbkQ8p5fLyxJ9G1bPmWSvkNx670
YLRo6qul6V97S81DSAUT7b4jv2LtApWhzxs/g0K8w/GJkLGeh1/NTln6U08VE9ALebspX+zbMmkL
3xVw3YYe1yBqrzmYstqWUPt6MoctUUJxEoR176TZaHca1nmk2uGwcWNggX6jCNOKYQg2wwFUqo9i
d7KocNvPUo1feVzVdTvb4qsixXpe0KL6ueiGCO8t/PhpYI92IYuAPnTeQYJyv9IxyhN9yhfyl5Pn
BfwtnChSsbpI4u5ULO4asrcVgdQMSY2Qzdre9dYGWS1WLUvulHejoqpQHSsdKwxtOZreRBZ2ZWVX
LPxpJXSdvdyc4REywbkx9Pqa2OITGa418jvEV24+U0eXkwyA0xBGJTwUKYarmYjW0EmM3q9qZJe5
3MLu6UuH3iBfnlzuXc52H6mLhcBOT4oD+OgIZ63t/aTA1onWuL0F4Cd5O8GnPUwsouSHMinho3Za
mFp1v+89bIbIX0aZnK3yhhXZHUmpb3xHzPy0NBvcCBMG5xpZPQW9BWlX5GvtKzUdB0fTnTAqrMMa
a9rrdTmHrdNk70RyE3Uu3O5K0m6GQ2LeaZlz70w9oewrl65SR0TjQkwhAXTrq1qtKwS8tLopks57
NWb4HDMEOp6X/nlkGOBX9hAfc3ZoMIkZG1zBm1jGJYZfiM+hMnGl0vq6tvorTK53O1WayHD6P+yR
7PVZm5xAxvI0uySrBePY12+9Y6KFNtsvnT0V0cbnD2PN+7JUUxJMivfNii0Epq1l3Ns6jj5VQgDy
ZFQ7PXGbw7B4zblxlPeKM/xmluO7xUd+NpDmR7pHnkOndVOglOkrp3T8qgvXGAJSpiYeYlO+5RIN
tkhcK0oBvUMKnBFfE3gJ/egOkeKObOie3UbeVNzrqj76ZTJDQTasl9Ed8VTIhqDLrE95Z8XRUup4
e+R1BAl6mkJHrbSbsigfqpjdOa7MZNd5uXMeTdy9tExNznO7fLJrTp5FzrrvYvHn47gCZ7n1qpe0
sp1jN+Mdos8GDZeGUiyemDQUi6X46yKXEK+uB0ufHuq2e85bBXuTmP+UxZXjm6vrbaD4eZHNWgRU
riw0YPRbBaXUHreW8SQlNlEuX3nIkchtWsrLlEHrrb3yXqU4jZZM7ckLKZfAKRstAk+rwlnyKajt
leYoL03Wtn5WVdtR09+v3TqcF6NEdm3Z/JR8Nt60PDGCQQOD7HPr69J79Nnks+9J7Iz9oeVwqdU8
jdLKE0c2WZWEEfVbwu7uJ46NI4h2IF/+HQsZwu05Yc+1sLYEDlaaln+HUv7ds+nOtGaZggablvte
a466rCf8OdQ4cBrjkyZIY1a7AhaKm3dwZsGMhGfyZMv2QF4g0krTWvyedHnI77lyQIxLXd9s+4Jw
PrdTZXJi0ikSDINzu1O5YZKXtU98i3HMveJ5UNvkenCbVxskaa+nstul+vxm2simBuLpofmaqKli
4nTElPDvlnjaCQ6U7UngSKtbX4RZD3v6juaw1PP3VrK1sImmj5qKCikjk8Uuul1X68mplzhAmXK9
tp0OAjHWVL4xro9VvPK/SMwD80HieDXYwdJDss36+sZbtU+SIEFfdIoWlAp6okof9qsO/LB6DZ4O
HpBc7mbHxjS29dAtQafSZM+12JXShEabuWXUEFtPMG2cnRV8aXxtWPpzZplNoI0emSm9wBlbKG+t
AavOsKfkLi6qCa4fMXaloqsPBR0vf68Sh+UqHlvFcIjEZF5Ud/wdazM9NgXOSZi5n4YZ96i+gPQ7
NNI4U9srUYp/Qtgo7Ze8Zg8RGkX/OrN/WnZpfk2Yv5zyLOU41PFUyXAnC4ykMVgNfFAYZ+qv7tx7
R74QNHtd/lTF3XRjiqL41rlO8qlf03vVa58rDuegF+65HWGJWw2WmJrQe8x86jtntOH6ExnkxytG
/pk5PoxD7Aa9dODU4RsUVq1zlnNzLWfRhrYE9g0TZbCjdewsYHuPottuTH8icyuaiGoPE1dxH7Hl
QYvsrs5BthjvDFVhYrNG751X2XDDsJQbHbLkKCzvu53o30ewI99eHD3o7RbLLxH3N/ZYdq8wPxY1
1GJhPLfzcsIQdoafv75XLaoJp2r1zo/zjrCVrsONRSGExPJqSND1PGmPvaLjPzgLoocrK+mCWhcI
LJKigL1HWefPSq6FEgfqEMiYkUPfeuaulqjILXWQOq+hIPKTdvndKEZg4IFrxAVuOknlvMwtFqiE
9V6Xa0U+klpSn9X8za5YBTeMOaxbCvOmMMt6tyj92czMObJo0g6WRssJWtVc0YoVuzVN3cDtVJNs
9nLnrNN9qkx8WoXQQ3cY410zWN9qr33oQAX9pbae3barbhxT+WOt87t8yRwqv0w5LIN8rXIxfFpi
87oXaFRN0yKSUbEHi3QeRd/FC79IVhajFmDs0FDjU6Yt61WfyylIy/He1YUdNaBYIbobTv0608Ou
yttAM9f15JjjI/7tT0Wa36gzPVnlFPnjMHT0M2OpzoHtxdqVm/Xlvbl60OYb7blv+/1SCrIxHQkr
SE3SM1+PGc15rNihMwDWDeCGvubx0xrCq1GPAE+PCwTfZm2bQHR2t7dL3Y1sh7dnTsYSqEap7Xud
NNfKs8iZFtRfvOwGHcz4HONJRbzk6uwURB+sMyzPeCmM7jEau9Ib74z/ckvtlLDnFNRTCT5eh8ZF
LYORmXkGxL8mDqIiW3W961O9+FQrRn87mR3zJJPRlJHGYmtzKIoo+Wan+VxBpglH13iFk8RGZWji
JmsQfba2/VRKdD+DHUtsFJMsKHHkCy0vrsUpLrMyzNTUpexyhjCfO3ww0krcgKK7u1WJP5lx20W0
xGnU9a2IsBv0jkpjsaWnntghB1H3rTvHezu2XtscLYFseZRDNrvR1A7V/Tqu1X6EMe3j1wU1kche
0kW7gy6L90ooWNzZU2hy9oVlwn5lIJqgJTEmurZcoyRz6DTANsNYR6cxTRjPzbOcySA10UwtYiXA
bOqPxIopUWLnpFZ38Y6m5KqfOGwcYs39Yp3TndrYr3mHPVaicvy6Nqwwb7DLoHRrKwSTaEL243dl
s9XyLA9bHne4r0SVHky2Mcvpbx0mjVe1zURrUzp0RfZerJi9QmXobtS8b8OltmEC2+uJ89tBAWFL
PEhXGVlGJ4IE2MfHh9MIqS6GYBHeg57k30Qs6lAdsAFevfhNafSE35dqoU7Jk8jW2nFVNerMvkY0
1HWRVls3ST8j6bFKAFSvHMPGSdnv7TlhhgL9bbH1crfK+ZRZ9HauDYZiNIV1TEqmTcWAqdooMDYb
maDcdg5JnoY17smwv0EkgKOkvrQoOrSzGNkMjWF4Ts38qk6zz+zG7lXXAXVQEXA6jOK+XftnaDAe
RmppwXnGbYrGKJEgqVSp9e3atmyxve5hi+g9xAX+n3Myf6nmQgSLNKhvlGwJdIJxTgUMvSN+gvTc
NcK2qkZsFqdeETa2lUVNkTxLm+OSyNu3qUfCoDNQQRMmPOxatPtBJO0+NZX7LumJbfMsHHByQx4L
omgeGASrnPlSO1JR04bWlvmkLDNWiXl/P3McPwsgn2NnLdb9OLEMBWMzcKqKGS/Q4HlwFaokcRqI
Atk1IwKhAlAsULDqDfJBTalXKmW4ngcc9ArFrGk8DMIHzW4MM917TZeEmLy1YUQiRmK5BGIoxQJm
kJm1rXu73k9Seai9BJJBAYWbTfyJMuNOUepvc+5emSo7Povsk/C6Iio69w23cxp2O/1Sq/Ubdj0l
8hEMTMu5WbYttjlps40IrhoVH1TrWrVozu0mF6ceN3MkOAK7grZ5EoKTaVTnIVqTOT3IplIfDYN0
viStllDXFFQiIvV2MQZ8vNNYvXIlp6oGkj/2g/CruL2epZfsS50wOpmMjHDk+lyOs3JtTs5wgCJK
WZeyuy2Q2jk3iQSmIGwDJ1unvUDsf1em+qNpljfLYtqhscxfCeH+4rkjMfax/qoRxA2p03iriDH1
yVNGUDQpFeY0PWBY0YIeWJh+EmWI53iqD9dJptAlFHqUlN5XVRkmv1yqQwz0RxxghkEakXM4Kf4x
2c3L2BcZx9p4P7Ub+ChHUmuU3H7QqkXZZT2ecmQOArI5ZhNZk4Vwqx/uaoeVVvbNfLLNaTMBHY+x
kFkwj/ldWWaePzE4jAgMMx7tpXwpmKYwzWr/0KWj2kAXzf3SpdOtyOoX07GLQHWnWx340k8kZqCi
nE4u5rIEbg1LCPHE2zu5dq/jpM+BWA++2jU3YtS+4ZzJjzJ7RjLA13x/+XPOKE1kOu6kvJyALK3P
nmKfE6t+4gj5A4TrRlEoKjrH9g50OrjuaQ7TyskSR/j9+FpCtTopLSXs1GvPhat9cbve9FsxsOva
Vav4ZVu5+7nu5VPiDNktR03nT2WdB/Ng6oFrYdfbV3oedUJ6d/1o5ifFTXmHK+QNNc93ol4wuF/j
Nsj6NbsyTHEjnXmN1LG2fwxT8egdQwXJnw7DKCQDvgvaKt/ZpqKFs1e/5c6ShtKmlkPrwcOYloxq
kIi7dMDuphv6UCvWK4Wwwm+lh0fiNGrp3mzmfjdVWC9UntRoDHrjjh04D3NtfnTrTp6WtMTvKXPf
Coc9emmUfeNVtNftbb5Wn6FaIPm0u/aGLuVqbLLvHraqaOwUSX0+dFGet8MeZSQKeNEs/L/q/Zgt
73NKVcEwmcpgs8o1CjEfutHuA2mZRDUzyA+nqpv2cL0+1SVw2op8sJd4ZlpYFR+8uYNVPBBcqllY
qRdA1+G8pEkUi/y2s+pXoxlwlelTrOQNqiA7pkX1rAL4Z61rGqP1Lom9e2lP67VQMvMqXaruyJ3y
CDaUv3c1DBqa+FbpWi0apPHizdniT7VuhbUwXucy7XHHRs7oWbEZNo2uHyCKkeuUj024uOnLWnM4
Zl0+P5Df2NG+GeIuNQsQOfhOR6+blisIisuNnmhILSezDSyXYTESwWznKfFntp+vTlLAe3WyJyuz
sv2wdk9weiCu8GR8t8L20Ko89uJuyptPyzJkIf6P8sq0ZRU4cjwqNR6SsWEroBHri6LN681qMxuG
HZVTjtpfqUseNcyZqLLVJLIlBp6OO0HzpzvDPBJgoMqn4dZARLYrC9InqxhmdaY7M8fqtDcKfNZU
yfzeHhzMv2BGzI3rBFkrr5xu6cJ+bkFqyedMlXKXU2fsFJkjjNXzct2bWZ4+F2ICUbPc0SXWY54x
Bd0yLpcBU8Z+WebHAaD1PCpJe6hrMjn7YiRdHkEsJCGrfKyymCFNZqvR6GZz0Kh9fVgtFha6edzi
e2ayeZ2VB5D7+LYvY44cz0y5ja7FFHkoV1AyC/RNa+0eVNTIbzkHLcqrydnPUiWcsmcKFTXwKL7n
hVlf6/ZqfgbkUvkzsrtuvPkdwXl/k1rNc6ct7fMy6aDda5uipzJHDiwwKeE0tIx69hB73XeGgkQz
OBIiQ+YqoWkoRmi2eYkXlpeTCynHZphPOb6n+znFFdBlAPYtUVvzRfKV7RI7Tl5WgBqg4gT6DCyE
nOjZ3rw2HQR0tIPpmVT54dzWOtbYoplYTE783Chp7wRGPa/3mA0rZ7yS9Yd4ShDeasz8DtWcUIuL
uXwdYUyeEjAEvxmX6ZPMm+EmJQYiKhu7CTVwrQOm48gylLwJE9kNt2bWTl/ooQhu7mZx0ss6Pnh5
2kcwqMSuKkRxYpdZo6SC7ZVUyrsGVwYFbqyEqp6le2TZNIqVNaFORGhNt6cU0eb3vhtnD6Aw/X+U
nceSnErXrq8oIzBJAtMqKNuu2qsnhCyQeG+u/jz1nYmkrZDijz1SbKlpIMlc612vadKbzDGG5ylL
evCLJD4nVM7HYbLzm5mjqvCFFTqNsM+Us8jOV+qPCPLrQx6N6R4QikSBfIHqFieQFMxKvYBuiyO2
MPU1foKT2Kvy3eQ76akcHXtjRWb2bDDrAIGS8BhA1D+5MwhxNHTHAuPnw9S2sH1ShpG5aL5DqbND
T2JQn5MWvM3tEhvrSD2TxtFRtQGRU5x+k7XBBkIOwrYeKORVG9uBsGrjsArX2meqM+Fr4PFWuml+
8mfHgXjSqgBKB0sphUphRqLfgRhYh5wnG6zQoY6NWtejAVq/lXYJNr6ac6Bily1rRv+OhTGK96JP
70xYTVu/kFgvD6Y6pkxZXothQApqWOAioo4gJHhVFvb8w72BjzytnJ/uV6PRh9ieDJb4lc3h5NZr
bKEWGcHX6H/664P3ywfZWYLRaK431TixKRer3viT95VqqMG7mjmXd8WWkWV1D5Y1God4lHQCGRb4
/rjqswmH5nmdMJ8RTdnstHWt7iJnfSlBeEORpfFhxrb5Bt11jdG2nfyDHHDlGfxCAVKwKmmToNV6
lodJxq+j74Vg7roYjPUorEJsPIk/f84UbJOxX+yVSAZgITf+B9niDxeVLvb0DBcsqK6/66uLJG4F
bEvID8ohxWCellMs8nxfOq4Oy6YzqBqZ3vx9+P4HxgVRXoQDEYAJg9v9TSOTTBn+mCQ0H/PmaiSR
NRpj4ZLhhgyobuXl71f7TaZ2ZdbggiNh8xElB73sdxavUWc1mMho4kOfjie2BSguuF5v1yhqNoJB
9gPFhxtSrgeTQYPYtxj5/v13+MNjdh1Jdj1OZ2yJ7pWV+RO5Z64qPnkzto+zHRu7iSHGYaZtvpOz
D1tHFqABSz8Gf7/oH9gm0GTQOMAS9tE5/EZwUKPXw9XX8ji79nhbtlZ7zEZCwTbr2jOXqVuv+CIj
rCDYERNM2OwFq49/cTx/45teH76PTIcYEKjaGHn9tqqrPvKdDhXmsWk1l64w38bKy3YXOj4t7J3v
UFIwGlFPTM5L8qIoz1XYwqiI/vE4/sAr+v9KAZ9HgSLkN9JttK6pbJzOOfoA+y9yNqaXTkKgDJYe
F+2NX42N8X9/7bScFg0eRF/P/l1tl6xO2ntuRsAqZv70I0QLCQ8rOmvI8pNie9x2ug3//tb/u9Rg
5yiwe/jxcCDVbw+8nTK3b/PMPGqBwXePbtIIFO1/tGH8Ui5wpZUF1Gouk/MPk83/rrdfr3x9AT8t
8ri268EgC/U46s7eWUmenAsyIPZQinHZ8qG+uE3i7kGXyrArkuQf7/dPN24hvPahxRsYC17//0+X
z+jRG6y97KOR1FhhEMAQ2uWETf2U9h+tY87n1AMO+/vT/u9WBm2Z/uIaTsi86ep09PNFvTUrtEvb
fFwNuIOCgv5FLnn+4PeW/Q/K0n/XL5eCr4Q/EvIbrvXrpdp8TTvSXOyjat35cnXHIlwDT5F8TsUx
1brY//3Wrrvwr+cRKWI2KKuL2kX5zvX///Q813okMZIDiVmRgSlmN7g+gnY63fIfF/rTuuEBWldN
BxuV/G3FlqpSXdrExlEUAsZL3i2XmlSTjVykf6E4LcL8Cja5ym4Pjnb7fyzbP9zn1Wbw6qXLncIF
+/U+xZopqJKueQT3AAiDCjOzQ0UKbObvD/QPC9R0rkYmzv+y0f4nrfjpgZZ6cNmDOnmM7VROu5kn
WR2sqob7XxWODlMx1CpImdH1279f+Q+3iO83obFXo8HrxvDrLa6rHLSCJc6rlCTMzFFefLVGWXz6
v18GJ3YfGrNEjOT+tsNacdM7cdvax8xWEFc9iDTLoZ49w/nH/fz3U1CeAlzHhYAMQ1Ndv8qfniRh
fXggE1BxlK3TgxcDIzFL5aI4fZcmhJ7Fm808+Pvd/emiPu8P9wP2dM7UXy+KutiD9Ve5x9mxmnOe
j3j2JB4k+swds0cx9Zbxjytef+KvXyDQLCkoBO+ajkVl+OsVJdmqOq4jdfR7u90VSrQ3M3BLYBb4
KzGzjW/TpWI+NV7D7/5+s/+9tIsrI/qeq0gFbcdvBYuIYWDBg3OPdbEOj/VSgnsqInEzhNqrT+ve
U29ti6SU8DSSdPrHC/7vlkAtipspfGfEIfgo/HbnU7nIZFEs2LVaoVRF72udO1+cRdxXyKsOFjlO
OyhJ9amKyAL6+73/d0//9eK/veimW2hfIb8f/SlZYHiKkUvozKHlGGaOsH/c6x8etYld3jVl2b4m
4/12bkWYvpV6lLghS21d0jkposDIpxQH82vJtHPnqnsCysGiZoU3FP/DQORPl8d2jwOFwAyqtOve
8fO3FCsCchrtHHucxWVgrEWOrR0Ihr3VfA2PnTEX6AiHWJDalczWPwi/f3rYFOZ07+ZVzfc/A52f
Lg+s03Xw7JyjFOP4OVYG8wYEL623jf16Hf7xRf13C+ZLcpEPkn2KNeD/WoWfrgbhemFePjvHtljz
w+So5KbQKSAmI6ewSuY3oojsfyyn6wP89Su+XhOd6nX3hXn427ntxWlhxR0JZDAjyXCbGwEtfyyK
NQv/vm7/dHOKUtO8+jpcN4xf3ySYdxypmgs53QjDrqSyRmtnx/fYPYMgzY35TFOdvf/9qn/6VK+a
BRddKHvG791Vy5ysKKAq456dviZktW25N8DGMo8Dc2rq57YrcVusqmGbNhh5/f3q7En/7TAIXpGW
osWjpQTE/PW2dRshqwLTOlqt3e3mzhwO4yjTLRll+qs/sMOByg0ZBnd9szwLMy4uZVkwpi4dj0A4
DwkVaY/kRjnm4O9HsNrnbrHdkmQkNztrBW9lU0EJhGsyQCpxE+O8uH7zPmiYVmET5a8ZA/5bo9M+
Y5MaHgZZfUwFEF1ZszHf5MzlJgBFvbyKcemxWlKRpJSqJqzsIEa4sHNfop6J9UaWXim32m6g5XuW
6D+0Gi3yv2rP2y2DFEEkxi/G2i4PcRFVjApKBQ2tVKXFINgUI5nwBmXGBjmDx2jIbJA9Ddovph0A
JRwInACLGk/KOSUVakTGscnINiXQC9MYH/7ammIFn8bz2cqcKYLyq8QBhgDyk7bM0lOxWjoN63xp
hk1ZCfW2wjdlDmsuzk2CbtMnMD1imjvFApwpdofpaS1mBgVd245LoKxkvvX7LDrgFzsh6NAegyqd
TPGdT4xUv5n7pNP7hhnssot9vd6ZNkiIKKfsZm3mWeElOMsYl5BIDTs5dOnnvrebpxTPjdMCec7a
VjMhZ0wdnfZlHKMUN7vRB79L+ejgXq1W8TyCMzCw8gji8izSgUpy0r5qAath06Z98Uo6aH+3OkBn
xVjk926W4cjYeIXxzZyz5D4bneqzKzt5ictKpzcooKyjU9ns1sMIRbItDUi8JvM5WKcM+9Z8RR7L
ItpkEUaRsp6MV9OizE2hu6GML1GyIq7gOVhj34cOZmkhjnx+FEqvLh9nlghDg8RgAp4O5io2lp12
iFLrRsDR13PxYS1uso26Soc1cVgQfUnBWBtbvnU0EceGgLD7SrZXTlCSQ6ZGsr6d4Oljcdms1r4s
lfc1wavwwc1dr9gXUe8+dYx7GNYO4h2bJ3EedQPNvBt0xGTa8CuDVZNGacDvajGUhD+MHowR5lf2
ncLaww9P/Lslj4jcakW7tjuE6XBtYmkTcmP45XfWlX2BrZ7du9OVNG/n2n2vqooUq17P8t0uixaE
Hi4Co2xmG3w9Yz4fKYVwXHW6aUL5lNjoj/dT7pavKk4He2PU5D8XpIExy5xjJGpQV9zPlWjyh3Sp
x4tcIv8DlZP8WnoZDHazcYdvQkbgvolVjCSwOQb4JMGBW59PYzNM9I4ssva7lct+3eZZmWgo3LI4
Zaz7N9NCsUs4VHqHSizDMpB502auUVHOhqg+ZSkzmc5Q4pJqFSebbqngvPg0xjBw21Ck6CVMKFm7
tPNrxkjUYQEF0fQokPSDk5g0zgRQJtU9eub1Mq2DaoO1X1KEiXO9nu0SNCso+ii7dB2p15YtugAd
rdOFHa8KVE1PRrelitNUjWacvdG6AePqAf4b9FOVvedYb5cAjeTgei5ekfbg++RJAh+Db7N5NX0B
I3qWozzFaQnTGGnKKXEzd5stItl7KSaFdlKIA3PFlL3FmZBWm2u8tx2ZY34qi69mZzCtiSztf49n
gwhAI8sHuAaW/2ikGOIWI+MjjE+dzNlwaI1vFb3tsWg8oPGy/170uRWYg6G/aAYZ8OTTzD9SnXkb
z41UIBoDW3bf+JgtL6mgHhTidbVgzV27aMhZznA2Zjdh9pJW14TYfGdHpr5409AcvDrDF7DEZQk+
hpLscH4ipl3NhxU4gFq4vpPwzfGgsSVK4v7N8WN3P0IO2Jagz4fGxswtZce8KVmcQVXXOP2XQ3tk
UgVvvWM80m3qadFPshPxEXlXF0LLOKxtltyQUxkdENE3OL+XQ3yOpOGxJaQSCqXShHU30u42/ZCn
dyR2Wve+aJpLNY/6nLqwnjTCkbBooT9OQ7wyL0tQ5Ap2OEigVjDYqLQiHBK2tgNrYCN6MQumt840
B0uLLDR1VLlN0UHsxiyansh685+iurQvdRTpG7bG6Gh0dnYA3OeP5Rx9FUk970ZMNvYOw91bGGtF
tWlmw9pmCLj3ZtE6n7OlvaqGdD2hjzXqIwfteCsSLIANJgxhhyfs1l+N9MMknO85YYuj47UlfLTE
s+4KhdDAzCfuxiYmfuMv/EdEnikeC8kwt/BnA2oPssbcWHlNxEhDnEurA2cyUyPDmZ7jwTBPutLq
Y1yJnr03E2ZoJzdpym/L3Bn7fkQxSlVpxI+G5/uwgJv5uKRSHYy2uROFTraCScS+0UjGNpNhFaEF
QSNA4+M9LfPc51u+2jysZ3fhsNQJpU7UJf53g0zo02RADXTdqtxZ1tp8rLk/WNt+MkUASbELGnbP
FzedsCkgtFL54dQ2fGj8gwQ1WRX5n7O0t/jsTW86aquythHgOS7KEvo+70ZuUYSl+6YtzUPsrcnd
2hNrCp1OVNvWxOi5AtTMNvOyZJx/cZmEmavSoGxXQm7B3t6WJhsCN0mrJ0js5uticbLQT0S2ieYt
LkM8e2HgDxDd3cWdvq4W9XGSKvd7nbtGgAVC+pSgWYTtmHTrLmuqW9Fl1BWRU2KW6k6dtWPW6z9Q
z5vDZrH78rh2vbuvF6IOpyUCZZ6MDCMGunnNKbXq58HpcgEiHKuLgTI1C1ZjXOWm9LR5A5uEWdmV
bxkIr5h/pIaTYwzsyo1n6x8ZrdLGTOP1xSxbjtrJcgX0BodZUjK4W07LmL3QjF5HA1J9MK5NuRe4
ORA1NgvCvil2pnbGOILw4RUR9GocrHmV4Tq3cJJ15SUbGLiw8CpvvKSqSl7MIYrDpoowKtPipXbh
nJOyizTSwV1zM09Z99nP6k9kjcEfnlY7FO6cfXOzHvF2QxYrxB6dnFaFTYAxJcnWWr2qP64QRncT
qKR/Nrt1QUnkUP9ZURexvSrL21RZtW7dwRJ38WJD1fdc7UFibTmO46kNu5VcQTNu3CdIPryHMTeb
N7YoMwlUOkRB16xwEKVSFUbNvo9IatGISUTSIBY02AKZsAvncc1K67DA0+CXK3vCJmvf3sGJ6JKA
KbhToOSGwhl2TZI3R1m44nQdIARZ7shvE+y3w9xFsJQdK2WGAGyGrB6aDZPnUNqEAg7GYrWUudly
XFOruIfxVpykm5D7buYew8GiCSgyV/pthYADuUtx4rcVC0m6ogmtVDHTW6vugmDxMe/7L7lXR0/t
0j0Uo5W+AroC3y84I3ebNS31HnVDs2OUttbhle+xM522fND+/Fwv7fQ1yWab+TFK4Hmz5pJSdkqg
KLoTpe06TejTC2a//bLUfVDqPAN99OIRurmTMh+SM5J2nema6XuroFPFs03876w5TdOXbrazIzKh
0Bin286uoDEkJe5vOc/f6lV2z57P8VdlOJAaTRzUQjzHdfzokyHst+YTsbnWxlrI84YhmnH+p5/H
zDlIi3ENsMQj+Qucy2RxbtKKSMKovSmjuQiWGg0kWrn+DgkbC3g2+odF2k+zZQXUVzIs+/jglelL
7pkPrDu9j8cUioDnbKeKeOjYfh9qB0dpt7jw3V/mTBKintrfTTl9ck3x2aOA2lrz3N0Mo+S1jIJS
R8tXhqc+uvC8faSygYEuVVRtrc6q7iMrKbalo7DYFQNiHe3pvennFRth+SMS8IgNf1UBalsoz62J
zbb+3kdGua+j8R13lh80sjhg+AwhRXXM2aygPa95aFfJ7QQNGbFYjTVM/+pMNoHB6fw5x+1/N032
gxz9DLYNGoMYMeraHAtRNOFsEzjP/sIm48EHHOx97o+IbXv8+uOrErKYv8JjeKYweqKUe2j6uIcL
mYQruvjD2OmzWt1PFGRnyoWausBSexy33ABzBBGYte3cznyxOyRI+n4Bw4dPmnSbrrLrbVYvdypC
5zf3DgyH5M5r5iekN5QxVv4kjfyrs+Lyby8TgURCo/Id6PqMzEs4/GormOb2k5Hi7ADB32ZPUAet
zLd6cO7srt5P6cjn4fPKGpcK3Znn9dClA0dYpt5RXnxeE/0ROVO7MfNmj2mP/TCJ3NiMs54OyM9g
RcnlVg+jv23rEj5njmP/UGYba7UlGgDqLjyv0Lqq6tWIlrtytpJN4lBZDDJ58vCo3EaQXjdqMstT
AzIbGI1p7FarQ1SNBQ9ESyhNgzR2qAgQ8xljezZLy6RYN2xqveoca/mjkt5pBNI992l91TaWENL7
WJ6yyif49yqOdzqN2Fjl2QHsxA/nuPgoRfm9wHvkOvGPHwglHIjYrkO3wIeIRgakWxNLuxqR/9B1
5avpwbSNoRFb5Q/Tn3aOwTrsIv841NPXRmG8nHCgn7Duuu/xpeGUKm6Sig1t6jWqWZu6ncADgYgO
8YVviWdvHTleS0ueu8I8dd1018nyE5FTJLdbYxNGOJRsI3fJ3sQUZa84Y2S8JO8FLx2aSjLa4yn+
msnic+e6sCRaLkVreiHX+HGyOtCbkVFoYVqE2xPUBokn7OsStqRdO5Cv8nrrx5hlKG3wK2KhFKis
8ijE5QUqQ36oZjIsGoQ4sd+9pYuI9n231vfN2nuQGav8ro+rW3y6PrB94edN9ncckFpI9AsmKJ6H
MjBhTC3qF6HoEwAp2z06R7lLbBgBscrUpjdW/O4hQDXwMzadjSxvNJ33yXOnYOrrZSPIkf+oYw9/
tCQxtxGhFxus/MIqXe+nrLrRi3umCA3szr/0KwLSssq+1azXLpr0Xo4DyeUQgDdFG2HVbXbtfWrO
1X2Bj8kmxvnk6ENgPri0Hjto2v29reripZewCLWoYqgp5vCtbKmmZr/F6VdFmOwrkR7RFBMTsBTx
R1tQsPZUUQyB9mvRV6Ffpg+6IkI9avU39Azmm1157bbpka12ol4OgFD7KTPfqiL9QquF9W08h+gK
jplFyoCEigvtfEBCZ17m6vry4uSCLQmceq30TsiOHILJ/qzT/iL6lmjrOHtMjbL4JrLmG3Gp8M6S
2AvcviZHHILhRrl6uuJ5lyUqw8RYX0Sz5ptakJx+zWUX0DpFJflD/AlTtJumWzGzQgYJTLDWh87u
yQGgYoZe2UNiTOkbVI74DRI9tB5qk0SIU51gdt9ApuzVvSP6B8SYgetSIYDX/CirWacbOaXmIR3H
V0+4Z7OAnw0f59wqxAbJfOd6Exdcoi+1tk9uweq1l0G/JBUfpIjTZ5xfH8au0WEyLtfQgLnH1Evt
p3KgchwIYerr22imop/M5HVgvRtsP9vYhlKYd+JkYaAQ1Fo8VZ54KCsHkh2EVVWhRqyK50yTDiFY
I2WJqcCCh07d+O+eGDFMGH3KYOeDJLEHZh37oiaqTM2veRqd5mm8Ze/6Mo1mQIF+YsJ7arHGadzp
DU3PiLLVIDM7CqS3Po4eZEenmbcSWUOTMnJJYxhS8eSei6l4zewJ3UrmA/mk51HKhzQRXy23MSF5
dHumUumubfStO8R706lP0qp+AGmhoM2z6S5xuxsrWX8YKex2YVMyL1F9Z9noLzoIhF31bOYFuRbS
SvbwDXTgpgIq03Xdtv56rgXJ723Nc5UyO2N5+zZYcL17fw3tNP0AMd5niXdJq4KADgczqIwWdZLy
o0owSjSy+LZM+1vVxJybRf3Ysppw/Mp3UQp2BwsuUKM45ymwy+ibVySn2vlu/AXGIxWks9iB7w0Q
b4Fo7IXyANr2Rms/sIpiDpIpf4x7diGV5ngQzROoqH9Xue1BjjzxlLgJB2vstHgveu/S5dEtut/X
1dbou9rqYQG8zASpXE3y0ETq1ljHkzt5r3WWPTddfoex8AM0/ReEjnXQGnqvBsAdSK9vlapPA8Ex
VVO/0kYZlAuyOvvp+m1dnJOerYlPLPvc28klQ6WAEVuJax8BMV7zykD8Cg4cJ1MhLh/kFzOOd9f4
9VPf55fGsl8j4APDiPXG8px9btSPFeacG+aDRwC5z6TTA9IlxnfO4GdlZrfJQIqOtpPAdFCkUJi9
DkV7YKf70iFo2Ngl3hYCew42VLhADdrxSaGN95jWgo7YW18436ymfGbMH+pIvST0AZ6O6s3sdcR7
RjV7StKROujUE6iVzG/QPRxinEgHOzpD8BVbvCrv0VF9REZRnTmOcS/IopuoqOFkZwcKfcqYiT2b
fPlt57kvaMXuSDL2EKIu0yuJ9gT0eBQDDlHtYze6HENUDKS7YKOVRGeTJosjIO7PtVW9pIVA1FeO
PmdkfuPXbDewkKbQbZtTvPTvyMye4hEibbFC/RIJ3xHsjJ3bIz4Z43S/uNmNMxbP6TIdrXrtHiq9
JPs59nYiUfdEqaEynP2dP7FMTKOfd60EafBFvcNX701RDCl+q72q/eOq+kvS+HRHiNhwEbLf8XIb
AogAFuEriMAM2I7bycIoc6hbooDMWKOYbovHERmS4+NUJut53CWTfJXwcPEZYDGNfn0TuQZk8QGd
C0TdZOuyhQGixTfGnG8j2mzcG5CYKLf+Di5jbdPSOSOXP7fjGFbKOnYOlLtqWOcHXVbLe+s6Yg9I
22yhVY6hFjGkXiPaoUsg0yeO7b1ul/KBCPlLHFXrR9J6S7CmTn6IHXdu6WUngixsZGD3dVRJiLFY
C3iUzk9istOHcfYB9VSR+5t1NOA5JwhGNolROLtSF9XtKFoVxqa1PmtCbrZFja2HWuSy9TrDerGv
FgmLghwL+GtBxq9NdNHL8KVOMjjJEt1M7y9EpDAKl130GLN9GXOSYg/Ld4YpKeCEpZDudvEQP5s2
UlLXW3Y0bRd0SLccdTPSWAJ4l/rOyycVKlmVe4NFjOfIEK4e6hnHqOkgtQvuBiwbpHY97nUXQaSw
voECNpzOmAVVWXSdmeZJALO/fr5iclfNcLzBOqYN6rS88+McR7VodjeOjE4y6s+02SiAauOSN10W
1n18rmbz09hFl6yOwFan7GDCFMe5Ba9JM2KAgY3DZqnFHZGtFfxYhGtOfVFzdq+tFUkYmX6Wda2G
auMW+IUBg6Q3aQH1l89mqd+Ejdow19YDBKJ7BONO4DTmCdrIDXNS1N7e9KmuwcJQWt0uqGj2xeIZ
21wm77rFA0LbS5hVy40BkgmhFX3JNUeqEOqukv3ObqI7JqqnqHUem3W6adPhwN4wH2CmdPt2xFsD
2xTJE6kiE3vDyNlKvNS2c4pUe4oRyMt8XKDWk7PtJeYXN2+fWuTQpm4Bt9usDJhRB4IWty3EM4Xy
j8XqX8ppDMzF1ZTtZbMtcvveideds2Shl+Gs107oFXMHFnp04wHC2mK5o0f9qIArwWGi5kJGfLY1
UWcWtf1YAGoHa1P4t7E37JnR3kgQlcBoPbR2BqqAzuZma45mK41C8tSe2soIFzTsKEHGYy4UqETl
3uXp9H0p3Dso7IDz43locS8kvas5zUMhGfkocY6nkt6MYscO2hbZ11AV9a6XRnWDb6F+aGyPw9JQ
H8NYGO+DWbMvx7b9mPZkBOs6WcI5Ra3cSgYjtRnNb9RbK8lcAz/JqfvbpS3RQvR44wyLREreGWJH
AtMUJDUvTme2jfNE8uRq2sqi6uPtPMdfAZTY28dk3hvkADRZSy2tTQ3aHb8l6crut4o7Tn0CmnLi
Sr2MVRehh7TBkYBrVr3HCEcXm9aU6n4epu4lHq5Fcot+ZwQI5T0DbMP+IuV0oFRI+vlqvADZG1Nn
ubdmFtdQ5wGCifFhIsOa8qKSOwMB96e1RR86YVCypxIi2GRVTpibuXFyINniB7zq996Z19tc+Plp
IIt6U0oAFOyd8P/PZnK2SKfb2kwwbiu64SeraZptTlmOqxEN7Bq5uCh0Q4OJRh7rsM27NQD9fEU8
8UNzFjcuEsLFzY0A/2E03S7k+jnnoBJuHu+9USPFQrpHU6jSXZRlH4wiGIVjeJJh/dQ5B8PDYwAn
DNqpBhcbBw0MicuAanZdPqVxlodRl5HdkYlX+LLtXVEl6fNQzeJJDW36LLHC2ULkMHYNBld7AIqE
8LSOymYAdNxaTrHsS6VorpmGhxKhFt0vkvNoodiy21w8aJSe7/GYdYcxdjTcSLDlIa3sPfZDYxCX
7ifcCyWSdZAxp+GlxH3nbrrOHe6c2XXQYFt4ofqARagLWCeu8RXjnWSXtbV9apTRg1QztV5U+WpZ
5N2txkD0HAJ8OlyUGzvGzucOMD3brImdByOKY/KXOz3eyshwQxMW86YubHs/m+zbcWQV2zTri32y
iO8NZdTRwSEGnZcD9p8q/ZDEDh2Eij/1uHPeF0y5NyazKvCOkpGaa9+CiQ97YUTvyhbrbhrHwwhc
w4xNPLfXsARErX6/gY/x2iFDLwOBn/SNVn21GUVJGTOdK7M7Jbn2gkaqXS+cG7UWRbjILuzlNZpr
Spjit/29W6h90ZV3ZsmPVkx1ldahNZRhzu68m9K12Xo2RqB+6uONaVSnqcbpIDfG85pZ5bbkugbO
Hht3qgMbm5UASxKMhzsbT4RxjEnqWFmSk0350zNLUfPwztQC86Ha/7LiWdW0ztdVJa+ZVc2hq8Zb
/M1uiIMhvLFab/xq+pZ2uOggwTxjq9ajBzGSwLdTeKpFfOSUybaSwfImkQBjTXJFWnIUwNGt41RH
0VSYnWmATjEzFFlUj15MnqMa/152jEvR2OfWId9ycQDa+3FHS8C6Wa6Lp6ZW70x9zGTXbe0oman7
5dXaz0jZ1OcLmGbzFb3BA9YsTpj2EQPBtv+OnCd0eOyW53/D+mLf+d3BSNJd0lP/+6u8raaaBrJ4
TAwwq7pJiLZFkYFa4iPt80fKiyf8ESAa1OyiLbIfe+V3M/I8RO0wbYepvaGzc98lYRLsMcplK6G2
Td0cd1vXnTfthE4mU/qkp27G47m+mG7xkPdlIN36GTek3RT5h67Vt7lkYpsYzd0AMWwjMQTVvULn
T+qYMe4NieFrRY+xXd22gidYvKem/Q0HxKOgvXcKtliotMS+GN6t3YFOd5i8uFK/AmkcoyzFPEhV
D8wczQ3esh/mPNzlKgtddzqtRvvFt23SdQcXF0Ux7O2YPgnTMJsReAX1IPGMHbHDOPPiG4+/3Rpq
Fv5tTGkRSuxpN4NCHdh27Tn3qjeU82PoShqS63wCE9+HYhL7hV+zLzscQPIOu6XhsRGj2nBGXpCK
vyIueXJy/QiJ66HRxQ8xA8lELZrVLgXdz/ob7VGl+SnRkY6LYFkijNiWkrMgKcvPY9wcS6v0Dk5E
0xi5bVh6Jq7QqvuwW/szLB/WZNYgLB5LY1NpXLGyyTo2TXEzljlDWdyK8AyhKe28/lhExhZ3gmpb
TP68bVdpc+BkeD+1w91aS+xfJ44pPKwO3Ug/qpz5tWfPiSfP3Jq0u5tc4ak+I89JumdMuZ4RfW2V
no4xn6DZ+Lu6yyR/iakSf3tnt/KWlraCWlOG44z0GL0zukOjOHlF9blV5k2GUGtpV+sUIxC9Giwd
yRC+m83kkqIVo9rd5aNNf8+QqDbZSxaa3K2lagTT+X2n+QNV4/fREsBQV0OlWSFWwhzErtpTBaoE
My5cl+vzcez7NE3vC/B/di+1i2LnILzyc/H/OHuz3biRrGv7iggwGGSQPM05U7Ns2ZZOCFmyOM8M
Tlf/Paz/pJUSJPwvGlVdKHSbmUwyIvbeaz0ryy6oBegd9MNeN9XV4kOAnhLc0T96ruv+psC9W08c
UozxJy2uv/ignt0pv6mXCjBNokMkgHMw1WUy5j/MQ3+0CuvkFe6JpfW5muTC3HGxHxc3QaHEojma
N9oLf4faoCECpCaR8qJbXFClB3I0MF6yoP3tS8HBiqYGGYi4umN9FfG9h5HVCTQAU7FuNNckjv5p
0AeWnn5LQ8bjmW7K68klUXVwBBNjF+dkDhfBz+u7yEGpEjXGllDOfRqGp1YNza2FuuVyKqsbGPX5
jds3v+vU5aVTSAJ8cnIjBiy+4d3KmXpsUqgzwuDCRMRghcM/MyY2e06HKx9walMR46byQ9OW5hpq
+11kdUdHcaSN/OiXVTfYwgaIj0XkbAdYwRvdefOpcPpnxlv0FjCsxr3440dlT2kx1fu6Y8RktcH0
k3fE2aWecd+EmqP3lK94qZjwSf1SlUDgloe6QoTkTMWD3/pPoE/qbZNAfcQwWa9p6qrd5FJGq7Z6
MJV+M9vqVxunu6BiFSTJ8mrMh19R6P52ywTFhqKtPxmwiaggqY658dw8ymN5UddsiVBcb6Y5pK1f
F48Ke9O6t9N7NBm3VmC++u50LVx11bhVuLZd75dhY/SUM2tnASqf/lyNtCR4MJ2OX7fzfmDIhgII
i4/nGyClTzf12qUYYEbvc2ZPfjqVuvTG2qJB18RrP0XNFTPM67rpX+s0lygy/9XKgizQ5r9ib9j7
tukS7gtyTZfFhQmYUa9Q6Ih9qsWzcuBC4SlbtR6ChYYu6goPHOhzpkaBRb5mRhFgd8MR73a4lmOJ
cHz6rSHf21TRjmuiv0hNSuFYPBEXuwEoXa3p1zxKLJLgP7B9Vw3LcWpkxdYApQVnFJRL1NN0ZdO5
8KQ6Cbs9Avk6dW1WHeEvvsowvHUL5oyNoQ9jCkxltP18m474a23a8hm4RiiWRBPYbIEoo11adPbJ
hAkZdwaLnTWuGOv+iCdnVXf1ow3cwUuYqUWlLU4TbPEVvjKN41+0a6bfuGpHN2YOzqFiKodnwy+v
qfqewKO/WEb4B1IvQArfi9eGaKpdXTOFVQTUrbSrMSgXT1mE8CdGJuPrgZrNRo+WdPkh90DkOBAT
J23VeyBxJ9XwoGIzMzlKjL/jLHKuSriRbPgNPnL+5jX6iubMr0w7b8rvTyoFtRrmb51AGwjrUqw5
Om7qxDv60Yx1l5Kx6AB0xdmWPok4ZXJ8dphUbHHWHhATXfES0R6Lo/tOSOAxUh+pk67CSL16U/xr
9MtuFQwSrI7x3M1Dt8nwT6OkBKrKIISyFDQKkVG+GW3tNiZ+Mmh3JfvQ7EWnzJ2cTT6FmkM1uzkN
mEuV0f7uw+SJ6uICCdHRcIurIpnmDYwIY6Voq5h6+jmigMDdm59M8BgLv3jtRqBLTS3xzQsl6PbB
X6rq4X422XOpReI9bfYddf0L283BF1GxzkGns1u5v0ObObRU41VT2T8zEU6rxIFjRLv+vmIFPiET
YbNgmIlXmf5CblMWGUyMaYeYV1bkFjcyMe+mtm8PHKUOdpb8GCwivFuYsCZrx3Gspz37/VsV8tI0
sdzOdVXv2HFuJuYsq9ofT4GyfuMqemT/hYU94nqf5NMYlNd9nN0XDVjLoQv9XeYT/d17P2aZxacy
LXib2ElN0xy2Mae8teCkl6TpfVbEb+yR5KFmv8x4FkBSQbGm9P+LYliDX/U35ThcJPwxq47NbiAq
eMM2/dcqTYBIhIPjcabVzGB3PVfzE+P4fIFDM58eGfjGc34NzJ4eQJ+/kQsSbAQ/ObIzCGqBF21M
yntq9Ht6KDTcwIUhnab+ZOuhwQq+WI+/6wbmSmYDkW2XDz1R16NjtXfL5BwSEHIgc7wdVHxnAO+P
NRgfif0pJA5wlTaMwYzmd1E1LJpBcN2hV1iZNGGAj/VvVWUeU9pSnpa3sxVd2YkWm5iM9b0x0v8S
ExNHYsGBhZYHs0Ba4rrESqNVXNmJ84aN+z4ocnXSQ7Sw5xTbXcvkzkI2xuvJdwJxs55qcPSyOIom
vCBZ/snytLOAhehu1RIiQTY8BIHbYlux+ssaaBqDCxD+RLEjsRuJUWvA2NkBPSTbH9GieusSdAuc
tORQVT5MW5qHtF/8DbSV7TA70x487HQSNYA35TgXfm3ex8DcGIP460LHB4jdv3nlTs4Iug/L4K1V
tS84ba9rWxzYuvyDOzqbsUIaMoztdbKwLmIIvyuzdPeuhbuDQd+usO2bRGrNCikPRsrz06SLIoVG
vlYAUQAdNS4BfqJ3Hq0gCQCKdcgLSxiRWPvp2Ez2njUJY+JY0ANoS3oFBs88TPQ99gd6gKBfrLE5
CUCiQuO1j8WeM+smnFI+dqVvAFPA4ysz/yqqjPnOque72glJ1KhhW5nxLciDPXxeXsVcvVRIWQ8p
enK4fdGDP0d6ndEAimv0sJGCCSy3XSqjo8S5t+a9P3YFxInInl7mIKLacjdZkj+5tDyBr+r7yGaE
YaHRGFp94hSXreLE3tYusyofsKAt+JPty7LWP3SdniY4a8TU3BRC3DTzwKGof4VGpLZpulSE8qmX
IQfgYDx2nArZtDnnLLxBA/VPRmdIszB1xXjLcOEu0+gItJsQUgzrAmP2puL0u6ZWuLZy5a8IWT/h
L35rhHXdII/feEO0B6795HfDddEzHuAZqVclj3fsR/hZSv8QpTSrYkY0cgTTgiOdKmEZGLJ01FdB
k0JAgCR2AX+WAwS4KjTX0JuhM616qfehZHBIYttO5ZaEAp/tey96DszkSsTodagrUCf6r41HPxGI
4T5jXLuPqJzWFa22B/xSEyRCa9/RhtBgvFdqDv8GVXlZ2PUArqtDsha4e8ronQkvZtWhUUaXf4nW
Guh0lPNvihFJZXMJvGd4DvuhwU6N0skIbBhSjgsmui23enDfiqa6Sc36yi/SgybOIu9YDbC+PcLJ
THfjUFa7VooMeU9Bt7KtK9LiC4h1snpirrgNcu+uckR4mhr5I2Wnu7JG4w3h2w/Lb+9EGl8OCcCA
IqvEvTHmt97Q/UL0yRPoc0601chyN5nPpWxuyZZItvQAToMK9lNFQmPKXVTtlFxUMnpAB9iD4Oyz
bW/lA5N8Y2NUXnw5lrwsDGUL1MHhv9zOSGrPTBvlMbCGDH7suhggY9QzJ5owa/65PfhQgG5UXYEd
/+0CR+8Cpy4PWWNd5jSQEMghNcmnYs0hk1wZpqLViInMnbeGYe/bwNr6dV1yrAAgZ3ZsrIXkyFOF
5Z4mMSTioX6EusNYoKN7acBMmifU2kzN070I0IGglgY2rEith2VGCeQP8Tb2orXu/J+o42GRpaLd
hAsMuVfVvE5ELg5pQuXtw9xu0M6Qx+QRIxc/W125qxP+L2XfPzglqgfgrs5yBorRd3h0Y7KS2apn
3wxSQEfHTUGuwWZp1/GowDEc3VPbNZBblNhyF4Z1iG8NLQJmaNfMbwqDfVtbw71VI70ZxnHaZ53Y
uxEnVccq9KIreUhb875oqSnnLpBrG5zTiiESTJwI6YUhL2svBYFscBwUc/VvjNP7vjD+QZ4okerg
RvCYfu6go24rKd4qFDBpNDwOZvd3aLIHrEHRakLDNYcQZCbxl+QZyjvLf0GdBylqLA5R3wFQ4caK
anrq81miOi38HeiWaJX4LpNzdImnOuBn7Sl7IS9Vj7MNYcqKy9fY8X5Kd/zDFIaHj2liD4AWpTRL
uWNOTzLIjr2M6fZF1TPMQwZIlQ5fZ1QNK2e03+iAVQdnqp/h+xyR8j/acf0aS+ek/fKqtdTBTuML
L7TuKSys/UwLbdknDxhgqP+n6gHxBkVPIB/suA05lg7mZdBF+9D3TgOrLVVaeSTH617KYNN1Zr+a
fJqSXl++BFP6V3JP89JGWtQPO2WY955WB9xqx54xPLQW+hd14x6En6DqMzatZqqEpPI1af0O6k6C
r5aDrdJJtYnH5G+8UBzbxMsvM3wqK/KkmJBKMgbsrGZJ8ah3AwO2qlykx0YjMpS18bjvAUvFAeUk
eWg7vx+pVPLgJsPZvppN6ksY5xsoTMW6rxgvV9nrQONtDsofsuMPM7z2RlAY+GP4GNflqfM51TD/
Pc5IRW8AAfym+7M2FOe3akw0mDLkGb3vgRDt2wtT93sxC1orzYhqbVTHopMHHtRhHfhgUgvruQvU
qTG8G5/qfAUb9TCxiK8sAx1+YsJGEtC8WlskK6euL5qq3SoLMbSgN79JquTULq3HtEFwBDjjyibX
bpW5CCnmbHquGDDaUX4lHeOKs/d4TGzawTQ39sXEREDbIZuHmEAY0GjVKBRZ0PDFxicqw+HFisdh
H1hp+LPzw35NhkuChty6b9rxeohHyGhDsMB1kCukYBEqMj96esYz1Ler0WiG26YRfgrihu+F4Xg6
jXDL13VGVlql/BZ2ch8wdMUtw3NhVq9JY7u7SOT12iUE8yWsc/cqI7TmnjY8KqU8/AEZeIB6PDbM
t61mj4E53IDQjY6B4yd7SF3jvZ/G6SWatM7fDC1NTEyvMOonoYtmO5awTkO7prgneTJBLWxeJmaJ
O4o5XLKJGrpcIaPOo+M2wwN90WjTh5b87fZBcsqcElFmg1Qvsqz6MZqj/Djorj+2MaVEbbUdPKkC
/nkWOBeiH4jT4scvkW3mZY0mu00vFGWIs/aKLH1p7JB6KwsZclZJ+TynTb6begDGuunafeS09UsZ
oNdezTB8YRPLgHmvG92mGXbA2OrsNdaU5CKr0W1TYCm8ZJJ9e83Li+oxWnpngvKbUZS7rTm87Lpg
tK/qyfnrF6BNvYh2SlYATYP1Xl+j3adP1qonzy66HZhMiQNbtAhKZZjuAKN0axuMKtSv3hkPk5B/
oe+CsqsJOTGHuuO5asd2PdgDAHrGVOOmLbti37SArVkVGKZLVV7SCnC3FW3uI03JhqN61DMuRNZI
C3H8kTGQ2drshxuJoexA6yjfQxFOYW8bksHNTOQgt6W79ZAscJb2610eV/Z9iqtll6YOmclKLGzO
fpnW6PhVzTVih6E3OnaPiKXJYci2CYl/vKP9ZN9DTm8v6nFu7opYemtJag4PZxleGzODHHJYYQxn
YGZWxA4gKnEydMBl2V1PSTBfu/34OiZmdunK0ltUFpz5omxm6ujQ1rTs5nZwwuHGTklxS+ogL1b0
yBcXckiBZcSoqP8bWJ2qgLJxBQxEQyiahXcy6Ylu8HeVrIb9+NfIyPOBf1PsbB8jWmFrouCHGegt
wc7eY0++g73SBaJpw2MMbBLH/c9IVfMgGULuIp3+cCtmEE1sz5dzVQc/Jr7Dpspi3t6vjZzC+miT
tbwllggzMCG65zbOyuYck0W1Oiruc033WQd7i8kDB9wRkt4NIof+coL/cd2KRh9YzdqfnOr8X1bS
wJ2mBhD/h48kadN4jitIX+DWv3eWVgoxRlsWHqRzfIYrSovoTxvClWWJ7EvnaY6j+k67xvCKnsJj
QtsyQin6xPvRpWFFXT35qfrmQ32kEADiNPHEmw7RkdJcbuP/OJgLg1LQabV3dC2TRi1BL3dVJ4oY
4WvLzo4NhZjCr3+aTyzaLnZpxX9MaATW2SXNRhL0l0f+UeJz/YegghN9HRSX5Bp+A5CwPvHy4iPG
RWwLRcapeeaF74xYmij3yIsvYwd+pGMGHMJ0w1i/LKvhPlXkHAAfwDPEkSUKXwprLt5YderoOqG4
XqTKPROSmHXwwc+pSeGsswavTN+uafLBiPpRRpV3UXqjd8iyNnn6+l595kb+zwmtSC8jPvKcbVWj
gAK4NXrH3KqTe7Zu+BBAfxFwRek2KucZlxZqSqh7VXTB8JS3yXLnb36xTx4SD8wH4df8bMo692Sz
hNpBL1p+sX4QN8rMEWppgqkALydrKy+6b673yRPiQXfyGAzTbv7wosxoOExU/94x+v9qxHnU+6jG
ebDWgfPy9R3+7FoEp7g2thXhCXkGGbEpknNF6XqsAfoBea7teKv4HY7wOufwG3u5kB9XJXxDNpfh
V8Vkfv7sQ76V5Nf4x8K2UqzcnnjoFVM90HnqIIkCWwORLXdqrIfbedlMPfrmKwNvEsZYOuL89X9g
GNDZZl0C8SOFOl+V6kih3NKxf/Rqrf5Q8Hs3eVAgW7LD9pDlUU1uqvVdQOV/X/SMYgA9jTUAJgia
kXMWiRcptNFT6IGJSAt7NQrt7RRt6d8ymee7Ns71PwQMHWZQQoUuzBl1MojfSV4m9tjc4EsD3jPU
Y3xJqop5F7MwxiQ4SHXvd4l4cqIwfI5S11bIpYT5M8LSne9QBLnRnhw407mDvBzIY0PiVUYKB9ra
3342IUMCGgxSP+QJhGPfVBx5pnCKnsy2768828d5IcwaLoyIrOEYmbJ5InAJK6JJ2ZNhf7ImdVUl
Texu8LO6wc6O3fqqw5F8M1lK3iQZ7zLRYVM0EaGhqyVuzU/MU1sVCHOr3DFvdRp29xPqPUjj7Ov5
qqAOsu9IsuN/N/SJba8ZKqHwSKjKGLaOdXwdGEHzquVcqI3qGqv///8++jDvyJH0/8tsP6e3FDm3
a+Ak6qWxiyGNdB2GOUk8jqewaNvvwEafLXo++CWHi0Jw8s4ZImEnNNN1wz8KVhjAuDGtGIEcgKxu
Sm7I+sjJRXbVTLHY9YFvbINZxN/EOH62d5CrKH3Tcv5jbSyv8v/sjFJENUbsPDgOkdIXFv76fxZp
qRiqGZmsOzfwttpweHe1nSo+Wy3NfC1n3S5aUTXfVrIGLqwiVG6Hzsmtfh0ObvbHMSYJ8n3qVbAy
CZtjLjK53X7gZxTf/GyfoFh8fjAQHrQqMHufLW1F0+Qytwh/bkIEWAAs3BA+tdfTMq0LkJZFMNnI
VRs4+Zyf0Pd+vbJ+enk8+5iNwUR558GbHgkAbUHP+Gg1Mf090jRWMYBISLaDuSVhPL5lcphtQ23b
31z5I7nEM03WMiKmFw7l+aEGoWgELJXInk5kMw28MGLOYHtlezm0kZK71qAvju9ackL/+jt/emXH
sgSUI2FxtHr/0PjjXHM7++DYMJe64LcmMWmu0AA1kuCZoLfvOonm5uuLftyeOeIowT7JfznQqt5f
VNSjp4ucFCnbcRgKR73r3c0ZJ8wi8nI8hsU3kM+PPywnKd5O1yFV04WA+f56OI7SzqYjiXg26J+N
vlQvOJkR2SM+NDEO9tHMJHTwnyzKNO+bL/sRf8NRxCVgk00UU5w6O9K1PeTlgRP/se5G7ylByZsf
rIYR3u7rm/rxXOAJ01UMGlmGgHGdvTy+VUsaQPABmqIen/DbAJBLc+aHi5Lz4etr/Ucler8beoBo
XFOZ3Fah/LM7Os3EXRoRmQQttX261uOUXQ9jRSNGbPC865dYCxpZAU/dg68VDpE27f7WfTQw3kkG
DPoobMuXfogcfJGRP/1jHK5PZHt1ECCc0L/H70H6TaTIuVnPfjvff/0NPrtbYIJMEGoWbdHzc41L
xT05VA8AOWT/NyHQImLqPA9/gjwCRP31xT55/oTFgyehRilkCGd1VCZiQp0AKB5Rafblqcxb9sRA
DUuKhDW/iFTpaF2jb+3ZOyv9zcbw2Ve1ObTAxOS7skG9f/oDL8FU41G+RCpMrxLKyFXBEZwxvSOn
66+/6SfXsoil8TzH45G2zk9JFWajMUlYsO2+L5n6DOE9I0r/RBJd8E2l8fG9YoMgLZd3a2HoyuWj
/M92N5Bfa7mUrUeBdPdxnqcWrVzY1d/9eOLjasVeZEnHhOznUtOcrVZ+IUo4k4U6uinDmH3HDuGQ
C0KQ16ZJUFWuRR3av/ASVs06lURqIovKbgc5uMZPbGPKW42xlFRm5MDB2B4tF4FmLmaGiuncflMd
fHzU+LA8YZ5wXJCO55C+mlclUAtMTamgRayIHrdIDH2MyQ7bQbjH1JmhWrVSYP1f//Tiv6rq3aLg
MhUkH0Y6/Pzcq+VG/s8vwjQ/JdMEqZWRmsF11E3eqbWJxiQ4ZyiQJKDTX9d9k742We0gUQNQYa0I
IMbhh2sW9GMxSes6SUXxClxCPRoDCVAbO9QIMyReWDo/ZkCXCbZy/ayG3rtJPId4y7I3yPpgYham
G35BH8ZrHg04ZUzYBIiiO3GdE/vgr1ojmicKaZvoLpnRtybYiJFHH3fpz8S1tDxkJmqoFQf9gCSX
rlpSjWk6d+TLB+UR329vnebQ6JI7k3j0AjlZ4zIoMEV/azoWSVGY0cCQmz4oC+Sd1r+urCjd7dCv
Hy2y6IpDgrsogntfAz+iuxOgybPgWISQ+Xembi2DxCdbTnuHMB7yNSpakVcpHszwps7QBs0oqv/J
KhdXhdO6i92pJjK2ibBFF2PXXmlYJtHGYL1B7pAGukFfmM8lNv1S/2ymjjatPXk1oWXSJYcPRsBF
mke5u5mdfmqPtk7iU894ichGMglvzGTIMYYkCX3XoUEOSz5rxC9KLTy9GTLAcmtX6I9JHpTWK58l
vyAChUpEw1K61HOfvpEsac/bgkbb7YTp498Y0OCgiWsD9phVkvdbxtxttm3rFH2kJq7ydxn1zVVB
SEayVnlrLa600cy3NpSqq7RIkTGXcqHFQ6KAn4FB20uhvhfZD0PkA0Mn+OKaQOkW2o9jFxXieUIq
ok0jhx7hsOiKYuP1vX8y6e0papOwfVGyYmgAj3n48/Vb8WHxcPFUsvA6ELiXxt7Z4lFIYHAOOW1Y
xwRRXXnmJZdtN1S0lZsqe+i6trj9+oriw5GOS9KxkxB+5dJCOlsY7XSK7HFqAlypOMw3GMLJ+XI0
mrCgCACf+b0zXYCxxTIZj3H+z8XK+eDFofo9YL4lBMweg4smzvnHrGgUBiwZABuS6KP/jJ4VXH79
eT+s43xcj4aXR+fTs5l/vl81lNdOuccadWQ/VLC6VWaEuzHuGAN+fSHxYXNykcxxpKRrQiODoOv3
V8o0SdzUpAH5rsbgrZzeXwgJrE36MQowZVJUZDTyrTkmI3bwMoJe2cx7b0X24wiQbpbFo4MlEaWg
7ZpQ1HodUu1SIhTffNRPnhqXLY1N26R7ZVlnn7SYwchaThqeCt06e2KbGqbJwxj9yMnhAiImckIu
v747n1ySZpINSpAfg3t0/tTAneiDYg5JxPFMOvUhrItWzHckiYNK92XwzfU+YBNpl1EAWOwXtHE4
H7//MfwiLC0xB+GJAQChcIiiLt1ZNDfoJf40qtQr1xkRO4YsJoNDis7X3/azl2Q5ONBBhl5N7+7s
UFQMmubaKMFshU1/qqMkW1ddMq+LwkcdTePm0KlA7qMlqjApiUbMu8jcIa0r1hNAnmtmGulGkN5I
n2alyNLI4zi5++ZDLhX7+w0VrDZcR55XqhbO2e/vESoX6RSxGZ3gNSWPM8HyP52I3Wpli8D9F7Wh
s09cEylakBmw2arAsH+j7wkvBtuxTkOHIT1Mm+SbM95/3Yzzj8XJaqF9c8ZjQvD+Y3VZgasOfs0p
KIfugb/JH8IdOGm0YaZeoxjg1s4XY3/Tl1HznM+Nd8w8w3hFfxy94pAXb0As7Ee2D/O7xq/z8TFW
tgkcGco0Kwqb7vvPVmRIk2qnik+qoom19oj5fF2aQEz56FgvQjhJJ4vuGKPaFkIKMdGYtAEjBZPz
kiVqQkWSowfB2Ou4P9POA3tUTLFeYi9DtIC01dhi3A5KNcrJ1rjwZy1AcaWuhkEh5ulP1IwIqhOr
hZgZkD6PpJOpFr3vsJ9y2jAZdlkBGR+AASxd8mK6crgZ8z4hCg8b0sM8zuzmSs3Fk43LA1WoDB30
ETIpmXTNAXPwBh457hi+BP8GpUOw01GUP4dBTL+/5DU+tn7BgDqK0xLGHB2Ufa5kTvTOQPD6Wgsn
JnZzrgfFtzKbW3ca8ns4LgICEEeT707QH9ddiN8ufVOf0AHcTGePsUP/KxzMMT7V0gE+EkkYB7Fr
AkGwEMd+/c588vs7ctn9gAm7Dqvn+98/L6LQmP05Pvk17dIusDhJ2GThdtnk/ygc+fPry33s/HHg
NcG2Kx/eM423s3Uk6BOnRc8KidvrOoVIU8nnyjTaHAhXhBDXtBez7ZjBuDq4eJFx7OY5Yfc5pK36
mw9jfzj882Fw2ds0PinzPmylwdSafjL66ogCwlp0hHa5MqR3TOkDLDHPeXkdY+op9nrIJaYcQKb1
tqrwt+wYpvTjtqhCoqH6WlvuX4q3Xvwyut54cpoB/h1WuwnlFGZz8y8R4mgk/apMRiQwAXPhvEqR
dNQYv0RKzjPPbyavjdHD3+Nw6nE52s0EpHaWFj/c0QvigwRFF9+hPygmfKea/Fq2DFhCocjJurYD
gkmeGKroFMt7Gb00OjbHTVo4DMBFXLX1Gvm2cwPNQ8Y724idiiijctJ78PWh3oyCI/Qb7ZaJbK9v
fvSllXK2ALJ3UeZxjmAMc97uraQGDFvWxnEq6voSca65oTuoD2rufwZ5QGw1JOudIwpcd2Opr5qU
c+oc9N+9WB8fdrqcJjs2z7lNxsmyf/xPwQW1DMs4YJtjySc9DCwLB6xO5awz8Gdz/s3B8uO5kqvR
x6C4p83NWfb91dxAM+4dIVP2M8z5QE+AzlpFvKtK210WO/W2dey3r2/1xyd6uaYv2QSXUZ53tnSY
mHFyMpcoKYk03ZkR+Z1YPIvbhupkO9G522qfCsVaiKhfX/nTb8sxkZOpzZc+30gyg+9WYDI+QoGC
R2liXctzcFglNjyguWhaVdyo49cXXQ497x8sF0GuTy+YA9GygL2/xY6aIKENxJbgajSstcF8yVsb
voXs8OsLfXZf5bJ0iaVL4ztny1ZLHZ32HLRPWhoESCbqB6bj4VlhwUDFZ1XrDNQNdBY4+19f+LPb
ajNLxAxIi+jDNwwSw3Xm0QtPoYfrGqQSCh7wnPs5RfTfWzo6IHyQ39zWjxsQt3N5bl1r6YOdP0UO
tpwWSUF4wgCMvmScypklZGmQuKWRl9+dLc3Prue7pAeQs4MoyTq7u/2EaiOI5oDEVig7OweAinsB
7MKJb2uW7V8VkrZF8agzvUYBaitEz50u9qC5CzgxepIJIvMwYGrOKbXYpFPW8CuNYvg1OX7z2tM/
blexglWhh7rGZ8xR4M0cK+coVQ3L1WdtRQZWmd4J7mn001aNBW2wj4cEErkBLhCoBoZFw8442QwT
wsTNbM8BhhajbyFL5PO/uozAUFpViciwnwFa2TMeaMwKDRBK1UM6vxBE5F21iTU+552P+GISxDtt
dVmhzBSqQP2skwiWpIdixV5ZU6FuO87dhPpC+M2cqqe0N4qFvE0SMl5MwpFwTAJZfyQAuEMDI8zC
XXM4X4iwnhgfWSLqAMGkqfCujBiY56EWP1RomstsKlXVYjJW+d8w1EG2sWzf+sk7VZcbNiB1Q6D8
THvAm0dxmCZTP8ZhNXJZBwHNHjSVnRwJWwEgHCWaRO0yiDFYtdEEWzPMvQAbYm//SbNk+BVwxvUu
A5R5+Q49CFryviiKX5DOPfuYAA/GhGYG3jMFpnHnsSXjB2+dER5pL6a7jC9tIkNHu7Kl9yEAuok2
IlzOQmIEwxKH20NsMOpdNSmiq51JI+pR4Wb6+lX8ZPew6dURzGSzyIJOfL/YVKAwIY4VxpEsWGsf
+YP7k6qoPDm67bYE7UR/vr6e+LhtUuHTnkSRQVlD3M37CzZF30UpcsOTNUHqkFAjjjBBfpr+1F0E
efmmO1KbrEVth6z3FFRxBzXX+06r8cnShyzFtEhbWIKSnLM1NjZSy+k1Ik2GeUGzDyeQnxeRFZVX
IBwXTIpTlM/t5IcYFiY3+Gb9++SmO8wbpGRTsyzOjO/vgeY8Q88Qf5c0ZYITM4r+ZDMUKmxHIKgY
jrfxN33yT46oKAy5mlrUC6Y6z1+gVChlyAD8VGU1WYapwrTilMSdxY6xcekJbwEdzGVCyYScVac4
m7/+4T/7znxTVl62USI2zu54a0ubAxEHB1T/5E3OYCg60PP1mupcYakJym8SjT67oGspH7WWy8H8
fL2nRUNoizeFJ8eK8CyFREH6dnmZ1SCO0hn4wtff77MH20GPw5gPgQaip7Mm3wIRc7vE5axgFQOd
ssasp21PzfsEes+6rHNt5GAyBojDZWFk1I9pXhhbAPTjtRCNirdff6BPvz/9/+WOky1yfi7MRVqZ
oqlCHJF+sCPLZjgEk3wUSZxtCN4mhu7r631ybKHxT8+Lzj8CqPN5bpb5taUtzfXaCsLeosak0jat
2Pnmi336LHN2MJXCdyoo8N6/Pi54LbROPo/SwiwHjeIFjzDVSZsPtZUdow4kww5NQ/LWB+2Ugs/L
6AJXo5kU3/SvPllGGH4uQ2ym50t75v0naUKbjS+J6M2MVLcb3zHwsFW+FZF72hnmzcDzuZvNMHxA
79oM39yIT35hXmXmrziQFHPfs5N/Q1kwoIvgoOgVb11He6EZAOZPbUF/l3bt/+EJB7fNTwsZhfAY
7+zsLwwzD0Duhie/sPRNypQbrnrB+JARINTuvLfW9WKyKiC3rmtiP6B0THAehjb/7qMsP/HZGVlZ
5JUhR15+amu5Nf9T9EDMR4c7OuFpKJsJ22DakDLf5qQvs+r+0Z0j7sjbG+965HEFxaSFK750HORY
Xz/0nz2LbGQkv/AcEGzjni3lXmc5bYB6+uSaoKbDNstJPgjMW0Sz8V4bujwZftKtM9y2Wzxw8yoT
DQLNrz/F8pid3w3pEE8n6AEKNJfv70aXlJ0zjV14ska73flJEP1y8Z2u+e7fRaV+9sST44MTnuYK
G8rZpeoApl1XITCICpA3bTeptYEjHbKJ2+/STO2a1hwurNitvik8P/uOMEXp6SzSKvbt998xmZj2
WCPEij7KTQgiVefYJ/ZY5hpU3Xn6zfkdDfFHMbb7X2eTJiLFik2m2/tLZniyIqHQGEKtHvSmFm62
Z4oLU8hPE6ymkYZuZWIK2C+5VBttTOYfCMsW8HQbo0xAyL0Bsp2TMzk65SDEodWQak0vZeSQ2fFD
mWB4d51c7BX9g+uQnfOyj73mR4f9+eRz+r1ri4zjyAxPAkN9a8NTNGBmgsvEpF9lunzF2ZJygEZl
2oYGfIPe+H8cnddys0oWRp+IKnK4lUBZzvmGsv37kEPTNA08/SzN5dRMnTm2Jeje+/vWcpJUoFii
htTvPOrwnxNflHsQTjiIOZT22JQbt7nhbwp374flxIhxSI2tYcPRBqNd6OdWW+ld3xojXTPQp98o
sas7yOd84VWpb/71tAeG3YMyXnaik/l56d38WgjYP8OUjteS6MdBEek/hWPoAqXLZPfYFzcY/zIY
FDMLinYS09DshfXLKt2/Mk+rc5GS+DKhdpIetefl7DIjfWZZqoEIQrJtR/p9tUGXh//Y7gKWNrtC
mPmOVWt1h1+mTWANPxsrLBzlBC75uyL4c+ieYw1ex98qIonX0hOJAUWnm3Gm7NlODKcMRhr/btfC
t6UNvEdOJ863KKflCqPAf5SB1ye1YVIyK3IEDbns/tmR2xuHMjS9Q20b07NKDbwUfjf/SjOYiBwX
lITEOnT/uUIa9wylrBfCR8tmGJvwkvdifAaQAC2kDqlr1eMfUfogVhlwZs4mE3crP9qnHUDXVsB5
arXtnd3FCS6T3cPfm9ll01zqoyQfKd6hHqh2XC3UIWrotjCd7rZ67SPc5iNkq1bNz2mb9fe10Th3
GGiM99xN1y1OKsyZeWe1+7RQ60k2yn2ZTEu9G/ONNoUd5GGt63yH21PRMAHtMUPUOLWReoGnkx3d
QAMMAgEl4hZ8G1p4fQuPNuUjxSMvVnMFe3Zew5gCPB8aCUYMldO8c9q0fGBfahnPVQ90dzvMvrhH
nmElHUZvCsI6jYO0pIoSCTqsReQ/5Vw6M3DezbJBs14f3SgE++c3vPWCvHy1WB49LJInUMCpBx7g
RGE4szrgqcSyzp5VFG9ccdt/HnSCrT/DTuzIF+wbi3BfWdD67heP0eI43AQKVhbsc7qSry1t99cs
oE7qpXl1l/HrfYA+BhdxyiDV2UN5as15anjrt+tWC2CkUcpWe2hR91IAp56mweG2WC+/ZQPOLwq4
clu6MY9raw3bEmf6pgkkBuRg1rq7kuQeeG967+4qodLqcNsHBl0t2TxUsmd1nRnWpjbs8JCGOoAu
io6rjGR/wKRJO8OGGuPXMmNf5T3D8f6qTCp8HZwMZs5ruPP6bkck6rknAL8RAgIukME0mRpjuqBJ
yA63lWO8LnbGbqANT+Tp+K3X7MsTnnzRF1d8965wytGM0dqqpyik/wCrNneObinDpyVojdeCS8Vv
5XRzkbSqdV6YfFtQrlCE3DUQx/j4LqYL4whOQ7LQZT2qOXKDrc9sWqAgXnOM1BLLyDYLZwB9yzCM
2S4cc7DAU+Vn9YZf14Dnyij+6baX19JdvpuFgIs5eFSvSn5pVJ+GpMHHfs0bH0xBx7+N9WCWi3gO
yfHoawewPMNaj3v63zqjTj8Y9F+da+l0HqHdyZhNuzyqjHspluwMJEyCZym7j8C633tmnsLvGvPl
2+1JYMBtQ73hCmeiph2Rr8hcAJKlFP6m8lwD9QCjDVAJuXnNal40Sau1x70/AgpZzgMQUTsLfqO8
Vy9kh2dOVap+0W7v/Y3DJB8BTVFQCkXHv29NpzhEg7tbqZBtBt6LD/lQey9d4Pc7Sovzc2FbYjdG
vUowc3anKbrRbkxHfA/W0g6bwm2NGEpL+VtrqrBq5Au9jLo+9oALsN77E0Q9Dl8+REbDYPFMXmCT
LTWKFt8va16GywSRI6ArfLMkXkI0X1B9qUXc+wZ+6U3jqu6zrEb/qI1WnqbBH07eyr+s0U3VISwJ
nvTCHl/y3uWMUlrAy1wK5b+Q8wXMgKz5SEu2YnyqZ+qyNpvFe5ji8jVVxl1IuxWo+M0izpe0ZOZi
DiSu17GOfgxtAFShZO1sCw7ewBDC4J5oafTVYGU+MWLygHfx7SsrEoZ4kwwA1DqDgWMK8VRXUX0N
x7a6eiAFDz1wy/eSDM2bNYfwuGZDpdRjHdn3N/lnBy3fXd9KQKfHvvNIyUrq3Glmtw8r76+XIeSd
Q+7LOA9dEJzyOZxfgaikh3mBfC+Vd5sxTHN1KCm3hTum9VwfPPrVfNdmI7xMUV4wM1LG3hvq5cky
LErdKlVHqBH5oaTWyysh6176PPRi2XZg/L2B82cNVrWIpJEwvyhPtp8WJ1IN4WG+MdsTQiiQs3Va
IkdjI7uzK3nrkCuLEgABqxCwZhXFgxyLe8dajMdcQjuHvTcu37SBhQlb0KfYwYfD+shJT+Ki0S3Y
wTaDrJnSNQwAgLGerOqe2vkwXFZmipz/m+bg9DVfg8m8WjrLLqCK7Ht0e1yFO9oE6SIY1GVdyqdB
+8e6IWnEL6OIMWm8OHRdaCDYPjjlxTngYTPfc+q2wI4XeS3qunuSo61xWXXd08gy+L1nEYRSqgGi
PfE17RWWDILiw9ZqRjCEg+HtiM9Bvsnm7Cmr699MV+u9wxzhKQS+nshFA6p1p+rZ6/vhY1mt5Trj
S4mHSnjPeInWPUFiWtRtZf50PsyAwil6MNlqPJjW4hwNBIdLnFYBJDlHsJlaltbeoc7C7C4jHzrv
/9l7ZXj1VBqynctv3yUdndWywM/UWbidu6m49ihTXipV/xe1AHyA1kUHY/LgBGXgZ1fCly/cO73t
UgdjYlcVrMA+x+GOeXAvQviAjbkwxAf0lTAfZsPbFs22MrXcVJB7/iK4AcncqJ4Etu/uRmf09jYQ
xe+Uo83GgtSWEFYjnNdS35Kr170vyq/ubmUjuIreMJ9CqfGcFR4HPC2L+T6/sQOEzQtHcLZLJlY6
Z6ez/6oq0AeGzTdJmuftXXCLZ98crK8uWBwObyaNZtbzoowrAQgrsOilWiRtYMqZ5sF1BuO+Z7JP
xqHVEKURMFCSiTks+l/B+GI4fyG88H6qsZcKKWI0GBDQ5QrNrK0diNgVb70JTkStm9iu6tvYXDCG
0bhpnibfohGcNdHOYxQPdAGX2Ng3Mkld4V3ScAq2rgqC36kM6qs5YKVuBjt7yKY0ZSTv0WXx5tY8
mo0SMRGd6kKAKdiuHHDuunEedrMvsTtQWAcm4QbDn8u7kcPE0rYPtjWtv6vjo9oc+XiHc90Rvmcs
uFZgFXHEhfBibFF8EqzAQQav5ls5FqwArxU/WKhAKmbaX1SMfCPkkdwR6tq4uVW8oSeEnrkMns+/
ZJW6y8HmHXnhNsAL1k0D09woiHDbSTS2z+N0zq4SvEC9qayQIlllc5WkZPRZhvX6YUMsvs3HzTcj
a/BIwVTEEzLz/0VRERouUDqUgAvEg6ijgr8ggQZqYY/N1UvHIOG/4Q0G+vUra1wszjikjrVPVYvO
T3uxgtK+DxbDOfAZdw9L67mfRsESfcgq/3MZxCJ3YyGKB0ZW9bOfpuo+HFYv6QzbOQzmMFwFoLWT
UNZ4Do2Zx5li7vxaZUZ/V8Lo/XFA6MKSloJOQ20EsMU10gWhZuA/eTA9tqon61PM/AzmMONhbFHX
Aa7ScnhYHcprxEvBVxt8Zrfg9fXXgqQr3/S+N72QWBMJh3pzW8C4fsiIEnIzYXtN17jdWkbfPvSj
7F6KwTH2sBzsz5q4y3YCGjID5EnhVzPauCqoFZeVS/zWF7b7nWfDLYs4je819BVYbK6hjzIAWlDP
1fDlRAVlrNbrbZsfgwe8YfQOiJkF6xnnxUGBNOxFUmpg0zMfYrCOYo0xEraXlcjhX41W+ckDBfXk
54HeDUFdvDdTN7Ep8XVOV96eHMQFQu2GqfGuVhfoRwuDChFQO+IZA1bVesNQaSUOM7+X2yibB48f
DcAoeEL75OKGkbRl3n23VT6RSqmKWHqlPPvdWj4aKvMuWWi3jyYF88NiTNNPrjJa7XYAe9pyU77m
YPkMHj4mtjNOCjDbeLG8QQyIDu0Q8IEwZLvHSgnwo2j0fR4SdmFdw8Zb5NkMFN0CWlRYNpgYKkvi
1oyDGAQVFaarBfp7PWhWdsuWA1/NMmosCQNpq2q2OdEaRjS1Xf63hi5BB6NZ1t+gG6sjqX7bGzDT
SC6n9cgH3xJ5eAq9OTvmAezybNFgT4U/FehyKgrbQTrdExDuj2M0Lu+ZiX3S8AWgVdPHVGXbPQSc
FdpTxhTjMjZy4fnR2ImAbQAQf/bvwdyILV4m+1+V2zOof3v4HdquOS/MQV7yQtZH5edjjDNj3I19
zfvDa0pAQ5GL34b3ROMs/1hizR5gH7rqVuMT2rCX+SGTkbXrA1QETHLTw005yC10bOjtoQ0dtvzN
o9++KHz3NksAAeqGHK9WeAP10u6GGuCSWSMJk2Rsae6SBUYcpcxm3KaidXjgmrb4I2eUnT3ZWgig
DKDhEFDaPQ9Z98zPgH/NCYzDugIxSPNu+VlBA10Hxr6EPlRzoqvAZ9jw3GRIwcqmIxjXOXd+mYYM
e9FmaBo4Y6HFXPw4IDwdp7fBBj44vZVr+DhzMd/rNWzP3cJpuIta59WajB+L1fqjXQmYuY1ZvRmD
Hb5M9Wr9rtQrtxUEp33GD7u13FxtsqbI38ssJ2XXTNBCxkieM1/y+YQaA5f+/1Q3sHoFAN+m4Esv
gOlPLEY1ptwPxDxIDMcAjY92LFDPU/Zm6Wj4CiBYP2WG319F7Tc8vAkPofypx1fo7rihZ3ihf6Fj
mBdjMrzHwjRQlCjWmk4kAL8txEA4mbsKTDVoIAgws8UNEkCrN6FccG8kewtZVlzrSt02qXWZMLEP
Eidae6gYjv7l8bvAzhX2ebVX96WFsLCDD4E+YV6k/Uitnf8h6+I7ertd7HBViaFQqET5y3LpQOoi
vFVi4OFtFx9mDm2LqXB6aVLu/WljvUGXqTadDUjJwbewQfXwUbORT8gRA9jPu080Ps8mMD00afIC
8yCD7KDfQ0ZPBJNd4niqsmJc8348V3W0G4CsbJayfOB6x6ulsr5qWyHgzeABuco8hVV3J9f2ERbI
b6PIQ3IaCwg/b8LBerJDfa9NeMMcbfrtKmbccxl+HFfZXpyHGEwCIEaJwQe7SfuQIprck69S5EnA
x8EVvDpL1HIqm9rkBvvmsmcRQGFfDAGZJ3HjGLTy1Hpf3LR2URl+hRz3Dn00REgZhmEfrfXObNfn
umvK2IZWz0Uw4Jm0DsBMwmfHEq9F6byVGf4dLy3S7TTzd+aBeUjL8BPmyn95n6KbvfnLq0giVurb
F8zQjyD7/1xC96D+1LkfskM/0/nyQYBV7lptAvoESZB5r+NAOJ8l/7gpTAjses3ljlzGL6tth1HC
9NsP1V3vVPVmGmnipbWNawDYH19OsGm6+oh80DVz32KeK2kyQAnlO6hyFS9O/7l09SsH3TjqBP+A
UOP/Dik5QS3K8vRShOZ/foZiOm+K23O4ehs6EpCcKZe9srDACMvSe52X/6oCCPOgVx8yGX2Kxi/v
R2gexOZMP66UF2wzYDqbCsMVtYol3Hp1exSN6cbGPP1MMrsKHxMA3p3wUEieVcEkKlB2DpbjQnaX
aI4+gtAAESJM/zh0JY+tQHnDD2bt5aDCzvpgWdT/TWnYknvr1QFdOBCzoB1dZ8tmdXrtArdjCGlU
O19ELp0TbiWPSKCte/wfXZLqmghB18tzaOsbmq0m8EDxzTmvxercDyUGtY2swxFSnO+fQhWaMcZk
6hBWM22ndDUvXl5yv+3boH5gmWrBZo8sEPMlSizglYnfefN7tAh9btdobbHRFfIFuvl46LmYXXKF
ucubavU8GUU1bde5HqEruenWYcfub5j1juPGgF5zWtnVffm1M53nxXA/+OATRjECX20tq7SOGhgt
bGxhHFrgjXvdjwPoNf5ctFogSAjhv0z0/e6KhiC8mMLlTk28+KjQVSCsmiKBvjA/qqwgKyWc6AnN
CQVyzerVpFr3Sofc/PTGnBfsRL6QXAUqLwwm7r+shOMmDWOIw0XlxxClx9ZawxNLFR3jLjA4YFmP
HIR+6Otc4dYcujRAN2lJrhUpQmgCHUri4AGZv2lb51PkmPGMJsLTFlpPzgikMaBvuHG0+19ghH+T
W/oX12PkRE5dbcdFfZICofUQ4g0EHbxBSwPlm+fttuk00FHL2jgDwzMqL69ZbnjgaNr3Za4rmixh
fXTS6nOelhnKvmVd14bgoR2QcE3z0tq5/I4WBeOuBR1kQrbfUy1Ax9f40Dzb5j4Na64bY/8ZjME/
+GvNrtfuK9Tdx6HhOIpv2g8LCUU8PUzBeiild/RGwf6vPJC95Qeu9BPqFE5ikK0NCxd3V7bPk1w/
A2t8Hgvn3hwBBQxGcR3d6Kqn7JFiE2jXzn9oeOgBr26nOBJamjyRQcWLDJYheCcYhJP6V9Xiw6L0
v2fU6HNFHV4oan+OXFbo2eS7JbyxnMlTxHk1BAl4cCsJuxvTl0LeDi2E/bTatcUhTfwJMKdbosAa
H5z5tAL/27te92YPnGo7DEV5UNu7nO8y0efe4XRiUie7cv8M7ozOcC8hV4tPu27TBzUIN16HKNi4
kcJIr4SfRHTgGdmEPnTJ8cVtchD/jmiuhlzJ4TbtU2pDSfW6CUWhGe1423yNY/re1VzdBJ2tzdRl
95ygH+zFajbGOu9r5L5xlXIbLBBOUbliyCcHFfKrkNwnVliM/4oAAnsemeErVzeUrmthHtm9eCRq
x/ml85fuPHYKh1g0es+MraxrvWhYuvm4pB6T7aB/5hzFmARu6I4JVraTrtUkFN3A5qqFEclcEHHy
5C+w/z8gSNaGEMmwpQ9s7Vd7weLDgx7GO9aP25GISMLybodtdGyo0jBJ82XcBK3c+Kx6tvhoW07s
a8ankhSnxYVwE0zNnSagH0thnL2i4cx88xw7/rX2+QcaHWZM2tr1Ps2b/uQJ+wPmcH9YTEftKGw5
G3K5PHgLJv7j2Jo7y9fsh3R4XT1J3azrou3ogveU5J+PVtM/y3X9a8fuq/bm/WgE6ZMtVZMoyJPn
qgVMVv0f5Q3kbzelymSoVN/bjNbYoeknsIPjlqVsdhY+sjkLNGlpc69kG/vNBDF7jQbKO20oJeqK
mS3RnDPYZVu/HjKj/Wzpsp2nepm36DT/aDijpIOSe9BLZsXAwW+TDBCdnhrR+03A8DN/ULuKP+/W
c/VzlQVhLLUHaqM3VZz5gX4lyS9elyAfd57RZ/txnJobbZStHPmibc1ELIEyjDudh8EjY6hgG7m3
mGUnDotMv+B/Z+dC+y8LNYN4zbHTihtmJeWg9wRaUGHOkM5nPdkefj1Yozb+YRrM5M5nWcZoFjWX
zrWILaybGVmVbRjW4gyl6QpsPmL5p18sz2DzN7X3ec2PBOfh1lG0/mjSiX1vL+E+5Kc+rkOdJQwH
eR6O/r9J2vhLtYm/IiRx3ZKFfQGTwhI2b3Ic6nP0smbBf7MUf7Zkuot8TG8se4b55xdfldcYu9s4
xOBechhw0uxcFc6QB0ufWxVpJKvNTeqKxtUmE36Au8uIdrGey7B1QCvbwwU228UmUBMTgpvjIuME
bgsaFLVk7eqDXTn26vZ4LCgMQTskvOqxuBRtFPu+0kk6KoZ602QnvbXgKht52DekpXcW+LKN71CT
HLW6U5X4KJsqvbPyutjp2n6tiedTkoxUwmWriEefJVY4dF4ykgtPgmr9Ym/KLU4N855fg8OvzC73
IgjkvlrGdIenVyXTiM61NZctXFDrdZUIiOZeRRuuc+Z5xCUHHVR2dQJg1eT36LEimuvowv5GHmTZ
df+MbuCqXjSohDALNEYoDmxLhmPdV/5+YQiWUN6sD9OA3S2TOTAeXVxYvTaHIuz+RSrQjL5SBJr+
7XTrr0zBs3JKZFD17MHouvjCmQ+ew+mUGskZv7V5MIJRXbsQOP7sm1v+aAh5wkUCxAc1Whg9hW7+
pBu2DAO5RXpTbdCxOyrbHOLvOBx9kstYW6QPSQHSNt4Xyyepk+nlIfArQPCOnfP/5MNfXbghkzt8
8fkaAGCr/6BO11uPLNqNl1cfLOR8SVk15X+R17QnYqn5oUeVFkPLAQoLvzqWFnd8gGBgHAiInrLZ
W+40eFtl2/Muu330MaxUcb5WVs018qannhZ/14hyPJTY7y6WhGukTajlU8UdREVhdSrccX3US6jO
q6ztq9lY5mvTlCxba0hyBeQqisM+LjCcSdSA6F7tLCWHY7G0S+JCAXponZrzuOkPMQBaRM0CO5PS
3a8lVlDesuvEK0PFHlg4ADtE6isJV5slNk5qlJMry+Z46j344DZj1tamu8xgbE1cw2B8J0A9t2Fo
kEXggNZbWu5wG6r/eB7Xn8tcmdvVqod7XOndkdTIzJyuH/eA7osjt+z2mInSeS0W1/2sa7LHXQaQ
tzfZGm0wH7B/A4PLPgPLIaMDXiWBjY1OGGCHsgGaYTgDC/bTKhEN8ZtUucx3y9W/Z5vL56kHJTLx
AIhBa+TEl3k3dyEfEvL985EeKBvLpS0pThO23IxNx9sZ8SizAR19L8jSdl7eNccUkdoG+ThOPNMT
gGAqIryaKVnIuuox50oXQ3qeADHzQS5bv6WEkmH8o4fNkA9G7zTLpEBrg9Ud17hbpy5yORc8Pdgq
3vuWAL8wiZjmxt1E96SG9svTwkZIxrgMyQTVKLSwgdM9ru2Uwob0mUIMVhZtHEPfnsssC441w8kD
d6McHR5fEN6ZUZyP/gCxlmN6ZhU5j1o/uw4GlTMRztU5B8oTazUMd2OPrDLDCMctqDR/GLXk2xWo
B88Xt4lzZ8VMwAt4H1Eae1rZ8sZ6WookGG11GqtlPqmVFm9R5uKg80FcSB6W5yXl2QwWMwi2Vs8b
h7fuvM00kZO8Ca3NhBgikUot9Ly5x5trVrPxqdyNmS8DRop84LLfo6uY8fvg0KGVXRfgTLcKiuiD
R4TjGT/HsOvdMoKOrzgu6tEcWVsRv2Y4TzoGBEl+0XkDo1hqCbyzLMvYW4dXXiH9G07j9ugJT0F1
XteHpfaG9yHPxc7m+XjXrhOXUyXE71wpdw/42fgoJZGJ1LHac98gbLCVLp/sAQCo6eMO9rmqm1Er
HrKo8YhcL82S1JESZ1Dq/rvnpdljOmNY5+Vlk1AgevIVdCHni2phRaGm293edZqtnvVwb6+++U7U
rkkCGymhXfrBkXm+9ciNpeLSEIrip8PVSFtidA9iyctrB6RwV3kY4sRSqTtu2MGZ+wQejtkVjFR8
Fvb3ggHSV9nY8tS3Ltc6GL5xw4Yj8VKOhYgU3Oa9MtR85AvJ8qoOK/vi4a/eKFlmJ7Qf6/3gevI/
Jzf9p8ZAPcEtvAjvRsNO37y0QlYtVeCB6ow8ruEqTNFKh830baZ9NHFws/rPsZDi5Nmz81XDdNwW
LoP4qTPXBzp/9YuvVjMWssgPwgW/31iGunfMEfbtSuhrA5Ypbzb8GpvjgPgenKx9k/lM/MYXr6co
2wOY1sQ9sR400501VRoYb5nBeJblm6ea7jTTJL5MWGD+pG+UTDbZBDYgsykGbIRhkGNAom1fBmGM
9yazSYp7lnEfoq8B69j6P4N0lnsnbGHaWJNT4iCAFNvN+fzotGt9wN8ETJdvTtKYln9tlLafqGh5
z+QU0JYVcmQXq9Y7wXfyZLCfjxnIj0fqWsCyetc5IdFlY7Qi2vhse9ism4iDOleBQk24y8r2ZHAY
e2tXPz21dmA+m9KY3juCT/ioHJsR3TDumQtbz2KyWPHMhRi4sXb+J2LcfBfqST8N06r5mxJi2K2T
WxyqALJn1tTFd8Qa4iJ6bzxb3GmNWXPYNUZ7z361x+8dNowkSu/JxsP27vBGfOUcUv/xx+wPtEbl
o83bgp4CWf6ZXHUmLrRg3IclCsYTj7HmmeBKwbVTVS4VkDHv4mCsxI4/PGKE/raS78Ypf26ZUSWd
qRDejL3CycHHGGpB5E4HBjvBo8Uh49dIp/bCiSWFxdzbPARyBt12QQ7VquvhUy7mTTDcFK9iCYqE
BGaV1J1bPfKK4gAdtH73HLY9lyYv8ManbgnXs0J8+F079vIDHZqMOpCVYxv2vO0r19gt+McOUx+V
58l2ePmUN/lc5wV/ZtXoa1945t6opPU08OqFLKQK9pg2Dl1lCmqPuR9cXHvIH1qGPWfCFg4ajaLE
7ezr8CeD3n/iIVglVXDbaw6mUz/NYUvAKU0dTnBF9NXzCD0vtpVdndm3Nv1grd9V5TpJlvX83a20
fFal0G8LrPc3Tdb43rGzEtXGGLbvkbOYP5UycA+NIu+S3kTolUk5flihyPZdQBRhWdRP2Uv9sfhW
ejB0if9S9JXz5owjr2tFsihlxpLzVJdQGSyPZqkN/3FvKsiXG+FKnhYDoVhkV4Ube/lMHrfyLXNP
xzm7UobuflfCQx7DtIJOkJ0BF2lcXWruttQfpNLRyZpxVm5c/lKxkWWM76gWzYeyC9HeOTfAjZNn
MeG5+s5b7e7dg58Q48+xX0fsjUnOoe1D1TP33LRYvltSIp/LRGROzzU9nXVGM0nv+F+3EoRkZGLV
nEzt9hI5jfFoE1H58EnMnmYIdTPaJo/nTpAaD+lk58k64Z3WljMdnMCxjoy6zEM0ifZuYjNzsOB6
XMsoyrZpeqPGsS38akpHPNJLVd+GSFMuAI55Wjm7xa3NTbW5UXvE6iyxydX2oAKzuITM5Xjhc4FX
zTjcFeNsHdfUjXgaDupc2Hn23WAni3stNaetvtmpAIJqwGF1Bxw3u4S8JuIhrGCWA62sE26Q3Ln9
3ptONYienRxke4Uj4QA2l2F0KDPpJYFZ+b8gTVYqYXb/4AfucA3ctH7A5ZqdAzY5HAjrmt+76tOP
taudPW3IaNeESwuqas4m+hPCEnvJeRsUprs8mav/f/FyyxrHZ1Ly4MmqOs11w8aEB8PTSIyP7Y0z
6v0M/QMHFhbLJKrbnJF/ND/LHs55LqvpOlqUxXFcWti4AmR7XaSHryjXoP9DObAqCrqAeElr8kiz
Q2u51KuB2p1FTNIzqNinOhse0GqFQKYMpuWjKx6CQH/MkLAerDaK9n7TMjWbjPDNbFz7nZCcf8la
vzk7YQ4gvkjb5SctfHHm5wVFztCM1rwbGnxh2vC5m0h0+aUP5n7iHLLPh1afU0vp707M452aIZ71
S+U8k2xYT8VUsfKP0saOTWMZ9hwTfF4XgKernvQHYars4gZMA1w9BGABtGnzdixZKHumEyVNn9pH
QxrE3upwTgxP3winQ2tyOyg6uU1rx/tx8xLTbRT2T0totKcOViwylal1dxnQa3JHXQQI1xq7J8Wf
f9Mzr2EqYLHC45Y2xxh9mYpMtfV4+7K+zitS6cYj2kK8bJw3IT3YOy2N9ZwKO7uuZDSf/XWgnuaB
0PhlumOyx3R6979b9WMbZugKEt1xEAcnhKDGQOV66Rr3Nqav1o50ZNX03yXLS0ajjXGZgUA++mVb
/cFFlOfCMNHV6omRNii2mNeHYCvHSHXrFlAzQL6WxgEf7nQYxtx/kLZ2eejwcnggqE2BPB+aECXv
3INgks1vNI/lNyU9tgC27Lz/hEdgniEAkfltO0It2FQaUlBYzN3TGrTOWbrLfOkbNJJM7dRjUHoh
JzXGJ+MduPvwM0A9GvcLL20Gy9D3K7rqxxE+6y5gl1rRA1f1q0tNAL1oUy3HQljQ84PB/rChfCFq
MepTLiI+3QJgFvqSVjf/UpWLG5JIq/dqSGvGW4owJ/O5fDqNfgB6v6/qBjPWNOfWVTpm6cQcQbMF
6yx9w6OUfYFDD5HHOWXHnF5s0gn/At33PAu0LceNecumbWVTY35TCBOKs521kTxZwG7ms+691v1J
7WUhkuVWfKDiCl91sBNsf/KHdXHmJx9fY5sEOfOHpzbCnpawIyciTdh4WHd9KZcX7U+zG9ek9pim
wsDw4dawZU7APiEdbgekG7gN4PfFhcstiTxuILJjZoZswtsyGEcWs6ICUOBxE950A8Nf3gSZ4by6
3tj8uLJqsbR70eRcl0AEWLGzWjsxf/ZFX/iuioKrX5a+zHwZ3MNoywFvz1rQ81Wq7GaWjZB9rmz9
CRywKLi5xLmh4zUjg8QsrfHT4VyKYP3SPPfgXzrMRm+RDPI7udJaX7q+p+eeLUY/J+zNuEsFKrL5
S69d89BbKGeYtHF13HO7pBo7Fiv0aYYpJLRYvI6QWuopt177ycTn3IB4rw9I4tv+zO4ZKpkJ1r85
07lhbegzZF7/x9F57DaObGH4iQgwF7kVg6IVnO0NYbdt5ljMTz+fZncvptFti2LVOX/k5cPoEYCj
DNIDC5qmo5nrZuV1XZM5x8lFfRrKJhthQaXuFLtsHJvoIifHASUpVeptoWBbbTMlRZ6RS6FpbI20
CEQBBRGqEShEBkBt8p0mkMkYkOI0A9IKovdlTvhITtzKC9Fg3WOE9FFsDW3qoCcYIc60rqXdn7ok
QvMQNoJmbZYWVWSQT1rnes1Ycw9ZVgx9qSk5ZoUoswk3LNYVAglut1MPSo2/fWPEevGL2rNY6S1I
Fy2ENqyQjlUSXGSJZEpliiuyxbMTI/kssU4nrNdkse2YnDI3uOe5jTj7uhWDWQU3jS2fdEhPny2D
eqqs4JqjeAYp67oU9sQykUktpOu3/OjiDgFBhKwzpwYwzZr6hXAuyj7BOXRluncnDgY/BUHiZC2I
gsVOMAvadJC3o3in7KB9l8Uk4ch1tOL3m6nR4HolSHAk6upUxZP+OjSl6QZrptTCK7O+TLYp0I2E
S62EuuuAi8f7HcpwnIIeceDWcvmbdKXLOM+LSUWs3X/mOocLxY11YW40za7bmzogvA9qx8y0sw7f
b877+U6RTp4ulpa1Bq3QYiHRaa2eni0qOzKzsj1LNHyFNmUyVzVpgQmdrnSu1/pWzDhsNvgEnYZC
Baozog5LfFg0rttzZ/QdH53d0+Xjug0KcCvKAN5dTPvrrof9PLr0fSThYM9G9TStNC/tSNrJHVif
aLCPCcLWwbfpTABGZ2UminbDHJUrysac3FVFYS4lLW22Eg/EsmVuHoXVUkdZmMhJWd71bo3svTNX
DpI63amtCLV+CgGl8vGJ13qtwImtKarYNlC2RL5dSQrLVqsR0c+KLQoddBmhj1BJ3lEDl4HPOCCp
I9EG7J+twEVcAcLa4jY/lmvquJ1HEQ8d9d6CdCdL8bREscO7r1VNAHfJ6o5RwXQRr7Ua9BmZy80P
oYogGNQPbcy0Xt09CdS1srfQIa4vMzgqQeFz09UBzvEieezJnNL2Dv0g0wYFTWqH2Rop73RYzH98
Znr7LjJdRaZr0OxJeiMqRhv2elyNG9q3JnnDsS/lw2pniR3oFLRk/FMJfRiaomTlker2UbBNqtLk
Adagyr+5vfSLN4ouoT62Nsb1oyc9jgXOkPyGuG9rCbSmG9xFAEeQ0BkKqW1ij9r0z1gniXVestKS
99S7OCQOZDFN40lR83RE0xHBCapRpvm6qnT5QXcMBgBPq8A1vxce37M7M/7s22SqXSQqpGdjOI8M
5ycCX9w4DHvqpzvW4kXNevSY6M/Se+dLtFTbXg7VFxp1K6OQkSpGNneNDtoc2ss8aFOjwNnk7LJB
y8erUPthWtlnTxhUGWT9WrtXhivYifzun/EUxSHttCnt1lLQCFGb/bvUCUVr00ynp5egVmxPM1iK
BrNJ3spGdIDJCG0Ipt4ZemmI45QWoKrqFLvTwQZvr7ZTXNSXVChJR0EDsezcyWgqsRZVDNx1jVIm
bMk1tBFn3F0tLiFJVH2mkfXTrPaIxGlKBzNcc1f7G1Z4s9OqCMBjppu5/WiMuLZoeW1qwDxzMr/R
q5Fji0Yoq3c6x0nzUc7kMQLE0EpcvZSFZo6+Q0mfeobh6CbqFlw3OdGfTrezkUe4FwpN5MMTXXG2
8gSSygHbUVbynXZM3shgozq7gfcgju0dqB8KhtqhIwpzZgtmT8I1ZEhpntvOnf/FRCpSa+tOlQZa
RZEeNXpEq2j3Qj2c9FvXHmVxwAY1D741mMsSZPZ9Y4nXuE69JFGq8ayjWKUbBsgop3ZMoebKMPSp
uBWZkDZaeaP+N1muPtGuBK0RZCBYiG9bKHZvLNgH+ZbOtnhw23GkldxYKVtw2044SFtJBTo6mMgI
zRfKAF2SQxBSLJvrKdbJfBj2yCgZYyCPcF0Ek1bUq18OwA30CHEVdUXpqkjlEC/6nPNqDi8waFkw
SnOkzDRd7+ITpLdMR2rMl6aFLE8DZ2n69EgYT45SpnKX/JpoVrTcpKvz1axWunWrJu2+u7oSuoco
nFWpQyRqeGOZtrE/9VQmfhhFnUjfqMZqDiKM1dJHVUJq+khAbRPUVrbMn4pEo+xTBwsLKcvcbEN1
SBsG/5rqnk1BRCnSMStv/pLFNl+HAvjCr6Vjlxg3O9vxc2HMY0D7MwqvurTwhQCdcpzCWqv5fkaD
PdKAvSA2dJXVyn8KIEzl15Zxln7D2nYZfxSIZrrRe8wav4CNdgkDoEzXh7EV6NZ5caRxK6wUyNxt
VlDRDt1tHhb9mvw6uo4zIB1llG+rYgFng4w14WLGeuq++zbu6P/Joxh6A7OpS/oPEUz7bIjo8xME
jj0bzqR9yLiMxK6IjSYK1f8lsZOruG/2QCG9nzHCYM5CQv6d0fGWcJZW/fyACYjimgpKjNCijklo
O5ZqXPIAqghyoGJ6Q1hQTtFxlgPl5CvpWtEL+5No9mkeqe/ozXv9cyFl0A3Y/XOxWzVZKgclIpxp
g7ZTfSrIsdynsSKfFRthqYjE9CTJJv+eSkv8cCXLJ8e00Xo0ZTrQXI2nYD+TznFaO4kwtUoJaeW0
S7mbh9LW3odcFq9DQp2AT8/kSuqIjO8uY9OK/6IVbffGdlumP71ap11XUC9OAeF41Yuses3YykKD
zbwM2O94Xkve/vBjpE/5gCdo00trNrmCC1wSy8JFu0xdhIZbiy2/zvuIAJPJQNZczTOdBgICEpkv
GmaEtqUCazLMHRn56UCzne+SYZnvKasUY8AX68440PC8TdmnELmk3H6RYz/komejH2mcgZlEIBT5
rrusn3VJzv/Gttr4Wo8ZJV9xHNsGbM7QfxdZVLwBnzu0+9YVOpHV1UElVM3sDxaS7nU7mJX6Y5hu
/No7Yv6pO3RYB8T1xkWjsC10El0yqy1k3C7IAl6z1u63bd+qBwJeSJwhYEWVPgsvWaAYSqNuX3ar
u1XuofggWYNyJUCveUTRV/jA5KqOVFqzg6pGpbG6Cno3lV8wnM2hCwtt0vbA9/mhtIruJye1NjBN
4pClYzZf/C8P0hW+IsxowTMFH200X3TmATCt4zo/WGIIyL6hWmzedsutJ72NXYzS8i8k15uFhD4z
eeUI38X2qUSOlVwsHHUlm0Yx6adknA/q8jDG9Tlaop3MaTp3s6c1TsOU10zv5LuFhM5yX+2h2XYa
lXVJfy8RPsq0RRjV+ham23r6scx8DxB27+gM05mlGpqr60Pbzj/yPj819HM3xWVO0WRIB2a29lx6
uGAS3jPraipoWlMEl3a7h8KhHI0oasjf38aEY4iTD2connLbfc2iPOyded9O753BlJcvAe3VF2jQ
J7Lzw7hbX9civ/HVD9J88ftiTnHIFcEcibcRrVPXIL9er0WByL8RoSIBbcd2Z8/9E4nx0NWZVyq/
jlvB+USIdqnjAS5VFhdxB8EYqcTSIC82y1feYItOooPemo+9O7/iPv42mJqRYs+o97RgsT8rZLdj
nVz7+StnfMmQxfTdT2S8uD2hzZpRnkY14l/qvVXkXpMNAEAttV4v1EtvhPJQ1+RSayzoU63U3koQ
9bSO+H3t/eKWjxV6iA0pmp669jxyHS11Xfod0hgQww3My2aIhYdU/sTynDFKr2xxGFXmkGSi0rx2
9OHJ7Iy5w0edtWmLlN1DbITxVZMmpiWOR4/LRl1vxviuaSgs6XBUp8Jz4UaEBepW7DjstzYN0vhI
UWgHjqi/XTPh/9Iiao+o+mhaNUIzeq0BuFpCIn30GsBXKm4NYke8NH6yaWZMGSYpTlYLxGTCs6Yp
JOCUelS/L5WrPmXfUlK8oBvG3r1/Dnfd5AgP3Q24vqt8RfeGCwD90ySe1OTdGpDk3k29Vfo5d9Yh
rcQRHce1MqfHxr3M1metH+r5Z8LFbaiwLiuqMN2P1D2+6bFlGjikcsQ2jPEDjxaPeyGvma7Bu0Rx
zs9ak9FPvYJAiR278jCczO6IyzSKP6nnwKebv3CyAt46fm1wmdFk48sewzBPKT72/V77TrjNpNvi
2G7+xuy4giwY2HwrqPgqbN1tnJ7y54UybRRjhn6zkeopHc1vX0r0YdjbLrqQ9trw3y2GV7QFywVy
u3CfihgxLkJssqIph802iApKNWgiHzVJPR+bYgv9sxr7Fhqt/F51L1NOSns17R19pG0U6JQ8FuRm
XeuUVkVumfiR20IzLrX7gPLLjn5XRGHCG1KA2Y9a20Zy02ev9fJqNddlfl1Xb8jZ9c+8A6624eS1
s0Czwtna4dFHFfNWNJe6eIWw6eSpkh5WsSD9xCwvW6RIHs8gNY8t5z1RfY64pjH8vEoDONRv2uBV
f7AqhXUvgInDlZwH44L3RTaBBbsOoImb7y6tqUNOPsPaURAJwk7lrUzPg65xXacIEP5holGbw3ox
q+1yo1xVS26mjjjHpDDaTTAfTyipOU/HkA2m25h95TlK+mk9yLL/gTPdKBrah5SWmUZ9TGKIl8hU
kUTnD0WTHJqW35TI7WvFUBrX3bbjD1PZ6ztR9Jh0Yr+qUYB9/jxbr5ryWa/Y5OKUF7nY1cY/sEAw
oZmlvXlPgcu5XXwzxbC6tNFmwsXLEfTdzNpbkjEbFfGpU34aYQdrepa5hR2C0l3F3o6gbiKCH2o9
gyjyOYu9xKR8SaHMtI3HQAVxLniftcbatm0Vamr806QjHlWVovEO8p2wMQEHmtj44qN9Mhe4orSj
cP5h3/Tv7Yl5JAJ4xpAR93Eam5Ol/V/o6pVVt60H7drTaWon9p7c/VdUQfehnJqewh+4VAGBYPz4
5PsIM4305oXw1xWVoIbcI95i0Ql6FThQX/Yar6I9AmchdU7GU18wmeGA0Kq3FIhuVplN6ck2mRq5
VkOtHzwSnjzTHEK6L/11+IdXeW+rv+30m3TXtIy9plDHdUcqD5EL0aJxuXIr5PDza8F3tsOkQUYO
smgRdsmc5LdZJqTs5vWoa8i8Zqz/llpYztVY1nl5ZjenONtVloZUk2SJlQDGIJ9CzuO428XEpLWf
bqrIP9Xo4USaLF6thyZaq+5cibWZj8pYoOS3WhS4iKAyUy3+4fVs6r0W120S4MmTBD3HIq7+bMcl
jZAjLzLvtduTS2oAj7NU0KrGBOSHjYPSyB3RYopWXTkxW9SaBk6VRfln6oi4MF1N2sjVblG5Wzyl
phNmw/pQ9Hy5ybHzBEwyyiWgmrb+0gb9GRP2rppQyLireKlcOrpw9FRtQzttoRGhoKzBfQ5jYC43
LDyqV66thtAM+cxUjhxbrROBKbMqjH3paTOmIgfzU+4aO8LhT0Wstv8Ul4LqPjJ/OvKINpISslp3
HiFTj1klL6kdv86O+9gwKnsNQSu4pbBxOZKc/sFhFZoQOcWjinFAeY6V4dDN/U1Bu24pmsJeqe6m
Xg+kar/3edP7K0IuTxh3Sc6cb9ylM7x6NU+zobEsG6jfVEN+OmlO5xlOBcpf201ta/sSHSIDs3ay
nP67020/aYhWGBbK5st7lt9ooySLER1S1SH3lUvCRYXxDq/oC7mkL3SGvlvQxhg8Oi9xnPaE2SDf
FCiBNny7DkB/v4OkqE44D2jbqfydtIRe1fI1FQVHEDUxm3ns9tCnPP+sfVQhqcAonirD9NESEC0x
mptucXgvwQoOqB/YiJvkXCoQIGZ3SROCfy06rDVxZsbf1a2+G+C7NmnTXSOt/1QzZXN3Q9TaKbGN
HZPrZ1IPIfQoauThX0wgmKGIQAzOG2kPSLEqpPuPAASflp6zduGuNs1NJaYgUd3LUKfvvMXehJ1E
z0iKIOgrFqtPDPEGOT4u1PkCaEj21dLv44L+t+bTLcbduERgL9YjYiJvxTNxZwB78inYu1RwykFN
eQjzUbdxEc0pxRE8BNS47Pe279gSoPBKcfbF7P4BhJ+QsXvTlGzJ7AhEtZztOvrSSdhcusT04bm8
Wrd+Nb6XML/NJov2MDvIyBpfJHt12dviPaNEXa0QixufKCuBtLLVJzJ+7+KI6aIyAOz0++Wv1Cev
QRSHeuWRM+7Or3uYGwNiereonB+m6B3bWOjkumfZc5hNzyOOvVaMh5xf1LRA3x2/UnamuOZ5F0bq
6JEFihGoQBGdgBbsY/LvdGpBohCOP2j7UMSNV1GhsrKC1Y/O+C3xw+LiUNbWU6r3WAuFnnvwEkSf
hDESEfQc1fCw2O8NMxxJOZ5eH2P3vUpoZY53pey8mRFy1HLPKTk6JOHy5CoYH1a0a++uwOgKtOzd
HVeG/U4avzeMBzNFHls82Ip6qPE4KJ15JUAFldTezZetOc3vK0avSFkvlUZ/yhxaLiNWuT7VwMzZ
9GaJ7jyADaBe9LCVBTbm1Hg08TaNu1agGMOdeP89+w+VwSOqksfFXp57vgnsW1jy+UtK61nORJb0
SM6NaiuU2u9a7VCLCDUds3FDWET2XOg/JXZJDYow91EIEY75XXefKSjH8qJU59j2C5ZFx0GUhjIA
IlKp3WDBh2Vnzp2k8ae25HwoggafVzI8d82JxKQHl/jTebrpxEEM7LVTc9b1fVKnX9iI3jIdWWBh
3ERdH/KsObPlj0S4LC2vK1UhHcRzxoJRvEOwC/ma1rvF+SeGnSuROtbur00cTJRcZg1/jJxCKkc8
o3E2gsFOrpeGNryWAEgLP3XZoDNEOVGVx2R0DoP2ZjBBI8MKSIcIchUqMD8nKKKgxVx7CDrV69ed
25yQ6kO20o0eJX7pXm1jL7Vr2n/E6znOWr9diH2ILZJiV/FIIQjIIncgkm9aXqOENBDoIZtF7hwb
gUGCIhycT8v4Poq+2/RFgFAW5aGfYBHMrwkWSQrYhRkdQn6wHMqk7YBgpKG42evPVH90661q2C24
7AfuDNS/b1l+0hFczE8kf5EHRFtICHGotttEf0rEMQba7BmHXysQ5YRD02vrR7QrszYAdvldT3uL
79RBWQUZfmiNGKOTLI/WGMQ5uxdY5Wkm/kQUZDf5zfskHvhPDmVIWKiS/rLKg5vv4dUS9ZghpYtP
AnNGml3K7Fp1fBrJjzm/9elf9ionb8JgpPvZXTn3bsgfWPneOrLEh45tIIr07zF8003mN8UMxum1
jHHPb+nVWbTvscfcGSCX2txN5bFXppfG1vekJThGd5jnzWy+lTyb5V9lPIByFC0o4zaKd1kZzM7H
tB7qGE8q4VEPvL+qslWoH7d4zMgzXlr9VYf0lvCCeAkDPePG3prWVc+3Cxji6pFOQM97ar/V+hGB
psOlQzK71XwUDgp3hzQtFoLoUKZfBO1u1G6rqDvRfzr5uSxfUXRtegpuaABZ8gCBCMnxXqsuwZK8
RM1nNv0CP6gUZiTUxnOAkB/LeYtHZbSVbcO42TRXdQg07ZDg+pDGGgKle0n+FyGXS7dz89ss2znb
6+arxQicjrQZoD4tsr8KsNnKr1Wxb03Xs/OvGD2HrKYNTM/RnRVKUB+0KCi6I6YBZsl7zAFhvx3i
z+lLW3SfbaVzTzOiSMHYoVxSuTfKLbZQ2/2SMFppcaposl4+LbarenygU4sl7pI2lodOLsCnXtaE
yuD3TNWjmj5i0S36BAXxRYhbMfzIpg9VkW8FM+uSnNFvodAOQZ999A8ABafCeJOu4C+79nRh5Fjc
KAH1zAXYd3pI5kPbPqjP5vR3lzTjVfpwo4CZpZ3PJD/1BQ1dWC476AW9U8MCz8Zc9i8NuQ9m9i7i
sOgsBFdxIAvTB9HzDPZmPonNbGT+QOiNGCk+qv60kU+YEOd83BVG82CUz7ZYtqR6kxll4r/6RRm8
1ZcscNCEOGVC1aTrU2NBYjy3TXei4kzQVqHOAEqklmlIPQniwyTylagrTAkJxhI/SnYu0hoUOEkv
tQbVaJVbh1Z3rjFApjpY4vWUVl04LRGN8avyl/Gg1RbFefURm86zkX7i79oguDq6/RD2Caz7MlHU
JHYLgtKIsR7ZO5+0byzmztGqfUqFGeo+Py9OGoAZLvM+e1NcGvSUTTobO3mflZBbkX75mw+lN0x9
mMzL02IU+NuJlpK8wZ0tvYVFNIlMv24f7dbhRGZ3ifUjGjFOF1QQ6hNKLPJBMJ0mjZcqrr84X535
HLN0QwXygyHPxRvHooRnnVRCbhB7ikivqfe4cQ4JrlODalv8hVtrLMNIeyzS5J65DWFKXCvOH/Q5
ELFc6a1+MDtuudLm46/DInYfKmNrJmdX2/cEBsEz8XddSGuaQcdcy4cKpDSmoDVJblal2KhlwWZ+
EHq0WbPt6O5i0fplvN4U56ap65eJPkGuD8K9RMljbBCDMy8cN/tUHrCrM3p/Tul7Ob3UdUia4sog
rutnd/o1qDh34nljDRQPKTBk0bO2vGvACOuQH9S2fqmx5q+z+4HuH7H8b2f9xda0wclGwvg2V9zQ
NJOdgTw9z7OLE7MoaNyVGKNndrqWw3NgbzAJQouzKbgXQYEh+kaPzcB808dpI0fgEKykI2p2iRS5
PU71V16+LSC5pXpR9F3MLJLXlxgo527+Jglj0w0KAqllnznRteHlvHszI8wOasMggpC+px7aKVmn
yCHPEEJFs7Pt7FdJA0trcJY6bZDibpQMi/0/WOa9MTvPsbA2lnsZTeI/0Z879K3YEXk78F/q8hIB
hNXMnAtTTJXn2zKN/BacmOQYD5bUN4YhLMouYKPwGtX0iFWp+BZ17nIToKd23j52BeI6TgqhPgvl
2yl7tCcMHw7WyApUQMlIdr3B+3hKea2X55nwKTtSfGPMt7Ox7GMw5Rb4QJH2Nl2uvQJi9JGZ/HOS
Tzd507pTg7Z/tQkZzwliJupfqPqxJBQQNmunza/u/OgwusieXPb8wErlEyJBPJW2q+Fj24ilGwtD
tycLZFeJ8aHu3iROwXSPEhn3BycU+4J6Xy2BAymXlDPEGGskGRoUVvGqpDuLhBJBsgeYWG18N/pH
ae5d4rym+NOZTl2658CA9sWQP/PH7+s/UlJoMez2he0lxcyYLxjBa6lcqY3Y1fwzeUOHZ5a/EzFm
b6peHnshH/RK3OIuPje6/ZKklg4YITNPTXDboNu5zVXvCyUNjQRUXGCQJR1CbKg+uuK7RBPo1KDM
bCJDt5h+U7CeCUPPNmDs53lg1xLrb9LHu2WIn/DwfSCLbYFCxHt8N5sgf8DNv0bbebFJdpvMrWKV
h7kGENVKc2uBnqV2FySr9RhXZWhjbNc6m7MfHzOwxM2VrPrqYOLhMN9SG5+kVrewne1y0O6WsLXF
J2WgrlLwxOFY5HUcepUgXOzVeLaJaKGkY9mIlPhXVYVfUHQ7IybLuTSJK3dYsvj6I/sORNd91vkd
lJcrANEU1pn6p4GiDdr8nM3V7r5nR4t6yOb4KpvspmKvqgka3pCPVWFwgCNyWN6kjv7DRaAygvyg
YjXh9O1blqU3MyPNg/jGwGoHFAGTtqWK8dqRZhBqAN6OYPEwDfdKOw3LiNPcoqxEDFkasEJ2iRUE
W2WuF696jSindMHKdcOlaSgZXxNws8CsZsLvVkRV1lIDH9S8Xl3B+T2sbRk0itzFsf4s6fnDV+e8
VCmurNl9TLXpa6iqr6JFzRdH2aXOi9c0YjroVXm1Ws7xyKgP5Pl/0wxBpgdjb63hq+QN1gkt7alV
jd3mw8mMP6sndC0bvskFwlSf6n9tsV6srnZxcrMSFe0/jaW1U0AtCOjiFte/LdCjuqN1aYFtKXX9
Owb18pZkekFuGaqrg8ljfGui8owG5zczhXkYZw4nm2CkKDFnr9chkVNhtkiIs9+GJFMVHywy68cm
VX+iOr2uwqU6UhwItTkjAfRJWfwhvedCnw7i3f7GoN6BLTfEgk9AesiwULCpJmK/0QlRWxzbKrJI
1YGCQsB5r2xC5xWRkukO6nac17emdb/NOz9cLOAkICRlu0s6ahJJfnuaNdABtbXAZ8m0kJTsNqC8
0wpOnYs88ZQ5YgfGjLYxqv6sWOm0Tab1uJbNWWQGhOddQtCn+R49AHkejnwRKydTYqA7n63DQmxY
oLkEMxKI8ZatVkjzZtA04kxEzl5X3Fc0fntbuVdSQVRkfEVjXcMZOTDrpM171mVvMga8VzT5kSbz
jrC48zpxajXanTKx3u2KBokhx0fBCm2frEUnFlMPCOf905AcjjOGWVQZQZFLw9OseItSPN2MLrNQ
nlV/5AnuReNu0Yb/VZl5bczhGfkGO3w837Qa6xjRSCAANlZEidfVrR7Iboa/1C8LarNg5jLn5X6O
dScgM3XcmOzOnpLqL3lPMh8ZmxSEo23zTDl/pdJ8jZfqWTGjl66R8tBmw9Fc14+o7w5j3G+dUg/p
ziBZb70D/tFWT53P0XSaTbXg+O+IjXEbfLOWFY5jd8RfH3Rl9o+4xFMyIXCCQstIjHP15qtuZvgm
U/1rQdW8LAbi0wsEfJaduCBlCnsZMUkbcr/e4LZZY+V04n57hZ/+zTLlS1TDo1zw5fad074p0qSo
lawqqkNkuCbae9VpB7QB1oOTD5hokGJ40q5f+Dm9SjPA/FNwhSHClmpUz2SMvSx2e0xW5UW26wsU
+hXBfe1Hy7qdZ1SUFbLKTVzPb0Ulr5pYmWk4n3EJ//YsLBsHvsWI532jETtXEQjMDgECQRJBv5Fp
ekuzHpVYH1F1lL0jM6LSstcfYUrJXpFXbPqnadJfFt0O7YL4WoJmGxEf7Wz8ziXTNWmscN/DSzfb
/sCwQvQwquNZPWqmnm5EqewTgmeJ8Ol8S/DjK4pH98hurnvyfBm20IkHmese9ZGeSlv5aVeyaC02
4LIf+SkW9gnMvIRYH0tjsjepA+IE3CwCezQf3WysfKQugDuzfDbvKbMR3hRuheamiXlncNHUacO+
gyV7GfWVyp/xQY7W06CjwehGsl+RvKQeTWZHGaPHLenlMezkiF0LJ4ryvcZ85VvdvU6uo4eU1zZ+
lsXPGO/eiep47932fdC4WCY4T0UK9P7ldBgSYJnc2lnU5qL2oHEex+SGH8RfiE30TKW/6mXzNhT3
k6k3D7TiXtDQYwZwt6bJixzl/CYClUYRxc8RaDzMl/uvG5GA6PmX0zPhzM1XGafPiiMOVe882HPE
rKj1DmgXj7AcjV9KgT+4p8C1QSohavrQEKzysQjGpvvWwDL6uMJxUe4X+NPaUvdISp+MPlvuLdZH
p22WcFX+Ed8E5IA5XIODAY0DD97gwd3LKsOOeYrIlsjmm86SLk1xGrAZZ1y9Cg0YxDrtO6XcOTYp
kW0EmkfcR2p6mJeIWVb9pGoOEcZCKzX+za3MwihZ/Dt4SKghvb3srwN4fEqwqjH8Q5QdKk0SEcpS
kP5Ruee0rW724jIyi1+lfrEcnNoM0ekaBY0QIS4DLyXKaS7+Reh/V5ZLhTB90gRCtVAQV/8hC/bT
tNvOOXxJxfsTV9hwrBk+/wFV1Rkjw5sLo+LEZC61zkNq0VdF0FgLj5y9NIoB2of2adubxGoZQ/xo
r3c30bDlppw8G2mvUEtfYziOwVhiCJUNQWsosB61xNrPXXfsqtBpKZ3M1pDwTp9YQqAWGDT9mVho
Ls0PRfwQceb3rnHNVuPJUAB5bT2MV3srhtYj0u1bOJov2uLQmCWMoLxWA24qDLguQNfKD2xzItPG
uCUS+MUo/9ZabHrjA3D95kyveoXHe2U5GTgGQWcRx4e9LTnm6K9TIiNInOItm0KyuEgfXIDZuaAz
kFMqwfUMPB/umvQvj4q5ZrlmnAsEYfaag4CCc2yk7JG1Vizwjvqftv41pAkBpKOlWeyvWT3b2eBV
w3tda5vVflkz8iw/FSNUKgjPsjlN7YzhWCearN5GNvELvPaZXgI3I1ubnoZBO6od6zAjADHXnqIC
QKYtemH5QHAqoIgVRqJ7GNm+1ag+a2aKrqJihGwr6haSt6IkKKQ1BILLYv1aigWtZnpZTVTAsftK
/sN3CnCtDt2RRNunIiWQIJa30dAPvc4lC++qVufeieG6U2+hCXnTC/Ok4O6tSFXLGsoKzB1Ja7Zj
+zp3QjFgXHX9OgaxNEuSyOfPcv6k7ynIYCZn+ycS4TBw2iX5tkH7PkhM3SlBCknhp6TfyNrZyQg4
lRbykoi81EG93VxET7i3Yh+Rf26RV2+HgVOTh1ZPZUhtsz+iCuTO3Df8on2c30ScnKMZ3ZiW+ek4
/tBdjVbiP47Oa7lVbduiX0QVObwKCSSULVle9gvlSIZJDl+/m/bTuVXnHntZgjlH6L11jT21ZVyi
XFvrre6DcggwfwLIvQJbRRwGwNohMTYr/Srpd5hhNqXMqGEe7VdCpI9TqSNStM+8p7vITlSawvCK
mv85tXKr/JKAt3Ly9NI542fE0CFMX2xUCGxaEH398g2a9EV9fsRadiLD8lWf7yK9ZcVXqH+U+Aw6
xkgjw564RA40ZoeKxOmYtO4s431R+k9qT48Wdy9Pxzh7zKDwCzbiqzEX27BsAs2EY1ifG/sx5y8q
EFJRXORBW8+RSeOb+Qp7lgw9QmybW6MyrgaLCdrKfDg6zTfXyTqNHfR42iFJv6Pprem7ey/kq9M8
C8kQDNprMyT7TLnkDno12So/GfWfgbPOcby1F4PVvIy8VpoDyvQXCEasSPBmEFy5NkPhYX2h4PnE
sGyMXzIbSG6NTa2VH6QKMDCOt2ibffoqYBjxS2pV20xjVrmY9L8ZmvAOdK0tsUVD2Iz3HeQX85IM
7XqiGM+cDOh1FocLeasKVwJPi1zeyKcul347jCXTFkaO5nRdOhWwwHc6cqTr4zo3NvnU+CiVfwcr
vxJpuRZ9vMYWFDH7jSNCIqZx28UUG4gqBlYwivxmMaJAt7qSxF9qJzvcOoMmb9iAMbhrN0xVkCIx
UYLTj3YepEvvsjTFjgX0GIG4eQA5h4o2SIxdmrfrMg66+NPp9hBfuJVYTTHzzsfATsuNyoqsKR4W
8CnVUTaWjnxCSYkb82vlk71nTEmJ+X1AK6TTW4Q8/EnkcrW5IB42Y48GoNTdGoxJMSHzEOytTJQZ
EJSUd1b4/KC3VFJph619Wr2mwOVbh8RmiPJvtsXfPtCMsoTYAn+552kT9F24Dm3cSImsulk3e5U5
6W6SjcdoRjKmq1uJ1kZPA2Hontbe5uyWYhOT8mvMqj/8NJtzal/NVnjp8OuUxkGWmf3qr3rzz1ZQ
hPojpBd6XMBHGyhoDBBx/tigeWaTD8L84E3VkvChhvMa79pucb5xCfJhWvW7QxSh01TkVJnyJqM8
rwpGWpgk7uUAHqGq5CEg25OfXfenhYi9ldHVu7B6HgPzOskUP1XrH9VgY2ndxvyvGY+dikEPFzss
RPEVzsUq7lhlxPtO2/T82URgfDMjLiEmfqioUjJuQKclNRnMDvYld7ImBMlIiaQ9uDXsETs5X1Oe
jNEesywKVqjBxuhHpW92myxGtFsqQZNUnMyUKOfp34Ccbdku03Ycf0EMrUp9k0f7SdxpqBh2t9bX
QIw0GxbFs60T20ib0WvqGu2h0z+G0o+Ruc1ec6U7WoFgXI36Z1t/SZoL6GkYOIY4hoVbRB7e9xxq
tERY+N2YTkAO2Qf2d4eRpaHfbG2H5HWOsES4aRikzbHRGH5f+9Ebh51pfKlTYLPdGjyhfHY2KlQ8
FzbD4fyh5MupSs8w4QbWNlG5T2xMoBFgineBGIs9GYaIRsUP7HVNyiv9Z85rp3yHSrwUPlDTSb9I
6cGSINitw47JoKJ6JQ3LEMxiR5ICN5Qnaz4s6tH26E+UBnLDBdkRjJ2cGTkbc+nS42b6RRhUIbB0
MDMv+UfFdg3zka+On0I5Qfo/TWItDa7Gm5g217R41dG8WChUAoVo0hzo1J23in0us8OGN+qVBVkj
pl2kHpnohstB51zoN0V6BpsJOSHpz/IzSEBxxfwZYlwQZ55DV6IBld5j9WBOXxjUgMawVJk2uBM2
qvnX1UzmOVyYUDaGL0DRMy7q5Pqpqd2VAp0af1h/Rzq30tV6b3bSLl2yzZyP5zxTrrF0k6HcJuar
076pHI+wpQEWqRuG7NAAhFSteuBaQ/HnaB+N7qnTm1D+RTzytoMWAKs8+LS90VwKY6ODElX8CiXF
8lIDX9S24+QpasDkZjAz30i4RwYGedoLt/ULlnJn4RU8FPmHQkAGx2X3wjhInfZUTrTWrXKq2QUw
+C62cu+LfWHikd+ZKpkZ/WZCicpcHqC7wAsSVA2CEFxPbip2Bh92dzRZSPHlWOgtsXH7M5h3mA0s
GAgmZgKRp1d78gBZxs6mmVgXB4l6suIDoEfhoCz1IhhDmTu3mLm3VnmYm6NawRd5eotJ0gTs92CN
aMB6oRrre9ZB6yn15v4o5lWGAzG9d/rRSN5H9Wbzflc7HUDMzErx24S6yIk2Q9gc+R7ctLujIFDK
Tauvcv1oKo+4+7M+NQT8GFptE0b1D5bkGPFhdi8qL9WOzH9XNbstbcMAmKWhGm0wRnTt1uJoedHY
e+NfMVhveSqBEdnJmb85NCkXxt7NWW4lv4p9j9lrNi8Y1ZPsrn6MRAoXX636kla+YR+eSAqOp4FB
CHOara3uh5RDO0AwjaJ7/f+6FDoCGyVE9GtjOljhxegPrJe5VznvAbAFcoQldV9rm/KPYhsDqNbu
hUXpCgXcz6G4YfZufJHsaJCUZh8V6Eung8KwIg8ZZgXE0qIHwAIgpd+tIOLAd+xNlPhF/WJ1JxXi
MXJLoLSR2z+R13g/enR69lUUO318m8eNIr8XJuLFDd6J+AlKYpiDYolSgGsX12cYaMVLvRwU2+2e
crcjJ3u27EvrX2VfydFTpKAeNou+zQ1+I2LYw9ReeaULBLHKuS/ZMG2E6RmMl4Q7l0cgHL3iUQ2B
ajWSXSkBigJyfYxJByeViTWaijD/RCOqzRdtZMrFTmvVgOpDVTtQmLoGy4uOBdzKsN+keieD5Zu2
IUHPqh9qZPwQSrHCnIle33bj3kWExxadi7bRUa3CzdiFZEMBN5mCtNsgutcKhqA+pAoyMiBTUs8R
E7gdn28RvSieN2REnB0ls5M/dGpPn4nb1IvHWGlB1Ac4pjmE5rSh9kKU8i/Sj3NHzsqfDAySwqbD
SEjeON8XooLuX6mdVOfFtrjtduF0lLVvbew9tu8uEMmUzwLuLNYFxZfUDF9JVpw6/bUD/LrA05Nj
7QCxdtstyx70l2uku7zbtsAVQ9T2HYvITDbWuaKdUrX/NNt+G1bEEyTyiybPJN8UG0aEx6oj4Qev
82EU9guV0fPIET96AV3XVERgxUrjQ8Vg72/z8cjR8tp2dPWOMv71leSNOinxhtYKd3zyg8Mmfvow
RoozbGZ2PPj5FHqFNiNRrXYzyhTnuaOc0tVkGz82xVhKlTmnJd3ccXASzwI11Jzb2ga/LQhaupod
dgi8KKS1Mh/4iftLXZALUazgqMXS23PAMdlr/ckrIKnDS/MAxK4k3ZyZGSc43Kxc2dKro+2V5J/O
N4toGd0suol6h4hf1lwsx1y6B1scZf1Hi49W86NLr2VNU16uOy6Z+S+afqfyC0EEbPlFWqH0RC9S
8fnS71DiBtPoNu6yYST678nPGNdIvqA26yWdhBci+4q2yb1hX5q6SJ3lL8YoPE4Q4Y3khoI3LK8x
DATjvDySjlWxpxYuMNZRoGHzqG9CeEB8YOWmQ132jQPLIJT4iJIWHGm1EhvzvZxdBvombqA/eZ98
Wcie0Qi+2gyKFBc9WWPtG0aRj+HKc8ePQ1zVfIQWdfeV4pPJQQlmALZ6fXiWAxZ8jLV4lTyz2kXd
npaCvUSC3X4fwXuNthI6pP0UbSmGFIZ7vkb7k+5iFCULX7vX/3IoIMEgmapfU3AYsCnrHQHh81P/
DZlBPqY3ZHewXSgx55fiDyWbxXy1gjfE084oa4WZibc1vUs/4VEu1/DgxkDQC0o3ChkVxcchPdAf
LVz2LaKWFRyqBC7+KjpNHyRB+OA+bP4keKK7SGGOQuDbRUynvuEWxla/tb+m9/yBtNZ0UV9/tojN
ylXqjwGUQrCC5UeBejp2ATvQ5pvHeZe/9vzN1ucYH4n9omVh/Twv2zzhONyWCHPYrJAYcMJcFu/y
C5gowNMdovl/6a/aHLA+JOVOq/DHsgj3ZrzvDpl161zdKgFBbMaWqKz0kUg0TD5bXOZPRnWZfOcC
XFqlXP7CTDLg/X5VbK9DQ8sUVaPHYjzzMvUee/GKWwB1bg01BvbdLiFy/ZzdzTWfl/PmbNU/zMP1
Hy6FZQHSGHRn5NGIhUZsrRcKBIS3yq38CClT0g2Vw678iuiqf+IbMgdioo1j9IMwJmY+xD9kWtsI
61gvXhBtzPIFzhtmXrEKzw6A9e/pZHHa5vBJVlxs0M3pTjXtrQk6010oxq09Gg4V6QpMHGU133Ei
DMYl3SM7VFDcMVqId2q2Qm2INx2B0QirFHrAgYe3NcCc3S2xsZNHk2CN28f5delPxbhaHs0X/xEh
c2oexuRSUouHOvrtBV5E4alIu01/bPcDq3Y3088VqyiX2KGIQTBlcbV6cl5fdKRvfucVJ2fL4hpx
MC+IJK0wuqEP2pubjhxmlwmNuWlBF4wr61/7Zf2yVWTxffs/idvjVCtgZCO0IVJGQb++TevX4QpG
UKk8BmNA6ONs43Aev7BrT+az8507n9lLNpyf8d3FikwBzC9AUF0mR3/c8JRV5YbNb2kFVA71BwNo
5ytX3ILBeRTgV2UkuVr+4XmSor868cQcSF79mJ7tItL/lb6fJj8aLr2BHt2Nt0XuJe2x5adFO/PE
/nB2EiQQ+wqN6a76SSTkaW6G2PTODW3fk3u5L37Uf80XCYC4A9RvEycDQvXXUfFiXvUdA+QWqwVY
PFYIJOQtJo2yW+Tq2lKegAN/TPdG8a+GDK3PnFqGRxg4kOLOxXbrNvjaEvtPVsElGSdbY19msh3k
pWjbDSpegoJ5FR/MojhyT2XsaQyZQB47/Y/gMhyR05Oq0Fgfg6ExSvvCMERt52PUBbn2ECF7QMa3
TLRXZnZIM2K2UiZo3c4qsbhfrOTOglCUx5KAt4mH/VtrT5rgG9KqU55m66bwjfAg2Tf+D6v9lRt7
BVAUmuCnXh6AxazNzqG6pGnj5VZoT9YMAUo1UBqP/gvk/3sD3xGXfbWxhfHmAFnthP2lT395/FOi
RpG0m6EDDig+DaKjUl9XTlJ3XzQPeKrEuvIJeWf6oweQKo9gAahrvvstkhT8DJyciOpoHYaMkXDx
rL7qh97DHSl/UT3CtbqXCJU7+w/kDwGRmZ912toJoT3gfRlpJIdvMNwQBkM/bmhmqbvTvY01b0H7
NNM7Dc4jb2HC2t1DmOvknPP30+YQmny3VY1t+rPkhAHcvcaos0Y8Djkzbmg/rbaVp+3UYPZCZSEp
dIr+k1xJskikQcifT6yeGu5U/msdVWE+cYrRz1mXoQz0BWorwN9e3pa0qRDiEKDnRDk293RYTtOT
Yd2Kf7GSH4gDHGhkVKO6NYTIFhXRfDpSXyh/CqthTWeQ7xSb3PzIoQdHyN0HSLBLy09NUs9Wrvp0
6GTp0apUrWNyTFTVDfU97AaWAO0WOAvNe7EPVR7sYVF2mOHX07Bgpu2w5kCBGVNAyjavFfFfIeI2
Lrn+0DHQJCaPkjE/ZqYeLJ30UrcNSjuOGpwj6zpMEbnLoud/a77ruCkdQe3Gxt0EU7iKNTaMlCiI
unyc9TJkn+UDvsqTFW3shkEFeb0YJ62qNjG6LaurbykdXSXJ7gyjQR/srd0RbgAcE4YVsyrUT6BF
ZKw/MSs7FOYN561qnvv5S+cmkVLUdKDnLBl9Hh5WGRuYReROz5iXCSmlDhsNraf+tsbinxFpXhmX
W0X56Rt+raSbaJ/Hn9ameEklyqbOeYvSdzOigBbJVozmUXLQbvBAiXQJnFHPN7Ej3aukvZO78wAC
7UY4crGt8JKxKq0kLtIQckTcYQzrFBz/OaZjpOVlLWOchcdj/yCqZ3r51CYmyrGpEiwdvGhy6zdF
E0ROjYMX1Eim7TvA6LKEyI73sukMRD8zg7byh4gYHD/MdO3QG/vEtVMW7rTtcFsvcBh0cEH1HejC
riFHg5O0wMDgAE8ZlsCW7MBe0kDWplddBccX6scubHeOlm9NS2ydSYUqqZymsl0v8J5JxsVXhjgG
1wN82X8ICtegHykduOdF/VjC2Zsyha0SXTgSU5YsChSmma7L0m4mgVywUjK7o2tzDm1XfEfDMc/e
cqdZjf1LVCDAEdkBhB4sbWbYUMTZ5arjqdKpphKdnRl6wiTRJU7KaPINTUHArmkwDnT6nThOz4aI
lV0GZn41q8OjCLt1zkzZkafr0ONEbCYKMAD7U4t+DsNGDxCCn+qcn6krKqJ7234U6i+ngNdG1jqL
2akWrILfMMu4dlcGWl9sWbyvYFS+JSh1NBJWsoruZT5F87VWr2kkQUxENLiYPe+ywjoShziBfCdU
FFR3ogKPfXKYK6Y1zG4sBn1v0CgTgsPbIoiFmFoyNm1YSauiRueOUZ4AS/KlVkob+dbQvIVTEcjK
vBdPp4ARMV0eHRVHlmnjpCpf+9L5Jipll+SZn+cfJn9vayi+xqual0xZTE/C6zTmCihyElo6GWVP
ibKnf87NOuUgEsLkjMkkkbUV34kiObhsF1+LEsOF3/FRMI3xMc6qXpONO6vQX+CCtLQKgS72YAoM
WkEbmsSIKU9intVFA/Yaae8UPb7ABbH48NOm5rXVSJvt+k1LySiBrA2bFvWFvYmB1q9slZOpJ18a
+G8dhLRVdmIdlUTa5a1+1LvkGEbFceTzth5h1B3ZyjHlRhjFX8nu5Nyl+t1S+weUxdcpJTTb+swT
5kIi5xKzV0+XxkLyQMlHxqbSxEpJbtF31xQvzuK86UX4W8WjJ2r0IUjeA7SsF1jnoI/EXQGf1wCN
sQAdKmiRaxV1+dK6sqJt6t48zcx9UZhTRaCBwy5Gr47kUvmRmZRPIcoZ4xtoSzPSaLNpMRg/SoWF
rtbZC+NOw7cJBW9oN4MbVQaMm4MB31xnh2iWjPObtYpmmJCt8zgXvmpBaB91QAbxIVKp9kjiWbdm
4Q9mfBvhxCCPeJhFuiPk9yejc0tnshv52qSBmXXLdA2m87/SsbeDvbw0KORzC40wxlfivs4qW8+G
6XJLAMgcV7dSweILp0iayf6Ib5KYvnlMglyhzyrhsLVXqR076uTsLEkAVVm42DDRKkzBc7xqsBoo
7D9tDo15upOQtukRhYaVP6sJg2rVI8GVWlyj1HI4ayTcAJjFnPEEr8SvbcnPMPxMXbjqK0r6jCgU
HWcbtVz8SLAiGtW+T97NniVp8e5gezTFsZg+Zfs0jV9ScSA2mDdK2eaYbQAF+yWdMxq9rbAZarBL
QeLo6qy27KHy4sEMUv0N/NUcE6ulVvhR+KjROdEARkjj4VSt4kiiOeekIJQXORxlEjdiYuNfx5AQ
cuXYxpvJMIH7LcirZsvtt67FxSjEGufguhxnxHMh1nf02pm8N5nsZHAbMjX7Snsk6KLXr3BQny/E
ZgSqaBqOP8faOjI6EultAG4ieSHvEeIrVvtVRY01QQCKFygDE546QfWtFNhsk+ag4TADpXUyrHYd
1+Ik85mkDip7TkTWHSuHcSKWQ0Qh2QtxD2sDbPPklNcKwYXhPMUmKWD+yUvkZP8sF8OfDGQP24yx
L/sViZ+A1rIFdsAvLt9t6mgBJdu+VgkZUpfNED8n7SpLeq7ejNUSV6o5H9Eib0bWYdk8k1qGopK8
IJOAolgO8p6ZqmI5QctExGzHHSoEoPdyEGNCHCvVoyjHwjNT7Q3t73N3yDplXTvHxOIEY61Tmuyi
q/yWz9JeU6pjVztvWZ0+lnHeTUO3bpT0LBiQD+l4NJn7GTLQmx4WKWbtbMlfLcX+GhJKc7t7tUHY
qLQRIzrNXIv3tiWukSheyMLaWcxLzXQM8jDblROXVty5mdoZ6wJhQquafhpyDto11Xdr75CdBG0n
1hnLMv4VgMgtAkrW5No+wPTu0yRHBj5sE0IXZc6Xuex3MStbDBUHwALwtKyLqY7vBsAXHKLjkRXF
Uy4WZuG7KQnUw1m+NweVFU9UBESXUmll/aNI0WLjb6zB2DcoD4H9IZh/j54jddH+Cqo8h3Ha/yuP
Gf9BvB3i0I06ZQfJAEwmA7wMki6KCzNVg+VJr1iqW259ty3faQaygNYp6j5l9PxZ/7NEvL0LDwgi
Clx3s/Pe0C8+s5fnmo17hS4U1HN8b59WvwV8DaAdxDwe+dE4a2E6dMz+WMSrE8N+JsekifBjmQKZ
wu9JigrH6bPtxQqNoB93RFjxCepdvJOI7HbtoSUXu6C1QTfl1BSQ+sl+ShMuqO7cuRbvYcjYzQaU
icMw0XZFa6518ZspXwUTHQWjCSgHDtKMUBpThayKDYGByxAbgW3yL4wHKhrGifbaNBp9VTMWz4Hl
fxaNzMM/Jc5FDOb3osTiNUer9ZgzoVwbdDuXpCpmV5uHyavnuT0VRCquqUJ0FFsjQtF61E+tYbGR
HKzozQ4tlO1W73xowOKYVCxgvRXUYaOpkj7AEwYL5qlFkTCOIjqJkfVmyqgHRiMsIr9RLL4UFR9E
A/h/N4nkbbBp32G40NDmSeSrrXo28D5vCnMxtzmA11Mq6cMHci+W+V3DBD1d1KPaMRfSwqoMhphr
wWqdiBZWp22PpoHpb7ufKkSPxnIt4+gRm0STzY35Bjha2fDZcLFoxFWg1nUg56v96wjPGGk45KvN
UpH5ZmSquVFIF7pZC6eD07b5IZ8NzRtN8QxNt2zIRDFgRqRe87G25Mci0g/V5Dybuta4D/O0rMkj
MwNtIsmsaPWtnkfUdDSSHrPgkCWKNbN9GLiqHS1hEqc1WoT1KTQPMSlbpwROIskvyCP1iHCYdJrD
g2xN36lVa8pKeZJU7TR66weTRbi0lHRqDIYGMF7caW1nbB1iEVdt15uYhmqxCZVidDWAiJjnAYOV
8WT6pIsWHKiaYt6tLMRnaJg9U7lSxnkkpj/DZE0oQR31GwhXZ3zoEs48xQLpSsYQhvT+BggI0VQh
NcwtEKA6fhMpQyBlESespGc+gkHxCp86vzRLhrsdqTXTyFzXw4tDYrMrljb09cSZQJRMIb65vC3W
udXwplQhILXGec1C/PM1O/FNVid8BulQU7FM2K5azSYvwQAUlLddc1XUcamRpmG21kK7OjlTkgye
3nEXI8DFLDJTDmEkHjhpQmWjLBOzIL79gL9L90KKPu6Z6JNfgLMXgrFrcDVtsiT5aruMAZANQ41A
h33UIwdIkAS/Z+3ALxT8D+maxXsdahmQ+64mUq/TeODifFvIJijvXhuIrMGHsoh5vHEAMB+JivrM
ozwS4DTAygHBuWrl7h8W8nplk8O1kW3RHWZ8vayzTKaCskrZHQtEa43WnDvuvk3YPvVzTfqt57H1
laYKHA3ZFLeZYx4lK+29mJMq0ODFg6JUpV05gt3KBwJyBwimCMgG2QfjzmQWluX87nRZey+lxNgT
EgXfi1uSP3DWOP0mbLNkcGi+JIxp32dIOo0pL77tos3PxGiHeyT7WOz1dk49hBrI04nmeQ8jg8Fj
Dfr0nyPxkBij3TJATCrkcraKSWjB4pLgdHgrulrx+oT99NwPGJOrjCt61umulYw/VW7GjynEJrqA
7n014zhybWKO92R1+9JsHPHVHnpt0nx7sZ6tVFR8J6qECTxpP8aUHspMhnmVaA4kkIj/3zyeHZ4G
VAO0YqswarJV1wzlaYb9uBrT/n3SkoMJKJYTpUcxQ27jAU4WzveEBVaBJQA7NMSwfrz0rcW7w6GI
S0sq//qZDQ1hBTju7N44DkRq7/gCAiCd+4w5lFoTTWlaN7jxQIKjVxOP3phCsx4E7Imnnpwc0RtC
lY8ol78nYd40YT3GMD82Sw/MW84jX2c08FOIpLhWwFYx1vPPn4sRWUsbOi4ZfKarOdo9IwZ9bcH1
XUFkjF2BqmQdlup7mDgjxAU6gCJSOlf0xbsWWf9CCDe5VcXYMY0J8dozPQOwxCpsSibU2sjXO9it
tIrN3nfiHhFpnZpntYjtY2njWLfK8cWSZwmcHOKvQcGHbvdUT2OGKiYjrIlfNq1qhV1rryXvYIz/
yBwomLY2bMzjaqE91yPPUQCV6AaYOGr4xSWJ4GlAYqNpataGTNjGa/G0bOo5tY61w1aKN0V2iYSK
t0bXwYKyhrdOGVp/iCktBuIa93VSfcKTaEkQLMH4w4DG/J5/pqpVrZquRYdV8tS0Ml9tLvMlO6Q5
NTDkzOYw1JGMP62sUVRYZ3Boy37SJe4s2H++NswGiB0Dk+9Y/S7j0q04sm94+Q1/Gfv8MI2M9Rc4
HlvmRSRU06wpoVKvlXlRPwerdLhDJ8g6cRQy1V9A/IRQIRIiblxi25X1MqBCzWyjZB4Vmwyv8lr6
SmftSyvt2Ruy/hguxq3Il42ozHuB5P9SYzLaKvKAhd5wxs1idMhwF3vLQtEO0LVxDUfxlnwlXlbo
tEy4DQdoi6be8yasSASwq8PcKZ+qEm+wZVTMdh0QmNHw2RNovapUMB5RV74IZm4a3cOKIm6gclJB
Jxkd3DQZqY1MRPeuK1kOa8/YnyiKeEDhDbiDlNMn5OOWCeh36NDRaGN1kFTpR9abO4aRDlkdGR0M
V0pPLqJrbHAYhNOENDyy38MWa+IyxT17RURHkLYjws5s2GNEJaI2Mi74NGBMK08AB2tWPEvTytQB
AkIi/ZBHwoMl6Be2wVQKkWYJaKZJ6BwUNLaQki+OoK7Vi/5C9oa9MhWC+zq7+2xR6q+7bnq1HDna
gmIqXChrKa5ppLTsiJEkzZi/qxRPOyFF30jZHdBKIQEdop7W8Pz3uIcZfEGkQMOZVs0pN57+v3gE
k2cMyQp9+DmrZlI+lO7iGLT/iKYYK43mm2wO1ERi4uix/gRWDTcvCsPnGmogVnf3TAOTVcyW7KLv
xIc/RLw+NlotdOwo/FMYTeJ5NsxjhqtF6OlPT0o3IgxSdaR6qbY4jJ59afYlL2rxKS/tR9Jx7hoV
TgE47cm2tMc9MXycdKJEAG3zXQxDQesm9EPKPnk/WqB0ENm+JuzyI1OR6Ehq6SwBVuEZsp444ClN
99JibxbZvqTT8Nsk00NrLEYcJcvFpDpRTmlss5cXw5Q+Rl5KN1OmPzU2DmT2HUrY20mp/KKOlO9x
KyEcEoiN9J5VJ2fCVzWUip+T6wDRgmxHk+GMO/Or/4RQJTpo3ASFZFy1NA5MmfF9KD3dAt11GSpe
vyIiulIQtqWnKczvjpiUeTpbDaKnse/YnpvLu9bQHstIn9mAOtceSzUIdqNh3TzR/M8zSjTVYkSt
Tx+GySopJg54IPiKkSQVyGgfFjD1KDGROcjacC5TciIy1CbkrbxZGE63wyD/5HX8j98vowoH09nX
5k4y1IcZtoJFi6NudFN6Q+OQH/UJvbw2W09c0aJxhcJdGDhewKGkr9EY0e9MLzFm/ySMbo7c86dx
0if65JC/aNC3G7VTPYhszLa6nmWbIlzmwIZGcdXb2rg4aT+fjYyGrpanAJI8+FDrT9E6kgNqeDTQ
Flj8wGPqfk2zJG5FqZq1Zs8sVbq+gOuadDS2YXiUbGEHtLyW18qIbEd97Fz16SZEhIkpfYnH8mRK
A5XB06RnDAJ7oBr05AFqpngrYwcNmlG+x1oeeUreNZveYp0E3ii/OmMi9iSEzS61lEtWHA0HZ7dh
saPnSTY8c+b768uEDXZL8Sni7EM2nWkd56pYJxVr15JwQFtuIUXJskX4kw1YLIufxWv0z6COryX5
Z27ZqMIuYZ1UTPBdnuFG3NGl5edx5BXVSbUgyiIp63j4rOkNOt3BVHn6EAB3TsV1Zu+Tud7hsJk3
XTyf26wKFLpJXUvZXHM0JYV56LrmbmKhaO2Ho/Wf8yKdI8Qjw6QhLpwuxjL7uUEE71zhp1jSjyFZ
WF1XfmuVpyceeDRIlWgySix9Fn6rwIdSU4gh0/88nfNYLa8Dtz//EIoddNOQlCj7i7n2hjT+0OIs
gDh4j9qzwJLcyh6xTeuobnFSKW7fBRNygsUgmTdmIwiAoVU388TMXel+bURymnydQHFU4Q9pZrAN
X4YZ2RuzPJgeYLw3SvGTAvFzLDBfzXspbllX7ktCGXXrHaqTGyrmRR4oMqZftnmnMf6bNBbcs1hT
X/p90bqSVe3RVR8d9dixOy5tT2JypkSFT4XLat46VD0+mQeEHuSGOI7WRvdVaL4QPlXhKS4e7P1T
PfpQje9e/+zI9su1D9ikLsB8xvLkrUnZWwoWTerpz8dpTYLbl8IMJWTZM5fWpaEb0HL6lk07aO5E
WnWmbUX7aAzCAUPZy1jRmoh/JmTjcn9x8r1Kc5cjhyQ1iN48f53Aqui1firhKVWFdqD2dQuMTR2W
bfhxbm1CuuBV4OzbYepdTagg45HqFISlXNN2yhCLlN43lG1GFyrRvYeI16Y9aQf8IFKM7V2s7rBO
P3Hy58i4zco94z2VRYPFXHr+aehMRCDAfizZSaqRmgAnSh5Vb9GVpUyNv9o+RDLaH3jNmRnCy9aW
TWjqflgrrvac1Bs6Rs0n6haxHwVebeEQgWOzIHfnbo4gxEHKd2v0qETFsUdADiX9WsumUXCY+PZw
y5xgIfHeLn4yh1mliHlEwKVNNwLR+Jvp9iiGMia84OoxEr0/Uf4lRjm1VQBY4MDNAp3ldRF+jssD
M9UemhPDcsR+univCN9s2F0MebTTCbla6MzQNxV8PWctDz1prD3htBDqviYyIiMi2FKGe5YZdOU5
bM/WyEDoP47OY7lxZAuiX4SIAqrgtqL3lEQZaoNQSxS89/j6OZjFbN6b6ZZoULfyZp6M7SeHZWLE
a24km1Bcbe+QtD2LiFs/nmAfY/959Xi+G67Pb97vCh5Advo1xfwupnOwcvCXVH1rH3Cfl3F11gpw
SvhbRPZDN/mCAtunCHKYypvDJDh/zG+tYJqykrVLXcTgaKdJXV3YClN+h6XSOq8N82k8Eucf/8Fe
Xyc5Tjr1Jzzu60iXHeDwbrbhwe9hAD1MMQvLFHEKWKJlclCx7/esO2XW+GHijeQDaLc3d9SXRRRw
c/P/VzWh/ELe/GGIOOeCrZUBbC+d0yRPnR2soyb6bKoCz2L3Fdv1IrH11SDWNHCbuNTg6Oiy3jgh
H20qKQygFmaLe4pLdhj2+2n8Hdp3ae8LiQDrW6d+1kCoQ9QtaGYV+2iev3HtrzvVbtlA8OzBSm79
QN++NilhMd4nzfpNhxvdBSyRX5XBrDw9px2eAXWHe/hEDGLZd+0LdVSmANvIl4aGq0+D51IZ8Wvk
6WYqd21/dogQ6vajkva2EjFe0hZDFmmbCuNFrp1RDJYCbXXCtIu7gi5otlA9Xju1Lx1FQx98YJ3b
kcdDMT/qQq38oH6K9GFDXcUOSjxckXFJzeBTh0QYYo7QE+2gmo+ANEM//A1EHZ06eCffvK6lRhSc
54Z6i9OdrV57IP+2T7l1VaOCmuyC/GXegZvAP0H/CW4GRkKmsp6FCUZxZqy8QhSN7OeugeORn8L6
1QZuVjjXpug3cEmffAfhUgM+l6OqYd+1xt+2H+GZYJfSwzcR0mE9BTimPLIX1VPq3dteXwQD+iBX
S0OU61ihXNj+nmQxZYBgSgptB2D5JbFbAiDujhAvUgRFHNJaZOZnaKQnoc2cSSadGtdT/WPy9yds
mjTx6bnVtimhUPHwi/wHm/uthEkQG/Wusd8q8GNxlRyn/kaZGY3eD4wdus4BlW1LVAxV4Q2/Kndb
268Gl8yUJGiPQIfm6Zs7QBRedIy7gwcvUx6omWnVjnr6GEOQujTpbx/dhXH1sRO5DK3mqexIzaCr
YcZNiXwBBwqfB+9RhK+m/zvUdAZWy4zLlvoi5+n6eOmQz9H67fHfaGAOkt8JMdmSopBrFN1HAw/2
mzSPAWK0HPkk7h2HDAgPO3v4s2kknFg2rNr83JZHF04WlDR1w+8j433hbHW2kc7rNHz0/S30sPXw
VtOT7ALbg0v00vifbfNJ7PnJL1/bvrtJ55x7Dxw7lCU8jSMMEi5aXEfIpSmIvmxK3XNGw+L4r7P4
oz64EchUg02yYQEwlrfC+53BWQWGtwgAe7wrx2WMo7jvmLIYiEvNYc+YnVtydO24KXST5whDX4BT
YPwq+ndDp5I1fQnr5UA9cBltgRXzf1MUYm2z7F89okdeagCsHTcaBliG034vHWpYeOcIaWidvnd8
bWm6w3Zk78wDrJ0nURpK+YRzCd/56WrUca1iOT24Ee7n58R76HCi4Rr3YqeabeW89RVRpGU5Sy0k
wa6afTWcNY6sodjyGRMNQAmiReNeULziJm9K+7GTb4HJxls1RDXRvAllNTFHEXfFEpUo7s9C3BIM
RLFzo1l2qZMHMXKcleg8onx19fcqj7cFDGqRfipgvvFFZwAZtwyEGadV6B/DAT91cjBZT0/NJox/
DH3bDo/ABtyT8ieB09UDee8wrKURBVglj5GyCJe5y43aLMpdX+L4BjNyMDO2tnGXb90Ab2QeVvmy
6GPQ01hdY9/dMeTGpFMgndnt6+Aj9ngC8P7/yI3QpPeYUhsfx2rYiKWiezhEoEyi8FpryQrlDT4I
oxfuBByFetdXbKEVSALcG8AhuQsuBxRn3mB8/WqvsCtF3ldgu5vCxohdMS+bcIGciM64CJMN4b8G
0yxXlb1WkEKoTbiChGGEc+m5ZzvmKzd4NIEf35qeI6dfd4m+8j1x0ExsKoG1DcNkL7jLuLa6TmNw
6oYOuzK2A64uS8P5Mac7lRpIKv4eaNwtxTOl6+PGqsWGQsFtx8pzoePezTuiZF24pn4Y6XRcwTCl
aIlru7czRHoQUMKc8GAYkAWyaQkocMFDCVR0vUjzlRDmkzNZlPsE637Kn93gmwID/tJH2YuzU/3a
OIU99ApZRw68QIds7niAsfYJ1GZB0y2yc/YiiCSEev0ZM5057Yc5udgQp8sgrbci0o8EaJ+MNv8W
gq2q6dIzholf6zWanWNeNtVXnwEF6sJol7Zgd9bfB77alVGuuWbdXGgnqEzLcrBh9dIz3+feJlEG
DYLTIgVYF8qNBy8rSd+ZnShX6RDRq2060HpMnqIo31KjWHsZySSsYQYEALII7CYYOWV96b3yXOfW
2WSVJjicLLzNaGAvTfgaafyjc8Ws3ngPV/PXwmn+aGYH0TC+ADTYG0WxmjigvNzemEa5Lfx+YOEj
P2RkHaiAWpbi0+d1G51yKaJqr8Y/mt1o+1gUafPc8i3xTeMhcHuCigYEGOtLCDtLMCdPAhMclp5V
q0NF0s8tUY48hz+ivI1lWqBkyO7gXRYlR03OEqgJjwUOztTl0s2dFPMV1hmEqjjiWVb0rwH7cBXp
C0NJNtQJjUvNir4b2qe9jj7AclmN/qZqjY8Bc6NAmcOggI8ZI6zDDNFqd530L87LveVHTHPEcHz/
LZnlBVdbzoxYzqgtL+Ai7KyzA+RKBWR0OooYFPdaai+oQ6LI7kCF1lNFl4hVWecK4OVw1k2+oCmw
E2sdeH9mTGBgerO1ao1FYx0gO6SAJG1veg2hcORNuxWYtRz5onigdAxfFWzc1KuWVvgydu3WqOkH
btJPMq9IxMxKYIPGmvUATz3g7SziqQf9cdxv16vOMWZq8M891/oGAzfDuQM1kWfGap7mq75mYnun
cZlYHdsQHjVMSgMCX8V/53vgq/lAZ45YyYjZR34WYQjgCctuaBIGocI9bTag+hZhIT5E4awisnsl
6ArqhxZZ768lBnZ6boytmycNn38MEQ5kTQ+Db2mfZQnwb8R7EVTeKbTUMWgSZl8QVBhbaF2g+eDe
YBgF7yEBuQsYEstC5ofcTV7os7p2o7PNYwAfuodgUTwnNWJwUI0psW9DPBkGVQQO7L3JyDEG/cUh
73ozGA374fw3CegKfC5zOH48xN0ioViLUSquIdHaLx6DuZsr1rLZxicL7Ds0eHKVw9ZoDcdA/Q3t
oceVP7CrTC4maWZ8Smip8NWDrQzeag0ydk8WKjw16hYXr6omdjKvr7YV61QHz14Vfrp9cO3EZ5E9
Ajkv5NpTamGfzutTmluX0QnB2688Ttio8o/WSES0pmwhuRj8NE4iNgBRVyiGRPPi8+irlePsx/bP
sElvjF+Zwhamy5esQ323nE1MBQ6JjXhmpPnjXqrxlIYaJLSIX3NuLPB/K61+0WkyhPmjanvXsbB7
sgMsDiXekktWHbrgufCcZeUqnlYMr7mjRSi6GHXj3zQN74AWVgERSRMpHzPDl6HF733uP8euuQEm
t8P6wpFs3422WuQpTeuJpFMUL11Di8knTUGQqXSipMMhiotVa1V7q6CyPD5Y9d4TVORMzUsZQpRE
mxHtzrc4RQX6pjVgTYbOmlfls9WP3FuAKZOpTgeN7zSp6wb/q/7sEYjLiujo5VA8Qu/uSe+iC+KZ
jrccKrlzRLZOm+kF/gPeymiNOXszkAS1uDe5tQdSZN+0LbMK3vAEH6j/6gjKzutP1me4CXgL+SaH
GE6m4K1FdE4U2Toa5ejSWCXFtw0UoGf09+1Ly1iZeBrIrUtef3TeqgPAb370sI491iwDp36JLdNL
7nl7sZKPmhdO2dzNnbUTffXuZwrOUIc2qC1cCDpFfVb6pYOLW9hYnc1bbLzRZgfV8LOINTaUHyOD
Ud3ySplk+zHrM3nl4yIav92QEPq/aty7rbFgm4b1ejXmX0N9CaGQ2DklxVe/9jGeAt/aGcnJ955L
/UrpGzlBiMxEcfArhNhyJ+0jci6e/VITTKh19LpWLQsPc5Z90flmVl2wJC5O18qS2hoau7hXdvEi
wBsHEhwspAlMhsUySndLZZjHT9xPH2SPFgNBRGyXRbMdsF256s/v3rjedUjHoEjAR+Hec/6ALHcO
Sw/mHnm3UmuliYePeYnvHcP8c0OJjL/HVf2kccWW4ASZuBAN2+qUeUQheWEsZ++FBXhORrvI94Db
QrEmu/bezpBvHNXxodZ+PGq7fGwOTxSr8nb/ZMWzqV3r+MQG+qkadpPI8cYC7oBCiJT/FJsw5Uy4
wNz4ENvk8EJbHhNqv9RhCIJklc4e9m5ovZjjHjyJmiOg0WIcunVLyXx39UeHRj8eTKAO8RwvGlpe
/XleA8ub2dayqbHRscx37fcssJYzdcua+KuB1HbBOmdI9N1/EIOls8RAmlYX1a+kbFftAEFrUU5a
nT4R9zXpiC6i73nP92cDDuLqb3cztsnIzsFkkOFsqBJ7L11268tomgFQBoPbqaHfGQwvQPVt0GTh
S22C9GL5Gfzpvu3YxIb68DezwxEKH+5IzJdD5G/a0MbYIB8m2dF0mBO13WvrPyfkPwrrn4pY1FIR
YCGQ5Z3Y+cmPcGARDhVFxdEy0DyKitJd7dc7Sttwq7W7iXM9UyMedOpVGC5IxeI5Qdep+O4Sw+Kd
SIv2IEAlZXKvZlkxU9eYAq/YJBicvYWDS64mp5pjWKe8Zyz85/XdSiOKQVxvUeUDHXsTCwnWpfi5
PRCMFuHfGhdHyFzU8ZHXuq86v9dJ9N3F1SZWp878cBT1PiEpN3k1jWapjdsEXmJB1W6TPVpBPib7
ExAmXUqQQDJdGXEWLCJfbHC7ciTkpubqQB0MYLL0B8WCr+N7yaPSZfAiHRXMre/oE/3wSwJgDNib
uPbJzt5oXAe0QNIEyK/G535UJCA+EgeQEFpXYpy6lCT29KvQ1ktnHtT55fOXRFZgPoAo+fRoZDgE
oSD2yaphaTAR/0k/OPjyuj40dQ+3Lzj4c+HorLXJ3xbRig4xjl6ewUz5aWG+041+GAHgjWoBEBXj
1TOonidTfdSp+VwVDrudZ6luQ8VCmyVFH98a61+Poa/Kg1PBTBry7PAUIULATmP/a1kPvXiPmgeT
YoIpqafkoBA05rnXOOBsK+Z70r2Vf72tHSVbzCF/tahIsIh+SfoZvZApvPq2MIYVZArYgBTpawfV
0NPcJYBhL7PXo4XRH/eGG5zM6Cf2gRnMKb3xaFfPqfZTsD3wzU3KJN4wY/Qr3wIngDvLlgDj45XI
nzuerwUDYsM02t5LI9tj27lN3aXQrlRQfHDYP2HwYAolSAR9o+FnSN6DVOCpmdtdeGdc8RmNHicO
Kq14rcMv/GpPk7Lx0vwb6HavEOcc8DNBsXJr9hUh/R4e2te27U9g/xKXvcGHcM+KoIdBuFtjjgWB
nE3TKoy4JjtQYqiPNtFiDOJu7lhex6jHd9zj9+uR6eVTxLWjGJAUGQRmr2VnvetohcRyHZSQMb20
GOHd7Jo6+PgUdAAiZmXlk01PCM4uYifgTGRtnuhfFaFbShqeM+9W0MnosMrU+TOw81VDsnFoVcHI
hqy9a03e3HTdNASGBtQQiq7G/g8wGkLwdyDbv76p1ppm7EyfpcOINoKvvMLnju96oReP3kemd7/s
4l3jROEo3w/qKDGRKuK+qdr1xt1N7kkAZ8ux64XfNkcM7+xBjs302RmPyuGiNL8O1DcwCi7SkXB/
/lJxYlcEgCIanRJVrGrp8a/l81u/Smzjkk/J0Wy8ddF3q9qXT4V8N43qg67Op2KyN3SAMVzjIqW6
TB+jD9ZirBiGFfb6tZkPl4luGpOpyI7e9WE62t19ENOPVxHGqgVsgEds36v2C4zgwfD/aT7f2ODA
TlArXhyNIKP5RuswyJphVRH+ynFo5hMd17l1GuR7UlE5l7/4yBCa6+2itFwpYFs1CxARqnUNLzNi
7iy67TD2d8FXwhQOqPhf35Urip4xHPxLEbHcpGbeDJaFv5fyb/6k6829DZulGvPVYMKs8v2FobXL
sp8bhE3ePFZPndoUDBDsomnQ4CsCk/jUFtuSoAAehgMOAEyjuD7A1UYTmaLw38QWIiXSGTn+2cYr
WUbA28ybQmDy580rheg43m1idhUXu7rOvsJSg3/BvgqmL35EZo/aIgAgN+UsIlg5TO2gJz9ANiGL
ft0aVMKgX4xI+4S+tdVCdn6WG1xHGc0WNErbul9gvqvY28AR5j4HQRO+Slnp29nlCVbSZcyIJiR5
voidGs6WC5eXK1Wqxg3ZAtD99QLbMbvQ7CMzprWjvtLxVZAqp7l2oztfaMe7js1K3pwF0c2EO37K
a4J7WmOjrG3Zf+8k5FMj8D+mLH7X6I73U512OCZOLVuNs08ouTXuix7iAGBdHTT3Kv/NiUoMRb/r
64NNzR23P0xQ9AEU0JkqUsRBLhFtrQMFe9tMNwBGW7sJ4kaaNruEbEVaOD95HRE+aW6ylMM67rlh
l8HEKZC7z3qdbHEdEnZGMZBN/f8EwlAfd7S0JWc38I6RTNd2AnGAWyHwfhbEPW5FVjEsjak15ZUc
TrLlCauXBonSqXyI3Li6JamUDhwdV9/yaM2IvCzlsA2AHwz2JqXGCmMb6ZLyY1T5oesmgyd2E21b
EUuqcjKi0zYp3KoDGsxm/oLZcBXaBRUdwdkXLkpz+Nuk48nJ5zUa/XO6yG9hn+7DAjxTioUuF2dp
DzYmZPEXT0WwLVkUGVV0CMIc87bvwRzzbh1BUJ4cNjmj4E/gpl66XbX21bSn64baCvdEyS+WMjxw
9eDzhJfjIWwaSM2Vd8Ca8TM6RP0MN8KlXv/GGvbwHG6nZeT/MG1+1RZnqDNCnU/KFlsfl7eOxXLg
Ig1CnsEUMrXvdGZck4q+wMyT3P6KZRrkBwtOznKgpZOgG8dNRhdTnl1ZBHBMlxquz4GEVc/5W+ew
0qSm3bHv0rYUDVc/7VEVM6wkfcmt30wRqEmyRDp030q7RDXTpWQGXHMOa8tMD2+Fzn61NppLM8DX
hvde4ypS9EPEtoUjKT0pJT9GAJMUBQ50dY3rprV3vWx3vTbsRyH+RDX8TKFxoczyklrOQUFGTBAn
dI8O2sr7rFqKBlvnICVnjBINRn/9ElfDPazkq8K4BqiZDFwlsMDGeGiwr3tleFKiuCmT+nrF98ul
D47PfzYjD5BMRpr2LOubXvml15krpy/ABNKwKjni6oEHDRo/fpeAi0+fxI9MMsGX4cT6OstNZq/m
2I+oo4Ubb/WOjppoNN9dzS+Rh411QdgZVx84F22Z0KH8VCrjQODnM4wiQq+gXvke0oSXDzblE97R
BXlocjeW2YhPP7OLjYBl4Lr1tnWcb7qy6BlUBNnLPbhlFzM6NbdV+q6jdSZ6KOEDOtda59hQLJq0
zGWdn6QYGyXPK1Nwh4DIoTs2tU717MkrWGSK1vsYrGSVh68lX2o8pxUGru4TK8ObTs+2HrsXiGzr
QjrrUkD2CGf+Io0BIt3bor/LDH1rZiUAd3Rqf2+w1ecejmvPXWV+A44jXhb/3+HA9UYW3I9QAeZI
wqXKxefEnhS8L6e0OWDBqOpCLZvC/fbmNF+OMg2js14ZabbHKkWfD7GZEcNeOqpDGOCiYh9Mx0ex
AqQNTQnjRlj7f5lk8jZKFCrlngJR/ObjQFzHZeYhV0mOrMuuYc8C0ZlvOWXmPpSR/ASYFTDuf1K1
vKNz+VSb2H1rFEToTz/dmA6ryW4vBsRW2Z7Lxt3YkUMMR4EYzbiL0Mxb2wAorI7lMFh7ZTjpOsst
6tM87l+g91WJCTiNXULSEB4GFB2DzwbJX8dFAOErhjXbWKWSohJJvhEPMmQt77OYHHBV6H5loAMA
GNeeCwZBWG+17b6nYjoYvJ9DwA3HrtNy56J7MNOCcfTTiWM9+TJp0daxZ7qWeWw1QW0FtRhhk66U
Sh62Xv6RyQFnMEEuCi0ucHZRbcglBdQTlc9lU31rbrgxqvQXq/DHILiGc558R1W7llNHFFN+aYa4
DMF8qKTpfNHqT8hxl2Li9BeZ9uG0dMe1vnbuXQ6o3Mz+3Kp4dkecuSP63FIrMgGNrH+dzyL+WTe9
WPuW995PeKJp1cG292rAgwTkOT5gqcxCLcjptpJ00vDqTDTocLdj0V9xfKxDlTTLUbjGookAaXcd
Z6lUDvgqz37HR0oHtGPmd7Mkc1Trlr9Wcf9jZ0T8h9GEWZCxavZDZ2cqrtzRAK4kMwJBVtDkjw7f
nSj8F4r+nbYtBREoPlSNvTKQU/VcYk1xc8zzgF0rvEoTzyEkYtMZnosJ0p+DFwSAuUFjica3wfNa
GlUIIfVjr2hVMOAekDryIyAqdXujlajE8MxHy0sZK+TccTQapLND7sdmE1uwn6NgS7OnfBrbFiUw
PzadN6yCEGtEhpUKOKK9lKiAvZb/08oB0CVT3yCelD6xdMLHQcKETN/Ct3iYTyWiNppEbK4yEf7i
xMK4jkAHaQtl4smmpABH2T5Djxw0wp8xe3zPNbEBcbqm+r5oSqjKnUXGYmVKD5NUmmCjZJJjRN9z
VaZiQHh16GCjj6duresReqTeGO6jniS3VaIl0TUnGbjSbS0a9yaCGVzRIoEQOzhD/265LU8AP3RT
8yeO4yTbkLawNHYehfIO/MDjZbY8n9Oo/CcsNnZOhrF7cIjmC1uz12IgNTHm1UurukZf9TQK7YtO
u+kWVYAgDBr5VUSZcRtyyuiLTIaPNDGNb6aB9BoMXbcRqoG032I/TQK4InXN7VJiegkiXqRWttzI
LSSKTGvU2ohow+Lr+BdOiGyFMX99e9PhSSuBuOt8xbso6o9E7w6pU0YXK6sh0+g8JMK6QIFgRUSs
G9Sj58ZIzInv8iOxvWs6YbIN1q2VQYDyLLLwx/RgQBSxnCG5NH1rtuYB5qM00004v2MLahn+ppxY
d5t+Z7EmF1mSkqx1+2YzZIY6tN7QLhybedIIA3ZrdddlX2rClptJzYYNhCFp7GmTzCNM+lLnXXDo
QV8Mg9W8wJnIv0sl/aNnWzOUUQc4TJRp1yoTN7cZ0QQXeiWQP9G965LygU6+tEa7ES0PiMAnPE9a
RrM99EJT3aYhu2hmiIoe6gfCqG+AoRaNakg2cFPtoagYffk6OfqR7ltFQSYtROEA76TiRprHDi96
m6yDtPtI4pKbvKaBpPUOBZUlNRi6mvJgxXNwOVbuZx1BWtBY4s75GU6pCRBbdA51b9OMM/CgQAWc
AhdgDQym1Bh2GQF6v4ruzQxYGPplozuvJcEQvR7vGS/xsp8pTdjxCQqSkZcBjxCOyqeo0Bd6gjpi
TclFD7sPT4MS3kbhvjNo1/TpnwDlaHMfAxOZgr1tO+JPlWQpIAue6Gzunh1jWBt6fvEGCUQJ8y27
JmtX5+KDbAqjS8CVTjbTsTNL7MwmskEmxn3MjzLY5tHwsn1t+f/YpY5sy9Kr30g27zkByoqZp89S
gjel2k5URCWp9mpib84sjU6IHuZIngH8mopVUKibq3W7MRrfkNk3ns3yT9lLaolhaHQoP7b5T9rp
llDLtbKSnzqW9CZQXB+H1pFqCawKjGrK2nU1fWdVQcNHsg9lfZNNtIuT8iBzApARyzVN4PQN4uY5
pVy2R1cxQxR1BwoYxoWps09NhAG7SR5Wk3I9nLbD0Gx4lOOJj59Vqa2ast+2ZfKa9eSsICcUoMDc
iY0nNsgEsSxFwlq4rn1rpGqeXFIbbGwCVjYRixkAoIYJiTU2u249mSz3TBEBOwrNaucP0ckHzsQQ
BR+LfgIUYX5v5BN7mRGfj7PxiG2YtICCB0susxPxxa3ZW5OGhGwjcGOEXkFkNuqJ50IjaC1rF/Mv
UBPqrgrihArbI62PCARx9BW15b+oGV+73p2AqWdMuCHy9wAlcCXJKseenFmMqtynlkAgdLknuxrY
YEpwqBlCsFGxle15gH3ZA3TQEiFlEdRMwrHBaDgZ3leTWtG+LDRo5IXLgtNHflW2AsLt0ZdTTmg/
XftRNfxEOKg4kcY+WaLs/rStoy0rS9k7gOdEPEgZcHFFphQxkGYeVd9k8ulBgWdh4pB13BYojUPi
SXZimOHVtyHsT7ashoWZh7iqisAEi1Gw95ilcRQ51J6vyqIoxrS46nEaJ2azbgbrZdQp7HFLb+10
lYHkatGzZl8nusvi0gTMzaXHSAjRGnSA4KQLfWMXjs7F7IYtLUr7dhL7Kk0J5GVzPfZ4cMLkMah2
WtgNFnD+Zxo6KAdjI7ZlYfRcYqZjDdZ/Ev3YykqcTMl0mBftLjKLlU4BEDiFBLAEjPnKtHke+XQi
Yxhr7fGfZo3P9TgcMe4EeCZQ+GpkFraDWJq7oL/rRowhOzpX/JbX0jejswnXpQhowZH9TqcblK22
nHvzDIcdQaEtOlO9yZLXx66LYilSHSI+F6C6D3/KGOkV7PzKT4MXJC4TzZr5cAqja1xxzjY9W4I+
MevVxECO/Io6FwUYhTwTQ19U8SzqK+wzvXmLxvS9lQ1kLh7Ile7uqWJ4xB2tlDU5T6/mb4yiR6Yn
d1IQ56rWD1PJuBWWKYa5kaRfazTkKKNxlVctBRzJfAff0YPxYvNsmd0rMCbgvWygQFjzovaXv+3T
TJ1X2SBokAI3hfuQrMVo3Fq0Ae5K0z0bA/09esMbhGTNQ9/WN2OXX8Kh3sVCOwCWEXt3GB9KmtuW
NTFdivQq1GLV19GmssmAjVqyqWclVksgnyMOE+x/OFP42sTGLYZx2JjBDuvokug9HrPoD6EOp699
C2J6tzQqYDAunGp/+NKH1mMKDp4NE8OaBcuzLYmV64B7/UyypW+2nZET5MmPLjQWLhK8PHyP/QYk
lWXvjE7bgEf5pvznHuP2JSwOpcyD9iCHjtQV9MIJy5JtmP+EUX/kMzmwZDdHweIdjPhmSor1YLvs
5QtgPZP/XSkKPVgsgBP/anBVTLbYuS1kNtV0G6IQFXJvwI8KnLjJJNRndC5GsBZtuWIM2iLFwu5y
8ZhmXneOmMm9RuyzCiNFWRKMw9HiXdNpLJHvImtLDAYBnUQVkBQPavFsscLlhEDMd3RhleLNpqEk
ZSFhQVjosnjTpRrSsakulm2aK9/1H4IJEt1+0zRzH1RwTFW1HQjxCOyrvmu9zpKHOYnH6OsEGOO/
pnxYYXDowvalGJKrGMAa6Q6+Xl6ltcBfK6bkbobuJsPzyrSIXRdebgBmN4RG9QgoDO0Qj4wSf0xf
7nJWEq4FJHVidkqcdYaXtyAdo0ae8yK7dQK/aKa2Bf2WUx2/W5F3myzTA7bgnvkKAaimWxDrqwrE
JUGzZqcpL2UquNVyTU+Q6MKq/qaedoZSrHpuAn2S3nMbe7YEjMDn7Zq05r4c1N2vKeCYECCTMaRD
lI1+VnxrY20jmmswWdx9HkmwuV5wDHJWHCpexxHjMZtTBHB8d9pTrR4ZeEwTT2Fx01rcu2ABOoKa
uvrqkv61DMbXTBteuOXyocjNm1k660oZ73ZE8ZhGlqLnbK5aazkNcqV1xE4ar3kzWvNWO3LvqXHO
alIVI1fo7D8OTz8poKormnSJpNkuditfDDs9GTeCCgaHkjPMWXin613iKDIsMKJzjqcidk9aUu+L
2lwSk9oH0FrKtN0DWjoO3OEGfIHN3Dgfj/ypLoWVNJjjVxlDfGrsAUDA063CYt7Rebr67nYyuYTa
hXVyWx56g1YvEzYxQod8k+HQszTgsbm+8z3W3KWzNB3vxaLpZTWGeNETs1hamCl63TzqEZPwyFkT
ptNW8X1oqI0bEvvdCABYTbjL6TsCsrUkPrQka8N9zVxYfnknTrjg0N10Zv0yF8Ha/iOKP4iykzSq
F635raOk86KsPBzous9j2EDXxVhe2cWyLwSoFr/7MOvmuWP7JggqZFBm8nwAy8QtAh163yKKO2Cy
+7DnM5YQ16MIgAKRZtdHSOi9+CHbt/bhdaauz2Mq23ZFvjJ0dJvhGuLM8tB5JphAEwDwSpsx1NbG
rbDgVz74dVwMFV0D6NWDE5arzBYPpCWureStCPhq+9CATTfE4YMk30dpZYpePUNbtXFyr1PNX+Vx
+O5FBFqHAMEWuRiNqWdDbUv3ReQ1qF/CpEMJGzmgBcnN+u8+y4JrSpeqFpWcDyPFDuQe8ZYSQh2q
iXID97u0q20thlU2jffUYc1V80ewkOLn7BODELJXnoJI7LTEeOkKKAf9mOOJZdqRNud2rmHHCEqt
fCGfDe0BwZtiSj8IvsYuhomeIiXDp1nKuaK60PBvajmJJS9CbAkyGlMKpT3rpnfNk2lDuOuiyPs8
ga2wiXvhMY2h1GpDNhy7ENxMjtcuCatsC/Rp57rwt2gtlzUGVE0UDXceQIy4/Qsn36SttdOJNiwq
2NNDRiJR7+JLxedurWssiDrSzUs9acM9d/G/NMA74bWZv6n7WNuiM+Las5OfqOuekfqYGWOU6FKK
jr6j0MKg3TVbPwG7NXkdE2MaUzDYmbsCl88yJ2T+ZPHZejIku2siLyWyceEwbiDhlzHNTz0xBEbj
mmF6HimwtwUU/cTNlilXkuiRxS4VJ43La/relCdfbibbI2DN6jF9o6v+qeQWkjPg9y0b9plxe/6P
o/NYbtyKgugXoQo5bEkE5iyK4oYlSiPknPH1PvDOdo1HEgW8d0P36ZEBJjXlDCpqEaSP0V/JGh5E
zAuK46v6qYItGC+Muj8t8VV1CZKLO1u7wAEDKHCy6rOCaIqMOtvE4tVI7xiraz9c5PocgPVj4FPo
a6PeAMDpxk+iyIriSHIXPeiI0y95Dr0L6nFS2WXtA407sCBj8ViICKYfsewkwU8n7FFGlGB7iZYw
i4NffQjJ/E8rof8gQkyTgKNXPE0YRz4BZSUFJa+xM/A7JH7AzxIUdiKixISlVh7zK4ss1BFigjja
FshIgdwItdCn4Efw5CjBKVIYgDBNwNCuSKhqFuN53OJOiTnPP8iAVMd1Co4VKom2Ip/DT7ySTWHl
drrDJ9+utRw5rlNWuz5YRb/8jw0ZTKM34VnUl0Xxwc5/nI3xeGZXWkFQuNsY20jc+LhxjVW/C3F2
WPQCy/QPXCdIQY3mSLDrwIb7S6HbkX0KokbLd4a+TrClRh4xJewaguxrThUQsDtE+74i/vxGeRkR
0mf96tFNa5EgH/QGUnt4gLeksnln7UQyUHJVjwoRFFSmCGI0m0qORTa8Dpnk9hNgMhD3bXjygURM
75pMQlYRspsgoJFtYotwEfHjGxX13A6yrgEnQR4uOtF3MTMyWqDaOo7hW1I9ptlttlA6J0gHsoGd
Ut9H1bO5q1cpOAbimfj1/sTGavjQkyWvORdMtRLQy4dcW7sAlRkbo9SZMLkN8B1ciLSp9hjIAECu
w7SgSkGqfsLVSuJdOe2bk4LZAe5L+RlzZnT/Yv2KT3rZFLjOlQq9D1sbvuitLZ9pdpH0o2iw0w5/
hhblXLF/RRy9thGiYKF8dLLBngQGdkttdEhzktgd4pULL+CpPvV8r/70UBQRUMuoEpYlnmgQcCMt
4WeGWzsAG76MP1k3Tb6dXnrRE4uf8Y6biishTVH8sZDCgs4oy25uzWdlkRgLMHqh/rZ7nWssX6KU
0niu11m3Yp0CKkXsbH57UHJxlrNFUNDmubyN4l8NnhQ71WDXBm5LckJcOGO4OycwjYhPiVQGb4OH
teL2cejr68wVkK7aw4/1yDFE0Dyre4RB4JCZ21q/xpF3pPs3v4d3BZIIGjQPMa1kLdrLCzXLkxVT
CVUVc2Jjo9/H2m+ZnnKCugy0Rnyxl+bX6erROiV31tPRbKMIAFx2jd9lvNb/ZZ/4vMz0GB3mm51z
EHUKfyUxdCS9/9UfUNdV1POWnf0FJCtzFRCweuOXhQSrbuzijiS4rTc4xNiiXQlzZ5bVG1zMPM6b
HoXXXUCmMtmM+qPAaVDhITcxkFoC9nUFQiDfFlofhCy8Ikc8XgLMftS6vROBYe4xR6LF2wbfhI3o
Ougvm0QD6mx1dJOrwNTiE9wMKCVCmWvBZopJYGPpu0x3mb1Cn0NTw2xrabL6B8F2Dl52uKswbIpb
Hnih/g6DDW1yFQDZXwY7loe5o6LrB4adb0qyosvneB66lRYSCuLMrPZ2yTocwS+PB6WSKKwC8udV
pOu051tUMRQuEZhKqiZYPEgsYG1NC7SQT+vLD9w5BwEwSExSsQ0Tqr4At0dSMUK8ctBmzxjt1Oks
O3V44qabmvNu85Qx78RF4zayjY9eF90xWOokGmU4KD6ZjyifwkeT8yNsYIJpBspI4oGpIXbA4MGF
HBKLga8n1se638nxWRu94gcOKJa2HGYTiuV8IxNVoCMjRU2zSHbd/JXlYkcYaQH7CszRwgRNPT8e
Qn8jiYTtAC+9vx3eKunzryWKaC3CHoQuaSHsUCuhouwiO/vJ5K36hE8Wx6tEdyWenmCJtRwZY/gu
J3t68LeD+RswL4ZO88O8Bthe9YEOrdbWuelOiPbfJB0mw3KCBLLRypWlHtAbMT3gK8Y8LONcfFPS
M0Tc6fVK3YFnLijdP7MH1ipskeh4VW4krppyR7ExW1jqddAd1YanQyH7RfWGjjjg8h1C6NRRzgHV
NB3zbNx4UTTlANqUVHlk1/3TEH5zNLENxws39w4QXqpiIpuxyKgMWPlFmsNozTi1f+yHAKkjI1GT
v15eS9jjq9cfRBVPa88CItq5/DoUNGwVPgIcZZ9puTK+yAFzCCZM58DWRUfmnbhXypvEKyzSe52U
4mR+Ksh12cdJjhhw5yHrOmeoq4mS4bFKZ5gxY0mv7b3XkSS7OakmXzXgalB7vxBE8uifxddKh3YY
0gR91ebXqO/SYSOkm1JzimQ30ixqyI94pr8lnKHGhs8nerImw9mENQkUGjHQbJ9KZvq/Eo4YWqCQ
oMncFYh7K9STjxaVJ70QLxo5b8MlU9aD5ATtIh03jHIOYbgKme0r6rfEcal1Jz3ajuFB4OZqxnet
EEPf3hpTYZw0Bxo45OUYL0eJybDaZvt+M2dHXBXlp4TdIiw19j64QNOF9GDYmN7FDyoIndcTjvLe
/4uxYUFGbzY8DMUfuJfC36u/jMQyBoL49GeawULETEC1xZTqQ0UP9UuyUdm7arBhyEq2BF7beR1E
vz6yH1kUjPdTu7r0n9afADO9PvqWa1xfh5pM3GIXfua1C9kqZxF7ssyDryzUFsXpgocAA0cDnKXe
Fo2XledpDVE9VtfydIxTW0k+cB6KzaWDHXOPX+va5In0oLkpBUZWV9h2xFAhYAJ9mTr+m9nWuMb2
l1HEfrSjK90lfauzRYi2c5slr8L83sJSBhHyG04gMJYZhonRJSJm4vHSvLLdx+2GjYOp7TNpl1fb
+gtTmIpkDE4BewYfzPoSNEAj3/P+KZpXBP5Bsxkpepun/JheXE/xVbY2hUZHtI1aHtFrB0smuFfd
vX7wvWjFjwE1RPxLT506H91A0dh095WjcZW7iJfjBe5NJrAs9aYPX9tjC2Xg37D6kG851sIjalQK
JOMbx4vybbwuBkk4R438OuGzaDfA/ORqLe+mxI4aeBd7ELDCb5LwTf+rDZfHYwbvCVjkqCR9eSNO
e0gUC0U+qHNK8HQZwJsXn2p4ThEFmdDgN128VzhgG36E9Ds3j6H5UR1GeDQcNQpVFt8b33WLUYUd
5AgohwjB/v36V076EjGgqu2yZFs260KoFtLdnLsK5su7zPhhBcjNQoLkEO1MeWeoGxyHYZ4jC4fr
u6m6vcThQKMfA/ysji3L+sxlYswMfjRdhOly6wI/Dnlk9K+8fAz6ZiAwJHJIPkWqCAZCkW/4kRJu
ow4dnwS50MuGjyxYUjfBlyg6e9YjyDeTVW149wEIGLaFTAvIwOgGUBnUX5zbhAKw7OR2wiNRxavu
u7MOVMxYpNC09xhtJ3SI8GZs9KMpKl8LS8BRDzEZ25J6yrWtDNoSoTizCr/+KZp0FcqbHFn8OHWP
AGufHK0Hf2tN2K+YvTePnMnIeIzQpLXfbJyZv1asU1wcxjObTdpE8gqhJ16WUJFPUtUsCmtZ3PEL
Uy+j+2QVAjb8aRhvgN0dbVaz0ZitiCXnQLzX5h6EqIlrhqpO+TXkQ1Eg+rcT/iOliryjBK9Z5+Tf
dXBSIfUTVWGMmwR5CkICBtp3624YywrJaM4lvQqvPFgdzlsYOdwuMgHH1O5h92z8N2tNYEf6waIY
nKyrId2G4oAbSvtn4EHEELXmtOomYHDiTv1jMZvTA0IMxzTEap1XSad3bFIvuZSRC+8Y1wF7Xi4a
KfQy3nBks8O1zDwwWdRj0qy4dgfOMoFRswDF5g9Uaz/xFU6E2hpccj+5ccaPLONUaHYSgROk58i7
kcSN2cXjTcUdOzWxHQiyKA61vTRSl8nf1Lay4VGtwGDyH5nwN4kuSH5Se4lZyW9UC3J0lKKD+uIn
IGKFAeJwHPwfQCNEB9TSvbUu1munU+wjWafHNiJCb28ydt8XkM1X/iEGd+LuORU/jDJ2akla1sWN
OlAxtuV4gKUdI2CWxvc8JItCeN5AtOYoUdLBc6aTF3abSkUXtSW0QYF88HrkWHNGJxRtRXLT0KYu
FD7I31pQu85qAb+nSGNZ541fXXTjgFIDoI4jojieknaRv/bp60mqKmIby7CT+tApoIzYnj16blye
PdhOGqUZKJVyL6ib8Ueu4INtY2EzUHMQt+rbACDMK03E1BwG7klkD9pVVZYhH7D4xtZKmPBYnYd4
lWMn8iXIOHaR2iLw8Rv5XebwKTJSFqVdLduU5n54YeLS+Q9ROpDc0SlHQhRqiTY3ezKnYnwNXgdB
PkN9vcXYKyYrdKCLllmsU38yQpJrC1MS8NnMjtsQxCmFeHsUyfpGsM9ItLaL7HNgtplXjFOVgMJ0
pArfD+FKlQisQVM6NX81mYFpty9mLOKV9fYVTcehqE6DsDKKm5S2hCsRmNR7fc82qS3cOPuqglVF
1UJqrCd1zaIHazvrmHvi04UJhEWBqINDP1OMZcmrUhrlMiubXUKAoVnfNABcVvUtWxP3BVT2dFsj
+EA9nZ3V1zN7hUdFyla+pNgF80kTOvtCN8vzGJHSPV5j9dvQTHteQouFgOok2esNfvLZrowkyKww
Bv5qL8zn41xMXvRm20vgK6WTikEyxHIKprQByodnZcLz72c40qS7UbV/PvC2ZDyq0nc5HIgLNhr6
gmktdOk6oeyxWOdah7xd+QY2TRJyetkuROzOofgnBBNv2esnSVuPSHbHIl9OLuJLMR4LBf7uyyDH
KUeoKNmMwRa68qmX6lFt+9sILnJRR9VbT1rWxuMZmyvPPK120bYIfisWUGKZ/nZBsY6zIKH51j6j
MCbELEjoHoj0lXT9KfraHZwT7Wh8HxDTo7hRvbqQ1xNcmc5EDh28OM3BGDXVLjFnD31wZ4tJAFOP
kXaU1S9FEE9C/nLboYm3ajuIS6XNmYIwaiuL4kdsp2PbAruxTOKh+l6RXZZ28r2FxphEDRp/gohY
BmQBecgdJeR5NOvVnBL8oo7EzxIvYqRPiRxsgdCdhL5zBcTsWpXCE6m9Hk2Fz7hebLYtT7H2RhND
EDeEATZVP32wT8WC1y52sDSV3JIwpsrUHSv4wJsMiiwWEUzASZUtBobtSRqvwllYvtObDXcXIBHn
hWp5FM+BYb/eviTu2lmkCwuB5S3j03pdqEQjHoldkSTGmDAgpmVPttPYfEeD5kzwGGQYRnaVfbds
VvAOaqdMPAj91eg+dOGrF46J4GUxaTRndvelfgzMbdI5LTqomY2zotko8o9pPOXjZYrcMCrsqb7V
r3WMHH0AQ55+E/eEaGkjYxgj7xO2XH6J6QNzvVvnkgW/nvUqIgZSlFikCPEppB2LRRfaCaK0R81Y
eyC5dZuyZtWOirbN1DXvcUtVPP9g3sCWSQlB7V9H61q1lyTqVpl6rRijDZ5Suvq4rc3vuvmcBAfk
TCjwy90C8w5FJzJFsAz/MNNTEKyClgHuv36noQdHyiX+WKh8zbUIi4xrs+6BkblTt7T4d0vZvchb
NaK1XtopWk/o0G75TU7flRVmsCCk+Vn+gX65FA92QMCj9X1ZeELvqWeElgxg1nCA/vS9uBmO+qa/
aOKCvv0ZRUty112M1cMmv8NeTNaNG36OZ+1arKUdc8QTUC27/aJu4j3Wv0jnebxu+RZvgrks3ygD
7RE8BdmVdrwFI/uO96x3rrB6Pol798QtEHEn/0NTZFOzIK049ndDWcoUwEu0RPVfUDsBxR1ZSyl5
qXb+x+yEue6EaXGJXOIJ9ZOQS+sS7iV1n4IoiLbdW2fs55o/0beyx9i37O3sktpkKDjGXC1CEjw3
jrJv7fBUXJJnv6VPdLEMONH1dYtXyhax1Ka943wRjiYTz025Zxb8of6WtjLiFeFSnC7xjkfCRnBr
mwvGQrtxL+1A5S3JKgoXJMgzKPZUoqWGbfYOAfDcmC+bNzY4oOUZSPjv9F3Z3LJX4WT8Vg8iP5u1
+A/OMcejtsR8v8bxc9VWzJA+ozO2OCzUh8YGLOgWxYbaC6uesSL0a3xd+TYplF7flL3blNEGisiT
egQjWbvamfKPDJUM5D+cuh//ZjzZgi4x5n8EV9OusyNxRpt0DQzuz7+Fozs+ZLfyeMncfC+uCwdK
eFrcGG4yon0dy1O/611zYVJS6K616X+HPTNuyKWcC16zz79C9PCoDLd94BA6lnHTLnQ335DmbfOG
tsviUJ4wWpx0yBnlEmHl2tgSZ6I51U64UpPxa82X8VI6zGiJHz5tbR6/vq7mg2t+1+zNn+IwAYYi
hWRByp1tfUQHiQ0k84PFi32Mo+0JkjwKT6YKGoFwpLCcGVIyd5k9x7sKxrbD0BlwB9qTiY/Kww3p
NDvFRp0Z2NgWl5bbfqSribhnL/ssbcaNuGbzHTGlOl3CYbxP1NUMRSnB7foQXsjgcSgu7+WPzvDD
ZYL2SUbjz/TIV6LXO8GX/jd+18tyzyqCrVexFe7C3nf053BkPWmPz9AJV8EPTF9vshGduZTm0qZc
69tkn29LzEILPpANrK2NcchX6b1bJzaXr0cxxU+6JK3Ho91iNBe9eUcPhOHY0XmKbMTa8srnit75
N8mp0HYuSdNeI0Jmu8525d/AB+4kv+2F/EtHZkBafk+PYQc8i6Xl07R/zKPiIfhczSo0Z3Kss3KX
3TkSBvXQFU0+Q45FSZu6xNaorrVLsDbPqPymB4tveG8P5aFc/QOPaXnBEA9OV1mFpF+uoFkqrmJL
W94NRKub6BCvK2dYaDYiAcRHbuYGVwhfKyIsncAO/qi42C2yydsInn9Lb8mdL3QRNyYHk+YmrnYa
vXpVrnib98XD2GVrxh375sv65TBnijgaS6Kt3eKXAbxdXYd1cU2X5s13AGpAkUYATcf2Ya4Jp/+b
EwuWoWM55KmFC0o3l2ERRiGPVxji66E6lpfQedlUilTZSBkRQrR2/9OfLKdbGQ5Ymt98hUHqUdx4
sJght4vhJDGm2yXr+IBNyNXeoJK2jBNXrzVCKWTZCyafutM6/ryfXdXlMl71s016PWGv4TmW8G7v
B9kRHD4nFqHI/R7Js1qcsqtGDqfte9QaxMMxIixO2F/6XbDSaX9+MaVEZJfaPM/c9FSq7IieBn8c
nEngqNm2WOelO0+tNt1n3e2N7k6yGBNehu2vG7OOcDNsw3+5hyf76e9x7wJFvlA8m7Z4ZCxPq8Uf
/ErezVZdG8ai2r5W/LYY6+6FM+NhGmfyL1Cis1tY9qtkxbeu/ZN7V5ZZbGM8Rvl1Fmle3hh4jdAZ
+DwOrD0OwDP50K+TG65KT3AKxpAU+1t9/VoTeuF75IZxrYBrqVfQh6YNTvb6Hssel4Px4DqlYxvA
gKD30mx2d+1Hy4smOIigZNVRN+IGTz3JGMi2OIZIscNQ7DODXXdb7cKzlm39tYS+y0W3IQJLor9j
kPTHxwltwg8caE2bzOn+CUyLu1XPmFhaJh5T41mvZI92ag8lw7JF4MDTevOQL7nYFt3bWiYMsr/z
mwn9eTPc65OxIT0xtJC+LOOLUjvFuqIJRkS0TGGh6nvdcMguP+KER7LLkSffUMyvoEMD9i738wiQ
24P1sLpsahtKSMDDy/DWka8KASELFnDutEKzHH8wVmYwSq3s+d8cigy8H/mhOA3X+qkTfsFvyXRk
/oywUBnq7OX1aydgJ0LA/s4+pW107RkbL3veB5lXf42h4osWu+2WmPatv/aXphG3u8zYtlmhTmL8
bnMx1KR5eDS+IZIaLPhrtENeqawMyR0iJ/G0OSzhwCHHI7Opzt2BK4P54Vq2myftEm/qcC1OFnuL
b01iCbaQqSja7z5ZjA4q1OSU3tWN77soGyIkmpiE78H8RS9ESqXqBtwo7SuztUV2zIk92Pcf+RLl
3MdLWWiH7Bgc9VP9ke7ZubFWTD/YdyF/GUqP85Qxn3gKd0Zi0/ddmsvg+EsmV4GnesxtvpCvrMsd
qmCcQJ7oov/R7HGVnjKWzEtrzSPuQkNGT+pCq+6GZeENXiza4me7xWc5zkXTgkQTKoKPZNOu81t3
ptW9tVyHRIty8d0l55Ob5jK5xU45BuyNXIljc1r11I7LmMdiYrkiEye/KH6tT4Asr2AzIss6pxcD
lBPJ6rFdn7nkofwcGQMuGoqOkXDoZciQxV/S93rMTKcdpzOzoR+KtaWwApc6f5mceyXfE0c9X90K
k4YP6huHoQ5HnuDxPmw0z/yB3bWbQ1zw6t2Gg/mL/wzd1gitcWdcgjeHg+ao5Aot4i1YarvZJi64
FHQ0VLlPuIWusqH9kk1qDgh9LN9PhZfaKlLkFQ/C9MFoADIPTEE2Z4SM3MI1gUkreunQxpbJeby1
qFaWueIwEUiZoQMPWVgkgS3KrehhKnC5CQNPODUfeN7RqSGgwNgAWlBio74AUi99+nPJwVG2xsG8
ksgw3r/QnS9iTj4i3dIPqDuL3ubvbz04NWfg/9/jfHVWR3ycW+hCaCKpMSCaLXgIIXTxGbnDigMk
JSdmTrqlb2C7yjDq9UPKDcpJSVrXv+Ejmzz1DehH4FCYkveLkeGM5WQbivA3PYsjfy3r93jL/tcg
/tVwmGMaVOzM6Kut1ToBAhSRrYHdDd5g7BhcA+ntuFU/k2ANlZ8tIgunsEVsZ0ccSB89q5NVdWBa
3GQeYcHjY4KOyxo+tbs/6S/nfb4hSoSdAokAo0PByUtDtpx9AURoE6IUnCam2rwaEtujOZe3jZek
EV3I49UflJ1ltCMimcyNlpjUM/J/rqPu+0X9jbv9AVQ5LDYDi3g89oZyxaWvErQK99MwH2K9DhFI
B/TzSkJlnW54oCsGa+Mr37T4ihQJ8mLKNSmT0WUO66piTsX+SiuMBdPz7BJYe2Yjec+sGgsHCxQg
Q9ogLcli1fxDn11evce/JuG7y37QyY9EbGZ/UkA1mdtYhQp5b6h46Bb8ryPC2FK5w6PEorqLklNY
H+rhEI7nfHow21km2SoU/mINkZkD3lXoYCELnllyQbFnQxLOIqf8tGrc5uwiNGKuCVnTTFdjoy2N
xc/UtB8dJIK0vr4YDKs+QoMEToiUejGUrZLszVb4mxUupTVe/UGHUSYtUhhlHStEdGqMU9VHkOCC
mE4yNVG96ivaLbw6zaFjIUg4kJeL1ZdIWN7CiocAT02iM7zCIKL06Bw1K/oZRWOTi8XTUsrnNDGw
q6wUvRLKw1QiMxvz0TYQ640iNp48j01RyPgyWQGjSe6qSRb5yPy0tnBU1d2koZNAZGIJxUGpgSiO
MTpNsVV+RQPulzEoggv+9AIyaVkPsgdHipc0bIUDgZnKX6Lwp6OkOGRwR9Ny+BVEIIlCiJsgeD3M
ov7MRMKXheajexHLWmuYSQM5h3QiQaJIu11EWmhBWlKooHDVtAq9Yqh/Gykr39zsvRyF12JQJ6BP
Y8NFZ6JyUPrUaaG2vILA+NYrtmLiGLc2WWaZXXb69UWoBiiTjjsB95jWUJK1uEBGLJlqrb2Fvp4n
oBKiT6KFwv6U8Nlj4ifCtN+IonCOdG4p3HGrdsS4VU0jipMX17H5ijYTOtchNwmoNM+xmrxTmWnI
K1aeHfmQQtSctWLcTqCK9Mhn+Ke9EILq44BUkjMgx/N2SAK92Jp6ABqvq4m+DllbWdYmJkLtVZnv
CK+vRIDKIHX/VKX/jKUOmrPIMDcSrgD5N1bNZCYFADPjfgYkRvP71yG39lk++eg9kqmE28gcO3jW
GobhCYhwI0rrQfsr+Jjq8K/z4chzoQvtjJxg5q9d8yYhM9fnjGqOgcqNmQPhTLhweagiNmNxozF7
OY0a/bsuLRJZWffhU/HJRiqLVWd1kDa/WvLGQu0tEhLTDNaqHzSEreAZIH6FE00Gu05fPCnCMzW5
ChthI8LriWsLWeQL03uJT+A3MhkTYIkY2XTENZutcubIYifT+FXihB9lE5iWyXsJ+0QzeD1yDx32
IqBDERgHFW3uYGOE8qLTNrLLb5LLyHoSYSRKfybATHGQgVlgsFU0lkY12V1E5J7hL5N4pfv/ioQj
PBI4hctrPA6UPIe0NFfjtM0lV2L7XYgokZgZFOsIT4bI7th/fVYcKTJblIjtiZAyw9K+gRJ9lK8Z
QGcBuHuVf4oZ8SFMeA/kvPSKsj0aMRSZMlTyJRLmR5lEbEXMI2fbvh7GVTUK+54Yeqxv0S4VyqOi
C3YjN9uorpeSFlzlAdEol6VPulmaBo9Rk++oIpFODJ+F1D6xD3N0U1sk5mdT4uDO/g+VYtvAHcC4
+5yo5Bb3IBjA0m4zLFJ1JpI4jX962MYjRERz/aImeYEffLUaRdE2qw7QhNXsNkEMt7rEVaF/oibS
/d+RnkiYTwk0p0lgfRtm+W3wArbGj49NSIP+QGjfIVQhbVHZIFskbmsvvXj/u5iAPgrIoDwk5ank
G0i0a0UQJop/mmIAtqp2wjmVNghXWGnHwteArwgcKvaZtR7zO2QvPanTqZt5uhBuJ4pjgrwZwWKR
JMVlUQTG0hBIe+5KIvKYiuV0yJG0Kg0UKfrK17HvQV7Usn2FH4+eI2vv4OLcvFCg9KxfNDcv5feV
Wlsd0YGo7yUakYR129SSYPyT5HiKOQXy+0xDqmjb4qFb+ugP46HlBKY6rw4iIr2Q+GxJ+oq4WpuK
uzdl1GbNc1v/o1Dma/ECFkiIFLtMnwqrASqx9KOroVXQ4jIa1Ds2rkexQ0tRkqJO/dx9aQGW7+ZD
ZGtgkFbdijyxwZp0G3aJoDuPI11Gtuvp2hRG0by+csBKNFUIlfmSuOcEFMmSsklZXSX6PYqRaHC2
xP0/WQefrB3nxWyB2nROIMcuTK/rl0wmEoYrzS3GIiJQ3ApG+5TBhgp9ulQkCokEBjX7juGaBZtk
yG8ScYsvS15FPcKCnF+LwroE//8mh09VR98S00NGYXLwIwLONaJzT8kwaB16+73ADAryArPwtUJX
Z+TVsYbAOPgZBjgwkCwah/w0dhFeobc8eRKyOMH/ChWghc3BbOBWtHs4rY5YwhYzH8ng2xgTwGVo
vHcjA6u4nLA9k18mYotTSwH8AEPVYt6ZvDqnqUgT7aZ1aXDjsExsr2lUnfoRHSqGkMIPnqZK+STo
n7La4lkrEFdo4T6mfuxaGS8cfqkD0XacRgLcwFnW7+Mvi+2ml1jyZz0UHtnf5QUND1ZltLlhtM0H
c1PE/V2SrS/QAV6YmtPCSrFN5ykjlQD5WBbeYzWDdoYdE2w3S0lMHqsofsFefpQ98Q2aQSBysEqK
cQeS46pm408bFm9VU9ZSxtkMm3sB03FrFJ1o91Zzqwyca1jZVL/8DOLq3b9oJ2UtdEXqyxyASUO3
MPXPGNXDzGTNSJggJ4GkBjGrHY18xILxEdgORBzVCagA+bQ3C2UQpt1LAxmrCJi4RnWIFHdHSBgS
mNkSpAM3lBTYmj90QJVCT1eFAOmhFWGaPXRTxtv71oK/SlH3EevdAse8NWi4XinDYOw3xRdAWqRp
pQ24gL7Y7rlEOLMyHqJXRLLAyiDFKDF/JpBUonIbEsSiDacVHUeJ7gPvY3NR+QB9d2w2yDVwdxAL
TNJF07qFeZ7aq65cwte/gBguLjTgmSxbNcz5a+a14H4HH6M/wiyQgBIbHdZ9G5X3cs7XBrC2iS2P
APkX8iPGXtGxxA2sPUQL7ZEHoG9RU8ENlLSoRacjDA4+UzBary6j6mJpEN0m8xCpR5+JMxWTPMCN
Po7skSbrEybRSwFLRDjyHCvfD7fcB0yQWtQfy3YE/XkiZY0qxe4KZMmb+rXLLI+kBTwUObtGtLbD
LePQzVhHqpv0oacbMPd9sYstOLTLgOt/elf671RsMkCsdPVuyfgQhYTM8PgbbUETbOhYDPk+wBjU
lkLpqtoxZifAPkH3VGAyJjgr3ixd9wR+Tt+3TeU3hK6PxlTyWBqqLbkHsRO3u5eyI+jbMeStln8Q
RbBocoIFrK0qfFbqJR4x+a+khvCiLSDZvv6TGeJmKaGOKF8CHeUr3KSMx4eFCywqi9u4mWCnxTOQ
1pqr1Re/G20pDdtOeGK6nNnLo9vzIXJgjmhxtX6F+GiiriwpeljRBawOOMSLnxKhJh3lRJeQr2hk
aphqySu1s/wosTqId2GwkmmeUvJNCV/E242x5rsGXFgxd7VaDLeqTXCxjWFs0VeHOlGXtEzslIXh
Xx9Q+r8OoY8nea5IEN8QbavzLMDlGFx/clL5lkJj3dZ8GxTq9HbgUBbo85Q1SkOe6XbkzWPkVzvC
cOi1rdFvRW3Gk4JEpqpJ78pa/IueoE1eZ1TAaoDmBk7YWt0E++kRog46YOexYtxTBzwd4wFuj8yE
GlUFMshyFU8rgDv6ChdVSQ/NCD6Fr8Tsl4+Hb1v1phNS49hD5NhuEGNTWhq2+Zdusk9MHUSLouKD
ABA5XXHp35od60jkHKNeNdKd7wcNEGJTTgeZKuKJd9oMPaKtsDCYPtaERf2bIXqx6WR1jz/CIM3k
Y2TyCj5zWtfQy/BN4xEi9WlRWd6rWKaCg5uByLp9QnIAHvF6OX75p/Yg/VRH8xcsO4vkj3DPb0c4
54gNsyPhbWf9r2ghTTP/Df4hYCJoaocmE3HEdATr0azTs8I162E7shzJGx7wbzVbOkkwK5lR7JB8
MxIeJyTzT3beU7We+XpZ8hSEY2raauoUraNpHmGpEyJ+Mun/ekIIxK8s3sjyLskpAxeGuJmpVZTL
i2Ev42NbWuxriAVOYc15rM59e0JCwDyFofGTVO3iC9FgIzikKaMQshazfGCwAaJLwndKOCF48XJB
1JMPLtLlkPXTFTGC8MY3nKYzgHQzO9sPFVxH1KVO/ggEJ4x3mb9vNLeKN1HmCcKpEo/EmzOMiDmZ
Xh5SLahfDbtf6Bn34WuuUFjZJWsQfTI9iUjhSND1AXM12s6chAPTM5+KdlE4FA/iiDqFAFSQgo61
InGagjIiVMLT/wLf4z1hgQLBlmVEcNKuRCT7SwIfPOkxC79/2P+Y/7q3tBPWhc0MKcFpzRCdgZL/
iI/h3+tMz1X/Ue2baPFVciuWpGDmHgNvyBz8qvtoUf9DuEmnRrwfRkF9rWyat0KYNhS/yH1Jy1RB
oMsxgr5EAMH10945MeONxorhXVK+kLF+maihYxvQ0br6Kv9xO2qM79/B938cncdy40oWRL8IEfBA
bekAelIS5TYIUa1X8N5//RzMZjavu0cigaprMk8SpekhqrqHjwxC/3+hH96rXfOvU1dIemGp39SX
4AqIFiLuBfUEQ7rqa/KNvYt8b0t8o3qP/Zzg3TU/jbPN9hFlMXYxuaU1su7DPn/0P+6RrDEm4gKl
xwohIOcKoTMkV49P+9rs5RmHAaWrSxoe//xF43M7s6gTL8bNfYQLtZB9gHZPMJSupW/4/AUUMNUy
NCWDkahQilkaMU+/Gp8Q3t6ZrPD/Pp80f35BYOd+FG/1OfsbuLo8CyME03vYor+w+R75sd3S4vk4
jIkPfkoWbjkk9mHVbvkovseH9JSzdh6ettjE33yj2qt4g+dtF3u4ACde1eDW7KgroiPxfHeqkPCn
faGfEva6+xiZv3IkzI+UreeEuWdr+gFCUuOYPBzuVhp3HgCeRfNsHkZaNUwUOJe3lNwpB+iGd7T/
RYnGnIE8DfiDActN3yTR4ODehuhkzWtiEHfpwbkFfsf6qjrUb+U1O/O7H9kYNBwc6FyvPJ0x5Ixi
hQmHUxQ9KqruK7Hn++gZvmOCXaSnwRfLHB3l92E6RVdWCMo6PDbzpvkFJQa5/9z+2E8FISjXxReJ
TrNfPhkpI+My6p3m5T/DJ+7iEIlxtS3u9b8F0nwQuM2wndzGxRS4QoAdnVMyzqBkB+fwX7lzLu3V
vSkJwKs127Bm2pHIyiPP3Bww4OxslOjNoEpjVvVveCYcXBy1zNuJrniEaPVXHdm2RGIHKNk87DQa
7JtVBJjWPTA7ZdpqM2YsPQpVY9rI4gU9Vpm/ZcuDw4hjVU4vbUKb6EOo2JCAS4JSNZ2g0kSDuzKY
+oMnw4Lfafe0X9d4a0KisHoDWbUnhI/ANxEvdu+V9e8Q7dhQyGqnokB4EHu9Ck2O4kPiPrLyD3Jd
UI74JoBq7VDszK4HMGbTR7/QauNqZw183emG+PPFvcYkhkVusrFwJ3UXO/zrF7UK5NJvOe/N8LoQ
gXsFMd2im/bs5mwR8J2jKKW0Ynwu3tT+1dAeENjN7BykXpd+ajlnBIdheG7gbEOQ6/eZfY1wCXTc
mmP9UnUx5chGY2jNhGxldtZ27FRGTbjV2AWxv5lMpMX/Qe/1nKra4MYeC7ZQPaUjo9wyueGWlSz2
dI2oog4jHQoR1oDpS6CUVENn0/mA/oCE86yIl7qLLx2Rflr70Iw3kHMJs9E8Z/zBbKLF1WHQlSlB
iE5j28tfwCz5eHTUZpMZw6YgrWKoURdPdNlGhR9BK9fdH22Zk3oT3VztWRVW7n3UesQPjR9ECnDn
Sqo11NwYc7ZMtaOnWyAG+3Q1X2lgoG/1aVszyFxyDHgH7B/VessxMgdeRyXe3MzYRzKVqtzo2Wt3
75+J7VOIj+o2YoXF1q0dofCRbsQiQp6D6ii4jN36VGh3bUZqysJvAa7hwbMNTs8CGDty7YiVF0hy
clrDiaMvD/7NJD+EZrYZ+EWxi3NWspgiBZyY50PWfBmQ0q10U0bzFjS817r04U7uq4I8J7I4U/QL
bfmU9aFkbttdFPNmQIRA5lvnm+B38V38TtmO2d4vflRg5tzW1p6uMNC85ns84QeC+I1RDmlGkaEp
8dq7eENgHzA7WyYmnoGoOtoo+3qnksjyzuqaF676T/kkXiG/53izIBi4r1Sp6bewN7z0E8sqGsYb
okfMNvzg8T7ksWOa+8crzjbndSRz9EGvAkiF2SS2JXJhFqPWSp6bU3rvDvFD4sijjDtSSyEDq/at
1/mMGCODQG0w4/tmwgUM0QFFhfM+fmA/yfbKi8FAHK/PQ+ob8S2xJN6XfblfelTh40X1rY15x3vY
KyuuNDAW+Co9+1AczQOLFmwL287yVIJtLt0u+Ow9dJojsKlXeWTVhUgxp4LE2bDofNkbzBQC+ZEV
FCjIg3wvPtArJc8St48tV+MfKgKM/toGQA9dRrBiYJREa/WenRCZNb/s7bIvk83IrX3vvfS85JYh
WWNE465ISwu2qMQQ6HZsE47upf3t4Xte3K3p6aqPqrvB9btKH02z49og7qnh2v+pPIz2GISuzJpZ
l9a40ad1eUNXsy+5XN4542ae9TuJmmCcYnTonr2FAorAiyvp0Pj5CU5C8+R5cDzz1f7NzotBEhJc
h3BDf9L+xeZOnPN8O3wyCmhX9t34Ip3hhed+x4ke9Ziu8Dws6xz0e4eCucpWP/dehOJuJdHdwk/f
DJ9w7pEEe8HRLTbpSTnFb9NZdhuerGLbjuvgQcl/L0FXXNtLsJM3WJE0kvvm4sLcWFev5jnh/n+W
lwjN8zq6sx5MTtaBDDkMlvgWrz0Qhy/SPqAQ7VhVKX7FZn6l/8c2nOzBfbBBfHOPb1p77F9VAuzX
3QkzovJIzv//EL50OmtKj/lj3IfXDo/htj2Ev4yiWJ+b99SfGIGvm8M8ADxdN1g3GJUkN6rP9mER
LwROmpLnERtHkB0Qr40Sk4LXuayWd+EDH2f819/TS+qjz2VMAFms4jXsp7tRWLfWJPiPUU9IaWhB
BSwq9+LOs5dgDo/xMkTyy4ZnM1TmSUWRELiaZyTjozLPUXBvSmUXLX+4Ytto0R9GwU6n53CK5KTA
q3IlQnIDZCHKPbd71wFCTsVex8rdQ+NoKR3HngVqLyn0oeIORn1xdefdlekuKJFSJLSz0NGKXRpy
sa7qW0ULBSxrWX7a7rZk9IiOIzwM+Cmh7eIpdLSUjcCXHRPkwUMX72oVse0p4sEYtgNkOjRF2WdY
+NK6dKmDJ4EDkraqIXRk0704rqeb9xhxVpjtelq/GR+AuNJEJtk2ojuyuN42Uy53Sfle1Ix+y0Pd
HFSF5ugIDcpo9mG3VZsH9vtSX1vM5+CiKDxO5catFPzxAJj9JDpgGRgsJtkvqgmugUyKa59e3ZLI
kv4SVodRZVBxmGxMeiCw1/oDgTVV9yJd1dYAO2qA9fSO5jEb98UCT7tH6LoQMQIzD0baJWevOB44
xm0ZHJbgl0aiKPaQVgMcINJ1YgVAr8uMtsnZFSDOxUW9BlmRBl4+7zDU7wgYhdr5CTFCpDuKSBop
jHwMHnQKJEF45gmJs5ksrpZ5ycFmG++KSzNDVV5Z8kdqd0w9FcvWLCM042hSwAtvZOKA0IYpyVA/
0/ikGHgCsVcZ1R3TfgnOYRgeCQo6wigSexepviDe1Y3JOvAdELi7TjAO0gzUpUai/+vERFJEu4lc
QL95aHrJknHANgESuoI4JqN2L6oz+RnrDol1IFjrjJnBfiUiwHVZ+Zrhb63Z1ibQdNYz8G0jcAZa
ZfOLmtVPlLY6uaZN+9sNc/msFVD6UpHiX0rswFMERb0fBt6KeBDJrdAbwjIS8yHrKdr3HbHUjiPB
F9hNgFqWZe8Ul3/xNJmY2nsLGJQpQU5PVOaOJUkBq0wLo1eZFZ9E5ASeOpIAVhdTha0JRugSES52
IVEMr83IAjIqa+3fmHU1eb4dwXUaBWKnmv1OlxUSmAgLV5qoRMw5nfvWthOG+wKUiFZF7W3MCs67
TOkk88yWSAhN182Tkw1yWEUO6mqw4mLfVwUQ/LkIIcwLhDaGQ/sVjDwLVmuQUxup08w2nuO/02fl
Pcu0ZbpVQHJjCOhgvU678DOJ+4x8xaF5b+NapWecHHdnENC2dYbUvcaVlUFOSh1s4yaI+MZxv6Mm
5ZZxzFLdRxlJhqEdMcgrc40oWNdqqEXTPIndY9sVzMisQr/WdotgCcAxY1qmVdyjLkMmfYzucSDS
W2oQEmJrhlKsJbw7tl6N6RNVzgagk1iaR5J8hgge/Rhr+aua9UwOBgZyssND2y7oSD1pp30pQihO
1vQAlDxGXGo9gIosK966MXJoyDR6qSlhtEHcQXUMW0Plh+ry4lNPE/C3VtLgkzfMHrVgPr0UWonC
XwUZzKA6z38VySOJuGAM+QfUhbo0WkpTeYUpnGc0TulNDi2um6mEBK3HCTVJqQqq68mJX1s7pc0q
DeI9gHio1XdtKYsp0nT8Bqq8KFSqBK0UFA2pQX/C/+A8SdqMc7eqBhyOQbcHheLiVGcN9d7ISmHw
mALL090Os++MzzFLbfs85U30mCXxj+mY/AvU4XeqWJ5KszVeSYNiOl8X8cYouhcj7PXjHLidgp+y
rLINKTkD2vKY0yJP7IXiRyrqV26yXps10nrruAXMMCr8rpSHcaH6k65VzSEikOAEWZLTKo7BptL+
JBMDBL1It67rcpWaBsO/sGFPBddQvylWGdzzomTeV83V9BLyJG8btSUltMWJHMyAkdjXAhwcWC2C
ov7gu2Mjo4K03qcKkBOmx8aOzNJg07h5fAtLEZAImoJ/yidJvF7/rEw2KvADWbsWot2VyYzqC5TN
SOTZmxpBj00CCPE8/jWQlSWp0GrUSz810bWWwBycYhBM3BMiPXQ7Jx16YuogG2M+V8WULjHaxOaQ
6HhS4CJjChOLB30Yk2Ov8s2LyTaeQ6PlTy2Q5MVrNlM3DCkk81bloqcWaeoTNsT1aPfIljuFYDiV
g+JGILu8OGo6nIfY0Q4ZDHzMpZjwzKgZPCWoGvSYvG6G5Q6H0iYXrrHd/mjUSnchYq99cxujQLcS
6c5RiKFDdz/hKYSDhfKFWjXQCVljcmcBqgEhRfIb0DojKHWGgWbwOWlAk9RRYwDh0FNrTuKSOGYv
f4aMpCcqBXgKvNh3jYy/tT6AgyAjiZHaIEhWjCYDGSVBHPW+YS0PQDdOX0Qbja/Q4xrB5djxANUI
SMqioGDo4sWqU4b6vic3HNUe2dWO3hQvbVnIizqjnQnYDG9GNmgv3ACa13dg32H3ki7S9dq+1yN0
V+BozUNqR8NOJr15zsvR/BlNHfmmcPBVD7Pc5tk0PON64qkuwsBhbl33yPAMl7qzcOaX3pjrs91N
EGWnHI1UYiW0VZ3mu23jusg00IFYVZNdqrQAXD5J+A1luhjNhgzLqqbU6TkbRiZMuCnByQCNjP2s
Qqo3D/AdI9MkMqFUoYdFpvzKiokx6qh/hmMabBOCvLaTOqFiCXrsu2kYVZiEEc73hgkpo4cX0dYN
HD6pywNHJ4PEfIK2tKpameCKnmM4UEpPkSiAWAT6EiWYlAYaw1DcilApaVuibHipLIlybTA5OduU
qMchIcaMS4JCsGZk20+Bi8QuLCJY3yQ2gFosGddVqXI1yt5mZ08OupG0yBBQkEyjTP/qNiqSHZCt
wQ/tDOZHQY6bVRbhXVFtNL02yXGOGYy0Oi3sF64QCfpqLMwPmEYLlsZ2mQa1cTlu9T5MzqMdClQ1
KaveUZT2kSq3xOxcpFdqGLaXDWnCvW6xD7ETWGiyt1hEJoPOQod6qbtNmpo6EOSbxhNh0+6aVMU1
mEEGyHpiHtew3SEOOBO7yhUAJ7o8JQF704cxrTLUX9TRiYK0JqptJIKBXnmDgfW2qwF9IW0oABMw
jYnRWZ2CWiJdG6T0hqQvvaqGzEuIgMIpNSH300dWqCLhrZQpFqOhnPGeI2GJGLVlbnh2ITpvs8HA
GtDL5pT3HZbxoilPELB5NWfSeMk1H9SftAhe4G8lDyNwzF/C29tPoO/hXlXg9IcW9bekJPACDe1R
pXb8XcNlaSisEAd/SiACHj740iutAQi3SkirCld1oVcQW7vwUce5hfElHKqjVovwXQ/kfwM6qKU0
w5+YpvzpSrA+k9Hw1ZrWpHiOMdCp2yxQJlJ9Uhz7NmMyKZ9xF+U7GceRp5E2s4sdlwlxXEPm0tVe
PIhmEofaqL9dqxUn0kWlb/ZhfzLtCB9WJ1iWMBGxZfCIqtll7OIKEkhbw8XMNmZoC/pB0zfaWC9K
RyH4pIt26k9GGff/9IZ3dV1pKTE2I3qQP0RW8VaUznccWtWmGwbQaWpv0U1zvFyMaBaFH8BCwgmY
kEfZ9mx9VHBJcYijq6XBMDeovbjoqD1YEOp4FLuuzE7BbDQ7syzUW1HAnmO5F6WeLoihnCUE3tRN
WXhmI8kT66DWdC8OWXrqTejuGbE5JiFvGuJNaaX9vhktTDQlkvIizrrriAZpZZckRfJ4D3dgw/q9
0tvOc2QeH5x+YJQRD7QidTg/yrLMeDGyeMC8NUzIwhF2dkVLDqxIIvIx4mCrmpbY2tDGgf7pyikQ
wEjyOAj9xnLcW5yzEIN+VexGoNI7vvtlg5C035o9dsAxpOXPEYMS3bUGtji5cpxNmBX2VPDBT7b9
SxhV8W6mBXysfDT/M+PKuBDRlXmodtLvZmQilJqyP3NB657WALRy06TflEOdHcTQpN7cDO2bnU6I
jsOxXVtgUNE5jeKsOlpyyMwmOWolS1WnGxjbkEreUHyP8y6UOpRi7Jkf9oBPLyCebs3j0b/O2vBT
WYOxyZXcfGZ5nBxsw9IOVr20OSa/F5g456lYzAMr3UUqOtu6JFJbNFtZk7hU6YBmagU8hpGY1Waw
dJvsmWppBXTip9E1ruNC0cCIDcGV4wMRSoxGGbsraoiYFMYxTpSHOhoC7VqTfvQJMYOJ5irHUU/y
+wwRcE2KxatEFHNs1TDcGkYi/WRylKNKhOuumXRa6iq1zY9OhOEn0a7jW4pIzVNc13mG0UROuBSB
zysJl9Yo+ar6ERVuO2aTL8op+IPpqF3tellyi7wDJFQlBxdZ7G5yeocJe0m3z1jgLa8tsgN1Y2Dl
oHcmT3I1jlwrbPKnPOZCD8vefAoZ29d8tnjNQ3bj5HnS+WJpVK6iqBtimzIYgHPmIllFDaYqM82j
De0VHErDnkeVYcqisa6Vl9wCzI8UI3G2jWASiI5mOI6dPoG+tRb0pDGipcCvLKyqPYYVutTYioKD
rTTvUziV50FGI22/MzuwtsN+n6cg1MIQfKWqmcMOlrtOimVKGTUN+S9F2wFtJRF3uV/L7tYFxuD1
dQQqvatG906i2QSHIv/X57WyHZzZ/ZfkqfRU0KLHOhy0AzOTVztQ0hels0a/TwvaYI0b/R61InsO
cdIyKRVoqkoa1oopbvtXh22IYNdxmcQ3RfRZOzHsBRrhH84W4CNqkF8CurAPHp154/CVYnIwB5Rl
5mKbMbP+QAhleYpJDNi0NCmfRlo4x7GIWOVT2E+IekswRmLCp1r2y1rE1ZbRXkf1xN7Dtm+VVcVv
IS1Xx7O4s9ooxPmsBW9BjC9CMQOT7F29vM6aou/HLpMXsxSsq2K1BmKkQvQY5XwMZo15FqGdYDri
7MM11dli/6mOL2FbjJ+2S5tiG3PhDRXOt85cgCqToTFnM+XHbNsk4PRErYPCZhVXKqzHIg0ZZKAz
aasacwd4DWOSa2t+bRaEhmlq+CeDiKSwqAEDZNTtf3ztBs0W1KqqNlj/OV3K7KVKcLwLhtAVcRbr
0LVIT7VNiRAtrz7NRkn8WJ1NQrgl12Vpzb+Klk9vTcWKNDdKIOZWMd9zG24/Puu2txCoqoBkxrln
HWoXQLu0oJle00x3DmUn9BsX50UvrfE/N8mCswszl9n4pKLhpWwxpo7V/5ggDN9RG6Q7hltEikYa
Rnm04+kLz1iDQH7+G1PEXoB8MarOZIHoc4hJAvnsqYjE9GK7GStINQ9JvQHW0XeBcw76yPzMxiE/
xoMWnh211/y4KJFpxtkSTkBlYG3cieTWgYz6rdM59VE1Og6BFtWnUfAb1tZUf7ljFQNrXSTEVhDg
UDYA+XIiMzaYYIAw8VdcR//th06+Qbm2P0RriWvXSiA+i2Q7b/rqnSLL8pqqx8EnHEsQQmQWD8M1
o4tqINLqQgmpNA/r3VB34a5K1NkXhoWZBjZvWWyUvgTB5MZp8ekOTYn8KDd+OM8ZuFSlvq8SvCFV
irkCuARj5VbjwkX/i/nbxLMbzua/nEZwPaUkBcbjYO/rKcCll9e/iSzcTTdW4AhlOzwVk3DSJKbG
5/iFltYAEApKl6dazGw+bcRJTcviWS8n6msnPYKrFn+2GloPRejdMXDrGoMLVAzyvki55FuGhWMz
WVM1xTilQmYYXtMRQsdCCQXq3bL0MohgK1vxGyeWcWQE4ezJdcDY6gqSM5prL8LXzOr/jKj+p84a
jwY5bWWdDND00M3MBapQwdLUTqSXteq6cLrdWHM/OilRkmCuV2ov8YwZOyr1dQrzajSSj2x2WNir
pMVBoSRMFYkHZ9POVec30h4oJOrxZNcTiJyyu+dK91MIlC6FvXMkzsI5NO5F2kGdG6gtKKOqbT/E
BGANTbK1WdJozNXMJrjYRMo3SfJmEQqwNlp0Q1MeXNso/w10RK08iJ01v+qE3dgah5niQqRRDyms
Yr7C8aSE0wm0ApQ60ydcbBtg4LBqBJ+WQiXo7l2btPUYL6au7zSn2uNbeAtktG8Fw7FS++hsfKez
2CuXEamiVCJ/QPVCsUPcA2IJ3fUiRTsnc8fVM5x6B6lnw8phSolnT5BLTVZLE8SKK4SIGPS3oMxe
qgzL4sTqjRWbyTK55B01OuPetqafq9VRSXELOjWjdQHZE9mE4/FKYxkCeULO0MUeOd6NUD+q5fxI
TAtNYbwObOuJOtGjqVmLuX0tlhbNZWvlYCcJp12H6NfEwMbEZsccoftxQncNC3jP6IsKdtGFBMO1
xTVgpO01C7sDTeCrZtR/tiVvCcICNcVCPqYv+iwl7tIAe6iJFVd8D2GDuyDGY9QCRdXU67ws0MSf
ES5ovGrfpT1Yo1vcGh5ZjXiWGa/udJBVMuw8BRVTCb8YWa/O7LuHQWr09sEeSUQyH+TzhOoNjGSD
ZUOx27OKIk/Y894x2GmS1dG/Ma6AqWHyBojNiGZi/tSsj0Z92jlRREgUD1BqlOzUultIFzAz/Y70
9X72bfqK3tliHmHJRfYldhGNSUM2/o31vxqmmnNP8wfASEUcXYIbCDYOJbRR0/2uUROZ6JjayvgK
WRaruYCEMq/SFmgkgZpqMnuCHNlM/Y5cwjK/9JgJtH2fM8hiG1X1W7klv2hlpz8U0KjErqX2prMe
iJlAp1ssVbr6UhDkQe1K+l35W4A1jX6r8seeuSDGa1xisFB4bUsN0QZ84Geis7nqS7bGsT+r2ZcO
WZQiftvVAbJv04uR3Um8vYy9qUkIZVtbA5MBwcJqzP5TonbLplSV8CxRjzOmOQirO2kBEkHWxsVX
SGp6BLOMrerwUgBGofrRPjjoVxHhvOVYUjyzBgBUN1pkC1VPXRvONZ75UaIqHBhEzo5no+pm4BXr
SM2GxdFWdX6UUQMvGw40rqa8hCPYtyfwbw8bzkYDwdgHqDKW+yxdqNQ/LrqNQGElbZrXOPx1BrxF
KB/c64K2WKIA2mHhxsPCp9qS+Y8x64ccDIhke+sWgadnieGpXcUGXOwoSVBES59TKeMgYoDZ1Pnf
XJmXKQL3g5/oLPk6LbvbR5CHbXf4iWAtBLG+CRSWm8jsnC5ivRoRK8o77ARYDsjyChliJFxDjKtp
nzuuuQBEnEm6gwgYGyCQwRQ7Trh4dOuQiXzv6MNFUMIPs7HJVBTgTkeNn02fBnas0XWZVOtnYg2/
Zk0/i8g9ChVHbDP3+04MuzZkaDDxt3X5nQmNnyGxvuiMb/OC+OMmRaDEtLtDsL+mQDe2bmmbR0k2
PNwk952Md3RrVgtyh/IZM7j5FTagiZLUpCGZOSi1SsEOykYDTOxcYrZMg/lIbvEyK6bbDtdBi1PW
zcFaR/ZZd1yuSlt/M7VFHWr3CKq4H3vLcFbKFNQIzayj3TYsr636MqTECMreXfU9NVdmZn7rOmyZ
qxoxJWEGS/QQx94IRC1KQYC41Qy91/6Z1Nh3aVhyAwN0aN2VUXrlNLCFYm4UjcbiFXpUWAndgeM1
dCwGs6GA2Un3FPRuuJd5BSG9vQcFzLe6/ewHULhjMr3njnE2yvYQkCpI8wl/3wjahtvD2nIy/RZa
fBXSvbVT+NKJ5thbBE0xE/EbQMFRyw5ONYybHiv7WCTbkGadisG3lOrCrOFkOEiqIpKaSd90igpp
Z4kBswzkM4CpOkD6UY34KzWzN9kb7zHBGqsxbz1bLX2jxa4UjL5tRidS2zbM1jY2ySOqmX8NlBc8
p8XNBFI4YTgoE/xEdp76pBrvnR7QLXXUerm7KqffJMZ07nvU5RiEWp4d7hOB4DRxQQJyKYk+2Bnc
uykbz3hRs+gOmiTyKBmbkJ+cvo0Sd3NRvoZVgWlEtffsAHyXx2ql9PPTnQs+LeOt0JmLB4R+q9LI
mcRazBCDjT6SkULbyxttZOU/tDoIrA25Y/eyI0nzbe7KA435fS5dCHyIkk1G2jauzBiUsK1br6Nq
nxILZ4hGZGQpLiQQe0Yf7/sYClZdnBoLIUEZelkGUI4Kg/5qb2f5vkmI2MnhzTTzkvC7EAOagEVX
/QgF49gJNU01Mzwu9e8+cs5UfjsGZz/MpNepof9SQfl2Mz2CVPpCsOJkArRt0vRpcHxZRrURgXao
Q3QJAYuYBnw7dX0BYNeoF+Bu1/65Inm1wPCNgYrse76XOn/Q5ZonSpOk9WI7EOt0SEzQm4IpIrda
eSWaC43omNzdvPiNJrIBlb5+1dCw0QiFm34yFipn4Xdp+KlYOF1iVRx0C5Ef4d0jEVmrxqXUTtUt
FeGWWuWoKMM+lSQG5zwpCTlvdPw/ukKAEjl3e2IEqXk00tqT6k54DgWRil4AhjZrtb3myGc6YKzC
h8ZdlhWbQmb/0ni+0KE+Mqd7KZsA/7UCpWzACeFE6J1DBhRpSSIaoXF+mGirsrmJCcOrHGAHGeZ9
pqAvrQJaAweZoX9a2vTfnOe3NEHhSyqGX8T5CHayfur9slWajAMJuge3qR9WHJjnsob8YbL9W4cW
E5G6Y4gqg7D0Bk4SPpBpm6h8RwbDJIx9DBKaLqaPrI+6GM9tZG4KA1mJM+l+NUVUJa77R4JXSugV
hz8LMqQdODKaiCS/Wrtardpvh9m6JGFMZ8v+fFxaX0v9EgJOlJAwmKXF9UYO5bCShgPbsThqTsr+
rxzuY8bAXI2UQ1cV6D00oEYSYakLVbuJ2fvWmAZiE7p9kCmemDmQq0Lf6tB/yCk6RwwoOH0a+UIv
oz2HuePKbPh184RFqgM3BZ5RIqOeyVd5TXv7LXZUD0sqS4d++GHCdx01gUdMKuGG1oe7Oyrbda7G
H9h611oEuYr480mKreWUT5vXz5b6jgzWzxhpl6kOLy7en3VojOmuZAQE9nRoz7bAfx9jmLZa/rXY
YfCCSYMdvcurOo9HV0U+albL1zlZ50FZrM0D1q0QlMMQjx91rCqbzI5uYwqoKgnPtB+/ZhZ9auaU
rPsCPXBFpZ+YBNLwX3oj/s30/L+xqQUj4P63dZubYeFDIBSOz8t0yXgoKWgXOLc+XPvA9JUJFzh5
lGCXUNFSXMM8mOtXJgfnqRmUVeYwAloQoPk04I6Z57tlqAj925+utFufmZbGX+ivaYrmI5kMtuuT
HwyA1kwmXYFEn1h2l3HkFje16CuHtqgoaDbM6swDe5WJ9l4kFeRsXbloctbodOYzOYv5U2kRq5HY
sGdftAHftiuQZda1i+DEno+9jimzscQMAK/3klE9tLp21LAkqoCCabrfDAVoVcARrtfowaPC7XEA
Z89MkU8+MNSoKDlrMZ8UJfUDfKSNjWOSUmayEk9VMKdm9fTHRGprWPPOjFyNW3oZxY4x0x7FxCZk
JndK30OF5SWd7X+klF6bwtz3IfgnO6QSSp3FzD3hGChcoAn0zmBFAJEkYadvlJH1Yq3FP6VGS6xo
qnsVM6MJ9qG4DZKfoC8BuTXmK/HpRwc+3bqmwknGwXOIPWCGDFt1WrDlevNuOcg6Z7N/5ETM1M3C
968svBgGRgbGqWvHxu/eu85ujtT+zFvvbKSLGi1uwm1c49CoIayCVEy1IdpaNoLjZm7qY5E3e5Nt
YdUFAHAS5ZjpYDMtkf2lgX1TmN56rRl8xYh7SHa+BXP7UJajqJjaDzKQ9y4iDp64KwsGjgIRvWPY
BNahiuhOpMQvxjZ4S9jamx5xfNaSNZrAFCEvsZiJ1MnEfQzFIaiHT7PNn/XiZW/pXfOyObL8v80Q
VaG3jSc1NQ4RpapVsu3WS6w/6iVI0ifbmGPTMt+pmVvAHQwj0H5NUG8iBMxJgX+znq4cZosPX4Nk
bKZ3yQG+sjGcaVKeVLFYCStEPqX+qIX7KkYSzAgK0FHmzS2iylIpsTa0iEoLXzTtsa7Uj3iwftMm
2isBzMgp/kgziD+uwgGd6b8qtqkSm2XrWheFZFVWwn47DIcgHX2ns79xjm/rQvku7aa42q2ToNBp
5WejgWnWoLmuYmdZKcOaGom5SLpt1mrwFInWjHXU1NA9hM1IvcrNHdMn9I1th4sRK1vYi6fd1/8U
YU5E4PGz2xVAdlpS1lTI4iAFmGvFMoA9Mn7vXDTE7mxuG3bZTlq9lcJ6UPpAkWmH/3F0HsuRKlsU
/SIiEkjcVOV9yZsJIXWr8ZBAYr/+Lu7kxRvodreqIPOYvddukWaN8IByNHUkFTzY5BPKoDz5RXdi
W2Q+xMSVQgh4qhr36rvzLW8QLw5F9KdAVdiMAkIcGE5cV4qyAOkDbQ+OIDaupwDTrFlErw7qQOHj
OEytD19Sw+fxYqoxmVwF6LMH5l+pY6zrlFgi8gQS12aT1DylHXx7Iv0KzQmeYpHEn2x+R7gz8zRC
8+qv7I7smca/Vk7xTVzSV2V6O0aNf+TggWz0v8rUvE5zt5kpYhKFHsuPr74DuLRRj7ZRv9rRW+Zb
QEyxLfnmT9JBdp+43brqWZMH54nJI2pr3ItWH0UwnBQ6vgpgYUh0tSHtQ1XUj26++MawY0ps1/PI
FKGvnxJjegwQ+DTEGaAm2ZDAskpBy0zokvqgXVv0cg0PTmwnW9rSHdM2XtT4agn1qXPnTPTobsaz
GSlJuJxxatrpnfHqhzfiFMvoaWkEUWMYxIsN8cWuJIaVHPpM4l0FoYgh0TQtnb+KmtU8Ykk06se0
GW1EosYha7LvKQn/tDYr4CQBOeEGD2mn32aw2UVZ7fueItjsaYlLhTGoHk6GbV7o+3CE9MEjDuZh
NWDKLRrFuteRhAWK52zJv6iiczdal3wQR5mgyRVwyeLoMFCls9Z4CXv85SXCkFWCgaFv27vJmVFY
8euE82kUlCXBsml3Beeli/VEmB5xIA0uHBMQULuY6BTbrANrog0KIX4/nu7RnOotwc3JLoClX+YZ
jGuMPrbK3lJmOMKhIhx5UJAZ4XMcciJNtRfzMaTxE2uZ9JBru93Z2r8IBwZW7eb1R8q/3sYGNZBU
dnI7KH6TwFCh5ugwp/wz4xq1vYMpRvWcSNlYShTdNP6B6fxyQyTHXILtLxNS3m196BSiYMI5c4YU
xvKZG8/0eyRLRKI/ak8+NJY6z3aNJRPlEexeJyJ7Iqg2jRT0NDFzn/8lRVKWz57Gj52b6uSZ1JE6
zb4N4nHk2OMC82D7eDY43Ja+wSEpO+OearryuW/p1+QTyjxGYB3yqm7ClMV08CCT9NNGG5EkGYAN
rBchZBmMsDTkinJqbqfLZDQ7An1QQXClBNxr46C/um54JftkH9PPZf1wcBlIDJMdPidevs/n6Xes
B9yHPnOWVAeMfSokoFoja1909WJ6HX2rYaTsvpt+DDajj86ocq5OOdrX2mNbn2JZZjluglCaAJ7M
kYEQOH1NG+SYRW0d8xoDk2/i45y8r65yrrbX75OpOueYUnw/O3PpwrdPQbEkMFyieP4bp0GxIuDL
uQ4jCD3egSPZ8skmL3HvlYGxj0aog9rJz5YAqmOV+XVGSgXWYRcJ9rwMFR8qydCLiV/r5l9Sk8Dc
+uZxzJ0n7vmbmzDELFEJbI0mMI6pnxMxHMBY1GbxxrJPHWLp3klFstjB43iXSl9SInsIo9x12fwZ
o//hIMbcYDVWuw5szGL5GIxbxzBWgXDBNukG4L37pJppvQTcSzuAZ9OaG7vG366Yn8ajcy20fA/M
7jXAtBuxOtgmyCpblI1kap8o9igKe0qtppH72EM27XUxvG0TBTukVczlE94C2uimIeG2K+gLKzLC
lDj5QVl/IX1Zmw6OK7KdV5ZW+Z11ibuD43EIMQ97OICmoH7kxviiXvsczYgaIHgu+Wnf8IpDHfg9
XhLW0SbRmJztrEQd/sdm0Y3jKCHryY4e8ypC6mgofxurXOFFRsPW+0yM3VFUK/YF1GnTU5vp4VQn
br1trOY9s/F1ZUaMEwfJO8nTvzU9BrggMoWqLCdStyTfaaBxDmtF7GpC8BXbTDbzCJMBJWM2yrfo
ajeiRQ3QAXH2vOe6pubM+srZx23w1rg41OIAzQjMhIM9iU3dp79Zy46ljQbAwcWjzNkiUPpgk8DP
qqznFHkYPUK9VjUMGWn3HIYKx7A78QIXbconjWz0MRpC/mhCJ2evefQzYnDS7DDb/asvMIPVufXd
aLQUWblFcIjHVhqvXua9V2DduoK8DL/Sr5ajDnBGprVshqOl2iVVvciBn+hy7drq4gXdverY1owu
DvUsoxRvGudlzIYX34lIbcrdGK6oefZdZlmeJeBCeq5aF7P/Vcyce1PF4d23/nMi3OfSSHcG24Yk
YtZBe0rvNkz70vPRaA+odccu/OBA28TM2fFikEnc8JsiWtGPuTBv8dBfXWZfREnZ564TmpClYjzR
AgUAa1qPRN3yu/StQ2MxtpdcCvw29rUMMKGXBEcEjb3hb20OLKKtC4qnbycYPyLLgnwdzjtC372N
x454bcZUynN/dvH8kIstGCKpAR0ox9BhNnqDslNBlufdN+cm2M7u/G9OPqopuOdgYhJ3ZKEyM8H3
iYZF68JQxHHEfkg5PuKxOzqMDZqaJWeJ2boq/A81Y4pOo/TTpAQVceJzxfcvdIl7JwepPbWg5gJn
3mSL5yuOh+hWOG228wwBwG2G5ljEvg0OQ55mmM4+RHRKBHGj7NrNHLfgyskqZArDhg2FNQVJuoMW
wVlH8keVuZugdAFJVEWxqiTS2rTAucKUklI9QjIbm++5IV/Mtntt/h+0m9HbOCUnP5SvrZkGO5E0
hzSDPRme5wqWJ6ODKEinNa11+88Hty5L9dznGBIDaTNFa6+17cMeQlX+kAccrIFn/Hpej12YRJ+w
UYyz2em3KcK0CPniJUpcaoaQKc9YmiFIbqlZl1kucmX+g6Bj/WlL61fzRTxYYfilKjB+ATbCxL12
XQauG9Nh46TvRmVqpBJg2IqFnkiw3y5z528ibV/S0ePh4MKKA771sfr0SswsTow3uVnu00F6HKlE
C8QxMy3JgsCZo2O8pIiHBUI7bHRT/+zU0T5uyn0bxF9Ks5RhzXsf4hGJvjmwMDQkxGzrrPzovWAX
tysM1O11VjFy9OrX3i998hcSc6OnYV8vJ52HrLQcIBoirlspJ0DZa22FZ0CsQogeyXZnxd5inOgs
0uFipgJlM+8nvtg0y8DKTLDt2va518MlwZjiVMWzXRp8z8Wrbqdb6XlE/pUYF5OUHT0M84ecTG5Y
heZRy4moeJhQIfyV0flIc+dWLvQfHxtGA/Ovqvs7Z/pJSegfNpFQkT+g7MWL5032Pqv86HEyJVBg
+ZKRrch3DR3RmY8+OT4ZvVXkY3U04/LUd4W3rZt8O5v8SeI+kQRpFD+GMYH/ZgdtodFeVzmkGWkF
xGL441OGiLGbqs1kt0SGhUBSsx55YNOFyYrU8T+pX78hI/vhU0eTle2zFFgBiOssiF7TztMsYxDW
KSYYYfHeEiKiB8L9lPc6sTLC0yPlfukVumzcpU16MMY25zCyr10mHq2KX7HsLIoMjj8GsEiEmS1m
KGRBLLiTytYWSJinkvnZutfuk9n+D/Emt3CCzVApKKcUD5QHe4cc4jKieGKMdPfNiS6RRs4382MM
9Nt1Znxw1i5EPBNHzjtDjw/0cxlILmNN6jG5NoFdrhB4IyAbsMjjLXNACCHE2rqSrsyX6Toc+eG5
jX/mogEUypYqAnHRDsOmtcXKC9jGNPAaTK/ZBmr4LfO/LeAFaXlb1TeH2gBlqqO7Zjgv/Wbtd7zB
M6pR6d3ZQWFBFZJCjcdVoxYirUKcOtZHyaQPoY0rb0j6Dy/Lr92ESrGk7mC+Ee3qaP5XR/1WIkfv
rYiIR2JE0zr67s0Yx3dd5pvUIMOh7hmZqI4xZJ0rzjMWlR6iY65ZGIp/y4Z3ti5xbMsWymRjQtDv
8fZWXbspfY/4MDygHdSMsA8uVd18GeYyhorNo+VRYWbNRVoM4GwBv9iXzLjM2oRG47THMQmvs2W8
SsXrPPnrcmRyW4Ai8EZSm0eW695X3Z+SiCTYLi8UPkcJvONoQxwYykedTGvUUM2AQ7q70INjAaO6
Bcva99/mNKq/Kq78P6h1JMmgg7Ed0PYxZWm63zyJ0yfkrjS2UZhF5L45FcxZ/CUA2nK/f86R2Wyy
ITTe2rKafnI/xdwrCqM9F6EhvlI0AydnnMfDyKl2tfpEv47WCNx4buuVoQp4Ir1tYf40BZ4rWfUk
N2uz2phJCB3awQoeiDA8QEnizogx5VYO+yE/B5zRJ313n7HgbNIGjXkXlP+EI7MNy8wJa6+O/5SV
g7+sQmHYdgV0Zm0SzxJ3720B/NYYN4mPkySNCbAsScVeSSMACdc3GKimqrr3LbVC1DXopqC9WQZ8
k4FRM8P/aAzekzH90MjnzqnfYMY2JppTfDJsNeFnsOtL9nwgLotnPu0WlTj3WIwcuWuj6dTNs4B9
kZJmW+FTypco5zKBGlIV1E2WAwkvIgCbM0bBNEyVRv9RM1Lz+Q8fioAgQLdxbB7CoSZYkTiernOY
ZLLUp3EzF+lAnCcbPp9fx/HnuxhMOz679vJnd0ZARw31z8sC2PqVEUH9FEaSTSs9zNM1klyliKlh
+lAI+XD1GCG46UK6FAb9IgI48m91J5AsiE+DU7oIqRMng3FtvaxQtEdl0jAFUR0DcdPftuRe77KS
kb9MZ/GpRuoIZh7VdSrMp6S19SbT3i0Z1JeFLD7v7UOgvWsPqrPvYkTblfcH5w7uHsnUS83xAQHl
S1gQqxBhkBjt4V4VfbWlO4H10ZBkl2DF7vwCh7v8dJAMTEKZrJ+LO13En8lnlwJKkBApRaq1k0XX
xBkPYQJ3s7Oe8zl8nmX6FaQdRbDex1H+nPiI9wg4z7am7vdNH3NBlxtumWQnUJjGwtrSH50V/rjG
V2+lD0fE8y9WRuxKz7ZxGqrbjMATXe1HYVt3YZa/LgIojEb1o9Q1fVbNee8/1zOj99S03sJMIq2y
rk0JaiizKBKGhP1A2z2yi5vfq6A92ImPRscKX1u0bgRUwaEG3JEELaD4yZ42JQXaOpTBo2EY4c5T
3vNgslOlr3vLonHTt9b70BMEk7TPJWXUQ2fjeRY5J34akR+XIJk9O8yQuJjY488JvpxE+Ra6hF49
ZCEqkqF84h55CFnXmKQ7N06F+MRitWstb1gVpgxhMeqUPSXo4Gw8sr4aVfBFy7ORdQE1rrFCAfs3
8sUPR4m/bHOtbUzEadxBrrX6R8NuQOiIhM2YKbrnzOkgQsXpqwF2ZEToLtj/0aemmFA99HaYCNb5
zJNpJib6WzKXiq4b37LMY/LeStDypnX0osrb8Znss6D/R2pxfa49/TQQ58jYsV2j8YKk0Gxhcu6V
JJ4A89k6hS0pS4PZUAoCzOCRChLNVKU/JJa/zpX8FEN8RY9KuVG6B53l/RXl6QrnYMDSmOjMpYMr
BVq7KOAvzHu5bpdAsij1rnjtEJcbZbwTVfo7RZwEsR7AdXV4XrUdrfwZbkaOA8GbKIkq9GCDK75k
1/zrJLU2J15z6s3w3+TIux8xAcEHiRFzXoz3dmGvHaHg8oK2mHv5kbj8qXZ5cfwef3xUPSR6XBuB
CfbDMj8CEyWJa6FlJpul8PjriG3VJod/Hr12jqZJGQ5xjkEqiC/hoigFvLoJc3DedeY+6jTZ2mO1
YRr/OagRglCNH3pwa9qKVg1Hiv9Nj5B8zrE4CInLrmJGZgjD3ddRKZjFaPFshgYqpqrsblbLW5+L
xQ5htteUg6tmNzAU8yrmMSUz5YEqaiMaa2WRLeNU+tlxAF/4xB9JnoKOOQpLmJUpsnODxEqZ0Y+T
TucyVGzOzG2a2DBAP31oG9re12H3W/l1urLZHFQMbbm57zm2U94vUIHBT4awRYu7NcNIJ0trLtOL
RHXqy6+KkiqNAE4FPqAVZwm3BL0CDpwVJTG4HxNGQETgh1LikofwN/n1DU3YhrJoozWMhNB9SF1z
q71/2iDu0PrTKPki0RCl7jc7mOXQjVxIAPJYKncLC/FaDZiPYYwYHlpja4RjiiiGLWAXkt9BLBrG
CG4DWNwjLHngU1MJ6toZz7oAgiXBOfAUqYrjoCOEytbnqInZ6NfrJGZKi60zhi3AUCwgztMOzHON
iCkcvj0y+qg4HiwK4dgFMsuPVX347U0ltyhOdQers0bRFyCQtepm3ch+MymTXAH5MxiU+wF3qLA3
fdXcW9AEPK3bAi9HVuuHPi1WjtUAAH7id2YXvK4wmiP6aru/FnAtTI+LjHxbQ8vC4vPg+WIbl2tU
7tChwFPSJaB6R38kjm5GLFLvHlp3l/gv7MLYh01br3QY4IybHO63fvUcNhjqtXbQ+luISeY1ZjaK
5Yso1Ws8rZKGx9QiqgiEDKv1gJGAdSxi7AfRDTHv4nHlMoBpAquZcq0EG4KSWc0v9fClCO+SuNan
GZU6fx3q3K2dG+SbGu+hU71HUIuihTvDqRW17grs4TakDmDduSN6G5099kywFTo3t37wiU1uvyRy
u5Xx7aozxGGDy2NiBxZJ9ypRhGXQQWbcnbm0oPpCMWTxUCEIJf8JUpuzsguNRIEEpfpVkjjITqki
Szaa+UTn7FpqAX3T/eZ23hXe1ZkOk38yocrZKFvdDtoWjDhWT5iaAzKD0+FaF9khbWZ2Ggxh4oO2
v8wZaMpcHNK5O7WTYHSCruojZPHikL3kHY2O0fs6QLeRTS85byeMEBcLg6WOGgqo/9LMVx+6h0dc
dw63FTmKW1/rRqxqdqFy+AzSN1V2XD+rVL2aGD08dsqkVnq7GcRGJn4mGFE8fgucCMhARCpQUONg
eOKUEf2yuSSGrG927WJlJdfLfDNlCQH6FIHFlNVjBZUJtYMu/+Yk9vGF5cszHIIsgzf9rzefYipO
G/QZLNYVe8imewlj2hzAWI2xiHuBnXP6dTVMyV+EXA/otR7mYmCJvSAqyp0P1bwBvWXBL8Kuh3M/
WpWjSY3X3VxPPAbKuYx9d+rH7hQnvzPNQ5vO6zGBiMVlhNONJNzoniDcM/A34Cbe9fnT6JJUmLLM
d65RxFNEY4eGgWcciR2RpZnfMXLFzQwAzhGPCTxhXuVc/qbgFSZ5lhCZhdVsFDqKgLbPmrydGiKI
Z9NT0AWH1uByb58ilZCmBWM1YeUJTrgg/tnIja9yDPaqeKZevzQakA6zag2fIu7Zo77l6V8VmSj5
HUlscEpxZgdvkw/EC0nQTrvcVCCfkZ7qAyuq4xwNH4MqfotWbnBCA5GNLl4IDHN8mRKiyjA9GWjY
kJJc5uF/OmISKibxkGAYRUYTYDD3l2LkYVS/VWI+2C1zKHNYTXH807T21oiz32ioztIGGM1HQhv0
gN7uIlxQ7chd5nG4jynTD6deoadnAPLb28O5Tt6b9teY5SlDKTGi20U2Qqyp2I/o6oo4Ok22v3Eb
9o7J39pAjzbgnbWLa+QTBJNQqATtj6/j0wA0t2cUY3fp3zmdtpJwZL/4MrWGOJatXX0I8n5vQI5w
xCJmhgxlmW8BrD/df1HCnOY42NuUGHGqSCcLNxYGZH4t/hViUWy6FL2xjQ32URnpxkqfJpBiHtPv
ZsCO0/0qFttW6W6V83d0fnKuf8kJ4cx3Rp1PUI9V9JTHYjdWFyoSLg721P5rh2A77z/K4opZbLSJ
E12Xelszd+bhv1r2xc3RW0Cs7Y1HA2CN1PPDnC0Q1/HEUByeRfUw+//m5lVUtyz/bmK8jqTR2ck6
HsHfPhbsGwgJaihbc4j9LkOpivlkEJ99qNUJlEH4G+plhunkB2xxkSHb7gZr2SqrLyYE7yIhrFwh
MQ5JzDV3nWD95AfgvSDsRsiNQUTA3UXE569G/BwPsmHAF3YpvG74kjRWaN/3tZ+zvq/ZVdgHh+Jz
prpe4UWANw/uIqbSDgYogWx/qLz96K8PoLvTj4Lmn0bhAf2KR4nufKfRd5F8lzkj3UQ9OMypyxQ4
y64KziFs4tZZkl2hekw9NdaIVqh1bjV+XHQlisVOwFedYTsDlxcBcSETVjdfOgR2IrKdzIJHs2Fd
GKfNn5hkk8nNbouNm3eodqY15i9ccSwkKMMreBEPSif71EdJxia9wVM9QwaoINnEc/Bk21sv/WFP
B72zuCsltqAQNj5zDBn0x4UxLcxPc/wXEwZj479GmuuPhwiUS20fMcGuZ3SdeEc4injlewjOJKEx
Q9u2BRLl3lyFotsOaCAk6AQDN4BiyGeG71EE31oGxDXipqJ3w5ZishWlWk3fO5ftR9EAQuubPamV
TNfskKAxN2GvpPhphdxFuxYL/WJ+9oKJBjL9lD0Zu2hHrJEG0/KLVUy6KN/WJh5/pQj/NmiPaj4B
R/whAxGu1Ethv+Yd6m/ACUZ8zVz7oQj7w1jcVH2ak7eAgywGS1P6EOUyGKlUXtjf2358YE5YTnQl
L70Fq9oC1Ma3TFeyGhkkeSkjOpilQeNeQPEUGsgdTAD8qZrs+WaxNZr6q2+gDgQ20SgC3x3puFl4
GXR7a4vPBvHMrNqzSZr0GD2rKn0tjGGLTBzs3s7npsOuu03rDJ8SMQ3SQCzKbC3ZYxdin2tvMyf+
azAC6yVKEBHsDIcto19sOEtSwInWt7KSCqZVHz+3cBXsqHgu3eKicfJ5DL9ckT773b21yD0uwVHi
P0IPeAnR/2AbOyvx0fmQkyPrUXXNJRUvo/3Xpghv6/dG4Kb17236gZGN8egmVyepk3tHuLGTGjtT
OjtHY4qkhUgIJMyWNCPHOPcRgYB8FxNpwUYqP8yKtyZt/4RtsmWyRxZAHrwOqINp8HegTADsU0dG
zEoItLBxaZdXNT/PiIz6sboZBLC1tbkp/L58CBmT9X28NpN71L2X4T/EeNo6lYJktZQYTSxmvddu
KfvXPdiHWdxs+cwAkdd+OCSV3ghU8r1r7IHTb2Vh7qQ3rXuWHGgdKlJJzhqFeuOH71NqbMUsDg5T
zKr+nepvFDibDLNZa03HJhNsLT509OwV56XcjRDVzQMRvIQYot80eMHhZUqJXl4npyKiPWtgvTa8
dDONigyo+5D8QSZ5kFAZVPQHAfyazRI+yxQxK5P34WnskYoxhivssyaJSjp/p/kPFP2D7El2Qtqh
47eWVJIc8aTHKsPFSJDM7AXbljseeEIrGvoH9P9ewz+ZTKDu4kEgKpcAHT/ZZV53S104sWNeHezo
eYaG1vDdTTUVnHhVIKoK8a0J9cPp4j3OzAFthpZb02f5/Vtk4Ef1m/AAN01flrj148XvogNDR34C
8G55SwrvMrSPIOsp0B4a+Nld/jTXvJs29Eso3h76URTI2chEccB5dDBZlXAUeBi/vG+SNGcrO8QG
hpwMw4c3YhqWD6VZv5hVgsdMbzF1rRrkF664kpGMo7bx75G4ZNg8SUZqP3jVQ4dvZmN4by7vmxhZ
/RAbZpz99KtqPls6LEvBuuLqq7tt1/4IIGqUQgOj8Jg7imIrvFIKqP6dzkYzikAJCVNgQgp8QvMm
WHOif4WQzf9nZBOwucDJVYOc99FUBCHeNFyDtafAa+utgeSUQeBRu0QTYbAc2yfGeKsY6KXHFLg3
SDMq3H2J0QEvOTZCmpswuwsIFqa4t9Gi1o5RIsXbzKXbABXvtD/0rE18r9UdD+WmJtFbQLMS24rX
SfEHu+VL5NwQpMHpbaFKcZlHw/IUnBwfrQJcJX5eGmciJBzrJBV84klue55fFLUp71t6tUeYMFa2
LY3NzNgdkthQogw9he2zzo59tcF74ZRnF1UzIiWQyk90I2s97UZR7Oz2kU2BLL5NPpsYVfvAXysR
eEmTDG5UrBPLF8KIVy0lrjG85dU1a6iPdL9GNn9IiyXmlR2C9R3OtCByZkP6PupyG9THGbrwzHAl
Lsn38/DXDCT1BvyCfHh5iY6cS97J0fUr0sBOhL6wwtsHPBJlHnAeVqsOEWyMkpFEAdPrf/P4JES1
7VkuT6jr8wyqAO4DkG2mTwhINrL8T23SBKJz7Typ6qDJ2GkS+L2lfNRFgZWMtCZK7ByIfSgPAoXL
6BRwjaa7aXT4azUy0PESTetssRsIPDjfegwOWJC3Fhc2qZWJEaydkC80jAAOz+CxuhegQhsjQe8s
fS52b7hSTz/YDhc8uVVi30YO6+qXqf5AacVe8qGGnCqccR3bOLKBH+TgyIWNsQc3kiDOB4MC93Sz
Gsb5yyO6dipIa2ILEqbBLXEuWfj6PwBIw0KfawKM5cZS7/aMHoHaN/ROBZN5K+KzHbtrSo9eSmg4
t1LdALVYBN2Qaoma8OgSQxDgT01x9bBA3SEdXDN05BE8OyD3QQs4vXuhKICcm18Y8JOwlN0s50lG
wMlmYHmjDAGjBtuy7Ii/sBB4jdsmqn+i2eADOqJ/EEB1mrEguAplGBYEKOzpwEvmXFzXiddYKgJG
8dHZDXKG7nndXscyWVJRhuba5AYZWFn+CwHoMwnTflMssdFxgfLOQA25Ai6ALGJgvIZwBU+tzTEb
ywU7L1507dzHAQySCklECeAFtix2vDZGO4eMRONtNbXYIZRddv3+SYzhJy5uMiPZqOjc3nV2cnRk
dEhRNwQdWaIwaYAvBsTdibi4IdrjhUuOndftZDBQTkqYjfasb+M88SY1OE+DZoLy7yK/7JP5lDo5
Vo6iJhXQUuWmK4wvBjv7ymHCOy1SgMklPyzyKDSJGhcuW38tbCxmqsDUBcqFaZoVHoqlpzSsk2U6
x9iavo2JyZdHiHZny28PbyvyOEouhmgFFzaGkBG7Sa6ArFpHq+LEKrJ1LL97CM1mH65tpMwVvS2+
IMJFlX1nUXmzquBjHCN2NshuclvESNFj6LoG8t95WWQP0x+fOSVGBWfaDsHwh4HqW+D7P2E8aXRF
CDT9xeM1o6PLkHauooCJMmKDK66EG62e+cPDQNp5TlpY1LRfdedCx8BmFtRkaQ4ITfwuI+NMB0tV
hNegQYnBDjmfIZBnsl0LabzVsOBZziS1d6li8Yf16K6li/VQQJXSAseitkOSvNSuwSWBiYOYE2ky
pcH9MobOIUY1bnvQIVDLpv5NGBANS/91JOQLTTqeDHSHwH9iQdi0QbE1R1enkKeuvyc4FqTihV3s
QWYvOOyQz+uxfh5DVPlYpTx2KMbfmBxtw833DNm/dSMgd4IpQynqP4HJsxjv6Z3v2zAL07Xn8mT6
A6lwnv4IQ2/bw4tDFG2xfESaC4PRIw3CTlME0dO9d7wnC85+XDgXI6cvZt4d569YLQ5DBinC6KkU
kcza45WWap007clyXgRsDVSeJCgQsYDiJaGBx6FHJWKziKLhCr6yujrkMt5Vk3pzsOblXInjslRv
5QEwD1Y1hupAMFPav7b1NoPCaZSHZIbFqGGtdbG4YYOR6c4zSUpUgt3aipJ9RqgLrSEVy3DueGmr
mpmNuzH4NnzL20ztW6+fdPQKTSDAlUxbGJY3ZzxNyd1qLw0w6Ry8VMWkkqiiyYXCz9KWFesWNsOu
Rmaeoc8xGTSOBcaSAA49euYUtq0LSdphuNXLbwUNo34zUcWFbrtB6bOph/wyUyzmxs/CffRRmDTD
KWUCzoL9wSrA4KNgbMthNxH1Qv9/Us33YOiNG367LccCRl04bnNCcZiGwJH3JmMYkiNohlBRdJD4
YtQMhTN9zQyPJRma3WL0wHlVVryrzTZpMuJtgIzqZW60SPoxY7UaE1FM98MgtzS2Zhg8gVvi2Z3j
91zoW4FraHmjyxm/4oIA8ssDT+KhEd1LiWnaYRtceMMeufrJn/4qGOB9/Q+5/IMLsXZWcF5q4krZ
Bbc4orMOyhGSV1NxDIlxQ2LMKil5aay9idq+trxHFSyGlVndZb2b9M+UvNcDDm/tX40EY+PN51FL
WhfZtjyP3VeW3GL41wgyH1Kn3QSR5i8bt6bb74tUAEPWawd7n80CBJAMhoNu1TnBW9QuiXiytPmU
KShdf/jb2OQ+j1UL9DeKTlKqXaTt3yHNUUiKc+olb60iUTTHnpiFnG211c3rbix2oyWZMdcmnAsK
x2qiXOIsZY42HEFvPGvlXhTqhpihVgp+PejyvRzTfx5sTA5y7ykPx7sPbS4KtbWKsUoYyIzQOItL
XJu4M22DM0BsBK7ymLmsyCv2Rv1mdmCrxRPh2Iufwj7bjsImbXwHEFiYCVH6JEktwF3kJ3CRVE5J
smPDRLWdlcfMYOFrIYV9gLQBaTnvLlh0nZWbiR6zFCQsKRTsYNIqglEe++Vq9S30+Jky/kbmsJda
k3SfbQAg+YgzWMMkdfyOmfFHhXLBgXy51iLjm733HCLnqjf9kBAsKCEOW0pAbSHnn4U9l2SwBlGp
9hlaT7go9k7ZfNUOxEx74mfy6MUdERIV4T8VDcemc1Bfc+YOpPok0bRvQb53pf3mFNGtjvFwhu6P
tjWutOo1q/pvsHnjodMhKbeivlXq22CoWzkDXzniRjyjLm8/g7MKVvxg3cqM1DITQHI0XeepeK4Q
+jg5+e3K2noqXrXj+BTx5WNiXIcpRaTwAfSqhX9vomkz7XTHJmgba7VVkjszNx8tv+2w8jDBz2OU
B3ldflk59IFWnpqRCIE0Hp4UAylEQNHNce2XxEhOJqwhOyovfa2WsR9LNlgUgrF6FeLWSa277lyc
H8aGpd3RiKp/mjyFwI92ghc9RUXJ2J5xXhyyGedRNlYd6nNWdAAlvYLY7hojpVtjG/eL39ntvhXY
zyQbiGALZwXUHSZzzUrpP47OaytyZAuiX6S15M1rGZWnoAr/ogU0SEr5lM+vn615vLd7gC6kNCci
dvRd+qFbkKYlK3QgHps+QNTM1bR1jBwqgTM+NQNmf72jwKgQVnPQzD4sshlpsq/eEovdTciwItG6
rvQlPOVAw62XA33e9R9Y0zD+YWDdwSw7N2NAXjb7jjSQ9wkeL5VRxGpJ5V3ylOuXXbe7WKOyQIvs
xzkCnBst5Ud0F4ZqhuviWdQkVs21HYyJa5s581XxfLYJB/HGNTYEbcmiQ16aNY1boM2UmOdOdOdS
Fp+znRzIzqPDjO8BYmIUt295Rou6himQXNPRKcSAPhCwNmk76dH4GcUk5Xvf+nMd65pa8hFPgv3G
F7h5OWvAWNQ3YwLqlRDZZN4KXtgqjJweBILOQ5NtS3Mo94Mhv+mAvOR18c9M6pMZmxfLmO1NHhjZ
zse5KbrijXzMsfO8ZWq3bPvDH/a3MHbND3fSsB6456pDqZnqKCSzHxKd2yg0V9d3TlNtnCYJp1ir
Hgrl/OmD99QO0bE1mw/f5PSrJa0JAJ5r1jhqb6wdO1+OAKaSYwSX3NaLV+m3PACQBZWXPuhp+mUV
M0NSd2NQe6EJ9zDk7S7XmfR5EbZJR7zPA59gXto4230LBGXc/EOjJjW8qC7GozR6+eA16SXo3Z2n
m5+ARQpiSOITD9JxiuuNZhsL9Hk1RARs4hd/oFIzwCTaVGKH72fTDtk+BewcVJj+qUetmvkDV9Wm
iKJX01rqEvwjNZskqW2mBSJCTiiYy0RS2ySJeaaA7w4+0ly7MtgUNQ01PSshgN9HfIMXmibRWzjn
DTWgBVGpfR5wf6sMqPMcFiyRndogH8HFF7ep7R5mSOiauwTZSqi8QduG1YRnjlxUwRKs/3kduYoa
qZBMA0E3TafSwIC9DVQRd63Lily74PVj8Mz5fJsnsDF9eqprcU8rcZmT9ugN3jLVhbniou54c/CQ
JPYLCAX6z3vjXiTDQ69DU7ftbWUn+95zOX3UayNIL1KnqGiMdbQQmFgcSdNPx5NYi9j6UsHo0arx
CzazgVchI+qijIdurC95lOYb4oSglgKLI7/ppxusoRSAWPZ8VJ72T+t9CZqhexwDjx/DhL9GeEoM
KZ9D1ZztlLuuqWgCGQjp4z6+S2d8tUb6JyroxmtsgF/k5i5wAy+u6JaW0P7bNpBa81a9Zm7zXiJf
Vwk9GABGnlI7xSJjbLoaxT433VMfVMbWYFWF+IYxfvIFFkmR/egO3SCONW7jmpxWphcXrevxR6Jq
4SogLGGXjrkFDsd1oHkf8ZAx0Uao0+afuPaOKf0L+9SdJfqulYVjvvSicpsQpfuCa7XZSuYBOHgy
ht36F7BZagycuHvB3T+s8Yzz7yC1szEqdKq5pwmrkqTKNO09KSQr0KzOdYvZlFdsVcKiW5O/Y1Wx
ErnjXXhJa85NBiMHZI3sOtnTYzNx9qocvOauNRx0mZAa0/YsfAffl08qonLOR9YF7LQU5/BxHdyM
iFCGyXHr5MS1JSHEsIcIwg7QneRMM7g1bQx85Gt3do5Sy+Jtq4S+IfS0FM7EtynyUqqZemagSE8W
towtTksIPrxrjiux8wbUtnTdc5J6nMk9uARczkQ8AjpwnJtJR7KjcR1rkZ9XXRHvuhE5nFQLB0mX
41fM90hiZqFGxDSYtlxrpY+I42k1vjgjHmi+47sjUeowS+winUarpJ9n5KNWv4i4oNFK6PZdWQnl
RsvcioFR9IgnmxNM+iu5I2a+BRK5vrAP0F6egiS0VAuTAFhgyXczRZmHVaCVC5bwXai24x9YvvkJ
klhqUwwdmKrYudFEhDYO4GKNrrka9OHVrhQ7/0AdQzygz3K2H3OwdPo56ou9b/QeujpX2MiB2Yhw
J4gfV/41ncolRz/Wt3jQdnY6An1S4z8jNb9UArKkUIL1hA/GGKf7xMLVNl4Mi4Nt1azFpcYS8gpq
h+V89HgQbcWfUYYQY3vH9i1eHN16mSBjINHhG3SM4m8SwFoMiHC8VGh1sYY8EIxNv2an4ALecEyQ
A03UFdKHzna0coaC2nTjQwYU2ngFPMhJ+m+B372UlSdCsijnriqAGszFGymEk7LHneGUz54hd3ke
PWfu/GyX6iEeqttAXsmGOwvZ9gPM3LVxnFCL6bs2RgR2T/O3jQuqNGrIanr+U9xG+66swlJP7rO9
cFIyvJHCf5CknIuAMxV88XCcJMsRe17DPY+owR/0VG2Nqf9a0+4dDWzNo8r2vWvgtBmZ62f+AbLt
qTQAZSA+s7nkIkyaRSdZostTrHnk/ANGfZTaznz4QUYz2bAkTHrrAQvpY6CNPzIpSiYOzlWvPAyl
3B6hgGQ/lIpyWWXs0PTGyQP45ZPMAGCsGJpF4dTDL7a5nFisOyTZ/1J2GjIlxTe5pkcRRR/WSHGh
3woWYe+39eUVvOgL+HOOZfbZjcjEpiWjzbi+ZhmskcF/nGaaukDW00Ro4rnn2SMpg/3AAEQ5pZJB
vGmz/hUWNoR6JPgQo1pGOv5TX+OVb9uaCWW2I9/P+UUM+KOKBLUj5wZozcEeZffgzMlF5sPN8B0S
XpzMkSHWRUKfD468p8bOTnaVF3s7p/rTHeYLXt2STlP9Dgth55rDAZj/Y6nmn6ac3zky88lgIUKF
HyNaLApgneW8toxEO9UsN5xPHW181MkMv8Prje89cOC9XNoBggbpJE1VxXGacuVwMmBeQ20uzpaR
3efCEg9lmsl11SMUdT40rAQkM5jI69z39tZljMKyw51v0pnsaAE7jtIIVlLcvYta/SXViy+HJBZZ
4pbrfq3/YnNHIXC6Q9WOjO0muXccp7oP1DKT+SMJXQs6GPsh75j96bR9trU8BLX/PiY6iLIc7y0s
1r3bcBVikrluG7TN3gjuoiWRlGI0WWX5dG7UuCT9czynwUeQeOwzbjjZ+GfyFjiQWtZmeseRhfw3
0/Ie1bJoacY/5lCPtT9DREkCWuHlyHdIhxup+ZPQxltU6qfIdh4Y03/Gk/7CoY6VjeBXb6LoKfhx
ETnyVT0ziZyV8606CjigsF5ggPwjqfsqS44gBUVSozTegJego8SUfvhR+1fmTMZW4CATqE2ZfZyH
4TvxfGfLJtXvMTlvRkopeUsnWq/6eatB5Bri3mOxRRZjX2hXsUFYoDU7ZuijhVOEygex0boadpnd
nMumPKUBEAiHaSmnWzgb5Wx/FtzOti2UGmb8ggsM16qmUSQxXJy0gz9/RgW1n/w5WT2aa3xnJwPc
bRAYP9ht3gX/chAwLxASHmwoepppjvupZKsFjB+OgnFkwivUz+zukw92oHwxVEZFG1y9ovYeXIfL
Me4vLpDPUdSzxNLEkspnMBgE00ymPrH22HPPE2Z/0XP/04ARgCQEpB+60saOjJtV6k+1ZdNOMdfb
iJM3gqV8dDP6aEb9V80xUwYdhy7UGwPZT8XU72XuwWttVJL5JWf8zsmX4YtQ89Xz7PvYL6UFWvTL
ZIzZP/lGt3M//W7c8hnsMh/Iju0/sgSs0tIkNtgYcQhzpTvjpH6aGsS8Ca/Elpk0pVcy1U59x2gj
8ImuNgyQws7EmoVMWO8KpZ4z3r48wPfQC4KCsTtfmV85QM4gY2USE5JVYHNyLb1b6Vo97yBzkz8I
ojehwUwpA3wcHc9D5LqkPsx859JRu3Bm2MIOMpO7QYMXrwz15Y/eyfZvTsLRuUzdzwG898bnddnb
0A45SC0LXw2WUEfng+xOSxdwhVgcI4KJHLEYuRFwRnfT2VmSXGlHUH9AU2A354ThJg/YWJKQMiZl
r586u/Geu0ROOL9Ybgd8NJxBa51JZoE537SC9aRjUdHGpThMIqwQ/+bJWpTQ4Kd0rGit4T00a/tM
lPBdGnqBEVv+om8TaCPTX2WY2dL4VPAwrBOLiW7bE903QZlYvN8ER8Vai7mQRrn7kVFHvQZbekjg
hVJxxofmYIjiNaeoI42d0MTOxMdYrznEYDHAHbLBEuxsO5lZxw6Xb663/1yR/NPtfOHT32VM3zd/
N7RlHwrmKzKlUK1dKhuGcTsbLL6ZdTcUdtqxjv6ZOQdZLV8oaX608yccAWBnSdRpOA78dBGIbdIi
ybj0CbU2fmIcZTb7cecqTG4a0KWJjkL06wWmtPBr6pA+ZzyD5UKpMqebCqhEmpxnMQM1MSPeQgHF
Dj4ZzNRyn9rWYyLTbT2at7Kvf/AqHyHE4hWry8+21efl8fsTEsUkofmFSj6VBftyoFg08Y1yX7fZ
61SpY9B0b7E1/fY9b3bmBHdA/tdibKk5ShOsLFKtneF/OCJHvLapnumE4P7YhQ4K65SitpJQgATj
VyFq5V9LJzM/I/dkiolSjrI6rXtQ6/dEjFGj2Ye30Vj/lOz26xQl/1YU0znNvRKOF8084BR+QHE/
k2/8A3/z3Y9tRMOddWh0F5Z0QFOLqC/BWO0TUYZcxrmGds5DqXtQJoKuvjROJJ+SRL+AwboWiYTm
GcsDu9TGSiXDM7428aF71+HendN0AeT/pKYWbSvfOnjYn9EzdJ54v/0XcO2cJwyLbo/KX05c2GkF
kx1tmvjkllzSmxdf+tE8McbhgK7zb4joD4fpX+/z0V1wI8GJUad58CN6qudeUtCYFc4Zgyyrvxfc
BAgEks+sQRPppBaw0oPmls3OcrBzWobx6nvN05zNjMEpCodRx6Oh0OMoW7J/NDu4gUsPu8E+gu5g
Lo6rbL9klxSj7bCIkAcDrIx2BWEwzZiImPDRAGSZRUehlfE2S+vTH7BE5Y1z9TXto9Yag6Fm3YUZ
IsYqFdUXDPkUNSPDzEkYNR5v2pS9esm8amr/YHGoVqR5SflFdxE3z6mjdo7ef6W2+TVTBoF67DDP
t3/ElNww/9zoq3iry+EE5oIm6ERf+xnwSEHX7qy2HeGyjC+b6Dh7lLMLinTT1Bzz84FIkBzSW++Y
xBRL4CHOttWbUznNOy9CdTCHmSk58cQ2suitlV/dkIBai7kbqRENDzRVL9SrP5nHyJgwsKTmu4LO
VljRNimCXZaqVxFlNy+h26r89jUMx453Upm4zowxR48Onh5e6+TeY3CPkLBo3/PYHOlfzBX232DX
8oZGdfep97yIJjV0GodJxEGMMnRJ1WyRCM1i9pAWsSTFHYL9jz5+Ec/iyNkdtJbMKLhcAihHNg86
MCua7ftLVcxXMZtMUes3lTIWL9h+ENibqtjXVks5ef/p++IcqOxWU1MVec7RSfVtR296npWnnhoC
DhqHnJIO2ZhvGSpsSzGRzjSYKtr2N1W/GQxtlLSngLFuLeguo+p3XgTpLKcfDe1sV/tGWJVc20zf
vfUGHgGT+stZS66Rit+Sqt8XLNFNQT9wS7i1to5i4JCvwwfwLT1sqj+j+qpAllZxdhkz/F9tI3gD
eVK3VeVdAs8MRW/8zPMUepzdfI/7bWNIuj8jOm+4wbb5X+/b+yrJGGctI/5XbhqrrrZvOaasCn0i
VU8Bg5OooceXB5RYw2PT9qHrD/uqm7Zt5ZLXnTGT2utmNF/matrUxZBvtJ7cxlI3bnUvlLG9pel8
NdLgpYrTS4TFm+X3IaCKG8kXUo0GP0Qc/bTeUmFzj5IA6MFC3mBNpjYtp8Og7igddXrj2st52ouC
+5g1sSVmcGpNJzQG5C96JB40E7VGp1Z7StR3QZGciREFDBPmTJnIdZQ236yxDypgPNFOfA6eN/+J
fPp1Ei8H76WBQRI0YDcpRvsCDlIM7/rSoSEcLIKIZCXy4OQFIAKaqXpijByE2TBcNMf/VHUh12R/
bn5B+tjEdxjl1dNc4bePqRDlMGmzbyKpaBZUDQkh3ItBZ6pWvfM4fPXQBmhrCLlZ4Q+fCT0CjqR/
R9hwYXURIjqEUyG2rsAzBt38QgVXutEkeIWaQZqX9FeuDKter48Bpj4H8ah3i5MglO5HxQF+8smq
6HwDNWX2oC8sKLbUYhDIKWlYEU69gUSPLZhwRwqbfNUk8TtwZbZV3TUZlmv8TRtF3s5gFeHLZkqt
Q5lg2BDROzFDbQ8o2eiMhlQLyL2MQPbzsgorppcr04U/ac8cXmbLx1E1vZicdaSBlVIVRy4A12Ve
JjxiZlPgkRFqQ84Ux1aDSIT41Vn4v0QDPps6KX0jJsZ4Wct/wUGs29h5DSoTBj8GpkindNiQ5iWb
uD5J5i2NRXVUjilTYycnxOGc5BJVLvWIIBF3T7yAQ3quTeMUq5FPmLrmqTy43DomTZ1NuTSk2y/G
7L5ErnnKW+wCKkBHVZXcYBtAx7KG3ZBRJoujACHTaWiDc6thb3Xyj1gu+MIST0KjsxuaITy389AM
D4UDAaKnFkLJJU6BvpW65lV23j1RiEFRow4IGfsJ7DfzwpCRCXUS1mkQqtz6boDGZBa/8C7WvYu4
KOZXHT9HpyXxxsYhk0rg9/iNUFbXXgS2P1UheL+LitpHj6Zfz1ZfiFJ7w69e4Xz3pIrlwRzFc+d3
v+Cs8HzrESXlOFl5nNjBsS26J5qltp3ef+cTR3DMcfdMARierL8xST4CnOZu4ew431E9n8lio8/B
KfDoQo+GY2sBl6zcZ6mjCPXDu+FCu7Bb8yVW09myUshI3mFpEuu8Xq5aGihwChqXtpQ+P8biJ7No
Akwb7ar7PVb7uPqIMusnbpNFs116DGvvxsQnWrdGuyOEx4Ujg+NqqUdLL2+g276rin9Ww0hl6w7Y
Z7hC3AOveurarAjH0r0NwBDQCMr4GtPxY1ksx14KgY0EhW2nZOsofkIvLb9nmf9qAT+/CIjBg+kl
MrjIiJVoN6Wb7LJ23qLAgNLK7g7DEy3H+jrhPhwLQgh/7XIbsgP57iC3usl80ovm3rWcBrkDP9kQ
yDrQ0aapQQvPyHBl874RQ0ie4di6zQM+53tpY0dJuJriY0EqUFuKs5ib1LsahgRnY2yWRVEi+OSb
DBDgxCl83UuYuIm19pChxNAc24RVjnTafkqqo1epW20b78IYLjZ/aQqQcRv7o+F3WbkBwmr0JLLi
mhCpUeP4qSbql3qn5OJpzzYmgeCJu+rHmNuh3uEvnCWmgx51Xpj2XV8igU771kt3m7fkxqlKxHlB
4MvKOPiap9S0sDUyDU5i+wFh99WMq0fLd96phoOIRrf6xBQQy3QWTTso0T/5GBxBAzwacULgrjlr
Zv6iBMe8SLtVuGa9GWFhKo4MnfeuMz4O5XCLHLmHLnq0aJ2pY1YOPDdTR1WGFheHeRwPgoFV0Jvs
E/QPjubdsUvMHj3DhO7Y1zbVKMlRS/BN6PLWQu8oC+2LZqiPmqGDTpeACywS2Tpa9n/URif74NBy
r4f80RjjezbCG+nt4rEry02SVesG16Go9N8ugD7rtBbkLSynWCnhNbI1GEzNcCq7NODNVAUz08JD
0kHC9bIPgj0ENIeOtwkjAYy0Sow7yYNTKPccG94lieZHyyVb5Xh/cR789EgdyO3OkzugF1HNYGM8
yWxOW2QCA53eOACMFcRo0EcP+hifEQGX5ut/Wj09GZheKRs5qZ6fQI3xpsIp18TTUt24TTKCCdQn
4uBOYMLW0Tnne9pxhLY3PYG03jVE40ufwcgQ7VQ23e0IAWFo68PYeZe+tC+gG78E+lvAPbuy0pNm
teesDrSl5AZLyXh242TvDSBQ/XoXZdqzpfPIxPTfpqS/AJasRmaNq4xNKuYag2mfbiEhqEyvtk6n
AUJT8wAjPnrG9+zsjBgSUrYgwYxGubQ1JocJ20DUpABi2ZyxV/lHYogpE4viVXko6kFAhwpWfo0l
CMvB1osyhjfQqBq7NxA0qDgYNPWGfHqaK0ZRYkQFm871aIVzPr9Nuv3mT+KRqc4mScfzLMetXoLp
okmRvjacwiDDvDnl5s6FD2Mt3FafVj7QaBldAug39qvTLXOFFH9RAMhzW+UOiM2BUdCmKuz0ChGs
XrCNUOSFk36ALqg2sz/LKx6LmKYnjAuWiR/Sxft+8uAWrHVs248K1seZEcUS9prEB95a/8esMJIr
1u1f2vFMpGSTnEvuDv4mHsX84bvkv8zeZ/GovSWKW1gtdA3VWVtls8A7NRF+D/TKucx85wh8zL2O
uqe/xXYSUSQvTZ8A3AxeIMZAVQMcwU3FWxA7BtGEYb67Jeo9FeWuw1ibKA323hleICd7xe0pIMPG
/by1GP1IbQ1tb91k0yu5i7DBN5oQrte77uqnTwZ93b2rX3Xso8qqD3pA7HF8zyukh36B/mL4sZeG
JMjg/H9TBOdnbFZBih6D7xsMBTtQtBqBWC5ObK5uWMaC9oMLDZZse0+sGL3fDFXDC9sxgcCAURQu
OOJiFQz6qi8Y8wXWhibDa0mfuKtTMlgXr1osTkTqjnZeHIYIhDLvcK+NnLuck3Cnz2IEHtXajwNv
WOy91H58TBtku5H1EsIsNYHh3P21mdqWoCHQz9AiaENkKtVFVFcP36zhe4djbMs+mbefDr6FPHiF
XxnqUF48x3rBkrVpg+5XGfO5tounuCaPp9ItfVp3Wug2y7CMxP/e6Xsm//GlGf9qPd23RgdIZFob
8oJ9Ze0oCiUqqtGrgNMkQvkKc9hpplAZk+bKj0b6fCBJ1+7aF3foJUz6aBitq62VEqxzgjNezDWC
E1azKbuYWvHiNK1zjAY2FE33xIkYdyjE/J4BtH0ZcspZ61pfDC5EB4ktMEEmMNzN88Ws1MW2mpNI
wQqMmFp5Hi1xr13swVb+ZmMHOIk2EzSIJsUFX1S/ixJd5+mJueohV2Amm9onH6cdg/b8e0zz3wAQ
EQieCQHa5MBPAHs1TrSswbDQ7qLph281FAny/HAay/SgXHs+yczst3g2r1zjeVuXj8RNLAFYVz7L
pBm//Kr9Mtvhx5y8u5SgZ5MerWOOibBhkXVH+5cxJ4GuAWSCodMo53LLNSrCzp7X5c9NnDc7c4BG
lVBAsWTi/Gi4I6EcPIeSNel3OC993x0eAi1InnGDaJ/+OLpHvS9eG8vJ3n0NRwlbb3VKciqVVGkC
UjVdAIgs+pYumk2R1O6x66of6qxuplbjNfGd/CDSyX1B0/6Fyf0v1/MAgKeAchlENCHTctZWhP9J
SpVHJsHjSXIMP9RFWUJOJx+E+ON+auOQMVKN4YCrhS7MNikww5P3r+cJ9HTtTIw1IyD2+Bi+q5Tm
d7gCJ/bNeg1B7w+iuPvGPYKvnlf+uffVT55Of2lFXtmvX0qLYiqWB+xpE+dZXsWdhnVvX0y99qGa
xNm7adNSpZV1F79pxyeZBJQi92a6riQze2GyNVbVjLcsDn6g5xESSz3uIhwqZsbZVAzkLhjCyiYZ
5OqOfCz9trtaQJnXRcX1LqnA/tTDlF7odUl3sQs7yM6OTaWYOTQLYMwtjfmr8MtfvTaca9ZLeRbB
+DRatoX9ICv+fGtktZoMiWBo4dxvBjQ5KyYs4RrYOZXgyXccLCiqiZeYBT6cqjFwZ4z0SUI4ZjxV
VSeXXxvbIWpZpVgxvAqkDSCmNqT/q0cqC9BKDdGE2LlNUuFG+4LO4m6pXwT830iGxUFQJMQ2Y/uq
Gtsnlh0cjMiotyUEzZvozP7gBZS3MeS9p8KmayIGpcCf8UY2yUurxo8+IIzTRabx6OhEBG1QIBxH
h34rgrYnf2b3JykKwB5GW8yXGChxmMzJiTA1jhTYEmDde3Xxa7vbYJP98jQnf5g9HShuoosXP3BS
Hq9OUENnvjULP7xXcn6XKpfw9VguwRTgTYoUdZDEkDhARupitLjIcp2r+2xhUJ0CHqA6AdrtRCer
LUzI+Tl53t56huGLzNnYUN0KSrbdWLVfXSk4csxMFmYvsp59RRoM4qZiwBjckm4RewL4nDodUQdD
oezYE5c6Q5u9Nb6jZckkLtEw/pEm1hSK7AEQgEndJQS2NrKkotYdW4PABvB8aYx3HT8JXZd+3/2L
PNwwkIPKJQItCfWbzXPM0XBfakm9pdbxG7B6QNlJA+0n4/zbe423TcwiXZF1nhnWcWl04wZPB77J
XVdbxaWe/ST0jdbBD1d9xnBnYdf7VCypgSU5KTiiB3K4ug1DQuW06VbP8vgeQFrcGhONmKmGW9an
rWDFr3aTuU6wknr34XblNSgZ4JUmuXggJf3eM0cLKqbtnozcKHaZgSsu8kwy+I2PNScV8MwbVIh0
Aqg6ZM5nZ8fWXrSqeS9U2eNVlh+ea4ewOU5DkaN/ZbyZRnAexuZDsxj35zGaYKWRPs5gQR18gx7I
VseJMkAbXDFcu2qlQNIKqj9PQQ0fgZatkJ+NB7funzvsRfu8Fgf8W1yPCKMDFYMv4sf9bVQ4ihlE
/eI5fK8b+W5p/jNX1TuCgbmqmO1gjgcHNcz0h+uZC7CTxNNoLSDgPpY/EDcLxnwpBL5+YRrIWW1y
kzNpW060hg6gB6H6NaENyITRhGaFNl8PbBE33p5eRt0nsysTwidD7h8HO6cwcTk+4yhfVYVMzzZO
7BVXQefbjCxIOnMLM0DR8QMly9xio0JINTrkh+mNT+lSW1hJBxOffVDYhIaqAieo3Qb/XI3q3chY
NkWfmbyaneYYdAq3SibSo2vMnywb0Upv+Omg1mnvLXsygfZybU0J4a66WlN+dEcJeW1AgKx9nm3g
A/MHF0DE33L+6LTK3cYzY5WUMdQxTrh/mBa33mJpKsyZUgfMW9b2BG1jTmms1aHYblXpPzHT1MOY
mg2eSBvtUlqHyrOKrTax8TClcnGDGZyyK3qMEqwEFBiRRfH91yEd1d6y7QNnMJ6Sbn7AalGTVYZW
WbcKBa8CY972j7ifzinH8x2O937fCfyfvhtLngpbC6OC0xzNF5xFxVgA0eakFOipEbJmOGeK1sew
awMfyICK7UNZRdU5iwdzV029Rw1GjrWgrmfQ3phyDnlKeFfoJk4/jT/wJg+JbUzc155gPxlRJ9gz
aZvoLHORxwIYUNivvCr0HEJosioIleCsCIfAiY6eqtQ21gUSsaGfPD+gwjOYYrI6CdYB3OzGMjf+
dsbFTx5nP0aOYsYaNWwNWVih47fzDo4zv3I6wmHyW9hcSWfwbKR9e9Mcgocmg53cmx5d8ioQfEoE
uL4AE5bptv2Q+5bzWztFc8D72q1JrBDUylSx4dpKHmIabTxLQX5Q9ZzejEj9q3tBrBC36PM4qOTJ
1Rs2JrlctZI+0lktcAlDgEx3DTctTv2kKhpN55we0LHlpS7GGm8c3u2JVt+qKenoiHvnz7K7H8MU
yU60EbwaylxWNCnD9YS9xuXG8BFfRX6yAmgrecn/FClOJtqu5Hb2MyZ2ZjYmx6ylndVtCjusoX2t
BC0vWyIV6Ytbt6AZhUOozghek8SivArog8k1bjEGzXm00zIQ+fDGqcVgJaHZLNQLWLgpuwWXR/HW
9hUs82og0lfi7SQ0+jE0Oh3gmue8DKaPCh3oTIS59K18r045oYG56oEGqqj5ouaNm2HTEXlwY3z/
EMq3bmNVG4Cc1KsNVX80xuDDraPhy6rBtvum+89BSqb8w7nrsf8+g29acYJ7wZ7sADGDuGlNGVsK
BvILJbCM0OgSWk092WpUbWtPuk27dnHzayzU58LxxYHv9dTH6ROtkCg3NqqfSYz+zjW0Dd082dNI
9+37jNOGATiGsAxAhHnCi0JuOB6M/C8t4ulgl9HdYWQLrAjRwAY8TyfWPN5p+QR+C7zpUEQTeW4f
kEINPxyHr/kwtN17qRtQxAaAPiXoCh6SbzcdUZm4wOLks2HM06Gxwcb96qsJqmrajHgrLMypE0o+
VW8SaoS5rGcifpkD/8hIbcQSJuq9LGhcqwIWBq9yHyY2+KIkozJPxBgq2SSsxlgosNkgded9OGfx
UxZ4PxHFpPgQFPTiLGIlbQzyWa4fVnbZ7JmkV1su6qBLbWrVuiG6Ob4RMQihCXGSXsmONlK1Y87j
e2e0j9SqOkz0bP8wKRqMsoJEVkMqcCM9gni5VWM3njgLVn6kbUtnAvZotdL78FPFqLbI4jOIYN5Z
wHOvlSM7uo/8FzU29mqeJFjZsuTVjEv5no2Qy5G9p2PNb+7DxKGkEFnZ+KIYhb6rOGHqfVXdKwfW
CUWUOJqm+ASYz2ZNKhHmZYSt0opOUFaPDqr7m8KaDcSh5frj/CPuRkV5pz+wYFDuYZNVy7FEtuyr
nKaYdNIhPAfPesSVMQd4f4AvC9kgoQkTyGx5TOz0W6cb/GlSZI5N2d8xbEM76nWmYVbxnA01Zw9z
hOUzRjoiR5J+WtYYhQwkEJyWmG5W5wF5TIAqmZvkrx6DOOq5xs1sjBcugN9GhICesusB1VlmBMNE
CqeeomNR5hXpKPcq8uzHtjjaeFPDUE8kCEdtLE1c3QlTgaquuV3rbF0alLK1KRzvB0bIp/QNHJXz
jbGf3NtWPm0obYAryzL30Iztd5MnH0U/x09J2dF6Y/SXQnQ/wjGfyzT502VJ7Q+0t4j4zjroepI+
6T+jc+9drj/pRUWB0VA8cPBeHOf8whCmrgXmlgOzXh4x3Q0RyhGEiiag+Lh2jm7s/rDxxDvi4ljk
OIxtogBuRPsfR2eyJCmuBdEvwgyEQGIbc0TOc2ZtsByZJzHz9X3oxdv0M+uqjgiErl/34/n02qOk
B/FyL5RzA3if4PQID6PyXutBvZcK7M2cA1Ie1Y2vRtzU2J433Yw72yhFo4AVwnIL8/Iziwnwxiwq
EtP4v2KQ45n/yU08T5Ri8yIBZbBWOXmpeLCifDiWc2lgkNkE7b2CIiE7Wadbti4oLqY+hU4H+juf
qvICicE/W1D3T/NSU7ZrLRnJ1RA7N1HJ7DjjM0+RqbadVYLqEIKQszOhzTiEG2QdTBenmj6qyv+H
ZvGXCOobVzyLELF1N3Cz9boV5ppiduC1Jvb/W6VpIz1aHs4OL2fDEqV+STKZ/JE99O9ZQXSTiNc4
Bw961rd8WOGO1f5qHAx+gqq9/A/ETZzq0aemjdUkEIEhaT8xosTbyXT0L5rhocrUjyqp/xBuREJs
bpp7yzbsQwXKSl57T9Za7ZkYD4s4xXRnHNrOI98yg4zw4hOtRacYVv92oHUD432KL1zY/XauxHIo
p2l6inDlsGaXyRazOcqGth6kDuxDP7UV5VA8B1XefGJDql6SpcTLjd8FxYamUBENcEh10JwTbLzN
BrJx8mpnvYZvbMkLQWXnM8jg5ni64tWu1fwyjJiaNg49ibvIb6fHkFzIxirYTDCrst+0wWlJ6XM8
TStHV/iAUX3f6k9TTg0Zcq37hIFD7D0yWLuVAbizADKTycBaAuONbWDI4ZJYBRbDeG68e9TtB9Jb
E45zsttBjDu7ZD+2MZUtfhf8Xrfp2JL8gZPLVq5xoQHKQWZ8DnVoARWneyhwLQv+CMLe9xy1R6/3
vE/LqSee5vbedORgUDNbdj7+2qXGKddqvCFBWiWcKn258J7yWoRjfmj8/+CFSjU/ZQyjRDJxyMZY
+KmwK4enxixkBJsSg6aJ+D5kJoaHiIYhNo75TWyo7LPnyH7CG0pRRmTBrpkrwqRTaj36PVXOqVPU
lDexscyXuONVMjQH9sfsM3pFgI06gS2r/ueW/oW9K3wIRS7zjuxg/lsJqD+YwuaIhmHtq2HgYGmw
swTsI1qsZ9gHg7s5yE6l215JW712ZQcssMWPK+Sij6kNgQBmI59cAjah9eDhMH8zLZsq240rh71Y
5+7Cxx5hvAnaj9ecW2oLeEypVE3lde/24RGl3Tlid7tlxC8eE6b33VgAoSzC+WVSusEESEcLT+/O
DTP/NPqiuAi9HjdEsIkqVUi5HgjYjQ78H+VT8jJUq0juYPZpAiz2mR6vFGkI6gUwkTUqjVhfg+30
hPylFNS/ho1NIwqFRLCZnRuvtcNj3Uj5jD7K8ynlYXFxDlZkVC9kk5aHJOk/LJG8lRZZC026BJ2e
QwH1x7qnUHc6FBJZIUf62hRA9Vm6CljOoqcpNiIcIjzedmMTL7uobQRtSaSGCMek4NujP8un0cJV
lrrm8aevIIbrqNLgXSMxs2ShfwV5RN+0UIKJJfInVO7ylobsj/gWcbHNUX+dswNBFCl/plo/htJ9
6uvURmYqcpLrqXXlRREyh+gsnNtBgudH1Vez6D5Hx/PxEQFH54PtIQrHX3lD8N5E3XfcZPWuDSd6
UNmp3fd+U127OlgJE7K8il2/PdmZDcbUw5CSWU7HQsQFnmWx/h6WrD/2TSM91E7Pvho7uzhoUVAY
7JXzobbm5rklj7lvUSm2ZckYWffgd1MsfYk7A0QKOrL0NRYNqy+oZZrG4krm3ZkCEpPiP0rcayEU
6IZYSvFQD70DSqZCKvQzLsAkNPuP0DHdg1f61VrBEewbFxpGGVUDe/MoP9mVr96l5ZGmEca+q3Kr
veC7LU9T1nbnEjQR8b5RbwuutLgZ8K31iRfcmbjQUB4r9ZSmVv+sbFmcQ5pQj2xHor3b+JoO0Tx+
4QLZH3kbc1XBNW/jVOj67n12YdNluCZhiYSU+04tHgXZVsewctjqEtk59U2yvngajBBI2fuO+rLQ
z6kNXsxv2cbWwfjAS+YIidISfNzTelMl163vUzOtUha/NIbg4nqu5YT9hmSmoPF4V5rovWtAEmUe
iS/+CvKMOgI2oiQYlRcL8cSkei6DSO+TeXkd/Oo+za0a8o4XAiJo6R1kP0bSQyAFDOW8Z4/o7cqR
iqu6QwosCLDOCk/pnDc7bXUh7k6o8oAxH2ftfQ4jZi7K8sgwEDKEGDQ8DJM+z0H/bSe63XauvjM1
g8io6x3U4OzVdFbwECoiQFE3YgDVbcuBBn61Q7Q+WrazckYxkPDLZ1dqt81XPmDrAeOOlOSk2SHi
3QGFiSAeQaf+kI+Jte90Gx8K5uaVN5SAYAmb63YR1ZM/ePNtR/uAh6+GgZ+YqgWrZXKlS12lqG8z
HQVPOdUY3A4j7f6jE4U7hU/vCyEIvNp/JGvNN+9I4IQaj88hGuiuIYPteM96TPB7heTGrP0A9KYD
rjsviDtWkD9jB43ZlLbkheikJcQJh7TuXxZ6xY4uUaRTGE7PMlpcwNFL+SREm8GKoSToWBnr/0SJ
e+JNMu79uo6uGNc8kCVWeGMLLGVJkHm7rB/uGhJ/25rVwAUvSnYKp2HhBTJQgJiQkw2RmzdOZ1ev
rTSk5izV8+3jFvAtvjGaY9B1MHTe5X4Y7gsbjLAqwc9bKTKs13FDiCqLDIzH0xsInz2dxXo/EUBY
ndA4+9qR9oM1ssWmSyI56XQEIMfbwv2lYqZ/7Tr3r9SaX2uf9FeTla56ByK1Dtph12ZKbBs+0YNr
hVQEFwU1dZAhEITirjiKSNV3RJHIBHcYYblcpwSmmpioqxufa/oMdnbJC5B/61sSxzm7DL+/kuBb
CWjVN9g3wo2lY/si/Axml+eoQ+jw1m3tjn7cFD0qCNTzJIdrqd3+t7BUfFfMvn5p2wJaptU6cFVy
+mlxBsbYtmDmkLGmhDiZongfIeFpPljiDfXAWUjIyj8i1cawJf1bqu/8Q27o0rCYcG/iunWguHTu
lTQEwJIsANoR5g+DdEmnU9eDAy7aDnXyjEX3iRQdW0/QBFRu5AlflWXTZGj0ch3Vot1Iz/wmU/0n
gjq6ppP+ZqY+4AnX5LzlopvvFUhxgBz9Kcra2zAieCzZze7tVmJ1mrOEBdai90IGM92iNkFfByNV
jj63Y/3fnPIJBr7DHnC3AGJ+oOnPWkVrp4DxZHeX2EsZDXpxmbrwhbUEhJEsVZh9aDzkc3nAz/4l
JGpD2tnZOYmyxzoT/hvDBO7+lV5jZFSfu2JwNi0LWK6LwcFqgVqH1FNxHqhwvxj9BZOfWm5X7idW
KW8oQvFRqrY9ErkiRaeQ2jWh3kqtiTZTth+BdC3KzS33KovVH1yu9MDJfE1J8XdWKOcULD2gSfA9
f7UX/vIzZSaVNzQcxEdnpB/eN/lnEyKeM9zYxLeW/pjH6Xjic6mPLvIjRXNeeeLHOqL/sMMFZ6W3
KgjYkbYcpbiC5p1LEcOu8GFMtDPwbQml23ObA/yi+miNYbeb6jl8dZOe6qwBJ/hoa4tcd2s/pkaS
YeA9hgG5Lcr7Jhju8zLkIeB4JmBRnhoPBIvl5J9dl/6DgJmTwuNwYTnT7qrSo9aJjp6XofZwCwxN
dUlmI6+ayHi0xsHDyn3w+eA/flXsecc6QUWl18dcprnpdwUC+TobdbumxR0zUD987ZEPPFYRj2W6
gmr7KdZPqbtU3M7dzxpHwFlkxAFMDgF3tAvug6waHL/Iryyd2AC2QMRHM3GwUr/R80raZspJ7Myl
c+XRz7WbQ62uqjFmixc19IQH2GfTehwguxR7v+Nhs33Uaq6l0Llr/9pHjif0rU5l1D26fjjg1Mw/
/JmEwzjU9Y7A1mMUhHKnS8bWOc9fc90CgFb11ySrTwOijfErufc8A2ghR2H1VppN+g1xot/qGMTt
MNGv5WXydwySP2FBB2Szd5c0IXwuQO6PVoMeuhiicSC7omMGVBocPHS+YTE049B+QmHC9M498BnA
1Ycce31M8Luy7INKkqK4sBFgTZEg1KE1SHOQkBXPLr7mDRW96PwBYn+vgqvMX33wbK9PVYitz15q
DIB5F95WJiWTFcN8sZsmOrRtAk4aSoNVMsYU7oOIBZKrSLDMtu5bhudfSJy9AIewVRSk4yd64Mj2
fqL644ZEDxkLDfTbKFCMrTmCoritp/GLHBWAERDTFDiypSqr7rvpPT5S9jiYn4dzkeV7TwQvqmzk
JfQkf9aAbNlJnPY+lYIyXA1hN8jq8mTkasRvA7ULF77NcspfY3THDz1HNbtZDP2KeN126YP7qBMB
w1QuvrPFfQyohnrmdqHfKANSBzkgys90E+1xrrScmVR3jyq8SXXR7sCxUBsRyVf2QuQPRR3sGAvw
ZbR58Lz47ltEyGMjI5rLnREzTdZkxVXSMaU2QcMvjh3Mte1iv0xtTkzh9uW1zMY7iiq4MKAr+ZzQ
+Cs1bkVYJ0vd/ZZB15w1C5NDkBkgeb7NdN1a/7BTrJhgWBBokThtMjhrIb9nwpHElEObYt8eq9Dg
LdeJjrD9pHC7fO+lp9nbEu1469pIFaGdUNkr+hdoS286dUF/BPw7mbCXwxKE07XfrRRdiAeHrJy7
Db0eX4Mo72MvA0xUcSVopD+eCksTp2tweYsFNC9lE02iLspDLsWynx6WKvyiS5oNJRcDZg0McNXE
itviqrxtGu77DL58DNVYPHNrRcJIyNplk7nQ6pJc2j55g4j7U1kwchxbPlILZD9y7yCoT6UC3QFQ
axysyW7Xzo+B9H8KblT0mPBum0Ox9jM3w0c9IetGJA4wzNM8RY2X4OfuE6A2PmzEjPwI4Q/MMKmF
upUV1p4Tme2919lP2ifxMllW3fCeNuOu1Nwi8Ivk942ENxktgwsi0gApsu8zg44NOmM/jsObqeKT
G3mPDDJ0fc+5ezVlBOGGrsx2igjKnZ83v96M4UWJyt9aVsCi3/1uK6700qaqo2WR4WX6xe4iAR/c
I56TM8/ngVLEButom5XAaJbyOiR/gaOvuJ/X3qHSqkdcW/XAYg6Fq1H6Kq/M2fh5ckCOOJRDa+1Z
DRYHqMvTJu6Axom1plTn8UUkJfjDpIHIlSEqYL54m/vyC8DKvlAqvPdU/c9MCwanCG3molVKRWSC
CD0HmC2aKS3PsgYEsDT9cqqDCIBYMJXmniGfXWaXFlRR2OPXGMTtjUOhOGZkaT6NREnnRC//LQat
N4+gGjMJYe0J0r8BSxFsG5BSeV51O01dD49Z2Z5S8jUHukC5FxRVcMWAPpykMebsQOqirQ7LcFk6
7zY3HAoUy78+qWI4NfgcCzt2Xic5h+8Ja6ntXBAE6VyTn0bRureM6BQmFlRQ1DFuviJKLLh8ymJn
2toPaSowjtp99OGy1nOi5tlVK5vc0CIYG7CxkzUbwG4MWRNS7gn8CBXapk33SPferonFbez2725a
PuXoXFuBpftqbCIycOmkTxNpoH2WwMFLZKquOv5uu0kEDj3BHqRhTh3AFr8W2sSOlWN5CkRRXdWa
LXQZ867L+vCj72mkcRMb53dGeXqRU0XD9+BoQ/ehzfKxII++oelH3g2UnEC0Mc5JpN1ntWTeJcEJ
RtDDu5VtWyLP2NULe7Qrh30m17kufXITPd1mDhfouAviUxHLCrsP+WNHsIvsZOAekqkl6JW6d26Z
jFfR3OrjBOeU/hf1yQMM6zFEvezIBQ0kgYSKTyjwn+6kHzFpPyoR/RiL4F6ziBI5FvCPvdD8tg7+
eUcMQhTh19RTOxNnjXM3Qks722p6ZID+Zl6ddu6c4tn33D0FLdbZwTy1j5fuZAfxbRJz7KBNp9eW
n/0u/GQOtqiAjpdFf8GYgycva8mxIznhhcabOsIsj+GVvvW+cO9iK6E/jDmui9JuF8k8uEtZf3M+
ONlju7rkkBuxyDjk0iMu7Y0YOvqZItBPAxSPG5oReanGYHMbwzaeTAeVCemL49kPMpL3GRb/PewR
b1ON4XkSIHM1lC0gK+xDI9+1TmwEaXrW7bVo5POSjm+h5qBqxyU547DDdgi5mzfudKwDyW8mdLlB
Ndw6iq7eT0H5RIk9fSIYiNe9K8qW4P00rtfkOldfugoVa/L4QnXfWjRG1LaP8OzbrG/rpqPUF8tI
EDrPsguv/Gy6VDXr/y6nywBhLN+0IUaOMSL/79AlFShN22Ci1cXSutuKsbnDjOWgTcxH1pnXIwIW
dYzEvtuxe3KDTO5HYAnb0kveB9s8+Vk1X6smgB6j2h9RWeQkVsMqOmd6LBckua7u/qqBDdNsC9AE
rI4RZ0FRV/i3t90cUOQTxtPd6I/Hdkrm6yqaH9LZ/cAgiPoZ4jFQPrDArOx5dFOA4xHEcWTbjpW9
9+j51Uuq7Me4wlDNYQcDsldP/GKwV6i6vmMWZsTgooa+ixsETKxNaHPknwE22Dmt5hpn1D+oqdcW
4vo2q+f9NDQMqHU9bkOrck+9O59tcrObxOvQFLEKX2U1oeBpwoqJA2ldGLLQj2wGR+O+Nyw5+c+s
3hyoJit+JNnOjaVOmeF4LqEMbJjjafBBpd6wc1sVQHmeMvmSdQZqXcGVywh4QQkwpV2Qo7b6q5kh
rz8qSAaItYK5IWkfwHsjExAmC/hBsrZYCEiTkz/mqyFIpe639BwsM4MBJmF7770pvx3y2ttccsxo
NzrWffPITuPddxe800tub1OvvAJ0Ty5onHddjtVwKZWA8I6xKCQO7vpTRrsO2pAfWDeTbL+qPLhl
N4Kj1jHXZhlxF2bTXaW74tavaBOlDYRNGmtrmiP/jWHxUYXOXe2AlnEXzSGcFRcrBCJK4kPsWfEj
XHXkOwnAQD1fen5HWv9OwtxGWcI/icA9DTH40sGdjkUkS1IkzcnjakI7B/Ucnvl2Vfacsu6hDN75
HToXbdP5YrNK6nHxeA324MZCw6zh2tFrbUvceBaFTIUwrByW8RVM2Q3d2B+tJh/VTGwPV2vUMEf+
yfj1ywKdCBGQm0ARU7AsaRrxqVL0467Z97M+UbEBb1dwJLZJsCdxeW9izOvQ4i917DwvjdXcIE1D
EaT+zOEXyYN5pZX9r+zJOBbReJcQZ/D8GZQw5jaiknBWoedgA1JsOPBZTKbPGQ8TuKGhXx1jh1of
DA8OvQfc02p7vKut+CMZzavxI4iQCZ6AdOr/6rx/85XzpKPlGQjaK0nna/IGxQ6o3JO1YIodNFri
Us3eqXA0m4swcc+W19+axD8aEX8GfclzqJru7MYdnVWOeI5W/xXGTrQhk/whUlLeYUHXVtzKf23O
Rx62gr2CryMuGjIiiGH3N3HbftcmeeOc/RwFF/WlKpCmYa9ntMhIVN9TEgNd56gnfMID1Kf8yQ5u
QPJdlCkP9hvTUrhLm7yng2SgfzxX1W2aRBaeF2o0Y/bI5wj5+dKQb9oR/6K4OmOjoUw3Y8J2bpHL
bozsP+05ecIBSwtFr/aZ75PV7+lrk8Jztxhx91qrs05lcl9J27+4cJ+O5HHg9QdsHUvcwPRkZsGR
XUGL4bxniBHzGwDjP6eHUeRU57mNrOMC+/1E3MjfOkuMioQUKYf1jIcdeglTRVS48nuWqN6PPbRI
IZ7/YjDMM0536c7Xwb8a5epuKK2XEv/NLhudn570OFaf/KnHNXwXuPgfZAHwcZnlexcj1OCPnd+6
OH0FE4YCmBU+kH34fy5phDpMr0Kcj7sCusOuj4mdsA/m3Mo06no8Be0mr7zqN8JjRK0Ni74lvkmd
WV45urxp0O/5zXaX2h/ds2aVzLRGm9vY4dVQ/dS/yqQ4zQUspiR0L6Ny6exa6wrXr1BMjtoOnQ0B
JG737DKpWQSL68/qSXbNF92C9JfFpr5f6gZtpaNRE+MLq2bbvbbFdEgG6qAmj+60kSj0xmpj2Byj
51/Xum8/uEidgi6tv9u8NxTYx9PD4CgcfrJy38TS05zlquWS4Hw/YisOPjgz8QW2ZiyfFsfKj7AI
2G+ZBg9QQj1B2RHs81OZAySCmBnhZzlARYHsX5vmGR2NSjssiahzhcRf7/Od1cadD7mr6ZF3Ov2W
AUK4aSEFUQGMGcES9gMjc/s91T0yXpaK6p8/OWKfTc73WNhm12SCzG9NnWo++fLFj8PsHIyy/jUZ
9lZKJJ6ppbQvBolkw/C8/KIfYLiYWNzULAIgRXjY+E0e+x9eIdQ1133At3xO0y6cgXJ6Tf1N4fFq
u4RUyYAIxbOibXCUxH3jeX6O8iq7UmwRri3P1Q/4u4G+WhUhuMp2Eow/UfbpTGwl4sqFtd+AvChE
H9zJmB/7RngTwhirdBRCFdu48vq2//VzQf4iHEw1XpgEua26w0/au+qpTBnHhnHysf1QUVz1yYLj
i8xUChcOnYmdUE9kC7WZ0ll+mA4oNIxifsoteILYZlYhN3IzgTEXc4iT1FRR1IZnXa2WcFkIWprz
+YGyw+gfLxCF25YFWEmtZObScaPY7x5s6v7iinWYtCMDhKok+iitHatUSN9rBr6zHlxW/fdiLc0d
1EwnZ12fdKHW3JwVQ6woeu/GzDb+xmgthbedP7fFfFFKT2MFmg/aM3dYUsQmWCzm9pFswKaomQYY
FRcSnb3THwzVjDvGGb3WURbAVQlIHKoYbFXQJgzuAW4a7t5zGt+1pcVwGifLXkb5tOH9XfHxIvYF
UMgILpFUJ1PDW/3ZghQZuQUJadSmqyxip8D5YoEQK7PN7M6s34vgJVJB/znPJbeVhNveEq874Sa5
zPXy2hHrJ3Z8LnWAXh8F6IKL+Sjpa8Vt3dxUungzka/PYRAHH33kMOdIggL31NrisUPz5Qh24uTH
bYk1ulkXsvM22RmKIFMDlB8KGr3KIjHi/oCrxNDpCUyrY74ZW9r92jj8br2+e5zwClN6RNfv1mmn
4mTDFes/c5CYUGHnCma0aoqxOpaBC1Cwxy/21Jk55nLS3Gdg4LjZdsWu7jmBoXsQ1VzoBBiLKd0P
HTWSZZsF+Afzm6DzxQ50ydHEEQzWmFwwm37KciJxW2kfdK+BFy87GKJu5d3YiYSnWFjI/cldLpk/
xhrSoxHui4ht7NhxFlu8dilEwXwHjk2wvuPq27KONoI0IHatqedlkrdvRdIx5bZIk+AHasOM0cek
PYHrtXxLEP+9lkVJ50PmlX5jiH222RcUjmtgpMjAvu08stGZnycT9tgZ/a/BDt4I2GCCDBibWED2
K/lhJEDJRlyyTQHYa/s7qAsGuVm+y3o8lyXutUY3T41Ap+z5Jnggi/bkDDAYiXmP5KSJ6jYunpNF
YneTI8vDiM8a0E1AWi9neIZpEKg1jATN3OsokGeb0hJTQx+ITxG/E8uOyX4Gc7uLEB8QioAJaHyG
+75uAAYSXYJHH9aHvs+fTdLdAaCZKd8l5hoyO1MmwUuUQNTDEHLL0KtoM9c5LtJx5Aoh8Q+1FtsE
Tq4a9heJ1fQcLc5dbg1EG/B9tTlRuKytvirH0Aek1GPJOQse+KrMfcqe05FfmazatQdpXUqlXz3T
8VbX9S9bPWcXC16qhvaEWMzD3Tjmn1me/2Fk2veOz+0J6zdm0qRfRLeFclzi0bJd2nLrpSFkhra5
fIrEpAFgWLFATqg95oEpIyrFzNDop4zRWO6DtMCVGLRYd/c43uYnyCuIuI1byBsUExqSOGHrNz/t
aZLSsgtwRuETb+8XuzBgZHJ7fMd21xL2BTaZ4lZKR8yCJT/wNHApHChodoOzIPOZ3Rq+s+3QcHA1
Tvxkx726d7zkZ3Ldl3rq7hliPF680sOuwyta1LjX6yCHGat/uoR1x6Bk/hnpFmdPl7+6pR63teUU
V/Ys1xsaJthoHRRly7IiR3bZLvCxb73Gm14DLkJngAA4uTqma9RLhKQytL5KeyAl4JKlO06CbBjh
5Qo4G6vMMyGNiNYjOqJRoCaLWviRqhI2Qoq9LT1Y5s437BzJ1aa7HqrhhogAFY0JzlO8lck7oOH8
0xX0eOOttIno4vLQuA82RYrBLwlwb3iKfHPq1vmjyEvIClUj/7EPy6iH6/kPD2ntc0MJ0MyrOPhR
bBjCrDqHfxqJcOOx1j9wX0uBVxfVjcsn8MNt0PlVplVH6qaXA/VK0W/m+vP3GAbRvTPh1sg9uonZ
i3tH3WjyO0gjVIKzsOJpG/1g72ZRfpPgBvzoCLE8IOo0T97odFsZF2x5VaXKlh5ZOBsHh/n6RYuF
0kNER3PQtMkDHo5981AWdfs8x0F5p1kE4ocYiUN5XZU9hhwxb3yD5s52k/Ud1CIoNJnlHepY4Giq
7IK2h1DxwqlTbhZNt4CK73NH3C1+hzetpi9YbAoBWGHplmbYOSvZsxCBuIC7oKh4WgDwF57F3shA
6Y6z9rIQMtj0vcVRlOsYuxrsRm/A8FT3o2SUN9GV5kOEO8f0Go5BdPDgx266Mvmohho2ywpjj4qV
r74OUn4/5ds4g1lU9ra6Ug1st2REUE6Tqj+6jr5xCN8gJyLnL07KhFG6L2NNc2rKMs7Nhx7PMQJQ
bwYyUi5+8QR9tPZjOglihMR0YMjP0ynY6IlDTllcAwANrmhz3BZjXJ8bHwCGuxL7CkeOlMdg8zb/
j5J+rv9sPP47r4oeAOnTxBdlb9ApqI5LqYtKkopLsrXSG1mWJqRKFh4CVt1xsYXcDiV2rlr6DZIa
bbh76Ms5wMwwspNTbDQpesc5Hta0s6uFqu8gkcEzZXDlv3JdXJVrNYeasq+5nJ91y/6wL1/TYsxJ
s3R8PJ61xizNd2kjA6DJRORguV8XsQVK2OLhUCq/5xh/N357SRdivnqOkYvbARO7KJ58Xb4uRU3K
PIm6PV7K8TrIAQSrnofS8bqj08XWNsiwfjJ+xS9C9K9jRF8pasN2cpw3bus9L0cniy55RdiBBWVW
nB0rZGPeM1gfGdDz20CvJK4WvSLtKn3oMwEYOB/MNYiGadtbnNs8mPW/Ass97bMcDqMofmQVwZOd
x4eQKB1+1v4zDJGWikUG98ApkweKiZvdMKXPaQlHjPUS1MI1qjsy45xiOYZHu+E/XSerL7+akMN9
NRwjmA/bOObv6ljsgRhD2I1XDsvUWdxjlHlago6SGrOYIwXMwWZwu9+qtH5KD4aNr+BzRgm/Ne5A
XLPy8CrUMzVa/aVQ3ONVAQUmHcUnrgmE3rz41yTEBY09i20dLm/j5GGVa55Z7EAgkdHfgPQNBL2g
dH0cxK2XdkhmYH33urHOVe9bB2FZzzrEPztqdpeTu+KVhUj2S1DfRspbIc8ZHRaCHoaBQ7DDn+oJ
6MRTPPz4dFkCWSTT6QdkNZOWydEexUvI7ort3vgaTsUztVAe3xuLYS+r/4qlvWlCdC+t8wesIIah
kxJPSniPQztT4jYxZ0nsdBSPjfQH4UztlfPpyKA5zfjGSW7H36VTAXB3HB98W/mq+8IcHd2OxKzw
iI8BFYBNRLC/DhGteFswVSuq5hWyFJ5m0qaVcf51KmFqmijjyv6y0MW1j9vtgg0SZnEInsPxrFtP
VnddSsq/1D54PBcRfQU0S1L8mab6z5pDeKMs2TH0iADG5nz2qyw6GxX95f0ATK3q4YaC/3yorAGs
dyhThv5xPHUNVKtiQcaKkzy9GvI5PSU9ujAgUmAaYd1D+4Azue1sxVfglMGJ4P4liMJpA5BYcBAb
jfOrePeajoqEphFH1n0Oej1R18LcL5FX3qpOfS+GZ6AY3JVXECADN386Y57Cq/uehM193Ar7eo4L
nztUw91H1vikN5Y/4DU0vfnH7YjwuC+8H9IK6l8EVJIAOsv1amzGPT6R+ULVPHZQ5mP6abPgnikT
dZ1plWyi47LEctQlQ309lE1l7+ZyLU1JyTokq4U2boO3eo5WayWKLuHt6NZPGIAMgQYiRv4bfr/s
tkvq4T4d+/x6lMmTVnwZObaas7abj2Ese1auCtUujPPtmAT5Xem7DbZtuumJW9ufTUxDjfCF/5Co
6cMqB/wfDbuopjv1nDJsZ/kbw4CjtYNHOXJVvOsqG2HNC0Zm9AGplhvxcswiXjJ5NzYM5LF/H4wx
mSLqZk+2ZYlXn9bwk49PYFMk9c84rozZ0lPnISi+K6ogttCAH2oi/pkJvjy2U3uuW5zThYt6nM3Y
ZXK99aX5xWaJ61MauN1D3lwXGTbpYAJOhrBmqrVMaZ1rpnkQW3wmMUrrgmemAWEHvMlaw8rLzqs5
WJ25eBXueELRjwCfDMVDbAn/g5m62g2NmU+CbOqDnNq/rsaiGzRNczRuxCIxrjXIQFoIei6sdkaU
yspkvOWG+sV40m68yf+ZG5rHE355+8S13o1KkrPv+p+SPSZQAL2cFb/d/YR5Yjf5wSddVd9dlNC3
olArFW4oVLb61Tepe114etx7/Xq/bsmCmsgdL26nk3+k7/Yi6rDfB4vZjaYej7FvfxU5UAygzM05
aEt1x8bhCnopbU/KCo99iHTV+rGD13xWV3lmWRvpMuS7Y/Slew8zrze+YxF/8BqtTg0P15FvTAH8
Kp1LGMVYgTCP4yL9Ggb9hQLNrmSmvydou+r2P8LOY0lyJMuyv1JS64aMKhQK0jI1C+PMzZyzDcQp
OOf4+jmWs5lMScleZlVEGAOgj9x7riM1OyLDffUYdF1Yvbf7yKgggHWh/xNa4XC2nQbtyjC0K6pr
e0lad0/504dwBQaybzJ2GBHmhs0wuSfVSm5xm8yFCAUZfaqR23jzSBjpVxFvEXw6I5MyN/Eqm5YE
hzkfAILuFMGuGPOPyhzvckO/eF5hJ3vDs+U1TXtQ3S0XwcWbvG2MJolAOFhJU/hgZVfmsbFN8/hk
GeGjKNRFJnaxCoiRGyJo6NLkmdMVxiXk3F5kIxBimPbjMN8zUmScj2wzjJ5N4lTsvOBgs/A9uKhX
NZj8q9EAFnkTMkOYIjgCNoAG32Mb0mT9/ZVgUcJTBzEWMIOW3n0yh+/ubB7UFXU8M0aouPHTliTc
XH67CbciDINlkULFhq5rz2IdxP2tLqN3meC0CutHSjq2Yvn4RCzVbsxYxCEK4zFcrGeSZRWwWNS/
1kFrsU6K8NXr2o8/2DOo5PCf9V3MVjMAYsrBRt8ZfnST3SDocLBhwqfTnjj37KqgariEZipxdtPi
NCNZX6G3ZvaIEm95lcR+5aNPwxH2R22z5gw4YBcIRZAaUrNsm77EoJwjGHxnDEm4djNBrtXxLbnj
l5b86B4QPgMBsSjLdtw6/YAQQrHrfWUX/FvbyS6LqOfmuXvDgL0tWnUoveQtr/tHM892CUsLB/4c
kKDg2cQmm0ia2ixz9pnw90PvPptlBipZAAPqhxQeRhKPaxvN7o7jlyKCAmAhxWTcysK/Q9h+mXX3
NRFAt8PaFpNZNvIM7x4b4Sh+V/yMIOxvdZ3JhVaskyAm/0J2hiaIFWxrNZZYaMDmSzZPW3QucjXp
qFrjVI43Q1Te44jjD0WfTpI9kdDlb1BQ8QFnKtryNigwZ5AkBX0/wQlWxFjoJsLIV4TlkBjQTvZX
ADrnhSf0EeHWBXlmCBjWfmcSKU4uJORMjd82k3orLUu8aYQ0OUzoBJNBt3d2c2q+Rf38qntIKD3K
EMMxfuzMZXhpl7+iDPw1g1Q4sB3fiSEn+MRRfdfVwW8dB49d5rAm914EWcLLK1tO+dcThDttYZEd
HQ+oMjykZisl2GMyyMPTP+PkM/IvTBHZauppixM5PGQxy2W+wQfwaAZ3iNgKAq7riR6EiuA5CGpc
efVHEGHsxhDNe/eRjg5UwUsRNkdhdV9l69gLnI+/RodFQFfx4xhxMlvdVd4ZQQGbuhctp2Sj9Qjn
k7ZzBVUcDQqmq5DJEFaE+AbBew71hpKWTOS7YhqxI2RITqRlsrYarm8nsR6w0wLIbjZdei2cddFs
o4iBql9aej2xZrrHWwvnwktfBebFwC2Y1Mh5aej6pZDWWVp6o+26xCzWX7DB3kQNPReMZ7L5NBvM
iqdOLC38mn5OuMaEvaNonb3TVWuv7el7BPyz9oxE40HhK8Xr8Rqaep0a7kFqk4K1Gpgp85ALnatc
rhzZGpriwr7zPM3Gfdfla5NyDH867298Mnw4I73PYcbT+B2PQX9vTSwZEQqzt+k8PnxnrB2DBaBs
TVCHMsVhm9cHJcvzNDAotcZjpYCfDPkTTr4Hu8tWiWGVQFxrNKyQOczZ35EZ2K0CnTTHRsb3fmEi
8atGznlqYdnNJ7fM1XJI6pOfTugYC2xtQ3juqAcMB+KMc6VAxcH8UdUwxFzD3wwNgIMsKW8jEd3X
nnnHLpBBNRKnjHm/NYT3JC2sHbSbC7PrH/zY/co6xQ+UfBO7+B017VsGXKEJ1S1eo0vjcXh4IOq1
R3iugY+sJryt5rOqiaksJTOKhHzpyoR8Cu8oYFtwjZ51iFA7TeMzTuOrcJCVy5SKG5fOdksY9mqA
f7528Lg1s3uxibUk5Wsd+sbDHEuXo7vhki++ys4lc9ZDHDUL9tTmdFShdcxyXPQRjYgfDds0i3/t
GSBh5z1QqL3YtvMk7OkHp8qGFG9ziQJkXs4jiELhF6+qaFGz1fWXZ+nmY3YiyjhQi3yYYJtWUu0U
7PJVpdh6tGUQnhmmqr0a+mewcJs+RdPRSG5VUwQXRV/OuVbBLY+zx54hu64wM/RDeHVj2SdyIINV
x/YXSIt3DFRz7xgpK3MV7WvmwcvS8YiiD50znw0wZFF/mQEJAPH440xs9UD+1uuqcX4EvhOcSvex
5i9b44sewa+jRtqhRNkWvdgSHPspDI1pIv3i3jiN4wwBi98uYxC5VIV314kw2SVtuK4rtTUwWGFl
eppt/7mq6s8o8FxCA5Mne7DOtiyhScTdjRA5+YHtdERv+hshlEPjYMJxq8q1KfunaU4+oR5efBwL
11wbBnvKOQIKuU2raaCCjZ8jGhnUMtE5xXowBcxGcrN74QYku8EdzrUo6OGm8DZsNUkpPH3JUXmP
GZ0g8A/3STGeK/J73bxjbib6e2Gzw/GT7l2C017SEryPSv86HvReD47y0cc6pwVawHQuD53IiOvi
mlpUVvwyt8RiUyauQ+G6C3hjA+OnAtEX0QIBxWIDuL05GDbSuTbHBh3ZAUOKkIXIeLZag9VY5L3x
42cLgf45QgDvuOVtT+mAkGMkEhj5hANLwTUNmGt2+QqmgDw9rE15aXA0hOZN3CdPLUNOgh+AhgHu
uAP3v1RRBDTUhIybH4J6/PAVaYraFrdTNxxDU92OHUuPsN0BPv++jkJJBmtRm+jiPBjxOmv6PYXM
Ssr0M6D65UfPDVzhqEM8kwgN8BgUtCRLMV8I9r0YiTCpm4dglNDvB5QTXXWKJ+8rKSKqJIXx1nuN
FAtqNT04LgF45uDtAjfecoWMl9ET8c6ulbEMmshfAtn8nMerts+Kqk3Gj7EBwaMXHqP0pUyzDK0v
5LLJaTdV0qGMogAeZmR4cX4jCvfFl9WmgSNBG0LxSye6Arm9Uh1fauXPKwu18hrRxiZo8+cqLZ4y
MqeXiZc/uYLxrC7Cg/QgHFXxC5InZFSBhpvAwCup5s3kFxBziD6xpnyDQblcl7DswOicEYt+NLpY
jhPxou5knFTJzRf3/Rk4HTMfx+G7i5A4SywHXtqR+wCRHxjGxWfA3PaIkdOqPAILTpe+q9WxyoKj
NWqmkOm8xSH8UbTIIdBeEQHhpt+Bl6z7Ub2YmVyxUfWXAyKyxUQqFA7fLt44tXzCt4/CKef3bN1T
Iq1dCWAI5Xx8sKo8vAk80tH0BAbEyDpAGvx1wwF+wmQVIta8cQpv5QDrdSI+QJexFEmz7mUI0rU/
pZxjNgH0hcuzKtXNHU9isi2uAdwNVorV0KujgqizsJUEHVS5tJNXxDTGjrT4jkeI5G7zlkThHnPc
UekemLlLsFKLsBctFAFWnrAT0Kmo2SIisSfN6nGh3IkHZ/IxhPNTOHVYSyiEFvE188CX5tE3JC5S
95Hs2v3cOOF+Ag7djv7rjDgG+HTnb9BQIHFtiYVg1LxKouzgNvI3aTjOc3/f5sZLWlSKpEJktMkV
H9PFLm8TZPXY2xfbo9OGiezZ1T0Qm71n2K/oc4/sZe8c1BDLvJ+fZONMMKjiRwnhI6eqxb55YMqH
SkA6bLvyYjWid1F56AB47R/BLuFmnowbKb291epqJdueUXi4j9nrZxOxEqFHIxalGmV55R5RPZ2t
Uv54pnmxiuKznXFt+xgLs6yxloNh7zjMTlZJX5MNj7Pvy938R3EPwGkuuw90CqRduhMSVv4otFy8
8mS+VudKXfNfkLMyTBIrMibuqjTHRZ/9+DRJQ8xwpsH7mQfxQ+/abwBtUMD2wf0Qh8chpDbzuvrJ
bdoNk8/7CD3fum7Zj6F7/eaKYd8LJNZW6iDz9EnImEWDQy1pxjUQRDJgpy4SW3cuYUqjjzEUQiG2
3/mCSLXd3KcnpyTP2WPq6NB/9syC6Rz8+xlYOykunAgtFwzf426O3R80p8+lSk6+oQ8NawsKPLRA
ZklTCC0QUUQbPZc9CuhpILoXjAfT6hrDDKJvNlEew0Epd0SZf6k0YJuasCwcKEuRj1qYMVfsFCGo
5CdPyrvMnT4DXZ5JVvgp2d7Rs0arCKm3CYJd+voGdROS7zz7hitRLiY8ZnZuPsRuRQpz5xFychVG
A+FqB7itFHrHsS9OMtYnSRDEnNMi6hhJa1Tty5gs4KnuHyi17wZX7qrSuQusDD4cVUQCxGGIEagm
/KtFMBJZ6hKLUUfhZ+05+8QM73XSHxyIZFuS3egQ5/gjkAVvIVJH9Ix7YeFCrQNdLUdoyssR2FXi
TeVX7dHQhZIRNwOLIwKf/iaUpL+kdv8pK7awwRVSWGWl2np1gnC27o7sSX7GPn+BfIXPouhdqpXw
oBrbAWtknQGXu0srmn6dtPGPmWNtraR5xOgPVj4hYIFhunFgHRsumVgSjGdQLrXTeNARCZihd7SY
Zbe5ycSX9IIITuDCmMfHVrYXBuE8bZp4ZxkFkE6j/RXomFo/2cD02DGaeAYgXi9iA4UePcxbVIiz
eYX5y+u6JQ6d9azUe4MEtQux7SIdDHRzaxjtE8u5S2kbp865Zg0QvFh3zSek1p+qtZAwWT2B1fjx
gbbsuA6mpTC8B+H644YIZw7XyDr77GNlWv9KgSLXI3d8MZTVxROTWJhkqkUe7W4epzddfEWtA9DP
osPQ5J+9dt2lKUpvj62kRhYVcuTpJb/2M7KUzdBZP52bpRu7K/wN7Na7NLNr5Ll46ALMhvT+zMUj
eO1L7KNkHPst5L6Kh69T3vdh/YR6EJrDEBRklBQagSozGHYMq8HSXLo8AYg0mLcMe3O0c7CLFbr3
zZjKrZ95EGuJ5lZZfnAw13vSwFFAwBErixVP0OVot99dYifrlgXShsUxjCV4bttK+Kh2HJD7kNw5
qYEDlX8Mxa5nknXpyvCh8PNzQyRzq9RWzWJDYEK9SrwRvIL4MhVP8nAQ34lki+L0HjDHrt7Snl6a
K3DccPZkX86sT/APD3GwdRokJKGM1qPZwibAebkW6CWXoD6HZR/hqMlmP9gMGqOJyX1WBgQyTnW8
Y9b/FDUJOZNjvOmFuWEI81p4+iiCdNVMw/OckCZayDszyJ48c/rhYH3ypukzSUykob2lt7OCxixh
gna+derDdO3qP56/eb7GpdOhj0WC4/cUrnH5yO1FHdK2eJ5cDELdcTCq28Ercd8kcC5M8y3Ood0h
7jnjS9+kmU99RwpXmOSnRDtvuUgeXFOEB/T+VH15eJsm6sJO4q61oENyWK1bDtfF7BqbdLS2flu8
Gy0VqRn+hra+SUKLk7Hfznl2GhMBogbjChAA56NPyePDyycLqj6V3iFfXpEAtSes4170Hioq86dR
nPpjimzlqh2QdnowpfPqT8NukMVFp33Jwcr2VJDlm2VZu4PKsioqhNQaj2xSt4+eX19Qg27hkin2
WAlbwgQoTsjYa+mig72VVbdNULoUsbgVLcQhsz12YfFhNNWtHjVaTrxzRHOSEYiIeMhODJ1/ycxa
9X58GlrYMY4dPNSNLBfOLN78iiTwayAo09XXFNHsPNqvfSzLS8+9jWeZURLNKSU5Nm28ZiQqpJLh
p8negFmGo99NxMp8gjVxgPveDL8bQhyXkVUmSyepLjOTbrRpHFE8q45OprZdWH9OnY340ZaQprJS
M2WgnwvAbnAajcveNB9DhnJmGa55gITb1oZ9TdyBZknH8sK5RejtrwaBSxfjAkj5KlXLtCMIoov9
Bv3MlDJMxibkevMhFbZGQFZv6JGA7DKD9N3w067KLSv6GcJY1d9MU39Gpm6Qn0qLYXqudXUePovY
Ehuvh6taduadYCW4174L3xJ6x2NlR0fRqE9jVEcjm0jyzUFU5BMP47AESeZkNTsbdKRTfaKsYmAb
rmwsfvY0b7SBjk6ZWxZ8n1Md/hCpEqPy4skRgzxxscwvesbKoEmf46Ic917tXmCekJHO6yTmtAur
ieH0ENx3iYBsgAWWUpdsXru5hjvDXo99aA1+YRxzw99H44zVwCbXiIkuDNTwVtTjvWt5e88liqwt
0qNPpb+sZ+xpQPFewonxSd2b9wkE+rSY3l1/vkSd+Y7eeZfhY1qQWRgvJ9k8DInxYlgMqa2OX5QY
X/A2Nq5GP/A/BSsrtOVwU4P2msoKwAs9XrerwVCuMepy8mOMZ/mArLQqCNRMJUkhg//pxKZNJufV
sGVjBZt9IHy1Y76hUyYbJTBvUO5voIoUy+JKEMeLNdKbNSxG6rZZ9YX1MEHNWNUGCUSIql0En6js
ywf6YUAWfHXNaF+R6nawHUv7CVztO6oIek/7Fef0pyXzH3cOMLDyxysqd1W/sZhlgEkEql96930a
vM8ZYpWOqDv7eikXfvtIAMWTx6SVLCXyoxoHuj0WjlUyA4eqx5I0Bsvf9EbLKNH7rVwWdFOI1sKj
f3QbRp8Nq8fATU4gGlvc0axRFD+RKdoR60V78Edy4BvGDH3usgwuh4PTsCtUKuWMr3+Q3aDN6Tm7
5o5mqHRGLNRVO4CWh80+kLXkGtVdPnLWjaGMVwRSrCpRkfnqxzijdIlYCm3nGgrWOq2LZ1t1TFGd
aj3Y07do+pcxG4dFDmeTEvQqIqjhcleChwFiFblEpiEQiklGBqrYqmT8lUoByCDuJAJXbk72ZzBh
nI9Heuiu99ENuRGJGgSYLccSHcks0ncjFPvGB/YMP2fK2+ehC8E09vmWwfSl0OJsWS0FqZgu2nIY
+RfMfm2CIRjx3/iDyfAQZwjzZ1qj7taqFGOJuOPSIYIwboeXKVL42XtWeKo13u2aRSJExhVTnm1l
QiHwskMOwhXfrUceYW4dql4ciA9fZ9V8Q3vw1Ochu31OTITa89bEBICG9S6vNNT5BlRmgONrTq3f
cjQPGAAm5hLzDVs7oEGOXsS584LgGrVM6L0GQX4zM9olmgIRkHBOlVsHW2j574oqZpJZvLRb8SQL
lJcSm6GLdJKsm+AAm2U3zv5LUjRMvAjOcCTTU/fQQeVcdIMfrJTXrEDT4dNKCNTzK3JH2g1F2DcG
sIknKi26kQXroXC2tYPr1G0JuK1T+yFEfsqykffDTHYxw+OBdsAUnjlqzU/IXrpm2tv04tmzqi8d
T/29H5H8W3beDYJDYJBwr23xhqF9M3XjzrXpNVvDP3iVgmPMRga+aYyigflXPR8LMjWQMhHipWdg
v1HHIY9eb+GmyU9euvdG2hNU1w03QaN+ndbbkHu1I6PhbLGPaTPMyB270KEvCP7uyOrI5fxMyq7i
i5bfMmkerK4fT5aJFbcVRrmo7Uk9NlHx3NZ8Q7p36TOALVA8VUs6/Du7ZqifQM7VTvdNHPfbDGcH
J7/J/hNZl+C6NlueROGQwMJq9C0U7L1H0pPn4G+XnfsTZGz2/ZmYUED5hvZfRqO/jQgmYn6KSGOs
9gRWPzDcC1dVKk/KTV4Q5CLTnop3t5IP/GMKxmHzEROTEZikThAJcRw4MSJ7urU0q93KmSMo9dmL
6fU/CgQnTskRUKm6gmBy/QUaGWdTdmwraRxajewDyVy1HmXyKUK6osmEwRCzvUYumOyDiYF5OaC1
DoaGRZObvtRZ/OqY0XBv4avcNF7k75oKoZOTc+uZOVPmYILUaA5kt17lYaeMWcQuHDhzjTJ/gZB/
Cx7mMkQJU6aomrbCDDx6xdbd1bPVvhsdksLrNF06TUV7K9Jj0PCFNBLuKejkLyp1XPkRgIXIUwER
DF2zhihtwBEp5bZugPpMsdx3A3SPAvPqmVFnsWkU79aIOxznPAP3IOmKU8CCYIO+BST5lFcfoeWH
qHvEExNudQNeotpapJmOANjmx7aUBntRhfG8yKS5SyetWIWTlLkn/yR7lnHLPHJ2PhucaSBc9AGG
mU97PwzrECn2KzRq8wg6b9o5Xlu/lnpo7mp++3uCSzvyNGX1YPVzvu01QbXx0OAn8+JzzPgKVhqJ
A6gbHixWz5esz0tCjlxWqrir6aaB5HJ9SgMfX47UK+svXUFFmU6kv3lek+16WukFGteXVNrNvdt1
v3B5vwaQMtvessO9H9NJsnQxDuZsFDcEi/nrXLVbX08/RKujF4i7F1UpYlXpjUgDD19wNuAmLbFE
z1DJSQdlFl3p9KmD14k4O8dJWT+WTFfwzwBz7MHjrWsHW0oB+UVGPLeidpWk6jVtpmLbdjpYEpix
hfvKLnC05FWjWDmr1m5UvrSj4Ju0yeaA4IIYLUswtDM9H6VLZ9X3fUV144ZY8cI0VycLW/faN6Gb
Se23+0Tn4p4w83LlOg30Z1Yyz0XozYxTyQgeSIOhtOekrst4vjfiBHhYWjwLwD4LO7M9hm42DRyJ
TTXjvvDZn8dLH6tHnwwwUu4YuCLkJwpR1YxLWgMZr5IaPlRMDeTZCOA0I0CrLr6gaLOaafqRw8vl
XBj9B85xGBstsoo2YmY8J0N+6ko7ftIYlRGL9FQ8yrgkGUVN2AkJviJ7heHHcS+qozFBNgPzGGIr
JfYBkR2XQnZlC/fyy5oEggrgmEwtO/9mzDmGk3xot9NECZcmARvSNoXT68m9OcWAEZru0EtGI9WQ
+Jit+q3sWSjNtYEqxZ7f8dQBwemjM9QAcoWk/vQVqJDRU/NBsdrHviOSaFtCWLix0w63sfuUiEiv
HJTL28FnBu8bI2u5fBg22dwPCycIaUpny6TCt0mtcssnu1BHgZl9XebNQ9pk7xhX5xsweM8lDqaV
OTtA7C1YZqkUyZOKxmozum10C5RPrIcatkWJo2yXMszcOpEHltjH9WBp61ODo147JjgP1Vv+N7xB
b2sE8PcbdrQVGIezY0EIahipMQ5gqDFChORE56vuUuLDQ/4ThcEBj/GryJrHYpofHVU8JZXut0ad
VUxv446cT7p+K7c9phBEcgTJeN/UolqFtjqbTi/PshPkIEUSD7xBDFpTpHujdpKdaKgBPZIWcIBT
IHbOxMmVDVAQEUvHyB9rlDWEySxNtjlMQhT7opqyIvEhPYXhBG67u8+QjbjkGWQBmm07jgxE9hx7
6KAysmtt+A9h+RgEGhq3pBbGIN/dNUrfc2gna1KCcvTZ1YX3ezVnUlHMw31ZprsUfONSxfFe+PlE
IcRizwflfXTBpy1bDYLGK5md2LZAEiXRs+2U1au1Fq3Pf/Z3GaCsdaauqO0uJdbG7l6Ynk43Q1zM
u6hI+2UZ+Y9j4xIYK0gAma5S+jlurw8bVoR5hdu/jok15uR0VxxyLe69lvuzI4Z2jbjnCuCJjZeR
E40qXhanSdXsOxHsUzgRozWX9/BS66Po8Z5gK38gmJeeuJbWgtEHcX2ZgjzoYCGm4GLZ1vEIsum3
Eb2NJBqiMGWhWx96IGNLL2x/oPQWu6IK8mXlx1+y6aud4RkmbDa3PZvKEsvWzAn/1tGDCoC0BT75
qbZb9O+pY7xhatRHOE/JzmBXRUKZiQDIjTLApwODZcSS/HdnxMgxXQOXHg+XugicJzlRx2TwvMfE
npeMm6/RsUV1msOeVMoYeoKuWHXydCZ3jpJ5bB4ilMCvjl1LYuwF5vo8n04K6tKKx2O6LjzIyUM8
m0+YU6xPxvvOK2Dh35J+ZEdVFu3xL4i97GFyoDSuLm1EYBN0c6hGmYkgFJc3FhGkn/1bPNAPbQFj
OKeeKvQLSFBfoTo1MQHkVU0kgJsoGk6bi88OtP/OTlA+2j7eOqpXJ+xxEdBUo82RLyoHWI2G3L/p
vJ4tQGIo9OCBTXBY7xj7ZI6aG/aTHnsPz4Xp03k2kdAWY7jYluqBtmT4lkAn79wg5Uc3gTHQ3MaA
57rGfnXrli3goNqP0o0nNtp18jz2jPZD0bZ3RpHYh2quLZRRDs7fePQ1Db9gw9jmiiY8NtP64BjT
txlZck/MVAv6bCJ9rwFJhU+8GL6KGmpSySoeJ0pLDBwJ8c6t14yolpRXv/aZy7+uJAQI4rQxwRol
tZ9qsoGaFZicZV2HaCGpec21gCAYgrIHxPLSBH54yipaaQ2i5OxG9i/+OXcTlhbxAcKmb3BNOsSa
xSc6BxK7qCaCGESXTe25GmZDr6sw+unG8kdjv92HysVM2fb9nWyMGwZs3V0kmA7ZObsr2DLZRiWU
s1jMvsoJokOYe6xfPNZBPmFBS6/qx7e5CNQLFxwETR3MW4GDa8cMKdhxE/XBphVEe1AGU8PDoN6w
pK7Xckj1BraJvyuzwN5YIE7QTCpmsInfMH4d9euEwvwNx0h2gyWHrtfwCigoeBf26eBG+7aG3WnX
UbSrR2IheMwHV0A4WOFXN6mNY0/26t3QliwTYNVBM+GRAtyLVyMCLBzLW4Z5NtxXc9oOrPLvtFHZ
Z58r6KyZTi47MDv80MOxL7v+WGon/GRZjgStQjSYds10mTtemJFTKg6t05MANwsF+AqJ2TXZlxls
Ucw8tYqO9tlN5/y2KWya70lTVbv4TFpb02UXZCkBSLT3Y9jA9ZuC4AvLZbQfVPA0Eui8t8nwvW9C
zV+YaZuQ6vIViolQQdMZT8YQUOn1I7ONtMjCLZcA8y4dSEqdhmmpGU/yqs0fjplV1ZernRekG4Y9
hzbBQUN9YclLwJPp1OE6cWaitJo6QUrg4cTwrUAfS65CnrWGHg/dlFLVQk0+xG7U33SteWfj5VzO
g1nS/mKFkMCHqUKwMY/CtNbaRFgUWoJ1H/Nd7M4tho5KOVDkO3J4l1Jl/RG2U7Twqf9RU+qW3VWe
ocodMNL45WRyTRmufbRFbx6BenKcBIJaP8tSqAqhCOh6WjFWZJzMUpwhycP4N5DKHyW598tOQU8X
TCwpZWPrhY2nf2u2MmLi0+L58RmWEJFrJcuGSortCQppZAud2NWYl/tVn+JjXZBFYrtbulKLmCzU
BtyiDdm6aM+gJzbcbTHCikUglXdyONAJWwSU0RyLKUWdPmI8rXA3akiyEJLyZGdX+AY4FAuj3VJG
jJv/IgOxLQZo9YhzMyBDc/FUISYfYdYVQI5Xfdz81Eb+0ujhJip5RswJOSY5ydDEWibyQMw4z4zQ
6SvG97PZ3/37X//r//zvr/G/g5/itkgnJg7/yrvstojytvnPv/W//1X+v/91//2ff9uO5XjshF1H
m8IWrum4/P9fH/cRj+D//Fv+FxeIHtAdx1zmZnIzXSNjjsxFdM4sMCah+p9fzf6bV5NCA8XylBDS
FH9+ta5H2z0kOjoElgzJJJGxm28jxTNvIaeqe67FGD7880v+3QeUJpHiknmi9Ny/vGSVdfCyyyg+
cAYgWyJEil0cC0zvM6kc4ij++dWcv/mAJjsAnj8eX6Zr/fkDjmWAma/MYjT5bBBNVdh7u+Lez2A9
IVAU8zcrFfPxn1/U+5sXVVrhChEWInp1/Qr+v98w4dNjm0+jA6tiuSpjbrFasfYqyQFdm+Ap8fYG
7o/vEyI2SZ0c//nl/+4zW0R2mtwEJntk9eeXzzCHBUZUROzbCamQBuLMgOE5GvXo0QkwmDiJ3e3+
+TXl3/2s2oaH4yrP8ZCN/PlFycRCCN4a8aEPWSVvG1NDqcYriPd1bYtEv2C/DD5MdKnQlZMr7gCp
d3AJmFIcqyEyvxhDktNT04A4aM8wmlPGxO7H//A2r7/3X28vm5IUcqGybKHln99mPI60UzJNDkQf
tutiiNMNqz3GxhlLEU9pB0VA3O8qaVsr5Cfki/XoJ12Pop9HOtqSMderDObf5p/f2N/9Zn9co6aF
Ftax//L1mQBGnDkY40OEx/AFIGl0qr1Rl4u2KWd5DkM7B4VvRQxo//mF//aHc7XlOZZp2hbF6J+/
kR4lCIs8F/NrrhLGjyUDdSEPg+4A0lbXBHl4asfEoMIokLzjWRWkkVnZs9IhQ8qAetO2mCoaadH9
Dzevqa8f+y8/lxYSEQUzdx5T3l++FgJJ2lGFfXhIY5szcPICLHtXMCxLOY6C2ephfQ3xMw1tdpKY
atoVyl2w5qYe048xaK0tVIn+ztU1gmwTWQcuQrcv2QN4BuSSxrg3GUYdRjcpXko9CTCQeHJ3sVTB
r8Kv8SgiasXWtq4s4diltWpBXypbbvNWX2kZY/PRZAQfVUCOPk3Hhg+Sjo7zEFkcQYmciH2wVXqr
C6wkMYQBpDcgRcDwUMM0bUOp1Hu5OLZ4tbdmGHyUc41qyCBWeZo0DtG6qi7U2sR82ZgtFHr8nXZD
0B9lpRPUFzIPHrKisi907yWiiqrY961TPCczmMaaZfOrnU/xe+145VckCF6DJ2TcxFYc7BB8o5jB
2tKvujlxNpp2dmfNvnMaiG2jGdbWqslJtfT8eTiIypQr18V3O1gIdRJ4oqcZXwhbJCXRCpj4IiHp
l8kuKBMy44y2fhCQd7BSQzcI9tK0e870RkDCg1NlVmucLsUTDypjZzpXj35tmz/T0KDeFQT42izG
/Xir6mGaFjiLkwO2Nv1eWhWOUqiFIMdBoaD/7tWm6hr0njQsd1ZTx3do3lAg+TYZrFwN1qIYTHAm
QE1uSMTxHz2Rdquh1OImrXNubOUGY0mSelU/e0wtGP3gFP8YjKJ/tafSAaMH1zltyvFbYE4NmCvX
eOcpidBep92Rjjve2sA+VqhmzDWkB+c3wf67q9MM5RmxcQ+6MNnA9jMZbP+XszNbjhTJtugXYYYz
Oq8RxKgISaExpRcsS6lkxpmnr7+LfKpUySTr+9bW3VUIwnGOn7P32j08JRzloTufrXSc7tVoD9eD
VduUU3H2Al9PXIkUSAGGXJy6WiKzO33sw9vGSImXL6HdrLWig5DAcZgzSp40xYFQ0QElWJBuEAek
x9ZIG2032EYOjh4HLkLMYm7Roi09bxdr3SqpmZWt5NygmtHiXmcSRMAnXbHC852+Kki+AXdp8xHD
EFKU60HThn3ghHL2RTsPP+j5dqfYC1DL0htExhYZmxZFNnnEpG7SpnQmZ50FWdtsOhIttnY35VtX
ZM5DB7HwRmvq+YBzUB66vprf6sIAXKWNBMxhpOy2AdaWm6B31SYfvSVeUkJUWKW1GWNJakONAhcm
DA0wz0oZZQ/E9UCYs7B1zvaVKrzhnJdT8I+aGuI1UjIxChKazuBUg93kQqyNEYJ6hAAYRJ6nYCsA
T5YGxxW3YywTQ1s/NVbOZ0iL8um5aVCQp6Wz2J2dyF2HWOuurTwEihRMsU10kZZ1S1ek897yBh1j
WrXF1mazYLl06YFpurXHWjtcx6k9Pkc6N2R1tv4yDzBFqA56eU2Po33DJ9uka9kF9KvNctxOGGuY
7KVk5gzG5JEzjbkiSoPwrEXMzVky429DVLXzzaf8k0+Rrbt8Iw0Mtpxfl5rxX9WLBzu0yNs0PhpB
mqR+iwsDZrF8jj24ElZfi+ekYQDz9Wfok+8yYiRpoZUzbWYvH8reKJkgq+UAVYjM1lmvsRLZhrhs
VJxfX+iTOoVJpAkxG0UNjekPd2ehv2lryBBHGpzmwXYw2wDvjveNQVbq15f6pLi2bYpPMLY8UFd8
uCej1AYXnxsPcs4lbsfcsW4z3aREChLxUAov/X9c0EGtRv3lgaiUyy/771+ujyASozI6evbkgGMu
7XsPqzOFn9ftJqscv6kdPrtB9huP+ppNjZLq7+tNtms6NPUpNL2GKbdNfm6xZb7Rv/Mmuqg6gwqS
3NcP9bPV6XJ6sLicJdHH/n3NUZQNk/uY/EXyOTapKR4NAutPk90VNKZiRLELZevra36yZliSnuWi
BjVdFs/f19RdvRe2hQXEIiDsJtM5Wfom+ATAs2ZXOd+s0E+equPqpm1Ilg0G0Y81T0EoXwsfkkph
nM+6MRnHOSE1xjHhr5J7It++vrtPr8d5WqfI4q3XPzxRi8lzZhtGQsSM7a14QeCPxfR5cZl6646s
qW9WqVgqyg9FneMaFqN/zzMd6vC/H6caCQjwiHk9UrGUP8fOCCRSeJWZUKtm8zVmlJ/5UdOjLlPj
2P9OqVv+YUCT3BtIEvj8VaG66ehxTd/8zssL+Z8/jK3BFixp4Xxczw6gKXtUQXzk/zIBhRLejqAh
DHhuRQcA+dtdFBMcFOZD/fvr3+CTEyMvLqWu9AxOHsbyyP715kZeD28DEgs6U7d8qsPsbYRt50sx
WrCuGHZWEQ5C3RrcTVLP1Tc7/mf3TTywZxnOchIwP6y4pq/Nxu0naFZT8ktU9C+nxRTEeDGaT4oh
HAT9ONzkA6LEr+/7k7eZMyOHD52Ecvb+D1tk7kYDRMWQt3kAtCroe/mWGQPydyoHvZaCV+2W9Tfb
1ievM9ezyf6UFh0W8eEMyHyzq8yMn7mdSbXbZ/1kPNZNO9oLDNdqv1lUn9wi3xnXItGNcYRhfdiU
NeI0m7ryEM4OxEWlht74SCMIULZp7c15Om0QELx8/VjF8gp9WMku7xctCKmL5dp/rycNywaZm3V6
bFrbu+8o8aAnaYz2AWZh2a2CLkKWY7k9nc0+47CRw1zv6XoDWF4FAB2Pva67al1Gs3yOTLp9h6//
ws9+A+G6zCPwKwqhf1hyzHFNu6Q9cfSgI1y61oOX7oFFTl0mjl9f6pP9zRWeJdly6AHRXfv7WTAZ
clXRgVMGcOEwUmUCBZ8fldmATL02zhxztO++jJ89f8N2uC6LjD1ued//9T7rJgygEQD6MUNG9+jV
lUVw2JwRrPf1vX32GA2+FobL3iwd58P7Q4+W3DeAdEeHeIuVwv59PUeB2k0c9f/3rpJLaWY6NE/Y
oazlT/nXLU0jjpdsUgkfozreSOVOIFizao06MV8Rh4ZdJwr13df3Z32yNdEShTjkGDQB6FH8fdW8
63o9h8F/bMIQODsuToRuHeH05cos++kBuZ/7HKdFxdSrG1AsalHHD5sQno3+0wrfF3wTEC1UTTiB
CNRaodAbiAkzMVVYDoSQldK0/MpGjoewXseVTENZf5AxKR8rIHZYDNM66q/dKGEWkRbAL84WtA7i
MmsTkpSbjsvxA8DYnWpkfLYgD2CFIrNgx2mqWU4mlfYUj0nvYcvLoT72QRHyqgVFg5mXGCEEajnH
R7Lml8SlKXG4cIJrrtoGnayAOAFU+4lVOrk1s6H+pt38ycshGQlQnYL5dNgP/36+Yd5Zyk2a8BgP
I6MVcgGQfBAXolRB5CDhWN8s2E8+dB5SDvqDlqfTEvxQbIwqHUw4zdohGzMUF8qOdl47iE03Bt6e
8A4GyKnbLw6scZOWMnr6Zj1xOx/2RQ8oJ711m5eSr/zftzsmGdZNcAbHSluM36NeooYgUOzb1tWf
fud/rmQtBylbmAgcP2z7ggYSG74XHnXygkqgJgu9mdEDR9g+1hG+DBFm7SDJEHFrUiG3Kive3wOY
icC+/vquP9klPIdi2XZdQ7oUGn/fdd+MDQMgnIRR3/SoVhcCkzOjowDa0H1zrU92Po8KmS8eb6vj
6R8+rjXUrwB0SHTU0fTfOq1QP8twCM9f39En2wI9ZiQBumU5rvtxM+pCpyhTUcRH0o/qPWF1+U0H
twPsD1KgvtARlkTwLWqbZNSvr/zJC/PXlT+8MMgwe5YOzXXVWdmGt9pEzGzGi9mPQFzpPn59uc9+
Ol5Qm7THZev9WBh2plQqocF4pJVtHgo0aOtK9ZhzdYT/X1/qz7v3cclK1ghnVuoG8bEuF52deonB
Q021XOx7QsOvR9zpft32nd/2prOqeLNPXYSCo/MI8YoBhe/SJp4wMOAnxXD9ux2JuA0WczMRTN/s
Hf9ZWlLXDVrwfMU5+jniw0eV/TaN4iELjwHts2tVFgU6rmh0vjsG/PeAwoUcz2OL4LFLSoa/35ey
ipiZ5DP286RJHN5XEaE6LzyycW3RgS6psuksYzmQ3NSr+SmqUcEJs8ie9TqfCasxQJZsC6Ot82++
h/9ZDpRzFMu8xPqikZMfHkFPH0vOeNiPxMXp93yqjS0bSPwINzHafr0cjP9s1X+uZfHv0IXDY/jw
6Y3ccbQy4BBH1AniPTHt4CiSpGUAXSsbs2Zc0xXtPIYiTq7RZajczrkKvDz6x5DkvqM/mo8OGkjA
Ei1UvNLU0Kx6MTpQn3ZbhPfC7cdfzFX7e0SBUiG80rt3aaY5vlhvcp9z+nveWm+ABSNwB3SAlKhz
jgSIAJQObPQe3yywT+6YkZ3rUaablG7mh6fLDB827dSlR3PKQ5wfS1bLapIJrqycbM9u5Uy414ks
qpsnj77z25yl5d3Xj10sj/Wvt1DyfbQYEboeLQ7b+LBZx4g8ZkA7NBviikC6vH2PIls9RUq/aTNm
zrkgc8BgD9pVAZp9mH/PcJHon8bYa77+Wz5Zbbxv7DyeoIo19Q97Hf42pL2kqxDb5aClVLMtLzXa
oXbl6GP59PXFPnv4JiWswfDbcehE/P3SeaqqsfCX6dGI2rrzJYhPEw5EEXTMiNvkNqxkdy+noH4G
XThcEGEM33y6Prvd5ZPF5JTTgvxzqPpXhRvAdLNjr8yOMKaCkxXrzQFSvENrENzI1zf7yVbGsIuJ
O8hhkzfsw49slJ0glKTJjkS9xa+hQLO6Hgs0N9/8gkuV8XExOXyN6Stw9LE/DvfyVpdK49t/rPXI
I/apjH3gwtoKJum0TkYiVUU9fHPNzx7jcvBZJs9S0jf7+4ck1nKympQojKjKLNbsIH9kSEuQMjs5
zZSvH+SnF+MERFFJ/4Se0t8XK5Falvgrs6MTi7LYQAGNX4kAoE+Pzk79/Ppiny1RdgdOAXQCDU5B
f1/M6eu5E4ORHpVOjF2O4ereCnVrU4x1hV64lpuWGENag2PNsMoJjl9f/j9FDzsDXyPpeDSKuNkP
D7YwGgzIRpgdRy/srlDHeYj0OOxpIekOej0Mq1Tg2g2n+LuOySfLiMPB8puyXOknfDhCN4FG7IYe
KjhbDQepnhd0P7mVYCjDgDLzh1H02ZUzgwT5+pY/u7C3FCOu0E2mEcv//q9Xkg9g7NApyI4p5gA/
bTWADRWzvgleACM5TDCyRez+9UX/NIA+vDXo+tmAGQ9YrCvj76umWt83szZnKK+c+MAhJqQr5dEb
LaOLrJDOgoW4GFZh7UaMzHdxH8hT0Vu3X/8Zy2r6+FeYHicHSh5ctB//CpPsOz0EinU0BrDo2FN0
/XFmP7pEhiNwFLsJvuGvL/nJ46aetpnBcDbz2Dj+vnFZd4PA+5eTCR0AY7ZKhLG63m0GQVjiHM3B
qgDMcPjfL0pnDEWFaTEssT98ZTzVkIsQ9PnRS0gVmYXCI2ZnLXb3pvRR+doHWKPa/uuLfrIBWzbi
WGocyX/4OEbIgAC2cSbyI9yjiX5nA0VtNWhl9/D1df4rr5A6EQaUkktRzZ7/YS0NAv59gJeNnR58
jjU74E0sY4NqIS3X1tx3jEnc9djcTTljRm2GFUSqFPbUNekJeIJUJFMwE1jIv/7DCN347/qi0HF0
PrqMuv4zZyj62LSrIeeklkm9XWVL6liY4accsmIJibDLEXwOqZ3IH8LSQfUCoALPCJKZLBg0JI9k
bW3VGFi/ZV55oMTHgZ8uDDCoAjK7smFK4QwUdIZ6cxKvoWN3tx36nt3EGz9s+jos95bEUB7YDg4c
4iqs3x5mASABc4pTAF/7hAua6JcntKrm7dCJYC/tEhBDEmiXBtgKltkZ/CRxEAzEG9dqjjbd1m2H
ER0ZpcjsW3qvpDa1tlgzSsgmFAGu98/Yiu5R0tYhKrPk6jgWouwdWra7mSCUPlRVU+2myDSDTdsG
NqJaOA87IArjGu25+c9oymbkvMMvu8qSYDqCd0xwHeGsAa2ZzOwVwTDCxxkLF3dnpkG8WWGPAgpQ
J3J4kTkGoJUx1vIXoghwMUzFCaBoUHT4k5z0AxJk249cJ3qEEhNc9dQhPiT6wUdCXm+FWLyHQdAm
F4ER+b4jcwygWZLa27HK2wfVBNMF+x/sFog9gJNKYxDgSXLRHDjwOFABFRJJn80neZ+6uj5FPAbX
jxiu3xZpnb/IzvS2htERPUG1qm+itDVxMFvDw9BnsIEYzoMu8XC+OTvpalBVRqcn93Z0mFUEkH4P
E2Nj/UniU7gnxUsdWmVUD00asp/WVXdremXwg4FCvOZ2rQMJMv2Fk7UE7oUyfGgN92izrd6qEpKX
E1vjUYtFdwjjPCezvZdWg25GlD+Noh3zS+xBOfcJYEqx8kZx/YBtFvuCCoKBDA5DkUZLcGbT+FEd
8HtgKYqhgqrgJCF7lv405eOmorq+FE0uLhGWKNpxwHPk2mMoAykmk/lzM5hNuVGuFwNlhtJ1KoLZ
TABu1a13cO1QM9GOzoNa2cjDr0LN9ojai8q9M9JUw+HPlMuMhv5Q2fq4q+I0eyWdtr7T5m4AreJl
x0KEJSTSsvllm+N8B+aiP5mRgIKRZUBc1gSZYOrXLLtNdnY8RBcPxx9Ax0p3W+jRNDvIL+2dQ9iR
Suk3cPM2UxyLK7OKbPdWTV3ZbFC9GJuJFiTGFU+052Gk3wj3ZwDspCCCR9YcnQjn7Pc9K/9Z4clk
UNAGSL1kGbXXVuGKi4fiJ17bdaif7bpWr/iKjOyOHi7a9axOrG4Vzw4hNk3tHSKstSh3u6q/Zm7r
mRsoL5iTQ2R2BPqGZoCkwcARXrGb2A+lITsszXpvI7sZZze6D7oSu3xe6RWt1mj4XYuA0NpRDRbG
ssglKRcR5/2cV+YD5gQKhWVqGYoE522Z4r9OcyO5cksbEUylhmZbN6VAy5W59qZ1UU/RjvXKNQog
7yhyLFx9LKcN2FoiBclaWOu9zB7j0m1nknvIfUeTNDxoVO93bOzVDFU9E3uNNBXCzTmvkg1VWgR1
5vlLVCgC/ZBT50cAsMWlA06O3lnQtM6iAUCa6/U/i0DGN1wIS/Q0LskJANfVKQii+pV8KxWu2fjm
xxyyAX6jfMCYLXH+7jmehle1K6a9rHQzIuEQfc2lm+yop2ddWCe3GMXB0/v0bFRA3qTQ1JVndeVj
mJKeQNnTHmxSJA54NLMfwViWmxib172b2FAKA1eeoUw7+1AMerzTumLeR4Gb0I/WxLYw1RJtgKz2
Z5fT+hk060fZuYBlTXz1q3lIenMlwHOcPFz3e9oZzrkviAyyB7zOjgsKAaprsQRCmtYDBRBcsoig
BOg3YRaNCwhHEczYIlQLfNOO127ZAKRTLqp7RAFGtLNLkR2Fm6fmugQTtEfwI6WvkFoAzuvy9uiZ
PXbGOGktd49PFRA9yRO8HcSNOGQY1a1DqHGM5YVq5mZsNX1PYz2+zkGWHduoCH5EXcNHobNCvmAd
B0GIz/rgYr3CIYniCjqmpF9OKlqWVgv3H5hUzfjioRpd62rONNsXssdNo0NSFqbG40NAsGto519q
wv8eQzW0J7cNXDSGmfOI29u50WflXKxgIjxFxK7xzwLM3Otuqa1Vr2VPmtMnDoeaoAn9vMIZtzCa
JIl5NVF/dBL2o5AhpaiHScougFWtOZ9Fm6+LBsv4U698qEodizExvTFmatTlf5eIvedkdVQP2bEE
YBJNrGtzehkagZGCPETNzQ6DTSZx2z+KqdgIVz5p+GRHQx21NLpoXroejPGMd2ktDHUuev2dz/SN
KtLHLsyPA1FKAV7vgZoN2ggG9yLw3r2ifZ1c50RE9kEPq+d8Km8mjLm7OUO0RuDBPmm8l5EQ8ayb
XoMqJDU1qs114Fl/+FSwAOZNMeCPyormxsjYUOLiJg21h8YMCADTN4npAWDRr3BmGmj94fM5yK6a
pn8mxfzShDblEKo9Fh1+h9bvEnWmZr8OlLnFi4y33/bnRQ+4JPjQtvNd0vpCTT/lyn1Iyv6X6XZH
AqYpn+1Tl7V7B2dQPZe/MbofzY5kQxXf5p6pVhxdXwJFsIey04tNaxOixGHCg61X072XjMe0cX9U
3vzeZOlbpaX6CmbqTVlH1Tpx7AOU/3YF3PyGN2rddOWdiCZC5MTVhIseWEBAbCSGdm8Z3o3DFVy1
x1mztp3WbLBBosaf8FTGWntlamKfN9HJ6adNMijgAdY5r7pDMLoDACR5Girpa4zg1kmD7cpq8rs+
T4n6JRFFJ0YOXDFVGbO6BAZyhFOqwGrfeQBtJ7e/a0Tm18rY6LQSSdvVXkQGdCxj28e2WB07u/rR
t09DaW4ISrsnxEBfB4k+bayUUJKab7eGFVtPX+dWricw3CrXb9Hu0ReDhQO2BmAAozk8u28TsyWc
etquTYvnFmcy+eUG9BgMJBQxuEaNPiNNAro5elzB3xpQF6xpAZyxKCjsmeaNFky7MsTaSPbwddrG
P9HAextZZ+kG4/l+QgELL8ofWxImpN4sGSDWxaVPi6dcHNsqOTSLjWuC75zq/KvS9NhTpuF1xJ6X
sQfXGVP4sHkE9r82QXgIS6Ak7pbEoO4SiewUDdprbPW/e9f5FUbartHVr2nB+43ZuUKQvooK6wnU
Fr5K+1UvpkMnp2M1xieTG0dECDnXMq5N0wvXlorPc6QwKMHcUMN0VNjpowG1IQBCqv30XFUBhsxw
b4nx0PTWA7TYTTMOxxQEppUXt2qIfpEF9mRTojEUeEH2cAvydjN0wGY1tKB1vzX1cl/ZUM3zWfe1
BGtYZBwcAm0tW9uGnn1w+6TdeETKwnH6I3Mh3czdIWnwgRFslSRYi4YOf5TiBJieaj7kZJfdB9G0
kzI8jLLZGZyp7LaENKj7AMTxBS3777hGsHTsjeZaavMDeFFS18xNW0OTTN1h7zAjkp2AbcKvPBXW
m+YkN4SZ/PAkeIfKeKyggDs2Xh+7DIGqhn9COFguCpc7hVDRvjACIDZzfB9sc7uQo4gY2Br5/BKA
zKvT6RcYmE2EtM8T+XsWFbea5b2xqa/r2v1pTXCuIh17MUfd90lWPzo3YQDqHrS0v61icBZJSa4n
LlV9nh4auADY+IwlXXo78aIRtFXdTal2HXlgVdCOVKzZgrBv5dsRXjqQANlYnV0cNUmV3CGVOxpF
DyvIWyepc1XxfqFHwTMM58Et6odAQR4Z62tbddd5HD/EgTgyYnlGr7w1be2udcnXC+PtmGDDA0ZQ
9dlmoRMAovBHMAtBO2wMXf12m3FP2tM+atljZZY/m4a2o+K9HgLCtSfLF5O4Tb3MD5Pmki4hSNDF
iHRBMz1HCMrdBMnPVOxhL9yU6H3yYNyYOnkgIeHvvWivjC57DByeiiwPzYxvrZDhKWp49FZsi0Pj
lCmwxOqMQOEmzjgchHHH4KaZ5GEmX2+lE4/GHafEtnhXolV3cU46AJ5BYOPAxGpkVtSUd06l+32o
H8o42qsYfneEM3/S/qGSoZTr04eIiAkj6naG2QD4QF3Nd5gfeQdv8DohpVKM9c6uzLU1GiA9eDML
GwezmW3xFd6MEwFpxqJeF0scW9sTAVdd2sDawP7bRpBNKLP7ddCi1LeH2wrwqYzyo0PS5Nxhlamh
SdlWti5nHBh1k9+XaUEcgGftXTyxKmwO2ETALAzFJSqGfwSsg8gBgUt6JFoHHUaM0LadYsnqIGmt
0ddFcwpj82IKYFiudx95asABaMG+HDjHAFRZGNIma7AiWCZut4EY7ygW98YY3upxtOOjuE1Nw69U
cTMF8T1ijG3rtZegL588vdlmqvg5ccBKgnmfy/zUeMEj9HdtVbZqW8zFq915w6aS2o78zUMQtnsR
Lb7bqTuOunzznBFnGmlxtpm8kCNLsO+oeoxwNn9mkV3C1Hy3S4jXnYGOnd4KrYoR4hN5uKvSiX4k
ORkySifnrbhetrS6Nk8uBrcJt36pE9LWLZ+LSHPXehncJQI0jkUIsWMeUSmY60oLt1HAVzEaZ+yL
5mEJVmmgxyV6dF9UFjkVmg3IZkTam22mzGi3JDdQUILdd1NU6lVVkuqMS2QeNyDbLr0dXrUg5oQ+
XpkNIV+ADlKjP5dTtLfN9MB74BvYvgMHPF/ZOcIfWueg2IBnrzvGgU6Lors2DdpyvdU/kmK9q+c8
XhOt8cYB/lD2+Dm0tD0TzPgSpOktOS8/OGnh883757kCVTGGDNcQGCi1JHFQYUYJ4x0nzdZC9Du9
tfeF48KWGxPTL4CwrUPFFCqBNLPji3SuVUr+o0WaBFzgRCQbLY+pcJe4aJP+b/OUk3wTNPpvdAib
sfWu6ooj2lCzE5j6DdTNFymmmya3nnCLAAM0rCd7kDdphQC7czeK5COk/vs+hj+WMESubI22DyFk
7MhpVp6ASt8T7UnzG9aCIITIjzA2uKrE2m9s3VTfGUP9zPPj4sFmDMIrlZW+I/oL9tr3eunQ0yNq
OG7R3t+Gen9vkpcXy/HJ6CBtZmlzFuzIqhk3+Eavrbnb84ffllV6Ncr5NSpZDd0s3/ughCvevjKC
u9Ls6Td7gK83JdzqrjiIESkdJnpfaNNtSjZrxWxr8ZBhA8izVZx0Byj7wO7TB4KxDSzVOebX9E1z
ywT81kBnO0020svus7H/QfrdXSqjYVVm42st9YPS5JkPzYasZJy15DvZJrSoyewOyllS7CnDyLck
65oFsxCfb4OWXZTT9VU7yM1Um5vJRsgpDGggyvZo5pjqkpDYfCrgwcMOM8Ot106vQ5teN677kqZA
h4R2rdXhjzIkjwKloOsn0N/DUW3qPHpq6nZJdRgPcWA/WWb0hhWdzQU8gclaAvbhE6wHswgdqc71
st7aMLXe6VZzG+kd+PqFhGKeQ5xRNwVlsu8wI86LLtrypvRr4Lk/YbztmrA/ayEFfhe/YwJ7mRT1
AwFJ3sop9UshC+ln/JpBCym84kMETmCNnzXkTFpvOJ0DehzfsEaujc57dpc9mBPYoU1Bm5ke6R1C
i55Kj5QV1Mu/e3ARU2DvdY4iSOltNtoEalEdudGqzuVl1kCqy0Tdks1zcezk4op6ZdvkQOSG2uOd
xTaNsQbKWfqAb/6sMkJwCin3maS5SvHyGjfVc1moHf6B21bHAN8aw940ob+rerj0HCFgHtubboDM
xJEAK/nwVo6EqU6tzuas23RIamjl9lUx2geVV2dvGJ5GAGSOnsH0lbu+Tk9aSSpNUpo+L/z8B5rb
K3Wvp+Vjg+qEuCLCxaquXCENfpBGfqiY1xui3Vtjetsk0YFj3lWXz9VxbKF7Uy1uJlekq9RTRNfG
l6AmiTDSzIeiyM+YPY9JDrGAAapfaQBbZSoPGfEzq0oX1w04nJVMrKObWDAarJvcKx+KObngLKc8
c7qrWbd+Wqb7gIvuwRwW4CCZIQzbMjz+HXRpXUKF6kNo6GRR9bNx7eZwe7x6+a/c4SocaETmDgRH
jEGrfFHwFaoCYMjSFKV+bkAVrBuYh1brvk4i3XakAfqBGx/suD8FDXk+g/qZGXzQpdm8WiYdS2yQ
e4t3ppnCO9IVj2qK+cqU5V2Fj6k35m2Zk9qVT8KD92DfYjb27YQ3sIjNbTe62rXlJN5W5sUPF/4p
rgU+V3w+N5yjz0pRpqvkPBqYGee6+K3x96VWApvYhl9mAdJbgfHeaI3adxLsevGQxuVTrKfPFtbI
1QQIj3FOxHSKclA45hl4dbuxJoID3MRNf9YWYWsa+OFxgIoh1e820m+00Ky3Tjs3K6NzT3Zf+c4A
C1KG5W3aE/m7wH4rrXfBhJQ3OtnNY22HPt/lkI+B4DsUW2scgDclnCxdCzihdj+I89rCgSGeivAS
E7fdFEJVdNIg8z1juNNsEvNGVb0RiLDrTO0AvvioIXNZh22L045sISfRSHKdIOHkRgzHO1yyrsKb
IRxvdW16R4PhR1a2t1yyUupu2/bywZ2DAwd3BeMSX1ulBffVHMK70k9IqfI1stlTj/1Q2TE3lfbP
eEcqfgmyh5quyqB7aAtbxSFcvTI2Ze4GaCvYtdukPSckEpmRsdPw020jM79KWBxTwmE1Vi+KUCc0
KTc5WP+1Qd5D1urPHK5uujB23irHuu1sajWTrGZKXAlvxQYWn5A37c41qo35mqO6b1pJdIoTcwPn
+dgxtyX4lgPtIr8uXhMGrGktybwCKMNkhOwV3IzjkEBGyHXfm3Ua5/Stirq9VqO8ihyLSgevLuaX
xSDrT9ZMFFj0XJgQjUaZvHUu39Zi5iCCk5doNf7ZHpBD3f5QGvSqvqXHNhJTF82XLgTGP1Y3NmE1
USPXM02KDDWUDu4+niLIuNX0IxDlySjqndWa1C72VgOfZs51tGdoxYqaZHfy5vQlk/Yvoln7NREY
AQQq9LVt7PjI1l9oZ1IA9+sO6ljGy044VbnmqHyiwf5PHJgus6R4x5bpO0Af59S4JPHUb6faA5YU
noBkoKVN3Ac6A5Q+YnoQrPYkpVxVUqa+Avkfc+LHOwqyfMl0dAs4JR4lf2S91p24QgP2lPdE0hOO
N+PQd64MLQbTF4Sb1k6Prux2yRieciO4pVl9MvLud9MS/5a41mNMmGCbyyNwI2pO65eKgxpAOW2m
gnVkFtO1qIGI1HlPlHq2dxpK0iKPo7NqAXUDKeIDPI3nQYt+GJr9blv9P3bDycxU+pne4b6rPeIG
BlZEA4GpTbdNpF0qWVwSo+xXzJ8I2wLOWBu1P2sTYMaOpg6BLpYiUaVVD0li3PM1yn0CTf2sgcqZ
W+PZkoD4u3Gr6mo9M2ZyPFrOSaTehKuMdWi5T10ijhgcT3wS2J7bill/0BFSIfXXgm4w2d4ion6m
vIgHg9EPE7XK5tQQZpRc9bi1gSSZc7qjR7LlnbmOAvONQF02sySBjxK9W3RwV0xxCIKP7BetNrcO
XX50oivdGSeYx6jJkQH+dkKorVBHklIL1yoYb2KMl8Av6Qj243OjgwohY0w79GTdDOjRNCnPUkh4
lQxpRlFc3GzGWAw9lIyh4Bc27uew4oXvdNiLCfQYKsDSOTqh+d5ThCAkNI6kCSR07KNXLc2adViX
VFPkGa9kx6GkRFRaTC3e0y7N/WJpEAto3L0xnEe2Hs8op/NYt/bKGhxev4bsFmcA1TxTJxTkzW2A
lD1oU4a91aLx6YH0djI4PHFVqk2bhVdTPGzNEtNTXLZvHPzOsxT3SRyQWZtJ8llGKt5RPeDcGDfC
Li7sOmREmeonTKc9EwgGt4lRIUuHz4NMEe5UD2eCPqNt+w1VN/Cag8HXmW3VxSrAe5LMPft69VhP
LUfoQq0TRc2NYeuOHIcrzSQMNeycO8LNWdJ0HRrHvLA4fhlTfFU6rW91HC2AJG26ID9ZVn/KAnUA
9uDDpIV87t7Og7jRx/oJzTcHT+Mi2uIgVfw45tmzu0jsZvJidWEDvKcjoWxtD/lhU7jDNXalhylk
c6oaDvysOUrgDWGmfsC0Fes9ON3Z2MVu+zDQeytU/QQy268jcji92j3rSXcXNumvOIIEHCTzexKk
+47okThzqAAimvbauszlNbJGn247qdFEtttFcEkB/TUCZjjpsmS8yHtRvSRuNq5T5pVQzR06F1wH
fnsHtT9MORUPKAlBJRj3eaHdjCWTYTNiy6nqtxySl49oR/NdUKibZEqpSmcC9LK5EcyOmHcyed3y
z5BM0s1q6yX/R9l57MiOtEn2iQhQONU2tI5InTc3REpq0qmcdD79nPg3g2k0ptGLAgpVqLqZEaT7
J8zs+MAtyCchE5YQKsEWUDCqdcz3rs9WkyKySfvjcxLZz4Ykeqyxi1OgukdSKc+agVlB9pAbUaLW
1hQvEmXspdkfENJfg6D5h4VkOQn9mAzFczL7K2zkjyH3A8yFQ5i7p8q2CC5Xa88G9Q6xeuNZtAFh
clCl+aIFE8lMlgzzLfHZZMTqiGzcS6hHdBn/2SnXn8zy2RK5mDFE+l6Mxk62DTdxitaeL+0/xQAZ
AI5ex0K/sWXZSnWPWizFxh8j6r3C29oTiMqQfwqO4+b0HVxCPGCLcSxfSWrc2wymPcPf+en4QNTb
Yw+EwAnzo92Gh6llfe26V/I5nyLR/tl29Fr68ljX4iJLfS0HQGLYvHxeVQISTy4GlmUXjytWhTsv
rTdZUb+ZcbySjjoxl1kSv7ab7OGv8RBXyXl6y0yQdo3vPscRGeRjTfgX4MJFpgdiFCc2PN1LzHVj
CB2v4FfPiyqLbXa6Pg0nlTIOchZfqMffIrNF4DIDyjPLXdwqpAJy2CZyYp+hwocRGXttO0TJwmRe
FhTkC+q5bCkq6E+2abAmN2h54YamXgJWtj22QlysgQ1CKvgwpu7DjDvKl/5fyVC7V3AjS+1c4jra
++CEulat6ixaF/qeTW+LH7LgwAMWldgUJPVZsF3jgOIyskkzjCqOOh/FRuiwT03UQ5L0ZyJmF6Ju
ronD/FhJdyFz49sMcbCkSXwwOuNFGvKHOdhFRAAPVJovJDMe1QJ+U7Z9xVG/yuS8r7uZWQgUKG1Z
iyBuQJDHFKTQanX/wto1XgLDBR4vmQ6U9VVryubW+elNhohVJ/fJFO4olkES2QYaluAZFvau53v0
TfESTex6p9p9LDNvqyrK+tRd+1n4ourwb3Cyr4L9VBOVO2sG7x4SB05pke6x334Lu7qYUWwuRZE/
F5NFuGiqvnLg24QAfyiC5U0maFMtNklinmtI8KVvk3CWvtVp8jCHyUYp3EaZAOxtVsUHgYl/cGlf
PQLrIBTBsyGpdSLMOwBZeZe0zUa8u78ZxON9tuYvYo9tNDbmItWaWAdlrxBpv5QpaNYhQW3YIaVM
jOLTNciQ9aUk1pAsEQRj+7AOQgg28w1pjrm0PW9h9iZxWET+r1UnD1XisWvp5IsFZy7w4iO8iI0i
9o3WKTVWzP8+nI6EwwAnAKuXq+rlJsJURinQ7Y1JhAuzUD/95J2m2jaBks2s+wX5Huk1IVtyk0k2
Zq7FDCmEuBFfSSxgJRMQLtGuQURt5sk6tKTOQ1KZwQIF66GsN2PlrGfGkNAuQp4gfbQkSewZLHQg
46N4RVj50Jj0P7qF+2wuLOCVOi6/WkPtiEZcZwLXsht+t5lDedX4aHF8pmRheEXCBwZu+GaN+zoa
nzKwGCtxqPKhHVkROyTlAkD0NXkPLiTmqnPu1ApuTOxmJWzOGkx1zzWLXEf8oQJ8ANm7kx2DQ0Xz
05fFcxshvxyNDaAe1tfkOwdhdma7fkYiyCVmsIzyT2WSvCLT2aher4zIxSlADjxVEMSqVZfjSKuZ
jY1EQbTgIIL7eqzfgskBbi0N4viIj62R+FfZeMyq9pM3/9tS6qvTKc9gvhzieNtJsj75cGG3BNk/
j1cgt7x96RjPXHrQIsqt1RbrKpxvka83XFEbRCy7sbJu5AZQxXWnxEb1MHBJBmREGcXKibONNyUb
3MFLwyaQERBI12Xfbt0SVj8iPki/kiI4DPP02Zc/Mif8JjQElIZqKRgf0Y6kr9hL2ZcUl5ASJ2L4
Iud8RUrM0WXqRb4o0aHR2RnhEJBoaxLZXrPgVU61SVJ706XjeUYCIEX9OtdqnRrjKhRAOSFgLcmQ
70lgcx5JCd91JVozYjK4ZqB/1hRNwB92TGy4yP3xFMFOsYlLIY6RFa4/ZEdvdDfkZC3CnvJ2Zm4A
kPHcckljAVz68fDmGpKMumpvI93yUvMpiqe/3gB6TJRelxEGot8rGZ9JYbCIpxfrUVuXcbYfawJ0
4V1AQDftLUnbWxJciIQHSWX6F4e99JqtJdFDQIf7EK7DACqNnkJ0D13+RZbehTlA1I1rZBxPuW+d
ouS3Gu2jTYrYwqY9tUnTHAx90TSG7MQ+XPOFccR0Gx1OmrZz4Zzlu4iM4BY03RzW+6mXpCFSpOHo
DorxnUIy5QqkOR2a/h+rh2aDgKVDaehf7Iz+nMUE0IO/aQg+irSKDlWdbYw+vI/8Dtpylq4W57D0
brnoHhvHONtewfHSV7ci6i9xVv82OYMQrbaA2Li2gBCGUn0nM7m54XD1m2Dj+u4BjSNCo3+1BvFE
1oyj3HfD9evFRMsewrhdhO7w7Hfim0E9o7QJbEdwSHX6GHuUN4ZBgzVwNhUE0rzWhsN9GTDXMKUP
AoEyuDX6JzuoX0YzeodzeJ7vpGchb1MQPs2jgf8u3inQDp3lkCTKkpwYIp3Y5y6JX/Bw3hxG4rYj
T649Pg8U4o2ENSPbqzN7iwxN5qKl3Bo8fUU3eYCKtYjJDrvPe8ymfYpgPjJCSVe2+6+Jqptw2722
SfHvgxWUgJd87l9MO3+cZQAgwj8w+GUVIp90FjMIiV/Ym+hFWA//ek+uK9FttLRTVh5ENcbJrovl
E1syjjczf+AQXBsjq+fJsXnzDUtCnupWMcq6PgrfYJvVW5FwhhGfbZ/6ql0hsDwkLcTENnS/UAmC
OlKM09dl0DGFS3RwrqOAYnOk8ogydzz6DmgWVH+EFCclXyxDZHZ8jNb0UQPh0gWFBsPNoOu+MMD9
aCM8UqiuE6vEkky2GJdRcqelrSJlfOazux8J9NlRkX8Og3sBJ7PzMXm0HdzYZNB6W5YejwTTYlu6
ZxXT4pZh9ThDWSvH/LEvIpCiaMzMLj9kTblrRbpkfLr1o75DwCBJWIUYgInkEcvczaysrTbqkz8S
+a6Zi3leujCM6qlIySGW7iOuo5OKhgsjbtIeGucB+RMSG7dmbxByHsgqQ6MB03vRE0LEtvvYtfam
yisWAcai8RzKZ7HNSrUaVfXow1dV3GWt7HcQyJ8IoVracG7dtL/FFVjBjP1bBQ1rbTrjeiw57cm2
6jnMymyLDQodLOEm4bF0XflgB7N4VkQj7nGOh1szYNnBJwqUaw7aCiYdgfc7VjX8bOi4aKGRovzH
Y0HeLRnoGo/eUqk0+RQzInPydX1euUb3X6HV/kIn2sal3HiEli7ygpvhzkIByMaM5hwk07632VOM
YhvzopbfhiAI2Mo2bYvKwrHfWtHolSmadyvu2GtQCnUsD4iJuHZFRZZXsjCg/xXda8/QrQqjN01s
NafI2uf+7QHYz1LeDGRKSWjfbJdQ975h7cC4BibsbMrF3HlbJ7X2BfLoe6HcyeFhIJaC+K2EStW5
ec24tuIP0pyJ4WfsD6xDe/UaKdElNEqWe6gaEuaZVgEFaUieM3dL48Nuq+SJMvJ4DTBhHct6ZZbk
grN7HMRX2gjGi9mpcfIrjc0aQuwpLd293U3z0jduecP10kDPWkH4noEw5o8+eeuL1q3Js6RjbCrr
kt8Fa3lAF+azgV4KBObkPri3fpqvnRvuTWUszHHe8AuQcAKSXfpes5A2etjgiCTrh6bhppEbELe9
kYa6ALzARHcfPJOgvI9aatESiU2Zn1mBk8jlVHTAdKO2JOo/N54N21qTb70ssvSIPJl7uDY/jEDx
BFC4zzlgwcF7Lx32iLGVXO0c5MYoL3GoN3He3eagZ5GV1EsCqnbh3C51zbbWnuhV6V8det8JaYzK
KdQAL8jACFFND3vGItMvxz6NKym34q+Nld8t0y6kDAabHP+UkSH+mGWWv03Q559EM09n1ycKDLG0
zt/HpGpJdtWR/9th0dsJL4oFQbu1bD/UEPD3xqgbc1lVgKdLCsWzn9W+Ws1kxRXHFtoDQl3DmA+W
kvbBKshZ2yjHtWoYBwEQgFowJJuLqnpVsUqgnv4G4aejb1HpAfC2dyKKfmX4CqRuRZb0isymvT+y
RnPjnq55VMte9xdvpgRpBzEty4QPgXQapvQ/Xj08p9N9odn2R6qkMyHVrya6XsSmjG8SksATfa2I
KDcFuWttivDcuxP7/JnkQHKZspAXuxQrv0ku3TRsG0+tEBqvfSi0eg4fLca6loCa0jvmBhfVsNAx
kyI9swasW4KhzS+fwQ8Zyv42L7nBsv5qJS2aSmglgxheOdsZ6jQ7ZNgVKjm7XrZje45N44uVB6QA
UPaTh6AjzLcDh7E22ECbtNMt+iuD8QHYgDXL35BxfvlpafNfE7YbzSZABSOR6mwv20ndMrP4TmKr
XCcDGNqMNagb/4Usd3sM9mNFHjfGLG6XNbJZvk1Cj8EXN8SiwJYgYYGDPJgZcXfjqVXdtZlpgSL6
Rex/S6bKG8SQq4bFNKpPNu0O7ZPeGqhKaKZJ2Z8vreW8uUO6q8vwiF1pbVXy00rbD121AJSKC2/Q
T4uAls2xE6wRaC8CP99GOnooJuMl7u95/Zw8qQaBC9n5MqYSdPpMtmPwORn2xkvTvZfTrvnWcxIY
r+RLUJXEj/xWOyMdoGHYC5OWqBPVZpzBOWf9d1HNa0N7p/GeoucRydgUNxSRIHEUoQuywVBgEbWY
bIMqWgxh1qxdiBtNWF1CV26xD2z7zHiaJPdLl8XHsaa0LlF3My1QGhmCOSxjzR9RMsAfmity3xU3
XHaJR17ggp46qdXKzvudPSoSoxmzudQTnuuRLWz+OnFAsc2iu2q/MMReSoNDmBdAw4Bt2K6z81yN
QfmiaVpzRW5tJwVkUz6KWO4LBymgQN0tWCA7tfXS9JgC0oCIA1u0x4x0wVWSKxr/SFyQiW6KgeOH
bHl03+EhQ+fTzSiigfh5JtqfMvrgt3qtphK9B1vJ2T8x+XkuekIRIuemSfUERnOdGkSABWPqJkpS
pjdIMPA8nAZkCuEcPgRO9C/HhJfG7Try0qXyot+hQEM/EheVNe3ezIvzTGp4SFZooR+0CFANGkvC
4vbxGB6Dclgj9mVxwtQh4HCGeHvMZ2dV8kosUYMEp7lmoF/7D6Nsj15bnlKnWUwjqsSi/RJZ8RLI
TLPV6Kp1F4M1kvfVFXQ0MZcrkeX7lC0R2FVuK+h6DEseuin4NCHDIGIipHt84P7YjF2zUkg7CIWn
fMYaFECZgqd8jZgAqODcGdVNqQCzH4mefrCTUL9tYDOMUKy3oOBkjzJjrWcIt3S3+NheKOvXo1Oe
/faG2epZ1lnMc1G9UcXf5VIIn2ByNT2V7BwTPCqli8JpUHAZ+DpxOLBKu4ZKPoPZJfE16ZbWxIow
Ch+akXtvmED1JtxBKig3UmT0r+E1Mt5rz9+SqIX0ptnRZqYrDHebVuvnEU3M3LPYikNzhGpRkiqz
BGKOP8RAht/qYmuO+bXni05jc1d6UDk7pkGG5N71uL2ZAvEXIFgrsQ7uFHykofXgDMYKJeNhGBAL
AlLKOmAXs52+YTzZELW4Q3C0ImfyJmpnPdruV0Ny6p2HmxFdvODU3kl2CdA+1pPzL7ARuhOOxgIN
cCYbhIuaWHxkY7dqHagVMrpym2ybApI8tfc0pXsiZDftGGwbpjLcwqsJ50lsTi++NbKLlh0MF38r
VMfZ2ryR5I6pgz2XS72glF6GcbZk8ge/MjoQS71qlPEuMvHECGpLUtYqCotteEdT2y40RP67KPlH
DB0PQIY0bKh3yV1qV1IGh6o5saVBKDt8ly1SuyHTNx2km4FEx1jUzwW930K14piNLTqY8RyS1Ge2
7bXoy8d52vGCpVs1BcRXV1KwYDaZND63g/PhWtNXELMHUUxZzK5EKpw+Wy64ZgwMyDcjn6WEDy1A
xJdQGrdMu38TojGCg4kw9mYN7p4+ve14a0av2pukBtSSnN7UP1ad9ePDKCOeCYHsXUkaqXhbALVg
sEE9hI6rYIfDztVeFH22Nk35IDPjjaiFdd5Uhzbr9kARieUrz8T0XYbE3PQWXJ5x/MlSZ8s1uuxx
0pg6240pKjpScdvFqNnRVkFxDIfgZkd38S21j+oPo+g7aH7qSav4n58BSlYeiI78YFGMyGD4qEj9
ZF9iMMOyw7fGFbcqqS85BGEb5HCKB60AcG0TH+uHGLBcg5c57lEAjrzR00Biac1zwUj0K0f3s4Rl
zh4gI9a3rikIAnAJzDLkahiD59Sq9rEd7TzGufzUz2x4vpTHXN3vFLeURRGNIL/F223kznPJeHTp
Gu17GiTHyplu2cCoqSCtv7MhHqkTLgs6DzdhEii98yQD0pEL/H6VZTy3ff5vcEN2MPGxs5kMMM5+
TO/+D6t9CLp4abrDQzQMtJQdL0iEwiKJI/bXaknaEjvviTkQ8Trmxm8H+EF3SV+fQAvrEEbOSJu6
DolhYzfJBkbHkzMSalKA/V3JukrxCgq9jaS7bRGjopxBjt/8FSyvdULaf6eHcmk14khGL3QDYAku
5pglNeIhBAu9dInyWbZIPFxV/0CQ/PPHRy9EpYF2j9/Df3YL+4n65xSL/K+uxgv5FyQtl+uwU3Tb
4i+recU5Ja4RioG0JkWKQG4GQ1A5GyRzQlVH2277jSIQrwvb36SyaIWLnssiBhIaAM9CTAi5YmLW
l+oXT5OBG/TVSU3Vi869kIGeD3uput9dnbc2pv5e1T9U9nh10RXJ2ovZoY0HEXvFVtr+MUw0A8jg
zI54aZQGJSjfbSmZQwgHJJjT54cRrAmEnn4DFuLYcsewE7rYnGTQ+yI6qQkfWbWx8+hiReYHLKpq
hZhqO3UDJJaAWWf4QfjBeuycgypSSso7b7khVAL2xg9TEFaFxK6oyrvU1jwt27TeedJCYZ9CKKZp
47yuQixvPobD++ornUcsQOE28eW7dspXv2V5WdT2Y0aNW8j8RYyQiPGE8Enuq9KB/Ts/wbYRK+mV
5ibPWJyE9cq32e3UAqpSr5dGX9yNLu0WBtH9W3dQJeM8Umyzx/ApsweScRLGjEn55XCHI7Nap3RJ
RDQvQ9/6TsrxjHl/k3nZo+L/YrKkJtxrA6vmeQT+3ift3o2BVub66kfd1UsqOhD3gWKQDb/NTWt5
lMXxesiHH5LH/qo+3XZjfiFd+3FsUNMLX775LMsKi4EaTv6VzWfN0XVOWM8MKKT7UT9jVtlU3QhO
MsbBU/O6Jpn51Xr12UzLBzaVq17nD05c8G3VhMHLLZtQJnDmcc78tzyAE0Oo9q4U8fHeAUXaubYo
+JvW/GeHQKIxl/pKvHjcDtCkzrV0P63WAJ4mzmYf/IGcqW+zYMdaxN+Y9vczE8ZCtZcp4Tcz52Zh
BgTcTMR9ABV0BfMOyWVWPYWqPcGrGPcl+bJrRFv2Iq2Hl3FswJ4Ihvo5R0Fdo0wXCPq68jfmxyES
uj/UVbI1Inn0Ou8CX+lkIMvJGgP9g9vs7bj+14BiYIOQ71xhP6jYh7gBiIb5QMgG01SfPT+meffO
eWV9tJqEEBkZ/JWF2rEZ+ezM6ZYE5acxjzN9Zm4yw5rqvZNR7tktZ/8Mc6mcyXlTvXiPeQwWveF7
q4HWNSmSDaCBP9xdkKWL35qYVWK4nJfKwiNjsOEiqPw2xpjcKuy5ThM5CzJi3m2JMtKdv2hYXypR
P5Esba+MbrxFjvGjtXgtholKKHe3PZtJrbu/rmYsP5jiTTrpumAW5AG0MpwW63LVPEcVOnjdP5Ud
LT4Onkf03P16TnBB4M6Z1iR3+oQKed8K0mAVOu+xX5k7M2d7lLTzuyiHSxPBfMvqt7o0cJDnX3hQ
+PKMPtvUZkkIXvic40bjsE5XZBucI6fdzmZ5iNwW1Jr1Mqjie+h89ALRvlSD2syZu1bIdZ4syZ3U
oc1hl9NsWmgd+3KagrWc1G5iXuHaQMPTiQI7amu9wGh9GIPAWLVZxfjEB6Y+pwHuh1ocbNE/pomz
ssYJqD1W1jYqOL7av3kct43ybXTcuKKRwGtlMIGbDzJBNuNzMNCAC67GKOEnIAPHa92dKPyF2Tgr
V7dPsx+/daT5L2XOQdwOamvXamMA0IUFjdIVoq1W4y7lnmf2+FqLqtlWLa0eqrod/w1g1CjVWw+z
Er1H/tdMXgXmMkV0glhTTr3Nod6/d118NLG2svhuD9mQr8fYxdo3n3tE5pHNPq9OGG7B3UwLVkHC
Mn8yRFnarC8l246xVW9CUmcCuNOLaKoOY5SfrUltuf3zVYnkhqyCdVw1v9ld9eOPGzjf61I6khaH
65pjzQcPzecgZ6QwXX5EvvkOaOOSJ9mP6Wp4DNo/lDKawDqHzRHR6zol447B+10f5t+nbRb3uWcf
rXJ802UPoMfZZs7wmOdqBdf84pWad2Ji8lc8+SXMiZjZeJquXA/lE6E8W0GcP3ddxzrOokKVDtpM
x1ikJvIcrL1vwo42TemcgMisBQsoRnAbG/Ul295gnyfJox/bcpOZc/eE1sLGJVpwfHHy1DzzvO9A
6YVzMkGv0SZ3m8qrqQS9Hm0bYrWVbvpznjHy62HUr+5/U9k0fH20q2nS2J1nxwLdzSL1mx+c6wcy
TtfKSHaNnbkUwc6utVAUpIk6oHYLN+kESVaNL6bXPPg8xQSPs/k00/g7c4KVNpOduB9sDD0+QiZ/
dm8/35FTWPOraofZcFy44IwR7OafgU5ugUmKbYQcH9fofI3C8bGWxlVoxj3G7HHshUfflDWiwXFd
uShOpnS+FL44M7Ei+RFLszCvENnA0TOxCDH5Ay1olrE9NUSxCvq1jhIHdFYI+Hmiy5ry5FrjIGhz
dsRI4sVQ7WqEnNC4X6rCWEBA3ZEDu7WK6YiR463rWYi5rn/07ek+1N41Bm4Xt710Q7QxRctXorYq
yW+VF2BWQSq0TGKyKfIZf41jX1OEAzzc+as3swiaR/dNtGiL8Q7ciPGN1raFraF0868sJMrR8QZv
6SRUsG0HR8uaVk5Pd6jSl86qMfh65pPy5P2bQ1WlAempdps1TKpV07MkF4Q/+PGn79V7Sxc7UK3k
zSQD1REOrx66JCtMhT7U0cPjHRizgrL5SsN4rXx5Smf2eFZinJRb/LF0KJbTjKNTYldQXLL43f0x
SFZBIxa6VdWunBGaB+qR1OAeAh77Qk6mDffnVlrpk+w7FKZCmHvUGby7Zp1sMAUYjHLYsUeJvcsj
fglKNh69xJN3otuJz3LvttbWzfvnoAfkXaIACbrqIG1NW2Sf0LD8CLN7B1MGUFDi0sk7851oYn5O
DltSyNZRmT5rtBZLjfomF9bWd+lkQ8vflOxHZ0V/7ogPDzlnanYPnroz28v2gABiq+L7QG/sx2XY
t9+1RDIdRfNmslDMxmYMNNaI+wXiLnJwGZ60ajhXjQHajLSIVY+3lJN3Qj01O+kKP311A3z/SwK6
u0jZ/i2rJPaWca4huvVUmp5Q/1yu30XPKmawAHfFocHR0F5L3pI65jJn4vmuhP9UwZKjL3qfeyqC
MVjm9nCL785ZIt4uuEiHlTmWayuHRlMGZ0njhpWUXV/WvVZVgEWIDMtoenUGn8xgGiDVI0WyCyDX
xtUgoE6hh/Ps6QTv6Huo0lOv9S7C14ro/qyTEtl/AAbOvH8efrnFNzVv7Lj8KLJua5bGqWajsU0o
BdDnqRcT0feyIeBv4arsy82sXVNhkU30ezbBTQmVWneZ2SyaJHvV/XSuTFSMIp9Izinvajz/kzTD
nyiGORsO+tednDdKv4/Y1oSrjOlZtWqXZtaTmhkfT/X4w65rwOc3/ZmTg4dMvBAPTTQNfiXGhPLc
YKzBQXfUKsHdYGC19Vs8X2Q9M0O5P7DReOlstY6U9dar/Nybcht36irzelpmGlhH3xoR+hHalkiS
fhpaAqlOs2lcjSBKfZqo/kp2Qy6X97qpoltm84SkVot51DdY8cCR5lVIXgrpPMP3es9sE6hft534
6aziLqNLZLSk9sD6MVuviZNNC7ujNLDJvxmLE9sjVpeA5lbdXTuVVs0VVQlDjGk7C+uq3OzUlWa7
Ak96Zu5/tCL70QzpVIfOogqpvUNY5c+jGCixtHycu2SbRv5lLgG2lkjQWumhDGJh5Op52UOlxGpE
8unEoMqPj0kDrMVyPiZiodehixAJmTTaUwYU4Vg8BPI3qZHWkJDxz0lwN7cogml53Sxctu7MoCP/
DUVVrszafIwwVS/zQXBB1QhEOha+4V22orjN4VSj9OqYnIuBMe49vBePojWgpYJXuGP0A5IsfNZV
9WZ7rCejHMwympY7wzWToNMrk4VOK99bquPEsg9uZywmU9w8GJMkdR2NgjdPWV9alMc5JJJEOB9O
5+1qYf1ov3ydUvOviYg+qNSly7KTUc7vVTDceL6eDK4Ot8lOZjgyETLWM16GPBxuXcdlOxvJZRqs
72Z0+U67nWWzzK6if4nL4t0y51uL2GZBqvtfnHIW0K3TYRyRuCGMNllQDzs2AIe04zwMw5BxMjq6
WbKVydcdsUYK0/eiK8OV0VrfjorPERvaafwaOO7tujhTSr74QXkzUrjxtPOsy8KnoTdIkpNXTzhL
ukOGUkwl3Xl4jwro70G5Y1G3mkL/Fnu/YV1eIcjvrIEp1Myn71D+JQRCL4JRvdW2dWvpU8oIE/RU
faRxf7axYOPU7BBbsrwCtPMV+ACf4hJLbdt/ZH61JgHxOUpJzJXtmZlNfD8DzzLST07jPDchQfVx
1twMrZ+o0adlSuD0ghgH5h54TIUnb45v36pi/ApYNpoiuwLq3hAFwULax6pUzD1obPTT+cCeuO1O
Tu9feVZOsbS2se2lxyBSZA2k47BppvKl5Dbwc7l17G6NeGA5+/m6T5qfaG75xqPxCSQXtUvc/pTI
Yp1AnZWt8PmxiQwseZhGhOhSXTw0Y+uRc4lCmMEBQi9LTqciAWYc8aSUAYOMxEODFH4YjGeN1n50
RNMxjMZ7D3uLf4mmx3u1rJaZVRGelRnb4BLmQ9Jj2iHA4bMfSNh3JTNfGzF1wZrLzq/BwA0AcmgZ
Ryg7y/SE3wKaj0Y0gXUkRY5Rz8GnMupDrUj27qjsQZ+uQ6v/GiQzIgyVRDTE/baMk6sfdNeaw8DT
9V+MoYonrMdyao0nb1DPDj++QHfVW/hAe+cYDPa6zZhSxV6OGbTZ4WnHzkioXdI8tTQB/B8giXEu
NPaH20PUdOIzvug14dsoPvEvBNk9lqLAg9W3FLJZ9dXdxxtcS4inkt2UE3sRh+/hmL5NpXEtonmN
72+vnZQFOjufSF8QU72z9zya/njoAwYRd1VQzHneDOuYlV9RIG4FvbjA4rkvEvHdWNXGHKCP8wK7
LP3M1gqXLnRxHNL5qlPZIbdgWapkl2eQcS332lpc7rrr1uD6YlSvYmMk7mNeDG849t5wie8TAbcU
Z/8F+9HOKv1V4xHyxpY8t3Gpc5+/QkRdwmfC9l8wFw3Bm9vvZmP8DmRhJF2y5rmc7yRMrFY+nRXJ
cA1gPA7vR5CLq14C4CUYi79IP7uj1edqBVINPWRtbcNS7vmD/4VTgfei0ee72K8x1S4LfzJf//lm
yl4tPnfCIj8LD60/HyfbfJ9KcUjLAEGSs4vI0ulr5LrJdMwyujmZl6jA3E/P4nub+cn9KiFowQzQ
XYzUWHKwDyFGMbtEcpWjmUBbjBq7C9CeBSM/vtGflEOgFmXcDJTc5KeO2QMLlV5r1+OMMjjHw6Ue
1fo/EsDO1EvJvtS36wdYnbS5NKwtFNyINbHTJheZDW95BOHAiZ/6HEgZyyCLOKxZ9SjIa06c8kez
fKzrfAs37pbG1V5DhlrPRvlDxID7xhudvEZAo2x7egkoWhdxV4CZ9aZb0/Co+uxoglCuLbrDOGO/
mkpePUpqntxKoUww32kKST8wL3cXAjEl+7g10SjaKzfEA+4luNTNkRM0X3lN+G8oiudMx6ypuNfM
JueTj7oF1eGlTt/FJGHjWSt3iPDuzLfKmLeT1MTT6314NxrjsUfO0GPZroa31BI01mLZVuJ/yIX8
b7LriCk0BeGpNgq78P7vv/8vJRU6vCo8U+QHjZ5rKR2G68zpraeq5TD4/2fe/DcxjOTjmS63L/Af
2/4vubRRLAmrzTi1Y7/AfmBWNg9zj2PSsNBLoYBIk/99CiN/IqGtJhnqrvdfI9RjryX2sQJWDzkA
bl0t9HoEcPDkZgHHSKC8M8Sq/n/4Q/+7T5RKlGQTaFUWeZP/7ycKJs60i4wIHjMgOSe3/btRjCVn
1/rR9n//iZLCbzoB6NnA/K9wjGqQLeL0vDyIEOO72RTjAW9WRwVTkBEzGNP/4ezMduRGkm37RQTo
TifpfI05IpXKSSmp9EJIqhLneebXn0Xdi3OUkYEIVBUahRaEbg+SPpibbVv737MeQaZy01cmUEvY
FG8fDUCVYKcGIqojTCHReIonG5feG2ykBVN5DkbCzXbxTPMWJ58zRqprDWlYlUBDp3osnmA0INaL
F5U2m8n3MQv0JpucfN/ZbNDX36dYpuC7oT1z4e0KbcLrfvuAeV4Hi3dodmqDMP/QzVglJxH6DBXg
XTqZiHaSujfvyTyYh8HMpn0+E8UThI00w3QBNHHl3XImucDKBaEOJYy2M6Ft82yF4pPpcbOMslOi
fYGMg+wFhCp1L+xiS8HscbKGHX3xUCR//fu34UL1tCStmyxc54xQVUUZzWc6YsHG1FcKp00Pchwz
oJXTt2qCFjtr+nUyY8Ajcu5Ix8a5A93NMozHXprJTsgqvfGFLrwM2g2Y63QCLf9Z9pg/tqvW9nEB
aaAU12bXPIWtGB+9wOhf/RhOXFt+Mzyzh+vvNGhssRC//kIurGzoubi7Yiy7VN3OBlcpF6KI7pFT
Ogk4tW0/Aw037b0k/XrjOeUFgOziJLK4TSCSdc8t7+oemGYbDcyoyndJCjgj3uARvA1oZcrdqdSe
d4kNfyIb8FKk46LK5KuNSXOLSpK+1GaaIxKgHiAcI6vwVldjje6qGSmXJoU8eF7cA3HJ4mKnHNGu
VajLHwKXSNpObLycYDi6O5zgm1cxds6HjBbc+sYzXnxE+M+uo0yMws7NNPRs5cksoDCXRtveDfzp
S1pmLemN0Xw1xwKpPGaUN7ZMcYFX60rhMqNND/ds72yJO51rqwHpOegoAmnso6OdCJx+27cz9DKJ
WHDEmwevmqAsd4ZNo9RkRv3fZHepW9gU7kwS8iuqI/LG7Lqw7fEmLMfBWxtXrfNzI2u8pG9bC9MI
ux0eUkAV67gLublVCAtUoMhfZ7TnZzHNitfn9XuLFW1CaWdOuzagcaXOtpjRqkRX2xgUdO6U0P2R
DDtpDL9cCsur3o7QNnQs76Fpw7usJjUc3TAheb+wBAtaUIAjr6uZCm9XdTpYRphbELychsLPt9bX
ZfNzEImPfjWcXq4/7fvBeMfEe9i0cTyb505PYgImQWenXvRL3qHpU3IaRoAKGiDc5+tDvZ/hDAV2
mvyv4rg8j3iwpJmLyQ70sUppSXV8ZT+S2rB2eenX34uyandYEk3b64NemOHYsdls1yY4dziOZ9uU
YZGwHSfXo209BhGJwclaxWNBKIJ8omnb5mddNtUrjenyFAvyuX0JzwbHtu4j5uMBOrqeonM9ljeo
6+/fBpJbbLExkCfOxMXt7VeOknmE1Ga6fFQxI1rF8sSUNsyHRCb9S+nSHc6FiUj7+vt4/70Z1rUp
q/DZAVQvf//HkWGgc5qUnN0jUFt3Mw2h89xXTbPrWgC414d6fzoxFHntxRRpMT84C/2iPO4FxAJ9
9Gwk2+3S88fVX+1mv24+5j6uhLXOEtISuoJymFs39rYLT0rgothBiBXgfZ694NZ2CqmrAEpp61Yf
w7oE2tgMZf4RDhsilevP+n4fVTha2DghOJL9yj4LDmajkGlN6+zRqL36SBZOPGqqVNWNYd7viuh4
idyxzCQsE+rslY5l0ZatCf52npylQbPS6bc67PQvy2kcfxdhPvNdDIn8bscDquDrz7islLfhIINj
U8rIlHk9fTY44AF3sJwBKHEDC67oUb6JJDokgC8Rp7k31seFbZit14YJjDEAW6G1LKA/ZqpXeVXp
loJnzSh8YSVfUgKDUurVuECpPhGbLEFoPVoZmbgx+4LWN7vxui89sc3pQ+BB+GGaZxH+1MQFvV+o
Reao977GqX52JtF/rVygDDOyuxvDXZixy8c1l22BBXrul6lm9uG0tzzmjy30Krfk9KOLG+9lyLL2
n+sf88KEdbBEMdkFFlPf84gqHroiy6mHsw94xgebIt6jCsr+278ehf3e4UrGDuDi5/v2G9aZC1gp
Hb2jU05WsUFbVfp7xI7er+vjiGV9nc1NWk14GOaMdDln3g7kQwVohrpBTho37a6T9s+qC8rPZI29
D80oHqlLogqiG/UhiOIfMKpossBzfXP9Z1zY09E/sA1YLgGc7Z6tkMwCHzjMrBCbbufnsh5pHCoI
JDVMQ8EcOqGzsm9Mmgtj/g6L8b3jdkJX4Nsnd8LBprobeMduQCDtLg21eqLdrkqmdAu3e9zQD6tu
bAUXTtXfF3pTuuhDpPz9938sztSuYy8wY+8YJVMR3oO9pEUmqwGKg7MZGhfPPaN6MYYUbZ5bk5Nc
B6Oq1DFDWktXE+mol0CPJJlrI78zgQ/fiuLeryVAwmyxUtiSi9F5sqNrKF0XXESPY0hDFrMDd3hE
1sDAPPnp+ld/f84hlFkMORfnPw/vh7dfALqeq+vIcI5ejEpEtRqxIS2gI1UZADZTQ9et6FH+QKwQ
Hz0fafP18c+XMkcBwGTyK8Q3XEzP/ct6HFa0WojnPjJre0Ot13RJElbB9t+PIwWB8RK+uQgY3z6n
D/SinOfRP8QF5zbsvzZZz35FqfT6OO92fpsMlRRSsedrPJPcs0sJfWohVgMabLMLYY8aTb332wxw
M/WUnWw6VJjZgt1u0ZyMSttPbY+48j/8CHYuduFlIb8zawt6rxUddasTPXHgugu36e5kYPjxLoO+
T5OcM9GrVzcpSeC254qFsEfR4KTaUtxIFf5OtPy5uy0vhKiZCNZyPGWps6OQbqO+y4VMT+il0d+9
Vtpq7+qxC2FywXqMwvxnJ13cytFscGwgWYjobEXzvRC95peCWyxqRTs/GHIG4wTPUuWhuTK49d56
bedH5vJTSTEqji+1eBmdfbupyCz0Kyo9+blyP3puSVEREYlUafZN6WLYi5GWp7L3x7WVptah7cF5
SzOGtBPxFzphtWZN637kMRBa1PB8b3xYyTQ9f5lKcrsyyfJCiT87KgZ2JwSZTopKyn+2GiCqVU2D
TRYO6Q+66o0DpbToWWT9L3qEjK+VAhSqi9S5L0Je3PUf8/tIf/djSClYmHaRID1PZ9lpa5d16aen
rqqRuVduRrIb4NRE7XiIrReFwq9aT/DbX50qQZ3TNqRU1yrwPP8ZFS2mAdPS0BK1fXTME4doG/lI
8CsKALuvDLRcf3PVjfSuzkuHFiTfssa1Z/jZK50lA4WMJEj/DluVfnbCIkZintY/GzBi9HaM7GQr
P5qRWYxuGPy4/uTnm+YyT/CuYZ0r6dru+WaifU1jlzSYJ/Ec0bBdx6fYpXOKaASSYyLh2+ClcOdX
yqLIYd3aY86Ph9/Dq8UUXQotyau+3csMgZ9gaXrFoTYVbWTCLTcB18QtzApjd/1JL60Im3unIqvD
ePpsqAyeT2ALMpapDODMW2gBCW0J79hSYNM6t/JyN8Y7X4GeNqRX2Hg5+s3Uf4JhiPbUG51dMgY4
0+pkuBELXB6PDJIQzpJEsN6+ShHSaR0NCgJlKo0HoZD6INrrT17jNYuGT95YMxc/HTfK/z+eXI7D
P0KPWGTZMMbxDHcptfRatawqFmi4ALvy6cY0vfxwPJUr2Cvccx/jqanDuatDfTB9znIKUB0tLLpE
LAB1qGgdfWN3ujSew/mstCbhL87DlmZxRxJIE0+RpvxVJticbBEq0EwW4/fy3I61deOedel1Olxu
bGepRIl304VAIatmk05Dya6LQ6He0xfkr0Wq5r+vr4RLQ4Exp+SFQ7LH+n/75UCS1L6aOrqiifjS
FaaI+U8cMmKajhARXR/r0ovUVJ0EwRGakfNQ3EFhG9WBnA/1BCoASeHc31uNLp+81kWYkygFv/L6
kJcf73+H1GfxETBqAfe5p0Bg+rAKcVuIg7WDN8DaA2z/4fpgl5+P7CTpDYvb8dnV1BsNRUGiGA+B
GuZPndvhSixzMCKmXX0fRdTdMLEUko9zflJp+38HtM+WuRVOqZVDejkVAt5ZiURo69DlfUigf+/H
qMj27lzgXVLCX6TzUUcbQxYDVKDIAzJYZy/Xn//82rNs4H/+nLOQKEyRsmOGoA/wChuEgG6YfcLO
aUKE67T2az20Cj1sQAvb9vrAlw4u7XDTkoSn3C/OJrEfUA8wzUweUGjkqD2sAh2aEcwOZhYZAuq1
jBiW3p8iws9Uyjn9YIoJguP1n3FxssEg4AJPxE+t+u1aom8mq3ptaVK20ryLhAdELaXdF8Mq5/Bf
hiIFom3FTep82dYF7ilBhhQajz3yoR0gslg3ydqwlHd3fagLs5qcN9AvWzj4irpne3uKPIf2rAWS
ib3YNgBQhx8kcmX64boPqJTljbd4cTycNyXLQlvv03Yo9g2noQifNfnkbOgyoOrepGb3vS3jmH5E
TMT21x/xwsTFkxC3dJLSXNfPH9GDxyWNqWIdZa67ywPYUJ4fBF8SEiTIA+2lw4keyeuDXpi0XAJ5
QhMwAZ6mZ5O2hYKTEOClJ9ctE42UW/VoEAnju3XfjYu6Reb0owa5gXMVFiyo5cPM6ucbO+Sl172U
tkxNjoa1s/z9H0c3J6yIyKS5Bw+l+sGoPDisDl3fIpdyR3tHfOP0VsuWe7ZpaWqOiquT5CQ4NxiN
IQBryp/5KSbiSlaDVZYm7a2RvBvtAIkw1l72gyWwloejm7V/UZ7ovmB/HL+2Lp1+kGLH6EuQ0Lm8
CqOl56MvIqSCuWGA9Rq7Hr0XSmj9PPnJ+CyQeTzGKZDPlcg0jctR5eFpbNg2Iia6HGo8ZBv4yE+i
ALW9qqoh/Yvk2Zxsq772PuLe4JzGUuTBJkgC0MCj7SOnBMZibILCXbylSnrV7REP2TXSPyRFRqBv
rPUlV/HuhbHygPqQw6LM/vYL9UPfYI4YY1HaduNfrplB7SbXvIiPJvevMRbVwww5ZZNgzHgjELk0
OSTZViYIXoEYZb8duoLbMeUUoE5WNQ3mygcavyNigFua9dnPIcurG4v/0kr8c8DlxPtjNrqcV0Eo
av9YUHc90PudPQYJrnw6AWvk1XN+sEXn37jLX3rBZAgtwjtKE+9ecOUITJ6ivKTJzBE08bOxZZvM
Rfi9s8yo8DfYE1T3cR0iIgutETH29Z3g0kMjVXGp21NDYGm8fWg1zXGQwg4/wT0QEARdd1uPP1oy
ZSibjWY8OTEInhvr/sJhRc7IYl8nqNVc+N4Oas0jtN00Sk6qM7K7JI+LDPz61B8gXUa3HEgvDQZC
mrKB5gVTOn47WF3XSgfCjU5VPHk7GxxjyCL19I5OI9pZr7/OS5OWug87Kqk3LL7PwjDoXz6J9Ng8
dLKnFUuoLPoeKwVLeqoU5mVjbDz+hxEZUmDfy056/gHB5Lj27CHKcWv0rK0Lf0TOtnnfi7g6sIiK
G094acI4wsU1noPZJg/19nUOoNu6SGXmoRaRvzYCT99H0gDzH9beRpYdqM1U3yr+XPqGDukBe3GH
RrN2NksboTuKCSo65VFrPg6VwhfaGrt7fNr15vr7vHQ0YgBlmuTVKFaev89KROaUJRKkbFqVI82U
9rhhH0LrP4/VJ7OLwTkKD6oTLgbf+kFhjHH9B1yaQn/+gOVd/LENObPCsSMdw5OHB8CeSxjJxgSm
ZmwWLYBBWOXXx7sUyVMm+L8nPpuzEKCmysr88OS05ksowfRkaZyRvpxiJAeGtW6MTL3ETuf/E8Zt
ebRBth0il45vx+1x0b3+cy7NL5dWXqSBaJnU+fvnKkyJCwz/qeJWf+fhuKrhNwy0bSFZwPhzxgzh
nzqjU+vGh78w8JKsd1GTUd8T53kL7Y9TJ4dCUKoAsTxHRbhpzaTtdkFB63sQzovRRnLjaS9s/x5X
B8k8g3f9Lt+X0g4/KCWYbXDEj9xMubXkqYbSQ614LKN5N/X2uM7xSrxlae8siaazs52x8VpfErSo
+ZYX8sdEiyyR29og8akNi5xmRw9LTrAp23Tr+IC7V3IKNdjpyfArjqEaqz9tT9O9ysqF2pBDORq7
uX+yfITuiGPt8TOCCdenrWeYwcXU2r6jNKDbtbtEOnXoqk0IbRja+YjT7S6ii5zOpa4Nj4iK7Ocw
pQl4ZWPXQo8FWISchlBrcem2il6trcYLfhhebYDKtWBK9cbc+h88K4yO+FpGwSlJ6FT/lucpHl9D
kYUHpF3mR0fVFui8gIrkzudqiiBQGdku6yXpTyBgEN1sCSm2DwZaxLvYHFc+3VbpOvW09YCU2vfX
fhKEey56lBdQSgBmklMmvhiTFT5hpji3G5ofChxtsOXdXV8MF6cHcllkISRJiIXefiLkzwYWwMAL
HB5mbQonxkx5ot0vbepj4erw4A398NTHONteH/niamApCEI/ygzvikgDrC83aYOjTMyPfUgHNluE
+yEJR2OXJJ1zTLDF+A+LwROkvUnCcr6ca49SgB5JGQz+XlRI2xa7DZeb/IQB0UEj6oC0PoKnnJPB
omcQ8MWtAPDCKUPF7nfSkgI4qeC3b9uv0j7J6ew7+nqMaCQr2gjvAscGeEZzmXdL8XNho6cxablp
2g5Ku/ObX9FKFRqFUR/HxsXbjxN+G7jwHGvfWvI2UX7j9S6H5Nv1jpTAlNiVU4+mDH+WeHaqeezr
AqohmYz2pQuEATet79P4v4zDfR2xDYOg2nv7GrELNFQlRQLnIpD/5GMU7trZulUweP+xeBqXyqPH
JsYcPYtDgl5hTSOR307eHOwV0ciTNMWXdKjkvw7Rl5HIQ9ieQ3niXHiC2ZRVi8JnKcRpdy+TGKZK
5vX6uaHQVm5V0jrO1p1w0TYxrL9VWr/0nNyMF/kfqhekE2/fpqxGAfAlJuMcBdDAKzcwftmqrl2U
hj2l5evL/kKtlSQzn43WlUXBpM+iD/SySdypPDgWQd8dOtRqqyE2kj1QQXNXu8aMWg/7TDeC++Db
QsIiyJMbL/ziI/9O57PCqfeePTIoyEo69ejSXVsVj0XTe4exhBiqqty4ccl8H+2hA0RtJ01HLiLP
szXBzdMb0ILEmDTq41hhpJXnix9eqGjVzqLsHselYO0qI/iWFtn2+st+vwEI01rCdqTa7APW2X5T
0FlM43JHch9Pc+CKmBtlKXj2uNLenW215XDj6/6+rp9vARZZQI2w2HLEuZQ1HipQeFFrHEbLV/m2
j8uu3DWUTL4sbRRYIPSiD3bKMoKfXhqB5QRRL+ZXZYJtgOoWVI/0aWwcUBn6iI6hh+4fRCR5RaPn
iu5cZEqnUHgkrZx8Lob1iB/SvLUmWr5WXWgPv9JB4JRLy736AenT0bux7tPhxnt9f2qiQ+dAQOqn
iGzPN9bcN+NsTM3mWLnV3G7BlRrf2wqgpOM0cu3m+Pd4lKnCXWD3VFOvf9RLM4qjWlJjcMkyeWe7
n6dotyV/lRzjsseXZQpdZ9z6QThCRbELG3aSwCxkzytwf8BrEu2nEXCPfWMJXXoFRErU3Xl+Enxn
v6IKaYkGMx2cPFkkHKK54ZVHkgj23Ww3DXYxUOQiMAl+8MF1JyvdX38JvxUI5xONko6Jfs0ht3He
KoIkIrMG6RDZGaN4KAQqNnBOPnCComUv3bgasMOKWYhpcKRT83tWVNOnTOBdBgkA0MHRiILiqYpi
/bOAB6xou8y7n348tM9NCBBnbamxezJMkvq+0Tyym817h8BxciYAhtoFvdVW3hftGv2vSCEyWDWu
33s4m2dFsbHihQLX44nwEfZ5aR78FMeMY4HFkovZ++ynFGZVWt753TiOuGDaAFKmaZhoN/QrmmDr
pqFuyyLz8zs3oO3xQzk2qoHYkgBFKRs3kq80VDrj8fqLvbA12khKEQi40hKWPrur1XPRtXnDXS2r
6HhUvoPzteEYIMIg7Vwf6l27D/pvm7iE84DQQ3MYvD15LN0RD43MZAMeH4YwRjwVe6qRuJqawLAj
WpmF96CicgS5LW3jE86dUNP8SaqHIQRuSahWx4iflGxvVLveR6dMLC4tniR3xv3p7IRwainTxV/i
lGmyrZEIFq/LvDEoeuRt/KhdH44HtJCbEervbNHbib1IMjko+P5ocKxl4f1xaRrlghmCNXAaKlFs
7SiY9jizp5vBp3rvTua4Mdx43he0Cf5jaOxPWtH/FU+j/Qn09nxUc12vWBn1Jsmgj9mJ8J5l3FEZ
xxgJ81/LSST5R09/rIu6eUgsB5CtiYefFEH0AvUgfcnCRB28xsf+2U7mU74wVZGiCjoQpukuW1zZ
otEle5dN3+Ikjddc0j8u6r0N9hQnRT/+pqsBIcxRvNxcWmtdTz30oqxSf82FwE60riUkFYgtgu7e
zdhO/rHOmv4AVc7AfK2qnrpujCh6W1NIP7TG9rLPFv/VoDYwHnKz8rWgcLgOlpbzQIaABiVFjn9m
G6ZJb+NJOvqAw2VHkC9KzH/zqXRPPuYSoMrcfo0X5mJOYQ2vcjTyV6QhyQ8bMgP+Lm4/naLcQe1V
hnW+Gym+DRt8IExAfDD8osHWL27fYDplNYP4GBoYUA6YehKmAJRrCejhswzTMfDz6tUo8GLopooR
vaA4RmVNA5EPI+5gYue6c0z/V0A/PCjrxaV+cpEHVbraIVYb6EUWWjy7vTX/GvRUbQam5L1KMtBI
SAFmODwhSGYjKAASOdkLnWHVS2dK7BkoL3yfBrK80Fi6z0PcDj9C2CcnaapyV8D8JuHN1PCdpF0X
FEpxhUiaI1atw2bAiX1DsbH9YA64a7awD9buwLa6KnO/35NsNPdzklsZOFE7enRLOW5rixQ2ilF3
1VkJu71hjzvR49pptyo8JVHTPVOIT9ZpRTtxZENb8IQ46jG0j76TZadwpDETGMwHxJvgKGw6xdVi
U4pXEzRLMeU/SvScX7OWd14VGB25KplX2B+Sr7bxTbdKjYkWTmx0toMXIuWaPHt+g2KuLMPy4LT5
P52FV5vI/AVSwO+MsHjeevlQPgb4fB/73tA/LcMGxT9DH+6wTO+GD4GFM7ExxNPGywzvKXU9TE4E
ZREAejgKJaE/wDhU1QmU8LgajKr/qKfI39Ki+X1CMX8oauC1dCvFx66meFNo0LkzlZ2jSkdzIzpO
zd7N8geWYb/XDY24NbcrCLsFZmw45D2kVjY+YIDr8MgzTd+siOKhH20LF52p3TXOUnBOMSXCILfH
7qOxaZuSi1fB0ksfGWb7T99XOB0hEf5sAA9ZAxhqwMjb44GYN6KwHn5vdPNTNUa3d0LIiPaIAYcc
pLEj+zY/WoEyP9KA9jOM9ecwKXCcDkiHpGXT7bjeZbuWjaBCcwPNyeC8OKml+b3IwQMluRn8TDCf
3Vil7246P2+3jjl8K+28eQ5S2ANIIhaXULuC+NTS2qTA+lO7muW2wLB6lQwl/sEth3gg2OnCDrTc
DBCcxpYt4DYQxkH5HVZQjym0Bp7YqKEF8xx2H2LSMOxAeXrgBtzGK8ocr3FTIKrvqmHdGha4qXjy
P3pxPPxwwBuM0DY17qR922x6MQ27iEr7Xve+sclxSNuUSexABK2jx9EYMGKkQdJZj0GDwhax7Q64
6j/KLeJHlcXQAD3ZbfLS+lLTL/pjzhP/IcwifOcMU9w5ekFeYvb41R0adHFB+hUhE8CRzvI3oT1Z
qzBNSAgawr53SgheMrDadRfheTN4UXX0rV5hScb/CV4/Jf7HwfjsF2X8MIso2QdVjfCxCX0sGhOY
yk2fNCf8d8VzJ3qUEYNf00sPTcArCrqg/DZYJxGMJNsmDZj7cpFSA6KDVh+tRVM9uRlWl3UXyLVh
hs802ct6sWpon/GLsYGf6uJvHffWMz19/FIg40fOxRi7cUNt8UK3Tqm1LEPha/dbMAwAvkPU8UFL
QqtLFCRR6tYH3Bixb55yCJZVJ7Z2PrwWBCBiVWDMjgAKwyAnnOXBzOPuhPFkvetGD03s4BBeYgFy
6Juu3TSzr+7Gjkmi5rA5lcIjpeLhSE/n5rwzBhQbptVGhyyV1qHsYPYYyWSegAQX99TBU+xTBG4C
8PuPNeLezQxc8GBlYuCP4w+W8/KNmFbzWOP1Rlc7ckVPf0EeW8M5n4pNueDrdZqaL2ow4JcV5Ywf
39Q8c5MBCFVZcofAOD445eiu49muXyydlRs5AWaNoiCGFxgPxUYb9C2sS7bqg9WS2Jw9q99VxlDt
hiKCRhsVFkyuqDA2MGFxF+TyvhoX6QLqrYVMapvbJaWxyXqMvCdoG6wo3lsTxvScCkg2SI9/2XMJ
8jSEnWOBjy7WIgnbnTu19Wsfx1ikBQCxPNvIdxU69FWNUSlMbWX+NYlJfK17LwPRNryIts8/IJ34
zBSPHucgaT9pzOCPJn5+O4f63mMt8mJLM0AKWpXGxqpq6nUYjfpJUCz4EEH7eFaZaL5ySalWUx5N
J2F5ZP1LMXgHPObLcgvBI97kmIPvRZiPG+TQCUcrO1VXNHgYO1b+NR1j+RXpJ6ajg7XIvFyoMI8R
lgdfnEgFIB7qaTMMnOhJmQWbesQ8CvRTvc9i+sRWWTf68GOA8KrUmjZ0Qo1HrLU+hSqs7qNiUluq
4AN2z052N855D9kVPGHv4DyaBDzamI/WYSDMPWT+0POFAuh7FRnXO93O8m+FheepM/t850/VuKdd
X33B0kXtLGGGu7hzwj0KNf+IkwOIZm8A1VkmAwZoY4PrAdIXIoYq9PCOBeez1pEL+psnevIaM3kl
OBSPRlxjfRb4Ns6LQY7tXeDh/TlhX8r/eOulBtdhZy4BZOPS2JJyPYZYRz96QHQAxQPTH2esu+a5
kiuUalT60SY+44SNu1EYY2SZ+NNByybDnoz6nzlg+esYZCyngn2mcTLrYRiD/N7ISuNxsPDT6RuE
DPOYdxvH6qyVCS/+mEWOwn8HD1wZ2FDNOjM+YqsAcxFO9ToXdDcnRio/JK0cv5QL15e0RUYOOJQf
65Hwp+wdb1N4Sr04k81P8/zikU4Ae6t1V+2jsZ03dktoZ8n5SysRGhvSpHI2jYWDXWVmroM4ax/U
oIKtK01jm0DVAr+D27UzRvI0V9j4YSqVbus5SffsAe1XGvjoIqlKewUvqN15Zqqe/CoDiVUV5UsP
VBH399HcVZbiWGkssO+ArLHnMicsMesA5GLRvwptiLusCiN4RkGA+UZQDg8xd4ndMM7l1tU5fWZ2
KSasAeHM9HVife17WGCIIhbH89QZ7rLB73GWm8OT4O6IcSu3oAQJ9ibFiAyAppq3fWEPm0JYzbMk
3LhPUqkfh3II79gIirXFGtgWA/anTQXuOPX64DsmEARYMlX+vcJNjLCqeS2UHZvbycv8fV3M8y4c
6HMoy9Q+ZOQ/T6Ft9Ee3jPpxNUkqpuu6gpQVWTMbztzJT712gwfmdL8HRV5+GFXP5EA0d+psS2xz
MxQA3Uu4WvDD4y0S2uALMHUucJSd94jCMU1sc+uDMHGfDcfc3GJhXuw6xy5X5owRDAoYWiCGmMf3
wE/seS3TfVRzHbQ7cOrckznk58bcembu/cWG6tN9MJpAl0CT4dYk6+2ifT9Mmo7blFN1S4/DAM+Y
oCO08d0x8Fc8CGPWz0aW4tliZRTlKMK/JnK5OwQpcxDG0YcKvf+dPYzsWwgcFvPTHrAlvE4c7sOZ
XY7X+BBJPDItr+k+YSnohWvlwWetaE6iktTO654O+L1TJ+j/rTr9Xhh4x6VJa+9Fuzg7GFg1FEuz
RUvWeDEvmDadyJyX0e7D0+BX9c6FYLxLynI8tH7+uWtoTCek0nd4WsXE/lO+sxGG7pM5jonJXGh+
fdZAIG+7k7ZtTKPwC4agZuGRrKMHo0R07Gdu9x2Fob8Z+glXk9CHqDX7OdsarLH1XLfNYapq0JlJ
8w/uJM5ed60PejC0t1nhhNuBLWPjGqwya+jb78NYREjd2Mm8tpg/cUDLT5UR9l+GjBM+7bvhUdWB
8UDlrsapxuQ22Jv5Y0vr2spxUrV3itK9N9opew16EKCTU3OGSxzkROnH0Nac8glKgcPpCEdzShBm
O07xUOVFW2yKJg6PWWJZj0USi20EnhGtZgdyNU25NvpBf1fG+OyKhrtiYeX5T65P3nqewuKlFkCF
w37AGkiBqoZXBlmd1v/9AO2tXs1g4Enkml+TpFLzwc29bB+GPWZQHgIaTOLdGxnH92kZGlxc6mTk
zLWnz2UfRp2puFiWIK0Swd6E7fVVw/78SHEzG28kcS+k6JfBEF6SPEZl4JzlZbpCj2mZE87T3RvO
wMIJ6jKvU/cwB81j3NTRA1HbDId2goOG8UII2d9rv19PD73Pc4IlX4p10qZhg97xt4kQrhKtKDm2
T43XxjhzOXufCGCu1Hasi2Kvp9q+x5JVHSuSJDdewaXXbTtobR3Bv9G8vh3bMKu2SYI+ORWAcH8m
7C5ss8pe4OhRI8z/MtpSpxMalSIJ5bejLeT92gplfsJE0Xys0wYDX0MGd4nR2C/XX+qFvBbHG00w
S2KLPNPZp6U/K59bk/x85mcw2XtdxCXxnwrVOnGq4ofRS9DVs2TS36g0X3ilZBQ15S1qXRSAll/2
R16LlGcyOG6VnbqAvtQEB5JPJqfsJhsVptHXn/J93YPUGXLP//fPO/CD6ugiyhotD7bRQJkGSvBF
9ZWzz+2oe+pm5d5QEYtLD/dbAAZ1QNNRc/Zw/QJsG+wJpYMd+QcTkR024WG24/h8TEk/r3DkaTaJ
HVcbORfeah5U/L12uxavVQNzjb7O96qB9cleWd94Ge+rsorod1nJpFht+jXfvnhrKvU8xslwaHwn
3gVz3+eQ5Azj7+vv/OIwmtiQlsGlaHq2ZFDmm0Oo+wDbm1gaRxsdurvDHiJwbzzPpSn8G++AwJg0
6XnXQzc4grQLh2DfSau/G5xRwI7VmfUZp9EUWGMXBp9p1R2/Xn/AS9+YzkwLUAp7kvydzf5jAvsN
Bm7xnMKa78v5A/8tX2lkQ4eKSsSNEs/74opiTv7fUGfFFX/OahpXrPBUtWq8CwNgyBxDdAXaSYBp
TPgAx9pcJ7m0bqS937W12+gYF5UoYly69UE8vZ0sAWnUmLpcfHJQk6IiFhLMduW18Fx7LF9U1m+F
E+LAa0bjvgMvv2osZe564bc3Cqd6SbGfJcIRAaKmpk9oqaCeJcK7aR7DauKqh8XD/NUzggTwJvlP
gnpbRQRn4UKCHh3SAYAjy655KgJa3B5DktuA4nU9ET37lsk1RBN/riObBPCpV7n5E6+M5skvSLCv
yqJLMfJWS74YSp+PEFfkFBwNpSaBZDogG8ll5ZOPMvspRGGFfUPjQ7kK28D/IfIpQNLkzvlXf5Bz
SJanHbFYampF7aunfTPqkB+taNSnCd2KnE8JeOTF+Cj+H87Oo7dtpl3Dv4gA+5BbdcktTmKnbAap
7L3z15+LBg6+iCFE5M3CqwAjTn3KXRBbTDBCHbZ4gbrq0YP2mG97R6KeLLKcer0Y2zy4kHTQMB00
9Pe3vlFBSvYty+jPVV+n34cg/ogTgvguld5Ldq0dx/0eJUzvHrGw9APAKp1qQQflYKvEijF9D0zn
XW+NsbGJ00Kttzg10DmosGfTI6NJUDFuh3sJVm2y/IYRrde2+B6PAgniSrRK8qGnBVG+CkpgD5AZ
HLnP/AAnUuSu23sQnSaKV2Hm4v6Jcrh9EIFVD0945753x+hs4tpXr7wr2tLFg1gcm1Zo3D1zPJ+F
aXsCVjs8B6HSNTs5lJMljduNyvuuiBP5WI85wgtoRw7YmoK8d95VlhZ37wfEM1Xwumr0weqB1GLy
STPvgGB83j7fvjsWfyM5AcBSWqX0p6+PVRyKcGhQizt5bly+YODs31eONa48Q0s3lEMmRbsKZS1U
Ja9HUS1fIX2OvfNQuZPLp6if2gYLcNn1a1I7ixcFqtLgqwnNQA/MTmdbKVBNdEimIw6W2xRY9aFS
c/ECszfYgW+jPm3meFzmQbUdq7D+iqSI+WQ4nrPy0UtvPQptJqr9wKL/UtDMob04sBYBUEYtJ3Ys
KPjjUoVcaddW3Q+TwX/dXsyl+NihFO/qk/qCC7Djep6VAXU2k9LEGWn3/txrET5YISrXJMMmpV9U
dd2h67CATIqX0MdK0DK84cfKj5iCwtn1CIKMSIrXljbwnEYJ5IOuQtkEF6X1zOchTNs97wQVa0Uk
VKwVnDPwXY79yT0xH529DAoBS9/4fft3LDxVE7oEQDqHb4JsX89FR+2nUTlywPtzhRLuaFzyBLNa
dzCqvVsjCu9kpdylgVhpVC+kB9BrXCir4KYAUs/ijbioC2OoDeU8aBVO5oWI6ToYiB3b75TK1R89
uuU+DpbQHlCYxtLtPrUwjFt5qReO3B+/gl729eePdAVCo6awpndl/lC0I9QmvW7ae7dH5Gol8lnc
eP/7ZoC116OlWCw1yBcpJ91U36lhi69lqzsvGC3jexc+DtadG0abSlLoatZikqUvBRkAYBNdRBOM
3/XYoTvQfIgxClWsFGdSmvV3eSoUHFLH8Xh7Ty0t7f+Ggt96PZQXeCQgnSNOxqi/5dlmUW9KGZUf
rSyqmi17y/pdIY4Q0xuW4Igj3+vXUOsL9wr7ioRl0uMgDZ39CK5xXwmIOs6uEfNmptLo3U3jxQpG
iRqeK5vEnpqDt798cVC6HiqXp0D4czbJmSmVttVwcDdpPn1K07R+UMhuX/TBgt+eKO3K9l06vYA9
SPZBHRL0zcZrNb83IUUH+NFj3gfAGPUeirvJ02gYHsYQpfKEEKR7UvKs3N/+1MXNTJBLGRbYJB87
u0VpmyY0IHvvgpRPv+lRPfxp5Lha2iL3n4HcNHuQzyghpq14xkMsOnb0tFa+f2m+J87OpAox7exZ
3ubHbpOPdHJOjh8EU8O4789NFrnHzmkw3rYj8Y9Si8TXjgCIPwFLQQLPuUJqFdCYiEvnFJqt9hTz
uAKOT4dnfLDWKC1LawvbQNhTwk9UMPu2QZWZqw+GOI3WEP2y+qF8HqOcYFRPiqyiSKdXnxHlwj+F
Q4X70e3lnXbO/HlC54sAYVLCQ6Du+gxbRpChmYP2c5H59SuWPvhIZUFvZCvbaOlaAktN15eMjH+z
94cLqS0wj5InLw3iT7bdprs4a63XxknXEs+VoeZaeHWs23HecVh6RZZo0oOT2MajET6aQbwmy7AU
1U7kIPYL3FWAUrOrHvrJWEFD9M+cHusUJv73mB7zTmndbpOrlI97mFO7HqLEFmWB+JtZ1Z/KroHY
0ZTaHSQ3qH5eVa+s6uKhBZPEe6+CKYeefb2sSmw6rRNrDpWVJPw+6B2BbAk8C83fCByQi8hOKaxd
YVbOyXdFTYfEj1Z+xEIBYNpZk8SbAXlzLpFRexF5p9IqJ3TT9T09lfAuw6TrvTHm2UESDLyaMeJg
t/fzAomJIAMBF1S+UL3i3rr+8mkDOtjPJ5ecdHUjZOOjMxaqmy7wXk07AqakkLoZTdhhwQpDv1Dd
9qEVUfTZcYmO/0MoAKB3krOB9I5E0+x0Ay7wkzzGRcgD73Pv+5NUfgvsk5aWOIwVomxT82DqiCab
aPIMica8/Hl7Tt5Y3LNDzo8Atm7osCmoXl7PSRvkVZnlRnKhb4QedWYmwMLivHaSjYFU9HjvDcUQ
7jK9aL+mSeMHk9+1fEgUE6NgAcLQwinZTn/nWZE+DG2DrbgS4O6+y3wtRzwzpjLoNSHNUts0sx1+
afYju9r8hosili26SNzfEJyc97oInRWA68JppyI7CehwBKm7zy6WLBwQA1Aa4h2zIDWc+lkAEur7
EETs8fY8Lg5F3YxcgoCWouX1NAIpkTggIK2gFUZ1pJHTHIvExlUcjZ/d7aGW7hVXN3gXXAgHE/fm
eqzUQiHPzE33pI9hIzaDM8Q2HsGV+wqUBqfb0LDsz7XsQTiUIXcM6IIqeXL9Pueyy8pQ4LPT6JPL
jFHQ66TVs8ZaWTjeSPwhMQFNB0LSfOIbJ5J5rEvvYlD3eVRUmeBFJQdsBa0IrA3N/MCylZUlWHiu
GJSgE2ko8om51rqUQQM1GJJrSrPzW626cGvdKrKylflfWuo/xpnfImNAQTosC3nKdUeLQPuMZrUf
scT5JRTMn9ZuiYX4BvIKWPGp9gvCfvaKENkmYqDWAfsvdZ4aLMj2Vj/KkxKE2T0QHTTGe3CUnWs9
Gg5ITj+ZDGBolW/cDiluz1LsByfXh72r4FFv9mtFY2PpB7rI5cIO573ip15vx1F0A1W+PrhQjTS8
bZ8LGoRiEMpkxIvoaR5ZmMfHiW6/gImJAN+h8vRBHzwvefUMC8WTWC9UD9HwePCOVPrxeWpER1DT
5H0TbvHSCbKjTULxGke+dpcOSv4NoqHpblwoBeZGDywn2DdF0TzjRVg5Wx8vrJKQKFDO8WCV5TH3
1eAJky33VYJGQzkYZftXgWWS2Oue6HBHQOiq4ObXoHbePq1/h3C8/LYOgYQmFBXhadf+UXJOXTsQ
dZhrpwaKCtk7hqgd2jaJiXOLhmXQtpAVzggo9mQfR0ORawJDC7fF9AMcBI0mmhUvzfUPEBq6Omww
1BlCFJyrxtEfrKzqz4VKaxvBEgflrc6ekBfhtkkarL7bwN30lU973XJaVP+sD0m2FgD8vWn4VVRf
0KyaXh51tqstMCd4HXjYbQ5ueHKKpDjWWLWHZN6qDhwrbA//vg6GOo1E1MOhmb0FtW9S0I0G/1IB
fDr6jRj2VZlkH6rCoHvfZoARO/87GoPqyrW0EHUgXzX1lKbWGeSw2QJ4EHXitC6Vk9Y1HQo4mpF9
kJqvPYZVXHyN1D78aWSRo1GUrktvHw0Bdpct5FR7g8q3gzF5nYMmuj0df1+W/Ciq8ggVm+RNrjHb
FUo7jDwOlJ4wY2yJgEDuHpwhG9YYAn/flgxE0GWBxebb5zytinG0km7/uVcLoPaRTUcYfBQiuztQ
A2vOMQvB7aQCpMMJ5y8Vpdm+sofQ9CMFYTk9c9z3pV7mGnUlW4GD5ojyKxQE9xkCdfMrjMvwuTcw
QquC1TM3vcDXQdX1r5h2/x+HvjRkrDQaAOIiLOi+jB7Au9Ct9qpWmTtELbJz7SXBLu5UZxuU9De1
3vafqjTRznXbNvvba720BBT2iKIm8UL0NK5/DUosKeYiVX1GbbzeN1pnIrun9nvDs52V5tPaULNT
5vgtWAQ3c05jGWs73RflYYgDfUs80K6cq6UbxJ4Il5NoB2jD2VeZtaYDRZE892Wk/zKqcHyVMVGN
oQ7dj0pk5lriNL1j80WdghnBNQLzf96EjZEeBQuN1mfqJQb+ZgGey27SfGlqqueVnZfHCGbyy+21
W3o+sC/h5LCZ4d9PE/7HThJmCAIxMJXJXzz5UPedCY6Txv8WnmP1MgoMYkNL+JDHaPXdHnppLckL
QG4grkV9aXZFUCrEgA2w2sUBnnWXWtSVwrjFKdBp1x7JpakFzcAyQrJE9nJ2XgbNjrLRS3wkvBSY
3SL/0Tcy3iiwqzdFgq0r/sH/4UGgYgSYgXl1GXz6TX/MrGqPYqR9j8mU6mX2CafT2tz0Ikvfkcw3
72p9lJ+jvrUw52008e723C5s3j8Hn0v/G6mQXtGV5qlXZdEcNUmtgzBIQfopzXw/3yRuProrgevS
oLx9k4QQAAdjLpBS+FVaNwYAJML27FNut78s9Eo2hS2tM6yb4XD7Gxe2LuAbOuCI99BrmZ8XERZN
kJnQ+wpvzC4i1TvEmI3hqKVas4tc6lex4YOR7BqxUl1Y2Lk0Eh20YKiKcuHMbiHfrzNFFaNzAjhu
PeDlGO5VBxdzCWtp5ZC8QQZmtwIHxHBUqJwTo3O2deGnDr5EIPzUdUgclgIo3digz+qHgUqfX5dn
Myr7rRoZ6daNo+GAk6S2zerhdzVo2U5mY7miurgw72/9Q8rPJgs9r08Gwmzxz6NVazfaMUsNY0/m
gO9p7CLqqrUF937Rf8cnaH97vRcOMeMiQIoMF1pc8xQ4QmWi0bNEOWVCVXaNMyGX69xHD614MjoT
U9I8Pd8ecim2MlhqWmiqjfGDMbuj8NTxMmew5FnUvfHIC5uFnwdUPLduiAWmM7bhybLxm6y7OPyA
YGi5Rwq2PrQtPIDbP2VBNm5yxAFvxrczBfPmioSFk8H68y59YWJl2xrEeqCRPWhd2FDvi5yk/ZBi
UXRE8tHAaDGGwFULHWf0Kou931Wgj18aVfbxJaid9mve5kV3sixYKaehssbnpB8BKgwdbLN9AX3m
7MR58DpUPiUzI9clksuu7BtIWo5kpYG8fq9R9n/K9bbzKNxaAN9D8qrwQJN3+K26hTbpmKhkHzVG
dPhsB2VBNaeM3Gd0lBVIcn0afsuacPzYKkYutnYmijVtsYWzyrRRSYcyyYG1Z9FxlJSUcLLUuxTI
ih2qNkHSohvs/OJNENiVNfr7BQcTw2XvIhs0lWavr/zKIfmxnHEyIDB0vNZTR/kA9SDMV07CwkVr
msAYADbxfMICuB7Hr5Q2rmMzOhchIoqbTjjdc4X0zLDFvSl2NgnUnjWt1WmeZvcQ/MzJAwpGO/H8
rNdV65iu6lYcXGIrug8zbM3zwLQPlOv1+yqz2rtE78XHXAJxL4VYrWUuLKPFGk49Ecq5sOqvPxkC
k0QcF0Ja00bfKPV72y4GQ09R3H4QxuDt4eqAXi5RQE6LoNzGVEV3VUrjQlOzd9iyYRlOBgVIelwr
zS2sxtVPm70GaC9Whq12uJYglPlz7HI72ue4E55zunGvudSxuru9z94me7YYZJgqDpYoDFD9ny0G
D4Vq9p0uIV2ENDtD8EG4zPYoEO0LG+rIMRZOjjaGIlVepURvj1ZXJseAjvhj1nYVfHd0Wd97o9Yf
Ei+Oio2sna47cr8kA4pTSfZRFIb2qQoH+zGMelmh+ahZ3THXZPQNsVCYQx04xO+ywW1n20dqdtfb
KcUp1UBeDiKFgtys77qjtjF4ntfUXZbSMCYAUAEuEhylubpCU8MVIZfuzq5Zxu1BLZISPw0TlqWR
ZKl/xlKqLAFO5pMj9eQbt6vpzsJPK+GZ3V4MbWH9+S2Up6Y4lhrI7DSKSnhapmryHDVGcUxGkSM1
M4iNboIFbly/fLH7yj4Q8/sUKENrEzK/O0O2/g4M48/QMpRN4ijm1o2cbiP1Mjjc/oXm30cXPSFQ
yLwaKjoMsw0qBh96dJtCtM0xW96ZzITyUAaAkFbweAsYV5A+9F0A29DQA/53fUrzpNKdBDfX80jy
VG3pJyvBxVIbnNq9qvlm8ByVlx7iSfO+SEbnxS3GUezqHhA9gl25+dHKixHrvrCcdFDRSLU3yRjm
YmVCFiKJq585mxB9rHzDzRt0itHbP1nStT/QMsCU3goh4daonAVokvxzWxcrICwNubiRDaB+fD03
Qg0piKSFd5aaClqPy/0ubMrsafD6/5Alo1E4dQuIWsAlzIby+9aogcHhZZbYuID7ebpVHLv+XiZe
9e+hMBEwfC8VQQKi/mnv/ZHlmG1XUD5t4rPR2OqTFcI9hyEFMzbHpvn2Nl4QjkF6EfsO00IBlw+b
ZeRpE5DFEZCfiDfMetc3evIAOUaDp47naXrKgFm9V0ta53dB1uXlJqqGpqeJpEYCjqHnogXTDoeK
mKSD5SHEV6NJEYjxEzQ4Ni7CO/G2SBsX5lCWqPad3oZQpzKUlxq4YA19+GysAQ4OcHg/Zrk9fnR8
YET/YXM6CFfhwgxEhw0zm9GkHnlRJrhQCCMwLq3ggEEGJhsCyZRClsEuX09Wl04E/R58aWjU/d0v
hTxmRYXl++fIgo8H9durfqlOHvrHQI0aXMw7pRWfxyLL9O+3V3Vp5KlqRJsS2ybqatef27kGzCIR
xmfwudXF1wt91w5DeBJxilp7Uzu7ym2yf0+PKUySTbzhdiCPXA8qOj3VBIt5ThJRfk4zDeljtzCH
jasHxtZIoQDc/sqFnInSDqVh6n9ET3MkHmoCgFdK/C9Y06bYxlrR39sY9AWHEhb1b4SAoIZHOojA
OhXNp9uDL8RO0HRM9IhQ0uPkzKZY+ClsPOCBp6ofh4fIs82LnzriMIzxt9sjLQSJwDjAvrN/CYHn
80ojGm863QnPrZ3ZO6+uJLqIBAimylMYdQlkGUQdqUuCDuiww13ThV38UuJiGmPcRX+5XlUNMblM
B+IiB2mj+3I0I/cA98gYtoFagN65/bmLwwm0yyHJTNHY/PLLVDiEEudDtHaaXYhrxWNRusqWcr33
8d+HmprMGiXnN2nQ6x2rJFyIeNHEZ69uSn1TVKp4dCjoD0cBLHnNoHRpHUHK0ucEGmRBDbkezQuK
VEo7k+cOcbkHun7FBQev6MEsUxQJxkTdNFGTf9JHKNFCrbXzv3+sQUUZHAXdA1byengcZZOuRE74
HCdDmW35kUhGBHqCHqKZDtnv26MtRS3UHy26+C7SoCQP18NRmZKVNdnBQ9q1HgxcioYNbaPR2+O2
ZX1P7Bp/Gh7ROj9FoxzUzYjYzye3DZMnn/4TFYgcwya39Y104yvSzDYeujprHa2lNbFpg1Ixnahu
7nSR/vHS+mkyINGdy7OVG/oDsuT1rw5noD3ce+tJmonyuaLrdcbgWwk2MhdyLbibHp5Z0gHv4/9/
AMSw6x/QyjpQDPTxT1bkNO/ohJ/tAnZnDyVzU8T9t7jw2p2vDT/xqn0Xltm/mgrS50HNDDdgSotg
eubjq6SViZG5NBqdLt97ssufDALabYEgLCgDtd1EbV+vFLsWnicxXdj2BLoQtPeuP9ojfdfMUsoz
+A/lgAWWcvTCTHn2bfu1dkz4Peq41ghYulaQIKXoRKGL752Fp307UqDJRHnO9SzuAJGGjFMhCXSM
8RQNVyK4KRicL6tLhYukejoA88PmVAkkdkSGL35OZWtTGqiI4OfWxb8QM2reo95RrTRxFogBJK+k
rTi3ThpWby3lP7ayVIpCldJHCwauQ41VXCer54mlU9zXVF27PRkncjSZTTeAwETNv5opr+Oh1xFl
3hUavugrDIGlMuvVT5q9kQMsnsjVsbPOaLLUx7CGjrEJ9WRAK0JzQjjcvuI291BvU5JpLYVenCKc
XGxV1JiAIXmt8cnV8WvYtHGA4MvKFbVw9qadAEPPmpCocwijZ4d0f5sERbii/uF6ttybFjiqgqOw
tYyErlRNIqW4fnpn8z6cRqPsV6KIhRCGhx1MHZ4d6M3OO+qT8m6fdBW5HWVuOvmIyQihRFtSja82
HJq95RnFwciGZOU1WLj46GubyMBNNiy0466PoO+MwPTzKDpXVQ16ro/9Y+yTUMs0Gd9p2HfvVbQi
t1WpfRGuZ7y/PfULh9Ghzj8hG3iKKPZfj44olqGWZa+cyjYo90Vjo4oZkL+XKD//hxuWARgGXg54
vfmzG2il2Y/2GF4c0Wlncmlrg5TKsNeMQAdTEoUP5EbNrkKIZuOnItnLDGWE29+7cB0gOAplBOYK
lkJzzkSnGYmalF50sb1OfTCHqjqOMa0OWG7RRrXbNQPnheIEnkUTpIrh6B1Nq//HXRC3IDWqdEwv
Yw4tCF8xZxIAryME0W5/2NL+pVWEFe7ELKagfz0QpetATfU2uRSlXW+6VFTHAdYr8k1WvClas9+r
Y9wjatCuJa5Ln0iVCvI30RTc5tndAkxdQV0Solw2RN2XMZEoxSHGh7rB7S9c6lbwgcCgqI/qU3fm
+hNLt+pTfj9Bt9XJcF+jJI5NkUdBEBlEq5D5U99L/TVqau81qAbdPThNgjuVY0T20xjKFmWccrCb
NXuqNxz57I3Ba8Om0k5Q6bDS1z8s8NRG1kpNXtBmKH0llV1g7+Mg17M1gh4X5JEeM6CgrCiPQKkg
JtEJz/xtmWeYTnZl5ZF6x02zKUbLlBdH9+2fYe9U1cbRGhdBTX/srC+3Z3MBuYqbwx8/erYzq6Zr
xsFxgrMyIKtyRquN0nIF7TNvMZ5QXwfC309JhGLgpVaD5pzHalkcvChHKL6utORZgwMW7sDUls4j
Ptaeewn9dEhOUq9ppiihpx2RbWahIqsGruWGMRXWgv8vPhvY+ZVNHLMeGYjS0+1PW4p4//y0eUVQ
N6KyioK+OHeFX55sX4l3Xmp8awPF3yaG8ruuvE/cxeUFgPKwV/oUha4e3IjBpZBuWIpsm8bgXuPE
0f8DLABAAiiSqYkyQbeu9woPfaDlZSPxcEfUcReQUWfHrHe9HwClMQG4PRVvNi/zrTk1UrgSpmLy
XMy0Im9Gb8pozw0Fs/apaxWfcLZVe/chiCkzPQpl8MpdGAag+mVZ+oQkDUKOO4TyFLFD8yr1ntKy
cPJdnnvotGY+5Kfntibl2Bex6n7q/KKsd/gmwQBAltxHhCrxvVzDZmBAyfBOrYBanPBDVauTG3UO
6ngNnDmEBQWE46Yxpb4SgC29af/7Zo7kbIpLa8ToWoqTn2iEfGaSju02y0urhCymFP7avTS90PM5
BvqNtRh0AES99evxRDNkwMA63G/UWNy37gOEQH8HBxchyXqM92+6hmjCuMXncl8H7Zob6NLV/+f4
s3sxAaDo0SONzpxcaR7iuo2a+1izapRc6HmNT12DgBF+fWFRvKDDE1sru2waYD4BbGasPUhgoPbM
cjezwMltQE/nYjVd7u1RqMnN/dD469qwiwPRiwClDOB/Tjvt88I2ktRqzoWCd8XF9wOUtCihi69h
i2nohh5Y/xzif/ENhWztePssLU0zBwnuB60GovrZLd8HtKvgk2Cfa9c05IK2uMuKsUQhQPPBJhCo
lfWAQkARrlEsF8N3RlWJmpAJhj51vcNKzkqpoc9+GTJcQ0ecyO4Rlzbx3Ei/Gq0AgAjL6Riq1qtW
o0wVDaO9oRLV7XqTkjhRtPN6ey6WitV0gOFxU1WF9zDHgwK0LZU485Wz4gBRJ7gE4po0ctC2+Ziq
j6pVDN0+GHvnVQ9896uUeu9QWuEa2NS9izt2FKTorrZKV16yCCOQzWjTVUToUB2jwwioKHhFlM94
4bkcvhdpEg6HoA30cyeAwmxsGdD4T4XdfJd2GmlbywcBvLKtl+4RF+ajTvpIVDWPjTvN69DXRskj
Rm/rR9kXNaW+zFRe4AIW5sotshCYkvMD++D8UMXUZ2mA3pFpUzJEK6ofm720Gn1f+RbxzTAGBxGZ
n28v4FKSih8GfmTUCtlQ87ZejrVoqBYyvYgejJoVd4pBNN6ox7iSyk8nCCCP+cGIDR2SrtZXU9ZW
uc3ihklAg6y2m9PKD1rIAWniUZw3KUWABJmVqXApJAWQkYJRTaJtvSFxUEHtEBmWkMtbw+t3QSWS
bWL7w36o/WLrF6tM+oUV//M3zDE4BjZseRDn/RkqHczirC0OYeB8GmNZrrxRb7Dl2Z1JNYIDPQmN
TxJT10faScKoLbwiOdtOMDrHIErbs4b/wSfcRI3nFi51uM1F6bV73ywaIKBG1Dw5ZmJ+4g6Igp1d
CiSXbU/1T9IYYTc5WtCWm4o+Fcp/ObYVZ9TD7Hyn+GmxWquanrS/fj2H33y77p25hUUUA6+mOYe4
WDhiLBf4aJ3ei6wUPwandA6arFK8lVTR3flB6L33hT+cK08bnrMaFH+lm+MTRst5vUHSRPvq5H1o
nMbMKLedKZRd6yX2SxGbaBl3jVs+J36jP3UI1f/AkmS0TlWrxPaGu1iJz5FijM1r3tXFDv1B4GoG
UBwIhfnj6E0qjJZd+/d0Y785QImjTRIWylaRFXh5Wy/PilfKyTlg3EE2zE9dFY3jlh6nujeNpDy7
AQi0bRwG4Qk2lrcfrYYOYN8b/t1YWMXvOLK6YifBpEegh9TRQBOVNkuCkOO9ofbavdrGBRVNTd+5
geseymFIMF5KwlQD3FaIL+HYJo8irp0vg54qR5fqxp3i5MonA2glGlh0ch+6Qve/eEJBsc1A7hxb
NCh2awJcC0844CsbjCzHjyBm9oS3iq3RR7DJrYYSAj8k7+re0pM1X9vFa4fsm5aYOQUM89gM0BSg
B9PxL83QJvsKDeSgtarzYCDoW5VYwIVJQzHchOdsokVLrJh5m85vX27fNouf+8fPmH1ukiEIEsV0
UihWeOUGUnI+vgTS7p13twd6c4H466TwrXBFIU2C17k+5yJB792xwugMBdCmN2SzSzcaFDT0kJFt
BMwf2UFM6cGjCSr8EeddB1tgbA58Sz+mfv2iluB496VMkZThrqhCrHlVNCplgYbWg+nE0bsIgpJ2
DNMcY1PE8GW808bKfmoQC8IUhEcX4wa7HP/dEBl2IA2v6SKg7zdHxvcUyE2t0wKWL8m/hH3c/BIZ
jEV6RYG5MpFLmBgaqJP6H4Oijz7LV5sIk7HcchV441X1qHkiPbquT6mh6ZN3ndSac1DroLM8E1FS
FzYOhJ01TvLSI61PqeXEJ4PUPXujUB73Ou5o95xSYPG2TWkPu57Z3aEAb8GWU6vn29tnCX2DBBXY
Aw4lQ85zizzNhaW1eFyohlSSS4zIo7NX1apzTqXn5LBMaR93+wpF+eGuB/aR+Jsaky0bN+zasF8L
kfnZXm9orjw7SL9m+zSOcxuB9Ex4oHSENqyEyUtvqGm4+MniajG53F9v+CSOEaZDjOLSjgUKAj7J
9jcd2bejYfjRj9vTMx3T+eGaPGAmHbQ3nYrrsWo6vpXphsElirPq3OY6fnZ9a39RbNxAgQVFxx5F
o5UPXMgD3sx6USdjPQBCXg866CUNYtSlMI8M3Gctd9l0yDvgYKnUL1WljHsvSuCeo5S+EiMuTS18
VRqXbyP/ZZ6mKQo/Z1ROePRpFw4KLvBWk+9kaq298EsXJI65nLSJ1f0X6svWpCZtL8L6C8WYr6hk
kFZ4yC73+9sruHSiaKcjYjNxXRnwejLrROqhnsrqbJv01+JNm0of6ecJwHRUWqvuAWRWIj/fHnVx
IinUsUWpJkIOuR4VLbLI5f3RzyIlSVKITo6G1QxbGWT6ylCLH0ifF1QpZkF86PVQToFKZ65oFL0V
ffhoFCj8xrpLQQrr6ScjWZXjeQu95mcCaBTwGup7Gk/59YBZYDi+WsrkrOhW9JMtatJIUSrnfVYU
6LQawnv2klj7AFzF+ehIaPxbOwWkIbPBOzSBXfaH1NTKYpMEub/TjBDF5qrKbHjQceo9oweuXYBG
GPeOlufvs6ox7qy+KF8xcE1fncSW7wu1r99rCPS+JLocP2FAYJ4jnzvMyyIFkfHAN0+y8OqdVivJ
3lKMINyIWouhNo/WY+9L44deVQJefwGBZQwTrIm0zBq3aVJoT2mdDd98qwIAFYKDzDZqnDe/9TjS
gk09ts79qCXJ01B3mr0ROJ9vorJ08bLNqCdscpGgkC1Fmjo71JJaf+NrqOQdtDhAKtunwvsSJGH1
nl/Wfy1kF1vbNi+jHXgaoWL1W3v3KH2bp7yT2T0ISPuxT5L+Y2QO/p47KDh2eZPdURBoHktskJDb
NMQlbV3MzEetSd/njlHf2WRcGL9blXFCRdL4pOrUijcEpvJ+Er98h2kMave3d/zSTYm7L2A54BUm
Sc71rmjcUVSuj1ZUgCTKUdMRPW8dGR70uJef+7F3P9JpSt/fHvQtaf1rL07NZWB6roEEy/WowRjV
Q14UwzkNdN2HtaIZw7uiMFV5b1s1OueGKkdrO/YB5iy2FhfuPkvM9CXzh7pHtXQwsHlvDB3yQ++6
G1yDEXV3iqqoDoYIhvBezfXmmNnugOsEatxf6iQshycHIujaOV669YVGcxK8Bjqnc75c4Lip2WYK
ECcH6OfQ9+0md7L6AGxA37o96rHSgQElSfJX3puly4qbUafIMrVH57d+UNqKGcXGePaCujp4ta5v
g7Do9lqZrrEwlnYJ8YTLVQxmDaTT9XoVyHY5tdYrZ2dUjH2vCOUxt/z8POZtc8ji/hO73f58e5Ms
FbdIBEA+4NNHy3yeCfem3+tDrwbnRrhpdsQrKMx2MalXhoNL5qSoqNTtZ8VUSkTuVQoSTWqKegtC
xNNPutNTms5kHvyIQ4bY3v5xSxNCoEepfmIeUy+5npAw65UEMczunKKvgdGOXw46tkTtu960Sns/
gL1u96LPMrky8N+LTkWXozqpkMJbnKsCsAh5bqm+exqaGFdWSMC/gmoc78ewG1YQ3n8/9XB96ayy
sS2gIPP95ZswXvBJcU4CgopFioGvykFvrDRZ2cjTW359G4CbA8hF7PymGThN9h+90Aq5DFy30T+u
UGj8oDqBfEfKkD9hI4AZle+L5pwmrn6WY2ljCFm0ebryC95My/7+CS4FXDCoRDezDY4SaYjliqec
1aRXX7ViMDeWqTSn2u/7L3SvkOFSq6rJ9ghs5N97Xc0u1dj794hFYHxXurF8F4VOijZ/bPs/BwDR
NX4wkoqkoChmgdRNwhy/H6VFnDYf6/e+DEC9a+jU43QyjskaRu/vDTrN6f8+aHbDNrqX8LLRfA11
q0DywfZLahOuhXUxam24IfmyfS0SEKC72ydjaTHpxVLAUmHuQT+6XkzWhrVyGJgXC0Ouzi/vANXo
59oIk33mKN/kRMloBzHuUzhKK9I0f0dVINq0qVRog+nl1rgeHW3J0Akp/J9zxRDdpoG/80htAfnF
Fpl6yMf6Cnhh4TyCo50O5CQKDyHmekAkaGukb8VwKqMMxxQsqR9kGzqILZXhylALmS4f97+x5ogQ
PeszGdHTuZR2Ir5bMtnHQlIAVCx5R8W7/l0kvvKhrXQ/PDhWWt+XJoSElfVd/GCgnwJgLeKWb3y9
Pw4rxkGlxgvtnprUxy3Grc1dMaj588iS/nNaw9U/od6n/plKRfp6bgtPjtgbtPIkcm+8d/D2o7/4
f5ydx5LbSNdtnygj4M0UhiTKqVRSlcwEIQsPJLx5+n9Bg3tVFKMY/U1bLYEAEmnO2Xttoz2gFbmq
NNq/h7MJ4NW1zt6jPfd2DljDiZY2IU6l7yhIEQYlSsqAIyCUm8zSlswfOro9BwQH1XB0pyXhwD8U
FONJJsS/sdryrhNxee3N/7vHsGigIRTBcACS77y80GqbXlsUO6NerPEjuoD0y7Kw45lSVb1Z1cX8
Mjvz4ktsilfe9oXviW+C2t++BhjUGl6/ghzUDcnHXLnWhonA2LwOtMLJPs9xLL3e7qfw7dnjwuja
u98sBOyn6CCdTVtQ/WPTAmBxUod5ZtrUYvNLVmskXbHUYe36H67GRMVCDrTyHzC7mZIuBSzVjaZF
mIdpUJXca+Kuf+C7ya74YC59vewW2CFyvoRAfL7nVWfiN/JCQWrnIkcnKoJAviRtb2MX7pFPFk57
X+jlGBCtqYQp0JYbUNjJle3DBWzNnkpr8+lSOkKKeLbQIZCBpYTMNmrK36uS9Uda78vNlqsrQGLz
JSmJJLdsSq2zkbEQusXqjxTDD/VkOd44O8k9p6grr+HSIKOzw3GfKRur6tl3jtjQLuCGl0SQYTTx
DKsxP8Vkrar3Gh4J6PzWIK415y99UpS1qRsCUeUxnA1ssqZW6ucVphqlrtfTUhvbcnIt6KpAnqwi
wl63gFUBqU+tOa3La3n3F7RBFAu5VyyLdNnY97z+slJ76thZjsRrm0p9aJQSPG2crn3t27JwO881
NwN4U+boL/0iCH9ealQqfKqNcyQc0fgt9L54xI3TGoSL0vA91XOloAjOh0I9JcYsr0wFF/bjf/9i
FrzXv3gsm9aq4ShHQtVS55By9FKfU+PjlpjdV3fWl9TnKKsPnrGNqomrjB8RuGWacyQhvQto2Zh8
Yukw/3v5i64/vi9QqSbOlvN1cU4aVRUQ3qOMcuu7ioIRgjq3I6FvGBvzytn1wv4Ghx/WS+AENHnP
YwDs2JSlsybZjW5zpD81OmGQhtMO6pHYTkveiq6zjMicc5ds1RxpusfnXixXXsalT4ZKDnoHbnrH
wb1+F7NSJIPamSKSVpferF2rvFBBmsM2HotwS41r0plLnwu2BJWKKtg/yh2vrzcqWG2Lhb5IWbtt
6aeGQYz20ra3BkpR363zOODYbf5a0DpeudULO1n097sAlpoHe6yzYZcnCuUBg5j4OtWKd+pkO13g
bOM2HuKlL8B7YDAEzr+U5X/30GOGwxixe+hRpf4htP211XFMNjbaWMYnV5u6NlBQqBPj5Ez4qfcU
rfrKNHjpRtkw73IOk6udzwiiVDV2O3Mctf2oHeGczCFUusVTrZ5QVDMtD3HSDVcU4BcGEgKl3b4L
MFS1/pGHCiqbaydENJPnfTDVtgq1RFQ/5zGb7q0lvbanu/D5wIYhX4fnysbiXANP0I818NryKNVm
u79RoUhgVq/L+Kel1bLNPTOtmtCoOTr7U0dh5UbotXbNSH1hmwGbfF8Id9OWdY7pmmq7bequS25I
LDfokOcchdLxE0mwy8e3txiXni9zEw5DKqjEwZ9taBRiYkdXFPapmuf0RO7hB6NSyFl3szxcWl2/
cka4EA1i0Ydy4eKhraFYc3Y9eyiQOhXSifJs7O6btC3w7RSD0TywSFQfKmvleQ9ToqNUqjO0uBjm
y09m6VZPOv52GutTQymDklP/LiV1nUJoQXsSYk/3Oyv1ZTilEAG9ysjICZOK8UzLnzKoeztxzvQz
h2QfVFAPfS2ah3Q0ZvNTkdRSBUWvptqdw7He/jU7W6r5dLM115P6UnxbG3R5wTitez7d7JY4Bd05
KaKVaRTaS75oL6NVah87to2159aD7SBYHtvM18zZmO8XmHe/ltIeLa/s7PRL8ZxvyUEnnvXA7gYx
Jfryo7NIvDnSkPUH8vSaB1MvytOGoaXwXBVyblgIdf2ea4Vhhg2pu47PUacTXit1kMZIniCukmBX
PMT5pstjRWc6JRo2SYYwm6VjBGIGBeFtslLqvUDVut4KMMANLTl3LzrSxjVgKJffWEN5to07PTTW
1j8yy0DqWdaE6OZJqez7Td/D894ehhfmFuRhjAgGBiwJ62xYDBOxlHrRENrej60IekwdT6qKKA9t
ojJ+KfJCVeBnOHN55cKXvnc6wID6ODHSojJeLxx9C1BMpH1+syLQIoFctbbtHnyzkZwqO4lvTSov
aZhJMI1ILLKDo67LlW/iwsdOhQ6dK0Qb3WGxfP0TrL0mYLdZFjW92n0kJYeTEojmBySf6+ntx3zp
Uug87b2uvbOpz3ayxpD06a5/uxl7wmA8B23rMyD3zYbUpsCNfftqF0QTfwQTRJrYiOz/sddSI1zU
DKd05Ja54cu+17/lNkG/GeDjg1HFTWCmdK/axf21SgQpmRSjP9F2OLz9Q/aXeHZ4pgUPyeFPtRDz
9usnDLocycJq6ZGIxz9GDXa8/roKpzm+faELw5gLwf8gfoBdu7L/+V8rMnZUZ8ubqrxhPfvYZoSL
xos2RVqVusd1qXWf7UF55ch0YesD/5Z9FtSrfRrXXl+zsqasaRZWrE4xV3mwTbbnR6t0tJc6x7t9
0o2ZuOEy6zakSY1xDfd1QY/P+sTBn1qeDfPm3N1A+Ly5wdUhxaUk3LNRySbOxfakrNn3RBluOTNS
5+qWe+Jk7laihsJhl1WL9TZT1N9lvEW9baPDNvoNFHl/2tSp8AZBGSGfVo+abhF2Eiq1gHzMAEFa
U5hItd9+bxdmARdwDys/6zssp7PDzrrt9dvOgqJj6Ou7IVkGn2P36ikFCHR9kHTT4h2+Z5QdUVPq
ckUjcukV0kLGv4WTbHc0vn6FvdYYSZ7M6Y2jNwsLWrzcOJIZmYq9LQNC7kXF1G55mz5fi624dOcc
SjjggS7CpHL2aeiLTXx9RaFINesCoauu+6tadyFif4KBxQwINqP1S1Y8gbPZYF2pOlyakEjFZE5i
o8MYOts86+Uq2lhzkqitZ1JF1QpdkVP3D26R2leUi5cmgV18vUdNQeE49+qRrb4qHASWiCQj/Deu
3Yyrp/fKpl6ZbS69TTgr+Nx3siFlg9dvcwDM00CLSSOzBeP1qwYwMD91uTktfsba3JJzXpbJ0c5z
4zcrc2uFbw/mS8/07+ufTULZVqM40i1S9tiY+t1MFolPVndO7kGb51f255dmvH2XurPPoByfm7Qb
a4iTKl4piKmOK/FmIHAPhm2jS24ZdULEOsqf3z1BpB/evssLZhlMz39deX8Mf8213VCn6th2ZDo4
VRkaMgUj1us/N1hqQZ3G1R1ma+0hy6yvceW+rEJh8+WQoJy5KnlLa7cT00g1nkXRBW//tIvPBHky
YqJdKXiuCJ6GJp+qjZSD1rXb0K2JuqXnWpi+sQ59qOM/OtYj3cm3r3rptSOLRr8EjIU57Ox5oI/o
DEWaQ9TU7vIxZ5V/ngdO4EZuXuMQXLwUNQ2Lo8mugTmbNGQ76rMGhPVkLUr/qSGwOv1UWoXzoWvs
WH16+77+/Zz22jLCcp0jNtPE2eckHH2i2W+CQs0H8+eQ5vLjMvUqhu/KNuNgXM2l9yECLgYa685I
r0wbFyqSXJ/tIf0ahjCV2NfjTKcdxUeeQI8bCeEstL4Nd11kUBtG6xv14PjEKk4BnrI0wAEKE74z
2yA3s+5Iqpv9HtVzTFvSScP/4bmg6NvzYfYOxD6z/zX+1Y0YWBQqvGBMB4GbjnbkZE0ZmfmsBbmW
zT9zdChkYK/9lUn735mUJ2JjRcVigM3g/Iw8dUCa0NV30QRWcPRNDfENN1z38sqy/O844zwAaoJ+
J3tIIHevb3Hp1aWnc15FrrsSkoh9Mn+Kx96xvSlenGtnkH0gvd4lUtqnF7Zr+HfB69lAm3s9nVSp
5Tc1lplDGTvEz2dqHPaIqU84jMfj2y/w32mC61HepXdCDjhKwNd3lxkdOp6sFmzcmjTMFTtG97Oq
mNHs7pRK+oGsEMaV3eKli7L5t509MYGi0dlNmpNDvA9XiDLea4RJROWsn1tRgX7qkzLO9vs+VcWV
qelCb4Ey8g7dRZHAqf9cLWdBPtzD8Oqbyd6GsEE2H+a1S+h5PeiPCB+/ZuP22e2xlqYy7fjIOKK+
/bAvjdn//wso7bx+2I5we3LBzSpyjKWnCq0JkwOlo8TWlQd8oQzNvWKopX9B/dM9DxSOrU64PM29
g2HRQS/jPCCYoGe1kdo7/D+UN2BRogGTedDF83SyY8yLrjFuiJpwkIxVf400d2lkI6ijiA8Jjy/3
bKQxDfT9lHRL5K6mHQ4u6Ptu1qrDluZongl1//z2w77QPOAZMFdCmKeHAxfk9dNWh6EdcSxnN+xF
8qixeyQn87x6A0FI4Urcus9sb4X11H4aZ3P2paqPxzy1tMC2VlCqXdb4luhZnU2W6CROB9+BOXNl
erkwJphXdvsjixi18rNf2diAiKGWF8BZyvhmtoR5xJqDEPntp/HvFptzPb5vToVQSFGTvX4Y25zF
8ebK+DTIxPoW7ygvz5xQcGhDypw9rV2UlLTjvVZr41uap2py5RdcmEeBFO1zGyvpvss/+wXAUspG
2yXos0JXtq3FSWJxfsBuIr6/fbMXLrXbMEim+6OwOI9LzSw5jmWHG0paSfWMF7wOEAWWJP/W+Xjl
ti68P9gvsJcpSKMyP+/LmZmiNC2no4gIieHGiTMlRW3QVNfGyaV7wrZP+vmeLgDX8vXjW2Jsz0ND
nD0w9p0iZDhJ66/w9D7ZpaQN/9+fILpbTtO03aCwnA0XEALU+GSR3KyDXTxuedvdj3axvmsQ64X/
+VI0ejFygV+gvH5eXJe5MrmDaJKbalabKF3Ej0wbiudECuPw9pUuzECQzNCiMSvu3v2zlVytzJKo
umyN4ASgP9LViWjTtblJhtx5IJ3qWsv2wje31yT4mwbdAxAyr1+Zu+h65XYTZebRzYMWjh4Ii8V8
tGMFZLc6Nn6rz9vBXvo6ii1xzYF5Yc+6i5v+aNBBVCtne7PM7YptGPQq6pLYPJiUs2vAAsZ4UwOc
iyNix7e7vpfpw6iu13jclx41Slm+9/29Ihx4fev6ZtdTZrd15HRxmvp1Ru34AJQXfb+ezdVvxPH1
tW7xhfulIwQlcOcDsLk4u2ZrV4450m8lXabF96Rbm3Lk3GAGdDG0o1SsOcR8sN7O06JdWW8vbGjw
LxOVwLl+zyE6uzSw2VYaRU7leDIoe7OLq99vS9LcN0UFNtQxm6kLld2KErw9pC/MCnijWODY0kCi
OT/lqWnR2M6IOKMeCyfMmlYP6q2rv2NouZYHefFSnK0pKdBKhTP2+pViHa1Wg5TNKF/iNsr5xI5L
Lsn7rMpr3cwLHw6yOCZ+2onc3B8uw1+nCsQZqUUgU7nL8NbPQ9tkj3AKYw+vA5jLduvuTeG2Xp9b
5KaTqff97Yf6h5t/tgnfsfqE9e2wWudcr6aKbUrNsVGi1XVkEYE33kQAmCrZfPLVtWfVXrMfA6Yy
wnppZ7y3zNEmjj1fCL7KRqP/XWuK7L3MpB9/6CjydMFCTFUfWqzsMwG7WDoDV1g/qRMZXxZFH0C1
jfrqenyP8c+SrBQzXDhdqJ6oNwjJjqChFMb1qLi+2Mr1SaN0/iC6VX7v0i75ockl/tWaSxKHqkLf
zk85iuYkLEnwTzi0la9As5wfdlxtn8jBbXLPTXHq+hXopOlUiL4OCzyHT4W5rZ1fuaP+qSA457fd
TVI5LPlq4Agb6NQE/TqYGE/LYXUCW6/LBzdJtPLEJYavsnaBcjg9iXCgxh/zdvxEUohzmFxne8g0
NHFfLCe3PsR6kU+hWRNTQ0o9FlUrK8Yq2LBL8HCklO86l9gGXxuEkd32CL4anntjRm2V6UkACH6V
PrHJ8pp648IMwrCjDbKfSWhFnu3FEKcjP0JPf0NVPb7HJjZFWdt2h25bR6qy9uht2voSm5y53x5x
Fy+M7YROBcMONd/rb6st7S6V+uBGsCZiKtQb02pQOflQhuREyc3Paid+D8Z/p5cvk/H09uUvzNb0
Q5EWc8BFvX7uDtSKNmvnsSwiVRiT3zXaj2IexGexKT3mDSP+7+vw35c71xFrWSKEUWeERDhoyFAE
FtntrFvzQy1H6lUpWfBv35/+57xz9kXTlaCfTh6Igaprn8D/mlE0bda6anCpUwzutNtGs/HZlVoH
KqudPYXUiONE8imxhJWzdxjr4YZ6t/1DyrHdvIKwTMj5a6Z9KvKaWDhj0qTv9K5zLLrqRynmX0qW
z7nXa4LPXi++67EqvyG5WcNhRfXCOXPw3IxAdT1mPSCTa32mbljfV2RZRmZJk0FV2yIngLwZjqg8
59uFMlCk8qh80Ok/qq7eQru2rMOi2u2hq8YiWLq5j0rbHUl2oEmcEIfsZfH6e0xWk5gV+umeQkth
9MgwH94j5vrZaJN+N9vLdNgaIQ5W3OCm1ePWcwDr3DL3jInXqk4dOnasHUqd7i0EgXTxi5qwKNsp
+lDTSXxo41zxt4oSSDzJwq9TZY6IlbMCgpBgnRa9BukuHx6g8fUvPOXa15XiR23pQHTHkiPviOBZ
r3QnaBXxG1CcCKBVbO8sOxbvrUlT7wDHtTRsRn3z0ml77+Zi9ep1qI9Np6XHZrOyUFOhxRJqBtUA
X/ptCWDnQPQVGhvHEJ5stT5oF+13wm7n4GxW6q0jft6ktpwnFTbkLfakNpSEFfjEndHHHsfkQHQJ
xl/LHYpga9rKVxc3ex83E0dFpS04L2sFE3e1FHdaEqPDgCgrfU61wx26pjpMiwnQ3qaYd7U9iKAb
YRTmHVPbyF/34ioFpOgCZDWasdwP5Ua4tRsH8K1Gi22pwtM6pTpyYp+PyiqX53kZsieLvJYbHn3x
tMJXeMDdO6AMj2GUlKVxbEVVMCOVpJo7lcuSI/Bs1XLyzKxdw6lIFJDyS+K3mSIOvdWIEOR7gwK/
spGgJU7QpesckEY7Hemaibsu25RHMVB7muaM6bmT6iM6KpdIVds45vYw0D+oiqeyVK1ww/rx4JYc
IT1hO2VQKWrR0m3sHazo5cgrFIN0o03RlqDqOkDg07TckQH8ZXN06REKoz9u1IF4LbOTBwv02M9V
a8lDvTU2VF6ZkFvjzGlUD6oM2o7WPU0EyzwVk9Y+Zuig7gD4im+ia3kZFSUybGg14I+gjWGUBr2i
rDeIV4fniqhXX91gGGRCSz297panSajqMTUSK2q31X2o9EEPTbMU4TZYhp/aSRZptTUF7HmANIDb
9G22I7ei2BSUDrXwUr4pf1VEciJEWCXkPEs8uvbj5yRxK74hrUs8oy2/tkU3tB6BA5/WxC6iMisI
YxHwIWnQNI3H9mB6h2aa/xk8T6APcXkAbJkdim61bX/HSPiuxc7O5oKempYtrJ4EkcRR6bY8Q4lq
xDVRzrMFFK2qpwQJ6mhFDYImX9g2i3Mnt6jelDEYnEznZSfxs7nNS2CvBlqGxZmVT6im5P2KyCKq
2Ql87OSSnPRi1Z/dfPmCvW/ASzh3+We7HaeKBOmx/Jzi2H5Kq6q6JSRQBss82K635956Num6B6ZM
lI2A1e8on1ZsvYmHmbeej8gst2/mWNjf+s1dfudKL/1CK+fjFg8YAate9apJwfmgyfkOdxw9ZNvt
D6aWKmHPVxksFDoCoOMfW8MU/ibVgoiZSlN9S12IJ9eM+bAWbXNTVdrnWYUSvtWu6uctzLKuJhQI
Yvp0jHMSmPEa8w+IXpienTfKT9uqREhopR1VQtE/Td3ys8OpEK5QsGBOuOLrjMLgqFV6e3TntHhJ
GrFRwCzMR9PJncdeaEqw5I1xmICz+4lhZT5pF06opwuzibvIcBaa9itvJ1P3tsmVB6dTxpMuVyXq
4eLeobDFuycm/J3dAHKwGTCob8vARTOzCLSl3eFY49fEoJWeluN2o/fx1xW49WFWjRq8ktIc27KN
DzT4eq833dRrHKl4qy64NT0ZyJok/lZpFeexJifjQfSxHQoBVK0rh+2daObyUUgRh9lIIppnIRtK
PbmVn2lDJ1fO/hcsRXsW9v9bl8/lfG0iB701luImblM0SLHU65cOcSVgZ5QKsdcWPRNVjmg3/o7y
/HGdO+N+SpXxA2Gy4G57mc22VzVJ+yHLHZazSZ/bqDI0cOJmZxYvQ+kqHx3mdhZIpY9xAKrKDym6
WD+O6hLPV27owiEJ6z40R8xLu9/lbJ9hlP3UomGj7VlM1b1mlfFxmRSy5bT2mkjwUo2XNhvHTZeE
EUjAZ9cqE96tPm51ZI11qYepMHIt7AanpemYjCfALFl5XBSzh0LU9nkSplamNqd0q/hAimRz64Om
ixKumxNjvnx7y3XpQYAWoDDGSZxOxlntYzFavExGwYJnbFXrF333G3Ds+gmh4vz57Utdao7B99rR
EpoCo9g+2z27hUGug+ZikbYzIxJjkR9IVG+CVZfVowEn0mcZAuowZkJW7DSa6oXu6Pi4DdL6bQ5L
1x/cWct6X1AfvtKa3u/zfONJIY0zBS+IKu/ZkWLqNeK5xzqOZNVsn/ORydqbtla91qW6UIFAwUC/
HyfiHpx4Vl2XZrWsCCXqiAAR91hYSeu5uf6sJ7kVapn9TWCL+vj2c790avj7kuePfVa6dLHRHHOQ
Wouwr9IKF1Jj5k4wLFKtgnizrgZtXxpXYNN2OSrQA3bCrzfySJv0oYKxC+jKVAEnqvjJIPw+pHQB
rp0a9n/rn3cH4NsGqkzd9Y+y7K9DA0zdLe2WZo1mDMsvJX4yNpeil0nQm/pWHYamIE0wy/piDFSU
1Y03UObqA7fhZMxbrsStUdbjg9mX5pfSlNpLWmXiNu0dt/IUGFUkD6xxAjU/KRCZWqhEabfVlfNz
LAoW3DnLEiSgLXHTXrYa63d2I1XOusi+OGTJiDlTlNuaeaKonWsxGBcG1N6pMfbEBFg/5x2krBqy
zUU9Ch1k31I0ykBMdt9Xw+iRL6t9n91t1DwS4EBNvz2uLrxifBN7txWoNXWms6mDmpJqtZljRY6V
mUHROM2L1id1ZGIjvkbq+LfSRFkWpxFQRI6FKPdfDyeRa/2GrneJBkEapXKTKnl57Nep8TsSvNmv
5HPQZhyLlKFtr+Dj/71PdBnUo4l1paqG1+j1tdM5gR7XtFBCRKE/JF1pB61hjY/zTEzE24/0308V
o5hKKg5Yi71Cuf+Uv0ZyUS5lK5rUAfhVDDvvxwUS7ZjyGzXN2JMylVcu+G9BgwvuJgjDpKuFAun1
BRuNPRTN1jjKzWINCBx3/A5o7kGU0+jr+IW8LS47TgYAVP/z8EHgTKAVxBDE5JgiX1+6MEtpGFLM
kWlm28d6k/KwmHbHoWbUrmgQLjxWB+ggyxxSLjQQZ4/VSfRcrtlc3iAxNx8AoTV3y2BDKDbkaH6x
smS+BuT/dzmhUYishkb9rhHQz9b8TinVWMi4uBFdJa1IVEyIFNu2zvofnuJuN+fjoKz8L6KyEpuD
RnvhFdmNfWeWrZ16tLkmPXQK6itXxsuF5vzeAcWlwwqGXuk8tG3qQB+ZWl7cFEqeRktvpl6GEuc0
mJs8mpONq6vbLF9pFu29y+J9046xFf3nr4TfwArsAtO3EKu/Hjkb2dzaOIKiJc1wm0NHyetnk67b
zzFdpjvqgvO1p3xxAP11xfMlFKiUtCa1j5KFzFRF2uZHTLNgWVYgyCH5vMoVIdGFOYcD064vhYTq
oNp5fYstKVgiG6isA0N0D2jSSs0jjXV7r2uV/e3tx0kDe//nXq+gFNz2BOk/3CW80K8v1w2GQE9h
W9Hgdo03rTPC23h0/W7r3EPNrITbPuk9a2mBrnXCuEVAdrK3htxna/QHI1ZPTpXoLxQ07GcXfa+f
l9qC56BOfkzUYolxl6d+dQ7Ev48hY8PwbGBu1Msd3zTpaqHj9mQqzIemcpawk9qj2ZiF3w4C+c5g
RI50U8jdGtjBrTpuGext3Sn8bYofVo3q11pP34u5vl3g7lBOLxwPBzZsydWI/dXYPnaqdasLDnna
/G612Eun1fCuQQqliGZ96Z31JPTlpElZeInoq1PVw52Ucf1YCRnF+Dn4r79cO3vnSCg2Nij/ShuO
zVBW3pokXC1emwM7lB+FrAqTEqIjTW+xKjWsTbiKIMnA6ayG9bsqe23yZWH1WI5bKoHgagwkJlYy
9B5EWFoCDY/btcvPw+iI98qIH2zRiuTnOptFHhJt0QFFGS1UXJMiorRoeVdmbR/sbm5OampX3KWe
0kTvmfOe1qzt+lD0qdWGMIgkP20p94+yuI1z2Ycl8KIg7zn/9BkhKLpbTEfUCXqw2UBncjoH/iSU
+vOSWNpLFi+6H4uGCIdSFigG46861RQfBKfml9b4ZMwDbe7M9bU5I9lG/9TK1AXlJ+0PLYqpF6do
gJ2mNVna3Y40aJI59uZykAd1W+ZQL5Ub4RjHdDEJw83q5qYFMn0L4DwNSmEkQQ1J86cyklHT0X+P
srouo2ojqs5VRf0ONCCyTYyMmh9XnOM6tCZHqa713TCY011Tt1+qdqw/sqI2N47CqWu22hmKYJzd
WhuwsZRjhSbFr3V10uOkrG3QTYVNtbF1Rg/LqhXMcpMHPTFq3GyaPXm1tU0JA7pZ7uem/UXyGKnv
KTJ3j4A3Zn8EApSu6t8pDDlQM5PjcZDu/DVWkB/Uve28o1egfRSL0R/LdVoOvSiyL8rccL3Z+DEv
jQiSXTcXox/9PKUtY0uz04MNcPSgI3+/n9bUeZSJQ+Q8BElwi5VGjWl1ffx9qj+ZNjfYD809cNmv
mlKtB0cfMRqacae+y9R6CjUjXT9ahTG89FYWP4+6/SlBtBdRY7I85JL9Uzy7hLpsthLppeocLWkW
T0Kf2gAuaxfYDTh52gSWX2r8PJkp5idOlPm32bT7d8DnO4+lXj+k0rW/UGmZjhverOQAsX7tAzuu
ZycAfTrXJwZ9UQfT5gCYVppRuV3NRLktran3DYtTk1/nK59xU1FHMpNGpziWu3Aw6tE3FuYiyg+1
z/clKTlO2mcRb9oJ2a78JdW8Wvx17BTfwhYWYj4uAknPzUbxSKaYl1FOfU40Je78mgH4JGl+e3Zp
b/dqZ23vbDHax1Um84eYeGWfpSZ9P7hJdqS0pvvZNAhwLkMeSsS2p6qW4junOOObksaihOtpzO/J
blvor2nmd+Rc1fPUp1vYaXp+aMScPCaFnjwlGig9LZ42nzJJ/wOhgXlrTqNz11MAoY4NEwH6+PpZ
qNTC2GPP/qjK3DN61z5m1Aff5XI2AllkFvOn/m0bR3Ktk0RQGUyzh2JOtAcKavMt5hArGKwEWBtp
KD+xE5kDgQHt9H7S4+5gbUN67+Ytx6PYsr8oeb7c9Cy4VMnV+cBGKqdpWVZPY1/RlMB8SMiBij5p
GogT92oqsV45wcrfalkH5GISM7CYaxmU8bD96vKs8lK00CdtaZKTHACgERaS/rYa7QFlagrq0VyM
z4kzlQ/61HS+MLre9oaiTH/b+vY7LRdss4yZMFvqKhSWmVGbt8bDpDjJ07IZ1WlOXCEhl48KHVMO
nqE0TflEUSOA/zr/KuArp/gy1sEnsag91kli33WOuygBXiA6JTbSt6FbJ5Yw+Z5cLvPjkEk3NPO6
IC9I6UeP/ZZyEFpi83m4Dj3PYsXdPifMsR6ZXZBEVk1ff8TukrCEmjMNB2tqMLdU9YHJvmUELYO8
KRH83igAzAkp6h3dXwbLfc+ucjjljQPk2KhVsmMKrSMwJ21LVPOTYp3Ywa4HGyrjM8XXQQ3KjMNh
MAwklsfrMARjpiuerFb1PtPt9D7pJ73iF1tGSfkttzUPuC7KGrtOAmuTiS+6heyN2RxuEsOF398x
LZuJycJWt5X9kypBf9rJTC1Gy4lFjS2WdreZ8fYFuKD2daZ6fG+TvZZ5tZFRxETnV/qFQWGrN4aR
giWJ99CZiWMt7DTUBjUGucs5CiNPWQWdTICPbInVhYXs3cl39b3mUhATGpqthRViJWUx69mLEIzU
YHYrc42AXWdkci1W7bM1ikx4osy7QJdb7/goPOwbrbHrk5XTeCogRMxe18Z9wkczJT/SJC0+tuC2
Edib7EOUhB2PMWZqOA9GhWsmeWopt7K1yGMPxt9xWQDaxvGvZDPau3ysjuy2i6cFl1iQYsM5JEn3
hWDS6jiCW/zRu/1XdSw+dlp8R2gjuCl3Imxjuq9xUxj99LGUZpSOU38r1MZ+jCEyrO3Ad1WexrUY
TlqS01mbMr+urdybuu6zPrLcEuFjeqJiF8j5ltmbYZ9gBPLSOT2qufG86S2pgowaNgA8jqxfPM3a
VyFpwjihmLgYtDM1CcVtY2obFWM7pEXxQZ/Wh3YUq6/oKdDB5FMi9ocMZlXtJs8ayWVa52/dksy+
25q3xJ0EUza/pBMvNHfki5nZz3MnXnLQMUdl0R5Mc9C9cnEyv60E9lljrvyJTiX7rc23RYztdDDe
mYnqr2n3zSn1D7ae6OH4fxydx3LcxhaGnwhVyGGLOJk5blCkJCPHRmo8/f3mLl2W7CEH6D7nj0I7
ginHqWuQ5Z1fjGVfzuRVkSpi9IGu5uR/usviD526W/6SO+kfGl36kKDD+gaE77zDN6UPtk7YoRhy
w/Bne+kDJx8SyIHQLVsCt9U0Vjw4wTxrGtgvx40LvXKScbG+ELclVVokTb8dmOkDCrCfqMCNc8e6
zC6gT1aWGJ7FT7Ob306tnFcUlI96WhMi1lmXyiYD3HFl0uu03BDlFqD/f4fyiksj+6nHhend1oYb
JbAwQ6U1nG30ZhyMw8s2paYv6q4/7I2OWcFOjGa5ajO01cxduwxHR2v4jtdkQThfmJSZuS0sqwZz
4RtkNfVOZ8eN5TzmI0JosIqEhPcNli2z+DYauLH603TX52LhwCpp6OnXlU+zPYyFnahOAyvXJJTQ
Py1D82LqVWxUzQun2N/6zppx0jH0U1a5N/8ca/Yd1/lnbDT3EhX+2Feb3+vQAfNeB32RcrFSBgT7
YCFOZrKdybgm9bnTRt8t0wTL3wM//EPVTFfFLf7idblJ1wzcmgbztP9LpsZLbmm3SmEK6NPEzYfH
ttgdWDx6berlSP3IwwLzM3v959CLgYXERZ2t5k/cvj/qtj6720zLLuFDsUZ4VVsDmEzOfDZns8z9
uqI4mOmX5mEnZlaoD3rd/rqSLLNdf+C6+4SfBfFosvHWbJuVrArUc7O4/MR0B632aeGx5O4wHwaK
76a2DrHgxRuczoQOJN28S+4UEd7/EIUXm015p/Z3FORbXh/qfUzvxrw3b2Jo8Oz5RQNwDJFr7aFn
8RBYEoiQeD8tVtoev3VhOkS20TXt2f+cfYxswpi7pmQdWa/M/9FYukOQtd0XoQfUD+U3emyMYHW1
p9VZEy91fk2HA9t0Uvj7Zf0VcMIEFcS5u5BG4N5gjL53fY730Txy9T9NuhUVZXWZ15bwkwKYq6hH
mmX28qpIsGpyP9JpSIAS/+Ag/c2nlAxKNqStuSEtFEFGuEfQT+oS7TN97l6pZ5wgCr8fj33BbcRh
bfsvT02n/ypButzk9gOV7rIIyt57zmUROr1uBTqXCRwej5Y30o/KWJ5p5bdZire2K3/LhRoUjxWo
0/eQ9HCmFO/aU+KjzwpdBjlZNw1b0A6o3bvJ5FjfTQ+Xjpgm0IftH+wqKUHoq/zBqC3Q2iFucjOi
PThCDvVqdAh3WpPprvEcHw98durJKg5zMQULWmUf9Jp6xQLU3h1bWvRoTtIbzQsGoSMfrKb39q55
WqzmA8QJK3jJnIcgjZ10XH5RmapoVGzdHxtHCTx+FHeaj+X9Zem9BVcHDPXakfTSN160EhTKKp4h
tdIVDnD0LZ0ib2nnWb4hhhADVBlkuXicavaUvLltZhV7FZvJ3v8lJ/RlRc5LpyB1A11WRsYoH+SC
W6Ay+qs11V/C4DBmLv6HkiTlpiHmFvcvZpnSgOBmkl7V5q02+rOpDbzEaGjquhVRbuR6LPPhtdis
597OS3/muiKcstsDo15+B8Tl/rgDqRsbOLSc8OeTwzpY42srdjQuVnVpC2MKhMYX45XTIcOuVZvd
1SzGEDIqpRvbvE58ngxbLeym2ZA6PRxlOTzqNDBFxSKPiH7EoS7lwRv6Iz/VVdOA6gWC0bLgmoB9
bZNlb/8yhgdm1v51Wu3IWqFcexzzyApYhAcnu9Lr8CtTxIqqy5dr17RWVuyMyyD4elyYqb33uJu3
CzHRyI9WUsbtUoWG7RQSOgcDpt5Wtgw9yMruPA/phXVMvS2Tt/tiyq2jXrVXiON7+XYVmKP9WN6D
5KeBEto9WEX7wSntb50W12UqwnTZPstaNcLMddfTos//OZoyHhuJ8WanNcVQ5eu4wVcP9kc5ZtN1
FROtMA57lFpToTa1/Um/T7a1Z8uXtDEuBCfqgd0Nh8Us63uexJKoRjsEQgEn0QSaKrB6WJFlfh+E
Fy8OJZn053bFchnm7lWoJUN0P6i+QkQyKgXhEiFh2YQBcJG1KkTuQLZ0sSvX1dBJEcqPBlLALlOu
KoMssqMlSon0C/KpWXwM5jJoBvNAXpTw+e+TWOEw0Wq8U6vaj/5orm+zJ1j/RtOpwznl9jCV4osB
5aMWnAiVYz5uHoVsRS/tRLHvx9MyXZpVkvm8cGpJHbHLcCsoe0S2YgVoJPx1rfxe1PNhr7JkbIwD
as53t3PRI6nXapl9l5kei08RqNowR4XJPwqnjpFstTzJ2aHunSPQWVjn86vblW+6LuOKHcNiuPRn
r6v9jHcZoZDWxL0UW6A5qxPdyYxDwVxdNeY5z9vYrfg9MjtKXxf2V6HMT6PQ/pVp9r5097EA91jf
F5/M9/Dr1nOuzxH3xofcWJ4Qifiruev0RShWCM91XRT5tjAwtkJ59hAqUTWZko4il+OiZlx44rZN
VaAQ7Bnq9g+dezGTWYJK5Emm8n0xaCeyqjSZ5cZLOW88WyCpTfFMT3Jxcba8DKFS2kAtMoRbDhdv
4TVk0LaYUlGJ35Q962mo4Wa3zUqN9G6wwpovM12V/9xWPZKH/YFiQGNtLI0w3/vjsBp/NbtZz+3C
D+NMMsSE8UiX+jnLtAf0fVcp+v/KcgWoU28SMbhva/mPQbZ/qKvZP9zTZ9HvatQo7qMjnVgiHzNk
/yWnNBmq6blrJsuXqvu7cAkvtf2n0duk3Itv5BFeLJkZ0NZPqIum74zIF2YgLmSGHMzHjf3SL0ow
7eNzxqjkmtI8NFb1vQhlPpKsB6zhismfO/s+yYw1WEt2dSyRhnuN6skAbcuWyTpY9FGU2nQy7PlW
2e7LnmbzsdIL13cGvk5EI+wf+wcK4L+MfXbYQEH66Cp4tPZnU+pv+1wlyzpctc0sI43gWL8Rzltb
Is3b+uV1sav2tujLi2oW1rtmNi8KhzOI0+4G9AIcZWZcltQOdyHEqdGFHnTrlmgCmbCXp1A7VuWP
zpQYwtsv5pZ/d5Z5dRnR810PZ2MsQtiMIyIOL0QUheeqNUKo8Ii8m8Rci7hpFvTOn3PjvA5ohS20
dOPQPyzW+lE51t/SqP/SG/agNmZ/7g3ECnO7x1Ofx+TboBNjiHHFBsbQLAMXoUOZhM5apm6Yi7KH
xbS/jcoMNq0+dFPD+2aq50E1TR9dTbSm6+NgWLRp9YRho/lTbRHalEg3ahdtxR6jBvuYR+PHpYXH
Wb3z3q3JgJZKCBUQRpY3TnZqbuSkJ6T4gFu1BhtONj6O1Ox0qsHAlR/wySoJJvibW3copD0CJLK0
8q2hIsvHOSpqFW0Gwuqxl+xVVpJV+ZF6Iu1eSeTv98djLsvXzSiSchTnER1e4DnZbWlBFip7unam
now6K0gNKVsqadK52Yubd8Ctzqtdz4mT7ae9LsHb54Zh0KN6TCSLhbJschgn9AMHyMW1xgPKr7jq
s9EniD4nqtv7Kgc32dG8EQ1/Srssqos2XkwrSZWs8VEMH2v7Ds95NlMMAXakFg1ddS7MmXFdiQxh
XHQNAXy3xgVtRx6BB0LhV1f35dlhxJia+jGdyYY10mfC8wiBd4GY98Q0bcbS+dbJ6VTWzlWjt42C
Ax5pmdTsBLkwwT+2oHS0W0H+PRjypZ5Rm5NClhYlp8bUHRrpEPOa9YnhpbzEormix026Rvlttdm+
729BblCDMs4X3t8kB9/00i5WKOJTahm2lFvi1okbtoyUxJpc0X/NPU1o9rqqqLA0zkfZTZ+dzaXe
8Q+lcF5HkLe27Ig9Ehy81rUZt5O97ed51CPsOrdJryKdVWXt2oSe6MNCvPBaK0drWm76NB1nTb3q
annIui40TCWeKv3cykwjb8oMm629LAvZ5aLtD510DsNYHZtsDu83s7rOB56+YM/ql45KvV40cc30
XZJidZCpPj5UbSWDcRufHbPhJqlPOV7I3cmkr8ybEu9Dah7RSp33Sn+qBnFtMvk0qekjHbU/q6JM
cTNnhd8N85/F2g53S+TdyqCohNS34qLm3fNWWoltzDdGhTWq1TrpStOJULdrF2ugn2n1dHgEEaR8
h7eF+Mao0u3HtGYhHWhbHMt1fum85rSS8JgUNsiWW0cFZST9hGhvKN5Mngc3zR97DWWhWUCY7OGy
jWda2GJFcSJ9wfxT1OrHMuBl9rpQlRZRXAyXd+VytadkAFkHwN4Ij8Gtm3L4FY//gnVQO5bjZfhS
ydT1e019tTlKWmzCCuI9V9+o+y6ACgFoUkLoOACUV6wREbOoEtS5rUZ2yvZkjcZVq9f0pCqEt2To
nwK3NWcWWgpd6iWFG8qwg4EpvZhz1YeuqzEOoAsGxmg+Wjg/5qn80mPMECrnGVzJFbn3zyi2P6NC
uB72kbtSTkUJosyP1uw92wuFDKh1l8KWvFfac2d5MQaWJmyr7WS28ta7/SuIrnYaluIduLK7cNQB
vWlTE+zMssRNA23sDlunojwt9fZjZfWZWi3LHwaXWon8O/Nc4IesPVdSxp3IH1CQJdQLHLypTHKA
MXitNQTvTLaWn2jd0kgOygnC8bPmwQDz2o85hoIaJe5UZI9GxqDm2pPub3t3am3Z+altXd25iHca
WVShfZfGHQiA9jhspc3Ab0iA3EpXvgeNlJ+tYu4fx9Q+pdp2VDxQGEd9GKS+MZq1sWnNMTfUxaUX
ywT0T+cS8RcDv71IgMbauJVjYQJpYniRs/ArZXygOutrMfQ/49JYb2Y73DXKbhuM09byq2wYnOz2
uetbP1XlRnKlPLpWw3zhxnJco5XSsWxbrXPuLZ8oSdxDiUk77A3k2KSYKVcTZPSJ0u4zkbYMhHMX
wvYwtgHRhzxrUZ2Vr+rSfwmUacC2aoWi2vhIezqZLC0LCDS5Qf8cEH4DP0g8QvdIZaZCJ961/lCp
xpOLAp8pXXknwQ4t/2RFyyYOjjK2oTW00VapOmEsqo0bUSWRnziQlHtANCsSfYuptxDwrsU078eV
33PobshfBvB3vaK+YE6hmWbc4QtpOb4l0F6p4FxO07Yh6Ghs2CPLiLNdAWjfuPCncCC1N7SH9l9t
7jLceYNsCDFf5sZBL7w3u4etHPr0i3b4DtEEl7ZOxt7iCdA2S4mafKQEJE/aQn72C/LxIru4m3Mx
mWD8tfst5BZ5ivK77uqDKrIj0TIfxEIAIeoeyGBqcMHW+1no669Verhr8iqWugcFZcbdLlrQJ/1n
SD3jirVK+yH+60+lEdwJImFVI4EeeveAwO29quvLXMgL2X6RvkMyZHrDVrcPqIYdEEmpBLNTxHmR
n7py+q+oqqsFxXTKydtg1fnnjUaC6DlSzeFD07cmzMoaqbTUz2i9w8par92axnSNR8ZeH1Yn++6z
+3BTVVBIJpnZd5wbu+p/fVV/F9bwbZdKomjrczMOL9SRnCvwOKHXb9NaR+3sRV6aE785Vo9Zm71U
WUkvsz4mNi3FeS8lMPgG2pS9ynJ/QM791g38j4Dis8Dd+7NEZglLUAedWp6cUbzj/PKFZ53NEmqm
EctLq61uZFaKDIU2/YqOgcAtcb646aCH1tT+5LP6Bdw3nseVQ2JFtlUrvEeOrdyJ4n+m2x29pahC
iq+BzxbU1I5D60tLijVnUk1g6jBE2BtUohjKMtA799nN66SC9q+1LFpndSO8vnhZhiHhig8MBX1P
715zPeUn7B66aQ81uT9s5RhsM0+c0RoIw8lkpEzytHjt47xPf3t2LjxzajCr1a+1L19mCj7WEzOc
NMQvcpym8ZS5UZMtZUACatzNO44/rvplBV1qSAX1LX3/cSYgCPszt4UVtim1We7+qjjy15vgzLYp
O6pm88c2KWjqqdwKXBMoPNezb28gsiVtiTTc8rEMii6DZ1U6L/HU+VOx5kR49aEfrNuExeSbKh1w
8vToKearR4ZcmOflcIDrvKRUjPuTnj7jG6Ijzz3iP6hPwqZLTpnUz15QZdtwwlkNMgDMuqe8BXWg
+x3fRTH8rhAU8Z4q18pZ38cd5zqz97GV80uZDw+GiY2kMbfL1tKdUjvkFq2efR7qPCTN8m9TjTAw
6pnrKtyNGR/MR0edmz+ZGPjKXrkId/tSC5kMjf6yI+hIqLl9t6T3SED9Tcj2BIrFNam2J9Wq8Qtk
8UbIyU6vty2UIbAyGS+DZcOJ9M9Wuj7oSi5DNEukz6MAyIzpUfJqB5qlhK2sExCoi0Pcw4AejlD6
LBA5fg/qlGxf8czqQAblpz7mRlKBoAEIPfHiEwicX/Oluq0ynxHt984nf5Qpx3tAWnwPAtki+p1y
ypLswk81+6XGABE2e9pHHfDJTLIy9Ud5hpWjOWI/iXGx37p7fKOuNO/cfoOP3Y3Mz/1hmcQfs0sf
Z1X5NFGO+PZefe15f8sQJM9V+iBXLw2slYuPU/4f3b1ffWPF46Y+7shUDpSm+NW96pO9eGk7EbSb
diBcOqa8wh/tO1ywKxO2yp+x0J6JFLpmXR9gXwhRCOtM3vIZRWRobuDj3erxOkOLaXx4jsr8czLz
X0SJXqRCUr/vgGLDbA7hgP9nK/Sjbk7f1kC1Amft1s5/qz0/tYP6b0vvb6q0nh2Vjdv0HrJxjAaD
PYhaWpWzp+evjmnA1XcAbzLQ/7jJ7LX/sbI8jlN6KYcslJ76Q+xAG4BE+nPWH/OiPxd18SgJycV6
s+KeWRdIYlSMC2ywlrd/7XugVgdjMAkKnQnC99XC+NLMmUN1BGFKq5/VW59bt2fl3OpgcGqf0rIb
xpZAN9LfZVo/7AmPGsVSLfYKUcxAa9YR1fTRbuZXvbWDwZUnDxkO7aRVcnfcVqv9IjoeNaM5qWl2
W+8WV7c+4Qmo/TSVbzZeJqPC05flxvtWwLQ4MwSFGdaYXHjGqiDP6+tsea8ckRHs7FFU+RW/8Y+4
U5FT5bgc+csx18SL2Ptnw52OWV5SVStDu1su2V6FpAd8ZwY+v5SlD5dx2ZuXSjNDb5rPw6Il68JS
Rgfc0SmZdlNhgkcWtOEKaIxOkqpPn7rVtf+ppg5/Pf7kukP3VxfqyvZkTMXB3aALRHOZei0ebO1g
mbznpGjrXXoh2POtdK3zbiqYsAt6FNXc3oOtkQ/j3MZNoV7oIjqQZ/jV1tN1IVQPocNpm41nx8N1
NFgv2VRAIW+NX6tOIubyTIpxlBZVQizLhf0kcCn9XPOJpwKmBP52y9WNlmv2yLlhr6mSEihgu9t/
8vTWq3mUNftLluqhOoPYNp3iBQ5aa6hXXICS4BYNLXx6aLP+ZMoiVofxYZpNJlROh1F4oWJymJey
DZs6DRsFSGJA6oJPNXZy8TY7EgKEl21E/tzK9tzI7FHZmV40wsvxtg1AAhXu/zbR8+rCnhstpX3Y
7PKM4hEJdwqStfA0t3+bdGJO3c7N7j5lln2qpgHAS86BVgEw3+HAiQUXeP3UWusbeowLG91xKVAl
2owy+TIFlIQ/GItyTZ3y0q770fSqyRfZ8q81wXm79sKXePQa5WLNVlIv4Mpk3+R+WmoXBeBvKHfM
Yfsjcf6ZT2XGcW76ORjN9KWpUGEsqhVT78oQ7aavGUXL1AybT9jKj7kyMQDu/U3ZtkSvlP8QDn+D
4rJqk0acVwjj6smbLrlexOuuQUerELUgiFwWsYbLKgbcgSGR+3YaTOd5t3psSXp7aVge7G0NYDEP
ojR4yhSLkgmTt1TJx+Pm5hfyep7rRt4W3Le9dCAjtJuyFE8OOYe+Bmjfmxq7S/5O++Gx5HNi2WW9
t1zf1Lvb1I20xc18d9Xyp8NLuE/V17bPh1otbjATwVKnL7veBAzVidQXUNT8YVuUUC2wW7nKpdb1
xBTmDUsZjr/0U0d9UCtaUO/W+zDIiyDIaFyNOBuZtnMCZLmhsmDTnZeGlt5MZE+4DfkI/aUgKK5Z
9j+C6sm5ry62tjq3alvPVq+yBwrnoanHYC7XGO6Li67ElsVc6LJvWEK5Wi08Nc/aq1FWt8xCX9hZ
m5/2qxPUDKRsV84J4uOs29T2wfJocPILeGEh3xqbTUiprSPueztZHONPZ6hasvD/OIMY+N4wvxt5
kaSTF00GpvMeOUOoFP3bbto3YxVXd2fJzTUZzmqvYmezk9bTLzWlV2QJGcZ1w3tm7+krZVVe5Crj
xbt7y3Qi98eqfrBmBYcEz4U2FWrQ2+kjm+mhUMaTUbTJbHp/hF5E3qg82HYZmgqMU56yU3u+LvtL
mzc57Lfxno7yHQN45ZO6c27G7DVz8ltaiPPWVJ8zuKcDoAl790RKSB40+FsDrRYvWPqPCLyiuhlh
WJEclZn5b3Psk6qLpzrz7g/oweGKBAHFKpT27Cqr4Q+1/Tzg4xwYhRBW+O6svHV4XkSxPvIFZf6y
6n9MkScO9SCBJxXWoPs21ZlNrPcjY1QdZQVaNWUoh0BlF0wyJVWDYjf/pXR6BsLCAa8Xoaa1+v2p
ht2dIq6zRNR6MMtpR73ZnqVYcbjlRayXLOqbvRyzffs1UaaEi1P/x2OjByizHntphZqjUAC27hKq
j1nEIi+WRCJivsHE13fJwUb4J0X061hFbiEUfFFV7+fjKnwFbUe0p7gAl+FxaAHoPOO0TsavjbMp
am2GMVvr4446cRaIXXsgu/6UVyg/LIWgrTK3ElTUK3JYIHMsvVCwFJeEIzQmrz21ODJ/Ji7p062M
S7UDFm7wQ9X8Aaf1PZvGL860+sa0Ecxm1cQFFOsFqmeOFqH+GXrMMe70SOro+z4heuhsjdONfk13
C/BcDgwb2hZtbXdbgO76XuwRhrcbbH9ORUj73OzsauqoHbSiQMokTTVU2jw27vp9e5zgWcpHo4Yy
mkVx0NdFD/tuP1bdGCOrekflbEalXR9Gb+TzWdaDZ2fXTOkvzloNiBK4/FHsSmZAyIuiwfm0StrL
SrFVcQrtHOWy/FDd7X1T2v/0Uf+5F9HXTv80mpyDOikL2dw87/b8VE/boTesjxFEGBlCFm07UqpW
iYa2ivG6PQkPpHGfvdBbq29ttY7GLN46mZILXMzuXWd9GxbagOY8Tj350nj/X+amICvI74Vv/3Rb
lpENjlgbihyveU5dCaXq2fwsNyXYNuPc67x3fWrHO0H3bVu8STVDjfDV30W6pcze6nHmURdWT3Yb
tmti0bN4QH8ckDPEVb4Mb5wIVMaT7p371Z1FJFS+CBVP7X/w1uiXVd2XQLGVmaduWsLenD4x7b2X
bpWG6CE0v3O6Ih6XvozJEPowsiqZsr6OPDnj6O1A/PbFislLCUfyvZDuAJzapK7SeUlqevrEzjKg
EFV/kEKeaOR757xA8cYc/53KNFr19kA4/UET9V8Dhsjf3YpY+RoBNPEGYcf4nORa3jzUCx7rEZGG
MKzfbZHTMzKPg9GMNjCx8TLyRmOg9qkRLk+eIqqzsjMYjnZZn7IlJ7BdqjdXUOOpTt0buqbrxLHv
w/4/zNv6trvTEBjp1rHgwKgZzssmKNAjtgHKhHKWpWsep2Z/zLT8SsdoF8zGcCa04NYg3wkyZcmC
zDaA96fX2pT8Ufd1nymWKXKxwBnAMOH5nyLPdsGg2ob0F8oBBk18G1YZ2Z04u8CZaHp8a81X0M/i
1ANzCYQeYME2ObXwvDVx8DzbVZLVVnauPay1E2LBvjRLFJQrWkHpvcrJPJS2CxJiF4deUadIdxGG
9Kb+o+T9i62PLxqB7xFOAUpuoE71SVShtRbupRvRes9F/oT/PxnW/LNS2cNsJpyybr84WZ6XVlpX
VICBtxKEzzr4srT4NVk71sC9235ZJoJuL7pYQqSGmZWVbKUgiZ7RSoa0av8Da2tgulusGzGPzwbC
05mBLhVwROoKf1HZ8k1qpKlZzalDWp/32wm9cqDKMcm0WQ1q2MRmtqK6tGl6aJbYQeZOfHxSNGs4
597btrbi5GjrO51v33Wz/ld6SOqM1TvtK/KfkgFAl947q9dZcYkTFeCIKDwp+faOXquj/BVPZb9E
XT4f8tI6tSb5JGWzPEiho5GwI4NEfoYfdQqbzqlCp+npYcpLKijauNfcs0V4RLdpv/WgTWScOPyG
6l4PTVDzsHQLRAi52ie6rpQB+Quabxrae55qJy1bz6VWhZB2iHCVDHIwr/ZnMe1P25aSF2+450zm
bViqDS277QqhLKmYm6R9MxkxrbtnXWB9hBbndlqIwfALW70M5oyaw0wagmp5WJbQbcqXctQ+9L6N
2pVuX9e+OjPmBcXUkabtLwqZ6z5vDnQXs8cJlMUOGGRB6hmWCRfyeTCv6sDPMwpzDpAM1P6sqBd3
hBSwS7RY3uARUrKlElcztPpEhNJqVKw0OyiLSgqLXZJOZDTIQqcHp+aArZyhOVTUPkQ7CQbEZ61t
aLjzD/nVcVtR3Dd2gSFkSPzvf2XVnFOnLgMpWO+2ThyHbO0DUuWepVEz3RjaYaiMfwSZFCeF9Ala
BvCyr0Za+H1WWWirUiXkcujCadaWW+EYcN+d67sF4uu1BDFwgMB0Js1KrF/50P8B21/5vu3ZL1vt
xR5bDjUbZnGyrX+LbJFCabzJZLEA20xGB6GsfuaTfG3ZVDDo/q0tL7lnddVzflEK++9WVn8IEgyd
ck4MY4xrnCwoSUSkknPys5TTWXgZaH1WNq+ptj9VkOaqosX2bF3G1tZfK5X0k1p9cFsQvRKQ7sy3
o4f89g97gZh+q7EkZAafTNrZRVrK+0Tzdb7WV4erGZD3wtNVhIZK/2/bb7dtTX83c32hL/dcEgvp
64NX+6jZWXq6L35f0UhTZqhV7khjhBZKt7oslVVAIBvvjEVvmnAftoIEWwlmis8TKL/xjkALeeig
twIRS9VXzYJIJfaDRclMBZ+b74G99lg6A2L9SbwYZJ+GqVkc2p06HbERc4YKvtS3Z1effig3JQAR
Zwg0EfHWj+RpkgJUsHflTlUHk909sgixBKV8tZrHzYYF/1ldJkYX0r5n/bPJBvChhQ5TrdMqKAXG
rSodDpqsHlKoqeM00xmlygIMIS8uqigPFddZoTeZr3SUYRv9t63V/7CTa6dKlm7gEQYR14jcAbbW
pJpbAju277lRj5VXPxctSonuHgJjOwXQXPY1EVI5du4BUmkB/VOizfECwopQXbWfumJ+zTniyNwp
M3/PtC/Lnvgo9XBBS8ZQpKVxS5LNMpCGoeUHKczDTCf7Yg2zT655gQrYTdyxeZvM6R8r8sekbed6
sl7XeokIWZp8CvfOCBCPto2cBdalFKMRGtnwamEpQw7IE9MrDMC50anR4NiPjrmaePLzZ3eyR6h0
XBQMsxejQKE5zd6tL2Dms+WPuwz8LbirmpllKwszIgoF3p2FIJyn8d2uNbjKzuLomyGlmpkyrjp7
z4zmv1LrnlsGMn+p+mdw2cRI+6M3FLetmA7KqlUUHiLGsff2Q9T0ZJu9wbIo12/8JWSl8nRBuWVo
/NgfWuxclSz4Q6NDjmwbt5k85ykKvw0Tjjld+XeXxtUCsZXQFUMw9wU+p/QJ86Pv7sV5+B9nZ9Yc
p5JF619EBJBM+VpzlUZLsi37hbB9bGbIZIZffz98H65VqlBF36fuDvU5FJDksPda3wpiyouJOvqq
IhZehs/Ek/RrbdnfEs/wdght7Q1r0drNsZ0EMQf9hlzlwePvsv1ppT4+bSH37Vx9m+rk3gDsz3Ls
/PIwxiAYVT98390YkNNOY4OIwjH6G7xbwxq06SuY62jt1cM6LujZxJxSJxl9k4qybmV5q7JC7u93
rL45hXPk2uQifmVR2oCX2CV+sE5t78nVPtLmCiFFKsU3J4p/ek2H9rQUzt72G+vWyknNSAgoX1M1
8raDqD+REw/Kim3vrkYRQAvQOvYyfMndgTDTlkeMn8RNizXM9ZuwCXl1qj2MtdrEtX6s8vg7eSLp
Kp44Mg6FvmtR1axM1b3mwGW2KU0im38vWJ7qqy4CuoSes6GRdycDquODkR6TrPwBg2Qj6bNU0LPc
sHtxRu9Z5+42JDmQrUX+yYisR6/rbvPQO6SWuQ/dgDiKlCAuIhLXGa4BNJTaWQlOdEiM+30r8k3l
iBk1QfgFls6pyyjA+7Y+ZSK7zVpxGN1hA8Nl4zT+pmej1CQRKuPyj+EwDVhxdGgc7zHu3Z6nPrEW
i03tqxMNhFeEC/WKYcD7RUJiWDEKlOHklYN5SIT61jbO3jQp6CYA3eB/Pti+tbd0X2xHZtDK1SeB
oNPyKFyKmcRE1mYh7scCF5yY7zn27JTh/onrvuPjzHbUVx7q2OTfBE1ITJ9SBH5OWP/Qwtmag/1A
6uymmz1/w9h4cBP0RGN+N3scn/GVHpm9HtLQu51bbd5yQBX7ODDXRMCiIhu/y8K9qTPzU2fxBWSe
fxNy6Cr8+Cu/4kvgWrcjWWArYwzYw4iJMzXiGWJmjlYZPrgYNrFStcZNZlv9bVyFN3aP3IFg2VWd
CwpVrGNbACew5XIaCXgEvM00ii81LEX06ZiGaDk91KyLa7+qnsIAslDSiA4xYMB+h6P3/TCwhSps
Im2bxP4zh91p5q1s/N7dwqVZhAMRe/EWuaxmox0NPvu26Ejseb1CwbrzRuvP0PebrLVuozG9G6fg
C55rJpAW28uYwClhZi9QTsX1GgHAj0B7R5smUhIhp3SmezF7FHyNTVdWn1uFSTey0NIADKDBvOIb
2E65Pe35ziYqBRy2JlwIJ6Gnb8j2N6MRndzQfjISnyJLCzMTd+CTzZYJ6VBpHhDLwp5q5jtGf4Ib
hTxk1ccdZZWkWiUJnCQnd9euHE8yUA8t4tg2M2+9xPxj+NVvX6nfnmj/MClHe1v2R7doaftxiq7d
J6audW3T6lY/kYd9cqmm02G8zcdx40U/DTAaDSCy2DDoQ/BpFPEhwp006PHGMQp2brFxDGZnPSft
BrDJbeaqey+m45zKH2BOD+OQiFXUscdDLPHCQeyBVtxqoP22SnVyy9bhcU7ET+Jb5lUZD6jFjJJD
j0krom1pmaieqMAJ9XVn7mfCy2IvejFE9qOVRrCd6+prnlHHEsU35EH3c1Xf2trcVgbTjGZQdJ38
WauMAZtEeNLKEuGgxmRRn5TRgNkyKIMVB2ptd31Ia7Lq4mg7B8E9tn5jkXLfofRdQ8f9GfaIH1WD
ZjY7IS7YusH8LKTYppI6rYJC79ifQ1XeojyJ2ZGjlSXBihYipVHt0D00KaVS5sJ0MqJFhuUbV7ep
iiMKmAruj3Mqh+qp4rsvVP3Q6QHPcfbJA7vb+yOtsXppoyaYl+ZdOTqfqXhNq6mKn9ycwdmF8r53
qtshwcMnEVTl9o8sGCmQZd+MNLqzeyPgrNF8d2gLEahEjxcFVgalq2yfg9F4TfBhrbKINnTu07KK
2uF7l7e/hmp6chLjLg7GPXwBiHnwPDOBehxb6yprjd9mg3CJAf8l41C+ntHW64Tng8LXQWUk+MXY
g+WqnSb6rhNNzTF6JQ76VlXUJhPbvI+s5EZ24bzvfObmrka55g8KTaQpEFQ34luZMjsURYas2a2o
LZYpbiCTlmGTDp/mLu1PIDaLU5Dar7K0PusWS0Mnjq3p3E0CWXVGUtF6TJzvUYlVfNQISsOpgfc2
b2kiErLjpPec5bxtMHg/YqwiV5BCFz38Ev8+kAvXhRn/1lRvLCnD2E3CYwi4895yh/oJ+0i7HVMM
GB9b+C9dakmKB//CxSzvDHDhAz9jwSzCIzhDY9flSXXwWy5Vysi5Al+w7AusgH+u5Z9xO6DxJjiU
sLw2hRm/lFTWSAw39ZdcT+Ov2WLBncIUa07IBmiwEpJzimTcuYOPnY2C3+eP73whE5yTC8iDsh3A
2TBazkEbISYwh8I/8MLa9v8Qd+7hcyxDxDGp9W3MDbFjB/wzSztBPJjfbD6++iXMhwsJwyET0CXg
e3lW//BacuHPQJ0hlcdVqj/7pZOHaxA/hAR/fJ0L4XhgqeCULSE6jumcB/V2PlG9rR+HR1pn7bpG
oLHxrKxez5kJqxOn7NEUjtrxxaEBDQSTUkgToS4gqX78S97jhhYeRUCcOdwYsjnOwCaAscxaInA6
KV+E6GGnUW3YZPkvY6Pt+64V3ZM9E7t7BXNy8bIe43t5yxKw/tsH3dYgEEWjaJdpeQ9Xr2Vz6Ojt
VNH/GjluHYhhm65c8y/N92xsSYL5XKJkyV0J/LMP2IoyI9eeBI7jdVF31zhW3FDoAV5+o4Ys/5kj
RctWAZ8c2zt2f0t1VnfeHuYCZ0gHmci64fxxUmEw33mR5f9klZvMlYscVdOQiObFpoSNczN47ZCg
ZO28Br94z/kgb70J67/rZycGcTGAsk3lqTPRL7H9jXH6hXoqZvbdguOOqxXx1HXtdxQTjdm5pdoR
7ky/T9xHswVluiLBcX5u4R2INeikOlo7mVw8ZaObZ3QAOo1VxIj+5FbGllzF5QP7qsTn1CDtGVmt
PbwgpUMS6mVTSP+BWKxq53lAculBpuopTMv6IbIqjwqvOVq4RMpBZVudetXXwBzbP3En4/bKt7/M
au/fjy+RqAWAqNwzxljoei5B2To+BVExgCpFC+JXbGkce7Y//c/DnuAmUjBd16S3K86GAtVPv+jq
Mj9lXU7XJpN9pDdzVkM3V4hZsQaMWfQwz63d/u9TDB0L4EzCQs9lW2dXNuWURBMMi2MT9FSFwogO
8YAM6coMcwEExQplguUzAbZJ5+wDwz2XzRwL/ePsF3ci2cjkPje9lAOS7ZFZ5Rv3YMwcceUTu/BZ
S8FWmjxBF9nFeQDIlE3+zLSKl9ui0syulkGchzHNIay/sJmdg5NMw5XF8sKk/eaiZ7CbDtZbabgc
TzIAkLQnUwJz16Qn2dcyoi6NT2fBHbqgihg9yw/5Z3WoTVFos6/9Y8QE85nI95Gyx8C5QtOZ+P3x
AL0EZoKkxYWERZ47//H2YlXkMg9FUXEqlI2psQBsIhQ1W8Kkmo1dgUYbJwWJpqUCr5y42iH8v8bv
vvQ62eqwGCNYWsbs29/AvjXOCoHSCgNrti9tDH6TWaTY8bLXsfDEqrHb7Mouaxn/55MAMScWgxbV
kumcfR8SNodusQMdGyvI8k3sVSwE7hTjsmwL3VRrKFh5+f8xhDx2VL7FfsthbXh7o2OCGtEsmumY
OzmSirBtUfB7djTK/cev9dIQQjbFG6Vzy92dTXFtiprbJg7lWOjROySlbk8ysl3auEb3+eNLvX95
IPXBasH2sugquGfIKQhv0mzxGKP/cYG9NdGESMbykdaPHL7+67sGJCbe5nn38XXfv0D4hQFZm8j3
hU1ExttnidmAnHY00ccetPeE2pbFjR55n+mtmJAurcmHGsvDxxe98Lm8verZt0mqgrJi1ULCwIl9
CvpJbEsWvx3JJ3Kn59C/M/62i93M24VQgT8XonSuPPFg+Sbfjt0lEISYDqIKCVU937wSb17VVZIV
Jz8U9HUoToT1IWtj7yXIpnbYDQ4+CGQ5GvpzUUb2dxS8pU+93gnaPYlZvKEsbrqnNsTbuka+h/Ab
zxiuyYHiVrgixhSSxRAM9S8vdfsXvEQ+ltXObIeNJyP3jz8i16+Xg75X59g0E0w+3loNGor1kEX1
CSNX9zUri/o2DijpJl7l/fHCLPvZ1gvqnZiM2TwFkOb+S4DfIvwFpr2aaHk/LxM35zj6SajVwacR
s6691HrECxNAyhnR0K/avIgNeNVS/4BMKgFJEeKerGxTlk+zTpBDR5MpoBWwvwlWZuoX6LMmOo/b
wmXjQvM3nL7FVAbTbTvS3Dp4xJ4j0zC0MijzUEFGikblDK5uafe7yMBIE1ogCHZxBNWwxzGIJKHN
zeBOE+5GBuJgm+uFO/LFnbX5R8ksUAcCYD30ecCNvus0FCM9spj4WwWh4z+hR6pOaFfwUns9FA+c
sWH89P8xWAn7ZvO/bHXs808kjLTT14YBnrixMLfZ9P4xuNJghbK6Ib2UqoeP6JeyW3IYRdFxqh//
9wBCSfoTRnmf7FbJCvP2M01JmqtLa6R33gLUmloPUXJa5cB7m+mWGbgAoDxcm9zfT39c1GXbw/LJ
A3DOlmrAYFEZxx0hSDRDTgM7cireSj7kaeRuPn7Ily4Fj9IUruUuydRn0189zakZhAFwFg8hLgVF
6iKDBeyt7PBmX9n3XJx+uCdWDkH0mf9uV4cLy2y7YjqqoDI+OYKibaGGJ5TD9iHKBrGPqrQ8GCVK
mIaDw7a346uB6++xuZIznCRJmtk+4HD59o0qGXB4BBd3okpRRK+cY7S5c6u5AqeFZt1CfWTz2Rlj
Zz/hau4A6Sb2DPNQld18ZZ1bRs/ZTMgcyAHad6WzUGXf/hYqr3OkpwyXXuYJdCizpN+VV4TNX9ku
XFjl2L5bUv49sAfe2TAWunG7pAnmY4ILGQrRxM5+XTREFWVx2u88vnDvyW/d7PTx8LqwyhElzRGe
6BiPjfbZSF7q6mAwSO1ubQRoq1SFKOPcWSy9Rbp0bWhkVx7p8m88f6TLoiI8lywo2LVvH6k79A2A
K9Zzxx+2bhOe/MSUN2ZaeTdzvVNYosza35aWurapv3ir/1x4+fs/216JxLlsMBec2t435pMqoGCv
KvpbjwL4RXWTltSwr3xQF8aPTQWIbC02ZOBdzsaPGGkLhB7i2xri0K+uSQlk6GokYNuPX+MFUqZE
K+fBqTRdh9zXs51fiE1uwpMij/lcGhXne673Gah09hwObvC9tUCOraZ00u62bYnqWaccs09xSzN1
Uyf4fQ49+Rj3WRsVd4kJsKlu7BRTeqr7aSvNkWyQdnTw5BsV0RfIdJ2TVVW93n18HxdmOzJyCcmV
lDXI4j779oN8KBzTHtjAUt0vdtjJrXHDRz4jMDQCWBUfX+796ZLzK2FNlG7Y7Ii/EaD/DInGQ/Hn
FEGJnrmYo92gh0zB/OjbdMP/G4uDCjr/taIMDV+0SBP7y8fXvzAkqc/BTlv2mKb1N97gn+tnnFdM
NUGtVYbVQ7nvrXo7j5rmm7LyJSdoytGcfXzNS4+YsoRpM4+AlbeXv/9zTbLJCvQaqMvGCCVRoBbM
k2nmO88cjcePL3WBrE/X3ueU4HMEpF51Nvyr1kYBE+XpqaozjNRO4Qc0vE3jS4VY+mhFI63vEvXO
yh7FvE+NCAIkDib1DJtJ3tPg74atjXryke6Wd22sXVrsYEibTH2EdcEoPvt1tQXT1WiZidq86rrP
zFj6zphtBBfVQAo1Kp5Ct9h4SAZc20Mgf6jSwohqWDntxo+f1IWBQM4BI8rxTMqo5vL3f16KUkYQ
6KRV5IVRcGuUBwqxSsAr1pV+ssNoujIJX1huBLx/nxw+5gzz/Hrd2PdNxBA5zrQ5EdTgu24I2SG8
7E9VDWg+xsH+/vEtXnzckhX9b1nMZL/49h7rpJwoEKfF0YgxlB5Y5hGStWpK8Fq6JkAmGixoPYJR
6AcFZgCfpgblgjo/S659+Bc+AmJvBMcbFiGX7+DtbwlKNy/xysCpzYcU5T7YPWkpA596fm1PdWGO
cagCeFCpqZV759lsTZ5WBVJn9oqC0gQ6k2D4M1pNsmToJfqhn0P3Kw5L4JdOkVfXkpz/byz12XrL
To61faFiv6+g9aFld4Np4P+gQ7MZ7JZGfTkSz1WIal2EmIhrF/esFWZ4PxchzhTXoIhoGK7NohO3
Xjp+D03P3QOw7eHG1Ug4ZkwJbZw5p1kXRK3wz4NU6odTjEzrxnMRhqNINdam7r17Gh7h3kaDtTQF
8RlWgJRlUma/FSvWNgGVfAo01hoUe8PG1gbU1VKHd3m3kKfwi29i5KZwNLNkPznG8Ijmi1buZLcn
TUmO/1bFL1WWZjd52JsHMERIy6cSNlo3oqcqID3wxU079AYwMlSSH1LyIQ4wC175zNDdClNt2ZWN
xAdJArBUHHxCEQAHJBDjvSoiKJ+JbG4sR48nOGDpTdw5Vbmd/brYOa1FWm9cii0wsR9mrprHpAJS
nIRBftMQqALMZQhwJ5LfpI10wUR2/r0M6T4ZsYaV1djOb5vRT9WLWDmFYX5d51m7S/PJ3JFQUdIL
p/7HF4AcznVIPZNdty7pgx2bth5fLKiau9GahoMdN+FqhAqGrHL4acZDTUO4gstgEEaAHa94ROMK
FJUlX6TYqDvcurnUvYnWfE7WfoNss55Rj6GM1XejZVZIE3h4dZzJo9+N4n5SnXtHWnGyTNdx92sa
cn1fD04NehHoAIeXaF0bDXhDQMSTwdbK8p91i3urpip1HGX/xRi5QTcZ1UNlIeuOpnbauh4qtk6B
ugYASOPABARRNUmyciGU0BPO/Icsba2j2btgSerBRWcJZrvMfKx71ALunBRpUUVzCHuA7B8kLX9Q
295L7ZO7BaojOzQGmh/DbbpnbxLxn3aove8hZ1eU6JWAQdNZ9nM/JY9Dk4RPuWGnN2aeJTtgTljE
iCZhZv4JdCVEhWPAD8xAYtD1sPaKDlO1CCgnHGzBtIEdYG7K2DZwtTWkf0ZDeWxLjPJRidPN9BZ1
+9ghjkRrcPBa7aPSEin64qlyjnVMfTTqBATNZhJ7Z2wIA6WtsfU9b7zLBpAydmaOr9RsCS6ZAmvr
uKZGqFVLFNBpmK4yaf2wCgWRvEhNwkJgIiDzH31UZUV7CtM2uoUlyQKmWvczusVw6VsHW7a94ofs
MtjntcJg6UrjNpmFB/BGNfcS6+hxcAENV0nl35kM6seY8PeHLveLW8a4+TBPo/cpzEeayaDRgKdY
zkuMCXCjSDQ4YvLSN52yaBXVAAE1jkQkXK2/65v0W1aBhBwtS2xnuGa/S0M+gJSy7+HS+DetwZYZ
hOVp5nh0k8MjWgVCY4WpAXdOjtOuvdlvJlRTtKQMr8m3KWaoO/R4ydeKpeYukJ3a+b2wdpE0UQAj
DwXiCPVhLpgFx2n+mgSD8cMXpU19omJeioviOU4Sn3FNGtrsgpnDWo8y3UaTUwZxcNfb3fSQdqX1
6qGTeNV+oG5SOlArXSO8t2PjG53f/5q0/YbwN7g3cqdZtzxJnmGBJXIKJkxiyFC9yIlvm9LB6ETi
6rW49kuLreNw3rDY4C77m7MNBcSR2ShDYpqTsZfbLOzVBocFqGUf054r29+BNoAS+uXEc0h56m10
rc1woSMvHcKUKZ2ywpIFcbbThBRgUsUsEf4gc9uYS/1fFVrssgp4+ZzXPy36VN+DqfI3UzVEe9mU
5AlOvnuTu2K4klxwISpMOp5nOUSmmLbnuWcnpLY1lJcIGs+dFzZ8g0ExfSXVygFSPA8DFA1lD/Nm
aOYCQ2aUjVABmEq+F1ZkPUPcJ1DCVlNN+CRuk8eicprPRmUmSPDJDgTK7UA7QOtH3jkRdGP72pgZ
k36DvrbYUCUS666S7bX8h4uPmOpbECznJd732XlpaHWENbMKj44BiEaz2+Xzxt286GnMNSEnrEBD
/RhQO8RmLlkQxyb+ZEUNS0yi/CvdyAu7WB7x//s1Z7UqPUPrNVLS75wpRk/O2UZO6ygN6/9M1K3Q
a9JFznllW3mhWL00IaTDFmvZy51t5dDe9VaKfOpYF3WO6RJrWV605dbyDJjIbpEAkfWIxiz85Og7
bYbvGqVN3lr4c+skfqrhKP7PyTwMNUl7lGPlIsE43+nmZWuY8COObiqqBzo/AJqsEeh1pJsrj/zS
RpZKnW2SH+NTwTn7xsaskkFs1thuCKZYw2WP4KmY1fPU+AgtP37U9qWtrFy6omxjqRUFZ5MKOlTP
EH1CkWpuSRaQQyGLNX7pGZONy+XII8z0MTGmLD6pjNbqqg8mPBNAJsWv5VgA+BAgTkXtsinyk0+i
krtuBtuQG7eyqgWvKjr7YPgaxbCyIvQLFo1/CU9dFpjlo6l/jnrX+mw7EVs3+uztp3RqZmcDyzEg
UZeYy2s3faGC4/2dvDjJmpyZzgpkMokrK06Q7pecS4It6iHnp9VZJCJ+/HAvlMWQCXkUsOk6ERd2
NoytgmKfGB1x1D7ZrfuiMd2NOUX9U+/UZbRvWDzFK/JGkW7NOCpgR/u2/P3xb7jw/S5tO2ryLsZM
EunfnoqmNExcDK/OEbtISh5GwJZkA6YuMlapRNO2KDyQrV656IVRxeyFfsa0xVKOOZs1UqT6E3iZ
+DSPqv7aRuTLwF517Ke61+5PKEYWUIrE6hfUQYue0IxUjafP8oJpF1Zlf2/JqirxMhbza298CvGh
5f0+sr0adtBYGPlmgOVjbZMwclASmjpAczX42l2VY9jeBH0MyS+Etp9TkSYOrm1Tc2vUUoabAFr3
QiyvB9gPFdrVQ4DPFaprBlIPXhUmmu2Q4U/fgA5qEt4J+0tkiwNQDKU82hCxq5o/DjQYgClDjbg/
asiVWYep0WGhbSq7yNecAiKg2xU0bmal2dqktSGfEyusjo2nvO/o6or7oDDAkUbWEsVSuCZ0Idbt
ot41gJ/UBjmx/EzCGhJF1Bo6ObQBTvqVMaXgQ4FColGMKTBgSSVGFw5BkGI3neSS2zH087U48r/N
7TdnTkoKNn1ol+Kxa9K3fTuQ2nJc1iVNNLWT+n0JoUuizoEeWjw2yH7gAhox7hDhNqkNkE8EeqOQ
q2lUsjSvFLfRbCr0t6+W2XvNVhSJLDe5nYCe79q+dgGo2Vm2xhHSI22loQdeIfVJ3q5jC5GSM3eD
AVpBd+OLI3QEM1a40S52CSpfV2XgQsENLTqWI3Kkcu9nHXQK3dISgSERs9MbQwPO8tDkfQAYHj6V
+1+DaPirly79+wqSjVgYETDn5j5prR0BuYpjUGrKVyOZqxcrJHsd7CzHZhBXfS6ubGbeF9aoVRJe
GHCgZzqmwPz2AQ9dXLikkuanKvS/miEJOzipkF2XLPG2B7UIVql1BCL6PdD2c6jz7qZxRrXyM/JR
kICZGVE+TrD/+FN+txgJ1EDokIFWMGfK802nibGF1cNgN1IsiFCzN9MXGZdlubbRovXXJg7u8c0g
42pUkTxUloK6t382b9CVr0qDCLWTrZQ4xQKyD85irGR6GNPnjECD+socfen+yJsVLvV1QlP/9s3/
qdKFUjXu2EIWSQGw5LtM4uPchKYPTkQ7TfTj46f5bjYWaFWQ6bKRELzhc/HsoK2+oSATnUA1Onc5
xaFtJBUyO6fofmAq+193ElyOJ2ki0+HOzHOdBQZWPVI3Lk+CDhyee3dUe0W1PwcNFPnp5uObe78d
R6DFBdm7UPlGiLTc/T/P0sNLGBQUa3DQZbbCVz32B1W2M2p7qRsMnHE/PlqwCud9Xqaevk/LMnK/
yKwfQ9iEQ+XeSQK9H4vBtkLwTWUZ7i1sHpTOtWrvQEtS0wO4viRApQ7GgpLoJWwoLOAYpAgzhjFV
+dnDx7f1brdApxCJkc/wX7RG3tldsSZjAAOIcYrrkCJxKezhk2MCjb3SuLh4HaRphLHRe0d8+vbp
BUVMvViV6QmrB9JJzEZEe/c6bq7sZC+MQaRbbEzAW9ANPpfVRjQLjFa7yGq9Gih3iZhr3dC2WMkK
tc9YYY//+AFeuCAf2FICZ/uBoOJs5ejKyCrZxQ1Hx2QD+RqNyiP1tEGFwgHCUgAjsyI6fHzN9581
LSAfeZhP/5Xy9NlLo0ic50Un62M2daSPN70DIDMeyhH7VWPXxZV3d+lyDo1PdpW0ulx/+fs/I1/E
VVdTEJSHMQ96EFVLTA/+OBMjad/M4bD7+O6sdwckTkVkIqKKXqLeaa2fXa9jsc9m8rmTKUB2U4km
g/Hud+FDRNqOv2bKHL+6iRZ6G2HgfzE1zifaD47oAaVbkbm1VFn4a8CBcMI+/nH2+4FMC4aZgOeO
wgGt4dsfVwyFO08hQZ/DXyhIwioLwcuwJG3JxiAkKqy1s/bxA6oVkNzqdQzS4Gu+BLxuOXFDbqhH
eGZ7u9UNWR+1XRKy1o64E60gqXOAm3GSHtXQBI9ezJFiRVltiZQogwfHizmDBCFBc6zW1AE+vrUL
a7RAk8KUSaeQ/vr5aQl1zJTUPjJgDJblyqMkSKVLOTcyKNw1tBZ3LdLypamL7gDxMVuxApA8SHEI
kfXyP9Gxh2XtXsv9fv+F0XVHGSt9l6WTYfH2iXt55CWxEhEERdfke5qZp+jCjGITDChtYd2NxrXt
yvLvfLtUL51+mo3sDmhCiPMhX9b0onJBb7+iH/LFLn2D7I1mTugUxAW6/JWso5R2r9N9o2wCqQVo
K4JieifTfZNJXqctBwx4V17Rcqg6+12c0pH40Z3hV533Zijxy14FZXxkJjfgHnPubLbkqKjxlt5j
5619ot5YQDJDYr72iQc5BqFXtuu5sPUXam9u+jjBN4VRRxZ8t28VbD5C/jxstdAkJIGjMjXq149/
9rujosBqIWn00zqm1y+Xb+qfCaS3vNa1E4o+dRksAx0O8zr1INDDk08eRTvqbczWk4ZT4K1n6u7/
8zZomUesJeKUOcw+H0EEktRWJ/ARBqF/KogAfhQdGBVzALPy8Z2+nyqXzGGPqg7mDos64ts7HQtM
mhMyp0NWJBq2sZMHwNVG+QQjPo2vjIYLF6MZLymlBHTiaQ6+vZifDY3ZhMZENLhd+y+tlczjXUcC
+i842P23j+/s/chDge0xMfhQMniYZ+9QpQKhzxxOx6okPG0gy3vnDIqIis6UD63KYC7yI688zosX
xaWyCLuQV50PHDg+cTKXYXF0lfQOFWernYS0s5qTkSgECjihquztxzf6frpZqlOYkFjyXO737Ebh
L5RjHfl0mjumwVPlS+N5NK1+XHeDp/TacNS1RvOyZrz9qpdL0t42KT6joDh7kZVboXUKjYAyFbs/
nUTxelgIPRTKtiCgYVe4qti30OtXk1Vi3Z5nAMxRVb58fOvvq7Pi7Q85G76ObsAWA1w6ZiNO6yrH
WJqzraZPBHF6ZcNKepAErjygbsWqkQ9Gvcnq7i9UtnyMApse8ce/6MIAEA4HM+GxIjGBnK22tLAk
GqF6gbsCoPVrpzolOgE3FY8/m66ENOGG+RVlmyWWIvT5+0DkwrGCUG16EWclNDVFKtVsOjDxMupX
M5T9TVelmD6JhvwF6bX5BokMy0MoXc3H5ut6balqPFU6kT/g+BBxH6dOkpJ4KvpxSzBqQGTvQPll
DSQ9uyvsYSyIGXTpdxKR474aTdn8R4gW5tjO8Yotyw4Hgzrwis+ShJb7WUl7F5hdy7FgaqLnyrMp
GAzMKiftZxNhuwNalK1nZtRc5jwQP6sG6JooTf0nD0wSnSbt7NxAEo1Z9I25LmilnvIowqQf0jTa
FWT8JLy/R9004y8WgsLfzCFs7CxingabPn0dp7I7OWy2vkz8EloeFp73eYAOXKkx2XaC6OEkrb1v
iVT2F08N9Q0xqdNaoNZZz2mbAr/09LwtazMBqKIcIhJI8YqqKFmrOE5e27YFeSm6/KUuyYJzSIXh
QNWU3tZ3Y3AxE/WfG9JdjK+x7uuDW1ZTffAtYgW2ddGzHfDT9taJlf/Fi/RwKyo6f4QDkoPA4292
tCUXTsEc3IRZ2uwwmwS3XeVkvyuCtNqx8x+CMTZvvELPN1ldZewzNZgOp5j2HRqy74mfhAA+EJqu
Sv689f+2wVqmilsX2EG+AeYBQ7op5lPv1u2nrgnTPeGHGZlC2fy9Ye93W+sAviWHxoDm3DDfJ0Zg
3ftq9PfLeFrbIgmOpqqqxcyrREEuR9tRhcfjHJZK/OrcGJq1K2Nja6cye67cAZrzx5/c31rX+eh3
2bmAaqd8TJ7122XFYJc/+rj9T5UYAiDDukt/O2ng3Ee2yG9CK2huGtg591kJhvS+97v8mdpsgcMa
lFsZASGzq5wsH+lM3UttWkPymNG1WlF7d1+xCEn3yiRxacZm4nQlrgtWJ7n8/Z/tBYmxAIsp8Ryb
Ya4OSHIYXlIN2PkBYZiGutbCWI505w+IGgDbW5vOgnOukWxGQmijgKh4w0oIURs6NW1FUMnPcmys
aj/MtXj0sgY8VKXySlxZny6s+g5JpIsyhmWRm357t/ymNGxVJ499EQQH3c16l851tMHHP1251IWa
h8PBljO7TbMKf+DZ4RZvjK0yf2KScfP4vks8+2DbSu9khW2f9PH8pkOWwOcoQ4j9OjlhXsh3Awvl
t9oSkqpplX0uOONAsCCqeoAvSKbm2O2YHNstVWpAepXlT79mEt22FCu13nVBHn26MqSXBfTsjbFr
QRZtouDlhs6e2ezEeQjazjjYUrTFCeFUMNyCo5D1ym/VHdlht2bn4UddpQlAe44y/mxjv5ZtudZj
rtPVPKv2WofX+iu7P/9djkPVjB6vx9J7ttA47pQKOEz5yfEGcdtbGZHTLTgfUXgIXzq/fiaSN1ig
8/bOheL42Qlnf2lSqXhfYZK8H8HGQLPDOlFaqSB51Sdtw+yzh7GWLuA9nd9QO5sP7BjK7zJpUlB0
AaWJrMoPQZJHN2aS6XWgxO9+9PHrCAC+dUY6StI4PowRMNoe+d33jTT1bmhdiDkFEgnEBdUuc9BE
2J0vFeS+qjlJm/wBghJi8qYKpqVi7lnDwOiNJNASRoDeCqyS7t3TjDL3Z6pqHCZe6OwbOy4YPi44
UFl6t+U89uu2rp3dCNA0XQ1FOj3Hdprex4SzEUQFkHNObBKhy7loHtkU9kdaLuM6mXAOzzmwlX1d
udbG0MTXx1olm8meImLLE1C9pLOjfLBDBFpDRWYhRNo+wyilh8niH7aAIcTln8qIfvdd/H84O68d
t5Etin4RAebwSip3jm77hXBoMxVzkUXy6++Sn9yy0MJcYDAzwAxMiSKrTp2z99oAUhv1jr6ivpri
rjhkXalfd2YiQ3ZAc6sxxwzHBvRSWck0xNjVrzTOPyFxDYwMWhuC5RTg74jb/FqbGojCoA3JGIUY
6lij3Hn2hDBE67J1ngwqtETR3xPNrW71WpC3BuDyGOrExMHz2sPcMJLdykF3HvJpyW4VE7iV3y32
WhC2B/aulNmt0x2zn/Vx0heUZoPO3YSUthXKRR7jDXiIhEAuVdizggznGWTATFRt9uha64z989ZD
dhQlSwlsw+hmwlJ15sUA0R3ngOXSZliLXKczie/U9Ennpo9BspkX3X/zktyJeE2GyCrLhMGjfmW0
8IQWlJq0S8mZaEBVRqUiL/bz9/u4I52+RnTwccPbDkPaU6Fm7asqY5Zu0YNTxArRHXtAoq8uOA/+
laxTihoBonV8OyasgpMepjbHpWf10FNTqKMl96yLXxhmkd9etr6W31hApq4rsRy1Ipr47uUgRENf
Bd37NBF5GGVET6L7GfLl91Ja8TP7EzFiJdyPpwGf2jPWIMuP3CTVenDSTV5EIzlj5oXd8sxhnFk4
wxiG1Qzg/xS/f+2WomRElRc2s35/0HcjI6lDgfZjl+bBq0myImmQgGS9JtdCZ4Cp959/KlxBPu09
j2Y67cuPu5dra7k+DawGjin1rQnF6lcJPvLr51c5UxFwHOZgjKoBxezpOK8Hl1cw4V/2MpjmbZl5
TegwbznAS3vTfLO7UDKdOaU4Fk1B52hlQJp9UjHpucREV/nx3kWTvDHa+MkquuKVNbhcyU6SBKxm
eeFGnv2KPmUaEoojGuVkS9M9wIhZ3A17qJnlHb4XUhudwXfVBlHNcFdldt3ffH5Xz9Q9fD/b59EB
WcGL9vG3azq6K1I2zj6OZa+vFfMqxcaeTV+yYxojyR7JBEm67F13A+vDufTsnLv+n1kW2vw/XpyP
10/QK3elQqWyLFa2MwLpr2pEaXeAn9Sq1lOH1Z0mpY3c9cLNPlNz0fZmpGChWqFJdlIHDWmeufHg
z/tMkFS0AqtZvuKoNGBv6zlQiM/vs3nm/InM3ffwHzDUZGb48YtmUtdnOqrWXijInt/LIM+I3gXR
0oGDZzcKmX8E770pVbJygrhkwJ4T/I4uKN9VhmlDqi3xjM4Ntsy1mjwCZNVgxYRzlqVYpzJZIA/2
eXmFlIglqnTtSrvwrPwLWjme212+gYNbxGK4/vE76OA4VU4E6T5vywZeEDk4gb6sLWn5OHdKOKh9
8ojAjLP84q1re9i2PmeoC3fyzM7AUkPfyqKJpCNU+fgpXC8fARS08d7qyvabVtYFoe5V5z8DZGZj
BpJJupsilR4xe8+ELJSxV41RhdcVBvI8EOQESe+bWxTGXVPI7EumqHd9DvvXytWhiaiUVIRV7GSS
brBB9RiHcNWdHxpbUrpym5qgBjFcurt/nB4nOx7fCd330ToPRMb8+L0Kl7ikFDbTvpYBSFGVWtVD
3HYcDjVeEDKv4f7N950u0vL6yOh7FVqv0mvdKYkQLgYSl6LZwi6O0No+ImUT6eM7tXl4rnIUhdep
5dag6QlhvZG1Qe6RbCDiYK3E/fM29M14xbkKXUbnVs17YnklwUA6CXOZiyq7HuLsW1XDro7iBehk
xMA0D6Kc5yS9rnmi81WVdFjjtdIpH0ZAVv2N1pBZjfRWNr+9vHDemtwodXK34uV57P0c2AoixTKy
HUTCKwBdlEyg6cCNJV6izy+NOxrfCLLH6wkU1/VDozGAGDTZoF+a4p9ZC1yTOUmAVtQAt3HySGkj
bYYUOCs84wD6S1s1e7pE8bPrF/mFTtS5iuM4jKHiwJDB/PlkxaVgj3uZNfa+kTaeHl1rh2s9rsol
oq9AhGjCCTS5naAfvzuZz2xJ6N1Q7hxDyWtBtx8zkEcs3gbFW4BhgQNcjXEx0R6JJZnfEX0s2vWg
AWcIUVE58z0EX+0e55N6+/w9PLNZoeTEJafTVmOccvK4enajdZwW471uivE3M2f5lRSG+MkXA/Gv
s0gv2QvPLT+M6Qzn6DDkX07BEonr0RsxFkz/MCGuM3IUAAiOSf8L/IMfpWPXop4iALPyCbj0xp5A
QAR6Qaxlu8+/+plyy8WgjJ+FioS/H2uHv8otOx3LfPFVcmgh1UU4eDgNLRltt5zc5i81YwnQtDOA
2LT/otp+urACnlkAPdTDwBGYZR2Lvo+XR64F5tTMIUx52vyQunSgkcYNWvPfSyDYYSY1OMt+QB/m
43VY2hcyTjHDoiSdf9h+Uq0Rrr1qPFc423Xe03YOLhTkZ95EH42jjVGVL0fx8fGabYUTkjlOC6cx
ycG3V92bDkTo0Fgkmn7+Kx5f6pP1lkt5XA08ypFD9/FSXk909RAULrFEZKSXdqJdWYi7EhxHaXzX
lQZSOLJHKhSHg9n1FwqCM68PjSaErLw/FO3+yZIjDDMFWKH7+4nQ0kgrj694BfAhQwoXmVmjbz//
tufeHgyeGAxh4DD1OSXuxYSiBYRLDPssT5u7XG8wG9mpDbQKl4lm+VOIfs9a26qPoxmhBUM73Qtz
28nWn3+SfyvroywF5RKDX8ZHfz7oX2+PM3nuiL922Mc0JW+qhUwp2VtWyGQ83Qk5Zuu6cpiUfH7V
f+83Ay4OPrSAj4KH06uahDg2U6VDqV/KEcD3IJz7tjkeyFv3mza13qX68twFkTsgwqHAxA5zsj7W
Aoi3pC+2t7BVriemk99twMuvU9/luzGvu6fPv+C/ixL0LZ5l8EZsYpycPz7OJaGTA2XXsFc4s7fK
ttzb2l7edF+rGebXMgOI6ReEitUwMtlCLp5e/n2fHPBYyC1RwqNlOcWAmTkekGRs3H0nSrwnJDbh
3/uhrBrEsLsQowQamszXOHcv6J3OXZj2KUUprW2WxZNvPjQtTN60QaNWGnSHCy+pxkPpafV3qxuA
DmJ109NVMBf+s5tjTP8/nqy/L3+yjrSytlJwlvZew9NFzEvgaALL1kIsuRrcfr5r0dnu//uPjVYd
Yeuxoe+cWi7MxZpVltrePuum/h6rlnjKZNGWsM6dxQ8hFfn7cjIGwpimNING2RdfPv8EfwZmH5dP
fmkYh0jnjvPq08MAy6XH2DRw2R0IgI5INnCfnN7J52hRBLyRwinhb9upBrY7Lhn1mjqR8gkcjQK3
XzsZa83oBwDLqXyylGls0oqqe2r05asntKaItKkjD7wNzCe8ge2jmLycSE9E9hArhU6eTQOdr/eb
dkuLryT9Kk/+hOQSF2V5U+di1jeTR9KAxl99kGN7U4QKqnDB1b7XFk3t03i2iGXANbMR6FDkavKS
ZoF0PJfBnZGkMIIAeh3j6kgQ2/hiKp8RcQ9wDRpx4Lg21GtntMSdLiXhscbiL9h1BFB0CBYEDERF
4ffOtbdM1i8VMw0kAz3DZIUE3JqihFLuUOZAEIaAxPJ8yqzQUCNpJVmh7mdpaGtoFO1mzhuXWQsy
EGIwSaCszPIAsaf6IobG3Ga1Zr/hIAfaY2aQ90dp3mABo11YsZrKqCIib1O3mnNBkndusTkCJ4+n
2eMY92RxY5DZLDo6V7C5+Il8R5rR6Jtqk8yoxBs13VO41uEovGkrJjjgnz97/xYJiF/hQqETNUg8
OZ3lZk2sO3WL/bRrBmI6+hiHfre47heFyunx82v9a2I7Km2pOVETY+1BiPhxXY2RAEpeYBrJRGqT
gFK13V7otb1BhcwvDVeaQ/kQR5larAPhoLS4ZZpeuN/n9kzYotZxv6Ty1U+qhW7Q/VykQt8LJOfg
CYh7w1Dp00mv2vpB5T158DTeLnz3M/eZI0pANMoRq+o4x0/1107teSRtDiOrDJ0yIdeiwVm78iuB
LaMbEnVpIT2zjht0GI5PFP/ghPLxcn7V906Mpm4/24O7rOYxid+D2QtU6NOb/ubpdW0TLaDFInQ8
rS0vbCNnnmmmOZRjSOIDZFgnl9dgK3c6GRn72hhJMGL4Ho666BlhSfcht1N1NVlutrWrNN9Olp/8
56qePhiCbjosnCwoUz5++3mm6h142Pe5Wfr3IjeKJ43cqguvzpmqxOLP9nQUwkfgxMmDtIxLXY6T
4e3H2a9INejTgLDOoGt7gpas8inpCIO9sEGeKT0d+FyGcRSiINY67eVXqk+cMY21/RL86UV7d430
+1t8KtPKNrMZriV+dWzsz4Y+GIzvrCW0bBL3Pn+V/z03cfuYyv0pkQx0Tx/vsJaaELMKE3dTTlZh
aAzF9Ixke9x+fplztxiVmM7WaCMpNU5GCnqdSBwvebBXLT2OZuma99pQboD2xpE3HebbzecX/FNK
nmzFDByPWiqa/5hKT1bjfCbSkPRodz9MHAPDWE3WWrRl6iFqaAl1lXykcpfB0VNrNQdQGNyBSCwc
ccipAf2NNiaUuLAv/e7/9jxxSCGnxc5leJSEJ/3sKic9eCksRICdZu0MQfIXQttbd7K0GyALaZQX
DI8xzrBjq86Iknn2LrxVZ5YwyhSgmxSlLCx/puF/LWGGlXoB+hVz70sfF1Izqnze5iK3pgMOVf2S
rPrMI4Zw/CgV5Mc4SuM/PmLQDWqC13Nv35YtydRjP/hfZ2z68YVbe2atArbLIQ5zIg/aKTplQpFr
GkHsMh2r6l9xZrnrLmbmN5iEvI7NkuB+YTQ5dkSflEkXXLir5zZF58gqwiN4LLmNk5q3dGMJjcF2
90tN255BPGt0KownaOTdFj1oes9Zg6jUHP8Dwan2Ch3jJdHEmXtNF41mEOMSpBOnr3O96AvjbpUd
+hnsMqlUeKI3w5KCfP78/TrzQiPhg3GNOh/Vy2mjwKUF0GnQ6vZuZvfXKcXeLpvkAzWlHwa9yvef
X+7czYW/yR7EIIi/jJOKwwNhKdIgwVNEV+Yn7l7vi9nH1m8+hTwMWsaRRk+8uNmVjg3SoQR30617
qDY/P/8gxx3nZFlBEc295TBHq+JPJ/Ovd8dMyLgZc8D5NEQJsliO82gtwCZbpgbB4f346BR+ev/5
Rc+8sJTOnJt5gsHln+p6kyXICA5H14v0QNvQfklvNb0hW6QRpfb4+bXODGWOkwTPoJXG9Bfdz8fX
1UqUnZK8Ne3NtrR/48cxDl0ls8eGcL8kojuTfbObEtpzESsUJoWBUj7p85VwxtwLEzEnT5leY4PM
3SnZ52MjsvWEeubK62NAnEvRei8krGO870Q2jBeKwn9fAJoLLGrohUEz/kO+xOUG/VRT3t5HE/LU
M4nuV5bRLNaFDc349zfhQvzl+Udj/T+Vka8IZNJSncRl2C0W/f+XXgcZ2hEqFYMoXZrXpFF4S9GF
rHRHPdTuS0e2JHFfLaaqqsujorac189/vHMfig4o8gAd7yn/9vG3I34zrwhMhadM+tttI3VznY+j
tq79xlt/fqkzGyzFPxY/es4MKRnQfLwWUYxDGaAS3HOWK6qNJwvrHhQ9wBnyIUti8RBr0N8oteWX
rS8a1l48qT9EN4IzGiiifWLdp9L/z/1Z5kXssMzCQDzz+3z8VHgD8kkr2gWqDXnK2LyajgjEepQ4
eKWa1qWRGq8yni+mXPy7ILKn27QuaZ/+8WqfXNjRRkXYizh0eb68DSr1d0HAohCStCIZy2vUV6hR
a/Qmc5ofk0ch2dw2oip3Nvqhu3zOygqQjLN4310HEx5FSGcdLMLqLjnnzzwlHz7qyYYcp/yghV0k
B8KxxdqI5+yZdS2P6Lq6m8+fkj+SgI/rJWu1R8FDiUlH91SFgdenSJ2pt/fzaGgxWipPLtvG9hWE
qbo7Rk0tywKOo/HH/jXzu5/TANg3aj1NACVO7bwm0cVzkvXgLTr1eFYx5IWYIx7mkjqA16krUs5i
5fwkuP+PpU5szg/P8rX5ziAgeQxzYwSG4MIy16KgKJQZla5ZD4egFd7XLnPta6MnNW5b1vRXRrst
xYq49aYPW1PL3hjuASv6/Kac2czwemPbox/Ii4pK5eOzgoipdss+Kw8m3W40S45xmI5djwlHAsb0
QGxyutZvVoz1hUNdHdmsnBd+mTPP61GKD8cVOyR72elDoNsVv1mfHFBeLteJlWmbwBvMTRV7Vug6
I/LWz7/1maeOEywoAcpxXszTisHqzM5KpKXtJya0t3E15d9dvR42foD7/fNLndkEOJn/4ZIDq2Sr
/3h/Ha8qkrHq0BU4WXcQkLCJnEHGmV9abP5IQU4ebzq4NoS243wGXdbHKxVO0uKBHvy91YC1lssv
Mo9e00mutLJ/xjFwVRjTSzzNr0lg7iutD2DLiX3VtKTajv6PNgFbuJASvDHSwImarMctGi/GI2OP
YGsrHRkbsx8YbiyoLvF5hLGp20GPvzXVVIcDcYz7/k/cVrqsA9jnAScH01mJhBj3hqp8RTcyyug7
3eEnYyOyqr2p0LRP5mPQ11ur7A/zOOPnUvVXqXfRPGVi3RjlI5g/Iql6bTcYHQzlJO+uKrMu2dRr
l6wO/yFluQuXLt5Pi/vQu9NOLa27nsBQfEP1Xa+QyByUOXZH5gtvsu+utblJtqo3oo70R9hKV6QU
u+Hkz/wv2nXtarfW8CSlvzVHdEyzLuworcVtTxBXlQSrQW/RLsi9zJJ1dqRqqap6D9rmvenlXSyt
K1cLoAc53RrTwDpOkm3ia7/wMCycocgEDQjIcuuYqIHiEJRF+lI2zZ11jB42hpexxjs2aYTCBc1r
IOsidEVwCAiPMsDOLawPYTKVVag3ivQa4330232T5xvfRYnZ42efdf3J8edHbfGfQF2vO92OgsmM
fM2BftahLhf3vUjXPhFoRouScrLFS7+4T/E433Drblt9vhF9sTZtsdb9FOKf9cQREdpama+s3L6x
KjmHzPzp56bmc9LrV4OqDoso3zQvAXZRvZeiusLQt18k8fUGiY+9xwYixH2Fz3RVldMWmiF0Cb34
CaNuA8f0Hpz6dV8vN5YVf/fs/AvmfIqZ7k2TMDYsEG6T99S41RDpafojS82NoZKd7jd1iKTll8Ie
oafmd87vIAqx/3J0vS8t5g2BlOTOal9iUrLwT0IIsZNXBbwk8rv2gRyYe06/373RXyFruGmPjeCR
1IAot2HkZoWxhIx01mI85rjWt/TOI9OHgjyM042IqxVZug91K0h4QyWs7GI7FtprmqZRN4vX4+Lu
qumHTGKw7wRr28ltr5wdUbrkynmQbpxnX/NvupSF1Z4f66ZXYTOL0JvHTTANESf37eiZN5qGA2cU
03rM1GaW7sYt5b70S97h6q11q3WuBRvKzVVJcPJsLJtlSXd52T9YAk7ZENzwlOyqJNtKl7a2EKvF
r274M57YdJyQQp/s0vFWq62fqVheDI05iajWOgfjIZ3u0ChHetau8ZtESAnfpqFdZzgiaWqjTyFW
fCCyeNB+QGCowjLpb/NmuDF4jEImDlEO5c3RBiyu0y18s0MzWGuyqHkutPEbxooNvdOVtPr7WcwR
7cQ1GLudcq1oGZO3zu6e52S4NlId+Ss4udCaXOCrAS+Kpx3IMH/owa8QQ7ph9d0S4Lv25v5F1Bqy
2up19MUjZ9t9bwabYbSoZITzoDR7NSf6yqqdKy931jwl70hGibozp6eima6yRRDe4rwAVtn27fHn
cP21FsvtJM1bRAUvS5zfy0Ztc/JeWF0IO6wfF6rruG5+2hrScE5HXw1yDfS23aHo/qLRn4zmvF3C
piYMGemgTf5hDDaZ1cKfstsEx1XY1hzhPBeebY4Hipr8KdUU2dheuhKCiQNiHjPKu+EOCOLX0i1/
TIN7MzXDd1mPKGRzP5x7mbK02hsYaqjNSUWw/LWBU6Qsil3n62ufr5h640ZYzWPnDmpj1X4XsQ0+
VV5+JzvzxZjGldYlOJfAM8Zi1+j+7yQhoqHst2NVMKbMEzidDUocvXOuzTz5OTY4qt1xfLEzYqP8
eObtcNeCMyi6+WHvkQNadmPkVvBnyFnMAvOB3/66rXoVYY5eEHSPRwymyRRw+daM9gOE5xR1NWV8
ZoJgEdq3bGlXmcD1ZS392mmMQ20QG4XHdTejUqQ+Q7qUHRPy0r0h7RvlTcTY4nntFImq7Qr+4qFJ
0hvdSMBXNuJKGIyg+N32lr+4UZ1nKuQQtbPhiPbeTEhsmu5HR+z5FVcwivftMu9d7tWKQIV7vazA
TpVdvQrEdDBzE0p2fWWl/XNh+29+0uwdyXjHSdzrUdnr1ko2bq22ZMxSPOIeIBc2beAXSGTecf1g
GR23mazx3D+4g7GuKjgDTveNn/epICwdkKW/r20eYWj+ytYO6ZCJFeqwK8bz38zSNDGgeT/idETt
J/TfviZwNpTvDpM3XNPjZibl2c/mUDnj26Tgq/Ud5NV8+FkIq7yeGanhciR0axnpSalbIDx3RTtf
ZYzMIEYANiqG5ZfhT6RjO066dnV4hhiXDSnIrz2OeCRR8jOhziKpD5yoQ0Jsf7hT+x3/0MoZkx2d
2C4M5nTHHCccWobdNjPStTco7Hfjom96HTF27W+nObge8vKVxm3EuvDczO3GXjoRaUOWXtlFwy4+
djfCVq+xb4VdNg673qt+64L8FfBmdojISa6U8O7jebxrMwg+Y9vwmPfXif7basQvVek/rEaW4Uhq
SOv2V+XgAEyxd3KqV5AF14Y66gvb4VbCU4q6vmCzW0i9Rs8ZEi557+iECAdiXgUkamZGgLbOtkfK
nfRralkvxUwsq8su1IzE0E7aDvsEjAFtJxWru76Uj4vWP5ieOqAieqL9pkLSFnddNd1jfnJQ87ar
2dduTb9hl7Tfpd+yo1X3s12v+JZr2bq/l7G/mtUxGbm4Zyq51+c2pPO1Ljj7j86dL7I9PmiFb61f
50s1hJ7mR6YcNmbcbcn6e7SyeWP23i2OOOaqKcNx61nr8cNZdnpTljJKZH9XGPFdq81fctwhelxs
C1G8dq3zMIn8Prb9Te6hQA6GOziba8YZX4NC7gIRb3vPuEUywwTBvXG64bboTDp/GDdA4vweRfer
UONzV87XQHjvmmFBX2PYkWUktzXNM6+vIQxkRy9K/Ozhhy0llN8C+adoVmUZ340WbEal5dzLhZdv
IriUvN5uvm0DnTJI7qqc/Tz4mpnNNzDcN7XjPiaBuIvb8k3Pao5xc/Lg98Wu0NIXc5JbfVAizLoE
Yqv6Qi9zjijkX4baZzsKvnRyBnNLmDjcJ4NIXES97lA9LYN1lxrklbQmDunYXHUD66tWaVvEFFVo
yDnyJdrXysaUhjYr6InZhoTsskOXBTVizvcu9O0Iiyuc9GA1kiBmN7UMGzLF80bb4BDjgKj/MvP5
NyM2noJUPAaBTOBQoQxCi0xSbz2Faea/g+2hcMAhlBi3pMwffEWgZqVfHdliPOjdTwTNZjQF+h1T
90MyxsyC0y+15EdBJBxBmf49yuJZNWrnDV5U1VM0CxoopU2sLQE0T5xDb2taLNNQvVaGdpB5vy35
fY+1bGKkPLbesssJPvr8/HTmbMgA+Tg30fGBmKdKispNysZDYblfjMTa0M8A+dbw1MSW84iv+z9n
VgEsIK0FZRvELH7pk5FIzjnXhM0z7wu8xbdGM/ZIg6S5pQlpXTgZIsvmRHZ6Yvv7YictMjNtvcYW
mYXmyR/t3wnuepPFkco4pMttv+fyuFklWFWpeuZ5kMTWyzmgc2GMAJ7Hdmp3KTit35ZVZUnI2MRs
1ktcoFCLLavZC/pPewGu+yZDLayiALXBSFU/e3dSOsDWxmVC8UvvXPqRMAHNRbFK/HdYpfG73rXj
z0wZLDpzXGhfNKMSbL5Sc25Kp/F+dhr+W1oCSXbsNJbVoRxsjSRedsWJYxtGkRCKuXvX2z2ElibV
74WuN84G5KnKNmlBvlw4jnYP5y7WgfLhLzAiVzgb4c0H9CdRIes7Y8T0lrQDzPVqXpexo1dvk6Bp
sgMWIksEPH38CxGFfVM1cnpYsKy/N1PZfy+LYSDvOgvEL7M3ArFLiU4fNnC4yhc3GBZn1SKu+4Wv
07Oj2EvqBSOfC1ZfQdN67Uq/Y+bmyuSL18+uHRlTYCVb1Actw329nwfc03GK1EQrNBmmgeJ3qhd8
uVRRWqPfOr7iOIz4TDo7rWm9r9U0EVhcW0PZcQapF+jTrdttG8Ha3rNIdFBODpoFkZX/DGl8NZme
fLYag3Ng72SGhd+pK5+6TM/0EAxRAa9OzOxhVY1/MCxFQZio3ZkYpTOAYQX5caCO8U2PW2H0c3ql
4c8uVyAVEpDe7tzHq5IxqAnxT4xs4l6ZDJsM3WrHn2XGyHeUJ6/puWLM7q02/Y7BxXhAzWx9UdaS
XKKF0BE+9y78QRHTn2PIf/zvfw0zvCJnN45bbd9YQWXtpG3V14voFyM008RwOMXhJAhtzXKfPEWv
KIzZJlNESIvWRXWh57fQKtOrTlvcI50+x2vXkQtehb2pUrXDVlreZl0mrk3k+KS3l9KCqW25/HAq
KDj8I4QjfDtRflodCw5EDCZHwXtBrHeObCjzq5VZueOC73Bqfo+VCr5ryUJUC4Ou8dkQM6UHxuCS
WIqATbeeBz+OiFAI3BXaTvmbeKYOU2CRySCS6VIh1E/8gmLInh1yzlqrnTeD5cxXVW63zWqpFmb+
MNQ1grdHPf5eQWPyQorPZY6qLnXvJiKQ8mihv3JV22P5DlB2nFZF5do3c9r9ad54MwsZe6wTLpXv
V5vGR5oMJ3MYWGcsY+S8EIuEhWHIj7lrTs8ZayoGum4triR/3dR5/aQnunGXIAgTRBvZDRpuNN1R
bSeZv9MKUNnbrMFgh/zfz+47NZZfPW9Sv4dU6SIyzcx/ckUzvHtWAnRApsp7TFMvuU8qb37v8ESO
qzzF1RlZnaxuiNHMyCTDNDJHweItBbz5oPxWoJSoWQl7paJq4ZwPItMwkNMhLsSGrafet8lS9VPu
qvHNskf1jZhDzcOJbkDQtILcTqKlxvYMr7x/zMf8ufIkifZEf1lfSLrp1ygOjsDnwlYy7NwODhMK
B4MI+IAvNC6zwRApcID4sMFnB4AzWw2yZjRNPSgqj0cl9BMNWYRpHaQ2srTqdlOF6eC71S2zmyZd
jQkz/7AYDY+W3AjmM3KzLpCwatAnhvNo080KppQY+CJIhyFENdldZ37mD6uccJtHLO7V+zJrQkZx
6wMA6XPxTXEQeWMs6h1SghjobwR2Q5ykMl1aA66YtzQMmzhEe2r6EcFjJCzE7qi9lPyGTiSlsjMw
kB4ZCV2OEysS7EHBChQ4FTfvCQ0sllNqo4z36kLH0jjXGmXkj5Duzyt/6um3zBwnctE6+0zLzSdL
O9bRZfF1hPHwzSnNeiUxSu+0Hgd07nODs27gmG4dse6SzqbhdFsSfi9N7c4vRETF4PLRGd6dTHc1
j3lZ26KqtxuG8yLNy0hwE3ajSaTw57XNmRtgo11DERswjvgnPZJc06lOltTYD/SoyAiUnXZDdCLh
GZ9f50wNhUcSGpTDzUaAclLU9C1Tej/3NCKvoT+FNqEXcehl4/LbrGtzWFemnV6w0Zz7amgPEDGx
0xMqcnLJcqDT1cw6ZVtgVqAYuwKS3TT/52E0nxy3zlF0h9j2dD6sOFuPppu5e2nnKvLHpbkqxZKu
x75oLwxZz91DZG/oz/7MjoITEbPflv4sJy4VkOS9XngeIzKI+gfpG8ULqdTqwg0893bwNrIXAmKD
anWKBOlFZVScbr19RWmTcJRI5pWwOVYuLE8E63UDHUbf39p5Ia8x0MkoYIAHxcYwomaKfyQCqYcU
k38B7HAcWJwUrUdsOfoVhKXckJMbYVA6eG6jI6HxjCtTS4xN4Hb9Biwi69QwDyu/l9YqLvv/Y7nw
DSyhXBf7HcaXjxUCXhbEHAP+O03T+v6KdB4X5I+eoaiZOtEtFJ2xqb+X/eTvGMzmPwMGO4q1y2nm
B42gFuPVUbmbkN3VUyzNbmVcMgifWTt8i/kzMyweSj7qx4/ouF2KpAqJYkJODPZY3BwKiRdbj3Xp
nT5jR3ShAFBCYuhGP3VqmCBoR5GQKgRtVXQGa0sxBY+0mZCksLQyfaG+CzSKZ9oBb7IvnOtFdvRU
i2VEoezzxNqHNPYcvC2k//wg5wvrIPBpCxk2xfzSjsm3RtVU/6nrpQJSYnpsijnpctVO4/JDiJwA
QKysVhrBqNABViVmMIddxxNRVnZjhoadBj85w1rqjj53o6448BybRp47mWvmcgpqUe77qykn8+fK
UsXoMiGdxb2PPy6MK3gckyqWL0mK6SUMIJVoq3l2Xc7tpd39GNVYP4KfqL+2Q9e+xnoyvbNR9zI0
VZN8SRHgi0vP4PEHPHn4P9x06+MPnFZDw1GNVaCdqSy7a/ovBGEVTauvet9wr0B2LFFXED6kLnkg
j4fB00sDuWP1MdAsIun/eGmvogk5F6hvg8qvH2KDgBaqDVE8LDZj1RCK2HhvVLL/Pyb0nDWRMTgG
/hXvdDjbpEgCZCy1vfT1l3Q2KXJsKMqbAWfD7/+8TzHuD3jBQawepagfv6I5aTZRT9qy10nsPAyC
gCWAze5GkFMQkQp0iXR2Zikj6lF32eePe8jp7HtuB9sfseruZwPhjDfRbmmaKrnJHLcNq1GbI402
+aHgwLf7/JueUax4cG90lnWbUFq6DR+/KjJmwxtzzdhhAtHB8hw1zRFKy8ZfuZUq0sgzpR7vxkUi
4y4002nCKScWJxI27gI+V8y0wUiLVF2oSf59zJCMIBthS0XnzUj+4wfLpEd92CXZQdDIwztq0QDJ
BC0gZ4nvYnqUNAbb/0OviDPq2K6hFGKadopEzggfcnNrzAncLN0HbyzjTUslth7/R9p5NFeqpVH2
FxGBPcAUc628T00IpTIT7+Fgfn0vavRSqZCiuycVUVWvCt174fCZvde2FhAm1MmhUkz26g1zs7wJ
G0h5shK79/WPsn3nfz9hvFZ0WJJI+/hbPpK7u0hPtrexcuiixL6XLMaDvHQxnffW3mpoqDSH6fMS
L8zvEMP/3/NPt+wIikE0fcgYPxYzkL0mZAE12TN0NQ8NGUpR2Bj9+JxwF4UlA4j7Shp64ER1cV2o
mnJtsYy8ydR2+rW0OcaGr7+Of58OsLT4R6gZbey8H38TGrOuXQsyIId16slqs9fbRTfWs6iK/kyp
BBeH+SkRuywb/v+uvP1l/5kFTETFR0ZrqMdEou9XdeaREpuvXzB497W6IN0CzlzIn65881z+W+Vt
nxmPPyETDP8+WhzUTSVASMlwLJaE8TGwpaqerACotHmHZn/9xk37ifqG62FVpq4EasbN//cnbTE7
NO3cpUfL7N3VS2fwhKS+DdOzRWKcfh7zLNZ8aPJRSSRajlUL5JT1KMFIKe9ff+n/Pvh//Sn/gzD/
50uPI0EitmUpR1ebeHf34kesV65Pb83SY1qYLle9vf/6mv92CbQGzEXpgXjr8y38/fFrQ7KrKUZY
XMbUMIJJUv0XioX8/uvL/FuWbZf5H7sNeSAV2t+XwbuvDrTI+RGepKt55jRXiq+4U6Eiulel+s0R
+umvyjMMxgFpESbaD9dTTHZVUebkp7ne4g81NTo2iZteTE0rfV1qLXMcTHjs7ifj2p16M3Bt0JJf
f+jPTrP//BEf1cHjOLoLuIT85FQKlhG4oq3X2AvThQVKHpNnRHYYgRmpA0CSLUvpr6//yZdOzgiy
b3urUFGC//2lTzOpC2oyoFoZKtezZqM4NsWa+1qefudY/uRSVCcUKYBy9K0/+/tSQ92PYhnr4mRF
kXNbA18OYenY4TIvwLy//lif8Pk4o7fyBHE9y0rrw+fSOzfPCFEujqU1jkk4KOuQM5AzxsrvhUls
omY1UtkNOLPenby2VZT3q6rvbY4xdsZJ497krMnhf616r/htl3VEbhTqfLIrOzIvZGZNJ0ONlnc2
W9aTVRtN4tmsvtpdlYhkuMApnK3h15/qk7P+vx/qoy8iyfu5InIxB/oLJ45MO8muOCP3jaUx/s0U
rmi3NvOuZxf5zZH7yRnw30t/LDjUZdLqqZiig7WafRN2m/aUwE09/q54/+SB2PzXAuC6ttlNPjRn
uaoTpOdAxC7TptytLdpffV4nqqi49Ht0AYE9DsuRwJZ6p8j1uwHCJzcpiAYqTawn3KLiw6EwJX3c
UNYnx5jxPGxqFEBKbywvIq6/i4n65CjndcL4BXIU2MqPhYxbdPDZIc0du7G6rWbgtV7eGeBP9Ti+
Skv8Lx5nUvx/Xy9gzeN5x0oEHevjyEd2kHP0FUXbXGPZT0Wn/7Zx2Xt627FyMLL42A6z2MdW+Z01
75NZiWNtRmfeIJTSfMN/HwDEkpq11eoku7oL+9O6n5f8R1lXESpaJqTKLu8yewxY1XcYimW7TD5I
tDTb61UxqKE6MXQ7RnHRPEyj5b5peoNc7usn7LOXwjaCY2aCGBzc+offn7gznF19AQmTKFh/7ueG
PL4x8VZEj/w+JRJGpJDWrmSL7E35NATVokbfVFafPGycWJQa2HKYOn+Ee9dVv9oamKvTOLTjO75c
vH2D/S3Kf5vufaikyQynkt4cdto/9qMRZpvVLLzXVUSToHRRXc6mWb0YtRCv47L1MX3Vytt2RH18
IA0lVMvvaovPvnDuBiAlxIRQ0X+sp8dFaSZEvcmJwmCoQ/DGy1loxfQn74Z49FcDilBaYpX2pchb
0gViUbf+sC7i/euf/t8nH/8HjHooPLwGmaL/fXdq0pSjQYIYEuBZfZPxEP+Jzfmty6PvVsrbff73
944xact5BNtND/OxoTVlUrkFJovDsGj1GFTDpO/0sRfvFtgdOzZgPX/90T67INA/Xu9Es6Hd/nCm
um6RuyyZ05Pa2PZt3Mr6ss5T+7kbsQu6iVl9c8Z89lXSghmb/9ekdf5wPSNStWRp7ORkAKt4n6G2
9WEzNyRzghRwH77+cP8eo9hEN5gRsmlwZh8rYuTFrIFh0R966PAruYORY17OCPKBvtbE0rNgWRzk
Irqif1MXf3KgQV7HMweHZcNQffTvrY3a47nlARJW4rxUSak/dova4Wmai+6mJznyeuXQE/ekTUXq
PnKTRjm4/Ry/dVnbDqyqJDlGBbPH0mdsDRH066/mk9+dM4yFApT4LVnoQ4cWre1IEIilHBLcixj8
SmsnlCzeSydLb0DEjt98IZ/8FPzoDEuAaYBQ+UheZBdqufhpkCk5lXVyLCNF6z0691W0/IBTXt44
Zmd94zf/7JpbGAFTCYMf0fnQnBjl3Gn6ZCuHcuptz1Gd4jcL4RwauhLfQbNQDyX/+s1r4rMvFs8Y
9kJgjTSF23//ny7MiZqU+KSpPA0l/coydii2yEM9OtWSXAri7r65xz95oJAyqZhVN6MmLsq/r2er
jTlUJXxmQsYiIhVRALi+EAsR70rbsHT7+r759MbmdOKeYbtm/ZMeKTXSqreFxrHuhkhBvhkJGrJ2
al7RYLkDPN+uvyFqFymh5uSxTYy81TjoPZWoDRXAak/qZm3ygY0P0xGS83cP/SdfyMYwxf8FOw0N
0Ic7W/bb39WVylHXW4DKHQ+hOKYIEGdKdfq3p6+/kM8ux6YAOxJ5mpw2H94NbADdRRO5cxgz9rYR
ofHs/KGeaGstg/+HS1H20o5tXhvjw/2cZ1A5WjPNideYS1It0tF61CulcDy7lyRkf321fzuKbbIK
gIbDCw+y/eGDRXh/o7QfhiP8JvdeqhCqW4EYzcP7tt7x+lI3aqNS+aVRV8evr01N/++g/u/Lb4XQ
f54jtxrVyWVDdNBWC51RNbMVSIsDApxgdOqzbvVXjUowQwU/xBOzdY5JZCypEaeyp3mEnN0vO1VB
9ez+KDLxQ4V5RWhyejKiSV7NzRDEhmAFoFqPcfxkavkLzyarJgTECmNLYS+EiNYvtjnt6nX0GOn9
aVzKi4486GNWqnd5bl2ltQyH/pcz90ej1257HDFNU17MOZEGRhcmk/NudeqrBdLCbyt12U3VCCCn
W+9NtWwCgvqsEOXPuVnK0cM5/3NUIUjOavdgxgUJ8datZqR7+KN/lATF0VKNOmRM5OxdslwkuXsq
luqWORhiJG24XEbSIcR6IlDnwkoxuhTiFDXqhVv3L+tg3xYEe5k6Xo3WKX1FhZRj5flMU0H2Vhwx
nLfXpjrH1px7S5HfEUpIYLuOmHmGc1DW9+ta3y5G/rrJaYe6RlyNWNkqj0O2BJX1ghDpkKRd6xFh
6q+R+RzP86WI1ds0Gm8qxmJ5m4STo85IgbQnu+9x7UXTlXB6X3bZIzLBH8RUhbkug8EtDyTNpx6H
+0A+BnB3U2f5nQbZkhgHKzGfASblPr21wjJjDdOiwerRUSr2ym4y1KsxR8hYzLI59Im847xoUUPa
d1IlP7mDm7CrKteBjW4HhZHeaqqy7EmI2qbzbiCQZJxazHueXNZd4WAbqO044o+Znvo5eRkVC6dK
mnujtjRHXYraG6oWiU5tTjfUpq8YFV/Mer5B8n+/oMau6jU6LpmCOSlnMZFpKYqSLsSHp4ddmxwA
GiIxVtCRFbgSK5TpAtiWXiWxp1ai3zUR9Tarou1QWfxUd1K0OuWfFSJj2Dv6E6jQF1URF2lRY0zp
Gj+3VATGBK7r04/IqR+HDImVq96u7KE1Yt+EkCenc0+Cv90v2qKlnRS+TNyG7ywKq3wROCrXnVi6
x8KI7+Z4TIM06qGyp2UJgpRnLqpWKNH9wkE0zFcG42uvIpJtw7hrCNS6Z2uCyD3Xe0z98m4y23hX
V9O4c5fyfXInnauY6S7iTcoN9j9XV7bvWlX3DWO5QrJ9o03RiVV58VA661tsI2IZMqohC3VkoMZ6
6Boz8UIL+q9oiEkDjhDTrcwFSXcK7c5YvJmxK6YeFK9ugkCr6W6TNXHD0mYtFZEUj0SrQZk/8IuW
6KbVcWwvDIviu10j4tzdQT3zJhFX2oqDgXA9JvejGsRLXu5waK0HRi04C0wT6FYdk0hJqFtAZVPs
Ul1pDq7asWvousHv7OWnWsvMH0dufjSVN1qZvtSmdp04w8nSys0FRqCwzn/ACzsr1qfUIJtv4B2K
3vHJyoirwFrTIzkkUalS7FvNXMATx9EQzqjIfqtO/GgRJRFggGv8bIzvTcUm6U0cM/5is53/FGly
64gm0COmQ2ZlvDe6DnbAmnAjaCIkzOA9zorhmFSNjsAUXH1C6AEFcgpxXTODlmXsPm/UGwwMzcGe
VOlrTb+ScYANSwXFOdbabVlnRxgPf1q9viKUnkmaVv7qViOoy+R2rceLONfOUQxVf0otEzKrUgXZ
Ks+LxB3QgiU0igqo16B47EkJWMsu6qW+XEu8K4gtYeRK4yoVheoVrW16cnBwKNJPeFXfHDiD36sm
B6E/Zs+9Zb9s2o6oNx7cOVOpvmKaRP0QO/UpTsi7Lrk4a2Z5lQD0DZquFz7xJCQmktXjGRli3Ip3
h1nYY2jltXMprOYgI6bpsRmSAX1ini9DzZ12Q2KfizJ5L4YlgKB+NFqZB2Nn/hpsuZ/UaT/xngbm
i7zcdah/4ZakW8THT4JueGlE+0IUR2C9DdtoZOZDnN22OI0gmlxWyxw0EVrcrr1xqvZnpjuHniUx
/roEk/P4ZoplJ23w+HUkf0Zo4txM3nfU9qceF43POr4KDKV/mJ0uxliVwgogg3Ex7YqvOjk3uXJb
RKwuxPqqTSr2OTYU3rBG55U+xG6bU5XF/amyzedKRnOwpPBlYOJWuyLCSq1VfQfCIdEPZmPdpGUd
ZG1+kcbuM+Y4P+EgBXRwnLk5vKRK3wzJ8sPV2pskJfmlq+8dYznwOjgAj7kxOvPZUpQbc1iueChf
SOT8IW3toR5xjrLUvkBeexmv1R1gZYatVrHDjXueGv1G7eXzOPaMcfsEgNZQc7glF/CdDQ9qjxnU
kg5an/Ybd8QbMJyGOrXxbrarO2YHu66wfyUEygaWFR90M++9elru5t6dcZtNeydvz8IZzkXSOf44
mY6vddrPdVGfRlO/Yg/ZeupSzUHmiBekhw9KHZMQrfGYr9iEaPaG3jMbk8NhVqPA7TTwmMQLIDkl
masY0uTFqibDUxD/+sbmna1zOJl1mWc03w10UGxy/iqMGEPeDC+6rAziQQxbl1iTUry59RLvzZxR
YI6oA9lGmfzQSyheVuZEp2SuLkaW17t5SjXcrORPUK0/4EZr9o6cEdhOXeY5leHszIxDsZIoZWfd
+UXfCW1CEYR3y2Sn4kAIUOUeUJVbGALx1xUtKg0IKYgoVLod39Vn5J6NM/rm4GwqBgd/Y/OkOSIO
FcN80Ov+Se9iwxuLbvBal5sFuPhzas/Xet/cFuRGB9yO11mfj15nwBKMDAIwMP5ZvlOB351bbNeN
grE2ceCZCnPQLjsEsz6u5/OgKhdGoz7LKFm8RNcuaqaAgVHAOKsm/jmRH3PbvGpb60bTs5fWWS/F
qpylklz38XCF9uVKiZVr0TQ3vMdwSGv6wxj3C8oZGfam+VMs9o6jfE9Ei+IVqc4JJE3Ctsfq2qzi
nZ5MmYfVLNkXGDjQj+8jBC1At/onUUa/qG40wL7WW2vUd1bWXdhO9jwqxZWcmmtnqX+ISIczqf3u
muiUp8XvzqUMQiKFGUscRFnumxj7WeFc5nBb2XtBncy77gfn0W+DoCnkscsTsoLUd7SRFJhqOOUt
xMhV055W/qgqmTFADiWVJ3gG37DmhMN7eo3N9ueSpPykJOPlQNdInfk9srb2dS2bdwZRZmh9SkCT
7Sl3nDt9dkmykr8rt5rCHL/elS4m1P/EeSbOyE2gEkmD2/QyHtvEaxeC3aNys6+ZuzZpLA4fAeVR
Cl5Gro4oYDwA28dex5usmCt0ubiGVs0ow0VnrGqk63BUK+uNqeuvtp3uhmqcPaOLRVCl2qOE6hhs
N6znzDy1/RKbviTT1NAUjvKql0EvhfXc1jjVKSl/RGNOR2o0F8zxb4F+3KG9u2oVpJpQil9xFYw+
CQoqSVjTsVnbLGzKDLSTwfTAWE5JrUdeuthHzbS2GNE7u52MQHRRzM4zO6jrfMzciVu3XQZ/UGBC
2ks0hRxF1T4uauFbSvQuxabUjoCVLFX+hCX9RpTJkYN812r9VT9rf9JltT13a6MFR8BlYmu/iJd1
DyDZwRDpi7FrFsMJrBWLc2FDTMxZPUzxxHdLm+sBMZoCWHA7fgnpibZ4gl4gPWORk8fr0PWGwcCq
ZsKlyw3lqhPpa205z0Ns3SMDXBGHjXu71YMFCXowRJ12bI3lOZpld4X2u95yc6gL3PqyTfiHBnJY
qIoeKpp4D+k+Z6gy3FlUOt7QQenWrMSPpBh3eG9LnxeZvBaaVBhOFNp+MPTfpEr1OwPV9F5JzetV
VFlAQapd6nbWeoPRPRt2XXpW5e759npvmDCMlbVLkZ6ML7LBSIeSoPRSMT1WhYPo3F4h9FP8kF39
R1TKbYfi0I9lneyx3RzymdyE2sRECa3tMM3FoyjkbyREkAZ6R92VEeYwk5CFtsSRJmhqu6GoMcig
7EUeXwURd7RhprfxqCgQitBRqYLlQ61W2rHHg8PPTStQp1Pywqa/6DzF7J0rQyxl2C+ZDbhooDGb
J4cQJteJnotWaDdbdihQhSQ+LbMTH9iD56doMNtXg+G3fqHw9nF9jA3JHpuyHozokL0s1n+vuf0r
Na18l5ZRtR+i3LhyzU55jpVGD9ZpVG+1dJpeKrOb9kWW6/siydcwc7b7eNDtvSH6ORyzRZ4jt4xz
Ui407XKe5pSGSnMkaF3ai2sCscYwtyX4G2ecnSAhoOJHMuht62ftqICwVgyL/K9iuMRP4xzURspb
KXqjvp7FTEFe6DqqNqn31xBF4/2oxb8t/j/wzQ/rY1nZ6bVQZHJvWViRYrrwVyNT6AWJMJAwldfR
x/qb+2aTZ3ujEtMBHNCwq5UovUnHpH6aU6vaL0O+7OuG8DHFjMVdl8b2zqgWB3JFVp5MZ8t0LDUB
eYp8K7OL3R1+HwwD5vBgsUqnjmd/IXUkUxpm9j+GPhRXohzxhFTxkHsM/fNDM7f99eIucFChIpAA
NmMcMQxlvmScj0mb7VQoB/cFf1MW9k0+nxqVlFWqWvcqSi0Xem0dPVh9hJE1wZ2A00RhyZ0M3UFv
1SjUAY55qHPUw1Iqmg8ovIT768S862MrXBJhhd0wanuWUGM49pyZJBCkobq4byYd7NFeXIS7VRfT
j2LnXfWmJTaMfpBGWPiVgzKrTxyLPm817ta+hQXSEzfIsq3dWWkpee4NEfSmYnnF6Dp7xorpniPc
eFrctt+NVNI3PXu3YxXjR0/nSkJKde3A5LA7aa3eBF1dkH7Zifo5WXUEEZ1YblEu1LdJnvLHrIIJ
BH5V46iwhbix7aT3RSuH85g6xm6oibcc59g8ulMDam4Yxc2qdQ7rHLVZ/blixLAOo4l3WBT0O9nY
/sDoYO4ASmWXqSOLPVQwnB+rxkHOQRGBqZqTMDdk7vcGojzELxXlVUYc51xRvFTMZH64UcbG3C5B
S2eGsgPH2j9NTFBf06Fd8VgLC8gTbIRdPmnLeWx110ui7ETYa2DNiuYN6UrB1BI1jqzLLc1gVdaL
VVnus6E8Tq7DOZ5P15QHPx29faxz8YwzgXq+uOLKz2Ja/7QW+ANwDwAunCdlJXhUcc5lk2HNVehE
+lI+4614ZLlPXlo53bEtfqocd/CNPn40J7GrJ+WWxqLjzTjtN6SD3mHi63mgAtWp/gjJ+ZsaOyvK
fsMDeKgxx61ZdtK65iYW6SXytPduqcOpaG+W3g1slYIPIhKhLuBjAlYzBiCJ+lFflT2+vZOj6Ddg
7LFHU/rFpRtGWSOC3IDZRSmKyit/LcotJVoWQdloF/Qy1zKufhRactXm7VFMyjWgtgd1KDcEATrA
WCYcQdytMOJZNc/neTUPxIDt9UGr/Xa19SAVzqOy6q3X1Ro5SuK0iPJBsBKMUzp8Oc/HsY7OmOcG
Spn0kBrtb1ulFQFx7E384e2qw2BdrbfOqa6W1Q1WIkS92KpaEJ3zSsHZA8xxEnchjFXTo9d4miSR
sASY+hkY6EAf3Sc3Vy+Bt74g8VB9a5qfi5L4PNedkAKQerv28D6N8tCm/e86HveGoV90k6WFVIuM
aybwdov9IMvkyQZOHeEjBOc2h5FlX6r6dIGBMUz7/k3D9e+PKaU/OB6CAG3x21mns1FPLL9pJqyO
0URtKqQD5Rq0EWJKNO2xc4Zfbmkcx3G+BBy8w+Z1k9AMerZMyHbS+IyVUzh8M/bWwaTvooZ2oNbY
6luzemBZt8DBGrtjs3meOlpIvzLt/FB3zmuKzZjvONvlPUbzsaW5VXbSYirV1Df17KaevUCnnmrl
Ujjm6GWZE+KLPXWGeVKkdeAd/FzqTD/Yk5GZExN+DGpipLcw4yg56VGR8i5hGBmVJZBzW4a5LA/E
xWMxnQNCky+NoT3pcUMIr6J6c6SdG54MivXJm2e6gnl1X7CbhpU67Rwjfe4m9SHukh9QRKgX1nI/
WX2YLBQPipHvqzxnfEparD8mFcwXt78dSj2wjYGWjoZ2SCtSBwUc5KKm68xDd7RuV6qCsQafwguk
L9sNQJPiWU/Zza0Gh44uX5h9XXe5FpbDGuDFTv1a2O+Old9Hbv9gKwRx904oJu1Zt8df6qzCmSRD
cqquVs2ieYvvnLnYSWBOXqLCKsEVfG9l0+8MBCKgHuUM3gY1q9SqHSIlJsswN8A8vsYxATTxelYz
86JO9VCOxQ3ao8u+UR8VjpKs0G7nCCv45FxaSf3WqtneKVsYBNaicWRNpiegdATK9k6KnfJ5m5Ys
bnfQSDbF1a9AT2/eu5wk5lS/XiL7pxZ1ITZM+AnaeulQ4e8h4rtBUyB/XKV73ZTVK/Bm7vGZyB0n
624WgjS92SaCvJb5xdDxsJddd6tgGmbmdjlgPuRwbyUIleK2cacqlJ1MPKFOv0zFif0uNW/0NO/I
Ki6TQz/RmDHCPWU2RXq9/IR++tKkxRiY41R6ZZYTxVjZTYCWTFy1VVwcEMxd15P7TJLzG2VrOJfK
c+cozxDrdqMbz4FIKdgHxolV61zquES9VrN+I1cxGKybVSCK7hVE5nFCBOOTO+CeyUXlFDAInHR4
9fq5YnMcGqOgJNWAOMheDRoHRMeYG7s6JmxMivZONfmgBYet0ZyjBKy7ov7JGRh71mBf6F3zpyJd
M5b9o4qsr3Hl3nKnc6Im9PXDmzJwTib1TZH2necM5pZkrYXM/a9TJVnCZk0vgN/DOEBsq1ZEdabx
qTC1P3qJpM1Z1hPszGu9ig4iit5hfvTEW6832BMvgemdrDbaOV1S7kgaDkrYyhSnb268Bm5F5Z27
nrI2AGKYdC8QcJT5OR/Ks7vZReo61Gs4Ji0+6sxsrqHmUm61/lRAtLLh9bhmoDf6QR2jQ5e6IZo8
/mHjrEe0IVM9kOyj3ZEk4PUxcxtTOcrGOpZrcpJ6vbOMASCM9ctK8Ha21cIAv9yPQxXMTLnH7god
yE1Wahd6LH8n1fI7Ueug1JwymLR4B5DlUBlxm3tY5UeO6leFrBXw6u+JNU37VbdOo55kQbxadyp7
ix7mkMfCAsyHuK4HVmxkjz/UlkFrGK0XcGQugYHsbf7mzu451K30ZQEU6JFFwLYokX8IS9j3Rn4u
6f0ymhHYX+fUbDbcxKRDdCXml7Rj3zXLS6V2E0ZD9UVeEBoKoWWD3Pe7CArcoUjIxG6isT/K2bkQ
xQoIx2nCfM2vodQc1ohTIjP15wiM96pSnTQ28J2xvZ/s7FJboidG7ju61Z+Q1k5dl7icu8Vvs0+J
n3b3vKcDpjChq2gXRH1xLK5MY7IYRpfFADp6ijQQHrHJesoEkTP/lFCLPAWcRU2B1RfGPjONazON
rslTvHAtMFSz0O5Y/EK5GYK+fwZBdmFiRNKkerCte7VTHlWM0mu8nBY9D0lMA2vM0ooc2VDW9nPV
tkx4iuwaqBn3zGboNkCzyENG7ee2Y7iioJzh9Q7T+DIK5pLqdNdEm6YetJBsjxqGZQ/D7ovZ8r8G
HhZ08WPEoaWK9qFf1LvUJo64JRFc3XpA1J2rvhwANh2rbL7jbXsXFegQXBKf+mQnZxr+NHsczGY/
J+JQAtAAiLLXOh1zNR2hLL5RKnwiGti8lrx93f+54z6oYppaJtCC2DysZi1vyzZKbW8URC0f5BIl
P+Ixoj/9esX62SWxAGobWxpBzkcXIPj7aE1IfT4sKCcu8XsXgaKXGcQMnt14WJNvBCCfXQ97BIle
FhR+QJV/73NHXNeuUzAQVgTK2t3sjPrPeorXy8GomKd1WgfL/euP+Mlq3vjvJT8oAawFuzjbYPcw
zlMVWHUlTsVscNJPsFH+Hy5lw+9lU47v+GPY1NwBZl31KTmtQMSui16Z+Cmd+VASDvMNlFj/bDGP
v4ffzUW4A2v/72+SRlIMhLTlR46QwfLyDOMdIJ3UgBLFDPkVAsockcqcc+YltLvJLtV6nHRJyZTd
T5OWQqRidanc1TC6pJ+t8BhgiIDvLDCf5nu8o8UCRQJu7LWdD86RAdEKVaacZ3s/aEBCgrbOm/dh
0+2k+qj8sm1l3iZ+blx5o1Wm5jdf7ydKHqKHALsIGPNIRD+IXKSd4uR3UmZx1f/eu/pKWZCnskNH
IoTueDkenyKcY8Ucvrn0JzeRSQeP/JAr/6uvqXL2oKZY41MkdHktRaa/5eX2nrSr9f7rm+iTR4QR
I7Yt/FtY6IwPnzKbWCoOjCWPelWZl9ksigMLedevJkJzikb03zySn3jYXC7IhTS+1i0b4+87qczG
CC2AjE8ZPfCu6FBJrPkSLnnUn8pem/dIjaOAN1bp9StvvTR3awg2GlslB4LE159+u20/SB9xwyIx
xnyL6sf98LSyFeoR6w/JqY5rdr25CQR519VNbHwjof3kF+UUQsO9KbTw+H5wtld1BC0RyDiMGtt8
TI1+uYo7ZjiyEN8dep9dClEWdy3GBheh3d9fcJIzZSiR0Zy0OFZfB2i8bzPzRtq4LFq/CY/95O7h
AbFth1NIp9P68GPWfd2Bihx4RqK5PjdrJZtrpbWK9jCnxN2G2C/H9RtFkrD1f381zjtie2yd6TgC
v78/oW1Kdm5umZ3kWIvAABAQa/IP/+aIAmTfTcSzASuQQZ2q91E8nBnfaR4Y1REZkfbTFtrFUmZ7
7iuYl8Neg72ll+sPobWZ37kRe3r8En3N7GXLnnJahwgym/wYx5O1Q+3N5Czb0HuKyIKyY7FMcQxu
cwqjTiUo0+mgwnD3sve4LwFjdS3yrGVNz/ooj+UCbX7WjoLUWrcYQwK/bmg5HfQ51a7r3UeGdeep
tQ5zhjIhXtDcd/N+AmnhGfF8ntzmGFc1a3PTRQPO9nAsLwh/+QOU3k/m5K6c68eWKfUV/x9sHNzG
y8qGP2F9WqHcQnMhQsQIwH2xwe6kcRor94ZToTksmUvskNQCmDSYT/Ix9wczvyjt9jcwlsdKnzYe
CDhRyumXbAYZlbQkF5cjIRGMcUNbG6GHKWAv5uiJhKxz1g7Qt8y71moPDKpHmrEYIvAsDoqrgIBq
5vvtkTxM9rzQ1yps4YsSgEbRt9FDp5RXXeyc3U3hAcT2McvhDKOE37cRwMHZCpW0OmnuCvCwPbsl
pj9zZK+foMgm3eeuRb0/Ocu5GbRr3obbElZ9mDV1r806rUW3vNAI7oiIDBzJpsuJr0Zb3XXjcuPW
UBjLkuWOlu+GShzcZdyvNuDEzNKOLL9d+Fc9o4C5fe6QyaQpUgw9scOuJKSuiZtTrLC1XVZK3Ng4
y5wpkICmdREnxk81loE6NOJqysqd1fCRGI9iv0flnTPTaBeAeX3yOADyPrhGfczn+EJ3iYrWyzO7
tsu5NnRy6rO3KOOWAcXzvgLb61EulMc0YUOHMv4qbq3X2kVmFumSLGo24lIEk1JdNSIPuk68tUNx
ySF7rbONDabOCFOUZ+iwkmHfbY3AhIZkENUJ6tRZ1q6nLfqTzGluZYeIQkannm5PVPnOKvM3p2y6
J32mbYE3gVfN8Umy2ZlsgVlOxc/TWJ+j1LwDd9zwnZFTWZov0lJ+JVG81+L/w9l57bitbF33iQiQ
xXyrLHVOdts3hNNmzmQxPP032D9+wGILInxwLtv7lJgqrDXnmF9Kb3zOMqTngfdklImxTxMtAiuZ
1Mc2MX4IM9h5oDD9RkbHsnDvFaJRVrbIw01GGzckQK1109/qaPFQUVK0OtVheJFohxpqLQF+4DZZ
Jz5lsaSVG2eAwhzXOyekNAeFt7KqnK6XpmIMHjZ60/jYJ6hJBEOZ7MYivHUk2jfN3o4+Bn2ZHBHg
j0H+VFv6kX+40V356IfjnjzV/+KRclKXRoe4K//IoTqosn0dK+POlO7WGosfTV++OOH4NRL6G9Kd
74bZ486OnmMYylZj/hQDMoLAutFr9Z1gO/IyQQ05DRXiBhk+4hhChZ8snzZR03O+h8lmxOrWbMJj
I+ls+oLea/IzrQA8Yyj4o6LfSfp2KvKmx8A3b7I8f3Qse5+P5Y+81m/7SpzafKJD1fVOhYy2SmX0
LkFH7JW8QjPTjw+gEb+XFNBJjKekQq9cUhaBQ0qkn1pKuLHxd01v30jQfu9k/K2UVUYFWFt3tdzX
sf3UZRy1UfJIj5AgfXgdED4BaK0ejM55Q491h387pcAXPBqVdUN5F0ihE71a4UjgUa6uNWfkAaHg
WjU2qgFqAnt6aRU9sO4mUVJ7gxJ7I8n/9ILYW5tR+xXJwKkKam1basYj5N91IbJ9pMiJTEx5wPil
1fmtOcWcpUX6J2uaEwELp6LreQbl2lDDBzOQP2AIv0RFfWP2bDFpWcMtbR+p354Ct9w7oo2ZKstD
Y4tfauO+GKZFqLa5EkUDpw0SHbAcFXA6ptw6e47i8VH3wv3QKSjd5a6O+YjHrD8Br0dAlr3JbjxY
mMQ3bDkDvrzuQVXGPQmUX1UY4vSXAn/nOd6Nr4U7K+h+sFV50OL8zrPqR/YUTwpaiCRvDy0ihFjV
74bI+NW49t5t64OXwA2riG03+5c2dDewaNa+mj0kaNTXml5+r/r0Nu81NBQ8qraFXdmZRCTG6rOw
iQZBdJJqKdgwdB9U6VA8edCFuR+JfAW6+ot0N8ST5bcu9b7BNn3ALvOk2uV96mIqAMudpBSKW7E3
2GqtnLrNiQhAhhcD6DNEmoG0IvYmyb5mgG6xtyLWoesIsdnk9WcrOIwHPVGm2raPFtEHmT3ucO6s
tdCk700Ne1W0glKLQ+5jVNFv0bZ6UwXAhqPfjS92IEbQuRnZqpDN1NuL7rMMwSjVIM0zD+jkT6DH
jmaXr/PQPzqojCwz2+oyvGnxbiiCuRVUyQbOwpdQ4bUzlY5VmYCQuA3X7FG0lQxFum2k9QIT6YV5
e++m/aFru5PndcrRBD/sR+5NT9MWmZ6C+LU9RdKr93Ha3uiKt2UJ/AXpFRBJ8s2Z6HJMEfrKEc6P
oEy/5IW6CYbmuXbzNzbjX9JAv2tMWN4JU/lg6jdZTJeUzv4OpCs1sq6huVAqYDaUU6R0NMad+3hQ
EYZa4FZ7YH+Z/q2jU4qCIF8pFKEJVp1IfnWJUmwodk0b7T0HkU7JIuB7705rA7q1H0qCb3xkaIXf
PphZv+0lXXKPUmXkpybFWPsLiI8tweHFhMBdV6W+11gzFUuiYqTDuEIWjzogM28tmVIealceGoyd
nY57DYRxVTfkmY3b2BFHLSoeK4RBOa9wZKS/pnQHAu1AkE1nzlrtH0aTGRkKYZ6XD7ZffXeBVDWd
txl1msNF8KSmNJy1mu6FGxmYloMfhlvc0PE0V+EYK3wsxsam6Ocryq2r9Dd5EcSrkopXpsmM4pGN
MEA3kfpohA30wwqg4Ys6JDd2064Cg7c25FvRGu99gOguDP9PqsKqH+xqHfaogJm3DMW7zxJqvL6O
+pFCXcFDGTtwtbJE5lPnv0UMQlNPJnD4wRs44Rjirq2bm1JzXrWqui39Yd/65VrkSrO2Cp3yq+ef
DCP8DWv02KYScyQIMGID1q0z7pq0mKhvLy2bt8gOv2jsD6qcfhJNMQS9UYlSysVFaMj/4WADXBx3
FXgl1PPTXv0vybzmITesQvKBaztxTlGcUECOQoVOfhktDHWhBmGDWxGTQ9BSYUCfD+X6CuY8ZWAj
4CvgGsPayP7EgSVYwfPgOdEsMKapX/yg9lQuDH2hFjChAOCb8AsoQc6uUvqKRlgCpTtPsVETh7XP
mcoJdgoCl41hmNTq2qFZKLp8+LVmp1NOOKagBAEaipiO8ws2wqjmLQviYwqP8EWphgF4VzRuygGZ
Wo4xeBObPSpWraFZNgbqJjWSl57e3KZFt7OO/QKRQE4XrelJs1Ii01g4/l04Pk8VCj4I1zRUdPHn
P9DBLGsRDw2AxUOCt2vVwfNv/coA4Xj9nH4hhYfgRZWiCKd1LE5zW2apoM2oS2xVrLtDflvSoH/z
UR/fDplOeR0MIZvfwmDqdCs3urWbOPxlJkVCXG2ho1G2CuT4ez1XtPseQivOUhyV5WFMshbGMmby
N9tF9ARpssiec8xd7k4bCIELG/rUKSDE2zJ2qzvF0FAvFzTQxy2HISrEHYy8+GDDd7qpO8u7JZtQ
No+wHdFrNBGK1ZhpWt1evx0XXKocuimJffhkILPObjxqAdrLgxKcDC+KNkFNOlTrBqpPFEuWHiPb
JYrHTJSHETnGA5HN7RouUr7wUC58j6BvwBFhreMN+PiRf336aVZlTgAf9hgBt9xbBSLWDdNzVN55
/IDgmHd1hsys0urwNpOhvuAVulB7gBcjTINk1QmcNvsmDbXmBI4S/MTx1X6wi7F/UyRCVmjvb44I
4oV7fuFdB2xENh8VBxUX9KysUivFaFZOrhz0wYYAr7QwXtYQN6FlX3+4l24rHCdD8LZrVK5nzzZF
eD9ieAtOvkf0TVEQyeCCKByH55EMHXsQ0QPlgOjl+qgXqkaOBR8aqgoFF8iS559y01ZdJDFjHHNr
bLcdZ/VVU/Td3veMYIFfc2EyBZRpUwabYs6hBJ0P5QqX43lcx0R69O92R1kmgt/AWm97+zJo4pu6
zqylsuMFa5erC+ZScvVYAOZzaW0qsZd4Y3KKMFQ9d7pP/p+YogzaluQsi3xuChRUGVc1HW3A2Rlm
v01dDcF9GuTR0rt74RljDyUWGByIAbxs9oxrVHK13lkdS1nTPlRGpe7rtrJeyyHFHGD0B4iwFPJ5
qRc+mgtvsQvaAa8oAXNwHmYDo9AJKtbNDM4/NocNMxsBJjlzarTwuUxr02ztAjhNudOib8xFzgYq
vd5064iCZxyPinkKLW3cYMCFhx6rganB1C4b6L312A97lIME19RVa/93/aW+dJt5xcT0YtPkmkeK
Ax8JjbAm0g6mYnhXOA2hO/kYfVFFYr4kbjf813QFCU9Br/ULX/GFeEXXnQq+UwvBUE191l6rWE86
Syb+iZQL/QtTChpKSyXmc8d8bDR3oYgpWwHDyk5JYsEbLihXHmxtig7ycRiFnCTV6LcemMpblJFY
wvEcG9XC+3BhEoXThY+XSVxMk/j5t2hWYaeW2HlwhRA77hYdRNRKEpEkg1p/j3HbHK4/kkudJIyd
mkkZXKebNH8xCr7NvG74EHtfosgvR/bn62KwiZNFWAXVhri69Caum7g6QnXSvte2aLVNU8sB2iMb
+RXFoOIBHcyUABMVTbu1J7L5ukaf8tDnSvun9T0A8TwBA+5cOMQ/OQ6Ke+JHUU6gOLKPekvbbKWo
DLIBd5HfBqkF/zr0CDy5frnutAqdfQfcWZiEEwltwvV+3I6/FsnMLfuMpVk7Vv0oaDGMtQMwPAJk
Ma5z1TbHtRiK7qumZPD3MyL+vimkkOyIgmrVFXDsbi3sQbujyuRitO6Sxj2IbOTMqw15+gUKjF1j
+5AEeOGdah95YPK9zpkH14lapge9cccbDC/lV/whhnfnoxKoT/TmzG2GahFo5uCNxPtE6En8qEDH
2Do68gQsqvk9AsT2GfEddMjO66hvJk3ivIa2PWZrrYzNeF2JTpxCc/J6Frl4RY6T73vYX/1pII8x
37Ah9JIbHXgVRVS3lc0Gwa5rrAwpcJtQx9KVVVHD28Yy10XJriS54T0Ju7FY0WaHgWqQUYDSBZXx
F8eOlPqQRiHSOzI4CRhoLSTDEMJRxbAX8Z9rFHLAw2sMguj+OR3UNHixfCVi+F1Vhie2YTHtEFyD
lW41GETIrO2MhCq7ipsvqo7EfaMNQ6WvqTG190mWhb9Fx+KwgSwpf5u5WxwQoA93SsZWgaOo5lQH
Hfr+CzSUAVFYpan5ypEtPXxeM/fWGlEiir6v+t311+qzI356rSw+W8EmECzVbLnucEZHWVWLY9+b
YnxIAscdbmWfQ1zTC2v4JrOxAklYj/EOujn5Q0qW+MZqLOhc3E/29HpljVKOe/rvpDViatYWNhSf
VvnpF8Je4GBAy9iZrzRtOmaVwwJKI5eMTjTaL61GOpOKBWHPsdxGlWEsnNI+LW4MqdHUmPZoJHLM
vzV08UMEv4yWchXrrwXSFgW1rN4YCx/1p73SNI6jkgLJKCYW/PNJsyUDVUO4aRwxCaHyBXnR/85r
CgGrwakVbWG0T1P0bLTZo3ZtHxNsMTlK5UgBBAsWTH1DTEVRJ1LGdzAfhAtef78uXSFbXBtV9ARa
n++tHS0ta0HexTEStgre3TSpszfigOvF/XJ9qM8LJavjBxBEgDIE7zDbx6OfI6qiEMFJMaGFbr2g
c2+TDHT8IQ6DIFtL6Ft4R8SANTttSgTkGeWMlwx3OM5AG6/tKgO7enQiU5CwwSG+2wxSdPHCPbnw
HCgV6qRKT3saErzPn7qnFrwQeaAeXfLm810VA9Z4DCBfmEeTEIJqDSYsfL9+cy48h2ks6isWAfT2
vNPZ0CzWEAO2R4GFZ1O3nOD9JOkOMqbcfX2o6TU6X6jYDlJtAMLFlwNS9fzyEq8iswTlwYmIjGhf
FK5+jCDF7oQk3QN/rNiggtffmkRZwmdeGplRCUb/EJjMEWvg0wjxaM34VPUajs9eGaE8OAVR9fva
iJwHXaQU4frOj791wgrShS3Q53uMf4raFeAUXmYCw88vHFCBF0BXco4txCcylbo0NraK0SkJoOqx
LRbu8+ezOzUCdQovALWEx9qZ7YyN0hhNLazyI/alL6mpymcwZNWeWr9xj/MRY9qA+WfCpd2ZY4Hx
VJXD6/Vn/XluPv8Js0/OBHwWxS3KeiudwihL10deLgq7/081CwKmws5LYxyhdNEXbvZn+QdXjz/C
sARyLI7Ts6GjwCV0TOXqMfFgpbHanwPe2JXZl+XKTEiKNDWitlwNIaRW2MZzQ3F8nYXAz9wKvc3C
z/n8TWscQ1mczAmZZM1zoiTsUlKUDBappnWeEomJR6s57QUuSaxlYzULBbNL4yElomA8EZC0D2XD
X7vBHkloqlRjdSyjNn0L8r4D1ks8rlQaG5vZUCzMWR/Q0NlXbZq2ak50WugU87SMxpeNp1cNVoFB
GfSTQQ7XifCI9lunRvJbRyzZs23X9slyE+sBMVn5bOij9VUi7XpM9Lr75QCF+nn97btwE2y+dw3N
EcJDKofnH5whqZGFWol7sUvljaicYcs/Vu6MzvY2IDn/uUppaGfjzZZrkxIoWCQfeTFbSm2LTnnM
DiKJMm2hyDCbyHipp6oc8QusEhzn5sdNZDdSKMPUWFL7EBu1hVgDrse6HpDWprKJtkPb6LvaHLUl
KPn8u5rGdqbrpFYM09QSs1pxlmexcILIPoTSQabt90YOqqSSAL8LH2sT9cEaSYxl52xRkbVKCSjB
1Xa9dPF3hdU9KLP4+z89aAeEPKwvHvMkZDPYMJ0/6DgXWE/GwDiMQBLpKQ2Z82bqfjtSvNZwg+kV
KTnXh5xN5h9DoisjQIRzpKHOdYoUPZMhhf5wALCq/jB9uj3QIiBZpJG1sNucTaL/byidPSAmfgqg
zuy1GoK+b7Sg0g+ja6W73kXyLTTf2mWu/xxgQdrVUd8vvGGfx2St0hyqndOdVec4ULPsdauvreEQ
ibK4pV9YvWaKJV6jDBW53bXVi0fPdAkKPF+yuFTNsDloUOZlIjHnOlqSWwEjxeZ4qBNLu+lqy3fW
oSoGcmddKDZrmHcEzppY1LCVxJp8HMwsDx8Vj0Tgf32+H6I2Fmr4V7Y5n890O0sTM2dvWOuYeYc+
cb/SmE2+pkPYLJQpP79K50PNpikr84kCbwP10CU02CpOf/cy0KxD4bLp+7d16OMGs+WCF8gl8f3q
519K2tgDto5yPFQDte5Vb+n1Vweyz6418/EbQSXesLt+I2eT8DQikgTVgfvIMVKbI9zY0Rd4soyR
ipM7ZZ13+d6zW+WJQ6c8tJzXl2aoT5Mj781U0maKgqRLCej8ElkRUaOYiTz4oZ+VuKs7xtXoVUJP
gFn6n9dUdAtqUloi0EwDccb/esEUWz+ImhPqFQnq+fg4BfCvNKI9WGrsZjtZQLkEURy+BarUjW2o
2os7y+kN+Wvx5R5Tc2ShR1iLiVfMJyOBunwwrVoevNKtf2Lzze5ppxQLT/LCjRXsIqkEEOgyVdbO
Lwxa9OhKgwxVe0yomMROnR9FYQFSqskR78WYbnClGSeqsf7CXvbzdEQRD1b5VOZkDpy/tkBtbC0J
hDygciu/ANeKNolTRPvB9arvthHmP/xC6d6uP8h5W3S6rcBGXFY5gxML6sTzC8Y4PaoOQXF06ruG
EpjI5LtKFQM7oZTtbYze96vrmfKNXof4qkcZaZVlW7rvTQhZbYqA1U8BMGcdtykcH8IclVXZhqXz
eP2HzkrgH7+TAyPVb5MzI/zv899J99VXEdN1h25Q+lfHQTcP1cwEtlQl6hbhRPngO2G3LhQVMV+d
uAsGjwvjG0S/sP9jA8gNm53oIq+VSdLn8tCTX0zcbTvhcjJ/GG8Hp8LnmXDqBK6lD8jyyjyVxqZt
isVWx+dpFGwv9U8HiDb9gHnXPu2KPi4suz0UeuAipw1sXGuaIppmpXgytRZm0ksX/ZGANaEYATHO
Xw4rdvtwIN7ZQaH2bCSF+yC9mLpTYVMCZoLadPSsV4Uz1jeV21ULs8ynjxF6NtepUjWhtaXOh68E
qZugoy2ErklxpETNsjhCsUAAFDy6wMx+mU7ubMcq9Q8Lb9vnoVmaTZ2SjQPQnrSt89fNi62ubqXr
HhTDU6uDkvpDfvSbGraqFTh58d23B0XZlgG2l9+JLupHxTHtm86ceANBbttIrPo6QUZmdgIsbDXV
cgPSU29cs6zVJ/6B2Csj6j2UoXGFVCkUkdn8TAaFMyS7alo7g25RBPMSwgQtNAhbtExWs02Igpki
DKLhK0C4HHRX+7tXzCImuDjujYNHwhOxmpiwsn1tqcW3LLLEb/pnPVaLGibLGmQvWg9T8Yuthn8V
DTZ0gS1EaFvZhGTSdZuxDurhWNLY59T9UAWGdcL8elTSEOKaS4vRu7Mtu1i1VbpzjPSVAL1tUYwn
M/qemLBgsNS3zory6CGnlz9AvaPbu0dl2RZ0Q0uEuyOl5+JGGlZlb1IicH4ihXWf7KyMftShId4z
Dk6vPjqM301G1imfNdm2G/wFxpG6TfA1CfmNu8yTBsHotlaySdfZDawBjxjIFDmU3anZGPq3NcwI
3JO+XeYHpY6Ji+wchE6xiNKjYeC4G+s+HVaEk0l9TeRZ/OAgAxzepu3one+YFj6+WB+WdoEX3i+H
dxv/FjMKe4fZdDYGpS5KVnESB8C+GHaAPBZi6KP0uOtji++xkmFHB3cpY+TTDIIvY+q6c2bG0vCJ
bpsbBJ52LuJDqdfKfevJsFyXeqv+gGC15FD7tKJ9jMW6QjmIOsU8WqVLFCPpUGoekPMg8UPRLw6K
l3e3StfYG9PNnRfLsvWFJfzSFVLlZX8NqRje/fT3v8oChLHmhR0EDkLvKtxmWYVqHbjK0S+NeGGo
eefAmZw+aCaYJZDSsO+brQr2GFa2RQjoKbOU7sbvSYzZ0LGIj17XFhJqR+f0KzFG+vcms5NDlugB
7kOL87mrlJa+t4Y0UFYxpQyEh4FEp7Awj3GtZ5smfh93EAeLzg2x5vvEIvFrG0iWfSg6M3zF1BHe
B4EZPFYpuXUrf6j8e8MK9T166/yLKUcIq9d/wKVXgOcw9Q8EwZfzKE9vRMkC88o+WCX9oyPebkSn
6ICTP7Tywv9ak5CJfRkGo7+wdlwa2NFsqlCESRFtI87fgiZ0iKEL8vSkxEHyQmMv2+GMi7ftiEnA
C/vvYojKhdfh4phs37jpFLbpk5+PabWxGJNWTU+6yCGXoPR5QjBYP+im956kYcp8idn++g22Ljxh
x4Y4R9UVzO+H1uuvt70clQ4DH9zosHFkvFIqr2wOlTY4yr4CT4Ia1BtbbeGpftqLc4UoH2iXkS6q
IiE8v9CqcvGDQ0s7gUGP040YhuTJrxKAWtcv7uI4iHbAnLP1d+aM81GqQJ8J1joNhdSeLBMEAoru
auEWftrlUFMxpv0vukAxmb3Or0YTpYbW2eFVQeT91IOrWnGoAhwSuM/sjtDpdiVYqsy2X0QMEeb6
NV54gFSZOIATdQXOZC5t4MvpHS8oomNm5MWacMU3yD1gXCikrqVcDKK9cEvRKEweXlVw3pjXCymX
BmVTK+kpCwqj3FCptSi12KO7lIByYRqeQrxot+CJJoNp+lj+ejFzafVM9dI95AZINJvT6tHymvyo
BqW58K1fGoqyM2KrSf3zqaLiN6Y6Ss+Ijo5DMCpR5NIun2VVt19z2QprYU79SFSYTapTvMP/H27+
9ofIcuFDieQYtHZxT8xUUK4G3csoNSQJ/MIywHB68Pqg1W873QMZp+SJEQFws8x4L0CK/ey1Mtjo
/vBNDfEDlHWF76Ub9bhYK0XQ+tugqOyEDV8ee5jBYkc70NgXCxcyf/OIlprURLz87CxYpWeLF3T9
uM5Jkj82vd4+e6rS3qrYQP4ktvBfW6WjCX/9VZ8/p2lAegMMyYRMuML0bv71SvRGr+QtOvkT+gwT
tVY5HjWKfORRmcPCtc33Vx9D6WT26hqFEnN+UILzhSYuLOojTDq5rgqn3wVtomxjs8724wTyprKb
7OoyWmoHXbqrLLmTVosmAaK084sEFiQd3cM4M456ZFLHG8Fls9YDDjRQBZG99Y+JHM50rZSEPyyx
6KPmarwkZIlr5OjhlMhyfUVEhlDWGfTjxzyM29///gz5ml0gH4zK0ej88jLDlAj2NeNQ9irB5Zw7
Im/jGX4OcC80lPx4fbhLdxMzL30A6vHUoGf9vabIU16nzjxowvckQmMHqUso0zh9dYyGAMSySJFj
Xx90vo5PNxRFPFUR/r815uTza2wzetIN5KSD4Sh/ijoFwh4lYm2Ugb0esB5uNTu3X66PeelC2Taw
ANn875MmG49fHPRO6h6YEQTO2XG8lUi67vpIeM+gTJbaKxe+RRp1aJ7pGlHwmm/M6G9Uuh7T4oAV
4q67Ihv2tcjTrYdOdWF6vnBpzJZoSSY9CT6e6af89dk32GvbwvLtg97CbueAw6cgo/ZkN3a70ghm
212/lRcv7a/xZmd3I0qdMm09i0AH46dwk+52NEW/8yikPl0f6dKVTcV8JH8Oxeb5hg/sXGz1LiOB
vndO7gjeq+4i4ytE3eEgi6D8H+6kQE8MKsGkIzO3COAWxrZoZ+ohiQcyj2MKYthl3Z4mFLzxtRoH
/rDwLcybntPsok3IBiwDXCENk/OnVyUUJBQfjC2pEfhg+ac6SE9bjaKd9DW92pgTBchX7ccm84W8
0ahXmhtntD17JXoYwXTfXeUnnbzoy/W7f+EznfoW5DnZhHBjaDj/ZW4o+2K0Ugu+q+m/9V6LtkI6
5XiXFal7R+Ha3IkwUJbkxpceuk4pUkdiw6gfzcO/Xudq9HkGomXYyDTvR/ry5FpU8iEkD3jdEQi7
uX6Zl15nSo9s8inrT8KO88uEF5pheOOM2aZpfq+1Ham7BtCdgcQyx/l5fbCPRf/vzQ2Pm44fJybm
XD7XuYDIpZZZBSZWctmkg7eOcSJ9I0A9lKt8cMK3Vm8VC1Wp1lGTcbv+ZyJSwEthJ4dfYAujharr
hUfMr6H0R5cflfVcJpQHKBxTKw9PhRt6bwnwELrbevjS1ZG9UwWYIHRLi6/8dEc/3QMLLosxlR9Q
spzf8cSC4TQMUXAq4TTdYjnuDwaE0l2V6dH3vieKaCgSB4wzrSvwrAYYAApLwkR14Y8kyQbyo3OJ
8v3fHw77GbRknFIoyLqzPTWAM+DBMS4N2j1PGqTWftMSKEiiRNcJfafwqXZrT8TY41QlflGiLp+4
bUr1pObpQkH+U+2DN0Wn7YVhhhcTouxsYkhwzXcDdb0DbpQ6O1qNFf+pWCjh3xFM5+8jFSv+FvFL
Gj7WbHoNqh3dfmBNzXYtMZpvfdel/+lQP9+rRkDnXbhZ09Zg9hR1gZcFSxUlAG3eMQh6E3a1EqDB
8gXsHBDGhyGhZWG2sqXexwYcfWy1o+wCVbRsyfIecAxf/xEX5goadCaPy2WVYBNz/ibVnaFkpuEE
Ry2OhkMej9VdYcJCaOFgHThVLklwLswVOo6Eydk3ieDnkT9V0Ni90wub9pWSHtQkF3cq4NtdGsIC
vH5pFz5NjIM2zXriLWlpzz4SD0fqWCqEho49FZXGMPM7GZTxNhuKml0vERBB2/xjLPW0GBlMTQSR
UbukKTFb2qXWljauRD4xP0u/JCE4pFTLHCTvXQnETWnXmZ/b8Fk7fWEjql04UeAiQg5rUPSlIzE9
6r+mfVX36OMy+R8jpSLERxMAWtYDNTe6PtGgEzAQq9U6aoYmOyhNN3aA7YUf77p26L4HMDKdKTgF
MMUoSGHYNJK/ripcdsZk++U/9fPWiVaDlEnw/fqjuvAWTt1T3odJycsifv7TGy8aqFf5/qnKO2/v
N8Yj575kl6UdMRVa5y689NNDmH14nCh5LaiMWhPL5nw4Lava2HAwMgKVjZKVphuAUlL9P18W9i9F
Wt4qS8xkDTjVOmQpUTj/fLUskhz9pk9uahydD99ViotqxAxOnQySqegHBK8MaOlaRJptAUcvtanY
N3++YgSUOHYZkbjN+bzsyyzg72Z0MgtZ/wRW7NxLwPq/AmPUvtEB8V+1sRAnPaowHOTC2RqiIRXE
rQoYrENJS1srwhWoRKPcOrUrXYznqr7R04jwjDhTxe/OyW3eH1vfaCKEJlimGYevvCjIghEiBFPM
RHtXGaO/C11Zx6uqb4PfhIsqvyTZDDkazEKoNLD7oMOVpcuTnU+W5wCLMVaNmgSc2DEICHPAkPch
5AyI38N9NKDr0kSNP10f/Obo5lV36lB1ZmtH7/x3K63DI75F946k8v5bgxvpye/q+AsdmKSGe5Xq
9UqBiXFIEknAEgtr/2aXJULF0Er3wTiSLJc0QfxeEQ18a2gDvS2DA21CD6qov3QqdlLyyZKY00JA
QPNIotiDiXn1LcwM/XG0wRVXHUj/QNWYvSXZModEUrEE6FmKlz4k6nWTxCYCKdtTg5NKu/Ggu4Gz
TsPe+z4pYG/h3foPGcJwFgStfghrFRhSOZQ7y2nlW28EXbumu+2ABGgTbyMLK/qRaRVy3oSEhfi3
Thl9a1hNvSsJlqE37AbVeCPSLh+II9Om6I/c6sib5ekJWWbPo4A0tDAdf5IVMTXSSprUoDhjUFLN
5ieCrA0X/3h87IIi7A+c4bP8JNQ2ARaUeYC++zRx3mFihtGqRTuuPVu0Sew3t3TcpeL7hQ0Ubi0O
KJOMjvlyNuEUPXNhNqrEdgYtyEVSyKEluIR3xgvf+qUPz54s3ezEJ93GbD0Y24yIGJINjoQiuQiN
0yKm7zi29UTf9p2lfvjl4VjzWPmoe8/bPS2Bn7JOA+/Qojz9Tvs2+IMtboz2Y6LQ5rw+j11YYGkN
IlFjSqG7NEfmeaWv9Xmj+KfAAsgMNhowSVRTfKCZum7snDQqiocLr9GFK0TuOFU/2LZQJZ49ORcY
eZB0TXAiqjY9IbWx7iEP0VvuwbRcv74LC6qFkgHXMbIT6lf6+TzN1r7IG1oMRxfELSjuezUhoCv3
yMUaEBjtxnSAKxbF++vDXlrI0YRhp2QnQUVp/qHECDjcVsmVowEZ5mSFVbd1VaJFlB5OMOly3NyC
Bdovtfe600MyCAjvbnv52qBO2mXKkKw7NPR7ywu9Gxg8ytqrwU4HVfa/PAzq59h+OPsYn4pfuakg
LHBD5ehKcB6uTIihSsz6TcRetLt+Vy49d6qkZGJbtAr5oM4fRt5AXyRnyD/1pDewgyfM7lfkwqnx
k/LP9aEu7EaoHSLjYSQual550ltEJXXblEe10EmJ6Xtdu0s6lGt6glnMsrL/oZyHGWaaj6bEUzSX
59dGI70O7II80UitSHUbArI/SurxoxL2exP6wNEHhrLAm7h0lThNuKf0P3CBz26oUklUbI20j4Sy
Wbu6CZtX24ybtcbOZMueulwoeF+YLXAWTSMZ0+ObF4ELze0HoTc+YQhc67odU8Nc+aVqPWDMM4Oj
LYJU28RFqC/K4i8ctKZCCO8Oq4aFDvL8/upayGZ2MPQjbC3qQd1o1T8HXOjVqSwCAF9GoyKKssO4
zm4tCHrehhB0iO6dk4bR5vrLdeE95rcYvMWU3jm/zw6lheh8v1JdCgZ+XpIfkhK6uJMVpujVYCl9
tTCHXRqOlRT9MEmrDDv9/a9DgRLUjpkYTngUxiiOjQNtJ1BgzGluEn29fmWXHjATM3V+fB7Un2Yv
VNfZ7Bc1MKaTuoGYpRTrtSZBB+09fMY1RD1JppAgy2bhzbpwjQgiqfyBh6Am5MwGrocYJ3+gQ6uF
Y32Cse4eOQAlT15leguOjk/CezYx3EwqCmzDJq377PFZEdBDfMPKkXhBWBSOQ/RTrZI7kTsbUlfK
Z8t34x9ZAu2oTpz4XmnM4FVWsAgVu1qSHF7YxUxPlm4pxQ2dCPvzh9vDvkqbPkzIjvK6fmNoLWc1
w2Aju2BvvzgQDGcKyFNBZS7tj2RYNfDbyAZU9PBn1CfGfzmJ7tvrL9Cl54jTkh0Z88N0Sjm/HEFj
26CbgjqB6rixJmPSs9eh0hDqB5ox1ReGu7C849ulDK9TtaStPv39r0/DlDl/cHO2Lzm3kalIt4dd
WpqVf8j7jM6n73dvIZEfv4xaN7v99Yu9NLrFIZ1zIMKjT4jYRNVk2tCcOqUJk+Y+szyA8O0Y/WmE
UxrwGZP6qVFTfUJ09gh9r48+t2FOdQoI2ShuOGyj8prLiAfHDrW4gv7tF0n6HIdGMLGqcgzbXvba
QhQ14qFGYNA693Yp9c1QCnsnKN7si85/HYa6J4ZY1w4+oQMLhYwL8wj4ZdQbFAPQjMzLYkNEsnec
9dFJ9ILcycH312iR9HtPgaYQcd/Q1erGP8+TLLz0tijEfZwKZt+1rY0kbuVNfHQHlWCDTnjeNog8
EoTi1gryhWnkcwGC0YjqmvyAYBGs2Yw1bfzssWJnqQEfXmlBDtaJYMEDMJbyQCls2IIzINkiJyeZ
2EB14el/fvc0VdDdxlIxGeLmPUsr92l+/B9nZ7YcN5Nk6Vcp+68H1UBiH+tqs8mFmUyS4iImReoG
xqIkLAEgsAeAp58vUjU9YpJGdvdNqfSLzMQS4eF+/Pg5EKP3VU1HYoomzCg6ht9zSlFjiKEQpx5q
+cHYPH287N7ucIuuJawn5u+AHE8bbV4KvOPkE4innJJ1KF3zybVyco4q628//qp3ys3X36WX2R/b
WzrTUCCCluwbTPEwaQkLFAg8sa0H5e0mkmrUmPHF6ENrWrVQ0DZ4D5qfXcQ7N8yYKWxoaJTW2w4Q
2HstFsIX5yNdqm1VxIvrrlPm0nGzBFMIe1gVC2UizjAXl8mI1YAoWmeZxpa7aob+R+Fl2cEbQhCF
0vqsBmbAi0fwGgfTQ8B4Lhyb8oBDrx8RAl7lJEdmsf06by5G1Mm2ucH3h1mtlrizazFVntaytPME
aTHZrUfPLNcSSv3SDAs8UipPogyc+S8Jpn60GqCQyblp17mS5oVrS2uZ+hiVJTEIRdOa8ZrxHdQ9
RZFt5q6qzkOjq/Zm5mKCMqO1mcT5j9zzx3Xkdh5tOQ7VlkbKpqS9BP1kSvYeqOa+tCdoBElfYfgE
f2UTCZncdpE5oOJl5Wdop3PlBc6NOI0Z2i8odxEWLqI8Xk+24awjYTwhuYJmbwKHSUQy/lqYg7dd
pA60izQzkKDAgRk52mJF5qK4TOk9OLEa1qLMxIVdFYubLO0eykkp8poAcnSS5+SRYYbi76L6kkFk
3mVx4u+zFrWfGo7NEgEHNNZ9maxrSxUXs4qdh0VVfpMLvzkLE8zkcNG0VrD7513WQM6cML3lDXhx
+sR8vH1pDQy/81bq3bDoy7tFag3ZZiiIV7HokpUxGPlNnSnEwPC+EcsYFtBq4RvVWWGo6tJVuKq1
2oSS0Zzg2STpxpzHMy5agd92gtLdEu+bxWaWNV7vcBfo4XXRCp9MOsW+Z9zg4ZU9Ir/hD7jxufm8
Qj7V3iDRwsgj4sZ7W8SYeoB/7aN8+vnf382wdIlax7ldBLleL9Ww8ZnzcyLQSRQoqrUyqwE3EVrn
D9RkqYeEcOo+dhb2LRZscCSFZYYjkFf4iFV/fClvjydiJngAqTttSCZAX18J3e3Q8BzEeyYkH58g
lePrjd5p9iDGBTqFg1+i+MLk+Wex820OZlEv+D5dbk39OEUj4I77bWK15o55efyl7Gnqhj1OtXn7
yeH0zumgGY0klUQMcr6TqKAFLGfc8BI0Te10iRLvYjdkTnsWszORBgAwRy83P6/8Qn7yaN+L2Yyn
ubBakD+grXpyCrvGiC+d6zLwaPuISvZnVGPyRzFI3OPJUS6Qie83aLUDwOQL47qkD7L9+O2+85Th
OuoBHobXdDPn9dvFLrRrGbmcd33j0ChMadHVeL2m8tPoq8/4k+DLCiIF0PMrrKaTx9zyANq4Gaed
SBj7H1F1Hrcz7ZZrQqKPJg3kt02U1hEyt6Zz8CqY0KIet2FX0c43eTx2ITAKVY24QlOIoaa4o6Le
ffw43lkLrAMaWQB9KCac6n1WLZ5WrVNPuzr35zMMyNp9ZssSYzlZzfeLpLL2YYfejFVX+Sdf/c7R
iU0DuwwY4uhZ8/pN9JkdY6/MWvBskk0FEo8siLTD1TSg1vrxbR5F6E5fBjUr2htHhPp0kKeXTQpV
dIakHNY20j/pTSZpuGYN2gx1irpqneTyumiDOznmXwdUqKYKm3NzPC/n4bI3i+WixrjRjc6SIo9x
eMLtEw793DtLpeYV/YzLYoLKFFaXVl58jRbTdTq6X8OuWZt5cRUW/mqcn2am5Js5v8Qig9lx2m4F
a7zx9w6ieU5+X5vxmT32l0VBg8ps/+nE6GdVJmKsBg5xrYy+WKI/w99wWS6eYxvVN4Akt86RFa+u
Z8wUsbBaBZNWkOy341BdNRh90hWRHE2q2EWO/2T046cjCHrTnj5bZkAXJssH9O60L4kRXlD0CPWg
nbSYll0PdaOeUkaHod3ScfaIlji5f12kNXrs1Pdn7WTQFpOYgnyS5L+z5dhroIfsOYZg7ZO0u6mU
GZmFjHbd5KcvgVGb857pZkCXPBnyeeMZZfxZl/+dZRxqOTAbvgqzsKe9xqFLqGkBInbIyNa7ME47
hQoVhnyhj4nsJzf4drsytu3j5wv0j23PcZn/kfNO8E3R+cqMc4bWCueM4Q3ruojD6XoKRPw1EI0h
VrUEqNkyWj6p9ce76B1qDofvERVx6OK+KeCFigL4wI7aeYNXbIagk6iVdVm1cxOjeKT3451P/Rhe
tTUG2hWyVPSnmvZ7sUjKm48v5W0Y11cCj9Rngogmr35QfzwIwxJVgO6CHsasHFiZntnvFQXrZ2je
O1g9X3RkC0O3QrfiJC/J0c+gRTCoXSXqrZoG+uapwP94lDeq6HEcNxabgkyLLtC1g3Uabh0jng71
Lg+sfYnE7Zk5T49TWTzLPA8v+1788+Mn8XZJuBTTegabIE5P4eRIjSV2YzwntSt7J423QWOhQ99b
1vy9K+osPevD1DbWpJcxhrVB/Jn+zdtsCaYdzTraUYz4LE5LzXqWEybIXbCbRot9BjrmPaSLxMu3
piiNBO9TAyuDAVunz9oo7ywBvtdl7gnkF0z95CT3s7SwEkQy9nGOGBpmdkGLwUJp9J9NEL3d4cx7
A1Wwyphzh696stYMpOyQdQl3SDmU510UAdxbs3dQuJZ/IkLxNoDxVZpm52Eq5L7ZYEzLF2GTpv25
KxbmZRrG3VdwynrYTQvDEOuRoB5+ghW8c3fM1TJkCmHnHUXDuvFtwIIM0+cJIvxsO1guG+imm2Vq
f4Iyvi1HgV5QELEpSplut04yoimm28fLTPdgMAsL31p8Zdhdzj0u7hi9L/D0sW+Z4amxQ+ys6KnN
3HLxSQR9h03qwYZymJrz+LI3SqZ9VuQ8iiDaLYYqTdeDMBY/i9Foc4ilGLZjKChHLHwXTv8FXlaC
ekFp29em3YbzZc/8jLfLRi+ga1QxW/cJ2fDtXgYSY0wNmIpcjJX9eqXJtjcqZ9EGu6wLZlp+XmRf
hHaLCsDcz9uyc8OLvkiCNWfnp4FOB7LXp7hGKRnFCICcPQqE19+d4o6ZY8Qp9pYh0/N+gSC/KdDA
a4uoPs86KGqzY7erKsGQJF2Qq8XK7l8+jmVvFgiSB5wv1Ad0trVY8utrwFh89FWKdUM9ziPwUTlS
36Ke30jPX3foW5zh81dsUPps1nHUfXa6vtl9fD0RRUOT78lHqWBuJCLt/i7ParENRjvfFuHwrUYw
ZVXls7X7+G7fVkP6+6CUAoEiQseh/vp2XdaRHc51fJ6kCcRtTnP0OhXkvBZOFyVDnw/fi+5qNptN
3x282RqCs08u4c3uR/wepDCgXUezg2b460tIZn+OCytlmKLt62pV4tAwLnEnxeOAOJfcFoE5XNpF
aiHbBt0ZFwev/WG65fyQdkX/M0yEuE2U8G+KRWOdLUrb/CTneHOBHsWJj7skNA7O4dPezzQwWa51
QM48u5KbPsdp10ooVkXr5P/tr0J/EyJH6B6LtlPN7LxnmIZmsXMGXRL5Hdklh8wbxC9UTT8DaN+s
NI/0FMUsDQTTmDhlcLd4Jo6Kcu4sBgW8HKhUzwqHloic6vbCAQz55Fx58xRZ0DDi6AkwFwrbYfH6
NY9Rp5kjYcwI0mic4e/hruEMtWc9zZPPltTpvcFYhipNW50Qf+wovf4uD5qUUzIDusWUE9Xx1Lpz
7OpZlf3BEWOzMjAP2zqzd4Gk1SZ3/J2b9mcWVt1Qdl8gL4tlFyi5zjsW4seL/fQhwPDQkgrg4gxM
sOz1v/+RM8qBnqafjPNFZcUWEJKhWgereQiU5gE1FPhvH3/fm14ij1wHUy2pz+AJ+nCvv9Bvhqwp
0qDblmFnb2x73o/C7NcLu8DBRk73YWN8AaD7Anp62VtGuwz6aj/I9rP+6fHO/oztAakyckTsHwqU
txmMQkYLjWZJ2zQJ8o0R+l+qDC+FsKnP0/amp2goF+XOscVjN0TrZjDPjDy/6gv/XHgdM6CJtUqk
9VIYYiPGYlcl486QWLGM+cFwmn3nmOvYa2+9Uf1LZujfXsb/Hf/E2x3rcVrt//Hv/P1FVphxxUS6
13/9j6v0pcF68Ff37/rX/vPHTn7quvpZfu2anz+7q+fq9Cdf/SKf/6/vXz93z6/+simhQUy3/c9m
uvvZ9nl3/BKuVP/kf/Uf//bz+Cn3U/XzH3+9yL7s9KfFqSz/+tc/nf/4x196tfzbnx//r3/78lzw
a/8Hc5jmOU+fT3/l53Pb8cte8HeCHriJxxkCikLyq34e/8Va/J2wcpwAx8OBmaC//lbKpkv+8ZcR
/p15ClroHqPwDFxCjfvrb4gGHf/Nsf8OwYuJOpckjN9mpvT/Xdyrt/T/39rfyr5gfq/s2n/8day0
/1hxaENxbQQPThTfZbOdLv06rT2YyOk3ZXmX0kuv1UJuZTbejmrx1Q6ajTMyaMY45tLs1JlTZMcf
ECnGjEV63crwCheWrUoY3l0MtyXWhN2odqaboCIL1ROrZkehf2iED3Thr1oxnEmXhDGwSSjn57kP
r8pFnK6c3r0kc9tlYiSWfypddBzifHObeu4doVXu+XROY0bkoWkwIf8mfKpef3iUJb1dYSnAVLkV
UbRqx3TnBzTggsS9CCKuPR1vJTi3k0fsOO61QMabKflgQuLDVOrRmdW6dbw7KF5ruGsXgdc/to1z
IepopcJyS6VyLhGAYnXsAifbtH3/aEbOeZCz34byhSneH3EZ4/ft7GMR7iYTzycHNQDQe5MWSjDd
x8K71M8xMJzzmPkJ5STXSiqMJLngMEGY3NnDbjlvm2iF/+FOhs6lE0y/2jHb0IrhhrisOdsg6bI0
42QXFMaGd3JF6bKzZ3Fv1OI+iDlDTe6XCJJh0j338kb05Y0JzGuX7iZAjhid34fjf7PpczTqdk7G
QxkwHjsku1a4F0NCZDBQdldrwzR/kZ7eNJm8aYu0WkpN7iyqm9aE8e8Pt0PCQpPJdTaHP2gMYpts
nQswvD924b8W+p8LG6iYoP3qlTN4TZZApRsirsvI6+ugbrtyQtu8sQ4OoutO6u7NLt0JoR4lxldW
eulHzc8gTTHNG+XWqeNvAi2XoPXOg5g/fcC8zD83g+FRNe6+VdGVrL1Ls/HOY3wxhZ9c4I62iqtw
Nwe825SVJNy9yPk5pLiWsefsVSrZGepW+ry5JnoShXseFOyA0N7rhWIGxY0K2SGjum0tFo7JU8rF
Rk3OHtG0i9BqVrMRr1vPvQsmfl6EV6B0dHr0Cqhu9JfFjrtpUXPXFyZwuYtjtm+TXuuVa07qDB2s
Wyfl8+dkZybBVVCWN1gx3Os3HpT8neuJHaycaS9eyq7cxsOETqTvXgbor2A1bV/oxSRD+tNzlu4a
W7c8svTa5wJtvbJdPojtol+rUWtjSzztPHtPIwxZFXFfxuo2wxpSIQ8NOeZ2HulN8btiDq6QMfpG
f23fmuVNY7PsYm5SuueOomWk+uQ6SGlywM2/H2xxP5Ryi0HjOd/O5TrG08cr5iif8OeC0cQ0Enk6
OhQ3DLmfpNjGYurTCR3Ag4zYnCq/189QOAInRzZjyvO1eYYtk276T71BFe+y5BEkyU6m3Drv7RgJ
sUDTu5SO6cZpsnt9q/riUag4zELelLZ+zHJrltXNwO/YUXJt5OL+4/s5igu8vh9qpGOzQOfkMChf
b4DBThV4uGcdRJHuVKBoc+f3Tk1U81Glq8MfMie6cC96beHA/OQIrr/D9ZNIAw37Oejd81kOj43l
3pUjUdrwkmvmn1Y2If/jiz06Pp9cLIEZYQ2yUbK7N9hN5XXmIousg0pnc6PM3nzUezab+sdZNOpM
aGZQoyNoYHpLxgxxE4W8xFJLviuvwe7PxUmzdSAgg0Y4Z2bCpAMku/gMewVnmQ+Lb7Uxlht/SPDm
zUW3VFUaLs26HVZ2iOuOPfAAFD8qW06GeMqwpPHnZzHl/OicNUsYyL/MQhlLlfEsGaCH4YVpw4qz
8cGJjCezwRdT5j4j0uPkfXeEEGeO0JKZDdvXTP010RsJrZGPwE0VQ2OCumngmhiHBX8L05yqLX9p
i/G5DUZ9EE3PDrbSK+YpvgcLIvLkpl9SO5m385jR+cnKFx1QswoHJo+rT2OTdSjuO10Ahs+/P7uJ
Hsq6fKmC/iqvFd1+ZoGXZCxXaOVWyyYiBLB7A1XJM8Plku2O3SXgwS7J/cOVrPporZC+36LX/RDU
ablWbnavFlm7b6Pse1bwjNzuMe3LhqNAfsajfxPGdZcAxVXGOmFr0o48qYgYoYjKKTTMQ9wT6bLo
R+sSmiPv3Jx12uqhxupcKOns9bErw/4WI8trR3AQVXLrD/KGbXDbEP0+XrCLExhGt0bhkUD5QzQC
DPB0wZbFIo1ndKqO12Xaw2Nsyi3XuMdj41fsEvnblPg1HtosvDqe2aN9QR8oYAUExwPYkCQXjrPx
DQ5qftB2k09gqnceHkONDHrQsLc0JKpLwD8qKb8I0WyaU/OAzsRKFOpMZ3ZoS1w7cXGv8w4GaB4C
ZnIArcnBnI3ZsB64PqMnwtvuXeMMZ0btfMITfefhMReM8gWNZWjIb5DaYXSMYOrn/nhdpuRcNvN8
iZ7nnbDdC+HyRskM2hiIXqc/QqmD4/FqrQJko3UvW5dLlOqW8ZwGOcMOkz3vciA5+vgl2/ZJDsEL
BlB2QEIZHNeTHK+fXzZHDIV1c3MAicRkmRxBkQRLMkaOXmVwPMzqUWeQMg93eiHqnEAfuabL0RBz
Czw/GbNwFyRpRryLbY5+kl/GpK/LhCNAlTcl4Thrw6tGRSu7IqHrdX5Z3jAaeNso9y7z3E+SI9RN
39wYCC8m7rjsoBJAY+L1jSEpyJgpTuwHNS/mpY6M69qt2r2UkuFs9QNnTuOSIc3p3HcjU1Pv4OBH
P3Dj9NfCIBQzxo+WZpimpAYJ1NtKJVsyz3Ylu/ibjIwHBsy8ZRYGVzKLvzVe7Wwg8x/UNJZ7NKfE
apiNp2PkiYZxaePFvgyV99xGpCdufJ003RPC6Wdd22wGZLtXKjN/cd4enIhqI5Xk7qnZreXCylHP
iiyCKQEM5GTnlJilmwOHgUTKfxU3nFsxTIJVPAX46/i5pNFDCIzxCMYznPVjOoW5FsH0HMTYosqw
nDaqwnbdWXCsOAOROu4ZsRNdHmMiLPnZsU22waDqr7Ji6i7I+bi2mp6hEGLemhLkm07eIJGmY3zL
0OcUPug8II+YojQxuV42uMLTCKnGSwHZcVm6SbjUmRjvpMSoCw5cMC2GL23m3Mm4fDGn4IdI5ufW
50/DvzKFFzNnYzyYlbxhbjjci2R4bAtONXyIDsrlqvSq8iu0FM254tkXcljJBUBpMJJSUezwP35x
085BvKaXn6wgb3P+LHgeLYM9G7rWA0a0EeGq8H/Qa2eML7PAwSp8skTXPyqEk6ntiGdScNtBp7q1
k5JDJhnHqmXSRuNFAExXeDXG15hLcbSG2b1NRrE0ZcGFhRzFEnPgJcLAN+2Eqy9MzITjTmcANZ+s
EENaykbW6zbmc/yKF52l/BYjhByLPWnyJFl3DGcvIRAPS2Vy57C7nmedDRyzRyMyfw3oHJstzC9/
ZHrWXET2qoUPuhrC5LpDAJKrmOl9pfF3w40eRJCjkVrF38t8Ms9QwfLXGUpOSzE0w8oY536rBBk+
iQh8o2ko93p6fWu4wQ7vsQ4fbt7orMIfmT09I5Bwx4FARm3zpbJPvs+pzj1S4q0bMY4/11W3QRPn
ZSBRvjLQal1yVeWypMWyRtDgTvhdsG1n786s2CgqYgY0bqzoOi4XvwYbymI8E5qCNNnNo5os/c5a
arTyRcg4pe7h8QYJq01F/W1s86Dagczodz7vsw85NcyVrsNnA6abhN5Omm79Yl6/3zKlgV0XNzb7
zgW0D39tO+Nn0o+nnVtOUho8cD4Q79dtnlN1gHLR4Zhl9fIQ9Cxxj0rWAU2o3X1c+pcCi1udn8rY
w+GU1SlsvcCpL6xsg4vamS5RGRLeZCSyRuRsPj4BnBPOhL44XEMYV+EEBVJenCTRpOa2NSYLeTBr
jnQDuCMfb3W21fjZRrVEcJS8qK3dC11GxuV4G8CjxUjaO2eo+LtD6vY71eYsoCIOYucu8FntnAVt
D0giyhssV87jsdxqNpU+MyTlQeF6N5Osr3Qq3k7OXRuRJwrJYTJhq84z8b3hrHG4Za/cDml6bYfD
7ce3fgpG/r51jQwxfUWv57TlAAcyNVU/8F5Yhqogs1m4JAjmcxxxp5a41+iP1LVOw+HHO4I8dB6o
ZKcRH7GwL3Qi4ZN4lBTOhgEgYgVXJZJuWZDsGn53bllV1FMfX/dxcOd1KYE4nlZkcnTDBO3U12eb
EQ82PuqlPBB7kFJrU7G2DTrcxzelLCtaOy27IjZKIg8EHzmMiy8BrmfX+uZIhF+cTpYr6AAHc0FH
IWgWhLZQ3OtiYRfUKNPC2RQrE58WPoWAoUnLQa9DGjM5q0AEP5xk/gV+UAEQqFtebrAJ7VGubAtt
EFUmcF052S+EVzobaYIMBMTYjm1vFgFqtIG1hCGCpSr6Ul/iguv0TQJQgeTa0skwh3EaonNZGw+6
DHZ8yvdj2o4dXfUlwKyOkGv9Op6wefTDT6k4/Bl5C4Pndf55OuecAPbHlQKVB9kt7XbinXYtmlwU
tQ0N8WBmwCApaZIDTNKyFwr3IjaohAHXTJsqVJUvgQcY0AF5sYJkkFybxB6pUyGP+GNW1CJhtjEN
9kXNEhLsjUQhc9xRD3KEtEN5o1EqfwivNAyRleGVhhd4ZVuftWdHZBOZ3Or1phPqYzJFgim1w19H
kli4GyMLdyUb7fMyFtD0bWKlZ6thpQLdsstPypXMHsw4yqz80C4ojHxCtqF4r3Fac5y2dXtmIjp7
JhN7XiK0fHlMv4San2PFMsV39HnGYWJjz8WLctJuUw2LeFX1ytvIklRHhVMO1gQmJU0GIsZ4sVSd
TTlR8+zwNb1tnOnZcIfbtnUrHLzEPYcWNJcWLjL47YGeaYU/tbganRaW+IKV1UaUKE11kxmcXdL0
Lm1h/pJG/B25h4OF6QJVtxpXcJPrLZGJlManVHFGqvGkAFNIS2ZeHXybfuoCOWjZE8pbyO9KkSgE
qqk2bRAa4aq1vPopMIyOw7/rL9o87385WNNtzEnDYSn/g1/ir5hEhbSx6/buom1XkNvNNSoB5FUx
SZ+Er740Pe5GSQ6iGCXxa2GRWtf8p5Za1pzJyoKFYn+bWaixGd8uA45uSUEde6Y6ACTY5H1RCy2I
w5Yubvgj7rOvLVluwDkZI8YgGUhdKdNoN3hUlWsnsct1UPv/DDK2d+v4P1rSh5XgBS31InXqvD1r
W1IqYfLyMLzkDYPEBt5wIB2Cle2QuFpgWlkDeBGYFNc6Q4QkNi+dkp0KSCiS4IfR6eSKA04kChQq
aDdxl90fY//vHGfBv5cxaakyoiezKG+OkAKWj9dy4J9wvXlhruOyFZQQjV1DMoRnx0O0AUpaogRY
brVy4NaB8BUvscxfVFrzqNiCmL5VJHZcsS6ynNh4smV6TdyEOmVRUVukDsdQFCsZ3ZhWBLkGzLH0
pHfTkJca2AEwD0QdjkAokAoocM/jDJT/w2nmXxhsEAwDXt+cx9YqzqNkxXsSq2xBZMtqEo3Y4Slk
IQt0ApRx4haWfNk65P/JNYD3lYgssqtseHQ0XhMUuHrSrr9iSvgeh/qHTL+92SC7ddArXbbmgBVM
n6f7IPHuKBvK1ZwNxhL7Ovic+Dac23Epfs1p3T/FJlfjFzqmxzw5WegADf0YrqfxJGoSNlEQjtGN
AE7quIfAYA0gFIKFL+9h4CezhtzUBgYa7OghxlB0KVTRgTTpG8tJaKF94v5U5dPKQS5rNdjDrQaM
7ZyzQWeKGZNcl3ZKzmzAZF3PsWmtSZypJTyyNN0T0R2aY/QIKj7Z96m9mkAvJTxkt6VtPLXCuzNq
o96VIjEuUijbO4xNY/KDWLwclx5I5iHWTrdt0j1Su4qVTHmWc86tHx+MgT4qKBonSIxUx7IBJTQy
fl6nF2oOwlUzZenGDoGHSQr8mJeKserNnM3PeOHclNDVmd8jufXnblyiTcjMSlnX6//VeLJuIKDl
B3xq9CNmkZkV4LbIgaGEgxVpMNNBYl6CrLWixF9k+FsI1tLH6cFxluY0PTj2umh8v8NIbOpOkEmH
+YG5E1A9IGlppdcaU0cXYq9xWWHe+9ZwpheXmZPYUffr5kUc0QTiT2mSmlbGg4Z6A0l+j5yExk9M
+gBxS1VbO8AY5HYcS+bAzgdXERkQMcCFEDTB6gDsIHrS28d2CHfHPC4KPkGo3qvxEVPXuqb4fb31
+7aFXQu0U/LDEaKfeMzKymn3+CRp3h1U5BsxsYd0G8tsqxuI+HQg3DvduqKKPKLbFOgr6VEE4kFy
gWOBDgHupTOMzwBFnKlszJnzuBgeNYDVhpH2Ff6GXurm8yzj3XxUM980hXAB9eMEjBnmTBijalhB
oBHKYzMonbwBriTVzRHfBoEToXfuBGQTGrMn0wBE3ujOGFqLsLe7Yyg+NjRItuOQulTyUsDnG8+5
8GtAGJL0jxfcqW+Kzo6oIbTGFqwzrdFwko82vrKMrCt+g0j0FWhI7fUiEvikwqK61g3BQJI/B/GO
svQCRccL6q9LW8bfdW9gCNxPaCbv1VzQS6hp4LVoX/aTXsc8G5xSky0OaAbe1KI95znuNbB1BLPI
xvTi1gtaI5dmg1NDqq5NRLXBoM91Dj/l/W0XGueTsj8ZAXj/2uhEM+KsXbeObKw/QMvSJK+YHE8c
162ZVjcaWXX8/F7Xgg45n1OZv1rKL7PnOdXZfVwMt0HDhi3FxhApvu4UwyY1Bl3Rj9+l+045SHJH
7x32H8O6pyaSdmX6YZ824iAMTvLW1F3C6aASOsBUfHob6YWoIWqNDjq1f9lawNILEpuZNsFkf42r
4FZ3hIEwtrpQim1xLdrm0FXm1m3LlZNNFzEqTKrjc9iGrRuBg7DZYBuaebKbOnC33KMTNh4cbdxB
Sx1Trotjs2amD0fTsYnFpjXpryXpboBdrout0o8eMpqHSCBd6M1p1mf+4tvHj+coUncSWzG8YWLc
Z3Uhe31Setm4WObZgsdDrxupPJqNq9ikGWm6RE02bDA/m7V7IW35orE66FtaIIXBfTZC8zIb1ItO
cg6T8kwZ3mUbgnoce2/0RDsJ/NVuTTrOsmZtJjz6uX8MYhCwIL0PBtZCxSP1qaaISW3p0rz9vX4V
usoop5BskwozUxfH6XXcUH2MxYuIGDL36XkJ4oTPGeq753rNq4EaVvf5dL+PzkKQgM4Fw8FLmi+4
DS/LgdupOH0HYP4mJxEKAHMyf9nwAcKn/w2SSWG00UlgOwCD+h0+L95lQ6NXL9Ah6SHxwhBwk3Ql
6/y+Hei9u9Ozb1HV57wgjh79//VT+fg1vQNrI1ZJuxPy5pH4dPKahsYiV15k4qDJHToLCbBp0S1v
3Wnj7XJ0eXe6+6lEtKOmZUHSQocHIekk6XbW8QnxNHW55gBZOyp80E9IpgOcCfgdPW0D6W58UIGh
AymwKN+87L6sKVH+Vfln03D28X290+7QmibIIMEEA7o/FchHG8CdkHTKeOB6A9L5njgJ2JRAK7eI
pdEVHA/Hzm0BVYPurNLk5UpvMjq0tJhn7meQn3Vij9H0dFtAZdPdZU0bD06i7ZAXRjvTUjy0qB4G
VboLAk2M6MZbNV1xPEB5YSEoViWiHaR4t0dYosqu4xr4KJa3CLut8QA81919hCKfVG88xZO9lxkr
vgIiokVPW+ded/cx4944BiUVsJGqkmvm6Y/EDB0YdJNeV8A6QOBuca4Dwv/kHYSMVbK6kL49tUr0
E9UZQV9mB00EiJNwC1P3qz5d9EZ3ONEC2Z/D0rkhNTrTPBYnThCeKckhIeDYpMtlK+4bIt//4MLo
MMMHYbjMw4bl9TE8tDXDrCLPACkAIzQkEAEpZjxk4KygJJpy1Iqa1lNG2Qg1QifLOqqWg7rVCCOt
g5v/AmSg05bTxUEmihiyDpxv5H9mH3GbaoFgrq5/juko0RKQ5fzIR5nVmTmlO00naWlFLRWQ9TE7
07kC/AMNGGmARPgcATB1MkKpXDibkja9bjBqWodm2djkQcb/KMdE9ARvYZQ20YQ6lbU2RlytUVb8
/VD1ytYcA2ImbCK4BEcIwOFpU18GE9twQVgbCR8J4QQOAUSZDbLBoF08dsfRWZp7GSfRQ5sQJNmv
GtnMDPd8KCCRGBlZpVrrGAKg32+xMbv9ZI2c8Np1qsaIjhfgR6a7YoH+9z9SD39yVdv4UXJs6ioL
LJY1ciR/AcAHc7prIU6JABYC0KU+iuKcOibouse4cS9Nq7zRuBRiurcUrvvPsc3jTPPpYkGTA4EM
Ws6Isp8sYr8YjMg1nOTgONQro0s7H1OgjsPWtAgPVChEFMP5lrnGjWbc6HJG9fJFuhynkLBUr3Eo
jRfYmqQ0u3vEi7+kic+hSYUj2KI6/NPdhFJ2pckv+r///uyFvdYosG4l6491Sk2pgplBS1QT6XQd
IRMugMTFXOjamEeAqdCl7lxJgAEN4aM2AZGOxxVNv5yOqltzoeaaevOYlENMilt+QldIPeuDpE5z
klSnq8/6gg72tRyDndNTKA6Echa/LcabfMT4jVxKgw14pt46NWEx53MqAEHYX4MBK0MnQsYA24bi
9eNlc9QhO3kr5OUYI8LfpX9xyhya7XaagjLPD0qR1GQUVmP0Q8c8zVEIqCrMkf+GNW1cEXI4S4+t
ACiBmeNvOjyHSFZ1EmJWVI6DJoaxL0h29a/qZFclqGgKzojfHIdhfcx0dJFM3KRQ3kBE2TF9xNkd
X8fJcKszdU2oyliqzQTSHvGn1MwXNpGOrXr5CGwKl1lpLPUpoBeI5iZpRp8OjroeRqnfW9r9lcZN
fWopnTq2WXFFz+uT4KzJridBEI4HcwMMKyLYi4j36403izJmFNeKD3rR6u83xXQ4sig4NXRNEguC
Iz0hc4CdOVX3ZpOB7Ws2w9ivgP8e25ojn6NN9yC9MXjpRflkttZBLsBjCvJnYHZdbOnnq1em3r26
vGU+EXoGYAwF7Wh1W+LDF91X0qSnwI/QVEVJg2NWH7cqCh+EoXE+50heoznGgjomaaSJ+nDXB3m7
AApijwGcDVcydfa/axLqE+czYutRY/31yqOLj4gzvCnSbdy9Xz83Oh1eDdoZ/yeRQkbVsPRDddBv
eTSQs8mCn7CJGGcmWtHDcloYCmxj/e+0VrfCg7oi6VTZnIJgA8ceOtRQpyd6+OwjEewEw7NLAUVB
85z0Ng4auuUEbynLrdfkG88WW8Sk9m0cXOmKG5olHAZipKYrxsieH9NnMBARu3d61zK5dqD8Lpd+
7KrNvHDvZhgTTcx1UoD7CV3pj/fo4i2VA6nrI70eyrRW+3n9pHxf2VYQmdG9vuk4VLdq4A3ppJcS
8tiE0Oe/JtjqvtyxnADGOK4cbrLt6NvRoIcEvGrskNYDLYaMRIrkLTbj737+me3fkYJx8mohr+Ja
QL5oMlhysiUypcy2K5Pid1DhaFWCJBbikw4kOhnUtM4j3xSCrd4JAR2lINDdSIObal6O/JRYUfNw
cOUZ8itArnB6TEgDmqvSFkAOvx09toOfzKswM7/Exj81nVEn7PqeNekXUPhM37tsr5SKnqQDRw0K
iw1rFQmOH0cOjs6LNKlY8zM1Z0XzWP4vZ+fa3Sa2Le0/9DIG4s5XX+LYiZO246TT+aKRnZwgLgIJ
ECB+/fvUws6IkIfUe5/j7Si240aw1lxz1qyq+d8/QCTrscaDYFsezZXEmZstmD23LD5XpDbCgwUL
KDeKhCcWHEzP9CEbAnNDhaVn6QUES6pn4W99yxGdwS6FjC6CmNpISjKsLn9iFuQZDeUrHKcYCgBO
Vqhu4f3PbR1Hnxi7LeLgqR+AeDY9eGL5l3ZfXvnv1EpVeMtt3gfhrV9bRCmwwCbqv6vpZdf8sDNB
9reisak0OQ+qvQJoIMnFrw+KGD5fDME73Bb1Nt2tZXn25LlKzWFURiPosguojr0KTdOGSiWpdtsr
VCvsf1gMdgJanLcA9U3q/wgoYC/wVhvBCOnVeAMItulKeAX0m2osflR7CpZN3FybtmtV5nQrGaiM
DWofvkHD2eDKoBxQ7RQ9I2tf/rAy64tr4b7R7elhDeXqpqIOhhPsg4qkQMthsP+uSs0KaTvk+zy8
siya8kP/2S530Y2bUlVj1MyYj8VF4bf3WbfKbjNOl3P1znHKiFgHuRIyJQIxctnDG9i56+Uw0D5/
Wtjq6mxvtRV7Tw0ARBLwb2+Tjdg9RXzvoOzeJb7J2Q3NmSZLtILgSnqsYNLFohWcI3sdV8XYPAfU
+dis45YIa/HwCsOspCO9qYcnhf98JK2g2lfhY5QNo0iA8IDZAC+QlHr3SeTe6RhUDaENomrx9IY+
xvm4Lq6JrAnRm43U+PC63CTbb6pqPTwpo5RKgHT0umkoeKgf1q3913LpfDAbmYwyWVMAqWK33Ts7
JYrv+48jN7eEeNdFyy+nr83IXg6CrwfhdBFqmDFQ1jEXfN2HLRxk70kd7aYkc4u5Rz31TQwOSbar
a/QakQJJcH3/UUqMiPO9EeFHsB44+UTpJQHo0IsmC3IQ5a42sgkufATAUpGgM0/Y3Jk3cETwE/MB
p1GActlPxDOCX1b2WzWgFk9QUq9NU6NAXJD0X1GYPqritZf777q5eUq0zCgiBISVgPvACYr2tjN8
z5Zw/FkgapiPbvTz9DUeL0zONoZCMvAVD2lIJrNqq+vKgSji7AB2qTOI6JVN8cjh1QDG5zaVODQB
FbsmilMaNjnJadh+LR0wzXgikZwvas08ioOHz3VRCqJtxrsDPcAsVegY7VthLrx7khSo2cDT2AKP
7URf8LkX1pex23319pQ6IR2hrf09d0hWRfRI6C0aPQ55EGao/0GcfWWYgWhlSru+6qovXkl91ZFb
YumldKlaJh+Z7HAtGCpNkiss+R9KpFWiXCl9HxEaeKP/XieVFrtIM4LViqR4h0r8zeln4h2FM9IN
RGsQwBE8B5Qzh5uyy1rNni52TyYRF615g/qFrle/4L0DINC8MMWCKB6qEdVsaTfO19AbmfzcXxml
ExvVshbvNqvwvZhNIm2q3ncX1cdVv6UrrF4TahXhh83KoRW4g9gL74knbuQHKmgMjAHMKjAgXxf/
SX04ByiLFIpymOwAak+qEFXhuRSfDDV/37FiMmBimK//daDnzgRI3mnnRcju5rZfNcmxw8Nunl5A
vKawvzcuT74ApFi2ycVIY23/PQm4SYoAXnCNTuFBlxcCLxmWVhq/DUm9zlOVj7tMoG0sW1kiMGeM
/zt8cG7i40Lg59X04DyMmrZrskAK/GJ7h6neh6RN3zOu+l7MBETZj6nVfoqH7q3LghQmez4FQr7B
f/RgJ4HDYsyGC76D4QJmDocXNTLy2HXSBg4DR4k33vOR52+r4orP/Ro44fkFf2UC+vRFXvBhf2Mg
DX/yeXoh+JAy2V6/bf6puh/VcM8Hf5PjPJqE5NLrr/V9cvfvzT/Y6lHu5PoXTfDU/EOXavrB35/1
sxyJ/b1+pH95ASvvjw9vdz/9NbdueGHnayhZRtRoRzd8jc/e5p7PzT984iOK9blfXU0f01f4In/l
858fZaGfCcle4xtonFflcM9fqNF4wWcqx+fP33DBtbIrPsZv+rO7nz74Mr+DH5r+2fiNl+aTfnL6
BQPT1vWbpn/OC/2q6XN2xWv7W/TIhBBb/wnK/NOR5Ph4h9PJRAc1ygQQzltlZRKu1jZjbZ68kpZn
NEnSFC2ko0tWjEy3w0+KFtrzlee8baIRFg3tFxfCqU7IgU4ViqN/AVKrLD5cl3BNI84dOJ30P+dO
WN26w9ktogUkaVRepwbn0/EunV+Tjt+9EgItygNMqehSUfeBSIl+mff+rYQlXc0p4O++/ouNfMQg
izQZhrkDYHxYHMynJcFqXFLhoLHRCWNXpBrIxAR7NLkFi4dTJod7EAHyIOdrCgAgTsWkRgdEXajT
WjEy41Q/8zxfu66AwwtRH4Jh9vXhXi4di4Fv6xw5G+13XVdU0Zrdr74JEzV5LmJVvA0QDqJxBT+v
PIS/Y/TW2tP0oROmU+tftNdfe5YBebcpCgNMoA6vq9uUoT/EXvqUZ9wjME6Miv9ONrtLZFp3jBS/
VV0v+aOaVkoh1THdhhj2BLu3GambdFTie4DPnzszju6ZRC6cwrg9Ma0TufbhtbmbrkbZtBk/6dRU
GplbSI9z4NclpyhtzH7sbnrH+SA0SrUpWhE8cPeXyXr5BUrnR3V5QXzPAJYmszpY/7ouOIpMPiJo
HzVp6iJiep+VjJ9EHs9b6L3YwkoaaO+WP5PFFkrF6FKzeO+3HjGPLqER6MA8BAeS9jtZoIWLf3qi
l3fW+HfRb9/bNno1JIRRNfAniK0LopmEP+0QCqJuerIT8axafazB6gwcSy6lVmFl1VfLiIINzYLa
VCJvWgXV8OklbGxpZm+b5UuDGumSRsXO+p51uMmSEL9O+lGLXyJyJ9sIol1Ph6onN75PkqZ4jIpx
/AndwP0RVUt6nHEEmxglddt+akaIaT3mWpxlUBByiUxCePqKEjkj4q4QkgdXUYXYxWbq2bvcBTTE
+Cu62LeD82ZZYVkDrTC68PHduGwpKa+65Wi9Y/dSPCLYTPYXXmo7D3UkMcZmt35cjs76yt2Oq7+Z
PdR9cJ1288ENqWvHvb+5h+cFLW2HIjAPUea5MSrZGGp5hkADS/zN5ZgArYdVPbz/f5Rii3C33e6x
nwOgRJXwC717ji5m/HX6Ph9DH9jxwzxirpxDVsIKP1z2FjKWaqi9geUFCSKkStquvpHw3kdB+RPJ
QmTtv0sY3fiw9eyCZRMKt6Z/wOLArON6XLjkJLTbmnyPzgMswj2n7TIx/nAxGKJCQM7EldpzejuW
69yheD98MnE2Je4j8PeWcMJyrKdMb6Tp4p820HnugJjl4/eeFoL6VyrmRRTwFjtQN6jbJI2XuY8C
JmnHX2rDlXXyTedDGcKiQ5cXXJ5Pr8zIiPk7YJYp6i0XzzNIUYe3OWMKvBPhXPoJq793XpL8bXcQ
JkIAG21lFVVeQ7W6hdsFAijYEJ7STdrWhOfhc8P97Vut3gWlP43lJqNBIGqKOnEGKKsJ9sXwPcdp
6iJy26/9WN6s0uA+7qrNxbikuVLSi4uVcbggzhADxtR/PL2YTEvrz3eJhSLkKUYP+wznVtg6fJeo
f/b7omSSZ5TTlmAxsS3v+3CieDUtncU0/hkRv3tEL6po9WTUlFLFEq1Y/6o0cjwPLwoctq2QNg1N
1KroH4xiL0xaSg5UYj1wkgfybecQZ3uJ+HjUlMMgXqnBv13KEOB9eu1qC7/AnRKilDb3oYQum9Ep
gb4u5pEpmuv4Z7kijNNlcb38KdyiC1tRA8D2UhmDZfGTC/kzpBiUoqOkQWoIOnnyrbbYnHUrdqy7
+6rGAsM7rhQuX+BAHVpiWeADhv4JNZTEIKfv/hFsPt19PHiZbhphrjPfyp1TFyEcnk92T70HRQXT
38+6u3ZhweIlm4MsJgJbY0P9hZzVgGd0/uqBQxGhHO4BcJOCrrorus37cg2tHL51nQ2PVuU9nCe2
vXa9C4d1EmLnDwvpqBXXMV2FNs60WtTBFWpuWnF9/1U8Iy8d4GfR6zSuG/SLYigr9HcaBjP22CNK
eQmceyfGo2rXScDSPxiA7izQdJQlYyLuhkAN4mkSB+LZHnYzIoTXBt6jvaCfKX4ULhX0OimHOQyV
IkB0/5VYNKhAwET4Mj4eIzuyStc/ugV5KHh3uGCJkK+eefpzFImrI3ehg09PDmx4PuIXK7HSC5sW
ZyjyF1lOKI/v9stfiRtd7Ybw2o9q05pT3qe+iV0O34UiqWvbutZd2D1aLQiiDcQOm0py9dOXuDhC
LCQOxxqZw9KDmueYKPlHz37k0mDVL+1HgyL9UV1OlWayuP9dZk6vqSp5MZWZfI7cJz5TQ06fpx+O
iJf5W8rV6a+85iMO/2P5P5LNDwrYIkVyc8MX9aswhOGV7TyJkcoXpl8//eLfZSy/Xlkf5Sb/LdWu
3C3zQUk6laHKQPjAwQChMF/kRf/E61kZqpqJynKqP3nBB1Wot4eJkNTmnwPn/f6Bl9LU/Pm7LOWF
fra+n77yu0Tlr1OVOtWnfOavYhDx+6bv/f4H07+Zfo7X3V6/y+yW4Z6vTnWsilIee8Ewz+e6VQVo
/8RnKk59pLqb56tPMzTm8NjAGh4TtQXVJ9trzgULLdjIO1TDj16pR8YDncAHPu/Xv5aAeuaZ8plW
2fTAeM1DkhkQT12vDEjBCz6ev8KZyi/jG1z0n0tj+tF8WGsh8NumZ8+L3/gFL54hjGfoYsXO1iLw
m8uuun1+9v399MixZL2YoIfpc9/eswoEQPx+sF6K1HRCHrjx0/P5/ZkHwsPl8/SV30+Jn5xeC/LV
91o9NV4AmVRPWkbmt/KCL78snel38Pt+v2iWSwwrnv8TvKA1OH0GjKCD6JY/eOqZbfCHTP/FZ1BC
IAbfsTJ9H9Rh+sw3ef37Y/orPJbzq2Jej9Es1+hVOnLgErB8gsNcgulmWy+z4v5Rp5m64KZnSEHj
oXWJ9sD4FnRwBEUvNb+o2ExhfStajwA8UST+hzpRV0QPjgFANuR25u0cXpdlr50lhiXdozQeUUym
uaGfK5AUQr7dwJiCAs6ERzQ/9M4h+alPZnwDQMkzGA0d83ORfJ/TEBxB9Low5nMq/ju4F8/5XZmL
77zTLXePmCI/BU12u3O3v3T8R74ou/3Dchd8WKZfIuaqVrvih+3DmeOeRTUMV76tJL7DnONM0H/l
OZIQUl6wvzk4j3wttkG9X6x7LqujNKWlJcIqnQ4OSMy66M3LOEvPUi2tKIUUWZAfwvJQbo4K8k5s
g/OS2ePbBRUDTYnDic4tA/E8fI5hHW32Yx7uHtVqE41F2hH1eRX5E7yimmT4LFaFyI9iKik7UjPd
YDcAsUogzxOU5vNl1JlchHjGMe/HIYue+60zQLqLx9zfPTaZnNx8+GLqaQiNA9+Ho8xBRCVsY5d/
0e8hzEQMWCHXlV2Fsk7jEcZyzFDujtAH6jUJ8ZlnOsdx1D0l1YczCmxIeT7DSsoBJdpiXbVwDsRk
oxuNeLSyk9tqu3qSeFQE3ny3uLPr/ZVIvHZQgj8VPyKHxrHSttAmEQJkcjfnGLxHFa1p7cZY8tE+
1bCReeCINnlSpUXLgoNfAyJAo5JQV6PC7L3k73CR360Y7EzSRqKG6R33mS4HC8/F8n2XrC7c9XiX
RPhuqRPgWL9ca3tpJfa5ylsIxsGpRzJJb0JENIIJzoGHC3BUB6qtovrRAO7wA7UxmhKAk650giLX
aLdpWOSotXLcOciccMsIf+YlIvMtGwUWmYgRqu4Yngfr0r89T245Kr65nwxy1fwpWRgfmTuPDkpg
rAe3AE+k6EgmJkZ0yAua00LIPJ+dQ32hIkw7WYKPHDMGpGt0i0UKBAKVnN7Iq+hY2y3rNcBOh1Ct
Gqp2pEBjQC2WEecS46Nui66foojMwqEiRkNzeJ+zjHR0j9zhUW0yceei4rks2kvhyUki2x/DG0Nk
FDXQouRwCKInUY+iovp6//0OiuGBERAhaWISrKj5RyacQVz2quVQTRf1zArqC+4lJlmqlBuYOR6i
aFk1yk8nz+iWINLXbZNIv27R81kZ0Ol5+Pi1Rx57+Ci4NHxBhuYjZbqoWwY4JpWPMkuQ6lhLUxwl
nXOS9ajrK9ufanCBC72bvieGs1QVy43Hjw0i6MJV6OAD1JCXTOAXVbWH2IoHgT2uoXv836Ie7voA
4AlGWxKDs8oOj46qTCmrDrx16N4nZXkjfZ5kTonlXevMMKq4HR5JSLMiGyykgvjd7wUIADLI6y3l
QEGQ23foZveQ2jIeM25duo3eBvdLiElq04qBKf6E0jUchMOpJwosZ8wSwDdNPxSgRYip+cX8F4Wg
y0XIoBCI2NUNjTJkE3Jl4vRKytVHs7xdoAO4A2EPpZNaW+uog6lWBdu73faO8ZDkTcCoQFWK1NKF
Wnb3IOmJoreY/3J2zBgZw+6gw0J5pu5pu2vfLNzKdOpE5BbLatiuIY7XDzrw2Xb3ZYkJD2QNnWxW
hYti5N8PPQlvD2cAAU5uw+yFv2scrYAzxobdJ9rTeWDitSPNUOZRNsoteH6kWYiwMBtfV4/88Wia
0UX/1U5IAwo0E7wxqf4kx1RhrxZJv4/eCrORAEdRTW9aDXWRMMQrP7MZdSLMIjE7EPMo7JBJ7ebG
qtlmV62QZ5ZThEOtKLwZ5eRDRHwiTXrTjPvvisBaimIDEbE/q1csxo0i73mHw9fvGSgOfWysDrE7
PgwQXRAA+FVh+aiHi2T13hvQHclLDSmqUs0cNwUt0rwEdlKeoggm0p+WuFagck4xY7sWV50drkqn
75rzyvkFcAxzJXJogR2THnOiWwur+VHLTPtbkKZWz0vTXRtb3BtMfFBN8XpFF8LDF6ZfQ02EqZlv
6Iit8XHVZlHbSdZa5zOCY+CGIUXoJkmt0JLQ4p4F287aDNO9LJJqf5Et0wexIYSKKU9JkuQbsmnL
a26VqhhJCdlAnxF4iRQuSkvmin+RAdH59PiVUBth+cg4SwgsJCvzgaplWS99Z7OpHhufdHOzgBS9
vE4SXBSqDltLn4cOAjbFRK6V03W9CN7tIPHKe0NMdOmUqy3tGiHzogNFtvcoUzi35JgAZA1hOsgZ
6F8gOsc7hykXZq4AjAGNuT1cpUQmfDOwClBCfz0JYmggJyT2GASLFqTdLd1fv+ICTSDmDDNNdBZE
WcAcBNM7vTDnc6l4zDLRQzKH5TIo9BynC/NqHzMoe7ooaSS0dVRxVMXAaFSJKRA69sXqm77YWP5j
5dPye77N0YKGR9g01CbNXdWiCoW/2+DVoaMlqaG3wR5SR6Siz6Fukv6xQVgRgClVe2HWgHN/1uOQ
ue/oUYuW+PcBRhtGFKFfJ0KIJl2mh/Kl7RiWHuJp21tInXP4sDvENagROTHuZJ8iQZiYVGKXqu6A
A2Mse+RJJP5NVXKMIMHMGgKCzpLTt/WV/Q49AFW0pkUD284L8ow6KN6s0sJEyWaH6rCC5Izxrtot
FVPstZFEJPdc65qIdaXjUoQBaTGVUhlP2lS+YHRKu4gqGMLnMjvz+F/b7Q4zioEZKaQQCWnN/pFa
jTtmGNWLbW6A0D5ZfRNMa6+hfi0o8lwZkbEm8T/qPahOlve+GqmckOtcvDCNjcXWv6o6jzBvRPGU
nFDFJfSHauEfXly92ob0jXcr8mQuBPRAHZJuX8DXWr+TU0GFok4bx8Pt0fSt4pZhm6yyOP6ilpvC
kVaDEodN+HfcuDdM2qOnAG/rvHXm0c3U9TKjCSk/ooUAK5DD6x3XOLRuAj8xlV7VqzoO3ktu2qQh
cB1ZH8M8EQ9PXnUeqn2JaKM1ZMWWDIbwGuLGaxRtxdkKSoD7n+c2FyddNxkqdlQMZJ7dTIuJ8LsV
/jAkx6SnNBDyBT5vslmOHFhwtc//uIsQpjyaX9qbSUBQl0oiI0yyb1TPWz66kBRW4xK2Ihw27dPz
B7rhNswvFjNzXEIhegp6OLyT9LKLfVhuuNgQB5c+fROV75I0fG/U8oi3pMnKV1y/jepagUl6rBeu
hnpmkkWLE6EMT7TWnKFgecN7Csk2pVCHDYqjIZL7JZz5SZzHqf2oqKuESgmLHo5YmRIc6X3SWb1X
jh83xW1sMzj5dMw4qr30hID5UUXArPCPCDKlMyZt0W6XD2oICiQQNTMfMO2GJg8Tmt42NY4BOBOC
BQYBueM9jnLbMF5x1hfLJ2E4c1Vz+EJXxVQvFjTZHtNiZhVhV6/xKsnb5YMq7+q5kDW+VwMVCiYA
PRR/CY8UIZjW+4GJRdUOZtyGQpt0jB7vY51v3jPv4ZwSQatgvkr+uDRjFPJH8MrctYOFbrV8UBcn
qukRsxqMZ8HCf2ejvckdVrNQM7rA+dZ/jLPxslw0IC2kpwsYmQ36JxU0JQ6lYqVQSGRW/1kmWqug
uWGS3pm7Oc8BzN3kUcHTDAAJ5lNmu51sK3o3NpcsAaY6K7lLpl9jfkVNpgUqTw8piBXGdBbARXhn
iGMUev8D0ShmwUWIh2kzQfhnDtDhZsOaETxiXS4fjLLZT5l+wJojKEQWB7JNWcR/t6G+kiI+iXDi
Z8PIj0CHrZH98z1VG2V5DhA9yvjMtRFVvcAXmf5IHFPRvM+zMH4QHiG6tx6xVp+K2Z4kQGrNbWzd
BKv4XbWF3U1l9lKG4v+OrFIkPDwP6GbrTNVWMUk/j1+27FYO6Q2CrQy5zzzro52j+xpxR5kjBd9t
jjHXw4oRfMTdB0O3FqxmXBSnpdnjmy4QwNxbCAZqfkmKF+3xoGFGphE5iy9UYiWH4+qZvXMcbMjy
WYOBDcNCmMoMUAv7dkgz5nw+yL9CFo8SKAhIWwzjo1WPMLpgG9Ctkcm/auDYa39YfvjBCIEt2Itn
oZTjqK9rgjNPU1Uj0gxY+cd+7jq/L9Iyn/azHVIoiTvPGRrtF+5t1K2ZH0hNyVOUQlgEdsmNFOIF
Q7MSgKI53RuGkWCA+GzQqhJUe1w9cCX7oglLZmpONBS7fQFvSSmhqauIZ1KEWh20a1ER6RCK3hay
E6Q2N/4C9LbOrJQ57M8qD8jByRcZhMVQYJ3df7zxcVityk26jB9yH/I85isSDOh9qRthpG0rdp8a
+hLTqlUC8PZS9xueM5XLebHFEeyv61r4aDDpQQNGzKGtceP3qH8T5Qzc6wjICnWNun0CMDU5QP17
ATrKZSQ4NfT2gezVpNbxveGER+e6N0YieBD4dV00cMgQyAsZ4Ht4v+qydYqqZ2fpuvIGTTI8FYE3
OqNyOgE9AgaNxEgGNEsMfomXGRjJVdnfdulwa7Tl3OnIH26TBUoG4gkTZDF2Ya6D1IdCCBToZKRk
MM5OKkCwIhg4yUI+egoeHH3YbBgjIZtMoQh/Duv8dmyH9/q+1HkCntt1fx+ttx9Me4F/L+GNHOjc
qmM8Z0ulIp9XxD6xjB3P8lyU1h3dKjRS8Ag0bDCcaT7KwF/WFPQE0IFbAiPYCJFQF0oD37s5fXgw
f2G6XLMEesqnbbqB6hYay76aP2WGJRYuZ6kwXom5TCcIEyNtlZFq78yWODoo9YjhaGBYQAIYzWOB
2+03KRw/DkpImppWoiwvkmsEeKKYUarudc2G+YopjnTx4nHJsk3dJjG3Tl/TUbPEbAfKZIf/B8OZ
D54o1/GYrvwN95KDrw2T/8vIwURJQwj2mCSYhGPnubrgu9fRUtaEDsvjOZmUuwOsqGuJqsMR2/f8
KU0zM2Pl9FW+ummhvtLY1FTto8he+8jecPfmKtfgIQRJeW40LTA+ah5BS0lv/zIc8JbmQgOvBf+2
pEdD2sJ1A1gqV7CZyJZOX9eR+kh3zzciE0BNh1Fgs027cZZ+NNoRcneGDZUyxiO/TfL0PneTa20D
+Z0q4nohDjec66R1d41DPUo0oVkm+21oChhwMILiuuIqq8T6EvfrGzCrq96dVLDac2rtaS3ULSYA
5HT0XvCDftYkMT5SMhYzCITxliV3JOxAAeTnY3Xw5URkO6/zPa4O9f6RX6FbM0362YlrVYuo2/kN
LllYugqvUjVrpfuruGTKB9WsBOb7bfMzsFZ36oULl4ya7M2uXP4lzYCb7i4LP73bWOcGxR1Z0OnZ
APa5zAOgjwojbvZsxs7Gur2IHiz7feuvbiXrrR02+UjxynkkSbKhd1PyIeq6M2UixYgk8EIx2nS8
r+mimxYhDQF75z3q0FUZJeR+HPDN0IF6ek2h+DsOb6TS0HJtzk9my80WVdg3XeZEVfggy+qkTP7u
PWyOsz2Gw9hkymxBnRgpDHT5Yk72FioDwFbVCS8JpRaaOiqKh5W9vqv8Ne3hhNqdlGKLUidJ7kzt
ha7NbmW+ReyJ3TtNO1DJLlaF7KTsQZlHTOZhvAHAtHq3vUxasg9ZeHntpSAer4HP+QzkC/qDr3Gt
eQqTIWeL3z5hzdA4wQKjPUsXS0PNPBLqpsrXy5JvygZETGu2GPzgBlVlgG/gS5qzZMvA+SVdqOLu
So0boWtS+UdV+1Wm/YSIGyngM4ZSNNZg5F3iNaomkp6zR62i5FhnU4a7hs4mk4Rjq+Ul/MeA15Nu
T0o2MMkIeigmxVBxP6sJIz6kDP6aRXW5XUDspnGtTpd0fypg1LQxP8Ow1yh80ipR18LYg3DsNBW0
QXTizKe9F7hXNSDLGI6LbSe6ovihtYPlLfRg1cnGFYtZugwwkr3XhLmYDhl7WyJaoQgli+FSfljJ
gsfAA1QBqCChG6AgEbYUqogyzyzRV3I7MhXN5QV6cTmFD7dWuVlZIUqNkKqeBQnqr9FqRi4k0yA6
WREngkaqqV/StCSo3HzDhmV8ijytFJcyVMynr+sIoWTLo1JlklJAQPL9eXWSDeHQZcOecMTdN5QO
ioBqi3tjR9eRjQLEw1kmhW9e/vA29Cg9COuT5yTgyUhbgoODIaI/MixdZHXRrZ3ieizZ6qev9WiC
FdcKSs3dY5ujuZvTT8b96BXMvwgN91sOmfKhUQIj4yWZyege5juZA3KsMMzo6wukLlcU9UFNloYO
Rd5XMvQQrUIZjRzuYE+9VWEhYoiqBJmLaayVIYFrZZ/1wHjtjGbxgsbhVRmCcc4WRbhtHbtKuoBd
yWLgqCvyji46LkD0oew1zY2eTJRyO1/u3lQeMECAO69Cji7aqru3XchIwrI8Rwh57ZTSqLBQEFQI
jDkLqGVN3IiqMniQgizymL6BQ5RyLy0JMeptkhiF/Lzgzvr7X9GKWz+I54svIBCmrJLLhIL67JJ9
9a7hY8U5JV6xM2ftljuq1n639R9ErtDjrnxi+9r+0OeByQtlnii+j9Q6yr+F8KmjsOmrD0W2RGSY
P51nIfmvbHGatQuajxEj1o6ae66zKbpw3fimlk52lG4t5dLAFmKAt5mdIEMqdfHHDTXsiuRftOJn
PE3FtxFhc1AZBT4Jrt7Ii5mPkhV5yeXEKKNteD68cH18EL1gX8Vfd3HPz4dX+Jv/Y8YcIeWT2Lrv
MPZhWduueNUsH+MOVOz5M8VvhfVeJDTPsODMleaDkWRAZjD+GdQxIBCQREsDIdbL/XWa9DfnnX6O
bIu1t7GRgHpEb4z9MFtwXdUzjWPDzUs8rEK4ecJ5VftOjB5OdWgSmiqo3CLKSFez5VsR3qV+kDuB
vtd43HAAdkgFeKATP3VQYyNuGvhIqbuevjP1u4tOWa0fkUJGCDjGTZWYL7mYGVnlgggBbpw3JDED
NWaFGK4QtPaVBDp4axyeA2663NO6TKZFYp75wEbysV+jeLAHNBECU3mgmOojhNTT92wyLMpQI6Vf
j7+UoFsoKEw2JYceDJ0lDGfuApZMcEeWyI5Oh97Xah7YVuoQxkAUNDZml11RnkXblfdgGJwBRbKs
hWywXxIlhklIRdQR8aWvkYuXBn/It1ZrSee60mu1MN0S374NJZKpH3lkp6/zSPmnZaRyx8b8V+NQ
ZyAmpKg03DmW+4Ar/31VoRmixu13OPeLbbfBBwp9hKEDaBv1gKvkdkaxSzUUcdSKo0J75IsmmUop
Gy3w+JZJg9oFCiYCkszeErEESuNIh17SIOUMAgnUrnSxO74wiDd8SE0FUpYT0iQ9n1gcTXDhHcec
hqCifgBpa86t7ax6s2n6LnxoLKIyLnni/Eo/JMqWgA/T8+DdTjYo4tqSrEOLq3CZUBLfk1ioT5JX
4U8TxSEUSPFiLEk01JZKSjpXcd+tamqPy6XBzBLlrk5nJ5sL2lJGRaberGh2euwaYlYm0Ow8kuHT
j9pAFrOdBAeVXjX9Ss6qec6fbfOo5oQKcLoam8vIQgllEnq6l4ZFwYNXfuVBSFMsqRiLKjuiviaO
MIVHtY2GeQkj0njUBt8+hrmS1cKr0sKWFb9gWdtmbXPKGarA8yybaN9+rTw6L3QZRS/EbOupGjW8
AdGy0ufI4Q03e43wi99KT2fOSYBdcZ28ACA6hahqaSRVe6lxpMkKMF2+fnxPmGQZfItXOcfY+i8p
YiTXMeJsvOoUwTIsNlQnt2vrozturqsF80HIh8WRtnySNOXYFr7cV1mHuWq3pGNz+v6/VshDFY04
hdU6xtnzMCTUuV+luK6TIkBoNbaKuOuqkSgljPRcdsDi7zQwjpRBwnPSAt0OjzLA1CdkvQ1kGxU9
itbyNrfz8LYvk28iC2hRyjHzBRNXeiHitYYL6T7LjVcl/kRghwtG0uRSE2mjyX3XcMVoCVs2071O
v3njLzNffDSjQ4HUNMzn7mVjXOzwubLIQZhKAuPuXdT3UCN4c2ts15KBKqQZWFA68RVeppIQp0iC
KPMAZJ0EmoH//0+klG+LGO1oBj1w2THeM743oz6w3Ne8RxnYmO6LcgGGpclqsq02+UX8RmmvVyJR
fum7iXJtilJw7Dxc3i667JPIah4TKuRnpq2qMdTSN9hbVhWLUU/ATJyQl12E7aqqRDnSqDeqdW0Y
RxgxvrRNZP+pxEXdeB2QSmAExCt/FXVJcxhVijLF61IDJkpmQRtHS/iPGb1XgcGaZEU2AMBNlUaU
juAlmuq8uJIacNzifgWRUA16uZ5L9q8hIvpnJKFys76Tl7MIfufZrwbAmz9cdZvB4RnO6c5Nw9zR
bZZwObwHu86vu334cWNbHGkAyqIERa086DAtePGYUv+G0g6uTgWixvw6w75UFfFcXkY7OtDUzlUL
owzKN509VjYtZpUfUyt9+KzbovApXaXQwRJdXEjg0C4/vXjNNPCj9we/C/YUZwZNqcOda9VJUtgr
h/cn9ydYKXYCMCLOHM0WGb4LaTDWL4gI7Y24ckxeke+BYdhSj5g530KJRQ3tsyd1TpVHyveUzuJP
rRXZQirRKiHcWfhkaF0o2JYJzLF/YSzxCgaEuISKgKSK1vl8fsIYVtnorn3PAIvi1vUeYuc+D99r
VKkx1ictlFNCA+Kp5iXgSnNpyCGc4zq2zpNBXoPUYhGWaQLSpQBdPLzXLm4NZYoVoelcAu2ZMd19
ACQLn1N0BckmItzeekpMoT3yThWfTgPtZIivzq+aDlgtwHCFdErU1J6Q6khUSsKBGAmnl8grDdcF
JEXCm421GkMU5syL1msW2WLlGlhA9u0vx6Vx9dNceRhdJqgJiI0EnKq7bmaCAhjSlPlidDzZZHbc
QSEyQyNBzDOioHBM1dqGYsf80NNXf2S3Ct1KpFT8g11KsWBuI9z5XmP1SeeQBVZ/MSP0e7XJOBI5
k4yIsqwSDhwSZfUviGIi6CtlEP4nS3ijlsJIX3wiJbQC4nTSm/0Mm01uJcobZYzWr4i/+SJCSM+4
4y0Gvdn4S+OF1JAwDv3PXuZmYpxAQm8actlsRpoVDW5r0NioS5bB7gvOg1fSTmtfKqSKvKStJH/b
EZkU0tQvIzHE9ZMPJaNYT9+2V5rBh7dt/tCXKCM2Ef4MCumKsTYssCRmfe7J82mKpf36zW5ff9CJ
nG/sd96iIeUB6fvNsQMMPn1RprI4DFaAUwtYCRDTbKwxZ5VHt15VYZ7vnQdRZkVY0kVJP2ZYHRwM
L5r5as2oJ6q3O8l9cugbScAhJXPCHuNBeRCrHDTyCga7iJdiAMeGhgxIi8gB0gqZkcsQbQTJycfb
DOLQUVzRcua4tHvam1vGJoEnKCMWOq8ZCeLnCdNUVmxInR3rCTX/qJJOTo7qGZ8Hal7dqD71GOwc
s1tnt6dMVi1Ja+48iJJkbGtqyC87+p3o9c0sJGWXHnFYDmUAe5zTFL8411/kBdQYlrVQBZN2MoNb
RYuZiGQKSoq2ssCtEl80MSf/xRB3tWiPni7GMRxCoHoo8A7DI7zi1os2kWP6kmboDU/X7EOMB4mr
75qWARgq13kX8pUzBSZomMKjcGbNnZBjkemlwlizllIKngfEjsEdliGSHsZ4Rhjpz0+XehvlVZbW
3GedmYgFOPLu+4AFo5KBNp5KBfXBjfSNhjEUlK9ilogzULJ3xCquzxa8r+C3EKFpo4n4FXOez3hZ
UKoGTNu8hWmQbpbZX9squLEtFrRfPIXO+LYdqk8puOmlY1mfmMv+rs9ZB9A3De5DP0KlhToC+Wb7
Lg3TRxmNuiO+Hqc3skG4Z48aWAfk2+FUQW0/W6mZM8aL5bBZTAwyaYoswQi4+jY0NHpOCI1MFOTV
CNOwop9TPW59UZdSTH1DhkJ9zyP4bLBGUthp4Ca3WIN2tWhxJLkf1/Di4fsbjdTpt/EK+kgPXepH
DhgEUnNtZrfNsA8M+4VBRmXpaYx20EDy0yhEQBQY2i7es2nLiHuocVIxhsKEJp2BRpxBDnXmupRI
zG8vXFMs/DSK6chpwQIoLcqgsB80Lqpx1h/t0kH/K0AM7yPpClv037vdVy3QfIuSBUMakfW1e1TX
K7EQ0JdR656+tiMnF85jWbNSo5NQI3+cgXsQ9vdjaA8knJAz6nF7W9yqYBUWE3npWzH1lT2oMFTl
IWxZMB5j79KLNtp63FN6ZSqMaHWJnYDWdUmrF1kXnUhVCqoExHxR0qkCRanRZGCGozeZbRIlb1z3
024zfoGudibfeG1NuAQH9iH3PuDPwyjGZHUsyfcZqWdCqVstbuw0NkNZRJDpmc6sCKb+g1hHgJPX
UhLJ21HJf13EP8eFfdPF3rfT991gP7M14fq478CcwAaIdvPhdWXrNPTWi6VL0EpNA1esD7XYpfHG
NeT6BXRW/SUNqg55BTIzJM0FXA0bGr3pP/ZA5BVWVP+wLRp+5Hw9llpqCABP3WNPTT6A5w4x7oWQ
oRpXSZYar6rq9X2ZqahnLGKNDmN6SxCrUuWL9EbpkSrhyRi3Vg5AGMIzRgunf45VdadU+0u3aexE
+UdC4nRuaUKA5ptJVaRAJpwx2DdfvSJ4p+xK7VnxL/SneH+ag6YRx6dv9itA3ILbFsJEYjQUbiez
7KmMts3oLxvXZPqS0EqTmjvLn01MnMuzDMWdJvGtYddTJq+q4rqM1jeSSbyEDeFQmuWj5FqkBnFp
7RXwm8WmoBag5/AoTpWYiiLXagfISHUbrq/2ay9k5rkGd6IWfaE+lOuKUVoyLYfaStFeYtx/cR7W
fm0HENSRZrL6vRhhy+FKs1Ze75cRb14PSo5rTc1ICMQDNqFYb0fSK53dRv3B6WNc/WCbyHwjRDSs
svd/IrVKSM9lsQEgvM+Jo/VmsK1d7zsPxhZ/x5KNF78ENKnDlg+ULWoUJUxfoFVPD5HC0No9VKW6
6iBIGGSZge6uz5nI1Z9eMq8lb6irVBkSOUjgZnfN3ZZU4VFL9kMnq3HzN0BkSJkhuAu4JDMVB19j
wvogwr+hQ7+EMVO2vVjWTFMrmI2u8ZygauBEZjIY+gF3oLw2Fy0qmQBnHTga13X64l975AEsEfWP
6cVy5sweebFxvW0WLQxPvQrYY6nLcE1FDdWHQAdqU0keJg6Z6IoGwMv7z0bIjn7S6DPJLc9c2DEQ
sAgIe3J892y8Cma0wG5VpGRrzfMJncLL2sJ4Ik1LgvzJtInl50SVKr6GhDY9bhPyrQ7JN0cxh6X+
On1Rr/R9uCjsYENEkzHI0uyIQMzUbqIwWdDf4rFG3C34iGJXa4MoCRJ4KArIquxuFvn2g44NE45Z
n80AoUJt6x3ShJ4x0avteJf50d2YVPZVVmLoZU5uQM/Tl/3qQ4YWwH0kO+c5z/Lzrg02wYDRokna
5JBkBPcoAdWWE4sswvJLPMFkgSj4Gd+WE4W6HoY3Aj6h6a6nr+vVnYO0Ci8R8kmbqHa4+JhEmy4y
q7fxvqJdGg+ft7nN8PUM7C3529jD0cA0HEah9wTAxg7f2FZCKwfYU/UcfGq5jnh1gd8NXDFOn5wh
UxSQ1yIy1NuxvepW5Y/z2/5Ip0o6pGzdEZcdAG4xu6nhar9fedt2fNDkUoOcl3umuS9h8Wj8hZRh
8dtNtPgrrrvbqu6ZP71DVwsnhOMxJM0US8YQckDaXW/94/TNfe2hw7G3SdVor4u4Pru5MWZLfZDZ
U4qrRjZm2CrKFJZ6bE90zssHnK6gGfmqE6diuJH0S8q81Ds9T7w8mjPHfdPm8ahzyCPRBB1el5U2
hZOPKxYjzT1ZoYpCp5YXpz5tKuyqR9Qy4N1Idt40tv1dALkKechOGuIAS5RGXbKGvrLAag7gOxp9
NK3JlY2vn7eiB64dZt6Jeg2JdTH2TAMX+ryGUa7yQlPNGUgcM2oo+plVDs/B72E/qVl8rsXyCgsD
FDqCAAuBXdSC+fkQxP2m27BQRGvTG60stP5OcJV6yyubhU4pr3lLErV4iN5eFPzKeoQbqQMiptT/
Vg9HONFRDCMWxWxodmnYT3VpFKZcGtmW0FbB/8KNxQs3CX3OtXGmvtgNqVsjLqDp0pDcCxru/nvr
HNZIJP037ngBgNF8Ds6IN96YWu7wkObtVdpg92RDBkNuOnGt8qcg6f9yQgsvU0AEcHhjUeN6j4YG
xJIAo0Buepai+Ep5hrBWQwO5smNCTd20EY1UHBeayvqW2Boq/+LUJxI9g2aEbkgHawzMIdEnLv1E
ob+CqWSCN1rLp27ZfwzRiJ7e8YZdMSsU5GIOVBpQL8BPONxZYbPovaCkWWva+9gjqLsCz+BNtQJU
e+HQafyZKls9UnWH1Blm8Dxay9Xtb3tTMDHRKorNuLrYLB2GP5w74I3W7PBqNeGIpwxTVbKEWVnT
rd10C4tyfFAvSAQg1RluDmlTs4+EW65s8HQGr1KD5BnjXIKt/RCkywbTsQF7TLLqhg4w2Z4pJjOc
CKFHygQ7Yc6dM6R3QbWDEgz0wOzkcdTkbxjB56UVx9pWNLcq0Gw2t7xDZm+Fhs9itXWH/dS9p/3C
oXfLqEvUzODQhHnlK8IvtZWMcSnnmdg76hf/f87ObLttI1vDL9RYC8RAFG5JTbZl2U7sROkbLB+7
DWIgRhIg8PTn+0tWdwRpiUlu4tiWJRAoVO39T5vcznt5D1Kv3UKwvutr93O7P7zzCy5WdUZ+XDd/
HyT2uFyoT0AwhAdL0wW9fGfCLiF1kpsthHNMuVpSWKSqsHObpPik7HQjHLhMf6jnmaQAq5agpcfK
dF569WyeCRk1jOSMIKNRpwgOfbp+eUJBkBzp/6TgkTtRK0BjHeShFFonSag5EZEJZC98eDRUVyxn
mURTJho8DoqqG2xA0sRqYQjvFZs1rGma8hPiUcTmMgUO9GWvv4EvnLl8AkNoRUiWPFrAxUKoBqLc
k1K5tj8j26W1fmTEeyzsysm0dnpdLYVrGmi2KyA0gLP4AckszrNq4XOA1gPYILqNaSHIRJfFdNU0
Xtz5HjvDGis+s//SAAnIfLyXEFjMv8BuKwQ+wVlIrT8gugloAthBJG0vDK7Go3Ia+B7F/rMAXZ1Z
Y02Ln3qsFVJ7LC6lfG1h1D3aaHYXZWxLTWgJsAoFosOGHVWELB9tXI0wrL7pUYMRj1AcUd5wXg8j
eFDHWS015wAfK6RDmaxO3qWbfNhfnT8LXyhGPcp6inoMIdiVl6/E7E6TN+7Ivkjj6puJCDqlZ9tq
AzqanIye6b19ixlsK6BkPPB2ah6RlYoDd/4XMfFpRSDMKvbCbeVHLde7QjpOj08aiJAtO9/27Jlp
DemL/RQkkygNtMm8RMuzHOBvZyABwBwe90/xPni8NJ5gJoZMtIvW43hMf1cI5CMVY2PpUHwI2hQ3
qTkb2oc1f05BV6JpdD+0PqTlkz5P+htXc1EoxdS7Wh8bPLcf7baHVaxck7fSOEqWNILsSbakjdAG
8Y6IsVS/1SEAO4yOiCgJI105efeAUhJose/YnBLEDnKHqDthitd27x0JNGU9wVEF+NnNjrWjGevW
4tQG6624nb5FPKe4CSFFCiLyY1BFROuet01P81WEEF+J+trEdFgyqvWHgKphRqAOqE1n/ruZWzu6
8mHTA4jk40YOmneELuf1sC8dhzoLKXe8EPR3GTIx+LCbh5m8q4Cpl7r1evXUXo7VtJFn1Onyy9LL
b1Q9Ck3QJojCaesH+YcwS5CEQsXyLjdbuvUveih4J+/F7ffMq0j340XUgMmB0tqU4IBad+Dlnatz
5iCrGVquRF4ked85F5/t41E8r8p43xw/dWmwaao/VOSrOX6E03KmVTouVTiLgrkI2I/5tBj/3Dn5
LpJSYGPg4SsihGh2qE5grqX6s/oSLESSHY0ds9OU7q8W0J1ZiVTJ1ATBpveIVNPRJY2G6ZB1BUf3
6jEyzjlI/85CrJAqkcIjSFH/T6uCE+lB7miPEWGZsivATLEBUg09rAB16CrdLIcJiSTBgcU7UxLN
LVvhJm+r9fzmX055BGVuuQ2SRWlUqSDuv3/gYPUhVV1m/hcyOc1cuu7BHGxnL+GH8sHEbNuh6MCs
9QksmHdM7Lde0kdhkTuFb4SUVIC5Ej6eua7nhbKHWZqgUDiimGHWQnf+bIIdDn6e7E/HT0PXvjkU
3W9GhOYph8b96TiFSHg3rMr9Jqw7Qgi5MtJfFJ9hzOnrw1hY+CAOd/8sG/1CR4Zml2AkpKWEmXIu
Pr26LsnGnRPvDxbpV8KqtjjbdorHwNxnDrSa8nEI31YRUUM2BxrHiEtF7ggHFpGYtyOk8FkO6DlJ
yYRtbpzyOdGDLkEmpwucXTGMB8yuvOlm9z51XETfoLBeAxns8fsHt6Rdr/A/GrCrAkJCVusyR7H/
z4obJQogVcWIyFpbPNN82uOucfreosMyktmwMAAPhfaribUaVHZUrTU1ZQHDfx81p2p9RJ7TKX8/
s9aso3qx33BRLiPwGHoFtbvAMIepd9ZTtu4tey7oSPYwGSXF7KYMWQmG9fvCSwkYgsUg/MqGiwAj
K38gKFHvZOnvaTttxOxanknbL2iO/IpKylfV2OFbI7yWEZKi1iQjy+FCdLZIuCNeeGCX5ihyNiqu
9K2VFiMNr36coj/EkGrKuA5DKyph1osVBZK4Yw0CtDM2y4wDOmglKoIuAZkzpOgJhRXqBbGAi38P
jyZTHl6SPbot3vMHaSL1iA7FMRvfu0EGfMtGt5cIHS20dr2TWzF3yf9sc+PJwFv3Hmnoxa9FzAxh
cLOOSKh0hceKoE3FgEkfIeNWLo0MOjgbswqB47i8CqgAZTAQPAFEYwXiwgrVT7opulW+xrpuzD+A
tjz0TOgN1qtIdfbi/Y0GJr+4bfewEpUrIBofeNXaDCTUlLlJR4DG/9rmECcQyrUv0noofEMTkc/r
rWzL+mwhynKJ1CqOYEuf7iv5fMoz51T2MAGrH+MI5AZHUfhw45T+ruL0hvduyvPoYQvlZurFnMXH
+xqCZ4QO0hQgTctV1SkDoNW0Q2socUtIg/RKOv1k1697Iveh4Kaw22TRTM41HhkaX51YgpAE1ajq
rhK2qm4t7KxVXQ7Yh1MQecgPdFv+1jvE7/o2+7h2vXzTn35J14etpDAaBynrtTqlmVY1YEqHOoEK
YjwfVHb8s8fKaYHsT/GbVtn050PDDEPRJKb7pNQ/SdWUCGGl/8ipNmJSxGC6A4lkVDdwYJ+lWpwd
xjjPHvsyN9gyY5KIvb7H2KDGp08WFApOMPDgSKgFFq2pkwUHZ1+uuDRxsAXv9qH+JhOQtoeK0ASt
Qm0ZGqIuEqAvIUq5db2yXeVqKdAyCarm5n/RpWtoscBMpRi7M5A1lLkiCrRpShphRysi4rc5dily
Y5/3l9mOl1Z5AH6pSuT1T8m8Jxbos49J74r6gLGiBIk9XcCdab24H/vuAZuV/46MYFxPGJpdn7Iq
9bJ4Y9GkcY9hxGSEGkupoJCxwc+nbT15bJAZVIY5UBDpvawTvJq7Lj9cdGXjbUaHbGJ/TMMLCuqO
XGn2t4DwpyLt+Ec1k6ALo/7Ad3oR7OymRGWC+fPNMvxCvHhb2w+M2WqbOhSwVHdMs6FWbupvdq1H
bJm+w8Td9CAVd7Hqt1ZAVjtlvhkjahANXyblkj9PT/5FcNqRfcza223Cfb2/LEq09n0Rfe9d3lKD
qJN4ikuzp5KESQhkR2sBmcWVFDFZv4FJdlt5Q6oIiXoR0CXv2oD9FNjWkVZ4nVfb/pAfNnZkJtBP
zqge/+T6TE8YE7T9jrstnWO+9QkO2QQolLbFigShI/rzruNQ4Qdk2wDT0DjwsYIVw90dN/zklf6H
MtykTW3oT2kbxpqmFHPxF50KdSO5uIhiK6bKq2rbTayjeeD2Oi0HWY0pcROcpv0mqdr/1Ad+nJ/B
O1au/kOM6uvL6wVBJ5A/GDikAhGFZAA/XV0k/4TdLijbT+kAc0Y3qkNSxWqa7TnEBNM8iBbU2qS4
wQSXybGj96JmWJGwHr1Ugs7kz9CATQItiXvCNxFvB6fYdDuenRNv5G5MU34MfY6i7gK5pH/CsDn6
nv+C6+ymColRUJsMZBJNPnhFedNohnf5dL2bgw9qluUwt47kHCfSsN8ICFelOifcUdkkz0f7vIDp
cs/IGXCR78LkPEvwLILJqeaRe/ZTMZ8mfKiQhe0ePTxNaoX2kuZTSnD6667ZYBP8dRygv6nF0QiW
wiVsVKKD+QhbLpW6hPvnIygt67XYQQCaKMYwMoVo0xe0Ldth3NTd0Fh3r9J2xmP9TZOdSAB9N2Yo
J5AHATZ+Vrkv4ZKOZBt5BjI2n42bfq7cBt2kpQ74sOTwg3k+XXP+sTyMQ+N31s5pQL4kWVIzqrQZ
WU6DaLoes600VsXsborD9FZxjhbawZ4i2456aHUmEhMI09LvRS9JiqIkz/PmhecdiqL9gpC3JOTK
8VI+vexhdzJONjQdtTZqB0UhUBGoJrRmSR0L8eq6aQ53cXRATP5N2pIxlPwmuHRwF0kdoxUpafbr
b/FzEyGXZr3biABBj5ciEaJ5m32Y162N8xsRXaczPs8TVTcho6bBHAO4AndCUGM6bsDJ2G8bJrm6
4+e9s7rrXcrJHvcseLxTM9RQYgifoeyvX+bzE1sOfZL3UGLz/J/Rs1VSHPZNPbW2xysaJZRkHBmq
qnRPjUcqhDfdqLzoIRkF44lgsqoHuJx6NxGV2fxbW5DFp9hRLZeTjojhjYYhIHGl2ZHhxiXCT6a7
Okn+6GB/leYr4/kMmP4Yu2CDSM7WTC8+DRUlQp0h0JeNtm/KPHR3bfuJL7odj0S8WriOPlYo/oOa
nyKKZlsgufQSViw8yoFOKSjBhK5QssEKCb+PWP68V+U5V87DQFTFeAdZ5KNlmKa/W5umq3uuklNK
Jk5J2OSXfZR/W1FwgcQu4PViZxccI1G25T8ppbRKbKA4H6JLzBmjxHPcXtdHHLFMEnD6Sy4/9w/R
jrmPD7usBMyPHm5p3my1AM8p4ZOWgsUDSKIzBJCp7e44anKEUTIivL6IvZcuDJEthB7KxBiZ6qLT
cfZd6p32pwaMiUeLWv+r4HCTkpIVMD06J2Ckb/fVRVEy3kmZvdGuZdISYYNbN0+abU8xgSqXukQN
Y5DRCqBfaTbcC3BC+PJ6h9xnlYLIVYehvEABVBF6smI8wB4rJtAxzUqD8m2GYL/KVwM/JadOMPM+
g5DWuzHcS4bnljxMh5kwzJXcKE4qavlZTk5Wf7Gav6btHjScvlXxefNAK10M1Ie9caDtbcKJcXzK
NMoVyXYitpEhwwQYgeOm5PeQNI+/THWigpAsLzQhB+KmsXPTPyFhCCZKQ2ZFYtcL+Uy0VGCBexWQ
QFU34yotroomdrc5w0+2QYb+hkX4hal9FyzObMNAzOZyXB/qT6k7JRcFBrZ6r1pxYpzowBE7TGjS
a5Ow4e0Ljt8eS8CIx48KEwPSuKNm6t0wJROWms+M3N9ekb9qAwEBcFev0aL0HbWeQYnFkwFKlzu1
ZwFs6z2XPIaYXke+z2lADOk0RcvOORwuakihvudpmtW+5bDCCusxe62reBpBoekeOyaFdigSPc63
krpSiURBrijthnuXlvzfaJDlzqIU11SzadZ6JDCts4dsvcJnVK7YtPEoDCMTjE6Pe5UORxch4PHe
FpRgYG5tvkcZDddggBnY1zfRRINjJrMiqqMYboIRnnCckA6tyRWOsAbghzw677pa8qaQyAYAU3/G
mi12pfLoGQgiCzZ5K8TNAc8NqG3mjnsVaaEGK37GWB7XH+c4zt7VWYy30W/aiywz9/t9/8sYTfOG
hFtzXYXcuigDlFkBghfh6etonD23gCsyR54ibii+FIJ+RInMKO4SG2acwxjL5YuHYVME1cc84bnm
NGvMKk2vuggBO7EesXqSHaJ0d2ZmSp0jJNw15tKhmwemZqhqlXQt80GALrGbOxleZkYpujfz5I+X
/xoc/5CO7r75lK7UIiQs/ZTnc1FE2EJBvp3B/ZGvxi/4wNsLdzLfGdyCq/hYnLO8PncHCVjULszJ
vYaGXjCUQ7B3W58P/EAzoAqyxC8gVTpX3+wMShQxltDDNG4DuZGBybmGwDzYDHDY56VUzyMAdVEY
/SkYwWNRej6tdkilHWt/jmt7UdbK+BO8e0TRpPszeLn6mFkUHAVm+ixeWIFosgaK1bITAhRsT0Xs
Htl2jJpmYbjFAT8XKQYWMoNeEtxvI5wADxR9XGf4Dar/MXhjRj8n1lgHkGq+gSSpDn4zChDxtQqm
AdVR4DLia2xnxWdF5tnGAdgp10qJTvF3dQ++/oCy/PVjwTyjcxWLQJseS6bLqbqsDk9x4ydeX1uq
DzaSZBkFu4L81+wn4ElSGRVMCjeh4hS5d2hzC2Rm/QSwQnlmNZ0QP+yP90qNSwsG3NGXpw1FhBBL
vo8JeWOLhvQpoYd1Od8F8fxvN0TojAtWkIYQRaWJ2tKHYqJ3e7b9/Fry7nzH3ueg6aXpBPldsS3n
DvuVlMJqAxTyI/RKhju5sjTEqY+j73nM5qITVbLSR834I8Qn/DNL4BJg4CCjZchRHa5RQLbMoj20
unjQkXpNrJb2DrGhIpwsnoVuIQJM/ZcflPsUGIE72OQf1A+6DOZ5/Sm9dHaTd8j0nZAhYM+5mbnd
IxlP6upB4AI+1IcssgonKxutmDtNdpWfADTrizWNx/xKAa8SUnI1P+bEUWLL6xf2UmmsIMaI66Ko
eJZb7Ix5zJ7eVJ/qkINljRG6mGjEYRhMNd7TKX+oB3bKNDQcvo1/La5Vp06dTL8WZZERPvNTZ0Pq
VhZEnw5h/kWdppuzc+HrFwQs4F88vj6IAv9lP9MQYzXaAuik6ZhS7+2U7kAd0PPzcr3+OZ/rSWJg
ROh8KXIozp5NX1l7h8w7HfefiGu5PE4ZNxuMhP2i8PabEcv/DOBu87mllUIdabPZqNmtF5yKz40T
d2vnJ5vkY1FV76U5VYK6ctXcAkQHpSOC1eqbPuFfqP/UnT7ppvUJyGoFMpHGdCmQ7Wpq1eyQ7T/p
zlFg/wjQC6YDx7m2O8UOC+d4nB2f+gQHyJQOci85RT8DWcFvqg1hgitgkq7yBI73+o1+qbyPafrp
spm/hxV90WRHvHz7fPJLKyMUCym5gfYlsX610BK6a1kZ5cU1HQoRyRzFwHIvDVAdU1TMe2Ua2BEO
/4SP1GxAVHtUVkSPrQP/6QkzzG5zjLu+/KR4Oe2OCkcT45fOQJtwMq6mABli7zBBbMMTY4Fp8kWs
aQ132XAvyYBXDh/SaTi3UTwjS7k4cm/JQMGcGPr+Yjuf980IwRsW9vbVjMSyXpMRAeQDLEGmnXQT
hJJaJPlxy3RN4VIsoJ04ckRjnZGhxEn+vuhRNjmsnQwyBAGH1n9676Jx3ZhiPeWfKIXvZU6VAsHu
GLTwNrgpReCBt6I+Ud+nrD/pDsLDvfZlDZSe6T6bavU2DJqzkUbPEGsuDuJPbj5mdKB8eXpxVeL5
nRM7O2sSf1SrSNauht66OSM2L+ZMKaRxqoubdZlcPx44VLsY/g731sDFi2RrU8RLnimvT2tz7jmL
IH36NkNXrT1sLFgP6dYX1+p3dRM4jnE+BifOWpktTI0WvyfNFa+FVuFjkqSdE0RSnJWHrU8MsUG8
zKl5HrB7AUBgIgC8KbMgcZfBcDy9gd00+l6xd8OP44gPgNacc5HgFjJYqQNsN6eLG3L/LZz4748j
XrTNNA7Jdem9O9XD1qZEBZiLUZ/KZnNmg7Eemv/dOvKQMI2D5MQBlQ8A8lJDXYWe3w7O/kioCnPU
KebpcdXUKNwM8eWK3pL9zY5WMROJeu5EeWZcWqwiao9YqlX+D7TQrr+HsshpO61UP22BizPRD8WK
0K4UhIj69Cs7K2V6R8tVlE1K1A+FhMZB0kUTxzTt/m31qPWKphbim9eUeQVp5v1wV5RL8vdblqPv
nf5td6Qe7D3qqaKMLtAvV9uqgrbQrNJ61DeYsviq2PGX9cxgnpi4MP1x4dN/I+GfgJ2135f05G7S
DzaWmIxu2j6CxZGX9nXxrQB12Rb7tr4qDjGlb9cf3zVhctwE6/Vu043F+KFIhRCsdAKuIWSKQf1W
oBJv4l9YJkVmlc4taNtm2IeRuUUFmiPalmEbGCJBHCJBDg0jgr0dVxXw93YvBxkLWjMje05+Gxhv
7zcQk+S/Tb473DRjez/sqSbGUuMm6tNXECuAhYAeOxrBATRSnJnj661OLMCO5CLI+M7U3vz4jC/1
JxqPosYAgrIuoPXeVi4wgU9pTZgZ1dMJaNt+B8tbjB5sC/kW7UXR869ZV+7Wbu5FQusNWURhM/Al
7A+EOq/4djZPLz3MP4SM9bEeV4668YCl5DiXN3nTG4bc5TXOE0ocZodT6pNKOPxR1U5/zTlx/AN1
EDvMlFUXpssOb9CBAgbs2ID2dJVpSCcsRlyBQKYhvC89wB/1TDhyDB4Ed0f/KU6/6KMVzXrf3gQl
kqXCIG0r8gJ0JyrbDbwpN9yn0e6P4Xqb5wi7HQaobcJ2dW8n/M0jiETGJ3crbkl+4uHOUdl8Pvcy
PtnG9C5K04NfgDlDCHWthfJPNK3vn7oK+Lm4tVllOg80WUrcsGJFFNMiq46yn0YfrFR9JAWJFRDr
nqhql23gL6QyP1XOcGVM0CY5hol+EZcGA/90L6uqUxk166G8EwAlgmksUDgfkOM29EOaLQS/riRO
KVTAQ7/YtvCEVQD+3Q4N45A4j+YbWYGe7F66rpXHAHg01wibF3tsdSDPHDlreWcSTkz4fSlDZGXQ
IZUeETvTuairUmKZ5fdlJTtQh1tdABUKNh0JnA9R8Slf1ZeSXo7oKvRnKsYNcbdBAB8JsF4UA0Lp
7i4lOMOm+eTjB3d/W1Pyoj/TLKBxd9zaoP8SA2+BeLMhwGQA6PkZIwET+2kg40WhU7LjKshIamp5
GjRHx84O+ikFlxpSEkLBz6JTirm4VCEsB6n0flKOSEFpvemIZTRfqF4x/LD9mRludqQWKfSDRq3a
+qQkijXSQhFdJbVBmFY3p+OwYUC762OJ4Z7Zlz+tP76+shc6frt+QmINkF+FIUEcSwlwvhuABado
tuW2S7zvKF0YDJ+cHerWrGqHQSUpthjlpipXBIbADvuQF1Z3xhL35IjM/L0+vdUw71jvFBavX+9i
xoa9Xi1z7IhrAJTIkl9/ehPZq8fez4rkTme3qloBIRI/9VnGWtlfD42VDGgMsDH0eXVN90lGw8O4
B15OOmrNINJnQC/zRdFFVkaKB3FMmJmApkT7lJKh1JWqCFbqhPL5pSDcd2vo8uMneQNJJHyryArZ
x/SMrEngrHZvYcF8+My0GJR7KwqpYCn2qoLDaih9j8+MLjaN18x1QDJ/9H49leXF7lRfRW56k2U1
GhpiPaA06K6vBNkrLi3wUByT+S2rG3EuF3GbsZuyzFDFSvas6rmazqXfLEjc59e8qKCd3O3WfjZw
zwK0UtR9yitKYfWshxnazMbIoRWSQiyFfWIgFecGMr9UiaFN/lkSXsmjUTk3WwVda8caGNZ0flrD
wgL/82rVJikHwScm5ekumlNru3VT7lA/K+houFc3FzRuwu0av4Gywo6AFiNFEf6WBrB/xK3LRvoQ
mkGylUluh5m5w9K74NCS08HGIiLy7nEdSENhXW4FKHzQIGikFVQ4soAgRG1iptLdwwYkMt5uMpDz
6GXeDijKFU+enx1Zs2hjf35w1GQYADBOPlO/RB2zU05D4tzJfzKuVnhLQOVlmXwcoKf3Q4ygEqiF
fIH7QKMAFYp7DRz/rQbOKp+vC/BWnI8HeeGAAwSAzwS9cVHpLBaSvwshY8raudPRmzbc+YCiXdmz
ZBEEDMiTDFMIt0qNoMJbUlYfi461Q3TJHGnkIlgFwrjXN6KXNk7aGQJx8enj5Fp2Ybmbxt0RiuVD
f6Jy5OBNDRWzpreP1C+wJrDDCGSkUpA6QfEBioFRYESdjRer4fBbXqw+pjtGnlEDbgQeiSCOmFFt
gvH6WM43r1/yAp17eNjGEAETYcwkDndxJvtdt6+yco2wRMEiKDalA05PiBU4kOhF3qmzRSb8m0Eo
IZ9WMZGsSqZnegJE5O/FT52vFV66lcAUTMrTeA0/XEYBzUUUHikNkjvZclx//qq3UDFihfwAnEdS
AdSY2uxgLJYYZAa3GoRT3GRPVI0ccDZiXKn/mgEi3XmH9lZw6nlydyGxsHdSge7APrCGwBhLXfAQ
gpP42f5WA4+0G6Nbfesl4+00jOC7aCeUlglgxc61g5xCRpeQT2PuFDEsQ7xM0To5B+YWzsn0le9V
bVvX+Z40dfHmcAi3PtSw39A1/YVsPz3oRXFGHhlqdThkXq3lO1VRT8Wn06m4FRIoH7e4aUSnb9IC
7yEsvwBzycAkC7FhYpAQVtb3MNKXrUCYpxXWx/5b6zMs4SWVElSV1PfRgc38LwyXXqj1Hm489T66
IJyyiNkXoNbsnwYkQ2PGAPKg5BxGOzcMdFHj2s0Yvtr8n52zkjJ07WJec/fVpQZu/a12oWb1aayg
JKQt0kbdN+BwNp2anNGgUg8mfB4LXpE6UEKwvswvp9eFpt7WHT2pJFl6Qx540pql2hfzdX+gi+l3
fOYgo08LSITbugW9CIF8tHQlfedQmbeHBPC9yN0bqNiKtoUK0LRqR806w1TVnTbsJ9XGdkhRiWgp
qFY/pN3t56K+wqr4Oa3nH53P3yBm+5FnRXvthDPcZ05gJKNp0ouhoYe0ku25FhshHVyxyf0uv8AX
Bcu4orP1T6F5k7dI/hQHHKzmH33UlcDXIuo6/tketct2fWAQYgC8uuPEcjs1bCmsb1S6yBrTcr6u
oxjUYI0hQHMThiM/2c2BGqT7TgPUwI3HCoYOsaNqRJeaSuJJZkSMZAsiDv6i/lpwGXOHJGht200T
oKYsw/zbuE68zWqFXZBahwOwmMmpq3mruv4smrtwIj0sK4AgJKArxK5+vOyizK5odsh9b1VVPoRd
Cvfj5TAgVjr6leoGU6DOZdzzNQl9BJWkTkUBQ5K1ykOTMrcFSTFXqNRRK3JFwyhNuQhFpQ0OYs0V
Ial3r2vO5XUsZFQ/P4ry2RV6AXCzzGho+oACqchu1Y4c5+SqDcvRYuc2oAd5fKDZxDCKKklsmaJx
iD0LT/odwW45beOpN99iJz53aj5F939eHcoOebWJ1VqqToZjjRA4OdHxHBRTietSqULzGpk3ITKU
gji9rwJDVyj1Dgpy6AqboIZP6SE5jcqV5Az1VoqSPt9hcPC8sDsioENFt8ZfxIn0tBicu/JwSpsg
sxMOipYeol9J2IsfX0WRJRR9XulqF+ebZkBkyBk/482WvlCaxWHc3aIn2SrOQ8JoHsjDSGqieySS
dguWMQIMhkASpyqzL2ercsPGeKc6+VJOQJ3FBvbQZUYZpPYbiR0Kt/moVDSNhNfX2vRzpEPWQTjx
GhnzXXCl6/i/KHpj3MvUoe73W091pjg6G4bL//fk6owqBY7sKiNgOhnXYohtXjcpDGp9NL3Fydmq
hMFaNwuWD3G8wwENnB1BzeakMPCeypCR8Hof6J6gwsTBWI4Sz1tUIsjJV7wT8k5EEz1lS3GMDCup
k4/1utzOmNkGrl8yvm7FrfW5o2LMxFg5IfQns2esZJXXTqzavwY/qQOTcxCowKq99zolFZH5esm0
yP77uV6VFKTxsUzBWfAUvr/b5zvP48ecqPXVxgCzqHRSRlaKg1TmF9cffnUj1u9IgJ3aGZJxNQBF
ul1axEtLOSOqDI6w8IQY9hPBhRMFAL+qvIJg+BJh/BMWf/60f3lHkMzLWzPjg6TUp+u5OzbeKeY9
+9AXtPcnCLR0vLfWEcYfGSJDezgyXWuqgee0xY9pHHZEFKWiWluJAf422/d4f2lASIwB+VkqK33G
rh6n/Tq+s+Naev8KZTpo5Y4KWhi88ilFEKiCtl0VTS0g0ee+YbWippXxVXo550BbePB/RUx+m6NO
fH0VvFQ4w6Yi0ghCWiVKvqd3MDq4RZ+dokwuhSsNxhbJJxllABptA6O4Rr1dcjTYp+vzUlI0K6JQ
A8Z1gJ2PWVk/FUX8vHuEMnFw+SgMrWjiT2CIkxIp0A5HgIGTuFI2kDWrlPxMgSFigIJ62mhCr1aq
nYWGLVUtiiLLixNPXkFXOAMU9C/zkEhKQWKpH/+mAc0CPYKZJHtWqV5teQLFydnIdFTs//38AAmP
Ykt7pGhEEcSxqkTLKqqX5w3Qv7fefxTQmigoxcMQszEgR4gmqjKN4Q2YriX5gwSJGjYVtQ6+Q9Ak
zNQSbQ7n57C90GQalMfgvAqDw4vz9AH7rMJjse/iO3Ue8B8fRYvrw9mkKPRVCjDQ/qZX4zFNV72G
j0OHIJ3LHGcTjp0zqpcXFx6RfAFDGxli4i+nX+Y9jSswOTedbUdhNfIVK9hYr68esk4C2YGFbY5k
V+vlEG5p+yC2dGGZf8E1o23vaQMRoM4PWXVcHM3kosjwwzka6rRJ7oI1AsrB/K7cfM3vEBxuHVv8
7BqduE0vDuEQ8Gdbt2tIxN9x90FYjnRrvjm+78zpDEq4CJfVi8FgEQRDWITpK6PlEV4HDSlVx8q5
W3WtJhldBqfy8zzFFyvPJz+JbVoTLkj4UqSKqcNfVk1y0fm79xqEIpvSmBD4w9YXNs51mQZfFUlH
jXfx+sbyArKHfICLRKfPiJpwyUTOYzUM8Ka8wDjy1Y1rdLUEDyiYLkUvqO7EafjWhgjwkkqQKyRf
3XlNoqwcjHawC/dV27WsBRVf77juD206knucuebn7wpPHqzMCIwRHvn0XRmQLO1Qazp3botIVqk1
0pE8wvuCjWufdsSsyVLkLiu4RletztduDbzJRYxWYmC4KB5FjYsTxq0DUIeMtgu5TCQzmRPYsvPS
iEUel10e3hpWOkTBoblsy+VbJ15eTnmOLAlQUlO5mYogZZss+Oxtl0VPj6XgjyRbX+/nwwc5Gon9
vRcKLt4/dQ5QbDR8vWe+a945s0C+FDXEArAxrcsffWW+d1PyH2fd3whqldJDTKEiFeQzSssJHSo1
FjC5s2JXpD3ooStV3bz+wF7YRGAimM0cewhV8Lgt6tl8Vyb+0O53t8qQVzmpVAvUrR8Mafw2+Ebj
BThhR9L7BU7oESha0IpotEsr/oHT7cx1vbCJQFlptq+2N3c5YaCrds64XpU5WkY8TjZzlGnRQFGP
kPCjN0oR2ja+iREV9nSFdtAmR+IGywbIwaDgzeuzrdRLF0gyKXOjfdY56UFPVzrVqtd0qzC3xZ8b
arVDNshJoyuUUVVVtQB3bb9ovi9MiD/yMZuYMWTkTfAu4loMik2V/PL6DXzh+NesgP9d36I47db7
rPfJrXzXhcUmjDoQJ9BpiSB1PPzv6VJDgUDPzXgzj4dr3GPvlUhAENqVJUUi1CIofkagdUvw4C5T
lI26ARtAqLO91lKnQEg7wZXCrqmygnrXU+knv2l8iwa/C8BWnxDFmDkBr52Wr56Zv3ihZlTL3Qav
ZHCnM+mQlYdRxj8CUWhVSqmlvtj2FeLBTtRM3DrVNhYdXxnaPrBmzNe6rfoBr9/Ql94U6ZGYnQLH
i05g8aZUTmHKKYZcis3hfcdUdu4KcSSScrl0Ok14/A1FE+lrNDmgzKJSRQnZoAxsuqqPlbjyT65q
HVEcC3Fc2wl0f6ryOqdbky3hNRYeVZX36NQwP6MbNAJbEL0wZoERcb3b5FN2ZRFwWqs0yt5Px/DX
M9f1vE9G6MnZSiYkGrNnUy27cedl7u64E/jxlqFC75RVJUeUZG96d2uSgEXJPiK07kzPI+qJA0oU
IftetXn9ohbj+OzWbiMk0EdFaD3dBZKTlHUzDZ7Jbndz+mFdJJtk7W3bdXsdruVBrrCuspzgop0I
2AtV87iiOrC+AQ3GUAy60gOCBB2CDoGR/VkWbAGDOsJkQZf1QtWwioUef+fGLRWBMGI8p6zRr8Lp
NF5C2Ud5xbdRXXsc4zNLYxHg9PBpfWZ5A1mRL+mvFwfZfCyGYx6fHhoTGyiHVVLEiF5+NSbuEXzR
BWCxb69BK7BNI+46wqPvo8/HYBqB2E5FVOuxDBPSVbZ7WW4e/C8TrA5IhzV7aozR68/L6rYXlaSP
/M/j4tnIQKQXe2yX+6jAds2txf5RVpiMALQTrVXE40DDEBD5seHd4KNQsin6m1E8xYgXR1EVsk9q
b+kTLMjqOPZOfNPO5FwMWF6K0EKylMsOAE5w4B9icNuyDj4QzIIvBCWk2SE6ArEDCGZDRwYbX+XT
eHMKGjoecG6vI+AYP7vBBDE6yR+mMN+tx7jH1adnrLdf3L3CV50dZvE54IFbgL8ENB1OuKQ5RA2u
easeZ1KV1OOCXs3MLGYqzWhO7oZqfynURDhhPqMIdwvstrzVljIgxsZOFN6RlzYIE1GMUYRggGnx
Gv6rsiJCETGbc82vr03v2ROigkBP5Nl84qdPyOlT99jPvbmTb10HTF1LYYKkWOXEbH5ljX1IueWS
beO0uRArrxLDTq4eTl8UnOaSkWZdWO4bg4zGMFhKu0GaIEuyCTghv3mcM604ABAi6ebnWS/P7q/I
ADnEX/pkQnthEihEVouur4rWxTilHdQiDgcVsqq+hwlF54mCloIkD06b8mDeRKQfge6+t4IyhlY+
jitxSrrVlmJX5LYAPdUHbkmpqNZVwB4AnjYZxQ7J3/eorvUrOEmoKb8+3sRH79qqFeA0bWQUhS++
PEzvNmeGHo/nq/wUVdFa4i3GH4NgESm0bbFoTQ0XKB4nGGqAc9xiePhEqut872duPYmRRQLBwMv/
QQoOgSlWiQwPhYGalQfqCJhSIGh8gKLgMcSMqKEsYqgIQGI1Rq7DF3V8OpJrrceZ88WsqYKoaSWh
FLJgFFstrBN9qZjZmqkmGoAg2Q5N16UwMQX5EKiA0R/2xpptQHQfstSBIlQMI4lRhFl9IkgUGEja
io4yptuDDAsG0hQIQvTZGi4lF5DrHafaV/0QG7A/k2LlArBpk9bc8IaCPF3d+IcW5wTaB8XX8G/+
FQWM2gk8lsEIEjHihBTtKMChb6Lvr293Cy/Sw4atmEdoY6CkZ+bGagTnYsRifWv5dv2stuGegqLG
bM0264OyxhYYXfjZ7fz/uCvMw1BytZ+lmyk+2sSe169qMVft51XpFJHFRkDI01d8LqYTw1uD3S3L
6z3v+1e55X3oAbflRKcVDSKaNilLweS0Tbor6l/OS5lsbPVBRWgFZgdk0HRBakXVPSD82tYpX/8I
nTD5IJ3yz2ruBkRFkklLaqWww9c/0wuoJ0cK5KwnPzlVyuJo7FbdvBrnIbl75DjTCmET2xdSwnea
6iiaVuoNKR/5bF80/E6KDRsCXu2/PSDguDniv5n68nC/Nb+Owkn3PFpcW25cbHfZMb5zY1I5qOjk
0E+xydgcbQB2mZg1P1ELwdJL2hKx61iskxdFMXJ/QWshLcVyqzfuGrcA5DD6AG2Yf640g3Vf+04G
rMORqr5YsE7bmSuvad4ZnpngJlgbKzKSb1kjQcS9232NXnraB6Tvzjc5VcPrz3OR5/lwz5hCt5Yy
nzRi+/d/urbBI62y3p3o2UcqMoRq2mXUh9mkHkE8ynHe7SnZVnjd2YC1i/dDcVkcOLOOfbmZjsc3
/cRcC/YoyY/Y9N4WE9E6ISuWU1xzi0XqCcXVn1kCak1xVCHTxaxlNCGXPl7JA1adZE9/VhBEfsNh
fOJ7iKXQtiSH3UxWnx2piPRKxjoRIhb44mvO36EXJFdM9eEoQ3YZ0RY+w9KDciz7EUpE26dOI6HU
qceJgKz9MVhLoZJjOP8w+Qleqru0AB1yOIVRap6WtmMfVY08THPB4Rv1lIu5+4/eAXznEJW4GDxv
6QCpapdJd1UV3YlZUfegw1dDGLSvjB2SChgUbepiJFSm2iMqH790wJ6KnlGm6F+AXF94B9gs6KsR
3CGKXELB1X6u0xTpiOVPVRTYaYwSR1ilqgJtNTSGZdODa+rx7tv5zTTs+RDUYWx6iGH/g1j3SiGk
r78EC+eCfQk45anCYnY2tEeLjn+Y/GLqpzRHpzaxGftvJNx4nIUjfxSQyFu7rBmdMTK8rYwvmta/
0wpWXrj2ZQWe4T++1iDrfwSlB4Tve1wr6ii0dIuiKkKo2OFOAJKmVncNJgBuneAzy5OkXCI1rSoA
pUAVPVoA3LbqCsVAqtIT1Com9cyte6Fb5brWPtmHFKDsvE/3tjyZDYhBRxdN8sDbusCu7O6nkqKm
yO8Ub8WdpQeQbAsLIW5/XPIIRsb3aSyxhgGqSA/xb2Zwx8sAVlBWcrwSefS9BssjdmIuKWxSYpU6
eMQtE2DNZXQa4lvIUhyhhpri9U/0EoqJnZGh7GyHTOhYykLz3DTESaXNnTnOXzucAJvY9MHWkmeq
z+1BXdLdmNO+/u84es0pE90j7rjPWCXAPMGIOF82TMHHeg5CMeVuXFX7284cbk0Z/KLfP2hkSFwz
jNwTLRhBQb3rVub/huEPIk2F14h/08hUxZi+/olfqp6efOLF8ndKZmXPh1Njxb+iiMYVekDNImWS
beGzk9P+jAnFIPuFUsXqidRudjMJLyQXiDDivX5NwQv7xZ+vyTYZfzqXunC1Y0hWXd3VSfWNShjT
zciEmz44eICV1Ey1n6CcrPDauAN/NnrBr4e6uK8q52MKhUMKWNteE8BApgEBWdCaTY94d92/DRqt
uQSvv5vz2x6tyAj0RjQWFk0K+fjKhCd9V3m94cizcLhz8WJs+pEcA7OrTtRpY/2lCHeHN0hChpvS
kO5QBPEfDtf0IR9O7a8KyI0G9Ag5le827YHm+oKJTwOa54subsuPM8OEbvMUcu71O/cS2kapibKW
Mk3F0KLqJM+6DYleq+7USKrcV7UhdlLp98LbJAJRdSZlpzwVsqDKv5aCBKrrjkg9+wsYkmWvFmXQ
kwtbmNa6Imnb5JB1ti/UjBap/OqcUetmoIWCSzXMvxHq1UfDfdchaFAUyJEmkv4PBchb1SUGf72k
QjKhW8QU9EhI2CgFKJRdkMMAaMALHOgjemc1jZP6tBoez5cpX9SIedixlbiiatCSVBw2Qh8kD5up
VR5nJv2DZ7SGRlsFAYlSYKNPd82hSHntiay9k65FeYgqppQxqmpQ0zJk4wiQh6ihVGaZTmmFAzvT
+EmNpFq68+MHXtAtQ8WTxQRUyyHzzD/qrxiB1SADvXXq0/vJ/yCzsOVGuflymVjpLd3jvvVvkta9
UqSaQnYkWVQqpjoqjReLmKj0FwrpZxwZALJEDWvmzEexWRLzOUaCyD+uPau0DdgYVZxqaav0tANO
yWmzsmBKLyWPqvGw7fVPJkyP9P9ZO9Mlp7UtW7/QVYQ6q/mbDWRLAjvhAH8cFPsiW7IlW7309PWN
ZXwqU3Yhzo6K2MXJTCiQpaW15hxzNAIIZh7nySGoeBwKRCbdLhO86WblFW41kCzmP+VRdrVy289a
sHHd31hRbhw7pVbeww7clgv8Y0C7KAfzLL0tC/vWdOcs9t9f0ymGyTWJwYBFP7/AsXi9xLwt5pOL
qMzeC0QRxUY6ZTMGotCz91JTw73DI9v4xu5YdmCpoqoYTAngI0swSYRGr2kiRKFPCmpRMltZUL7K
gV4mwS2kzXlw7HQP4+LplMDBJXMl3OP1xeeLsSmXe9c38zu9H90ePhuSJnmLkKS6wnIKi6df5P8j
M0oWSkaAG4BPynH0D0b0Z5ZgjMsPHaa6JcjVr68s3PT+1g023YPcICRyNfJvGEpyDj9CSqr+jbYa
gYsGOIdwYe4WzC9lSP0BhffkvKS39xZcEm05E5YpA9Da5+tl0mQD5DWIWzLycNlUu3JxBzHwBhgC
OiwICFI6SdPtBmZt07tv9zHJYlQoMqCzaucjliy388RuY2r6autnaEDMp94OV5C6rv7FaZ7v+iCG
lbd9gK/0yEiQ8UB8I421XhQDaPIC4+t1Fca7x062RKQNaJqmxDMloZt5B2WVvPmFmXUrESsRA6p5
NNN5rBP8VXXVuNEnwR9gUDB2yc36g3bhBODk05COI9RWeehTZ0KPwyLZ1rvoMF3+dcKKPiILEEAI
ZtyiqTF0k++8JvXY4OB+RWqbpB7qeTWe9yDkiHxjUSLDBWSmp/B2mbLOO2aeVrVcM0o0tBXMlDw8
RF4/gdR3l0TkbFm3RJJma3pC5pVFC4Y0gqUyGIB/he4XggGTX43jJVI7UnGFRyS4iR5obbAJjK0P
j0NCIuHMOjIFluogxvXjmbLjk8DZcdU+jtHmTlMIFYzHVGwNH4Xe5/hR/YGIRAXrdLkBQC/ogWnn
TkZ71t5N3W2QV5/E/7B3S0LY0ycvWN1tgvWXrN2ZUKoDUAWVkMZIM1iJHoRymhBSuwOTVRoFfoNR
lb9fe/s3+W57rYo372FRUn2oyzOQKki0aoj57sqspMkHQYunCaUXwjOMJ5t4Gvb7MY/cAcP7NfF0
8AgRREjqJRJVGzhvVk7/YBQEhmrGoNQvARx6Io8oYNRRdzW7em991WBNWjXBXeKLerCVRZJQToX0
b1m2eFw1PZu69bkMu0+S9/yTUTCx7fAlPcIpHLAws0xfbARsfM3KoX6/l8pTbazmhILnTYeNukRx
sKL8aWoxtus3fdb8l3grLbFiypEa3fhjGrozbewprPn6uhaT2tSKwgK3AHe874f6MvV2b0W+0apR
yWlvcWAOs2/dPvhsIFfpZMHAZa6svecQLgxKIeePENrTzFF+urfTiTpsnKQ4g25PuefesNl2vV/0
9+r9RaNL1oyJqObVimqEoR00sSAqg76ZCTG7uezehXVqWZsS7ddmqVwzK8MQr4cmxglONfykpBxR
2w70b2Zu+9ly5PTcxA8RIRKoLPwx15us5HBoky2HjPso+1uhaJ11uG4MDejtFOgCp854QUGWPNJl
ADeA0thXpCwFExI3S5DfwVZ8cW2IjhHHQQnBCLCyI4RYANY8P+u0SSbu6OUHmBxho+datVvsR7w9
OUM5wo50gZfgctQ1XwQua5KCrp8/Fz0aIwOoQPM03zOrlmsKKJI4VoVXTBr31G0zzF2jQd5PkKyA
UDH2kW5aniqiMXR+8S/fykmkoFmS/fFi+Amd4NKOR/xnl59H3LnSqPnSRsvPM4tWhdDrrevVtRnM
7cWbTiwYHnwco/fiWBpGgB74CA5ELaprlOBQOFtUcxDtBTSzF1OfaLdS2+Pjj4uTFMBzTQAUGKrO
TEmCJfvXkFZDdWs5d+Fnas9XFz613g8X631BI9/f6/AQgnr0ehIA7ldYx1MsG7SNB+2HeA/TZIic
JGJj6NFT4ifxB3zzM28QalLEWcxevNCNJlOEtujbZFnn/X2+Ta8W++EBPuG1jGblUaOpZIK9P3ia
2To1fNQC1MDXWL4gWQgp8Knv5vhmp7sTWANTYAykRLWchozkWZ01S3d/OKO0pR+0rhDhjlRouAbP
umFm71RCDhWCiHAi+RjzXtQM2obmG9pTZDfUxTEUogXS/jkpe5AzkBI65lzcbs3oJcLkjwgqGKBF
wKpEjKGq2ESQI5GuA+wknqN4+14lpm6fyObaa7xUWUdAI/OZI2cfK502bGSKs5Ok7LDatN7Kcbp7
bYziWxiimTBnPdaA8S9802ygdm8pG70Aw83yg0gShhixSH/mvmV8En7//p57DVxeT+ZWsbuIKRlf
F4x5PbZOv/etB0EUyQL+Cw78hodMH6jlJhhJB4whUlAmCUYSRKE+UWCn1eLOMS9cPq3teKKc1iDO
MuQ2Dhkv9xWYvfi+LB3gEvSC5DnZhXx4mDyaXgEMxWZvwMsGxC2VVhCHUOM52sgpJcCiqWFKHcDp
SOPkKsWe8//gIifLbtw1sGTdrXOvalsACu75RLjtwb857aIFLYIPV8EHSrEzzt6Noj15K1TpEA39
Xv5bLcMaq3Q+plb27Q8O5N/fR8qV18837bAqXq433qPhEAZUYiiCteZ8hhiyu5KLiNadsALWAAnt
B4zFjPBiBs44huicFvaj6zZsA95kq6VSY6sRZU+MAZ3hEjuMVFFiHsys01PsRethwewBLRFTuknl
VpIEkHWtM5iKUiQmg2uQ4oBI9ElEDbtiuApSoFGcrlU7j8cgNoRSnaLims/4OB0ZatdhqKrBSCQ3
ttf3dgxTa3RX8RIlbPBRO46igbTbaOBv0qEsJY1zjwHPj/wTU6EzDNDYU1u2JGNiMXkV0SmrwwBH
Xrm/v39Ggzk5p0HTNMuHeg5RYbJU2+WO0ZwfdOSQIBHFuAnL4Wzw2BjBxTfwYSr0uZGFCNZP0iVi
Xye6NBLerF6CbKeedxUxMrm0SxlHoVHFkyVD7wSTKkGhdln0+gq6YlDXH/ZB6xMJP7AQEHYy7Nja
NeEb9S6/zT0rvSpd3sncpdFp2l2DyVSMMDXhL+4s2hHeeojc8IiQOlx0scyjPSx2/RGqq58QJUlc
ry1H6G6/QZnH0i0x5bITyBauLkIMvcR1sFDaJ3gZtF+S3X7A1BWaDRv0ZbEhGwO/G2bvLppVY1SF
YPE6rNPwKlwzdF7xDzGL+BqoYypzzKjx0br20CGGWE0TNP+s5E0VWYWFYNVb8xd2EDIuvYIWX9q0
Al/Bt0ZDrCohitbj23GLx7Gdo4f0iQpAb5w4l2E81Ff/r12kbbNYcTYQMfJhpOywt7PDn3Pnj49S
wqYqd1DfT2pIb4iryvV7+16Su1W3v7XiGHEYe32QPdf7/l3Z5HcHdyA4jb2MAdDZj1jtK++C9yv1
SGiaZTCePX+YGEO/lLHCiWFlGhKnkPmOfS9igmpG1YoSE2iQDbfxUaGhjDo+UllcSxDlW4irgLJM
yiJj9gNHfO59OVdzw6pENIRyyAHCn0CTJVz0TYcBmGnGqibArwhhmMkCQIFsNk5YGsKpbAw3L4oF
ebzsjoakAOLRUuGmFGGK/QqTOST6VKHDzoN3JtRpIiDBySfwJMomLIatjqQ3Tu1tsrwektEABgq7
NdEKhl5EGs0++hBVyVuRMgTviFgp8n+VcfHL/rsIGUfD1fnT5/zTfXGdk12nXG/pCAMrIRKPpyoB
KH4Z8hsyoB8DEB/RpjS7CbY1As00JhXW5+N9IwVACQoVUuz+fjc0MOl0N1y4dFMQKCh8pop1KkW0
B7vloWtxu+R2WbkfowEZCyxeFy+Nfc1UEaG1ZHciqkt1pWGRgZv3cwl+pxQynufL65mcJGG16BtG
HrwFAoA43YToJthJiKbYgZcIfNez1noSDatISJntkfatXRTDKOyYS4sqlhE1J3RLdEk5HW+T8Jps
jo8aJnWcKvaKk0d5a9i7HKc4Yiz/E+GMPhPQOb0MoHAwpRwR+BGtvDA/3GMBwXYNqQZloMFamH4n
GdgQELqoULpmYS1SZIn8o8pSO6HGg79/9gZMmzx7jyIClgUSLGT00zUJdayIRxo/e6wj7HDL5j7b
2gGTXfjGIlZWe04i3PMxqSzX2ZUd5RbQBZRG3F0YSwyQp7MFYiPb5TzMq2Z/M0acZ16Pj4OQTk4a
SO0ZjpFVyFEWDbCnuz0HqG1DJyhydn+ZTWd7bDGMQWPliVjulxHhfdhDdB7OSTDj/0qSxZeuz9O/
CmLp+Hs4O5IKb9ylFoGN82QxcDhWFQkqlo7DCv/XoBvfwfVudPg5DMvA2C0gZ9G9oqr/FDmQ2TlO
IQq18vRY1HviWPIfSaitlcy3Z9LmoJXa4mtjpPMU1fvNQ0RIxFOybtPHYrfMb31n219W4RBz92T8
72Nnn3LOwmhFzF5gothtZKHvoWkp89279cqy7pZpsE0uonG1vrZiIeH0Wjjq2Fc5SLQVN1/8fple
DVtr+7DHo+Nm59VYbzTx3yrmITIPl2m+sW/CLTcXz5u5gHOTizRZFrQZ5L6gzUSpfoLBxotikUV+
85Q0uxaGP77oUDkVay1Zm0lMXIFmEAIpSqT2MkFbSdV/wGRpf7EKgu/SAEUd55SQTTPCIEcqyiF+
yEVMvjU9cgcNZjA1+ZJtmXOQX63mE6Ps2yEf3pupABYEago8wCRRbDXfF5uwVSiHxBNmjarI4D0x
QUjQMMsUEsIfbJRnun5ihRRkp+KRycLrEhd9gZfY9tqm7GYMC/QEoea6cjxM1DiewSGzrn5jbyqD
QR59hrX5CL6Tfls26yMW8H+Q/n6mtVnwtJh3ePDr3amMthyLzLbTIX2wG96arMHvlLel4EDeu492
LU3Cst3fJGtytbOujN6uB2t5MThr575KsOcTEaSyV8Ubv6RnlJoAnej+Cmfj6jrteKMrv9w85KSl
XHaL+LOx/hQohT2u870tedvLxTCuL8L8Yj/MgMFnRgLw+uDWM91lC0U+//rGeyuvbgPm74+FzSqL
AYBX6ZM0GPLCN6RgZtyahR93fiNAR+ihXkigsEgSR/+PaA3XjuB41U0iAI4q4lWi5ElzKfo+kC3u
Npwho8QuedRf/ME8TZc8ecOYWDIYQLTLznsSTRN5RTAs4x4HOA59YEGTuLrFOJuOE7P0S2lUDHdX
xpbwn3wlky7JqWrV0ytvQx4rJcbVKkhDaFgjaQ2eT7n++zPiXN1Cl7mAJQjb1MEw8fXdx38vaSKS
OO67ClIN4KBhxP6SLirzQB2dztMIPUqyBUX6pbpocaQSP77FXySlq565rjNdMFNf9ZqQP8lLm7yO
o79qhnpfOfeatMlKoRqhzigXBuakTzXckbehekrotIZaVVGxXfKb0v0JMld89u8v6lwbDCOQJ8t5
ivv8lK4xgpTv+5DnapYqz7WFzrlI3IcjYmnMR1fAS7SHUoTpAuWkEtUkrtjAIQgf8QB+Py7cd4rH
FCe5Chi4BHMGmOcKZ64Vt05IU3ThU8ZB6ybOuEaehQiC8NeRa2IybUJXj4baKvEZU2QkcjnjcGsV
xcGmqF1cdestjaP4YtsfLYVZaMl6DP9ie86/+ux1suGSNc2JBB108qDLvGn7LGmHe00epYlRdLJ0
Axqg6XrljGOkQcAeKvoU1W2guf6AnmviLFTY8PfwF1SE+3yA7dkXhbQEXhE07TL6nbwoKw7JYRuD
gGmbkrcgNgaaWeHvR7wNVG2kfxhgEUcvFqTMYFXeG3COslVKnlFWX1Ki/X5ZnpKcmEDSv4Ef8ipT
5etdeoEg8teW+b62qT+pmzG3eeRdZieXST6gABUaTA4/c5+rZXglBfKapnhtvzfmy9zt5q0uVP2c
7BmtVDbVc3X/+dsX6Fz1sWRDOjC5xmGwtoFD3a9NuMuSfwmdY1Z6Z0u5ZSwWMO1VprgUs2bUBKVI
EJx8UcZ+8bHl9/Nwtv09t9HAvCKP3UVuQyf8+sKgrdsdLgg1KZrA0zHOzMBb2mi6DsPXHqBfKmax
NLAEViXTpcvPh/Nemk0qunmo4EwtQpb4/1zTBKpuqajt/Tg0+NbALKFJ8nGIUh6c3oPE2v6Q0l0D
ZV1PtEXTRXynjjvT4NLkaDRnrFCQgv2Txfbi2iaLrQ3YC6yxbGjecMnDlavwih/a//Iivdk4yMWA
MGC63mQlTk4SiKuztNfLSye339nrLV4o1mfLRqklbzocHmYuUC/i5PDlfRAjBBpiFAQT/DQkhG1F
2CsdJkITEbZFFzW2E6REi44YDXSOdJCiryieUMIUCccLN7qRTYAmN/9o3IX9J2REOCvGdG1yXeVm
SKAeA6FXEbhXNuBzwnyQRRaxufoMvaX81DUJN1UNI6/pEH2uhthG9O4B980ftWdGSq8vbAKx5F7t
DHU+Mh8EmNLQ2XblZQaFRvTVvGw/1o0jy0KeKfUKfFYjCzzmnvkZjB/VvwVcMA858Eqw+NzZe2YD
4SphviC2kPB++lityl6unVXU34txZbRQmKJJ+qjdzRiYgz9Kfa0mW95E2oGlGRA5pARIlc3JPDT+
v1yX/ADZ3RhkTu5eGREwsOpi2/AAxDXXOSsCiPGcZfRggsvlUYajl16FLoOfQExTCGSeApkfq9OZ
1+B0X+N+hbC6oEzD75uOEfIuwC6rdx1saiiT4fXZOxpjxgjYaxlAQmbvqjt1TTLolixFpBT1MeJt
zXMNjVbn9asJ/gmllEcgLuS0j8G1vEhGzlbzanaW9VkFpxkhKLIHdlzEQY5psHXJjOXOqGnRZnUF
2IR4QtUGJGBlOcVVblXYR/IaAZxUKYAPCmyZ4akQTKLNj9T1Hmr/2ZDT1vCBeLWuVHtpul0RMUE8
N+mJOptN2DHztdCDYokY4+18ePuZslEhxdBoAzdinBxNtkxi7za0YalzmIhCr5O7hRgNqmk1SREC
XLRyCwUs4UgpSI/UzhmFMg1A/3z0uoA1kF9IcCjalgeiOI9knrrshkjsfXSk+CMQbXMSC2xvwmq5
8miE4UonjAkO+QUjRzUrR01YwujbJ+BMgzWx0iMHXhn9idGGiSzHwMekk3KRKitUoUnvRhAJqvdq
zmnoDIKNo4F02YzLQtqF6RFeOkUQVbF9b1x2mez6qMqPfu6SfKjVkhzxaM5w3Lp0ocIWTDQLz95k
as68h6dnORcXRSFTe8l5p2q7sAq7mrhybqesTeqWEBnO9cS6NAMewD+BnpEDSE1tG61QGCJSFlpS
hPWl0b/CseWTf0IbNwcOnx6VsPDILnJi3keottMjae1WVtPuR8OhNBxbPGE6GwNJPAo6RrYmhg0K
tVKpj8lAumk5PMsWzYIycYXczNyzU7wDCzMEWF6EnY581l/XZPnKZm02pXNvMzoWIiTdu7SvhlmL
Lk1OmeqvojB/T5zeY9/Xn5QwrP3L6MPYv5Tx3D/Rof7HFwcSEygXCOwM5u9kw8+ZiFiLTQpvqmP7
YMOXKZTEHvKZqGjZiz2jehvfmoQ7h5UI4RDNB0P8UZ19kOYeRClqU//RkcS2b/MSe7g5suNOJjpW
EdFLhSkTZN5g+RPoLKcFNC8wRJo7vbDKxJCuy/T0IxMnG6UWUmdNZpVZMDLGn7lzp8sNfA1Rm0tj
6jjRCR4djUG19NYDs49DUmSxW32j4gHdoTUlF0K2/iovNMMR40w2gMLvD0clRyavyTy79swRTkcC
rsZ4gHOSF/X1ckuVhTr0SaK+6a2ZzJVg91yXkSOKGYKb4NG2UcIaHZc+VtBm6o7bl7DwP9jXztwv
dA44ScLOh440zbLMmSv05XLbP8v0UtclJoBxTcaQM1swG+a6tBkb03iv/STj0Kyjl4MSGWbjd0Wd
/4F087S0oIdbsKPruhQbN7lfVr+Hppzbhi4u92Plthw5r4ITJGXqIBOrvMh2bGW8miKTaa7kLa2v
fzCDOXdNCxUVwhHJBJy0TDnj+T6xkv5ecit/QxSgCPcdW5gFzpdhuyjKYFVj9MDwJUGaKIhQF1Uy
C2Amjw6EQmJmxZ9u/mbai24FnygI3NONbNh7VbJNBRjFN31WPYdbuE4AL4bYCnbp7+DV05JL5Crx
beEDKHvpc1vGN42d3ler/dUhrP4fFNQ+kF+MrC5aEIA6ZZKRAp+sm7XXGwGz/M+rhcCWwzw6wZpW
Gh/xV4/e1UdhsFn1kmxhrjXPAZ0k3qIHxsEqgC3NMFVz6el1tQsbnmIGDVxBWV2Da0q2kCsP7uyy
K/EJvehIylEGi2FYVmSdMKsQq0dRtWFA+9shT+XKs5A7vC9+iCFfKALZbqBzEPpKHjPAIWFA6w20
UjZBbBJTiNurwr3LEs5hJADRkiEd4KfRisrhBymAWkU5mxhB7DLGBYAcKjUY0ogpR0AmFdqhZFSq
pIbcZrxB+dNisvpnuiiTOfK6qOZ+QUPmpoFIouGYvI14pTtOWfZP8t1RurWMK6SRSfDwVmNk/AeP
DadGknJ0k4eBrZhbKIIofO1s+bcALZ8EBZV50njYLYQZPrhc2+Iy/wtU6DKM4ocAAN1yqacP1pLK
ehd9QoZu6S97UxHIMxc2f3mxc50nYybgM4uXjaykRAgR1OVKbSHoQtCdMQ/m93Ns8qyUE1Q9pExc
tCnLSGeblmTX7T8KCZ95TU82D6RjeB47SBeZQNDKvb6F+QLjKrsti3f6t9RbomD5a7dp/hI+GhG0
IYcyaL2XWeXdyzA7WuDMvPLvh95/RkL9/+c32VPLT1qFwAEPBcdQAOH0UFquwSCjbfHOX0tNGXxc
rZI94XDFlcxVuhIzEBRCmQXIIs/DwmbwBvaoLlOVWta9ILbwvGWimsqMYBdeLbvtlTSxoz3nvnF6
lGIIRnEETIprO0LQyTY8LvZLUs7iisUIoWUNAY9tWBO0pOEO8moyfv0qQ4Qj0U4l0RHl0zW2yDv+
wKz9pKIEscKfkd5SbRhC0NdPuG1t4hBDdCdC+TTdU1Cn0AMK9jtV4CLfVOXi45C51wR6Gu8O42Y8
RKYr1vIUMagLveult50rjc5fH9pGAHve5Cnn2KrSKK6sYLi34/1F4SYfhNjrGkVQFRIu23chMMa+
KFpdZHaJd/iB5qK5qiEragIp9GUevp0eZJJcQpkl2I6jzPNM0/gCYvbisXEyRtyYe8lFijjtiqIX
Rb2IS6IbV6TB6yBTrVvU+t+DxMXYwRPaoKyAPyyTTnTY5uLQgSEXpF1FkvH64XpOhRt4P/pGIO6P
j1mGZcmvXxMAkAwXxpvDr6x8fsK3fBF9xw/+8J+9vbG/afpdMTl8RCocfWeb4g/0j/wv9L+IHHAC
Ea74lR9UoEv6weH3+O7XF1+j7+a3qsMXfC1fiOyq+lp1z3znr6/4QWax2q4O3+qPIGPoVldd/WhD
0vhaEUBH8tZXvuGn/Gp+On7jysy3Uayf8y/ASdAvSfmYb/h+JG/kqqgg8j+aL8dvfMN//CZ/qiRG
Ie8fQyxRev2IWgh24vjN/PLrG06u5IavD79a7aPX8Ffxna0/xn98X2zMF/hydmAo+qOHn2B2Nn57
+QO+5v+jGxB2X83s1sb26OWJx/OGjUpdzPbItN4QHF4uxi0HWJq2xbNfYNNc1HigRft+RVIGJJSu
gBmZDRaR1qFyWXqveUuLuL8Mea3w/NF82cE+wdV0BD9RfM/xE8Xi4066uqjH1Kqky3CBX8SBFOE1
WuQKmlwzPYGMVFXwP3gDqn33JXKd3cW2zLLLIW1IgqUrLckuLYkSrZCTXxU2DItRMQ5QniCjLjvv
oYh0WR6ZrOKz+FFOzksWbK5NtKnhudg9cTW4CMMJrUjZGpt9deP0pfcXnxKCW5vnX5OqHG6LYbAR
S/CPJZbw7nRns8yb9qarkm/2juvF56OjsyOExV80hMqA2NwuGy+/XSZ7J7nk9IHimo9b8l1hHfyV
cSRdJsv97h0Ww/EHGzaDifbr4r9N3FMFHFVxXl1E+irJBhtGAVYpXeRw/cxm7J5XnbyF/LLaKsdl
Kzc//qjfwZIZicHBn/JnhmPrZZiPNeQP+KS4HsNiXcgQ0DCJV67/Josb/5NtF/FD18Ikr/Cm529c
BlcZri2X3QYGap6O7RVRSS4WsThSVMm+I/FjVV8nufU138CiKVs+vEk6BYH7rrGgvWNGHNGSX40O
abRlTeCE+G5+iIJ9l++uox2NL7TuyFG+6Mgc3g+gAY3rsoXtui7eNNvuc7304ws8iXDeCzGmY3j0
Uw2zJKJtB9Uo7zFyyXtv87ZdwajIAfOUyXk5Nu36IVznJR+ASMlyVa/e2iPBqMXOWl3yho6k9LAs
uo1IAKycS9QHiIIT7l3i8bPSwxNaf/kyX68vkKk4FLTcy3QJuciruJceM4arsMaDw+tqCCEFF+n1
XJNlaXYwrtcYS8m5soCfZe15U2bezek5Zl5NjlrgQ9TbJ5koXmg1ML667UNsjdfplh0gQMBF+X0c
2/uAlhBwbvuPef1O4IiUKWKG6xCT0uJo2DHfjZ2MmnVxDEhlRYu1AU75k3Ni0S73lrfDGgyYSC7D
BD/eo/2g5zmkmrHVJyTq2l6HPNIiLzRw3lVb6/rgt8neWdf/Wq4X8MjWOKzT/dBnzI/uT5R5NP2k
+ipWPED6Hp5oSnep045bBz9pIENZ62UZ/Czj8ojfISNA5M50jM1j5S5uV038lDfNs0bgTOY+KxZ0
XpVgeLav99wojuASxDpncVeb3Lt2Ac+jtfyDrZpKZNuChaS5nylFAY26jJBn+BfJ7hDApn47SugN
aGs7r76UokwOJeMK53eAHVV+ims0yrftQZzrgSr/fkUad6PfXbhW7IvDQoHIlpu3KPVXAO4ajsvI
N8Dh96gN6UjpJrUHmMBmh1IxWGCrcuEvkLvv0mvTlv+qaA6Az/BdcQlyUhHQoqAbRQ2lu/jvP8ND
Dd75v38GitjXn2Ecl+Qks+iQXMCLyKFIGgKCP34XgiaRvoYhmmsq7Uf8KA1GpNc34WFyWRKCqgY/
CgmXFRZ4SDrL+KAmd+zfjCQIfUr3EJZvxPAxocxhRLCLYJJModfQsdTQqdoziH9AGjRJQCIEiXQN
2ePjWCrsVPeF9hcZpKCCtmYKQK+tyD2RhjQ31+cJcQVNyRjROOMfjF31MsGLiGjJqA0ZiE3u3XbX
DY4VbN9lKW1xkfxLQJUgGJGJ5Uoj0JFRMWNqsHf8LYgup4BoQEMVGMPsVYNDXJScmb3yzHYUE+mA
TZuLbQ7VzKRX8qyo6uwIDwndhQxXIIVPKC1GPXq6c284hPbQOA5DFtEQFCAg+os4WFLSiNe8yJyn
1VDcQ99JL3Sp/+gecqULRq8AfqQAT1/+dB0Fiw7LJ+MY2CWAtiS2El1Z/Kjw7Y3wUMlaWZjA4L0g
IAxeMUgWnGzcK8GUQUNcxnrqnubB25NxFfs44KjLZWHIzv2cdHbYvTahvVRGgzb1gBdY7zfBpOpO
kib/sWy79xy6b4x/krgc+CtpDigO0c5ZYx4bfFMArmaycoExj3zIno3setYm+czmLpUfHBhc+SIP
uOH1eoT8sNy5TZ0+HHlE8ltRl5exl4jYphNSlj8mY0ck7V8ZQW2UPZvNHcjw93ukGem93l9gNsEC
BGIGdIPb9vqawj6213Xiu++DcbiCigmwBkZGbo9c2mX5kY30S11o/TTHtwJV6ZWkmRTaK2ESTQxc
byQFB9G7FkOIWnyLeIiw+CTD3CSpSbkXqzfZ8hBSiyw3wE7B+9qsfOKQJcrpHFzN+uxJhiNZDvub
U0RPzARww7aVRYGmPGFFAZfyr2tmqymozdtKhEB24QTDAnqshmrgWbiDa/RYjui9ZP8wJuzzIlQa
159yZO9hXQprSts9JX9SvFflkW8aWNh8DSQgjZo2+3mij0GlX914qIRkbckenxE9s7jXN74d0Ku6
aZniNQWKDsgTFSqVYF1APMrhtco5Oi662zCxL0WMQ//+I0rIftmTkBypNeEWUd1mFRsyUwgyFH60
tXNb5yuzhWvxVDVV7+EPABpRpRsJwoYACoi2MjLs4GBr7Lxqkos8/SB3CJ+0NAU4aSECIKPTOhzi
CZJsgoYgILF5E0smQEx5PUU6Fhedn1/nLmJJxtjq9WX0zU6fYxKHSWj/rLSoJGg/dDYuncB/Ps9T
VukSOCkSVE8jYlRjrIs1IxIqremaAgPk1qWZlJSYOobltiJ2jBg7WhBH/PAPJuJa/tOnBCRjQMKQ
YLQJit8mGXKGhUWY6Np5a9cKIWSugM6gy5Y3EulGuINF9ua2qAemgaxF3LdlLSggRHWZrg8Z07PE
ufkq+eax2H//ChuI8vQagQmZljJnnmaQhJmXbLkd9kOSgQB3EHg6yJ83alhVOVYD76kN6A3JwkzE
18UPIePMGugwICL5PXU57EuNcsQUKWzAEMUZRgnOBe3yQXOeqlj+bW+pRcv0yZhW2ZX7FbPzHxaa
vws0b8WlsaSOt7RSI4WDW5V/U+h+GpV7wGsfFVhw4QhyqSLBEHOAJiM53WP0rtxGQyaCliGNqKZa
ET5DV8VayX6g9FA5ZPLQBnR3Eilq1qUt25jYYI2kOEDZldh1+8VrZ6mq7rl1EMFbwb0mQks1OWpy
v4nXTdBwDBIxLRAxW2owAYFDtmM95Ptx0d0Zg5otqOII/Y0SzPhdM9dP6vR5k9CtOTUrHil0i+sD
54sMy+cHYqaumS4I0Hg0xDSXUTj1Vx3p4KthRcd5rC5wXkcJG3H4YaRbIPq5ENVbJ09kF++XrdNe
ujv3Dvj2SVMDQd4+KmO5v2tjNk5ILsx64ryNz0FsX6e1faVjyu496LBriCHA5SqZmaVW5fqtAQHS
Jchphv8yzBGhlOkOhJIzztpWD6V1+/v34ASAdhgsk10kYygKPywjX++oBN2Vce0hlVA5UK0AKUm6
8D1RO1We8hYwY+ABYzVOGcuuZnKr0TOq9zT2Mbq0WTq2Px0x6LrQ3DCcZGqKt95k7bT7flPEuE4/
yRVBMTY69jWOyizruVsUgOUuTif2d4hO10bZkIm5a1OryrAHlFU8so6N9Ee1W7yTIW6VE3ifrK2v
qrzVhWTx8kIOOiIjHyeeiUQ65IkrTVdp5xJ/gCdfaxTbRTBMPEytGCPnCdgyhEk9oW7RfB38xY8/
8ME7wZF1G2i+OfA496B9Tx5PVmSOs1Enw7+TrDFPWUgdIUFLRxkE0E262bXAJlHoC0fCY/5PhQL7
qLJAxzL+2ywlTub/fO2ggKVPgNVhn4bOlsixi5TA2YcqhwYD7dYML2hxDcgNrVZFiioYbUYmZoOS
UbMr2SSrxTEFxux4yj+z72BFAiErRtCMM8B07eAH4Ndo8J86l1RpuNNVwP6eSQwBVU7GWApwPQxH
mWIgJBWVlNMYnNnMTBXelWToubBAE1FLCcRGlIV/lmG+VlRkv/SIciSSblb3OiemRu2aHBBGQBvD
yKtoQRlOaPOQHd3Bq46RGZ9fi2jmmZx5b5BLUy2b+ghP99cLZox85L8rzhu9N7LZFmdOgRJRhtwd
XSUL/O4oxzLVDpGfOlk8BiYaJs2/y+f2mBgLR5iMKuU5CF5fU96Vde3EOSU89lU6B8Q3k6u2khZV
wmeYpxn4g71QlMTjWlG9UjpshzJXm9X6GgrsZMsHdoNjFsjYicZocl17f9FjLJUaqEMlvKhTqigF
q+hrPPs/rHz/jahnJn1eqoX19pnwRiih+Y9ioFgTKKeUOoS58so3uhF562nsaLLAIJXI8f7fmz34
jhzlNO4WsU7cNXErFNIbrmH/QW1OK6pNBr3av4QRKbQYrJguoVLTxpbEjFmWsAoIkPdeyCRfIIsq
pVyZ7CGMLgKhq0u1kBrTKlxE1FFVyRJJWQuGzTOL78xuBegFKIVrpw33eHJDW9gveZmSJXD0oOwC
HrYIm1TNOkzsnkKAS5S9k10zcWWX7VIOnh07MM5OJRhD6Q/f/yAVb0oOYg8log9aCa/HwvanQ5Cy
r9kodvu1OeiURiKP66yFf2ySpNVH8nIopn7p38p6qmjQH0Ep13PRSy2f63ny2UkSsrku4FKMk4Av
T7h7abPvQdu4ZwZvEfkMCr5IaEmLqXRnMR6hYtbx1G2xn+K0lZihwEXJRnVq4oWpNmTwpgYdBssd
FMFHy+6uJG7II8bHVv1FFbVxqeMBtPjX//7Bm+Lo9Zvk2gr2lppGyMIE7Sz9jYN8wjtUescg34jI
QUW+ROS8czN5UzQNgiZmGOimEaZUAmFQxaczV22LTnAl7YJK3Kk/jloxnK2AIEywXbZuQVByHeIV
u9RbkK3VrZGHslh3b/MuIj+7/VDYHTpiamL57Ap0lMhNZAt1O0qoUZ+q3lVHvKribj/+1FGeu/bP
kmCf39+fMzsgwAX8A0ObiBYnXmjL1aZghJWxA0LCVITEBgNO7YDHYsUr39lWeafhprt1b7eb8YOe
pTnB+dQKFZhH+M9UWVwXKw/zKXB+e9oFWSt3d6j+BK6gOXmUB4h2PjGuaxvQIi+jL7LKsrA2MMcZ
6rjUD+52LnMmYzsIt67AbrAOfY2svI9iOts0GTJjEefU2Ns08ECERsA5F4GSffGT8GwycD/bff9d
xXK0OnD9O8KhDI9X7xxeqGoK90Nxt+nyq5DmVekfJSzqeXPKE49UnNUIfaMFoCHEAWKqTRj7Nl57
uUfsW0yDyswyg9+buMm/ytWnXbi8EOAo7zAfZYysU43i1rO+Ril1QgAkBlVOnWOBQajQBRWXxkq1
A9fxIZw0FJXIBkRPl/xDQ/6QXljbn/EHYcELstoW9tt6bCCC2z/DRNPQWV2S4VFPX1nAAUpKJNIa
n7w+/NJlAcTtkcAuO0NDemUaeKHDJlqAjWSQmhETyqJX1uR9nrzz1ld59JBuhzceSa0qSDGn+ES+
EeY8xQcrH/5St9wRxurnUKSL3ZNWs4grJuTN3zPD4ACVUSkH55OZVNIVf7FL97oL3O8Kq1Dn5JMw
lax4idEY2SW6A7WrKmG9uP3wD17Ml3dBp8aLaUeI89GQ+xXJaUj3xZpS+6MXUx9FxK4koR2CH6K+
4N+mjjDdcgwLpUbRSpzvRo252unTYb9gIr6AfzNpy8J2McCbyrZPxh5l3PkXOkr1RMhEZM7N7Cha
M08PAHowahHo3Y713cb2sBlmf1NB6ysBVMHay7jKL4J2eChqjl7AQXxWnvUaao6on5W4Q4Ot3YVK
ukNvoJst3EhNj+C+sCFvbebOa31NPiFWR4J0dRyf8TT1Nn21y+hsoOHVXfecZvknNZ0ba/3FGq3v
R4m69I26UHsPB2PIf4ikO59dfG6LVq4lhzCsGHy7Ju8D+TSreJ+tNkZDmKT4XuE43uEmx+mEkoat
OkFIzQoUzKIilTSKH1FUf9FQQdx+rYQcEHfmPp3WLdCsX1zXpAMsA95NbLg2zF04DVPAPV5Hw8Ri
dzY1lTQ9kDcNxIhXRxHHnzVMUIOu6zIWZ/OC83PXpe5K8YULkdhevzltHNebOlxtn4xOA1q/CueE
rC1pIcRc0zLEzwq+KOXqQEYf5jLqppW8cBha8xznrfjPXhc1vbhNzK1Nc/jijc5Hd40XZbkx+lTN
L41t4fp/mGvCmzL0ZYZsDViTpWzI2Bb+uzHFNz6lwJh5jqeNmUt+FER+Bt3ihE3e6LLNdyuviA5A
ixozpUhV+MYbRh3PCRMmc11ITKiQeDFp4sWptXYAoNSm87vM6USNURqjIHhBFO3o89VIv7xXNJJV
M9oAtSMHVSwIkZTtCpJQQqibROWGEV4v3mQrUJfR+qrtREzisiv/2ng53mq/9KAsuDEJPpYbDudZ
pOGUscaF+myG1E9RDMd58nJ6Uc9yS9PtkyKtq5aRrBwipPJN0oIuCh4gU9Y8yX/It0KcRRWhsnA+
ws4HZirHNKp4GZUfKhMaKBjuwLPPauePMLnkZCTJfTSlZkuZiSuBOpZjYpyOa7Xx46Z+Ow7ejdpm
bZtCDtMGTqbIy5rgQumfWUXnVjfMeGBr2is2q2l7ny89sryaw+o2cZkUkprQapcSFCS5ijGZUYel
IUSKtxyW34fPJstvVvfsbnCukJR3nMnk4ElNk/fyNM3WwcjE005QTjrcd1I32cEfbXf3Xl5D2j3F
Y4nocDMr+jtKMe5LHE4oo/zp+CJZvOuWOcoflEAdDXiImKXj+DeDZtpZI6aV1Z+MUJX2knT0DoiQ
69Z5G6x64EhkJRZeTWrTvDT5VtrbvTGVbYnkFfnEJGOrvpGJtpAOOQCompkvsE4ZIKxZPShERU6M
AmqyZsNF7mVtsshMw1kwy5NntApKsbZAjTmoIY13KQymGiTiwrP2Rp+VrQDL0JgqJeBoq6mDeGSf
DwGkyj76W/11tUrfcAVvrPIPKINnDueX165l+GJjSDl07E0fEdZWM03HvlTDTU1vNMO0MRdQ3yk2
jTZ25YPImtn0KkyvRZUO8QcVeeH3y/8khVrWx6S+QPNhIMz4dXpdm3jdh3aRPzDWNEmm6lNEAZDy
SKijlr+s8Y+DYUWkCi/R9hCNeCpKDpENzDQN6yPI38szKVkxMCGpWebNUovKgSp0hu+h332yUlSj
GPoZ+kXL76HyUDMkEFkLzmhgZ8vzc+UIShNlTGBFAm4yXT2baOmk+YrBLivUaJlIB5Zizhz5uLPK
xcfMGQokvAx6hPfqJTdyZHqIY2TY75/Aifj9ECyFSJokD3hNJ+bYRRLWDYL3J/n3s+HcmRWtHVli
K2lFjoC8dlozPeXIAL/6pPGnlora2qKwvpriUu67szfv3Kvn4tCIRwpWiCATk7N23NcdgmUND1ZY
1yp7yx8hfAqGLQaxgfDmEn2gAhUQAyja4NkG7JP1mJv5SqkEm5LhIE0ONSnpS2jQxXVJVsBvC2q+
LflUvmzT/2OZkW6wj/scejHu8okEqszTchPFBaA6dbFAO7SkqK558NbqBktbQrvBgMzqNVd8iBMR
DqhoKDmSyHim3M6i/Vpxk4IdNiCqLAg4kNpOdJxVvqurYLUmo055JuiMNA+XrWS1kRSRypgsYt2t
yAn/lnuPJlnq3Y5Q/++Xoq+nOL0g9gHHBb+1w2C6GZSrvPM2izWbFLuhDKqFTzAWuRZ3a996F0Oq
PNHh64jew9qjv+b1kBE9m/XHrnF/dg4SJ18h7B3294bnEjQfdq31xnKbkB8CVFAeCPmXUhBS7k9/
A1/MZUyPAtP3hp/C3LT3GXYRE3iZr1iufWN5q3tdlvJOUgw+fv/RT0k8LBIOfw9tRgzSOi2+vX3g
bxANbkxoqxB1Fd+mHGoo4iwCFvDUP6hEOXOgKqjgfcke9TGhkIHWf7N2psttm9nWvqGDKkwkgL+k
Rg+S5zj5g0rbLYwEQADEdPXfs15G51iUSnR3fXWqcxIltkngHfZeew1SZuqSsXtOOrS/crFsdwDN
r3/gZ5Y7rGrkBqxspsHIWdcn3cLCk666yrGIR+QixF0hHGJYjbsv/iQTtfU29JKtL0cKl5m1XBbY
gX5p/dH53b1RKDM6aS08B1rEE0TcnUEwXzrX8JkFG2bqSONgmCe/3HgVptCJk7YZelHOAgoYvyVw
igrY70kMhAfA0lEJAyVG954h9lGkZ1FxfxjHjQiNntGtiQgF28I9V/o9cwLVI4Qg7Eqp7EIVPinW
80PZ7uckagwkoOVOntIXfdKuHL/XMTixEClKLXm8qZmQSF7ZGWbao8NLbqU1ZjzFzKD0mHejElFA
t0paDyBhYDCmzl9byfbIhmBNawIjy0HhpWeWxQtNEXM6csgwUMDN6nQyFKRpG6G8zt8lZEQIlDcs
/kdRZTolb5du9yClvxqPkFEbm424eNA/0eTAkK343IN+qStiy4gZEvnKSzoBs4fC7kvyDFwzFqp7
3RcBp51MYO0cm3Q8W6A9X9cdNNgOCk7tAWbhqoYxJ0i0MonZUMk4fFRHmSM7bh3WbRChPGun80DK
Cy0Bidxox+groRadqnlyb8r7eR9zLstJV8FfRJ8LshWEpdmB1oLet6GFMSdQzKEGG4YFxHklr5zf
MCV4aShAzwaH3ENzAvp90qu0u6QebCdnSwUgFBSRwvVDLHKSKvnDp7rZ1PP0USA/VI97NWilf3iT
Ij27MNjB6ot0qqaZ0/RAxrcaZJolr9gQsK+QASFOo2/Nfw8Tt8CeyngohXu4MSNtHbd8DfNJE3Lz
H4KjayLMpJr622EsbNwTmZc+sn5U3cpNZUwhzcBT2WpboUKYNxjoaQ2ILzkemGc5lJzg3BpOGLtF
ijJxY5V9LsrQIUo/u838hsb7VkPkjkJN5Anh3vh3XdoleDdzPw05ZZM/iuGViLOg6yT6VqThT+Mb
QRoa5cv7XXgV1dYF+UnE/fBHiAIpTj4QwarJ36Te5JnDUaQMYVEiVYmLLT8Ug73wHw4ehStYoUYg
Eo4m9fKgTNrj1ie9ZNaMEURQAI3C6pYG9HmA52D11jevnm6ttXv1OK3MICG5A5USvbPGyzZaOgN/
M6JRr6fCW5Yy2hOq+ryJJ8kTNdJ2sFWZ3PvdcpXVyyfDDp+h5B+ocGT+Zh94lUsAnZCPIc8fDS2d
yrtuytWVwGcxgM+PRF66CEBcYC1Bi4FqdQo1BM44DWkQoztSvp/Pt8qFi88sOMj4hhYI9OvTIYQg
90V0zKpWO1pgAKihru7SIbQf5AwhgEucxNfPzZdKHzix1Iig9ysYGCd3wZI25eB1u/zdgSmMO85f
BFaqtde0VwItbTcpeGSa2HJfgfNsw2j4bpg97CpN4HXMjituORgiorPXMO2UN1IT1ET67eF7F+w+
jC50EugOGjiOUQlnZvwjGWF/LtNXtUtyUxObXdx3k8WO268q+wBy/X+H13Mm893lF4r7xElbVO3W
1lSV4AwHe7qNq4iaEzQ0huRpHT7X3eFy1fm3eYnLoBpTJ78a+ybbPIo9NVth3n/5GwCIOCUnxSjW
JgEzZmxYqCJOKcEJVFqHnoyKcYfnO8RRbucj5YTOmf1qxuCANDqRDeUEPoPo9fq5/JeVUqAxv9Je
NPYXDEhvosACzoQSwJ69KmHBEmN/xtGmsb+INAvnjvaBRniCNQKymBMHRQJ2+KIJdgHey7qSVKMg
2s4xbwDW57R8fVG+1LIiG3Bc4ee0rOHJvemFY+WP+yA9zlJE2YL2KeDgkUqmW1Paa8UAGUsh3ecM
eUyYAH1CTtK0cLQzn+s5K8H1FWFDdcd+xhf4BMwgSjpaJUv+ru8RhJfZVxu+pjHs58rB2Pdaxg0h
px4VP5UeYVNyZtahJuKXZiOW3PfiJN9aq/bMVn6plAcRxuCRh+ZCpDq5JfP1btiPQw0voWWLUhmL
pOHBWTeEPMyvkjr9S5eTpubhmizuDg4FM1YR80IACpV3yRL/KR5Jt57+5gS9X1zOzd/yb3vxfIxg
EWEdBRf7WX8KbDfvii5kRgoEI/c7+v03Y8FxUqNc96K/7SL8rAHoyHEkuoqxRCC6rSA8Gwnk52Sw
bqs0tTY6JtpVdtvOzrczr/ylmohXTd4ofoYyxX36ynENafshgHkqMzc/RfMDe5BNdB9iIqc6QH7t
Yc2DXPfvfZBIMaEgjXwyAhw2FYyvD7skvzrzuV5cirxtISeMXE/NM5dm6GeixI9DgHGsEV6kZqAT
WghkZ85g2hyvSt5Oq+ZKJ4DcYMTz8RPrT/EYBqjnIsD+xuDkhVp8RdqT6HxqgZ5xODwMMt0YlpZG
ocmBfgLESXoAn8gzyQtUQ8pv0UgLgMxVyAgGR8MIOhZ/O88kf+ZURs+zgi2BkJ4ZKGPqEyAnqIN8
Sho/eycOruBuTUGNICkLPnXkj8hwVHC3MbNTPzY5m/XU/jRaJOT9+dzdBBQN50U+pjc5OfFRz0ce
aiT6BNDIp2ss78quoEwqTD6WYAX66c9F1LAZYkAb/t7p/qVe0V7JUYeQGdVCoguK8VRYuw8ipRoA
gTNQw28Fqqg6EyVAESF1TNHarN7qdBcxQye9lLOvL8oXGEgubH0WpBoI2rGTYsIiNaDvaQTvxnT1
RgVDXcK/AdoT8mRohDSbYkup4kXJ9L2wxezgbKeqlTGo+vbuQCMU+UyREDc4ClgnQFXUKbGQknW/
leWlOknhqoTLn+Hzv3T5oPxUljp4IYORE2S42jtFGOYrz6zeI70LvpAkOdPe3/gRbZCQX0M0FLf8
OEEoXAIKEAH/ZRTPEMzPg5EvrWGmfmGAnRHMHyDdk3WyR4SeHHz6dsBI9Wd1T/9BgofYu6oj9aGM
Wk2mjPTjwmTMQBK4yqvJyRWVz2N5UNu9/upfemqhx2UtZnHA4Ftnwi+oh1XgTeI2tmfOSUN/wIxT
KSzGUxJPI40oNFzWEFcA7nG5YhLKWaTi4zdLiRfOSfx8bWLnADyYS57srcVzsiWMGUx2BVAdIVSq
kpIZe7q3j05QGKv81O56vK+7jhar3F21bv5NLZCuv/O2qi/tekR93CwRANwad4+nTyx33GwXtzlM
LqywkLBfjQdya1ZYFUL39Ob68zRN5u/H9kc3xz81QBVNSBZMwrXMQwRFlguQylKxosx5QA2NWc3t
kM8YQTBWEHaASZJIa79xeKmqODm8+BqyQKI24i8n2yXfJasWsAmmJjB+N9CBZvZdUc6kejDJp8r0
iQFWIHxRQ13C68UsUH/33t+1bwQgiPJsgpZgvGqBivpc7b1rDPm3HmKzTTCe9bh/4Vb/9UObkPFf
ViumtHZRJgC+6nujeLhs+zcCPfXoExarYZdGnKViaHTT33Kl0nzQy+cNiN/94LZ3ckj6jzcRpm7k
pzFDZ9iAaPbpklgyP2l3s5YEZb9NNRTgIuDY3f1qNb2zJghuABQc4WqHJQBWO1W4ev3ZTV7O0Iea
v/4/fKyTVsmL21U7lXQkj4Vkl1P20i4xBnkjryubIrFOkku7h6m189/s5/yvubM/GegK7mROANx/
1SbwuGiU8CSmQgMhevq4qh44O9zzuHQeimSn4lE8SLGqZWwuWyFV4mKOPTpeCYc0xuYwkzRb/I02
4Xn9w+eiT6ASV71xWpsF5djm9tLu3ql/HscS9InnBCHJDqCBNfhOw47SQEvvUAMtvcPj50IOUlrf
pKR6fWm9MFZ/+plOllZQOaVn42v3Tk6t40I+X73C5M3nb0Qf0ak4hjji0cQMIQ06w48FVvBCi2AQ
VWskmoWL20Z7B/QzAiXVHZWcRXFBLyxfSwOuPuZZG78PiTS4elSeVyXtIpLrjdiMRgkhRQQBHMnE
QAzrIt0HHQanA8ecHCkGB5hI0ZuqYX4jUUKL4+m5hfCWfAtYYz4DvlOeQe76feK2RQlDk0vT5Tkk
2LnYu5HANQ4BcDsR9qTCfKQdSXZf4PXIvfEVrPFSNHOBx0c7VuaksACEdr/+5l649YXTM8KDHsXU
7DRVr8U9eXTG+hdi4VJ+aeIAK4QUC4Gm+xjG1o3GCRKpCxvUEFcnlr2D82Cmy1ROx1r/XKv+woCU
T7eWsQf7z31m4AZNv4yssflndCaVCIBqBSlTA0cZcpsMzSQgYBztGz2JHCpl7GdmSBi6CbyU4cNI
WrqRGv5zpQlTNtmvufU7/cDzGwBcjtgbiiksgqkNnp4dQYEhatQIAaVZVs2tuZfsUsw0V0AwwKe5
qsDjNbCVcYastR4lsznf4/zQdq0/92RZom+ha0LhImn9CfSxeJMz4b1b3gEeEpaYRuFti3PK+6SE
S+WRfhwWqbMtg9RGj1HOF+EBCXLfEU5rHfZYW42wrm2si4psjxvRCronNpjBRYIHyCaZ2aWJk5dA
4SRxJkvTXdVB3ZGP3cy3yYiMo5Z5DtPX/XU94LAz7JwHO0rd94Rzhrd1k7QwtVGU+xl/CfGZuIGM
zs5pQFnlWdgPHdZOY49wlN9s2AF8L4rlGCiO64oftVFYbjwm/RurVzZYSPNXz/h/5Dziwsa5KNhl
q5tiB2Kd8JGLtCM6eZHZD8LNodegxMVramlW/tVQ7/cXr++2F6oy5tFQt2XAJBDlpMZuZ3ZiYofz
R1GwxF+XlZ7GDYUdv1dNr55WgLGQOPWPOi3kHi4M19C7YMX+r2HlCGgOTAV691XWgMakg8SyY7zn
8eSQ/2nuhD9f/x7PzQ4cvocDOMCWDLGPOCnLPItWcVf0gEFA7gKDulrade5HdL82skNpyXVX627U
gaGzVz34I+vD0J9e/1DPHWFOPtTJ4kZ3moQyd76T6N4PQBlhoBrERxbJ3BJCovbTv7IquVVrqGe3
Bp9l/k5IJg8wy0gAjrGx16hD3uFtbZHjKv6xLon+fdm90WRCusrzgyjD9jjZnBFm3zKhFr52aqNs
DY2bjXET3fWJTRHRXMqE2hwcNrbF9NwS0pirlMmOgi9g9V4TpwfaxiGXUQAAfPTx/r6sAGUKXE9Q
JBR7j4H7fKfpieS9gYoXrhcptwUZqnbX0PS8nM59oVCJUNUDwoUrIh5OJbv5VKyCBBzTMIKF+JqB
PyKbY1oBgmUaM0n9yJ42323EjCFcwp+rZne/GouNtDaSKmgmUwT+p6El/QnETr2GWKZhBzDH4OK/
SI9xaM9//ewnB7iFt3s8rGtSBbRRwRWYG2Ex5jPWYxIpY0TjG00q3tigZsK3RRMVc3oTBDggJ/kN
CdYLpzcfivENZmgUf6euw8uujZdmx+0ngoiJVPIXe0PruUngM5vCaX8cUIoRqqdpeE0HtCvwwH1i
4glTdTZEpd0H+8NtNdW3UnZqyHb+9b90RmBXIGsZ8BbohSdn3bDe5zWcP9oNAH8M2K40kNTyFQVU
EwRFDkixrbsaYdRbOwiujSs4svWgdN97mf/xzBEhCP10i+EtCCdPMDZZX0/v5SXde7shcMhM/ofe
obbSTu2//1dKIW4e8L/5XMi9BBMJuCbv/nM3Tdcyk5EVBrOyD1Uf/KF46DOfUf3Os88oljOpI4bp
8fQz5gcs9JpuDV4nQygVOpLkdpg8FD4XA3tAMn5xU3XAqudVeZxgR8edyQSNcYokCOrexgPM0ZSm
l9m1ZUFl44Dw0P6PLmhNRPf3+kfHkvuFzx7hJqayF5vYU4ezYSjasI/WpUEd/M7I4wy9Vi1nEuPK
5v3pHULy+dILIXbBgeCIZPUttveXGkSJDlCgU5D1lYSsPqbiHXHugpynZMEE2jEOxzK514jT2Jko
iw0ef4EAxBgAoN0Sq5dpMKQYUEronWrEBfANmCCI6iRiZFOM+O4st8oqqXfUGUasEAHAAfTCrCN9
UVLZUZOouY2+e033nZOyg4+ErV/S0s4gcPRB67pcUVdyTqE8Fouhg9WW4PwtVFwe6WpThJBJuxLX
41s7aWhbZAaF5h2wVEwcsVuKSEaMA9c6J7X6mmFHGSNYoIW6dryVGE3T36F32hZL9UG06SIMfv5f
PQtM4mHUxRDGcNzRCGpYLzWXsOap7z6k2fCQV3xk0UYXZlxnVsHz4ldxACJT4DoknPPpArboi6uh
XXZ3au1kiWCIHgsqlZY7C1Mp3cPyuxVpLUHeI9dlDEu+6DFJ/FlN9sP5lJoXQEQ8ZvDjAQOhr3dO
Bwd5sfiZkwWlsfmQkZB8eKWcedRQFbA8VZTrVQrgFItShEU93AqJnMSNvwHVPQcR6W3gyZFysibY
6tQGwPP6VV3FIYfSzD2DkYd2ghajiHFayRrPdg5zSgBPEvUMHcWvmMLhsGbuTCAspZjJctHYXqii
LfzwvZDP0Ou/Wx5MS6Wga9iNl8p5oI55x7Otr28RATViKcbbPykJK3pgN4dyeDRRSShrgY+FxOuT
2kqbT2BMqC70OYF05RsJmzjm7LLOiDCB6JGw6dLq4DZcaKgT4M5tqDUA0rHv3WXlgRxfLhFOiHrP
PBTymBq/umcIhNIogfjtR7y3EQuXJHIeamLMxEcWkiQ7BbHzNbf2Hey+MyRbUFpE0DeS6pKx5YHF
2LIIKJ50G4mFpkVp0SliHCrpIb8IErPml8lqfijs6W+kUdlm7R+uNSpRz5mV5W0ZhvdiYavUUspt
ue/vm3SgJqbG78GTuA8DMAttdqksZfEsAolOadl8GwQkA8sBNdEYo3ODjBLkQtuma+DMUVsba2b0
9MfnyolPNfJ48sjrbvTCG3FtRW3lyP45zLsfHmMQiVIFexjupzzeKuSh3foiD/csPyBK3JkCrpWA
IBYZw8nURniWtRJ64zwMPc4RHB0DgcFQ4JczN8kL3DbIdmxUZ70OFcp4WjxE+6qkz4/vVH/p9JZG
plj4e2phCbWn2H7zL+Eo4ijo3QmeeCwYvXL/ZT93VyKAWA13HajX+YL9mZU79n7K2EGnj66MQ0W3
4S84L7T3xS2ShhEzzl6PiIQyWQzLH9TS5LOAzCUHmF1Ip8Rwlf+JkDnd0yKkiHysty9w2hBT4tUn
7VPxP84DUy/gPZh9c9owSBE8dUobWvbtyg2nWSAwAB1MRrmPJRMqKtW1VIK+b1wzmQJyqnTlUZmj
60PshyF1HoyZDvfyb4xRX7g5AFpXOOjBKA/W9kkH5yFRpItbeXdmHE4Hp9GulPb2wo3BxFF6mxD4
UmZEKs2kiZP/6MK/t2rrm6IadLefudF0Yz0tyagDwaAi4j7w9zsdoQZMwLKsCaM76a0TZYQCako1
NAbYyh7LMTBg9pQU1ouXvo8oGlRwi7+IGTLKaFUfbO7pHnruubL2hbOXbgCAzEeFyxVycvZaQ9pN
h7CozIhX8IHsQ0UK1uhOsJOOWBs9eiGdumigfBImgWRMw4zLstt43l+paAygHfhW8O6QymdmgtfG
IJRbZgiRM53Hsp8l2bODIFwSo8XccUV60OkHh9SYN52ol/AfxHesc/dBzYxKhmDV/l3a9V+jy/kX
8PKVewGVVh4TEuv7qNuFjxi/CY5+iV+NfgYTE90hks4lOFfVPic9BEM55fjdD/lo6D4STbqg+2Uw
98Yopy0MrxIqaSrqIoNOGGXrj1a/kNaGoj77IcmOzB06GEBK3wY0xfudCVMK3Z7mT22BpuZmHCCe
JMoCDZZld2IyxBmvaEyRNM5DIP8UDA5lcWHF/VbcwWN1Ed7EXBdV1RoPXZnhSa4k2xRN3AVjS5sa
Ft3NYtWf1LqpA5YRTDiBcChPC33L6DcXSZdsmEJdOulPbV/dMuoDRF6yVvG317eIsUw52SLqqhgd
41LngXk+PQsHv/fibJB3Dt1ed0DtBHkJ2s2b49CLpoWzT3nTGPMXFhFGqEREPFRKtzoBOXz6gfNg
eHIASYpBUj0moKZbMGn1c+DAKAFH3/3gqzZbG1EUXJ4v6Ms+1kN1Z16TPB24FoWE2OHug6aYdcH7
oc3UqEbMBl34dlx9CrPms9H2w6P+flz8us94YTik6eTVidxae+ST9oVKWcExPNQ/OjgdJtJCXT7S
euP6Q5mSIE61w+XvCiRf3bnkGypTxHfWSav9U7v99mgxLrigJqVIlzNEmfMcxJdfCXIT0CTsjBgD
P30lXjEBEGUM7s0rMRxi7FNNE8kkS4ijvVicXl8eSShmPopcy3wBkTMBrjWm0YxEPA/7IG9JTpYe
tQ8xvyaAldVm8BwoDPr/HZiSrrqWNPT+sL4St660knxT9cn7ZE/BrZ08evgXlZgWUJ9SVeiqUQEb
QgMUipkcKGBlmqLJbhdXhpGt3E1ZWDIkuSp2soanDhIDbozLHzqs1NyJTGwwR3wZ/N3yoF5INF7V
QnO43O/jhbx5pJcSxuTp8nfrUPzkHIsVFDDhKlKpVAHuKtQVqsRe3ycvkFg0yYhWDBU1dDmNDbSG
uuJMnMK7o+QLt0b8xh/ZFmp1Jf5Swy8GrEUIw1KVHDmUz+sStquSYAb01jyoMcDPWLhqUXbbOly/
lUeM/jl3gSc5UFSzia78G1yRFy5qJcuby5rp1ikfw6t3bjb0FvONMbrRE3vkOx0PSB2iVNo67LCj
0CY04JOqHek0tOSl34GvcebpPkfIuJzhrnAEwRmg2Xu65AO/GOdDF0XMjv85hXzuC+HphD+PHdEQ
YYMPKcAjkwvyoTdJkvylmbfBoCYSEHwIY6IELTRrm25SZc6gQNSxNsGZ9jfa0hfaP5AepLe4ryNX
M5KkX6rIYemy1K29/Z0UlMLS6xhr/T1+Ji52ncy1xPRXbSFnQ2NQIO9X3rPRDTAlzPEIP7rDD+cK
ixfeM5+NSoDGmXv6lMZsdWNAAlsfGkjdHjjVl/inqlvh/JrMqv2Uw1GHaNmevsirTmJFshRpqBhp
0UmDTn0VbVH2RW2KkkFzNznGiAeutakuVaXReQzyBQgaIAI5Ps8VdiWz/KfrIc8Otpd4VOi+l/yl
TGpDfaC3weHtTZEGn4x1U8ZlPmt3pcA1wGamQeXkSTB5odlNLrol+KknLiaEHJoeAfMwXX8aPCm9
05KW6uxhoY93cqmuYJDbEII5NJ7pQ6uqd6H05uFdUs6bYJ9/WhXznbof1Z9FvQN1UkHyT90jt6lg
+Vo1ifGxMMuFGrmb8QCZaTpgwhytz6EAcKJ7YGhntt8LS5l2zWF4obWCu9rTx+2VuVcVTrm/k+6h
POR31bq70k1higComiPS+03YU5A22BOnuPCQ8nbMaCCShX0YRlD5HTKy64T5HcpybDTrjXyIVKqa
Xn13jGn3RIouugeKjv+cowd4SZwv1A8a9+gUJR4WaNB52gd3HTpqMhm+yi9Sl9sIq1XloSZHXboS
1ncp0QiivHcCrwKs4xYZPHCJnkeGja3T0+WwZhkT6EpHjEjxlAA5ZEk5lkGAeQEIgjhdBkGh39Rn
k+zWbD1W00bECV3uQzRhwEkZrGf/+B7UNDPAkJa0HmfSa8AMZOKR8GSNXQTAq7CIFnaCFp6oXx2s
NQYMl4+4omqe85wbmrxnK56viLZRzv6Qok9FYl4OILBTaeIHms+6JPcoYmXUaFa2ooF3QAUUFd/9
iViUMYJYcewPqde7KfSvqiyfMSvuozdFMZfvPAJStv6ALK6xsaXr+/YONe2DldgPdkD4i8BhIrqc
Te3gbR3hftC5hX0xrqyQbBUgdc9WogEAhx8v9lWdghPnFvr8yo0JMSTxx07Yhp2HOZaplsiK8ONv
bcndEuwIY8kHNHUKqtjkIfRjB6FE5/PzBd41hRKcl2bXb2qLfJdxR9OoYUSVoPetQEGvDnELdjQk
/84r7OVEfLA9BvQBQ7JkZvoezkoUGvjyBWpYAuMQlDj2g99Ey9vRT/6wY3014ES7YKkK7+3yHI2f
rfxQHlSx5zwOZHHhHwjjHovdF2TjRACNRXElqKVoiPPxlXHULRUGd4DWC3V3HcaSMmP8Z2I4mfrP
22TGBbwlxca4Tfr29FFYphcxCM5iLt5+QLSQ8UvskYu068qArBZOXmlHVMv7+2omvYIDi9PWH1be
1m4szKcP80WA/yGvY/zcd3V3Ny78O6lM2oGnnPalvQHTf5fHxONUdAQbEoW24MDVbbErU+zpGIgc
EMyHoWiQtCAqQ7uoIPspSXPMjUMqP62TcJ/kt7XPuwJyo6/n06GnprPyKyZBrCfsrXl6RhKCdfXC
VDgYwNGJ38FPuyNVqF5YN60SNaqEECUjPMqJTlqCzL1I4wgA9BCQT8UE4bLjnd6PrTRMvEHC4EK4
EWJYFDFDOp9ff5lM7gPKz/e1xzofPOAEnw4JCjF9bPWjxkbGt8LwVkqbfHbLmwpHmA1zkHRziO3t
AQ3bpqoP03by9v82SmtLErUq367t+s+WfKNFRSUCBfzzeifYjmVTQfxQt5WyulTrJ8ADWzvQu7Pa
/YWEHSN5cZADiV6ncw8u7LLFFXxYjThQ7f0H2A/cTdlcfqjdbLpvW6kW8gFNqU3TVuf1jyAn1ojm
hAq+cHs0lPr1E4FZF8ncgVFkzf7afBMBj+iVCArF93XEpeuiKDgM/AAlfBL55XWYaXWure4yLIl8
KmK94HyNCe6qIXNN2QB+TZU8lkWFh/duf00oaLMNGjgehV8zHyr4Fi7stSs3bViVy1o14Y6H4h84
ccaeYPO6qb3rXTyVl4wVGC3Nu9WNIhrDtkyuEiZem6LgV3XMQq5IIyR4LOYFFJkL76SniCS9Ntp0
6wCOSjsRa5ahXEtlle6xXv2MYw5UJ74IM/58mOGfjIshDfpoKZvS4QvmHDpDrQLF5ncOcZve7NPD
v3cgOxfemuVarKs9c7PyjzEpmFoVB2h3ZRq/82s+nX1giR7zYkCjsOLiH+2QVL8JM5G+/w7jn+8c
6GAa22lTkObMlxm/Cl6xRgJZiSfk6yQuS5yPWKd5ti0avnHtQrkRAl67+/Vf/s4uL60DGlBWGEMs
doM9IyW2LfZm4dNymWZ7rHc/tMHtFeuV46S/daYm3XoMung0VniVY0yUW/zCpeaEJCuMnrLjpXV7
6Ga5xc+SisPHhI2FrfWxK4eMTB8v2nZDZG+HEW8lpYStoym7aAuvJ7drtC+Dht+ystmUnQ1mE/c2
PQEftOrwtfFd3gL2NFjS2yIDsTN8d7QIlYzCKwSsZPWuGMTRZEJAivrmsptgA4iXI4iihrC6pdnk
KmJe0I4FYVx7TnB7turtym/BLKoVn3iY/h5zVpUfE2zX7fb7a7qP4qKOtNX0M9p1Hb36w7XCO36U
OKgCtBI6SPEsFD4FiBoELGT/PGQGBqRLbhpn/cfYaFrcYOI/6Qi0ONiThV8X8L3Dnd8wLeIv2Phw
AC8N5JIWuV3n8yYysaiT1dW8YDM+4AQf+Pe2s5sv4lXdX2ZVQhpcygZqdckFDPIrR9rXfu62+bwP
rxeH+DGETOn1YT6E0GP3Nh0sGUZl72z3w9CQ2Ka1DWewqKBqdX2Q3doBO5QuZ30RppN3a88sSBHA
SB0otrV5KdlSgvsV9j23o0f6HEly3syf3JeDs2n64k6GsV4XRFsrILN74dFaPQ+uyj32ar3rgDSb
9DoItGrXCz/r4hx4aJlunGDIwQiH7Lo9xOHW2Kf0o33FNWyjx+YQJ942vJySeU0IAfs8j9c+DvfN
cFPt4bV1K+IL/DwY3ocBEXYeTihbODC4GEfddNtZBIxd1Aua15r26S3fab2p6DAu63TZ3XiD+yWA
6WPe65gOU4SXS9msGCAtwSZLit1tBQx+Za2n+MJLKDuCXbV8sFylye3S1Y3jjt/c3rEuasxsN22I
ALkNqQ+ssmvu/HbptkFxiDBmcfbXDiQWom7DZmtF8MWKA7vImjlKl47CJDwM380/seQpOdZ1yMyB
Xf0/zDZ2mTVx93Qx/8MtLZlYX10Rdp/Gsi6uuqBjhu3ysqS6TjonvB1XRUje0bR6+z9V3uEMVuYB
5DS72BovSIPijSRDbyXizRngbOtdD6uwR33QOg+jTfrfonTDulkeauY/WwhD63MUPOdZhQltDWEu
EKWUbc/Un0MXOWXduwjTj6brvs0XkzJC3O7EZwE98pIUyaaRiNSLINVfDLobEifYNSjMUuY22Dzm
RfTTPDMRK17vp0zE89OCH7IKobsu/QiNyKlY15uQqu77NbYTQAOCMY7BFHJ1pe9L8L4zaJp4sUSA
eRnXOLilYsGSvfsJJ1djYSJjQfrz9+oQNCaV8aFPyobh4UzUjsjYt9O+MjopeCTXIQ63GkUZycoa
OnLa/GgK9zpfuPdD608RbA1tme4yCevvl4m3PMho1CqSv4Q4KRpRNtFi/YQJFewESUIdhEIf5Vck
KxrT1DEqBR79Kq/FgLvfaIWl1JAAmnb29efpmMCjkwdKlDY6IvxzeabPvM5SAsyyfZUZlFrUBDXS
IfxhYyiIlEzjdo3Z5YovzLcrIL9KKj1UMEfkAkWotu8dTU3MltBQUlel3oiUCkKeRBIYFnhaSf1D
2GLahvdutmz9ksxymf3RAStzReREvRmNaUymBYzm5eB9BEDcqOdU2resI+SlJYWTGVPgVRuOHNsz
SiccfkSgC6vopxCYA/LctX14Z3gkGoGYQICczEvDiSePRR5B9YGrqib1l6oEm+Oad2KNxdcJD4yN
ejzxTBTsIX/uJFRRz6fjv+wIk+JAw5xFwUCMx8cVlJX4mHQr3f0UZe8Wz7sWp6P2OPEznDTR3Sf/
xHAYriEOkXo8ergBOZKr2EpIrIRUSQvw+usOnzeTIeEK6uNhuPvwK57CEfnCMAGXdygJ9PHCVTVx
N+pMXAhkVSnIRpx6oUKFS40q02S9ELFFJSXNMxKOA+zkoOma/plC1AQB4LFeCBH/hyWiu02Zh90K
c2VGTfWBK2RM1c+xkCSoUaq6OEPiwJgsOC7TwsKlhXiM2mG4MAP8jRgblJB9ES906H9kli7IQ6hv
mHF4Q5qTTbN+T0nKNO6WwCFBRU/AcMVPJghITBYCmJGWTfAJo/4hPWzlK6jxhSYtIoJUUApEN5ea
k4zcaqsNqWA/w9Htg8t2KD6YCTTUCsk61TGqgW3xkdHcXxSdIOcGef2VPefoYL0ErAx1aIUSHlH0
01c2rONiTayf80FQvIYmJssGgYsQJIGOkk0Yjg6kQT1pqcl9C9MAjh/Rqzx4sL+BxD1DtpiYwz9c
0x+sfEatJ9p8y46ycRl9kpfRnHaDajHm5twFH32qKFZMJ1fq0UbB3TNbmaixJZfUHKou4z87CEl0
0MNXQVo6CWWaokPPjCFkz8zgOmvt6zT33smKTKOY82mfz6f/0Iyo83i0yJTXyE+fPl5rPTT2aFcF
CBJ3BPxzAniZeJRf9sVwmQWsXY1Q8WX4hwUVHkDfxGeR07czDszHGFQyOD3vbOU/G7IzXMfhgEwQ
OOVUcycTRGrzKuBqYrcCHsp7XoWBstDkkwgktNUWkd5TmK3NMNVw35kHh3Ie1z2tp22mgtxhZt+w
T0QLEUwnXB+6iMnIEV/S7B+l8P1jLCYHGzEDNU19hNfsPeQkhs/iGic+sUliNZENINKOdlY+MzFn
kisGgoZPsoPRPPM/3hNg73DbcQhwgf0iVTS/DAhyyxvrFEWheWl1jhWHh1pDHttKOu2kJuHLU81+
LIjxDB1wmm6kr1shBWDKpUAtyUnOp/48H2bBpEUjh1cF4wGUiSdMv9zah2UicyQdsBoDSZIzro+0
z67lkmvyBtUHPUy7mi7TxqMURfhiON86B8evfe7/y5t7ElkB4tzoowv5fSuPS2GqJrbRhmnEuF5D
0rgur7r9+sxMzjHKxydlAd9DZm9RAOmW/zvZ3dUqn9v4EJXvimKht20v0n3+IaDDG4+uoigv3nR5
/FNuNUXHXBu2gVZhYgNnidlud/wL2LnMoX+IoiBD/VHcTR1Zfj8f4TkJ7kWA1llW77J7f4IZJ3aL
jG18GurhIMop/rg77oJovrJXh+/FDFWBdyy2NMJ3Q5Q3N/JB77z9Y4ycOx35nsttU6X8URkYlYD+
vPI/LIv305pn7nOo8lQIhsiTVnd+76L7zy+XljEvhtfyVWv3yHjFy6aL1XGqpB2RFPQW9PNu4hoL
MJfixkzWux+FeGPhLI19hFksljAShjN950t/1e3SWniKcZiJ4voYwyVbPJ3PXsXHVYKFjJB1Gqka
k3uCZm7IlABcyZ9VFaqvUrX2R89qP3pIuV7fXYZJ9uzdR8hxnLWDO8LpseOtp2oNS+5444hDoXgJ
vZkhpEZNUI6AQPg7kCifkht/bvmc6Arswui9WKS2T+EwOixnxuKdx7wx9wW433UBpkyyldHqARyW
RYJU2FoCSV/dFM76Ttf5I9dc5baweDMsyyNKhutwdVHv7NvSS6+9MSYCCoBm3KuvPEzX3XoPfRZg
QSWY5t1W+UNGJirNH39WWNeaxZmFA/1ACY0YtH1TNQHueWO8uzNawsTBeNhQEdL7gPJDLrLJfDRn
N4RpVDCvP/jnch1u+oAUX/JYOO8p0U6OtbKMs74uYaLJwIpESJO6xBEreqe8h41cZGG64fNcZefg
Qj+gORDd01b3Wk+0qrJBrUsEY/WIm4PuVrH+jCHZNMcXuqxkMiraqwgYZ77E87oAlmLA7BbCGvyr
U5m9l3rQfwqve69O2swZiGi8KZrdtWpNcU/NqK4Zv/PPb4TB6sx+FCMlO9jmcAFlNCSWkqnboXf9
lBp8LOmHFXrfrmEiaAtx4oiF+t/M8xEDIjiIoN4xfGECc/Iucmfed7U7f6wdOBTMeXV4yzBOPjQ6
0BSG0RH7ycljtOFdunxg7X2TNUCV95+sLnsHF+7MPN+YCj3dnMw/qQd4uhAtQSWffq5hRQPjLvQh
Sm5TN2lscXUnJxhTaKgv6qWG5kXALpSe+DH+SLNZ3wYfMQFSmleJ86raQtwcqXGLORgZ5QU0w3IB
4vdbqPLhgxNvC82XFsDOmRBLKDjuwZ2SVugbwPvY2w+KATPuii6wk+5fncm+AWNxTBEtV+WJOEfy
8AhTrgESlE37ZAx7WzB++ZCgXMDQdNw2bfqx9nc3bldcj4d0izAdHSKNtnGQnjnSFRFkiDLEjvj2
+LMb9rtLESHljyq+sIQD+oNM0tsoOBKWskcdrYF7S94UsguoZC0yCc5ZFStLigeFO39+fVO8UMRr
XE0pB/efrus0/XbJmnLGN8Z7LyFeWMY/ZRUlVyODh4vOoCNPLeWY8DGlDzQ2vHBDNNUdZnEDYFyX
/7l7Kmk5a/RTjjTFlPQn62mpetDZ0mYohO5Hwo9Hpo0JDgfuETFS2Igfxd9AEG7EtzCkOxq8xYl+
iggig3P5nORY5bz+5F4oqAAlUHdJYuJBiDxtf9JpbWMcZ39QfoAunaP9LFKANcmJBB+Y3NeAeR73
dtLAceF4UxipWkzW14ekp63XuhqZ/Nr7gIXBwIC7W81hzd3uhO8Hl3NRxLVAVeH+3KZ97hTmItgg
rG5NRAkaoFNadFWvV+V+5RXvQ58oPzGymJjRpC6f69pnykmJBLdZ9eroR+k2Cqm8nf4rxHvma4C/
GYUsOVkqT3S8LHC+Bmwxnbq/yrLwjXc2APb5YJ3MV2jceuqoFPAqfHrMLK4XT3acTUydmSpXNXOB
2lmRktyFdBYRp4G/F3FhAcsUtzHxKXHhsQlJq+GWK8XGhDXoah6h2JtlQ6s318l29hwiq8D+d+x/
GYuTuMtAJsHRUilTMBhBFBj1wQY1Vu30rzQ3gtEG7xxN8zllHTKg+CTkaUTu2ndOLt1g8JiWpfWE
CxpThyKavsqz3U4o0413G+1VSHZVAb4BMe2yUzgm68YgRYZ4N7OGUgA81EqCf7Qnchjr2rcmNZJ7
QlTB1/eFiYt4eg9EEcSSCC4MKwvD+acvqF2Wg1/snR7zQJj0Gock9t+kBWLJLEe3roFq2vzbuI+L
QLVgmhranDtkJapPMtjcyv88Wod/C2pGLMukmVp6TU1tUXOC/KqykD7EJ2VBFZSYTTLDGm14+jhm
ChlLQpiGqbiJB96l70GesB3nhz8w6IGqeGn3IqvAIDLgHCW1qt58CpotQD1e/yG+hhSR1FUi9UpV
kkNvVWlynkz/HDzmWXGIgKYgvZVh9MkzYz+F3H3hOzEMiwLne5E5ugCebcw4WQwoMQOyxflrndrj
xq/3APyAQ3oKipRS5HvdM0vhQfOVG9XkdL0jPGRdeIYjXVO9iwlTS02YhD4EWPCqSO62h/KHje0Z
c6+MggdMDPZCUvMARZjSbjEzQhW7dhz8PNpdgAa7cO8MAQXGM8xsVeGPDUhb7uqrCrrCVh350b5B
QaVw1O3gDf8jPq+8aH3x1eNvDBB+DDXje5Gs85jh3uuL8jmYosWoOETWJheK+fe/9OVwOWpr6UPn
/0weAJONwBWBrVq2pOCRmXgQmHsdkUf6ssxgP6rTEjy3NOBEAiIVpP76p3ueE82nW6HQBOqB+ouX
39PXv2DSlBZWaxs9Vhiw0VfRjUvH1uX9pR8gMypQTvNO1Lr4FWPmLL40gQN0p8KBipTh9ZESAeZv
Aj0xH4C/6Gxs6izjEmRhpAZUNCL449ahgFVGaAOD+P9xdqbLbWNZtn6hQsQhMfKvRluyZctpZdr1
B+GyyyAAEiDm4envt46suhaoEB3d0dVVGV3pBIEz7L32Glj3T4IzwG1sxhGhgjlaS5wE+st6S6fd
DOY/f0CoPIJ99cs9ZGgb/XqMZ5//8mwbDzi7Rb2NTBfIFQ2IrVQz4gNgjUIA14SxAvYR7crFWHE6
9zqHkQthxqfz93SUuyUbPjvE9Fx+JOcHRH6gic+fq56iYNfHQQ9eyYCljKhNS0cDMI96tEGl5iUr
WAEMbo3LcK0MQHmatGwhYXGHTnPbnsdlUNPDb2C/E7j14AUVQ4U+ma+Gkak88RwwQzQiNSm8oCHn
zvLa/XTe9sH+vAj6/IIxX0B6OdeuqTQWaAmuj1PMwFYkhsfRWdOq0kxgyyBxED0Bioni2aKp3F4z
2f9Q4gMKs4kr0fpmlBOysT3h70pzTvkv6gywaGe04SxszLa8Km0wPAuI/8RP8kgyoTSRD0clAOHA
beiFYKR7iDIm4q/q9a64ELMbIZ/5NahOaFLd/RxfUNT8GHpVtxTH5U70CSpZVROmaL94HvNtL+Jg
xoK7unY5d68gPjJDhzVtK/BmJx5By6u2k7uCy03gdlgBIoYzBKncSW89wwlZtM7XouEAyRIIK69v
z2N1vBYD0Y20W4ojNYtFWich47oYWF7ZhHaBcpGVO+ZIymIc4IRDQNUpqcGjBiqCQlQOKf1AR8bp
CLfgCIHlmWxoDTUZeydcwGC1PzlBPBZ7YlAyMf3H7i+UWu61qcnNGBldgVgwHBX/Y8cqtTIOtMii
XIQpxJzah+Uh1TdiwowEm9XPaJB3TFI1jFnoHA0cCI7+gBG7v7vElbLn5IFVlKzWTI0OsDZYHJ+j
GQaeMNqyWZurhObh3AT8yc3IihrabINhMgzRLc0/zg/wzZztBLGIoq2vMYObmULTP1NMonfkMILI
toF5lGsMVu6EyR0AuL2qemMYexGUziKcXf6r846LpedPncHj+o3zNYk0IxOTJSH0j422/dBTvZaF
6ICgoef9ikcWYpwPuEknrKlwhqByYqkcn2eozjzonjCI1FEtTvI6b531rsVcNKdBoiF+r5NcOhkb
dISfnF0uCf8uvnICOAcYZBj2Czl7JNszxDlJtn/h/pOSgfbcZR4SAeE8P89gnNHTHYaUhGKaqQCA
BtFWaYBGOf3tSJLqUfWAXIDznAqgomoS10LVjwaqQjVC1Fo1HIPXX5pl+j8/bKUdZayCrS6yODsJ
/u1y7hHaOLPHS7OdlOpA5rQm5iJgAOeBbEprIUGLuiqICh+zqOFqDN8OI7wWGI8/FUWiuAR7r0Hy
tdmK2DZhDXIhMzJ5amh6YNmG5DBb5bX8OgFpNV0YAqwjciqhnYjaSCzPZAyXGYCrfsvITTWMq7O1
ATI607tz8TJUqIUKaZuGSKbbH0hAj9eTtBtWL+iHLn3A8+/mpKHjpC7mvjIbekoebEZQThQ2HpaU
T6CkjC+U8DWUAGrZ9Bazy/PhsLbDqTo85e96/MnoGVGOB0jgEcPD2n/+XMUGyfahc7d3yZoDo5hX
iIS25Yw3SFQ+mEY3mtLIhiSCPsqY7qPliIBoVyAmHDjA5rzVHVeGNVyL2glIXehN1O7gWsHUufA2
zt4SEDD2g59GglvZDsxS4JWRU9Z+YZyRvfUq/rDG2UN3LcZvCgsoIfvCUDLnaVdXl216SM/DmjpI
ktOh5BN6BcdJ5ECwaoL2i4ihrmS0HCLZBaYtHow2s/q2qaPoEk1ceTK2ZvlJQTQo84yPPS44NoyR
56+uxnqU0zjGcVI6Ssam4oY8WQhI5KiGThB9IvxO47BE9A4mLBwRqkQFk/5BKXZ0peCBJjMjTglC
zddcdc8fzO2CadgTdoGSFx5pgmvReXLYba7yiY7TzJB95Fw491QllvEdedCY0Y+5516g5IticmE0
i6KH+W3jQnLK1832Oh+xiHQgHxnDoQvQ7tC+iOhZ0KmkCOzOOye5K0vEpIYl07gj6J4T35sDvZhx
3E9RxT86YnaiFAkwfQcntGaiGi9VEHhFzJQDRcLUtxdYtj2YaZteZvUmoclVG4SUArYEu9oHSkkO
lcEvlT+5ySltrV9a2UPUpaI5czIWZZ5x5SFuLD0cYkGXjKO/N0GOlPcsa+PDMGsOzO1yz0nfRgfb
RZruOlqbb9aaJOGOvSqTzFwbtQxmBaWNWVV7kfSq9nwYtHnuDZcevTlvIv2QDFyADfMX+0bAKiCP
rjl5pBFJPMirlf4YcckVjJX7SXyPA4f5lE+cVbEZJxjERXXVcO/QD/ITknQdEym2726Tac4QMfME
sJHpbyCcXEcTew2NzfaNqUbAhRasb3VoEfbxx3kd3y/paviUxYyzSrdqIClwz0a94ZHXhlc/wqpK
WvR6gYrA/PBowGHrPCiWwX+SGrHCzHUsKwtv4DZ2d3SmiTfAuZso3RicYmYiqqvl2Hv7XXwVxF78
4DYUGD3xPRcgC9jdpe34zm11qkWwTYcUSu5gKCediYGUE+eG442az0nnTXdW7NPxb6ZGcP+cvPuZ
Yb0J4Y4b+SzEYwDVkr/fXLXVofzL37TdzexOE49Yp+7XeYvj3bmT8YZEGSpLeM9znN5NTYCHbbi9
CcXar+NDf/4vaFNRua5d59baLIfUE6Y9BS2qSvj9QmQnUmXCezK8UORQi+IuzOFGTmPVWS6Zej5V
ERpQSNJaJfHbziSfxXizTtncAuIvRGQYc2Tc2IBseUjR2l9KCTWNzl/jED462MgOLUIBIxsxmDy9
d2pId5SrqocHnqMkxRuAadFi0OywXLLikM0fqbfMLnsrspQrnrHQccH/0trKHlgRatYdK4zPS17P
uQ2gwudFMTQySJVfj8dQU4dhiRewDsdSooEBvpbsDli7n+WsIydJOUcK8pBng6Zz1klHITIJxMCO
xU6xJfdGkZwwFodG/avXtarZgUPtD0ZOL31I0qhlEycN6TLfrh9Tx93UHnYx4DqWktBt/13N87t1
690L1VKr6yGhHlKGwTJJ2nBDDXwUGYNQK17aASOmsD2+NqpJauo0DXf9oL7K1847CfKs3Qlz2tfL
spfuAz8gFYX0Mg9PuOXDO+vDpq2gZn8kkAqMCJuCBEAEijaPWE7IRMKRo1ETKDtbb1w2dC6vojzg
8A1IGj9PwzEEbHCHD43vNG/ZMqC1BzrDfFtt75OOHafO4nxPe3Ub5GS09+MKFnz2d7P2wOm2FO75
tv/SjJTqzdThB5RxpWCLQG0Rw/Lki8KqkFGafIj8/h5LeIitBx7M3STtJVMExkM9z9+0TnJhWx8R
351pR6/B/QTmSMwOrvSfo4maYgt5Yb/PrwjlqN9lO/7mpOAyLKf1TwPDRDPnAgT2HF+Vkgwj5As2
UrGJf8wuNlA+3F/X4WgcD4brh6Uasvxe/y5HaRlsMLYVFYQBY2WYuTgdsCCC1xyF00cNYxOCdywH
ZtJkW8CJ/EEA5ZS8o2hxyTq9YQeOH76XulcMAgHYVj3GgrKQlqjuJ57yuMxB24tRBJOliHidpd16
uG8hd+6j6bN1StK2Tw+3Sbj7JAC367z7yTPoahjBC/SFTdekm7dmaB4siYLxZQQFUhUtM35GxdFb
Ik0/CYZ1Y5V8PVZPovFwQ/+Zg99R189rxncbtswKRS2jhsU5VqOy6NYb8mpFHuhM+Pc6iG718HKy
EbVN7ZKGhoqRe/Is1ghvl+w/rFwf1VZ/SrQppGFxMYQ4WYslueZ/l/ZTDMwarM3cx/zfoUaR9stu
Tq5JCgyTEj1PQ0wTeHEM76zml5epyU6eifahaBz+GgMRPWsGV8u0KKcPQGngyMp3UlDMicWgNmXx
3BH4HnQ8YE4MxxbvcvYrt40OOE6I1GhBzAhaLtzdsueIly18Ao4NSGTzSRhzJXvmebTG1EZvkHIg
FtAUFB06TZ0oKTKMc3rqBIaTrz+rbV2eP6vE/utow/CC/1mq/sPU2W2H3T66HQ5IEZsMQ6987nqq
xgLNSYC+p16jcXHDkokdPMALIqHyCxwtEDD5nBURo1zQY5RVyQ42nmLbmmkNPOvmG+IwqD/Nfpsh
+fMT8kFp5YYtf3/Ss10li4jqGWDQ565PaVijHi1Pjf/C2bbB8Kzpp38IgN7SPzl/c6x9ydP94W86
CkqkpEFE0TqcaC4c3pwm5AaqE7KnmRFMqRIyLRFCSJAFFQqFU3jIAY+Bi+AJDdXuezNs27dmm+H4
CxD5dlg31ZuyDmcoayvvc5NW22uTTd5DAZiAzLbLPrg9dV0at915l4013XG2N2gp8F/M27G9wPQ8
vcvq+Vu0o7WOHECdos8SVMSIVd7UqyS4KZ3V7tojC/k6MVJ9eDsAoS3qEZA9arbOmW8JJo3eWu3e
6T52vVyYgcT8EBgpJ7jjVkuTX8QghAZWU/reju63CPnxoRXPS4tUJCEt0qde24uhibPgZEDQ7OBL
Y9cmZry83JKaf20x7iK/THjAHwRrLIsJWm0u4QiCBbgSjfeiPwsPdbqtD2MhD9YbeeYqS0XPmmMq
IGOjhj6fn/muTqe/x832vY55GYhSx+KcPL47bat1RARV+4/JqRJrfHh5y/iEYu5DqD9+8U6FXBRT
wCQSRwF8NTP4DfM6nTBiyGpIqpciFzOEiuDpWCeIjP/EFlaNKyK9F8F3xktHcyuNyweA16e6VqkX
Itl7VD2yD9LxNjB1Ek9KlhpiVyMDtTbdMLAfFCekWBEvx0iv6L+UG4a+onGIuCOMUFZPIbioOFSv
nyNH41teTUS8ALcglR8DDl2Qv6FaDrZsVRw2fC6uaQlCbAXFWAPPawB8yJcDUNyB/SeVOncJklfn
LAJiE3MkL7BWcXffvZVIAg0jMsYymkBmAuI1Z3dZjdnJGGDLUP39+EOvbgCKubmNuwaqWIwi5whU
i/otvFM6UGvWb6BQPOhKEJ8vWulw2jOOtqKLGROdFWxSgv9EQBqG4V6cUQ9xSzTSLcFSf2gY8cnz
TXNaeZ42mXM2ZNxC7eex9+azeb0mrIRPyM0lnE9+h7u4u+q3EX8wJF4fVEg8P+s2xNrQwpINt+Xz
MRS23lkdPZBoj6yZqOIfADUkwg5PSgcT0qbqPjFjhPqi/ak7sCSdQG4AZYwsRhm2HR1FDsQgWq4u
SoTvjwFQpmd0AwtP2gjIahoKC6dVOLOIl3SdH2bonsICxTS05APNauWQoVcIg8DGk9uhKTylYscN
S1Oj7ksJHYVq2dNt2JErH9+RBGsgQ0JlRNtbwExu2maVKdfhnU4LtbTDgKUWySbRiC8P7OmopTW2
FeKa90FnxOzj1huF1rNDf00wrJUmX7DmyJe9n2ucr6/vkyMbgeWDLiDOLA67Q8Xs5lYZ4OJdOpxd
Z4dN8Jf+Ar3ul8SFXEOcIR7xwqQBQvH1GErzU4RxbXnjcb15M9BFCbQuQ2V5sOtgyNkgRuZSyFiH
ib+WBIHRoYAiK0vNDkVyBeRA0jJn1B6kyWENOVX+WXHLYTzmJ0YER1dOSPVO3GQUunglhkdoNySe
nVscVoSxwz+NGsXkYE4HlTiZoRRjBGD5fG6Ke7XIHYw+aSEMU2lJKOREqGVYs6abEOxJy8qOpzUH
PVkMHfUaelh1GeQv4hbCQz8/xOr9pkzjBqni7/ejFDYYybA/GC2LcIivp+IxgqD/MA3r6wQ2DcKl
n7ZnzeZvToZNEx8mLM6q6dPry8eyNp+dV1yKDDVghaO9w6hj0Q2F0WYu5rTgmPWG4iby6fJMxjQc
d3akuk7zd9LsKZPojkwX/zCI1S9k0eR5WJOFAsYSYMEhRsXoscuHxn079xoOTewONwKi9Drgr3zm
bB4iBpaYuv4smRa+iXC9OI8idJ/UF+ltuQXTZJr5E0ujFdCk+Rn5xCXY0ifEMOuiLFfrc9fphus6
DZqbIkbgalNX+gwMK+8DRPkDkJWTAYKN+B6cTes2e6MB15yrqwaYTNaUpJkLMFyvTwYF6GR//iYR
zeAHjUcmWkue8vm3zsrVNjDt7nDnr5KvwOFXFpzghlbTY02E5hWyttWtvawwT9QxrqkKJ+wXG8X2
yyyqkNj89c/8wq4JZaUCYr4xmJSHi4ebA7+Pu8mbiChlAmPxZ/GzxfCXSaBGIbk47sKMVNCWHGoi
WwpEtyZjYgEJDVOLLz9npySnBdetufE/idf++vMeDdzCNXJQH1qgIRwUGGy5LPutCQdKj89yUfDm
/TvGbAEVEXe+gDsQqhu45pdRBaUGGr6ISHYcIa7gXLzbm+pGWi4ZDr7+ZEcEOjzmKB/xmLMIHZYs
zz9zf5iCbj/k9Fhw3WWQKX6t8t6j1HzLB2H6c/KPDK3yWPgHHiUqgmW8bDvfnDmKtA0Y9p6F5R7t
J5I0hf1QVjVQuklCvpRjoBRekkrpQgcI1v8L8jUbrgY/yjIKCUxrKSQOwRu517z+K494rfxKjPfh
evP2YbUu3aTmjdt1c7ufH93NEYEmhGjJOd4W85z1Nr2behR8+lowg8pHlYu1lBUAjUJI/8B7WZ3u
s03Gqc/z0KkTjRh4vor836pCtn7dJG1Ac4ioUupfuRBScX0S13zV5H/N+zUrWcU8tRK4JXPbz2IM
d7m53gfZlVzZwnz+NtPdnz7wLeFz+XwhTwdFHsySG+r584Xb1YiuLwdhaCixKe7EapWp9f/KdDH6
WaUqwVW5ej5EE924FK6iIYLmf9eKzncqL2aouZDm5f2qKbeGyRZmQCAk9VUGFVYwMByEz6Ld9UDT
AqZs08AfGiYcfCGpxidWx9FRp36FSNIV+nLWib32fvsKTrPHHwPY85OgMylKIzJ/kn31rfHbz5ar
SxFgg9chh+sHAFrCYkFsA1f5zRC6FwWRyxmf6bSxkjWRe/4JwJ0iQB6DnxhPuaCbkLnudpt2Y8g/
p3OhBLYGczC99GBYi3zPJ6yvfZh66Si67meLEZeYy7E0ejf/XKPb0dLI17jt9OFfr7+8I6M2ZLr4
xUcERej/BLbx+e3l1UOxDdKDaygWOXRpbFSRa4kMeNM0eyw1pP6TD4ydZqKpHlxYGCiSOZ6lACnZ
cTHzVw/TXW87uRfONNzbHM/N8BDS/DS5fwvNGLggxFngNC5/fDrwEzYwiA1I2lq1w2KVp92G5MeR
n6C2NcPjjFZazGcOL/Iupm8aqNjz2fHeqh1Q5pNOB5nsFmvMeEbskk7jZLrFnn96GBCIm3zgCMPy
XNTCbhyWKQxBPj2iYLmGeRFZnr9U6407PdhKtwgPXzeV+cfS+dBxSUCEU8p/TZvfqi9R3VUjRKlT
vHOAS7+etlm2wMjySUPy0okNwR/zyPQ777tq5U6df6+0+N5Ye+qyLb8LnLMgH7FxlGbfNNzO63No
Am+8ZmMNb6WUb9z4h5Bq6Ye8EcOEWssH5QFKHNuk+PABJLujySU29tIMKOq52hGFfRK+iWfGjycv
PVypPiRB+DEyXzaEwvpNB5oWXub0DhxfNAKPxxPPxdKSq2yCiAFJ4KXbxlduPX6Q6btAUE2ErDjL
I4CMgYSQhKjyPpXwC+hZuaEF+iB+lLxD/oJaEZJt6r+sHkJXnhWnUhRb9xaLOzDZfZzSIJOg6VNQ
rU3z4b9UAHsC3V6c2KHHlwwV0oZUOw9nPHJ4Fz18P3psUWfM7iWhKcWlGOicJGW3t7jm0AnXuDS4
asclVxQt3jAcNDBNtfBluT9UTFgazhHiCSyDN+dvlEeCVE2Skapusip01VJKkD5NXNJ9s1xnjBDC
FYbeAZMEd7FTq5xRLCXWrXrpoM+up6m8/J9LBmAbrMu7aFVeiQCjLlYFqTo9HYZqjOTqf9qt0ub3
HD0XM30RveQPu7gns261mqLGG2/7w3A2ejMnBFhFTFsQUVlNvG7Zd0hrOsBHO9PtqYgItUuAzudT
U71TvKiypkscCG3aq4CqTSrE6zbSL5NehLZJzEKZQzQDcCN/DQPmXKTfKGA548j7VNHg/YSWkc8K
MCZcSS4UAs5UY+pTDnBIip5Ol+xtLNQ+aMVKEq0JkN5UyOlrjw7o0IJBxByWTNSehXvORY4Zs+NZ
lFyDgUpipp+SaudMWVX+Zz5HDk68SlMyu+CTrDeyEox6JL5KcRye2DfcGUOIlzQhbhLnuFIsyMRY
mTfeNrjtdu+dOfm3qgRRzqB8fHB8RD4VFH+//ZLVsPd+DSpCaB+v7xyGEcfrDYonn4A3h3bhSOk4
VlXtlGnzXgQ+w2R6GICa5MGMZFg1pO42Pa9+1WMpgwoTAiRDgbfaaqS9YKTD2YAa0qqC0BEOLm+L
vxdrmBurA4e5r0NJm814Yjcx+ti0zhtCFOHfjw8qTuVZLlkTzBT8z3kYdqsAD0t0yvdgXLQ9OB5a
twlY0UzJiQ+lnWDUY4gt1xC8yZL3aWHO9l51a4d/6tZQmkmzSFH/WXDCgOdEAhtRf/8Tc3xYTz8l
b5XaZUgD9xxCzlch+S5nsPRUUrtB6LjX1FMngfzgdeybBlO1Mt/+O3c5qFWq6krX64mQ48Q+agyM
bxC+PpGf8gkyABed3NCZSkAOgdg2Y3+vo1G+nBIW/EF/cFwBRhrtSflkfUcW+7cee95fvTIMaRBa
8AD6bvDB8RDFYQb+BdogmgSuFuGIZsYTQlo9673ZULiO5cfZp5Pko1hi4Il1+MKx53GzojBDFsLw
cXGCu5sB46zUhBghQxAA6/91Ud4oXcnea0SeexBwRWtoWrBiZj4iiGUHMA1N8QRI1kz+TjzYC+8N
2h+NCxINOpjldCyjg3Oy0ePBHNFzmZjAqXwvgcpTMk/pGWJHdnY0KovYdp7wxF9d8z4BgIcHG/LB
QOA0hc2OZBeHsu+vcaZYga4x6ViABHhSxE6PS9LdmGYfs8L9IiGjjkcZAGhCIjaJyguxXnH4O5+C
7CKd+zuPIzBZAwGjMLDOUfQqVZ+cb6bgjVviNspmVXBcPiPJAwGeBeSOsM25DHt3//31l2wvtWe/
A00etO4AgveGr7/UgzAmKRFGdsayiKu2qC/jqEb9RP2z4fMf0AdJLiW+jFwcFD45YISNc1p4NzQ4
3cEkSfYcrIqeieSIVXMxUrzMh78Oq/y/SQzpvsmobLC4x5j2s3iz9neHEq2Dj3s77EvDh7xzIPcj
LpBFgKj38pWRY670ntrCzk44F3shw2f19bdwDPmw0HTBgqPIUGNpAFVv6k1XhVWLbwzt5prTjjmD
Vb6FgLpyr0Yra4Nkg+iHxguP9G+k8oPPz91ygfCZ+EO+2DOEXl/TY6xPz6v/nHjUo12BdAukEY0R
s1WAqsXCy7J9aKIhadGqSocFSCezFl0Dghz0jbRTYLJARiGKBN4ErEYKU/Yof40/BW+cEZYmEcbB
2Y+jWcZNUgnLN0qotSSWmtjXmDQozL2u/RNQqqsB4vNlx5AelA3OFjopNtKi1nI2brJfFxG2u2wH
2RAj2m6M7r3vGgTYYKLS/3Soq/dz1F/apunXBE9j7tL1PkTxeO1t2nObCcEcVNpry02GkSaIRTfd
sI+/qqkSaYLx62fVAlYsb91P+Ex8qtc/kHd0nkJg8rEvgI/CuQXE+fynFYdNVG3rStuD0wAZpb5N
TtqKkyYky9EthGws5fdhKqbjU/MtkQwSZtG6s3SVC/PW9Z1z+Fu7D0jrXMnmZ4Z2unW6CysnFNNi
A/9IxBv57GrEpLNPtk22SKX9FUIuY7po5p8C9UuusDZhIwb/oNwb6J4031LEhabep1vgI80Zl4vA
Saz9ZJVExNrijZRVxyG6D+7Ixn4v8xS1YHkWvkn223NoLTeS8WsRYFgKOLYuKd1oVoB4FQknCNjD
lFyfOoaVDccQR6JZZNgCS2UuKRNdP4U8yylVA7in4NsM8dIujS5VgLpkXmRIjCX4V71QxlQ+/PI/
bCeOOqPFr17Cb/nkEixXxHcDPbLVm603b/HLYaZPU0oeRuOv3zFMQ30y3cjqIfbTe1RYWG6rqdAG
fBL16Op/fZUeIz96ughUDdK/b/wlAo8Cqtg742F9Z4tPBoe0vjfDzkWIBTah/sEWJQw3ZWgmyzEr
33o0iWv6e6VniIBgFzAvVPPF1x/RJoEuzwj2EBklsM/YTYvCZHbjeJWFkWfDvvQCba+jQb9AwYQ4
oLL/rs69DA5vzLp/p9LSBFit0Yir45EblMb6Tu++932GR3BXoqb46MzFX92muJLYvRZdJUNRscFe
eBvV99oTVlAF/0sthhrQEz/sqPDn3VNoETwAvY76Zgm9eH6D8NbEd2wMaIjsByrTkNNOjadEyBai
ACZKcLMQlMF47jY58C9ElYqSkmhU0Q95Lus9+jQtH6RRD0mcXxM8RxAAChr6Nm10mTxZP3PJ+vFT
ff3HHONb/Bj6f5RhXJuMdJab2wxTf9iv/btk5trk6hSuIuxE7oUDh4olDrN/B0xmJPhV12zxrZmZ
g+N8DQeIkLtTQtcjTp0OHcoarJs2IRXaUh7ldhhp54Pn2CtdPjtmw2AuaWivGrgPMJglXC+ZvFpz
DNwFJMDG8of8HdATmlady6+/rBfqDGLrVjC7gVsl3Fq8LDihTosxa3uXE+8mSZxNMuOaVtNulyz4
SF7QcakjoOuSkFq+DR5KIiHbIiMKGKRavlR0qEb8qgzDkyYrx1N9ZsccP2tvQ4XIh1s+q5uGh+26
Z6pvhAXjeARHSQxK5S/qgDAxTGZFh+UYnrFscdtm+aqNhPsZzN2bat3dPWZjTBAYslD5rh9kAnri
rQqYWRwUoiryjELZV8sl6FZhVx7qLrpD9oB7Fk9HMaFxncwYpOwVFFJ2/d1Q1nDEuSHQY/kQcgv5
OCC+1v2oLz/HWB1iqqkYGumwLPUPcsXrz2sn2cvnBXBlXgSoGeI2+/w+7NsxboPRD+zNYBt50EsZ
E2h1WoMZVoESkgTyPHKUoO+4TL5lF/ULAZd5gecB6YyUx5xfA72B5DxK/43ohAfmG7oJmwr7F1k/
4Qqp4Y4lpzMCFO0CX8tz/V4rOFcD3gT1x3y3uqVBvxIPwBbrWoLQ0DSbeOSzCIblThMfRWWueuww
6L5oDqA/RJv7cUY7PhQJLh6s56e6evJdSJ87C3cYkihUfVjFgc9FswbnMLgfPjoa0f0XQnMwWUUG
/y/Hy4q2DDHH0huRIYHKWgscgfHMOSSFAFCgRLlM/ajn0mHz+pc7MmLhUIFe/P+/3GJPFDjXhLi6
h7cWiAgL80bXw6Fp/h7d3Y0I2MiYPgtJ93Dzkk7HbmpQspIgTTuR4ESWVHAbl9iYiGkOjILyKNlh
U4XYAJ4kN1Se8Fp5vTYn9PTl/0KJ+uxnLEqTol53eKyHvg1UtL0e5CY2zk3uwwGRFV8gIgK6/qHk
3MGZV+NsAXrCZuXCK5xF45MT71f/4KOdgQEJSTHMfMyR1DhdIQ3fONTOIZ6niN9tv4kpGqo9ZM+Y
fwGFy5JDwKO1UBCkJSbv0wEp5HCAZi/CpNZS0h2uu3rbnknK5h4ELeKiQsTQaRreS1chfIbH6wYk
fKlqm4dD7R9muhNbU/2yEcYT/wuUm0t1LU8KSnkcCUDWVEp9vnbLI0lA9p6naMYvFVKcMmTEy43C
PxoEZ0RkGHcENNZzacep+/BcPAaE0+sgKdzxbFsld9pWypV9ColsJhQTwxZxgSWj0maYFnm97CFm
jdc5XkaaYRaHOnabJchxO49EGDzmOgHRacKtA1XHwP+tkA0DPDB9ZC/kOR21W041Fe3ej2y4EMkY
TP+2A9aIGJXRkhtwXwWODRNzFvEdQdjkZS05j4CGpzJWAm6bEsqp//qafnFVCLUPNYInsmnRsM9u
5a6zeI4fSRC/7IZxZ/hH1m9inyoC0TjsMVaF5Y8wM9KqEDypWKlwR4n6B/OOFxoU4IMQv2Zoe/yn
RRkKz7krY0pLm2fEfN3ixsGYnjPnuQOqOqvYaBiff5PeybaYGHuXpQP1tbqy43VecMhpYROAT7Ja
X3xxjJZAI6j94Usvnq/eTIcwWUXVnVpEe0rJsRwHQE0krAuN+Iy673Q1adI2ZHRaW8h1yBN0SokI
fLoyOpKd6RbgncFdwJ/QBwZ8fn/P0Wbd1DvHu5NSmg3xH69dEe4L5aYCA1QCNyNV1fW62azJGe5x
dnQCdUhngFpaFU3Sz4lUyGr8YIN2OaNkWWGFNMhxdV9rLKJuVn286SC3yx5KWl1TU0tTuIiWpx1Y
E/ugPGmNMoTYKHxM12CVzw9Jsf/4B0avLxVezLbJ9oRhuPKXSzvbNatVHqA1oIC0NHHBZjn5QCWU
BQ0SNFiw54khjhvj8aahAKGu0AeTak6K2SdaYc0MSUPLPss/94Dhf8DFeOneA+u0ebg4Ni+DhLNV
igg2IHtTB6G3U3IB1q0M5mX7xJVB9YTFhlDMHAmTPaFXFDtyR5Ul9lNpePqItm9qefEBw/phBJUb
Du3ikKjdXb7x4ny2Sm0V25ZwjwxMnmIKOxd7RDOiR7N0sDnmn7Q+5I0x89n4mGJcacCWEeM694Tx
CHvqKUW2iHJd8CYQaeuRjazaUOXqkldjVob+u9RMH6f16k6QkubWYjLb98Adr4+mxE27u2LPkneF
pQlh0pws2mDMotWnGaidUfXMAk7OZo/I/2w5qiU/1H7jZy3hin5KRwrZnJSne2CyjwIrLEl7BVQ2
7c8iD+GeQ4FLe9L0eIAxBRsmzTuJJQD1ROU6nok+pEpYAiAVuBEky4uGZ9V2i/bhj6hlGsm2tFwo
Ch/9QFGJrGn0ga3njtQNRssT6xg1CIJ23PS79UunXCuIiFVdoTj0WRlbMqgTd8OpZIE7KN/wZCb6
C2gC9CH1ugiIaCt1zP/GkcmqFJpMaGobFKnuBzXAR/F4DMTehNx7Q1arxyDW+lICFsiFwjrRcWJq
liNdSTFAPw0D1jgKhdMQ4EtneSRsnbqOW3plXcl+e8gww+Zog7vwreZfkjcybH8T1Dtyf5VzqnSN
OvkYrRP6NDhcjfdpYIQs7/wCNS6+ardrt6ovnb05BYQJRVrsPJ5MHEWMQaAZLab+PfOKJGpnUv3g
nEdP/JwkBlHCRp+ijbP25klVoNLBc+Dzg5I/MTH01lRc9jRcr5cOni6So2eD8WJ9+XC6WzSKzmZ2
JqcqaRQHZvOysONCseteUcjAGOKrKLQP5Zi0HTcif8wYtUunWBOQm2z47NBiJN3Rm0Z4ijoKwEVL
3qJITIA1zBdMRottZZtKC1APZ+mJKB3EqbaWQ0TxctycDzFIM7WTHZ9CHJdO+PSR6OrIW/5462wD
I4N1Ey2OxKIMw6qMlRrpsC1JKdD0TzMZgVm5R6Iek7SZukmmneqWlcQgv+x8VIQG7g1w2BouQMue
JqzDXBi3xxsi4eJ1OdZ1swr78bY9RNniLj5U3VlZQtnlIkLwh1Tsy+sf9JjjzjFGBwkrk5gRqofF
By3Wu9ElbYiShoPDzqLRHWgULFGldOcRfXRO21uiI2mZhQnYx/m8xE98L+8YDCjA8Wfeur0ieROv
P6H/wpVOzKIIrRSFWPgsTpOareDWlP13sl1WUp/KCD2pfcNBDD2kseiPFUYADyOQ/iBaiVaIlbqo
a2QrSB0mYumwRpTIl7M0LBL2xAbSClS0kyQhU9Zcd0Pwl2aDnoNXHDWPYpkTRt+W24uvYAb2IUWZ
lzIjkKyCZIc567+IfZhl/x3a+iwt6je9h7qQnaJ7UtWOFol6ckG6r7+mF88z1C647hOBi+p+8Zrm
TVpvp3XCfc08RlmgDXmbViC3fdSMyBlZ4F3e0N9rxWnehsuqUlQeuUJ0RDQmJ57rhdMMP2SEhhux
OiHXPr8MQq7eNkHizuXODZnB4tsjaqG8FLdaWJ2ATzXOmgMKMVZMPeQu5M6EjsPGIRoU64ww+iGH
xf/Dw60Iu+G4hZqM/9Lzh5u3KYEFs1fdt2X5oQjyayWcaGpp4xsI16au/mvuKqYhwE8Qe23NC1vO
rJBgwza1cDYTnNOY/EsFBr0ZoxDygGWCuny2qaTu3KzHd7oGMNt9UHS1anpvt/5ZumKpI+no8S2x
jA1RapoJUwkCi0W/kW7BzMwgIdzrPwujKGEeDMydhFOptBBir/rDUpbBcnNIwdJMOiUjVnCNEBNh
Tf7FmlFf2hMrq4tFTbPnj2eg3LcQJeBZ4qoaFRVEEgN2ibOQBVkZlykuOaOAef27HRO14bRD0sYb
ihWMQmdxRda7FKA4w69WZbNOYskLy4kc0ZCTmfa+4QZQ6aW5zMB+VaSUPEuSgbKHKkTVh3RgSrrJ
M36B5XrJ+usgFzt2Bhpxcqkgr5GsU8dbWBXzbbD3SKYpPvTb9c4OSe28hhdS+xi3ZatTTlMvIN4b
6gAOPpp0jH8tjvJbkQKS0I6tkyW2ryt5NkzCKULQvsuGSwLSJ+KJ3D8wzfshsgO+hR85/B48GMmb
5C/5XFpCIFOEqdg+DFl9+fr3eOHw4TmZ3XF/wN9FMPV8H4G9QenYE0RsWdEcPk84saT4Sl6QOlfn
sbX7B+mQOte6voHehRwAti8+eXccC1HAvpTVQjAlrJL18rlqfGQQhHgRdwcVBVR3dVflhB6Qvli2
I7Ykh4igClSvbDBkOdTcEySzitypkdUM1em01vQFngv/ZDYHuWlr6WQX76wvO4OXzNq7s6Jg2Cw2
4gvCnBhPWs/R1sFbmrm0bAomilTe5QCyLImciFpFGn5wwp8Dm1JaBFlHyM5d1DdVhOLsqqiWB+Ec
sYAP7nuxH+1shFUiQ2cl5ihRw/phgJ1IqzzTGVO1kShspzkQe/8Is7DI6fNqasPIEZYhtbdZMVJ9
vmZ6p9uark+wBXgiXGi+SG5F5bUPlRe/G1CGaW5S4h3PeB1+KKeMQlwEowl90VxPm9xS7zn69DFV
YlniGuOnPS6QXeoA7YtPOj6IRCgSgt6WzDdUy+gIDLP37Vyfe7uvmi4MLjJqgnK8TvHIMEQzOEUG
49WI8CrpUiAN8xSP8VmMxnU4hsArc4dBDcWdIF3pW6x7v8gv7fSggQQkdYQJoBDEnOt0YZRzExLe
eZYxC1IalBXDShTyB4FyxzgDBRSCLAbg6BhRWDx/2U7Ud6txlUd34vzLlMi+u18tmVLb1Irr1+n8
EHKt9loog41DUQ3PAEgGkq8fHFYiv1gEkYGJgUpsrW5ssQjqECY9xC3fHnBWTkH5Kc5/WUJ3ymAn
bqDQ8M9WV6xJ3hB39/YNsgbURjY8kw0xYMqus1vdMcprVK04j+ILrYrGJFDEYLKqrNUXnZnCn37H
wXF7wDumP2DeJynm0g7A2ScQg5sVMwwqMEuz4bKWU6qoQ1YCygEXGO+MCIuBkK3gU33oLkZvAssm
eUdXlX6tLmkBw0IJdCvV29X92OCmC6tZbGSzRq0j9jRaJMyJvggg0QjN+tDmj8noddp/kUBH9vSW
iEKJoqh16b0EIg24u1sMCTAX7taDZTRzHpA0C12nv5ezjBP3911VvKXsfZBcaWbAoS5OdaywHzGc
3ZSCAHX066vCOqIsVwWQGD0wLThOL4taNlvFaZIAYNsu8wlAUOeoPt0btv+W2L5kQKe5lpXDM84o
cFvUClVJEPX7s5ACRxo2cVwx2MNol+gWu+xhPj35KDQDQi0p+nKYF+pbtZ48Jmh21FSjB8fRFnou
PvgQA3WT2hk9ZbRAT6UP5yt6vy3MSXmGJnV/P/Mdxb1zeqVDdBg9gicAlzJAv5TVpobmghIE0Yhe
mTEiPV0+vrizECiBbMDNE179fMe7RbWrnbCObjUsHw5YqngBhRwKcz++3g/+BwnMhelpiGUylI9R
DkNPl5Cl7aErFcVQQ16h7TKdFLF6PdHaxNGuewPGx/kMUU9KEQ+PCR1o1hGdCcdpwO2lWiiCuxZx
WgdsruVwoB/3QR8NYW1HhDoqxElJYpxjxt3nhMwjTVg0LpKESZkmCoTVxhD9v19n2dkWnZsdsVDi
EjmOIe7utve7Ex3PUawEFiWMBsQqQyIGkrO42Im24rCj8fyslWcNzaHc6d+HA0U7UjE7KFfFnG5+
aKeDdN1ovQnmZLJwKYd+23jWnMfzo5ojxAKgx/cmhJTz+m57qXijYpNjHea9EbKw5ytlNv7Y+ySU
v5NbQ+c6D1NMNPDAuErujaqahcuKyuTlrgEWK/Gs2H+3aom2O5ytMx8S+f7uNGXmxW8eYOKAhxzO
ocDdzx+th8NNnQSOaRwi7vnODWkwF2pnDtFwM0cp9xawMhCizRVp3VtRK7cRKmnX5YvL7Ul0fwFD
QqKkxJAe5jQ37HgQL70oMVGYJ4UMXJdmAdlEvDz8mYi9lKJ/wG6lxSVODrl9nd/N+295SIWS45Fk
Nx0dmmawch82ErjLxdMbw+sI8EEjbvlQ2KSlAVqhSg5h3sriEGdUKEQGfi525InFoGPh2dHLz6BS
gALG+14x6Vq88XlIwjSdortd3lxkyeGNjYFVRAVRcmYN04tDUkXTdv/2sEmu9b7/B7+JoftLBn8a
SbAN79Gj0QRRz5PihzvL80ernWS7idF80WSgWY15DGjGutMRahJDmvxTGtgazI9FUy3xdjI5nhKc
7YNLNQfDWDCiJDVqdxX9psrNNkZY6YfoiTKkpa+/zmN6lWobLL8QDMCww9Ty+TNznmUh63eDxWuO
cJ8bC39PAVA21eNX3rEYgxrC6SzQGEB1Tl33t4d1QQ8af5U8T/w5Ac9S2YnRXVSncOej7BKUjCuM
N2Et0bcDiy+fNe3SgigvZlEJB2kPz14vV52HkhLbNLuv4/G/+gFSdokJqKmC1zBdFEgtujSQk5pS
HXDC+VXKCFETeiLCpuXIyldbhDIps9SfSFOoeY0wIBlw6/QTbVjxOl6H7IDBFwlYPzLP+/7IkQQA
FhmOal66o6HglN30XwQQzzNsfBnPynT+X25nypjn447riOcZP+sKPvGBdQItFuXKN3DRfIISZMKx
+MCuswvbA2W/FqWaErnZ2JBmeLyW864TH2cOUg6gh9JSQhS/1TBLm0i/V3Ij1W7FyrnZOewoYNU8
YNeLvCDmn8anigZ5/cmP+bYB/SU+7S4kNYifSw40li+7rEEMYTEU8bjsTi/MN5PwsaKrscTiIK4v
rNsfz1oaOPlMS8VlaeDmi54moa3G2i4f+fXHWy9frOSFmJIBZ4LU834XI+1w7PymwnfZDpE0aZDu
UQtOV77oqeIzkbH5lor7k7DNAThW9bImuSQFf2zwXIC0fv7/SDvP5jax/+2/ImbooKeuiROneFM2
+0STTTZIgEB0xKu/P9chzs/G+lvZvWe8Ci5rH8Ep33IVHxsysfYU86q7K6Kr4i51wn6jpLjMtGIK
dvRHKKaziYIFXmQ0ESVeN7fL/Zt4o14pqxqVwoyQsyTqEOzPrHROcVS4jWi5aGvi1ApyI2K9EFan
O81PlIbEI+WOIqgO5h2Rq2U82PXs3mQjBn2ajLA0VE+0bdRB1Z6z8X8Uy093VVBKUy40ageoikP2
KWkkCnetY4hlfangStqPccPX0ORReKzT1qCduNPS6xGuVu083XHtXepLSeig7gAOwptTMT+qgWw+
P3WeAG3NW/WxoPVhD1GW0tR6UDWbhnWUbiwMeoVmbtaQQbH0EPXEAIDZQP3VDiMOwnGSSYHbygOo
DAwEjWkwCOvTlNkn7CyNCaUe9Fso5nIkLA6v1KGlGOOnZTzZ1QDz3N2LNrDvdKaK6C0ktS1mY+oR
hNevhKoWqCLB2FwIfKVoxmd73X8cswly6ubiniEhSqZkAyZSPIkqCT0eTcX7vjx1SDwJFml0ww/l
kEDdDRrckpfk7fbUkfb0wNQ89jdwHZs8AO1NNw8SwX0jX0BhY0sQcIPZ27IKdUVxCCYg1qqnnb7D
Twg8jIySMGUE8CtS7dXCfPDULe/geohb1qaUINg3QLseiajwTmbpWoV+hH903H09YGNIPWjAm6Z/
WUJpkJFMjZIDm5zcutkshCiQV7paqioIld3qk2HzkPWpeaLNxO7Cz9hJvURTPDyLMlSOZj4HeM8E
0Avk0Ofn9ZNeHcr0pHPg5Xz+kzT243foufWAE1FP/3FV0jpcUewn/5VQkZp1wiAJXGZkAQ909f0c
booRp4FloB1bMYQAxZrmwr8pSTsNfn5ysJhhShgRQBL9umWtKU23Y4KOcG1QXCXC4caAJXGp4mkR
koLfqOIkhdZffnTkxbGHc4/cjRSWGewzK0PdhtO111NDXKZodbkHg2at4UrugurMC7t3Ay4ZpDaU
FqgMa00OLQxkL7ndpUjHW+uXUPWaMyN2SUQ2kL+rfK2+h8hbp6fz8SGid8lERqIDNcXHD7se7W29
9/c8bGQMDNcE/w/5wElsMKOnJ28QUTqzFL+oNRih9LLqgxdVuvlHpR3D1lH0oGycosbzc/FJZd08
5AfDW+xnVuIGaVwF1Qy0ohTkH0BFsK8lsGBUytLwBlCt6rqaI5niQePjGEufXkG3bp2ger8xNv3t
hzGZxoabI2Q3VZCAxj2+dQpu12nmVaZSQGcX/esw34ls894eOQX2FJIE/zoQcE7Q8rM1GtqNXfNz
AfQVQD/f47q/Wpc65nYfVC60An7uxC1cRjjLYS6eMLFM1UEBqd7ELaDU3ab7m5P7g2LnVd7fkQB8
MNLtWHsMNuAAZQHCD0fYHorjdLoS8CRbWYxotcgAimRNjtWCbxSMUGQQhYT+ysY6opcxg0NLUQ01
YTxYmPftQ2FQbOLfswz7wVJ2WhnUegFG1VtW3m1b3V3nn5L6gJtw7EnTI1UgC7tmKa1cFBubuR/X
b4YDjU90YD9kGYVRumIXDy8aTB8a3I4zfcwXvPJDfCTObYzlpX6er5Vfy6/zt3j9deFTc+B7/Td+
zt5RjwZmdavwvbjgdfGRoGc83DacE+y61Ai/8C9fmL/Mhd/pm3zMFxhfc40gqL+/5Q7xGpcfuBg2
F7AI+b/j6/mS118X8UpfnF+5MGFtfcvnEefA6jrBbFufkG1wphU5exSC7BdcczF/pU74+jerh1mi
r/DpfM3Frw9uJNfcWl6fn/tPPLU103zlTb7qThT0Hi/RogvBznXj7s10OExX+3CCTh8ws3rauCG9
pwGDrG7XvENtKjvbRTUt7PWZ+hL8FMYokMvkapSlzgf7MBphDolaqtRjlsmWAj9gpH6LlgYyEymi
2phmnUjun6DYzZugFAFBm44K0kWLN5Fs/bB1JiRYuNE2frEXaGC3l2gtr86HPcedeLNGlNwG+8aZ
YhpPWMnL40AwDBQsvpe74kuzz5hhFruQn7kZ7kEehViEv1RjVtEV/9q33g5TI9XcenkL1TnCiPxG
Ky2+RRGE26YYXx/c7fnzz+noNg/3ISTm8IXLXu4IFNLHfbhngYXWJxEBleqL0i3So1yo1JMTdFOK
pDH9DVW4hxy9MKx3EYxHO4eCkFLE0w2XJyU3c///N7jlduUVXpTv1+P0xh503sRXuGiDK2WA9IMv
8SwXwBBDUEXWPx2iFEnL1FcmGrQDERUnISRFMW0uTqyJZkiP5rLfghmgqCDctriXk0RWC1wFTte1
nmZmWgsP3sYyXYmSAAJwvZ8zXe5vmWIVW1KH8Ti6aOGAQCTOZg4RkyOOA5XBtC2spHkd+cWf0m8Q
s1yqRaZBVPBTLqeZ4TeaXYhcDNKV0odib/+RjzEws+auXFEYH6xPq3H/1unj66mStibS6Of9lvvW
EwGl0BQuTswpLYvl8YzEmw2RFkVLptZi2ZA+T+hL8H59OtfIqYoYZ5MY+IUsiOBAyhCvSVS9V0RO
Wo+lbU/LxxTtzfiYbc+P6kmpeZ5M/xvV4ikUrb+bqkNdmHZ84bov8o4CGPp/UuqKOXOHDW5E9NrK
iFBAt1bBoOaTGujS2Z6ZSMgKAViVOFSbjm9X7vrD8wM9viRxlwldQhwM95ZhQ7kHnBRsqjcb3/3T
KlwMnWkzMmXUIjcsNPAWu6D4WFkU7EkaEdOWq3ZZAOPfQucRIp+gUCjgE0M79mShbmMd4YL5IjB4
/GSjyRoCYHzeGwkKiMjuu7RmUP1WXqjuPPguaP/0G6nRGHA3dQ+RuGRmakhcwPD+v8YEL+DxmGp7
AFW/TQhUqU4b0GZufxW0whQp99LzBP7nsoWaLt5q9UlFR+mcKHCBsYtREzofJ0a1rBJptiErTIEI
8h51gcWoJmtvt2FakkZXrHFlq5krDxPVCFU8BcWQqHodM9fEyZAoht1g8kZsKnGP+7rgaffXozHV
g6EtSS69FfvbbM12hH7gdwWBiRKPZhUaLDvfJPEFUkbJU4JJSjvoZH4cvNyXlSm3EayERNOskltI
H1ng/+fv3tG1+nCIyx2kjdo05BQyUgHqBMQVDQr6wgQBV+rkqt4qKfTGp1/MfDd5MfXBOEcsSGK4
yUCJKpQnA2I4qgYKUize94mRasYv97qHI13sKta2i9a7jeW+kU5MaeO1BvC0iqNPu6wg4w3uVPox
oNTDGtErqpuQaoxHSUnNnwLEdpO9yF3nRiAR1f1Pnz9Py2WaiwGlEYEMabM5j1dImo9DW9lBDUiK
8eFXLjw3Udi1GlRGkIu/K7Et1fZihG4HfOtATpECg0jSVhLBT3n+xh3d5UKPzNdBjwzi4mJQNc64
oDOLxhyKgtLYG/urM9QoJ1UvDTOJCagYSRUbxYLmxtn+HciBi02BCR52AbLsPI0+fFrL44YhnWqA
eQR+S4WifrVPyuggHDiRQVanBD22EawULUzoLdXhhDYDQfxW+bAwl0Il6qQWcN+QlwlmdZwYLsuq
AIiE9K3cO2uE7lre031zSjk8AJjfUIw6tgk9eB/BYhNKV/Rztm13mPXN6QCYwI4tKFHznwgTKBmN
aeJWer9K8gZMfcQJVDNNjlGS5bkHCBl9HLZ3dYEl7asaGIiASympiGgZ5dapBPro+AEc0qykV4kF
x+OJ67X7yiogWL6RSRGVI8Cae/uryNhzfYlmZcr2bTwyQmKjHp04Gk2mcU3jwrLtHx5UitPgiyNV
UmbIg5EtZu+078q0zjyWVK1DcGXUm5IO5xIa0ZKRuW8A3WviiNAjBlPiYE8HJ08KMKebKsfHRZuK
fqQX0OhdVG3SFPsLL8u01FnaiC+bsqg0wWCbGbT/Vvp79KWZmVILLScqD9qHmti/8xqmNi6jp3kl
RwcWyW9cyAmcehdBTY3RRVBsGxVvaTeCVhFdSCeheHvGBwDGmTGzHWKgCP7tfRnpPuiS4ttpI4mj
h2HEPgysCyI/pKbHU8xyDrj3xBmlJEpWwkcMjvNjcKiMoEOpZaKZBjsOzAbYQxePcZjfBmEVSTYV
vNCEgor4/6YteXr3PpoEgTZAxpl1gKrf8iysUwSdJ3RATXzjYG4MHFpoNwk2ZevgDlSc9L8vFX/R
ULgxVE9QhsjyX8e6qwCYVCX2iQeNeBW7vLrOoksr6J58EgKDNkAWWuwWzz+pcH90u3/4LhbnpIfh
WMljpi8uARopFuTJZ0MVrIY/KTXfafsULVldBWFlQFrcYrXbzrUPVo0YKKYt7J08i47tMw8Ht9gn
ez8vV/W4BXnEJBDsTWmBkVPP18Z5xaZDK+CYdFGoR31R61p1CKPaAzsvBbYXndRDObpoaAOI4E/3
2TXff9DxwCd87W1c/Cm6vfNiq/pr271VUt52GxYpLUhWsR6zWrbKx+OEmkizfdsfhotVl90GUXWh
3tG/P7s55dhj4jB0acYs71fs1N7U20SQ+/SfeOve2ei0mKCCFpFIXwJuljB0mrq/LuPhZWbt3qkX
JxMWUVKUdUu6+Tck6LWRLAKyh2Nbpih94rWrPI1HAy2UxLtK6vEBwINDa76S4SzhJHFDtqKFXAIY
If9UNViMBtmkTCOENXnY/IYu55GJ9mhwi13QyxPABAE1/6yiIoyz2V86M7QN3pdZpC4CIuOj3Xmv
kPF+67Zq68DOoLmcxu6btO+vT6tgHJtplH+o2OHqEAMZWDzRerDrAZA95wbL00BvfirviEshOLZh
8v40OlKZQe1gbdG/dj9RwNNT5KJjBWu6faSU1BIZ2NI8fco5Z7cHkrtVX1/WvfO37XLj/Aos0Hqu
T2lw2p99uupq4CkjtpPtTRlNkGkQjW1JAqRtX7gQZ2HKq2Yo6OjpqOBY2sJoI8GXYCOwcheHyaHZ
O/7UD2/KAUQbp69h4lNIM7K40nMEL9OGXnFWOImppgkR2O2cW7f13otmZ4qaNLA1QINk5raezlqO
Pm4cJRV/K8h9chrvkwp9iOxgoPnCiSYrBunizsMiGNg8hMiWQ0C2BctOgVKbi1AAauwYER7Q9qdv
4P8xLrBfYu3CjVpiQrzaorsIsVhnnXpi5HY3OiVU+lCNIdnG7/yqRryK7Gnf4Y+0vzTEcKSFC3RA
hJ4SrvnEhnds3ZKj/BrXAgSUrh00/jfe8EZIczA9FCSHN8NEWJXH7+IDpoTqGFB+EY9d/fwSAWpK
uSZ44ZkLqu1BG/gvwwKRSIWaeht1l8fzbQrqeJ+vg1n3UUZLwm2JUSKNDyWe0iExjsk/mW2qhOrM
0rjU9erj9SfJED8/riceChQ/KJf/b1yLkMXaEBsXm26Y6+bkdkJla8GKI6sKlg/lIhkoF6EaJTan
zlab+r0BG9J5l8gEBWtjBUKpkioNNX5YZvJGdT5Ic0tQ2dPxswmmlqcHgi5IIhCqsuUs4+ex2bvr
xs/eZPUIlMM+2JdFQLyE/mXyuSZiuopXWJX7m+Jw3gA5fhn7zf6yT7HKTWw/R49MThFbjISHGnvw
AGZjuevyL8mQHs79lbXD7Q6bJZS3tud2V0MWBp6eDFV1kTWwhYfWyS8bSqd0FrKY1Apj4CRIsaCx
B3ychqy5SnaF99r8CI5uPp6COEygSHen9ggOpe8PSOSeTxkhnbWN1l8tbFav0XfOX5x4xlqKT+4U
IGhQXFjIgsx4PPcwyY43SVXZb4S6X6fOO7fI3/vES0lo//C36PckFgJ3iO0fktXHddDBWpur1CgK
3EiBQ1ioCN1Eg/Ozxs8idUfu3jv7jfPtSB9RgBaQxo50HZcQaCtbreNsVbpkwnPjUzuzvaVBuFqj
ggeKSDkbEE0T4ss1AFw5+Bh4hRgu021fbcPbPLdpzEbnpzP1Y+ExdQYnRhuT0xd8+eO7SZ88zXo3
P5iKg3HnBMhvAnytZiNYgIIEEitNtENliNDY+AYDgENA1xBpGX/aM5mkZ3LiUSs2f/Kofw0O/PDj
wU17WAhtVx2ocZGGk3mIk0WhnX7D7swgg+DAZHu+RnKZ1FBQKQvEGBxLutvorRDPZy2FTbkz79af
JJKtUr/YJSqlZGV4dzpzOn6a0DQGhMshByf/8bgtiNhUhr3RJOnqa6kD6fdU+2mzzCaBlJiQZ1Jd
TsobJXYQRscS+LWgPiK3/sYpd3QyirOBUR4x9JKSb+UYeMCMA9kDMQ76Pfbj1vZtuxr+3u7yj23f
ojNHjIr5gU2n5576I+qaXRfv2HbvpmH1XfvirIPwn447wBUOsSo5cRAtosF0ZyVts/M54nY8bIs4
Br2ae71IEVGTGhgmtS4RRwZ79UkqAUKz0s34IX1IY1pNXen5iWi8v5cT8eG4FqvEywMP8/NxjlK1
StRcKito59S2DOqehxxXeHvRUxMtT+2JZrBo+WDA+LOwrVWuFFnQUeUoqh4ZTSwLE0gkZQ1XukT7
zWo+yDhYTqvK841+CWmzwiCjU0H9sfaKT3WFzRfUKUn6w/B7q45jhsWn0YCW6IPAhykScMJ1GI5V
THr9G7Isx+q8YE8p+kAmhqTmLNZpFGyzIsXSedbu2BPJAQBVe1rFn/uilKI6wU4kmC7JajW3TOqD
T/VvALH0SJ48Mhe9As4D9ZgXEZ212+RNv8oIBUCcxDlp9QP5CUHINdUNPyunVk6DU7hSpYnGGqPE
YRe1d8mN6pR4fjod3R+QqKNlBJIUCfbF2Oq46ArCAMeofWUTU8hiPcKW0lQxQpfwCyXhw9T6YMZF
EW+w0w9igClVVEnUck55hh5/jqBdkO2QvJxBTj9I+wurCO2uXTkG3mSk1bEJVegkP+tMPoDaG+7n
qsgZ6mhpUJKDr2t+4DcS6yMxMNKsUEtX3DOqsYsKToTiXdR1+9Y8SSm/iOB4z3aauwgw1NWmRjVb
Re8GmVN0+98pZ7jXdf+NXV67+GKGQRjBpknDQhBsOa4teFUPuz5ztKuRILONBOelMt19kDhCjIGn
QGpCM2cp/V36pHJJVX7Vb2n/R/+loESTNHaZ9sQanjnuHz5BYlzMIUZAc+QxKiiVPb0+VRUJD1VV
FHjOYNr36MkJdJ+heKmKkkCHs5ooVjNE7/9+yoO1j+mvY73BybiIb/thrJLJ9+H0Mah93t16TgGK
gwfU7W43e+cPQ4CmMy9/FD1AQ6ejJmCEyCBlqONyGvl6bMo/HNey0p+262I4IMSJli67upwf6Kwo
8dNDFN9PakHqUuioZgn86Vvw+O9r6UBd/1t2RWBDfEwog1fJk/BhZzUlATjbAwIvRZ7fjOnh0k/c
HwYmB5xBugeq16hsbZDbyOMp8ytHxMqh/Ex5dTl18dsTz/DIlkpmzOEsTBxFkcXpDKBqH5ZhM84i
ipyA8hWPDxSDIRArcc8q4kRt8XSaJJapeWXQojZCacLborCk0OY/iG6R+YWIpoH4ilwC7XARcnH8
UNtlSzTkCAEEshbaAYidDJnXbfH3oWxYjyTLOnRpeWs97uz8MkyDW6slafCILmSxdOKeHdm8oBmT
rkRh5CNatuzXoGhVRtsdkcCK7pWcEKDBSkVFLVDpCmWc/hqU0S/OKDRAzxsAAd+jbEUsrOtTEc2x
I4jxmAYoOGpagI9D1GhyHKuuwSkHfXhuoUQAh4xWIrvEmNk3wGXAYSJpjIt4OpS4QjNA+sddHF5C
7bupYcZIWPY3YtQjk0wMF3QboOhQF1zcMM8H5zXULUhR49XHjVqBfKPNcMNje6s2vExpB2aRXR2+
xi2OzfYAtlYdzqFDsqzHB47TSJHgbwzvSEoSe4YlTPeY57nIPi2vjP3OkTifQmjMjTSq2GazJ5wQ
RqpE8zvZr78IFqWEs0aR0KQcVEXqDXnSv55gqlihI0z9Dy3FJz12bKSLTZ62ptUqNlPyEyrtI6Yv
xIJolWqv2hviG9rZWphitN1LrsJl+yEY438aV0iWAcMqJqB/PMGK1k7dxmpsYw2iRqVSDYPSHxD4
3mBhSBlGfHhxUf16+zGpNn/L9S9b7W+77EtPU+k0N+1IXRcuMhsYykycjihELIaVFU06VlvLSCmI
JmSMFiRRC04Obm9GkWRAfknbmaF6wwO8P7+bYMjOpUhfj9abFunFOfKhoLCRHqLm26mKltkfHgcZ
Puw/OZZSJkdFbbHnRl3auV0ZhVgOMN9g4GQxadu9kJSBfsJTNs83cIfLIUjtF6a2IxkSkeDODCi9
4cDAnXnY8Rwgu85+zjyA1okwjdxNZ3TIYHT4r9XQIdd5s6k373ugskVj/6hTZzrzbKI75HiMRJ42
pD5WyiURF4pj3rSaXvVpU9xYFd6iJ+bS07z10U1YHtIeYkXhepevTJFCKZfp5aKLqT1LMnlJx80B
KyqInyzITR/vJ9wh2VpfzFx3BGqFn3KyTnEkiAAsB30mZEuAgvUELtr6Lfrtq8xorSqeN5QUKfL7
yOL4FBvUDlUUoeZiggCKMBhzD4++D/6Q/6nlw6CIBOEzoylIPPF4pqcu6mIEGRmkZGiibAwSrDX6
XVAbfYBJGpfKZEIKaIOPe3pS+HeqNasdVMCldHuK33GEa+RT5AzorYDSlk/OYlxp0WfOqu1N2Lxx
qzfo2X9G1Z+iTvlu44ZvCz+5svfw0hGOMRsEKpnyD5VPoWxAVSDxtvRTdhRJOnorbCLPT7gnQgvK
NNBGi2HHcDhCiVqMsa+Izzf5+k2W4sfY3IA0vDTnI8OM9xTGEupOnJUSc0Pc4k8pNGfcKt+rb5Kh
eCk8+ZBityHmsF++E0fRa1h3QoWcTijNs1zsEpKGARuJZBkJ72JX4ygNyngsdtwvJF4QhDC64COo
TZ413E1orMj1UzuRi+Gwzv/OVuMfUOlwIMS1xCDuANVI7UYTVLGR4biOdMQRbrvPOr0Vm6OaQo0H
pBYHZSUxgkd054FdXp14Bjron7wn5G8RHSR6opL8+BlM/pQF0bqfBZftGPiBBG8zC3lgrlFYkziD
1LVmUxgiJ+GIkKS6L/MKxT5vULRoBCikEOAFp5Lm1ZHNiUidU46wheTGXkQEeEt2a6tJwzfIboJd
w51ZPJFfr1zY7ge4IFzwOlNDZv4H17E4IaV7O79yUbaQnDYvyvGWD5gdEEHE78hojCGn/fNaF4YI
MpM+fvE+ZsaH8Z6Nr9nQYXjMr7/oHQ85H9NffJYYckdT0xG5nv6aqR//+5cv9geqJBc1740eJyQQ
XmfCRzHeQuzgU7Z/rmFy6Np8hWsueH34MXM+np8kR6iZpCIKe0L4WKBpFg0fSnKbdTsmgQHqg056
OXTea6VveD59E5pIgqmS9xD7OEEQWnJ9DSeBoqJsN32lyHalwpxODikkJA0qygkQJWkHbPlPYRya
XRIplFcHVK8Xxj2E6pXBsBxC2kHxy9N8byTZjqwAyREa2DMCW4tQuOjcNvDzyjMKqkwfAwqEaWR/
gJHEh/QJfk0v5tb8EXsfHk4oVU+ZO5lLB2gECK+JNE+tmW/E9Ty14q9c/vpgiumnfrGLmHFnyXiu
L5gP5hwXzRcYRvwos4wLph/XkmRgBrXIP6EYp5nNB3+X2c4F9CZ9KskPdS5/TnH+1DzR5/HNr/zA
PLL5QteDBshfmr+uZZDpDz+8YCjzF83YHq2IeUy/FgUXWUXhSGuAC15tC0yfYUfNr0x/vs3i4Hvz
QuGVZYNuCgxEkabmD37u4YVZSvcvrJ+yudX6YZH8WkIzN2peQiwVazj/oYXlIoapdTYvIH5oXkBc
sHrmT+eLeKufsf/SD5qfmlfX/Op1t3yfV2bK9JcGAlKMf/hg6TIaljHj1Vd/DYiL6S9e+G0PX+dP
+St8UX/LrGq+OP/RXxf3Y+HfeQj8fb7JNaPg4/lVf6RpBWjOpWMlJBBKh4vQxgvrJnc2Tfa2nKbm
3Lhw6zQuE+pcm/5PO+CIorErtRNVm/1IxXMAo6gGsIY+ei0BBFVnFc4n65RxzrHDGK1c6rcwUOhZ
LbsstZt3RdUEdHF9Dp2oezms8lfSCfFRsk4pKU2UbqTTK90eschljJUgekKzGqgkQQ+IEuN1qJRN
9TAhhYQkEcIqGZK7Bha/BCmGPEW3aAZI1CG/FFV81VlOEziP3XJyOf4IABMJpC5uueWutri9+DtQ
aOIEkb5R6Bz85HNSJX8ZhVh0dO+LnQp9dAob6QZCINEF742OLIQZT+TABt6yCBUU5KK0C1wHf4/F
EVwfgIx7WZ6bwSVF8jnuUB1LJmJvYkWb5EeaB0b+RP6UDtOfRDNxyNTlkUb1yii7cudMFVI4ZOkj
qBKDrotgHmKNS2JRiChNH+lmFwlHDHy7AZcZvyq/IWOCG3ylZSwABguK5oxVneLCPJGoJTgNiaAh
OKFfx9tdBEbp4B+GFb+XYH76Kn/0DMkywW0lU2uwNLhjZEgxog4+/Rnv26vE4Xn4a5DVKD+gBymk
eBLb7ODFpdEd5sCrd+5NEDk/pEcdbcI7PS9F2HK10mRNtu2Xpqv/kPVAgdXArM2NJjX1q9NF/yNI
DrIpUir05fjPf1Ivrj1v1w4lHsJYv6aV87mo/+wO2ByCwkpSnBBiSC3+GtErFZFlfJbscU6WmEjT
geeINx8Jxj/bjmjXEJ2J928M/XqkL0ARqUDIBYOJ6R9EoBHMPCVnf2T8gI5Bq1P6QzkbEdbH0as3
hJU7rmvGTyFemuLJhAMefs56UPdWRJLclxqAZh3p0ksjzwY60T70bNj0hxOAeGxvH2T0Ugyca7rb
loOznHkqhCArFHhP5mjL6iDrnKibkdNyoRlLqffx6IsN/k7+Zk1sSMzcdBgcstob8gmDs2DFS9lc
7EfDkeij7wnKtsjomOoI6q4FjUmm1ElYnkFFP1jpGtiKpJVwG1Ag3bjlbe3WBHBd3NwKTmG0ZpT9
SWE+rpgQZYoOHszyTH2rkMiP+oBUDVSkFpXT7La0bSVwbcCPLpUNrf0YZl0S/hRk1ONQgznZsVUl
G5o3iEQJ3y8hHZ/MMwMRJE6X6VUguipNX2Xz0u4QgkiPq4YH4NFssX3MNCT2G4WHr6cLucuC1nxH
5KKCbxCELwMNfNDxsUhTK7ts1lg4o7wT04fO2OPsHPVuSRKoliUtdDTSL8WoUhdWed4vpTL6ZOL+
Z5H3SlUStQ+stAPIA4/vZDkrUCK6fH4iZrJH096HXP94Yln7uHLrYL19Lx3bmE6xpBaNGBhjFRRV
DX+dhdlIiglVFkWAm2GghyXyyE9DFz2wJEMEgka8UCH6f34ZgAAbRYHtatjxZG0Y2gawx7moppfO
J3oWHwQs9GNg9ALYyBiwx0PFTNv7xjRKDzflSBUeoVht5UonOC84C+CpyJE0p9DECSdrKFEMZe6p
Go5W+2nOkqk3PL5taMmz62NcDmHpSVG8qDn5+rXHQ3Y2RNjrfHvZtwixZCGpsDtx8EWA2hvrk1H8
yzYoxmBA4l1IzzvFlpFaCbcjmuLvtgeKbEioX0whffi06c+ziMPO2k7ddTptootkKxFr0YLRNrDK
dftq9A5nGGd454mTZVdlvNqc21sq2f4IIH0UXbstNu+HoEPNwZ7yyyHaHM6rtknPDvvWRxqrzL/4
MZ5/fTjal33pxy8zu8pfK3+KQpjBtODWFxGN9xOBgVG6fu6+LQKDKAxBvKzSNaJ+1D8c5CZ8WcFl
tQkPpHRBHdNx/wkGEHFgdLJt1b7c12vvrEOkbhiLtwWmQQK7iBav/UwtuUicTomeWgl7N06MKiuK
lURD5VyHsmAD9Y6og7hHk1RbUtzCHl9xBngtNlZ7rMzT6auqzLHeNyoNGXiDuE54OuBrButgXzVl
s7mW6I7o702CmpQj6geBn9HHasevSYmjAaVEWZVI9avpou92iUyGGMSoSn53gubdPkjw2959Ex5T
FowopEOolDj/IGESfQXkiOAFJoZESkviGrPcIpJaqAoYLwJUD6Kx+3uzaZMznA3upOgrNTTb4+8l
rRWfxd74VVtkul99F0Kh5iD+d5E/u50WApp4HE7g/5eojqmDB1qvtpnxjsoKUB08NVXDmw2BQdnL
va8gDpAZF+LexvdFXVvtzMIqWC3vKEPjqMj5UQXizw9w6a0wD9B0lFE+jSlLPN7gJj/NnXSHu3Vc
U6f3tynZdsZoziq/SS4hv3+OnXK6jnfsz2KieD19+LpmNTUxzx/p8jMPYsV5NmIQioAzpfoR6kAS
+FfNFjxU7/5o2jD4I7NijF8CDxWyTXGRtf7+PCsR+ly39mW854mUkX4LCofNmqdc4nQN9puDOfb1
uDigvMOB3Akwx9k0gKmWFnnNOeGxupth/Fo2u28OpOuzdRjgQiFhzBhSTBGVPdTWk5o1S1U+c+NQ
DIQY4cIfI3Za3Liistq8sbbvdU4PeYRfWRtem248pRux20wzS+0+gPfyxJTPxLAlI4rA8YKfkpuS
ebOayukGciD4D2mnZz4aiN7hNs3bzx4o/ecf+f8x8gAKg1AzNKKXI9/YXRXEE8rnhMoR9aKIwnq5
+UvdLrufKfQyEkZV6K5E6UGLUavYHCRt/L0M0D+k9Su5Y61mJeZNOBe7U5ITEVb+fWt6vuOI2RGm
RsYO5PG40/XaS5u2ym5VV5LApII8fwRfQ+iiurASJ7Ea+nVy3m4Pd6qDCVyuaEZUwm2F/UG+efn8
/TwSfKLM+GBci+Bzaprcdqt4d6vDVJCMrMD2IWQCCOnJ9mRCZmp1ArspUVPjQvdtbplDiJOs0vpk
SK/nuDxMgGRQdaDSiFr0osg+rceDMyJ/9l6CnGXELhyI2c14SADt7PBx6AQKFMaGvaXxpcZifVEr
Sq5ThlHMg1ZunDXEhEqghJ+W1F6/Yc+Ssujzt3LZazGPmDIJgTJFdBTeFsA87zDleQXn4bVI4hLn
J7P4M3G3WCyhc5lAATI0GwhusXP4eg/ssmU0a0c1qgF0A4eArUPS7VaJfCR9hNOSZMts6ck4F488
ahxrm07DhEA6jhnCVBLySQ5eYaL4zvcnqS2+F/TDGco0I5PjHTiAAawkgy0xdzWZ1E/IlQimRpqC
0FIyEKdTEtNbWU4LYjJSCdp/DkHf42VUBJs+2xTtcJuhWXdj75GR9it8dGDiZIeMeKraHWizHIob
Ca0gwLM/i5vhT3vAoKH02SUSjqOy3KV/+JZjQ1HdZVeFm2zPrVoQrfU6ucAeLPkowu8keaIqvKMG
klwMQV+/zsrVnuCYU6EnzGts5cL56souIppmu9F7bVIhh+nVkCxfZjX6J4UChJgYLend+KUJhIX+
8luii7hiatpbttlmr21IUUc2/WjWUAPUeIHcUZB35z2yZnTDvd7xCPr4XfYema6hmn5MNjGMZEEG
qRviJjQUyV/xBKFA5G7/QBzY7OlLZ2GM3AzlOGvNkWKn8fdiR1PSQ/ewqJD2KzGbOZ+2oX81HlSg
78Y/6hLSdTLk8WVZcAL5LrSEeKfiZljg3VsFq3NvJND1OngNJ5aSzp/FY6ZCT1YMF0cJ/aIliJ/E
rstGgF/NiP8iblMCfpQxOZdfo+tHPUhcHPUrFYgJCTUAkLHSzcvN/g8/Yod3dduZIhItVegr5muB
Gs+ZxdnhDTF4wJPwo2UxUivr4bCX0FwqNW2/QyzrddkhQxiXxPR2ut6f+5UeXFYiXZzYNkgtFPqb
YPW9LCtufbXKr5NqHb7yVxA7y5gyS+aCJ8hhd8BHwkl+jVgW+pDoaa2Qo0qcbXZh1cSVoEW9cz/1
kDbsOFFyahbDxvkRr6gOVnyfOORDBsT0rJysDXxcSmZxTCDrMOGTxn63s+P8Km2Rbi1raC1MEh+n
gGgA1i91Ik0ckXbLpuLdBMTHXeBOL9zMbQHREjNnVd0Sxq+2r4Z9A4NiZ2dsv2l2kU1E9E0//Jl1
LLxm4i/YG3T4EO1guYCLwaCrujDzCld4/p7NJshv5C5NxEhpxFvPxjC5SEbcCVZ4u6f2LrpA24c0
rEKnkxzmU9IQfiHO39BkLVhMIZ0YO2TdISbHOHwmrU1H9dwvo+TMa/jlqDGGgGYZjb/ffUtT1k4N
E+0y6oL9bT1i5ZnBvPakX8RRiDjGfpffDahbXkxJ3qJ9wMOgjJRdJbbyWfEdbIJJO+dG2WVmX4B/
A+AVYyvlTUSEVrddXU1x/N2LuFu1c8jOi7Ua09u6QnUbVhZap7QJ+urF5PjDZbHiMQmLk6HdfVZv
Ga1bljmiZDZ8TUDEmMywKCNn9F5OK6e5q1fphB7v4WsCQgYrK2+4fH4lLs0S5ykN6Wzl0m19inGN
qnHgj1Naier+yyYpuMMcGHvqA/jHiq83eCiGAVQ+BJur9X64hH9u4/rIxiVmkIoAEiBA2RRxs5bt
ThCtGryu0jYFuoSin0T41nqUIaMOIBkw1tBg9O9pO/VjMSRynMgTSCkFxOcibei3rnXYAQmEYGVY
pQbZYucpK01uiQQVRkdB/24QPaSuMTgImRdkOXnknIXbzavOsq4UBUU7cghJ5BT5Af5aZ1qTVmh9
KUYkoFenwqJj4RpAjiBAKg70GZSXx+efNVRRlgwb97UOKCEcBwuxFzndZZHE8FlccAEh58hIQfJM
vjvLnOpcVpVZZjqn1YaW3VNNEzIwcIQ0LAjXlnrCkz8cvCYr7Nm2Ba5YTFE1qaiKWCkAFxBMKm6K
66k4TnBRxesNbRSZ2Mn2Q1ZYIm8LNeWDkpNgiZ8RoxMXC8zjF8D8QBllJHmUUc/Gtv7DaABRt34P
KeFO1SMxH70R9XbCPBFEC3f96fkFsWSnmHdK4c/mMYSgj4Ll0dSMm1V1aIjygEwKfpSVYExTtvok
QBSE2a2ugFIosVrtxDofMOku6VIMOHyVAQoOOypumIEl2wJT74juN01jKJ3yxCoD9h6fdpkQx9K2
jvERNVIPQh9L0qFNKDyaQEv8Eh+DH4tqGCD31c6/LjcbvDKhLoDGkPaViMZlRGRQIO2NKcA5YlD2
uUryPcRF6RmcrsYfnaP43CFiEdFOQHPj8Rz1vGrc5O5+f2tUU9DREZ7UlA2gHRsfQ/V+6HFqAxXf
xhDG9ORIQaySpf/T3uP5J3ds2aPUpXYa5VCJpzweV+pTRQ6H2H2tVEfoPjmPyutAqz5xeECwTYPR
P697z8XAm4OvnZVAVLZRc2pt7a87f31tRG+3CCICx0lRdBK3wLM4aykjnAYcGW7DIhpCmZIPbA/Z
Xpf7FeXRzCFuo8LOwFVVt0OO1wTzTaMnABZWnMEhz78ZTet1/q0GM6QnrMX3GxA83anlgGgVER7y
hDHHWdxJqOZjnQU2uAgyCLsE+SQfVnYhAWpkamVsyFj0UhlSW0VUH2lwi4IkXLp2xwl21vNPmC3n
ycAgqkouWI1TekKLxRkFvV0FO7e99YfBex1v5Ko5UQHyW8s771OOZDUt4tJpLwiYVzfNhitvUueB
QqyJpLQKzSm785JPkReXlFQRAo12CqMsEzPDAs6c5ryZyAaaQ7e/zFJE29tVgvIAR3+WS7ygtQZC
vrX7vh4IEaycQ/2gItXO765tm7MmQyX1WoaoMsJNyiw4z1LCpIDh2gdKpmXEebNiG9VeYu/KCugE
gV/et+Q0GJKcm4bclKM5Kj9aZH8KNB0ID4oUPnKDWsKLJCq/NRERdNOBevJgzI2K6aPmcFNWsQdg
MloR5hE+dEN3nU3Urvww/+Z31N1jm7O8sr6UTOyLcg9DDu6KtSII5XDPMIthH9rEyXRWNPmbLNkS
e43j13QCDreVDrNDBDlEVoX4InFcORGh+XuSCbtWk/BAeJ75uX0RB2QyfINf6xI4yGBSh61v7Uqz
q/f5Pr5U3aHcVZDsgOhcNzt+tT+RxyBSvDk36UiSDbznhM3Nz6j3ZHWFKUf/Pi3qc9jzzqXt0pXc
j2R8BGBwshVutuRpckmcc+6GUC1rEveMbjWR855f34S0Ev2QjDzK4/A8jbYRx5nELUPPpyKmOuKG
erKMOsumX18UbZBfp128fUVkwdyIeW/xVrKupRrEEdzv0oHnPaTEppPL/1/66Qejy1RxV+LdfnPd
733vum4JgEXbf36BLInvHF6ufDhWoOo5rZ9KbXnjtuwL8iql+OXa+iQHJVV9Yjy1moxZGScREAo5
NeLCUzj+bRBMF4YJTFcPlOAH2qY3IlX6In83bvxd2UbWQr4CbSnzDn9LTCurKX9NOB/q3RJpgQZR
/0cV6zrAjyql5RRBJC7gZiYEvVvvrK+VnqGYRYj82hmjL15EB0NbmGefAhIuFaHMnYBGiZMDGYxg
p48PA4gxxa51MsmI07VRqd9JXdxdUC42bVfZ249EHrRdhWwx0T2554ckZjr42KTde0VKN75vh4sJ
Eu/zT2vu/D7eZ2m7CpSJnxeeCEs+S92Ndevuugm/+qa68MON/So+sGM1gTd9z5xpRWxNBQTh8/05
OfoBFQLSuPIwle8hOQ4fjU5BVNOhL/Mt1N40fcOEzcmX0hqJAbs5j11sRss2G+jxkrwNq9T6Cmu/
+MfEblm6bm5Kq8gMesYUBPr9iETBHh8+3wrZQTx2nSHir9rOvqXvkgyA59n1mm4c8akbgk9Z61XU
xCvSwmF74GGPjLD8Zm2t5hJDwuIMI9prZut41XtA2uULY9t0yqIV+dgUsnqGsefrYUWGSZeVOvu2
ADtCjaPxOQsnF8VyUi6MYVnQNGQafGNIFrMSLdys4f4cvOx96Hb/+GWw+Sy/hTRg6RURPb2+YhRZ
xLndlPyeIThUENN4T0ZyayRPHgZm5dBgYZ9YQ/mq+X+cndl23EaWtV/IWAuZmG85U6JEUTZVsm+w
XFIrEnMmZuDp/28HbbeY5M+s6ot2tW2awhCIOGefPWTAMhm7vBvumeaVaK/aHTttyy+rQ39/mWC9
Du2Pbs5MbNfmwLYVL5N3O83sMOzGTJkcqFNbdmKSRIYfk2FFmaL+JucTdxDEariUGFr0jdvu+Usd
xl+7Yvmz70C4WtflYPGo8TRI2NJXmppdOmSnVbBLPLJzGJfDhwDuFF9PjH+LCRxqF9xP6eyeNZlX
XsfG/2yqtnlv8N05dxbsUzEMtT0+Un9OuiJrXSBzDjLajfkME4o93OueOx7Y4PPKXGHokVxZk+9C
hgSTl35xVyEWCU2eCWWV4aEOVd/H9gEGUoMfuTBlzpj487dE9F52PkgSz5DlMcbdJS3YFnIgp0c7
0MHzWkKGJ5S5vKofkI/359FUHa59AlCJrqTkMmCrTk5jT0gPFhq40jE15eddSP5xdHAvEIwyJhVp
quNVdp29AXafjukEsBEdRq3JNW5oMSZRvLHwd/BkxkBeGkOJ11EROOGFWgq5Rrsrlw8n4nAdNxWJ
3qE5XHeDyS67ku3bdw48UO0P3o7BMTT05V03AJg1EU86Juz6gkbeu/d9zpa+X3Znuy78Phk8WrvQ
LdezKebVSIw+pc1yCxRRnEPq96+aNoRyseS7h6bgGDVFkbyLs779up8K99vYjhGg5DxcN9DSf/Un
TYaTFA+VgTlV40LHM2l3mSe6b9wOz70umS5Cv1vP5rL4FyMoULWFbzyf5+I89seva3EYz0cHqYdz
wFtxr+/EcEdPdtJsdGeEMQCxUZu4e840qo7DdeEDWQBqhxA2BBI6fJHu4Bhm46QTx4ZfKXyz2PXg
KmH92K09dWNY859r3mboqSirwPaH9LvCO6bdvsMElpIJ4t29GfnXXQnRZKq/FZm+j4Qayd3za5nQ
s/76A5cVpuv7zpUJMPX0ebywlNZIUFa10nFuSSZp9vsDEZdgFmXWMF4HXqLnwoRlobM3yCUg3gpW
alnAhRdTuRBMei2gw8vYXpTbXQwEEvs533V3SL4TKvLFlPzNmK8sRLHEFGKeo0r2RJKpua4m6/C2
PaRcYOnegOSBL61caoPexyw130W99e7d8hBfxxMvjbWYKYCQ+yAs5qpYk/jjrnLW+7Zal2/NYe4p
Fobo8O9pG+4GyiAG06banG8roFg349ZNoLWbD4dfTb85mPPoUGYAbGVx1aoUcVzgr00z3kRz8t3b
lvlX+Tr4GQCh365cE4t43bv9RRPzMNyBZU+IY3Kee8DnDlZ4Y8pIRhDm6gDwURYu79yEOq8+8D1x
+Rj9rZj6FYzsBZUXPathqnoPOkxbfo6i3eEqqBJSKLNg+8Aoh3dvIoahZnLWG1hJHcYMM1EPu9S/
cZo9teMKCkciVJI9jb9dx/vchNRShcFo1aMibXwVgw1/tySdAoXLT1O9AVptUlnKE79xYItry9pc
RQe+xVZG/W5LJ8Ut/E4xjWHPQN6uy5KMcpBwf8feOM7ggDwcAFgjO3xbzGaUb7MXfEe63Z2Pk0Dw
gg+lIXRPQk2LHUYpS7M2tJmbEnv3M/uLPDaLcz7CneET2qYVmSV5TXUdU2Jv6U7gyuDZu1Wd6sU0
pCjeSZJyNLtgQif003Rj/sGZyZskeQ14JwZHXQ3jpblmEUMNue7qsXmkfmZFzuaPetPEl9OBdc0m
4t2ODXukPf4gtjV04fp0lGe6wUSUKfR1OG/Xi2nmQGdfJcTCr9niTNJl4I+p/xvTfNqPonb6/MJv
6bGicfRuPW9o3q9pkiEv4sl663655X7zr7th2VxsvPXwrjDULVQxqzlvCw4Ys4f9mK78stEbHfKL
GkyP5nI5z9JmuGypta+A7tJ7bpC2BpSCj6Xwvjl4wEAg2nrX5dJPZxW3TzYGh227sKxp+1sYAOBy
bjg/OiMV0Zh2vOGdKdd/J1Xof3I6/YK0TigS+Ber15V3UTV1C582QeEpX1q+1+8buMh177MttxFn
aBuzOf7S7sP2sNBc3qFijy5Gh51D5K5f6j46BJt0N90Z7BxZqAPb1Q5QKG/ZJS3e+0ub+fQkWTvc
+Un6xa9pZZqMjWibUZthv+KN7Kwt+Vhn47TrL61nvz+tP35pA29bDO06YpnKXtys3AKz+kbEnsN1
HSTpn5FHEfJLPRzY0LxmvIPZXJ+VS5Le5AxpINLAqJpMf9lEPBORHQ9x1v04uCko/FanzlIsaJTY
nQroABcGaIcf4wHpG59W9QMbCrom2Pyw3UFDEtilqfnndl4hZZjbzuG/Ig0O2oDSyEG8c9HsyPH2
4FR4adicrWtV3LdDPbzH5oFDPsSvCplT9vQfjJqbxUmx/eBj8USoF+fJzsx3dTKP738ZqcQbv9xP
d8mhqc7HQ5yclRtSRXYmqE+Mn14BXFC30x15sfhfrLPnzcGaNLkDewLiC6QGmWAUhfun1giI3Du5
mknvaalBuPU0GVZHg3wbIWHKW/UkrmHR0+M+gNA5YMeE4L8Xuvb6UDHcYEljaYRlqprSOIPEQLsm
vmWLusZJ0y85REnxOeSMoYwPEaF8TIHxiXivzk2KfGlHoPAKo2lm94dFGXG1tf8MLwY7VEc+Fx/4
mjrmkqKBiCEvYwalHlopeAZTIaS2q0nrJG/VOoAx9hZK1gykjwNATUQ9SLxbGIBIWJGiBFlPqADE
DDmZKLViPIo50GRUIDbkJoVjiy0hItffI5vjBw5qYERxhdJtnsbTrVPBiyfrM/yUuAFl2VEb2G6K
Pt1sc/fBDNAfeNN+yQProZJIbIh8SSFJE1uxpWsAv7nObP2GRPe01MeFB8u1OimcdegbiljXjf0d
0y0pgp0qgL2LgKb22ZLPxKfxQK4x0JLRsFaREDKh2IK8tTPIMEcuoV0P/EiaiXYaNxGmgKHeBI06
Nfn5Vkf+Xxoq+bCow5aJrswIxWMpmDzvSja18DZaKNQl6GxN8r3mjeoNrSny/YQ2zPNPMSKOdQxq
skOsZHx6V5L8NsfM5oitoluWZXMnznDnjzdFnn+3PhbUUxJfSBiGddDVuniPfwdpSgyGvPKTpWvA
OLLuV9jzvN1cv4JSb9ll+MxDGQMBCz//xutgv+uncSjuFKxuJynK0awIlQABWeBfDpVPPIKmn7BT
IfGapfxWwhpAnF1+ag/zo4WpT/sCvQRX6fYRyxN4BjELuPr5hXn9kpfrzIVN4fQQztGXLNlSR2L/
7HfskMaYd26HABKLOIks9GVNWFgQMVEyMiTjBhLWqMwXtoO3n9krzNjnl3a0Lzp+GbPzkMgpoZ+c
/CX0izOQ1mCk6WS4k7KvQB5SjolWvYxGY/GB+ZLkpyIo04oAIcPI4dh6zk58EaBBCvBwsX+yrloj
WwzTfauuZNVLUNCNeFZ7YHMiS7YTVpvIvU1VfZNMWcmrYiYprUyDD/1MFie/Egh5LWt7qes1Tfw/
jTueP5TjhVS4UTO5a/ObFrkIqMqEnvYoRRADGmQvUvzqxiwLtEJkJHokCbaigbSoIyUi+g9oPmLn
P9/aPJhT2wTjZh0cLzKrMXXdDd7CGCbX8c2Q6Sn4Ce03puzqaKRVxrMZOw/8xbuQkzvs2g/Z0H7w
NxCURXGUSMJVYMm2/yo5joI/SdqsQUThJvVUCe1IXymmp/j3NfbpImn99xYX7CU+jEWMXTzXxWTs
GNpfk6AzY585DyIFmwEiOsJTEaoaTgdpomIDouJjLqR5sxbMz/asuQwVhDXSvZ6A6Y4NCXRlHMlM
YdhIJIw9mnc5TuEsWZKHOJKUVFrhtaXYb+F/8SU21ciEJMNFGU/xCkb8kv+makETuxrPWB2EikN+
+0t9ZXfzKWCQpyNeAu99YeKwOxySIR0C4oo5zeVHwLnmtoSC2NOfr5fzVHPimPhu4nwemSb9pgNa
O4hmcBFHjIYWb1+XjXt+vii5LiZHUCC9aIOZyvPNrQ4XyIadk/9TyajwlbefvBIkVFVinLtWuGXx
9+R4isYFE/43ebNP5Fh0f02V3D5nqNqfWw2BmOAo5f3R+d06+0AlsJTPdXzEi/nJpBJpcWyoamJ4
+SqAmwN8+j03TYSMxDQ145YWFx7Zza49RTvgHGMcvFREyI5wF9PjEEXOxmIgysoBvTlFfToH+sG3
H9RriyqIoBOFOgNiTtDnD8rr/LZOIKfcGRdfMQaVmKxc2kkyFuEi4hbgu36rVc7RhFuQjTtiB+Lr
vM/ZPv97qywt9GfXdLT91864L7nWDOUfn6BMGf/a5mPSE/SClD0g4ruG1sqFala4wZTQNUbFNgoD
OY9UAG8/q2MDiRfXdbQD51OdV0AB9eepA7VnHDkBC51BFH3n48JhA8Y1eU7Sd/D7H4WSitKfVvHt
YWbyx+RZ6Ic9SHOANuJ1ZTItS0Jx1ut4PvVyXx7xPu+VXF3qeZoZK9z5SUaUF4nb9Ptu/oCHUn3e
jYyiHYoh8Qk1QGX2wAC1xkR4urCuY8z9NWMqZohTw/pDdGuRfk4fZq89Sq4s3LpRHDPYPbbZ8+a2
XifQ9A9yaHO3JbqmAE417AVDxhZkunfWDm0cvu6W7Nc29iFx8Z5515Iydi71p7Ufmx+tDROmJ4pQ
k928M04Xp9ekJdUebSghhGr2Oq45Yeb7/DtxFvgjU5T5Dzp9RccQ+iYDis2Q37RyBqGsUzKdNj5t
yHG2AVomIl2PWayZxhl+nfr2tlnbj27/u8juKrybiPtic54WCuxpgZDCB6fdidkvww+Xilk1ubAu
SZ5FZdKn55bRd58/FjD/UfW8Dsy9s9xgDfjJ08xybPQXFdxiCogNrmN51K8i4lxkjpWnKysNxX8r
Qki+JhE9XA5nZKx4kv9RqMyrrz4R49qj04R6ffQVeUvfx3M0gcCr6U2QdsK7jIGDZa8q6a6PrX63
oTCj2Z8QR0sZNiGJbHjDOkbkBlnEwJfWRh7RQ4QpK9g92pRk+VON0dvf/SvlKMa6EK4J0GNfQqry
/N1H2xSSbNStxN7gCGNnOOl39vIPcQ3lVw0cXqwiRGmqLM/KeLe/N30Myw/tBVkpmmN2mLYAM39V
F+ui0jIR1ZIZ9OKpS2miZFQhg3wArHMlgqjYVtidSjedQnLrtQlKbMz6KleXjhVfsqihd+DnZBwh
c1hg95ucR5bDXJXno7S2I4bzpzYXrfijLyJyoZ9TIhEDtPWOVJt5EBtch9PlgyGXsQlZkjQ1azzc
9CBPZqIRQ61vg4FSQdzjY9lVf3jt+m6tnrAEDJU/vf2mXltbhMyH7maLGSWE3qM31UbAcFHgLA/u
ggsIhCmr/+Lo12RZH6NVTmL/LrG0pEQ2vB0LHUleZTWj0kleaipRJANU+RRhzCiPrBxP2bev97Xy
iUBblDG+F4QbLHGeryyvLBM4ahXNYTA9+IxLZDvcbeBowVYsPKQ/NKRaRaT0nKt9l5pEJ/DfanT7
HR8gmp64sJdFvR+x4gEsNgCB0bEzgFfuvdHznM2Htd6fBQfnQka73ZKCBheXtrajVlKdpOW+pl9H
t3wvV4a4kyc31QH4izxtbaVzMqrg1fe8gQRIkhegCmP1o+eGo9voDWEG9Sb8LPPRooJahZ+T+AUq
8fRVynpKHDhFBLjkUGnGPuXAKLx3HXOWNiFvLMUPCqLwSHC0egJYTiee5ysnMc/zfy/4aGGOpeeM
3Vzkd+oqosK5TbrtpUgA8hOLPb5w7C3sBUJKiWsEeAu8ypXOlExcHXVh3GMptD2xtb1Cu+U943hI
ch5FFxLs5w+yDYvRRAPjUH3EXUUvAZGwiHjPOyZiaHVhCWYzbGmWpw+CKsEtdPPfBRU1KcKXFTEM
erQpHS+mBugoIRqFPjnSeHisvnUIrLUhyZlD6mNswaCxPkXU5ZK9A2e9/aiPfSOo0vj2cdWjIYXV
8OKbqr1w7Mc1QU2+b8yV6zOYN2UB3aBj5/YdaFEFGq2LDh7bWT7tnfPej//wA0HMPcT/AvED6Xx0
CxUYQNyLAzQlX9ZdOjNHbdCBRzUcCeYwzZYTFkXgVzl2xBmcIHd1FkOWM3MhkzMYAdTevWOz6t7V
LpCKFYBEU2muvJAZUg3t5KrGYvBMTyc6mSb5CkuNBkgxI1T3xA8en7T1aoaO6tD7oHq1mfi/HdJD
QQYmq9BLq49dmQyKP72nIB3usczGX5V0ag4zurWrYuF+DeI2ZRpwJD/1vvys3FYFoFnOjcxKiumh
3bTXwbq+UwtqMdok+WLa8cEKTznEZvZdDAgQrRyq9/3Bwc5Jkjo9CaYVZ4K5dCToUxaZTJ4KTskj
VsMv7FlmwR4K/rfXyyvg4fOndATNIt0Z2IG33ocN0pc2YSyIHEk8WftpcrJ3gO05n96m/yTMSAI/
+ZLaRggIKPJoguAkjXCS3r40W1Q+P2J1aWi9Yg4Ico6Pis5gCPNNGJv6Y9ZT9lnxKaN7EmZBA+Od
NELSfHdZujlzZa0MVEGo4VYmGjkTyRbKw5nCTtaN2C0rIg7T0+q2MPUy1OT6kOFPG+pZxnyC4i3R
TS17cciZzkAPeIdG3YdKLHg36Jd3E2XShc2Z7dKAqbWsOQqsImD0XPgOIHNLRLRkQDuCjpnPIwCj
xa3Y3HKmotMI4QAKDkKQmXXPk92SfuJ310QTICUSBY4x0nrmjHwaJkf6Ex+yGjLc5kfuQNOpG+rZ
mtitfEEehn3juYxhIMZ89g9wi+RPYakfTBi/RRkjZ/xRxj2iGI/ZQjQzb5uJ6Tj7xcGDpR7btfro
13C/PAP30M+g9r39Aj2dQ2+9wCOeqLdpyqaN19qaffkR1aMk6KIT6QydKLKJ8rYWYOIJC6MQZub6
EMRsBqj88JiabPnQyDsrQtiMUhiKbl1soMPRYoqsLcKY9LFqDlbANtsDgS+8fTf/n+XIIYZpAaXw
sWd7O2axazq+lHggq8aYAgYMXCRSpIfxpu1T9zzeQKjy1z28zZYh/DSifQOZf1RTZ+kT+YIzgCpW
DYINr4jtaNl+9BfaUO1FsVT4uleznamE5AcjpdHUM7YtUvRxDVkX137Qt3eux4Kwqmh/kTnYCkE1
Jif3Il2Gy8qr2nPG7PCtQo2XILRYcimWPjkJKJxVQCm4FmXnY8EctVs4G6DVJJDXDCN7A6kgpzxi
NUJ8YgiVXiA6KG8iyDZXaounER2bmVfvOg72KL/EgRY6oxmkO7LuFUfDfk/bTxgWtEPub0oggfgV
+53pIb96Eua5rO7aZcW3LQeNwwD3bK34M6RSefvtvVJrajP55+0dy0YdJ5m5RN/H/gXkAjNtq0tX
voXFaJmJadeX4aUKJHmHInKC+tIDi69UnNZDBAFKdIot+srY8fmVHVXBY74L2rRMnooQ1jKPCnP7
bsLoRD1NQPQRvpRyyGGd3MtgBL7yV0UrWMs5tmpB4F3N+5LitXGBFDbh7fYA/SF1zaVaLxXUmovp
sGu2FPns4sx5v5Htcd45/dc8Wi4Xtz/flwccEeorSUFiyIXIIqEgpRRkGorRs+uDdL3gVmMa0c3F
0WyG8FvWDXcr/15GIRFjCLNLv1ghkgxYVMGtUArVRkTLbxpCShs+BezZPNvIoW/Fdv60vnnzimKG
h0tWhgzU+W5fEFDr3S6sVjcgwYTt8ik2vJxqfBzoGmg30E8ZhH1+gM3UwPKbIgLt1FC3K5s2RAJI
eQyAQSN+TC2ngDgFBst/lQlwjXp5WMBJg8SlYZDjUkusH6ISZHUC1zQxAkV3z2fsxvA+Oz94P+1g
NqPSEeSDvnewtCeGAyxHVMzs734Km98KXqOFyb3b8B/mWDDAmsQYLs4gZykr7QA5cprF5ppZHEn1
MSnqP90BBEYUDeNgGGw039TBhG84OxJXb4kQMSJoGAb4hjQsJ2QNZqdKrj/sL+NaEsgAqpSZRRPy
ez7/Ho7TtDCcFZ4LYMyVFxC7LeMLBiRXJ7Wcsk7HLTXjhGfL+93WGc8G35nPkc/C59HUrN6yi9mP
qqv6r27NlBT1O3/ehivrCwE31GoHDkHwCI8DCUaoD4RzXoxxdusvo3sVAYVedOH8Z13AuoyqDvJr
QCRhGmyXs8VUDThDs7/Mg+AzkHF8OdaYsHgDPBnEBxt+Gzuu2zArziFYnsnqREIF4A34hjMv3adh
o1zmLvDcg3anlxbl8PWpj3tOdGy840jnKgkhM5diGT82imY/RZ+dhSpQlHJ23ubRxDqRUCBC2AhP
nawvG1SWtYYOOHJgeB8doQ/1XLZhn7bhByiZ77WbNS78asRLeg1Cu+DE3yLOw0+o/O1vZZTsWmKH
nJGR/yWVBf0mC5ppgCbsOqPEMe9iDjKK6r/ehCGwBeVXLeiHyLFYBi3u7F0oyKczvFUzUWPg7sLg
BtUbJG25lOSsfVVp/5c9/H/v+hgviJY23UUFNAIBPkIh43J51MBTfS7A1XvNAOUbrhmgrQx0+QBJ
cvuVNFlSrP9A6agd+kWd89N1bZ+3kRyLSeJMiHNEb3D3MCu3vBEGtPpSURu9t+MWe7wwgC1wqoJJ
ICAc8vRVN1PesBMqQVi4htPU3xihwRRgMvv2A9y+7MO1bPyIlxFzva7+/c+IeL9fJ3q+kLx1eg8A
AwitD3Xik1ZCZKaISEoDpUJGbcExX+QZXOL1o8aqLq1r54bv6qx/SPLxT12+XARd5XTIJdD2wCNG
VID8mgNLeYov0glnEv/VW4gCVz075gO26/vpFkgBc7zNLi5tuKq/ZYPWYWfnbgsnI8tbMLqmlZI5
ylpDVmEClhrl6fLPlSZurTQZ66hRQ1bEeUenL/nLSAbDzL7p4VjHMackEoWZ2RclXa3Ec5L9TYww
JPcTUGE60FkYOcLl9e9ssDKF7bSFGCjiiLWlImgaxRAzj+7u7bf6emnz0yM5Wn7r1q0z/EMqm+yu
/Ab1uJJXME6GJK7bZZxnZq7SJ04TrNsQuyXLRxupifh2xJApGuLvJy7s1V0KzDySaNpnaPt8uXn1
3KRTtlJzaZdS5LzegyZGLh+kD94km2If/2pOvnvmpJdP74MR14w+XfCv0JKIMwqFHF/HqZr+FX0K
H0QcI6XFbQxY/ggAqqtdYkgGTvB8oeTCpEOIKYwrzoMNXMgDQkCSyeTGrSmEdePG60SPr5hwYupY
WV5sL9KaQ/GYTzxCPaIXW0uCCw9IBUiGhQJ/Wu4jYoj9fhfHNp8mxgmva59ac3VIXan8eVrjEBSG
bU9TWeuSRWEmParlqQjnoIOEXH5S6BS8+jH+dHVH4EGd93GzhsWeCFmMv0QQzxFBMDyjUKFOrQ7V
bTZsbmbslfLpi+D4GhK17eTNiqJ6wznRhSqUPFViCFh9fO8UMG1jGtECiE0nkBWWAb09XBuZWje4
nohTZ5wew4aF+sLnU9W5EMbnIhJJS6Quw1onySrTZVqg/D+Nck3BbqVvtwhQ0oEGFEo1xrCoPsuZ
ydjqT9ZRWBTdrrv2XNZAKxnc1lq3S08c5a8vwZ+e4dFRHg1VtHeSKbb5rn4dMw3B04Q+uNhFn6WS
19v9x/WPka/su7XyRPoTuCgun1Zfl1cfwmW8PbECX3vHEFsi8qLDKMB35/lHDKzVG3gdG84L9k6k
5eK4FB6SIFghGvVJTiCmpoB6gm7uNb35R4T2F/HmNFPl1baJDzbeMjrA7u/YINcrt4eG0wxMmZGk
rktCcHFCpMS1TDgYnBrpiy0Fv5lWlWlQ6LyfIvd22gnV5ecZqZuCv08QSq7RR7GlhiT5vK3+vWze
Hbz9O0P0jKUcGQxaG7SdmDLbsRzlRGOoigAhlDmW75OHPvGulc6u4gg7Cxs+oKrJmgrSbU0kH9Yj
UPDMvqwdTeFf6kdVn4hiIVCNiQmvntc7zkQBAUbiPa5Jv2BxzWU0oxRUr1PmNFXTVo7HGw72roEf
oCQI3OM+uS0bZx2DAWQlwCVgrykdjDPZUOj8lL2AoFQzYgCks26ETua46ZfeUP4z6hd1dsKl9G/v
3qdhCabEbPTxRA0u648IVqbM5VtTXAoC15uxOVI0N2bZ/RGPmOBtaYr+cfDCZXre+Y9OlQ4SNt2K
sea3tAqqphrj/U9noqtupGrFvLhO6RyCQwh3GD0+aErjQ+DA+VK2s/pq6pESy7KC2EORTJqW0Qgl
mGu1op52GtayG1L4uw29bi8wm5/T+5NA/UnFEpffND7RAaCZXgRHV5YUnSt3M64iOmVL8ep2G0fo
SgFDsRM7rn3IYO2bHY5dDxpXDF5Ki5VvvCsMbbJzi10qRqoomLzDE50Q3tO0ovFBe+mSJCw0ZhTq
wkDS38N7rUFlsNoD6dwxzUJifWHaKvm9G1CfQOTKiJ6lY2P2rB+bAC0dPJGkkGMewhhBxjFFhf2m
JHpNiQFGtj506bj5UJsdyJIUTDhpnuOEZa2Ckyuw0S+WFLtlHuunmEJFCAzP1xQjTVrsZXe1APme
edEOkUh22KIISaezcdy7X3OnLT+NWZ1dTxEA19jSIbYp/cfbu90r3kLkOitNlvI4xrnoqCBw8nEz
VZ4bPZik/iaX4G4I3lt9lJyoOwfojuGyUBFrOK04F+Z7lqSOEVrcoH8Go0/3w006DCwqziDMdMXp
Uw5Uy4HtYZymRX8odmdZtz3X5ySxvhzexEU4nbpgaWhH3zT+g4S/YKhBeM5xwFc+DknqMK607nPN
BmYTHaN/QF3aNOZfqsc6kp+mDUUCORA4CVdnljYM8o/K7Kv9Z3CdtBv5a/qlyRs21fVe4JEYlvLa
FTtBh6t4KhTdjzqgzCa+GSlTZLk9wvUYaypOwCivBi5kk87ZOgUJ7S+wRTwxPHjtWH12z0fHVt5m
MTtq6FuexQRf1E0Z6dmwLqYWMcoen/mLPD8Q+n10K6h6vKcKVCqkEFA0xojHlz3zs+Cq7aurEyvt
laYxQGaA+WdEMg8T8Ofnqhc23orAp/nQHSAksQgUmKp9diiW2yEApKWphfd20Xmd7czltrcM3jXm
A9nZlKGT5OLFpeisqn1gYsp4XCfvNptuwQzti9ELiAqwwVXNQNTzF+fwVDDYMdzbd/WKOx+podT7
Pl8Q6W3xUS/iYR8dVrFxgfoppPX9UFDLI3bdbn7NpzMNe5sZoiHTUIGMtkuHRarttxqDuyyFy8bk
2jJzKPUibvrtS3ytXcI5EFIk9TQkyRfelpnDZsbxfCecRBmnllJtI+/ozimm8HS41LrXV60Jn+wN
EX5d23Ja/R3F1umT98V18W26EFwjnyg+nt8L0ma9KUaniat7Pbp/5DC42tChUOrzOKHJqxWXYQ3/
+yg+oo4kfVOiyagi+A8YzsdMF0Za1H9BpB0EvMn6l//UguRZGifeUmR3RZJ87xbATBlxYEjFVEBl
4Ag+2gjEn7ADgmV1WQC/yZbftEBBE3tIS48Mrced8RUqsRWTeGLqQaLJgIADza6zR1cDO7rdsDxb
iDP/5SvXLWwxrKcPpY9ig3/+reGAwLw7d/jIE0gRbH5dRw0LKaYhbF1LMm44y6L9VxGbffycwvDw
Mdw0F50L0d17QrZOA1qA0Eftnb0wJvaWAIML59Em4EybPor3a2jDwd2EZxsHwLdujYcZitjfTAHA
UbTyt06Yzq8ROsbOxT4RY0PO4pjejjk8cK0Uax0ZCTLXMT7nfsgnt8gyIvw85VuXbQ1025dd2kSg
1IWQaisWtK5zXcYGQd42B/1AEzfNGErHWyBSS/F0U0AVKd3QM3mILdGkOTgcMXykOhQtKAUZgewX
PliWOqaSiIIPjJRciH8XMTUjvl0AoWuCuM/+AWbH5WqkUtfMs9Q8WhH8tOUPiTNKF7tZ27UWNQhF
3Y6x75Qxvi8azGaKFvEcuN70P41KvTXjafnFjHuBFMKd4cLFtY/DHruUA8uzwL0ZUQTpCDKSyxM0
bzmaw+vOmf8cBYxbAwSzRRi5ZvrzihzpPb7oeeuVN9bCwGYA+mbrvDfDkLwrcfkiGWDTnXU18+fY
Az03O+ow1f82ozBmq71W76Z1Ni4a/Ne8R7NAwYgXNItJWiLLjLE2kH9mo5pI3gTGC0qIgdQ38RZA
rgyWr1VZf81xBACyoYhCtlX31FbTXhaGLr4BRS4zwZz/byoRkDcVqHdcU9gVpbNDOcnjNfyqyASb
8z6qf1hvZuiQ0+Zybto73C075Dbzv+M+/hdzJMh2DePJrvkWb3CmyFMh9dEU322z4ZPbd382LWTA
vm3O0mm8HNf5czSyEKOW8r7xIc7GzFbyCaOeFvs8agwm7265b7C32O2/dIjkzn2HwYiVxXZ8Agwb
D5j07PDXsHYtXsHqanrehp+zErtInhlFiRx8SIjBQL/tFkxzxpRhovoJrx4PN13FGmkc/fyS5fRm
LNMO7P/Sz3kcrpOjsMWnEFHf4GIeBI6tcI1ONaRxmaA2JevAnUcmOAnqzS6U38Su80g7qA9YQDGS
D4ZsB3V/me7jjtmgyZmC+t7yw98YpHUxK24HkuDWdeWBSsrpIOdfYAFZXhc7P3mAfoWAepOjZh3K
GRvTPe4G0279VKyQCTAAfOgWE5B1qbfWZubKlFgSkO3CjQVzlDFvWH/wqJHvjnlKzTWu59keNN7b
8hk0Ez71jodYxG6yRdCIulRL91W32AJQBWAVz8+0wZjcYaXdXDkFAyR3xvyAUBFzVYQuBo0tP+w0
lOAtG8S5C3xyF+20K0jevFYU7NOeSyByk8wA8mqLIA/O/KT8LkPdjkPo0s/W/XcXMfxdnfb7jx6B
KOetJzOgCQm66AyRiEUnNvljqEx7Kad6jKKLyi849u+qm3CKnXTd34MhXfozRV4oEhfc9GKBvQc3
XYWsSncdouoglYPhlrwya2EKlVYWgzKGPM2iPU64oWVDH4KOARQUJnpkC6efTtExKvFnSfpGw/57
G7Kbb38IpO16mLMoIiwnk7mFYGhzgFxgabUQ+azfINj2k1eKeIeQS2dsZ9CTAJBgeQEuXTr9t3rc
8DWmH9skwoQVM1bqKFFlW2BJWYjpmchSwvOxBaPbOG1Q+IKZqLuER0ddDeGK8djRQetUNc7/23mx
whPrX1NMfLzylRUn0UUx2cSwTTrJmTStkThGYZ1iolpakcxkYVBGHepVYD6DbEB1l9czl2UzPV13
vShZ7TVvt67LhEhWlUc0o7oICgfDj4W1y/UwFCk6+M3YZmjZSNUrkKue0vu5wFMMNMbfle+a8fC+
61HC7XgRWwiU7Nwjnoo1jCDRbt5e2y+4J8fXeISk13nuH/ZJuDzIp1u6ECnvWW03dgIWYEyQ0tFh
OOZOMIeg3AtOQV1+I7WDCA7CU62rD724dUhkXlhky6Nk1EKhikzpMZja/iMQgtW84/fQ94mY2SwU
RvKGZGBi2YI+kAxeYninTY+allhXHAhQmmr7fo/fGXAIejWnAEklh9yGlUGVKxxYPBY0J2KkS6Dx
wwDQHELCw1FFigIYVEYK9pVVu8UrlP0AFLOs7uPhMFiC7UgLpDZSeVWS71DwA8IojR0aEFSE03j3
C7mQXgPCDTYYkYIR/T2vI0fqiLEnfOSj7W4aUCp8u7WwcTgheWrzqO9SqpfQ3V4vKcbodBAaEECA
EIdPCPjbK+M4TJl9hd/lhfQyIiu/mGDk/OOgP3hPOcKSTbuGgqfrGYwGbH+yz4x9iFWBKigHQZGK
NpXAYvCzIwCVIrxFe2VhHCtgV25QWmLrS49hv8mSyRH8Os2+9KbsmIEReDMkX7RbwSwlm0EipK02
HEzr2WOl64kOMODSJ7hSa+D06NXiMT9DG/b2wabRZWEk8KKLdtq+7rLksD4oEXgqQDOYMOXb7DEY
ukkeIO9F9lQ0WldQd1iOj1QpISsXXzQlkYAJ2KAR5axOefWN0Jz7J7ISaGyRD18jFw4he4DY3Nbc
NXQv62z3wQPGaKYHATqnJTcvQpB0Zyi6uTe2JlzYj9Zam8xxOm3X9aGI5HNPKnsPAHVAcmHktwiV
xK3ox6Cp4NgAFUhufhDHdqw4Jt7am4TBSHNn+9aI7ooeEkc25BDVt7dXodWAHL8GdKOxyPzIIIOj
i3Xo9Fe0/wyRQbPFO7A5RxHMdAU3SZKsdExQUpvh1oH7KrRJ7rmyPHCxgNdXU3QeTHCdav5n9Yhy
JPAGrFTqLeVzzk+/fdkWMH152SFOmoBimBQfzcOdvuoRqizEGqISsQ6bZvra9DCEO1iT4sdMgEBP
zlusK6oOjJPZomIBKp0PRECxYFrKfmtO3QUpHNIB7QrjpwiJbM7yE+46s+vO3gAVi2HAyhdDWyk1
lyvPJuRLtr7qMAn0V7SWHcdKD4luSjn7cLrNZ/qDVl3N2tHpiD+oiUQbOvzSLSqnGV8H6qlIwktc
4abLlQQOj5HJiRLr9TUJFxdDUkLLNse5AE6bTCZjT/74t5rfpg7BKvzmj9ICyoIX+jvWkddT2eDo
o8kdaIWyxCEqRYiG4X/u2UIYmY8TxGbBFtBmIuyJPWSNb7/fF0aM+oYouvAXwYwWev9Rew1VPe8y
CucnKWXCskTN7Ef01YJUEF7pCBVFRrMN8QWUwWyZnfIntU7D7CBiZiruwsqgOfK6AcMqG6bGxFoq
tLjDti7Um6PBXfv1z1V0QokdB3Q2YL/TSB8gegANyOd/gtsRmEF/v1HCkk5KOZvkHjYRWE68/Rxe
6Bz0HAKcN7ZQP/jfF8QZjLi7oJqKO5OmH5u1urdjbjnJppTJMM9EZN6l9RV06CscbPDjQ9wi7EaD
vW5g9AEhMiYnWHwH9wBaLZInFiba7uWBIV7umC1nHg4o2v6lR5Q6J0fOd9oiIRSMePzhUmfy0cLr
C2D3Pz+I8xS7iwa33o/WGpeDXxieTECS0lw7sfOgmk0u0ULrMfe4Kmrmdh3dz12z0Db7I8YBFVvV
wsEAwi+yThzQxLot6IOGVXbmT6s9SeIBgGWV0Ew2mwM8aVWnK3Hu3UDdkoyP0u1rpxWl0nfKb4pD
WFviEzb5pTg9wpYhCn6S07F0TKaiU0La4jGvkT7gSXqz+SFCDb6QVhi7VEQVHCKrGdF8IEIbrVJH
PGrNmd5eIq9U7iwRMvdARhl/QBJ6/kQ5qvus3PSMoRnxKX3Tr5DncKBq6KliT7pE+dAINrcnDm60
fNMItHJ9z6RtwRPDFe29+HByHq5hT4z4ukgmrdyTty/4FbgUQC9SRCAOXFz2kQhqdQKTzF5EThxi
cbn1ANu+43j6bD08Vo5BlIXkwWOcw4YrTuXKBJbpnSi9tlLh/Ff9+N9fFzaaKE7U6HnJ5ojOmwM8
lGbVmYK2V0chIQzXgtBcNgXZrutbs59WybiSCeXfIxTRZsWkk+nG6ULROq0cfTLsgDwyK4p+8bxy
6PXQ75cQ41B2aCHzfvhZLBdIn7dTy6mmTVCqMTGGVPNLt2llMDhUWPaOmUmEpZUTw8rmvbQYIlM6
ag4+QfWCtUCFhVKXOStmDpfNXqIHeRThwSEmz1MFCSJ8+G2Kq286GjZdetEOh3udCjhfXsluJHDq
h36bvhMNvAaM1/CoZXfWzNZJq28thGS7WxIYZh2jT7xCVSsvHlWkJhbYWM4Oz7+F/DDs9n0ygHjD
B6Hkv8CXaH6Qh7kekc0khEv9j2MNwsm/qWCxwYYMYpXqQvUhESOzty/uBaOZQAK0w0EcgsUnMfKY
5xdXR21RRENZf7QG2PpSlXvkjkAcMBCB5UlA43M1XgF/fP4ihNuneZ5YWTrEBM7LRED8GRSNLigu
9DbITG4zfprG7kL1ibiIGhxNhfN71udXRbW9Xrnlbue/T9fmpon+UFsjg/Z6B1tWt3pay/byE+dW
gV7YjSLPF9Hj+a06eYOPfeIAudLeid4hJwRppKVjdaXTYUI0QSRAovBgpyELNRXTyJWFaU8m1D+n
m45Xr4sxcUD4VAx989iYve34VHH7qD5qfWi2qMTisMbWL0uZekLFQczlwgAkwulKzHnf0EE1u/vN
PrmdK+9W4YpywHh7abx2XTA2NrLYIncIz6Xnz8trgznbrknyvojQKXJNYvyK2m4h4B5pA62dGnUl
1mhYKCq1uCex8ZS18V0n9+kJ0qvXJRcSl/RdupnYe35d4wBp1Mdt/aO2auV72jJMAAIjADYQMbvg
ONEFWI8UnSW8SAmQVUjpqxdr4HR9+ILsonRZ5pSxzj2MZaz0/SdQrnURs+QYbTIXgoGS9J/95f9x
dmbNbSNZFv5Dgwjsy6v21bJcXuuF4bLbIAEQIAFi/fXznWSr2wQVYlXHeNSyywsIJDLvPfcsybP6
eahoiGTpD/EPPGOfvzWvS9iCTkRbpGAwYDBpUKCGYRbZqhwGYPJ0nX/EFPVevCJfTqZiJYOjoAKQ
0mlEVzhSqacT03KwPwYqVFiYI+Dc4cMZYc1BbKvf9auG87a+kxZbx4PqDMMwRU+qclnFZkcL4JVs
jACbjFLgVmqjFdEZAzkVC3VO/69+tSM7pibvE19AAnN0MyFJwUBQ5ZFBb5RUPkK3ocPHhFVwSBnF
YUoLPwwfvTG8rzePBjQgliZitAc/+XLhAOiGPv9GQ3d2YilrqR5swdSqHKNYTqgkceemA7tdAXxt
pet348Yjp3t4Xm6W95473Wovywmcz+LgPSbQ7yX+opL7lGK3vqnWd4zcn6RHJLLyxOt1XCJxTS62
HQ71Jp5m4QyEm9La3uD1vzHLWIwzWXoqj0Fke8SvZwpIxAn7KtakkQcvrFn0EOMuguQ6HofvTQNY
4lfOo71e3aoz7+r+WbZ7egJv38TjI99xA3ryJILN5fP2zbryyaPs790OYjAJPE3ETEeB3dDhlB2t
ek7mhCJb+TYfhHWkJa94J1YRHTC2zRMA+sRBTXMetclzsvKv1aooTUjlnhof1bjah81rU7I/g0SK
tqjKGzPR9+mYfDD6WmhHcRHfcqb8IUe1aoGdRyRe6orzEgfkHGmiMlOM8RgIgexsJjz6NG43BoYi
/bN5WMHp5WZCVmfrDWEfewGmlyRtzIfvzLeD3HMHnu2mwPEzQjYdrxl/yGKC4Tb24SXTIbeNr/sc
AE3IVm5SqDTMKKUXqjUlU8Jput76Z+lisi97ipYLaM7leVngp8xkELdw/FiH72Zg5vncWcxPUVGD
6MjWcP8z3zDfADHxw32UgBVNWMVO0jGPXnQUunG/vfErdMk109M06p98d4jP44SVxfwFxbYFATf1
2X7IIGNmir7nfB/J5wJjq36Rxt32sc6tCCqKF0pMsHFK9v26xuSNQLGlAA7c9+Jux0d2MaolMI1p
0EQkJJCIuHH8MrtO5WYZ5LMFtFT8mpudi6xqifgRJibhYhPTNYPsLGQK7SDhsXfoFtdeu7pzd8k7
Cdbw+d4V5d06w0cq3uIAIlPlrufqRS7MEhnAr5iMV9vBfRc1jG33cJCFQiergOdKkJFqWP+Igw4X
9tYG7GQUZ7QszJzQoJZEGPIR0TQ1lx4aorOoZ0IZbckk60jYgDPDDKjJ6NFKRtcNb8kNXAf7vErL
HwK+TQ6Z5acfN20inS6pwhymGhrZjoJoN8wB64nV0qmMNuHBfWUQqw0v0xpFkrVhBokBcnbR9YwZ
vVaeubz4UaGTo0TZOSnKKaIVz2BUi0/xK+sgQ3QW1/f2tuAelbdsC7j9+/Qotq8K5vA4thoS4Fq3
Tt7JjUFvVI8KRBamBhUBkdFRZFiWHBoiZKs7RgX3IZ3SD8FieK5971JPtRjaLxhCwT7wjebKbolQ
ZlvolgXqT4AA6k0NGLoAF/Yp++vtz3FkdUBx6ODuBP83UoUYzre33RqH5qDzH6SZ5xyAvy3GkLjg
FawHY6cboshV1QHJ7TJ22aaRS4qa3mDooY/GSBbKAQdhnvP/WI6IJW6MPz30rJWNX36soS79D46r
DGg5ke0l/AF1ut1I0bDYa2z1udXeqM0RUJxteXqnJTzHUI6EFCFaRnTxIFvOrJbyhqGy6q0IVnzo
uKeFQ1uhaY8Sv/QQXxi3eY3OHbQ+9rgQHwG4BoxCWHsZWlPkmxmLBXIVDWdqAvT0BEBoIENExA8h
98qJFxVLAS51z18kfdnbj/HIW4rPQYoEKhEPAMJJzCf+rQjL1vVujFO4X2yXSAKYUxTL+n0ZIFzW
U5ODqnZhVSl1RGwzaJxRg/Br0lshMUGaZnO20f4zhYu1NW/Sr/Fi8Ul8TeWRNhMdksXTd4nC2tCs
4qckyYl8bwyAJ5UB5SfnGD4ptOTsxcsp/gMB91ejI8DbhToMWSAHpHIwFbogSzipn/JCDuc9PDyq
NHVNOtBKPOcVzCoQADXXk9UH52Wweog2sEUEjHXoNd6+ka/UJ35Mew+XUD0i1mKH73VkR962Szv7
vVhOom/IsSYdXELeMGvSIJO2SPCNUsGqfvylY5hR9HmzokWxugvFn+vpa4DgRWxlGuLUtVnIvOFo
o9++4ld6Wa44QZVNdCEppEczDry2rGz0MczIkSWikJJpkbtb37qL4LzHV10Fi5qFZsNQS0/PJxeO
LZ1HSBgcglp5Z0KR2IKLx4xBFDudb2KgPxQwmfVNb2SMsVcuQjumpaoSRdqWVQAjZeIjmDFXuf8R
4f2Vdg+9sYbTTn389oc9Et+xzn//sO6scbfs3XpZF6MPMIQuU/sRMm5VY2mCgAKcOVbyh9rbxqKW
SKruyQt3MOeZ2jOmklOaYf3RHllxdrepBsOo9QsASkpwSAygLQLdDPgAdHm6onztMxAGjjAAMx/e
1DnHou4od5fbiC2XDlOJRurKtev0PV0JS04dunLBsY+53kMOzKvJBo8V7NVPvHIDIVQSKRnIcAg9
FMLwSjTusZgIywVSg1sZ12voNUkm/PaDeKXWEz8EYycbADlIotn5N/ms5CFzdo8SK4g/FJe7h6pK
a2wuUcUu+FQ6GaBFS2OqvaPJxAjgv0HP5aBhjMHxn6n6AcuTc9mLmZbwRVEWYsxh8oRNg2hFie56
coPjOvqpoY/Gcv1UXpvCf2BCZP0VK55LW4h8mISfTunqKmubh9o91RSYZXZY6QY2Jwc8U9cJ2HZn
pyZWLpybbr41lpeGWpgr/IItQlCRieXkGcgoQNC3XYzfXd96XLjOQ7qCOsNFmmEFx+UUjN/lSrP4
12YIv739kI75Mg6Xmagch0ZMkTLDo8toZKzQTbtH9S5pJ1oXWd/VQNiPfAaBZe5Tn3cny57Cujhf
Lzs8uAHyGWgIVUis9JLEjRuNafpxR8sOB83K74Vp9gv/gU3pMsqTa5z/kY+B2olEi78wwbcO+EgJ
yx3/HnsR/dS4Rl2zmsq/cZ4fTTJocbHaNS6VvBjzxWgV9rbYhf70IE2zvLxUjAlq9NP1R42pwwGm
ZUzFEjPREPvWrugPOPnuNAPONxS/xrWVl8ZesvMtF+feaP0Z7NovdkflErvle03te3kfco5JyOIv
eeW00+uVU7TWacMNVyDpbJ0Rngq53cUgGbBSH/y3Y32qmsW2noK10Wf1C/ESV2CTVcXkZYOJgazJ
VJ4oV5GD0s7X5BnBgcwj9jIJnoy3LL6PewcBRsKamlojeiMhyQs2d56tMiGVrvb26jtSDzg8FaCq
mDUIyIo29PDiu9LzCPKI8oe43wHeTzIUhhxLvI08C+Usb+eGtMlAiELYiKA5VgyhectoE76BTAij
tf9cWturkibi7SuMdFrMby8NKyYAzPYSnOoOrxB1EDEzbdo/xgGUZlwrsD82Ve1ESaepWLmu/yrW
PZR7xmIdDx+7zTudryrhBFzGEzsfR5A4LE2DfhObfuPlaMKeI2u6VwXMu2R4WswD9ED0YAS5YE9C
sh3wFxCwuN5CsNAgfxS6GJbftutAok4E1mx2OoDl+aGzabvNbxuv+CRHP7lHs3lCmIGLHHn3Ul/K
XUZvm1/QgkicbUPUpECVAajQhoosK1yLIZT3VLD5XosrtYa4AqpUjW8HBX/dnHRdMKGzR/c84OiI
oJow45ntSZa32GXwY6dHnX4CfwgLufJ95IfUJ2dNAMdWM2Lxr4KsvSzyLTZZOIwRegpkj71GyFEi
VM6kLCIz/qrf3jB/NIg9f8xID5gBvwj/NE0xlA62MLUf5K7hgQSMpD1Ngzdz0LicHuJcCTU1dudU
7XqrJVqIx91XQYjZFnZtrcLC8+1fVlpcOc3uRsNJg+KDsU4kMEupntEFySzBGLmfdPU6SvbVq4Ww
EKomKJrMZA8XbuQijtsMzO3A2iiFsKdAi2ktdjBpsVSmtpYsQ3N5EwLFAdxOf46LndEsxQ51PNNc
GZOvlu0VyoRbAbA9BkQ+vvPyi9zXScubtW9dhn6GlRJtD72DrVaHcaVy62U0KgealHRqlYTNYgHt
jBJxBGflfc57bvO2qH+Mtvuzq7WywocsxNJ6HX5g4rGHSU/em9e2nYh0DB95H2MPquLDe5P1Vs6+
uJse1bKa8krsVSbXpjPX/Mlm29+xYzIjFHMmJRAkd8oPftWjLOU4rOGs8wrVifVryqcTPIJXgHza
ztAPkET4cM7mgv7S8osVtef0XuJQ1esaOYGHIA0ADu/Rf8jKVWduvGK4SaOpmkHUMKPlt4EEcLWd
ylMGk+YfPnwzQ0zikKxCQlJNM5t8lNHaWzr1GBi1l95OLSB5oujmCc6MQn97NrTrLz4Hxwv/t3LG
X1YxfV6W23/5qD5MjF6AO3GXZHeaw0vhKlc1zUWUlI5E4mldLG7z3nsUDeftPT3Q/jH/FDJ0UXUd
sc3M9pesXS6dcjfa74VfNFCRohpqBvmh8CCwXMlACbEy/yvfrdIzu2DSjXovp0u3YzAcBB+2QzGQ
7trtRTraFY0+DwZlGWgkFXjeys4Kypjdbqq/+s1ughCYiAuR8TsqMawAN8hB9FfL57wGpYM1t73I
mbGKtkAN01/3S/uJDUW5cwv2obrxbvvV5lcaZd1lxe88y1sAv9y07tnis+fSQ8rZKRrxSVO5KJ9m
I/JRjS8mdJSCmGZq396+l68s1Yj1ifNj4nhgdfNwISWzLq2h6R71yirIx7dpiBPuK9ZzacvmyJQ7
h4+pQBQ51BtfjBX8DMzzjO8tbOMa5vSJ63KOHzI8cCoirIOBKXDqnL3jOybXWdWRRkjPS4UGBusF
maYrwAuZVBKSuFRDY/MA8gzlQr+8TpqiuvSWi/CmTzFT9wn+vmgangxxbudMtppzNg7sPoO4+YBT
QobfoOD2bYAupEUso1cgTgjYMvJqsdfsHOTRdzhSNsCgfowogTjDb7UKgWjLCDjBBA5qZXrRrBGW
IE/5ZZcgAY3NGutjosH8eLt5ZyIc7QYERKJqIlKxkCGb8jLrcVg06GbeT9/7iis0nkvTTsByhzYC
5I3WHl5UFYL3wrEidc0ef8WLTfGQ+xXnA42taJdeQh2i5JEop18mT6AZgErTBVGcpu5KKNqNt+hU
ef1llgVQGuSxaEynYq/sz0K7XiBU4gCMasDVdEBKRUIXvPRWb8gIdU1O3Bo+9AMXY03pnxkzJiug
cYXYNNUA/FHE0s6IQyO4AQgZ3dqvaAuCbkVUJFEfNHdT135d5F12hkqzuaytgixpG2bqFE4Xmc9f
MeEskwUuqr2UfxfvU3iDimjuC6h62QZOEf5KZ28vOMNxO9hUMAmG60fR4kTwBowB6G91eDRaRVwm
5P+ZlvrF4oSplSpwtelyOEk7Mizd4aNcC+SqIeQob5kDkBiDnBcPHUUhQU5a0tdqkiXdQYIuxdRk
VL6y87eITFXt1sX+GX4AsLrZQWENiOSm/yXi8teEYOTtD3jMPT38gHMuGGBzw0qcnL26mcBEYRKG
D6H+COaUSnYfF1XD36vp2tMcD7bG5V4L5daQXuWlIN5mB4PP2pU/Juq8C60Bw2emiOtOnvZHVkbI
sYOQzT4UCOE7c3/TMnSAqTab8b3YnKa7tZCGQMAX8CEmk9g5Y+BdevVwpaSOCncyiTjsPr+swfD0
50zLiHK4CuTCEd0GSHO6YPVV/FM5Z4rzUaWATaIipGTCd+15UmTMNcrrMP4+Lj+p0RXdRxRiSbel
IE5jUbuDB5XkarcgNVwK8dZsTsb4p20Qjzds7gbEsxgOMfJXysPDfbEs7E0+DfH2nYBtcXFFUBdj
XekBDUtJKVaapr5kvIg8ixzo0ZiBM7XQiFvuY28vr+MpAxQgiB6cyWzb0CtmqOrUbsNk7UaUFshy
BRAhe39Uz6Q9tWMnxzCRncFeQbVI2ku/ccgx5VlRWQ8L59Irao6ciLADADKoIbyFKDUZb6oIsRvq
8Z5rFvisVkgtkVohZU0KB+rEYZO59CL5zKBWRJhr8YuyiV1YAoi/oYc56izRNThRFHmJF4d4I81q
KW/jdA46x8I07nIL0HIUn1t4S1+DjNncBHSoIbW6IbrsJcl9Ieu+ePyFuexNiLMZ6/8maeznHdG9
p9kux9Ntj6cbSgCRQC1BQ3a4YDy/d9ekSXqGpRVHw6cm6r7KrkWvih9Q2citPcUht0JqJSMMP2o+
N+GXpkh+yhTMeP5qY8h1N5mJnxvMxTcIs94a1n3PsbfSQ8KYPN+i1eyH71VLpaMdUO1DE8NVB0Ux
9g10L6Jy2hNzx7SafvU+Z+VY4rNfPusxqlvTSSZYug5Q0okAKshTvZa4Yh5Rrh4WC1aNUO7thWwW
6sFBwP3CFZxJmbgLfHN4v7IFc8ZNOmAl5YHdZrA7KRkRSLpny3z7bLqJHGAa9nFecq5BJ7mLqYHE
CIy3Khb07hUtClcG/iqcOBck449XfBCD8SrID64JyaA3VQPbnerJTwA+wQzQSREzTLesaNY8UIEB
WTDf0skybBD6a7YWakVv0yLmRAzkudZndfUdIRjcVf8sc4FcOljjspdTRyYBm+iq9S65KIgFNjQY
CzLYGdjszdSN3wUeGjsafpfkiUaI41PQY2CuntPuOZbYIU/H5RzvZ6BGIfEQMDA8aEZmX/nt3PWs
VT1QY5QftG/4TfFRvZKhlEO0UA8Xk+2Fc+unFBa5YU2KkIVqShiwwCNJyU6TsY5bJa4GfgNpZcx+
A3fef0/Iq/s2aNN3RgtvhqQdeCqkJ8XHSSJpxxz2Bi2khxOgzeAQDKY5dxbBfeKFN8a+UDG/6uxS
dJPAuMYVQVU9kbgfnGxE9cmohVgsscOt1P719mpmr2C5Hi5nxr+YTfiJx8gLWdZsOdfecrS3Q4aK
pGHAvqB+lKthQ/eM+w0VdOiNzDib2xpNVlMQUw7JDAeQCdWWp6k7PH0Y4ulVvoEx0FKeVV71Y9oy
p9BGYnilyoppsCu56F0PfwOHrmGD72rDPwRJnEF+rHGeplB7F7N6Y9/ENc7kdrZr702mvR8apTPI
NMZPjTJuaavICsaiL16In04UIhotM/fE59O/ikNKVE1KGpuGrVqjAK4imjMllqc5lWcaU3AyK+UY
2bRf/QZlfQ400deLb8toHV9srOV75Lw7rgv41xiuIo4A5V4QW2wHbMb5mPiUcjHDQWaafs++XRc9
iEeVp+fK38rD6XuERUrd4tZvSlevodGADPYpD6n68pI3UdiDr9o8rbTxM2GWgiVukRn36M5Va4Mn
FmyFdcx+kkf4BdlFjrtzJY/UCiMIjyEXnQgu0L1NYLgVwBpP+YhTgd64zvhH+jUA0Uj3UMLFENSZ
Fhgf5AumxALj8XH4tBcxcxCj3kDk7XXrP6yyb87+r8aBKB4Y9Tz4vlqIFQQVWZQypz3BtDr2cfBY
jCE0K2bzHqXZbDF6iD0Ga5kQQAcUiXkvST7Vj9xefsgb+w+Fq+U5M3T4jQrs4Ci1Cs51RoBGOsOI
WNx1pfqJ4E8D80FWHsLkzYQKnOUlXsngP6DmUAoNqKWaXPxtm87CSDVQNRcENHjO4jmHOWQsexhm
6+kgA/0kkKvCmEqBg4bVYuIO0vHGLxt2ZGYqOwoQxsJ2IQC+e94G0XPoWF+kb9VpNvV6I7z7xqNg
ZlysTVX23+IUntYTH0UEw3Sm6IJmS8gOA+L5fc3GvtsVlqcoTEhLCDaMjtFwz4FmjKN1yKMVwS5e
4Y+mhLZN91wz989i+ncGC2/vO7BVj/edwCMIi+tBDspFHe47XW27A5l/e3K4nFCYzfB0sX3mKz9S
R9/wdf+jKW5i7yNf+WGv9dWnMe7+GNhG/+Q3VgVGP5gP/PcrP+XX+fr7N/o9NW7gBfxs/f37r/wT
fPOff4jfxN//+9f4+/4XwKv0t2HslLtQgwcmXBcsRy5IX80PRglSJ/A//JyvDVpeitJUP/xWP9U3
qwu+Nzz/NSUu5KYb/rIYgWSWXRVX/K3M1Plj+7+e75fWRfm0/zX++P4v5Kd8z1d/QQfWf9Tf2z4q
M1lwemsIKUImfHwlLfgZj3Z8jWKAb9L6vz+amm71umoQ0j3uv8nsj37yF9/zoywunOk8+iWdkm0t
zviT/D5+la8R1TnfD/ppDZjFz2mm+An0LL75zw82lrMseteVOSEcP/a//J/fVQ/n/Pr+T1jdI9/o
h/nGa/99QSpr9n+sX15oSMFP9n8BX/meP/Gfv8/8BfpH+IavNVESqb6ffcMC4FdOrelXlrRio4CH
CI1xotm0a+pAamNOAYgH7ACyBaah7HOICMLKmLBSpqAaZ5Lf06rQt/QZY23kNFiwROfdsLnSeKfG
PKHkVrIVwZn/+fY1vlJOuWT0YJEDV4j2ZN6GZUA6XRtaqwcJfeWOZPhOLqdDjtEtylKbUbp4EqZy
+Xc7r8nTSwurDIy/oQU43g7oyaSpczGTEo/pcDvw2ghv87Ep3+3S+LEew0tJa0ix5x6yrTMh0zRI
UlGVzNWAKz7DK8lFqiYgJ5c5HUQ5tdSnCUFH2S5GBiB5HDLikIHm/LlS7++cpKHS4PGIsCxnAx/5
3tme7MtNA5bR0EQWDL2NPqr79zh8nycHXKCRmmaszM3ffqJHrnTcNk8RiEJDkSXN+8ys8lCuZt7q
AbaFUVGosRalXskzmpnZLo2XvxvP0hW0YuhdoiybIcOK+q2PkXVRyu+W+W3ZTJ8139HGlMppijUq
g4++A9qA2iYHL/UZfbw7V60qjw/QN1J3RvDoHX+bim2xzOQ1PFH/dl170U7D02kBz3Hhilad2ZcD
2Q1GFjyUwxXT2Y3XMwBa45EprJWuE7xKvZjhLsDXlzDdMJp0rJmngx27DDL2A1Bs5RvVSMwlVlnE
7Gt5J4ldWZ6CPo6RNa4UsjtDOqYSgWvsEH5rYfDQW2Tbrgbl5Qlpvmzn0gLiaQ4ks3T96yjwoGXB
8DTaZQZrMRysvdbOuytr71sRpbcmAEkTSWoaUZLUFAhHsTKW1mmAXeydg77AXDSEMgeRMiqY+aIv
2qFL0tAy0tC4BvBX8Keyb8mbF54pD4D9oBDYkhBj6f41plYjo4HPPoriFP3LSODn1wUhAsAPYQPz
s9lG0aXbIHdDsitVIprSv4DPAhtCNV1cYtzAdaXtD2P5yyrcO+TRLWf026p1cz/BWB5JPXIvUWCA
Yi5zNMOxDSmEHD06DN4dvFftZf9VImdDsSD9rQmGj2kx3KpYVJjXkpsyed6tmeRoDCp3cylvtC0Z
TAOZV76BJaCYbzBGJRVLq9cjAoaz8UkCYMUbRDndj3YKtatjV975/e5R7MdJuNZpT4Tj+agYr4y4
2M6w58Qe4fDVqdGJDKtooGQIECr0bBPIfrECUtrDFe6CBu2FLyeIouJt7gNVEXxqJ/sQB+W95EQT
WosOCx1xSf/pjhYGJHpyXXAENIWcj7YRHw82/lnYCDPVIiHiSrOaFsqSoR2D5to9SNNe8UQUAZ3/
nXlzCBWx1XgqXWXcbK/Jor9N1yAawjolom+WYPRr1gAjfznx27mPio/8kIDWK+2758iEgA60U51P
p56lPICpYYivuUq+o53qePquX58D77/PivAdGuLbtz//kXkqHZC42OwWfH7kk7PSuK69DTZdeBwZ
B0POG83d0oZoFaV9Un981zL1saXqQXHY9i5NnDE/l2tAj3Wd8ncQjHwW3ik2g1l9vDMUe2Y4RM2B
EPuj3Ejkkxx40fbMWf4UABcpwUsTm7c/1PGaC0PINGJaS4cIV+twzfEry7xbbnoUq0AjoLxyGMk7
8F8wWhUesmWU7kv2OPku+hl38KghkIkmx/TpWdnjavEVAKhkmBPXd7Tf6fo4tFwSDClAkhmbkbQ/
Jrw1ZbR0vbKzNDgTArOe8AkxrAg5hvDAnocpuun/MkgQxPZkdAIadOqFOK2DPj7muC6VHcSQUe4x
ejq8b10Dy8tVfxQuccUYSUNguJEwCxTy0UA1Ug1iEHHC8xo8H2WtpNmSSXrFmj3inombojbUoH4c
2rWTvjtx/44KOF2ncGQKpdCDQD27zrrPcDRJ6OOa3SeEWc/rurl1d82tgjPzRfUxDeJzURqUfqf3
T3kQaR/frFP3S4EXscHqCCqPsEs4cW3zZ+u6IbpEaX2pE8TpPry2DK+RMQyL8N5O5VEAOTBMbpqe
FADdu43oFoxkDT4Hy0U4q4Y5QuUkBPSAtr1V+eP0jOBIOOmSLhu4yC8A3qFKzkmknZLOOOjce4j7
YEwTMFokFRHDYTanEnfDfIKSL1d/YCznPE+ULSI6QN4RqJduwNjjJcF5Vg1PQSLLPiHpJ95myTs+
DiaVW5L6MMDPJ0AbmGoAd32e3fYOkzsTkxTHxAZMjsRBOwpuXlHUGpRFTSZsL1uAMHnsgT4q23hA
pCNth+ope1GS0RbDOzYeR7y4KCfXXJh+536E4bCn2g7kXQFjXBJ7Zw365W3QUnVMCs+kQZcDiqGl
diNEdDCB9b+qLRen/OpqkzNNT/EZrCpoitgdi39OzlEDdw4B2AokzF8DkdF2IQaNWoIwUfyfgXLH
l5ZrXA3BNOuAT8fdY2pfhtN9jc0TRi/Dl3+8yKDZan9j7eNOd8R13Ol+upuWYA6UgXhF+ZCOlGil
EZZ8Z80i01zgRS4hAEhEYLVWe50P8u/wVDTlkTEbiyzydEW8oZTLsRimv5efS3vh8gbsngzdDiuK
PGKx9X71o3egMrYcpWr6fHxjYoKx+448MwYKDZpyGLPenTbgOkEgBkcZC9hPshEo3VMHxOuXCcbv
+KiqaE5nL2lnj7Smm7jB8iq6WNZfX0jkwvpVgsmKxBiG40PBYIYaFAu1cEd6SGWs7rINZ8hQsZ9Y
F5Xb3G7t3al9ZL7HiYIrJymaVDz5SNM8vJNwqVejNfTtkw5mNaik/oGC85ZyBkioKQPCHlbwmTK+
ZGEkdr7EQNqEawZ95UDFVPFqRX379Z8uQA/xD+FsBJZ7wvtmJ4WHrLp2N9buSScYWiG4+PuqOIcS
0aD81iSu8lDbML+WugNJ01dA3CsRDvblppRJ9HxvX9hRfiW3LeKqwHThY8HQnqG6dD4rp94EOzNk
EkTrgzcYvmFJXUOdGUe8oaK9iphI+X3XFuE1CkHNAOmsDa+ZU82EmumlyQbvbNf7X6TQUPiBZoGG
TU8Zb7ydJotRsmUR9RmdkgcdISh8GmBU6hUKMyYgc3mQBTi+ybtwBOEB5kNSLY6EUsHVcewDmGEy
c7nqmCVUyBlEi9fR4bYghEJe7VLXvX2Xj0z1zHXBTAkEoTDNnTVsXl3YJXmovMC0Gqki9/oQwS3w
SR9q3IFGvkcIqmQHvNmfKqTr8MxE5oSHYHMjMdW3Fqdu15HXlcv82+No5LoS/m9+xHk5tgWjVY73
IjBpBC7CrywTBYxJ5CxOAoDTv+CzvS+76HxpJ9e70b8J7RQiV3fVtv3twtr9Ka8ZcSikm9dDP+3t
8sqjZQgGX5Y4LHwW2IQO3+9uU7ttskvse6YoT8o3kTH3XuSNvLdCEtxz7JmwDHsCvCcoQzYChvnL
HLWLsb8uY+vWCk61va9eWsD5YsOiSOJ4/nTBd6ZtZrujcSC1c1wmIbm8YGMykBSGo0ZIh7OwsRhv
sDMZZ8kvS/YFqk9PA/meYJbf+3E9X8wFSKbi8dogd4f3LPP6vly46YgzLFyTEWqZyGD+sr3eBAU8
MECKcvwEJfTGkKTS9DYYQTs6d407onIXNyzOHm7D+d6tOyZItfcWnyUFkjRQDXS85r32sTaTfkRi
WFz4lHbtragU9Dp5Ex3bkPjLs2WG/Ii9TSwkvB5NZR7hiiZG9D9+4RjSyqYPggd1eTQ7V8FgHCvY
hMO9xImGaQPXSPJICb59fBrVcWojULdghK84S4hVLLOIiOwWBQi8fU1HahE9DVK4MNxB8BPRux0+
jQi6ldu0vnOvE0pbrWynhIzobRP8bDpnew0yhviiX9LqNAgXwfjgbH8St0Jbgirf3MdHFIKAdlFh
fXsrKjyz2MFOtzlHGKsuPPa4ZErhwAPWO7xwr2+dto+KaY9Lw0tnun6ek7AoehAasScxTdIQayyo
9aZCZ2fV8k5Jx5AiQtuXFKIZVIC3b+pr7x4bKvwl2+f6wiO1XhjnIzm7w0OKTlaYeVzTfhfRg9RT
BkiFFy/IjvfvUpGw4lO+OO4K9Ok42rLw1I5/hCtyz+jMUXXhx+/T48zKkWmyk94pVx1qshAaIlg+
8Jyuy4TWqVyCDiMbFfGkytr+UTTTt1RpER70tAHoAwBK8xSTlq3JsISqesFkN5efdaF1an3qMc52
i4NLnu8Wy9hNJ+T5CONAAbzuq4kPNtR8AdM4KgvKwO8CzRZtdoieoIEphL64weYrBbMQnKGixXCL
qUbhrP84rQs6Pk05BlTEe5GNlAIz7MP12G0jd9Vt64bUH+eXXm4DkY3MKFfRrfFf5hp7T07d7VUf
ALPQXhv1JUfU3wyx04ZycPNQJFNwMIKAc4K4Yfa8MfnYeiH2uNjG0GYjOcoHXm74EHrGosGka/Z/
ymJzn2w4JRgKmK2f8t649f/TF4MLCoIoTtyY8g449vAmlXbdlWkT2mgvYeRRCkn+KPakeuo0h2nA
3twsYkahe66r+EgvgyRDZRXvQRTMty/suOLUhRHQSUAJxUc81zF4myH1vSnitERVJDCHTueyGuEr
ayQnJVfjgECxvcG2/+kXBPuGq+v1IAn/ii7aTqOfdRCvz3YlBcAACQTvDhnCo9YizkD3NJNpWj1+
L1f0rdkaKjVlzjc/5d/QCKGGM/r2hzpukPhQihJDO4LchxSOw7udZVXugE/u77asz9Mg/VMGDHKg
Mx2SmeUDVCOx8GEryIqj7+IPlV99fWGhSsIoL7gqz2/bcHP19jUeQZdYfzshuCVbE8NFeDaH1yjw
orS81CU3ILhDOnuzyZcYfI+f3GzrXaz9HOB7AY2i+OoDxSt1TAK0GMPrpsTLZsRDPoGkI18/ERFE
9JPO3LW2j0Ff3WvNKGRTfL8azqSalZKOJoJvLW8YI7IXQvv2xzoCL/WxUJKEHsggPEmTKPZbC+2t
d0VBHcutl1MCMgdM/ljtim2xOQqQttItk0mN+63SEaWBwaJWo0lTiyiW1qdWxL7aoy6Q3O3tCzyK
NOMCIc6gEYU1wwOY21mwXsphxFXhoz0OME6XoslhslOBemEhawtBUUxVzOpEqY0wFFaSjSkQXuZG
+Zi6/GcFrcZEASNKhDGw+mFjhk8j9CHOiHmxXRZVLTWE8feMKyQua+IW0oAsNH/jFddNsKyuKvGO
hDGL8tl4JqkEM4gSbGbPo0qQFBj3BmhNkCd4g0GqlE4NzSYpQ/+skP2vUzYjJNjtXZMH4XlpAyx1
OxyMp8m3z7ygXz2QaF1yQqXJlScuZD1AQ48swP+/MQDWqTTbeBk2AaPA90Sz6M5OrWizi4Zqiulh
VuBymg1pP1F1Ir3WXvizogIVNKxRWLqkTsmgVEmNzzg/w+5CR+rbD/24ZkKQEANrBiHzXw6FWc3E
Om/asgmme0Jp/oARehlXbArkmPuYP/b59EeTrrDi5rwv/Q/MdD5JwMjvwfMMdQGUaI3oyoZpLZSm
E9d2BLli2ol6hbAjJJ7QoGdHQ12XHqZJO3ROnFWqTRiz4cPGxgvkKpOYFLha/YpG5mrz1NfrbDdk
DzYymb+cPhleOdeRTaJt40xAIGY78y552gG45l6/L0A411erzbvttniO1+N9hRu5jiyw5AfVHnqO
eQsfSuco3b3EoKe168f1JYjX79c02zS9gntihXZPHAoo4b/lgIK9YhuikRm14pMgesELqsCAUZhH
VfYXqs0nRp6na3LTuh0uey6LjpgNnYWGw9/hZu7Fbbxr/KGHgQnSoZoc2Nwcnhw6GFZdV+6ILRZn
vkxuK5ytdEI+GlahHIHlOEKmIh4+w7WfMq5YCNVG+cMG+gTS9kGOHfF2jekXDqkDlnuMrfqw/GG7
yqABvdI/aK/Yolz8ul4cIiUaMFB2j/MTYUO3pNDc6swzlJUAkFq55cTT/rDH+EODB8SlzIKl4CVC
cXcRW9FPkYNVLTVhd8lueYfJ0+fYYqPaolsy08B+XLvvYvh7N/6OX1PEQm0tvlfdqj63FqeSKV5b
A6F6SEx4udnEmxzea8sJlmvfW0/34phgKYQlFoi9oCV5pZIx+SShnRaB5OOClvw2yS5eXA0VAiXu
4Ok298gpyYWNCaIY468ADwAOzOGVTflqtw6Cbn9lvZJMJQww+cnSAuCCtvTW7zsHG0auUCyGdAOs
zOYoIoYxkEZxIoXQnu4EtRCGtnDvl5F3FUC5Xa9gwK/NpK+xdl8VulJD90GZ8PnE1nSEWPCBmEF6
+F4D4XEfDz+QlSy7pt0UA47L1E2WpqXQMerln7L4FIjXKD6tgsnSj/CMUt5/apQKs88zZoI0S7Ji
wTiyx3cMgkGHA+/bV3jkQMQtB+LR2A8+Nunssw2hLqvJmnDXM6MEYWaaRQZW/MEKaDBXyDPoNowV
prokRVYbd3iII8KbJTwyqlum9HHcXq3cBXQ5cmx4uwRVWNuTDBeVnrOdgh2VKiOkSgLAn61eYKVh
3Y/uYLQuIovkKbOr1FlcsaaKc72xkUPZZlcKNkHEwz6S2RdxiAmoLLOIJOH3YK4HgSLi9N8V72rL
e9esh+9KzlAvLa2HemmtcnlZSeJx4rYf91ehjTUoBXagAJs5JTUKioApcGtjfYSuiBF1vWivIbG+
85EKaUS99+2GbuyTbkWbbLhoK7A3jJ9Sj4xSfEXlIyqcSjQdMQfqJWAPcg+8HilhgOEAhU5ct5bD
4d3XdePDw733eMHmjcFQLNfBtuOsJX4d8gb0fB/nnXSFDzVDkZ7c0CqlImipmLRQFGCj9CP0mDeD
zQAFtLBkTheiM4e8I7GIgl807wmGzVOwcJuz/0HZ4fqhG2FlC3oIgkEMwuF76K3Ypns0zh+52EuF
xhvBISwUrvHupaUV2UYtttnBiRUVZUERh8a3GknE6dv5ylZMkgU+n4CZ1C586sPryrbJ0CystH+Q
Jkbn1kvpovgTwWY6a6B/KCL90nh/cV3i+HikiGuKLQVdBgn87cdsbDFmj9lDU4YlsZNwcfMaf8rt
0hmnaXySGoeRyt2qXwPjQwcY1cv2z9AgL0UP0P5Lo3JnNI7YLen1a6CgGpMRYIM06R/yeAGVEsvc
TrZvwIHgkuItN7xess+VskajGTUJjYQGk7P9gET4XL4QMUpKsHlwewC4GHKoirYuZBhtmOPkp8hb
Q/9BQnWZ109d/jjVf0Y5VL0u+inkXKNhFS/mZcGbVPwOkYlUaEUIprzA+vZ/XtvCddkO41OFLnrr
OJd1yLotnt++t68ABvLHpijEO4gi353hpkizo5H/0D1E0XCp+yZarBw1OrYq0V1NumwAXLrlRN5m
lNbOpeZTyjhQGStdqEp/cb8EE+TwknZtd7sctv/1WHGXF2mIjQ2fUPReDVLDfjp/+7OYa52tE8Ah
4NRAcyBvXnpnTVOg+05W7w3TRpGPqsqM+lAimniJLl7IUW/hDQYJIt2yuy0J7EC8auhpGR8B/5m4
Io2B6hxL02/d96CECognj/H0iLcMF5SpIs1CNyLrZWf7G6NrnRtHHwWDNDeRgTmAwuxVzGp3Wo9F
Ygaueizxyv4uq+C91xuuhEtGCA3EWtmTSJ8roRz8d+BtHF9GZgDozoV5GNdFPUgB4yV+vfKhePvG
H49CqCfMoY1XAqbLc2Wg5xIluVn2hBHC/95b8C3bM5THKbp4TouMgCvYmhhd8k7pQ+BRJwsFtUMV
8yPNOc1EbMdBTXKXUVVTyhpVNVk4eqFKGF6KSNf3HcxFa0e/rd3a76CFInUVvEbJTCWOhwBRpE9u
TDAkksG6Z7dEOXDiQ4u3NX9EkAsiPODwTAeHPnxEZbsZVul20z/IhiKHi4mWiBwLXFAhwIvA3drt
l7GvLyRdTP0SXMf7bGJhpOLFny1NCWUFB6IaJ1wWTlrxI5sYoOBtp22iculf7e19ZY1/mi0Diqc8
LE/PqV/b+JlPi6ALlkm9OzuQomqVb8bSX77nGP1oVLBw9vf+4qIIAYRM6MPop9MRy1owfvVgotZp
AKixZFTAevb+h14aTpXneMSl+WhO5wdlBrmpLloyV150BXZJcc2YnIPpUvS//eLhYGpZGBCcm235
XplpL4t/4u0+bU32Cv6A2gGuZkR2CNyqOf5gJdveHpp8bfSJbinLSTzysWJSRMdiHT6s2eRUaMgP
yIS/KJQq0IQ6hlHCISltEcvyNH3ZQDKzZQlFOMI2Tby0o2fpdVngLLty+z7vOfDgUMoC08wZeOmM
zkFzBrs9bzCsk5epmpc4pf/spH3CEAAQT2aeksfTr360e44s38d4guKDasbA1pGD0fDJk/54sAMR
McFtBaAX/1GsjGbv1MItql1kT09iR6n/bfC2qvoVizH9oq5aUYSc8pc2NxBraeo90FSx9pUDrq1v
vW4vwtq6sT22jx2THrQ7EvmbfEWQH2kR3t4IXmla4ETAWaVXJJnzqHr2Yqv3ljjwPfUOd3OB6Sik
YoEDtotXMN2+oHZp4yTSt6mMTc9CUJfy1uT4ZooJtmvjXwlErWmeiJ41utC/QYI+RqjUbYOns+Lo
t4yp6u+Ybhk5Wbsrpye5vIlspJzHeM3hKJcoOfzIhClPZFIcr99LWtyMPvxn/4OqGhWgevwehf6J
E/zI24t8KV54PBt5bIgGjsYXeTGusbas38dW+A5hwod0t/xTAXy1WHnr9fS5Wi+xWUJei0JIQgD5
NP0/Z2e2HDeudOsnYgQ4VBF1q9JgWe1Z7rZ1w/DQBmeQBOenP1+i2v7d7hO9d+wIR7kk1UgAOazM
XKvKQA7orKkg+9I9TJv0r0v9/Tu9vswmSyOrSM2YhgRSxCx1QYIAbq2FlkUTdvkogPmasBnftzsa
EwO1YOS2SD194i4tr4Glu0QMjaSbZgDsTNl2jDsm0vOnd9AX8ghfoRNBsmB/+ve99g/Lg7ERdTzC
dGJ05Ap/sdSzamBoObSisgQy/b06R+ogZRABSyTFsewf6V4X5RAJy8TyVCMFA8haZPUEiodB5z8I
Fx1+zSIpDwiYB1sMx4F/v8QsQ0MTzbqqleogI8eKkFp4FNhbgl+Jl/D8uEICwIG28KwIOioN3RIS
yBqJdRK6byEvW9oNmh+moBKQe28FMPsVnTDS8Su9UYK3iP6f5xtAX8tqGuMxHeAXaGMMFB7AVkWX
RrqQBMeMwYaFQsoL9+LHkiM1fx4j/kzqL0tHSE/vxXdmQYUmlzRSSOuN+JH/oe0GlANOBVphYYmk
8ebXEGI4TEytumj7TbAvuUpSpPN1bBIq6ZwUsmXhJxaLIfV1kXsSTEDG5YRWTspC/xn58q1JP/sQ
+Vx0I9DbkSRY5PRXM2xAivMpWB6lmCXygAr9JVsCEsHOywQCiSHFxH4SHsIb4dNjXuVBcG1peTYp
cKgwXfoUHJMrAYREdPIAL1BCgV5iItEK9fPfkuoK8bLk4p5COojhAIKlm1qNpyMU0piZToI5O5eb
jEBOIPn0ExIuQof4QXiC6qj5DdWCF8Kc6VXRRpp3/wsP9c9NLvhZiK4Tjp/YXP7+k/Fs5zKGGWdc
HuWSyAS2dFX7togDACElvAdo92HBxFyZWkRVyA8qOiASiHzJRM6C+Mh5lCZ/KU3WjGgewvK9oDzf
26nknPwPdEGyqsy/IDyLs4KD+Rf4b8+aPGD6uH7loyn4O2wi1AJ4WFnCZfhias4cjAUefMa2JFP+
gW5QDApnT5IlkityQ1pB5g2GAfvFiFwHv9cYOxmZkbMoELSIukroUA2EZOuhQ+ubkBdlURk7kd4m
CidfhWBIkhdpEjI5jM3wKIrlLCv1OoOC5Dzr6jGFVCUWHRyZuJGh93+3p/9o0qMrExxUhh9SWpoA
/X9ZziymJqnymm4bsgd0ACWIl+4ysUdey0x4CQuiKKIk2cRbur/tkbJfIGT2yTykRtLCLNCH7Lvj
lsD32tz/F838Ytt/PpV81hMjBkRGh+gY0ev4y2dd66xr0pQ9rxl2kOAIki0JiKTqJeiiCIoJLuod
FB0jUomTjhERQqFq+Eo0Ff/D9RNI6NfPlNJ4SUMoDf0QT/79Mw3xoe6wa/b1NDfPt9WiAc21E4ZN
oBiBEQSL8/CRNAkz6CLX0C7DVTNnj7LygnLK57zgJcxQkuZJ0iaMif9DpiPXEMUHOlnpKCC+/GW9
S2YkjmsfCNUSfgiLJm1ilSKroI4gTdaaAUM/LIWHEO5JqcxdrK0M4wCJ0AU2NASe/34h/1Folw/G
hxLuKoQ10l+ba+Pm6KZitPVrkxD5MiYpmaSMSVol6JKhQE2pXxyeyFlLyLEc6i+Shw3h9nxW1Utp
AxcvK9rzQn367x/Q54B/X2kMHjVgiF/gUoCi4u8rnSZFVVFY7D3ZmAUQkjFC8dwCWgq7nzHU7Uh7
vbEgkBQmGPmd6CGYQSIC8+q7CCZxHix+oAFC/cso5r0ieRQkSaZ11cKcItRU2XE798nyUZqgpsN+
Oxw/xN3BM/0uBxhB2dWig7br4vls43cYmnvpNB7oB8V77AjiSKMSySAFNgkHxUrL0RYlQLlQ0gA2
EzJ5yVGGu/+z7LrnqP7lokHWqFLRnqN96VdHWubT6pK9Xt4L0uvbpoXoV+YjRK1l0cxHrACDJ9iA
aVm2G5MJfEA/nBPy4Qficjq9LLi0wG1Ll/7GJMszqZLJ/z5iSNm3Jvom8xaeEDjbPmkRhfHYnEw1
MHO51Ps3UUWXVE5IsAUqmRvaDEmcZNRZ0j4ef9GixQnLmwr5koQdQmdrNJMRyDTJQUBy4XwRqAD4
ot1XtoLNLodW4AlhUzMtxoary9jk4zILzw8xDAxAV/KiS4lHhL1ZbL/gCT6UJqaRD+XpGuXkQ70k
3shTnYBdyeX7L1C2f6CfaYTM5olRXzreZAT/15D11MdrHebu9YISC5wZ/haKBO7zz/NryK89oQZE
GJf7v1JkfGfnkN/HL+Rh0m7KMnkyix9MFj+4LX6wWXDHVNP5wpXBLT93a3nFdD1dQcujcFdMKHzi
NikPuY/6k12FW4MXutz5QbUhL8TTPefGhQxDXsE80zUSs8dHHq23x+bNdIDa8C+CDV7n8jnktmtg
L5OHXf5dXpdAXl5xEXoNHn35d7nPrbyfp+G4PIDf/EXBIUEqIEJHD+Y1vBuXf/xoV+ovmqTpLwYO
GC1sRA78nZTD5ZQUzjBv8Ahuf5BycEd2BmwbdMv9fAtXBsQR+Q3/Dza4EuoM7nnaCz+o84OO44kn
enaM62ftUSg0Lj9cuDEu9+Vpy+PlyReGDCXPEoneC8HG5WH8isf8eDqP/PF09cRfeBJFLu7wl/hE
TQLr4/cRO4hHCk/I+iivy+2TevpB4iG/8h+Lp8p78HXkP97q+zf66zUnBkCxG5t8z3+37/E/PDkD
SCBahxgTz930l9Ir3c5V6SDJeC38GDIandQM0WzmDyG+Ew8u7F7S3ricLgTIIk8h41NKIb1Y0CMl
RHj0MiWYXcG8zMm8kt4WKVwJYDuE4Ed/Fa48bThFhBkKLlw95BUJUs9M2ElT679/sX+wZJLFQF8B
DSHkddTa/lEVqItuMP2IW6d6VAogB72z6P2qjKlmGcaV2C+xxL408ssfZOpY8BspJdVp+ZAeWkZw
kK0lf9YbvWNYJ0FGfMcznSnSeepln0DRkqPMSUCu7lv4l+V9Wl8fsgkCXUwvVVIZTmWq8VWTzvdC
HjFTowzsdJaYJyzXV3npIHKiXY42Rj/HA2P0v1+Q06/ANReElu6UHIA0RgME/d2TDzlxbkGuRP0D
nArzRqotuzR6vNz+oAP62dCxg7Edl1t+73mBfM4O8PoJ2/B/Nz/Mys93xFx8N0/Yip//MfLPj3pk
auDuYjMkG5cfsCHeOsDdc7EczlP2XG6xC0LC4wl5xNdwYDbSrIfLocJQcHbkUPnbvx0lf9AvZ/dy
rP7jYYJ49Ne4WK4xzenSN0d4HP56jWnmQZqOzre/TABvx8WV6yucTfy7+BT9ibtcuieuOb+5/OO+
/IqrfPmt/MC1V09wxsG27VdBPWFPxCvy/B+vzf0LmxN3eOrlBfyr8cLfmZx+rKJ8goujal/BsiTv
cLHy9FJy0j2NEwvz88pxnxViXS+3soofv99Y8wUPcOFbutyyeJdVZP2w9j/+8UsMPD/uT5ff+TAE
lcDxBT+7j5fnXRad24vHCJ6P4b37yA/7E67wu5vgzg9nwR1olniJeRM6JW5Zf7bDxWn82AvsiIvV
lt/8xLokFpm//fADsDD9t9vjH5VKOYJ0CYLSY5fg7v1le5SDO4zlPFPseWMYSvZhB0vHP1blsp6y
PH6bcOdyNC+rynr+vLws8uUfZFrckdWVXQKvliw/ebqcwgYi+pvw/3dGZaUlCvkrKuCOrCc+36Km
wg+wAvz92FYzwr+yzDzOhyZQawXi5eW0FrLI3OfWpp9/3OcO68YtK/Tz7WXxWKHLyl2OM6t1Wbnd
e2B/832hLmcbN8q6sXr+Ef+3lt/P+8+Hnb/y41/OmXtubK626kX1+d9tKn1K/xAc8mtKe7qWVQXW
/KUeOFh45hjXXh+TKAcAQ+ng+bAzPHxg/pumi+xVkNHgPZrq9THSaGyXPW1VRzJJEYeSBla6w+q7
KqI+vUJRKLRUtoci0hVwPiY2iM/JggiO7qBjDzK4PYb9VLw0BWxMycxNZYKv1ZRA2N7QB0MVj9Em
0JvzsR6/Ntv4JzRU+l41MnAKYTChOarJi0y9Z9IKsxUppBrTiZQtLQkH65D2wgjtTuTwoHD3BIyL
yIuF0u4LKwAqnXBCiryTFdaQ5cRHMKd1+A3cnOY4SCWhcoVWfpOiu+vHewggDdJLdFQo9BsSoSAy
R66ILZFWqlKG/ytpjUryYjun0moNxP2+ymi4YEzhlSkhllJ5kDxLldA6Bg3DCmENVWRD5Yck5j09
Sv2dBUEhrZFmx2SuoLA4EIHlVMmRMjgn1VB/TKoWOU8+gUq59lJbwHzTcLh2ryvhh12WhI7u2Bye
iXgSQkrZG9fQ0+UU2ncZzeJwfvoEKemO9ITLu6hVFA0a4QWA6Ntjf5okFmUQ5FXLYg9vV6M+mg4O
AMu8KQ/KIHShJXipkVoAZTKA0EsO1dvpa7mzQHsMbtbRY8/U9ZUdmexPx7hDgq+dvgWqhsGg5Xe+
UVI+jfQ5LQV7Bl1ADFrOUEdQ7Nm1J72Fnai8LkXrVDoKVcDQeyyffOn4Lkl+QJi1g1QDNtQ/3B4c
r1VR7HdzyMYLcplITIrxZkd59CqtYORnMM5lV/GG5OtVELb6Jp1oP7cderG221CVrdrqix6mhpbn
fLgu89reukHtX5de63uzQuWyM7poW7aMzhaoAoBYEIlfYlTdvEjJieZ4c4Qr4KTRLqhSVN+ozLBV
GJhxcDNdjW56n7pR3+iEg1E50WylfkxvXYsH4uJ4SU7f2oP/TbaK+kEOlb5ottiJXVQ284edzBzo
E+t3ZMWoXsOoRTKe8mV0AzY5QNvcFMWN0y1fYIKRdT9262+WKQGYR7vXMpPrdSjSBobTYWP3irJU
GcO92pYM0nhsNW4FuUQH5q0e5+Zmb4IT21oF88t95xyUvObZDoO7pXITI5IcZtQCOUcLQwZsfw4n
oSita25GGpSJRANgICX67IiY9ZSGwfW8RhpsHGuQQHBpulIqjJt56bI8KeiI02t+X6/GvN2PuYIp
bW7cdhPpJszvojqzJ+lELA6PiIEwdqDKNCm/inyEIZ+cuiOCQKe8hSB3PqYgonW636bTac9u6rLS
PbVXpl5obXB9dIegS/HAFav/5MAfkeRYmYBI6q2GizkP0vRMF7JTN1MdjMebKOTlkTmK6/Bq11P/
zmxH8748uNNvTMvA2mi3E2z7e/oWuuzTb7PR03WM6sJZanFpwdLtm/6qVjp8NDUn+ImweHamT3uV
LpPxQCaejfVbWzr0N/W0fp771r1GUQguIzh2QV36nhJZnxa32ZQ39qo4zc6c48zxiYYQdullqdXb
AVmrry01rVu30feTbn3HhkcXipO43znNW+sDxjtfnpzJy9tqRiLCoroBwWFXfigXR+tCoapzSznu
yoUwjkyH+NE0LgMmo5SotHwYIXtKVgR79TpexxNvV2mob5mydc/ssjpSMQ6hzlR8D4sBg78TtU8H
K5Q5rBw5JBGeg5ezsREz9vMs+oBqTUVnMRBm6ww8v2lCb38BdtAzg75FQiKMQ3FZvVcMwA72c23t
I6V5jtyWh2d7qB91i0k6hn3wqjkccZzZ1wXngUBVWd6b7BDfLf08QF/eoKfc84d2ZTbsRDEVrpv2
XKezuerq5pPqi/Ll7JD62LPpw7Jgt0uKm2ch1KCrVlj6uGhLEWONDFbNHF0HhX9T3Azalg/jqbZv
Zqu+Wa4oTJzQwFSbm5/RfQHGJSJjVSNcLY42LkDSqoIsZgnzkX4owqBFy0yVmpgMQvQW6tOeZYB0
EnUSZKDVjNqJqfBZNonj64XpM0QseAhgPzrjGluiVzYbVqg7k126ByQ36ONp1afFpDXZKx5wVjtG
PmBTxD1tpllvoBEb15t5DV+Gen4V9eWDmZcXiM0lV7JyZR/l565YoZTBbL23pnNQcqWQ8/GRdMiU
gErwfmprRlRLeHsIyHCQkaisZNKErob8jaYAb0Y0FpKerwUnm2p4JAdVnD5UA01LT26HYthGGUzT
IwvBOpKEC17Q1hglKJ+Av7f6xoZMMdlC6I1rbK3SQ/3as9h41bxl5MIvLA1tXDHsOoh6oCwky+Fo
dLg2q5T6TkcoiYsTPgyO7GDmAynVtdeTmj95ajkKPYQyjRgyw7aSLjyGwvnJMpnd4Vl8CX44BOv5
GKRf5qM9S7zBECwbMGmRQDcnIiqOKz18wsmzBAw/uZIvpWu13MiHVP0Ah3e/dud8DiUywKWXJzTG
9yh25wNeBg/7wUySH0jY0rBNEguRQC4XYzzp+3IExuiPqKXxNlVGbKANlxwTSvhjI0iEBqR2ZELM
dDzHbKgCH5k0E1Q5mOHziaVQjdNOpr2HbYTSgmshUR70Aq5KJLSMvDCD1sQ/M2yelmZQBaHZwjLb
deEkHTtzK/tYWhLdSXSnJ7amnrAflutBewGHAuI/HoWQz1llFSHbzh8Yn9goeUsxL8DEMPH2Tedg
G8fMDjfHtiKUR9VAhHwTa3KGiNk7xD0+uoBPKIPXl6YJxRW88IOf5JocbHUr41H4AQK1jUDFNQN0
QiVBYKXlrRUMS6l8nQNfp8vTayXaPEtBXEtb4+FZEVgu4syeoaWCj8YllcHB5ZSZ35u1Sp/RVGgg
s8NBm5gAAkEVhMFGhHopuHGpEHW/toEId9bdeE+o+oQ5/pRM+MZqEAUilUKJnGNLkpyndzqooaxD
Jznp6XSKQKb8EZp4qFXsIjp3Ylw8J1WVDMJiLuI3LodNShSeK4NIkZnG7iXmm6/fs0EXKgXX0N3i
B52cgWkTvSKk7FUD6fqBYFEp0HZo+ZaMi79UDRgqnw7edQLwzYPwHb5gGfSNSyiz5mz2KoKfT495
eU9L5IiSFBc7CST44BHQlxXPLdQr93O2fzOF+SOeMOxWmCWyYvoyKQNNHAzkB6JE7SRuDbgZVoSL
pCKg5hq7meOmzAQFSsfmkF5nhw7qta92iRQTwDq7EfLLsyeYV7VYUhOWZGgcDVrF3tN5gyEO0Pxi
mKUa8UUmIWpbKMp4a3CxKlrcr6HUW8acEUJENKlpfhE2VOlrS4hGIL4SbVCiKqk5e457OWdSM0C0
yX2GzuGAASG8Eup96ddhToNEB1WOM/wML0zA5fSKa2hOqmL9pCyx6kSz3YAjkNpdWrMMonhhMhYm
TdGu7GFOD9hxwge4gCt6yI6SpG9uXMiISnp8hcTIoMZbNdRfCq6KXhu2WyPRIn+SExEz7NCSWIw0
3ZxdJaz8SfbV1IQY2DuoPqTir5V9nTINbUeOvx45IVWLp4RjyuUSDMAtIEN1biFFkBL5WhPWpssA
9UcpeTqUnldeCZi5MeJ62pho1JWZL/hc9Xr6mjby2vJG0qC1DBI8q/qEbqMpH0SJU48ceW+I7STC
bbTVcsKW6zqYV0Z1rGI4k3zDCj/YUmKHbEZs72U0nIN+88La1EFIQA/UQhQoLLZVvn2kkhuetUh9
SQNHJXmJIcWFelSyJOZ47u0aly9K0V6retkLOUfXkMSwK4TUjSKm77amaRgnzwPAq55rlf1p4yo6
Vzv9ZeKrbM3x0B3BbtHk+3lrkuE+Vf12DnVubluRLmAy+asncktaAo3LnEdSxx9tRQSSdpzoxHBU
dmZx2wEKNDUjXHARj1NcZOn5w9Q8LYZ54KUIiDmObB8jSgCCSLcladNSRcHD0rGKUJ+ebnOoV84B
PUN8X/QbYKjjILAFdCNC4r0l8QQHN4t8OiprybbXN370HOUVNPP4iaDra9LzygKE07UkEQXsLqeG
DlZxQYctfasmkmvK50Q2wnhqIuaBl4y+OrXg+3RjwrPquNzg8WwOhS1EORr7PxMxpidYlTtMLwM7
VyFpHjpCBbFHI4oSoNjLqVHP4kDExaQemLJR7QBtXVASHaGWFIOQEeGUjo1paJlG/IDZwwlBNTQP
upv5tPTP4kLUKgbWzge7UoLzB64csM17Cy9Q0hNTq2Xsbtb+dLsXW3S7KKyxKRNggCrkgrcCFnhu
sEG2sEgGLo7vQ7TyQSQzkpVO8Bz1OZk8qxpWE6f51VWsodtroppW37uIBmRNmqOGw+GdI4i/QcmU
16gIexaUE65chU+0MYbDQSFKIMMTDhNehcYMnYmbahDHcLqs0XGeiHTS7Ijjw8WbbI9e8uVPzGM3
9r6jrfTVro8MjK+uf6WO1eGZowmmzLmwtgg+NwpkDQaCZEauPGMp/bWxmvYoeXuRA9EIu9GprhOY
xrf2uV4h1EXb/exCEnoPvaC4ixA1V0AsjZnYAXrBilpISK4uzl8OkpXhartxxcaMePqQTz36okT+
JY2RRFFyoSUGk1krrgIXtpAEaBN2DIJZYnOsi8s+qozMwjoCEFPL+UglTCBEwZEjJoCJwYfjnXvs
INuaJEAx3N9XKwpgfIdF9/pmDsARhH9JOEfmEe6H6sCrJCF9RL1sYL8bEs6Dl9hjmkbrZqTpi0hU
keciOnIPIZIGMmKhTISRJqPky4nN5/k+doXV5Ysu+RTVkahnCTjtJmWHHDBoPh+BmBEeyAC5OyOi
uDFRkuBNjAZyOdD58SO4WjFOIIOCesGlbnH/zs2E7MFEnTfA5J9sf+cKCc4E/zI2me6qlRNlUlm+
hndmth9Oxo6Db4/xBP06O8oeOX7LkYucJGv3MiiOw92pGqVuNBzZEQUmP+Y420yS8Bwbrmsx7k2U
3BM7QkzUjOjg4ZiqHXe8LcfHqXSf3XyiFcp+gQ/mQ16E5e3ejRzBDedRbtTkvdTfbEFsKgOToyum
6AVpPAHwhBEa6iS59eGBiVjOwx5DfZXhrhpaj8WmVif6uWjVYlAZ7PAozAOdfMiRRr6Cgyk1HGtZ
A8FJZATbc24SegM8NRwwtwuYmHCdVRF8tSlX1XVMhaq42+/sONk3e0q6nMyCJh1m99qHzhY6U8QC
yBAcWQ8QDceV0WcPd5qEbqWcyHc2oP0SJflAplKPPsUTehczQKppAjIJlzGEWom5rOVzyPUVobvE
Eo9VO0acmAX8BhOZVAKY1nRRBOTf2nHiWk5QMsqxS+Wq59yok6wpj0oclUcwMO4wdg2HDKx16W8p
LSj+KNgdeatBQrMDbMjKCLY3iGmUK+jsHN+bciJwLkRrXDNfTVJ2hQ5JdZsnx+pKILVZSDFwXPog
pJNL+K0KJLOWoWboJvZDy4C1YcPtMUlb4oRsRz7lwNcXlR4UfEiRSkLKnO+qY9bT0VxZSJjBG8pA
GX1n6lm6TNgW+FAcuHCiMB9Jxk2bkSMhfJNdB9GibgnNwSlTwhMbIAWrs+zrOBwnXEDxSXbeoPDG
DPqyIZSs9cjWoZEnQnVsaZ/b0FsV9AccCNRC/vds2fnotpGPVsq2LDXxbZ+cnWnSZ6YnUJR8SB0J
qhaRka1OqXtu6a/F8Aq6WeqQQsISMeqKFfF5i24JZeUoeOxMT7J7FcGFQQr0LOOHtPd+Y73d2ZsI
N9E0ArFH/5V+MseKQyHgcI5VLk8cyBRStsaAu/Z7WBgrrQp+tytsi1pw1Z7tUU3ynhtxgSkcnKtE
3BIVunb/RBe1fGzZY3IZL3GW2ArgBSxzHHx0OQEpvLu8Cq5lOWQ9wXlhuYZ2zu8c8qzabO91wR+r
ehhhe+DEJhm2zGdE9AYfnm1ryHVci5VhRrmO4mvNLNZHTLDiIvvAz7cAibp9Uhi8KfOKcoJdQkSS
xNilajGHRxO6hdhm1K5h/BhC79vqtFlsbHOsoeMAQAxlT2Vs632TTacAambCmEAxSN1zdBoyEu+o
yBNHRgHDb8OpBCipsI4iEswIBoS8okNWcN5ty5ETdSzaBoCXSQCwxbwBE8xns2P3B2IaZwewKKFe
QTWqA3IinaqyqrhZoJ+6rk30Rzf2v3s1WZvMrEOGY0TXVVoHsXJ2zqI3Dp4uhugn92SOgFiBAq4o
42C6qvv59eJ2goxIcimGV8FAqVzQ4L/z1vNqEEfdsg2fz46+sxvFA8KFofpmatIFcGGAFhBAiN3Y
FahDJbwiy7l88CY/Hdl+pMs4CYUtXMxOiCiRjCAu1Ht+lzrC0m3qpsoBoUxOtucP0TJh0AGLWAYx
tuLUZUChiLn0pnQvkk0y9gJfUs2SrNWAMGYXhKrgRs14SMgalhs1TPtrte3HP1Vw+uomcXdyafwe
F5ugJiIbnQJ0mDhwTLwQz2g0rxD6IfHYxYKGFZHVzMtiM9WtPWr4hRXAwhKNx9did3QlhvHA23mJ
MWnSlIysig6EL5CqLGGUvTLIzl7riIrlCsy64zBQga8z8xm0FCH5ig/W78UfwAnr5wrUqkJy0gx0
2B8ENJA6hlvS+JUN2/X3Ltd/BsmBRZlwkMLhCBJHbYge7zOdJgK/8HhV1eXLZG0iMsB4mwhdTsP2
nJlMLuFhHuix5qsnSA/gtk4MEaQ4IsIR8hIPhSx8iXPYUEwqa6OwK8xEBAVnhCco5hR+8/5AsLwk
ar+YrmbpxmX7wx7GA/0QxzTiLXIzvjM0xnBg90+V5vLzK4y4QGLEcgAzCRveTLRsMlngFUQyCa04
m3yb4GpU87PcJXASsU8cRjFC4K1iDuiWNunksw2T+uOyrNHL5Uiow4AwayAUIVhkfZLCSkGljjU9
12nbwLPVZMB/DIIaARJon7quTgBZTlJuL2osUyDVFFCKjWSFJX7CJbDLOvjSPQQnk3xuGiNDkjZM
36pK8z1tKAY0ZwC9IpojJJcWTLcCN7EcJB5bRiwJhz1rJVUYolIQahwh5JP6pj1N5SsDqv7Whafj
HyZDvsFbl1AwkRY0KJEG7uqAP4CYS0urI7Zj4BLaXv4gYiyuRytYQLclJ8NNOiHVjkndIEnQqDGk
L1xHOpDmHEVbI7eBOifHvXjUM3VLL2hnG+wGF09xoQvGlDe2luq4SVr2vi4bABf2HGODXJRlIP3x
sGOSYsxVcOjf6YiUC4rusLpqp/abMniOagc0TIgUkqAKwTDRv0pGrJv3jxWHHj+wZQ9LNWzvZH2l
g1giEgIO0NoqlZoa4Dqtj+xaoAJOYt59WRoy8CqV5m2COVsLygdEeC3Ahs3k+zeOmlBIFGBWclc6
f4HQAYSWAZGXVqqqsziwlINDydCEjc+hEqjaPTaAnSLvMQSZWMTl2oSFemjW5mkqIXbTkD2Qmkgu
k5JILOTwr/zSK+x/lz9pr7onqTz9vvhGgUMv2B2D3XaL4LfCVCKMuhyZdrOESYTUvjAn0/aVFcsh
YbUWSipNcGK8dgODY4v2ROcAMPSTf3IBtpewiIMkMChKycAaPCOBJall2UxMlFH1LQUKXqp74UP4
3FZfSuF5jYmpzGFxryVcjOA+vdoYEziTDb43VfA75mE1HXPqXOy0avgCFYFxkvxZHcfl3LvR3Ya7
cEFZ1d15yvIGx+6UTh5tEalbT7vjkzVVcvC9WiGC3fCIYfw1ReYHyCgkt9DxKwlGftPDTG/jDMbQ
yH46UfOXYSW2jn3jhlBk7lmJJcNaXOwA8XySE5InNU5OWbwHSRLpUkrDnZRmdM6FHAr77bTGWOdI
YO8N42F29o7kNT5olurTcswWNl1kH6iQEXJ18JhRqya6f7X0HFzLzLc5AlALPKRHLr9sPW8MvAqM
sBcQ19V3l26DAyiA6jhVMgkvGl0yWQBhbfAAbQSBzFAsLyl6rwyDHAe869SU75apEliZi1Edo+qT
tacGHPHA/oUOF0yKWRPTIqHLTI9HvSAfAjWcxhdh7exZhQI8SMaQG0vb4Bi+w8Mf33QmHZ8YvDx+
VqdxcuReYxbfERKX74S4xh4I5iTIrGYBNUs5Mqbl4uTiOA1AM+P5SwiMVo0vk20rrtSEpfE+ZxnI
jpMOA+P01DHyRamJqivhDHEU+K6mVYEVA4kUoM9GEPf7RInZFEgQtpjm9+uqd8ARPctE4EqtM5Lr
CILBiScodg0uv6FwTait6HgYcDjpvj6pLj7+ARpovmpqhJcAF5GL4x80dzDgFo+rQCQpV5am6+AT
IwM0f4zk7BefmPF2fukwkY89CeK7o0sLnKhYUruG2Lf1QJuHa8qXon8tYw4iJWlHDm6Na7UbgGiH
ZjwTmMu1tYA8SIeSDytZBKHGFikSG3JH9aAHqtL2d1OBi8uUiYdiV+HAaAYaf9qxZnBiF1vAmOFi
EXQnx4zdW5UfUnr7WWWhQaJM99HVcAEmtBqeW8jkv9ad4M+12A6mJFeYTsCSrJb82xuPE6kSaoOU
Fo+be5PTFFKeVT5lrF8chPWdKUM4Ooydjq/NHoKU01FPTuNHrlxfU/pWnUNeFqDAdoxmJhPYIJsA
rr9ygRTQ8aNZNAucVNs7Zi0ckGiys7jUJ13PtajaLrnZB3hWgXCXaXnFLgjZLyL4J8QQHG1KoAeE
GtqeOC4uzZOfOpChVFbkHr4M6gZR4253YDbC/tq93lOOcRpQ8LPdYBEmab7sR+Lh0heZNEbDrSwN
CdPjhfAqjRnfZmu6CIDfVdsnCjhP2kelIOxq5TBf3ARRHT1WhDaCQaoa5i/jQhDHKq9uvSoT4wNe
37OB2qISguxM+mn8FEKOQ5SkJ0kloCW5rjAGaQtmk8wcLw9Mu0gKLrmAbRMZPWLP2JKa1+F6UPwR
tCAiO1ngqyRHZt+4jlxHhjurAlPtwyRG/L9VSMqd2z1Kr9MhrYjKLlnUGocTWmrxxmqxRfxOrUbC
WF+5cBnJKaeYNzeYTCY9WS0icD3CkBvOVOe7mga0kbJGInJFrpBgXAnHdsA6uwNfBU9+FNuxEEwS
eTBeRyLDHJV1uFMdTct5GTbC1Sw5YG6pFfqRlmGjngB+lpj69HxJaCZKkDS7tgectJSbk5mPUjEE
TAwi3VUDaEzFTOWtDrkGMldkEDIHP5Erwngy0JzEK1LVUENDxYyo6k0yElrLPG5QSlwATcfScjjY
3KQCYCco75UBFWv8eRVR2NcxcRKgyDePISYoBC1a6rdU625Mj9yvsPKqIoKLM9rd22TjLMsYogdv
hiI+XYWmAYJj0MisxHoKO2T6rjuQCtG0phiShcp1Bj8gKn60gSJraAAAYvLkm2Ac2+ceC3QRPRQq
WN/rnEAUShjAogFLDHyVnOOhy5+rQzaDZ5udFmuj0TdJYE281qSFPcer319zWeqPHtj3DQ8qI8Am
NSaHL9gmvhjCcZvTq2DKIvq3iXVlRlgvBArLCNRIyzqVG6zDc7NJbrYREdGb8DCkdEgwZSymTwIH
xVRMhcYxlbkPamKeHeEFvGjd4u635GXZZ+9Ay8fnatzW30ypUuy52k5MsCCtZwIR4Bpk7x/Efy9i
amMWvpnC9rpXJ6LAHGA9ScAp3LFKKc0uxb2ZJIUOZ/sG+NSlJO3bFCFUdTDhcxTkjXnO7lnKO6E1
SBZiZeANd64r85HGC3uDiAbAk0q/wirAHY1dqEZgKDWwm01+2qH4PUZfwJKY3oA8ZXtO7pXixZL5
+MjlZK/lWJvKSqlWUOFqLtMFe54vOaXvdntHN8t8G8UZGZ7yRSRIU0Z4e2jUeXPou4xiDS4rfter
dlcoBnVpeK0XWib0gatXjZQ+GQkAKaP7u22Lm8PJvZvHdOHrJ/deQFofI4rfPYPEBizy8QSoAHvO
KZzeqwLIAYq6nYu6hk18Gx1wuaC4HHQm+1W/MkZDE+aB2dPokNIoOUdWDixoiemxvF4SOkgplXjw
IQ7Kx3Ktp4chW7CXQ7ykb9s4SrG+YH/3XRmsjGRSzo19+I+SDlWYUtxBmFXTtZu25k8uzX6XAPie
1T7MIYShVLF5z9NCNBrp/W0SsRK+DBDA30KHpv0yKyq3HhSuZjx1cOAgooaAgW+bL2UH1yxkT8ah
vjMbCu2pzAW7gWqLf5kqXaKrSZ2a30ntafQwmFbdjuuTZoDik5tEatuV1Ht2aByTHhtkt9E+pKEj
4qxDfge6/NIFurhPOkHeLWyzYNdYFwgfb9LdTg9Iaz2YbTsK3DDeKNEHSXYcnwDv0rdA6xT9lv1R
WoLYJRod6qu9JHfF1j5VAVXGBR0wKTrbkSjPF6sojBMLy7C9pGa2mEFC6bUT8mgVAK4vTDkC7QK1
VhVWzhgxxSO+2FvyKDCoAIfWUE8FYhAQVvIssilqcgXFQmnwobXDRDQC0JskEQnlb/pez8UU73eG
voyz3dV4NfZlAZxTP+ZRfLyqjylbJGeykA5R2kcKQgqKkDvhv+3p3VvoUUlOJNQdKY2eTy/UzobB
oyDJctK0KfLMNsI0200M/al09Lbp+FslHNc26QfGGCWK6Nvj6wV8BZ3uqZ5A6+ipgAkZIfR9yaCJ
InRRbXV66VFniX+Y8wOhGjIEBdQ+Z2+XOhSuMcDbBdv/kkgF+IagowWDTsz7jVGc++Oq4LOmDxPE
WEBTgzOsdsHOJJWHoI22VBHG0tMU3ln6Ba9VIq6lw5nrQhcPNJ9wSBHAobnEPugjA3Ut/ZxWObJN
EvdniSOoA2l/hOkNA0MHAHX3fAWKYzxmADSiW849B6kiqBgNmIiaDnhr15uvGOrxC6GKNK8y0V7Y
z/YUEVC1uXpbnSKQ4CppXptpGmgKGgzkJ0t87050Sto6jz9Wo55fJoUA8GQE2kpsnHdbcUfnWPUt
SYdRoSRAJzOFDfU2j8Llse1UhGyPZEHE4M+W1IJdTXTKiayP3znM93GEgwJXQAJIB+Engi+woY7Y
YTx0b9tTMryoZvleQ2p/V0oa5tc+h4uXs4yxx4ePRfOU2L1/Y2KMmuupOh8FN2+lrH9gO5lAThkk
IZa0B6yCE+U5M3F+T1SeP2OC6RMZpYBLTEkZlpilclw2PcbhJycN2y6laxX9gk+JqINVGxel2oW6
lZF4BeEHzSlZ8qydiSlNM78xObnHLumf0G2aFvC4DOBSyNl/zEjDBN1x00JmF58YHW2ByIe8mahp
N9VtTEp2lkuB6qW0ObG3GQkgO5EO8WpiNyUVX55EiN6ABse+HOg6qQiBpbgtA17GUvSAOwQnLyXX
iK/v+8QMLPBXsZNiGGb/htJ44Wu0zPC+t+NAUsEsFvRrkm1K908Cgfedio4TfW3Z81AdIUlZP7Ut
CYsKIeHzpcCTeFfQE0XnAR4WY9itsIrz7XPkQufsFX1Y4Sd70ACdRVo8gC3i/cHKHObYYD7Zvc6U
9nNFvztldd6yPq6n+zRcEKQqO9FU45hKouDbfbR0kitgAXYRhXez8V19QxiHRAEUCYIttcgDXks3
8eGdLwYliqD4/9F0Zst140qzfiJGgCQ43Wq05KFtb7ct9w3DIzhPIAmST3++gs5/s2O33S2tRQI1
ZGVmUUA5eRJkAY/cCdPIxvw4zwkUc1pMUvL33ia1gS2XE1XHjLraNjQ10hDLGlyXCiNJKGUyedxX
XkPD9Ppm5z8R+PQGSDh6T8nGeBFJbXxw3vKFnIq7QyE0Mt4iYw3FYkxLLrlfWjgFWJ8zVNr4LM3J
nW7iqHsjxvwOpT6ghDAzwJIF6pHpEoU9IQa8Upd59MuGAxOK6BiBU1vYiAEg36hJcZ5Dk3EDWDq2
sfFGbos46Vj6iXaUo85hILoJJ08TXDzFAcYekRIfm0eX0pTy9OCTC9xAlb49jpprYla+5ZAtd5Ne
559whJmb0BVyL4RTxvBsr6FPSr2Mm1HwoSYgfGLYO4NHk1MsRAh/YvKa4pj+qbpx2QmMxeGEJcKP
gQz4YK9+++4SfhvHlABSFO52CbhRo+U4a7DcmNdLaQWDmMkhzrRU3OffNqXkUic32HTCCmK3DaZ7
0MjmQb202EnQMcKXtZUw86Gy25WtfLtgmzo/eK0XJYxHAGQfqS8QPcMio5G5yRau/cACC7F4ggc0
3cDo42NUglAUWX4+XqeClrp1v5L8UjcLu6I++07vzOz2VtmN31IStl1yNO/HFQUFsZsPv0bth7wK
ArZ2QPVUuCh3GmJzWNX5naeIOjBmugqOtW8jdAMsJaVAHtIFjJkIA2AJseGJ0qVqrv3WbVFIMVCe
lCEDfBdyOO/HOtA7b8jVdzzITmhJMns9CDhkVPxXzwmQ2O0YKTZ/GFf8ECvtJQUy97L8KI3pGDew
GZI+q1FgFBmwKhMAvo0zgG0bCxYupFG8rH+zMw1/fIMD9Qq/kICEUAHmWfd4mKaH3wMkL7ipwS2L
Vl/Su3fcbtj/KIx8WePdLgJ5DoYaqCyppStsSdqDQpY54ArELLSTzueXwcGf5SHcAmNhAGt6SCzj
KA9EA536Up05GwdvIzGPLWNtoTbieGNxCInXXyF19dcBvfyXJpPxMDNAijiKmb4QM4KFgbeL2C1Q
S2JN29tguqbP9TLUuBUOILJEQI/kjZjK+S5WgFUT0DznI7M4I431mbzd4UfScfEe7AgKKLTLHNoJ
FQFuY/H+ry1hbNGS6Jv6zL5tZf/TsY1HFQQGFnvAknZgVSKowO6SeyNcGbf44SIeRGnlkJPN16PL
AFlbTFfhDZFDTMIbcRdf3Ix88ZkUInRSBAsUSzlPH9IBlRz+sPoitssUMHe8gVYBm5gVCPskyOEv
Jk+7Ge58uMvguYGfwGcPg/wBf3V+Y8DlG1OQHsR+EWtIxGJGfBHsxOhm1IJrhlzG13GRdItIr4Rq
ReBWIQcUWq59xoQElhrE2zszJvA05uHhCnkqAegqG9u57ZdGuZEx9LsdLOXsjP/cnXJR/FTqtrof
6dluM/bLyBy/GeV7XGDirhh/wRRSd83KH+HH8d5TesaQr+B7U1geH/22CD0RuagfYTxSk8hoyAna
IuSktq+Z9EZyh8vmiy2geqiQt5FcVX2zVBYiBtirJqaIXmXcmHVLzyn0TAo9on+j43+sA5LVMJvg
mvAdbAhdsyFR+0QljpoAboKCyOrN/kt9ueIuAnMgSgoRvKFyuCJevmzCUweHX1EivDE5cC20HXY+
0PgoGU1WfA2XB0wPQPOJk55/LcrFEdlOXjM4kS7bb2Oj84aobPCUgJVdcP49TXKkQJHBwSshju4T
aj4/s2i39jYLOlICWYNHmU3fwKtpLgzX2cEahASHHCd+57J+oK2bmlsWq5AeUDZqYX1OcmKbi9d8
kUn8V2o154VvSQ/fll8bmSplGfRkW/PonDP/BgUvyp+8IZHVT3ylizoj75jIzMD6bJagRNvTz37V
hiixjSa2Cf+8rZnniqY3yAlSpuopEaqV7ov/M/BCcyBQsA2URheVYDRvyYMtTvxIcRb25IzWwHrx
U+b8AFtcLfunl/Zt0PBKqWrnu1imwmN7/T2r/jmd7LsWXxjAI9BEn7Tiov+ljmGDdzG9zXIK64VE
AmeMPt9aLp+cMjDVv+wtGNnLCQ/G9F90FKIcK7/SPQAWB0JWXKSCRdQAZnRCaqj4Piqg1ZXfjVc/
Awn4tm3K9xkclz4zHDCPCtqMDqeJ+EdO2HzXXMXvrGPunA1YKDXjfrub6XxFy3w6DM6poNzbi3ce
dLxYFYRRDT5LLLyGCzsRl7MoSr/tIOofZbODmViE7SHRnuE4BtitsFKYs2YDP7ehzG1T8FAmVbR6
eJQQ1IBOx/T8K60UZSlWKVLrTuP8Z6m1hUAuAOV6gEOtBzW15eC3puGBcbllxk3/cxEXy8rEt+V+
8rcx7UEe0SwrK7auDi405tvEAxrslUn7K3sXPrAtJAYosOcL5q3XjDTHD512vzCUy7GlE6RUEFvg
+PRuXMoI9bK01wH1tlmoQKCq2+fX2YRQsVH0kWqFKumnG4vAhrS8TCCkyBwXUMdCIj+8C6am8BPw
vcm1fA/xGxuR3fGg+EbmwM1IGGjoyFDsTGCLZpEjTDhBtU6HKJyfNoaOzU7b0REoxL6hTSfikqrp
ORNikp8QtJtgjwM5jEKb3wFNGmKjYABwCPNYigLmCUIJxFsS3hCNpfiu64nPKYFba2CRtqQZAFkD
kxqocrSq4IPxSCAHcFMlpOkBs0A2ADCDKJbgrT7ZPEV24VnF8gGxWgyMfclYSUQvQxeoNmrpV0S1
4cSJHZYCdbsZiwskWPS1ePiR2kiLd14ZmE+tusOeF2O7krixH1QVTAvU3R4GX/MQuGXv4WlBHbyN
c2YupkFN6lu9dmFAnG4NJcY8A5dE33eSqdgsQdoSBQ63XYfTfLfkdOFQSoKbpSYKUkbwlAK+CJ/s
ZZAMcYFg4tFEYdNQWy5bPz9ePQ17LK1YLl8uZ0jD22aDcx7zj+MEmrLnUfnQlMOE4JVzVq+YPmHX
zqiYunY/JMrHLZPjrcvvxRkKDi6lB7qFp7wm4wF17pDxCS224a5kY7k+x0NI7SRzHzvkvz1Tz3f7
Mn64ehqP69pgDzXCwWqMabtbSpzjHRAJ8FZAAgl6yxeOu/WJcay99SkxLvjbeABksJM0KkiLboIa
1H6fAWihKyJUcMe/uEFTd2YJjrRSQghCryYF/wmPTqgJEU0cRK3mBYorc1nYWCYU5lkwXLe2i9mj
HgkFTzGVZJYLU5q9x581GfPel3RtwynQmI88jsOyQMWguGMuQ1vbSxuK1xRflCIj47Rqxg5wuSdE
wYx67QX0JICXPzn9MlQ3c2FJVEdvbxfU2p46ZyYq94mJNVpiJugykpHk2dGJJgTrKyWPX/n0aeVI
PeIgRnUuMg780KhOgKBdzKjJIne7b9GGAGiZ/1QHA6YfqJI28HrODXg9OsZHX2LlBf2sa6exBYdq
2795IEC54GVU538x+YUcA62Pb4tZXZ84NG6aKiuz5ve4k0j9TI089IOuQISE5LmBiCgPAoipZzN9
3rJPkmsirYCQP1RLeKddmr6pgsv6WkbMWwQhp8NoKhNUhNfoG0FZWujVMGbi+1VL3r/Zq6iAZsk7
dglIipOT2tp2/Kk2YH+VIXVB1Mu3Kyr3ocEiyq/gAhqA9TWwf0ikYWYSvHLit1PWoLPKquEOrBeK
UE4JaQ+pcsEJfPPAz8HswH7HyWUnFI0wm66UlB+MhBVpfiEiSCUCRQCwi4s9iSyDSFmf53BXqxF2
dE1xPBw/fJVu3TwzeZM+BDY4mKx7EWWWYfR4b0L6AdXRho0tF7Mt4Ie7TAg0A1inI4DAgaANgVny
DXoVqTXm8ypFg9myiEQQEnsB68Pq4PKAQh4Uw3kqgwwgIKtkziDM3BwQ/B3QY3Q7Z+a8Wbp+viM/
/QUJ4C+3wD6LHs+gAENJy/DF65BiX0Vxw00CrAtFuOD0syPeMrxnmiDk1V3e/MQHqeSfDEaLruFJ
wMTAfaCNyQsIF0bMjh/tSibyPA3hs2rZObueTf/QnCnjbxyyyangFvHGlV8swcx3XUzWTjQqa/zu
tQqd9+95ufwRORFm6hj+AYV4Rb1y0nxcfBGaAoAUYXZaPVwfRY+VM7B9w1wOGr0hyQpZxLdZPumb
ldFYqxKZvxEQ5FePWKnj50tdbzbR0ChQfz8WM7kGXSSi46vKUCitsKhcg2/yBDxRkdqh+ACTUeJx
rHERAC5Rzf5iuxXP1RL+HXeX6CrGbfHOoze0IehCLTYXuBLD6UD2ruzEHDr4mjUsyJCXUbnoI30d
FDJe91U0f4o8+9CHIbwI0uU7NfDxfKHLmBlxqptPdmtO23d7wpbEMU6qaojbFWKodpx5CyHYy9i4
mOEheTZHcSR7a/NexgYY5IFYgG7nWqobuB7lNah/5mxIYApKQZrB2NIt/yEKUCA7Jk6m5lt4SWKL
oe8z4DdEW1o6wYYaEuAb6Frt02WjjZxEs+uHh4GuPoXtjoI4I4IwpxTVLlRR+Uly8BAS+PtiU1q7
cZH0jQoXET25yLLWzFc1GiW7lx95AwW6e06neIQCJcm/Jce/52u7rvpPxVQ8Dk8/zgZj3ZnYCiFQ
QyEOKu4hF6gtZBpWU8WqCtxZLGZlCTxsMSZlIfitKMMpqQtaKsFva97icEj5hM+p79rMhW3twt9p
xZijEHxA2GttTeeVYwYpQk2/r1n8BbxDBLL3r/rkmbP3i6hfHt1tfIY5KBoIDHRmhkhQne70wdyY
NMlHhmFeuRexkKI1AXRHjYm4+ytMc0S8C5kHb1LkMHCOW5jIdpk+Nuf545rEVaDjwXp1gtem0WtR
yQp37pXIGApyArxJCKdU9jWYSgwYOCW0jkoEStRJUKnxMYMicr+X1Ags0xbIT6LIxOHwXDg0G+4L
qw/dB9czP5OK8JUjs4Mf+BPfrqgtUee98QQ02eBgk36ELc8YsCTgqBAQGyK0okGbbxnDCZZL+42B
BEWHhB/e1ROUXAYSvFAROXnwG+bUv0L4Bjtai+cj6vvvVxdGv8wBNSXYz+a9NuMvapKSrCLRPGI1
ldvImhf9jWfj7THb6mJeNIxYGk+Za0RwsfcMm2zAF+dcebfL11p60rSv85oG2KpRoJ0jmqXbZeax
otNSbwJx+JalUfElQVHD3DUbf5Ql1HW75mkEJeEuY0gJc5BiFzkOfTcDgmsftrfeogGxLiCrKPuE
HG0seHEs3fBAZ4bmW3pLgFk7TEwgJsKNHmQsDmxDk6MA59DE7fhaMuu7I4nUuKFU583aGciHolpo
U/5ihInN/Az5M1r99kHVFay+mDMg/u2irpEY5hkuSOl+KE3bqk/zH2u7e3o3e9wxbOQER6wVbRnr
LxPbKLAmjR6bQspFi4bCX4+lSv9X0N3qgzvUiFxq73e+zxl+pVYjfuNtTf1Gc+c7iYKCmekC3PKI
9gZzCXlP7HQTArDUHWMiYJufTkvhqZba0E9RmwYr9yEG9In5lOjEoa0wHaatBSjFr4ZviN4LLic5
iP5xuQkUSdVE/L8TLKwl4mBdzE+krABkE/qiz1n4sQBeEYJG6gh8SV7afaSMWMBIcD+jPTsoetTC
Ok8rwj21oe3yTBaTgna4jutyITmtTZ081rOL7rwiXpxM01EjspX43KOEcaEk+pFKT+0k+te6SNQR
Kpo+2gFphtr/b6iJRJJnkErSsjt1UcAljE/pq3TxleYS7LqkDnTskcDlwUEQpZUSKrdT2ycqu88Y
OIBqewRbSDfA1ucTswx6oQHtLlAGAB+8Va+p7uFgUTJy10/OvrUUbpcl0LYZvjEFJH6ABWjeE29X
qpP24lFAdI7Zt8LJi0s4/RW9DSKG322HXyvwHsgOn3rjxlj22xq2o0FP4NvI1l1PehTdjZx8ibFs
T6O6mQAER6z9IHLjJwCohjAQgsJBh8R4/V/v2gOPi6jGXlOYb/rdWIFRmJWOCoIC7XlKp+si6aNk
gi3AuFdymwRyyytlmikXl0wCX06GBicgcDpxxaG4b24mxiY3u7XJo5cAkf74wiWB0G6cMEZ09Qeq
FHIvosh7owDwVQ2tJ+iZRy+1kJ+2mnG2YkbcZFvH5+sftFk+yOmgc2MOKMsmRPjtR2NMlqsbmhxK
Cfcvo5Tsc9DiTtGw0EETPoJFCglyyE0j9aWXbl9Stc3MbsKpCW+OpfmJ5zIkmpY/fw2XBlsj45gl
A4RQ/8i5Nj1HLoiS8jasU3TllxRlliswsgtJemyiMKj9e5HE5TOVl2xZYROuGDTz3jxfy6MI0vTh
q6A+ixpT75R1V5R8vgLJLwnttI1IxZ5o7k4CI/gc3ZTQABTmH/fsM6btrOvxia0nfD6gB017wyeb
7qtVTQCzjjV80vaH/LCl58HrjLC6dXPHF95G/DtRd7oBtV1i+t/NBOnDYR5vD05Wq+TsIgWzgQAG
9GZ3RtFK64ZqJkcXiz5XZuiBwAxCFnf0WIqLpCgGuEgyZUMx/4ZNYub2mNbgAbuW7E5KLDWKQ5Hs
zvQuU2xI5AfypoHSSLQVjdnSrk9518Jq8GYigt1oywm3zSWrei3PIF95iXlFUVTzxtpIzlFkWLMo
2EWR4m5YnFSzU1XfR233XObrSBrlBfklG7pnJMNaZXrZEgoX83qeIIIyzA8Yv/JzgaLcQjhFwK5w
01H8WlvLGG7iQeQZ2Lyf70K5gXmgYli4s+Q5lMbobEE4aNuRcG3jWzycLVIk/lJ1GQg0Xx2RI7qY
jrcpmxPjg9yJgH55B4+DK7sD0MWsX7/JpCy+Yv6DPeLBLxsJrJ3lMgg0JKaWKONGTOSZzUKJR1rD
/W9n9FGWzQYd3Fwv1xBuqUsN1jtCGcliJiYX0wNaWdiJklvOY76ZtqX43M4T2h0VUZghg89hbYHS
6jSE7If+9p1SmBI0Q57cVlXK4EqAFWui9KcueHpqJgabgFupV4nBMgy1sFMhTcMzaTXcolgoNPW2
/oKcMb51qPFuWhR+vxlEc9Q0x0ZHzJfagXMlgY8H+dkHLRNA8vC8db3V7S/yv/6r1qtJqNLCBJDb
Alb3veFAMBT0o8hdmPy0Dr+o1D4NJgffT4b6sQnz32e3lfdtPSfsKmBdoswGr41fGRfb/GaA7XS3
nMKR6aRcGgf2TE71+Sxw5Hxk8z9zfSTf/EjFm2lVcBDHjHs0RGq4zwp8R0fy3TO4AHjDTK51IQ+f
D/fGL15gfEolmPDOWqfh5wHoEBeAV2semH+X+C9KYZKLkTSQhKlTOpg+e+tnRjkbqYRkjUKFYLrB
OY8VUiuWcS0vB3uI/rUZrYXX8HmuyiWh22gmIRNOMeoieUivdhUwpP2EXEoFdGikfbp7JKV/vSeB
qOYZAoxCzZHaW0wpxgYjLhdINSSxARkucK08PY+2jCs5UEPcZbo/fGw0qarJKdaaiDVVKwF74He0
mQG43zto49hZ0XRNFcImOgnYBHz7QJ6Kvq6H3MEZyU8Cj1eAMuUC70Odjn8sJ544GKGdA+FuV/rp
thPOcz0yoHaidsikqEhgdmCpgVEA6JckKcEanJWu7RLb7tMVOHMhznLEWzSslO05IQHyIifNiI8/
7atKhSQiHj2Qvn6ZmfZeQ8D/pHZuZjvCThiHKubsLm5/9FizZzXDvSrp+fnF7BKjQ7i4HiOKd7SF
PCM6EcsAlF5B/kmXTLYxO8M/oKMMyAek9jmIbgrVlwPRQrrAOUHSL7ZgVJHpfBfu2/S/HHj6qY15
Gl4J/mowYYvpt/+pli1plsYO/WcbEMylMB2zqvpqTMrsuuqagwKhSdBouQHP6X7cNKHZHlRRIFye
9QkeTSLLRFd4grkwSwZZEs+VVydC8gf8DmyK5aJhEEOQE/sxFUvuoH9TaT//0wa4cZmR9BMoibAF
/267LTN7heF3arY44QBFFWcSwdoRBQoew/ta+DWvLj09rFzWa1ALMDulCRVUyuuPgANHSkQqjRy8
OBDyLmCAxUDoibmxQx0Lmja2wveZyRSWWMCshcAJlgQBZiaYqsJgM7Ah/JtMWn3cg+zAG2fhR3n1
tlhE5AHVNEzFH+MG69zOav9gYzyesBmk7AHeh7hN3xwJFuw1N6y4914vdpCGAdU5oLJA21TYGepQ
AhZ9uR/wgV//3ReJUjHJ/TrkQzpYikNJ2mF2CjZvuU1Qd3kqit/5OnftRDhghO4sxaUH1NxC1MzF
89JuMebuh1Qgl8xA6DhBaSJN8hJrh2sm0A6VNu8aRKr3mwpmKDfKPlKH065Rnz1c8kyCg2nLxTbd
m3geO5oUZAj5LGOGk2kQRDjgDVFh+6sGn734pA/JlZVgwwd1Jyw5TQ9IDWC6rYZCHTsYT9P5ZNfQ
fpa11kKIoQaOIZvlF8Q6yPAQGCLyBXcG40A8UP60CQgUjnWuZ1SELYRZYCrg/E+Vm9TFy5Jz3iyo
Dh+Li+zpduQ6cYdBQvJPeZnhQ3Re9gusDVIDfpi8N6GV+DIMChoELFBncxEPXYn1khWZX52ge2qA
CMX2TKkVsZhotqQ2/k6IRBKQFCdd6nwdP3XSYjImpffwytIiqGbB+UOUrV7E++p+N7kXu4OxtDzL
BxIgaAvds79f9ZpFN8zlavoqtmxLU+qVWI42CAoqmq59V8X9tMcpJB0QY3fO1gLAcpR0IWkP9wYL
qYZ6gilKXf4WzWtORf5JW86WE869jIQfR8CdNyPUo4c5na8PaV1Q7MWk65Yu94EmgQxwMlZgxsR9
hAPG2WcWNXHCEP7mbZDQml3uj/dNEo6BK7cI1mczPOUxLTRpCrqRBmBG6ErO3GXePC1gbF24vMC8
J1IlAJROU7Zu/TT+r0yOL/l1fHYFuC7bl0cM6OlypHsjqf0dV2TBHgITcy0EuUhN1UU5zdn44c2x
tAGuMG47n3RFwDCZ9BdgGA9tzxn09Tu8Q5hFAR1bvkvArJhhMsL4KyRvxYq6+JWkx7qFniGOnk6i
wpIiXSJRME7+G6zccVnxycAQMPeS3O3TIGPVtxj/tgfxOc9IXnkIxsyLoGaWOF5msNFTKi4CPBex
lBzCaPtW2fXFlMz3aRh+oCADNhVYRO/IELeUcYLs7PQ0i9HQLLRYnNy1dsA5kVYYGKHagrtKM8+U
lyMCW4MR7RtPFvDJFxUdia3kuTOmoIYUv05PWrMddhyhv3iSakWMRer7DgUofzCFAHwKZIwmgtEs
yvugRveDZahQTGDhtgY7Imxv2Z/HpPqkxMDqHFFVbAb47cVZ0pcDEwBt/7YGENccMEMwofzNHZ4f
sbsiaF3/h4R7jTp2qhH/2spCq4MwDkkVkNQqWIw5eU8P8twFXFATjAgIqF98kUXyBpY4ZbZEnwCD
I/k6Xj0W2WLHBjrL8gMh1ULmb0DH4EiobsIIvpxTHHhxCKINQ/4JxAwQUHbN/3yzNaa0HDsqL31I
Y+HJaF55OAF5QxDQfESBWjNwz1f8OfBwNw2Vh7s50o9HsCzM6/OYBlBGSLThSOm+tl1PZSrVF2R9
nG+KF3xbKcNL3EtcCJR9INW5axLsCV/lWKfEbsHN9JhFn5x49Xtc3bT8SmRu+t6PfXwOhG9OKFls
9GFUvFh/DfOQp5xb8CRGs2BxBA60ytxrOlGc/TTZ3rK06puuEaHvxAXXUDPhrkfrfFoal5SsYpOq
eZszxITcIVLJVJqcHsroAb5mCzU/jczESef8akBwVD3i8IZC63qrJpweoV41T57maiZwlAxvJ84a
F6b7PxQJD98XeiravZ7HKy2KGAD4SbUHEcaFaOVWAhwMTvCeVXrKAyCDWh8MmO1VmgPsX4t3qXUs
R5M75GKm7d6gj3KOUCSeGt6VEjcEIuZy0twvGzSXkDftKg7ZK89moLRrE428Sx7pyVPCXASP1oP3
pFJga6b9DKCAuJDWUNyNGMq5ivenI7lSgyTlU85t1n3Bv4IuW/WCkOIEs1NL65IEhfcdA+uE6b3I
dNsTMhO6Rv6810CRtKXMGagEdByg51IEDMvSwUchauGzxpf15rw6GH62k7hWNvzbaBDJEx4ht/E2
gfoTjrAiKN8YyOH3kzu6l+Ua9q8QWuhYZ8O7hlNAYH21IdUxM7SBWSIr39/T2ZMRYYngBYV6DtFK
/rhib3wfw3B1paCMCyCV5vA/5qlmelAA0xe8ELfyjriVtJZOCl6xd5n76QvzdEJBCvRvWlaW60F8
5q42/iUOhWql0vS0BN/3i4DKb3o26RE/JpX6lqQbUpAKAAYaCXkBnvk9GgvAwkr4UZa6PW/wvEsO
9+eV3tBIeS9/DhIAW2KuTxTmXHVyef3kqaroxJ4bUtHaD++9yD8PyX4wRHJyqorpIITjsBMJ01m9
EA9g7/tq0o7XR1m1Zi5hQgv5UHXMiEQbqCJwYJh1WMEgSPQcPLIuzQmtuCnEwSmrg3epO35bUhoh
A+MPQYqUDF0jGbHXkm0GCxfcyfwVx+M3+YIpKWNEWNPri07o7lsnAwtBKZm5o4sYc6STaIVJAkIP
4QnpkS3br3CeLcgbbADCJWPgSJhQqu9AbpKhpqKqR2zR4VWGF838sZgX9+h9uEwEsu6t70Cp4Kx6
zJwdIr7uF8NUw3QdcECMJ2Wzesrs9gC385pHb6cmlY0vC6WQgs5E2iilsk0v9r1JjeuNDYCxBSxm
DMlwmVEgWZssB8Tn/T/xh6acxs+GsP21XMKfecJUxloOEy9bkhPzD8BRX0HZhOYADB+EDSyVzAk4
S2qAZ0CwPuUBMOmAsyt4T3n9W7IvpGziXlwSIQoV74oyZkmIDHUlC00sXYqz33EkicDSx7Ic2juS
OEeK3L09QhUw9dwO2NQBRZfEw7OFQdQdGFKgiTQboyHQDCyVrdJg6NJIzmr8OhYAHjx6bjcX7CO3
G09zINbWl/SThmYv5bU3JkHh8ALPjkZVEcrH3j9jDgHodXk3NEwP9l5C/gGRRta3UbsDbjK5fmsj
pAyYvdgIXRHzNJyJzmd+UnR/dRPyn4DqpHCme7dUCHlhTfKJ11rOTZbXL6MrAT0uIDFIn2LjuBPE
BmBuEBz3/5VMIbiI25PrM6jrAlYWpxfA1MkQme+7vivSaHtuMlapYw0n9AnkzGlIswcCgry65OZg
xP6O7IgMJ2b6hS0Y0XNn7Az2nGK5RCLQXBREKrBcbD/dJm1MQuzE0hYjJMSbEqNiqYygBd4z32Ps
sW0Fvs+EIMXUjWopYHrOUj6WdSTxPyqak6+uqMBKF5TAHgJh2sCqr5ZyH6MKrPJXiE1cR7q5lNSS
Iy+5s7S07/reVQ9lp0qw2tL+4FzGn2IVqLfh3uZPwH7FBxVFIr0mnXmDLT3K55uZT3nwVvwFQDyP
LyOtIM4KfsDe4XHuxfASLMeG2pltY+APDnHODM8mZD59C288gLlh0z/2iu1nWjhIn5mE2by4zG2V
DKDl5anvjKYHIeSPaPdNw2j9GIh61R7BdCAumYm+ApYEYrirQa8XR4TTwVtlyn8nnj96hqKBbw3N
lJB6ef7FMxK49NG1IWqfokLHKKoxJx3rq31GIyPq5XUTJUr85KlG5o2lzkqT1iCJpZhkohR2WEsv
hC5XUS2cHLWHtOhKOaxQiakWABWgQRtUySbmguSWA6rABlGjCQpvoJgyYpaAQOtGsc+Nbvli2PMW
z/pKuGvHSq1qAgzi4r4ZnxZDczSW0v0IadrP4TwFG/GmNNXStadwNfvkXZuLhYT4DPlRUatAkmyN
JS5NLeMprG9hFlAUiSNaLt74J/XEHOAzV+cnWKnVNb58MrQ8YKQtjsdHyfHSaukdR0qcHDTE208W
xVcbc6hFsyfihD4s1tvNYsgjs3nVC7ghzimv7PCSPgJvH9oBGRkbB96Vt8f+CcYpQ/5smt/oGrKI
DkP+lQocFs8F9caDAaPi9Pp6jBHUF7bKdo/V2l13KIQXbpn4MQqRfgylrK0Et0i6g2VTEj8Eyy+H
8nOUZj1CfmhgnpeUCBsyLL+6E6ReOISoyhl6TVLiyxQfnA0yMasKqAj4V0to3bd4cujH8WIzZbtg
KaoLqFLGwBdJmjyCojapt821qNvSfAnmDFsBfwiXkq7ECMOn4/bg98VvSHHywEsJNwZhj7oWmx/Y
lErQifYC07SJtNZio+iPr4A13sMLdaBoTSMqHCZ5FJmaVU8yHgBpglQCqiPDdRCAn5T4TDhLzkpe
k75QYr4gtfp9kbyCkLwKVgkPWnL+0guh4QBxAiUlq41Cz1TogNGwv/W0QnZVauxcBVsQO2MVkJ3E
NIYynS4KOqvnfIvPB7AHHRaWZsgZvlBihe+6tF2AOSldYLA0mN8N74NtHv8G7kRujNwRh89bj+n7
tgP5N0UEYhkWo8ocp+YciE6OPQT0pDSlhMee+8wVhQf2OorVmlfopzo9ROOcTMfoaclcf9N1Q2tA
2S5wf8bRnzLWHNyuZi0fVZq/l2yfJyuSauxTCyycIYMwvChx26Ob1KHcjUEG6d6l9aLFx+4Nfoel
4kMCwNAMASqAM6KJQSr7fmd8ijUd/FMpos8UEzEDeZRUcf32vOARSvw3G9FpagTnAhWfjzRvMxUE
zQqdybAQuuR4q1yiywJxDEVR8kY5iQ7LBW6FZUn3EUs6KfWlpdJciIIoaCYJDjiq99ta3UfZPv+H
JRPDrJH8E+9rfZNM4R/D1B0jeOGCiGwPoWLyflFJg7JK3CTEl6TNRG9bipMJHmqy14e77A22em6W
H4ToLqJf2GT4rYRCInU5u1nopLFmMLLzgrGQ50J5rKPtoD63TKwIXhAKFkSrotLIOdtw1Wl5hZUl
vqe+mGpHYbMQIb1RiCgPaVjCh0aXG20Ph+J1kym/xZMbFc0CGOYPMTkeMzz/eSugDZHQs3h56Nn4
Y1jXwLe+hUTw9ZdfQeNEYeuRXWgtYG70/jeAUAwTYWGlqBYzRnUILHjhGqjFm1UV5fnvcWw/0Je9
ICzg1V7MQrDgyh+WTcxC2vH6DfWMByFHILeETFfQHzJDvO4N8ywaeCp1zL7oQNEPPy5U8PB68dWz
rdgnnGA+vof0+xdszE6NYOH2vdavg4wpIyK1WI2ROJHtTnIbqoXeTFZA4LpPetkoeL3W+TXwigGi
99/KL7oTTy5wMY8nIikBNJD6pF+1jmlIIniHDFVtKjX5Al36wp5SOxlr9WzczfksMsYaF0lcvZxC
EeKMvUzUK3wlvaYaJzbbUKtiLvufN2V1q1zmToBrUcO1ff57mGmo5AZCQUPUg1tJRJlmE3y9DAiz
1Nw64AoWCrAjy8fpiRECFIBeSiRMYNEHImZnoAqhTzQjbHGFQcZHEYliYQDqepBmj+tbxHEIqj4N
lUzxF/KuznFwQxcDIvI3W7nUryAcG0tuzmX63NfO3cbZsTxE5IuJdR53LWwRxF6BjJm4qW7ufvnZ
db7REgRN+Deb+SSil2DgG97UwU5+iYR8L5YX0FX4H0x9VBB/dpir0aIxWVXowPz62RKaVEus5iDD
oWtQ5AOU2XuvWBpBgN5XziLwSvDJzgcioS/s216eWtn92jt40YtoHJik//XWM5hJVM+Y9yBLLijd
WSpCk7zBMMsbNoXC/EEJmg9MUy8OuNeqKqQ8d2rF1odu83sxdPWbKSo2FhrKhKgpqKMxv4fLUvFY
x7L8HnPXLZPIe3B2OoaUjqqiJFOO4GknhHX+ll3ZEt5tbJ163FmvsIgrFCaptKeOx7LLWDljqPIY
BHn0q522+Kk5LmqCiK/mTx2akeIhW2RMLFNwvdCyI4KCgXmO1NrV7DDMRBe508rkRoRGE/8vEzmg
F/HEmB/clhvOfbTCcX7Tp/u53QxiYcjWddlO1qdQBPZQ2njHicgJkACIcYHdVEsSBNtmZJnwzeu5
Le+L1j0XpU2rW9Hc3DGPXCkP5aRlKvqkXT3VDMoXJkS9buT2YBTZEjdIsStGnQAvOrrPKIEeL+n9
adLf23AcH7Bx5viUSEuaHiVKkOOZqoA+mCxy5XTLsNjEClAfoi1Rc4dspkra6aA3ydNaqoV9xnIV
YEeONaNUy02W1V+mYKQoI9J2wPIFtheEgxPAGTlEcnNqg/iohg2a95QeaCBZuYDI8mGb1zgm/Cfx
35GEA8AhBKMdhRJT5/Nbmx3hj2qb1uJjzK3/3kIa+kjcoNSrQkLnHlTPyPayj9l5xt9S5DY9bvQw
9MT9yocvfDMQtBDIxkJxnERBxqz5b1AixW9wvnkIOsbprYYaLkuT2FBMzkWDlAcsxjhFKRGK6Vnc
JWSH8OStY5bskxFIFa++BdAaTzAhpVmwtIbxP8tCEoojcbNV199FlDxNB2Vp6fvtbXYAg4K58mcz
LsSwLX9lJY9z72Gie8c8BY7NfmS2QW8U3J71mg/8Ji9kVAVPNNYEwnbjgDMnzhGPyFYVyF+GeS5U
WYl9tNpcUcAWg4EboYxn7kkzDOKo1l3lbtJ13/CXt8XzhSVoEPBcXi09ljW56dcLADnCyC+cuNg9
r7nYt0e949ahKE4/jf1wPsH26JjXIyynku1pQOfi+jyy/uMBGTYbX9L9X91De4Ltf+8m9Aoupbtx
q6QzHRpgrThHdSwR9uR201NxCB0RKSUV+yGKaRUeRYSPE24Ca7PgvwC+2nH8JNDCtLG/7yj2/G6R
cWW7A7nij/c3aKgSLkGy7cSIN+hRWRiLm1VwQhaJZ9pF9kA7Yj2Xozn4T5cWHCscmN10I+FyED0v
5K71jhGxkCuJNlCi+QuL0UVT5jsSRypH4jJjj9Zlz6bIx+dW9/BoxiEkc5XJBBR9QgvFoVLaeKYc
XxQmS7wmR++GwrEe6GHj8gd2jza/3TINobGO0zW9HZzWP9ZhW2HTUjghVBnG6QtmJyG0TtuMP3ck
3N39obfwT3FOwR8Uyldzc1Ec3oeci3/MTobLsMdchMYqW9r2DQT56vrxJ6hHBLjCNoPbMSu54myN
u4LblFnPh3og3SJVomK4acwQoLZpLoV6t0lAaeLwCnNo/cH0bb94iNkyL5+u/qiJrPhjNBHxdDEp
8O0ABvIny/n+7DQ/6ncLY8mnAO3Vv/tctSzM4YEu2La6paeBOPiw6EqhBK9AooEEgLSN3g94H/Pu
p/uyird7fGm7t6qXm6xo7bCA6pkWMAh/MLKDwANFViUTL6/JnvOVHAPl/SIF8Vg+un0f/zOsq397
zbKoaug2NCfNgDtKjgPlH5ysgXzUivXE3djoZWSgwGl0CdQJawccR4cgytleFl7ju7nhbtNkr0Td
FAxnHDjRLmogZ0Ijp/NgNF23urltMLFLbmjLcjRgbGrh5dFtNUC62LPWcOdRPWMrcoz2/gzm7vt5
1MN3w8zywcZh8j/AJpJTqI6ZFZsOORB1EICoz4s2YKJGKQI3IAXZGfC+eUOPqu9j0RTlEfsQWkIi
UM4yUw0XTf5OQQKDm0WP6bXNeKqBg4+Qv9uC+YWdJjLF/2PpvJrjNrIo/ItQhQEa6XUYRUqiSAVT
fpmStRbSIAxSA/j1+50ev7jWXomcATrce+4JUjSBXlSfkI8x3SjW7m/4Qv57vnGqjDGFk1SLbQaI
e6qYKG4zKiYptqlPmXwsKiqCPLmVq0e0DuYLZlXDW4/7Ir4Vozk1NzNBehwwUDVu7R4zWzdN2qzH
Jaa6JnjuVPLnmONDgQw/kjPWfe8anSo7t3EddXymluNmD4VYnsL6BeVrwkE0omiAtIIbE9h2RQ25
9LSZyPnSu8r5eFdyIUK/iqTVf1+K8zf60P3NJvwrtxf/E9iaS19fxfZTB/HRh/0hPIjm3bNfnBlQ
EvjbEYUdlUWEPiGHWF3inbAHv+EKwN9jGJgVc/spqg6Hp833l6+QlIpvbXboj70tUoWWNtksdjxs
wobOwxW2QXQ4HJvKx46IYiYtB+NTRmfrV03e/vEtcWc03fH5D8t/e0O0dfhVH+jaqOjBPabR+Uwl
5tEuZ3x5kwlkqNkQw6wnPikay+0rLSLcln0ff41W3jVUBJ/TA10Vo1oa+pz/Bbl7/BbBC8NqIk6r
f8bSTA/DtrbHgpdJeAF03jFpvuStykU8eetaUs4JtG3MsCdwSV3KdnReTVceJwoinh5lERZD2LRJ
W+335s3iC1MnxOnQhVwQaJ3ksuE18Rd7AItESwKeH/C3XAgGtw12MmY5vGf0IVfFeQrJ/he2frAp
ZgZTCrH7Kxuq+b6y1frQ9UH+I10XQMWwK17Ltqye8JAfOS56tHVdNl2gHxU4ReSjrVCIl+f9dUG7
+dRHAcyeDJa7Mx3KzCH5tA/R9DaGlDV7ASvINunMrZyBH+G/TtNMjMoXOSH9K1Wd07RhAz1jAbP6
/0z4qD4DNIAN9hToBDVA0is5+zpm3V+uTD0YTLfX0U6Y8YMj6lSHWOC6cLqgIIKygxQdpzj1NGCo
yWPXn8qbOPHPz8wGKF5dgmQJOHT1f58E2GOGs0K9R366eR9HYMxfqYXBgTLgVP2uxSwDuuGcPWcp
5UGMy0/ag5DVFYejM4/teBa/8w5N8AFp84kdSde90uxl9KrUrK9+zgZZIUJ8DFEywdYELlIDb2K5
ZrFQzIG/jORUoIqjQNcbl7Hxz8VN4NvuQn2x4i7aFGwkTOpRBzbm1mW4wWv5Ziy/nyFu/h1oDCti
vyg8ejWMxl/SBN0Mg20C0vyUJvKU01MOmF7fGsPEAhoEqGaKCejVSWMW0XeguoKFUZDwF+zdW3iq
0Fjj2cxhypKrR41yV5GBCzFHDnFroECxyDZbrj9mHj0cDBk1eag78ubSfrKX8vTXuCiTr+ButgM8
gjq4DD9gX6VMdDWPlAcpBnyU4l51eZBfrAzSntKVqnOM+BK1d768pHlbX47LeTaf1lObsSohhAPt
q8SGyDtu1D3Icyxmh3YJ+a9QZh78i2ghZ7vRZi57VtMU8A3xxtq+1hG7Ia01OwxypqUYc3sUcd3K
XVdvcfkMJeVb7WO2mIcnUxDJeOb+nchf43a75F//8y0SY1zurN3SMvgfsZm4l4EDxZlgYJv9oLmE
htq53Y081TCT4yam4ty4MzFb+Z0RQvHSJpCoYcVyPPbEbdXT8NE7IY5ALP9oIpEHrbgzqyYRqK7w
3wBgRuQhdS2Fme/kQrpa0x0BuGVkQUtaMR7EG1FpBg7WzAsVjPS/YIe2uZuivf2c1xEOqFajX8t8
0okM6oINyHumBWjtrwgghXGdxgsyiIdAnuIdwsRLYSGtfH2cIbWgt6vjlmEWmJ2bTzi/fnUu+P4O
Y2gCVop1qHbiDuTJB6fbGjx6FKivJXY0GhAAqsKCksD7gs0M5zPwUcSQMJEzJBQDsKAF9bGz8ZEk
aYkpQQcBphITuaAN92+WwDJi4yYQIPgZUBQB25MfZo0/JjNfztn8uTgNF36iIA7MjvAKwTbCW0RH
XS7jPZiYZgO+T/GK0IJJEeR8wpg1FnQm6sT2ukE+Jw54KLYWUDovnCu5wXi+5g1ZKvLEgaQJDYkN
4XjhusnUDzNJGnMs6hUka/CIw+H86ttkYfLxTaWCnhSDoVGknIYZLFEpU3NSyPHfhjFP74DScTTw
md3uQsSQgR+TaisesxQBz16CfC4VBfzusHUfS4dlFoeNZhdJCtRYQCUxF4CC8oO6DZy76gst2Lhq
GWfTB9/3f/oEprLLubFOZyYnRkzPRP5ccdr+k8a0Jf7CGXf1RO6K+RmWE6DVWdceBwqoIc34WIHR
ICGkdoj0Pejkv3Llev29702wvk8crYwiMYAWfQ1zpxIbl41dt3rLJyRw5q4OG8kR+OrMq+Jj4VXM
X0a+tnMTZYMRh8qsdv0BJYmNPuJhjENMbj+RIeDdpc35gFeLBq6xFISt7FVExa5Xf2VD9pjcebiY
lPoTK9NQfhSU/AAwBqCJC8GydcxOM5yxSe896G1Ms9iX9rywvQlmAWYECEt3dujF64LbeLEVhyyP
It23EViaJXR1aqoPPMKcypEMonIFhloZdCB7gKh2gNCfn4Fi/a3E7exQhwf2O2aJN9OSYgcQxpzr
8C0eO18IL+au3PT0X5Gq/IFEtWd/VzioQiLdmIQOAdUiI+Q3bRnf5CIYnP33tBU4y9dBnhD/DYtt
vBMEdxWskccRgHBAy8LdlQMa0gWCXGgAx1N8yOGS1WyQQHTQKmn+rcXanqimMQzFsRQCDczjaX3l
WE9JqGXFYhDGeSY7nTYC/NiX7deYENTIeKX/RHLz+o9/AkUIyxc4ZRX6Jts+7UruSXw5uGSqAhPM
cI0AOUonZ/aWl2ApffQkub6IUDBaMG9ZuNkIA9hwMBEmUYBJOFWk4/aM8wIxHRym3kHvbQGxvS4B
dFNQPtxOOExTsGoNsznKMt4P4lnvuLhG3CMcdymQPSY9ZDeblhhIweVGKqVuwt/sdz9sWaWDmMl1
iwUBP8nxvSjZWAOW48ypXkd8CB+EYKSDLL9RYwAZ8jETTJcfsAn4SfXq327ZJbwrmdABpfOvNmY0
hRvONX+0SILypvX74Xet5HY3HYZo0X1waZg+qPqdMWguEbPQ/JTwjJpTs96VS9LeD+Kz5vgHQ30m
AczrOKWuVhE5brqcSDk0LcdEZ9/Lot89EWajnxRMNMhGLmlQdvS8CxdWglL71UnW/ADLmqtTOWnZ
oC8L0snYdt+Jd7tAoiEZhjIaKiijwftLdMgfyyWiMKtJE7nOXZ3yVfbM9XL6lC6g8RTQGYcrICqy
b4pvQfKaFpqQt8vXi8REOPzCcJGpFH2wqR0zi07PhPwqF8FtcCR9xvwVysbEMhzZknC0axjcG9No
lwbhXLkQEQLLSzkHWZe/AfJ1V3VALwcsdafLCGiSJt1dnei+jWKKXVDTAel53vIsusgABVs+n5uY
yWJR6CXj5RJ3RVAnb+rtzXmIsQSG/iHd+oiPIHAljyWTAZMHtXMk+U8Mr+SApUOEZGzYhNrjTsyR
pbmvtLiME3m8Wto2Cp+cH68bVIIJvjpPk63GK2H2288qnY8laPAT4WIHtOYrf75UqZwhKKGzMXdl
GmYPMead4EJL9KPaBWavcFyVC20aRqXOTs5S/FIhIDmQvl6cTuPHnMwSoeeMy+/rcWCZXnCERou0
wSPb/8hTnvaegn7jsbhoP0pqNpmCKKg7nkKGMvKpUVGZ0beezsAuI8eZ6nImziGsPo45904cZw4C
MWeLaJJdSdKDPUcb8qJ4QjS6vFYdSFa4D8HnoWCG6yLawQyheVvsP2JAL1NDTLaowJj685D9OGYN
8L7bAz92R+88zPO7aZD9O+YvtT2AGE60APWcFCEf3U21Xb0sK+T8wqVf+3iVl7rxnIRtRU7i5A3O
UEyBfXDmoZSJFJ8jJ3DpX4yr3EX44uasGINzEGgMHfzv4k/hgwXuIlCHR+I86bpIUGrDysZf41lW
iuyZJnqEzd59YNyd3exhsJdH53flBIjOZxdtCPoRnyMAecebHYgr7MBdObsUenXAENxhddQjf3YP
3s2gsf9ONYlUmlsQgtj/qq2M6KPAQrus+jaEcD07KqS6HHhHxWW9daIqFNys0ZhBYwC+m17Yt2PE
D3TWA45tOS6cYUPcBjAqyU5zBDKZ79UBZ540i/ZMSsfVhnhilA4dn12Y0dG6MhqbdAhrojzM0mhA
bsXiny8RBiw8U6T22zIAR18nWRsFiZN+c3UNx4FfdkQABN4F0gysQ2+VFMw3kN0BeU7MVD2e1o2y
AFyW+2JhNoB8Q6IUj9Stm5zEVFAV7b+z4cZiYodrO3blOsGXDTKfd5HcI+Agq7n2vqUbdm0n/nye
SiA3lyjcoeeeWYNVQctTQSIDSKHNPyP0c8Zu0INhzpPQ41JQ8P1zVo6OiuGsKh1b0o8kjqOdxfkA
bvwAijNUHBCKyd0TimCG7N+HIKS2iVjXu8bmV8+kk8p2Mf2duSTTeupG0jU+chiCgFNbfoTzGdw2
O6BTCSUG3mJn/rBR21vvwsNoA+ZV+4G3yli7/5xoCzsWgkuWcD63zsDBQfYDEQYOd29zlVNn8+as
Z10YuXv4CZsKRzFmjqIUi+Fpk9N4txiKvUFMiz3iF8O3BzjwCnpC7gjcnhiRIkwzGVQYppmQX06U
hLp6u0RgaET33V68H85DNUxYPabCZ9BpBsFRcvqE7fC0YC6MfxKua2HFU4BDJCcIlHjzofi2W3Bg
Z/5neSuodtlcdgX7cZlFV8NUDejooIePPmECRkKRNFH9sNTj03lpT0/YINAhExRmZd1YxZSBQQoJ
jCPfAY44Iv7tRbwxeVgNhZaJNvFYUTFg+wcPosVKDmsPiCgUyvwDNgGDIUCiOXqyvW63nJwWO9FO
uLmltMptQSWxn6meNaRBYvbbXII/StYbx4aVm/Fb7RnWi5mwmPKTAJKDS+U8s4Ag1uEbDRjMCWee
medzd/b6s+x9Ggxx0DWgtozuQYtv+kNljmtQ/JsqyNZJn/JVyuKEP1nJws00zM2ZCP5O/e37GCzv
CwQ84pzZgy1T16qw94XlRAvbU3O7Y+Lv8mwx2mJUWLGQGWhwJvrnb272fkgHelELqk4tDKeTAfqD
ieHN5ztbwMT8rWEnm3NgvXub6hdkT5pne8xxD/Jyo9qA9YkzBKnQYca1MyYMJMOoePEbhkZ4Z/Ny
cN1RvvO5uGR3K9UmhJ8cN27SOZwlE7RrWgI0XkcXdIWS7F39LyBnGINGiKbOGJyPyOcfezgTjvfQ
cnFeufbymDEGfDDNAfd8IcVoH0B1eNAdJzgcCZ6IqWRF27PnnJbWGIr0q5tcwcbISYeAYgvNlKfI
QTiTOM4zx8aQA5OExTCcTse1GuE0s9BZ5+BpriChMuJxKX9SwdgmUvkmb+YBbP8xVO6qq+3IECZ0
tpcebcLrAodiBk4Fpy6AcAnXhDXmsmdRBtIiSPwjR4JxEv3XZ584e2DnF6oazix8K780z62CZCtL
5ZykOqZE6PIWLs1ELrM+0CL0HnY7J4B9SeBEfYBvfIAKy8MbFH23w5Y2JD2ngUZ8CIP8Bl6IPWio
Cqrx4LJ7rqZqsaDamUWtZYIokfecSqBS0PORtObhJ91TB2BGC96IUPajK4lb3DI4PiFkrYxEyCk2
mJ3xUOEb/TFbxG+IKTmv9MBQghURO+tWRY+smUB6cH+cmvpfgx8t4HwHv88MmlEmpFYxae+DiAgG
rPHkGO2YNjVH/H3e6xAnpuEYBYf5bpzpE5otFVrbvu8tRXNLzJN3BiA8MedJJFYTH4luM3xy8Q9d
QMbkGHEE+fPZMMhPIqjqednzp3FNoUjSkBqgIJ1krtJDSJj5XNYjNjLiFYQeMwPl/7I4KNO0bDqz
Q0hrYZT42cxQUrerlDvdDibcQRiHVg2yLadddxCzjJdjAyGaYX0Ct65nunPgNzJ8Hj/7l+kffiv4
hIXtKtMf9jQKJxob5KfmzQEH3eCYNFT22syAAJAxMsVFwLOD1lB7dMi1SPFy2XamQcvB/tt3A9hv
4w9ov5mr2IoCeAXNcCeZC54S4xOdF5Dogl0ZMShYQkiCLIt217AhCP/ZmfPLSBtpQpgVtkOIPIO2
MsD540rtVsw6aTesxxyp7uFwja2YHgpn8QvO65WcWBw6nI2nM0NgczOrlmi1VbCYT8bGdQfJLpQd
i4GMSIw5VFLGCjOnIzWITaQ4GHA21YG76MCtVL1JU2Xyv8Zct4y84cID29URkPyJODpv11Cr5uf5
meST5cLDWjRhA1+FR0UPUOM3C8JWEDPmpY+uBAZb57fBLLGEjXK884zcQ8RJH+yAZ+QOLb/kKnKG
LTVCabFlSwSqIDY0BADPPUzYnPyKNyBAsrMqFhAvB7dOrrK6TPkLmuTZM/WTv8RvNSJF/yKWmppM
ZINkL4GHulG3KXWYzECnHZv5L6digHPBYEvSCGcYzaQVILSSj0eGMwpUZkynd4ubE+6PQwo9wM17
OsYOyHnjD+bEJbhJJo0jAuQeqkBZpnYgV0zLASBcvjLhU5e3ZMRfu97pMWt8cmA9qdC80KkrR9Lu
2GKmieQdCV/HVYJw/3xtqxfnT82UgJqaYx2OrSYDUvDlouX02ivcG1iNYIlS4TDOGQLPnqaKU+Cg
d1bDkXGzBFGY/JVxKiTv2LlOOHmDFIIkeSJJ3ujc/AsMrZAfYzcqsu7CnjAp77rrihfmbPjtnKBV
TtWHAyLbYxhEXwsBNziJ0T4snLNlPw03DTz0mzSlV7EBo2FKHEoC6jHRBTDl+SbI2Dke6iLtCrU5
+CrAP/EuFA1MOgpckkJWaVq2XzqSUZER+Qy3ztM3qRuc7UTuyWhn03Y8l+s/KIznZ5ScZ4WQUDdR
2lIaAmxCOZbrEaNJKbRsBMXMrrS+/mS/J9KxGo5PCgqeZM1hSa0C4HPWGPWCQktQusofJEQ/0+qE
WR5WQIfow0hkkGAoiKgMWXD650TdALOcLZl/YYhZV5oi0nU7MwxvY68kwnMJ+qWL8VGY2V01YKDV
QhpS1wAw7Ss/ttLHGNxY5AStxQdQ/eBsrhdEeGFA8eSdOFgZxmFPUoWVNALDcYIo9rCTxEq3ykNB
4Ut/jSDYQeAMu7v7MEGL4XESPQGh48elxmtY6Rfg2dGH+5pLL0DgiN6Y9Z3L7mGLo+iYnHX7iv04
pvy/4xnqO3N2LB/Cvf4mZViCge8Yo3GCKf6LzptBMvih3EYODYg80BcrNbRYu+gUOLVAc3AhRMIW
3D3i9cbsje3pLyovTzmzLXA9hpHGQnNlUDfKqc+xKcyB2yQNhQ9LK46t7Av1x4Nr/JmR/B4bdEzM
sfCKmfbm9tyEBYcVPsX+xI9wclTLJJe3zIcaFSs0xqx2HCxg2pw5AcH5QGKVOVoXgF9ZUhc3A4MC
1JyXyyNvHaaDbICdDZaJ0ec5eAst3h9LsOejcwGANOs9pzWXvPLzwngpH3pjn1zzPM4AxF21w8M5
EGKnYwmqAv3gCfeU2nwPTvhUe5gGkVTMyS0pkj//qsqmfgR4eEM18cnBGWZOqBp8fNJxoxllijXH
6HW3lJdTLjBbLGUDNyeEMoqxdIQxuzONwtKTtXnuQWA8RNGCbbuQDcCxPrK6WcJujkw45E8/IKHO
WSalM3NuuBJMoDqOkzQG2XFxr0B49H1MlTHPxw/rLIv5CB1J50d3idzd4IdCkpo4uIHjX7BXTaCg
cgXn3DEP9UqVh/MHjciJikAF5pXLeuYdxOG23l1QTyKchF5XndC3cLUdfrURhzuRv99AmvlBPj3Y
jjVuCz4KeMex3MGEx+qKXR+w1ZjccUUEvN+6wp/9Cqp6mKkhbQMZEDIUbZD4zrxHFGsx1Clevq4Z
CFfzQ+3BzXGctFyBesieWSgHtRDEiToFoYxZu4jHxQFnFyZyOdiUCmynHUEnaR6rHZjAGQtVsjDD
i5XaEI+lW+JhAV5lyO8cdF3ylgm5MF3G7DhMTBc5S+CcU/PLxpDkX8bTLYfRDCUnHelI7InUtkEH
2bhASFcUliO0dwPGx47/3cUigV+4iw2DOz/AXacSjhzrH6V5c26QKmWcB1LCXTAGqr2E5RpQHPKb
mYWNeweruygxOK0oEBwe1mV0zpBXmPAkLCIHPHHVxf/KDYpM+e5HmQTZQ7l0KzfWCDy6MdG0OFq8
+yHbHmsayO6Dgs7REFMX7Ai/Jx2ENoru+u6QvNpMcLnkClZKGOPTqBq0wRBMIBvLMzRZWfxmxDKA
y9Qpi21M/lxHtq5DQZyCwK+BU93q8mWKYBpq1OuQbaJ4clUzQ7kF/qCen49ZxiW6IlhCEKGc6YUK
1140QEu66M1M9V9oOrh/lLauISQ0Hqrihht9PXEEpmxFs3ONIlCtP57JpLmNlik/RuO+3/iFrhi/
yFkzG+47p0DlA4A2Hs1M0uDSvrulagDQ7gBZUMy1zJPGFfS9Gw+nF/9A7Ot43iBtefv+t1y2f7Fq
qUZ6KgwTc/Tj0aRZaApZLyP+nKCj8snNVR1ow5CB5t9jUY8xhFQzYJ4Kp94EzNAdOpTWVEuov1AJ
0w1BmdAflcGLmTkr3A0Ivac9TmGCpEK+T+YAMzeBV7f0JnwIyVt5dDeSX54gn0C1YnbHyp9CYEYq
RoNujDEqtBVnOkCrbB7pFE7rPTbbL07hMerMkRom+c8Wq4MfYTMT/HRhcaU0yx1mhttyOCLhQ4xa
dvBfT2gYMVMCsUB84KGePJbpXN9fmkYtGzNrpoQSbmnoxsXWVclHNhpgNuRQ+r/1OTicfx6Y6h2X
+j83LOXWLaNpPkbMDG8XpcWhDOR8UfxXfp7g/eYQrx5CSedtPKeflpVJ25KyAAZgNEiMzPjsSGZj
Z4godug0hmzUVqUEYCWldrexzKG8QR1JaAfdhNmxURFGP2gShSk6voeXlcHiZvrbwZznm8zzm/sk
iKHcDj0dX4osjJP41bHgXCiUcwrGIuP8BYSz/8suYfU77TXIJ0ZrtBTktchwwo/zcID7o7DQkza/
QrzqwLwlDoipxSvLGj/gQHRj6Cn/7vz2854ochQsb5Ysa2d3NgIIvDgzh+sR4VHZSSSWgjOhsgYU
UzoBgbUeepPh58LfE1GVpC6SYUsZtCpAwOWr2Qmt6l6ADWL//GFMOPeufhQyCADGbj9AfjbHqh6f
J3xn3zB95EwN1Ozs/HfHt7/w6AcMUbBtAmes8M4Gm+GGzWCE4JUDQpNqwgayyXACR3jM0e/qhrLf
ITAKDHexnh4cmprV5jBCsgQAQlUcO8e/NODj2FZz+kqYCrKTFKMLXPDC/TmX06xrx+pOc+YELoS/
Q46xUyONz4xIJNtKdLDeHpAcKrCnCxeq4UltbAaXjzja/rO0ew8pBgEgrTvbN29ZMMxNqhesKEGu
DEgYzPJbbxeLPuaL5WVub6I2IDN1U0KxBgWcZdRqbj6ovtieOSs04ugqgTAxXmlEodPQXzCSvk5m
LppqchDf1RHVW+73sNM3JLRudOTKbG+jqkoaPKX8HiyU5wBMkuCAxbgVFF3JA27y7BggMi7Pc92k
wg6h4yBsCUErLH79JuMbjx7KL0c4mOPD+lDuFyb5Ak9FknzoZmJ5LOtA7Pc8Y5Dm13RnDJIpozbg
R0Y1f5z7JeEmzs7ABCO9yCmZnvIGKB2yFvyunQIRGor/WLR9QynFCTOImEDLrbVI5iCX4FrG+0uC
Nc4CmoA8msEv+Bk8VnzbzBj/5aeY8wlHwPYIc4tkDl/sKsu8AzNvCSXpDSiiwP990xavtafyq6Cc
ygOH13FaOZIGfJ/uWT/sKTkt6+ei9WeiFilpan/vfqQDhVlNnFqeUmBUxP96cJ6gML8mF+yGrEcz
qP9rzGCv1CfKY8T0M8cQdT72FTT/TTt8XOD/ceBxk9mRO5aDEI1+xL1bx+byVSksaaaAv6l8odD9
Ng49Q8YTJ9Kkp1twVsgK7hquBL8YlUj5QoTgbz4Lh9rE7ZwzvWQvIVRCgMul0PVY4FB34EDz1axE
efoRwxHn9pV7LAkXCuw6ORw20dVM9hVs7H8uHrkmARfzdyJR5MrmRzpx5NPBkBZUU0I7f6KgVT9J
wf/qjOlGhW2J6dJj6jVIi5zQ0/tMMm4Uy2ZDDmMcTPCqObMhsXHA2mdE/z/wiPwTowBk5Az3zenn
mtQD3S6tLh01mxrnabH9KbMUwoOJNfgxCkAoWUhTGh02M2UpFq3wRJz6KS+4JKkMwpeUmRV9P2X/
iCvoh4pr6r6IIOBxcb3iCcqgaETZX/sJpncjvsOyQ4rB1vwVRM1ceK6VKFMDSoBzxe3oXZrDMSoi
ipGWHBziUH5aEO1PKRbLqE4heXVtCLrDF5MtV44lDYafbt1T0ab4vn509E6yDGnFJg0c+IifoRKO
wGHc0Eub/90W0ZfMWzefEc+GbmY7JYuEPTweXATzipal6ZuCswU23OJMCqaeTmy9dOTbnH7QwrxU
Gmo5qa+NpUo6LK9o0pnJIXt47JTzDlk3v11bgvoG2yafqXih3SClAfE8tZgP8ZtqiW3EUXHaYxc8
hpUe+xSqPKM4yqO8q6c7ET+dUU+KHAWckeslrRCwQCYKP9RVAvRH1ZpXFKyYakBOquQIoEQR7KgY
C6TR1yjyKTUbVL7jLvpmg7O9c5IMrewCjNr1FTpCTPlPg8v95Od/2d0AC0CXP7rZhQO5KAegih74
GvSx76wfsAVJ2Jxhvmvlu5VWjNLbBJysBMhSc25IjFEFi3bEysED+45nyQ44A9K64Ib8zIlZCR80
G4p1JbyjmS85Eylo8SPij616JAqbyw86cJFX8LFnekTxzWki0ne7U/Q4p1IAkO0xuPgeVPlTXFKG
QEzuGv7ykngvQ5O8jxnuiH5L7ULmbbRB6QDxTju4TTFuTvdNqVsIvHUDNGTGFbyO9hL9cNNVO8Bx
SCM+P40oSBZrG1s9yEL5ri5AFi9+wInvH4oCzF9JzObAdEOexI/o5d/8DPvKtECdaxYt7UjmcX61
/kgzZgYSEY5tn2GnS223Jd7XmG752froXFaKoDqiKPMW/w+NBwIjHcG0G4qihkiEkro4bkURMDDi
lCMN8+kaaaULpo3W+ab3Ln/DKzs94oxNp3tW9SuHNE5GyGWKkehmZJJsgj9jvPWfqE4ZIMU8urpD
PuZxst4UaddgXYQlrMvcFHisvs2FBXcl27JGZX0F1wiSsqxH+QQ3+MIp3MYsshIYuPExIuOmYTXn
Ic/QXcc5d31zdCNbmjLQiwY5ch5s5594wHbPy1AGDwdvISQlgzw7phiPdMM4/+5My+WzUPBaWZA7
zY/fUxXRrHFB/HYCJ449JlAD95XuVNMBLbkscovxfM5o/tj56gOweeZ4B2nD3wdCmJaXokEcdd/f
+Zk0t8q2dT/FDRshN9B+w/JxuTr4JMD/Is5U56+ZI3wveAjUzdUnp8SilIhuw6z0bkbDbIYJNDja
TydLocJl+JzoaAk4rOyqX7OoiJtEV9p5i3hC0whtjL90oOIyCAuG0xGZK/gaY25hP2ziFFfqcQNz
TkfIDCLpXtN/nNGbfMM6HD5vZcaHRzG6e/4e35ddDdMUugczVmcKSuWze/zWMQeJzVdZnGDxfCSs
kRL3NL/ajWGOA6AYbuHMJ9jJLqCaEnMic8TeCGWfk6iRn8RnlqjMubZV8Gu9me9XJjVtytxfuxoG
339I73oXnQJ7NT6Wr7yTrEzf2jEDdlwAVpyZr2M/kW0MTJOoy/ZPnwi45BTQt9CUAaN6QAJAmpSn
hLMKVSQiqUfHAL9+0ELXqAJMQGpYzED0GJ1BOnYjO1JB3l0+5ECheTw0ZxSn0CkAQ+nASKDgHxa1
NUQyVnGIEk0PjZ4skdU2xgvF0zyRdmG6S3WXaCIDEPy0R7zMQSlTbaMWSuE7vUdkcnS4QNzUdiy8
w+EW94+n/zIg2YhkESUypRoSzlBPDBEGpP/zkv5wLEYo5zCfgDWpyJGTUNzWI0R7WajXxKTcVjXi
LCoJHD/b21PdXG4CbtoPS8ZzagN2jONNoZRBQCgThbCFG9INwpHRL2EczwZM2a7ILrjJtVAyG70P
ZT7ixUH1TgCR99wq7nJ7QIDxP1OwmZOLQPrl/rRN/2KftFOR8UZISmVYDEMrjWZK3BFgv+uBORxR
KiU/APcjXGhc3SZHLGepCVmfdGMloWBqBgXfxS+cmQSAA3O9K5x8RE5KMQic6iCVtGHNOTQFaQ81
HhTIa3dgLaQos3PzngEi+Hbt7Uw0wy3ao+6JXoNf4WPOhTQcpZW8SR1AT6/zfm0XM1nzW4NHGWy/
C6Vkw/4wrUgGUQc1TWcGpS9ShT/XL3HQreJ6FeeypSGAwRgcShp8Yb0hvg1kS8mPD0xskL/3v/NZ
sDC1Dl0KDuUZDH7gjS8ulibFWs2p1F3/iTrAv91LcWNGrtll4+hNPIBmE6joy7hXaBg5AwlxcBKy
VtzXSn6raNa+OCQ2RHp+m8yCT2mMsCTFsUtGBY7s7qe8NO1iV+0gVmFidKB84FEB3mtDWdkcjVji
MOUEWIrguaeYxV204fwFb2UeEPIuOlA0oHJaIZlJ7F3KzsSCsC62/e0oK86wlLkWIz/BVK7TtgdE
RpbIocc6Q4iR5tHlub6csI2FLQ5mcz+ANuDOBzd+2Of3JOJeDSbMc0wxvlcdoMcyyMAty1+mJDU3
S5a/1yl9nKPzY2IE67LnNEsJj4d1yfJGOI7zAO+b7EjUl42qYylgUcUyE4nVhOn17VChn5aGW9RN
wKkii291uk7MzDhAN6h4mrX3hMYy+Hzde3v5mrQ0pgNq3FuUsBlSXc740HEVsN66w8KPmjgzb94E
sMSonRwk5NRXriiRXhD96T4WV2qk+6/UgNymqC/thY8PCwvNnwTA+YVqvfMWNC0xq3fwqekrZDU3
i3L3FlyIQO2BCeolptNfKeKyLfmJ1Qw6YctxsJ+m+IEg0QgbUCYwSxF/3B13oml+ty54doqQLFKJ
hLp4e+0QKLsY0tnv5CLYl11eay2y3cdEYK0LN6wCcNF9Rrec+LgBwCYrbyoZrvMaKTkGhAp2ptfH
O266zQ5efFf55Q9HneDY6e6jpYvv4mxUcE9A+FqaUZONDc5/JFwkt5AvYCQryHnZmPXkK9/PIQbd
7MNFbS+6w/kxBPmRL1xDN9+RteG3mKIumvryxxoQphgGjGJD+u17iBQ/xXvMG3YTnAJOv2VPP4dq
ek0GfFMdQHeHnCa12A793XQavifEmN/2WQ5p+8B0pz0zRm1BzAAL/Q9bhYYP8k1yN2wsKm+ZOO5t
CK9Jsx6QdOYYGLN+oFojKAazAsYLAHIMXWE7r5igwmuZH9xja3s66ZY68ivUBmCz9JLTxxX4QsOH
V/lWXAgG3YJXFyNppjV4TXHehgWzvC6Ae8cJDusdHL35wes57YadFmXxKVdGA1AhejnKRRCTkJl0
ZTTSW7hZgJvnh2rmG7uJt38m2ZxqaP1nX9vgBkA4oDwn+BmCDPZVXnnZQTbPwp9Oor2dR2Kc/ZFO
0dUzpgQrc0IBK6w1nt5FLQLSx41q8Ldn09jB/6+EHHbMCphm/NKiM2huGbTFG8246qRkHYFCSbF5
TTd++HjiBvNhe8Lw4AzsdkPs2Y76ucxALT2GlL5IVn7LP9AuMKTMHHLF+g0v2FZ5FS+sXhk15kWD
aLDi6UFyp9hbT/aF0Aou/EzPYGKVOH2DIwXlMWwDIqvuxmUCZ4oYpZHgujyiNqMHZC7rvCJtzr+Z
gd1q/AafZfiF30howZl5iMqvCItgaMn0Fs4JF5Z2l73AGLFSbZAO4L8JU/oLZQWiLD8KflDRpLc2
VT9nZRelzTkGVCJANQwDcqDOpC235uY8Xuh2ki19xzCBqFDkmE/dqZzApuoDCvKxwekZiQwyEobK
TMBG0SHqpCmm4zYt0eOWxOFdd7hgDSzBBuayzb/AunC8ACCsdGnFN2TG4YtZsBxPZ9pfQ3NEBa1t
qgwtsf06cYDSWeqoQldCznVufNp/l7cFNsptx3qlcGNz+Rh03jg6jWMTYGzkATJ0/0JRf7azCM79
4X4sg/ULsskIl0Ve4XLq4y8OQR0NxyH8GVZexNHqrplWxnFCx7topIs4beWPw2L3O+B9aFKCidW1
2pnAidRjT2AcBVXC4oiNkziTshLVsjStVyWqtZgGDCZub5dwHkAqcWocO45Zi8yPJwIyha0jTmBi
JjPLqUEu1BBOnNqLC3tuQab807g8ClnulCVLygvRDND8P0GfNHd+AhjpxvcuTNeOYMHpherT69iQ
y8Qna/FK/JDmUkftLgSNMDn0BaaN9ueaHAXnStll3F5ejz2QRbCd6E8nqo4A4gmgpWx4qHYq8kS8
iP3Ahq/7ev8So3EKjyesHT449kVSUTIkFlvAbgeJiySeq8UTiziyUuYgeMHG9AGBKNwBCGBHCUVD
xP+B8SXjYK3+FJnfozodom8YdOSz95xPoJ2Y1z0hsKW6VQyf84nwE0gUwAs1ARCOiVBLc5pfKPWW
gBowVO4erq6gM47+E2r0Iq3erAKtYWzvZ58GJXFXqkQcND7I01JGL0491/FaHpXVw0gTBnve7l+8
gCbda3vEYXTWd0PIle8GTgOshbslRmLVgmrxnrF3q7FsCmgm6pyfbxNAYxcUSxfJCAsdZEquCiID
Tinq/L+XnZkRk3B6LKoCmIP7LwemOG+YXFnDS1u+YJb3PmBl18FDvg3Ja7tfGr6neOPemZ/pkoqS
Agv5NqdJyQeuO6M4GxeBoKEttQlnlNDyzNse/Jn5ZyraQvYob0D/REEmC6erKS71Gr6ev3I8zOA1
MXPeVN9v4vtoOyKQpnPCzBvvWzamjSn0XMKRxTGTZpglx5h9/9Jk5vkkgNBZl8Kw/tIEB/a1R1Vs
z3NAfdzURzKpX9torp+dcK5tPBDbHPwDC0IbiLJe4EzunJhSGeSME6trbHAnvaiznm30nEKzgE8H
GVxZX1Dfo2cSEGhKY4AO+mhsqkExMX7EqpUPaAmGAg2RJwyokNMVOJMSwEq+DLYpDrVwRJuVvaWh
pKlE55IdzT5xCiWwRh52IQXLYKsXeXlweHG8O05pF7Qk+sLtdyuQG/o9YUZLNh3HRQowDAuJX4SR
LosbycWHBYwhJUaG0ZpwsXpkL4fg2jfMh+rbNoRuA/s5u69o/JnV48EWMH6xVv2c5lU5p/nTFTVT
kg38qW9KpabF5+QcaP0S5RzttouQ8qTDTXbq/0Vm87ejmi/Wvg4eT9JtZFvAlFZOb0u6IUARLWAo
9KeFCXNDyYj/C8sbkwQUZOq9vaX5PSAeG0hLtRecc50UFxhMR6RmxwvPzWUyDRd0IUhnYOay8u3A
qnDoBVJSkQToC03EF01hCEPAEsPdU5zEShPs8oLqsxXRwesf/YSnndMc3piMZRkQcHScCRi/qw8M
E7Ft4AEztOCFn2iIaJ9w8oNfS8lfp9ROWOtcETpINM6Vq6GYHqh3BaPpwGLjgGX4FDw2ZGACH/jP
TjYixHYCwmvoyeMePXth+zskgJkx/Po9lMAxXHlE+yWt7oib/VzPaIpwe/1yNqv5CyUmOI1sO+my
GCwz8HGOOH7HMM2JORwvMwbxK6G64RaPzVCgQTlOpgeUqDOhLpV5HtO4x3Q1Wm9CJP6wWqIPpucZ
yEbsWkCd48N9Sn4Js9nhn5GIEx611skWp58dGVgHfl4B7LpzEF/Sj/62Du9O11r5zPf9Pvw4lCzy
jQXTHC8LDjTHxWJUy7PMDdS4bsP6s04rUNJlWP8eOxu+5D2rH24AEzxptDF37Z5J8gOYl+8AJEkZ
KvJIXALliIE+abnmsdvUwBVCfzsKLohTFEdnHm9agU4s0vgNmsK0LXf0HpjnDXevO1IpNYHBVAN4
GbVFRKsb8ukA8BkJsgCwqPg/S2fW5Ca2bOFfRMSWmF9r9lhVntruF8Jtn0KABIjNJH79/VbqPpyI
Pm53lQR7yFy5BmY+92ktuntPYHEwojsMuyL9dIGli8UtO2M4++MLp3PRPNQKHYhO5+GxOp7SR7Zn
VD1l7C9Klabm2qgWhpLEelP+V1QVGsJ3pV6AWHNl9ulCdOzlZmqa4QdF+7NRdHyZVJ9RO1Vf0Vqf
qcDU0islMZttlsrMr+f/XQOvCrkkDzLIPlMCuRFgmCJRkROE5Bpajj718BSt/Fv48+QqK9lyOQuO
xYj1mU0EddZR7CypTqoUGxej38Aj5QnvANndwmV+JSJLdnIcT+VNWoS4AJ+5qWtCQR7TaMGmgbt5
nSDQllP2sEt3B8TWcTrdtkc2NfV9zqF3AIsKwEGhb/nggxvQ84EDVQAwrvi9Pwf9++p03iGI425H
rc2xh23Ng4e9ftNiLcapyZttUdbeSJsJxvGQdt2XbeJVD3Rk4ExUMhZ02M4cFF0zu3tD/Xi67mmq
t9NXULkEzwFu92tS656GwewQLzsQ9GiMvjepnvOeBWuzEYb93YONq/2R2787MUq7ympThgZdXD4T
YPPX9cBFzU6AVDD+tJAX8yyDTZG8EFQMEBen29dlYPiEtdGD0hUMfvEzrxt3u/5zG6IlgcaNioxx
NKQclCXi2BjbpiRGmHkZosqIoi6DB3lz3nOAnYoiZlBCryfFMPOmtywbQdLmn8sqZzrJyV1OGABG
kDKw0/SqYBvOMhRIiLS735Ed+IhGFFS0kI4opgyRg1CXTDy8kV1ICtp8C0G/93dcDRGEBGaOdfxx
nmL/Lg4k7Sya/L0mqghbQDMHHkMphXtL1Uc7wHRhY3T9LkwA/roq4U018/pbUW5L2/6GhDWiZmD9
WSZUuRQ/hoiKWfxXM1XituLTJdquF34g8MDlHXl7vZFXU6bWNPpIRhbFENYHrnJo88GHAHfwd8xP
gCp2yKNnmRHPDZBEFQYTCE443Q2b3BWRssWAF75iEBvE9D927c4dD7U9q2xbYUAgAMKUim/uBq6F
ICTsVFdayhu6Na5KeBq6120sqnfpHl8s6l+OIhxb4CO1yH+JDuACniP3Ep2Jr4NShXfSIYjTu5rM
lPfRgSatm4rqJ2f3C8mA9E6woZBVesgpFl+bjZCAnMPxKI3h3XMTN2jX+CcYt/27mTibpxAW4d1M
4TWQVPUhFce6P3WXR5g3EeRVBkrLAoxnh3brONv2y2UPl7Up72umXO+3gDK8HLPl2czuPDY+tzDS
/g5H8N5+xQWo3c7wLtcdOXBjul3zEQxYVATwq/l1mlUjlMbZeAHdDli1vmhlOR5o2FN1dujyn3EG
GN9TxsyYHU7UugHGKlnDy/MdvHl42Dy9MwhKtO1wNkpd9N3jO86Aj7L+qi4LJ8AzTm3/xZSloUix
unDMIbNcqdFQ9CH2x8B1D4wSDsn/lh6BvZV9Gvza6NQYN1d1QKnjqce1YJjIrLyBy0ddsOP3bROP
MwRX7W8v5Ygvwgl3kpvgzFbEbfFH2WqbYqJy341wQtKaaircMwiAhx2+nxvgI9o2MNX5BB4QMFN6
T24PwUEFi4eQmvUHQdLLp7lO3O+GQsqA0igwVbCkYHWePZiVom+Yl/kYGMT34fmrCRaLFd8/7J8Y
vDAm5JKQRlvaeNyBybTAB2Bk79CGddgsPqCjRBCTBVgb1DhgfD9CpL7Hgpc88pMXf3WZjlC3gdzM
7wlx/wYUt80nee/Aqo9Fe5ZzbLdhWAQXoX3nYuLPO8LEEZJIXkzJUp44dkSKgKLHsnYwk6OLNBsr
7dbmqMaHVXBnlOxf50xdqrBFeubjL9BSHOwKpnMuFKMB70EqMt5B2jNPGaCw1JRIj2HBRnYjf8Nu
a3/ib7iSrIos574MKlouUBDMbwQIRS2LPoxdcnsKzy9EIPJECtk/OTn1QZ0Fc24pJPscaqGShnsY
vDfHXTF+yM4E8biWQ4SmEsAjgGubEwf40G4xP6BNmF4pMybqYaWhlJ4/+e3Q/ZcNWnJRUXIEYykU
SR4XURA9RRFzsmykmMvWy/pv1DPuNZaw6XdAiTAAJs4nvuzDBxxWl1+QyHm1Zf7JCTU1kKvDVOBe
hZ/NgEmEo9gDf4T1L48e9Zi06PGLZ0z9zm0njKHk/KpUCQuOsKL5Ohk98XaaIMs+c6FtABysW4az
UCHVoiw7mS5E/HRSTCTr1M6tOB5zaju0WwRjNQ6g1HOvPhpHqNmL7sz9M9NT+UPB9QMFrCQ1QrnA
S00HcAKydvGZCor2+ybOyt/6bgNekY+HeI8JoHg+5NhwTR3O0KZkkmM3G1OUR4PocLtDNy9LXKOy
77idGTdCdAHg7CpQNuOKQmn5Bm3x/NyOFHhppx4OqsJdeh7jkX2IgRIdOfz6noFPjZV3vWf3NDvO
H0szNXaUO9NvheS4mZniHDCLzyItOZ9F35qRK4pmjIcHqPMPIQHLp2sy+KjeduKS9TB67geHzpTj
nvM9uuT5UyoFekpQBzQv1mbNMOAmrDkSmC1XH7Jix35lxBj+ihRNdCpA2S8HSiYRVIwHunAp38NL
z6jjUFtbnW6/DrobEP6Iq22Yzfl9DP3mcenn7BOE0vAEptRzQZXJl23jq1Z5vKONDHYfooZ6im6N
Yw2yze+2I2IrPSVtBm5HE4hXkLtJWuylA7LZpRL5K3r8JvWBKWqg0bxZYeFrnT3deZRNoaXCHNlL
mFBwBcYLiKoyirft/DWbJ6BK5vX3mRrcJUnIIAW55JVAiyBYDvXSCNXZTjQaFUjtvajwGdiXvByg
hbHGY/qTbhLAMiEBd+GR+0fgcNRgFwwwdE9mNiBeTJVkdTwEdQbhJ3YRQfMbTMPDvxruWvJbBdBT
sYU2uChMMPmLxC2AZTC5Ikt5USnQDJRCmHu5B0gU0117jisywmHjl7sKW/DkRNN8EGtJJD3F3aN8
YhQsDoA/EDKwcDPhDsTNL/DY9zHOlhRd5QpLmsgbzmcEGQZYogp3P3kXdOgWRbBd8LTMkrr/sfTY
MnFMfiFPl+Ml5nhZKikhO/GXNYyd8Xq7d/2YPapWMVGpj2A4m+/J1Uwdofb5Md734Yc5nzCYz/mE
zDjha/jpNgDF+pqyJTHcgkjkgHZczLcKV3e6QfyJD6DyhcsRZRgKbopJrj48xPjeUtpmLQ5h2UVD
CGAhaoTwQ0MN9dHjm6nhd+fUiJDmeD+V0f+KfKRrUkdCfALhaSdhK4cMfL2J3pt5xtJjkdSgF0dP
oV21UMj5ncNfoSm5oxwHCG528Cb54fwUwThLpxMfN2EorFwlrgNuikP4xm3b8VojYgyMI08VThUK
1AY5g87/TK3UXdZX+ORQgWbxOMDoYbTyZoDT6JcSMHpT1FowCpgK1f+ZgNJO/Uh2Dj+gOkWA17J9
zDYKo9IfKE+ZTrcMFZRgw9fivtk40M0nJEvoGzQPt2Bkjw23O/KXxAMpQ17osFXTfc4nY+TKkMBk
CpKlIQj45hxDHT9K2QcnlnXJBGzJsNsglZuFWANVR4w6mWTyDc0v3qfxO1czFSnIqxLrA0o6zC95
yFx5iALXOcVWRq34iEV9UH3VZ8rC/qVp1u+ZqHdSs/scSAQpPOf0WU4cbCEHuK5JrDnA6ZvCRq+x
3KPqtKdTEjUOaxBXCcbilF2oHTY74hnUO4VClQGXyzKKE3qgTlKw46IZkoEC0Z6p6C6vd7f9uUSu
yKTFJu52N2VBO32w+wp+EQ2jFO5Uq9kC+LbQkEhxjK0S4/Sad7qbi/TmGGY/TtzEsh7B4fYaYZuP
y/km3XeQUpufsAjBoOQZ5lOOmmXPaWLPQCKdKyyfcAf7vZLlQF7J/+QXMOh571NOBBPiG2JjOwPZ
lm4f7iiGaahFAuxCjP7jOJ2hk1H64FkC3DwIDpSeGT4j4uBE7/QCLL/sOeAsVMu0WjBa959tppLh
AYCV3lsobWmGTOVmiKjs5hichkL2me8iNJP1WWYTatmZmZYZT5Q7arOcYqMBzxUNxGt4bLx2yyZy
NchGccQQ6LwrEsZaku4pT5VebXsUZl1isvHoE8quKMh/SA7T5dFHPyHjW7DXkENB0x7JX6zwMDHK
jEzn3AHGaYWIW6nB1hga/ltOvX+hR6fF5XIvGfbdb0xOALJoQDYxF9MTdQi4Vc8QlI1rZJwyNkbp
SEDZgdtwM7J2C7SlCIpoYkw2qWzh+rCHBfVVSxbuOMgFCwSVlQO3IIcEyFSaZv31SPiYHwjtULAT
Azvmd4sW6EBAleV/A6ISQz+fZaLImeNE7TXnHdvFcrC7anWBV+6XA+/FY37EjF+kAFGmBP7JhV+b
x2KDzb/nVH/LEngqnY4bpEAPUcI7hCNAQXUWPWnlfMoqFXg7VglROODRB90tJDg0IVxckSWWAsAD
vdXhvhjD4TaRyRPPKLv2ynwNXx/rm3Oyb27PbfYMYZotoNfvWi3RPUkiALIuhLI7c0qZx67M7KOJ
JWRcBaUnoRYvfsz48WC1WtbvrC2zmT3NAi2Cfh4oHW6dCRtIxHLD0X3GT7w6842cqwwCb00j010O
z1nOOiWF6NdwVpEbo3hh/8rJky8DexTiW5eAJ7icn6E/bi46Oll8rRg2Q854axBtyyp9mzLjaDl/
xhyLIdOJ+66GGvN5pmV+R3AFXKK5ptsVumr8oVrm8JteJ33aN+ZhNI0DhWEr0u0w8iVTPg/vm/pq
x7AE5xpmuLV4zOgWoTyCyzBlgkXCXm4immiz4muH6b+qPv2Qx0gTU77J+BWiSga8nvf/GBXNDFnk
fC1xbzBSAswVVWtDA0PleXhK8+V7GyAByTq4DH5Ox3s0l3d4pec3qQwz8ZWNGWEyOyGInLjQdX0J
2+CHNaEuxygw5t5E9GbECU2/dCx2o2BTUac8kRL6fBueDgO4CRUxF0iTSC9XsuYQvbDwOyhvHWvq
I0cZRTM1WJdPr+bxY2El5aYDaMX60xTUnVA1OomWfjz4scnxZ06oZi3BDGPE6uomf2zjv/NAVdhw
afOw2dhXLxh5PeAUR+cnFWVTgqQQPI0hIB1stogUpIw9xdFtVOj1vnvBXp7DUsMxEHuyOWBSNbE0
EghuG9Bm2BKcvw7lo8uhaJkLh07CR3wN/71GD83cMslETlXhx6+2zqN+1o0C26E789ksqxHOOnUD
JSvOWbp4tf7sn5odJBocoK/tv/whsmLCzxTqG6YdLC0jcqJGp+aDMQ/Jk2nuwkDmWtQTf8X+5rnu
qZsY26BxF5kp4kMd2fy/03YNoJcxpLCg0VA8F2W7LoPMXxkdYHoCOMoZhlEfqDBf7ifqnArHWqYb
Lsbcr0xP9VcfoohVtZedd2++RBWTnrQNQgkKd5gHyvpoOfAlD5cQ3CI8loT08nBLn35Ek/KvKQi0
ziEkYdQDgE9hjvsYYiZEcyxUPzBpPeJ5bq1XR+oFUXKU79bhNi2HIaYYH23kZ8cYuiMqLq0rZXS5
boeH9R70J9u3LzPOodGZmOQK2lbZph8zhTBZOrkNCK6EsTn/kU1FQ7B1LE8LEPKNAUwzsIbJsAN5
qrkQNpE0dCmGnsdGfOeFeTvA8tb4z4a+NSM2RDg/4y+k3WQ2Yq5SS3wBVb1AxJ9xp7q94I+MQrb6
JIpJ1sNWHI5smzLhXYt8b5ybyGHvbt4CjL2/1RFd75qW6UNAKhYsYZBVoXRcqH9ax7c3DXm5MtTw
FbxMxXPU8i5klsWcZwfgSK3/j7uQYYPw5xVRpX/YsACRhSrgKdNwOWIgkw4fr6VQOL12Ix0zzNVH
axCjE+kYmo0vA99Bu6KcxU2UJabuXJ/SUG+CiRCH48o9cPCh42UAJt9WEo3eopXUupVG1PjKF2p/
tyw/zf0R82IIvrneYI1SpquUbgrsxUkuHnquue4Cb5lx/21aYRWjV+obfrpdsDks2RsOxBdSt75F
HtQBzOD4tDvU+5s2BfT0joIuoVmqbk8X1tGmIgyLlAHvsQbZ/gPjSfWI2FGR4UdRB8+zWfn9Rur1
yXyHBwIFVYSDUSB4m2PYnhjxF/ibjnzwU9Vvd6fDkrNVsvCZWHLc0Wg2UEdn96e5fqqSiChFT7Ws
Cff1Yi7gY0dKba10HGhlgnHwUCcZXR4kj081DQVUpadMj/hMADNz91MI6ttEuBhL3KEbf//ix+U/
t8FmQ+h+eSc/fpMwZwo0iQa2u7jZZYvo+4yIw62UyU5ZtWXLGF65EW7VHS7lbcaEGySFEgEe/sg3
ErgPWdIwTwVLdiOlFi+NPx7YqCFSQ9E7zMjbzEc0vLcJOIE33Y4LK9ojsMo4NpQYwnd+K/2KiIjO
f9YPnxEj5nyRZoGWWTCK9WH0hQkoK6InCxf/hitzwUNxofo5/Qm6BCyFNUe/dSFGvv+T5bwVzIoA
yuT84uVFfNUMDdzzszo/A1yDBVkADhD/nyjEsZnG3C81OSJ3DPPeghZKUdKFfMJz/SmsdHCv7SOM
zettZKELpLWxTrk9wXmgvg+aHmjJNwTGPJjzJdgarR2s2xDz3PsxXF7cNCkokyI42he/7OaZUdG0
qw7HMP8RLczPq+i9ZtqmyHMdGGemCKYm4Vc1FR+zC9kM0cxOVyoSZDd2NCoy9FBu/1ofGDTMIVsy
mcrzzRot7b2Z2dUFV9nWKoqlF95F3wBIxu2CRTxickdSMcTPN1g/z60CRZsUvPCE4vnqGdcBXKVw
Ce9EwG/PHH9zDpQyj+LpyjY13Ng/5Y6f1zAZdCulCofvlop5OS+vfiM1DhrvTTpyHNotGyljxKaH
DpOqe+P96uxqu9PbzMMyBgYujTRfUgp2XNOK9jDzY6qyn0zJgJZSAzLVl7ISkG0QGrfJS0YYv6GR
uhEtL8PhP2IUnXCGE1pLARoQ7XHTHrjWa6C/gZFXM1BGWGuNSQDk1ISCxfrP5qQusCQwWgw6dhMa
OFFw3fwdNAEsT1N3n7NujQMcBRTrBqk6hvzyySHq7d/ygPCpUzSSWNnWjsnNxAToaMLxN4fw+XFG
jlbre2+pQEVKx/xM/NTOfZ1bnmBL2BpncfE8h8DewcYf0UssD+Z0aIs1CFVzUry8L33CV+377cUd
hXOsal2Q8hhJ9nozrarN+aq4DiFvVbZTtzKYQ5CWkVNkQL2ZHZhycIk4Ea6ksJmG2EvJS6X2KqWB
R5BJLUy1hd0kWRyy5PQHqFIRV0as236Um5GKk3DPB0SPyO9iI1uDwVNjV1S4SZ5RS8h9Wy0ivFM8
H3ssYPYUF5Chw1tERlSBEdh9Wx6/SUZQT1n1wSp2v0PMIcMaN2n2s2NjYphHgA/TK7wZ6UsQ0DQZ
HXQ57o+PZPA+zqWHBzvEFMHy/hr521d9B2aiqK8YUonDgREB4mKuMQJDgXDwPAcxZoprGX/G/c8w
BVkGllOWChgRwzDKm28OF1JfwbcPHFFvWUXpPYwFnM82Nts7SiD25R6Cx81+HRjt833Fq+9W0G1a
RqxuzfOtW9WDSkJj/bsVQj5kksI1B8YRjLcw1yhTqc0jCBlQgBBFgARJd1tCCpCCjcJCrVC3Qq0p
q9O3iCX1IA8QEmH/V/uif+R/68cIW1Aulqx8x+z4SpZuFUzYbfU3WWdpVm0TL/RXlOjcMgvBMOSD
xF9AEpnJQ2g0ARjgzfdmx7Yxs8UrhFXgIaVbSAoomylk3IB+xD9vxynryU9/dDP434GbsLuIFaak
jlb+lhbTZ5pAl3Mgrlv6ZQuWtyhZ0puaovXmkFdgixOZhxwNB/oAXZCIxHVU/ZrPyATM0AJ6ETY4
EhPudTt7efRdZjZRFCZ3lqPUsBNSR92RXnhe4cSCo3cAKo6pd0fm5ssEXy46r6+4/6DRouPKsZ7R
vQZJ47sJurKQVyFjwoxxxB3gOlDH/kTVAWP93uJWIxjUqEBq6BeS4m4XsVVILaGdFlAxAWcqPBsh
Js8+CdBoQLcj3AAcBVIck0kRI03Um7T5hVl+TnNXACVcHbUu4jUJI4noR7UH8U3fPriET9NdWDMY
OD6ngGQBekPaMYZiIHSBAz9tRlK0BgomwrX4mgJG0FT/ROLOCjpC5agHXmrYUnUS4Y0LpDhIacrQ
ERWq6a3RClNDDcyZbY3CEh/va1Ac/KP5z1lEEF8IM0XSyqBdUQpA4fc1BROd0d8yupR4YxfjDeqI
DyQ0ghmqfTO+QYNN3D2GngyVc65GuWd1MlsxjxpzdwOvQrnbaPivl+xGAF0AYgi/Feye8iBemTrf
UjGVmjRCCRZnlHeXcsZk/QU+6ZFelM3H4yYMFGdTLj60LC/GG5lr3lutDr0LuDWXlHmei2npuRAO
1HD0b41I6t3MTIcACd5+Rc/D6Oo6zGtreNLBS7bw+Ebgb0KmOGbjL6LvlDEUBrvNBwCkCKvBQZzD
IOZT0/MCNHLxyFJum/JPAQjpzUZ0IUh6LYs5woy5skJYWaR2MKCUDSOUC3bBcny2aGmy9iize7WG
O4yyMHR/wq+dhktRNkZCpOIhJk8kmCDkLIpKTL8u5Wm8h/oWP6UCOzF1oZVXolzZINhdQDPvZJfX
KuVyOB2IkpZEBb4hLnp4U2qoHol8LWQIhikKqomVvJxUFnDYI1277ybuSyhLPPYeJeRU/C0R/jYx
+w9S+18xGjKoWI9ZT6lAqtLxo7yGQUJ496KgwfTn3WlGB7SNMAvvX0iTCohvL9/hCnzXCpfznmN6
BQFCSD2UKiVARQhLGMqeARNRSTjssJtGuanUr2UD8rSHMReLOp+BCvgcdNJ4iYwu4E1DkM1ydq/E
gbqLkBK/+onFZ8Licit+dRNbulnDDyXKAGmU3szrgDaISZZqFtjZzJJZiL6HdY2WnlBK5Pzqk3Am
kdmlTEZIE0b+j6kubERNKHj180nTVZN2RP6VCv0Lo8+GTobzajkwl84awEvYRYvTwxV17hoXFqy/
reG00yaYQJbEF74iY6f5ddPxulElQYNHVi4zl6WHCrGwGWCPrEhJYv1m9XZJzISAVIP9B5eHSqcB
mtCosXS8GFfgbdcCgi1QQ+6rfCB6TY4XacPDkhC8LlnSNVmTMkm2UtAfuMGDA/58Q6+9edY4LGRG
QZJxDbjuH3Zn/5iyTx42L6wb3w3QHRq/kCtQHGsRYg1wgUzBhyR3AXHy+huk7ScIDyx1OAHAJKzj
lmnZFkFsGlL6jpCBESAzFVXMgWQHVXnGu9rJ13nhBsSACRJsW4Ab2VAL/B3uIr9tONJKAO51Faqe
cGL71SPiNDgtdB9UQkYm4dFQEaCqNdxxYJPJ38FmIOZ6alC9dUIR7a2IOxfk5Jc366rHZJ5v1iHl
OlaGqyY4ZQZlFNbc/TUeVoKxpubVoIH7wayewVnJ70gJZSJxUQ9qp5+6g6bnV1ad08PzM0+h9AQX
lnuNnDIWjo/ZaXSF/MuWgKc1ua9ccIbHBrCtKipwRLvl2W5/Y+cx5hyveBwT1QGhD54kzUhQctId
uz/tnHysHdU+KX3fhDj5Hf2Y0XkxJkWF0jBnkZHjAsC35FyQdd8Qf8GWzPhN0Ce5wbaUHzATnOW7
MX3o1lMFgCkwgyBGLDWJsPUUgbIXTVFwM5tt7sUcGGq+t/nEuZjXN4/cl1Rnb8FeJiFnUXQbxJKU
5JhzgI/n3BntwELXUjmMU3xzdPPnUNLjwJFh3nR/yhzh3EAGDmc/Z42ZUi+9ZGuhwA8ZbEJoa3Zg
T9o2sCl++jMWTdaE+CNMX+1CX58/VVhj8Zw1NpL0hqlaz9riSitOcUMewcqfHRis4TUwolPiM2KA
MRegL87xZdxU55/nhGVYp5xjzMpo+A9MEV1LB5GF628ZMp5dSfFbHpieAJcJaApzBmRRRnFnsDfT
AX+P4wxtaycER2zNbM+a4dhkLckda4Ecw0HP8VxipsB7YmZz2DMzPY4cLqKtdRtVlV7kknd/rsHw
Az+M1YW6hxVzooAoA2oKCjvuwUSDCyGBETG+SqcBAvB4dnAJoG8rUxAvBdPI4C2D3Oz2ALvCiniJ
P73nCYN2cRUwnRx5D1EUfwzj4nI3xnF6W+Kfa4atcOwZIYjFix0dtfGFZn7JeZPypChHAIWBjAlY
sWwDsyTfCKDQbWDePn4FLIGg9WxZQDai9Y1NpHSL7YAuqacpGfWFh1bACy7boEQMXejypHXmOMcb
AoiSYZa+miH9WAX+3O/PJ7p/1jfCSr4DJhpWnNk7EVRioT3L8fAvAyKK4YpFaRMty95R+W28WvO+
hNENooGJU7pjcCHdrEtgigQElDK55ozwI7TXuaKSJeQTQsJR4EfOCm91sZh1M+MAFMg6ityR5ro7
gb4iH+KVR1h+KtzReDA2kZWLblfjoz0H3d/piGEY7Jh2XX+u54Yu7ogbH35s11VDfS9mDKD2yFNh
/saAxzOrcXuXf6XuIGTyontiLf8pI9UYssR2UARIEqN69iwAzZJg2KJIUFb6ItKvjEC7ULb3cfG3
wwvcnh/utpgJDBBJZHTAefjdTYKhQz7MCgC3dtimpx8jb50ZW66TL7RcY0GHeNEy0NZijE6SBpzh
2ysnM5g5L+YdTLsaXt7/I8sNPCuD6ZeB6qiT+yHRaqKAoYmxhs/6eBk5ZrUybgv+A3fkTu/Kf+oC
vpYVqSEaxdtadAfNwFKheFQx7N6EhYGX26vplq9qEY05GHFSjKDewjaKIx+qAr6NEoNC3mLkZ8f8
WvbHO6yDs5s65ZrZalaORbhyVlAHnqnnZfBsagjd93jba32yOZueZ6I2IO1Zy9nIgIhRh5NJNc8D
QQrZqtyZMl9TpjI1B1TsFE4/5SF/1uIRTUwfHQncYEByPq+dw77giDRftcxRq7XwsngeTACXVZ2B
He8p69D18Ij8ykkBxa0MPO50YkHgSIsODbznEn8JLojy4tL5Dw5+LIBB9B6+GRM9Wc9KC1FSetMz
AO4fYWyUWN4sKYQbIQ5Ern1rdd44Ocn7A3smuACuXGiwxCeiiI9oX9gzm7YtXKQDr4aPJCislBUt
2UgIurWDrG6oBcAh/f+2ndF4bwEfwQ/cJnYSy5PSrGoWfBCgSe7fkBvxFDNhCtZpVKAhsiSAR/Rm
UIoZM2WrKLMqmJaQiyPmENkY0pTVHnsTOalQg/9ROl6lVmw5jb+zDrKRUkFtYEzDjmUq/doAX/I2
IGnxieX81tDwEBuqekFyAug7XGY9PVxWgRYZcIW+BltnzteBkytTYNEitbJfWKxuBCZklsGk2oNN
o43cmMkC84SgOPr5wvc4Vx9x9OIAbHUVkW8EBsdJL2kvE2PqQM9DNIlgCqcjoMl/0FzfBO7NSL1i
sS4zURBLylIKmK30VD7bjg+EshGCSqyjUouzDPgX8mSWBk8EgYyWE4EObvX6tSdu0TDkgAsKqjwE
eGAuEa2zwgiMvId9DXC66EjmdNGN/NNWQWfAl+DVJQXwGEEZDC/kStVS72YBaJ5p/PBzgr01Uv8L
m9toERSx+RidqFAQ7FOiYjSPBghkE4XlNXoOzS8HK07GEeM7OJUaqB1BpcyLAccw9n+BaVqX0fIo
WMBHhB9JcQLLUkux/iYzM/n2+owW8NoPnPhXzYFDh+T5lFqPQxYjXKo28T7sapEupPR8egtzAkyj
wZHVv5NzrF95jgskL5QcqoHk7x1FRF/UGMXebE4Vt+ITuoz6LMvoScE2EPM98zEAjuriCQU+0uc8
/h5ldEzXCU3E8jBBSVYhdLQ2DekKxIED/QIV7jcD/jKHmVsXMKexNekv0RcTXFxR8Ba+wuChwYhp
gkyVWZ9GruXGjE1YlVrHCCHrwzVBhQLnmDT/1fuQwQxWb+J3WgaTKDY+lR1aVv5D5NC/JbMQqD4c
CmdO+DpEZWrEBKc0PZNtWeaqx9cARfWvhk7lLsJe7dHLDsXMYFXIpkplsGcjP+6wghxtEAAQXI5w
hHWTRbxq8SCRXeAKu1GNZitrt8vZfNmkE0u3bEa33Qw05kgOga/nDF/oQjM/gaNUAswHOpYdtRDT
9UK1Ak2UkRDM+TA78BwOfBNDajV5tyiG7cirm0+sBLIWvnSemWxHZBsmlXxJxUJcsSdRIzT/wcQe
O6vx57xoU096t0OJ4GrsE474yzB8JO3rFRkQHx8/5WalJ1aYAM7nOKhL2+QmVj2BoV8kdTuEAXzU
avOc5yzVsi3/iXAecYwKamWu4n1Dewjyx0HFNyUqm6uC2+MKPY3Q0KKR/grT3b8mkNHK8/K5Wan/
8FviMkPjdRd0SjigLEkvXF/6hKUXDkdPCQxJ1VQePwOxfWWdpvxseoNF/gvUjGkI5ApPqZQ/f5iy
/tkwwc2lq9Lbqo5/ZGdOC3NQmGs0QgOpeNerrY0/JsUSIvJLPWgsb35PwTLnhMUF+fzC9JcZAicC
uxTmOZdEwQ1CSh3aWkZMVf/CBIm3L9cjtncaHP5u5L7fpUDwVysJWWaYMEdcS/4uI28Ng66ZDJVK
M7nljXx7Uo7/KE90YPqOdzQlLpTiO3zgkSEVGaKPhNc4iNkz7Kg+KJfY+ZKEZBiO3qZB8/2iSWrF
Hblrx/2nDRvuB0MUZhCYW0vFC2E84Qbkql/p5XS/dvmjdS9Gypa2UySQplahyjo3OYGr2BeNuC/d
mXLJNo25xYe4rbwPa87jcBJWgZ1TmzMPQ8DFUAz9EKcCFSomtedHBLfPQ7X9JrGce0dHluuLv8vG
ozPWxEIs8W16KW5tRmGkkFZsxQZQhHKF34tmX7cEyTwLFS9xEZXML/+FIg2Z6di+lDEjS4MVshXy
r85I+dItSnxg8vvUIO6D8siy05Yj5JabZoO+nB17d3M6JPSl6EnvrIO1Z6zXlXUsTxTx3NcRB7s8
APAgfF1ibum0430bLp6elLnVcFNYLNm8MFEKL0LO4aMRMUp+yd5Fpzca3fWjOebAvPwOlMg0Rgks
rUYCWs2hcAFZNnUTiyxVbNjGRHYp9aMDRVglAEVtsZseTVc57NglnJ+/fRjjQHEp8E8ASKmNeaOA
Y8q2Jj1yTOXZl4E4MfgF+/AeNPetPqzVbdiXL/BsaQM75gdlquiXWEGxuiu6AGgknCjhNgihoQjW
5YQjOzEVtECMxFlZ5ffwlKH6nzE7Ntx+cRBlavgIZhfAoQweNqKl9HUP+aqGT5UNHJFyIdly6glu
chrgPcK2hTf1VDVV8jmY9OgEyXtkTQ9XonCEfcJy4cdpfoiKj6sZYtNDiYKeKwR2C2yYy9duRp9u
fhxNADM7Ay8jeMa6Of6Se7oSeKGilzgGEQw+/3RWgci1i9WMAk2IuwongS8LFLSmSt9lvBdm4Cho
Qt3BZQudEo8HwOWA/85tOtYHtmHbpyU5SbixFaw868wwK0D8WTDJRZLOUMKy9ayQWlmFlDZsBKZh
WAuq1bgcb4PJ/0JRn8DFLn4ZlSRIaKAHUFyoAZgB3DWe3wfg9NYUOJjot4l4OoSCQ+SrIA+ZrOdc
Tzs2brpn8SopxczRikvyD+nYiUCmDMyYW6YljRRrL8qTdh+9N18fg/wDkqKpEkA/ykwtfg8xtzkB
zW6ySTLAyZWMcSAL4nrHZL+m9C6G3T8VcdKC1H4myJVvJ7IFuUoK3CpGiHqiamYmohTKu6k36Iid
uWpKLVRKeVO+4K9h+crONtKw8rvKE8cB1CboXiZHnZhNRwAjwL9YPpJDfed8D+kgvg9R3GEK9Cv1
kgMEVGvR3MER7F+MFel2wvX7egc3CnRJZcciQ+kSU2HKHVX/e7AgVJTLYUZ2bLMyA1wDHkF0PjzX
cPIf2wsz3o3D65XDGE1XgFoAFhz1tTpyDA25sSSzp2MESpDZA+p4sKKc4YFjNkZ7qeZYrQLBSZQh
lAQS1ovTyEGPDbJGoW7CKtx5emWB1Jg6IUy78Fq3fshfxtMyPTBGIUQVfaDqZ5csT4AVvDhHK4Cj
gL8OFhBU/DaJa3DQTHdGAyBuTHRhsNFp1I+rAPxipYbY9Al1ws9IyRLXrIHJ/ZaTrUcIiQsg9YQM
My2NHOYLCqsLxc5yiH4yhKG4kYn/xMa43mk0ata9lB1Xg9naGAZiPFG4a93rstAKcusFOJ0amOhQ
qsM433/KUqyIK3os0ENksDS3EwEYDYUA5C6DfAQt6W8HXPXygjJuosWqWZ+A1Vx2v+2o8uYDtrAh
7ynUtwqBjN/h9cwewenMUiDx2gTR0Bm3AFVEbmJ1uCiUkiX73MT5Rk28nqcPCE2YKFIu+pEWYaWS
ZmT71zGrAfwv7tI6/3h0ntce8kB9n/7FgL25TSK8mgjCk4EYg0+qwg5itKbbFnGmmavSUNArA/mF
0OlTjvIDhx9JQ2D0cnvrmCLggK1MVJEtJJXohaxKRCWYHuCbNqwvIlLTTnQllFQW6LTsYtyQYWUh
NKADwtkzH+sPFluPX+AT1jiA1jMVYM0lVgLB3TfkatDQDfhnCpgwM3k7Pcx6+cJWp40EbS6fu4o6
skuw6GlCLd9gqD+ZHErnu80fNrDex+AiuUnL8VoXoMemB1ouAL66iX2OMAxl2Vs5AU+SRkW2Vti9
+Auzhj3rXovOd9Q1DUg8sz6JzU8MLjPWtlm+qNm0FhJ2xZ/TfuVEjchUqWUNMMaoZrfjabydF3xn
DPGSVaJtOVg9LJ8TexnQ+U+3ccph1QC4JuW81ZEt+bRpqeZvz5l6vHy3KbUoyKHHakfnUHTkte1Q
dW0FZAwj7ZnpzMJo+xMj5Wc4i2+NX9IvaJ15CvDxsuVI/xVGHKoh6s1m27hxF20hTV9KsfJyijAN
jYRu1AGKXMv9hFXylsYIZfAqL55SImY4XdDi86merVgwpE81NPvqZSry38lyYhk4SFhHhijGc0iR
2r4LEgqZnKaKFGxQSjA8v+OOyyK1A+74jcM/edkGSBctoxLgozPkWc2mp2SiFIsGcB22LJnwPXU5
X8IP/AysUJl9ALz4I1NfaBmsVdH9e258R5ViO9fjAcXQgtlmzbNGSMnnavm1hIP/cGF9beQC9PIu
+rJJbRLCGAlSKAjyChbSF5w5raOOcm9QgFSKsxqq2wx7MeYijKCJIzzAxdawgIjuf7uTtE8CdH0r
glUw/wzOHJk8pjZlk7Y7bggEHMxEJ5Q37R5j0WEQha/i5rwAtrkERj3wNYSLgUbYhGWS5YBb0W/K
YQmZAAKMEw1PQ6rXow+P/0/HaVb+yRfonZa0e7zeLkNP+BYhmUB+zFYxWgabSril0T8Dmbrq2Zoi
JPY8vpS6wN5qKuKbGwRhLGAqPHTYmMDllOwK/HFbcGFO0GCUjdEIrGh6jn3wixz3Fyocnm7Iw7Zb
3rqGgcNLDHld03JWEo9DYM8gMykRxIbFDT8pD6kKLjzagXir/1LRfVQVQ6+AWYKgJGq+bfJZhg8P
WyamFSu3+D0OR/+m8lkLJy7BDZrJnfWIFiVprKdgZabQkmNMFhhRrI5IbYZRsCEoAumJLSNFcwUa
XCBm5CvylzJ6mPSNdllcWBRQfXhe8Y4pqhaCkAzjLC4V91hUrsv/spbcszLFwcYKRSqTpy3m8ywx
/jn48WowOeAUcDegQbYSfA5x2ZzD+KthMAYcQFmqn11Pb9mBIqObuJUBrSvAP0qMe4H6/SMB5h84
dSYsjCTpbcripoOmiR3TlJNfzd0sepw6E1HQUoZ0xD8VP8Sbk6VykFLhhx4QQvzIY71D9er75ml2
THBw4IEtW6NNK0VFOX4rY1Z0qMzmjZUMdslPo2ygv72020t74aEZ2GkdFLkIQIc9naudiObkOi8Y
31hdWYaaA3D6aR4wUA2A/XGQHxn+QvEHUy7IPwoyKoR8HHErLHcLPM51D+dlaQCNl9daurs0SzLc
9LiwLHrWQrkijPk0R3+m2vhD3vblqw8ThO6de0OuDPLL4UGISsRgDTBH0Z/GHxkEo1EJs2YvnL5n
Xuy2Y/+lUcT0Z8fCZiRTQ+5DAB1WgM6zJOddgRP9wsE1cvhptJCf+uxjPoyn+2DkGYd4Yt8SpXS5
PyI7/0ybAI8hRu1B/0oT22Mo0650kiCd2LAO8CWzkdbPUHSeP8OAkwQ9EWiIcL1yzBCBe4bBa1wf
39eU/zLAE7So1jYZIUlWIDSO/wLBwbn7MF3i9Y6jL3zo2mD96pLz+euSrkuB7IjZU4TyBP4gxl7e
U8aIEXLtCWZ4UwxmUqZ4T2mzeMjO8sQezqgF5xjruU0EVVKm9RLygZJ6Dl43cM03G26kJ24l41HU
NezfoIDMWR8h+eZcOhkf+WlRkbg0fGuKGuKp4Crt+GMGgGiPhwExB3xJgP50/kwXSeulPCod8mJx
cAr8H0/ntRw3lmzRL0IEzIF7JYum6ERSlMTWC6IlteC9x9fflVkT92Viulsiq4BjMnduYz0yo7Df
DR41PxCRouoJK8qkIxMHAW1yeiBoAfjUstWErCVNDI/QrFCmIoxxeBnG9giqLXpBGvAwOsSdlj72
nLa0UjqkMo6wTvEAw9eVWg1G8wtVILLtOrN45gyQRBzi/UNxTt5biiH/UGycyIuLVwOl3b1dcIQa
otzhN3yWO4VVOpTeR4STxGdqvAGVa9VU72OO+FOKdhEg2D51DYBkir0lHd5xsBzbOlhPgmTiUPFA
oBBNVsazDQM56BxBSlfaksGTgzHBf02LhjRgNzQVjbcMHzQ7LhzZOe1ERJnUCEiImUiSg4YOggO7
XHBVC7fsI+2E6m709/KmsK4Hgi7rj5SgBYBEXoQdcX0iqGayMnVM9hmuDVLUINBloEtrnLLYTti/
PFxI/kvk/ob/CoBqC65C4SdWNwDGUs+oen6M+SpMUH+2cw/2s7OmqV6A1DIgD53uCuYrYpu2p88I
C7YERipMRLiW7JnvAKJMXx5haADgFNx0hCo+QhzfH5awWq6nalvu7ZxbmqyC5cW2fP8rkclOhRIH
4hJGMaDKrvw8aVAo7MU4KHK9L5Hwk+0IQzYi7ZK3sm97qC/FBtfLpEHIQIXLChnJO8loMrFIODdm
m55oP2pcRmm0aS1PuICBfUuMLc8IWwnhAMgjNQf3le2TcpYmfNSUegw8nUvWk05MSKsJ4tHVnwE1
Cgz0Rx+wwCT8sNGQOxlCQhInxffYyWymWFQcl8i0mGgiyBkg2xGkFnLM/hoG6TxNOuYS7c71UFFq
2AtLrRxZ/ePKLlw3KE3K5kwDCFp6i1P154+iBBx3wQCkxVCtcWO526niP15RgkAz7aaVsMHwM0ZF
DqJgeH2j83O1qg96D6BWYz8xLGQyLKmua1J87Jt3n4S9ISKIKcfM+mtjSfwJcH/iyX5RBz8hXEEx
m84o9Whua9r5BVAUTSQeOrCPUZkK2AZbrqc6TChA6va8lNxGBP2wdVEXXcshE8mZvobAwW0k4V+T
rNOZ4g5CVXYVZ/4/3lL/gHPxr4GSSeZlF92Ns48fF28smsXnMzhG2mYevIQjEbGxAv8IXinLEzHS
jaGCvh4C0BWlEaeGQeDGxbkAUcri0jkIqQ1vRCqx7Xtxa2IyA9Wev2It1JdRSnsM4txEEEvlE2Li
R+OO5gi9Svy8RGDPYkeiPtJihDHkzo/Oyetrg/ZGiakbYvBTtpQQCyt2my3efuOW3wuNVkA+vTCi
BYDIE9XMDKaIyPx7KKRWaX0jZwLDFRReii4SXf9aGTUoWq6PqJCxO7o95rRciEbmDyH5pwD9aGAw
fVFSrjxsDZ+wQUpvcZbm6JygeiiFNMU7h8tG/GMNu73Nyw+GqnT8M0Wt50R/yY8Xk3k5pBmaiG2g
8sSE9aKTCbG0JPSMClg4nsoFlz7q4hQAFqxzRpAOPhUOCWtGAUodBPTU82mFUHUxS8aMKsXlGUcC
oe0IPS9Bb7UaNDyoogBG5OjTNA8IwN/U6wA3w9+waSiWFxYRuhGIt+q6JdITJVZMcBSv8HOk5hea
AJNNsuYH0kvbrbpmc4sZAvpQrGWAPwwuSsqTEh9cgMGYaZ2BRwufHmsxTmu+Mv0u+Q4M4bg6RZyn
WY6kZFNx/xx7AAYCmslPGwlHiQLX3F6mxSsJqSRHyBCS16Q2FIS78cQPBpBRTXqJBt9yDX1EHQ1g
ehDVIEyP0KYACNEw4twIXrZOrxDLd/yfpCgOo/sLeQjGunT2cGlAJQOJm63BRTkDh5ZBLYJPbW3U
BIdyrcWbe6uopxvshrRllH3Y4Ex/bQL7d5NTA4USSon7D7h5iAuJZbPRLZ/yUHIiQo7Ji0bap/z1
Z3J+DwJlWgsTUlkVKl6fcKchIrT8ZpBuPXA1vU7ePt/guFQ+pB3vOCV/ZhvD1y7J0eLtXHr5OP91
Bwy2NZUejwcOBszEwI+K8RVb6I+l5tFT6Lv/6MJTIhUNbfC6biCfKu5tFsR7QypdlNCaClEWcxjR
HWJMtcglqHCzImI6flgjK8LzkmKG05A1jpEF+TAsfSNUtoE1bkCWW1odCA1sC0II4JdNXJMM+3mI
Cy9olN8na14uj1Z0DIC2NInCeyxLUIYCG0kZUohWWlRCxoP7G7kY3UrrVEhulX4Z7eJhokIGGL1H
JG8s7UGs3CqEcqI9HQPgnoIvJg+UsCSYUZYY3yR4Psl9cEkurgWZJQDCggAQMbwWu1dpq+H/El83
7ciRavtp3DArMB4m0wbr2DdcoDjjM5k2LW73I4JFed8QgTq0zXYqCPS6H/3tWxBU6xWX649LxtwM
1tQP83E9B8XAdsFqIJRkDrFwgNkQgNMw9OEgOx5730q+Mjji6BavM5nAonuky5MQBcSKoEx+5T4b
nz8bLSRV2COfYMS6+2Hh6X9GiXm3PUFaGCEhvGBCshxQGdXpjZxkTg6mHEWNpHVprOTfY2g46zSv
22Pv9tiH4zQ1p7xneA/4H1Mxhng+De4C60SZIVjifBYrmq6moSPH3iWYviTQhQF1ARkYumWv7TxF
8/VRNdOZKM0Yx5hi5f7cS/cCeNkLEXTsSiYIYg7jmT0ic4U1MqQ0GYMv8n8LcgIAHYiJxGb9f6zk
OITeQwlH/GxBcEMTk7bnEO7BG12I9U8hrJIYYBBrK+QiS+al3zAea7+jYZzOCt4rWq7Kadg8gLNr
j8IChUaTD/GVU+LHli5A6RhXoRmGM4Qhk3ecIyxl70zGBi5D4UTQtb/lgQ9ImO3+F/WSTG1x4wrw
5VLsTRtwJKtg3xLXLWy9dBOXIRk4ajrLuHKgosMEtSM5pElH959pXwmCjVCd/LQdgw2SpGdFC6hK
1Em5iUOIJB0Uf+GzI6pbArG0EyjTdqWlOZbPKUhwLNUdGdoUdbVIfwk0S5nj4xM4o2Axu9jfYXk+
mPy4dfaIRPsMZiVWW/9EISRXI6WVOIFyngOqCrMunX1CE0jr+raAIFGaCYt4k2mNZ+0oR3a5JEoQ
/3TmIFhzHgXwOhmtK3T/BSbCuRjpVENsak7FgALBaiFwNTbri0lIddr3eb8oKDSQNgoJ+dRqWa1r
1SMb9VD1Hg7JcjXtOfWcJBi2LsXeqPATDGPm0VRPCzV2dJDMlHYcR2kgE8+MMz+yMTqI+/oZu+bj
RkgcOJUgdhVhHF6Z7m9V8Q3K7aE/Nqsb3/ZD9FKsVCJ1sUWP/bZWRLOEgP3rw1TGd+GcWpgz8LhI
xqJgZXBMy4G9q93651ZkaZZ50nFze1CvaHw5qYHDE1bXmDtSqv93iQISq+59Lj73yObIlCw9a0Kl
vgR0Mxg5rOeUFPMHO4TsjOKkie4Y1HyIZBJ/ErABIX9GLQdB6tAtl5Uf4EeTuouFoezSW7dtIJF7
szVOX/p0DhjxTCt3W+l0K6V6mrgbqwpIo8bYDlOW2Xwb/TH4RQQLSVmbn7847ureDHO//46quEaY
21D05lzWZ+QzfgJXD6jG7bZbh3ykU3JMgXu1j7UzwEib3d276pYNhQJ2QVT/UTo/rg03iMPSqZ5C
/vTn3OOvfBPkW49fZ+BlIECJE6PWoIq6HdNQHrGEXuObxyNALpTjVR+uX2iEY0733WKcM6TBazfP
9k8AlQnvb2z+sUWB048PStgmXxgrMZTDgIAcXypDGHY4GMYTkJROk7r8W7qO/6WLOANiEnUzblJ8
oOMQArWXB086uB9WCJYj81MaXU4xTQm1Le89jeXadehW9vaO3hz0FTRH/dcRJa/4DxhG/PRHqrEY
K6qgUGw9DjxGogQInlSQGpVpprx9j41dWrxbuiyqaUheSiwYxR1dHjZ0rPIWjrPz0mbkdqigDD3T
TWSWz3aH48nvFurPhb6aCQ9woyBpe3ad9B8ystJ4F3XcaDdodmgQ5AQQ7xBt1SUaSORe0SCDOKsG
x/F5aSNPUO1Kxw7ZYITvPach5y8dzvBEIUb3gQXqVxHwML/BcR9hA8Sojj2PFLL/kjBkuA2Q9JyH
hIIAWwGSP0Kouq2YZ6qQKwpamP0td9ND6YtXve/l4CZAiar6L5Hnn8cDSb3Zxdvd5V0ov0pZcTCz
sgeDsdN90k32XT4TW85IMHtAzkbzHAT5S7RL4TkhUoVCR9mVbNW9cagQGNFyeipzbpypSzVGCa02
LiQBXz1o6uElqGOLHggjXRlPyeC7LHgiMnhB8ug/qskM427mm6JmiWr5jwWcz3aIt6/UHAEuzfxj
5Na4ICJCoFcW0wu0F6sovxDh4ew4H5hN2hG5BDZFe+oRND3KsAXzP/XpWb3DfYtMwfpkcGMTOwN7
jmpqDWySEjEs5F+K8VU44e4BOZyKm0pdOLJlVq4nmM7cjmXV3IxkWmX2s43PCHwPOmm7gfJq19KC
MThS255aEJaEEumAaEQHIfz3jGM17dkqLWj1PWg/kDZADn6CQq1kSDmKfeRYCDQ3666f2Sxi8y+l
HSIkntRMLSjcdDKsrUccpqjTOkHwW5fX7THakqhle4DU2OGnaKPSuy8nXLLNRiba6lF5uhTgY80S
EesUIoMklbbf3d+MqrkJLKnaBg5eJDIheHCxPNmF3Idunr21jPgeUxNgFL+MBT1KvPKnZ5pZ1CR4
QWWgNKXkNeFh/23tZdx14P5gMyRjPIaiQijtIG8UN+KoLZVzkUquAKAqqkK+jPSpHikqoGL5Szrx
ObjxqdhcvIRMiuJw8w2rqAMgWSeqDQyI6aMmhjqTRIB4fVzSosp3alcRKdguzXea+syQaoDGHIMQ
Rqoj0ZJCo6vpxmqZytILlJ3ouqisWBPpvVnhA8vcRLlLEOjL2xGyy42a6ZVRGZ7sGZo5fbbqM1dK
mgdKzfC9zIWhKFmY8u30SRqfLNWcsaqSXMcWHpzwrpFTXsRGYo+ro2LohiCcop3xedjA/4BSLC38
oBk4Y66CyhNhB92uZPqu7v6ydu253K3ui+pvcOn4A4eJk5ZJB4Qc6viEBhD/TS7KbLNPbojB4cgZ
gaufyJcbOd1YBGvEJLHFfPx5TTbaw4XFIaMOraTE9GJlr/BYiUiXOTlmbKNLBZh2CNk9tlqExFK9
9tOY2tmQXXlHPeT8qy6hpHtS64jMVaZgtsfqazk8bpBqA68KHs1EB4JPRWWrkm5sMyjzJQQaP0v8
zsQLc41CyJR09BGiIJL2gDXtnvZcecR+v7hXE7xlhkMzfw3GT06ApuC7Ml4yK+tw9Dxgcpe9F1Uc
JFw+wFyToFsVrFyTsLKQw5OnWU78WApk0iidWtyGMjpCjiVYGOUwcZ6TQXuLuJvjUyiR6LcohVeW
jisMnkNEZjuYZJkxVzQVdTAsW2B+IXxAmYY77A7ghy79GxctXV6HTxvBX8NnK07hTI2/iHBl3UT5
BsI1ItI7YduDlAWGxGKK51EGLYz6ONikMkhFAGYjzEXygCUvhykqKADIg1Jt6adzevCHjI/koeGS
ElzDSlntoloyHfihwpgKS16yw11m7g0bC64nK4TNIcSDJV7r58nuahh+PNvGSFFQn/vUCm+bil+w
APH9bgoqhKMBxj8Gn/+p+KCeGH9bHXwVHRqtDLnos4FccUaKb6ORLSIJn6MjPF2JnRNDCFN77ls1
d8uPwmT7Gz6UtK2L2AJjcGc96l3sSouJjlULasZQaOJFE0GexZsxDP6p5n3HDOeGWxsMhGWB4WAP
YXb7bwn4xIcAkymetdjO0NLY+DooKq5mqGqIrEIHJesdiSBByYR5Ywjz9ZYkjL9wr3420LwQCLJQ
cXcUUiLvLOSL2CBUZ7GZUIKqcnTLnH2rta6d486gXFwbWOCG2GBKW9FIq1lVu0qnI0Gjem9EHCdc
CBwQOVzFU5/uXyOJPRHqpDoeiOJHJEzgzfHDmtNM4j4AxCYzDSOeI2UtG27gOj4k8HXxeXVRwmw2
dqAwcQCICRQpG58KVUE7hJ/D8FWpQx1SLUwu8a/nCcGA+VRJr8evk2EHdFswwYPb0eY7X2SoVE/y
b1DOMlGoOHz+V7gBk9Bw8AQCTrOyk39kM4skDyCMHFcZqceU/xM0NhVKZAhL3pcV/KsUnYaZQpyd
evlwxK1g10MUMHJSWefSyEkGtKGWl7iDiSktF/hINATsPhO/ja5/LjN+uXxLyABcGi33LUhw9rrj
2g6OLnycFYMJSwCl2IeOs7cg/InwzAVwjhLkDZKPzYr7IhwElazp+FFNX0obDqlxGRUKVKKWfZFD
nVq6oPHpSGZcutJ401J9XpxmYYWJvqQ1Am5uFCJWxaYk3ns6QSnFkQ6JuWzN8jZ0hW6NJt509W9F
+iQvzLbomoqZWlBBikIFHgMpSUIklbJKRXM6mAV8+gsKH8iUiitXPLPLElIR09wvWPADOYkTkyoJ
V6R1YDH8aK54KjtMteDnYRRj77KIdBXA87Mr5tLIvtLv5cGfiDKmiyrNU+3gTPrAFWw8YAJ5iLi8
Hn/0SZmSRx/1jBUoEWAwSBiXOi25tMD0xhi9LT5n7+RFnKstlZAMs0o8s9+Foh5NG9OZDWRRk2PU
m5zMEMrfHokuliU5dqks87Ejkkblqfh/gKyKzEhpZ5RvMagB8b1RjymQy8LWfljZUqNoPYkuu1/x
nbof9qAAdC5QVmTYPGAZBZiG9eJfASHHHskKlECuDu4tIZEoAxKLBmpTrjNxpcDcraf8G1BGCHua
IxkfBdBYKK+MLqJcVomMCEt2QgTtkHUjkOo4SiZRTpjUGnIgGYddjKfahtsBx+6IJIu7At4cYXnU
Xui3SG+Ao0lHQMCK7bJ6Qq/or/K2uKVGgAQzBkS+iFN/x963e3HUIv7rruyEoEhaCVgkd8BowQCu
8Q6E5s6QmQ4tzSakDD6XETo1GLvsZDMgHBsp0eStCCjNbSQNV8pxtto1QeSIpi5oAqM4Ki9q+GTw
w2eIPtU7bDfKR9AmbJ1YjkALzGTReJKhe9IKSjebSr+xuqXtifFQl0G1GjoqKTOFe/oqe/iS39nS
aK5M7P+qQS9HWnSnEUmrYRykrlr0msfGsbpB37AdedIRhc3qo4EVPx8Adhoh2XxKMqLYwxF94Zhe
i/x72nou5tZ8rbajoxhd2kqtqKbD/+qkTn3GDJFg1YS1y0nDyZaIbMUTK7q9oQejW45l1gVQJbU2
QAxmWhu/ka1qTsNE5BxPiSsHSApd+Bm24l8xEZCadK1htpORzdoOAYWWGTMC9Dv5i9XNpB742fwY
+0HyuYTO+Ej6B8ZjFQWqPcqDE0Ui1GbMogEjJedj9OnLB5cZvp6snvj6ilcqc0HBcsGhba4NBBWS
uIajPe2SJJUzNv4tNS77lFpHg5lkeDPOLEchuDXbMyZ6opvkoFvjuuaCLeiNapl4BPxELZ+V2BEa
J/g12DDUbKcfsC2K/hwDx1qxA46DilIWiq1GY1MBAZpyqDVUPrIXZPynDqqw6pXAlkZAcmrJqAwQ
ZftuffgRHuNL1LCqIc5AP7UlPRbNltfjQoVbVH6jpPg05YAwB3Zbq8zy9Ipo2u1pwWz+1M60pQ2U
OKV5NlhgeS6HylRGSDExFEgjFHsuK1c59yFyjHVG4hMMRfSe1wa6vthgpovcii2HjjIGbWwi7qJU
RBMVfGpR/gmMABMqutNvcMQYEFvZCBQoN1uJDcGF1KCafTEcULMrywPaYptB/4qkc5lZ/Re9gkKU
nA5lKANbYapwDEbioPxTRE2MSFHLOcAEyhUGtEd6XQstAA2kWk1FLodrDonS2JTMTMeptAna4ODg
XIc+DKXQ4SxRdmVICyFDfUpmWImKzakY2h7T+Z+2AKotLVjX5MwDbsiUcpDBvg+xJa1xJ29bv3hW
jyQcZ2k2Nxnmik2T1iYl8bjE+ey0WdaEoqny3Tdx2pDgOLF75+igYMYzV5ywVKyELxutpxChL3q3
jKUtw2atd5C504javHtro3CwR8p120fgTd2OZhoD+HtD28VRQ2JIlCARRh1NbQH/jzuE4AlM4BgB
l4TpBbStbUo1NMTrh8Lawmgqo+Wb3bkcGAejetPxA/mqlFw+f9zkU4szSULXMfKpsItqv0dwEV7G
JRwfRBA1orJgpRx8eEJ1v5UbvQO9Gd3GOPFhmGcwhkbPwJsVGCDHxLilsDqTWh18hTJLT973jEDy
1MY7f+j8q3HjJ6ZithkdEDZSv9tx6/KaryYVNfVElXWZdS5Qdtp8/2WP+Y5vOLAEcu+I+YcR48sh
uN3cCl+S0Hk7nPEGO/GB4ebmf+WAQUjAIIcqmR6vGGAYYdN1t9azcBUgHJE/8QQoRzfFloATQHfe
thR1JRyxhzIhVG8sd+7xhiIDsHs9qcmkhM1BXOB4ENTETNvPsCWT3GFpPJdeyjNVPwGcmjgbSk76
Pp6H4spN3elg2Bof71pki2UCgDqLZC7mRzUYKgPYPGNK1VD2YMxM23grIuscg4jIy4R5wVgzNIoM
hbYKC3G8fR4LKTompBD0C//qMm+nKP/agSv/g/Vt93GBBST0Wv+mGPCFcFLvlIg+OuA+KoxXmMts
WfCqUw0iZcjU4iFn/frqt+121hQ6ryeRuIzYbjDvA1yQGB6FHpSDRoRIav475pKvF7YINileeS2X
MBzLkdaoy+MXSfOB6DC4L4v4OjXQuZhHIViBko7dQOMzeGx8tCueS/5Qkyy8k6ZIAbTm7+Qw+F+x
s4ay2uX2u7URj8ReLv5djxBwK4SZLttdOX2LCD9F9oeo/XgtJRFl3JhRQZscCbSkj2aie7xeEqwy
cB8xHl3AnTwjn4gQCyYwoovn86i8einl7CNM46Rh7U0K2roEdC5TkZwXeA1nCxI4ZBOH+U5s3jVR
ywSMcNWm8JB4+wULaoSEHLWq1l0z5pyrG4IqhN4jIiLaBk9amA5g3BOxpYhavEqUJwUUynJuXrGK
kkJHaq165DoWPTpBLtQPYvhsfBRGptqAngIp8RpZ3A13bhqJ77KI4NuZowFy2zMWo/V/Y2e338ta
Fp/FhbiSknqrdq6qDFaNcLMJ0yj2OCAhCND0AepyZkJjkTgZe2MlqInOxZdXpCpwaREPw0eJUo/T
hLQyDKVWoNJN7kyRSMjVqtClPXKKRj4QuXJ7VSRbenJzuKLb7mlQxwTQ9+KvNdTb00rj/gw8DbI1
1G8RLJ9bOF4kqZW1kQkKhvgMgCiOL4ixw7BpHbnmwX/RV3JMezFN+FAnOTQa6sVoYmkULeEaBV3s
esVzxwI0nD6Pecze1mlPvxOtQshPhQxAiwBVeOd2tP1aq67AHxc5FcpzEBz8Au5Gl6diHXb2Q2HB
MmbGbbtI2J00PIUO80orybcPz7eOR+YNQkalZiuwNnjxEmK4NHEQLiYsbvALj80Q4wSw1113Hy2l
j8wwh97Fxyq/Y3BY3jQpW8QaO9e+azwf1RU1/AP1LRpgcFsqCfpOpZ4QCn2n8+LRyOrB+5PEBOwE
MIjHB4gEc1zGDN1c3pVXIeWriWybTB02sFiDo1z2zinY/vNa10KlWtq3Ydu9s7L7lgr+JQSF/ety
RDJtS4uvlPIrZbrxCdfuRhJANiAWL+63X0vLST442HNyfpmbZsCLo5hwHafVlTmLTzCiZ75RAdIt
swmlvrYSTotQBD8LcmsktRD2yin8owLJFZOXj/ywXUoAtggUPs4UeOiDSzutrjojD/QuRHD3xNAp
uhGXcGWU6zwOMU3xBL+ueg4lNMlrjuJZ+MjKBWjRsLLXcmAzUoG9B6/q4wf1yguPAJ1DmXy/KGxE
kNzsw34+xEHtMFhZKtMCZ7GNqjL+c4lvp6lkcTevXehWV9O0kpA90iZZCwISNTdu8rF7UeNHtfsh
ckXjcq2W83AAXHpj6kWxLUYE6g/epBwqBXqiB4vy5BT6xLxrZHzDYfBmOfx3VLIWC20Kjms6neC6
YY0ymRc7U5c6TnkjR4bWZdgXIqFmDh0ZTUGFIiI9O4AJXZvpEUDcqVAGUcCB2eDKiriXqvsgYkdF
bWre2o7g7OkiOLIQfiDfg5R53EDoUplrCGpqA1ZeNTPHdzjzrAooSCerb/7Isl1KLpkQxdzdAj9a
szQxay6+UMNDwQ8FfuCuS3dSouA8nTE8fgABhQ3MefZvGgukImY3q4usKA893D28GbmNuAeFOY6g
IbM6JtssK6vGanxYh+3p2OVTQHK7w4uCnLEalpRpOY7bAk3LkP5U3g32++2bDouwEAPdLnbMYVmw
MHqe2En9neO0cESYxd3AtzoemVHjp+oLDsT0BejCB+Q5uD2lhyqnfH5MA9AwYh+YWMFwGmPJDcfT
/gFaBZSeAjaO7bJL3CNsblzYmH9agpCIYyD4aGUxv9qLQ7QLybrM9A1yanGYLuvQYNtMizG2a3wJ
BrKDUB5QSfQHsNvfFfGuXUtl40hhKyo98C8Gz0GOZzOTIRsDuZ8EmDSnykmTG7y1Cx6FD/AVB4yS
ppBiL0s6jNExQnIgiEax3BGEVTD1fIunFLq/zzpX/48Vg/G14uZRA6hLRwET/dYL2cJqHRuK1HDB
Y3vBvlwNAWXAK+OpFjmYDi7FgDmKQXeiivbB7FxEimgFhV+fSyyaqMd6LECwBfi77gA4Wo0QKcx0
bOdOtGeuGNKnINrIF6eiKxHocwQj8eCUrDxC7tMsZatgAvgP6lb+Xs8I3sLP1pWWEQ+EtMRWSPRZ
7QyeW8qsuREUdBcnJ4fIoqgFErNnNj6NWM8HPtztZ+sIcffAXDg1QOqrQ31EREVxTiFbMNZAfZvM
Vve1jnvmDzAT8bzav4nBjzbz0PzuhIF2LY7m7TAS8BdLR0CVfFI7T3uBjbn26hYRt99KGs+TpjKv
dUK62sYBu87bWzLY81WSLMFjTVbhOU+CGLovX7Vv6KhmfCNswJGPvkOxnXSwxIyzVPTkIRf4IGkl
2cE/murFNMPfcpDXDeSGIZuA9DEPBuY2Y1F569r+WYP4d0pCkYEKSpMZBbcp3kdkc3OQ4xzyJclX
73XHiwEbDohKsDqp1/mPd0T2QkivYKKi6wMwFcdNmROUuwC1BGHqhAvVpuCt7PLV433bVsvcNba7
5xIA7WOl6ML7kVJFp5BUGfBDKBo5ot2luNUgYoR1ZL8QZXdtdjkOMJgmdND/Tqp7ct+ElKiDqA88
4enzH+GCLqBpNh4FuqlX7IZPetYvEYj+UWPUbvVj88A5T4i0Q61T2NA9hfGhxi8epMxbZebBU3gr
JNCeAaH1OAAeDBvqmGFH0VYsFNQjA/EHq/TTb/bBE12q4gFnsvAcr+Nrn2wNprd8P4xsopdhB9wY
cmqTEQrgYnEoIyX6GGYRJiCEQE9SM3Hssi8NpwWmcUv4DmknuffyPfuhN4F6vDWbl37XnXhJad45
isVdk9e3E3MF9hrS7T55I6SswcJ0wctgAHCtUnQ1BnUEVsUoSwbCC2+sVS6dRhpjTMUA7kLIbcql
EczCOpbmhOlm880TgFBcZriBii96HsvBrugGAyWxr+CMWIi8uzrw10A9ybtKFhqfOUhYbcPB63ZZ
wADF7ff1oIHDewFuzUYrK/7KY0EyF4h52X+oCI+BZYhfDy/JLoBt7JnskNUHvVQpeVQz5xfvE/ju
VHP4F8LK5NdguxNhzmT3kCXEhFWcy62Vm17D4Ve6LeUJipu6isCFAK7cEQzfmUo47N5x5kqpI/Mr
d/Jfl4ShzscIlKEM3fYf43EGi6tyGyG4JmzIjqC8Z/xOHf/AO08n+ZQ+teqAVj+Ip+Wqn6D5ZJz6
dQOUUQCvEV75U+EEuyYZU4wqMDz7JKiFkyXlZFFjFA3MUvxf5PpwEsvrLqwpkBmnIovhqVs9iyvy
USal3MhX6tcpollxLGZWsH9TobT8H6F0EknLdHfzmOjh2YVfy18TcaZiRomZmccDuKjUC37wMbOf
WjTEWoinKwUIcBMNj928eiENlTByvApOo0HmyX/jT4ax5DMPFO/2IfqMTPKe7JmGQVj0EjygLnbj
DsCR7mL1X2NoGuk4QhI+dJhtYjkOREhnNupe8gPA/UThayzewCgCFdxVmCLIfZ7ivvFF6QGjTbGk
tBVc6T7bcbL5IdVfOy2fiSv4SfETXNkbeM3m7J/Hstza8gWFVMDzeFTuBzGYrAX/DJ2hekjDqb9R
c2p0PA7EMs64tuCgHGN+Urvqqm1+k5z5rDU7ZhQrh7mgOiQaXCfeclxnZf4H0BaMiKaizbgIxcYR
+Au8ESD/RkbYyJ3BXzywyMUx1BC0zVGD718jGo+i+z1WaKbsDVSmreimxXFQZCxKp1XnKWytAKxE
ZgoewLMRp2VNgVf7LjAI7sytafguwECFWDlEAQjaupEZZm9YKUlhIY5t6V58hB1VuAw7tXsSMyvl
R49xgBE2R5K+SBSMn/BluXb9ir0KDRzkEoAWuKf00Ok6zuJ9s5YJ9EME+tHshCczhL+0Qb9o/CUs
Vk2CpLpVRFq744v6Ombgps5uyu0QbGLMOMQWpiCPmr1XyHZRIUOIIxTHOe+N/XspM9oGb1h8Cm+V
7ylUSaSZ8qU43BT5ZxpkqGg4JbVAFMsKMy/8aHHluCSlJADnRC0iTIg+y0ikNb2omBQvK3BQQL0D
zXqVJL2e08A+QNOiKafmoSpAsd3xSkYmhTdjx0YtJ941q4JKzOUNUZsyYy/wAN7gJJ6AQ9KOa0u2
Ofrwv6ZAMLBHzS/pyhchd6s4vXQAlY+UN6cCVTy9p3tralvchAH91bcPNV73seYkSKf0b3cCCqHp
ZBlBZ+W04kJsMjt5rDBjjugVbSzgjZEhjyxag2YTjSrIgdiZSYqKjBZHMnO46WE0HYkIxSSFUO0K
Dqacd4XjBD8mRu+PWWPcXKQW+8OQ2LUH+QRVi5biluO1P5eBjaYTNGYiMEfxsYa8Z/0q65GOXiIA
NdfGxBwlBXyc22HOk/8NeIeQ6HeaXvrtAxraVTPioEigi0048r4cf0KmnV+PDDXW4Pv1f/g9MbNS
1e/BDm/cvliuGWi4t9PSTi9LCY2KbxoFp3zu12fvoIXL8r6831pI/uzW/evRkYwLglX/ZyV4kx5l
eSzXBXY1j8I4sia2FA2vXJtWa0PCTvvxCj5uS6Y2q6oh4/JmwOT60Uf4RbZIvJj5wdTGiU7LzA68
LoL2eEWPmjk3IXYGD57rlO795qf9h3OgI75qIokybiwSC8Oo978vC4eEVcHpoLrhHsYKIsasRsAM
14YqvSwjBymG4QZmFkJre6KtUtyfAg2xVLcUz+q+yRCRim4rxScTFSJpV3AHPZkspGA4IIK0Vd5m
26chnYx/3XjT8MQsN3z3No780Ovd/rZo6Gm8QkAIlzZs6LYyPg2JG/xYEJk/xzRE13GVd2exTgor
qEnkZ1+Es+EB1YaRT/EvQvH5bhmW7APpev61kfMU02q+ZQLq0NTpTwvfLgo9vMpZasA0E6eflnBW
wl/wbJZzgdj3AV45YKK37T6IHgaaKf9fqsAdh7ZllbpJakQpZkLkoedQItNIMmRl+FwvYb7AATm2
fnjzijW4U2NKJHQYSktIV1WH5XfHWA2ARLm8V+kM74+GenS5N0SNqmk5q+Ryph63fiGxAqLtDw2H
zBBT2B0JLyTKl/d9bvZ/lmF7XzfsDzzE/feUXuDQNoyRkIxRWPj7dDwu3B09WzU/uIUtcseKwK2Y
6WfT9FvF8EdC9a9bka/WpjcDyvT3MA3YAAPHYTGH2/VBGf1s1fyOoZO8W6Qmwn0VOp4YpLOAULl1
XJ5FNyFiwTlMYkQlUHhcGHRZLI+rgfnGq/tMTVS+NEfG9TFYvDq8lMrbLalj0nbt5gcRV7gqhdBI
IBfNXw3RJU9tLBIbj2auwGsVk8GF9FwrzdfndGL7h6FknGyc0ccitVYzytR4Jpc82mkM884mKCVJ
rN86CZegO6FI3ypKFuZhdhP3UjzA5Licez1ou5A/8n77TLf6dVjym004YjYU7GsVvQoHhnSh/wlv
lpZe1SFgasAQIwPsU7CC1fxjPRZYHQ1aFrE2CY9y/it5H5rpfeyG+CRxTxIJ+doL0UdIMWtCseJt
tJ32JpNKDHHVib0Q1esQM+wJwVH7aMRmPE9+eB2MyQ1TPhLSQEk4bZeJkqdAxOi5InEnE+1D5/QK
HKUo7iMfQbumv42GwhbbcnTBLENj4MyIc7JehsNIdotoYsoag4BKaBs+yjqfmxrol38KeCS6GalA
GwDOiaWv3ruFI+k8LIEfKX3ERzGOKYJKSoVhA0bTj8GdRnkpOLxMVkDm8QwKwbXUxrRJOB2gMM24
psg3mJn1zhSLZWNX955b5idc+rvTUW/fBE5ubG5A/Lzo8ITABxiJrfrMviQ0JsCyA1TJ85gaNK1d
PGtROUT8Pu3HOBaKL4dkbS+zSb+FkmoCjZ4qTH1XSRm0EgrZhSb04oCMnZYZ/RscIRDPh1zR3i5H
d1hzKXs2s46QfIDbI0eUC/GNj1TnX6yEJrunbHqK1iE+LSIDHGA5vobSckCn2c+WiPqL2nyN3RSJ
G9NAVMdMgpNqR1W5fDZo66463JIudmdi47oMPKWBYfeTgo3qNL/MgQOsaE/BdXD09dOSFNt3Ei3i
29BiYEiSDq1tf+z/O/iHlDHzdUMU8amBVXRTUB0Dt4nz+NHJtUkxe677FrGdCZZ/i45baHFp2IqU
MY9mC+nERt3OkdNhKJQh+9fLfUh44UfGkXrk9XTmhKfP2yEgFeAn8hYZj1Rx+93bBEirwRFUvtO3
c3LnlPsfvnn7RdF5jUEMczHkyebPYxIodkNJ3Pic91aD+l7+/WJxQls5fnIraM9pFKibd8c8hFhO
seInV2E9cdh8hGLviB0YF34yVa9QC3uWb2lt541yghEWAwJoACBoYmB5sff06SRl8L3sQNCSgDIc
86fXpj+HA7d8clgwkpM8NmgOLOKeK5s2kCKbUvlB7S4P139XhxZyG8BNPf+sJD/+JuNYpRvANpso
ryyPH1Myo78fE2o4BRHGbKYGIn3oamhHD+aK6A4joZ6K4xWkCClI+WAac6+lGSSHx5Y0FLVF1wdb
uHJJpSw9TXLXijgS60UdSC2AgwM0NHxq8CyB5QEkWp6Q+lOWJQzkK9jmNyS1VddqgRx5sJ3VulSN
bQoZRBcx+IJnaNIWsQIOq9h8jPB7f2EFAeHbG1Fu7Og6GBszs4LKYEeSZUow9CvJ3NO/AWviKWUA
zZQThsIYCrti5Hg08GHuQp8inbgT6BwwTiEe0SDCB6XUgAqFrI7nNUAsuQ2raCCorirgLEgl73mF
+Ys1PxfbAnJnXW1ZizJ8YlHexG1DQqGPeUIjjhTNObUOtg9AWt2QdwbA1OOGdYIB/Bs5PuMx6CNo
HriT2fIEvJGFHsUsEdsGnoJWUc2wK3s7gsEDgT1jmguTwtiwKkOcNvFqj0HwOcdMu65whLvJ2a9N
GdRvqY/Lgx1Bzm6ZlX8C0wE3bwyw12KC8txF5t7uOEX4m2MGzQuql+9ivuHXgMXJhKN9iLE8omLc
xSo8AbSfTHkyZztDeqdzfLXubmcxWyJS5G4lweWaA5WYXNYgWgNhlzXH+K6hNunORRQdLNKGwkyr
GO+gt5JUhxEWxdXhcnUfliA+nhy3xNu+qDOtvg6rQ+85+Wd7ZX0JWVPhWGlJ0un/SDqvpbixKIp+
kaqUwyt0E40xYAz2i8phULdyTl8/a19epiZ4oFu64Zx9dtAg8lz9zfMSCoJV/o1O/A0zyn+IDw4m
k4qH9h4HdApSV89nSrl8J3qCadktdrE+EytG2Tg8fO4rpXjMTGXuewRKB39hXeQerB3/TJvhISyC
GoWOUliQ8Q+ox274xnHafjVfxBhTLFjhkE3eMjGgHfOVQGwoXOZ25n9I7swVIUGhEZtHLgchWhJO
JCyQPIaHD/HEvW8GjGRSKorS3Y8WkjiKb24KQJ6aUZ9kc4XFTWvBOADdmp+iCW09Onsbh0HgL+n9
/fkpJgANiIhOzCDnfk8B2es1Gc8qZTQtNdhyDHluKbI3Kw2+IKCiKuUz+CTuXta5C+tLGlwTtGtI
53kb3hovFzs/35iORoehNP6oNf7NLCCTIrWDP3l1ujzCHcaFpfC4ERpr+b4HzCg8vHKO4EaAxKGw
HOpMCvD+K1DhC/QbaH4uGrsV1r0iOHIbkb+vjtl/Nq525tbMdhT5c/ndhxXPuqOFzZgSSmb33pQg
wRmzuyv67w/YG3ANh3H6ScguVXaUwyVxSvv51PelfTG6dvlGV8uD9Yq5drD/o7PrV05zbG0gVtYp
zKAdNiF5Pvxj3wC955sAD2CETw4CqrtLe8aSn/eOA2TmZq95uE+4+vgkhR2skxdb1CTycek9a4Hq
gDoyOUA/9zZSW60cRz1Z2+cRPYXBjJFogY0qpqh3Oefmim7BG7n70tLTxKWKrg15ejhrWIxJvTUL
R69Y+5ppsiEEChtzb58ZM3IzSIhIM7bDiXsNTwBGB71AmXoow2+6sO+wLIF4oa6mr6BJ+rhLbALI
8H58siaa9Wj36T2LanvLZzvE+Deppp9W4N9BK/6o0W5bsy4P1/qRY2RBJcjAtK2nn+YKlzC449y+
ibnQHrii4Cb4err2Qqu4g0SDGlJ1QhZYHue4YTYFSNJ3sOfqnHrIGFsZXNfjF5i5twWsi5hByzjA
FsQIAFBDAKgA/fLc4JVmUIRYhIiT64zGhfxSHGY0A5ZxD0lWDGYFMWSlJtWLEdzRHOkYMa9iB4ny
ZL9iI+MBC+GnZQn0Ufwv+o3NNjgq50kro16vznfoTLgWS1QQXuvf5RhIWBUzGdoYnPRzKhVsZB7M
FyF3Zrmg00E3gMPmMIKULgMDTzwqOelweLqwQ1GXHZkyYe8HRxLg2sG1eWHHx33BIVGl8Heht7zs
WNcyRU8ejH8UFy4HoYstpbfqVza8S8zio1IM7XPz1xBhjV+ESQPyBtpS1ByQ8ZhdEC/E2T1l04iQ
xkc+nNTrd7qJ+MiwaTwSMDpcto3THpM9ya6N9xg1LW9hYGqWIYep25pjERrSYUvC/+re4ud2KutF
npR1PI+T8g6RoucI/W+xFMByusGblFhRPmKU8lwNrI1W9z3uyjNAFFqckuanWFMiSTAQE4TC3m+4
7NjRRATaVJ9gwTh1A5Zxys8nNdsZB0w2QH7x6/x0w/C9+m/fVGsr3yIK9ALtdjoUmSxjVuZvn1BT
jZMK0TfM5BRiNsHEwMQDlzUvX8uneo/SW++cQaGw0OjAOOA3zfIq8FeHN8kxOA6AqAHQpzHNF6nP
I4njI2r78ht8w39Gl0IFdrqWrsLwX3Jik485ibANbqoX+Rw8q1VYLC1QLj7iFIAbZx5BkwtzFrM1
VsCEyMzLxAzV+I0pFXhINHrWbsd+OL/xs4z+1ZWBwtbdkDPCPTaxli3qVmNHQaAcqhSO1iubAcm+
ltNP0o6jFyuJc/8QpVnAMaSRtuR/OLNilbv+NtrU3OFgKmKRZlO2gfIblQrlJfEN+eYnQCDaFWaq
gOJoTuWdGWMsrvVeD5TQ2cyeM3VrUpX+5RR1oBU4lCIqYCchfzZsbT/gZWQ++FamirniESg8PSeQ
En4OQgWTPiadPqolzm28xdgo5uZdEMcovGnJ+RwAWmws/DzgnFJMFB7R2QqlwPSP42OXS0cNlg6k
tV6Mg/VMh4V8nRxqKY8/fYk6BI8pwiZbpNIMQcV1seMh6NXJTdTDM/Q68RTaKHs1dIgeccKyJDdo
9s+XC2AXF4CSW5xgeNYry5Bt8l3Zq5F2OhmAWEeP25s5BW16uwNCZ1L/1K7vZ+bCUgs2dP21rKYY
kPkXSp39hKRPHGm+VxdXGIiEj8wEI+wW8YcveNXxmbNVE9zPCc85dP8OE1mTotObscFCvgmiIopr
hNgX8D3glurz6htkO3/jV6dfiIq+U2QLnm6us5nhMRpL4Gw5Uy4z5ZEtE3LG+dES0vfQXR+HE2JR
n+CjC69XSRlNBi4Hsp74dvXKa6EGBZ+ELd+48Y2ZHUYpFGK75ICDUAR+v7kfSypsWNrlHoKkEYx+
xokSBIpJFBPiGLH+QW/L3xfceHs8MEI/f5y4yL66YfMP/RHM/HSEvYfc+vvgrtlXuDHVy7JT4DQT
oiYYomrLUOXneHVnASvFtrn+YoIbD5HIFaAWC9Y+KDu2V69V2evxdGVshJZd4C4ffCfY5YBf7Bdj
WdechMX72Mp0eFphDMekxA39V4qY7MpsQ+WNv8bwcXCK1dBJcfZ+v1BUdiOHCLpiw28uOBBw32Fc
bfM0jRhTZuISjBusR+ljNq6goGiAirVLH4eAA3v3PHsrXK9/M9uUoDKsfRHpHOoiYl6+RFjTabPZ
PWqgPViOdamJf84fYz76bHItFGMFLY7PMYvxm0J2KTq+blMs3hd/Oa2PMJsCbkEYka9R6tOs9YRu
Wy5e5rtaND9i887wtQRt7QOr2Sr5J6vkDDBWmrKFiqyiezTEZZTcXzPAPOPFDrdz/VIPTXI3j/zx
oYE5exI4PNM7eGdOXlS18H+xX8UngAGfXmJuEkFGtrSJki16hkdLH9xFJyhBugqLgWtkhe7su9xa
M2sb09dYDvFa5DHewgvWeNyHymHgafHbkAG1in/FU+yLvzbTbQEkfxVGO0A6b7s3Zn1yXOIq+Unf
+rHPKudaDuQeIVGvwJE5hfo5MOKEaESJUGwaF0pTGMf8uxjUlMIfyC3DlnKwlW1Q+tNFa3f/xS3f
LVbnOmRgVcXyLh9a/TkeFCMfszWXJyxovjUYt0olyUp4BFR7j6F93jIKRCa78PtsotwPUEGl++41
AeX07gceUF9xxlsVW594KNzEY7ou1Tx9A0bhAAIoWjyzMNQw7iSqOD2sV3JveqfjocuYnY/IV0d+
4lhXloMmyF7uJhdBTTM8BJzc2ZmXImVmAU3jGqYq+pVUqkJHFzynYGzxK70zsIfFKP3OLNh4bL8p
GHOI4EMYxrkJiv6MujZpk8yUsx6pnmhj8djDMuyBS+JJJ35LAQXh7GPu+vrC2dM/dsyPiVfqHYbM
CFxzrF/szcnAB3K7gR5fDk8FBrUjH3nD8NQJA5cBY/gsQk3jsu3t0ym/z6A8XOejtXxtq7D+YXTD
cn40U9KMEjEtUWsnLlbLfffYZMHdzEiUhwccYpIukOPApwIFBMGisDlpyo2pjUXqBTRungUk1vnG
Xzia/JzgVBWYR4MNmZPam9+HpWWuDSKFezjLGBoQ99R/9nZCnOeg3dVdgR/fQDgHglgCGXC2R00D
Y5oZ4r4w7yJkBokEv8vLkBLJybffkod+YbFiRcDoY6M2yHzUDVULNyCmAswIVL4G0KLTYakSmkR9
F6k0s/TxTjtpCiM6Ggp6lNvzRgG2WNqmDn5+OyqmK01Hjp4cp7XvJbE0IUM5XQbVL5WiH3La+9Gy
/oEASWnKTYQ1czVlF323BNfQ7TZgxYLDFvXHfo+7D+QXbGV/W23Q21RE7Aqj4tbpTPAfxjbyrceV
CquMljh2ObxheQXl0Xb+JWtCbYvQAzyIrzGQvvAnglSC/KLFV0yggi1LOuzuYOFtTP0JrVluhy5K
Ib9y0+Uo4Q47829ZJscWf15RMqTdi9yKnltRmLOUWFZZ4L7FLknYJXHHTavMq7ziDwFryNm7/stv
pzeb0DB/jv5XzmTCANqHOevcrxbJZBDPEAoV6EOWNvqirpt8Lb6dI640T8/QDGZat4zLFjoeATKo
PkjyAWSYM4zeo5wDUzT1z3CulEoSvd9w2QXnf+kefwP9amBlzO1X8hEp7PWgTIozg9v0YGocamYu
cncqf5rmyw5YHNxAeD71dIl5SaEYYwlA5DCLTc2zECCBaKaWsStuNh0Okpg2wX5C2J88oYhBw0I8
HWZS6fnWmI4NFeeipLPeQvXNQAFMPWVJZIidOLC28Fh44TMpTVALxsC77pVBVON59gJrgRvKoaHy
hwkCCHgGQUQwrZemfI4cUSU4rxZkqIfdVZta8oorF6vgavX/WEOBfSFxE4Qgs77tDaQVxkYE056y
p+Z4uoKfzH+pnWlrMZnnXhkUS7ltSXPprx5nS0DXsUzZ24JewiYfjeokAWmkngbbxSF+4hyXz1YU
OszBcsxcmJdWoKrNhDy3hYcUTtl84bjOK0Tvn9KpxS47FdELU2ZpyvaVmk/dHbaLbM6JVVDspHRG
qkLV4Eg8BOTAiBW3bEVL1Bnl25QwkSRSrrq0uZA/bzwTxaHEosUTiODyK4yuxjRWXqD+V9UBgwiW
3US2OxqlOqLfijMtY4evB5vB/eqv+gLJ/mFcQQuuVmgnPDK8YGnPeyJu6shafshsERIf1jqdOI5B
vx/CjQQdb1/Kn3tEsoAy7lAYwb2B+mkkjApyNW60jJZ5q1n2Fse8AdxOv5grldwTLlK2t4U450Db
yW6vt4mc85oDH0mow8S5oDw82hs9AfzMdyNNz1OMB23Oz0+nTQZlSvrOzwMGzU4H2rrz5RbwPEoI
nikp1TPV+P493U6vdCyoXyT8GgJ+hQnrlZn94pJaLF9/AzZrIb0tiMUuzRHk7/IiwHNiUFBzSGNW
q1IBrGS2x5OOp/m99+i6sCahYw54F4bl4yXgefy3xaWwg73Ec4czC1oOT7dIUq5tMG3AHKLNoVVf
WDbHM6cZ4Ww52Egxs5U8zMAAD5dXBg9kCZmmbYWkvuAbzkAUslbB+6OV+oUCkKss5DDDTyzGbkqh
TVQOJptWbSh180dDvnvh0u+K/oFnMffZyMFA4D1Elpq6ph+SL+G5+VfX4IPkfRVnCtMFLirTXk4V
48BuJVVytxWT8yfoub7PxBxdxgkQdT9N73kPp9H4KhlvOSoTTleINwzpPvaVW0pmnpJTzT2/znxl
41Uh6Mcc+uY8tkfWoS/YOU5oGLVIVIr2IsbMlbwOVVmYn8kxvo8qM078Qfih/2w7fDapmw1oPgnR
OmrOzKyN1Q5NlF2p5bZSzhg1wyYmLqjfpz78rfLMH7rH4ew9yFqkKYEz4TAxwWclnnjf5sI3110t
x9VdGGbPyiea5AlVPcTRrRq+rfMpYCqwWZidqorM+SL2iTN0Bt3lYmXkH5IcJqhQV5DZ1Sa6yOBh
JmkQoimTj4Rz1Yop8M18yBAv9KVNxIJZrnHlNxfnYGL0NdF1+zndy+5wFxpA18+4bxwOCcTFkI6o
KE3xaR5VZHMdI1QJUJWryVEONe+YpRsgMeoXN3hBJILoQoYlHrTK+syoe2LLDj2wS48lo+zjlxO+
sgOt8bA+qbAxZfjiQZEyxbIdsy5qyk1j6dqEIjC7UnUr8+CzsO7s37Wddg8RpRejZC94ieIKVsvo
NL8+t6sEq73IcjPpkb7D6qY2x5bGqr9ZJAQezVVgO+sr0WagQg7xjIPkAHKwTk7LL/LrLQbm/t0u
1aXBMTVYNadkvMwkiKc/TcLyHPNBI8X+Spslu5/d1q+V8YS5N/0K+xTT6ZqkhcWeSRZkcniIA4YS
Sl6kqOKL6dtJ4qt23D9xzBsCmmJozCg5TrsJg1WWS0+QSTSxDgcmitTg7Og4oo9QUhwR4IAgk27q
k1xacKM+THzEQ5hb+K03E02VaKQ5FU7vl+FjMaXVYVY0J3hp89o5NWF3jVVHN97KnqGWW44GMc0i
rrq+YmlmbpyAvdAXGpMHkCwx17RiNmqOxZqSu4Hy9JCFW8Rckwp256iY0bXhGxY+FxOfVfDQp923
nKSNLWBz4kWb/sFeVpx8ARINmlPsNOSjtKjKeXBVKygQtKdxPXFeF2nwHFdV9c2vkubrEHDz2oCE
18Bmj9Ai5ftKh4bs2Op0NJxYsgZVGM5UspDjOc5A0PElJWRERzxmSYelAI2QLM0BGRkZi1bMkUrH
qZ4tnDpI60V0i5AqhrcaBPQNuJbRxajTAov8jnKRU0+cB0Nf1PxNIZEwnagvvPONuTVNFWdwLiZb
FG4MGj4BfBtDmxkbETLsyLukdVIsl3G2MQEFgnaNvUjhcUrGHj14XO4YALXr6Smb7BWUb0RGD++P
VLLTCAc6qkdNEU9kllwvM2wvDBkDf6TTzGkOqioCSeswX6W3t7b1spvmMjikqOcoKlFpxxBx/fCX
7w0thVnnjeNFsroulAtanZ8c9pzJC/ZLx7h1sSeIobQdm5UiYBiX8D/sn/nv2NXsFrYELGGGDYTp
oYJ7KnNq8mFxEdk6IYzBDXwGfuKGL6Wr0thCCjHsQf7bDwsX+ve2r1/JiQWraanUyGOIH5pxHr4t
vk6xzlMDV7LSOF6a2/OQxcElDly8zQjus6oUDKL4ueDX4a8lrDziXBz843d+WJFDMe31EgeaQb8b
QgzhWQjFCtmF1OE/Qwo8ZLvMrYWYFHAn75q+aJliZeUjjBdh7vxPjNTy+3ku9/sxmzaYM1yUpGWe
nmisiuLCTawokLXoTovv2d4tIhsmWH4Tv/jz3j3jU4nXYsCv4tNjapVR3salZNQrz7dIeXLDnAYv
2crpG08CczduuYy2ZkCgeUAgTWt5mr0jo4J8EysbjOu0QirYAfFssORbEqHg8OBiNl14IRzNmW5P
AMp13ofNj33HR28ZIthE7RRAhw/Lm8xUpAaZt7qwOlPPtcH1vFEfsxhw+aDC4h0zbC2/zDOpHFHb
zNiMnrzfXeyRBdlwGUUZqsh66uQluf+enYG3VTI8Sy+SvKj4kGeQ+zCH+XEK6kxkATEafP8VCx0H
jgTJ891FHlfBD7thgVmtnb2OubvfTU4bPmQlfUHRg5CwiLUKCcPaKYmGgbA+TgzsEBgG2jTltUeP
fNYyCHDKHVyqMHTL/G86M4ztXWNJf+74b/vupreATEQObnTJ2bY0TzaDiqMdcgNmeO//HKj6ELSB
jsXBgl3hsqP9bdohuaNQohaA/HrLtJiWshf+Ic807ZLs8myFza/0zH/BvQ0QIBpRVe0tNASUwwzo
Q9B9XLRciJSrl//OVlhJQ1hPVGMVnb49b7Cnit3f+oug8oPnHRO813gdA1S0SfCCxMPYd5/BA6gJ
4jIcnouWnhcRt/jEZfGXAxzwxG0Rl+k32knUPoBaotQZdugoMOIPqxtbl9bCkZX5uguK8WN0A678
AEMYHcRFHywNxo0woBkUHm3bAVweWZYEREeHOOQvfh0Mv41zLwAlWzn3yHdatWFrx0JkBi5sygj5
ieFwFjF561i0phkbUnVCgYPnLWfqNTVfCtLBu0OhW16XFg6BlIrrI2Tn9nucyFw0jdC05jx1P+Qv
MPhWPBMZCnFbnd582V+QN4uGOdbbwkGY+rseocYHqTM8wIbPX+KCmtB2DOSHmw1eW9UI8zWrB/u9
6BlDmWkPTcl0TxggMYPCWoYuJ1Bj5g9dLetKcmFs549u4lcPFVqICZLesL0xeIGxgTUyBto7WXiM
UmwLuxMXyiKbkpQY12027BuAqmJSiL8Oru3fKkkjY8ZV2u+SolQXdVvAICvDOXicouI4AF1d9ORe
/xggN13b58F9mDdqEsx9MdzFVh/hHz3OC0YZ3jXG4s393jD8k/zzzuoBhKq4cuajXyc7q+9kuX8N
WjyQTnGck635RcEe/pmzNIgQNp0L93I/40KICq669eGKY6xigfxxRLF6iUeUECZzoufFi7MfRHpR
36BPZvCZqrHlguJxnSmwgVuTr7ZfnTMZ6H/4JZYOsx1fTogIr0htpCKZZFiHFn6av0KUFSViAlUK
HHDlOl8IOrHPSNcBZzdSPe7zEzlSkXNq/uSVp6idgFFw23vhcJ/wwP2HejuP9k3PyfWLAhmmoUVU
AEFS4XAdWdAVdnTqN/tZiW9zE/hUi6482qiO4jPa0zFcsXdX+NJ2Cl6npUTaZGRHFUrMPOV2D/A1
vSojRJgwbakxMwq8GjN21fK7C6Rumj08PqqLaY+YzgnpKWLNp2TSrXEp/vE0byH8XYtF+kgo7Xve
9QCeQEC0SbSfQEAwLBC9gOzc7MzraM+5ImwNkoW1GHh9jjALAFGnzYc/gUyUgfWAHmcm1LtuvxUe
a2y3NJfHJuHC61gGec1Ydk8iklfV6+a8voOZKhdqXD11ognAAAYkIPFVRne6U/RmtT4KUYEEfXwA
YNYqZcT9LPKvXD/Jv2rMl+hy4uX8h3Cie4zWKYLhIgTcuK9pGrpzml1nKXMtJEIUZLiny7WnxyWU
LD3LJRGFplE3rxmVNB2+4hEGHBfdVlsBMMh5h/1Ow7nj7nQdhTwmsKPwW2PR5JxHH4a2+kIPTRD+
eZj2m4mFgT3yVK+490CBhl4Cf3mdEDWG+43gkihlAkGQIwhyR0GnqTSuCTBu2HRWSbcB6tl+3TFM
LA+77dguhn3chXRpDBAHfp4JPOOcvB1khYol65c8xsaHBtEM6V3OpjjhQrPLmRugo3fk8uRg5RDC
nvMp2h14/6RrvHgFq97jbV2Vp6q4Wx3burJXCpJPZVKinlnV7GewtU5Oe0fy1IbPtee4TwsNHkIN
ZkuasDGoRk7JugYYA0S9NJnTPpyAS5MEJfJDXNCPMOIADCnL7zDNKWcHvX8F3Q55+s9D9jbTX9xA
gMAgexe5K+Ct+h39XrbDJYhX0qph3Q7VAlg/AdEXZM1dkhzKFLNWPAJkJqYvMfZlPFVAJ3iTzYhp
D9P4Hw4e1SxaTUMiyu94oB6D3tMeI0XA5kRmmuu6D/lpVDcPYrOYEvoTpYH3ed007oexjzEJVMqj
NiYOpCJS7jBFwT1gOTI8hYiE4CZPgaRmj8dsZtZ5BzWOJQNPPKKFWAJucN/TcEzjYDthQyCAT76A
1nAVt3x9WFq8euXFxylFFpO086WDCZHikCFT1qxhyLL2peKHMYj9oanK3tN42yM1KNJ7+zLHof0g
SIFajVHw1tD2ugw4lhPyIHvU4AUqJNMHjlr87kwLZRKqaFmglTTcGpE7ll+SNRqPkUvPx/yzfMar
Cjd8EV9gBDEwJNXxUp0Zdif0kwpDE2fD4FgWZt6sXwYx4nZKbL17COuM4yRVM0ejw0Yz4hrDXu1D
PnYf8ck4QmE5FuDpxN5Q7eDZTwfMvEKNm8hdeQI6OSsZSHOnBlsxwx01HfY+6MfIpIqZM8rUhsnB
bkstQY6iUSr0J167h2H3sbY5cOsy9+jr9vERqwhBgezbYWGPofbZmWljjSiyiWXl3SWrsukJFCKo
O26XVxO1qgleEWztQxbC7zLQN55PgDvSCvXpg3FhimHHMaCWxbc++2dMJTnCS453oY++ocEt6Jht
kNuyABZqloJf5nSklAbQwF3FjtENgMvC0LN7sW9qvPVLfpa1iVCiQYA5ghX4MqwaZW2cPYbsW7tE
nKbV3x20Hfz+7xS1fLsRSF+yP0ngYIVzYSE9x9yEtFKG1kD/VKojTtEVLZW4B36NurWgFzRetl7J
m5mtcLzs9q5mukMRn8PZuF86JlC08o82gR0goWCOBW0Zra1b/mTORGohBTz2Iesf/A6gfzXUsg0T
CAil5bOHzuq6PiMMhvfzOCO5+d6XHSVWemqYtpw7/9ZLhubJq+3hd77AZbd6uOX5hrgH2wT7nquh
Plgco4yEJITDicq4wcYA3yjAfqLx3cA/GQGaU1oxHeZ2qydKrsgvCKPfU6iBeLvgGb5/DCHu3k0o
0SNT12+4Kb3LoWQA5D4MOxu+l72FNPpaFKKgxTsP3wTVCMFbsszH250NYxOs9015kSbOROE+3Lbo
8SNmpJAz8Q1j40V4zzyh97gnMA0QUhx1cAfafR0G6GrwJtq5mZqBgeWgIHpmsedbb42/92s6wWsA
vMqIogBCga0hxy+cqDE9SBkQ1JiZA3ou6eOOfcmzYdrXGC/8M7KEOkT15s0yKCjhv/kWq0cu4WCH
rqVVCzIsRbC4bgv8hHuGrRCgQ9HdoQkdjcGoSUgj7YfTBdg170UQYroTKcTH6B4iINGLnV+DeQ6X
VTbl6+O88XmNvmDwo3/G645CZ7hCO+EdVPqQZcEXEnxfNJibG9MxPKCdy7zn2DX3sBFaUIGvX+IT
kytjfurHE6paG4/BQX52mm4bk8mm0xEonUWe8mlMlKXns6isxqfYq2JmJaMQZeN82dOeZIyekfvg
BieIm3iUAEAWVcUJa74RrmE1xB/NPHICEuti4ulyHiuv4cN4MiH2gUMm5XmvuOpo1xlX4LKgyJCI
pK6rvmFcgrcDA9VezJ2AWsgia+2S8BUcRyQvrct4u4IIcsbwibVgvCh2/C9ylJMwhVSVQKZaaAqB
noQxaIjU5O7H59cQh2tJ+I/IboFjeh7mnHBAM8Xh0No5of0JaLQYaUsZInPGQRtCvSHVF6a4oJDD
MUKSjtMMZ4/JkHR5ghFROYdoZaZAvA8iFCPYh2/FiATlvyLGrRMXX09SIwYpwG7ElkcNDiMWyUZW
A8bpUWvnnqRgFbfDjAOLmTBTmBIeAX8M06Xxpt/nzxAh2egY9S/T0e1FRCBvheBo0PRehJd4xuQA
dwAMbeTYxfXC3DaGcJDLGjyyiQ3ZuRFvAIG8w4lgmeR4OqeY53Qn6IB4DmLfc7K7l7rRQC6RkVU4
QwztcLjqlTlHwg7c9Vxrv+Bmzd3mm7EyQjWY3XgW/syUPwT6TFQ9ZFuiQQu/2JWWTvSP38LLDVXo
ifc+Q0w3YDJlMx+BLYuCi23j8XEj16VeSxk/WlnksHJipnozI+rveRq7/mXfUSeYmSP8ZEZ1HXfV
Tu1/GY083TnlNMtzRGuGYGTNWkojw91+nnF9gOtz8am4IA+PihVLmIYXrUdERii1nDfZ2MUjJyM/
ZkcufjNbeD7VIUpOmCTT9ee/A3e7ynveGizG0x18Llzq+zN9zqlLrgfoBAoa4j/QsDAK50JbUvkI
SSdl2ADeGemitZFjGqzkfZ5rdN8ZKvWcL0Kay3ymxHXcq9nhA+6nfC0Os43rE4FYMOxT9Lge4sdP
fQphdsywToAbRsAdz0zTcEBJ72bXRZjUz9RiHmZCxpNxDplrWjkmEGA4FjcvVBtAdquh4FZBDSvN
g9CJRRA6egQmAQcwtl9Q0FzaLGOy65eTzQwVsrkxS2NSRpUE6cvosZQqG5UVYp9ERpEdSWRDwKsh
MkTn2Pjeb7x9DAawUSGCjgwWrDFYxR72e98XTKAvdhwoOLWif83OkQuZGjFEju140Q//QByAZGh2
jAIbdi6ynUbOtCFnAMxbAM90xoidmxrJyvtSKYUlPntXNuYYAqIHDQoL1Y9NDZRufN3pseH1Fy0J
Ngg5gSo48OrJcl/jDfR2IajtYlE/4uILiEH0lnJoUCYbXBqHXkxKXGgN9lZjiRIKxCtCpmXw2t+g
6JAEQj9hBCxUjcw1reyZgAZC5phcIZtiyxNbUlgR9j4cSQvcVbvh2+KSsF+7sDSu0mUGL6nRV0nG
iJeID3sbS2rCFf6ChMsyXm0gDor4XWJfKLWh5SFljAu5l2Op01Lo9rAoGFdC58jOgHct9t4F79cu
gCpFN6hd0fITDpDd+PDSrlhcpkeYRDjWtCGONbJegHzxy+S0EZJDId7673YtaBDFQRMD28Gpg3Ai
wwQ1XkSLwD0OWPPyL4CuTh2WscG9pWZz9Q4iJ+NBbOUw9hHfPGm6LGWnueH2eXq3IM39MN9NbkV9
1LoPC6ctLgwsSTOZaDAVyXcqcx4FBBr55yq4VgbXRl8xq4C2dfhjCQk7gx7VTDrjCaehHu0c0Oqy
/McLH0mqnqm+UEGSVDNwYjAUAwmreLyzI8XNifvcSl3v+gzpmhMyPRPogFt9lDnUFNh5PXkJz2zG
zdiU6T0a4juCSL97O6Uu3vDeCB2X4Z0x6TB1rqZjpq+2nKC8Ni2AuVIgECE6gA4ndNXQVvQz8obr
jx/EacBCWVpABSOmEU1pCZmEkhU/OLDY2PDbnW2r+Yj6O4zO4cVxKNNEcAHuzGkJdoB9ASCpaxIk
CrdgIEQGXkDG6NO7F++Ey0zf9sC6TWidL9Kggy4IA8CEO4mcYyfSC40Qw2qoZYbeZLfbq5UHx6Xi
mOLY4HY/0RwZoMJ8WpSnoLVq7OjDEFT4nD15CyV/lqO6eRC8AipDXwW8Q9GG1g893MgewY+xz2DO
0BEgXMdhhfxbhoRxBUJq8GHRL5eeaTUB5YbruIQhvqNU4UYnY+aFtgXOqmk+zhE0Wpm0zRUfUeRw
kmQfkGKxSWVMMrQU9FKfFRkqKOKC/mYt/zqT971tNvVKCDdB3DmsYdoTvGyXB8AHLHdIjfdPbBSP
e9wPDV8KKKHPm+d6qw5mI2VKEYUdydiHn3rl+6ACTQtfDLt0wCjlGaEWPuFXQx2BMxyjCtJ6LhCA
/CtCaijbEZMvRA0OH531xDlgpFaGqKENraYHMQ+NgzFoQw64J2BTcoxR10bVzthPA0cf9dwD7o78
mpLvJyOeocT0R4rnaOTC1zkSOzJvxMTfjy3cTcP5lWaMbBkFz3S8qrjBHiVJyXtCZKyEJBB8peiQ
cQyDEPnqYcBrmcsIwVU/geDWPEXRxZMhOVBx8rg3K3iRmmr51HQYgdWai4zEytDRl5MjYLQYZ0oc
tLoRU4MVgo2Fj5DGsTM7psnXpyXAnot0vqcmYXWhOwBAl909DvW4uVEEZSMRsngVLanHnbODcdhp
Gr4V+MfeDMDq0MsATgdHWFMdfjHto9S/tUNfaBptq8RUwmDY/gxrOEYQXOSU58YKBkkUcG1PacqM
m5sHy3NbdAXx6MkZ/r7YHv4/Z1mYWTFy9JZRru+W383cPjaEqx0CxZACrPsxeDOTX9wadB7JP9BM
xmMLMqq98601+yZTDrojaynK+D3ClIRPZYpOLk70hGYlFQ2HsZnaklzh3p/DtLjbxa8wRqMmW0BW
VoYzRE3OMK7DyJMhQXrpYLgH4MJmyxCIfdbS8byQfotbn4lppkuEO+o6XBgud+gQgvMBfsOJERJn
78zYY58DaMhgxgxxwQfs7z+PpAYblTgVa1jB0VjY1HC2KA/Q2vJAG3gVTDnA+Scue3sD28hcUC47
tLkyUhsz5pGHtdX8nXuekZyVLS/jpPmJj68i1/nZm4+QdDj4LOQ9pRZHiObNpg29KoKIN7ClzAQ1
hTJakKJhjhmiT5FHUVFBHajhP4ucBgZHNQdHm2Pozc47Iv0QYIAEkWOT0rDFosa5Xu1epNb8BbkN
XciKsi4bsreIoXdw6XhxAcV4sCiGonT+6p8ZqRSki1/ZPZPa2PPz30vj5Q9IiCi3aqZIy8BIX2oe
v9eZLf9sWaNg0vTbxpgMukf4bM98VDvjL5DxsQTHcfZmWCAIDhGdEN03dnD23h/1Y5YViBj0nRxu
S8ZMYQvCn+AR/m0pbeeWxCsgWtpr5uIzk7DTlmBaA3lzmOms4jHAZG+diCvnzo4BMr3uxf4Vdw4A
cEalwYJ0iWZPK6i4DTMog3OYmeTgUxnPDJSRJ3TdI5lcAKqRB0M2AY9cpiH8FrsrfCt+v7/6eGdz
Ix4//zHr+YwNSxNXuw3Cf0gLJ14SzZNzbHG5fDAMl3jp4HK0eGIz4cIsY8vexGeGzG3f+N7IaFkK
m8F1iFASPeEz3hxghSXGVWjikocFeoeD31G/txxFUfaGynijUMqgKADVoC4DHWHd+3b2NsittxkC
VMM1+zPLKTGYhbNPgCdfzP8zFNp2gzRGlgQxPYGbTU+JuVjA1rL1sjdIFGTVzFfs/bdlkoNHCmo0
dCka2or1GoTbk1dwHIkqanYI8Axmxg4z+oWTjBQm0FTzvAvYJZ9CIz8EvBJ6rKk9rGQd9RYUClEd
MQhZb8veYrAdI8kQqYfC9BeZoTCuRz6/P6J19UnyVOmK9WQwha9Zvv/Dfff3zEVyFWZb/WevZPE5
0bvtDprnyMe0IgGCgFYkJjGxBFn717h2msLFhohtBDyZe8pfCiiK1xn33m8TnIQXgiKtlndDqoVA
+FFUnNyIPoQO8B2NWRPmo7zhIQvAcZHcVefhfNE1WPQscI1oMpgzI5U+XfOKlwt3Cn5pDWBgJr6e
vgx5SfbOJiWXmLI2J9x7RcUAqYNtzSFT5LzcYqSbN/FCMWWtSnSiwJimEqZr9FAZDj+3HK4sg4rX
Ots4qJxDXD1drurPU0Fe8gX8o3so6RT1Gl43TDPu+SdeYIsBf8AKGIhBRS/CiWqFHGm7T2tKCot/
08taHh8AqjcsF49IOu3LsBvlRuEe03BLr7sSEv4QqrmU7aK9MPTa+USmVD6zkCHInETYBXMxSFFu
G7yfn7tYEap7acKzjUo6wrjMSilxP9NETv69cSQs4LHw07LzRdmT/BrzzDzl5rGGP2YOTYaUzJDx
igWcjblT85VGwlw/0cDh3S9UbZzbH9QpHWWEA0XwhC6nJyxxpGUaetijNrjvzax35he0Nxk0LaYr
/KYIBhbk92K6R92ZXNEKMeLNoDTvG3ar0SJEW8UR7scMZo0z+e7AbAG1pMFBC8k1XVPUWSnpZTOV
rJmGUVjxpEJk7QEobN8iQzudW+dy9Uj7EuCJaKPvm/vC9Z9NKEaOq8unaAZYj2oz45KyEwVMumQa
II6iKLModxS3JLhY+qtYAy+TXWJwEjCx9itNFrwgj66OyDbQqRBTXv5vNljP77Q3+jDzc+IOX/KJ
ZlSPCtdS8UwoO5ZJKGZp43YNKYnyXSHek5q3cno3cHfMtB5NLMwBDIh4LtUwfXXRcUHygc1tMqqT
ZndvEDd3dxZ8EqMstBIJC04y/JKgxRgjq5HYHbopZIdc+WC8quyMH0cR99t/VhVdzgtSTlTx2U1O
L/SI2D5mjcFHaSW452UxBpVlKQvEuyMTjZPvjIbLGNzMuG8ZSx8o8CKI0OH7kuqtlIMErtOq4at5
7TtandwSNwPgHsbyc//OkAV3kGx8R3cKuit0SoUpUo3k8hwez0VUXw+ZC6VILn0LlBr5vCs6Iuqi
5xgZwKHocKwAGKWBViZQXJAWzC2n8KkRv20Tlbvs4fzg+5iY+Qnp0khQyEhoN/eJGe3PnVFs7a1w
40GR8bagYzM+7KT28KBClcgeW9JYS8Rn8jGLmUN7aHlhXL+ok0VwZ8RwL6q2seMw082Rys0glcXI
IBN8moZNWswYMid+8o/VSqyBn4zUVTGcqXyDDtSeHw2OZvhs0hyakg0fNc4MQTzxOIV/xLFkmo3s
v+m/tO7c3+/wAFDJKXOzZJdoKjAkObMV6o3bdfVJsOlDHJh4un6M4VIPc+V2ppLihQfdsSYNHncu
8DPsJ9ijuEAxdnfxq/MGBcLzbfOF68Oe4XPkIcXaYkvIpVlN0+pla5DGcaxQeJ4sPwhwOsu/M5eE
y9xTKpsRAkJTBq1y4gLSjsFQtFmgfBP5rWcygGAwY70kC/HWxyvbxEQzLfqoOwaCQmmN/peHlFzN
TGvQCrIrYL4Md7FDTzz9T9N5bbetLFv0h4gxkNF4JZVNSZZExxcMb8lGjo389WdW6963s48tmQQ6
VK1awS3IQ6o2l+4MDKof8sdxCH4VIx1CZHMAtYm7gYI548ly8W2zOxIaSoZ+jC3Vo0GzTdz7IB7S
TlYTNAgV/2hhnAUaye7YNX5ee0azKjqvs7YkyRgDBYYUhEBQE0Mca7NoucBYS7+ZXTrlTXidwMV7
yPP1P7C3Nz+0svCKfEEPKy28+PU+UHvthPAS9iEZ2rxYkdGa+QgpOYxAyTBFakq/RItDJhB6VBRY
WP/Aa+ALTMw0EWQxjKs4fXUEuT1J4Pfn4EMpdLrbNey910oXf/W+Qc5MNv8Sdi6uYT1F9Vs7Ad7a
FrqkNqf9QbaDCLlq/0JrgnIofaEWCTEehgzmFM7GNv35V+2wI2yf5eUHoKdNzyigVZi4SldjnNNh
FcBeppEUzzY9rHDxZPu7vHNuoZ8RmTo+AYRQekCwGhkQSmzDLmxyKmJcpPB1uGdoginTOqNCA2Ch
b2CeYCf+/aeZhwdxXtfAEXKyEk2rmCzxXwjgWH6e7NtwYMrrF68m0F3ilkxUljnDtc8uolI9+dh+
waagTFj9V53xQRl7pQtGIBGHvhnzCzfBzDvN5oXAhH2Ywx+KIsFEawGLaQorGc9p/hB+EKYfdPd8
ifW7ia2QSYOHCB+TelqnXZGw0KBHuzXr2tDvSKFibBgLGQ6lspUBoC8OLP8GFkAKtBJNaONtGhiK
NSnf8BalHC9T5rGjwAxgPJSq/LiRIVcoi0JugmWEN4n7NI0fA/obrqvl2aggqENT2ioWj5uE/pes
bwBqATX3nFtDKlIZRSwunWDB3hp4wq3HfHyEc3Wsx5namXTTG1Mbf/IeVkpU3a/fcE4Aw1YpHE5T
1Npl6HG0WhunXQI9etgqvMoKV6RPtMfQj4dpeMYW7qWN/AdcFrH1bor+g5Sw8p0rhMmD4tYPVBn/
jnEVA7+fxdm+o+Dwa/h5s+iwYCOs38WGpQixMrRA9q6HvmmvwTBtygqAFzN8o48c343NhyH+QLPR
99XUPBk5t255zPweuIyiLjCdF4klcMs7l9Mv4V5WePsbEgWNK70UT/cGAIeO3uVdGt5xJHPxNsCB
thOiCRQ5qBFSdhdW91EGPtejNEAb9XcZFj3yKNH52zQRGmdOxEL0M9C6TU6ZKUdLL4JoymIBf6vw
BhphWBu9ulGdCZkViynoyksUUXRP3PIQ5Kj8U7ak35MI1ebN8ijA3J2NsxJzC8pbLkT6NHHz0CSQ
0QbTaNtuWTMKp4le8Ni9KoW2hSgfZUxBvSkmvAoWJH4+PjzFPWYnGiI3TIwvKLM/0hB+90gBrEDs
P4OXqI6oYHLKfJHF2zNFf2lBRNXR8KXdQdDsnOExEPsobVQMCX52aeLgB2P6v+4rP0fGJ9w+lyTy
2iZ8LpVnRyzNFaFrEL62nbMrFZQnRudjOsMY3KCE3A0owvc0Is4ihs1F/BOi3pJib4+gmxmfDHzP
+ru9Z3EUyM+OHuWEjISgwtZsnd1mIAuubsjm//Q2y+BQar6Cvxv1tAWDh+gjy9OPPLDiK78X4BaP
Z3zAwt9WwaUyTCTrIEZfn7d1fyXOvfjZ9ID4FhkGn4P9xl/HR8Qq0ckinxm8R6haZm62z8mzFTb2
Twti83PrVdnvmkgIQ24pJgCXWYGdABQ/myFO0eOYgXu2F6IUtBIqGQOmGhcPk3FRRv4rTg3c/oWg
5aJb89w5uzB9+YCxT7kUcNEPDr8mk4Np5LFEo5SCMqyVUZAhwtDqGLPLmXjyZ6uyCO9KKueGu/db
a+8Bi+9W9RS0JhCHyBthgBJ81wYS/Is9WzQze80EIcXfdy9k94NA5TEpLdkc4BS9uy8a2OWhsKTf
RKULBqF7+qdo4H14U16+l1He3ixeSINr3g8bhvxy+Q7MopCs0DeJT52JZms8uCgkw1THhAkRhLj5
NfW4iRCFUg9nRLCQ7gfeulKS7gu5L+hHQc8oeG5gF9jIEiSTVFHnIWgnOcXiCrQGhiLIKbsrB4v/
W4RWF+1T5aSRBiXJAhH4keqcIjqQEPAGo7COgHOi1n5plIDZlR5ZR2XubNzkFnnP5hKhbrVPbqIb
kmrq/FEPjfu4W3V5HBvnNxUWEGctjt49WC9z2L96LkDCbEhJVz6AjjH+Hmy+geF9QZRE79rCDWEA
T2TLDAwXDRycQwUnjaXmZKv9ojUKzDKSARHyHwyfqL85jHjiNvsL+QAz4twbNYNkllWqwV+GDDGM
sadJG+6LNJWREQNOdjU1opk7qhm0x4PVfOvPXGrNjko5mqyZ5W3907lAiWJ0yUkEYRuyKGiRj9th
szKMJFvgJc2BeBS7CdvYixZDxyGG3kvo9mtFDOOx2fyM0yd5pFXnviP16qZQEMY20FkRa6cMQlh2
SEEnjg8kbeSAGGMMUfZ9krgbcSxqaD5xe+xvZX4gycty8jJQ/7OU/LuRkOnjDp/HaIFIu7f96Nxa
1eS9zLxdtL5eJkZqVcO79BJMJQjaXdPhNhnKPrvyOLbKL02NG+IThJgFARQursl1DCTU349WHWRP
TIKC2yhXOzA+hRdrfmrC5mYm9zk9OUFRp9dj2Az6GBUzExuv0uKvGHrYpxTCkm5VWLz75ME/lQkz
Qj8gIDfFBYjCv2CGHdGbtp4U2YHmtt0dEj6WrtyvGP+Vp8mJt2Oy7zHcyoUJhT3RjdVfMSp9Eatu
CN1wcTYs2EU32iqqPJObxSCHwXBKxF2zCpcpERKCl0//UjBprFFEpSrWLU0ydqQxMeKfQEEMX6b0
gfoLGowm0rKJrOXZZ8ANC0dcaRGUPKqeLS2QjF8zUhCLvBLgaY8w8Rfn5DG2fi+ZVRNxyREcoyg4
ZV6G6m/G3LRYhG2BvvnLgJjOkOaMi5znAhGFYQbX27HhP3Pi+Myi56F5N7aj0bp+axSfcZCQPqoe
PLXFZxOnlcemZ6OIllJH6GrFvzTK6I1mj88PT5gvOK3Zj0FWKGxN+8nluYtDMKoMF58E408Kxv9s
grk8woQNibdN+B8zFAAGiexR8Vz3QBw+OXrFiosVtgEnUy2KPFHm+mZmiJJ5mDC0YAogDiw+Y0cZ
Fhh3fkXe6FURAdd4oNFozVuMyTKIvlHM7UFshX4tRs5PO4k+0jgl+Ju91rowtbCu4WuJLUAgvp8M
mAbsK/kElyIK5ydv5whpJJHOHCHFYHnXBXv7WPSAQdHI8Q2xx0eCgt857kZW5uq/2oGbzVRRSEMe
9PQjZN3wP+p9TGWJLRmAVkQO1lTLi6GXignqjHFmE6k7gC3xpgVBrMYufR4Jn7vBxJueDzv3WwIM
cALseWSFySkVboEx24r25RuwB0WZ3GzDKoSsOP6IB5yVyORizsPN7Gl+kCsR5g9BEcYnrNjHACZX
4f4eXCrHz+uT8+DOcvnnhlEmS4oed6C0xbEF+MRldZWyTolxZAsynypc/taQUTjvaP9hndCrLh5Q
NdxDk0LV9Nh++WLiIlEpMlhNZxGEi1sa7DdGFJ2kU4pQKcpkcUrm8IzTq0lyb9v2XWalUKpgPcsE
ahOk3IVqYGSU1t6DnoO3MmaUQW/ldY8IMGliCQG4J1gQb7BYWFfYwN9vXYKy207nFKHnpDegMHSG
WP4BYAj71pgXEO/O1UsyBddFU275behn2nsAuqCypOTgn3fSynqMR6dHGCZW5j0p0kjgAZlrGj5w
CAXTX+iwoLM3xhkIEux43cS0XEJroxunQC07QjZAmTDYt77YOQocjE5nQmPA8mYcYNE1cMJwgPJt
GBpQfMn7jzT0s2HBMnFnrWK1RJeMXZa6Xlw5+HfWue6FoZkzW+DCeJkLHmUx0eRadv0u7NEiZjxt
1Mp1Gv5NHKADbZdYdlMDzSN9moIGw8Aah6oEbkNawrr6pLzUksgCHsCogsGqrdSHXmg4P3dh7xc3
YR7dLxGTMz8N9R+jsSk1a3LJeWFtmP6OpyE6ATiNv1riM8lljIOSUoqBB0bpyBMAnzG2IwURICuy
5R35fkRdU0fC8oygQt2KSLRwp/2j2Ozwx0B06PWO6wbHDn4jBhsllOl5FvkFNAzmCZx/nAxSGobZ
854A5MANolzNqSGZicKVj32YUvzWTGguouoCduC9jnzTtGTb2A2nsCNVAXrXWxunhqum4iATxbWj
MUqD/2n8rhqPxYvmAQJYzMvyK0p/MbtwBMbPkCeF0bxjl1Et+SlacDHbe5Y81vLllZezwhWwojEC
gNIvCLvMfJLwXE4om73mdij97tFaWcqFtmJebVn8tKi/75qcI80KdPNgHPSKEB4ewNLDjL/7Q2Sr
OYOpJswETekegdyzEalsG0mmNfoRDVeuOBLN139H0wEEjkkLJghSUKdM8aFocLwYAVHTN7h8USCL
pYnR2Q9p/GE6Cctj0XsJVF9xxPNiuRR3vrkYjvop50GKNVLJJ4AOzDWB0oRGg+qpIPzpRJ0CYo7+
O3Jt71n0LNoSjNrr8M0TxCHCMBGbvfgOp7ON2QL9x57wOYxI3SgUnSmov4xO/hBOPmW3V4Jh0BYP
NbulcDoALXN6zmCVWG/++dTeRGz+YuVMM6xnEpi6J/5NdWtZvErjKmBbADNFxWcsfE43DMYgpkEy
KcfwdZ5wL5OhiSELmc6sSKvuouGyv9G3ADvQwWGHyYVRwL0gJgfgLupYrzBO9mPXxc5Vtv3E9Rtn
64rnIwNsrsrtB5rL8Vjztin+lh5jUD5j44qyApGDXjiHzJf26U5vGnE/MkaSPmT5a0PaQCvN0h65
gQMGwQrFz7NOa48pOOvQoKxYvMBQJ+zgS1kCrMiYz+/kLZjiljE+/8mpX1KSX7uQIR+Stna+GMMy
o/wgHBJzYI/Ba9oz1adk3o9bEozHno5azO32hedVovM7LRUyyc+TfkZqTM7G/CQZx6SrnVtLQS+A
BH2lofxcC8jTetwOMtD0NYRLkqzuyo3OWjEHIBcvuAY2Duly6a6NarDduApVxZ1UOrC7EEvRkLSQ
EowINo3adz9mg0Deh5ahpTFP+cN0GOFKulVwpx2m1GnAa0wHHPzYNet/hBUD1oo7H4RjehXEUtji
MhMpmV9WU/QchWWFuQleOe0GvdTIzsVLTIruVHM16hEBVtlj+WbnY/ZCI8fvojJfQiqKFprRcRnF
Uc6lfEFu5DH/Qi96bcwjDZFfTQzkWzJu/qZY4V6rXMbvZfGsXToX8zeE+WT2oO8gvOeNT8GJcrw6
CVGo7TjBHdYuGXu3Ro/Pxxo5LFHk4iWNp3rYZ7WxMDO+Cws3BvYOOcoizuCykDmlhROvwjm/hkS0
4DlyYtI7IVzgk5DsSOkn/Iw0Ky9pRIzdNBd/3HT8ocMZ56RMK6grYJcGeVzs6QXzccaPYh3T+hqT
wkaAGcTZ38RDVmM9dbWM1GAGX4Qha95oG62w48kFvrHBkiHne1i1w85gGo+uxohnbYDXUoRpZR3q
BzuXknQDtyEf2/vHMsCXwBrI7LIWOs9JbmwwBJgkq0xTjDu4KnDSqdP+Gfn0B4wOGmD2C4D9/JNr
HjpNDVjY5tDocFUirgrZCi5hyJTIjNS0B1CrwlMU8aw15CXtykkFgRvboBjqSMp4a+f/YjRb3OMw
gEK/Bo0inYfdkYuQG67lwyKOGEPLvGOfOdZwb8HdeaGWkP7O85n5lc7+xx7k0SO3O5H/ENKiQ4uB
jGFo1Euw+yc3zCZmLpwyqudX63qFjINNIVGQgF2tKMYFP9IrBRcErk+KwgzjYh1A+3LFNKXxgxs1
ybbOdsJQxN8YZjhTwt35h1IY4q2hWKCYwAGntmLyG3cWjMcv6WGayKLG0JCuOKOOKF22amsz2Afz
C+6MwwErFCSspvLV6DhvTcOtkB+xDcQFIsQwq0qs8+5E8w1vGJA9I3V1gCYNFZGTzjgzQYbBt0t0
+m1aXRgzUhLK/oS7EgGgcHwA8Q1pG3wvMjH8roGMmwrUyxjWNx6G3HYiggeLcZ/MWoaGAxBz1+IN
Q8JvKIW/zppZYtTKyDlj/jePLF2si75y2n4zOuYiFe/q2GShYJzK++vG8C/0Zsbga7q9zbnvX1VV
2X3CZxhIXj6nfY6oFhoWfJtDSF8os+9UReIZvp188pWZwILq+qrXAZBI7j9j2sdn29lnoipqXX95
VgN+IzZ6uZ25F3NjguolIcUD9UW2y/+Xlzq8qYul/4UEgIBKNQuM51U1BFlVjjfxjsC3nbjiW1j0
nJ2w31VIkwWV74T2hBdIN5la1Ah21DEa6eoMEwwzoKEiz1kWZbwxr0YevN8pnxVux8sf3OW4wRjf
IA/tu9feq5GLiyERdCG8gerJUTQdkNMbEsQQGaB77DP71WQnGp3QjAc3EE3h3WRj5fzGOQoaKpa1
DyjuWPYiKjNq1nbmqsPUGVw2SX9L14ZtLo+18LurYes2qNgsdHcMt+NWqhiTU45/YzVHhUZfrqh3
1WDlX4wOoebXDhgsGgNJ48nCsQbVoZYYBmGGyXhCdRxBdjq0/xmspeL+BL0AjQ04bnkHch39A/hB
w95wy9InMFHHt4nHShc2NfGDVdETKJHSeiVAvds4zTXos77FrI6aqZLRRyXUrqH7ahxgVLj9sW3o
Wh43mJHkGK99sbE0ya38MIWmT3+umCsZR0W/EMWhxN0JstF6nCvtksrNFR5jxZnHzOomWH56s+Mi
SgHuMyw4XN7hexLWdfTF9cvo7EXGeFviDPLdQLyEKf0sNKpKsUZHQEp6ZkIML9G+0hNIwTACifkr
XBc519Rq7gm+rIlh0gHGj8WE5GnIWSw97ccpGZfuBgr696YEbh9GIUtIfRp5UNALvO+vTOFjOMso
3PIvlqL1MAbGBmwoSIjEcVg+tF1hsLDXj4Eb1nfMoQSJYNkpaporgdaKVo70VTgtsu9bS2S7JQHd
ilv8bnF8al1FTWoEXpAAfy52zhkRoTkqpfpbLA15DS+BE9r2X6JK3WLsO7Ky/W66kAI6/APmc9CF
NihPhr1qsBuJDBogCiD2oZcz/kBxS2sz2C2nrQS7hd5OFACYz7Iz7we6hPLNebagukNTBwBgi3Wq
PQEuZ1FfMVzT98pBJ8CDfyAcnXsnoS/8XAvMj8VlThhH7YifUonvCwz9DwGX0g5UsJEvs3j4JWry
Lq/bTUJAjEdggkFL57eQcMLKfTIYCTLQr1gUQmGT1FzRxPFn7xKWYjIqzUQgDUDkJHMyTfILkCqy
wo4DiL6DwzkGYxFoXcxs1IyfhO/I7humn/7CshF76H3O7kyqAHPx6jbpmvDWcty/4G3ofQRfFRGG
sR/Luq/m8lhWriFb44G5hJCPpGezAjmQcrrNosFBrcmhyuy9M/wEiYMBsfKBwCGYwktzZP55w6Sv
oFONLkIhXVtHiWND2QxzWjJR2oahSNozwRLYKkL74MX4Ebpc6kYkbRfckbTNTKI1l1w0CwunoCBa
cH5m2IPEdxN/QSWuUx3ckR1CVcsU0LCkm3Z4rsvFPZtxqWkO8koh/Qic+j81YtiAVgBu+T7/bHJ6
PCB0blPZVp/GhD2/aim9kUNBzMvFyZPSFrf+cSHmZ9DVQLaiRtd+TVyRB/zQA98PCE+JeRDJQljY
r54Yt81D9SXa1gIykpBRAZhurZae2QyLPERFovMiQSq5o7RixCDuzsaQQGa0cmJj+wXFZxKXY+Fp
oirGc4AViHtQ92hMphVI8w9fq5SrjsOtQfXN4BwDmB3Vz3d0GdWvoUtjzpSYAIDBEVEUxn0Ews7Y
cz8Ohu+GPDXiD666MnBPTOIuxplOxB0COAFs/hYczQoA0cXEcBin6qxHnQBbdcBrAoPEAP0RxXpK
9B3EZ2ot1Iu/1Aj4ElWAS36D1jsDdxQLBjXzUmfMMmfpG5S3/sHwjoFIzt1tkrZmi6MIu28yHnp2
K4Tl9NQMSXAyCRfIrv7to/oQ+YDKaYQECRsG9rE0pYeG8LYJx63lgj3xNXcGVDE7OeHXXZ4OjJkc
u97W9ZLu1Dab/bb07sU2hr1RcR3s+muXetfEzub3ByvPe4vDD69+zlcIKfzAfo8A5RBBxJ2qfC0v
Eyv3RFAP4rsMfS+c7TE4H3anaVVUeDaRmfilI8yAqHx/4LDG3nvsc/xpEw6mhpqsYdEPK0XIYQ8s
st+dfL0UDHGOVQ/FVip2Tu3iyg2ZOM1TcQySnYAi3bMQojPm3DjMojbhKTI5JyQXMnXIz/jiCkAe
G4xcS6a3U8v678HRDZdASmgkBxyB9USC2NaJV1Nzexh0UFBFryH5NlREcXi2SPc67HQSeHB6M36D
1FRWdTF1IPjaP74pLhTjtM2Xdg4eliVgDB3AQpluDvtGHGM8BvMlJTQPCe/6n70r5LczmNun/d+E
RbrapVmRmXZZVf5V2EUluk3WwxAT5I6VvxFfGgOAPQvvP/UeMdd5in89McdwCysmkHJCqhG2ihhb
4vE+Xgc+xkYxWzsskNAiap6KywE/DDLg03a+AFz+QT/8M6WUaDKAokPj2Grli/JdyPISFoRBaRVU
3cOstqXwgoZnYLO65fCIGm4G1cFhOWCeO3r9mk+XUhEBt+IejKf/oYhUiHdVMfHg+AzEVxx9izl2
Ot8cGL70iYardVn89Adjq1usYPfjwcPUI6ys0ntRPg8ypZWhqJdXBQQqkqhDhLUB2XztiGuBGCrY
8ApMng5yJ306IFXN4oDG6pKW+EoEHJtiYe1HXH7G/Wjv4kfPQlUPzRHJNDc24X18Ms4JWPfsEjiW
LwdrD8YwcfV40SUTPj8B8MKDC06/aImsFSBbghzSTLC8EJJFTpOmLOjfiyN+pVhAQ0nhsE8DGNAZ
8ziVCBJR84WMo5rtYk3TKsZ9UUall0Ki/9Q8N6U+l3H/2xTcow7yrwUBi/QgasZoXkwDLRhEqQ3p
DN+uRx/iOH0o454F6+KbQ2QXUw0WMl78bh8gKQNNc4C4aArFFwNDNxacuhrQMt/KVMLgEe1Mn5Wj
zzwMUV32jc+PK+Is6crpiiVUCmb6tRmKR16Z3jt50R4PzdLnXqAdfSkzLhMMOYXvw2u3VWitk76k
1OOUPVCnFtIHJbPCCBfTGnLNwHljwxm7OYDJLMG2uPpis8CNkgjg7l/bczTYHFjwPKBACKvF35k5
YtWC+oC6cBQqZCfj20SGCVV4D8SP5RFqP7Ou6S94x5QLIklZ4Cea58U7+WN4xiKsFWcRlQMcmfm7
DLkkD0ERGXuGRu5xL3CsikWi8TEjoMbG5M5Z6LjpqQwD1y/QfhwKrNaiHheJC7xrODsdEy1peRab
qk5l0pRPnHGi2jNjFApAvNr9nJl+v4Q3wtLREpiuSI4yAzsp7k0SAH0sMQorojqTKaMKLmuc7F/W
oMdJZ174DTmIsNGim/AFw580wnx0i/cH4tCZIuaLJnCFw8mnjKGeh63b4XrYo0s7WMlUBZQX+kJj
j+QMuY/l/BMHIKozaJ/CPDhETtIVfshfkvcg+jHmzp+jt3JgTR68EBZ9PiXDxQc5P3Hq/pKRs+9W
2/2hCbDaruDoXtJe3pxkLYNo0cawhsUsxM7gmiD8YH6geVmG/IeUtHkofbm2cDpBTe6OfETRk8sI
uvHy/sbFdIpWC47fYXfBBGed6MtSbMi0RqbJfs5tTMvK/EL6gnLFksi1/5EMUh6JGQmAyKgo2pGd
ZzTsAnoIy7vouUIEFBGnOlqPlpoCtP5TixsiakE42i/WfxAV/+747fFe5YAfaKxhWBXHQzErNblh
N17aTTpHYeBBM3/WeOxxiPGXK9JAjyiYS5AmOptZ1gmGu0A2uMwRk8rpUUz8lHG/x+7hQwZc0g3a
IQBItFJe2wEMNHEe2Rl8IdzW32Y065+4EwUVkFTvf2HehPEqkFKZrn/0IJxKTmQ8Ozmo0qK44FtJ
R9bzkM3NeKALqnQ8s1wWpe7SleOpEBVxnz0zqXo9AO1h3TZVrINp+QkTXgoYRjWHAefK3A7y6cUs
LxLKL5jx0IuI3YsBEHyPK2Fw/dGGGzG9wG0ijb3j6RU15wu/eUjDXTcTsl7GU5gnzZSEnJbRxClv
jILE+s2YUeGyoW45N7ol7KZwfCnFr1gF7GW+z60GN8fDlZ8XC3Tw2+RD3KhsMhWwzEt/zNlExcaq
M+NOiyA0pMDF9uMQhbgMZ2OQvvj5BDGYrSb+tEZ24secbmJGZWLQaM4hWUB5WUJ4wWuA3xDFm0SJ
+UjDgVt/4BkAHBcXItbKIfbNNcwsDzUhR1ld+MmxthmMtFD6ruSiQ67+axEISncEbdF8saJ++rmE
rstoAF0olSkHW8o0ERT9NHe8N0PiT2Ou9p18pNTiG6eRFEMzgAhWYMyo2pWp+o5Wdw5QqQI01WTY
d0z6CBkFs5BhdEjELcxvEdNzRXo55yTmI3fWGJ5N/q+RIRgzFHTx/4oVq42geeW42q4OXux77Zzv
yVeV8G9ymAlLmSqsYbRwh0XifDow7caxKm+Tr9g+c1VNwmFhbm/vbEdoyL7AJ7YMJQBOiQYl5OPo
ltYdFlgyAwVhbHF5RgvsY+uPo7SHhR/HK7Au3akNOVJ0qyJ73He+hG4oSLDteUcPA6uKKU0h9YoA
I0bxQ7ndH+sOF1ITT8XvJ0mSsdzVjojv3uQnzUgirg+7N069tw3xV+Tf+C0DNuGZxV2F57i641zN
Ez4BpHO900guItE39adliejOJgonoBqjQOyduPe87onsiT8+9pp32MZwIom6n2kHG2/lY9ti+mQH
gjU33NV2xIiqmGSKjVNSYbfZiwwFDfzW2HgS6MF90khQELLTEy3x9wP8jyVPK69+agPwLwJiuPko
4K5K1KByn9oyYE+dxX1fGmo+g5BKF4ZwYD0mfY3Gamvxb1X598bzNiaUwUO6tu/KkU2UigZwk93K
hGsYdE0H4+a3Js/+//Yq41QMgdCzThAvAJg1D3HsBz/yVr59jMCCqKTnyuprStZovClzOFJEIzHL
dnihRDzBhEJ5KOR+ACHOfURv2nKzun5K+/x5yflQBQR+aYU53Hi6yPfddU/T9dGAD6WHEtnk1fOM
zEadWFsyDAesAMhyGZnG8v9gsEPsIG9hYa2aMfM81Vf7PTXFPwhS5c3el87JseNfdpHwdnbStNPc
BUMTZoktsY7Ga1At8KT8uX7Atjy5Lit+m48ns5le2AHjHZMyxJSDNvn/bSTED+yosFg/2cjtrpZd
4D3JmtkEKbR7GGorf8PosgkFBRcsILZHq/QxKfPiiusuHeDkaPH80S3dhMaP4CQyiXaFD4DVAm5o
M89iI/b9COkzOa59+b1c2fPGLNvnUZ4iLN3BFsL4WoiIdOYiCub0kORiYx1gEi5r8FaT7oDT5BOX
24TWH4auSZ5HyIu3QM/vInXxMrQ8FXEuMIkDg88rbQUnKwMWxmFf6yzWmBM9lg7nueoYMnyOrxce
jpH9pXb6213Uj34Dw4LtwNRMnBpJdpmRg+yuNaNoF2NVhkDKhbRMF4K2t5cKHk6PwatpRdxwc9pu
fDRhFzLjSL3q/WBxUazYLDhvagH0xEyQq4nlfJjxp/I7GHRvSqIlMNsNvpj8T10RE3/w3C0quyzc
38ReH33u1z0C5joM3FcxDlL7m8IyDME7ha5U2YNNgWL53Lr+wP2AioLL0RsKl/5pm94WCUazYxYw
/Bk05EgjhY+79cwCsoH2BgCEET6ebFDTwKwOQ5h7IQjZ+LaMnO/0bvw8Hqkkl8EZA+Q+gPf2ThTM
45uJ6cG97M7YIElSiwlwMLQsYXcZpM04Xh2sOAbH0n2JWCK780eZeMac/CYsRQV0KoL6SvCct7Jz
jH2GvXGcRw6aMoAbVm8VfRwIIXFdK2mLsx3QxRhJBeTv4ZhlQjviH6VQu0ZfOHJZrIXFh0qKcxfV
3XHs5m+aPoVTSujdHm2VCdf4JEbh/NMs1IpmcIWRQXoMfI+Wjmv20HTtguhI5WeF088SU79punC2
JG/VtmhLWXMUbhydYltnfqEOOSgRZv7DOAT6u+XfH3Zrd0Og6uKsQCWg41Kvd9nzAbnxQiBlmJ2X
mjswR6Diyq+bQDY8HXpROwTVudrt6eRoD5frgh6wQfEKAClsthS0ro3vyZxSvPo4Idgm64qzUVaL
D6DtoI85NJaVal2u9dnI4EWiZhLhyJJidjuIQAC2XCTpBDO0UlxyqGpF0XWY+zIPR88laGwit4+Y
A+4fpFTET4o/Q+KfD0UbbZWP6cAbVzlVqUyqgaG9or31UqatvLe5w2dnrN9SR5g51rpiQIQoWQzS
2QwgFDbXqtzRelY+TboFoCQeXArfBwx7echIkYAkxT0sETc3NH2AEFhXbtLOriRFFaxnZtxCQBLe
KCeJOX2J2ZmOY1Z9Z46Dj32AjFi47Aww0xvMWf5o4RIuBe3XIlQGc8wJ6NysTKDKKQSCEs/elqox
r9vs1C9OD1cJNLrdcCZTIfcx6hP+EyIpXhHV+7LxhuA7MWtOuac9l6xP0JU9ZK/qBK4i2ufG5UFJ
xGiYbN93118pAKkwBOkQGqteioh56nSycpKEyg0nJIPGDTGLVwQl0kqubRC/Omn5B5oPRf3KSNfm
pLzlDlsvRJuPMJwZ9XkDs419kP8MIGQUdNv3YnW1KFwqxCbFkLkbzTW+jJygeo8+hGSIKpkcNOr4
UQ7yEU/NYo5+NKJKgNYDWs29K9hlamMmJDqzqJLSokABecBPa0ADuuRvMum3U9YX5GKqjypECjHL
yBNLFMNUs53mazvRUi8Ogwl/hu1KL76/Hjx77Bc/iZJXuw7vPZwuqNtkReIok9ZVXY2vrcnK5JqC
USTWzbzzVoiOUkw0uryI6awRpbdFDSq0wtLN1+WONbBgVsi+MPEPFL8ZOCurAwnS/VQ70bX0vIKU
r+3g18e18pgwhZAO2zBixBlB+D40yG1LNq6mCBfI3qd/mjOwUcY41weYtglr0Wpfnb2NIDHc6nLR
jwe80+xG1W30QiErIsv1yjhwjklrH12rfIEH9Z57sfUAeoqHGTQV74vxEZXm0chvlpqBYTqQ8rfz
AkVsaW5l8M65Zn0oBCqqBUBFaLQA9mbSli/so2512pchKH9V66xOM+RcvvQ40W1nIZrAeqpfSiQI
pZMjM5EXtgHSsxsJrYenYNew1Gk122xJR92fbWH4LISeAW8igxVJilCEb+0MmnuxQ7UUE6tUzbT8
MFhtD/HzGYE5fYsd3keMAw8EMfABOngcrcs9Yyxb7Iqytyws+Pv0qAavXSre/KGoYKxPCjMno4Fv
3Y5DQHj/kBex/wzK6ZfdQ5hpa1CzaLXy+91mY7cNaSUYclJYMSYVwhL1Pd7QSgqrdf3Tl2t8qtuO
aZol60FkYO2yAQfRzAMPjsM4l0N3TtomOrluMR83Mh+PXYaMLqHqlqc7LAPWF2tTnvmod2m6MaOS
GSZddRkk4kKHimuu3vO2enPtmKdI5T2HXtud9cbdjFkoe1zNNxhngefLjAxDNU41VgwOYOw36vqA
EPZia892I5cD+lCJrSHfHqyyg/EimSu2D9JvbPemrfuyu03xIlwsIp7za9xgspObtSxhlhoS7xQr
sKnAtgmbSK79CTKGZ/VcKjzs0pdWALaFH4G8SFE7UMqAKTAP9HdsHg8W0lXM+mucBBzYgzK1IeT+
kc1+OcyIhrMtT+szfHvvbOpd7XRfPyv7RHiUEU9k9uBXw8rBniGlHpCvE6WU6OKEg5Diw5C52fCo
TJkE4p2yJAq7GpY0PsmXCO4ABX+Ud3Q7ZXkWbhJkg/bWEHs5IpwaElSIsBJtsIphswjXdKWWSgfw
1t23/dyy2vqM0GBqKR276nXZOLLRkLtPS8by0NK0GvCQdCpKBvj9yD4ozQcUKdeFaSdiqHFFJYPe
xO0epT1vCd5Czsin7Lj5B+I3PoclCTcmWiyI1BHnLxo99UQfQvXNOPMzIxs27R0dG78B2NkilDvJ
nLk8pzWFWLvqJ6y3AX8Fk6b9zKCt7/yhZkOlHUZti5JYv1DadzHBgIZJ2yHhwDGPlWZ5J+Ly2nEn
dRXUiLG8VeRugp/SV21zoVseFeXRvW3BETLLUrcc5wJliDkOJ52MG1kFEoJtWgaVha/RprofthaU
OSc5cJgo10y6jQmLinK2pjVRV5krxmaMZIsks03hY7HaoDbwF/IVneqCRBU2pFwgnYEJ8XKXaV51
JhkM3aFPmiYv4AWfyXcLSiUmKRTyVinVS4v4nL1oou4NPwvZgb2ygQ5cu27HzcfOJIqYCmm4Dmfv
PSDp4Og4UQSqMzkNfrBFfS7zLkDwTnlCVqGQU4BHlor0gz0TaS1vBwM19gXTi+xOZl9YujyjOmdv
6wbflUGupsb3kzluWFcL5SswLKQJkAEKoL4aOuIccFQGdkSdiGqzJ0ojLFsMX5C73LcV94E9E8pS
iZZ2o5z3K9WglGXZp4UEClZIft3xo9ekOauAjdTOuK4UireC1Op7Gnjhb5kv45qSfmesCTFADGcN
11XYCPsubFO8Hgsm4JDvDOHh03o4Ds7kx/+WWRVyUX5z7D0YCzPYn+29fI9h5zidteu+LDnUUTND
+kxFn9i1ZAc9pwuseC3uCzMDJe1CREvnLfRJm5UZFDUiUzHmYGDAYT/sqJTOMuJK29CB8MPQ92Kc
N4UCw40VYVG2ee3Zh0JXBoLMxQBf7f6Pi86J6xrx6jnFXECgK+EFRANglfCLGKaAUa69X58Vgkts
BeWrY+yAR7L0SCsU7IOH/1DheAkvqqPU1YFkDK2Wfki1hKqy6e5xLQnB0pzMw1yfrecjeCS2Wmiz
O/tYY/F8JabCxrbOBFmZ/eH3TGZN5pkx22gA230om3dFXvH27Hm9szv/dWG4BQLFc1E5bhsLarXr
pWI+CKSGxr/mT5UiBhSLCqrTUQ7aCsAXW7fnz/BnVI4wXFl9/lK9p0zhz+UKY+EQ9d2ADV7VcPJh
qlKS8wu6uGwMLg6WhWK+00N91lDmwMT5FiNdZFmIa5U4c8JgEMVPg/oVldmHHGimzqPEH0J7yy1O
2p0rS3HYc9lhTDcD7McoGowkGyxG3yhoVphuhtupskfq2p2mqeG1l305nPSvXlhAQq4z/YdcUOVA
ZSgxaFSSJG0pBgxGnWbAaZwh4f8mDB6lKEfs9EhbQaNG8pzxOPWE3I3LiIazC78YutBdW8vodZRX
L7aHQfA/ws6sOW7sytZ/xeFnIhrzcON2P3CmSIqkimKp9IKQVSamBE4mZuDX328dOm50uSLKD3bY
GqhM4Ax7r72G7wmjn/M13n72DJFQm+Atg40nqg/st7XtwphWirEINwo0Y68cK05DqoZiYjyzxF+Q
mMncG0AwQ+F35jSMICOEIA9NDCaRRNV4s0bRT9oQnmgw1vCJ4uchYaIYIcdzTU9lyWjLRi8zhaRK
oQVwV4xXUEvb2qCQw/YCN/ByAeqEhnv8SbwjEydxzAtAJnQ/Av6kNbbGAgsbGMQi7e8JwvvuKunR
yg9TGcjbkFpDLM+1LZutl2667dE9UpLvnE+Ah1g6LVMXEk3BozUnWFvOBkTASgAvC7d/zjnWpDbE
1U4sIPPh7ugDyw0H/HPCFaonvd5XRXiZA4pjZ8gGTBHKHiUM5Gu0zPNjsLHCnMh+n1nepFieopEA
T8kD3HZdXFloVxg5lb8WYf4bN/Jbg/6G9QhRZ0dEj6oXcx84dXhbdD8RdiFl9sk/tI05pEnz3Kxj
d4UA6j2oOKDJPHk4m/OlK/Fo8h8WCoAbyNj7FzPFSQKgVfo/FhfSNGnQ+a3skT83KOtfF4f7vgiU
ZYZG3J1UozDOJ4ldrV8EGxR/lB6SO80RLPQIdcuDN8UpLtz5wFwRG4ndAUprIv4XcAi11QkOALNS
gk1W/m++k69XHGqkj/6pKwF6onzaIJAEbFv2Ux2zSYQGOFPS9w4Q7kNRHIBWDlCpNUVtRmR0mLZs
n86SxRsrPDGohDeNW5TRFvqEMbbwiKyAagkOeHg0zL370R0P8xKT+AwgjP6Fow5D67MAWMJlI3Ht
yReE0RXoJCzsuaMy0zSNw49F5QP2WWlc5f7og+xxbmk0EZ/BJ1o5588gIUWM7wJ03ULuZGftykXY
0GpzjUIpsUUUlaXo/2wHCN3sY9BSYljYh84b7/TV5uHoJJ1XEz9b6ZyI/Tg3gnyTW1G6mOJj4pqy
siWXO+BI6MUBTECWaI9XEPUxbcfEQcyfGimfu0HQAaPXM6evYw7DxHtALgzXSw3AzusNGHZY08LC
1xcJUNY5e+fpi6Bbc7mNzpHJIiPeQOyRFf7L2MJ6BJmMbpXxzWGMAnf3Hkj9Ap9qO1yqWXYXIXVi
0jX4EEQPVpoHJ4zfcvFePOtOpyltu5S/NDMNaRwv/tUl14OSSMNDvaMi1CCacxtWLjJeF8IJOXDr
D/ixqjqpP0XMOKvbYxBliOMeCCWlwGLexw0RwEhowAUYXRMYtDCG1IRn8LEpMClOxDRc8KhBBNF5
IjhWm3sW5EigF+YuD4weYE5xCj2wlp47CQydhD0rcyaF/9nxICJNQLF63fGJRWb5gLX0drVU1e9g
ZD8XjwUyZdOd36ELFg4yVHKbCcT8Kph8w6jjKFtwVJa2zxqI2XGzVTz1A9D56v56glnQNMk1YVjV
+TTk9QWlU/swHTZ0XMisrqjv6YyJcmX9xphq4C5pkVD7FM/2YkcJsEbc7SPiHjp7aFWUdAxZwPLS
nrXEHOnGElQThtCWhnHWdy1FYgvWtnTgv1KFdTR3NaslWPyd5+wwooTHJOZoU7O5EqIXT6WfgGoO
8KoZcXzD3QJ7q4CK1U7H+Rdbd8u2igK0AqwKk4hYcirpdOiez2on2Mekb5sHJoffREpVCno9s8yb
VJs0BR5Y6AQe3IMDSQ5vwwBii6HH6uCLZXDoeckzsJE5zFycsOIuCgQEt6AMk0OwU8RtTaPAGJJL
5MNIoT4IDOyJIcX2kr+NP/WFTuNwoTQ6YzP1IUxHKqtVzQYwinVkP0Oa22aZWcyDOaDUVbias3FZ
2f4+GScklUuZYLZJEB73ZTOi6duq2zAB0SQQCM+wKxF7OHs/Fa5uZ9Jez5y6wvMNa1FtWtgIPlN5
Q/woPcmpPRBwuac8WZ5WuFBWNBHmW8osLDCBb2bi4mzABNQIYs/NiTOwRDxiNujycLe/DRUudUWM
jdlHGPCwUaVaIxyz4XJD1Qj7wI94bTJUtZOPfeLoWmDePbpHWr+gAmUv+9b9mZh4ZM15AV6d+9F/
LHwejtjUy2pu7Puitv/GqtazXQ4DilfffxwaUAx6BMae1xq4gkjn6zBsvfeIEz13eSV+M3xdLDXY
qDJMIk6LKaPcma19c9yO/iMxUWrDwGJgNwjhA1GQ+wJz3KOcdkk8TBl+WLNr65njBsy+JgRnDz4U
V5Jtv50lO5OJ+uD1pLi2p6cGaweY4CKL4BR1DQuJekh92SnDZBgkrffW/bLulucCf0JCqrqfzomp
bsKsG+CrKKspXcvhsZk5L2Co1d+sgXo9JeYtgYiAuavmaWybqQXKNY+AUsdHNLg+fpAcceGBErmf
BM/4TnodnPCxYtoHjJMymBA596zL8CuL4RA/ulAfmV4ggsAYyY6MKPAPkb/AqXy0k5U5JYA9BAuj
sWDQk4x5+3nJpI1MogeKRDKOcKfiLmz7iUb69BkSOgN1jiQr70oHmuYziNqng5fNI/4svJyBFsoO
JRqf5nneSAZAxA1fYbyywh6ZdcAFC6/CjJ9tsUR6dlQiHlfXZ4MKOkWfTATxo/VSXjg8hOIMle9X
1fjZDqSs33G3AgTzwQNDEORyeMFZjmYa5ZLFP874btkJAVry4mqWzolsb+XQZwW4Pd0zxpVXTi7s
NkvpWlH3fDMVP7GvmPQVY5O8oJbhd0vcXBM+L/QyGmPa3rE1hzp5SRHPK4+qSWCtGXtKNrQgxkTF
l7TiFtsxxG8c7k0Inp8cWp9Ht2ISbMSqq7eTm6UTf3JEltPQ3F1aKt4exKfC9zaH1E50n5wGyoOV
74XJJtCXhDZ9yr38Rdqpi9l08SVfz+9QCepoMYU5fuaGm5Yu78366pICo2QqjTMW7oCzzu9HWBj1
+pp6rKIib2k7rNRj4QykhpMHIR+5Tmh41TOdcQFxm6RH2KUHDE/Q8No53RwYyKP9tLxyKnEooLA8
xneWg7hX85zNHCWwVmAWzSgiENhqXInOjiqmEYUzz9MgLcMF4Vgnr9GnxkT3O2bQf//bf/3P//25
/p/inzRahw2U6W/d1D7j5DMO//332P373zAb0y/f/f7ff0/TJAyxNWamFQZu5vuxx+///PGl6gr+
tAfLjpnKCefJZ2ZoDCWaq3AlRmmO7ovcIOtiSFHQBGzLNRP3y2KKEATyqCD9ahxvM6mKI57bDUt+
Ln+O5enyGFCgmRucvLhtZtwlaQZw4p2ul2OHCV10ZQrEIFrHOrf5taLEL2iEO4Izej/y0xVkudwt
W3o7Q1xmhnHfE94rdbK2iukijn4aXRyuHRNdwVd7riuNo/CS5Tm7nbwQOM6ZRfeN+9LFKY7j8d3u
azjGoM0Orv/6MQbRnx5jHGZpGKdRmrlJ4v7bY9xXRh5HjM++HnGImGC98MBcsHKGVYzNbtEgEpla
3aZDc6WjXWRVzrjnUG50agMggF8NI27kDWRoD8A24wAIFZaDJHA4KauofDJretssNR522MTudE1t
xA3GLCVef9RldZtscLkp4ZQT9dffz/Oz//AFgz+ukw5GOJiRtzyHQ3R1hJvrnHA/BsJj+wPZMvUi
75Ll4UKQHpDUaS4iwkuhhMqVZAAU9G6ND/hCH4CJHDUpSCI6vG9dPPx23E5XWlR6FEUGv284Pu8z
+rP6xksDZltH7HzvzeLdukQau577o8oPD/nBgevHqaZzgKESLXJEOTADF69M3cJCIlMNTUxvEOKx
pvVKxLc24MLqC4ZwKS6a+xAOoFkJlKGqS3FjK5z5BYntTVhyScGs/aGqSiPYIukf+rZ96DOoHZTO
IhcJ9Xd7fj8CPFYnISQZcvH1MM145dLGS93RL+G9CFvGZ1V31IiELKcDTVMaYLCPhQwxFtZov5Mn
e41zeA1uf2qnBxMuGMHcLgmtuswhAwZjMmIxBJlVpMMq70ofY40eZEbXZ/wgFBpzOhMTzkuZWW7I
xvENvdXSS0a4F1R73ey8icdJqPCty8Mt0A+7LiX9ADrhpbcQ0W/mhd4LLBvPW82f+MlbfCJzPoPt
XTz89RJLtYL+cBJFEUTnKOMmYwNFkVbgH06isE3Ck4+NdkNkVkRJzCfX5WGjnPXWTnDY2FggG1fK
WJBaQdxlcdtaLLhPp52OOSfjuHm1SUqYpEMQ/NJl8afVwOdmcSC0fFWJrkWmoiSd2JRGJFbUmVZn
KX93/Uv6KUPIswFVchsoQfSMuE1TDWbzSxQdL8sY8kOI8zregSmYovymntIT9R3+q7c71N3axeaE
AlWrg7RJCM/0rShHniw4qZ/n4HLIUWbdT1iAipjDcCj4kpYcAV5AUs18rWNSVK1wxz9+ipiw4ltA
eAEsi/uBBYAl0y2D/rehDm5ppa/MQElB4JINMOJc/OvX5P3pIIgiD4uV0GXok7qhrwvlf70mx+9i
36snlBeH7RyHz7dgHX9xT2wucumtnH5i/3EVNiAP4subbCatAd9EDHfx3+LCdbsb3GC/11wOO84R
f/0BI//P6yjw48iDQJrAdEniP37AwBnCuAjM+iwyuNYQ4XXXyGqecFa4a6AL26JYEAEWajeSIqFZ
xm2IabLLMYLdejPAhOEgtrLCVJ1hyu2G1DafXmARPDYNh7VYQh+2v8Q1uSUndMWGg4EktA8I6iIq
0KC1/N6kkp/dVEMu1wV2vDQjAbZEKXksGHjKbgJm4dQ/BWTYG43qSCeAcwSF6QpIwpBm//opeXoK
/7bbgigKEgzmkb3zpP74lGixMYDZaFjdmr7dz1jbJX6ONBaIAMQXETo+TOVtgTGoxjn0bTcfS48z
hhwH7bD/8JmSP32m1HfjNAtcnKeiOPy3S7R3ir7EVnJ/lYZYHZ7qI+NGn3ChgsoqZR66csOwzIRf
0iPnlM4szjI9tBrNeU2yHCSW+7/+XIH+3T8+qzRLYtY9tNkky0Jd/v9rydeZt8ZYbCMwAgMWP2JI
mAwYKCV+dau6DNkAo1OOqKJKiHHyb8rFfuaUs7aIAWsgl9Bn3QLlPEuho/4/6DHh8bZbyiNOo+JJ
VVC6prhXQ9+Y8EbaqQmPGOKl/+ndh38+aTOMnoI0ikI/8sAQ//h9As9zh9BMHmU5CIZ4FE1ObYQX
yfdlgTJ/pMHdNfBzR/Bzlxf2ydqmLbv5aQaSgdhVlHQrkFuRhg/kHHDzyuIo7PGf7EFxwpih5NAA
axaw4OCzSOezZW8DZKe74URzvESg64RdUkUsTIXC/ICR7NzuF8hn3rsOCJoKerjsIWATNEffRI6Q
ZOYrRV+8OvfdJi54/pgw5/nr1+3p6//xdWexnyU+iDtvPAr+rdRB653RNa0byimwT5y1BtmqKu2x
h+270qKADBGWdafTbRj4z4hcg9osDNHfSzXjzBzRJYgMHeZffzjMF/68S7IYN80g5YAjbtEP//j2
doOkxxvz/avVJ6U4Vgg7shwgdyacwvKqm/BfuQFFS0RHmDAWzeFnNjWl5grPyroOuRvBp+4IIhmE
zj+iLKZag4PWuIzUlUdjPF4sBCYWJkblKXmzSwxeaTg6l82OM5nroQ8VXN9t5VNdwXTRqatbVyd7
swKI6l6QUN5C/vWAHRbR5B2upnj7QiIPV7ylVUkSmZm/2MisJWEeBsDBOoKIBZJBYa8kXb0D0xbf
B+J+ZAxO/AQg+kA944HtG4x3UhkbJLJ0XY58E8ZYKOPhynl0vZ6ynAjqSdf4LjwBI1tVrNuCHdqB
SJPS8KWtMBHyEwDKSCDyALFs1Ib1kymQMV7Z6Rx3M4NKuBggJ1hZw4AKJwXEEJYlQL/D7eOiXpg7
zcD8TQaJoYhFAUhAcZv1NN7VkRLEFE1UWHIWzWrhwIUOmbVdM/aALpaD3wxa+QWSD1y4gTTkXICe
lDIt/RYeab4/lGObRjRHPr3NwVUKrVNP7B/08ypDeo3b8TpDZWGyH06El5RTg6b2LoBMOOsjKRYI
hVb2WW6thEcBUxx5EAmOnlbAnPLxOXW5yJweSGX2nf0yzxpiFYlk/1RzQiLIl6LHBxyZA5p+SPxY
8nBH7qKVWPvbOf0Xi92EjCPtJJIyANr6iS8Jzf+1QA5y0XQ9TmeGajnDScHqzHoAdqv1tToKO38L
KwDEodp+wTSWhdoKiT0ph2TB4YK5NY47lPhtGzrX8SnfoTNs+ZPFkF3YylhWA8JGnHCFjW8r2QL8
9XcrttB0Lc0b7Fcw6P5QYEqsa8F9xUnYWZvVP4hhwdJ5F69OobFHbtq7ejLYe5nmBAQW1NeNnk2j
KZ8Vxw6n+M4SqkWfgGz9brcfeElz2ZOow8MbQ8xjp54t2rL49krdCA5Glp6MX9kE/wqphstnV1FF
eHL3qdiorKIhqPBfy38MQfilS5pXv/QaSs5LacO7lVFOAvEYFOe9P0XN+RE07jfT7O9U1F8t07lY
cYeU9CPpAONwWoDDZ1AprGH27kwFU3vxyoDuKYEh5l3WnIIg+WKhq35eeIaWXIT8hVGrsCYJIZkQ
UIRDmwD2Fgcg9PTuJ2naEg0mZ6qLinVlsTLLULLpjksNLafb3vEdJ+pODoiWcLA0A1GNC/3a/cAk
k/klvidp6yNPnrL84liW75iwNhfjtvwQu8eFpmdZB8CusAwJ+rhPSwe/Ag2/w4rQJ+hajFgmTGNd
l98YVty3ixOr0rJjbAtu5GPv+usPcW7ErHRmtl5T4ykLzxzvGh94dh9qmE0Dd5+gjRBePBwKzf5k
D1IMEPUkA4S0SzALxPcUD/SLGiraJTLLEJK8NezhgYQJApoRicQKEcvTJoIMfLETFmR9booSPrHG
62anNcXpQmywV4bB0I+RavO4N3LiCXQ+XKUbeiZDlrflKkCEIxmRklxJgCZj5VRZcdu5QO2clJw0
cB+ugios3nRGMslgGiTPVJcB5icnoCclmAxbN6mAEJzSviNy4hsI3D16WHYMLqcOp4o7UuXKDlOM
U1JwYNa7yA0/mAAyvSJhYSRV419lbzgydw6ZwTohGQWz4cczYQGwdUFHF3K0gU5o8vmn052iCZIB
bfLBva0FHCrjOZwYCncD0NGxOpKZSVe2p3xwufnNPWDmEglphk/YK5h4l6Wztf/J4uXXDqUIdAhO
LlnGWiOwWm6Kp8MrrlwsVFRfXCXKS+MAepHjlk0gDX3KJBHOTIIEVO3icABgLyquOphzZABzKRFs
vJwQzErroUPZGDrLRP7VHwcUYxsr6+Vs5ZJjpS4JPvXGVf1UddAuDEe6nDztaXWCbdaz0IdRg9uG
USA22ERpK0KumAgfwsQ9v0V6V/0y59MRxRz+jTXLxrpGws1jGE85bc21srj6tVsqIqMKHAhcDLk+
soyd5FG2hiHh1whGJTeCdWVKKrhwYtY+bEJW4ARSNsIimRnipoNnvhYctkDh4SfeHtlkHgRSzY81
UwE9fzEOyPyAkbxlNDeeplRH2A7Md9+LA3+1IWnwijSN6d4Gf0lIbfM9FSgetqSFIaEEh8GUDN+k
cMC0QMVAyniW+E7Kn4FPY6Dl4I6vFCoMvK6xpnglk/A3raAB+KXyIFj6IOgXKhiLEC9BUchmRSdw
RHN/MoS2ghwM5rHiOURfjut2WTq4g9ImwrXGnPcqDBhtihfLPJkhlgMPb1e4UOJN3/DeKa6bWHNG
KD7Yl3GV5RhPdDhv3dntbjZ58IZsd2HVTbl87QPzLAL3UvKLGplikcDnSef6ol/rN6maigydJvPI
C4W8uU3++x5piAAxhMOvIqKSBf8ILETiZgC2T/UlPst8Ai+juEK0zRy/pJxIFehccLUuC3t5UYK6
PSCWheWGZTCHyQLPbAhAgiz/uuaT2EzLZlR93rCj7R9zqmSCdedzdnto1XJo48BRSBGo1y4DBUjZ
FMd55/4oWn6unMdtLcTESh2EiD3DwpWxMBn5ysSIrS3UxGbRM8Zm3ijIYO7r9BKBJJyOEaufaf1q
PA5V/W2bz6j7Grz8Pm0MTstSZQ2LKpBug2UZ8zFSWNZpxGzO+pNDWrYmA9qrjMV5BEfuMAbHbAK0
p+6RP5hyPN2FOWVHg6QVeJUDLOSHYL1Iy+6/z+MU3q5ut9/ZKYmVystBxpUBH3B/c73A2OMtLdyT
VIY3zkLfA4oL4Q4ulfIsWfi/q6rqRv6VVAYa9NLj3eBA6wyj4nzzA7Q35OpAGjn8FGlTAucg4znK
ZSRb23+WYXxiRofHrO5YiX4Pz0mfvGA6/oJyg0gUNFhUJqJT2pBNK3fT0SV/MrWtain7gWRzDDUu
lwldEpYeiYT/orU3oeyCiZzpeH0XiQvjzkZ06+fZZY25OGWdeEHyBICjRfCg3kwBKwzyPHmFKkUZ
PFvws/AAUMjhQbzPSyaWnTnXQWbP7JshS35PBuYIAUuPKuad2dKPJGNmWetIkFSw6fLfCZKkZJsZ
LzmG1sPAlgKPrdEVIgPTykVXTIjdmwhmQ6okZpjwN5YjVAc8Sp7sg1VzNDudZyq2384KgE707mL4
T3nGuVYx0N95Sex8LiC2GICt3U2W92F6oa8y7VFf4HIa4EwmxXvY/k6KBepEe4YB/xQhCP6mDope
bInlPEtP/ZFAippP0i3ssA6vjInfIERQSKCqEecPhntE7sjKJ3NdLYARpSt2eRCLxdJKZyqzarnv
DjnyS4CjRedA0gJ/HmDLSRZkN2N94MlZA9c0odFjtlxdHJz9ageWq/VPWeZIACQPNffZ2nZasiv+
5mjvekbozLYlS8efNzbrNeZx290SNXQ+CWQbrdSggxGFhwQhfjOVWV9RguMjl11MDXT3Ys1SkIPl
K/lqCFggWF8ik6QfQin84QGP5fRllsb/WMiUTcTpc7Czxals0nYrP4jWDRbRQc7By3SK0KW9PTxD
WHtuSsQ1SLTfiJd+b/AjudAQbsdW+TLA7oEwCbrc4MhZXWXT5xVxLTiFqigba5RSt4FCskUoVGDY
kgmpigTjYVpc5ojy405yTN8Zt+JXJMH23KI+Oy7ute93inZ+5fzE+qfiIcvf7zxqjofzrFwPt2bg
lC5cZS3SuTPVGZ8akO5r2h4OhgaihIWoDlRMxQFRg4JU3J7WMK2lANa51tJ3MlZX84kRFogz8da9
bEGOutzwaINPh+s47pI/XASQl04FhwgWCuqjgCE3hT3pwz0P3JorAU9Et7P0s7LasUZwaZQ9hgXX
pVhvcphQBrMylOA1vScrTUVw5OLUVwyOeFID1eJJXSbxJcxcArCwmkDWYGu7/XwdUb/1G7saFirj
Y0wSGepzJs0sYXpoajByqbm+Gmz3WVONg4m21dPAi+ECVwwDB8fnYZE/k16E62M0VMz1P7EPCjhk
ubcKh84FC7ZLjleSj2SYOrTQp/jbPCuoJ9BuMVEr8CqzmavugUX3YT0R8KQ5u/kTI3/BheD5EQkY
HJ+txkSMr0HG7uHGVWnQrRDsZi9XMQVzjqRmpowTK1WWCz0TE9pBGHMICrBxwNQA/+eLKDAH/OFk
mlRAHA+dcbtLeWyX055f47+L1yguE2HFdcomWCeuHwUMDmJGACVh6W5ixWbOvrlHc8llmFEgTe30
FS7ID2saNgtfw+aNcodKUp9HqJQNFIYaxJPk2GGE8GTFTrozwkgBcnA0IE1TDnhU/AHw43CUgUfN
IHs4Aat9kEodDkCrlivc7Z3pnZxha2uaMvghkRduSBrCRuFpOkI1LceUWGA08jnvamiYmmBEhTMR
DAD6d86ug6opGU6kiZigLDZyeDE/6SnVIPugZJsks2P8xnuSWxc8xRsX53RTsG6MkjKhevOtYk5K
KmqHUTSVg0c5bn1sl1ATRQ5OPED4pZn9iTuq1Su4yiGn70BqNqT/wKiBDekgVCtiEcgKfgisY1nY
wfJhf2uuL5ppB3cDtJJyHSXjdS9zi4TaFXI5FaLgLzcGqEnhZ6ZulkMgW69Q2rMGRxZu0NHlwd8B
TzpSz+YRoa5DUuPLSWWLS9W7CeMVmGXi/nAarKdUlhHEeLV4EeQEMAlYK1AA0GFeu1j6WOlpc8qp
mLXMa7WIoWqpIytIEK3pMmJs4HQ581qSe0C4yIC1McDJ9rVoxS0FhbKFH5rJgH+UvWlKvExc+OxN
ijyTLW6A64h+ohZJbo6zw4gqO51DaH3Rs05Lve6YEteeZI2HZJ6I3A/6ELzMKxmfwCj8YVLnt6LJ
/RfO55HykH/ciofNojjagC0S+rxhSNnYhegHM0MFC2KBpNz61tcIkghyzHe3otQHu1k8XqyNu7Ie
DLh9UZOuUHUd5nctEr8GbtY1DTkDSiiXvyW4DNDYs6TwFpWenlBMHGHZt/JMxIsds+ecCleWXjra
hqn9NExjw13Jywca2fGZZ6gGhINb/RHik5nQgTOu4eZx1Zm7vAV56C17H3DL7b9646G/OuZLQXPN
RNilJXACsJcyj5n9NjqHByqlCXEFAS5UH0eO2DEgDHDhAEgO9LWdiyyjiXFpgY7QReqa5bi4t5Rg
ocF6wG3wz0Gjwh5iQ/L2EGMFgksgKN2Q7cVa2qBPcivuNx+xFIE8Z1B6yNxIHsZ0x5LCwbjlY2hs
0QI4djrjKOZ+K0Z4Bzb9dvG4UD58j8WvldoDXBnf2oWJnqokC/OrCWf++Mn6PevgtgYDsaxRQ8bu
wjzdI9cQtlg0OxnpKNYOVJkpHy/zyDJfQrY8UCzUh0aERm5zAHwVpMVCIQrkzFeVyFJd1IABO4K+
HL0tZjFoDM9heyPqjzPgdSaQF2wJuRIzpudx4S92uRjxrmgqz1E2Ym0NG+LyoykLuY5lZ2DxxYDx
besPL1WRM44U3wBPiUHVqF9+Bg4g2Y4/0fjZ4xADJousgsE/AEFN+ZKSRXCOixxHAgOAXywxlWgj
VAtyzfTAgV1ni96Y1WOIlvMz3VDrn9Fa16F/yQCyj/zCAB01BUllkCLfaDlxDa06oiMSkSJEJW07
GG2QhStXbQ6ULIIwqU19PI4RqUp3P15pA6oGtBMJI5SNpZzHX0LIsfQIANBW8tPoYAWYvMRho/6S
Kqs7rA75LQ5hzXtxjD5ZzwbOfTx+PD1ADzzSLfk6uFz/jmfYDcwBdtLM38EOiotooOBvmFLZBHmG
6nDeFajgpmCWS0x56BqGSNJSm1IJZxjEIFI4xc8p9watC48mxFlQC8cctOUljyqc9mdDpCd8DjxM
hpayyJLkUl/YSs85Bv2gudyceXnFqZtZAxpBiOBseyi74oUQECdfD4xQH5ceQFnjjKUF4nAWVnIL
z3OlcV4wa7/gbKCm2r3ytXD98tXgGkdjkiW3ZbK0j80BXkF1eI0St0KAyFxqWFSlgcLsh/B07sUj
vRzLArtYZOQWP+84A/WNlwn8AkI99tCc/rT6NgjC15tRMrxqe4YqcIKE9jDdNTmXYoHe46KBMECQ
JW4Y+lnaPbb8KTYIlS5+RRf29rBg+rLyBgKiHrRZloDS026dD18p5Q37rAzwSjxXaUaPTndZVu5v
WK5R6cZstDAAMreW7u5ETgzWI5d4PREKlPLhjyq8TkJmYqztwxSHad26g8cfKKbNvNikA6vK9qP8
c9u0J2YoaOhQMZ7XZXMzVEgNlwzrS9Rx2JRr4MQIuWARYaFNibHwwWV2VIiTbq9KsEzdDVQyTDgK
bOevNO0lE57gSyM8VgHKC+YbRG1zRrgFvrYYj/FBY6bzm9xycsaTGPYwwFp/hXD4lnZaNzPOvjv3
ug2EMuGInw+XYJpTt4YhHj7FzvqDXUmvwuQ+3DjPw5IMU2t4m04x5oB0Lv+AIkn94pNFUk/uz5Xc
mM9FLG1VDe6FS2CKuR1oP3X7MMTDpzSnby5cndkjxwXxmMTvAEKkEbqcQTcV5Bw+s0NqXaM7Btte
Np4v7rxy5YKBT1U40CqPfAkDAcAdmHjhXBQ2UGMSzvCS6wzGz3nYU9Hgr8aTwQlLyqqglbYAizAL
VuZh/0TIGWzGGK1WMToZiGsc1z4nMnXikoY7Zn+QkwujA53ZMTppzpITC9UlZQEjQTKNXAUdcu9q
M/OtcKlHuq3HXlToHHBCB5zbcBi0BkrhhLlssUMHE/OZoRpfLascuCzhBLEVXpvEIktJa+m62PSS
SCANOk70oKfcfNj3aM9b+N2C6q2XbzhtBD+beNDprJC31mDpj3KRmyXbe4OHowMygnyQVVyGGAQY
niMcf56yVChLjDgrEmrR8ibdkRsyDfVfumfdnQO8GDsEUvNoXoQCmJ6vaYhx/LoNWM6lHo2e5ffi
5QZaIVx/gb07FPTN9n9UVA8uASdXYoKsx4DYI1gDIFLtdpcjQHk4Zct2ZVZovU3C6sNiD0PGgFPA
rUXTjmQzvNAjuS0W0PCEsmsS1PgMnv5Iz681qZJLma3JP4WLQxO+weFiR3vaXiLsBCqmZ7Vi+MYV
/B8LOaA9EKkIKBV0duS/mg4lHMdL+anNT+XbKY9OovI/udXKpcYdS7WG/5vlnTecpeaAptd0QMDF
hgsFiZMf5x6hsz/TacN4gUhVam7cYbma8BAw0lnQRX6CfsehCJ51AaAQXKACQrqMLOt8Z45uA8yt
XzmjPNSwKJrhh3Do8B3CVTfYJlpCwGvk3nVJyUZq3bh836bm1MUkqIIZxadyIzBUK0XoGHRndIwm
weWWmSe932iFsoSKVgyislBk4pJedEq+LH0zkHoMNXlHQ3ulbwMI+s2CtcfOP705hPcyGWi7e7ji
FOuaHTQ+W07tLHsHokx2O3ZNe3nY3EeXJBvhlNZIy8RYPsOdVXQTky95Q6cb3ljpNKHiHoOUb8ew
+3NonZ2gUdzajBHKYV482//Uvh5SBuWm5hyP2BNojiAyfbUIa9i2wYN9TwA2Kb2hzg8AXtfneel1
F8eNTXzimaUQM3kfQJBWCpIJAAswrLWGeSENE3WTVlFJacGYTjRTeJPbpwW3JbhqLB/rPlIk7E2j
aR+g4fu0RjmmhVTei8LnQuzpsQhuLq4NWAtQBmS4Ac4m7HrO5wZD83Ogau5dov0uTMVb46aecBox
z4zbmEZHo3/ZtJy0GOG+f1ioMYUZJgz8D5z1gEI8Lejt9I+qjcpifaOWQKHD9jVZiCUNB1ezuzN2
e3wZ68K0LCygQVIArDzoeAvOkyVavoD4YQDDvrXuLKkw0+lFjaFGFUMI1BvOQCb4B7wOMzPzdGJe
4HE54+3xdXYOXLhs1sIjB2eYdGnIczYct3euO2wZfHjhBfevu/GnloVD3FUATNrmlHcrDekHnOir
aJzA9njgjIFibFg4GDikZMY34PhzZd1RSWDm5G1wrrQatSVVleStpPhJdW1thVnTHJ0KUlsynZ86
zUK1o6F0i9ky4AbvDe+2UNNbXhbGx2Cb4UmzEnQjFw1BW5L2LyWf1vq3a8HxlNGHjkROTzwXbW0X
sO/CBCaHSXdgVhMHavyYwMkNX0Qg2PUcGq0MUzxM2+FGqvoB1uZGRQZuv8dCtjpMb1dDK4aNsDzW
tzDiU6ylSXFJ2vpL8gmYjYIf27gKV3k9rYiTsvKgWIdJZGAsHaUvgaf7YcYXITyjhwM1mDhBbNUE
0xZXTkiStvPPuOlgzhyuOqOATnmhzw6LKVAywL5o2xFqPvb9O+FunDn2KtrTb0ES7E9z59d8s5zX
gqF49oB+G28PPa7qpAoCnSJR9CNbwYK5wpLJFfkhamfR9SUqUHieVg+dCnJgk2vmJteCZiGmvjii
fRjkbGUxjzQAVrCkKpEDLYdFrBBrsCmqwbBQQeGWk33iZIRectyDO4bpPOQQfAFqy2WIqdsT3ruM
LUoa2Q+ppOFfGhZdCp2oKnle/2yIiAEHz3Sw76xZY/ZnO3BLA3W9oaZ8Jy7wwpe3G9qRC+tcS9Vp
066tXJHzEPEdisQhp7QmYJpzuuWgSwS/zYZPlCIeTFdUq86RDxM6zJ49RLvLzFJ3a4gY0KcGWQHJ
ysQizUgJ8EeriEgNFyoxh1hRMm1KOtx2+WpNzWx41kJQVUpmrN15ZFYoiJcafXZ/2GksBqC/jjR1
dl0osOviGMwpryi5O5apD+U6DQWCPQ2Uetf2Q0tT78yqcTS0sRUAWK1GfaySsJyB6I4c/zY7AmyU
HLuD+zvBF+ETRyVP0tdpRcDXkDNtEy+YakZkSkEvH7qxqn1l6PQ6rOMM/xsQRBXVUIdfiES9X3wm
ejOBRpRMMLFt2uxwJN5nQeMrMab9q6iVhu3DAhYzhfTuIxMlLp7Sbf1BYm1O/qGePWy1XofDMgHL
7biVNJSnHCQsAYt0FBPhOc1MVVkRxdnzr9q8wf4oSHzglMZwsP1nsoNJ1rjiXuwDyGGAr/b5jhcA
VqYc6Ryi3+VNF7C/NRoQwcFt+fKmaq+hbr6KmSyt9e7wJFQ4cHMDEVdMoE6qzpf8bV7olXZoXESP
Ioan4e18GuyBe57BJucavmo4LXKaJYWwz2VHA7iyGlBUsDbt9JzyxgBM38slS6UlUMPGHBS4D1+H
js4cUIavYDNvMBQFenSDe+ggP8KSemjIhdMYOVHz4pqD7Mcl4x8SRgfOyN+2szA50aGhJuesZd5A
7mfw6cNYGbUJ9uDs/pAtQI/9FjKTjTmrG7xuzodRJss9fW+9wSlrYZxzkRNq972reJgiMWOaJLNG
6J51zhhZnecszzBBVl3um++7IzXfiTgl3lUReeUlgoGFkgLlh8eH8Vzz63rqdphddE4zjvluzWe3
RH7UTG/1wKPtMiZsJYfHzJJsthl6NqVkvfMehnL8NjK5Pm8jpFJ6GQKN3IGHEMwkAZFah90HsR7Y
gjL0FhZSjCBQmiwkVB4YCLJ8EuqzYNdhCAdp1m2H2Uxw4azcFHXkhbo/t1/qKNtQZXUvSPZmxn7A
1ItWG4WmiL3W5ykskbUNC+eIVYbbCQ0m9tn1//9o1lLXK28T5M9P3BbMFguemKOUIc9v3KtDspHg
dJizB2bRQEGn/kCyHP5p/QijzkEB+RlQtnkPSwA/tMY8bapHKdaOxzW4Hk9xiTU2C06eZMjxU00o
OQWInpSCkxbiIGGhy4PtV87uOqX7mRngApbgCR0ofp7dQC4hx0THR0cvnj3I/KLLWfC9QrDqjGcP
eOh+KU9FfVdqJzguJ7hcFACvNJuiuasNtq0EY9YXXYTxkRM51S89KVS/2NlPL/86KDewdkQVGvvD
836gdwuUaIplx3xrdzMebSQaym+kMCb7Zcojxz3v24y0XkI7sbrlLEN0Qj4TwyDMR2bufXLHIeNh
2nTv+Xv32QVwuLQFB5DYbdpx31pT8qpON8jLxXxR+V1OZ8sAAZWWBSPo63EoBsrQeWQPJmfTXBlq
dAAfTOmyRMozSlxAWx2EgudBXXy3O10jy3itoBN113aau2/qrCf6rDoDnCoPR9biCnpmSTN9xbzL
8/goR3fzLnfDwUUwLSvLj3zGzyHBGTzRvkdL5lLT6JaSH4nCd21sVtFi3Brg3CGSkw4OebQ3hxEw
lzIIbyhNyuSiLpWf0uP2QQqGsbyxeRhE6vDU2OtNT8loOFeI4GIzkrj+ZJncVM5S3cxyg5J3H9x8
iHM+Nx+gLTJU8TGdzhgWVYpwR+QJJADf64bnbMNdiY3kpmboXhdSI2bCVQqOSR1my8aZubJvQU10
nxBN8ZsZ+Pwle9xOhhh88+CWo/84Hym4dHTjZsWyxylBcy17waczQw/aoUdcyxmYrFjD2H+/B1kF
L0drBELcJCOxLcqbdPJqfWV1mzucIfKnRIhLByiZRpQ++JTRdVNGEgEDi48+imkEatoG5Oycii1l
4gBw7AHPOjklvlX4BsnYfaolHuwxDSQUUoWuq+qBXfMLg3emGUfuEYwFNFFjJoeHj3eJC258yRAj
vTk28Vs+5F/kgxkIB9UL30vmUxZth1OgF7XHfB/LQe3B9IynkwgCjlSY9QYyC0xF0V3iEQz5tEaT
q9EpVPX9mVxDKs+uPd014VYzptF9ZgNTidu8pefE5Tuj2aytHzKK1lrsvL2hlNvjh4Qng/t7+ugY
fTQz/h78P8rOrDluJLvCf2VingUbS2JzeCbC3BdRpChSrdYLQlZ3owAUgCqsVfj1/k6y2xaLCnIc
oVZrpVBAIvPec8+yj7wzPOkBJlaY15RE0FGd8eH6HW8bcd38ZfZi23dKPmN9EtFZs1ZkgLXgwIz/
Em++GG8U7BiB9TwFLE2CkyeaySg8nkLj1O7SXAGw2vDF+r91yv40yMYU7gw9ihuu7ls2afb67VzZ
spLQiE7HTdIwGaA+sJ9apj6aYhCRTb8HnUknOtxVoL8tOyXTni8gCt8w0uZF4+wMiD2QLc9MamKP
/+SR5ZzEtR8cj3lyz4lYneC+PjAxXbbHtg5yjXof8CBbd1g/WezPMd0aPiU0IQBmOOrBYrVJ3pYm
I32izYLAheFW1k1MHC7sPDLncR9bXtKiTmH2STxoQs1kfF68KuOVciZVNzlPAFkuJe8EXLqQwYnN
Q7GiHlyvWYssF0i/pceeHwu0s3nCIrP1AVXZilMPfWFBy6PwyhoZPVH2tLx2dA1bi54E2YJU8W6A
VRacrP6Y2/WpnzeMypmOiMYiJ047Dlrw7bLsJt3o0kH8STUPgcT/FjQAKhjPs3Nbk9Cat00oa4X7
HCawQXCrrQrwqccCSbXPgvwWWESUW9PxfJA1OSeUOSEkDaQZI19JTl39XhXuTmGTMmeXXf6TK7zb
oFcFzZZIEMVpQ8sYbExyqZvMdA+sLWhFzhD2mAAs4A/O/CxW/0ADfQ6X8sGtceiPMdjkpeSlcLZq
vgJuZFWi5O7sACjBBQKTt+MFWeSvkMCZWwtZWzR4LAvwu3mr4ZXLnEKLFvEWLDgGKvYdWDRZCOLm
t3LJM6pTZmnOitlbC5HzOAgEx4S6hB0WISGlIp+piVmVHhtiG1Ji5otJbpSXZ8PNrT2T/JytMZc7
bJZz1W86NeKCBjSm/dUQa3E4gqXiNiMPvU0YO5iY4xR05maeuFwpVFsHuYSPD0fF2UW/9o2xG5tZ
AGo9E82wp7DbMjdqShj2QcMG0C0sRFq26XgO+5SkNfrCxICsA+xjjO/g3FbuBXAg8xSXXOJ+2HYE
JXk87z7Aw7asQprK+LdyZMXrqdk9Q1FjvWOuY4lnA/p0eov51InZVgEB9ldQ5wAbFaUFj5LefmIA
MGG7jTeesCkGgQJI3Yq+zacEd5F0kg0IpaDcI5Z0+cuBxxPsfXzBGTeWJxN2NlCHQB3y3Uc7brev
aDBzxQYryFKYiti8iRGXSLaNiIlPVSM7W7Tm2GuwELFKMVtuWSN9RDNlCKoGRpVOgUkPNtMwBZR6
4iasfzVySESA+EcOHLPjEJI5l3JUuw13fs2NtmQ1jBeYo6RcHqWX2zubj/GE43i90CAyiSh4S8D3
s+Suz0bylMPjos3/25YWpcPZIxUc2TdASy1kXNFGO6Qumj93CUsV3wE6Hr0CUwLi4CCc5h+DyAmX
zvrc2XSWHHtwd9CkxaWWSVrRkV3ehdnHU6vIv3b0F2YtQmld89JQ+YEdAyqJH2ft262J5jQxJWrW
iN5rWpSF0RrQM5R+11BgTHJRKov0BpOnzvO2CeecNVSCy4FZDiJJ0WkFrNj4BQvpmHrD+Q3JM+jh
k9peoAGSwTkpTwDsu3B51HB2gwXS4qB0AlkDZ9tBjFCWgyzQUG8AKOzwVXBGttJ13Q6PGkxZz/B2
p/3RI7G4722rAV7IHvY0+ShjcAStJLgpvExtpWIrnj5AFqE8ody/dhGWsfxY6ALuFGI1b5EW2EGi
zeSDX4vdONYd6WYDc3S9PLpEAVk8z6ZAwPh+4qnon0eKyVbHe1R6I/XKsvstT3Bbb6YG1lW4WR6T
gRGzjIsV2qIDTPquzuH0xG0nJ01i3PePGvgpT6TzeALvlpI1WRYEmlgtJSKyBo15vzLXuDXlaYAX
5vDoThwQOD9+7TteonfBPiuWfJNsiTpAWqxZq1UoPZG46Zrzll1LJANiQ5Yp7bpkx8cUYtGHV9bZ
Qz2j2HNmT8vyjqjsMF4vtBMuBCjjsRdptN/OnFAQbviOPFib2eqx7Kg2cPpSq53XTnPpyhrd8ftp
3W4KxvQVm5KVPLvpDd0vICWi83dTLDts+IiPc6bpGvjd8dyyb1gqLS5l7DG7eo8iLr1oFA/8rmSz
S+pwxW0Fh+bf4g8/ya/kwWY71xmF87zpfLDRtLxwQmZoHZkKccEuE5f0sBi5NBFepRVfZLt/TLBs
A1aUZyZzwiRABl6f2FYK5tSXtg/fIyqjXHYJG363jJupnByYtX3MxsP2C9sDqye2zBuk05gAZpzT
VmgjUOudM7jYGGWALpZmZC3JyICA0bdVQwFxEUdYZCRYOOOStZRR2pfFY79us4++H3zy6/qTSCwW
CZY04GmGjld4Tqbt0X5I7+sxB5NA9dQu6WcMlH+zsHLbOOYXgbFQAtZnmJt/T+o17nOWRSW4GHIm
VKqGTaZnvmzrDKvIVNmbo4Sm7NN8dY+lMX1qeZlU3AMNE3WQk+lLOyuXGeZ71xa7ylGcgNBBd6S5
XbHlcj7ICKEXy8iiFr7+ALJmSygHMEgxagRZQhUDoQvST6GSxuHSrEAvZ5XRfXFwC5GyPN5pYGjq
1OxheJrNMMjY6LD1RHUWQ1tQ2bvxwTMjEAzMwUSvLtKqPtruquAo1tA2ydgCFDQpMeNcUKF1G5XM
GCsMs/kUdLzXlccZkGeQWW3xDSFUnE0EieKTT0pBHFheDdUBuUwUhUQXWEFJvudnlPEcZyNHZMxh
NMH5qo5IRurvpoxDDRfJAk1FdE+xg3Zt5eN9CJkKxfdyZAdE8xZaJWpVFn2EGJivZYu9LvRwyxzy
5kR4wjQKRVhTmdi4iQq9DXGgTPJRzOD4zfwTkvgykYlJmh4Cg4wuwLZmyrWNE2gC4Ms2HamHmWxJ
rX0BHjWBvnOGU3gZA0ZtKSxGxFg0dx8r9Bmn7j5IPpCysupQh+cFbyBL2BpTrxFaKM9cmstS8Lqp
2QLjMPQ3OVa+j2TfwAhjIoM7iVZcRBg9BBaOzzKfb9oQAjbCER1v5YZZDQfrBrkIryRtE2NLJ7p3
R84Ej7/WUIc2EAZEZJ59Fa5pgXpiiH/LSbunL5N8mPfWeB255DncqD7Ci3fLKny3EPiQDM64fnT3
O6Z8WyYXM59arPYFSL2ZKPMbK13NZWiWbPxlqFNOHgyl5zo8nUMqVOvLKh72st1+D8f0V6jMIIYF
t98wL6KoFxl2X6BfKCfB4OgDLJ2rgr4JXUtez13huEW0NtVjssOjT444bcNWnFQc0/ku/yUgRAkC
H+1wxZAUXcejjL99SrhN9QgfYX+lYIIYJudxU/fvmyBqgG0xMQQqOkmGEGupvb8vHWI4HhNlaeiV
kNnHu25XowMBbH+wXk1VD6ssbzgpu5QgcixCxAcVtgv5FPuqJiKssNylHkGWmqIMEJLEBXtXGoN9
39p1H5KRMtySytHo+jfYuOGoicGGkgSJ06IX8PGXe7C1glh5RqK8vuA9Uz9jLe909wOHKsSmzFZu
QUMzydG3YQlL56InoM1tbmnCU14fSH6QSD1mq6IU4gDO6y9tP/R+pHR3+FE3DrDefk8yHxtstYMc
ZJ3yalAjRdi/a4jbXO/rVflIlAo7SczKs76HjJ1+qQQeNN2Y3credVkhO0h4kbD/WmHQnG6dNXTC
8tGOQe2AHcon85kGTqLhJVBJrmask7Z9knM3fmfxKkAX13Hocj4rBF7HWuJMjyAdtxzs6Q5ZX9Q8
ajBhWb6GooJhlsUriCTDgQzN9rDPIx9fdeHZO6RhCHzJYhkwdN0iLHxkzKL+mS/KXtHwYp8IuyD8
pd16YRh7j26AK3shk7SRujCpIYQx7+ePQ7dOKKJwvOGgl1FKE73XK6mWlXOONy1DUUp+kc47C4So
KGJARfljTUwC4VYVRJE+48lblEKUOft6QwTDeAz/Nb9Zl2iAvUe9QdNA34NckUTLzDerqHKx5S1u
tUW3BfVBk/qrLMT99tHSHmQO1XcIJFYQaoW3uBjsVE79hpuEeekDIp186oeJ5wXGxPr9H1wbuN+r
zZiH/kMlCxbM7SxwkONysd3cSYtHh3Gl/0NEuhTHlYdzJo/BuUKtGeIdkqYX0sLrwwDWQJnKrlwM
wzAwu2U6ig0fwyQ5Y3T4zZKO20dqSHghWvGm6bU6iX3XOLlEwVUbD4gQOIE6zul9c77UFX5vcCBK
ehlZubzuExDKhuXAxIAP78IPDUITxv6BxwP0GZzySFZ+r0+fGyy64N9a3wp8gOJterLOmxvsIU7l
VsdYnSEkuAmGgix8FFHQEHvq9ILRVUK+JbKgNv5vvfvskOeQIfC1tk5WHCy7GYIvPRK5UH3JvgAt
IqFLsBwTAVdOixvOjuNfhl4yzbOTrnI+MQuORct8omlEGaA3giI5deZj3Od3XYeVFfCv4+A6koVv
eA15L0xskiRw9aa4MWaE0eHaKHc7sUq8hlQcDHTUZswOdiMhRUcVX3LWUGZsYYCW6U0KmA9Oe4HZ
1mU10s4H5lQPVroszANv92P/KS/OXn986YvFqwtMQT593/fiJDl4fIR1DWhus/RDgg/+Ma4o2dFQ
b2dCSKknbEZYXmSsUHwb2czdawm+bNxygK4XTyjOfhxteKeprBxX2Kr2bNWeckyKlT4piqNM+NuQ
ObbZ7j62HbYL5Z4hNwk6DLmgwFYRy1lZ5mTffbNgiLayJ+OEir3YimR1y1zVTAgqIJyg4T1bZSmd
QlB+ajdqOMQOb7GZZmxXBIC+gw8Not3eWpdWpoJ7aF9Ahy7BmRSkNDlKe6Ss3aMDBWBKdmKidnEB
ZYT5kMYu7MAwK2SmqQEj6BxcBp0exGZAwsJ/98Q04i+I8TZvGVThNUE4xWbV3uexCxhVUhv2HqWT
SPlwqf/IHA7KPuQMqTYC6SLGFrK4tChc1wUKYXA+Z1NYfJmLPj9bxMcEC2a0t0MxFAyadr3p1eK9
cPtgIXi+D3EXRVTgHq7UIPYzxJJVy5kYXYqfJ+dH5AE388wMr8JsDY8qsSusZGDN9JI5MhLzCwnv
AwgBSziddTBtXl+gP70uPEhS9hjcg6JDG6ggz8nFZpr0XngYp9cjO9ElWOI1Q41reVxJVYm/y7nr
TvTF8Aohy8e0ZX+9Nzo1OqyTXr+u6IWvUZKmLomEDE2jODSpfv+HXR9JblGs18HyXp5vksnI3tHu
9CpvgTfx6kHtydmc4Q7mQhh25xmGGDcRI0a3ZKUKq5sN8O8TJkLANmd0cdZG4e0cJZ9M+7vysS3S
Lusxe1ygqoE6LasvzhIUgiJhqXEitOjSHQFlt2Dg0I+OTVR/tHZrWP7MJVOoqbkbR/9THTACgyYi
DgQE8wtrwwarQioeRSZopNs2IEed6lKZ9WMeZyHsOeO0CQEtV6x/2UNbf4B4TbnotPQ1GEm9fZ9f
Pv/US4M4dE0IxSDg4T6/z5O7BaTdhTn7IdQrIFBZHKoS1B0QYV1h1T3PFyz0VP5G1rKRS5VRoQ4+
6/7F2fL6839p3sN1JdB2dVEul3jg1dSsB2IxiihBIorNi88pjuefPcnxtlLsnazJcofhJCe28s13
tX9Pd3feb0go6AFQU/9DUGHd85Yx2U9umW9CTh2Pt8bHz/+wIImqeOvhonAzE31kC5KM41UKBCAl
K+/BpvPcmfyvspDoeZezAe/SNPrkDHiASdYbYgoW8phfv2kvDa5ScLIo8hLf+MD3h8ZbS50y/Vjj
093iRCjLNNOQmUn5I7W0bPK00VSYa/UCiWSwqaNSVYNU/zop8WM5lVOpNG2W2C7NrbyRTA6tdG7u
VPtM1A5E9yIaxGJFpUGA76IMKzVfe/0j+S88u/ARjD03TLDkxMwpPlgH01DmPjYd+Q24GGoK6h+A
AgHkDGfPXPxNZ1JlXB9hBf++znnI+ZeycjQj1HwfaYZ6b1wDOYFOZUHqlCqk36xEDvd3nJwi15iE
Ztv1MBA9cHNySHl3V9kOX2G9R0t0OVdP+5X299wDL8RORZY0VjLQcofRASvCL+BzdWSFOw4+kG/W
j/5b13Vw/xZqynzdTfUHWz+SEwCbG7Mr3BdLdBBujsYkTi8i1z/eJsCylj5dg7KYENvMaGImgcq6
Rzjilg8QN267AfkxK6iB7dHdJB1nuDTCurNa1WX0po3XW5/gYIfqsokAni56urPyG6FKgBTHKbXn
VOBkTPY8fcaysvbTPm0wXNR2vAwLw7XwVHf2bSvV6KfXFXKex3zzoOU+3znxxc4xaiYLtjJIfjPQ
0blXfviCxsmFQpyTiwxOKSw9hME3E018vmdgcLOd6vx91VN2GBe2kGWTPpFOFW2RZxCOkwFyV1XA
jk96mEdIBSl/YmeLvpwaBXj9wdZMllyfj9mvrqIwesaEYjlUkehUXvjeOuXmDix9Q1QU0XpQj1N+
L9gBzzkh1aTrD196phK23ZmH8L2dcTBU5JDTuEsHrtptotK5irR8mAI499aZrBwYyxeQlOAjU70p
K3qJ/f5e3IIEnv7JvKMMnYLqoYsZsLyLkUGvENevPzwpIEuWIkYWb2yBLzoCvYdRQs6zSWiYKCGe
P5Wu71MuKpse5INs+jUQOhAynaCUYEKNROuzO9yfpm/Vhk6woB5bSvQ/q4sGQvKyqk4JQTn/F85b
92fLhoPDc2Vuyc52sJzLOo/Krlg3H+b9jfu1qi74P9/bH/7wf1BvvuUe1/znD3pCgOyv8IOnbwn8
yAvDna6pkk/0azRz2Jzyk//9Xq6nbH7obuabpx/0JD7PN0/fzHjDt35+MAVjXpyUCHS5mFff7avE
8LzAmez84Buv/bw6efo+Sc/5po3A/oDvm/VJ298AXPFjvqcBnfY3mhza7/kpP+bP8P3Tj51Jv/v0
rcv5XWzUT/iB+9X+TD9s1//3PSYGMCJO3jhkfv5MIt5kH8M3WDnPF82SeFumyMvTFqPiHF7gx8Lb
n8czhY+h0ERbJd9nK6bSQapuOQcQpATgvAT85P/qmFXykVh3hw72WN5Xyq6Eh34e73aPQ7b7vs7z
U+Wovv4BfrbqYyYQQerHfpxQATz/AKgPO7Lp2Iusx57DPCTktKGKk47BKh57MxFwDXclwPuU4BcG
RIwodQaRra6iVO099K9vARWA5cG9fokvYBxeTHg/Bp9D9l8Kp4NLbLJ+LBizEAeeh1dzXNwKtGgd
kCyFrqN6utCRk0xsi30JRSXvQBZwWzUAXz0+paTrXagPSSYMpBlFzmD9CNFYndi8YWv4V1+vM1U1
yQJGjfHEuc56zX7VJi/4oGt218EkiulvAty7cD5Ib+TDO6304gMG9EiMuZTXP/8Lo1Z9fvI4aAMZ
4/mUj88fEeBlXGVpOj5UMU8hxZjVhTBA86LioGLuoqmRTFH1ASHL36jaEkZs3Yex2FVWwevXZB0w
fwSXQNRcMA+4N3ESs3IOnknHgmjjhUQiLIhu5W+euAA/QAg9wIgaAUP6qPXxxlxazaC92c38xfRw
dwp+3lMmwhqSb65L6p2KLhVbck6Wx0uTACZhRK1AgLYAtgd0UWsjwLJraf/ZZKckuXj9c71oHvhc
GJPi8Go8kCHimp7fawboHTEPiIPNDkx3U1wMNdS9BS96St05T67nhRQb1POi0WDTr1Qo6e3suwA4
VlImLy7vAu7tr19aeujZyqXFtP+0tHHiuRxUzy8NThqw8mbt3qke6xHw5JhtItKkueEZTIi3VLf3
m/BaTsYypl27yWlcrE5B8L/oPMY+hRlSSPmdRMBz1GJ6cmqPNRDWEWDhQaKyaYtP+wDGBXOmaqXQ
eXAxnpjsgAH6H9S3mhUjGnnvinIkczzZUJMOA2KMPzB8df0hFYFyshfGqCXb4lX+1zmqJSsk1VUM
EVA38V+AFzRk2g61jiv0T8wWqD1Y4FWHkTT9dLVjkbNHUk9fi6T2VJnj/otZOlqP9/sIOhuVsb/s
z8fuTL7USpfQfizLSKurbfKRtGbwRfIfcObWuhtoFndudizP7CbGYo+2RjRUfZB/Ydt9cW7wME0U
AtCGPFHe6ucPsxsnKB9R6OI2zU2Rdomp3ryincKTnhHSXU9i5wzBwIryKE2rpvlQFSFKTPhoiFWI
Ynp8G9Tx1YEevNcxQDleQSGU2DA5WP/BwnufcNsxInkyhWbCyDLgAEsgDc57iAXgtIxLflVXj13e
Zd+MV9pVmQifuWlwPdHFyHy8WZHQjdFAgUWFGaIzJ3vrjeCW/eRq2YNSL/IAoXz7yvwA9ZTjuli5
zCGu7dSSVh8BGG7b0F7wudI/qLdD4LGgAPSGN1HofRHgSzS5ta3qww3WW3sfuhvu+zL+lySNdGIa
VAzyLXcHxt2U0MpOdGZ0kTLZsDnGwPftAOgzR8DlQOp5xQ4RiCoEvIC5fNKwE3Jk6JCXNK9FCcXB
ilUHr4zOUyIt3QaNUBlfDiG1dRDDZlHiFCw92lC9AWlfn3oOw0c34tjqHtt++sgI6DwmWkqlpyzC
ek8ES3bJjGqeRoZTErIb6h8GGnlEluia3ZYGi+zXKx2DFawpg02zZoN9Lbm5JAt4a7c9X9DnnMR6
XkML9Zt6FZ+6Ij4AVA+mWxdJTlvAvmfbhx1fZKMV8dTolSuc+8mPsoZDMcwirW+1XihBTtXmifWt
p9TOAFglQHRa8uvT2eIyIGMPm5s9nF4MvcM39/afrBaw8ZC3LsVDzQv0+z+slikdNuFc7LzraTs/
rOL6sZ2ChzzuCX6AhdAX75NlvJYCXDdAkiQ42OujwkuPNvPuUjMKHfTd7v/fp3q+dXM2LnMglsLB
YRpv46H03Y133Sf41KbOdbUwsdntPsobCPOqX5CtXerRzkRGVBtkNPRb6v5tVcLh2mBRIeLd6yeO
9ZF+vhn44CfAS5EfBYBqh9c15EzOdxtqQQqPv1BnLXN7iOPZwoCamwTEw4jU5ntHIH3EcutEsH00
SCAk1Qsd2AEHf8yxoypRfNGF4+TtYuknhYnv+YEXBRGVYuzZA/6Hh7xks9mNfuLiHI8hkzvCFLFH
JBuCjOSSdnO33s9QQPLwRtFnQRQWR97iohkCMQdFweBDLWyLLh3mctuOLppWMWT4145EmunXjMIg
HOvUmIMEvjd7C9VfjHfxqeWtapnAi72ylFj94I3novt++FxCn09oIgZDlKHPF3LnDUNOLNrwMR6r
W8+T6G4oLnTK6fQwhqqQw1CwVoLh7ZHkrQqV01xANW5Vri40H9A7G7NJxYrPgQ/69tMIf3alWJ1x
0uGmjt/kQcs6ZSaYiSf2qJGejIWUbGb6EdrdfKbXPNjAdpa3ofYKAWDijJDl1p7ut/ujrE4hL/LU
dlifLMDZm9m875YgO6nw+rfIBxwR6GMzlIaqYNEFPCQ5G2k2n2+IxAA7a4OnCa9NjgQx/m2WcIAJ
09cZHpDh+ejdEmOw3yKzduLfJmBlstW98sas4LMhHOyP937GpN6dL3TqmjWuaGUHc+z1R/uyHfN8
HWZ0+Txc2p4DMLBBQtp65NR9sGNJ/GNVnamWTvL4Eo7BmZoap1/9stpTfHHZQdwfb+baNmQWtFxR
twBtOQ4iOk6CN67v5R7K9flRTEOCltiYg7rFMStM89EKWdBf/ratbE7diKUWRffYlv9h8FlyMS+a
AyrjklMCCJBCnoea0TcKX5cJnggFb1yaWu2Dt4JtlO0TVa+PZP9wrSVpve4xdcJghkl+PH1Rmwhf
Ef4ahaeIRxpm09A9lZGUk/KzzztkyTGOhvbCNJSAvLt9axhvkf3DizMA0aRt6YU9fGWZxUT7CEHJ
tYRD86b9Xu2hGaRsUSof8pF6VJyEgIq+05ksfT6zAR0E1ZTdTFl36/W7c3dnTtotEVwbKnpiOtSh
yL1H9QdU93OINDCY8EojrEeqU8C12zDz77WCbH0Pp6dd04FhzIJHxG1S0H0RSaHRTL8LL7UdKG1G
43vxCVXrW+WQnWK1wP8FdHf2DxEa3B2WpSAU1cBmoxpemu+KI8DrEaD6kGU3LAGSZ0uyt+JoOsO1
50TAv8JDFA4gNFj/jyuZN8I6KIlUIPhs1SX7JuI4bKmSGCm0Je7KJB72EfmEUDEUeqQKqNo+vL6G
bHl7+JjCkEOPdhRQ3u5nP5weZRntPDysx5vZixCvga1TRNo5oksOGvMD3ejEpzmKOPnk1Qb6gG7i
i4jDkpmYPe0YmQOWSMDx4sJgkNYeuJQyGABR240djvIFEjZedu3TfKQ5ot8g+dg964uMATS1m37F
IyoxTTF852o4O58yR3m8PGLZUmkxaxNw3OZEFuUtfU2O+Kbfa6dPAAhBaBg1qZkBvvrVbFYn1UxC
ygpSBslPMe2dYPkY6myZ0HzDHU86eBhIddTF6XgjE/WEdv/MFmmU1h0cma6ARBqkkoLxaRp1JKj7
CPSJlRCte6b2AXejCy3m15/RT1p0n8aEzjMKI1I03YM+uFuNYdDN8x76ECrgP2PWVPDaeS5zRbi1
XzTf01JUsZvXGqJS8FIkY2x/Lic4aQr+hWwObc8H64fsFEOOFWUmmoeDimlCO9K1i+8ScsuYLE8h
JSq7quqCD61pGZJQjaRYANFuuzRxmkHYlaEB2pLOnzaN+4ttcqUaNt36eza3X7J1NtIR4Ey7EqcV
4zvC3bGzBDXRCFi5I3oGAsyVaQQrGsVBE00fFLYcyw3i9SdgbKX8/GMG/CIzVh5AYmL34JSC1xX6
+01U3tfdfTGG8bG7k21nw8TcXZGP4ChAMALQ51juDcRWHGHzR4Oo5nO93z40+/DXqQT2d0dUhEEl
rnDQLufyHk7WGb5DsSxs8l+ScGQx+zhJ9qQ9WZO5SjLmBH0IvCryhqs9Vo12SqK4x4sWwemtO8RL
wX0P9jRnnAi37n5Y7mYfnqpVTiRF9i3wiiM2kyw4ogmHUbipTzZOdRUF3SUdWvO5m66j3nfPvXH+
pdhGJ+PwxzSWZ5EBOzndLwaB8ZhfEoSbXwQ5/h2q8ho51y2T/B0GZje4RXZfIC+u751m7NojZ+C3
O5Ur8Vwu51CJu/zI6fFaUilscIYy1MVX8+BhdeCtCzhU3AYZ0cu1fUc9fTEF6R7b6i1xKS1OiOz4
0HEn9D/S4IJ34oWW7OSzt4LZ2a8ATtCR8ycg1SZ4I8RAhSEEHWPdnBAXK+Q9OGcW8keFyz+dKfLk
eQ+ymSyiguJ7oso+EfW4ytrVR8Bsl+IsmW9NuSbfPMGhAyuIPs3gCLmUXslIOGtfoAsg1QQ77aZB
JergrGMcjB0yKI55jB8pTuF4HK0n2HNDtb9NkqW/AmZ+HNI5O1uM4yMr6JurOUNB7frYPbad/Nok
4udJsVqoVnEy4Kr23G2z49exwwSA3Ol1Hwavx3MGCg+8pOLSlLCLYVW2H5OQPHjY7BiBuAQYMMzk
UxpqOYS0CHhkfG+dWJVpf+HGBWdtUQc0zzHU2tAQqDBCDkka/FBtQIs1NpTn2FzDDHUjTbrWq/Vx
IzVBLGcpRnJ/zOEOJ6x9OH+WWyFMM5YQusjWhaGvs7xPov5+DvCptOE9Njkh9iBTyfhdaXUABAH4
RGjOE7LS+wSmvA/WjaFwSlAMIRHNilD4hZTImYfoRtBD5h63oR7/XkKL8ebCFxEpR4PHRR5gSgk5
mZnfFh1FazC0SDpI1aaGdb2FunFR7IE73Syof6/QoSBRbNbvh7FYzlLES8d9GuIb24n93Us4IQ0W
TGlQ0QSD6KqG5dwGgwvJPP3M1hEcb9Zw96eyLkn+hI9lCje5xBl4dWwy/lhf5oS7ZrvwE56TnOg4
GOJoxsIMsFBgzzt1AfqPcL0J3q/L5ayblit0GHCES2i6bYfcgpnug1WYYxqFh0e4wmG44/PBZ0CT
1SU9/mxyJotYmXPmymsNsnHu0XNYj5d8NQLxVS0Lqa2QD7EyNqe4cNRnW95Ysq/wlVcEZ+5sULZo
VYE6QnIjO+rY+kRh4rQ5zvomOC62Iy6LKVwz4/HpYzSlujprwVVFfFmkBoSVyE5oxJ1pTrDxyZHb
Ubzn4zX0c7KM1nihcT+UtyXzkx08/hz/69MuazcPbc2vCXLNJ6ayjUIkbA5A1YsGB2SCAajbX21C
n9CX2feuYo93LxiZyrfkztGxoCAFNUaRgbu1FbnH8SpWHHN8H3gUfTaAstSntL4WVj7DybX/ZHWx
TYkCkNDh/jQ2WBQvcYRONcPwTrnNOD3A1Js8LHXsfaH3Rm0z0U2XLSESbAXAS70Asy3mnKXH5pKz
xbtoDC1dHj1oLinJfLrrOtwHWOvW8aTfItxeZOpcBnw3qa+osCLENTRA9yWHHDGZ81oSFxKLu0Bb
XMcMOu7AlFAP4c6aTTcdEddn5Y7XTwEQuKxzU0DHLxKDXm1OZXOtk9NdBBkoeirZ8BvtKk4urSpN
fV9v5AwcsmanQSz6Hbn31rczX/hy0LHvui1PHQEWbEQ5Z/N+EZONoca+2yFAlNElprjIKJEw51FQ
3tgRt4KJZzKVeSnxyTVdxLqot9AmtctbI1CDSOGkp/OH/cd+6CQzvgcBL2DHcz0JciabChlp9nzt
JWP+sHC8dilMTlh4oOtdaAmicco7QiYBPEcfSbg1cYSL3Bx3HeI2uXsoohAgAFW5D10nW0Y5GzC4
X8CjF8NB0Pm8XEvASTHhx/To7Nl8MVJHYlCGm36/OEV13w/cZSWlsy7wxKm5rW+VIC8KrYDZkwkY
iMHzYjd8DoEsKHo3dTi5d6JkEopE2jMd0E51B5MMEFXL4JVvqTWt3dHWzNG9rbsYCCg/vq83dwrg
tbkSayIfCcq0poc7DmMmf+JyJy1ecEw6ZwfHLIYTf9FZzITcB2ZdB2bEJYJpUfk76Kmg6vVExSzg
Xrp/DUyzkpAk/ZnXb4Cd9hyWYAzeGCDwzKAOHXS7sQ8houzc/qMqbQGp6jqkmVKOsAtX1zYXdCck
7z0lZUtBK5lxv9B5Yswgn+HzfMM6JLpZn95NapSs5j7BaM7qZTXU6iDBitStQI4E7RtbNFMeIGiD
qfEEQ0mDCPG4paASQ8qyH6j6yzeDR/1DzjZDicBzXT+l8hSB7uChO8G2N9Wwnj8JVBZTqlpjgr75
bjWNPepKvKd+ExaBq+m5Bna1390UVfMrc9ULAbtY2lmzUAG8GmcH6/b7rlrfCeEWfK5+yKITQGga
nsYe7F+4D68/O8vYff7sLPkHWloQxwwuDvE7IpFgr642t+oa1ftrbYpBCRH8czTUX23okOK3bVeo
bCGaLtLJryqonJqkqkeQ4MJUTEYnXAiJaErE96RhvyUl7kRwhzQeeq6ybk5IlNbwgT7Jjrzk4qVJ
jrs3t/ji/WJixEKok2S0AIB4qmwa6x9SAI8wbWupnU6sm1kvEi/+KTxqNkLSee7oRjCK4o1KVK3z
WhnCBhNn+9VE+5rzlPI9JnFDnFe7osgB6jzk0XT38oLQdkWncEcJ/UUIYEy4vRaRE2afX7/xwcv2
LAKDhN2TuGh2Keyf7xpdNcaVE5fVB6ahihe81XTQ5gjMHE7WrlwcA6XBVpSNkNszRjhYFfXedYL8
pk8IFaPNwtWFshOwwk6vAcC1uIJ9feWtiF0CUdImgK7jj8pjksHLohA+620l3u4El6gDl5zM6vb1
D2jht+crK9X4zkQukgYaswN4jhjGMmtqZqzSsVY1g66ZtGN0wQro1oKC1nlq5Cwgcq4FORTeUj5N
i0SM6HNoHyx5S0spWJrI2yX+sJZeBK6aBXMOItvtGCKTRRqZ7WVIWF8Nzs+nUjMjEwmhy2KGNOS9
2yRM9tVyYpjKYO31T/0T0BT+Da+SYXjiYsd30I7ikLNd7ci6uNWpqoeXECYp9R3cNTBbkrpnMjx6
EuQFC0jTqPnajOyAq6cOVPp20EOUllRToNTbS+8ng9U0ZVRpAvi9IOIvOH9OsI7DIQcDgGGS1GzB
Fdfn8X/2bMOq0J4tyF4JbTp7xEqRtyLDs2OLTXvIH4kHFsusxCR5qnmKGqa8PVi1sPzBMvrxYg83
WmQXxYhK0/soFbUGn2bdX/ewmv6i0M5bGAYsMSVp5obDDyaoDlUtsZ55CDjltZEFpdApq6JuWW6s
dzdif2EJyWkUC7rLxi0v03z9MZGlkyXfQLRZANa2c3Ob7LJTfL9O7PQW97g3lo2OyBefkm2A/YAD
OI4OtmFnR/m2ajKoT38doWT3WpydUbcGDC0cFHmSydvQDk8EIkH0K2FEdEa15Vsgtp37P7smMQ/R
/aShgfTjH9Y15Rbwyt9E84NIHkkPWgsKbI3Kwyw6SsP2k9XZWGo9SKooy9jc02OynqHWazDoR81p
l8RnyliKZ5XNDJtfv3WJ9pFnl0lysM83Ju8JwroXlKQia8Dh4/ZWi0NvnDiT7Tq8kuCwHynBoJ+Y
llWNum/untDLFv1FMlGtT9TKSGwuZxBDg+Oa0GoFrA8D5mUsGAwXaXV5FQosmWdm75pKy/pO4/SK
eXxioBbnezpkRt2aSIONatKjo1GwtTgi1UzsZF3A8kppGcsHmZjiA0pZn0B0TYP77bg550ylWYHI
gGGh5u1Cq9saF0D9QOxkW+1AXm7q4rZkywwMGwjzKx0eEowp8hkI9yrHJUuU+aocv8gjDC7rh9ir
F+xBOJVxgwIDm4pbpLc3T78ij1QNQRY+9+sPx39BFNLDgcOELsNgOW6J3T+A2F0dF4jm3aeHox6L
XF3AyB1Dh0lkDp8s4wBCTUWe4Bp4mnUkJ3GrO4HIofMLvvq9VWYPFE5L+RDDn2gkKC2hm3Uy1H79
muOX18zJnHAuh6wb+K0a7vxwzY7vhnPqrne08lwZ0RHHfbAhJBPp7JPHLcE4AKLK3HU10XF37XWe
Exzp1nSHeJJ8dacNONE08rQlxMJWBNMca6TZgIhZN/6ememJh7fv/TBUGeyVIoRyCQwiEMtynGW1
RSdvztqAeifO5/1xmjfVnQXKbRpLU4afEwnmK09QF85h1m06jxjjtL6szbIdezPmgHYheuBv7aK2
0iuHk9EZ7twt/VhDl4iroJ0y0mkqtI2/Q8JmWSznOHoAXSUcAy4osNUN0fjR4OOLqRm2BCMlhppl
2bontie2sPs0Or9u0m12CaPzPSa41XE3yY2LqOTXH9ZLBD4B3IbL4zJ9hhxwSBIqu8GbXeLjb82e
s5YCQlu/hulAG2ecWWd6J2dsayrcLlWqCpz6i2gV13x+xbXHkO+XiRP3jat70SUwYzNcH7wqj++S
g2pgWWGLuUGbfqtiMpvih8KBSoX1e1/E91XIjVQV3foCgNz8Nifd3k6yIFbZwRIjsG5o76Q7rWv3
pt30X1+/QnvW/7h7ph5kJY+mAzoK7Yx3cIUoXd3WZPh7tyk+BDY/xeZFJw5OMHmsgSreg+ctAWtg
VMAChPCSfMBuycdA7mlV/mtwG+sH4YDrnvhRvz71t0vIrosP8DwLSe4wJHMk12E6kwz1+DSFSnrl
QO95LINT/WbjxDDQxLM6AJR7SrTY4cFS4WlLRhNG4FUnz0cBbigKh8u2l3mwEr76GdAgb8AeGLcC
3q116IM1IbrnzypCr+OYIBsNO49SQH3cpsnJrqt9yIVdfG/fggaBLoAwf1hay84Dla5CWFH18EVG
wYmPcmiL+tMaNlcpgRg1rkE9Prjkt0FgsMkCQ/F1W+7+6CLkKbFCzByQqX7NzECEXaflYgnJ+fX1
5/ii7oRMBOkMhTUCHqQc4cFzdPj3V3jGjg9/1Z09D4Q0IcgKZMmqd6vkYmhG+jE1CfiUJ9H0qN6K
ucpNTlYaA3FoPEAFEsO9TRV58aqmmNeTMs0LYSJYRunBJTbRdr0buqh5yBeOyQ0NgY8zqYKYXGBk
Sd4ZmGms2PtcFMIG2+djJkmWNLgSCIG1DwDfmNr/N48lpQ2moQ+0hwjNOZjkoa6ZnaCZh1sNdlU9
zDn0FUSYOEddpN7y2bqUix0i3poh9UKFcEZIwrhLP9RmdwrX63EVLl/UeGjcODHXZsm90bAf8AxT
OBku3SK1KXdTo72Du1hi3Z4G4+QCAjPvbEkfg2ELo+1K3DozItFCCZM7wzGzhPN+KwY2/4HTPjVG
dMprNpTtfGIX4L9/3/1H/rt0iPu8bfp//ic//44pelfkq+Hgp//8r7Efum/r4lvzt6Ox+/3b+Lf2
j799Gr4NBabC3/v/1Bf737/8z+c/5Wv9+W+dfBu+PfvJaTMUw/7j+Hu3v/+9H9eDvQquSn/yX/3N
v/1uv8rDfvP7P/7+vR2bQV8tx0Hl73/+1uVv//i7H1IM/PuPX//P3/zwrebvfeajfOfTHXM9L/7a
79/64R9/9/x/MyGMD2gzqkb/h7ov241dx5b8lYt654FEiZT00BdoSTk5M22nZ/uFsLe9RVIjJVLT
13dkVd2qPgVcNAr90g0UzkM5dw4SRa4VESsCYzx/+Y/p57/+cvU+gAcEu84oQ87StKDY/sdfQv+P
BHOOMQYDMfTgQzHyl/8YWvePP12VJBwQE4Qu+NN/fbs/3ZN/3qP/aFwNb6nGDnjjP9fKEcUmgRoM
UlqI0iJsFP+C1NmO0GKaAz9N4FHXu4sKL8J+CmHSCM4nzX7xMOPxCEJdJ/u7bd09JOqOBsVGSJqz
AMZDdbcNChikIp8t7uFAi1TgF7Y8Yxfx1ltp7h1yfPQuMTCjmnd4kpb4wttfcXRbzKdIPDD/8d9f
dqAa8L8/L6c/L9T/PKtffTu0v+2/vupPS/L/jTWIe/Lfr8D/WX19Nurzf198eP3flh71/7huC9jI
MJGFkd7rUNbfl17yB1STV1EyjzyOFvOfS4/+waFd8K/FEzaU4DqZ+velFyR/4P8KWBQkPv4bAkb4
N5YevXaw/yw0sPRijgKDwzUAyCGQh3/ZYJfKzYAXRJEFlTzSUP14jT1VCwDqBWPFGG0LgvqeeFPG
WA0qVoSpK9WPMMNpVPzLhkiO6JeT5sUFHEmTJbOIcYbzU6JepoC/wdSHZoDbTGbn9f9QJPkQCP7r
t8fjHKPTgAMGfkb4r+LBFbhi0osKRJes38MiOHXJWuChSUO97OHmAAU1CO+pGB2sIGs8WwqezwQp
R0T8kKUqb8xYSvD7TT6v5M644hI1EHV704/okr1YogxObSA4i0ZkFtafKW6XDwPV8iU2IryxkUgx
AgvTFqtz48U5Qu+fEz2WaRQ3EWgc75ck3GC/j0Dv+NHt4vEzNqmv0I/aDBo8kXYlgsKm0agU7l4f
ElFaGUkWTD8TotL1sccAOsgwGFUjHCpLqvKBz0O7SUoWpx2oi7YY4wwu5HMml3sHPjG94lwoxfS3
8emcummmm4710AHHJquF1ohVaQ/aaxEj3U3qhJivD6891Usvt/Adg4wh8jp8K9ighyO/XQpcG1Mm
ay50ex7XWqLqA9kjIthzkC9aNn0Gg/QBF5Xk5YifKUcXb0ghHsOqva2WvnuAR8cZopeHGSkNnSfh
vD7SIY0W8FG09NIIgcm5lqbOFmbAwlb94xSCdCPMPxV1oG5GKkDJXu1SPecjYUicqwH0vWziVLX9
Tg/W4L4MdQrwFv85wNMDmSbwUcdmZ7acvneirTKCYPJsIDDOXiH6IOU2YeuDhcViupqmhYtXdBQG
BJwq+wYoyvrQ0R6MjdmhYoThFlkxFD4cRRGcReP9lGy4aMdyLM69HYYvD8k0+P0hdIx8a5Fyl3U8
EKlr4hcvdN92mGmaFIGH0dldUTqTLQl5ilsAyOP0Kqp8VeRABVZRK6pgT5NaZMrReCP4oI58bVIb
fTWBLTB4z8qUtW2Z8bh+I+W8u/rmd8ZD+74uNzwElT59Etjv+j0wCiV+NcH0qZLkYSoUHE+T1/rM
6uva6slXWCR31TDA5Gh51uONhW0ZhM7qdQnK7SzkS0TGKLWzwJq03hFdyI1B1lEFu218hfHEIR+A
UqV3qdE1hgvILi78O1r7DwEkJrg5LY4m/97N7Kgn80I7DHOtfeBgnbncItviZFX3IQJ04QEPf3eL
OSu6IL+vD57k+soT59KhW4Y0kNHVUOA4k/qT9fK0hCMmjPlx9Ks2C221p910Qv11Kv0qT5aXcRC/
5YS5oA5itr++TdNfFiT2pRrTMh35MG76IJ2AxBsNVIqowFQVscoUH17muD6Onb50/i24ziiji/fI
KhDwvL+fijsyNdjwoBar+/YXKeZhs0RsSUdzjsswC2aMuo986rLZt25TkRJc9OThYokj68pjMjUP
SBp9hedju3E1zyQdL0ENdUmg7NvSDjbFaNmY1nNVIz0QqlPvmjRZVCkf2dXNfMgwlX0mKwrxEuuA
2zgP+PKby0GlLkgOSCz5tH034QHGCoFXtCeTnWk0PP3lRrJ5Ey/+cTKgBFHkp2vbIIpLbfXYnGHi
P6WrnVLaLElqHFYmhQYo62awsy1m4Rt6My61SIshqEH1waLJLXdjJF7JYo8uMruKlUVa2bVOpQt/
NwtGEYrnJcQMpp70RYLfTzrsKnZZ7nvX34yq/hpIfSNG+cQqA89c0eOBVuemJ6+moe9rGeDrQU01
lxoaR4zEpx2Uy7VV9UZOcY/dLDpKzk2+SGxCXOs988fXLojMYSGHYY0x+raEZsOo3GHG/zMuizeE
bwSpkvTZdAmKIenlkuLGktpl7prFAVQ0cxh17wLvVtRsy9oOEskm5RAecJv8wtXBig+O/UiX1KAD
TYPa6lT6w05IeQNdX7UHsl0eCWwoNySAYcsY8G9Y2+cr69muSuY1HatiuZGIEMorXR6qwXQPijzo
QIcHEriMenA3nwnOrMhFH3DQQ8zHEGxm5l+CYIQTaPNgta9Td/Wh44WPjFlyM/fhL0vuBUOoeV0u
ObByBDDdjGF7aUFpNk64XC6FS3Gp29wbRQv1GVcpFWuYT5RuPRrdS97/Rj/42ehqTG3DgxxnJHIZ
vNeqSJ4SN/Y3ft1sJggWj8Yu39EUo3Bo6xBHZnhCrjK7wXP5GYHrOnQK6Gsz8KyXCgatyMXJmqHC
btvqJFMdJAE1CXJ2q0boD8B/T9hOtAdFaPTc6drs2WyHvJ5Vm1Ons9isWDqAvvIhjo69myoYdYc4
Sgx9DNn4qPmwXWIJT2cr9I3tsT1KGaEZzKVHyGZFxlUZbbu2QDXSjB/FeKfDLWP0Gr/QQeGnWoNw
77aFdAXwXkQWGKDGXwD2VmiDpJ/SZMjlOm6QK/SOfE2scUOhqi9h6L0238J0p9qYJ/jyQvYXR2k3
0kt5tbejm9mvhr1dph+S8OZgSvBIE/5Z48GoC8bydbYmOwsyxwSfOpiAmIjumQjMxLjfcgY0uDj7
3rXRL0enW+a1HzA+++7iEVmj/iEc9RciFnv4w+PJXdv+fcKShBH41rTshss5Hb3oLvSW8xT1tw5k
roLlLpjFChFXDMULjTY2jK6ybIZxB94OOaiH38Ey11l7SUpMdk2r/pSBabKqxXf1Z/oW6lilanZw
vR4YhjHbIPP7aju4noEDbmHSW/G9sRqxZQb6tTWMwONWC5I6wwHypvjdt/196Nkq66EP3nSrn8cR
+M4aiR8IlvQuzgQYmyN2uxqFXSUhO/hX72BTl3oxbzNWkn1nwi0v6LP028cgmN22Cd12FADLFz1c
XMDObk1ONWaPpCi/x6D/nkxxEbDnb6RxaR/WD2QJ3lQYPfsOngF2ekhcXWTaU15qiteRNh6e7CLK
uuvrWZnNnmegwo6S9Bpz1YXQqbezs4gKWE3KJ/cUhep37AdbE4gg4wks68q6eurforLGsySlhwgK
hw6OsQK7eXmGw+15ge+pB8fNtG476HRGeazGKUg170zOP7HKY7R03jNHbEAN06Js6fq8Y2RLJ8tT
6trvukCApGUgYaH12LkI+eF0WL47Y257X+O8Xx5Nh9p1iYYY5yo097WasmTqo8xOMB82iDdmQLBd
Ww0og4cuo8/RUJmUCRT2VTztCowtVW3/iQJnU4algwVEt0K+CPQuoV0+TwXsmgGruQERA/F4mDBX
mSFfCgbA/QQBLTEZslcMohz7equLoYD2qEd8iyl3tlR1yhokZjYD/ZUAC1lhkJ3i2i1pFXaPiL58
m1EOZf3MMVelK6B+OneBFx+Vj5iblZI4l6TPqTFQ1oFg7pMIEXxzTLbMbKQN2IaZQVxFe1E2J7iP
TWLvvH7JiQq8TRPHWxmRcg8xUGr8mmDAB+rI2bLHORHnhJv6zO071B7DphvLV+zCb6T2XtlC5tSW
HWihkqdKkybj96wC/4mLdZDVWz3o3yoMvmcnkRAjyrxaoeqGZ+0eE4cunTtSZ6Vjt3283pYQ3mdd
jL2EzYcCNFznb+Sg90onj7Dp+9Ajyl6PfjXUISo2Nt+QYXiZjwzq3ITevqonmjrk+WXhZlRC5aWY
fotuuVtE9NTjREZcMITfKHtzjrpzw8mwIwNDXFpSDpkV27Er8DnkkXfagNFPLqBNYGo98Jyu0my4
SH7KsH3CTrcxDZoOn4U1IoVBtYh48HBpjz7yoQFMWC8daXeGa+LGyeCVI4QorR2G4kJ3DDTajbE2
X5XzoLu9dpFlOd6AS60jPp+7Wn0A//BPIGReC3jcZZVf74DhzhvZVj+kMfcLI7+nOXoVwx3wbT9T
tX9TJfa6vYMrSKokcx0DgmlQUhkf4HhU5vCe/6Swr952fvk5e2rTJeFXSO0hLJWXLbb2s3f9yipR
Zp2zN8xi9H214yMd/V/+7D5h543bZB/RTtxqOzzasDFZtfyyJf8eOxSnMzxaNysP7zkt/dzGBmkY
XpKToTtgQOQ5YXpnAnhsc+yVAyW/IcSFOMmlS01fBetTauR2hiFCCN9Gbzh2sJSrgwpmsSs/Nf5T
LNYsGt1P2XRFqq5vgmjlbRFF353Y2G48BpAyljZOgUa+iiCwG9fFXzBWD/ZD6drUl/R+5R9tE83Z
2hmJ5R+jtJP6ZqrWxwG4kk/WVA6Iu2qGEPtPMlYZ4+emrT8TqlhqTPVGEOsEG3iQ7QCGG+JgSBIZ
9LLN+7S2KZ3CX6CXloyCufRre1AK0jkZHsaGAKTHrS+xSEMNHYLQvrmJkHm2mvU5rIJbWckvhGWd
Zd/ByK7ZV7N5hRLzFsLIDHlBHvjhtA+at6nqiny5hqAt10jg2DzDbh/FLa9hWOnYdxEBnHDoDpPA
x7xw/50grS3roZNSePSIqs6ujT5hejtsrfE3wFowi1A0+ySM4puq/d0WMdn3A20PbpxSE76ES1dl
MW9ugmB98+HW09e4mrWct9Ngz6iBX0k11Zu5/WmEB3pN3GrslgdhMCqAKBccRBECFYYJKEAUH2fr
vkeBnVUjjTIHFmeTeM386nXu9K95Gnmu0WIzrINtnzDEkax6C+NqzDPI/swnnScF+3QufpB+QDIi
NthplnQJpiilQekwMbTghzHUzpF5kQEcs+s47+qrYBWHCmg01DSmCPJggpF61H+NeBUDB6Epf5ht
0m0FYe/Oh8u7jXuN3OMZC9QXclPXCEoeHEUlN+brFc72baRTHlfQnRvvuVTrhYUDHmyW4DRaBXqD
5XFxArNI4NDrYETFmRSgTuv6nbc4V2P1rFT5kZBHM2ixAeX8yDqv26PwHs6sMWxrnZ7vQKQgZGeA
jyEOiNce3ddR8Wsr2Y3qNJslLwo8PFGtx/dS6AIBqqM5LhqHYMtRK6/6HfZAS189xrJ7a0NzpMPw
2ZfxOwHNl0ZjfEM9aKaDatKpLdRDL96Mrd8T1eC3TEZiyKG6Qbh3itT2MpW8BbYO2461FSinkOvJ
8JjoOUYojad/kE53QUt+X8xrblY0jEWt3xoZ0bTC5euq4IDk9meGYRFAMS6VyeQyC4IZN8Z7HKuG
o0CqbserGhYMQYRoL/2MRsiCEhs30iteVY+LOYgQxmryGXZ7IiWqxZMLF3A81DvtNc9GzBCWe7jR
E+wfwHvedYEaUki0z8hqxuuKbdeHmPZoLnXo9kuXvHgk2jvFzjoO06R+jTuXW6GOfVCfRqO/19Ur
EPA1/8Synw6atHs38Y+gEDeONP0NnRK9xQgtUi+bU+2HexUbfVLwQL4v0cWkM4uWLfJpd5gYY4cO
CA2+GsyYJLAuH+xjiqQH8NfU/7Dh9CJFkaSqpj8YChiABB0qWNXlSWREmvTfffmKV7+ocnnr1nkf
s/Ujwh4P8TGyEFW4R4CGwZHq6UyF4aF3474CyQmVOFqYFlMDqY8srA3ygg9VEZossgnkzyPmoZdj
yFyPqFeUzr0Mb31BfsIqXneB1x9qiq+K8Zse8AeyPjrW4WglA+pA8mzYiHtfLx7E1+zVT0wI7G+4
S9r6TSLDSjcqn2UdbXxY8sfJL4TlAYfzYV1P1mGCZBzW56x4nC0110twqzW79A4Ja3DNhb7JEnRH
JkdcX5j3fXRO/CjFMBtugEUrzPBjkR5mUiemw+KWTR01BQBXxZHshfanQK5E1u2aLkZ57dk7MQ13
TJWXYQSZgE06lVXwVYgIQQekOHj84ksOQYLXqrzvIN4Qnny1wOOSCeuU+3rKVnQrMF+D+nQBvmtC
TJVNooXUiyDMRZAOT8lbvcSouH3aZq4ih9o2dYpn+G1tcZ9QjPS5wE/QCCRHME9uOnVBwscFA7+p
wVUJR3LXl/ZeV46mUYkNJaoDLNo5eKkKdPf9iBIHqrGTu6pQVreB/A1+SsPWN8Fh1PYO8uy3YS0+
LcVWUiVPPEISIJ1ejJrfSjftFT4xR2TyD5wct11InydaHGWsfpJRQ2aPfC8ggqgUiyJ1c/k4m/4c
oIVxw7SfB1xTtdIDAQU5t1CkJgUgr/DV6btlQMAm9dzGxp6f+t70iw92l0TqkkCCQjXQP2Bcm2Sm
pyTMEYsQ77uhdjulMOnV+S43nPqHv342ieY+E6avsyoC8BLUONhb/55gantDeGBy6Hh2Yxs9l+Hy
4dYtkxPckDwowPBtTELgYeya26jBmcRM3o2BwfxNfyO9vQ0wTZHgp6AOi6743/pYIgW+65cnprzb
pEKwsu/QO3b2SU/vXv+6kPVpWeVPopH5hciaIlMForpmeF8k/rZMQAuAJ8cyBr6BiZUwpwBmAqqO
nT8Dhl+fQqga0oVZ6CRhMZ02IpIQuAKVjMowryJ3XMAcZLMqQEmBiUu9YX6rSrtDVWhy2FmEOfut
oZOC/IFuvIQA0CX3hmAmrOy9Z9Qozc5B+Ci9WuXLyFESVFWuQjzKEumdeVe6Xz1EMR6lIuNMP6kG
w0Jc4O+6E+hagLBjXgJP48wA53UQeLr+RNzXFPPHbsX9hvGTRg/dw5y6DLKlGntgOBMwZltAy5AI
mi2YwU6Gqdp6IR6vdpo2yQpAv1TzK8IXynyaAbUtVN9WpitOcYSpJBcWmwYJUT3hcUo1v50xh0Wh
ML3iPS8UIr0h7E/wwMbyB1iSSYL+ixRnA8jECy3EbtF5TIYTrea3mKvgVNwptL4Dv3Ad4v4n0w7i
6iGHtz7drsWhDrV3G8vw2RVyAkTf/gAQvxEe7t4VcRG70V/y6w5Rt+4enAbzgEL2Q3C47hheYpBo
WpKd1vjoSI5n2MOhoFT6UvcxhsC6gKfVGj1Seys4nq64SDANjAUTlYXMpmZ9gBT0gMP5GBgM480Y
ac77psnroAgz5KhNKbAfrlGTkuprbhogSYtN/QlbcaS7Y5eMZ1E9jw7bO++B/S4D5tXX1ECD1zt5
AXUDphvEhcGaLgfPZSE+TrPbtZEXvgY6k0gfRn2Eu2OXuw7oKCVjmAs2v42Jgvl+RM7XjJKRjm8L
1F2Yob2zwDcmOWDCBhKpbRmgeI4V1IY1j3IF1Ej9uHA4SW/YOhT+eKgs8iomLJV5lscVTw0cmA8+
Xd76pjiqLgKUVByr4lq2810SBt5Nl1R7ua7vVS/sBqHewPgb9oExi+sbO4Wll3IPcYjNDAh72huC
Vyz6tiknuyvmeltI8qR9eWn6bgtPj+OUTC8cMZd5640ejhi0eNDhdxyT8hxsb8PPnUV/b7BZ4ANh
GfpYj0/NGn5N87QPEHzaLQgIpexLeOwL+R4fI8IikIF8VzR39aQhR3/nhN3P4wAjkOgDnFaRdRpH
VXKFgHgkLxLuiWGy8XWZJjBgz4UbthHHh15XUoHtbbLVj+ixgWNYH/hA8+LwROBMwYbky+str4oN
hkugOZneRFT8eNEE/0m8pCnlZeiGnT8Xl4pMLwEdTiBRDr7fYzoprQUBikiw/Qm9ftjB+/u3W1oI
7uVmjjcFirFtFw3Iyl3AaCWSBSlys0sWImoRfyKNegeK+ptw3qZXR+aU1zGHj9OM3psherTY+wWX
O6Vxn1XDb5Bigaw0HL36upOiy/TS2g8w/go4Uuud7LwPPqHPn1n9aynxtMLeCsfg+gG9q4iq51Zs
emouC1Kv816jCuAYhKwQcAXzAu+XSKCP03h3v9A3o4YbDgK53riCqZMLMC+KowCbXGPBw943PviI
GeBnIn9qyHsyyeiW8BFS/OuiHCOPpfNSPMaUniu4mOJRDlRO7DlpWZYMy08i1g+ESbXQC4aAkP3l
plEBzjh8joH3El9za2eQqAPBMJ38scWyhXIBRE5wCIR5sViOQybW8gvn1jng/e31zoxThDc3d5gA
fMDxyIL3SI0Hs/Ynv5Wnuu2R3+M2ncMzRKY9ONkNBvleWg4WpllgdrHmna9+/G59ShoYLsXi3Dn+
JQSWWjHwBztP/WZq+Fdvw7cRgAcW7aNW8jzA+IKs79a2GxqED722rxzGnhM2S8KmfSRwt6ya984t
L5OvftkxPDMHPD/ixVnxoDwQDbgDjdJ9I+TRE246NWUx48lots4zN7zDRY3mCvUOjtds7LYGumxI
BOMnZDOdPP96zekIIV7TbK7HZwgN3B6I20Wy4QuuHj7wVfmj/fml9zBgENpNjRUdCu9cgo72xukA
mGI8XC8NL4ZTbLBwzDq+eLhHadjV93osHioJbilg7VM/dplPvKdGiSsc4T1Frdu4xv/gkdqOhO5c
4TaII63SOcK1u+5CulTvQOGRWoqZUF/GVSoXfq4YHlSM8j7NPgJjJ/WjXHBAYt8DyMRM1vrCsVeC
38ZXTQIwMP0zHF8eVsxwK1lhmruaXhKwXAVaxJFiwBNTuNQDpXDdBJaKHhL2BI+LPBEc8ACFf3a3
ZNarTUYYzePa3vUwe7xuFJqh6MPAwlPDiydh9v4gLwYHYWfdb4V3HsRabxxSHa6/rFq9j3VmX0NF
d70tt7we7vBL0K7gmUvYuJ8D7FDXt2cg0/OlWD96Rk8zA8VeQ0aHNGez1UG6kj0KgwcG4kCyTwLY
n83qwgZ9QTP8FDFys8TAf4rpBWBXvpgvTIIjUxWjfkHBvmxft3ngo6Hz1rMYxxe6AD5WhiX51Lr8
Wpoag0Xb2R3g949gnl+uV9jBQPhKL+CgwoAtauoZTzzqbbDysjgK0cK2KM7KtW0PpqjPI2byc4+1
FnYaLNnoMB8Uis6xTt4QBW5uqxlyfockVXUd8NduZxfqthDag2YZ+HD2NU4NVkQovpqBbFFRIXz5
b2Lav6u+/qRm+odI7F8VZv83Up8/ic92P+1V0vX/gyYtgVLmvxcE7dyn/ak/qz9Jgq7/5G+aIBLH
f/xV3otppKsP0V9Vl38TBZGE/gE1CzwfI1gBXeVCEL38XZHmR39g3odjuvE60+lBFvkPWZAf/AEd
Gl7PIHOD8XPI/i1ZEIai/iStgVdGAnEbbJzw5cKQwrrxz3L7cqrLMVibcgfLVrVpOt+kxrP7QE4P
JPldi2uYVIzWvybo52tggUNcYSdtnmFdFAMMY7e6cHcch4P6aEiiDjZZ70R1O4sIA6f1iZT1F9rt
xxhh5uCb1ft4J4r4tfE1TQUFflTaFw1HS11CzdFGtsAUk5W5Q5chvbFIpRWwLsUUfMvRZYBXQsj7
UZToGelPVftnmHFtQURvajkpUDUK9DmoBGlGnfUtOAfZzGBZw2fY/O6rAm+YXG0oexjwZMEIorZp
n/jC7lf/UbsEgvBrD8V8P8qEXb+bbt6T4jnkDWJ5+UepgK15O0shSyGkyqgVDzHiBFO4P0LdU1ev
iKc7GmTaSdFNO2TNsbSg7deiAP+AEhFzUudxuDywDs3U6oXXVjlKw8ioDLNJuSuCduMXAPrigBzN
7H4cdwfRWRC0zN+bOPwmzRBlFV8RFw4LiWUG+Oibd6Cmr0LLAk3i8uAW7+CG4DZpJLsLGy1urr5w
q4JiSyLbBvrWIwiIBMyQ9xTeEovTYQSHfEWdv12wpRHs1ma4Nx4Qy3NuYIkSV3w+uv7Fn+I9AEf/
hCJvgBak0rmIC7i9wB8t7dbA3BsG9gpekXIIo98+1dsqshuObnsH9TnQLAtYoeMA0Z2BAjL23luH
6Qc+hCR3tAVRWsXoFocGGqXO7zM/meyBxInMvAZYTHfiC7DRTs9HMsmNUMGAFizjpQBo2CQJdJDw
rWwFRtZrupznisKKfDBv9gmj/7C58JO3KpRrLvn4Oo/FkQw47VQNT4oauybGQPsJKKMA6gdtO+8l
3UEp1G0nCDGV192y1NLA303NN0qxBM30PAUZkYjvaqU8YVZ5I7oeVplQSE9mOyC1DXiK/vCraMj5
OJ2SSB4wkTAAgMcQWQh1UjIHj46hTwuhdsi039/OTXwXyPuV5P7Qom4f7nqQswNQQQQyZWaqUhZA
ebHiaJ/mWsJz2bJ83ZoXmLng1CJhCaiTqo2YV5cBXUNXjtXpWUDtQfJd9xZpa/JBOH2wRvg3geh2
MlT9xvj63RMaLZ8oz0ihvDdc3T4yrk7u2iBbF+9iHgA3Dee9sH5zE3ZkCwuYR+gzCLVH0dt3SEzO
Y9j3oDon78bUSP0y+Kc+uVMxmDBm7UHzKYOaiCGLegRiF5Qo7gtZnUb9oK5h9XgruNMjxW6PifZ3
IVeJFic8E2n8HV0gbg279bUGhyqxeHOcsSSgdg9txAgbhe6h9ocq430M7r3HAd/7RZyNVQggAHRF
r+UCfIAVR07HCil3YAP1UNRbNXGdQnM0YdHhuYqhQ4A6Jpr36zW2ll2jRjF+eDqXdvz01/ZxqOZD
5DVbAW/gCiHgnI3dnkZw6ZmD7xGoOZa6TZdSok4PiuaYKLehLvlcr7VaA2XKwR8nAPo6nje0n8dd
4UOJJwW6WbuYO2SB7RQFTixmIfKhj9xe1+MuhgyHF8UL9E8zUHiARRw4B6ouKPc9FNwG8w7FIh8Y
I5AcOnLoBRxo+xJYoIIsMUPdckLnOkJM3LJdEC4HpSsIeZCRkzZJ+bPM8S/sQ+rqqCTBlGOnj0ug
V/0ioZsY3APCU+d8rmQMgNRtQughNnVy9QcS2OSu+ErjvBuFn+jaeIVFvDyjXSvPTPrjrVRkA2/I
6dKpFqQGQi0ODufRvlzQAi4CDjMIlkCB5J9dKOb3sQdn1xUFuYfvBgIvkJS99ePi0elkPSM4OsAI
G38gRjHgxSs2XdL92GneKkqwKmCnmE7O/O6ZKEEVI/h4jPZwHNRvok2WY1vuw6SEUHCmw5nAzhr3
BO10ZHlwxOy3eDJ9n/twV6rJGv40kX8784bfeSWgoUJiao6xqnnFOUnTOfDK/dwDlwIdknM/4Bvi
GE29GZlmMXfbteP9Cdd5j6ezzxtHyxOvF5mNGEd8KAJvhMwxyZhm/X4EX72lnk/TLmDgPnybvA7z
dVRpTn7mKcoT2n4sU9w9lLKnuRhKKHEGFp2VCrEZEPoimKdONa1hi1lW/4u989pyG8u27K/0D6AG
vHlswpGgjQiGfcEIKSV47/H1d5KZ1VKp85a6+q3H6JcQnQg6nLPNWnMHtVlek/p7bBZUvgS66PNI
piAOTC6Fkjxyqgt5TCWxttwF2syQLA8rTeKNrLO0Jkhmw3Ly9aIJ5iKTNmBPAXcvdiMeSz0jO+xR
IMjUHKeiKZ0kVti7Yqdq+YyanqISkynPSWE9RfSMtVYuyB6Ul2EhzD3Dm0AUVVDcGSHDyqpTpE27
iRWgdSsCESxDdVBn2pNkyN1+XjXTQyeU2UopK/tFiKFsGfF8aEq+CGb6OqmemS8Z66bb07Nv9Dh1
JCNaPizkUvCzPqqQ6ZmdCJUkXMzBkVFnPstABbdzowxOPcgf6qpYj2OcPfVSv57WfPpUTHRYmRUm
p7Wzlu0S5ZOdM2JqUzTm8pSb0YtUFpeR8/yIlNXc5lk0OHBGKc+1zBljWxdWIQxmYUq8eI1OJDcH
ajD9Me3b44IidmstqbipS6ZSMMRv8dmzQO8IBrllawIjS1BkDBWdppgCXhWTZFTFy6ykjZvH/EIE
fX6nXE64Nqysi/V5VZXoJFuTtEXc8ckszWJvJhrpkZTArKXdRxrBQAILoWLUjd0pp4aOH6odd32E
nwzPBHEEaOG9MChfhaSeLwRivIm4vOgGGs41+b7q0qvRrsMuManM4Hc+Kn26b5fFcEZRTt5amf46
U3YoJyha7VlhnD7IPRUZbV7nTzhvxJGjMD2ETRYdJHYV1nnq7ELWA9+dtMuQvPTdMnn6JCHzrtvs
EHdsOHkbJXtO0CvnTreLiqXaRmnzQdSoHpjmoGzNVfrDYpp1lGVm0KdIYKTab9K9NrLB8lnbiqQm
jJsUQt9Y4lOpip9JHZ8Q3aDUmbNr3uo4n5C/iVZ60SSDglUYH9umSNxcXQNqG6zlBekdzco+0fdW
Jvm1FfM7MR10IL7W1s+i1tKKkwEr5qVXZQZWdQ0RzBsxCYKPkphq5nVTLT7WjWAvevOlaphhgEGj
zvUYpT1KzjULu024WoRG5nnW5XMSmxvqsl8KibNGkGvFFYFXyaNIUarWTKeibU9EglLbaJ+GsLtC
qt1mq+ako7QtFpz14nIiuXD0GmflbLQUKFPOig71F4nne17SqZGlhpS8F68JleNJKxG8KE3rD2P/
gNt0OMiTNvhWH77AsYkPelgcZuQTfhJfGUE87e9/rEqK6P/0Q84plmYUibnnzxvvF+NKBav168U/
H9CiEL4huv2fHvT3/7UK6SRQ6k2GABnh/dn+vKku+mn/03//6db7o9oFBpDEolstTRc0tz+pFXfB
/er90loCnftx2y8PSWJkughf+C+/POb+DEhBicp++T8/nvb/6O5JqqhEI0+yCc6LYOySMqA4wHrb
3y7er/+4535bnNrCGoW7FhlitumEpgx+POJ+6X7bkKvWjsq8BWwgQ91Y9i5yla/3Z7z/waicrOxH
HEYvmC25YUmuGANE6b5Qb+5u0ZT/aNq6QZmvlEE/RlUAixGpsiAj5onq3bisf73E4fYq7k8VWvrr
2IzNRlg4+apJKgKrmIvgfklIQi6FkQZqDe28JChScP+jllbiTWP7ej9U0TJ0KVQHZdPeDipUIx/K
7TXg6+icUUBgI85tHcRdeYsdjBp7q2YldRA1ehXcL93vl1eV++833q+jJaHLCi/tx0P+fIr79Z+e
58f9VbfO1LXy0G30kd1pUOuAOn4TpO0UyGtU+gsS7QzyIB9Ab0rxaue1YdA/oig73b7SNhK4v7x9
zPfr90utEI2OtSLJu992/6M2PW02VnmnuH8dt4ncGEwQMReLPG5b3Ae3z+D+J/lfl+5X7x8TDTg5
B8s1tFnu3L+t+5/7fT+u3h+vJnX15xdar7ed4X79fs/9gakEVzqUaPwodKnjEJn7rNuFMnjUDhO7
MJGBANdMJ+XJ6qloZsVxasKzKuFCkLblOh4ana+olHayYVJIXrbkklvghYwkECB+049lf13KIxv4
KZ5GlgDpURq6bQtcARb9vkxeDOzGmWgBjqyCOo52tVp9pg+iIO9x+GwxDfm6Gbpx229Rxni9yjgE
mjCtOHmooJrMa0tSjZrmrCieW9qOhvw9Kr93a+IVarRbqE/CBHHCaTrVkemPUX77Iv0lHrwmkzyD
eK4cUje3cOEtTs6bVd28XewCHnnau8LsT5swjNx4iC5LKbz1bQNgSnsY57dQjLyElBei6UEZDK+s
Op8Cg1OOja2ruCiser/V034/p92lHwgEldbPRHWH3oU3QQZTvk6RGhhDt58UbbuGXUAJaUt7GQH1
vGVs7hap1Vc0E9chVN+nJD6s7acyzDtacwdJzk5saOehWMkI5v3YqZzfxi6FhaeUk1sa6mFY+q20
yCD5ZwLV2Rv6LJjmW0pwGke2EgF3Q/YoToIndBVxgPEYruYzsJkHs8hdBLPbgfyRmvv4RBwMY2g9
396AOr/0tLXB1a2oaIbZ2FXF9C3LpSe4D8+tJZ7LRLzItFfbjAwMfkIa9484RvelgpYyQq7Q0VDL
Bv4tz7U5HGskP3o/2aGBycT0xCrezX3jo09w80Tja3J7ijGVqxTmNpVXzzzOo4LOLz/kQr/LKZXX
RkPfPdqO+K9DpQ+Mnmn0w7wHaOHqouaoUuLL5sZc5lOjp/sklbcqto1elaiozA+hDOFUXAPJzINV
KBkDzdHVdW++mn3mV0QBpW4giX+NsUOkMEsZlXcUsBX0orFXOuUp07tdVdUM3CDHjRYqwMpxUZ5B
gyCpkfc0nC9Ntp7pL7kzSiq+XLdPJK/8jBPENQuQKGZmdIMfYtDSZ74YBMWEjZYlQOJDrKMZB80s
jy1titKUd2gIj5kJkd24LuqCOAQ5V2SA16Xc0CVvQx6/0lYyRJaafsl3gyqj35ODumoPjal4pvFe
0rflHASIpDZoCvQ1QOV7GASkpMZ+1LqtoUaPlWwwBftFnb/Ii7LDhXwwksiPZ9mLaxafbnAiKK9w
g5qmu4hlxJqZMAVeOY0l252p7/rwOWuLnTghn0sJNedlr92qe2MfTAoVCmDZk/GYDjctyMiQ0Ohj
lseTxjNQPgh45ndtzh/JqDfKjDOIKiDBi82UogehMwO4XScDkVyfRg9jI3p1jjKjhbXVbeQZybDU
nMy2fxFrc0+D+XGt1YCxShvkMRj+2gfBjJ9oRGzXCbl6s62pqtCEPepl5LNCkZQOl3jJEPZOn0b8
fe2lfQpYVqq6YEA701dbgR+fvkYP8TC+N1m3l42choHg1D0djVJ8SVT5PZfnLVr0I/JVuzUp6knV
Yy6Gz028PFSp9moV5fuNbovsbttXy6s4Zj5lS3tEVlD31a41ZobrRsx3okI3U3LELGz2ZwHpCS2N
jRF+jefxxSx6JPTyVqpDP0vMoJQOUANxEVWHflqOoxE9hj28HGohiBPKiBxryrwSUVumrYFVs7qn
6jUDWSLjrUrXwxzyEaNIq0kOMiow+OgwtZNqyPySsIKhbvFDCcl4rTsL51sOZiMvrGMi9A9DUrrA
UzeKkiKTzOgp6md9NB4JXy+hZL6MYXhVzRJcTglwpmc+r7QNBcD3mXDVsmxTIdduQkjocuysUEai
XthlheVi5fFCRCisb9lxQRPyaAAvq/o4qIT50sQjhVFpF5fRY1KaJ72Ut2ueOEPc+UVIQVLbxoT8
YhrZzTqfUn5niWSehjA5plO2zU3Nn1CWV1rCsO10v6j6GSzIsxKnVMVz1TPkfaXRoUErHz8qzUsy
AenUSfQQp4tijkou2oYhpqG1QldjHfL5XWiBkRQPaPODWjb9cFzZn0Tv/hNXspclQXhXt3aXj/YQ
ufwkd3I1sMp0rj6mTi5hnMDxIfErCEdGlGCe0rr30IyvyWq4CzJzCumoN7Ci0Z9VKtGfNN3RhG7X
P+Hg2aZlwQxk1s1KsIuodEO3Kvr91D0Vw7QHzvPYxOpR1ye/svptVi12DUy117oAo8t+HotDXkYo
6ZNAnUo37cM3zO9/qFH2psdGAAQX8te8LwzEExJQXKN4XJPqOaWimJmqJ5rNscx9S943UAg1P1kR
AU4P5hejfZ6ycxN6pmBrk6vVhzVSXKn/aCzPwKZQchqdVFyQuiKfS+tRyzEPStK5GuiyWdVD0+XX
ZI52FS7AsJcdKT0pOCGUehupMWH8reI6xs+1ySidOrSlIrZx1x+0ZA00U9jLS3qENLRZlqG7lYWP
Kq10lNWuIRb+BBVFWxWsk6wI4Uo/seKXPNpJIru8YkTPH+ZanqMm8YB2+2VGCREThz7vQqKJ0Nf6
6pAwK7nflYbuMo44H5qNqg+PkmGwLRFiqmOgK8lZo70tI8kzO6euMjfPVBCPsjsxKDUW8DB38458
jIG7dBY0/AFULmNW/b44iOElzzR/yYIEHls11o+KHG2iArCl+WS15rfUOqs9gqhODDBye2aLvwA3
SD27Yf62zOGN2o5StGX0ExjEYt5TmF6KhQV4RU4VzGHJFiDvymE5ojUNmql+78Lmk6w5V4NZIuzC
WWP6TdjZ+HtYwxd3YUcLrd7TxyiIy3K/NGzxjfBJNukmxkOWd15jdruhLqmDz14+b3Mp97FYUU+n
XGnOoCpjH4GUr6kpDiDCr2g3xCx2Q+VIiAGtFRRx+cWMSieVEregeq7LmqMoGYOcW18uJscyQwDZ
60X2FMPpa+1B78S9QY+m0sJdWfJCQxLnqPKiwg+N7qLF2X6uaD4s89chXR91odqt0kuatcESS342
LNdEXw+6SWGWOqaOGlNJxX0MOB6hDIUADRlq4yqrgeRlRRByKzOf8OAd1P617OuDoUSsRxm5xOTm
hYKwqQgWqtyhMO8qtsYW0DibkIE/qWyoYgPsjJDqr3Ry5v48rZKHwNYT4mVLF8MNxdBHBe/LOlNc
BZZv5I0FDmQMZnjaj3lD8B3jKSqr50FtfQ1HeTnV6Ho5++PntUL0qNZvsxg/maFBvTP26O5h18Lh
Nnx08uiM6uT2JDwN+yIzs4VwCbR4RUWTuIJIpMzKIUnSztSk5xbcsIgn0FhrDhxuqzdJHnYqcHBZ
NXxd+U41z1HE4rCkMY6R5THua5Rs84EnpJUSBWLEqZI5WZmxfSJ3K2gJtrip6TSMNPGryJ+NykEU
5fQzPTNd8+JYRmmP/MbqsV/W1NRWt0gtZzHRcAyXnFp+kTV2qQtgNOa9aHb7zJy8IdMcDahtjn4g
q0VXkTRC+cId1YQuXPNcsRnNq5t0oy9A3dD70p8xCirp7NRGxi8J/OKc7OWedhUjKJHVZH3njaLo
iatB9Bo/zfPktTgqbrRgUP9+UmEklPSL8JwDGoxNKTALkbL14A/YvTSFGL/bsXxT7A2dsMS+Mwc9
GqF+HP31bmWS6Ps0Dlbrm5rVmxAwydV7JoP2nhXXMPcaGrhcEF3MJG6oMUpXRdmjuazHAZVKb6a/
puLx0XmBcV4H0gREyuyDdbaRnHu4UrxOkQ6Junq3t53PkOaHapeLfVB8S6bCw5gTWlAeZMVHBVvj
m1eNdhsL41MsxW9VRZm1Fs+NSdhAcFvVrOJkjXUmuM2iuOFIrN7NHrZpN9c63kfuSct1NgyvkekF
de1m7OijpcJhKEhwQJaHo+EINBkHI2cQVO6r1nFp8fYQL0qsz6G6ng0x9ces9RUIfLgk8BJeQSAj
KVpfMsSQYtu+Iq4ZbumRqDzlBPBwUgKMYugkl/Nkzfast9Qp1TPW93OU6Bc9FhzYfWi1OYHSFE4h
gqy5doouZmnv9qqifAhNutORSFpuy+CGUFuJfFNfQMFLx3kzh+NGGQmiYt3PptsypjtU+JmOKx4F
HW/5mDu6QJTUs7azApYpBhElcZcl9ohRDowfk9rKBRhx1NAY5hK2GEmiLaCDORz9zup8UiDEPttR
bv1a7REdZ4G0tP5syc661E4SRX6UR74pzyQu+iNFFIY6S+xqCfIvFF7xclXxVzLm0RvyHAmU5pW4
AYvpI8TYkiEwwvY20DUAbnKaWH5LAbslDIf8wwTjNbFhrYPq9fJiJzimWp2qjKxs1RwpQAlfvaaC
2s4wInqn6AUsn/h3xsnDrL+xeGbjVt4ZhyAZqdEKl6iWd2pssaH2iMdETwO6JhHph1MYQo+l+AMx
PbXrjhZi1SsUoGhIVUFSFqno3i/e/8S3G0u9NB2zhZgzV+D80XYWPP5+F1KEW/shFFZXL2DbJ4nY
2AP8a1pzUSL7y2T49/LHL9WQH7f9XRUlGePPbuCFCKZM5E2z3gnnTqQpl320spztNFxCP0orDXV5
JEcslNpIKUla6h0hzex3nYqyazD8Pyts2PMoy9xLN9YQH9OqMkmb/ln9ud8+aiTvCOFb4MqC22v1
TFtJO/VLwXnddjiE+mJ6iwyU67lRr8dpTHV4uLAMhWZ8i4Gw7aYqH502H4sHRetfCvAOFHYIiZRa
7F4R6RK2hYd1gt42CEkD/iEW7UIf27ekwAbDIAcjuF+NaR5lsS69NMNcHLu40zgBrPYtTiG9Mfkt
390f1keqr8+Yh+oKfEI8DF4rnkmspfM69e+WSsIm5BLDREMz9QtiKG+mC/XGhGG8PuYuJhs8GyGm
VkGJHKPWVhR4cuXmUmPsunHdWagJ8ZMJymOGvWcO9cTpoyncjSZWKV0Kk0OdjruFSsATVP78kkf1
l6Sc6N+sFidFMcW+Ak+MLe6kaVXmUW3MfIkqRZ6IADB4hw9SUzwxO0lxW0oEso5afp6FKwj+b/K0
dEfMyrJTaIXfSoDEc4MpiGmbvky5Kd6HheznYjTouDNOHS8ALqHa6eXwMKgqcWroMEzHL1j4NAqc
sURpNEM0+TK2sx1Z9KoO0k2SEtx8VtEBb0rS+WOCD8+nUlCS79wqpfZYuaFE85R5KmgR3B7V6yx4
y3TQSgyd5DgQrBws326NqqAS2HpUFgxLBgLP8M5Kflr1xYNKEVhiT/+S9z1qO7FaL7CeKZUtu6U9
jigy8jbdr/h3ypssJ11ddcAaWFRej/qg1Oj6GahwWa4wKgd5+pCDw1DV1FHzaTegS85HfguWAKuz
s/V82EkCNgNrtc0udsV229UyQDzQGwPhirS1ZtI1pJc5/X+GLHiZgW29AyBD5SYxTHcVW2+kp0Kx
llLgsi3GzjeQw2c2vZVTNb2EnN9a311Mtd2Ua+UaOAtDmrcVwmQ9WZyyjZxUxPMvJLs5i7Gadk4F
l7aft8oNiKJ27TaTGLRR0gkuPObs8NzlR1Ns+hbBwoeiXChyaO8Fg1hoz0sLtbFgYVcVdzrO5WHZ
R/AjUJwAYmgcoX6W5H0NZ8Zq+WoDYXFn+rEJq1PsqQVFNq8yU0+8pgtmqWurX3gtfAxd9jxbb3J7
ZUNsCFgwCKZCbS/DU1+yskuM9bgpWMD/I/zNdcPrF9TTyx90WO1cwMqifnJJeiaWzltuOU3qs8xU
ZIRebfSqcV4FCWD/eu32i2geSnkB/megDtKFjezUaQ/JwCBSVzfL3O/mWv0ym0tA3fo7CZWyoV59
gNn/nJ8mxTxoquBn9XmaIfBK/RsxEvUVSoxNt+lQV3Thcy+da/YY3JIbo70syIJ6E1lU8VFn8ybf
ahM25eqNeXKbW5gfZzeRr+IZgkwWiEW5wbrRt9K2T6ct/IsepVlrcJSKUq2Qq8zIYOKlBEGTipte
vIEP5swWLqoBDQlT0LhnYAqZwQQlKYMIgoHpBg9IjKu5yLsiavfmOgemjp67TPwV1MSYIjGLF6S3
VGVNdVfRfReXggBOwUpeXdVKIeHOXU0ElbKKD5E8bTH9Vqrlr5m4Y3AGHb5sZxXWa9pKFF3nfTL3
x7hatq0tmz3ifsuzZgyMU7XRyYxrh2UmU7cpId+NsrFN0MjQQy9WsmtUpuvTOHypZX+V/b59GVlM
o4fbqS3Jfo6/ajSnzYgOQLyi9ohuE2xP6FJDFURPccp1BwVZ8lXHRfpUz8CTXLUGr7LrlT2a8Cpy
hvw5Md/N9H3MvqWcH50IZ6osfEXTzqXJObMUG/T5WwAi2Wayst1I/L1I43UhRkdSb+fDszJOQdJx
4oqhh5DLG3uZLomKo+zczusR/tEh1/FQWv4ohF6XJP6t1CCo2ltRCm4m0zjJ9BNWbFd711DOtytr
GMIkRrbK+jGS+2M4mTsRBrWVNJ9MNhafJaP9QI1Jf7Q71cZ6UjLGwKrinmpNyW4xDu1Ti+GEGa0+
6cdxVqBfzcR20YRkBk9Sk54GtAwjegT6/k6dSFsjqT3suXl6HAoW8m68qHTiRzAmi+xkinUd9D5i
9t7yR7i01qOpTF1gGON8Y3qKnzdHbWcWkKaGhSSPuQz5HS8E4vtU6KtKJGDkXy2c8maSfLFqhhCk
twdMzHkpZoaeC4UeOyzDFFvzo7Xq8lfE4Y09WYJEq7hFVVylOqIFI2YCoRXcH6E3yHFaC8YCuGwG
g0Llsic41ftiQIxlyFEd5KMBG4QuHSk6WHGQSsa1gQt9Yr7Ykz4lp1xW9Eer7So87rpJe75u3qs+
3C2p1V4plufHSBRZdzCjvWf5UNtFWUmHtWMgjLGK/rgY9XvcN0+mrg++kZtfyySPHqNeEx4o3Opu
Ue6Y0oq9uhTypzYt86ek24tz3Dzeb9FE/O4I10X3fl8+6uahzqOLyI4SSkYTLMZoHUsZevX9Eoka
HGtdGO1F0D7pQH0ZCMt7L1/T+rbq3/6KSJb23WIkPv6WqykgAtuEbTYF5u3P/VIkZCdodtYWH+zE
9BBt/N4uEd3JVFcCXYo7W8W8hKmw+laXFOEWUUBuqsiH+vbnfmmpQszBAMw9ra10cn/06F3fYvho
W7QhICD4XVBZUMclIMhlKQNKUNhm2BHl5gX2FIqgQjcvj8YQqbuMxr89FhPYxzAa2WgEn9Cuvd5v
IgDEIjm35zTd12ndXWfFyCkYxAuuXK7KgmR5xQxA/361TvrrXfX8/9XhvyGWosBGC2wh3f7vNeL/
88vwP45D9y8S8R//70+huKb9A5gss0hUGpRosU0YpH/qxG/3iLqoW5IJ6QiVNlrwv2TisvYPuNGG
BdxdRyRxo5P+kx55u0vTVKYhaUzn5ZLxn8jEpds4nZ/okTdlOFQFTVQNyAxozm98xp+Y7AO1/gmh
uOJM9uzIdmdHAfVOHxvMVnd/+mz+shn8DEmV/lWQzgTJX451u/+nYyFtaRjLybGYaOzFUyASbLmZ
3SBW8cDPkbI5DMH7zUF/9wZ/wfoipZAUJFKKo/rRFgRV6lk2jamD+So4qf2bg/3C4vzrHUIQBnOv
qKZ8ezE/vUM0b0VvovV2Ole0FU+3V6f0Ct/66A7AQja8v0v4u2P+/af645i/fIMiegCplzimtpED
pFDbKOg3JEqfyIQ2hL2/OR4jZv72J/PjgLcX9NObNApRniWRA0422a0fH+nfHvVgJIj0iW4Gy80v
xjZ5zLJt6+VXGhHplb664PVO6N8qRnb/VJ0sL3wIa5s4QrTTS/SJTN30La+9JhLFjwNu2OSTWFIn
1xxQ7ha0rDdx3LkSkagsU7eizsCXelyYAuBL0kZTGQMxMTlTpgTeYC4IpM6VTSoEnppfhuWhoxAQ
mx+JWO208SIoll095O+lE80bo7NRDQA9csKXcmd5KKG98jwnHq1GAKNuTaMVw/ejaNnRY3rI5Q1F
F8r+61V6S7Z6tpfrzyi/kPrasCnQgl+QUwQzPznFw1vBiAMnP8fTyZzejb0cJOgbNqRTFgVHuiEv
y3zVWl//FJ565EzfyvnSvdDyQd/1Eu3FF/S6aeQvrm6LPOfEjjzv6+t4jraU5HbJjLuYYNk1vmC2
hou5YeKjX2+LIxDVyi5sgBY6JUAngnnEqARq/RdAE4ruD4+xaotHBOdI/v3kaLxiWU22uQNkigRc
soFWJvvoJL5Y0Km+ps+VO7kL0yrdiQjPQRN44X1IDoY6SsHZMzB+XuPtzbZu4sbO7VcoEZUhlXiQ
XY41nmFxfgFiahutTS9gP+47P3IpDK9fKPA7gF/BhFXA6GG/EaJu5SmYA5AG5WF+Zei1ID2mDuWw
Nrg5LiZ33VJZe1oqb/i62pFdeP2pPXJtq0W2SuTWHpVTd0yeoYTGtuGvbh3Ir81h2hkPQrAGCxMm
rU3kC8eJNrMtAcL7HA69X57MV9GLo6Nlz3YrMBXJrpm1R1WVX9VG+Ci/CC/EGlK76d5IWtvuC6Sw
PwRtIxyjA6AeN3cldz3NNjSE3qUvEZOm7qwHZIXhV3wrUuHwbMqyIYsrkNaG23VbvhLM5/v4U4by
eLopAqhobNZHxISwkA698WZ9B9oK5H4Dl0xvH5J3/SuQFD15XCIfVXFxVC8UhN3p0jmwA+3ajpze
v2EEZssRstdBRndEeiNu6W1taItK4FvwdhibsHqGTBnbqUcO7I7b9KU+CUeIwFgmu01duxT1Qyf+
Ao9iBfnBZMUIjKvbfkE47gj2+jBQ6bXjPSPO4Lw58Ufznn90u3JPI9iWOwdQ//xc2rRttwyO2Myn
1Z+c8oR128YIt5nt0dV3DKj1Cmd9GW2wZIWN4nhxAKO6jYOSflMMm2krbIXLfKwSN3mT3GwHCCDc
6Fu5D/Dh7qXP0XjrvxPwuvRkgmZnHCXwvXSrNrmbOFL70dI2muhEIiLYTGekV03ySLn/5s5IHpry
2nFCVLuiws6JUtOWvoo2AKkjRhgHKlTxDQ+T5OReNL0XNiWjz6Yiw3b4yzkAhsg81Q79nktsQ6nq
N0O+m44DCgXZKVN102NkunWPbdDEPsDS+sTIMEcM+c0KjgUqNIynTacom2m4FHBp0unYUjbOm8+R
X98Ia3e2sdqnOCs+q2uEcqTDH7xZDvN37QFkwu1dJ2+LvFE+4kdZcVMwKc/UoiGaEiciDT5Tngnk
o4ok9EFwoAE4mWOxYBv0vc8Cg3C3y1PLquk2r+tZXez8ANdhWmhodg+F9Ka6LbiGyxJgegY2N59Z
lvt3hpBL7HGDbk/H/tpT2UFGt+wGHIot2OkpxRlionxFgQylgBo7CuICMBzKKue2+TLvYa/TrrKV
zQAxrPD0Z3IGPWWtVQXc7m+q+IgvGguS8U0bnErbJk8aEz+pATi3rsxvdrZfJl7/GZ8g5YcWD40D
JDUg+Z83tj7TGDSB/9ahnHGwru2bfurf5rfoRTjL7njoNufqGF4xWxzavfZhPfCS7A3j388l7Tsb
yh0BjMwCAqvEl38zjelvgyddMphSCOReNu8v/qddd5FUjOY4NpzZy06yrW37/VcQDo94Etjl/6+i
ip8PRwD682cRmyRRo8VnER/6A4a6LR3vk+bLHiBnhxXF+03kBEL9f4tDfz4esfDPx6MbGqJH43it
g1H/RfGUreAmgeC2ruFbwXhqbZDFv5kOpv5dKPPTUe9Y/58+1LxbdKO5HRVPycF4g+nKEB9gAaf4
PQQsaufe7QWQnfuF3wQApNkRhkPmt67lD7viarizDb3NZiBJMPvinjDAzoPsIjuJY+0Wv9v+5mP6
2xcsG1DfVdNESfnLx4TXBCwtZTI+Jtq2fyTuuGd9sPGXePkWLNxW2f37I/79R/TjiL9+RPI6NU2i
87vTnkx/dZR96ZTn6lt2ZL5ygKjRFr3CLtiL+7P5btnMlOVMgOtqXg1W9nDDqm6zWR6ZC2wDc3Pi
oHjVu02CFgGjyWPzRbveX/F/lLD+t2MJ/sWrfK6/lU99++1bf/ys/x8YYEC28W9y0fVb++UzST//
Ze4G/+WvNFT8B7+X28Dqv0YYkCb8mYaq6j8M+P0MIlBUJN+iQtLyVxp6n59hYlIWLUWUDO025Oif
QwzMf9zmHjAQB8qezKSD/2iIwS/DV8BZ6KosSdR1bwMMbtbpfz390xWW1jCGsiun5nuI9f1cT8Cq
ECzRTrkBEcqtQkk+1UIb/AmoghXTvDUOr5GZ1ajfo9c6qVNbj2YKZ3knv/z0Uf5N6no7rX7Oku8v
TxbJueF7Ksp9cf5pnTAxpgxtY9G0mNMLBkXrYZ7y0zKhM9Ly1Jfljm4ATZKcDfXfH/nXdVEzLEMT
bx8zg3Qs5dcPRp7VUKtB6bpi9d2cYcRUDxPMlng2frcCM6/i13dpSlQqsIxLGpNUMKj/65eQDwkK
98ZghHllFaktMefvrVd6DBZtD+sfSf4QzMC1Ds1kNK+MedVRSyca5V2CUhU8N8RA4FXdkO2kFm0X
k7sR1UCL85r8v9g7k+44mXRb/5c7pxZBE8DgTjIhG6X6xrI8YVm2RN/3/Prz4Kp7j5TOo1xV4zOo
mmh9jgSCIOJ99372UOIRDl77ANTP4AQqba5UOejA3EB5ONlOLTWL5pPhaHetmpcrIgKbO+HUxQOU
ENrytZwnWiAhsXZwT0n10pKBE8oEBDoqLA3eJDg4+pnzDtOIfOqGonnPOKo+ZFNcbxpQH+QetGra
bvqxnFEmK0b8DtJt+tGbdfQ6JKYzbwzFGA8pqQDZxgpHNsxNQUOptckP4NBVTu+EKIHhSSfpGdGM
JIp+SbULowjoqo9ApLUaPDyjPZrP9kxbs0MD4LWzGAHNNwPN6FLiUk/mivAuFfrFABcXHRsUwCXx
riARIY06ZVOj+oO3XUFjSXN6FDPHpW4K000t5uAhz+ilZZGKeylwZsXL6Ox5eRXK7yaogjVOSnkT
s4nA76l3wb4XXfmjwSJLdIZu3/iTgtpVndmOEpdzOZL1B1bQDDdIzw24TyP6sDF+s/0ECLaJw7lf
xepQPacGottVTEyWvVcUvQwXJXT+I7Ca8rm24+S3GKv8Ze4teWGaGFbl3NUBzLgQhnGrIbkrKxzh
aODpgbSVpGaPjQ0nZqyGdFicoD0QhoHWO6ETc42MX3NWYx1iVTOtFqRwjbZ3hNaXOMlW0TpiFEJV
93Hf1mOquiq8J9vtx5FmeNE7auD2DgVXyNbkTNqT8bascfa68QWQ0V63lr9NEQ7Y3kEWrE5R4FG0
QX1NtciaVpo9ogQWub1FNI8oesKv5dj2+xwmMeHZTuY5jSM3FM4gCGtBtOtopr6aSLR+4rHRvaxT
y9up6euHXrTrBNNymGGcBK6nZ/Qz4It3AktsCM+EIAmaShWAg9kws0PT5eMmjvSeVlCiXDVRg/OF
Ei/GCLs+qGXgPBgFh99a0EqJSCRDvmo5OBBTYztEOjJXiYpdMo/oSPvC4OSWZtka+Zv/oBiqDqXW
me7ypp6xm/VvyKYQbEU+/ZzUjB4U+GgHtfBJZ0PqEV4TVqU9N60ONRyQwkYvZwtGVVUdDCAxQFat
Aousmj4XGS1V064BuUa4L7Uquo3mlvxPTSodbJWEgyluZ6+HD7g2esKX9diSnHLKwJj3sUCfTSSS
gS0BpIKovanOeNiBOqU3TTd1t7Gmm2KVxA0/TB+n4BLkgOlKp+6/G3bv0yMKlMMY4REBXDAfugKk
dc+b+yyUnOISFpNX+iwq7TnfZKeeGs21Befgh0P3E1mjjz9DdTidz0MgYRGWlu/5hD83h35OJU0t
U/cvJmGSkVLOeBZlWETUEPQo5VFnivK7RC+ZurjOhZfHVXNf9L54sPNZwQDYgMl3/MSAVDFV+k3b
1uU96cg9hU+jjgLst3CxEP/ROEyVHmisbyrh+wi8iSgDZjGxC+H0lmVO+ZosXQGYn9E0evynsAaB
mBu0ouMgW2CHifaCQkQ4h8YPZoJV7USzAWOIIrmMrQBgaQOCHyaaGsX+L9wYZsDDZz22UQQ54kXG
vGcsWMBwrcgG2CAAAOk1HXOzJH+Fzk3Mej8i2HnI644HUHZ1DQY/ioJvZS5A7Wihlt2kU1ZAeR6r
5qUPxmBXWzO9yhCwzmVh+WRgTbPGGmylu6aC0gANz/gFHCDFR4PE0tTV4tCXqJ6A+lmzDxC5CfZD
Y9CAN2rlsi8T+6mKI/veTiPjljBhzgvlMIWrrOmbV6nQfGFKFC9aCQJ4jszh2rLSGvwnduXExLXb
19V8g1B1goGbGzpt1rHOHyY7ir+p1uLYEajXhziFYji3KOoDqYiHQHXKi34soo2O8O/dxMF3ZRPW
iy1Cf8q4D8GNBeDgFlrgYhvrkVkHcX8zgd3nfGZima5q3nm11lmG29jeDJHotglG+WxVSsN6GQo7
/VVmGWxQdRh2re4vWGIfUWyMAF6Z+cROSiW+J8hcmNLtPMerrJftAazpCKsiafxNXVapazXdfKc6
eM/nWFMOCrbNq6bROwI+zPLB8f2ygxhVtNcV3zoLmkZA5odPXpELG47NFp+hp4FJ+5ClIepApYgI
T8IqdddMjfMtx5Dn6n7gH6o8grdB/KFCYlSt7ydlKi9TVQUFY0Z1hwhqKvvLKU1RE/DgnG/tiOVY
Cc36dk7bPGEhIS+Pam1Tk9QwmD0shtwkkkPHwXodFJ12UQmHck2Acu0RXkF9EGMzXegDy0eKOg2D
mIK4CDismrkwJ5dATVtJcBRbpb4yS9u6lWpdXLWT6r/5XevcK8Ewv2iixl8xo2px7JRAkwQ5lRVP
gs8ZcCYtA1IpCx31DwTkcaXbODSGhRVGK7RDqRhXew3z92ZCv7W46ykcYp5HpWbypQlE8nuiJUjc
TekAsMA2q1WWsTVlfztMGCzypGihQTfAaFK+dWK2qWcqtnKZ9GG5Baud7/tAr/Hu0jYtK5Its7DU
aJcaGlksKngqswAAqzMbSEsBwutrVDhr0Cv9mBK/kTeUihFvbWqnmD0+Wxy3ZMmxrQ+xdWmDf2sE
gu5hWn5PprB3+WK0G9EM2JojOFNJDidIsfPCQ1Babv1GKJ6S+S1UGofqVhssSfFTQOZSyzEv1Is9
2oB0M2ZycslzSfEHR9CzupaFTyOoyjVUMmwwiwbUuICUtaN6l8fJa9RoJGrNTbGOcfUkK1vGIyuP
38IEVuAgtqGhs7mvYzdKawDk1RxtJcubJ9OkWFsZKhih1fn7UGX9vdAM7FSlPSHmL+Md+9Bs3cSD
c6GZSL+auE4vpCZrjzi2EYIRVTU1ocIIBUV7NGwALqVP03cVpwbWxRwVBcjc+UBCTLNimWvxDnBn
Zrq9riERr4+BmR5Slb1NJ0jpmDKqkKGSOvf+xNGDaTq6k9aZWzNEdDE5MZpRWx1IKNMj+1KQXYHQ
U8RPdqd0CPeV9sdU+QWSbj+DZEFM1KO0565c2cY4vbC5AY5XlsovtpymNyr1VB1SUVKIy4YKHFLY
5umOzoUDSB5G0aqPdWuHQKpDipPEhy6vqvICiG6O0gTh6OOgF2ntQXnvou0U2VHl2iOWViTFJpFV
rNSbkRcSLc6U+HfQtSmJg5zuEJDROKQivoS3YB7f5701g9qMy8rxAmGkP8hmUXaVAWoBuvjQcrwH
RV65kOuKJzJd/KfGVqC2YCK/I92V1o0BzuiGaDHzqkrGrCY1g51ZG/n6tsbkemvIJYspSspLlZd8
NeeNfV9HagAyYZp4NbIhW96UalNqmnjKaz/fWBbqAsfBaaVbRejNAdJckrCgr89TcGCjHaLipelj
SHP8TffowoqLZ7QT0NuS1uJlHmfM9mPZPEUgnBFzVwPmqEopPdq3fF9QfkZbhU0iDglCj1RnxMta
RtlPWDnT98CG2NqE4whV1Jq9bm7RvXXw9Cq47C57SwxgfUItzayap3DOKf0nbd7tOPLFB6XMkRCp
YbrIpEOs8FlTk58y1EsYX7Vrpd8jgdPLLUSXDgfC7PAVqSYOJQm5kXdDNQY3crRIoWHugk/UK5jF
FTJloSYpP9eaAAQkOueVHu4Dl0KGCP200ezWTSLNw2AYxk4ZEzCaoM7DizhxsMt2avjdyi3lllmZ
bmMkYNeUFsLBU3JOQnDBKX1jmaNHNOjKe8Dv3SKETLxMGe3vuqYQkBKKxItrlKjJ2CqbKpbIUKKy
2zYSh56fZ9bbwNbpXpoN8G/yeAx8UI28ihUOJf4IoQtKFC87vpfq18QCfVP3MrkdcxPRNttg5nku
uyJ3fY6WdK5rUd+EgFLntdODqyW/SVmHAgvwFFo80b6WaIULvYWBEYUoudmnFSvg4M4+ldOEpyMo
m9uIgxwEDZ2Ke9SiGAGh4beXspuhCykWUX28Mgtl02q/keY2vdgR4BW/UnL4322q7gYzQRE0zTbt
K270kthX/5IxgDA31+v4WStMFWc9gI40dyQqO+xe66xtHTSTOYwKKIlQVlqcDHu9J/aiIkPnpzKQ
Ze/AOeXfsApAy4q6GmRVumIMbcr2JMOxR/edl6H2yUyWBvHRq2Sw8vvabuZDOtrBo9lWMzCKQZiL
86yV7xCeG5Je+rolASLXfxq4kdwgNcniGop+vjPNGffIsgNEPofRrGPX9K1DjLWe7andEgKiCyoy
moOD2MyfiwFDHrJgDc1vW2MkHILHwbary7hOFp0icv9pnxh9+nMWceSRdINMlMi4LXCU9sGpxOto
VdkdWfY5Oy+i5JI0qR8R4dVItysNrx+Zhst2s8aExWF5hNbs29do5tIHEVvv4BL5Zfw7xRoOUkzD
ua8haOSztjBZemaRStffQNCpGKDXlbYkzsZJlhSQvuKN6qB27BIdbkFQkpZJUYzvOlEcF0VRt7cZ
uPYDRGYamlkeEaZU0pye5p7tfeyTd9GHlfJLw29+n2RKDS8gxTgU21l2O7QOOqNAcRrcT+3walgK
CyTG3ghOU4YUklXTJv0nrS9ggP6i6t6s2kZOOzsO1O8pp4qDnTcsGAW/jS+MAM/lKMphZjat58bw
N5odIteWpDdBeFNbTptVvbcS37pR/Snk/F1l/iGj1u0GZq1+T6qIBjbBb3B64+QhMtt478tOf4ec
BhMtsujD6k0GxpwLHV5CpwBPLpOyvC3MMkC9OmRXnV4vWJuB/hdCOWhBCt9S8DQR8QVdMeUXdjLY
t5x75m9qjAcEVAP7jR4QjRdbZn1dFhU9lDYcbiZpVBd5yKNN9bnHT6dpCIrJRePfVWkJo/hk0ZKP
DTvbp7Qif85WgnkdiQENoNWVmGRL8ybRLOe+HnMt9qCG292qm2e4TeOIKjoWskVWWin7se5MuuMt
JRPanqLYyCK1ruugxWfAts71CcxcTQVS3EjRaEW2SNvnLhu3FhmHN05as0KPfRSuykz6+0KNiitw
9dkhivD8YIZrt3HNhn1lGVAl1KAcqbkItH/o3w/GJMDYlYP5itoc32JfJ48JPLz7KcrMG2IzWhTL
zXSTOaHyc0j6wbPn0OZsW4thDw6pWwNBBl/T4MgHXe4j/E7T2dwQiMkWnQrLRPSJFmd7wfd+V9pQ
HPx5hFTtQM+SkGOrsX0lAHO4rM2C3gH+171Q7Ww/Z1EJWUBVr7IJpp/SEUHVirC6DXSLMks9p7/q
DBtHGZsw7jt+qHwO0kqh7Rf7oUGKX5YJsgvjGh9WkTu3lZawB24UgV2wq4pDSsaVl1nslpKiitGI
qtYLFKCKDn8FCFqo6F+RTfHKGbPk+zmjOW2SeDf12FT9zDFvZQUR22hCGtthi2U6NNUHfdJRIfja
QpKWHf1Mg8wVgrfyBMZbryGLMNpO7swW607LSpC7Uu0N31NYYKC6GD3+8JQFBwJeNBqgv8qJACCd
8JAQYvUvfRGFZorGRdQtGlR0/KPbdCYUnjmz5r3KX1jNKnr8YU6kA1lKybMdK/ZGn3EKz1aiXsGt
nxfj8Fg9aHMONT5XGuOGzRWyF04NGz9MtOeBbHtnBWdwhl9dUWIlbWskrm8GjCxsM751GiN9i9XU
vEtCPXn3dRN5C1vY8kc92hJLv0bJkC+vCSOTaqXRJg35L7UTl97Xpei/+qMm6NIlTFuYhoqL/LgW
rQBMb7UcGQKdOiLfOsBFadLbGWjuOLnOrcm5L8oRCH3a49yTEbk7/axeln12E+eTOxhNDsU9IXJt
GLbpoERbEpLJ0Fg+yTca4VTuqCrNA+Fckm5zNuwnCpWkTUV98O43UXuT+352IH6S6qvI13bmOJd2
X+yoab9J6BUrZUC9PdRMx4Fggy0ELBAIld9uv74RmnrchjNpfeiq48DM1m3TNo8q5UEphrEg5Mur
QPm4gxkOV7EE+20lA29arpE/yZk68Qwtr68qreu/xU0VbptcmX9pmZMokFiX8yX1YONaB05xF8MN
3YbJkF74s4ICRlmgiaTe888hBDS/AdEvXh3KYQ+BVpKDrCWTcqCGyqlSk9q07U3Jzi7RlhVsKbI/
gQ/UtfWoE1IYh7V8SbBLkQbgWJB30vjdqgzl0XAU+3pCaj0RIBKSZA8E5wIVcX4Vxja5lyP5tWa5
UCLBEq+zos1/8cqrd/Dt6wtCFigYDYMqe47Ig/Gro+hzqbRTea1XElhiC332N9k43UUWNNB8gFU8
4VAOBVzASUPgM3Qj1BDH2mdRbj0mg1FthT6am75LC76FI4WxcjSsSyCGybajhLVBDYxdrh5g/Gtz
FDw46dQ/S92aXD6ldKWp7V2rgQ2RT43ttHRpanXlpg4wpxngeN6o6ZZXjZ7aXlotqybfItO17CF/
pYI6EygRzjAkNfYpFmKAQ2qgRQiLGoWKXiPm0gd0ixScuepc7mqlkJCvVYudJlvXNu71PctKd52R
L/fAnpajbJXn9VPuEwMg6r71jLHB8sn0OFRSaagMFdqqYZC7GohfvqpIOH7BJEFiQy76jcD38mZp
cf+9qEo8vyaZPS3FiM2kFNk+ahvIETUs8k4f0wcWoekgKwHLK01pJdgxSp9wvM/GWrvt9ImECxmh
ZRHa9yH08adxnfC09SyEKogPOVAjXMZZ6TwMTZldxjn1W783xLYmhuC6lomzI0jJ2bcUoaeV0MDy
I1gZLgrCWe6nwbfcBu7iPtJkq5M3K/y3DCvwHv6KWHcKGpUqafvbSpFUrkJrpK9g66P2w+/b/q4O
mH6eU07lTg0t8VtynITObnIAa3xA8fVoAAzIiQ0UjegJY8y6tFo7waRTdtZApE9Dl3iiyLOfStMt
iFGt+cZ/iiCczMof5Tzp2yITobmmhKRd4vjPnlhkb2Fw+Jt0smaqVVN0SMrIR+6nsLondn2jKfgp
7WRWxbpqKSMkdTj80EIQsp5OWfV7qFn+t7ICyTQbtX1r6LnxGiYsVc5CXf96yRGLivNTB9JBPEuT
QZeCJqljL3//0IEsKURZBphJDwXkxtqwQ6GQB4JjIzx153BPzipAjoWzNHZp+joGFWMD2cnxaq8b
dVb1Q7jkn6LMNLxia+xtUlk2iBs2lnvm+tS/r+/TaEd6Eyq6/kz3S6NM5RjlmghySVJ0RE+tZTNe
k7tEmoo1mbdNjD2GDGf5JBpzvjnzM07c5k8/40hfQa1RjyKVixYPi1oVFOy+eRnXi+yFWtqZ78ip
h/pxNHu5KR8eahuMc6lJRqOBqT9oFwa6SduN8PNxk0E4nPmAL1+lozmkq1h6EZQ7Js3sI+HuwPab
4lOheZB5qVp1I/seGJo1ATRdSN8Wi1I4x/UZBcnJURkP57QlbM06GjXrYkgqWqDhm1qkqiAG6MQS
2NdQ7hMgXM88wb8/zUzbD8Mtf/9wT3VMHySscE/bTefpm4TpC9V/ZbuNKxCJFjfhuM5evx701JhL
6xydhKra7JA+jxmBAZsIUoMVUtf7Ec93ZCZnhjg5VyD+AWSX0jTQInweQ2S2SjeRMRpUuIsyiY6u
vzFWypYk4Cd5//UV/ZkLx3Plw3DiaGqWWSwUaxluWAOkeJxRY9F8u4Dp67LjvVAevx7v5B0E34tX
SPD4jEWa8OGpAaRsMCekGqyS8tLAkBcG7fPXQ/ylpGA9Yyn7/0Msf/8wBET6onQIqfPm/jsL/1q1
pp96UjzVsjyj0vpLLcJIrFL8zzYNFuyj6SCauXamPheeU8eUXMxA/0F7cSkKFd+NVGzNXm03iQJe
bmo064yK8dRlGg6KGojlKpuBo3lSJwEN15z5PxgTGebLdtq/wSK9aVJ5Zqi/9CJc44eh9OM5Ug1E
lia82SKSty1xGuwcUAdPv79+cKfmhlQX2aPhONI6Vj7OXWtQ46G56iPVN5u3TP4Hq76haVhpbEsi
sDyefTW+Wpo1hvDife8KN0GFtF3E37SlwSefXYdP3DdDYxVmayjwt9lHLhFKMpZW0XbwEJKAYcmQ
U4frxDrzSv15RY9e4U/DaJ8nfBOHWmMWDMNV7fOH0P21+F7Awp+Tpi7/0FcDHa3wIpbNNKUMpF70
e4LbFuk/euU9Oche8OCf+Yqdu3vLdPnwHvPDZuzQjFYDEa6Ut2h8oGK/+nrOnRiElE2BwE3ns/XX
Aa/X2IdmnG28yummNX0XnAAWoTpmj3/166FOLbWfxjre+uhWqSBcU7l95gaRSOBxZhN387vmTrs+
p9K97s5cnjjxTpmaxudEpz9mEG/4+Sb2mrCmtoFj0br5HjPAqqMiipC02sMboyTiAog4d50nNgIs
SjRk+EwyrjxamSL6IU2e9lwnVolLY4s/Zo0FrEdVm79TH5g2clNuzb1D/sLt1/f4xIr8cWjraKWa
LWpBBewRTw9/lhXY09ze+PWjkk3bOStI0erol/f7rwc9db26inSS6YOE73glLusQ2SM4QM+ZAPbN
bX0r1O4njUf2uOk2rEgl/XrAkzNJ11DvcfZG6PnXStm0iBCqVPWMbUbvGCL0W+jK333mYRBxW+xo
iNDODHpqJqEUM9hXots0jrd3Nuh12vEhY/pC2ZZ2k/0MuqC8/vrSTo5iLTsDVeNkelxwiTj9Z3KA
5JQCHxeZeYcQ58yFnHrl9Q9DHL2GdsR30yKE11vYbT48eRh7wXBOZXnqQkzk1IJbxtH0eG+QawGV
xAa9AUnjnrhMvHBj/O4w0CgX2i5wq511+fWdW3720eKMsVN3+HYKwruMozddj6GBd1E6enEvVvVE
iDBOt7Z6yHHezfF73fbbrwc8Me2tZR4s50bJBmi5zx/WZ5/k94lUtdEb4ha9DkW9EetKr6u3UYF3
hdzsf388lmlTqKhjAeUej4d8ptLDaPKCKmzunVBf0iuGfltbSeUVM5x4pdQS7+tBT23HEQ1qJmNa
iJLso8UsbK1RKhqjhvt6b17G7uIKmtf+d/xj63NL54lb+nEw52j5EggsfcdiMLU2fqVGSpJpCjaj
7/17dgBgSP3fX1/eiXfB5uC/CLvxJrON/fwM5VylZVNVHDTS6qYxAPRA46nM+Mxbfeq6UKSz6WfJ
Yqzl7x+mylyYMnZA03v0rbZ6Pi+x9O3loIwH2ZovIQqYf/8dd1R0GqaqmtixjaOn1gMNm0GlDl6f
9CszmzdxBwlXbSmafn0DT31gP45kHj0y1QzqIiewnePa4tyE9gLQN1st9giUXV7zGm2K/MwH59Sk
/DTo0bs+UT+cJI1Kr3YnT7hQusiBXAFA2tRbh1xx9+uLXO7W0dLyaTjt8+ODykWCCX1eYIgPvnju
i7WpDNdaNcIWecy0RzIYz4z455v51ZBHW00/IPnZ1hlyWT4lXju2S7jIL/RsZXrxTfyCDICDKgQb
SsB7a8t+d02nYF28J+qKcJnN2O/PvZ2nPruf7sOy5n+YxllIt6xc7sOwXo7mDT9LWSfr2lM3uRds
5Jm35sTL+Wm4o5dzpmdZqICy4K/dC5mue3oAHXbOrx/uuVGOjssTAJDISsDGpLTijIYlB1LW1J8b
5vScZQXVNFVdfPNHVzOVhKANjfP/bh514qf60LjVHiIhSOIzm9CTV/VhtOOr6so+V2jIezWxrNTn
+w6DqG2feRFPnMEd9cMox+tarLA5W66pSOWlzVai28/DnoX7Pzi4LjUnthGWwL+oH70Odl9Getsz
FZaqMMGgu9zYQ7Fyw13/RJDmubt3+mF9GO9opgPMiXCq/pnpy+69WaOiibY9xt9sg6/TPvO0Tr9Z
H8Y7mhxN61f5BA/UG7HjCtegx/kmXdwFmxTFIK5l72wh+sQ36dMtPZohfK4iKWqG7DfY+L81V/gs
EGTsE0+5t7yZS+Xm3pXhrjtTNdKWT8Jfa9uHiz2aNWDhDS1ZZs24gdW5Sl3Ny7zwFp7WOtyotzZe
uxCDevdgB6uhWZ+78pOvxofhj/a/Tm8VdEIYnqTzRz9KSWl4CPy6P/NlXKbIV1d59AlGa5mq1vKN
8uMGIg82beXMjRQntrwfH+GxZbG2Glp2y42U0CFAlbuBV++gOSwlHZwcF0iyd8PBQeW1PVdiPzU0
OFzeRFOqf++2BWj2CK4L3aoB7nRaCGQIaO1Kab/CKSJMbF5PQvn59VItTj26j6Mef4iTorGckVE5
911jY8KuG9wp6+GXjQU/c4lAOs8BEacWuY+DHq09QTDaWBV4kBznFxt4kWwz0w1daz2D7F3p3kP+
gzyK+OncifPcwEeLkBYVqDn0ZaKaqHDNcGeOV3ahuFrh3319YxfMzl+T9eM1Hq0/MitVpVoeZ+uK
jf1NgLa7xgxUYWSl/nRg8fPg5GLz54BduBjofWulXYPs8905fJPLtmsfPVtnPi+nXqGPv+poiUI3
X1Si5c4rzgy/0cdT458Z4tQqyDSGCUQBjKbG0VuqCjjQ9fJh6dTdGB9Ux5NgybPmroX///VNPvm6
fhjruNWAcLzTSQ768xH7rnq520CRsd3KLR6zPV4nkuS3hr3J7yI3fjv3STv16mgmCCa+nvSo5NET
rgjoDulEjV6JIcMhVpSsy209Bme+ZKce2cdhjh4Zrrsg02yG8QeU3asymoZ1T1Rt+R+srkjd4EwR
vaNSLP+8FbXSKYknA+a7I94IUMREc2bz+bdTl0rCxxGO3j4yGTLEYoxgPxG6eZFvwo0/XJTP4nrK
WV9HD/0hsBeU/Csi5b6eKn/fRVOlqWFL07FoJMqj800FlnLWEzSEWr5NQBjOU+p+PcKJVe3zEEdL
aTEjk+01huiAGomNziEquHA80xs2nO5XMJUOztlG8N+TkEHpQFDX4r1mJn5+amGJkr8ld9PrqH2S
LdJZ6Mj7M4WgE5spU1DXpSZD6Zf99tFUz01HzkNJDc18kBfwXtz2uc+RSCDlWj4TcHMUuHZn7udy
vz5/7j8PejTxUXsQVNjADNJvxMbZ9AdnDeTcRWQLDeAcz+HEqdsUBn0cyX5Y4uE72kLJsB0nM0tU
tlA1ys1nbdgtzQiENxvBcikfko1//6+N0/8CB/7P8oL9z8QB9w09TZ1AGMjbqJ32v//vn//gn7wB
of2DrgISOepjlPwlX9Z/4gbsf6Ad5MzCx4XwSfrZzJh/4QZM6x8WZXKge3RcpGGYvAf/wg2Yxj9M
pDw4vlRk7ixvzr9DvftTnfvvWSkR0uC5o8uMmEYYUBGOXjjdSHw8DyTtKPM8XVRF+w3Hn75rLPgC
Tk7KYqXMP/s8ncmdERfxkAZrTTzmQWPtaoDnbSr9i1Ytbpq2tdeAxdf5kHWXdur3G8NKMN44mKZq
6ktjV12ZpFJ6skIEscqcbBPoAGG7Ct4TLqi8fw2h/K0rIi6JgmOjUagZjc5nXebzBvA4JbEZykcJ
/r2fol96/k3L1xLnGarvCrqUU+fr3ikOSZZnq6aRmmvoAQCafvYRLGXUImqsUYZmzcTnyq2KL+TC
FEAltdESq1xvLurRnzaV1fVvna8TkgQuyIjb79iWbUTL105EaoCIlWvKyyOBOKB4Z1qyXh8bv8A3
D7fJfJs73zSCPFNci1uqpdD1o5KwtTlBkhn7sLPJkNKVBrOnRrF0bDKvA5xgtf6tqrbYv1B70bq4
/TAZb//5ND/iBo3jpUc1KF4acinO8s2g5v55VVVwFtaYTeE4kQMV1FG47zJOckRVBGRzgo2L4+sW
irzXyUOGkHlP3PhqcpJgZ6olfl0i67EbVwcxVTHFAtwxgW/ru2jSf8S5/73Sia+gFWkSS69NXt74
911ZtF5st3diBmpILmLrtUl8KdX83e6JNXVK5UcbdkCQfUTNUC5IDF38LrYN/R4gXhOR2mFdR1b6
7EgQzl/fkD9drv+e9Ravo8GdIBCS5XHZ7Bx9ukmZEkqqopyzcmzvSO5bQoPIUkWK+2rbYOYUvcf5
P/RrJ8zMNU6rbD1FU7+efbZjdhuBFDZbV29LjVmpoAiFEWZbhbMdYIpJ5KJem3aYN0KQzjlBIRnU
ps7WOAyITl0RoJy4nZOCjs4qz34cigLg1fJ/RgbRYTASXpCkN1aq9TwPBR/doUNvEmgBZOspuzRL
6HfLOwnRu95jf1HXxkz8W2KokWtb2GlntJD93Gz1kIcaZ7ezFVqInWKORNTMNQKAN+QiEJatEls/
QmSfiup3l+j1Q1g3QI4jegUwGS4rhVj1Qa23gz/eNQH5TMGY+i8SGfkajXZ1ZgesLcvN8YMRNGnk
IvBzYG98nqnkuvD7cGqukY3Pm8EiU7utHsNmmHdlpoC5zxpxYZDQDVS82Zudgakdm55lhs42oPVm
EUfrBs7QbYs0uBpU/aJiA39rFGPiajZ0Nxhc8K8DxPojZhbv63kllsPA8c/XEJWZfHfZQatHtW5N
omWYhwgO4PJ0kHrh60XV6o7E/iHvdxoylOZ6/2cqSYUMrkFs4kJ3di0l/tXkZ7dVFfdu0yewh5Nt
GxuUlgI4xij2z+wg/7QUPv/WpRUL3AScDWgEa1k0PtRqY6zQo9315FalA28/wAhgDOlaL8Du4wf4
NpgkzgdNk3qadGekATu0Gi9+aY23mI4efZJy5l6dN8SRApGYCdNTIlZqBX+orU2Q/UzMpFVuwz4z
KZqSNkSWmYgzt8qg0XsEy6Yeqr+XlASkbSSTVSYX1HiGZ1nBWr+1la06FUwCtCOrIe8Jnkmcbd+/
Evzwg6hTuQmd8l4sC6nQ84d+JOM1TkgRw655pWKPuFRs65uUiLZzpLg7pch/K0F4ha+22wo7gYZd
NtnqzAw4PicLqp2WJemxo38zxPEMsGdz7gI/atfTyA8jJ6Zfx7NGVBnOqFl2ABvDC5+DMyYfRKWe
nkzWOtHnHykJZX9+q63zktrWfCCvlN39uU7FX6eW5QfSEV+gbhbSrD974w+PPTLkGACs+JNhg8rB
DwvWLAP5IwVuRVjYl7TOxTQI1RMxfBiSTUt+qHbhOA5LnJ/pq6Z2Hi07fyNS6KVMQVefuYXLO340
MVFrmcsCYCOTPG6b9kPTlWlEHHkrQ5bdJnkfkghZEEYWH9C9DmxCtjVZRbmar+yZFD/Tx0hSpn6w
1ZU3Xw0nzxpNUgCAoH7927TjLyl3j4fLKwMVT3fowX9+aSS98SYbfKiIRXXFr2xZ3m0Qtz2p5bxn
7JYWckAzYFFTvxM0qK+wtU4eWfI6kERBxOIQdNha42tVY4JPKeTWJpRkM8RPQdgdMAoQYWzO377+
3X/BjfndNi1aDjb8dguawuff3TpoXPza6NaWJK4opCS4BmZ1NTgOCadVarLZIQGr9JVypzvd+9rU
W+fMc9WWXcbRc7UNZhw9x/8i7DyWrNayLfpFO0LedI/MsekzIaGjgATkteXd178h8Rp1uRVFh6ji
AnmOzNrLzDWmw7bIvxoMxSrrcWg5U+XrbLrlkcXHNawH9TUyy/TA6tKFlQExqmCVpI6AwgwnPreH
n10L6HYecY/EczMr2MbF/vfRtqfosj2MMJrUS2N3V9UY8CuersV2/vVs7nnsz+On8Jdv4m7V9T+/
Cenyhv0lIXX/TSBccVBn35wn1Mk2t0UcpTc2w9EY7PtpkB9km2cr4jea3ibDwUs8Zz/Sa02tD/bf
H/MoOhix+TgNyXsfm0zmEmKbHMwfgpB4aLesWqunDFkwmROK987P2KErUKKz71ziBDa6M6/qUcz1
B/WyeVDYDPSsyP5oZUq6LAmKhWOwNJ60BwvmpDpPZAYkKFi2fRi0erxVZqE9Z643KqV7XJr1FV8p
nDxZmw36uTP8VtY/B8Ni97Hr/DTPe1+rlNc9BFgY6BTdlJ9tJ6nABjV8voXAjXoQv4A5h4es1WtY
TuunyHVwv8mRdRvxGi7bsV7UcbhG0C5GIZ+k4KS0zR4xdGl7EAgBqUbmV1j76nOqrtGXDqs0iVnB
Hah3Pr7JXc0iEMvDYLIx29/tNxs+ALuIK18WUMtTvTDjRbb/txp+l4j8cePZZiPc6YQnR/1zysSl
zzKttWZPz83RU0ohb2rjXgXl1a38GY/xc8M60X1ZOd/NyUgu2hyxTisOs66Poey6PsDLiHGNtZ4r
ZX3Vc1BbObqMsee6pVr0hJTkPdsellLhNuZ8A1KiyW8W5Yc64gtSZXgAGGirIzPPvGZgKWzUVhZ3
rQVUzxQd1u3IHGsbnTdFl3RZ3hwjGK/1Ykx/CYb/JdthCW7T72joeAwUQ/8MKm7fx9KVssfkGFPh
obPLwNRZZ4eWvD/w85SsYTvF3zQamyy1NvhDzHbq2Uv53SlNnHlm890sOvZLt/wtLe2jMPBTl+lf
Jzr/JdtBVAHHnjLcVCnCzX9+VnB0hhHN+eCtQLR8ll8a9oSJEq4zdT4y82+JET+sIjqpGCRcM3hW
k2uzVY9t+HHJhgc8oL79Ps2NlImUKH90xWmv4nR9IAdf76zNnq3Kwb70Qua+YS8fszBYq18N/DGU
IQ47A/JT1Ni+mr9Js+f2CAXZ6xy/7K/gWtbJcVLWH7FJCSbdjpQRqkpbGQ8i7esTgILat/D06voT
X6DzhTt/s5y+Pi7AO4GTJRejEseYgoH1thgeZclmJeAauMUHKBWKzZ65tRntdmlOUoZPTudMTwq2
35PJSaVW1XRWh6QJ9ieQrV1kUskCyzk3vrM9NhyEpj1M06zeIE3rMfRbu0hvZOvtUUxOoBjFuVex
xrFK99QC5rivqwMrnbbftNX3TGP9Lc0tf8T9wZPWPGL+B0N5I+zhURPBsunkC+7yrJVaBZaIMSi7
xlnCnBQKFhZ4OC3/nuAyBTZ6e8bhsHlDKb6WYIWvAjt59q9JDbrcxMnTLRR4Ob9YjJmxPZyRVOrd
M2uKpJNZ9k0U+YdGdqu0o4XpZrqANXGzQzpOfRAl/WeScBxau8abNZUmQdpC4prUt1FbWHiSLFLj
3Tv4IPtOsdlFmBlNYcPM0hc9HiUWhEDqY+VVMaj6Y6P3OzCOv1OnShPjsVqO7OFFl72+nNekC216
LdjN62KcPwGRCkYtA85cSzKM7KCXRFcxCuxwpfEOtMk9ai4Hwp4tytxBubpt0c82pk4VRO1loe1A
fhS2uOySNNdw+paObeLWDvdHfg8tohLiULvV47oFbzsynhrsicK1S+VhSNDelmnWhEMWXbFPPE5N
obHVBvcL6zZemu1AWrb6qTA1VqRbLK62N7jVYHWpDi94XgYzYcNzrO8y4RPo2yemsgx6K/0RrxTW
ak7TyVHqU7N9TJRVzwoebWk5N0G11QBsTn9Hid4d2qrk01jEMndmBZh8FOoFX19h241Ehh/YDhQq
itLBOe/DrKlu7pgp52bMuQYD6877q+Ss+hu5I6sbqCcf6rn7GCz7q1qrm7dPJnD7GgMj4TUYiFa+
qK3rUiF/xC9Of9Nm7ZbJVPhtyYdOuZ3PFXX5Q1PC1Z6ch9yKy2cUP81jNn8UYNmoASk6DaXxMZfu
gsyVk4dwzMQf9ileVt3nixeBoefvpQHxxFmb+3wc1NNsOB15wtQesjU7DlUSh0lq2f4eSWfWKUIc
LDy0reNVJM1D1TFBERlmRLp1yMeF2md52Btb9lxURzdKMw+hkHqL2sjynU7FS5cmg7B4zksHL7sM
2BH76dxXMfbJTbDryoPK3bFxkveNLLVYrwWlJFwHnr0U+l0fJ692qoljVtehOlM4zD1UfYIiP2+p
t2wiXvxhNikAaaTQP4Esvz8vZbK9KjUQtSiZgwK6G0B0brZifsQKIMf9Ow51BgAm+px2rhMMaXyX
R9pjpZnqzd2cyqKB15+lfc0jdXyy1/XHsGiGt/8BOlICh9DnuondY4R/DHEOUbWe8KJjqAdETl8Z
bBnwT/BYo4wNu+0tnNSBp1pXTqaV/DCWQh4ZZvMIbww1ldDTSf6kIa5QJMJaxdUG/uBlWGsbz/CG
rs1W6I/lXB0ybeoeShuct1HGTzZcfBOcDSWpLcLYTUIYI+tJWejviJEIrY+BMkBNbTbHpGHgtoxS
NQFDdLdlcI1gdlP3aFs68R7IEo54+os+qBf+oKc27cve+bG3D4gFu9eWS+/XIEdYoaZFqQw4oxPr
SqKgUKCG11LjamvL17UUzrGvHH5Jo2fIPdcEU6ZTXK9fFBbvL33LkpilxLPvNglELNH9dCr7OZ34
GHAmjqCSBi+zeqyeh/JzaqVfuwIk+nYhZefcGRok+P30SFf1HGtquKCMDfaifg8BvzsfxkMF0eHa
2zH7jUmv4aPHG10RB8QEMbNLtv+nDi2Q/vJj7wRVrez82SaSOcw+j0wxl1CwAv29a7P+OK/0bjku
92C3B8d6tF5zyGce/IiHPT0BaJYei0J/L5LqjqnxsxwczoacW6Ga5UEW0f1sgoncGzR7xDAII0Sf
qT2nKpu8W6URV8IrqO/CTsVg0JTOB8zG6IuSJ6/lSOXW82eUngdujyQN7McA0h/VYBkZgdFU+qEp
6ac12HxFmX3kdR/8ssU/1uLhLnS+42CPn2ZrlL+j7e8bvL2ue8zEBjVUatX29gvaKzqM7tkIExyw
9tNgD86JxbMeq89R66aeZfd90FBAnXNoYEp53Ha4LxmYAmh/WHwvAp9zp0j8Ssm/7hd5T+aVreyY
s5gtQXX+yhLEfnDsFcm86A+dMiFxmODUM2ZieVxTTo6gIsdGlrcuaejm1rxVuDI1nrCoEOqOKKc7
tq/EmDli7CYIzodYz4bQLmyL9HXAJDI7RF0h7wq3CZfCwXzdwUscmOSj1qsnHf/E1DROxcQ12y8l
HZaFoLaUgTXZp0kr4bkJFnJb8jGHhCs5NF36u7k89pjAOkMl/zYk3ermPwqCbXIDLpghCsDmrV/w
H92UvIh623GBMImo0F5rS32n0UYflgNssBIwng04pil2lSAu+zYosuyLYAvUS53NfMFET2HH4m/F
/p/yKYyX6PczG8K2CZr1n1tVSQcP1t2AqyOtX0+lV3XWKZbCOGV1uKMnDQlM/TQ5OfaTdhrAyZvD
/91v+C99EstSNFfbxMVMcf8Uhet1bJpZCeszGinSsyK6zvbyyyiMpwloRQFK3dtnJ3s8IE7A1B8/
9TXP6ToidtR68Wtw7PMaiXNsDJ96l/KuWmfn0izlpZ2s7Nleh/f//aH/penjutEZoSnmWnxu58+h
+gCTELAT4TSWLCuyZRFoztLSowNJKNQJ/2OM2SpF/qCqi0l9qAMHxhx5XIq/DCj+pQTho4AYof/F
vrlCx+mP0qpbnGkx2OX3lHEmuVt4w4Z8dIPKwSzdwv/A62ql8SyneoxEVJ5489tbq9S3ckjvUnvI
7xzAcwGoIxiHdhmW2choW5mf//cl25vEfzz/Dis2CDp07rL95yRdpr2RDilIHtWe0+OKf1zQygbu
YNH9LsxZ8bjyoLyIGFPNzFJYjRxHEgoRdaEC4+U4sfN1WBjZMIwghM8JTRJ7JlscGkxTQACyrkl3
wFrRVW15YdeUix+Z08ZezA5GbXw01rVuyblTTL6DPfo2jgmsMld/d05q9ox0rUiCGdu5Q8WGoTEs
SuhKwlAOdkKvnNe61HJ/HXGj67poOOopZqEgRCVl9Bq/r6K3sBdN8GJd9atBiYQBK+c+aOWgy0Rg
5e2n/WRP6xycdEKN7zjSF21MeoFh7Qhsd5/JIK3xUd3nB3UujuNWSe2/jYF5Ra3/l2HKvzQA20ME
oMZlUYgpr+5ujdb/CE7RMKVV4nJz9pmeLGkr7CEcPxLyZ3LTNe4eJvs8l997c7iqwJuDqaHGyfPu
q5alfxlD/kucx+chJKmU2hpr28afNTizNuzVXCwF1xl4kCvhTFHEnVcKlTAbWTJqtYpZ89CD9nUO
ltn+7JaWlNMegkTSrDRUwE6JU/8liP+XoROfS6erw2vPhPTP976xrWYGbsVGWN0ZgYARGMfSQDGk
zCGdLjA+EvXLVosqRt0cYzf/5sBVYzhSlMcoNkZPj/U32Tr99i+MofOZiS5VUkvPLV0ErlJubl/j
ETPTmkTif7+CKvrmfx1Ctq5jV2CgCtC2dap/3merzshLHPBBlVQ+qRTxLse1Dy/M8mvHGW7UK3gL
OS4DFbcHutWhN1my/v4Te/TDvZ1+VaI8DXJ8thkR9icNLOdD39n+npXpisEGa+m7FonrrPTBPuXJ
lOyrso5gDJb4PEwWja0GH6+ckcY+7Z/Alfc4Ju0vdou2dS3JK+V171vULGRYa0HCF5GJZ6d6m4n9
TvPEigtQTUN9bykONB4JrucOx+wjxPkL/NfB0zvFm6e4OgME+yWjxjmU0mAmYI4/95RcH8vRjweA
1mKMMZGkMN/Tlxo0SpjF0/Porg97TxWa7BU8Yb8RIG6MHsk/twIjdXTsa7r4udfe9hEUC6/36eaq
UG6t0P2yGE5tUN022W3W8vOUDQgE474IpkUc2lq7R5t56im63NQArterX1ypfSntCo8Smz2N39Eg
o6zo1CIYoMIToJXAsavFU6h//f0C7IfnylQQGCdE2ImeYytUbKfd9nOHIfCU9ndWBlAyseM7m9z5
hlGyOwv3KUvMAGTNoa+pWJQVw6+6RIm5XdXCYqS7btmanjyQfak3heF1WTdRSO+3w5WOdFJu+fbk
ppd01W5k4ojaazhd+RKmMwjDEorOCdVB93n/nIZZX2ed41Amax2K7XVxYx2OTdoZ2G5NabB3yrRG
tMEw1UjiXCzowDDXPpYOX83GjH3VLGZPNWZMped2DeMWML9TFTTAVPvraFB8A8TEIyxOkdm6S8hl
BBEZgQOuEaGmU1Rd8xSO94pgoO7u06fYzEBQyORNsdvoWnBQy3K8xDl5UdsxyK7groEjjZ80Cgcv
LlFsaCuVgDNmWBNsigVHzJT3ix406qyEPSNYS2H1o0rU+wSpzzl1xuplTeqghhk7GQp+U3H3MuV5
2PTU+qtKn25rgarJWB8OLFzhW6DTf0uNsTymmOQeita5msbi3vAvOK1aVnsyyjGcIlVM+gGIYdn5
prWwhFy5hz2XN7EPPixVUnm10uZeznTU27NhAZ3PH0ZARiMRZ3Y79Wy1pFnpSj/+0M49cUkWxe+j
doAFd6BFX/h50zDc5URyhPmyYKA0rq03lryQ1JVM++vkXNYmYr9pyk/7M7Cn9lsxVLmbgWGt2yxR
NpBGOzeG0kyRL5Yh7GG7BWnZ5B7ePYAE6GQF+8WIcar14jxf/l9Q4WDjx/NetOmX/fFUnOodbihw
7a0ZY3dAsFbMKqnCT/guUEptWQIwsZD9aWwDtcepwKasR+YXpK1+zHXJUicYfSXOD2Mp1gOTEgy8
thlHv+l7aO+e2GpYjkbPJ58McZbaABvd9c2u7p5GeeGydYcptl0vHZo1XLPoifYH8ADsFdG1wABV
UVqvUEdkjbxbbOWZZpUbMKmC3ZqSvzgRPRBAmF4mTJfOrEspm/Wcdqs40/UM97Q3euTMr/3970tZ
EbHNDXqe+BzlbGrZ6XXvAUiIzte0/Y6Zb4+3veMZW3ZkVoRlt2U8Rt/DOLooHXS4QEZVPe7t0b3l
kpWy8eC7lqeV6ZGWzbM/jtQd29SPvgVzCbyNQ3Io9wDz6jCUv4bZMrzBVuj2VUt0ymhW580EyI3m
kdelSRns13/IFWQqLLa5puhuIq3XQOiQ/6PK+WzVOS2mTq3CkXVMmGwKXYs19vfDYw/EzTaimkAZ
+1XVvUl91OjhSVbUUmjo3VYEJMu9uRjVJZ7t16yJP8zVAhvcb20/rZdU7YdMZ7zBoWgjaOlwqmcw
Vs8zebDzmiv2dkNoZLhNe5gPspPupc6V78XOI+0S+7IOVGlRXOJSv/VT62h4zguMLCa6on6S4Sth
lszUdFicDGv8hRTST2rrYmlYlau5s6l6ctXT+ge1VLFQwW0lqJL2RGLZno2pL15kSct3a5PWqmZ5
lR496Gh2AwOxX2ClyX3kBGlOkpA72peO5unvEy+Zm/TsYj5b4zw350Jyiqec1uZK4z+SjzX0WPtx
yX/0KXSJcrHmx8HunuNoesuHefVQVqs+yNDK2weH+RxdxlKt75v6S2wp42l/7kZwK7ocf1TFnJwS
bdSvltu1v7VsNZFcm4bK77ceTJY2kub9QVG8Ir0ftD6lZWGX3NRtNunuYgB1+jTpmvzdZN1Dd8+0
AqqnQfOP6m3rudfWOgW1gnG6wdiiNjvWB2qRHxqt5Yck6beo2u5UGnn77RDC8jpF1892mj+2y3tW
xC43NGbD0VpveqZf7LonHi7Vj32mCkHyNW7qt6wkPdlPZzPJMHOxNnBrIxvfdLv4ZNn5myX4LTmw
L6UwS74znORugtQJ+le5GFMJ88Et6jMNNDvQQRNQwnBo6gs4bYzU9xfVGqtfi6VB4t46aepAzlQm
KCO0SF9QH/j1pG9Y+ah9GtxfY6XwTMRkKMvsvjeRdt8tRNbMhYyqazPLSxGTjNYpSmiV2xiJEc2T
UbjvebykF02+7b3x/Qzfv1Y929REpgJJByuJoJT090rRmfBnCzTg22wV65f6XPVUFI3VCZD2iCRF
Hz9GjNKPYEytU7Q42ECMBbaGiYGlt+2iXhc2oyWt+Mo9Hq+rDX1Qgl2doQWmlFFrhgIyq2LP0kp5
PxbqZ+HiBFKQKYYZGcRhv21JOpWnPqb4azjjti5UZOqBdHr7YIMWYr6E1iHvj+3WFpvkgu/kGJ32
eGJjG/O74znpue2nlPtem3J5yFf21KFBsXfbY9qEPwumJHBrM0u1ju1pf8vchxZ511FmOZuSavHF
tt/E3Fkf8zSDtQNpgY9mYdGO3avGvRTaG+N1BXtrnAiaraUf1lj5aWrgSWekW4jggG//7qYv3xe7
ofEOOSNYDG7C3OojJrs6ho4KXQ602K2Ppc05qziHVhfbR7wTDvvAUKlp25s6mrZBulfFVLuFZC96
TSp0YpWUDhnH+D4OI8a1Nv0ao2SysH9pq8I8LqtAYy/RF8QTSWBsMWRvW0uTQ17XGB234lOyP/iy
Ppm29i3hxdr6kI6DpQbpK8Y4TFj39xAB4TeZiI+0auozXOPYq7c++VCmagDgDubzABRz6UNtfmgs
FMD7ey5gN4X0GnFZyNvnRhmm36NTuYAVWN8NS36XZQNPviLc7AE+MbqHJrWhLI+q4lO7HLVPMQOi
26bkyKD+4ncabWIEp0yemN/Vh0KW9BrH4pHyECqZRB6x/Wv7dCSV7iMwlQhuLx3ishNHG3EAliaG
6sdR9bOnA91Lh5VPuuCBMlmv06JeNFjpR8OQr5aQl5RWpL9qXLNka7wpuX22CCVJKjFiLdPT2ETZ
YUCMhUkxVTJmWz8wfUyO/38X6fMr01sGH9iDkk0EQRAbdKJ+zeWvLp+aQ72JGGZ1+TUki3aeTQ5y
W5l+VCYmWC4ny7Fm1OZVff2iztl93qcEXrEhBFe+pBPTKrckXKr8VDVQKPacOi+Gh7la5tO8DSj2
tsbvKsYWbHhPzX3WJEG3ZTRwzL/LXjvYgDL3J27PnPJt3L5F0jp3+nD/++46XHuniWkg8RjF9vi9
sdRv+/jH7hBnwG7BOGFUPCbWKQEub1FDJ+Vpjz2g8H+YZfcl0xT0wXau+q02/NxfSV3U321rYrlv
ApjdDpbu1WMH2x5712iNIRfPF0pslAhEjWPvsFGq5mHZ191n3SXDNwftbSHzp15zPvZWMTJB/BO0
KjSYMQqTLKyJCLd7PqQPzq2hI3MhJo/+smbn/fOBBJYksWPmVzLCtyPC/GlPNJY+R5K89sfEjl73
FDPdcoc9Ga2Zzl1RoNDs+5oN/uKI/CS3NKPDviOuY8zsDqbaL15j64fFWj4rtZShkeafpsF2zmM7
/dhLQsvGGDslyzM7J7q4yYh6prOYkUNwN+muR/QGApm6IA/GbUTNI+Ns6qV2yp6BQtODtTqc/Bg1
DFHznmH75mlNQhZiQfm2GM7uYtW07L1aBwyp9izabcOTtA6KGQVeN3XkHV0SputmOIN097eQst2u
WrHi0UGucY0nB6VC1c9e1stza2vh4Djp0Yl0cIfdiDZCa2sEWYOfjVr3kBbyo3No0WHs4s9p2p2H
fghiYYHVb1U9jJrpxY7ijrIfjcRs3S0lAoNuo7sKJXrR1Ho8z637lg601UyjPvLKTVdZ/RIGf0FM
89FCRH1NtWOmoT2v6Ww2HFcng888JMgj8JmQISovVFyVc9j/YbWkIorT2fFVBHS+PnLk7TnAkE6L
p7Vkt90QvzkL6ivg5yuuQXZ6SPWJ5s6o1F6mZ+/7O7LmoN8job7tiVItho8008ezM+JVQNNU9FtN
UmXZqcnLlz1tWs0O/07RP7kTcSTasn5zKe+raXyYBupDDUysyaTg2eixX1ydb0Uqq6NwSvUWH12J
rPKgkGwdJLYECp5DJTo4C3ihFO2Jp/smY1TLuimMQ2b39p1S84otlozaYOURCqTOAaSOK+5u1iyC
dS0YJg2kD4uoKSSd+qkbTYd5c1v7c6FlV7PnRoNWTyOLdKpBjiUSCVp9Zmbc0+PSnJ7YM5SD1ywo
izLw5oc93mbsONxilubzoZ3POcFPIql83C/zqMFOqlrrY5HW9owxu8NCjQyVrxes+oj3MW+PrMsX
RvAxPf4OpUhkzeE45pdiMl4NI60/S8fFSLoog2ZdxnAZ5/EiBCusTSPNcC9fam3hdhK2/TZ3KmT6
RbTV5Co/CDUAqw5IZ+mbH8cYZx8LBrAzNAiL5Mws18nTo9mymsJKV7ONBadNs7BGSearuAgBKK/U
K1RwPRgMnP7oWbgHh57PJyirF5TxyXNmtreiVoY7a8HViaT8UIxpg/NH4zwsnfnNHPHyozFl3Jk2
/73Mkkd7VfGmTjlNc4xjbgXpQwxNQcr1R9dnWN9EBgaZPM9K3mCsjaYqEHZmXTHHubRo3qKxGC9r
qd0kHbVTv6wqJW/602psvD6VgrnkKpcjfim3TKEu78/LYjS+ZgGIFHnz2GwWRIuthlMEJ1t3WKfU
xIwnzbg8OJXZhZMe+7LIv0+brFjNeugIzOWWZXnNVVy9TfSql3JGHjrd6Wqbh5MzmacqcqkESp5n
gOX01Co5PYhuDFj4WPGymuSVGzz6PTs4rDOZ0E9EcS3pIsy6y1qLpSRev+Lpk/WTP6qcV+BBTE84
dUZ52T9NRku3r20n7sZGUs6rISxTiyOvw1VucVvM5VNUkVYSaNHqnEzqrsUuTPgqrEd8LuBwvK+b
YcV+MGqREjaLXYUuRG0Q+Ar6hWE+9jryK1XQl6fleRKiyUO7rr7uO0OoDQLsJEta38Ih1aMNZaAj
P2L9detl8h4x3X0qt8anU7ZvtvpkFkYcaOvERB9zlRdFW32U3bectP4uifryrW8QTdmmuOKxEZ/K
YTVe1+oarxkFfdum56IvzBdO3wRDp7nw8J74Nos+eRodQgFTesdDf5Q+ThAewLwfCgULAAN64UOe
E9gzmjzMV8boWrn6B3D1PIzHKruOCiORZJTYlcz3sTuo19zeFgcYumYZ3UFrTo5Om4hXbDfQ5Oj8
+LUvHvF3iM7AQG8xpoTHooowmNDL8VjTuT1g78R7py3NCQc4cuQ1c0BAlyuj7R6JV/IsNaaeYw7v
HX+cw4Ch6POEXMjOzrqSpLdSdTNfsRiOE/VvFFJVsEhx0qo+eSiiFdNj9gZ8dcRsaurS6WDk2XxS
cKQ4z3l5NOypQ9Y/KQwnDA+InnJKZ2ndar2OgnzRlpfFnDH9LgcbNVd/olsBIFmtnYsp+y92Vziv
ZWcrx7oxsQ8ptcSLbVjjo2XdCmHpDwtNo4e1jm79SLpcWoN6R1kyfprG5BanhfNY4X6Q0phbaune
xikT2NfgNwdTVT3KnDxua5Ij5M67cEjcHplebl/2XyzZhFqbjacCK45LY2iJb+bMuNI5S69CWXFI
ybrC5xpE1zVbRrLqCZd0mRNMuvjGE6Sf9pu14rmGayHWiHnTlWdd2NOtqpPnbmUrYOJ5wCiwKF9y
vBs8MdvjqcTQ8BAv2nq2BJNvJ+OFbvNiInPRnqLViK77szMazddWm9GsxaYatr3yo3MF2l2FGTnz
RSss2c09iBjHQKfP5vtiwLBk15tY8TBicrbi36qJRwfDDW9V3PU+yxJE7VH0UmaO8l4zr3FzVCdZ
VKr3a5s8TrhWnEd2z5jdbdoJPnpiYDfjDL15ctLV2h6Nc5diOkjz6LVfuCdxnGnP+oScTfu2ohR4
2OVsQ1unp6atJ2RKMMcx+2u9rHzJkNC/dAZ8bKy6suNq9cTGlVSpwvTzhhw0uRZUKHTpIJgrjvY2
Z9IEkzaf4tFd0KG2/iyjOsSHA+NVNJAPdJ29bTvqQl88mFKS8kGLQifFvpTF7+huthU81KLCb81W
PI5KGg51+0GPWEfNrnoKpvF3lhQvhbR+AkqXd2BwrSfV6GkhDnf2GK13ZTWmdHpgi5kDCoLV4X1o
DOVqVzkAbCb2oaTee4yr6jB1UXGrmB7c9v8lKwrPtkjyI76lKB52scOkIPl0mk69wxpPvdPK1wFR
yDUzrfI2tjoSr2rmD+jNiltIEq9+v6jEbuqBGyV1yHSXoalVK0eXFsZVNC3FAOqO09iSi2dYvcTF
ND9mdOh6Iz4vdR9hsfphMjm7HzBpOFex9iaH1ripaALChK1ONx6+1cqaPRSjDc94KkcvAbV2r0I6
840WV1/wJ5GvK6bBK2jPt+GsTk73TBrQP6917tsiUNZieJln9Cwi3kyTaotJHGLYTpb2HSskCU68
Tn4y6hrmRzrJcBLxpuXCv681oxFfjSJ/4Klm3cHYGgpmhS3yHN0zFI/u9bHCMiqX87lZe6iQTfGo
sljPKp6VXw3B5HSU5hTqdoLsdZWf6zz9XprwiycU5kwrB6q7iCXJbUN1mtnuSyceTkW9azCjYk4w
5/e9Rq8lp8hvR1l6CCOpDGP023s2NcU1CP/hyq6KS0mA80XvS5X+Z6nSCU0tbKFma2b8T0bMjs7o
pZZJZZHR/b1Vm5ocrw+EmNtiorqpjhgEvkI+M++Mpb9fXbpmiI8EMnHl+5zV+ueJnU3cGkE7as+J
ZWPelToD8KyZrc6huklzmO/dJn+0qWS6Qc1+cDLTkwC2h1Cl2bSPe8eurpdvhjM6t6JZnd+jnYEA
77XugxEpbNtWdB42HVWY98L1orb+YhiVccVsjQndJuddImxkyuobY8oENt2h7Urnwgox9l8uQoBp
3lYnM1L2rjq5QjlzHDTUb3QP9tp2Uba1BXonrK0074yp2AvD72dMkWCJFSEoXEzpbWSiGblahfnq
mdavvw/dVmG9djMqUs1VulNeL4+STWCvch71p6hXxcOg/TSdF12+ZdIZHrJ+JqlSMB01ouh1dOxA
G6fzYOrlJSmY5lHUMRuuaW31+LKhT7OQDI7iM3LKxlfxBz0YZvrMQCV5iPGH2be7asF3K0zpEiZ4
bNnmVCkNepXFMBDIvbXB6AnB5zJ/RUpwdFjG02eturMdqBkWdZOmTHezUx3hSypPjaLgCl0UUSBH
BaiPjOObMLB51OwH3e3qs97lmK4u3VFRxp/5qkJvSAwU6cxhmPp5RaSo1xlVFkzMJPJAMGQeLcL3
0sn7MB0wERqSdD7iIHyt4iG97b+YgnNQnakbxpwxG2q/cBBoSVvVKO9xm6YjWCjX2NKVK5tU5KG1
+ZOxVn8ZaL8IrP0uM9s/gd2jQo46s770g/rJUYv4UasgatCZboJhxpyxrJY1SMViHGIxiUdB6ly8
4f8LmdptqtNfZunKtgbwTz0LK0pAeR2QnTov07be9x+SiaaT9ewoHVcmixga1WSNmzSeyY/T0KIW
Un/fV33YH8i8STe+kZWw31Jkz3sLFHQ7Maz6P8rOY0dyJEvX79J7NkiaUQEzs3AtwkNHRmZuiFRF
o9by6e9njMKguqrRdQfoWmRnhnSn2Tm/7L6CDHbb2Ch2lO/Ot3CGD8+HODpmAubPQRE46fMkFUi1
+QJfskiYO7dlUesWf9kVCahOWrrvTVwm97h+duvjzYUOiuU0v9HdRYL/qvOPmuc8m9+paucdrVH5
Ic45ImcOiaBYTnjNn+luulQFhJvbIpnP6xtiAfSfNdh7Wb+VlFYdnRVX1Dpg22CjkPLdcsTbCroW
TCYb6ktfVeP9WqxI7Ltk7DdhjVjVMTokJVqNL+N62M75cueLrDzgeSMvIG3vpDWVh5IWGk60mum0
WN6yX6v+fAoT4yio1fRF/FiXtgc1Mvp3HjRfKRoGS9BBHPPiEFnVl7gCHdGMNPcnrbodWvjUMPxL
4lefmzl99tspf/DRFu+UI77VONg4edKfK2ZUK49sgcU/dOn0RRTE3f/Ne8b9q/yCq9GUKMfIc0YF
9aeEIPrS5tBEE7tdUUBrTHFq5/2+GNDCzlQchmF53/CvHttU3LyyrLYcJc9GLGPIisU7R2Hib2Q2
oiUaFK/JMCDaYz9hHixerQY3DX0qzTPJrgjisrTYrtgDeWTysEzVy3r7uIn5LfOHL8XEhBNL0z9Z
VouWW9UG5WJy2ORNbe78NPuNWkQ4edl3l8KifneIaMDhgqIV0EIiFg/xKcz69sHoPzPioh1d2Apc
v1xAqYVB1kxBpIKyvjSRMdDNxGQPP0dPICB/1cCG5paVnVegdrVGsPjZg2u/oUsfWuurJVW0W9/G
OFDZMQrnsWydMzYLnAq0FT99ydQNm0t4qYR/FZWTcVnJ9pgZ2KMBaj8pP0P3gcdmbhoNtFOhFC8s
Gsi1etIZ0pGBQHnIsgYb4NkS/TG2hy8NxpAN6wA5aPjZcCMvGA4iBsZJ0mWbyQdP9xfnNNugkaZO
WudVhGwOB4N+Mjq2JhVcV4FtS79WnM2f1z8EzfJZlPLX+uQXSfjaa3+Ili2iceSsMKZwtw6toX5u
0WSjr2o+iLkoBa5ze7nJEg0jueUXpw4e07lRp7EyTtbkvTHDWXiHKINNxQwpqRoEHeySLuxPUfWC
al8WFy0ZjtPii2ORObQSVD6v5SUtibIR1rQHPH5RGvyuw6jcj7l6HxLrmQrmSVc1/Yio2NQYbXMe
vOozBNwBaO6y3pOGgeSSTlOG6uk+dQoqc7sPpYFdSOPkyfanY0zyb05g8RftqusK38YdivaRaMhA
P2x/OIBd5XZKSbVsadGj4DWeDnkaunBH3rKpPFxbfrK8CyssWJuiF9tzPmhI6InwlCVmcyyFPKwv
D6/aPh+an2pAnumwUW39AP2/SYm6cbFQmSG7gaNZfQXMruDGub0bHAnWL5fXVQLxn08KocXA/3K5
uBDnghhhO3A5Lv4s6qwVpF0sonEbe8OtqhQd8tEUP8Vp8jO0jf5kiq8r77NSYiuUuI52MRDjFlPG
XRx7I14RF/uI9UMg5k685rcpDL9PnucfqxKWIHIebKvUKaiQBlX1LSuGS7lYDdwIvEZGpfCmCYZw
Aytd/Y3c0P6LK5YfT3i8dkihheuvd+sfXroS0o5Mww7itZo/pTUVrXYzxrt0WqKjrAZihtt02nbO
cQUjV9phvXe8vOHgiZronGrANY3SFwk1ivn2uHqfOg/LBiLmbbaoH//5JfmrRJLvWXp40HAM4E32
/iSRbPM8YP5B+qcM55SGy7lfyld8G3JrUHJ5qpYQ7wZ09SyA3I24D/aUiVDkaPRMLLRo4cv6W1ul
1vb+6W2iI8NdHcqAtPzPmvLaziYaJEuEYCbZ9Z1571dw0r41PcZRG+wzvAWnJrSxwc5LdapMDVWI
8NWImFOSpbn+za+IOIV/8w25tk2mhRXw3l3f1394YS2PfoQEqkqrG238NZ2zzzgNLobtXnh8Inje
Lr6iVSq2NRlYO8RR5vc1AWOV+ylkcjh4h+AQOShQRoUyvymGT+vbAGzmllmoI1rvc2lRBLhgVts5
yHGI21H7ZCR8wqolyaMgA+dmMp5SrQoU4ffIZGXqY2pPaTsFg1xQA/mL+WDW5dm2il9JE4GNupyv
/BdeVljZ032nOhdlHeKSskh32qg/d/VDJerwYaI6sRUoQgqD3S5kBdpYKidDeRj9HXwpoSnYfdsy
/ZY6yryORAPRNFgYr3PgvUHxYRpbwuFUJ2P7XqjxS5mP3WXlG3o7N/cWWDl5MRw9iVMdE+eZeKH+
baqjn07TFfBCSXmlFQjJs+Vd1t8dJv1i0w9WhfShkpf2VxBlYivEOHy2+/YTWDh3VfZS+w0ZSsq9
saL/NjGMN9LrrmUgCsZyIAszSOtrAxufUy17N+VDcVcHyxlLGlXvc6K2w+JFj5Itu6wRAZc9TKTe
xAjz2JBKLvZF0zAmlJFznEsEMUw6P2T7o/GD7NZEWj5oRsnVx6FHWESXbxYa407k/ED1mOBao310
yP5MFzdgj50RWTN8PuQNOhRrUFTqzY8KBfuGPyDliiJ/p2IZ7Oraji8rGboUjbF3pEJYx4qKIdru
/PmDazYbgTnEPzOmb1XTHyfbD/DWs1LZSULuMPcweLnWq5U2eNgIt3xx8UHk2nLEVwaTWGwoUSe+
pci9NqsAetI2uT4Zhg9nEo6NM9JA7prceB1E/kW1jPCr3mKVVo8tTpxoLm9jJ79bZQx+CdM2sU+B
OFLwYQ8cgx18cmDfiXY/DNEG3YFkyoMULaBPN4P8kLJoCdiqBevNgcgLLm3ciWI3jG77XnNh6Fr2
rWME3dX+lOa19SGHi0OE8etbfV2P1/ke8BBDZmHc0qb40VjY6kiYPzYBUqK2K62tE9tPlKAP+8qo
g41HFMyGco5PI3qjrZfV9+slZCyB3JXxeOE8OiRU4N359nBMAyc8rEIK7M78NKLfNM2yPEbmJbCx
Y8GNfnFK18Xa2deb2idOYDB/1CPmzMx+xOuU3DsVrbp9b14shaUqNpyDCRm4ranKPdTLcltSpr5i
cp393IjX2i6PKdD7o2jKu6ZF0VN1qX3AdikPfVOfRodWGhcT85l9+TT0ZNlEkShOQ4jjFOXJKuKN
bRlv6whJbmaTmtzLL4kMCKdBCXOsDZ2h2PefVAXWI2T4Ixf3fT0vx2Zo64OTAtNWQWZs+wbEyGvm
c6vBRRtfIhSqAbowHZxEPVNJDiMQTkc4t/iaGNGbzihr5HiWJSLGZux/hHGeX/uluMk+PpdUv56T
7MZof5S1nB7zVPb7fIleIL3Hs37151beuaIWZwsXhJMfVwaBgIJ3sSj1UMJPRZVeNLDnQ8Cp5aW2
mIMFRiu/LeTBTiSOSQ+Vti/D9wb1I5DGnduQNRKXIaR2iKnGQ0OzGSgtybDo3kV1cc3sKHoahKgv
OfZFScwC2e6Yoq15vCst9clcsG6StA58TohWhRBE5hb4ev99nadWDxqd8kj08HE/M4bBRGin3Hp4
d9X4fegFUApE+srd1FX9a1mqryIvKOApiuicVPHdOsbVofPDNFoXEb7jH09UI6Sah/i2Dqk1SCNo
pLObU1leRhwvcR5srHK5zJZZfXjowlirdPK03q35V5PPsxJb/iuxeCBNFbQSxeBmTnVw5prN3tpb
eT0dTZ3d3w/9WUbdWWmlXu6TtO3Ww13oD9O9PaHzGKK3vsOv0ovexeVVZVuVLPu0Wjjc9S31v9Kq
9QrwR+8pGWEuBwkX1/M0BIT/rBvC74IU69QYBtCbPpUQDoiRdDEXReE6K61LVd/BZpmh7v4OQAYS
pNwrorYOimDNlPgUyV4VLa9n/cvIp5beJLb9XO8Zie2SQsYJeC5E+TWszWlnufV9HyTWhUVj5/g8
WYlrA6Jphr6vpjstqq+TtDtVyc++bnZhOBGuHkU0ZPvtpSOVo+uK4aRQr4xMR0fD9pttW2fXUEe6
RAFSb7LTNl3Q7JIOUe8Ke67i6lhB2FPRBvdNnFoy9F9W+KIO5puL52a3mu2jqX9JbcY/FbGKtdpe
vkYlJLbKHwa6TbamwKqVLeRoJLHB66h/XStXYSAiR1sMgeMv5/VstMlguriy9G7ENG6KrI8fLERx
hQZAdC4j96yeIYg8+/Dc27rPlMWaubX4kksk45kBikLYHWyzTrpKSrmNS7iIxY9/Lr10991Suduw
8uWJ9vPvs5kGW2UjqIun5Tmlh9bgKefIJ1wEti+Aoxu7Nt/ZubhiOg+OZjE8moaIr1nSBKgW0COa
AylBNMlscaJtlmQKCV3wsuOqXpFZiDVDJudutDDzd9B6vRzqU4vITmCTgWL5TSvNQD6WQ98620pG
4W7sA8htxPzre8ahdmBTL9GvzgVApXs4LKojeMBPsm1pjawhrmrQKeRMqgWp7N+IyjCnwdv3i0J2
j0JIzzp5jkEqmOb6WogfTT3lj/IpeFlMw7qrtfUTqvLVornluL7G68WZ1am1EYlhXec4OVat2SDJ
Wa6VloSW6Nt3uZ+/i9rO8UlVl9x/cMCqb44/PTCUjBfLkjYpRW5+tOYmog45gWbrEPuhc9xYVZJd
Ktu6L8DGdpVqT3rg2K3CudDP3tvKKvYTEkUEWN2pLuJ+U4Fflaaon8yx/GEkxVn/p6FVlmbhX3LR
fk/5rzbT6dEMi/uMa61ZIht9JGcDMQRfjLAqDquyKgG+IIbklI9EbEy67oBfwTQjOEkgTDdNWISX
VZziJObDWPik3YJxepyRSDZ+FdV8t0JkXQmWrDrBqi7L5DxGyes4Rf0ZAejr0DJKjRVxSTOlSbll
H0Eu8m1t+Rps3iN4ne7nCtETgVX0OJtgOGCCZ/KriFzGoLE60leYDoEMBRC9d1ilXO1oFJvcZyiL
nPgyzMvr+nE977wL6ihxJujtFoe+fVJFeFrHShVRatR56FnonM43mSKLADiaACbTwK+S80whrlCH
psK67XmYTkuZPIV+wuRQN3tJQuQhqVR8C1gqj2FgfIvmTGfbdAQEOZl/SJ2E291DkbkKvVw8DgDg
yGdCwz35VC4m8jHPl9OH02FVy65rtMxdhIqIeZyYqDnTcJ7UrMp7EdX7fJqTA/Zw7vIyYSzr1HGV
fU06867nPSv8HYcQ1I2WjkQTkmxyC0rj9xTIdNCV4Jbxod0PKkJEl7A+xuEMl8N1bg292q+Pl03c
19epo5ld59BhajnmVosCDEEPEXbDJpGwOGumx+zDy4nW2PgpNs38XNYMql0diR1Ne8NHhEKBJDNW
U/vx6HY9p0iSxLf1aeZIg60tIcEWriGoXi39KpsUwxHj5ki+yH7IEMN4rXte/MTZSsc4rI5KMuSd
rdlb+XZyv2IJjLa8ebsjpqvbh+OyY2tZKrTGi8S1BcmmoeroiP6/2A0zzw7ZcJee06yrHHFcFbOx
LJ4UmVSPKEE7J+jIHCjiTerIr62ymwu2XiYB9sAskVsvZtxcZynkSfWI4ycd1Avw2KbjW79FbrSf
eigyOQun2ETeZG9H3Lh96RMF0nrpHTavcOPKLCcuKy/ZE8oDynf1KQkgT4aOYVtl4TGU4W19rlb8
cTCbBX0rH1N4MrqRaBidbD1k67FsvS5WV82EZYO1rT2R+KejShr0JMY5m/rgZIb2hxVsmjHYDHkw
3XmNuXXqSt67Y4S1oIY1y2X9jcyM+GIoWFQ45KeUOM6pjzhXY+unXHLn0XaQWJVe+26luIW8AI2G
DLKfXYrIIZTX9faP5Djvir5+jge3p6fcgLrVWvL1kai5Lo5WyT3klaxqYIKuHzzWFMavWVFWnkUb
GYS3oY6eV6mgPzvvTebMG6XVnCgqyWEl0k6IyxrQNQFdXogzeRnxVJzjaro3EIGg5lDfkrg7JeZ8
bNrJvE89SBIdgLEULhVxbZKdkgDKXhOSKyYlAUxa3RQAk85rnbwQ45ZdU2s6YMfMt24vniB/39vQ
Vsyn6EWjYK73oZWxIsbF82o1crWXMnZmYoRMhxUh5DUTy6B2IiVIxSSaYVtVhfYG+PUFRKIgUrXg
VjwMWOMODWhNZ9fTPeqO18mNo2vvsNBP5XC2jKo/GKkznde0hlSS+R2n6m01MUzSqo5h53lbVzYB
tMwYbFFbVLtwLMUB4HncqMYBCNEhUiAa5WkJxBMawZJlQI18B062NSoA5jac952YkdAkpUc6juYL
+3jZ5Fw9siKDISBV5kO8r+wI0egIoF4YiGBwNn0fyMI8NYN5HFjh72pWmBQ6iAwKcosFeciWVwC4
9DqSVw0/h4h0Dh1psZ4rZiRvhSmvUZoZbKM84K3sxQ5s4DqHhH0Q4PBulMrfFvN8W7NN1hmz8Nm6
YyfWbiKIVW95zHRQUx9DMZH7+zrLIWP2D69r0EfaYM2Zyk+1zkbp5/4l7gci8Ye43OVGBZwXi5+s
fG95w++oszjKKTcmccqW6Y39ziLQoX6uwpZFdbQ/jgF3CmB5GD3v8xDfUppwzaZ+7h6tigf9Sc99
tCLbI2xxVl77GGrA5eFGVcAxkCCmmbzxIUN+um1Ni6pHLLonN9Qosna2WCisDkv8mA7cR3HKom7D
W8QVjiDil+FU2uk1SGxxLNiD+t5pPlTwXS+yg9JPedGzgo+X9dFZsfUiqVFOxT/KkOVxLimJ8Jry
nvXqbyJb/x2ALIh8cWGaKDA07T+lT2ZZ0wdTZ3IbFu0ekz9jifphaZomJd7xUm4nHWuzXv5rrB70
r7748Xzw/z+KOPiS6xSpnEDhIvlkeEZ0wrp+Qp9nbkLSlHBJ2V/inLvRjAZ3r8hHBfLP2LGW1N60
dggd4jSP2Zynd9L8WyfzGp/3Z+STSEWCkXxdxvrnn092GSEzjk13gu19xomIQSVbzubovyYWWxth
pvbBMoFj/YXsZmFS65CZ8rZKJpIAkoW0gYtRuA3kWyovhs/c4zUGHvckPU+yPUyIGZ9alNX4g4mg
bVR2MJBvdN7FHVBXzp1znhU5h3UcndcZwnenp5wLSn8NUnRy/85srrFjo1oBI9rpZSdiMbDr/Bns
0Tp3eXHl0iz3ytcoKRuPiYJi16euQbi2e7/IHpEMvnJHKxPMIWece8y8ELRhToq9YZjJFoHnJsvb
/lgPkskq6utrWogTWU8YhEoO95I4LlIth/xKXspdMSG3AMDjDnL79GlqDQpovM1qdB3IFLzUrftq
zMHJxoJxCqK63LaiDzbrju4jgHVCtMpB/1XoTMNU8euXzWxtzKEN7ybCQOMHfMUUST6PmGkRsja7
KsB2EKXlna3GdC/0tEO75q2y7ZzeQuyzQ4PAD5ZmwMIbD5vWn29qjF0koaVzj2MUbRW6q1PvO9/x
aeMA0PNqllQ414mWspArbQuvS3az1ZNIm0zcevJoi6pEDFmEh4GY1WPCWelVubc3BwbuSIawBlm7
L0fxAQzGOi6ym0lgSOWuLqfPyHjSvyF/7X9D6VANCaUDL8Tbz//TE0nSkz3G4KYfgT9AzzkQ26L2
k9Ez6MtQHaxmQhDKt5LqIHqlJfjrT2shomo1dFqi592YXkvAWW/dJdNwzMwZh3xjUrKRBD8zVoUd
YT3136SYir80fKB7g2VgXdChB4Se/Ck3gPu/YNsnPG2NVlNe7+7DeWCmDub7FkNZ1vr1Sy6ZbnqD
PZALZNqyTR+WEgUo+Wy898l94o1mXJumi7bZFP00FsrV6a8nKximDRsjDsUM2w7x8d4hsuvnMEm8
k/LOKz/gt0Ry937s4mAgYkrIaQMrzaO0XOIKHUgdk4dmVpjvPrwLbvbVWNhu2R6QFrvmQ6fzwhD+
6bELX3eW0LoijNNcx+WdlF9to3r0o/yzPaYzAHn0ltj+V79FergGVPYdJ0HGMLTjvX5Mq8DaVi0R
eh1RQ7+5DKo4B60XDLQ3ne1WB5hpC14o2ivXZakqXEkAUfQYMeHj1CTSSM5uBkT+qXQhb+d2xPnh
/oJgBcGdv2G4LcDLCKdO35N6ZO05r8a3FRSJyKYsU3TjGoU+dFWgEIg/ucF0WkneROd5ieo940ne
O03h4YS/2AFTkE7WAy3FW6rzqpYCFxgy148VYarTCygffitNvSUd6vERh4QWekSxhYA/afLN2Amm
ER3fukKQlVaB6XTHNuD4KZIR7KAqKmqbjZ9iFN61FMrbRepXGXlfkig8D/Qi8pBm0z2VMUcL4/QH
uJ7aBMzO6G+l07yrlHTQda52tETMq4Gq0hQMVScqjOh1N7KKn1cGPbF1zEdJzd3oeRuSKhBGjOCz
UKCsJmv0YPEGOBVf6CtEXhDHe9gLhTJIzNeO6tQKcOoglPvUE39/WhfYVhxsu8SRqj+8qMLigFq8
UcP0qLgATSJbQxPuQstg0jxBWZBpnsj+6idjc0TbwXVbqsv60bVXgzg1w6uqLkXHZyBjdzN3pnsO
CnRiOE0WXAZHKCiAFRVS3sjUteni2GI/IPHfGe5IbCFV0hvPqIO5eXWqRtVg14K+fRKQKkSHZM/R
Ary1tlcQSiG2rsiJNKjw1rR3lpdSIFPAvWj/VwLWw/ixEOfZDFoB6n4UACRaHOBZ+Dc+HkOECVGH
WnGpfKYrNAFpgq/A7KddHRBLsjoEm04osgDDL9FC0je6Y1R9pofjLWxwBjaWuq+XnsKH4JW0kN+D
7EMdxjZ1jrGVEabSdfp3pbrOXFEHoxhQYgMGILP4WFTXN8EKcZrExu6qrI82K9dlAnCXMtYCT/0J
Q1AbJ6LZQCNm0gzRW4XdfdhxlIZu0W1SI3icopjUBm8cTq3In+sFdfRShG9mxGrYZthOWje8RR36
MrgcfPhDeS3K9rsxzQgvfQ/jYTID6PvYz7cDqNDjosD7RG0ar97Q/lTNlF5bvCTrLBCYuGp70mju
VdR+iYM5/pjaq9g9m5NlPxdO8UbWpyKoqA52rtZ6NgLHrdPx7lVZg9RvAOuMTIyFLdrCJXfLo0rK
bufV5B/nQ3eLCnUup8Z5we96qBINPlYS3THs4d/lxqyxMP86bQXCpA7bcYR0TMfUtO8faN2lskcy
eXm/doSp4HYFvk1nad1bZl7vBiIi2CuC9pBrlqNKlq8K28erC9BGztt4GWuWqigGuHK49SPsaK8W
aZ1GS7jjkucW+01iXlMhf3jGtGd/Ly8tymqeUmTChTyRHEXGRMryEMg43DmYa3b+iJPAoEvjZLg9
CsbCeTOMr1Ec06ZnKg+BmUoOBTDLsfIitPD5/UAHw0NnM66ki3fpSrYWb/atU5wSCKMRr1RJSSKJ
12yrqJf7JIeF0cjI+pdS63+jIW0uVZ8/jyOiXaXf90K8VaORfTjIcI1eMgP0s1VGovMss+OYlO9y
YU1bMQIvx8tkZHy7wthasft1DU9BVlDsQkmelPMM27zsV7t8lTnhvkFJ6JXRfFzPk1GHbawgfm+n
28IOHlpW4W0S6zqbCZag9barlqomlhIzTLsVc0qnL6rVyzh7IYtntssRcIVLfG87YJnr+S6KNr86
Ib14dtm/BUk1XL3wR2+91SmXR+wMAn3dZiARAg0TSbsPhR7qpFYZr1qRkqDCygZ26UDqmnZ5n6Kh
3lpNhVnKiA70mawD5JqtSMp6f52lelrpx5VBNaph3NtGeiZt7XuFV3Vb1BEybyovjzLMbs4Mqt/D
ln8IcOY+bbd2u5qaO3TD8JORg5kfSU6R5v0xkg3PntbrrBBdNOLX9fvxbHPU34duRb+bCrNjY5aH
RTmP8L9AjzHAL8A+4pJ4pFFkxkyOAg4oVoi72hTjxtMeZDr2fk5NjJYjsj4sqIs9uVuxNFofrfhm
YuCIMK1/Mu3ARIQIaUbRl4QiHZZxEqfQ9iJklQWhx5WbfnSV/Z8qtV7LnP/9l/6YH2U1N3Gkuv/5
r3/50y3+AaxT/tb9x391/FXef8t/tX/+R//ymdv/Wf86+lXuvnXf/uUP+7Xe6qn/1czPv9o++/gu
fv+X/79/+XtJ1utc/frvf/wo+6LTny3CDPnH/ix0Un/Qqejv5PeP0z/Af//jtQe5/MVw0H3764d9
9G657j+ZbwWrpOs6nHMm2p6P4i3H/ieaY/q4fE96DtloKDY1waP++x/S/qdH+xN1gSQoBj5qzv8t
3hLOPy004XxKxyG01HP+L71bfJE/iWoE3eskodHAJYEyrFVN9YfTF24YLT15Swdlx2G2xToFy434
2whNsiAIaMSFNkEAA7R1+DJ4xIKHsIUoBCqUM+4Gjj9B6yfUvwFM7Xa3xrdo+0G9MomHdDDbp8YQ
k4PdMdVhCbKVwaexrcZyHxL5PdwCuH36cPhV4OUz/aZ9wkBOuuFmmmqz3lcDkT8eWVihXf4K8Ee0
hwzl16VselLSpxQDyPNQxnZLbrdPH1Ew53bzkpJwEzlEtcgk3LW147oPSd+1cmMtAeszhA+a0W95
6TrAsiY+loB28MrwiscYVw03fmt15q4v86QZN6GZyvnFVGNjnGpMm8vDrJUvR7u2mDPi3A6yT62f
+RbTj09ujlaN44ctlZmQsLXgmL2kvA+6h9QcYc+soHbelGoRaaI9jJ+jYZDVndsq5sKqDM3ul5dM
cXB2nSl3Lm7UW5RQYZf2j146ozXv23wc7+wiaYvPrlGPakdhJ1FjijFSXYQ+hBZCazieQ2IQnbyl
aN3h1JnAi22v2KZVlPykFnfqi+3U8zWSIxh8Nb05Q7UMxUY5Ju2AYRYKkjYca5m0+hXmJ38qRMX+
4g6KlNELv6AJQ6av8ys2rSnzbHpPB/Ipa4asQUvmA7/UsDn7JhxH7YZ33mDE6SXNUBrtxioO5LeQ
mhrntTWm0euoo4Kf30c5BXE3My8jpn6zC/MtMcT0VFWQtzYMlTs531kLzPzSWVEKftDZ0CBJHxvZ
bZ6L4p5Un1QeGkah6YyLpEkQWcRR91LNNfqqybXKkeQFgzShueUpe1/SHD31dnRd8lT2UdyMcPEw
nFjCarMrL6pKCK6wHMxVAJvzoNMCveCuMj3jhWqb8hwOuYh/y/N5iqlMarrqFpepKe7JM+usbR9x
GW7xrTfjdhoaHSmvEuqO+owVD+dRHjzVExI7hLhl6Nz3HOzmJrN7IpMIgwzfJzGU50z587Bzwmj2
rkktUzqvE1T7x8w2W6QKZVqnaIkJehzvMXTAoWddPD5nqeU2n+MkbofnkDyO+QlLJAvevmImVVuu
Cgz+QWwG1HzZU9vviPBsx5NFKr7AQ0GbTfmSRYnz0sxiLj4xBwrU0jV5eV8Nc/bVvR1MeQFtO4bW
2VC29Nny5gijacWnOA0SmvRYRgWWaJDhyNNu3jjfQOeFwdZKBsXEHVb0+sUGwilJjjL5tQGJQpE7
jphPkKbSD0K8UERpgEfYv4pQrBzmfkZxxES1vOcdFVHbsZQtrSSxmb9jISfKrA5ZMrJoQKQtg2Wp
kQAwInW3MJmqtNiwujfNVWDa9AhWrHx0UjLirBFZOxc3jGmaXAgTOHS/s7PhHFsDfFydS2iNwKOu
HsAtUBVhRIPX3Y/8k3BDqP/UbqkZsCF+hd9NAsPrgEKKn3SxB8Q78TRcbTtx1GGBX3tusbSccnMx
HH0aAZup1i1OLu8q6jWchi2l78Mnn/ytu6JwmXYLfoXQbmF0mMB2nga82x5RpoVgWggMdRf1/vDm
E3h56xnYsj3J2jPPBema9wzVwxwSGU3MBXoiXFA5MW7mlJGtx2rHHlZGbUGpAkk5SXqtHL/q5qvP
S9L6D0LV9fzdwdIAvNeVrbhlTopYdSPHxSKe0jOJTwy7JOUYJ/6xEHsvN+eQijOzeSzDgsj+SJrZ
uU38PDqkqFsQsPAro1fOcgWefdsrH3uSWE92Y0LTZRjn3G7uCIxxnB+EgqENIKuuRopghHhhf1gB
qrQ9Qw7zKyZoErTa2H618yF/poMkaE58CYNsnKzvvg6R2Zu70RhQVNYqU/GedCB65iIUNzRKTSKx
H00gMcLd4/YxWXhUuORM9aZ8q3sNhzpoOTxVdFRsFZ+FtSynKm0InBSJXxfADUX7WY5mq15qcgSD
F8sNs5/gohEnKKkIN1uM3ufGWvDnB5aJ+B5pbNT/mOu0nB+MKkiHa5e70YLDXraPoZfl6gsHfvhe
teRebOcaVTIv1YJsABBS3S+21L95ZOtfK1HRTClohbgB9rsB91yaWCcnrAUkWJzoZK56LPIzggjb
PVd9Yz8vcdUvG8rKRg79wmHrr2ZSFsZQLuNuWoyEiIa+mZ2NX9CGJhVJPIc4p4RndJLgrUoK+6eY
/IloPswt6UZwcJ3MuvE+LyjZPweoHh7n9QkeQmU/I+jpXpoxbO6CCY9r6NbuU+P5RFMqNQ3tphLJ
8BnhRkHgWbfcwjquHgbPb3TQf+hfAPoyqFKF/AjlmHeY3br7pahvIpRizn8EeaaeQsfsCW6c0Kmm
ZvsKqW2cRZMNmXYxBkTYtfMTf2Fx6wQxKYoBgSBx2r74o13a22kKp5Ooi+FWVyqgeNCTtxw1Lta0
ZW7zX81SmU9LnjXhfTlUjc8CNHCD15NhfIeFQA89c+pFJrl0OTE6wJzlbnLSkfeXckP/nd/FyB3p
ZF1yJ4qeKL8yb8hU8QdcGFR0IWaJIgrLO0vtWAtg3fu5GF4aci2/+STa8yPPzvdYSLc7cgrmv3Vj
SEwHIAtxEwYyeiYDNwCrF32GKjCI7MHeAw/btB8hEI8x8SxJhn3e5VAWc4CniimD+yVeZHIXsltf
6/9H3ZksyY1kWfZXSnqPFCgmBRa9sXk2n53kBhJkeGCeZ3x9HVhIZbubU9wqulaVCw8myQhMCoXq
e/ee6+KCnEFNpS9FscuxliJNPChSeZA/Na1N79hUQ81Efxsza8vQo5nB74/f0t6wCrQvakzUZKSk
MB77RtZzNmraM6TyIKAXOsSvNdPnY5I72SFBQPTTgU+Fg0OpwIUkTmRSanIGu8U7GJpGs9HoVivs
6rtefcojxUIbQafRBBwXDrQdZ7lXa/1fri+HV2G46WvaDLk6523GOZuWnY5bhfUqNgpGbWhu2Sp1
6TpjKyOefbXusL3JDlIfruxBf/DCFP+5Fo0TY2r0pL4v8p4+/xhokCk6jLukNMKvr+uFR6+33fex
z+/NgqYb4NjXom1ZqDqd6NtfHQ6xej36Llt09smA4YAKy5rwgwLCWmQi+H1UAq1sVsR1wOZMvH6w
nkUdtD1aUssIn22iCR9hR+H2pF+o4f9ojfhVokX15q2ZSn3NvR/6Nydw2wqhjt4Nd0pgo/8oCffB
vxOT7PMwhK7tUg6mMESnGNnTwhf4wr4PScD+UGsAQmdK/pSXrNwPKCIjcHyJM5RnTxOk08YRAUL7
MR2NBOSTlhW/nMEx6g2WCt2cWcOAGpUCd0RGmKbFgYl2MWjHpddk4q2moBLNslRlV5oR6RVuNDQb
YMb4Q/+hyIMkW8RqwXp0FBRdV4Njp8oMqRhKMjLsBDqMjFiE71XdK8Gj9PrCtueOVoV87uumKRjo
UH+yZFiq+DSY4e1+pGusRyR2hRyJRVUlC31JFyNJ8VgVGRQcJXSijd5VPY5wquJMnoHmeCs2JgjG
zD4Cs92atSru6yAzmn0jCvlSEgaQk1emJGjI6Wb9dOOaD0iq1+VLMLDbYMFk8k7B/I69ZBuFdWJu
pFtZ9pH1gRAnb4hq5+yzXna3cWgl4Y2miXa9bZsy9DRD8vlnd6hhTf9YNHNlag+xqevLcpHs5fkY
bPoF5JtFs4424YoP9Uw8DL+CJ31OxWkerrtDsghW7o2+0yc+PGVioqxsdo4kEdrqtU0qUgDPFGln
LgEmjT9jz/BeNem25avjBZXDAHL7FXko5bOtA9k1StpoCHyyjSmi8TkwrULDWJLlj2XYGBScBo/+
blmrOe+5KcrvwBC0G5Rtcd0q45SJyrPwBpG4i8P2yiY52Wwsvou0epYdbdnVuDGX9lnMxbKcIwy7
cbipd/W+uEmyu4Wlx5KWza36e/v9bnvtYemo7FFxlsJok0NTQNTt4EjeOIq4tsZMh6GWoFEQYCxA
3/44HNhw0kiyAPNLH7WsWXUa2h6jxwHiUDQyE9f6YfSVvtNaRf3ZJUa3g7WXvxq1J2/5rz6NzOlU
2DCRGE7FQ9evnHPMJKEua5oHbqJidywB9cSE/ClUDQdqAvGt+vGn53k5nu4Irp+jXr8JuTVWSdmb
HA/U6lr3Qjxt+khoneN460FF/lLU0l+weG/X9ZiQHuYM7oIlqkmMjyb7G+dz7cKdngR1FAIuNdsi
QXhyVb174JEBbmX0HWdpM2M/lWZQb2VkpK/1mHr73J8EH9VYFP/8qJCNhCZVakaUSq5ueqC2sWuZ
lrtUwW+sAtfHSjHlXjVulJAv5FdHAoERVL+rdd39PYw/BHpfD260H7oqsNhRe2cuunqVBt/0lNQD
N1Cr4yIa0nrRxeF4Y46ZrO4f3qDLQWxiYplpDOsyE767oZ6Th6hq2JkDq8JsCRScxT1ufSV7KDSE
AHGOdm6kgP7/cW1kFagseQgDuL6j5sANC20O6zqojKLd4Fk35vBPI2W6sHdHmC783YVZuVbUCjYh
Yrlap35Nxj5+EGHXyp2rEZs0J4631+che0Hrj6+v7dMraqlT/ClySAMdD2a6j0fmieGUkzy3XDVY
n0yWglUjj18f5NPMNx1Eg6xADZMk+utPA205EshS014CWwRd5YTgvVIvC4wbD+qixrkaIBQdDVzU
OjOtet0/QiaWU0jsaEfPIDoeupPzy5iXZwIS3uQzsaF/BHfmPDk3r9kjjeIbo3MyZl4fHBmUrQpi
s1XHvHrx2sZShNCnstX4I6wfNYgafbHXYYl8fTfFtSEZShn5qY45KSW4m9fPLCBlijzS2FmScbeD
ab2pZ+NcWZfrZvP1kX57RRYGdJtvlkMB6+PgAHhYuWQcOMvMBEYW+S47CjLndnGKFAhH6HjT2Pmb
WzhNRpKvMsid6zgOA39cWTW8ByA4EdzRZIlm7PgBVKMo3IXZ6uvr+xQXOt3J98ebbsC7966UY2HS
/bOX8pG9Dd9/Za689NF9+mjfmSe4Nstu4bFsCh6F+1d/S1023b7rAfP+6FcDxqL2hKBjutptsCmO
wXpYiaW6r248xU8hJ9NVYnQ0VGFIagLXr1+dDQalGBV3wMJYi5VYFPNsXu+thXUeuLxooSyM0407
q32+Nomv3BIIYC1DXAeYqJapNwZKmCUK55OxzNb5xtv6D+bcX9ITu/EcfzOJ0RrRyUdCVWmg0/34
GD0STZJCzRXCdR5dVj7so5Aw/Pr6kj5/fIipZhktefFww1znVfuyH4kwHRXidUhO1Hm5M6hxwdyP
j1Db6NB7u68P+MkJDjKFzo9qTP8gAkZejY86Cdqo7rCSTLMZBWwx7ynJr1CqbbsnFsfRupvdmsR+
c5VcGnsJnQ48zaarW9nFg+06svawjex8aLA4dbHYHHpktyM23Bh5z42r/DxSEBjz5ByEJVi5r+ds
abeO6zahv+rm7YLgREYn17gcVvoyvLdvfGh/8y5o2A4BTcP450FeVs/v3vgGzJjbgbBd1QsI8uED
upqNXOLkMqMNrV5sxetmBmM7uTVpTzfu48uuWTTpVJ351NCM65dQdrKjkUrFtlr6d9rcnwdLdwtd
Zq0tskfv9nbs1vGmB/3uQn0fwixrMm+l3Ucnppd1P6tnGODg/S7CJVT4G8/x8xLm4/VdfSuCOOhE
E3M829dmeWpvDMvE6nnKG/nU4PD9etR8XlG8PxqKio9Xx3BCEpVwN5XYJD+c4N7w4X92hKttVKg1
fu8pU3Ugr55MZTjn3fD69SE+T1tchGlBm5o2zQzIjxdBQlDjoMNh5OfaLhgmRC+ph011a8z/9ma9
O870Br4bCs04jIqg7MWY99K1Opcr5WewpOY9iXoXdCXwdG6cPy8X949UAv89CcA5f0sf6/LtrT7+
kf8v0AHA4Xr3nD/pAO7+yJs//uP01v3HugnSN9bjbxeNwvbP//t/Lv/q31oA4hn/5Zgk+zH7GaZO
Xt1/aQGEof6LQg7wD6mzk+XP/q0FUMS/WNsarPmmDTVqAZMVS4UxF50Ai8t/MbXQb5RTdYH8MOOf
yAE+Lk6oJelkoqm2arFimD56Vx+fCjVSPtipfaDmTg82kHQgqslPXgFjE/SXUIVrsXMuYhOrPp22
d/fs7u+J8f1+8qqcxPENhzWLppPLxgvCXfg4aGVJ9iu9+Owo4/gNn7JzVCa+lhrq4you4uhJiZG+
RIHyYgjiP2Kt118N2cHggA+gyeFZ10rrIKYfA/PPmo79NyRc4fbGeU4v6f+b1y/n6bDPVim2aJIV
+fSSv3u56CGXNsjI4kjzFSLlUCEqTpMyPHQ9MGgbkDO2IeMkvPrVasY9fi3zMSlhnH99Hpeyzofz
oEMjNJ3XXJ8w09f3q85zvZVGrR5RhI/LMSJ1hx2JidQKoFXga4Cac5UE0KY/SiF/pjLpHtXE1ueD
4x3VUK5Kz292Y4ZBrfWc4B7c3yHM7TsKTbsIodgB1NEttJLx8dvPzZsqcIZqTqk4/O96tdHXXU1D
wbYJYyN3YWFnKLQkXHpvaJzXRlLEcSgBrvFzYekP8HjljUraRxd36BNJtCfD1EusrZDusgj96gAu
E6ZHEzb3yHRWVtfEwOTK4Fg7iLNdlBoHB+XhAnEODfiyqV8zjy+90hfZT9TNR6DFzS864QuoV0gh
RbbjJTHRNQ9KsXZluOqICaaKNrdpHB59zYruc3hCM9OLy1uT9sfv99+3hjohu2bCOz5LIQEruoZe
SvcIhi1Y6K0a7xzf1Mi2hhlWFkrDKNPVA92yb8P0sNXOd9cVgRGcnO0dK8PT5v90iE2mAs6HFSkF
THl5Zd8NdRF5vkxr1zuNnZ3tc1I51sNwDkqtmFVmFTyFjUeVWaCfzWa6FamLGAo5MDOYDrzsBpYf
KOhjrT2nVezej4G/tgF+y/zHxZxUVP2te/hpDptOmJLUVG9lW3C9Ix89I0IQEvonO0IDb7mmua+Q
v8K/7Bt6sCFRMCFhuKid5eLCIXYc9y0rKmrYKoRCiahnJscagedYPYcK6gp/AJJASru9VwLx/PX9
FR+XUDxyG8OGRpOOc8VwJK8WNTSzesq1vY9H3KOh0XkHOr7lWh07WvQmZK5Zb3Thqg/v1RD1u1N3
1VEH4+2LjsyZHM4c4p2VGNsVFfhbNRztd2enqTieJT1C6qtXq5UGlg/+VN0/9W2rUd2DQjLzMp+m
AwzwhUlux8IJ0UsjlyY2UxDC0EF6zK2jobbso5tw3GhdY2NSrUGai2DvVQP4+7DHdqrGQFnGGsY7
FOzjtIBmqVo0yzD3vgl11CCjsqLUB9IEvr7nxsdayt/33NCnYqmqsau7uGnejWmScEqjrq3gJDEI
zapMzY6JQnXY1uH3Das81vEn24FYWEFkbJP0TlN8ZS+s8SHtNQJX3GHHrJEskUcsZAmONg5ISh91
PdsHyo8uKkhB1Eui5EMTHoLtAepSyWZKh4Co1jpfehGy0ahyxC6fmq9Vaq5D9EqvPruYLdZNUHiO
vh8iCxmu620tXdtRpVwUIhY3viD6x2XidCukysaIRQnbFMO5noxdu0KBWpfhqcpIXhFOskiZntdt
gS8NAh7exlYbNoE2pWt343evBtZvm80mHPRgq9WMyA6h1aEdgFwhR6cBhRVhWdMcW+p1Np7DKsFf
FRvqyYkFZTgyyX7FEDuFQtO2Tb07VkrVrKbduTTIg9oMonhriDRYZspg7Scw50hy141CxaV4++G7
aUuN7RhRpVQngeFd7Vsi3fZLw5PRqRvyhhDswp2NjWXQCPXux6b/Fmu5PHlJly7RD1TnOO/ytd/H
YmuS/DmHAunMRlcCU6KGtgrq8sHLe30nYIysLylHyiUiRatI2h5JaeIkkm3nmwtauRvECcOPkOgA
LXMy0Etj+2CICoWY6e5G1UseEzBC82GM/iQXsV5eVjRt3v3jaZJq5ZSVzLIBEPanwiVYV0VYuR6c
qgIWqcS6/KR6wZ4gR6B80nymf0t6smkeDEu/S+MIpUFTPpHHfkwtwKiBXSbHDofooq71jeGW0Ysy
2bvDujdvjFHt0xjlVBnjrIBZN6sM2I+rLSC7mBliJTwZbuDO1NQBgNXX1kMPI6JCu70QsKlIGHhS
YMxsQJTD+G7TB8MHdAvw+FeveevRHRCR+qPFJ4zvD6XklwwEwl1q49DuiLhRC1kd8HMiiINj8Ld6
GukzouP/1sJ2EvcIyWxj2JJruKo5hlGYjvVgRSfdLs+RnpS8V963koewE60erUrxHDjEP5alRlAT
sW9KCNsq1WoTnhf33kNssQulR+4UatRZlqQEMCi3uspXhRJmg+k0YRAyMWLKk+r1e5H7WEEjTlMQ
faOPMNiLhBCAvlwGo2wx3RbuPQiHQ54r81hLvXsbl+vOKos7c9KWDJUoD1A9lBsTtvi0LqJmQ+eH
AaDhb9Svz6s3UogiqEdOxFOyEUF3cSJDO1ug4Xo2sphkhgnC7JhkoNpJ/Ah7tJoFZcKqJO/rWR9D
bfv6E6L95owwQKu024DtmsaljPfuE+IkwHCssqHMGcb4P0fMnkNC4kngm3t1ShJDFmQx0TcU7oz4
jMuCKnNABgKmyj2sr2CZIxJb4ykpl05KvMhgVc2y1gJnVQLKxT2SEs8igDhJbVeiUrlRmrKmEfdh
CoQySXVRZ0uqazYX8vGlAlQCz9k0olNMgjgsfZzkjqufcSu95Wz0VoOLYQHhNpSAVI3m/djxrYvI
lSEY7y4g3+k0CJmtjcbk66elS6N2vjVOUe+wqtvrIYhrBH9Yi/VGIu1B2bfAsRvukc0N69CtDm3d
qTs1MdUdUrhzgwJoFyTGgxISEFNbaLNCjXRwQGwWEVZABMNR29l5oh6zpji6jvfiEmK9UjV13Fdq
D1yl79E3NIRvNSGpcrmTdFNSb7EePEVZWpaLl5I95yYQusOWwSUMoCyOiXTu4iYSL13xSuUsf+4t
xDORgPNlmVhByHkufnSueph4vDWGGbLaIJj848HEcn8qZQs+xQBVr1478FWqghsgPlkZMCo/CF+j
MVgMQPZWjUPud/PcoBOjIcg7Fg0eOkhlZHeZv7ZENWS6P0+air2LzfeKbRDpObCyD73UWN8QVdwE
5BI1djdF8eS3tiza78YRmwP8CJQN+JJOL8q7F8GGgFUCr4lPZqS6MPP6bWPl8AZDUA8yt2YBPsWT
QahzklfyqOTpNjGjelsyAJdoStxlI9t7e+FtgfjrW6X70SP4ew7kL4vvzDaz012uVnLVTLxJX0Vv
L/RC3ngZPi/CJ+QqTgvuPUYI9l8fL6LQigYochvzhRHRAunZwdXJQcqpu6yEF3+HClWeXG7rQhk7
MN6DuUuG9gxExMBbRTqI2SaPaehtM18X27iskxvbMDoov3lfJx+IQ1lEMkavSru8RnZogYw51XQH
Z9TzaLxH/NNulWqWuCGBnICU0UU+WGibmxgSJ3EfCtg1hOSaSppEEpGdVOj2vGhZorG7qbZoL+9E
Vq00POVnJE9byZYc0YjlryUrwHno4CbyYuJnddWIf1Z2+pa2ektGiJ5voGMkW/YGzsqnU/hSJuWy
QhLbSCV7bAlbePQDAj57o6DOKYFy2LEgMRBN3N5WnB+RQ0CoHcbqUgsZ2+bgjX96M8QqYwrHj45H
VgQ/DT0WaM7CbuPaGSEcpKXMmdGiXQ/xO3DCh9COVaRY9pNMFMK1lQ5faQDMzTDzP9uEkHbcKQ6c
LXAjIvViGOeYVDJ1fEQpSxpqPrAjwfD4MIhhC3vvgOwP2wHr9MDttB/50Hwje2xhO/wVGkTl88ht
NRUTMr7S3VtWV70M4ZOW29ai0nsCEYjJfOgqf2e2kbrsTcXZOF1pLJVBJrueqsS87dOOkGkvosvZ
kovgTIxDm6+8KPFmZ/GNtdPvRjbvJaU8tqfsMs2rtdNYW6XniTg5qTbfnEiBBeFEWxEdSstySNjB
GlskxKC0pXVfp4JlKsW2pW7tyxGjaly5K1LVOhSOS80qmhuj+gpbQD9N1W0+P2xC+Igis7g6O0JH
cz0Jeh3VHDlrJKU6+FNtIhc9P12Z2X2RA5fQIHwZobGWVqyvqQwpM8nCL1ZZfRA5W3iKu26D4aHy
CPGxOofZ0OxgdvvpjmDSh1jI56+na+Fclf8up+1wS6mI0JTXrrcPtW6SIpbK4XiJRcGO4M6azqxO
AD3VhdPbxM6bKNui0CKnpW2ewM2coqRMsUgi66z0JnkK7Dhf9cz3q9Fuq3uKrD+yTBsO/RjJta91
1XnsWmidlB8i2zHPpVEetCbtl9JNBkIgCFM2IFP5aeiccy9r4R/l0TaK8/YgcvyD9K2NAL8xrpVw
QO47wBoK6mgNVUU5uJLnTGHurna18ejkzqIEYnLIpx8WMUvLXlYw4VNvrMhcpi1Pia3jPHz2qgXE
3L9/hFq7RHbsrxH+2Gg5DWvnmsRqUOW1TjWm2UXH0Fq32Gtzo7wXprUfM81f+zYWWmqE8dyVnrKV
lj+uLV8pV6DB642rZ8EqBIGPxtl4FqnwaCxl3y51nMuPPILa2ZPnwAuU7OPU/+UmAQlEutWuDJkO
CyLMPFZ/+bg2cbkgylb2LeC4RaqDukgfmTbMtdeqBmkTmmA6ESu97Yo7vRHZAVfnNzupyRHLlF96
YNzR/e0pZIXunVSs7wHVroNZpzS7yBNeO6b1DJmtPNSYOBRyL48jem8q1RZZ8p4x7q2KHYio0jt3
0BL+W9E6Hrqjj3Z+2ws7xxdLUkZh+uUamlO7ravxBSaa2F5YYKPr6rvRIUOgap4rCQ8smLhxpEki
3FEat94Kp5d7lfi6g+cCAyJHIdp0qStJhTLMWZJ05BlaPLRyNPXT5UeHk1vmL56TJC+iLu2tbhvU
I2RbrA1FZtGy6QRhZA370Y4CJck3GJVTsAcLhErIB4OqfLXu0M/qz9wGd1MjdTuoqlqix3LJf86C
EijeLOv99mc4jtrC1iUhdDiK70oqR08iU7uF7g/hPmBhCiMH5m+DXXqO7cpeFLWdnhovB4HZWRHc
iWzY+zY/Lr8SRbijozJDZIDbwrD8R7V9MSMpb8yZl5rHu6Uxrze1OJ3mnAn+h47x1afWpqiKT85l
VtLYSwaNf2dZVG0GLYAeiJuSQHYVakMwDOtJAEeF4ht7Y75ROZn2gmx0omLSwLE3OQUU/ADgB5O4
1pZqrmXz1B1+klpPyKST/Jlm/Q8NcJj7bQwL5YXcNkJITAAixQBu8LmVBbmvdZKAhG3LW4uez7MY
c5eBPoQ5jJ7StcKNtzYpO6c3jgGxR3vTC7Z6UPBIpQ2FIi7OsblKCQLZQywzz6rZdJtBwuG+MZle
rWumm00RijmW7yfi1etPAGPUjC0lg55Er+Cceum9TFNjwfxQr0qlTGd13OLN1OFC9S1VpTBCa5ji
d1mQsIzdOucvJ3YzbOJGvzEQrM/nRh+OB0qjhwKtsLWPy0JeycrCJmIexxSsTB8Y1ZykN/Xh8iMB
YhgPAE9hFcOQFFq8Ho3qtcJwsaS49OjH8A7FFDpiedB4bItEcF+oczCjrDAGyBlMISvmqRPmxGJP
AbaZWU6yYZgDBO/jYhF7XrFKKvHs6BgQsEfMkjws/3IS7d63CwLgxKicSpSKK9uNoBJo+h8Q2NJN
5OTjk94FJ8Me5ZkUu79AV8oVnx2idc1oPHR6cUAD2G2sxIPkWHpvTkqZHCH9xpOmswk8ae300Nxn
xuQmmdjZXbwnto1dLjlLsybvzLXpEs5sSrl0jaGEQhZ4i6ET443KyeX5f3wZJ6ezYIdB+5PKxNXe
SOMVyDEjKEeSffVzgQcRviSUHLu2mnXZpG+ZSbKdbsAByMo3O0qTTfWDOXBjjAhDTfisM63ovrH4
wRhRb8zCJu3c8d+MoBn2ZLQO+0yT/R4hNCTrMlzaJWg2dq2PZiAw/bT+RnMDCbCBmBOqCdFxgIIJ
aF3svLTE4VezWkrJyNMwPq5S6ZGx3Y7fqyGQzyMxTiv0wmdhwXMDKubemSLTZj5MIZKQFDHPqto+
07zBHrcH3/GNonM/H8kWpPmAS0rLMNuBniUKBu/TrOxMSs2RUYCSK8wVKfAvTuI6W6cDuK91p3A0
drpqnYygNNeR37N2M91wLaKeiEC1mGnlMPwq8b3qAS8TAJMH+s6PKv+NY2mihffK5s4yQeX1VQgs
NuzPkV8b8x47HmEPC1sFHcq7bC7HvNx6XW08DeR4fD0fXJdmmQ/wSNLWnNrgVFiuW6skERQea7fg
NFDAIbqx2GMvFWtfofJcpHZ3vPyQPVj6vMH1PCouSXYuWAybCAyvgaEfZW4BlVBZJYXbrsDqhzPc
sr84bkjXUB7sXJKMGI/GoVcIlfI0Rd94VVvNRwWYLwT5Kcq79haiYn2QGsWDauVT9qJycrx5loX2
MlJBibYs9xaR0403bsGVQ2FaFU/KXGpKNsoovkJXW+p0jDPq73F2MquRbreStSurJKi4xwtVChK6
zBGDqiU8ex7rkWCz16/cAfZIVVTRy9fPg1bUx40nylY+EZP1GW09TcBrQRpsYNGLRMlOGiYDkt59
hQTGNseFX5dHddhaiC3XGSm1CgC4FaSOSXCYGipGMM1IgXVWOCib8C+NKNpdnBQhSZvgVSzoUzsj
IxSbXt1Dp6g/fL0XS5w4JMMWmbyDZ53BHTt0EfVRkZFSW5QTPNlo65Vgr6k10dGi47sDakaYqk8N
wbRbUjgDdgmhmML8TA0efY6sTSUXtAgzbdeEZjUbROetCzxeM30IzpgHnFfbE+kG+/WDGlTmrk9z
2JqyNbFd2avKwFKmjKy/fSqNmDm0basn5txp/B0EonLduqJ7cNpU7EK2l4HrvOFQdV/tUFFXSnDO
Ikusgi4V302jWxeFVT6nAJaZLGJ9pU4fCG36kRu1tTdiRPpBwnKsUQxAkXmhnC8/gmyKBAwiPJey
LzZ9/RC1Ybe1xkZd5SnhhlFrbi08QWySlWrVsjXPImxYmqmOO6cOsCclkAIC7KqqS7NKpHTDI4vs
3CBqnnBePoQNcVaXZZVXGuBbLa9Al6SRwKooxmunQQcqYTgZU+hD6+XwFhR7nLG0l9vCiOe1Z9wp
SKb+iIqepAPDH7ZtBIkswGF15kO+Ky3/3HaEkwOFv+myueroXeTXWApNdrjTp+LaBKJlrMDZpRan
2GGd6ZR2vtNSc5mCEX/MZdAugCdaKwzN/rysxx8wLmKsMp3OVqv5XpCTtnWUkHyVMNdfoUGRCxtX
BG2Pmv7amwHlCKhiBPCsGpco92YstjTD840SVuVh+Pev0szn97ymn2kd44NyTbsP/eEJ42R0xvO9
STugiKXTR6vCyFgTdvbWywxnEwY4Um68t59WdwjSJyku+2vUDdqlpP6uLtcAUZzIDAXBtzTkG2cA
d0tcXnPUC7u9L0MIvn6d0stS1lWq/DLaRm5vnMJV32Z6KILqOLp4VtKWuNQm3p1CKf2hyt2cylle
pseeMNFjZs21qGR7lpTt3oHcgLUCn2gLn2JmNQ7fUuyS1J6gpXdR+A1cUH1jUXddub+clYawXaeW
dik8fFzUiQAGlaP15QmyxdqyyuGRCKxsYXaBurR8HRiicVcELklpmjpsSnDm92097s0MHW7ktg9o
VtIldlM+EsMIQDiArIXbt5rB+fgj9uzonnpAs3I6jdgfGdy4qcbnmwqshAd6EWkJSkMfT98rYaCM
FZiLfvC+VxPNDV2+tsOfuDHqh4rZ8mffDVCEYKmfaheqGuW7MIQrTtgKEYDKwRElpR0rsl/wMHUb
PzF1wpAG+6WtlWAJlNDfDNP/LZT2TvO16tjjoXwo6rEjRr5uMdtYW5bozcmLVPOxz6tZ22cZOwS2
gHQHglVGEXpRZ6V6KKT3YnR58T0YOpZdFq8Hk8kpbSCPXn41hIBiuynN8R+PvUlcqWs0jZBSI6T+
eJtqT8cP5xX5qVNIZ+qHbOe27kNHPPqQHEeXJAnkWtaqhJxSzhqKdFtFxPG2i4RGzpX52NZGf+PR
ff6u01OjvYbOA+MPmorrR2cPOUFxTXXCLzrlGA8qhxlAjlhTlBGVwRnsYofGG2Y2kRsHz5beph8l
OagUS79/fYd+M5DwVE1jnRUD66zrKXMUuDVVW6lPLaGZqzTvBB2dLl1ANBkWlZr1p6xgk0IWEljQ
odYOZaZrh6Fkm+Uqw8sAQoC8nQoxaSPq6uwWf8aBiwgE3DBkoH6K1nnLfC/cJq2KSiC2qe6annZy
baNfU7LFg2cl/lnN/EPcpd4BQdawa3LIuj7ZJAnCk1M/wXF9p931vU1iqNFr93pVbCqvirZjJupF
2zqUh9oB8ZaOe9hSKvvWYuzT+6apjCBqlI5lTjqYqxLlkEvbaVmCnSoClDo5HlV1+GWGLqmydJx2
rSQ8hPcvDXeZkcYHNRSvrST1F0b3OcikcWM/dC35s5l1SEDTKDritGBAXbUqPN+VERkE7WkK7qOS
Tr8iaBp7zSZ6XhX5c8S3Z1m7vwwoZXTjicD1wPdOYGaxNXCEJn6THIqsNHmPm2YDLAkIadQOGwI4
XgvPc3atTtHx68Gmf9pJTzJ/biL7wSnU9lpHNGLuQxnAHqVrEnXTx0Qi9N6+t5GaJHRK54WWk0dF
/K6msbhJQKCQclbNQ3BQW0ATRBZoIB66zHmgkqneY8nYwRRmCxwF2QPEip8hoOqdmZDtlkZUgDtl
nEW994cemw8s5iC4wXNe9kUMVWZKpoEgQ5Qyw8sDQ2wbGgzxyruhMrni2rKO5ylNL5blSDFZja/m
IChHQJ98X566qnX3vV6S0hQWZ8OqnN2gTCkYFVyJxmkho9MnbojBjIyTU+Z/1C1w2s5niQZD1NzZ
SXGryHXdUufkLNrXkKrlJXDw2lZJs47o7CQaT39LWP+eCCuYCfRb5LlVxvp5QCi5Gcf8tfJgb1+E
KJcfEKmsQyBvb3w+v2s4Zinh6RY7frTA05+/WzCEgCHsTPb6KUY5uqG8kHXWjwp8KJ9aYe5wUlCE
Rg4Gi0OstEYltNyL/9IrYnqCPgR7FZO5/fXINTWO+aH+gDwPP68gDlSgQLmuAemuF0IsS8WJBbyy
yRyv3uhhLmcycF9E5Vr30FrKc5Wqhyx00YrSh0vj/pdN4vkstv3mwC71IYf7dV/pFtUsgPfboiaw
OsuEvZHBLBzj+IFhnNLrJxyKfpM8pnUcHVqbLa4XQl3sqoMX1XINWp+sqMK11j5tb3a5RJZNJWEx
cd6hLH2rJcK5jcYCYSYSu1szMUP2hNLKXNsh3lZIc+UvIlMjL+hN8XbAaNY6DYA3Egb2OQCO77DH
bTZRdnRj3fX560d3farzMWkRcsmw+/hwCaZFYcbbezKT8a7pnXsT/OzBVcupdmECVY12IhDaJhfj
r5pZaVE5UUPgDoC2rx+p8WlHCy8FnxOFBo31KY/145loumdAmjXNk+Wq7a5TECOClOspXxG2lTeW
faISBNcjLfJVFPn+nq0/OLpCFas4U8IVZtRo7SjeeEDVA/WE2u4em4+YW1ls7pXEaebTGqooVuXY
dCuwy97RoFWFAoDHZFblvUs1FgRJ+1yB3bpPU5o5iVEd1Z61lEZJbSjqeK/6mX/u6OqTDmTNKqcZ
qQ06xyqX6Tc5Ooemqo11XwXtOlRgwIN2MrdGTfTN17dL/80bwNYKdzcNRO6XvLpdoMKVzkaddtLZ
Zc2ihHYS9NG5Ef5VVgCIPCkU6Bv61P3NlBmx8Uy9VJh2UPnYddcQHfp6bJatVHaAmV90j2ZJlDY/
1LT7novkR9na2AqQ8SxsO53lFpUqarkbJw7vpG+9Bv/J2XntyI1sWfuJCNCb2/Q+syrL6oZQSWqa
oAm6oHn6+Zga/P/pPgcjzNwQVd2ClIaM2LH3WusrgD7b2ypVb8h90NLBnfjDO5zfwd+fcYcExFn5
hB/aZq3++w2hGRzVsHqHF9TE+aYi4IV4PHNrxs6PyDCeJnMkxD+DAxREICAqBZFYS89Oqcxjxw5m
9IoTL3va2pfa1cWjsKfPVyzxUCzp6PsLzg/xYnIciNz19DKZoK1o4C6VD2xTE/Jup9qv3Im3WkgL
i1PhHCoPpbAoAoIR2RT+8I3+hwcAVxqTHepivJM8C39/v0L6TudOrrhmTX/tCnM8p77HwDH1n+Op
fpvy0D8T/wOnI8sP0h9m1buF/MRITjkzplVkxuqQq5goQwZBAwFUfuGVr1ac7G0VEvHi7X06BGcL
EeGCIfq4rLtuIOs0C0kjb5+d2HAXHsD2C5JW8nOUJk6Q1dRqyHQ0IFlx11tf7uJszG6NgVY2b/Tq
ow7fMvaHt3r+WPzWX8MTDoGLTtZLgV+L/KCm+sOA+t/rFtShnBNdrLQ+8rOHfPZfdqRIjT7xo13I
jsR8SjmDucjCMjvV1q+xk/atd6s5UKxakpxV7wZFcEme1MkRfPTFjvw7zI/h1RfqEHrW9zY2rGNB
OtHVrKebZZNUk/tRcG3rvF80avA24Rx7VkK0lzALX0GtbDqj/uprj8ZsWr9lTfEVNtOnyDpJN4zA
PsRAf1KG0oD+t8cBy6vpoZ7HM+l5dvD32yOWbpLZ5SCuytLbrQdjNfR65y1OCdkcSgCsk56Ki28T
886MkLDeIUcfr4voPYMjThYTxxnY6AXBV31xjMOggPRkXGLwlddyxrz10nqV08RgNWc7TVpa5ZoP
N9FOPeaIArOHVOVFe4+Jol6MHF+3WpbYl64Ys73DUZWc0dD9qRGidjcqwE9uO7ElNn6y96y3FPwJ
Rw2tPVKRum+ShLgUEJUeL+1MNtdeD5trUEfBClCqvZCJ9oNCPr2OBqHirkOGnz7pzhO99AFi/V8R
8jn2an4gVGQDqcTZJLo/3KgbDYKfrHhnZfaaNW/4Vv2SpS7/Ml+D2YshYbuI9pBF1ZF4xP48wK65
tKr8nBylravchz/mDPpTKzA4AbAyYTwfHP/nLHRlngNjVoWdes31OWzIVuUzoXTFrZ28EwrJ7mqj
CNvT4MHFqjU7s0mwd/YsnyBR5DlPbypQ7puKHR/MZvaGJZRWeum+60SOr/x2KM+KpIH9EFYEa2kZ
8SihGm9d3JK/XYSX3olJbKjbBsJg2VwdMdzJi3E2AeC+5f//htrCK/a+il5AuEzreICanWgeCn5C
EXjke3XuteiXIfXwVnXBxu7BhwpqlQU1hr7rBrN5Zie1/VFfNWOnPfmfRSPj72WULAiKREmQouhZ
eH1qrLIMTgeg2YPpo9aDwQpDdnBxeDGCeGdR38FqcGnBxPKIrYzz+6LFDHtHukqGOUH+OmFXcSbG
D9ZpGsIj1dTjVyK06W/44XMSCcaPiIcWkyRvq7ZjefFGvQSSHnPvlrp3zrsBIy3N668+0bZCy9t3
LbMV3WapbyFFV1UZPz0u0dlNK/9mIFmJlmRf75vSEWc/StNDmPfNIlVWtK/M0Fo9Oo5+LoAIMuA7
RNIxt1PlVhvL3wxV4n7KsnK2sJOjrZ/L+Ak84rOT19/LVuZPOXixK5FWgDHiXU/C8eWByrB70v75
X9rKIILx7g7Ezbe1fUIPdfeQAP5M0/GpxEz7Dm0T6J5SzTEjIhFlHowNIjp+jV6jXryUDxAFGUDq
7L8bJW7DnJEnu7tYcgR/xufzaljypFJ/ljdMyV6mibFker63atdb2k3RnOFI3Qaj1WBju+M6dvXh
ROqQjQwAmiCqaxhUyZgM64DEuktsaAFAcbe9ar4skOLJqyG0FDWjY6+QvqUL20TEZOS4nbzEuwoC
/NJJk0dz/Cynj9rptDfizmrerA04QCRfweBI5l+jh8UE5mZXjueyIgaoHMv+Gg3Ew/7LT8wXl2Yt
wuXjE+D0dKSHvcLMon2IdtbymqRxT7YVnr2JKR2TKah8xPErs79L3f1AD70XbkqK5dA1VxHdqGLG
73V0d5uwBdTIlDVigLEgq768NN6+VYVzfEhIspJo3Rms51q9thnCkAcj1vNlRuzHcSjvsBfQxvQE
wnOUsGgrE7jjNMtK7w8yB/shyjL70LkjCJaVW6crtBWxg8HJFgNOLVqrhMexgDB2utVln64rRRdQ
546+PS6TsxzMuL2YldL3bje+kNZcoE9rF8ks+I68J8Ys8c7V+jlVWWg3R8+z3YSIYckpeFwl0nS3
Co3nS5l8ajEAdUGv/5soLrqS47HwVLjtdO2npuU/hqpp5yTKFfDjelmN/rjomcI8ecraoduFbqsZ
3lYXTURDNmlO4Mj4opS/5OzoblPkHy8kybHGR7r7o+TG7oyYTnvkegs/duUhCcpk1elm8qEZBRxU
LKV7ZkdEpgfxLSPAeWVrtf+SUBktWF6bb6z9G8dFeTsPacrQFusqHMb9qJX+a0SuoG1dc7KLb+nM
zZskfhe2hRvWyGEvOt9bEr7lb/EStsdQmZxZJtfciYgo7FGiUXYmd6SoCb5LmkxUj8l0gOYHNbcM
9FUC4/xDNO4TNcD0C2sDCNjGXTlR5Z29edLUPmSKxVkOdQuLo2LxjBH1ViYDSjHPJ3J7Avte/0XJ
qB1IHBiQEFWIhx39s/W1G0ky8QY+ApaN2lEveAvSq6GbF9yOh9w1s/NDCGanTGnK8IjvttsWOm5H
GTjps6cL89QyL+jDZNiKpkaEPEOivBkuKJnz/O5k+gQcy9kTSZ0onh4+SaKZSJoGrvQtUqyp2ZOy
YudOSmB6DeRJM50z++pI9vZEVKFfUEoO9jHsHcZWMW0ZUqzJY5NGs9dT9ovSH4ezk7bP6aQuXdKQ
pJWkSJD4L9qoD9dWrAhVJL6lMRyKgzz9OSZyISuXRmrSuljqjGfF0fiONNA8BpGfrbQ0kfusR/po
hoCZxnbsCD6unDdTswF+lc1wsoP+7JGKftISGno6cLjPUcavuDbMY0jc9dLzktTfGp5FBC2hgivH
41zPLVf/LKXcooy1PkvumRWq0/xsxSSv/j6GVxAPMFdL2qKtqI6PC+nF8SpFdQpCqAZC17TaDsH5
y+O3yR5h1TyO8EnpZ2tiXbOFGWrTtUo18SzS4R7mTvRZdjETJddh5j/7zcB5pwjRTG9tzTGggFie
PexlT5rPzAICULpzZpSjBh6qqhogKSHjvq4cgms/X5zxJRN5jrUTxxL1xs5uoFkaeqPtDeUVa0fF
7h9Co7x5tv23oxi5Q3NzfB4cBeiBvL/Xnk3MAENVAGXLQBHzWrlvXm6Gi5KA5qM+EviL8M7ce4Yb
8YRTcbo0hdeWR3woyZyfurKMY11xKgWYw/I2/5o0YJDQ378SJ3mPiGL7UZb5vZwjQn01tUcH8fw6
tkW8dfxcf83JfB6Av7ujuYKjp+5tNthPwiKG1ORriyIh2WWsRfC4awdNbuQQipff/TPpyxdkztN3
WUQLdGzO5+gO5qZx6h2ItfBo8PSNCyrQmBbL0K0DrY5PnPDWJEsXLyrpwa42rv4ZOv5bWdT5D4d3
oVm80jAwftXpdNdYNb71WUjTNlLDGwUG5hdlDjsxhcglKst91nJtweeovaARil7HHtFmmXrPehen
T//zwfm3fPhvXxepA4xcgeQRTE2CzD9Okn6oDy3CSMxyRKsu6iRhXD4rRIPCG5xFU6f+guYszoq1
EQ/ANKRVknekWd0OpSYJsqLGf9Yy1PZ1+W7BFVxQlqpLpaMtjGwDBr3jyXXX1ni/U9AhPmJpSaag
3y7zCbxd0vkdFksHc4ZVt9fOjfoj8+W/TB3ICs+vcyALfrqJAF4BofGEBnPKLPy9XwKQrB0tu0xk
mCw0wwovei3TRR146RbpewVGRbdeEciSOS+8iwFuY5F4rXe2NMs7OzpZ5W7REa/BAPbEs3TrSz98
ggIePoUTdmPEOpB6neZqzZdcnSJ7eKIwSDvoUGhD61M9xvfEGwBgS9K/nSlXL3bc+s8IIhbFUH5D
KgkfRmuiVYHeYxlXhnO0Ww2cZ9+Pa/vJ6br2Vo5Oe6vmixZazRIbprGpxxo1atZ/xeO775dNtCBp
/ipb/djL3NjFw0ipkUgCVEOi39etMnBLlVJ7I9V8WJp2mN+VXzMKZA+49m4XbtpGTfOO0B0qVW5L
/pbLOA8FPaf+xbwLPHRlNdue4JOXIIi+gFu5P8a0vaWhW54KZTNjkxG4Uz5EiJp9Ut5TuvC7oDM6
VJOU+40WmEd7QvU95AjwzSGvtw1fxYK3MV5lM+4jd3p6yGJbr1Zsm6m9M43GvvSxBOyXEhdvRiFf
eVGvfTdN93HfV592ebGFWE2V+S6Z7W6cIh9+C4iIGm0XKZnGBzLMsWGWfbavUQC0Q5at7KkIbhNG
hA181vzkgfY+WK3zQpxKtgApsDO0aHgTlVZd2EX+evyWVrF3YB+G4eARKqkxw908vrLHhV7BDM2B
dh43qtyEhUFRz4D+k47C1rEm+wX60KISlXVo0dqsKka83+tq2oeBk70prU73Xetlm3GQ4wotvbGX
k/4ZNHFzpUPhvKGDWfTl1N8wZXwzyi5fORj3P0l41xc8buISmMK75yWLXHQaKnFiREwkbG96N6eo
vZtWk1ecQKTdqqYhAb2L87NJxOzKs8PhkDiTxYsgwHVovM/arLelrtASJqZxi0TfrYf5pzTDvB3J
2LzB7OnWZWTNSKeq3mZGZZyAIIhl2XrTJlSJeO4Lqzx3TXi25llQ2FFlxe3w4QV8iXkLyelRNmrG
OB5rGY1HU4ps6caAbzGDhkei1sOjmU/RMh6yZmXLsTk2U4lcKgXWtVVxAfzN+kxMhEfwNj5VFesf
nJm4+0Kxt8fcIu5YTQe9M8vNIOne5xIJgicmGi1J8UMz0eHMTInndqCtEJYWidgDt//cuqCPby2d
cmz33L+AoLHOsb9U5OvbHkxKae0DqwQopcfTMuPgt+ezJnvNzP03EqmxeUZE3aHWly5wOU6401Yy
Oruy5bBUT02y7QVa0FHTm+PY+j401L5ZarWlvYXwrRa/OxqqPw15M+7AFLAszpfHT7o+HLmn5C6Z
l4sqKNwjJ4dw8Tu8pfLdeimqgKOeZW2C0eZGaK03dxr7ldZiu0lNgVid9A+kVOFCK/lCB+OXl9BU
CLIue/UvYi70bR1VedJD7w499yUO6/aWKP0b3LU1q5LaN0M9LY3M/fTb0T622vRCcoD5I5PDR+g2
8gLvqtsDw64Xti7vXVxlr11Ft90eZxAUwfY74TnuQih8xg0xCBat10wWa78I9FPbp1cvKKLfb/Hx
PunSi2Ukpf+EuObFdGoEPLEhj5g/aCbLLD2nbJm7MuFeM8OSMjge3husDeBZooZ2XILxQVb4Kqhr
3fmCBxhdQIm62zEQcXuziGHskDvOdEzoybb8DObIdxGCcjbyiTFwL26dBQoemax1s2cafMw8oZ3q
Zk877+anUX0okv7ymPLpZf/lEOQNFgIdaj/rUB8XNTwTYc+TxnSMeXldgOiawh+PRg1GPlpZbtUN
m0f5yw3MKNU2TGjD6jnLmUB40oi/cpdnLtVq5Fs9fL658EZQ+OrJ6SJiz3gdEsS86ZhvRkH/KjMn
bcs3CO6Gez6mv3aKLZ/4izj6SzrRsm2QpAayvcRz3ytLCyKmE7RztaQbFyfjSzc361yrQPYftNMu
GfUQL1XxK6ePdsTs6BwdV7iHrh0WfexrR4lBGFChURL20jV4eNWsOhFLJ86qg5GTtBAZrEGjdMdV
nLu/Kt03XxF0WOcw9H8Vs+Wc1t2TFM50tXLjm6phC0haMqvcallymlIcY1a+ze97nvndyD0TRTfY
MXhAC0GztsnRUuvOplOuek0N8ZnqHNLx4BaL3JbiTrz4j9TSx7ONJHTRMkg9uDF67ml0nJQIOUhw
I4HgwpZUdpZXPNHFIIQmd/UvGdBubNuMvhbOJEaA8Ua0xoBgOUg+gLh9unmSb/M5udBsKneh923z
3Wunr4GC5xn6QXV0tBzpeAwjRBj6s0F2/bPUTQAkjbxlNkwUssujY5UanDb4Mq9SE9ErW9KqGICd
kjnsz8gIeupVIE6+3vzVlUGyjx2Fsr909rQ/GKSapf9lev3SjKp2qfcuLIUxeadvOD2Xcf/ZB/nb
45N3RVstSOTOFu1c2XnjkJ3CFmh2FNnf1Zcz+tVTYzMS0WsOBnhfvud+uUMbKDZTRLH2IE5O4y7u
K+c4ThdD852rMM1251Fb0LGF0RoXuXu2Yb3XwrkEgGvZeAyz3dDh7dbFCAC4Sj25KDsfQvk4TShM
evdAIv20wjAeLgt0NItH3y8R6fdpsGFT+4OfUfjpsF9MZSxFEYtzDtUVbaLwzkZivUja/kfaCUA5
mjD56drTqrRjSMiaZ7HaW/ouobZZ5ea71eRevSi9xlxGKezzGaKRpCTxx0g4x9mA00wjLQ8HpYHT
OveHQQZOU3VlZbhrgb8aqZ6pIUzqx/lSFBls6LkuspG9Hoo8ZdpBd7LoaIwyE/Gg2u1LV3LqTZQi
hcKARFkXkC6i+OQF1XjL5mwMA/T7odc7/SpK40PZ0P+q2BiWtYSWoZSxb3zrjuBvomazxh1wkutj
hWeZ9Xewjdo9TuJlMfnubIcWzKk1uSjcuFilcVAsH+6FxJiNg4O3nhkKpwyn2CmbogWdzQ+wf/JT
FLq/RGhUHP0T3m9sZBBoT9jzFY4D01qb4aw1Mfz4CxPZc6/iTUJmAJtmtLc1PiurcxGl5O2Hp5G7
SvLGd30q/WVL1NnOa5NP2IHBhu3YwxCYfSg/5P3lGQBSp+z6pzrjFB0ZCGs115y2Xm1hOSVZ8qYN
PgfGqUXkStWN1SvfQwjpmFiU7o2T8U/bLPXX30uqhK+5fTwVkTnq3wfzhSb9/GhVn5ik+t1UoCXl
dW4b/uAhkzXbZjYJoibMH7qlBU+xp19634xOFi97mTiNvXQxxF80/rWjQ77L2td4SorJ2UuL3vjY
xNA+E1ffVoDGj48L9061zDxEBJbTEmvgO3+J0odcrTnVAmnEtCg8P3rxitpf5zYKP8rVZBtOdnh0
/Sw8+mN4n4BFIhsi3dJ1mmcdOQfBUOQcRWxax8dFi9N6YdVRs4otB7h1oZ0fF2fmTi20yP2GX1Sx
iCMr6HxboJVjFdfbz3ruoEpHvvnJyBki6IoTo4F1TXrQU2EAb0YtIj/dZLoXdX9ET+3tYUXw2uZK
zZiyZW1m+tGdC/D6IeO3jBfYHOvQpKtLa+4yTFO7sJoi/mUZW9pvdFZJqlhnhdWfH5ch1pNNrbP+
izFu7gXkswVgj/ye0fh+lAETCcnHroDRI0x/bwc/XYtGUJE+ufPhKlWTjqWCJyZunzNpGs9Z5gLI
VTqEy8RaKQupQc3p94wBLW+m7M3w+00zNz8gMTDAru+6X1jbSpYMw2gYLWjq6qe4LsrXePz2+De0
TGvuqrylUsjnqkx5a5NWcF6gQ9qJ4ZzkIr5xN0U3dBbJbiwLuNOJUHtzct61vu1O8cBlsvCu1LVb
gKdKu1NfjN2GLyCHAMfnmnXBScNDWXVO+QKf23zGM7bjBbm32I3OLQCeJyaMzUKgBtgTKVBDYwcN
oBN4M4H7MOf7i0CU5hIn5r2be/eP6Dg3G4ub8IyjUikQX7aYrO/ck12rH3lAPkylWZClax87xVxc
QvHCIQQtkDN2gWhLZ5oB0flV1+gs9xK+rTmEuzQ+FDECZw5Vcnyy9QhKve3CIm/74MnQj4ZVTHTb
EbDkMoxwu5rDtG5rjheidTeK499H7SufaZGHZLvvk2X6UE/KOM/3DilCDvaEGwrj+F5mr5S0MwSq
HXctqOCtmlz+8jBnK2piE72Znu68mF53Yuzruawowno8Bw1KjTrON3wSxMsZafNUFzhWdTB746O+
coRB3TwVCxLZ2uc45R7ipbw2Ucd0L6CF1/2/n2CGELTQTg6cQrbetU0jEnVE9E1QdGzGNB72RmhG
L6gi303ka1+5UQ0LmrTmbRQalvuQ6YPQ57Ba3yteqxBHrQqm7lfUAIIyin7Rp0O6G8a+DU+2UTBb
1/phafE1HrBZ+Fjjhx6rzOh6hyb9QDcX7h+/QIf/g47AnQfBf+v+zBEoFtK22QPtG//MhrOZETQE
pPRXwFHNRvZCzFoVh61YpexQFfw0p+nhW3MGgk5oEhMW6wfZhvXSsxss20RdbFSz06AefsHitUQW
vxsxnVRAtls9pH07IYa+ce6zbwWzxAWnq7Pv1+yWVqJexsQOtoaezoc+sQ6l0b0UVtQv7KL4dJuK
APHYrvxlaKibssPgEDsNISPuXHjqL6hB+qUl/eJJSGo3Bg36l2uIJd/d3teHSC4NEc7hGf0CBKLY
JfPRyK6L/oJoGfRzfxejFX0OuiM3ZNvZW1mP5s4ZjHH5aI/X3TmuMMBMjMO3Xu7YZ9/B1Bf4pdyq
fqSothzzaai+J4Mo/6QS/Q/fjOe5s8RdR31oPlSk/6JbKLtMYEFhTmzEKbPELCpXE+KrIy+bjbNr
/FUr6hzZJWR4s/h8sJVT2X/PtMnYYE7KN1DJSphU1LzcONZrZ3bNgnHAxbZrAz1wudPt3obabXXr
kV468qilmxVn4FH+C7r+U1dn/Xr6U2yNYfybktQFmTDH/esIF13jn+KEmZpYuGSOXX8/mX7di20V
JTROXYx5aqiKVREjKqlEtFc2VDG/Mo5jRS6/kNI8N+FPis10VQtd23cd515OBtOiqnp3mxf9Lh0Y
CqW1sbLQ/B6kCt9qHsPjZBAZaeD+3rqtCi+1ecuTLLikMggQZVGHV3DfljJp/d1jXXHqF8OJ+5da
qk0pp/bOtFZOFpkQVjmL+UgctDvv2xT2jIcy4wnuQ/Gi+TzXuoDnKYN+pfTpNeNP7lMg71td0PN7
VJpqSOVOZ0cAPOyphd363cfjJx3t5MIzdPRgheGBWPM87J5VtMRvteV+SJ7GyfqVgea8atmi9xO4
6oeWlse5j5S7dsNkk4dVeLLGxoPJXg/7lIQLbh5UE+6AwRI3pLXSCEbZ+JEKlo2enkvGMD/hg23F
dFe2QvswTgi0s/HC5DZem0YiLjVjqn1pdKzceT/guAH0irHIORJtxCosqlNq4ldsE+uohQWmtxTq
uRESbGglhJSW6uqVFknk7YxxksG+t7NiQ1qLu7Vy31v1Ji2CsbeQnfu4Hf7nDvc/4BJoeF0i4qCb
IP8xPB3R1N/nEdOc4J01E1bIcSq2fR5sR0XLKIGKnblrOSeTZsx/ReLJY1njdKudD+ar4TKK6mTV
6zi5wtSswEPkXzKxbdIs+l8jMUAnr8v9zf/+1WIbJMOXGCFkvY/Qp3957BvwE1oap+PVSnsTW3ST
3Kd6F2iCnjddCCWsJwTk9qLI3OUkuoDlobKY0FKEm/oOeIuxasTYHGzOJvhpl+kUGHgqi/iA/zT5
P7xaF5snVhbQD573T1F4kjuyU7ZuXCdbFEsKwWzEq2udU1EZL0jx5Qrtl4PsQtx4P2jCUSHxuNRj
swjDpy7XAvKzjAuJmC4jY44SRZl9S53gW+jn5Njm7vAHOdh/MEMil0O+PtOcfaIB/mnh6KcxT43Q
1a/kOLx3YaHuQVOEh85JsNf6erSy3SQmW6duTiPmXlICqZ5dMapNcsAmYH2YcXINcwu1mp1Vd82w
1RaYsNrT6wfZ56P6rsnEiKYMTdt8PNTtsdipsEhuXTUsMYIfcqMrX5oqhSgoXoRJgm7c5N1bb5GN
pOet+ML2cWwk7Rzh74s4qE59Oga30pDbRhPQ17tyPSYtQHYjY33OlUpOQfVeh1VKQxlWE3miIAZU
nf82LTJ+OwAJtrEKII6yp0y7onP7JFlYvReTNbvFyXlIRIjNq0LVMh9ooDv7m8JKt4NBETCKPDma
UT1+YESIshCkK5SNwQuujzZWO4hbkXjGRoJtpR9aJRfXJ1TTwqr8FYN3nRySvNh8VeLpz3UQEWrk
eO80JVeVp/D8FnVA8HwA3tVEYd/J4GT65HoOHMhuPZru5eOcWVE5F9I7BI9eaah1R8iH6ji6NKOU
ozEDMEhAoEH1Frjarg6d4bnL2euUYCLUzUYr+1s3ZtnVL0gZxET5PX0MUmIacgvfr5JDlbD5TLrW
HQrTLFnRMk636Jq2QRN6y6BFQShtCPQjR/5bzNgoB5HzJ5n1v2lZwTyx8XuO9xCs/9Oui8Orm2oY
J1fXy569qtTPaqxWLcEmy5DglTWnPRYhSycXwEMV1b+i1Av3eNp+jUEOyJIJ1usfViV02/9WKLoM
ddEQOxiOPMKk/r6KMgSwB1LBrGtt6y9EPF8NWsXP03yp46TcEP/SrdQgEE526tMeO/uijwLzkxGl
51l2Uhv1U0YjMvZM/Su0eRKIlHpiGf1CPQLFrU7NZavF4osWB0M81bFjZuq7lvavThOUqC5a+oFN
/qp7ebVnQLOyOrZYsCF0I8H5EpV1MoXkW9KqJe60ZSvbggWTWrE2jJWT0/EnPibZaEq9ZfVgHP0Q
3kiTMJLzzfSCh04eARHtCdmq910KMBrZgvSN/IIvd6qn6LnzbrGPmJu5Un8fkuavtOkYzogSwcqc
4uOQg7EKRKOvpjJ5xnbdnQyLMN3McZES62QzPH4lAsxiN4nRXPvG9tFo4mazD2A16WYXMb5kBBSI
G0fmYilmwW2IOJZIO8K3dPzOX6Fh/+Jhf/bZJmLmM4eubtmkZeItW9K40PCLI8+VhRkoXBP4saIe
eDadqNlUcwugmS+PigTlLKBnL766effJALvcW0bPb3rf7Vp9+DmbthjLi+g5JGV856WvUZtdJNIy
pJvpxbGD+OCbeb9MVWDddAW2qbLTw+M3ZdS4ZWczip2b68T8rHIj2ngNkSs1j9Cu5ylexUMfbtue
CI4wNOihlck3H3d8aubtQZCz97vtQTI6UsyAEBlZXVs3Kl8dW1oHLy3Q6sqgPhnwixeKHMc3Appv
E+0IPj0/BWm8VFPvEhfAipb1MnJhQVrRJpp8blbihk7MpGrixFgzq6mtVnHlp3uAz/ZOaHDuppE5
bGzX1JO4rZ+Iw12PnYvEP+J9ccKmoZUoG45nVy/MeVwQJUijhu7qMM5ZP17QmEX9YeTDh7otfG1v
o+yRbmGuFaLrvd0N8TuJsWvb6irc6yNW3ghefY1Y8sVJyX3Lu4huNcscCjsaOnlDiCceAvvEDnsk
J+nkZe1wS3oVrouBYO/Om1um8ZHmL0fiOVvRcZAV1Jaor4bTirVwOYAXIUhBq8qPpVZGB530HmKg
guMvhGLp88AR+Zlo47NbcjAaywwIL4Y4uqSkMk1RmEKiQ6RToGX+KYiNXQ+jt+8i5a9qGG45B69d
Ebfzq6NOMSqQuIq00WNLssahGDkMjwVxSWWE6SBJLDWPaQ+iJvbpcXM7BuGo/ZrwnfA7fnfFQKQW
t4FJ2WKIcV7GRJFvK5u+Dkk2UR7ErO/RUF5qxYzQGu4JY9W1DxfwGqTCvMKoMa+5OX1vFEJoaqj1
YyL5mE123Iz4qV1v31u5eRg8eiZVBzU1CgyxDpRDsGcs6NBJjX9k8CZmAR5sWvQ6ScdoVOuy9IhD
nzFJjr6uLVZyDiJ5TIHMWeCQlY2/1CiSK+bmxs9YouHTrKg+Wsy+orQdL62mOoREsb2r5o++UeN3
8KrputSzr0gV6fFxqVWYHGu8l8um1xPswO1bE5jJte5tsqh0XS7JlERyUFDmdWndr0evAtnke9Wh
L6r7Q3f8uKhYf4elE2xSd7rU6chM0y27rdmErBjlkK8eKuupk+OmM+Vfg+NE5ymv3XPQyk+E4gzQ
W79e1ykBNwJuwnkeQReDPPWeF62CnAYPWbfeU9GnxQHtORiw+VdBi0+bLdU67/41wSvUgbh+B41h
bAlhmhaBHtGQnNBWzJeHyrv5Np+vvqtSXxNZ1fxV6OkFkqGNLjovMCGknsOAWrTXytglVKcXwPcU
SvRPmJxoL1qq/rsHFA8E/zsxL6Wr1D2UsrkT2mA2cqk1trWpngJTDy+uqMKL+C/Czmu3dW3Ltl9E
gORkfCWVgy1bDst+IVbwZo6T+eurkT5Ve9c5F3WxAEKUZC8rcIYxem8dIJwTtzXIHIbtOMJeVQ4a
5Wha3U9Njw3ANO6NEvr5BEuV9gsjRtmM38VNWCN+30zusTWMdEf4Mki5lh3UnFvZObTBINpz2+2k
cIKtlrU3J7fqq9ZD2oST8grVZn7Icc0Ls5n3fc92zpnFsHXzMN8IW5dnbTm0Tawei9w4mKHdvWhj
VXtzTBM2ktSOp9JjuR0fc+yJG7nUv8xA/wi0LjyXMetOtw1/RstwP3RBf0UD7BnLcN8K+FVS69Pt
t6FD9M8hohXs1CYyVNo0kPoKtsap1Z+yDVPIcFoLqFwRn70y5I8g1p+GjE3l2gBphoj+Y4hiGxJG
cZshfu5KlcslLWILdTmzWI6WjSTIoYU+Yk1nPmdtl9qgKdYGBcJQqvwxWhhpMfaQiQz1wgrlE7xO
hF3Di9JFfl8N/R0jYnZE+JN7HVUbPxJZe3VKYT4iD0SRBJlt/dav/DZc0OpDKt4nhLOrMHLO0meC
iCkSNc5rTjXh0Orl+AhKHkBk7ih7JyjrM1jik5FZKTAifT5ETXvGZjpEvgDUsksXyxM56fs0C9pT
GFpM2FUdDV6P5XkXGwHGPkShm7Su2k1Q5+5jUbX5NS56du3zqVGU9mcSFbbXs+bZabTXGI6G6WE9
yFzEVIv9qJwKkCRTec2iqrwymjt+ExsDAH+13H6r1mCQY7UOEcIvB92o7W2Oh8Fbu+ELHng7RO60
ARuS7LoJzwFYznRHRDN9uAHqlT7of8E0YrkzoyjOcF84Wu/zyuRHrTbbFR8QxyoMAbnVQD56sD7v
g9m7h566wjuEEpqQi9WJuGlf8DHsGhyzh7ApOjAQVK+puwSb0ThMatyzFXT/6nQ+fbxUP5N8hgEI
5R+bsx5FhzaGIIrfpLNDZE89pCwnzWJQgVO4qTOdnoZh4ogssl95MvV7s5hUP1TKidzUOLkArPA7
9Ak7Isrx4Wt6eqLWW/t8UumhbadqswaO1AL+eyXHz6ZFYMcOf12F2U3RP+JYP1kom1eXgGtRaAod
JutE3EFSoPsf5sBX2qY8RLrWnPNRpT5uAU/km+mpgKJPru7eJN4c25tV964VCZ4TdrYUGUHfQOOj
CQRkP8pr90eT1bxbVE0XFW9jBfatqRZujp5onsEILrTCPrupIc6Z9Ri6xPbEOGlqwuehnyohGNtl
g+nYNEy7tmax+BvpYXVJh2MxBtOPWaLwpxZO42jZYA9R+i5ZF7yU2jKlT9SyUuwMyiI7FXrc7kNY
rgCnhO6Vlt0/uFO/qUph/XH0OoaI18O0ZjgiSsE8dixO/ZCMUyaX5zCVHyMcgvlms2Ly14vYmNXP
JE07P0T/dJfO+FhN5XTUdII4kNgbuEXnBz709iXH0XdSJxYOutiEnY36QXmXdnZuTKhIWW3TrmON
V5u6Tx0vvpmox+/N4hCCaShs9LJ1PwYP1cyu37cQjT8Cp64pOxf1Zm2K2AhplwrOUxTkV61GMRhJ
/acxO+PZLugutBnLEcScyd6amsDLbSOEKs1hMAdji3t09CqmsktZjNHBiBoBPUkoZ5Wkiz2rsCf6
AOVxdhe3vtIxZVMkyLay7WtPa215Rp1lHRrL2q0Sp7QKUCqn6c0VRfSiDNrvVpPaBQxGuS/soSVZ
w0q25mg3BNFPwSWU06915BgXPW88TKc0ZmnsWufVxGQT6OFBlWf2NzNzPo1G2T61/Z5KQ7JJ2s58
70wuNIrkk9cqRnJsmZg2LqSKCx3zL1sNhm3ZT+KgqGQ6QDFKDkVGnabSVEZto55fCMDIWPMk3Vcg
7gF22Q3pHvpjGIanMQm0r2QIjmhymV5Vs710yDSfAlFnnjFU2Wk9zeq0OBPBfiXD+gNHZP026sG8
7ay8uIRjptN5Z8qd2x7fB1TwXLc6T5u68TlwFTKQVPEmM7uBKIoxgOVqd2MLlui4AVR7cPn7WG87
Md7WInVforAKX+iUTouTMO9TuU0UgziOQvbUZABMrEupdVGl1ofETMUjar3xJvpCHu1U/4wWXed6
mCtin6ymvKwDmMGqqjONeiuqWV4nFYUr2FdfG1z9KY9Bs8qYWSSV3YMd089O6QwjPoba0vGik9YI
vqaEL04n298DAaqemjColaqct6Uz0jUfp+l5vQU6XvmX1suEcnbJpCWuk+N+QWF379DzUaD3w9EN
u2mr2eH0OZT2trU0823quUzr0m5PDX3GJu70y7otdXTlhkWg3WuTER7YnoZnmXTJ2Sq1YK+nunig
xoNVa1Bd+vDleCTLpnhVzfAhxcX9c5hb3ZfmBL7MnPCZgVuBjtgrn2p5saBL3rm+rorMyu/DTDaP
rxZps2XQYYVR5v1xnkrtxWy6j0mftWtsBurjMACR6ExxHfL0ipdGHNezfrlL7zqDvk4JusRxHA/W
cnwWkaq/MpyjcZQiOqvZkD04ofO0OoJkZzyOrkT34QziMDJAeF3PTFDS2zyuaC65nJKWcYEL9ICw
ZfBXX1lHlqdvWAWfbWsAu2nSbiNaxcY0bqoQeOf8CXFEfTJTI971Jn3agp6K7GRvbmgrZvslExkL
AJowvaa7Ug72w5THE1LiiUxMOQEAswdo27LVLq5oVOTP4mV2imorkO2BxxTxI0t5ygbL59k6sfIk
1OyUK4RYOalre9hnLN8gpQfDIRueOaEameQuqST6jIIcEFNfC/2xKSUu9K7/XRWQAendIbFwhMZy
LcVwRZMj31lpn15CivYGBp61Jw6R2EfGQm2uZmp2Ezs+5QLr6jxq2sfcxJ9xoLPXDSft2WExwSXQ
/wL3irUK4vi1s41HbWKX7+YyZLvAGr8AEeNbYB59Ww+HRVqWQWCHAKqrTvKMgbPyAhVT2zrb0nua
2SyjTGBMiZSs90VcGb+zyKt1s7rTGYs31kdUdNV7PI3Ro24WXwMyyiinxcguE80pUtpHhN/6keVa
z85KWs+lXVMCSwd3P0Ql+v+6Vw5Rnyv++n+apkkYlOpGyZ7uyDafcnQurY1WKVTh5c4Zg3NXVX5u
58HDeqha5pYgNndGj+tMtcZbS3EMMZPC7pVd97OSsmFlOsCuMH+10uQStHELGWsmi8Xb40xKTxpl
PH3GkC9DLUZ3XGSgHJDDg5CwzHttFuMulHhZJ1Rqq3NWVvirKjt7GBuBQDUs1R/zcisqrflHkoaP
0M3fUNr13xeGhaSDZ/mh6Sr3EjQDUkqj3ep0eTx7TLE+gCpcKl7dAaRW/EDDZZ/aOSbU0Mwfchyj
+DMilyKGXRHBwBI0pMH50DVdufleZBB5LJcME/JzVYRCQVKrb2HQfMD+riiHj/2lrbWvPBDBLrFT
xOKBVK6K2iyiFxbEapyp1QmaF39JU4jXinS2vktfWaYV28FqHWrdQrmuP7UeYBLGnoLiZLna/rRS
QZeOkhyQA7PDuhOd8zzje3+I4vSO66f5Q17fUykoqJQS3GcTRM3ZyVX7UsB/53KevS4fmhe7zBzg
q1gfs6RbtujxTYaq+ZDRw4/wvL86TnxqJZd6NTfWM5zw41oon+HFbbADmL6lF1+mcNrKdwrjR9Ux
zg4IhJ4n55LhQ6d3jX0IjGNdaNavHl6yXzcuAiZZUp2u3ru5kLdIw3YSZqw+CGeS6Bq5bz1Yx8xq
y3/cMaWV8EE7pLv1mePy9CghQCInBSOamr1mUgOfBzFBe5rsk+4Ox79HY0kbZBOWjHc9niecl0Ow
qYspJJoqjc7CDWLM+6z3z1C65828KLNwQts3YLJyWxBttllXpOvaVG8TedQq4nbXp6yHamJXldi6
rzp8XqVbYQmAxad6/RxED0NSx9c+fmGFJS6F3dFidtUnLIfqk5xoURSliI/l4qEOnVJ7omD0JgLE
tOtdWZEzXFblTztn6QrNTEWQcgua+r6SzzoLT6xWUblbH0RWn6GMxwyr94Pr8eWO9w6y1u9JCfVR
ypRZbPvOOPYqvkJK5kwXGfr49TQPIta6AyzFIld2vTGXd8hN7kMMJqFb4hDWg4xsi2tUsL4Wh2nW
prdez21vskR7Wb8kjNGY4TTtpTMp4xpAr9MtsKxgQw5ntafzHb9nc3uymxDZJfM6oRY0SSvmXNax
GU4fxcCqOrB+W6Ta9AmandlKsV0fzXrIwHpHP68L1SM9Ne3N6cd+hwaq3kUsUd9SuocbnhEdet7s
LsZKRHdUniZNrb0q5ev8fSCZ1BvLCDLEch8xac+xqtgHFLesMEMao0UWRRuVq32PdpFIF5QDClaf
B8wmxyYaEolSgLk3YfAoLSZrcgfMkxYau9lQujdHYnuM0FdtMwKTznaL6dAIquDIeuKdSBT9MVYA
dSE3nbAKWMOzUtsvSOorrEJ0NlnjPCgyfQ/jiiRHNrSnsJ/y9ryeF4rCNJi5A3tsPThkoVkHlR/R
2j21RlqeSnvQEUTnPlWdqIB3LQpENfyO3rRQ4683S9lRSmF27LZU5H7pWl6cgAHlaLsRWHnreT5o
+fedFrNausCC/nX+99P/fs563/dPZ6hqt6Ml6c0rdXGKl0NBluhpPcUWzS9bz4G7u/+6ScOQe/9+
6vr4953rzWR5eesttTHzjdqiVM2ovqd8in1xUpcX8H1rebn/OF0eAGf334/+z+n6FFhB/Aa6mPCJ
ABB//67110SWOxE3QDdJHCTs7sE0iRXXHN6cf9xcX/56vh6q5UUOfcOTUMXnp/VOGqowzGxd2/zb
C1lP11f8b2/T+gAJjt0OVfkThd7q1Etk5WM1lhl00/8+D0aFFAV1PGTLWgl35fJdodji0970R7ca
Dk0+ydkXo9tt57L6M87WF/DD2IO1mgdQnWKK6rqoP9zA2dM8eShcKHRRZp6sJHzocrEpClGwbjA+
bIsOUlPohJmWrOXI07DzknZxNrzZejBuaCM6TL9swliQf9iTjbLTvSmV/hEX2s/emZ9rPb7XtDO3
gBM/jGp+y4YXqKZftJhfhB4eCyca/Uxr2DdJGlUIIzdNW8eUmQqKpsR2RNgI9fZFt/V7GQz+HMLu
Kt3sVyGqtyLq5c4p1Y2qa28VijKvUxrbz4ulTyZ+uq315mSt5SXpGVfpQTQ/RaVBjcn/ZMEdue4I
DsZ+sqNw6ybxneCTZxHAVMva3wj0W9YzWeujs7kUCNIyU91lrrkLO8ICKPr9Il2BRGqKH1Vd3oRU
H/IPbOYPMlX3jtKgqBYJf1jU71pLaGh3perJxr4l0EDqWrEvQpOHOrO7zQh7AfNMcOgbDRmtmV8w
Zew7JCEbNH6fKZjJssi6g1lFz01OwUmWqOeqDxJi5vmTlT4meXt8bpU69PLBBu4sdstK/wje46FH
R2uTW8W8TqsJLiEVfUMU2wl+tK+E9t7RBs9R0RiZoOD1LryFs3ViY/CsVF/hOPBg3AWeU+h3ubhA
Ous5TPoLWWEHrUPrhpYheqUDwHti5PT1or+AKAzAB8osGakLaYtX8BZjqyedkfc0r5T7ssKJWv3F
Wpj8kX2B5XlK2vJLCP2tE/Qw9b1jtkdsM1fTbOqN867spwgVe9io5UYfz0E2P6lG8uKiE+ePB3pU
UoB0qfBuqzH8REfU4TT0CJ6i5+b2SJScJ4IZT9TG60OcPbHdqby8LT5To/+Vw9NtVTvaVfKXjMYz
xbiL6pbRzm0ze6MjWtdqfRNFOoXpSKGKlRHDm2t3wxkj3x4rUA18resBHFpp7tjWb+w5/kjN1PQG
FEVenFGia4r9HIf03mCuD3ZBWI8ptrMtN66d8rZNL4FsE59Mo9YfUyYdfh2uXScudsIiHGhxpyXO
BZSlsXOQWkkpv+YmvDQJYIcMUDItkPiRIWJjxC8oBTYtuqm6xRI5YnMkzAXZSdI/QlevUVBnj0ze
RyabNuS7nIYGZSIr+HLsqUEZpNM1TIGnvK/jU1bFM5EQyxCnJ044IxCkXFSFxp7lIiPeOhaOYrRA
zC9P+r653vuPJ6zjIpK4eJu5JE3MelWf1gPKivok0/JoqEW7X4fFdUpbB/6/T9db633ro/+v03Ka
gn9NJX//nB6xp2lxZft/3/f3D6sd8CNZikNtwW+sOqM6NcthPTXSHKP6eud6vh66OKpPaEK8vLOS
ozIiT/LiZbaeGgQq3jpnf58nY7log5mB1jv/fqQ1B2JaS/Px3+7//mXrnZNBZNg/ftn3Q10nLOoL
IVmQy//4fefIyp7B2Sr9bmiq00wf/x+H9T75Pw8IEghQhbY7WbSzj2s3+h19Vn2I5zv6ExgUlmLX
nX5YCMCBTtKagwbYvBMaMAQ7aCvRATjEeK0h/W9r0RA8Z3c/B1t7dIyMNhexURvLmPQji9/A02U7
7lfTMTklsNVrSNRK7FAhmhfRca3opIhOavNQom72hDs5AHeqp2bs3d0sRuOopKN5syplN0ExABSR
omlF9wDp3Th/i14WNs8agAtroLwiTFfJt+V56JHlYxG4f9EJtw5a7r6OQULizMSevlGbco/ibnqo
6QkBTcjeqqhGSN5G1IY4EGeoRY15k1V9yEakpzKLr+2PvG1+ohkeaDjXb25E/6sPlPacQiEHECLG
bZwvJnJLZzUdVBnKeqXza9h2p0pvAXcnynSpLetQtdnWMBR5ZQOS3ExFxreK7V/Z5mTlVnN3KWmP
TskPRZo+DDpcd1SVUHfmDmViM9n3Rjwc4+RdZhhVMFFFVz2zrS14O0LSltKt2drJFmcJLs9lO0PB
RbsOLt2+pb6epgCFO6t9HUPKTlyAz7Fb4z+3WttXjRqq6aJZJ5/ILRvnPXc/HLFsZgKzOKDciz0Q
+2yYWvPBpqiwldDdd6qI5ruo9RQ2YnITLrKYgLoxhbiZb36vHdTSbIDduwNpBlN/i5pRbOBijtjo
4v6Ea40GTtp7a8E6y8I/YVTnD25JXkniEkOkmbQzFdV5ToN7QKnpr15PPmdEwe/kB8BeIuZmY9dR
7bt4Nl8sVfuL2kZwiSK1ekKFtY0TCBFkm9HNYHPzWMSv6GnBsSjuuNEww+2n1KYZPPPn9vCZjoNi
Kt5cT/OuW1IeM2jRW2sakBJSwvNSt5GnBcp6ElwyYERJMHCGB6Uflb2ZuI5fwXnY9WoDTS7fUsFu
upoFO5K3He6naU8Jb9i0c/tFeO+4s+8aNItbNGu/dIxb25WfKVIMZ2FQsA6RxNslFbN+mrYTu282
zcQIWumVhMc6j8By4B9ulMUxUFjbzNHsP4XlvGjACkLNfZ8KSOBVUKBrmcG+5xWTXyHajT7Z4w0V
7p9ORXKnjVPu0X53qF6XYj8lE4rviBZWFA+nhqkFgo827Jsl/dUZnhInpWe6GEuC0nkahK08RgMq
iFxR91YIGX2UpXYarXzYG8MJoq52LcNCv663dHPk8qRctYGz7WuE415r2QXX9ZZE9n1JXNaaCYAc
0Uv6ZcvBNvG2qJ0Wbh3Siw/zhEnXYWH6XdgSOcuM0lQUz6UytVWyyjgSpFZvA3uiEDj+7oa5eyvt
7q6Wc3JV4XNsqdeXt8iIy1sVPJeKVQAA557UAGPSOUALFA1ib7nYEOy6BjBiuxVmN6rvUlbioBuY
GAo5Wp45R/kT/qAi4GNkr3k00VZe4nDIbhXYmUWYH+7/PiWOjCKT0zLo8SXdGETEbdrKfHDc2DlY
otQveeLol9lpqI81Rb5bpXuNyhADb/5QkdaVJkhb2yFkfdiHKh3C7l3RpRP4grXpdxRaZzUqBCMX
KKtb/DbRaO/Av1L4MI3umAFZqgPdxYBdup5sq2tf2wG5I/RRB+yQXmaJ5qAr2WfPsvY05WPjyZyK
M58vY6FKsxaxwy4Q5rxVF4aB3TM0Qfs8GXmtXrQkpPvSsJieVR2RTYEwW3Nm4rFUy/JrC+7ShJ9t
Q6nxQeR1caNT4eDGtl1CKfFL9mGt7vkpLNA9f+zAIg4NHE+pQOV40uncvUVA147Wt4I2nKKxRZHP
Nwst3seoGfdINWnWLVZr4h//dQj4hEyzCk56WpdEY5PNMrbqsO210bxn4LAElh4XxXveaf2LTPEr
mcictKL5mZDvvlNaA0WZzHSPPV54rXIj3OiN1R30mr0Qdjj3lIxDfw/nqTi66gJIWU4nq7F34ZhQ
Tm8JbJxRmL6vt0q8F+9otXjfBpOxFsLmNh8GvmMdaW1bzZ3pqtQ5xIQ20PBgOYLxszCuRuXkOOjh
rYmocXA46tFDGfEXZc4sNxmdo18U6/UJ9kpnEvzd996YV8afAbOXbv0Z4fEiQBDWk1u9mnpIRFCE
bKWmXLCJ9QHQB6KjzdhKuWcZQcJdDPlnZky6gz/PZxedvKx14kQoHbe52IN97XdA38O9mfWL3Lci
Ul42fcviANWEXVmXkJzePbMq+fSLuzJ1waeOYSkP5KQWZ3eU9HTqMqMjNo/bUTPyjWY07sapIuNs
saqfrEy7KKVs4DTWAEMQb00pnEKzal9GGmrnypjGm8Lmwpvq/KYkXfC7kEhyX2WFJH/lPWHD8ERt
jDdppfl71vaGP41u+5jXkUGPeHltSVrcWzd4AQUI64aZp2kwZTadXj9aJTthxFbVhx7epQ0przOi
/JaIzFM6C+SxTKD2ka10BEri+OGEHkS1mH60N/rt7aFNDHdrZZZ6rlV4WhpGw52SjI9KwmBUdK61
I4cdVcNiYKDqzQImoLe2XBl1E+2NxKqukD6m29QkOUJxZdgpeVQSpBJW72GPl5VQ9w6FCsxFysWM
OEOf7/vQ6NA9RHKjMNnmUawscD0YWKl7MQflL2xO5kvTCf0ppDK4GBd4V+h9lpkd3aM6tC9EDY1e
3kz4vIEmbMFiLsi3kiYg5nC7qPOTZtasgZblgiIYfGNdt1Aj2nd3tR8JPIDJhE2/4j/+rKpd06kI
thYFLM2j8ay6vXNr2o91yVKkSFjcxECnoNvBMTCzn1yav1bzX62gZ83C+GT21Fi9GPerB8k+3tUl
XHKFhvcu60HofGdFRj3qlwJTDSWvDxDM3zpsCvW2L3uL0izE5pgN+lEVxFgWjkX13QbJPgTiGi2H
9ZZE7+AHJFpu1MXbJ3Rj2DkaFZVWYYYylgZsjJbJtwKa8dte4q9UF9kUMQi/1eJHg6/kdR7Rzc+B
/q7EI5rlOjoxipC+Vrnj49hktPvhkBNA220ws+PlYjy5LJuiuKLUr3MpENDLIW65LpBseaqV10Rw
huKV7K3rEkCZzMP0KUYu8iYW4jEOpXZg55h7CmF/nsC7954nJkXSWd2p9Ok2q2DdXrwzVhY8re9u
v9gtCW8+AU2pr1IOPjrB9pl3IvMnsmKuemA9isXB1lbGrRG6duYqH/bhUoYsLQv8EC1u3h1F+zJ7
7bT+r46BVkhXa/ATyx9R5iZcYjfFG7ycukFrehXkGyQzFIRFRg+M8HPx2glcn0Vii19N7+znVYsj
QvA6/aI2Kn63ooaR12TaMxr3hHoGGthG9sk5h92zVwaCQzutVmHp4LV+FG00bxXLJLWZ7pIMevEq
VVOe7fSmoO+bqwwOVoNCDpmDEu3GivVD1Mp3psXrEGTZzujafqMt3bvWEeiBXdRn/BXru06Y0q8R
vsg0JsZztNSJGwMUm1U8h+QPXIj0e1yTvgazw2cDSsJb4T1d0FV7Z7Ep8HbHV1lXA0hoGtllrf7u
Itd5Qk3QnTJ4QGQNDldc2Z9Ki9c4kwgMYjt+NZdOZtqV80muFyzCkcKzAIMUCO5ea6V2UMUq8Z5G
XwsNfHA3qBDHi9K2KtMFhKAA8SHO3sv3j6NuwqAbhJd4ma+iNG+PVjnTa9W1aqsPbrcbF5hmMi4l
AVGfwnZmbGzr8hgY1IUyyHI5OmBAm9GGbQjbOEV8rYwbWJtLpsvCoJsIH2T4DGSFzB3fv7TBCvd5
+1K4MZomrMV0aHT8MjSuj+FSzEcYRGJra2on2aiAUQPcuU5RBH5iu4g50ugrjoCIKdhDNyumL6UU
DGEIEFXQlgTvmpLYXwCdY8reKYuMluRxXH5DWP2cJxoZczk8pXOFJi8dqvfeEH8YfaMkecoii2nW
KXN/nqrhqYs14eUjckZr1N5aPQhwaIOdSF03O5Q2S/l4nFPEmWRlITJfhv74DIH1XTMb9zFf+MiL
nhbVk58qbBTa+acIho+kqJq74kR3w8Uq0sgpfy9TY9cI6pN633abIA5uQ+hA/QgighPdDGpcXzb3
lIHwPDkfGsR9TyG0C4ljMvsJJMAL8uJXdSbgZxMooXxtbe3Xclm99NrQ7fM6Lw+LbBaowNmQzBMV
FYg3Nac+Jjty57UxHR+7frBvvRbjU3I2eKbovrf4lZKCec2121/hMwhYEiIt1RF3rDL5PVL0XdQF
6cYNGKINWcmnsZGHSuBXsSz9GqYEnSBvzfZ5Ykx+7cbNQc2s5ORixF4333aTzT6bquSqlYuzpsxp
tuZm45euOe8wCNet+qovjVOhzP1BLKvWddJo5nKnMfMfS3s0tgP7lHufjcCa+YxUBfFEGTDC2jUa
bNV6S0fFfqiMbDwFVfe2RieuB0MShhfI4HlNI+rMLEZqp7T+pGbM5vk8CU+JVEKwUXo+NDk0CGAG
E3XPVnhmxG67qtgvdxp1dDrsiKZZW859iLrAYrSKqfLtCCuzDy5yU58M1p9zXinPjfIF5zYiopQi
fOUotzBpDrURDVtnSnct67pLws6C4XDMHByR1ku2tOXJqiz9AXsxUuM02VlChdEMvNzrBiC3gmUZ
wwqEAaoT2yl0huNADMMmSxzzTbdaTBed26cHtEgGdAndeOyZQz3d0Ct/bKKQtwEly3qojYr8QTP3
gSo6pzimgqpUoH+1oodVrc3Wt7zMBdVpVS96krY3NwKihtOUGcwILa9m/vtJH9EnIGUHg4xJbxlJ
uopLa8qWOZslhFuzdDHaxKGSnLIccAwqF+xvaT+gBPn2oSPGSE40EkENLodEErmjtPoDUNzML6Ee
SL9jfodQb33AP3PExtJN8wAbOt5W0xAdjbRGUhlkCel3znYI+p9Y2J7NWpUPJkGsKcXSrUkPyjFm
91Ar1hG+WXErJvHVO/nGstoIAHByFSAtBh3H9jIFuyMFlTIol9xSfHx1D+NLptLrZG1eKNU8oTEd
0U5o5sUp5hFES/NLDKZ7z9mGOy7B2VUQOzgPwvxRofi/AczYbIJlwyKTX71uRg8j4Ms4kfOPrHkf
AhtHGOLjmIGQRIbgIJVTyVbiAl+1aKbN0FvVBgM9tXGnru9lg+2ENyvP7OBUopDdjFL124hPe3Z0
gCWxsXENV26p5vnGUNjbNMijLVZ5DCIsk+ze1HZMMqglROlHGupSddTdXWdXfP8hQ2xr07Q2JFV4
JtVDiiKIgkDU4MnOBDCNsYcEG2vNlk5VRNQHegjcga6XiOaJ98o91SpSUrfBMUdrYUZP5EJ+wPJ7
MMg01BWFBLAEkpJLDQEMR3MdBnoUU8VgPCynANv+P3bO/0yUsciYVw3mc1Zzzn+kCmRpNFtUv02i
7lDw6PN7QClbkNQ6zOiukJ5lLjEyM+UQP2n02ufr1+x0F1YHFt//23Kmrb7c/40moMEuDBP5p7b+
+9+OM50cCz0hWPYxqosHZFPK3kroHKdq+wxnRduVzxq+Bb8KVIJE4c/iLrCVL4rxr4aeFC+ktyQ3
G0jOehaqUNhqI7W81XlQZPNjMGV7bK2IVgug/oE1QXlgnvppIIYRmTUeHJhPSBuLq6vO+p8iZr0b
5BsEGCrBamNwKQIaObCU1LdAaO9CARhKd+RH1PbmJc+tnlzWEFGTqh3bfDButH5NT6zb0izYdUmo
4DI1Ldw8TnMRiln5Gf7SSzeb2GQYxZhGbobooxeAXfIcFfIvvWCZO8eDe47Mybopkwk3cRjjXxQu
3wO6f6a8SyRIJ2OgTDRFZvHZU94Kj+vODYpveUyU9uA4YX6lLr8PO9bivAjUPsuWxM0eKOSX34cg
NQ9dYzdIoSinljYBK1MTv3UVX1Q9rO4szxSP9ewfDKQjGVqxu8MK4OzIhAMBXwevRhZtFx/qFQ2o
4Zlp7G5HJwTOsRSbp1pxf2vxn6Sot1WmPutq2zzZI2V1NcKYQRherDY4TKhSKZGOzmNw5HM4DNgA
O4vSIZjRY+gqvHmLJnsQo3KnXtB7uZY012pum+t6S0RwrFrbQq4wKvW2CR33OtXDocXDX3tGYhRH
vRgx4RS+qk3x7wDHB8UC66Az4Z5HvGHP//e32vlPqoMtEElgSFfBoLruv8FxWSsG7WyoUM8x+nqI
cxKPHXMHwIIDIDqWSXjCbhZCLAIy+n2XTwL/Syk230L/krQE3+6CH24MOimqAKhZM7okx0Qq86ln
WXptNfeWZQ09O3t20MgW5n38L87ObLltZcu2v1Kx33EKiUSXFXXOA3tKpPrWLwhbltH3Pb7+DtCn
blncDuvGfVHYW9omBQKZudaac8yxhfDCqhKgOsS7S9DSTy1n1/mPcqiTnUnKwabFuLKqOMgsmkqQ
vSu96xKq7Z6Tjn1fZfxnGjGjXtYHpdNUEe4Gi4WJGgVtqJ6Q4MRx98FVhrzIy4DZMpRHoZvPKhya
dTAMFHpzIORkXoVghyJLkhwWM5etQeAevCpnz1yeKFNZL3b+aH3zkB2ToUBxxvEtujZTIgnib0w1
zRt7dm9w1ghWSI7GFak0s8bNqB4q2ngXHUmovFnP38cKy6mf4xaDx12u4bF3K14v2LQT/EPORW6x
QBiAY81EZpSFLjecpn0G82AFPbfPAgfj8IWmB26TaxtngRwTAyG8KkCDarwYoh3bvXQDfYMVir6K
GSCZKIpw52hOsUNaBmtljI5hIkdOzek8XVq5LZxtDUnB+tQNzYy8WDldReqgHba3Wn1d6aLdiyRI
lkHrHjWrEc+gZiRp2GF96Zbpl5ruIPpny/FuctmGKzex9zrbzIpWQHdvoEu5pW27jJICpn+l94tT
n7CrV1lVFXRzQYdpYXkMzcq4qsMmXXuE67pA1g265kcNAKrrjZQADMGZzSt/ZQeF3NKcnOgTER0z
9wNU1w4XP+9kMlaYZQWF/ug5erpNxildT/NfB+Wk25lQZIYe1lyOBAG9RLTUzgsx3VtL170nP7Ng
fUP221Ay9PsmIQDqBMc6fZGxyUBCwbu1oRad3nmDR2GtkiDfnoIOiqL8Aac6u6voL7Pvc4Ae2rn1
Y/lySaK69jRNSbRBGKk2djqOK2FX0dYIE5xctvv2U85K+tOSjNl8j7CDbpARfZ9K6LJDRdhBVs2W
Uj+MFmVXN7fcqTeM0JtLKCEBvoX60acMQxd+medFvewLK73rk/52HER9F4dsU9XcVJiB8aH03Utm
IBrS9WBvxy36/tQwHv3Q32vophdMNrSVwk9EO2k5Mhy4hGrDMCCZDnoMAisY33Ri+ji32/kmsr56
nbIvC2v4kTRBwkpRE5WBpP9bGO4sN3ma+V4XADr1A7fsM5q4Yh2Zfvrkh+N3dL/eu4cA1RmDGxIf
4+EWY0C8bqbCPTaa9UYfEROYN73mObUZYNl//ykPw/Qmn1B/ufD1mI0Uu+akwhvTOxwL462mvFXH
+X8JdZeG1vxFepFaJqFDbJEqMISVcN1KY8AmoQ84ZxvjgomLczxNi6q8M/cisioKE1ffl3nuXU0D
KrduRJBbIHkHuBi/R4PydnnQXNGVHfDnxt+p119PJ4I8A7SJDoWWEfOTeO4qlSQm+bWzhuCikFtZ
yS6qZHPv12l1MJLq26RNPSrWjC5gnpj0caHVBmV5Rw5LcacZkM5ZrIvj4E137Al4xAPvq28k796c
hHP6Uo/DVSX68KprS+dWjQB56X7umKMAdlYA/22VVjuzVBhegAUtdMqezYkLOaSuWCL7gNs37ETm
6Q8hkqC7sqzWutW+kr8yu9VMRITKt2kq0KCsojdgackx7eojjRht//PBaIMfiKUsbEa0oEptYl7L
zOuLCo1jFuBw8HqSHIIZHEq/rN6XOo9JEL3rMxbD8jPAopF/Mc0d6rLJbm1smrtwlNWBe4QoNk8u
+zJBVapbT0PU6PgBYGnTPKPB6ejfktRSdxLypD/DoDR77A5GKx7wrvHZwZW8KScvuuomnq8W1FLm
2+md8rS9Y64E7bB3Qm5qTvNFvGrAqB+N4anuuuyRshMIBj4+zfM5l/igiTM6QJfkAlAueYRRnjrH
AitkCQwHUYwFmIrg9C3xPs2qr0f6HOTgLlikjbWP2mAlSUo5NMgBNrITDZygeTUbUJxIk0NJaWcv
0CbX/UDrOIS0emp8SS1pkaLFL/BwnaUxOxhs2txkowxHw7cZWwUNsjrxik/E3gczQgDUEUlySJyt
ynsU9MOvT+AEt4NLgZtuydgB4bKvLS29I48wTPXrzFfAArETuk7aXBf69KxBLz+eCLD9mGqL048O
daUWljmE3F0jLzFJE5ew0e9sA9yVz+R0OWSYGH9+dgGZpLRsn6wUw6DrG/JQxUAxONpS+do3g45S
tCSZmzGAFT53GQRtR6/fpfajNfs5HFqEVwjLsOKahFCV/TAwyTRcurZo54I6r25hXBQbq9NmeZkU
q642yufGBx9aZy+a50lc1Bw+c58Lm0v/R1igz9ecmRExpgHyaIe20DAEN3kS3jSw3C8rg/5MVCIU
nJmF1swsDNuQcSjN6hPxoLHqeOsYGRnQzc2fj3Xib8gOh+Q/S0KTMVzb1q0zOoZXujWJaKm8DtJI
Xfhm/qh5g8u4RnCqbxjNRfNkSab0mNQUWbeqdVDk4/aMy6ce291rH1QPn7wn+bcgBpfGpwLNY5mW
gvh1Fl5apO3YTRlYarjf+eoUXlqY7Y3SlLk15y3y9CXx157fhle6L81tOkA9AKg2XsU1Mm9gdieL
UZbvJEzAnwOksRHvarJYD+BNIVgIdFww2tokcILJ4Ngenc7J13gfOdnBJF5Obm8dAG7DDx7ju7HJ
5ij3zjvGPhPdTme4EvXv3CLuUdicDU02o6OIysXoWe7BbhTDN4h7lUD/Jwe8Tq2GlN8ebfPGaM32
0uYszwL3mI4QKLUMdMg4jcda+u2+1eXXKI7GK6UH23hOfik8FR2aAAb2rBk5wehNtGXKiPaG5+yh
YxV4Ap84x3kA9UeSv1wXGxGjiqXRQt5IinKZa3d6aHePTTYaR28kaVc15KNEI5mwU/tVC4Lqxh/0
O6j6xaqPOxwKvg1zspu2QweoGYB0sNfM/E7LxcR4VGF3RRezAKFkAgkD6eS68boo2wAHAjTBqqIf
lTjH0xTGjeBwiJEay1oFLUEW5IXIrUijDvegIR4GjrHegp7LFedNG8d3aC31xgxfOpqLKzsHe0f3
bpR5cJ85iAXLkXxAvfS2fhOQuoPsCT+TjIf0xccc1KRMo6K6SjaTPlWvbaWRmJAWGwQIFh/i//gk
y74Wn3Ga/lYokS/KHBE8nFCGKa2zQmnyw1rLQWHdIJnylwBzEIh6nca4Nc0Z7vbJouubFooEfd1T
IKdhQ7R2xFbpBZKXEmp+kU4I1rUXBvcxaBo73gYl0Mvat4zdn5+107v50KtwJVQcqdvUdoLn7fxR
k7EnizpPb5zRtjBUCLWvk1jOdq3u3lIgjtK0NsgLraLVoJn4oDE/WXHwlLnJ19OpStBY1Pwou4wt
EGiy1QEXmnW612GVkfbTvRRGQbmrB+a6NJV7rU35UVl+eGRw2q9kQqUE4wORhmSNPJnipr72D71U
EFZHtLHZ1OyYXZq4+MhNzvH1FI72GmFJap1+c9qc6sptrmsvusc5AD5OD4+iou46fTERnu4TX70I
CRYYDzwL96wMOQEr5UytPP3p9N+6KBfrT67wOX/I0Gmk2ZbJvWC7f78fitL0fIe2+I3mAuEMw97k
+DPVW72m1VF3Q74TYj3Og9iGFVj2bXdvu2l9Hdgo7pCCICUhn/LSzHlmzSxYBmCK7ieaGBfQQ/Cz
J+B8R+HEe81ZavQ9b05fWiaTZGUUV8rxiMMbs/VQCeOiKYrr76XulLeOqi5O81xaEhccbarblWsP
15VLMJmXFbvTfDEv/J0qB9CBiePcOlnT0kxxk7ea0LOmlNu6pEHYZFF/aHWrO2h+3nzGlDpnLiIu
NKEuCgKtYctZp73iF6wcUKfU8FFP33BaFyev3dyIkigJZF9ii5nZObVTLuvR5dyI3X0Zu8Xtqc0r
PQLiU1HpOyU/wY8K/XyP4n3xpqTjCsMRApLXxyaf17Ra7PZ1fyMdz712atVd8HNvWuK/jXM8yelL
ULZ4jGhanRKtCJPz1naU0zSnc5utiDS6sx1GZwamZzGvdbjQ1UXY0sTMsuqhzBqbw0rWr+gkuUc2
8XKr6e0jAxNjdZJw5el0CKkEHk42lq43t/IEq+PYhi/u9PR0qYfzsDas9akoM1vOS3gm0u2JFHL6
ArJxGaZYybOSyVI/e83SYYY8VVq8O/0VrUGxMxp4puGR9IPhkdEAfq+CbjGtQvnLX0/MAtNGUBmZ
7ERZRDkeoMMmrMDVNuCw9bXmN2KTpd96VWa3YcoUjr9ouYaonD/488zFkEa2LegC0D/ZIOGpL82T
RKW3xK0++wFPyj269eaqMOxTwwn4bGvRJRAIqgUS4Z3flfUd5L81roNjRNthaw3VnT2H33WqBS06
4azycJ0y5lF0NXAEr0ZQ+sQTaE99TCWBhp0i1URu6bSEaPx5XbDnfeDXlZcbyKFnbUnb0qWln3PJ
6pRo7DTMxxt4OHBaguE42sZrX3n9Shlovs3QuaLWOzVN6DarTW3Spz3Nd9j/8qONinGl437f90h9
N4H/mAiyTuwGebLdNO+0N3OsRlN/DUXkMRwY756EUGlItJ2V3GengAerRLuZ1hE2Tte7mcNz1kge
8XBoZnxJLG58efpTE8X5VovQHZqF4uTCzKmjE7obmW8vixKeAJ3cbwEe9U2U8tmdwjLuagmjDHma
DhiBe9OVLtacwjW+thUT0VbSgzYPsmO2DRjlIQiHr3xOFKWNdeTZra8nOqq9HwykzmjBMpzbcvgc
nYvTJ/Gfb8N/+e855+jRz7P6X//N39+Iwq6oDpuzv/7rIQcekf73/P/835/5+H/86xi+4UXOfzR/
/Knte371NX2vz3/ow7/Mq//73a2+Nl8//AVrYkjXoH2vxrv3uk2a07vg95h/8v/1m//xfvpXHsbi
/Z9/veVt1sz/ms9U+a9/f2v//Z9/GSxp//nrP//v783v/59/Lb5mfvL1+3sdnP8/71/r5p9/KeMf
ADQpGQwQRexxgn2vf5+/47r/0A1XSssiJ2GGAPOdLK+agJe0/4FXRpmuCQvWVlISj17n7elb+j/w
yOGjhdNH+jpZ9//z1j58gv/7if5H1tJ5CbOm/udfZ11LArUpG6TBrksa24zqnTflX3YNcudGuH4K
yrkduQv8SI94KBg8a2s54tdTXmQy2B14vMhZg9YYuJ9tEB/3BwcZO6RO6hfHZYuAhXz2DjIp4rrL
oGWNnksjV6g14cxkqELSlkhFGfyBYRaaq61rlaXQ85CrgFaceQxWs6iF9u2XT+/fl+jXSzLDYv93
ufn5frjmgLIlnluc3h+viFG7nCxyMAoGztRNBpdiUYR0GmPBSNNxvulEjyxa5ByfXYiP69zphU3K
OcuQps4Hbp9RbDMqK6QaRrhriFEjfiqtYEDgtlwhcmE56NOHOTnFI48DVVa6K7qetG3MyE7uclLr
tHtaJZdj23aP93++IidE+C+XBL6uoNCk7SpcIQj8m2vjX24Si3S2PrEIQxY9hKwAFw2rlFraPEhw
7OpiHyfZW93T0Wf1T/1JXTXyy6DcZl34vnMVr3obsykTaBLLSRqyGCv8+R3Kj7UEu4NtgC2Yqbo0
yfh6Fg4f950F5U2Uu7Lv3m2nLVdcYMSwbcp8rzDg7k3hpQZIepCjvVNWIW8cL2z3MLb7lDTJ/Dke
W2dbxqZPpPJt7zNE49GJl3Fg9wetm1bIyZi3NKS29BFataaMgz0P6AvRJVmpI+1xtXA3FYx8bOJ4
FWOPQ6LDTPkZvFPsPNQOm0CU1UqPHf0+whb12Q30cQLx8yIYAG8hvUPwEfrZRQhziyUTttyudIN2
4ZVaugpD4lm+WiXyOBxVGP66Ye25xWuZTObP3eHD5vDrc3PWjDi9vGsxz7JQuDNiPiWW/3KXaFXD
OKtp6x1WJNTTGJchORKUXLTRBVkW24Cy/6poh0U2ov/MfNe8syfn0mdqsQDBY+56vSa2vLeJNQpn
pyI+UE5x476T8SOElm+OipIlzSOYtRZuPq1+CUvoSo21bPKSlDbd2pK6rXZGMiEozVdB1pR3BrEs
qz/fbWdIfcdlYK2zBdsOqwNH2vMlK22dvNIYou2qhoiYnIk6gZ7RtKah0hUrij3jkriZ5sIAgrMY
FGrfzhv9TcHofzdGfgaZScegY097h94ITmxalmTgHByvhnXnbxR13rqxXmOc/Wa38qSvX4ZypHNX
rLzeH28qBmV0l5gAJv3WbWNkw4WajoigXyAdXaq+kAdmLGT0GXLcgph+LAKbiLPc9jZu5JUYqXL7
gpzHb8wNk003GeXGnqKdjhH04LrTZohLMHxeBAo4K+qtJDmNIFtPp8htzEtX9pCw9MJczxXogjx5
6ACWvAYHD4EigN2nkpIVagzXPrr31wAk1cLrcu+YgBXcC7LjPikenXmX+HWJmj8SugiC+39eQs8X
z6IhqirMwnQXK/ncOU66sexUPxSe+SgxZ/EBMGqlcp7PSUW77KRCIUyG2hI8xUMwVeU6qex4SeAT
LhttHC7cEPst4B25oCUt8LMkxaqzEcRrSDZWpcmvbIMJwlkC+Si499SQEfzoYoWWDTYTO8D+5IX2
RUzpJSwNZOmQ3If6iKpMSzyyVFp9OSp0KXEiiBK2oFKrOtxXcQP6qMWN3o5LlWNq9yr3trddfRuQ
cLVoy8jdx7WFqrSS9pMs/E2McGVBm9D5iuXrIJ3KxX6bVFeolwOkB715hSZqV4RFR9SjvrABcF9h
UINyCOAEvSwAr7GAF8kwcDm46mBaEM9ooDtVXS8/eXJ+9yk5tHIEpxuUF2dbnIa/DkJqkICNY27m
RHh9WpOrToNj0YEO/POrnW8K3BNCZxk0hLQV4adnladrxQ4ogjzZleEULXHTpGst1oE0el288WzD
XEDG1igX6cRExIR8sh6f7efzKiF0i7KXjZOS8zzewRnqkhuLl0fL5x8H2sAjYRdCDsuCnMnWxfL9
59/3LHbhtC5xcqF3YvAoUBDPLYJfVuB0MDJf1sz6uyxlMA/dJ1A3Tg8JHZ04upaMCWeYoJpFI7St
JwA1gVdfqD6PN6RZIRtJurvJTT7R+RhnJ6rThRAw2U22Jral8w4ADWxFIkuW7pK+iw6T2ePArjC4
6yMSjw7lczf4/cGKyVkLAo+0SO5OyGQtrUhLsIJTPk2rrQ2mE5pFvwEZ32ArFt7CBj4ZFTYRBhpS
vVENxSuiEOsuJ6llYegpTFZlMic1+0/urN9eaUsIDvYQFGzORB+vtNbbTtTpcbFr82TZNDy99ixP
gLdgXiAxWzIErPbkrWQLB+7RKvctBXe2h+ArkmPdjtrGr2SxVCQ7f7ISirkRebYSCp4w21RsTrp+
flgzUnL8jMAtdjKQtzgWDk6vHcya8apSEOdomV0udglplxvNFclnr/5xTPLzFqSlMdclwjJg4Xy8
MJkblnWZEm3ZlJV3bFtCb3LghnwKCmIw6lj0KimpkYFaMj91L3xnAN2GcZcgcRWvRNgEnzyGp7v+
/ILQGKe9oegh2ObZWyqBS05Wbxc7fDT9spBYDTmswRVx3aXVvbhj66J9uD5NmVlPsiUhRt6RHGZI
2Acn64tVUkqEjOKC+SveqrYPt2WvRvTpnA/9Qr9s5DQe4OkxIWkf28r75AE6mz39vKiMyCzHch1L
oDP5eFEnbG9d51rFDnGLTZ2kM4pofIzAA5774pi31tLvkZjOMezEQoAysI3RPxhVPaygN3sLqI+f
pEr/9j0phmFsuMrWndOG/MtaQ1aERCbEE1AhaSH+2hFg2wiJ7jIt3+VN63JpEBknuqJThhaBEg7e
utAZTwLfTm6rXl8aWL4+OZv9bq1RynB0zqBMc8XZg1mI2sO8jCYMjiSr+gBYtsjSfdJxQkmr56xN
XrzeKT+pP37zqsZcxgpOwa5B6MTHDyiF+zabzAsqoOLx5OVy8GDRs9fU6hRtVw7kV/t1/Mm9LX6z
xyAzE8IQJlMU5JIfX5jQEyZ/Ws861H9DCy4PeoGh3k5KE1aPNS2Ctorhjs09QgYERgxJNQDZl5vU
KERDGguhM7/z2fKX+lS+o2v5bEH4zSY8jygFHQZFCPl5ZVblzMeGoamQ8oJ2qhEXovnTFjpF7bLv
dLVLybp5QKp/qWYwQkt0djOnO+H3ueyBOh1i27qKc+Hu84xS3DGqbp2nPrEtmv31z/vnfG+cLRTz
HEpRKAj0qCdl3y+3tMbqLRs2yV0S29pqHPSLoGDikMdb9OXOZ5v1/NGcv9pcLs0qQZK5zu/UTuKa
a2K/2lVuMMNXxhmmj79Ea6/gBT+EsXbt5viObbmZsmLYpxrhoknbffIBnQ22TouLpCklDCoaTkun
3fuX3zq39CgsFbYJFdBmQLn4yBte49UarxPupbEytJcRymzBHfjSEdi9LTzQM5nZvKB9GZ5g9pCz
WX0fkjbbdqqAKYliCvdv7H8LZFBuzGlSA90aYyfN4AIzdXjohLhw8iA6prrvbzIT5nral87W0ly2
qcYnUDHOyBbEAnqXg6BdwUP8FuKYcBNhLuzO9viBiFPLXOjGdejsJb54DGAXRpBxvoqVeTJSLkEl
HpGPeevK0d011cfCOJjMlMai1DBUFBvFqIxpzIQQ2w0/OSX85uEEYWgaDjxg3Sbs4+PDyegJNGNG
suAgM8AQmWashEA6B1nc3kVpvo2mLP6kCj+dKs9uK0nusGXzssxUz/eKPBip7ceCcb7r48ofUfx7
nlfcl4ZJOATn7LjxBQUdg/2o0Dq2wWo3RT4BLoX13DZixN/pWFAt/OU0BMmTBkplRU5oN29umIRK
Iz8E7idRaL+7UrxjtPiKRRRN+McrhfCRQwpsnR2O4xZejacdZFtADmN2vLSZADNiMadP7vy/tbV4
nCXTZ5N0Y+nMtfzHV0VDaM9H9HRXxoTxYVqzV7WCToDm/SWy3icfVfoYuOk6LcE9Tja3f1O8Wnif
ngcdSKjEbQEjgQo8n+oLQ0bhMk6Bxf15VfrdTsvoQ7H9o4f/+1lTaVTlA5EoO8crrKOTfrHNsr2M
EyKG+3be9RF4Yu0qFpYqYugL+UNeZMN9N7UPOofoo/DV/v/nLVFTcf4WHDPPO02TGQzBmHjpLkOD
mpQ1hkhFdGqqZvl7lkAqKpHFd3TEzMl7ZRN+cWUe7UzCJoAR3NPvvvnzO3Lmz+r8tqczSeYcD5yi
3Pr4WfpQXtNksvOdh98Ad5Vo1qBHszvA3KRkCoX9v8XqHnqSNLbEdt4aMtc4WO0SAIvfMzzfqX4f
o8Y8NJK+yehYxgUCI7kjazlaRmE1I4T8XcIYHil2jVuEieea365Zmh1nCrrbj6K4iGd6r9CVt+W0
W5HmDDdxEoRk5WE8rJPGTHDnjOYuEchfo3KqdwTLUYYRe7HWWrxxg0Fj2TZKeEOICZcF6MtLAAPP
UNfpIXgR0eIESlxoZUE5F/cXrCD9hfKqZA3hCHubz8wPAWXtTta1lVnaZpgD603qv2VVm0DMrdS4
ZvQDMHD46mb2eA2BPFs1Kb33GKG8lSG27RJDh6dURrsxSJ+ZEX5aqf7m4zJ1dj9rLhN0cb5KkVhZ
N2am5zx6g7FWlX1hWuZFJatw7TY6eYclgZGOab7GPiQVuikLY4BF4ictuTpB8pkW5Tfnt/lwzTJg
cEPTu/x49zi0+t3RiJOdkYX+Cg0PlCsIq5MIiLywryJfvSk9jj85Nf7maGRxq3NKZW5Ao+Bs/UFm
PwuMRtSgEzjN1p1u7VF+G83iurLVdQMVcuFoAuvswD785+fF+vtvbNIpo2lOQWFjsp2//8uuz2xT
6/XBq3ZBOaZLr1HdsiTPcBwDAC7J+NoRmLcJJ7wydUsQ44TkxYrkBdgcBXOFpmRQkI6g66pdJRtf
D9IviQIuTSBccmVwjmFz0estSQnNwiSK7asvjDmkcsjuxnhmSSQ5GHa77p5gsPXyzcKEaSMAXPi9
4++02rN4OqS3VoLwGTfGX1eACCAm0nu2oirdMbNaJKwEN+iYcApoySaJcdCGbebeInRYx4WucVa0
ykMd9sUzrQTZkBqP5w7hYhTtekPDP53hdHbxi7fy+58v7+n+/bgcodCZ+wM602vzbxF0pTnW1ki3
f6d19jOKuYrGT7QvAqXtqJlQ0dVZe6OLYpVyPrG69LbLzHybkz24cnOAUXXt9Osqq5gflJN1EQD3
TKLavUz4dTN6LPtYwAUxGwtUx9A6GxxLYkFOsb+RXnGg6UU15tZfBkk2dNZe+2EKtLaLvGUqupmt
SQM9iDw6y3gvcw6VKztMENNpkDpo+4EA0jFBBqPaVRahAb72WsJyOswCAc+tp22PI+GzO5Iexd/W
cAc4szGLGXUkQPpZoa4mo/F88OQ7EVLZ4jcqmLPT259gpvTpPVrc8C4XmXYdEgVb4Sq/0DF6LpAb
Vo/Kex0V8teodp5kZ/WXTWBbywHvIkT2wNvhl6qv/P7aSolGj2264mM/vKJpCmyZMJKhC6p664kA
zksL/CgkUmRynbzJ33PaStdJmUG38PVu7VfJ96inW5tCwHcKhyrWrS4Lx9spLG5r2tTRIskVFqre
XsPn2bldu6YldEzCYcSxm36RPYlBA+np5Pgs4Bp4q0ZFR+Bc7A2JmW495E7OWD9UCh5dK+LHUk8e
hlzeMIu6w0hNv7bA51KUxp2bAfasCB2JXLnoLOI+sRTKVnv2Ctc/kNz9w8+CaVG1aoOwGWGBGeuL
QNKzEnHfLNBXL+Jyei80ZPVShySdhVCccg8dGsTmb5M+gPZDA6xhkt7V6B8Zftl3tWtHyw6Cf/C9
QqoN2b76MSbaG5SItWZ52zhIfkAo/NH5TUUIBMRLUc4ekzRfGpoRz7GlrBpak5PwnB7KQqWr8msR
Z/46Sd13EgfuPSddkzjYL1GR35KxYhCC13jrgFp62ejyHkx/vEqS/ibFVLXsavtRupg+IWYSxhOg
qGxUCQh4Imr1XZoUcYwM8zWfrZtpAwFXuETDxrp3UJ2StXJluu1TXNjozFXr0iw5uWSJlskTmFsl
LD+wc9uOFQxhdhjSru5ffIdEu8F9x06ZH8LceOSsv25EcNl5k7aqXYwNnm5j0u0YGdi6/T2c8UG5
Bo7RjrWVjoCGvV7CqNZpLlVaGS9HCqX1rOVZVUmz8AM0RJqoWZandtV7BUEpsb9w0wpy1WQd4ybH
PGDoK6GVb3XdThfGEAKCcQEXUhAtQYTWDpE8fRORHheHS/rU+CR8Y52TVwZ5TtQ30JtUFVeHwe+a
vd/YhFCGGF7sKVzVY7WHe2DcjJY6TD6Q2Rqn9VFLSarJkBEA9W0RDQT4c3MJRE+CcwvED/ST6mDA
dVsPsrQWCRzKy4Eew0526kJEg0TwUj5rGhQvF8XBohHNBCTNgCzViQcs8NmaYgoGZUZMxtC/ybx4
aQvYABbJPSuOnNNSjG66LEZtVn+2auWEwW4sRohC5qJo6wDGEmxRlZbfcTFd4m7FU+Hf9oOu7VIf
qnEydqTdYEdwwvJKuV+MFAW+1N0r7m5UqLSmaEwWI7eZ66FoBxua2FvPzb77krNeBGMq6bNmHfcx
MSgY5gzHvkIYSnwNySCcG0vk30SpmA8Jsl+CUjyiVkh0UbJkFNhU1haeM4btwITlXd9EFTMBWRm3
tt++O255ID8RYN/4KgJ1pYmq2bSQ4Td+/8Q5ddOU0aMjC9KakoNWC27AnrBj4YTdBixBgDwJbUCK
GNn4yugu3PfJuDOMlzgY5b4jqCAwonaBVg36UBi8pWMLlUg2Ypnza8ShQdKQd62cif+aYdUeSTuJ
i3o/1iht68S9NJ3iOnAzkKsWStbS0UDp5XvchJieanspnYTWKUZWwbnOMqFgxHCrF5Nm3eMNdY70
Zw/MFUH+C54d7Ew3SeFaGz0Nr9sjSim41oiwVqLWH5qogUPmaP4qk9WCDdbEtI/pwNK9/WQ4+THO
+xujmG/vqT7YdncV1tWLxAo8i/imLliTpg1qtmzfhI32E3nAZTFoB45cWKvtno7o/ClN3Y0npxfd
zQJ0JdGbCytvQaDhvgz02yCEzSVB4eDrdwBmB1m3cYrkwjK0gzC/qYGthTX7W2WwIkd1Gmy6riE+
mebR0smnaoEw63WUxsEgCIQiNoY9alqLpjK6le8NUO85G3WgBoZsQTuKRDrH4NyCXi2NQwT7vr/C
OlldANZ9IXBimcTG1jL5tEKRvyvLehuEWgIIumFrujFdeNjUaY824n7/cRr51JMccxFGvon5OjVa
utJwIExVf6nHHH66Kf4eyRBuAXLCMi+g1FkdRr8g3TcT54GqxL+g3FeCnO9jaT9QSS/HUtz4PQP+
loP72HlwZUhPZKS70GlB4yDSFjltjTJ9m4jOWfakOpJtlT9QOkUrvbN4QmPOIBFzg5Xe2xiXjI6Y
2HiZuOCbnPnOK5zsYirmCJI6PXRlwZZA3prSvFVOICS7TiVIGqDOrEkg0Dr5jkvgDbzCMyfYB62M
5lwK1rkuYK0FtdXr7Bi6FR4Y2o7bKTZ2kUwv62bYKzd7mRmOJr01OOq3iIVRXFqhxRLrMJxP4yXC
+4eZRKEJe+l63AvzlYa2wU/IZ0uoBsU1sOmk7B+KNn2ieCHjOowuwwIMf6Y95gNVMGPNN3CwOxYB
3KhD9WBZfIaazL6Eo7OpCudIF+hLryL4vShRUt45CDhyHLhryyFcRR6gYHlZjb2xCIb6i2fWz6Pm
EgCQgwxSwesUs8tENxFF6UIW8f1A6gHAeRB9Dvmd3cJ25j1WowGHChjtjGInGNZlae+geW360Phe
OvamkykgM8FpKlQBWif5EAUxXWXBT3ms4f1VNU3uQZq8mu9xEJiRXKngsCPdJNiGJJ9mQgQHk9Eq
kRh7wkPbnVkbRzIHn1rRo3wdANSPwbar4PQQJZ22+q0lpl1t6pshCtOF9HP87yObLAe5QrBTQt2t
9agFWmluh8lneZXVMTBluzD8eEmqcruBBQ/mzMM1YMRPQQ6KnPEIAL4eSq+p3fp2s3Wb9H7ogueW
qeCahJJu0VtGzyiivFMZXJraMIhRE/13M3Yuy4k4usF/jGw/2SIZp+PVtcGKCDcUNfaIlH6izA6c
/8PReSxJiixR9IswQ4ttkpCytK4N1tNVTaCDAALx9e/kW8wsesa6KgUR7tevnwtZ04u4L4QuAb05
JXZN0cCYKH7MBdtDlQV0TyvZjOhssGHmg+xCsQNVYtT+2R4lmTRzNbKIM1IMwGCsVH2YbEEunc2Z
2bcCrBguVozk8USmZQyDykmbMPx2ozcJSj4OXDC8FNNQXTagoJmbCEvcZ6H62EJov/3Cx1isHzTZ
z9u2ZLEbFf1Bj+il1rLkcZVxBLNQvxvHRqWsAj0Mfm/HTdVdytuiWR4+VuuYzpKjlxS2/8Za1uyv
VXAYpCIye9BqH5ZdFE82JXjPHZECVDqVMvidFEy9aczCnTcv8dyaFFsVO56iIP2dFFlizoOSHBOB
YAVeYcEWk04AoOMhAt7ldYV1l4e35VTvDYn4PvTnu67a3MTkfhECDHsItPugNeYmoG6bj8mKjS0H
1BnFAeBXKoSFHW/L3K1iqVith/+9+EBrffaiZ2IgSOgmRdqfWTu9Fb69NbA60Kx726xRkxdgS3De
H1UrCbprJMs/oW7ZhSd0mHICKqI5X27F1dgdm8haOYk0fhlKHIoxhzi+J2X7I4I026Gesp8R0eY9
Ymae2BIMIPkYWIDLfS8pqbt1ltyb5skfqmpXK7awQNNdboxvjzDGsyzNewMbpqU3scuI16Stxtvm
0m37+ePYb8AuOLzn9YD/TV1UxqPOY9vm+ttDeL5s3W3sO3JPRgN2FjM7uL5ejlDLfwqHBpqFoXAe
iV31g49K3Jou3do8iM79Whk//ZIlW+78l3ffne5SZZJ3Kcf2ZahHa2cb7bNfsqfBIl/Yeu8mPSZ0
rjftzk8jQbagU4zTNNZfkf7Drj5MZCXfhM2KBGcrhNxzufK7MekhgZnHg4BUQt0IyYi6ZFgaHkqg
K1TLv24NebdRF4FonuSPtvizuAo8hgTKXvnmK5+pK7hY8u0nAzVEDzARjGknHt1WtMAzmXvK53Kk
jJipXdVm3+mIRNkqDD95evhALkqKM97gy8j2E7nOZPa4+QovT+IFNDnBDGfXS/MV/ZrqsnS+p7pP
nX7+rMPsuXS8n8lixV8aam8rLqbF9X7g11CJtEk9NRfTNxJz6xJs7Meu7B9yzJBsdLdfoCrYxnAB
1YMUn93q0G7wKaz2jbfzfv6/FDLs/aob74k3fNYd8Au/b6eYC519smkAnlbfEAKhTYK9DmMBdGxX
O4yPHBIVjfaXMEQwmpFYEztC8MvyRz1wliHPbLt1TnrS4ZBm8Wj51vtQuk9mbhxsSR3pG9OL2Ri4
0/UwJyyrgyWtTLS48IwTnxKSWoRYbaC7PoIGRPHQMN7W7rBkwUNv65jpr2Ce6NlxKx90i2vM3X7C
JTuba3GK9OjsdUfGDK1+SlFwN+QreWid8bFVJhugLC4pr/oPZOjLNtu0awFzjEj+rBUxY+zZxT5E
h8CIvjJvrk9wckpIUJEJ9k80vLjnzQkD6LZNc+sugJ9WZZD41Dhtu6Vy2abEjw6hzwHLA135/KEV
iecprIzdKOgWxtEHEF/AEgqq+024dlyweA/5p4iLHpryDm3H2E04mRGYwofNB6k5DSd/Gn4zCwtL
bcErluG/yR2L/VJiI34AEyJRUXqWMJb2rOSQXRVQ53jCg1axSG3Q61UaJgn7bFcX+GSEOSFdOZX5
2TnFZQRZkTTB2C1LlCx2Ttgs8FJn8D62nOdEltx7cy9PhC5mdXvELmYdArakYqBg8/DrTu4fBw5g
Ir32XFsFBA/+6m7NP9qscvdkxVIuxY56GTPNqlXW4tApfeASBTBH77WyNbmHSGU7S69jTNjhX2Pz
flQj3D1pz5DqguC3lNa+K01jP229uSeajiJqiL5aIXfshHs+O+WmZw/piUTUhjFvj0ovjVO+5kh9
dc3sjxN9zhXFYBCyDlk667Ebyo854FJU9RfXZbqR2eOxJT0vHuvZLtFzJQWINbBJvvJVkts7ripv
j4pG88ppsuvs4hpJDiWLFbEopK8dS/1WuRMIRXf9g65bHPJqTQ0CpCDdV2ayQp4vxudG2XeN585J
nRGGpqttOvae9xw1095qq2zPCQ9rj7JDSGIYKy8hmfBPTxu5z/vR2nM4PckcGSFAcpIkth7WIj/i
EXR3uRFYKLpzYhHmJZQfkohrfRRknqf+lTi5gIqR9jqoxF9f9L/MTRQmKUl9p7ieCZQbQ/N1JaNt
N4I9ilciN2/oazvNoq+5n6+zpGvSt1Eu4s2QIro03IMsv65htDcIkIxLEMFxP5QvSyeWhCAIBX6N
1+RpcuVUXj4HOK3uN7v9rBoV7KKAcNUCFACXbMb5QuhF0XQnU1U4KwjigB77C2sXNB69M15154F7
Do8n6M+QBNqRme6tUKciCCkLhBYHpWxuTTWofUsRMNBQ7RlMk3ZLV5NmUJ6BYdxnuTffeyFnr6h1
B/qPNFB7qT+KbPpnW7x9S7scjMI2EhAcVhrNJpPimbALrAIkud1iJDb3MhU5ZWrATq5S2+PEaU17
7hDPuRFatSblWLvIpjxjFpRzqxQ4BCeawbIgW9LBT3qolitdEJkJbv9YbzJP8oF+LQpJqQUX+mKz
CfNcdH/12Do7VxEUk7cFe5+3MB1jPramsMmIAibpCP1IzEJ7yrSM4nbwX9qZnsc02FnDbR77RCbu
OITrS93wIjIawjLwXwTSEQrUjTc8YMj1HI0EQx9Yxc2zCFqXwkISHVwBdMlygUJm8p2NdBi+rKzO
mvbi78e1jOd5QVRrK/jdofFS8A0pLYcyHzsWFkDKRxypjSabxMYTxdjuhkgizLzI/+s3C9pj06SW
1ZUPpsTqI1pxGMOh333XhX1ave1DGcewO1tV57+FwbgmOf1eWospphXbdi7fs11YWk9rrb5DzqK0
Wik8pxHmS5cDh+fgkjM7TuDzzsNA1SOCr6wv2HMCbt42QNJmcMQQqhf0FO7wTJGnHPaOlzAdbreo
ifUyluhj/r02+RywzP6GhjxD8Yt2UbFyTan6mBmee627nvdazCIJmko9+YN7RIjOzzbV3XUh3VtP
XdJnUxabKneRdZ1Pw7ST1a4bAtAH/ClT+RUZBFd323opRY6uRnPMg7fcz/WrjhZU1ZvjahHR2xaQ
1xVFp6YsGdSN/hPadZ0yb7vhNURxWK3sTcz9e8DAeZcBZNkZEzgxZREobJXfncVh7zkAJvqRaBvM
rInRwf4M1XyHV9c6kr9Q3JFqpNtqJC65fMVeDEVXUUqE0josNh27E1lxFRRlSlaXislJXViIxM3m
Et4YucNLXURYuQObZO/coZ9p6YQjeuyuojzXLtlp/lDuKlM8hqRLj80y7CfRtTHeCTiPJi2CA70J
7VI+y5XY88nO7b0S5BfVy+indtl/AEGqmsyFqrfE9kSJS2gZYKybucArs7MaNRoGU4mcbYphWZ2r
mDDhIVLfnOuWf1xKvhw4naJnjuCkJM+Wm5urYzmhGcEdyHbdYoFjsNuHbiHrO9RfGbXyC9F99Y6V
r/tlnC65S66oRLy1HKIn4KTRaK3unajNS5QveVr340n7pAzMK67nsiYB3orqkITvh6IpPmkB+nTB
rN/kg749dH+MZeQwt7MVbxkof1QMJi6geQHpzMxHJAsQsClmAuRmu763Qp+Ss16CGCtT6mHNOHNi
nJmrOclSWa/bth0xZb2a40MnhnOJFnQg8pqPbqYfy8HF+09UZbgUwBhegAPfmUi6RUF3y+MdVdAm
seg7+20oLi2WDTRa1sUtla+7rhQDQITlbFb7VaIxqYEKS+Lf2Zew7JquXF/sMincEq2pb98jNXI6
e9TpkIWkrd2rO2HFsTpoNC0G2yHcBWPgnIOw/mQfNyX/bZexg05+jp/odjtsBNuBZNsy6ilon7Mb
PEx0uEFnpBlkpyu560yqLHizsGpdwzsU+Cdiu6sbsAfwmH2PasYN1m9lCZHAj+t2y4Jxx0a194pm
BgqqX/qJSnhZx3doLjJZTIRO33nsrQuW+u+l1kYa1Poh+6pueBOFISa1pq0knqmaTnBkfslRrJnR
1FR3IdE1GrnKwJ4OQyhp0KcS0+FbbVu1BMzoHXME9V6L/BhMPNuRmb/LDv1j0FKlVj+ORxlWRz3Z
4V0EWDse/XXjRO/zE4ta3G3Mq+nEctoQNzuXM/jNnB8RbvOXO/gFYa9h6osSPVIx8iV3fUgbu78n
e/N9nRLyRqenogs+pOCDyebuwfYzfVYGm6VL8LYCnMW278i9AMF0GoCV4zyQDGFsAmVZWlAGi3tO
L046y8wkGDoCyvDcOlGJ3FddpirYiCUTTwAqbcgX09V0AdD5jVFd6McPUW1Q8zT1vCu87Zv5eRJ1
lPplBvTWDtBGBcUiSZn7nqzuzRNbqtvwvtMMtO12OLMRRh2uyfGbh+4jt7zm0ja4yRhXGkDH4hYi
MmjHKSlUThIiq7vxbGQkxCzTPo9odCjQzcdpJrWrvGULYE+4EBJinQiZRYvAOpd6S3hLtuOStTei
Kjq2Y826+WW4Haam2vzTbYYclEZ051uZvtZMUTaFC3jT9Z8pWC2yiVly7E1uFregZsNLQsIHc7Bm
tIY7UB7DHWAtN5bRmig+HaZZqe8Bn1bwUglhBgJlDHmiih5dj4ayD2UTewy7GGtAPOyvXi1TgdIZ
WAvguug2C/ORJRm9QDrlxRyE68GOVN3BHtwiDvgiIpZE/glkz5Dowh32t5yBxac1G4kQvTfEbbNj
4ialiHkHn8I6/y5byjbx5nWnOMFu+yUyAT0HWVlOKRwdlUwwjlqNgrjxKFe4Ym8Bo69D0/5RwVYm
oT1TGGUl7TBz01A/zCp88KbRTTyjOwU2RL11q5lDFw+5kOvJMfJPjEhdCr21g5HtqHQRJmmiGKYL
r/2XiaLd11OJ1ExknxD2et2agOyjAIhLgVfACLslIR9BXzdJBcYWxXUB0YgBUuyICx8fCTUheXlq
biNgKx1dTR6vL5wUhgb/hwqQoVoigcZuXu4Y3y13LSBEcwhoGz2Ss33iTv7/LxjH1UN+ACEnEja2
eo73bc/TZz3nYdA/9NP2yeSjufPY2N/1ovHS2iyHvYtiPyoQhgXAu9i3IBE6Po45bEiMBnPKePoC
xoxb+FpPI2OerjfjaYj2ZjmSrKOtNV07Zub0TV5jEJ0hegagk5HFHZcRfru//cbMd4MWkgJa4jbl
a3ez5M831HEU3ahtNqKhQwbbiZHl3oCaF3XSOVFIxb1Y/FS5siBvWfXgOjg6CHyNjcl7K5gGMKYy
XvIxT5tOOWdmRPab+nEH1SUujG/0VSNP2IIc4B53NYwqvyLwqtwuddQFOxMWCNfdZj+aq/gmxjKm
ZAvSNRimi8HBt2XDfJbBbZA9wyA3/Q++69xNoTraU49etWECw0MQ1/vZ6Z4Xk2x6CxBfbHVcilmP
yb/pK96p1jiQ5/LPHKKYMv+gu+kOm6cHR/JJI/4dlgL5N4zcYr8amTq4zg3v2rt0Tu36Ta123QbK
ZUepv7wA+HJGeZxXqU5zNb2XCO3nsmyJ9MPhpGe8xIZJMZO7C9wit3fOOI/PlZT3hQekqmwcm5Kn
TQmN4UbDYUkN2F8mJ5LJ0JFF0pJ6LpB+CsO+lowEyIt7Kpv2n81dsMsHYe+b5dZV1xc0tWe3v+XX
DNOV7NUNQ5z7zZwgzk1Qll5DwxrO/ru/kHAxTXt4IflLHsAnyVVnp7Naz75LIszYjQldKDuqwXtB
bAxzLNeg5eNE3Ry4ZKX1OssMfJkbfWIcTPo8Ip+rvIEEN14MvJEt9QwqTciemBHsFG4ZmAjcRck4
jKx7Mwcy6mA7hpPz0Aj2CqxxIvHHwnjkNgjEkZNzCjs/ubYSvI8B8cl9sG86/9PiW0dESTDFgZjW
HY3abmibKW784mSCA4/LXn4FwWu9uhQPRgv7vDPOQkRPQT0th9IjWq7dIOBExNKUbNVilAaCXvHl
yqnajbJ96XDsDmF/tuzoGcNJ3DVRcD9Mv04X/YQZI9yvWuHoK8O7Bvwfqq9zFxTNvdmRiRS1jChq
ThYaBiIv3asytg8+vFtY6Pxpb8WzqoD6l0iG8JaddTdT+QkkGeJFz+bYP7eSuX7DPE/dHH1BX70r
pzlzp0TnVZdp5XSftLuvZQEjeXUJdpOqBDxbP5t+rp9qyVgWusPM7ufOCIb1tr7dAmEMg4Q5GHHf
Nd1821m0gwRjRwtNR91+6M0EYFjfD71Nc2YLNqYqlG6nS6RBPOmw8PsUuiuuagyipAse+O0l4WYI
gceAfPNzcTugmRFemUeJZHDXYFcK9eHPLD2HbnEVTH9gpBUEtuHj6jbvTeX2zmZQd9EU6N3W3GtI
FGQM6xdnLB4zYrDUshJAVbCwKrc3XTEi0v36NHBtKeLEHdBLAJr7Mu5AYjK73RECbfCD5uva4iPG
xotWDIHb5wc644wmXsuvWdofmV+iVAXhjyIiWNv2dHbtWSVExVNB9PN5Lcz32Zlvf7v3iBc0Tzo3
u+QT9UQWZK8NPu9RZwEpldaUCtLsauff/389nn04zxxM3MvR49RirSAFI3plisRyum/j41EpAT0z
713xAsHTS8fgae3H1NAh3+AStSCcyz+bQ0JE3hoX03A2qEsh40dXmoeqCr6YlDFg8rNjn+ltV77m
7DEmIrOZlXQHfyNBE0cGvTLLtXn911zKPxnO4k+zhl2HTr6yPs+GJ0+VRdeMFyHEM7sFxV7j/xvt
L652glwC/S+ro/HikGjv9OHTaiLjOf1lnm+5jL0eY82Huyw9/Zd80w02mcYEj5Z5XntQ0n6rGFEy
mNeyuQMg/5WFDdvfdnkWm3dqie0TY48mUv+xdH9p/PbXLirvogimbdmnPtd1LXeGDP+gY26jrHel
+9lqA75KA5sLXv0z2tGApMADIt3ih7hQj4yS+iYJYPJxWxY1QvZKEbtA11fIfzMK4gTcmQr7hpU7
l8Wi0tavf52A+KQm73A0z2bi3OaLm/VXhozuPc995D32dqp5AWr/4OoW2YZNmnprPGrM4OBL66Nb
ijeAYneZGn9FiQIXmvUvA61HIMjM+3qUra6jUK7XW+JW+2KUwOJXz0+azvldjISlW+LCdepGPZ1C
p0+tNJ/qWl/y0Fdc9uoVB90bW9/sWENXM5ceqWXxY4TXP03ddwkcnleUzd0E5KvKCFUHztaeI3p2
PFqfRfMKCYb/UH9yon1rPEXcN/62Mzp98Ab7fpI8r/BY/lnWt2nR7g+c2zvUatKmWmppbZgYqi2w
349UzywID0kHqFevPShLl0HWvHwarb6rveHQZ/W/srzZ/CS4SjLh4yHLP8oQiHRIZ4L8sW67yMZt
1bOllatyYa6wJE1Y4QFtOwZKXs8zazKhLZ/CZnoJvCL1nT89E4zLMkFICDHgkAyyG+bx050p5aVf
SQ6AFlsY8F1Snlj1En4Q4DlEMGaETfewVceK0EvM2LzX8yCTzryFpDCHbKoy3srtqwjI9KDMe9yo
ZGtDEEsTWY99WVr3nm2dRGcfl5UeXOewyjG49Gevv7C7EMVhz0J6pYnvdcvZ3MO5mXlys5cmyhhG
uZ9aG1XavWiTZEOJGY3qDIYIVhGQn4fOyXtg2cOzYzOeLmHmclCFgCxEX+wMptbzGGXpVrCvadLq
VYZgLB1UjPBY5V3AOLBrV/CQ4USbCCvc56Zx58H3cb3yhgey3b1D6uQ2UyKycnBtbJCrnb89QzDl
y8GnSWP1rl38RHXU6KuUdchQnZnLNmYclwLHXN5iCLLBuAmIJPheEkHCtV8xwzMKg3ACcJS83irc
D5tGPWShZxdmEc6C/gsF4cC16iRM5nmaiDbbb1vzJ8v8o3ez8XTReynPQeNhu3xda6igw+gA/ydU
a2d2xZGdwu0QlPZL25kXFNpYm8sfadrYlobqe1wwQIiFUpxlCmYn2niRG+b1aJrOYVf/gatIweE3
b14/vbYcJklfOvwutvtbu+YLmcfYvMfi2yE+pQCJAudQdVg/7YPrrnyuQ/6kdf2upA9VL+/JmvYL
LIDhdIV3c1hzA+UOg5dQ4V756xsoMloRfwMe7A1/hyoHW4PCLydcstGjl3HCRtlqX2xt84ZqooNk
8TqKIbUrojtrqohGl4kDyqELQDBVypsSRIwmdcLy5HLLsfOhH/pyvOdiv7AMhUATMAveTB6KGbZx
NPW/K9l2u8FuwLRjhgGNNUKPJZ1XLCNHTkVJ7EffvWBsR9JRhYlseVNzBK3buzc8xztgfeeZqIt6
1w4RuwccE3ZWQf2le04LQeahNqnrRZ3HhpqGmOQjRm5lAx5bWTzBH7V3lD4miXUaPYqsNh1a99+M
Ha9c9Ys7cvNsa8XEeHxzwI87TYCPEI2ALUak45uh0Ilv/zDhUjsbtOG55YjIIuuvyf4ssGvcgT4e
m5IrAQdl8OL1AlMpYTc5qxThmF16P/KOw8K3p7kGlOPcd/2jZtd8bwLEKLHfvBS1dc9duW9H3LcB
Gragp2oa8ke28FPM1oeBL4RSsKZEkP/ZC33lyNCxJ5md69+/FrMqUq4/qtU7HDBkiBbzRU3VcraW
Mw+sjiMQamg6LKcJzcluZf63neF6dk+2597ndMdF9mQHkMvmAMFTGgaiRvDuAr7cRYN4qj005dXO
qTVfZb/dy9K4sAyyl2V0P63Os1tm+Df6LDXE7d6agquoKygSDbcD8/F6AKEwudyNtlnhAymy2O5b
bCoKbH6IiM2adCwJE8F8JHVqkASYeIQPJYFP4JqT/7KJyN6bMw7kncq30oU7DqsChks3ErWJ8m3z
rnCZSR5zX8RNVh3QhZzErsVf7OU+tXzfE1gGtqw1wh/PwD7vGMF+KfjpPNTFybZ/g8qiwGone/en
qEbn1OsDNGkFQuxvS6Ecqo5y3/QbtreTvgvt2HA9I5Fls5d6QOXDbmyyCg3edJt3ExqpjpD2zba6
jMbAnxgT06t+bBAC+I3cun5xc/J+jdqibSUGaW3BNrbGcDFHImxJIW6r/pZAet/L23WapW02M2Em
w8bdxM3xuXxrZ30gNfdYBG1aZ9OdrfMfSC0+k3+osTOp0XhJWpzg6lsH+tsdGOIEzVtNeXJ7S+Z9
VbvJAMt+HTpsTEHl7MyR3IEiDx7VEGC0Mxj++O7E4WjeuSUdeEsw9E5bOnXK6Kdf2zTvbYpKvH1d
h2o0uD6DrWbnDd6nkOw19zI7rAOZurl7QA0j1BXGvo2lm+I6WSL57YnqMXBoTes1+lvOfP3NZlgS
G287hmo4W836kNvbG97adSfa5nXF0tlPxt4LoPcyL3MgNvFda5HWZb133eUAPLuLB2TVwOj3lMuf
mmIcEXLmM7V2mFD8dPLMNm6RzlNPVyy1tQcWtq9w7++6JbQY5OWfJlwZaTg/1sDkj4xToOpRHu4Z
AoOJf3GmhcuCyHkXj8Oo9Xdvct1I6+IbLgiT6IoUE49KoZATlLPZ9nvmyiSiLdqpKr+FjsHw7xRv
qHaGXYObaq0RDTfknNZb3dhc1XYsfV5zgK1zyKuHqUQYGcfxda0QPz3WFm7V+hiqPbHaHioWfiYv
997cLKl8Esj6xvtrl8yap0mgYa6Pfsu17U0sDNTlyK1YNXjzlvyJaEr+b9k/UIEZXF7yvZ98FOVp
+VDC+evU40dfsQRhkwe1E1FEGze0K+e3o8EHIDXaBaFfomNItd0PIivpXVduwW34p2rCQ3U2n9hl
oSABTJAGZn31CB0BUEzxxrD5mt2mbuzASL8+MfDhvOD+Oq22+GiZqu56RSQdHrbewZTvdv4P0UMG
6iJ/ZFTICUJZ92WkWd4Yl89hu4o2KHDWjU/zZtlQbwJOJZS7tQcauXryblyG/wr2N2OVisJz2FnI
yGDJA87eqtqzL556a4iAx/VKILr7Ce0qaRTZW+bUkriERWpnC2CUobmko0To893DvPUfWtntvsFz
JW76W6XD9QAzIIb9bFbrO583tP3M9vc6EGwR5e1ft/Scg+ODUFuxiqeh1V6lMV1cP/Opo8oz3vP7
pcCTm7k0nEBinCwMU4/0xQyLQE9kghxNYhBWAp7xMY96vTLhhlKu1Ytj2TebrEXNvDWPU1epmF0x
yJvbkFjkKSZL7vL7bPxwTkarmpbjwucQA/mveELIgqt4tu08BJIz9DpZVx3sBelsov0IhbMcuhVT
iWdllI347cyq/bbbKNgTt8yOhcSlYukimZqb8wRfIYk6t2tTvxnNvzLs7dQMzI+mc5O6k9EuI+48
zdf+BDHSQO417vXgvCgze2u2/y/lgDrVUv9bJ/edrBUHKJT6x6JsTC6f+0lbHfsKvpdDQ0oM1XRc
V0iedsAbVmElA+FMkdvLf1OOdcIuL8QeuwwPEH2s1bOYOavEgnF9ykxsqTKPiCWcxXqut/o/X9dv
TWN/1sIkF/utezU0GxoGIeVpe5NtcrlgrVNZTG8MKAiqKxYGjT1cY3jX8/Jsd6SJlMtXPa3bPmdy
R0qa9TXaatvT2lUxqXv/6VvYksGSWFp5GXOdrGQDZVNlPCg7VbP9sAk+4350f11zYMCLSzd1FnD9
ZKbjKB+hOSygBLrtBedmzVLXHlHtNkEn2ibICMdwmQD5CJd94f3bDCrafK1sKqEORyfRcRW0aTll
6aCnfw1znmPFCjRGko/RoaIFI3HWAwelxYp1HJjl2WGI80wJ/JflinxHlFN3xNIBImswsNDV0IY5
41jxSxqiNzYC5Y2q+kssdTwtRnPKLYe/sEAznCfWO9fROa75LevGzKd0naI3Zg5nc34p55n4HcIP
ARR/diP5SwIqd9wUFeCY+XG0NwdSDyZncj7HtLvFznl+mxRTzl7o0P1Oa7DuS+meqGiYs7YNox0d
cLZAmd4ilOxZvQGwRSMteHZ8Znw9TWZhfDfmvjA3cGKBWg9GPe4Nh9GTLbeTGj2XNtf8DCr9Se+L
P6fPCMzDaHDcBBSsGSGwMftTVm/s2WCE31PVf4uy/fK3qt+BBfBiq6w/JlP6e7/JJSKnYVDLcBnM
Tn8ylunDzlrcc63P32sdwAVQ+fui3bfOU0FQKG+Y+14v63+0jRhfBxmmvOVXA8nrYjruPzq51I/w
w40MpWb3qlWjDsXYYbDyEiCiV19s/2afrY3IIxi5RYJl++gNHs8SbxOAuaBx0eYs8Fjly0gunN9i
e4ORRE0MSIhUdjQUEHMgZsdu75MVEdeynTky7M+W2ajr0PhOpnrLuulzE+IakP6+Z43vgJPqM7O6
L4/kRZiJRizxITqsmsYbO45JOwwkaxoiEc4f227Wo9js73nynklTIOOTc6pxLGrLJcCXuKzHTJjP
RTh6J7ks6HjjdWYuSGqbb4KFE3tTDg9mtxqxRZY7TxlPWN4FFT6sqjxLc3m1WmykVma9B4WKh5GX
v/i3rLzFeEU9PciBsbWh+2xXaO8kZHMo1qnZhQvWGydX6hw43ZtfDUeYS3Wy1BGmg4t27DtWXPsD
DwcpTa3PpNSpzsrqk2FmluFbe7tAMChxdLKBcPLk9lPXt6eKTRCiHahTs2kkEHn+rvNXcAV/3XBg
cUaPBBl6ztk10csE5iHI2XDvuQdydoWGeyO8F3heUyZVXbqo9YcN9BFDLmfUdFGOd2eWRs0qDEqR
JUA7lBbdMvyTgtBu3nVmSP4+artfzcr0a7vBZdx6VIHA1Yx0iwBr6rwd+oCnb1qpihf1vUwDG60d
MuCUGfONB7DG0rO48UK+osAt39pwuiM326SEnbMpPLlA3C4Nc63/R8U6E/ueWV9BDDR3vRvVR2vp
htjtx+3qVPm+WyI3YV/4Jwjn8Ejqwp3OmdkrAkKTCZkYINvCKMloGV2yTcbm0TbTGYd/Z0c5iV+Z
dyGzE0KV2NTwFgSCfs65VLl+D16ee/tsagByjgRwLw2g1Z68ASG6ZCxNijehzQvOsaNZYQtYo+a0
Gt6vlVEy1S7nc+HQSY/1DiORSFBJFbMJfN1Vk7tx1NeQbtgYEtKgwcpVvAWdPGS2Y1BsEB6Gh+6x
drwvr7hpe839KPEtB9L9xET5L2cyzbSJU1s3rD8xTj0MoL3QmXGUqcBKZY4hA93ImDZ17JYthRjl
QVCvn/tbcYiL43vuJBA5tuAZJzcX+TxNQ35qbl8XrzLvq5ELr7IoCt3ZaJLaXDBSRtZ+BofDjn8D
LZ7rpthQkYgnu+3rdutHlRsEbuqamexafHa10x62ZcHj1Zt3kmCWXUR4uFNFT1QQ7NGCuJoU93Hw
P+rOZDlyZM3Or9JWe1TDMTgAs769iHkOkhlMMnMDI5lMjI7RMT59f5FVkm5VSy1poYXsXqMVjUOS
QQD+D+d8B6y6Ae+NJXm7wwwFMjor9lTidAjt+FY46dJLkaIzfzyErXvD8eSsnVw9Rt7wqhW7LEZp
RN46mnNWNaumCDb5PWOmNW2qtrZlmHKr3Askt6+dUdHC+RHubda8dnGB75yzv8zoVQjEWYxQQBY8
P15jy4IPxRqyQP6/Mv3NnCXf2gGTzzhyjSP/CK+Zbp7jKnjsM+muOlvhNzvXnn9us/e+wkXiomjQ
rSLXJ77g4sVc7Zvmqu6z4IBwgEdHuleaFzzJvQ8LlT8jhYkl5hCT8FI5THrlsKA06xmY+dRKcpOM
W22RkiDuNEowBEVE3x3PwXsrGAsCDUgYyhBoHd9jLDBpF6mlGAxFu3Yg4QDJpaK6vdcSJk6MxCN1
ZHolKC5aQsLIl4NVrAddn5GVY2ROAir/2WIIaYVHBPjmui2I8nEHbn/Tw4ZaIVHO4/cQVP3S43bC
ls2fDoFsupq85kqp+FnYcb5P9Etn4eO8J63gbEjum9hvKsF2HUNNTnX30aOnzQivH9Gw5eP4Qegb
/BAldlNRfZgJc2jkTISLEhI1BgJa1l2jVBYZ0EnADVa/teZwrZ0Uwgiz35bbkqlg/9DuzNhQi6Tu
nqNawT2lz7L7q0Fr547e1Yra/UCPeBeuP3J4PZJ9i2c63sRao4CnKr4Hqii64hqMimtFW5JnGdfN
3+DRcXHwy9GM3AaXTJ/Kgh8ojRdp7Qkuw8bqIHkpbfUzSwgz1d107tugOQp7/OhFtm/RXjFp1p9j
nlIT2cyd5vwDawihazSQS7LGQAAIdUjdTgL+C/p11/HajmcD+Tr/dABmP+Ekor0mUZaBp6HCVeF9
ofGQrDjBIskZP1gQPaSucJcIM5gL3c0BPLKT0d25NRuoXBXXsC4e8tE1d177A5dtyK+bDjhBzO4V
pgRCGJPTj2c/4jw+yfTq09DGXwyTmrnhEedlQ0JaPa4Qm8FVP0WryekYHRjv+aReDcX4IEnGWx2A
gjHd74njPRGxhVBtRF+vpk/V0UK7+VGGB0V0ClHdK2zfXHgY8Re1GX9z2CsurK7BY+Tg/IvtY5RG
a3rebzKQDx3RGAsr2E8y+jFPtMdMYsnwapZkWR1l4C2bMXsi1EWvrVrSfOfRQg4PUtaHEH/P4n7p
MDEbtnmAdM3mOmZuShCJ9tYjTpBF2433ZjEkQrGdfji1ZaLOQn0bJ0cdEcDH0jgiQvOdCfei7rKv
KMoy1gzJzy4u2HfMiIzdeN9ECGsJmcTbysabsV8UAvJTHccOGtsJIbrjb03lPWmUuRvbgldb3xUg
CECtaBaLYSJzsFc/CJ7HmaAK1s9O3KAr2OD6EMMr58ZCB5o5Pz6F2BnqjYlinrH6T/zbP4WxrWwT
Kay8S+jcc4gAEjJ+8R2f0eMomZOHSGKG8laHUgJoue+lGjwrteFlaFLxBgcGUiGrbD/LZhAECeud
SZm4sqDZwBlvi1WTTk/1HideD0p4RsQViC92VD3nbyQPR8uyZALqtjzG+sbFc8xIKp+8i4gGoqrt
8HGailfyzK5cRf2K9lWtK5rQjvyGZWBR7/YRMd26aBeVxT53mPU+I4hoyWQz5TpBGjHepR+xKPfS
9D6zEalj1fMElQOalM7f3LkgmGrJMTG7GDV//JboGT+TP/VLMiCGoIlXVCOXujS+jbX8DJIMQEAp
MkwU3Upb5mMjZ8y8VbeqJUHsMS/HjBUnqgXTpKFbDy2q8NkiyJk73XlEE/AYlryEPbfqFPMYFXW5
9/V4GTEp8qcKijMtYM/qwzM8LMBjx06a/tPxhh+hW9NQdI3Pr302GuM2tmG2iccZ+1/1YLoxOxqD
YVAavCZJ2RxH1OhpywJSN/SJ5puW2Wfss/AanY0pgPLMbxMOq84686z3Nj1MAjpXN8aX3HAScQ0G
NXd4bg8kMLs+qjU5gRX4SBkdLqY6/oq5lfkkG/j7P+1J62tVeKfBJf9v4mmwHKPgYQBJi/Rq78W0
BHEAL0y0wZGTLcZ0Fb8Tjl2swItENsIfngjHNiMrySXXmXJRrwmK2OnWvHSEG4Kre/ag8yBfb/G8
MARnRcgUu0Uj6pn6PaXnxGXy7JnAYBvX+gpmmpRlrVe5BtLNH2TGeblpNL8l7d0OX/GC33tYu1l/
RmNT/0FEad1d07H+d/wM7ln9XPWiXpV4WKgrxxcw2rwW/iyQGCxVTa3QD/rRb6t47dyJIeo+YyIv
jVJbJ+ZqkMgvMgefX4TDXQVrBEUsDR35WNqjuypJ+1y0QkcUNMGrYuC28N00wlOxZX2fbNGmguvA
Z4owyloScr65p1QqA+W8VWDqKSBByPJsVcnPrJw+ke1flIPJJ8qXKMbbi+67p7xNr34hKbRwzQXc
zwvbEmrh4OdGrnS/3REuD8mGEEXaUlvXa349TCcugjS7ZGc/nWuiYXxTVVsGOlCeFqE/r8My+pxC
9sJeNH51knhVNvgXFaqBYUq3PI4ecgcSt99fUNWv0D5eE6N5yVxvG5Uq3+JPYR1n8/O3FLS0L8nW
tAH3kDJvGxXS87Z0162HVYQUGkTC7htbHQ2uz2L5NuTN2kOKlEypXtVTGex6i6IFADE+MBHCgk5w
yEgXVJ5S5Hyy0wa7UiyqwgY0bbnpOq5/9HJ+89lZN0X6KWyrWdD2IBBy4VqS/MqTzQc9bTd4OSYv
XjaDJuY8vwUefwyBXHdF966gQdIGVK7zKXSGBDiVr3LCSIvyrtmaWBgvJVp3mXs9x62frsks2SkD
epgdFeyIc2RBUzuH+7zLLjUW2BVbs1PLoysShjqXlYWIS/rxYWic/inOseIarBroBoO1UZvtFnbI
vqphFwRVHaymFs6R25HDOihGm7V60aqfySqOGaRAvyKYhyzcYW0wRttYrX5J0vRgJIpg5KMP32Gb
daFzmA5+vsq+NLbdvOWp/5B0Kj2G7z20CxzLWEORy4j94LJudozrCO2vUgZioiLM1xh7Nqi0olNX
B0sNwuDgtK5AHhKLdeGml7JTZMbQuWxjvLbgaF7iDtQgL7xNmW5cbZdJtyiLa2TDPPU7Qsphgakt
I6U5a9h6/cpTn9FIxKOJklXa4N8j1OFCVHvc6e+/8iBH132mV4cow6o5q03FK9Y5+9R9FMKtThHm
sFVHAgGUTj89ujK/aZcWfUS3r8rsCm6Nd8bxqSmK4QbRTi7h/3msnjKk+olsj14szyadzwnh1ZL4
W+OcB9Q8jE7tY1Pr1Vh17zYwRcLXUAkpJvpNr8xLY1GAInjiUIww5uNhyJbIjOezZdJSGPP03A2P
d4RNljovMwz6L4wIsCgPwUnViqvdMbY4TJNVA3pxZehs3MZsoEdC55eTVvpUCucjGpSzM+xMoPEM
nVOJAmihfOfBbqCmvMQyah9ZpsTr2sr7NSkTMF46M/8SI5kvMhdTQhIUTyNtcZ2DtnCFDI7WyC7V
q0degraNj6UgdNgZbgldzDWfPeeCieFgdMFt5jY8zozachHucjbZIO3RRHchOmPcld0DATkF1jAW
VxiT3tJ0vDpuP0JyH9RqUEh87nRl6EPhymsZmCD/Ztni2BeZ2zVlCLMtNEDkhJYhE6jww+++uzVP
ByPQh5I+clG2VbA3fRBaqCejdVbm7N1lO1wK6d6SpghPSiTt0ovib03KegioGz3bDBZr8ny+Z+sw
VGuRbLaNu21dBhMxmRdsIadX8CQP5Ifnx0DrpR0yyDEuA+7gMhPDVoRIL508/ejV/Nipej6lJc95
nSi5DO9h5EipmxHMU+xzSVqGN+0jCZKRxS3wtZ8AtOqDLJjtdlSKW1GOCiX++NqUYXp18attRrdo
4SKUub+2/ULvcM+ieba8+om+lbmrA/a3NYt3+CQDj+fAv2xmw3yHnFMcC0hOpLbbS4hC7VYF3T3N
IMDcZ73CjfoaWqhAetM5DfwtHkIVMq6IRbGayrv7wecJS8S6s47qE7e9OdDcZdNoPARE+MZm2xz7
LL5QhYWXPDz9CkKFEZYdE4pt/r5yhwV2Jcz4ezjkX6IOQxEZCxAuXBCLqrd/mjmdSGJ2X22z6Y+x
eNWTUDC1hu4ls8ErZCbJjAUTeS+kJzEtfdZ2vS7wGy9RuOm9DFL6s7I6FKXbnXvtjI9uEVPPgPaK
R8rxJqDLxDnLrr4aIDQ4rCgL0+lPfeXtOA6tsxj89gkL+h7t1MFixmnPovxuxmTGf/P8D7xHztU0
oBJAjhO7fkizKwPGdPDLtZs0AVvvkTu1cH+QUFCT95avMTWqp9AtitOA6AaGRL1UjDa/BkYFAq41
5pVXZtPWHWbv6ptckDBgBMCZeVz1TfvZO+KFhbu/d/OGmE6fKXvi3oXxKUKvGUV2hcTFn6roitzs
hw4LsbVkdq70HF296UdjGeYjOZmroottul/mDHHZCdK0yPlRlMCLWd09XWX5yHDwx6Ts/Gk0Irq0
YOoxFg2Im62NkUX4pXR6qwIoLXXQIgg3wAZwdnLiHIrsU81ZuqPwS7EDGsUlm4/R3dFKdBlCGOrf
RWFHwyVIq2Nm9F9ZZ/W7xCetM1XBwbp7GAMk4nRs6dLOZyQH0IE1RV3NJbf9melxUTQ2E8D0R9UO
w1GaCSWx9r0tWcTRKraN4arq+KcpG30eXNu8QXjAfzLbTMMja3enbO5dSEcLRpfUi7JhxWiraS8M
+F2TOYtLRLfUu8ST5+xLVzJELusggFlmDPVXferYV1mtyIONnyaveMIfg3AUNTMlebYlwIfy+o+h
JsO+uyBVtBE23SZcCIudN8OpC+ZDtfF9gNHABQYCWozn5L5Knf26QQdHN6W1Q0Kyf209UC6QpiDn
Jo/a64Prr2tFQAnf/3Jyup2LEst4tlr+A6TGGyfSBmKKvyykYW9Yf79bNs8qoUW3txJvOJg2Oso4
HpjME43YTDHyWJtTKIjyPaLvnCp0vu+uxulADtAmQuuEzsf+WmJ/ms27AAWs85cOUXXf20/R5Fkf
lEaVVfUHp4KVacISAxHHtT07wfwG4vgODo46dvuElAVY8psewNCvKOZ8Sr/WM7mAswmnjM38Ulbd
t9QeX9IuxAlZel8GP3YP84w0QQ4fKBHfwUGZW8GOZYHCPVunuWj385DuZqHcA35lsdWD/W1MyVd1
vfJAxTCvwsr8MnSY/ETtlifPZ/QqBkuvfSd6sUZYrnbJAMlSrK0UVikPdAhWr6FdUm22C50xRpmV
TLdpbPhwVqpb3FcoUstQM45SDfqxKTj+eoMpdT2UIP+tgBDCpmOgl+V9clJheahyC8+ggQ5DzWGz
7kfiakyzrfhXKrnPDPZxYeqgNdUW0kYdjIde7C3UKbtQJqzv7jwUk2R02gPHRkPMhJbQGbVgUvws
8xRN5pg8dK0WsHQNxiGCHO188LeO/0NLjhbUK2DzrOAhGBoXUwF5VzVz0IlMR3BImGVqvm6XFckX
nRsViOjs29R0xkNd8fAMx/DU9cUXGc53Ye7ogDNNNFuzhwR0WhTP2dHSxYfvj+a+EBEIFeaufdvv
2gD4QNrDxLMjJvJFw0KPCKxtwHT5MrVWjSrPH49Ss8Jy+ujYxmivay3yQ2/VP3lmd3mfPTtdGW+K
kf5EO8FhjMSnE6C0Z8Xkku5e6bWjyYiey8sY+v1Dhj4UZ/a2DlI20xOeXRiFiFqQ+0eE4+zi2v0e
6kgxrDbNc4z8mjyqjcjxvfoughME23FO0gwWrWCC7Nd0d+1QcUQc5fMHv2ZmsCIw+7sW3ovhsYSB
6o1HMaKo15FfX1XfvwDso0NwN+Sw9e9egA4HTUt+U1g9aXxFdJBmeUo7momoVfLR0Qe2yxjsmvSk
uv5DDsNbkQMKZZI8PKD2Hnvd3wbq2aluxgFTpbh1VSEJLnPtUzf0x7RFNw9wdgAy09m3vD/UjKnR
KrTIrMQwX0OfMxfbvli7TgKiUDTWygsJMsAgiS5/NOW1wFu1HHGbpH1mM/a1DHSp0j/SkL4LUCND
2QX7YqzpyTvjHiZlxG+tj1IGnRr3e+ydW2RZIHa+xyr8WmjdbJ3O7/e5yypQeBLtv09aRW7z5JEB
+NvR247oQNFS1QoPX7bQ9qM5zeSJuAy6/UbKbUtSrJ60u+oZWF6GzH5QQ+J8IXGFdewwn8qopSyc
96r2vFUwi5EMc59cY8CICByQcHnZd8JZzcsMrJyqzu2+usD7cVHAJWo5hBcInq6DiXS3nO7P8b4f
Dj5+MGqp6BCIeAMc5oFESwQl5F+zEGYq1OBsMULZnFiuHRppyBVlb33wa2iilqvUMjNpb5OJQhXP
SH3q0qTc2oJ/1qkEU9e2zk9gPaIFYCe1hZ6AiGa0qwdgafXDmOGu9SLri+iQdTgpzoeO+Poj9DtO
z2myUSNk5hFNYwdcUzz0fakOdvGYFVN5jMy7javu7gt8vTUdNS6MudAIl29eTMadztBhebn87pYp
nq+0PYDtXk0M2/cSD8SsUnWkFeZyMfMX04MR4GbZjhyZAjk8S4F78SDn4kArb+4hKdsbp1NvSrj5
Sbq22BuD2PYDG06QSywg5UgeWYX/DGfnuMgLFDJ2cOo6+HKuDi9JwI2HyIO4PfxxZxoqf9UEUce6
QcyryiaMkEYKp2BNc6G9t85OvjAa6jZzrAkR7tozltZH1zHLG2UlblpxQhqDiKIqEF0VXbUbdfVc
dATMySngiSfC+BiX1Y8EUzw0Hgga/YihIrO9RwYG0UFJ8xtbBCapZnxKp7y+SQvbALL4cjKHXW6o
g+rBXY9RdZlCcfFbLT+m7JSjZLWymYVydHaUbo/9rB8wZkOHGKwXZoG7gkFXhseT+T9A30a6+9Eb
riSPHcs63ROzW28jKt4l3kOPDuJosw3lQumsgyn6XWqJ7lFRpGpPwAXq3YOYsr3d0cSIwcbwHkcn
lbng+3qqDDWq9lEiPcDH3iHTCDHvVQFMBCNYdzwjwEoF0/nXG9vKjBVNn9452U4qgG2jhPYEyDg+
uCriXlWMXdJ4uMmwAXPR7ssUZLfZiOksIzPFvZzU9IKsDuoaWVRoTyes41srQ67my2i65LbZ7wUv
sINuEd+Sy61slcn515uwabZhLoc9hYg6pcWMEirFEo/HkoCf1Nsrhd9eTWpa+l00MnrPH7A3hMcu
7Z5N2dqnMOnPExz2ncOodkdkwk/Tab1tPpLJMhtYOrWZ1l8Z3HIQescuqoLvXVdPi4ivSDx1DPVd
WMwGdnOn00NghlpcEUUx1lSWw33YDKBgjQaUyTxBv6fWJXtxyquDVamG0TB8VAd7OJ4sgIgGxSYe
6WGZsDeMm+kUIrXoh6hcoXO24eSUwTYoYOiEUXBzYK1+yQyxxg3+imwABCnOq0PjgznxFqQsmRfy
pQHO+L61mGbCo0IEoTx86Nvl3RTfO4c+D7MnMdoRKMm+ZeAF+MABYji5fDoVecSk2SZtojbSDd6G
eDVmzk2W8jbhy17GkxMdknvzbw7lMWhEApjAFBvl4J22VBWt/LE5BnIoowXEtSQ+pIq00kUB2cfL
odslXmvuKVvr1V0J6hbzenad2xwM0xd/ok9mlywfvBbzfdh0+xCl8rbzx+m1NbMbkRziUVpHLD3t
IaxhjzL9q3eZ5AEVV2O/dBrUY5xNIxI0gZ1ZBvGB4XCE1QpYd4Dv4dUUaFtGzk30MMRtMZx40AoX
0qryk4uqx/hLO3QDCLh7srk9oTwOkOkyLf1Bxy92gYmlp3W7YmXV6TPDfxR3Ku++VqiNznyLneWW
P3G4ZRuAbnfBQTle8uLKgLleQeTmRkr7uVl1kkzpTt5dIG7eEgMOYwA50mGqE0yRzt0TgHl8Y06s
Z/o5fBnye+JrHZMmo3CSWi1vTM8bX2h0+YblOu4dvbXSUd0cVkpDzKVVmry4Wce2J688FJxRCoun
E7Ba7yEXJU6syNflmRoAMfu2KTWaDIArCNz7+Xs/OVjW+tssSNSMme+dNEHH0KfRsqSIm0P22Gty
28gMnXS2KmI3WnYwJw9hHpHaMMJGwEp7mEOMh0jOiTAJG7y0weMU2+JbVW3aXjbfg3locDCYBJfY
Zfu9AbTl47j3BHSaFGjbMk7BFkX2OOJrFe53TOxgEHv/0ZyhMFkzGKWxSxhTuaVFkpeMEYNV8hX/
WZ019TdAuN3e9eCmjGT92bQcHLXeTDNQIy33WUt0gttPGyNVWRV+WuRseHDZmQiMRIPHHqr4PH+Y
ClVdyYkxH6PI2TBG2QRuWN2iQdN133VnNbrbtPbSJwPLRGGFKUwutrX6huDP+gbB/sjK3bsJZXx1
OvMlsIz2AQkT9BQ8P0VreXtdoiwVYZAeqxZ4Z+QSMOuO9XnObeP5LoJbasf/bCbPPAdB363SwiUM
RAjghEP3ReExoR7l1JtS45IkMQ+JNj2NQ4rTFDH4xTc5FoXfoOabsZM5uOXnD9eyxFLATPo2NPit
E86hJCvhLBHEum7ADSwxWqC0SMPpqwVhBFVUa4j4+utNMAVfQ4EmmA2subJMAvw4XHcGilYqGX8F
WpDNFtKFQ8YC4RqC9iYRN9wPAzE5uJtSFA+oIQzWwOuqz4Y98SJ7nw3UE3cFExKaJ9ZFLNzLAAEh
K/yttuEdGh33R99AsZQT9Bmr/0Sh1H6pYjh97JsOkZNYK2eo6m+kGLCz8z2wdNqiQsTnVA+dfyAd
3QBE/dl5bv6ekNfNKpfpjtfZw06SMbSpyhT3ZmvU68SofjDmaA9D5ldrtHv9QwSmaO1i2tqiA8Hy
n1nlM5c/PF73NtnKWI+Sm3HsupH7PM72Ii+dR4GDaJFaTrBFcGSdLWBLvVMGR9M/2M5kn9mzVqfZ
mnZB4iLL8jlDI8M+x7Z+cwkfurE/w91ST6dpLoKVPYlgT1uJrXaU71Pq2RszGp68gZfNkjXDQoWx
1uu7d3kf6DQFAAg/JRbAncDGebBAlrpW40PrnW1L1ccelTRqViqHmCkbcp9nCukPhZNm2yiqRIgL
gk3sNakdQG6gg1ZWY16dmrE0RQNbWlJ09Jv+TNwBQTnN3qPXjXvJcvrcAyZamO1DGVuwlAyJ9kLA
u2rb5BGSxLSzqgItEG5gGtWLmCKoYG1NN+ISXyoATZVx8Ok6hXzqeQgjGGP7iKRnYTYh6CbKzs1s
6v6SWO1wFH38UJTpjzyCuz45PhUKHTMWwQnhQGOuU+SgK9dO9qqsmNynLYcwqgC7dtigjv4WveSA
mjQnJnZW0aZMuh1RtSjw7DSfNr84/Pi56pOGTcQeDisnmoVD5RMvPIU0gPgln4oufXbNMbgFyEMZ
zTcO5XLbsc23TAQUAvEa5Ev0ISOTtRWGsbs+DRu318TWA0qYHU/XeNXyHoPw6ifYl/SokaMsZGfF
N2ZJAm89+ERTZBffc0P6rlht8LuvO/Zwv2oc3wIgQKYrazdzto9GU6N+uv8X8N6XbmjT3Wb2eKIP
Ari1YXBemTlIjA5L5MGkbKdoCNkS4V3sE/QslstaIgtB3Qaw60RTnnGUtIfAtvhzmnuoCerJskti
ORx9tUCEYrDD1zrbya4z60v1s6/Sdz3CS/acGIGRaI5GP2Et50c5FLLfML3dRZXRvro9UjpjtqH+
uzxNq6grDp0q1lbZ9Q/xkBh4/FPM46hxEhsGpjEfZgsGTRCX3lJUc3goQ+a5rQOOhvzJ+RB1HibX
mamv9lNmlg3T4BQ7nUWN8FY0SE30WL6xQihOKFTqjcFg9JRw2xxT03Q3Vt9UT1jQ976q3zV4lo9a
nTMe+TfTlI8gV5PrKMLvIUrQPUEXL0ZZaZxLut2noPtXfQ8XIWkaj5kEXAS3MdtLJ4L60bPsHyjY
xc0M2z3hIuXGLmq5Tkrt3/rPaXblzovzZCGM4rksuvkZ2QHOsVKfZyMrN7Kdo+V/HYgh/nPWiefS
aEkynmyy+YK/ZZ3w4hmm6fvFzrWwB9bOnQVXMbzPGqte1Xp68ecIerQTPeHUp2qc29eUenjZ3YvU
ACPAiaaZLXiVe0DDMAN2qG56AVeFZ/uvn/Vf/5Jk3f77v/H+R1nRVkSx/tu7/34rFf//t/vX/PfP
+etX/Ps5+WjKtvyp/8vP2n6WlzcmiH//pL98Z/71P3+61Zt++8s760InenrsOHafPtsu179+iuiz
vH/m/+kH/+Xz13e5TdXnP377AGWq79+NdPbitz8/tP/xj99s8jb+9Z+//Z8fu//8//iN5bB++0+f
//nW6n/8Fli/C8uRTmA65MkJV5J1N3zeP+L7v3su2fFSWDbmSx4Yv/1LUTY6/sdvlv+7jTzRJiGF
XFh6cL6oLbtfH5K/S64R/gfvRDom3++//VwPf6Ss/PH34mX48/1/Dia3vL8GoxuEI3qOT7Df3wLY
orAInVG76CqierrLLigCljxgQeT7SXPo1ci5ILsGgwFSY9A/jivltADaJPRzQgzEVz9GH4hXr3R/
6mTEzzQpdpUYDil9i25w33Wh+py4Aa+/e+L5ti4IxDz4NgIU/D5YjXya4sgkohODqdOoIH0IBGh6
NjvkEN1hZDjBCeyIfnIjgBvQwvCik+EMqHSiyhPVwswn3IToUVosDAWqs9Wco7+GMgR7bGcXLoPs
ep54fPrAIiRDXB4Z4C7QB6zJRkieRZTy0Gs8MCYsbVMwy/gP0HgqRCkQvAe0B3FYw3Wzg7zFM9DL
rQ3U9ByLMf/e0ykfCLUl1GGwsHNOMxGfHRBVdOSEYjD2zoNr3czDFqfNgMHOSzvIlD6759pTsPuF
thRQHZywnwr41mkug4bndJVk2zxha14A2vre4gBEYCmjs0wt7xKVdvBEeZ4/hz0hzQKEGBJCO0Uk
XPlecZ3dGoItFiVEWgBZVwo424vOTfdAo0VkTpvL9Ckv5/o7pKvuSWXOeDOjgPGX6bveZnBl/S7Z
8PxwnLzb+BU1K4wZivsJ7M+Tj7ZK0MQOKZteF8EmWcv1dTRyB42mz0bCSZgJw/u0945TG7ikoxLs
VCcbrGcydejC03heNpIjqyQkdefQpu7iFHpUOwux9+gXqN1bA3ungBh3ykxdHLyQzIUFnCB+SdAU
NM5h7YfDqiwkGKIo6cfklNpMJkFGknO2BBmCO2F03J/Z1Kh2hSLUtHZxZoVIdByJj8U03Gw341aa
llFIbOISTLh9NQUK91Wvenz0jVuhssottC0u4U4JhdcE2jpW4hwUJueD57njAQk8diWHTBikQBH6
3o3DkP7bzMtyA1JlzNvA/CP0hiJWGCL6aTSs2RXDu8CCqVGnQtPMQtdZO3BNkrXH35DiyLOecKQD
pm+aGP+Mad+v5G6ozbMxAs5CY+M9UXUBlvHyCKcbS0Xn4Hhmt68t4FbkldTOrojNZF9zUC+70oo/
FSAJIAZe1H80nTe8YGFWmBFLbJdDMaGdtAPdv4Z2x9QkKIVtvjKejSQmzdJFMmqW+m3ItUUvQMqI
tw5dcnoAyocNAdo+dGXg/5G74Nqxsq1BBfrBJDTfS39GxdtqI3/w85mFVpHdTYO0ikgKAH9/s2y3
vM6WMB5ZWts7Y7gnuQADY34zttG5kkyfFl2KRoMZQNTtgmIgsAOk98oRd6FiYkfiOxVGqZeDmgnq
qEzXrrFymncSAGCtPmNaiAq302cfNzUenZgt9h1gBiZm6phhiJ6pSdSHxd4ubetB5+l0DgFksKbG
EiWQMjKwwX5MKp43Ds4RfDJtirCVe0rpk0CWutAQ2YpND/A1EKT7ZlV+D0Za8oVVdwo6YSK30Sz5
YYYi3wSU7Cwv+wb9GaHQx3a0vQsYqOQ6ORZ9AMxlrPpJOD2VrfVsRWftt+FriVHmufK5P4F5Mr8n
A4ixbTgOn/9Pjvj/jw5vca+o/ten9wNnbhe95f983v/6kj8OcEP+LnxL+oGUWKWBUUnqtz9OcMMW
v1uesH+lZBIGYnKI/nmCOxz7nIj3j1DXMe0jRO7PE9w2f+emJ6qHoo/dnfT9/5sT/G8xx660BT+e
6TP+CGzi1s2/5SsPZZHPjpmiZQ3SZN9VPxDgL4Zydq6txZoQ/eXNj1tj7XXthaVXhWi1Q5CjoBy0
1a2IguAgJKJav6X1Zun4vwmddu75gP8j7o2fzxE+fodAuqbHTyn+Vt0OVZQUjJwkuV6SvGVUUZvW
RLpQw5TnBCt67p048Hc40+qFm5Qpw1txB+slj1WlLZ6x8V6qpHyurXHZYDdYSuzIYNu7W+ZbBeeW
qq9uAf4c9DfIs2sNOOQig+atLm25CtMo3qvG0aBRILKaJc56s6i7Q1QnbyZJj5cC/eRXTsfHiFMW
PivyP+76t0jWzj6wZ4yMAw0PXN01xuUnO0Hh9E+X2/+kCHPuL8FfXyJfODbZrpLIQYdoPD7+T4GD
tZxKMjXLCdGmEJupz/zjrze51P4RdiQztAEdo2xpQDMnZMkjI4lVYai3kr3WsqwS/5ilKRx1MR7/
g7DzWo5V6bb0ExGBN7flvapKXjeE1pKEhyQxCTx9f+h0xzn/7o7dN0SUtExJBZkz5xzjG/FoINTJ
8gggTb8KkkS7ke/z1jj5eMxwWd88rXuYOpC8lYt0Qmj2thlAAyghiHZH0oWHOq1muc14YmC88s14
6xXSf1W8i2WHUu+Y5sp7nWDvUOwkh9HyXXqEFhS+yBL3EZzC8t9/Q95/xt/NN5FPey+wqKNNhy3h
H9VqPY5NEcVkNaDOiIeh22cAScgBU+qe5lZ4mbn5U+ekRIzVLakJdBMWtd66OKPK9GjDyDwGFoqj
3rmIwc42RifTdZjRccNb/jCadnZ22yY/x4X5kaeDuf39UguBchX02LoqZ9BvJjMpJgea2Ez4ZG6z
WeZWOA4wAHyeuykQ08KBJHMLMO+baeQS/NZcnbIXNznpJzVFgqAlq/qvi2OI//3SDckIE4ZNIFdm
I8x0rIueYrNQBINnDOLOBJdVZy0kjDyLLNLqYBGnfpV9OFgFmRxkEXIYx9gN+AFOYwLM1E+afT+/
+v0SQucB6FkC28rL1xYIsKNWju2xFTW43HD2F4+AUiL7Ipgtn8Kq+f+tAeZ/nnD5+ICkWCauUKSl
gee5/7jBtQymPo8vXWFfo1lZQf2NY5ASkw4eo7PkNqK8WFW6nz4rCzBL49fM3RsdCSrQ2ZDQmQ3y
XeeRMvrAiNq/1xMJTnbCpKq00pMg2+fSZKCb/Eve9/ULAvxyAXK7OpdmDDEomoptXfrqLGyVbv/9
3vTn6MX/eHpdi5O7j5uWBZ8f8R8LXD+lqL3blK6SUn/sIIbVQScP5xyBDrRez7FOpqUxOI+xCt/t
sXzBxZXcNDf8Gycg/HQtjG+/X5p62E2Ib6zt79d+L4XrqZXbV9EqRESTa1byEjLQ3fV0OVY+/pcX
wo7cjRaQq2N3NiJbZ7j/Xrx+3Aut7y8KmPC9q3r3UNOwR7HBn4hlPt4tDwx5yw6AzmPh4hK+FtGk
X11JbmEbKHf1+/L34skUH4rnR8eeivISqiZBpG25n4wWCMPx42fTFv22tBoC+sDIaYGfvPtj9m6E
qr7pRlddDYvJblhv8CdpRODJgFOV6XJCATeDFq56RhOZrpvIMlGj6JBpcwQYE7SCI00ptZTsVhvd
6+5uadoPkrLvJXLNQwcQGaVtHb0I/JokBDp3ZYuvf/+Inf/HR8wS5Jrcvny+njt//38s0H6QIOcJ
J+IUfQeekPRuUWFnT8B+mYs0b7Q8nfeInPQGUg/rtXf4r4uFYUj3CX03HeB2thTHfsZOakxeSSeL
b47f+6ffi5kVBEjlNrE5MrgnrR/RAMxNpkBBuw1SDzRWL8vD6LXHBPnpGsNuTTCOZbzF04PoAvOE
RwqrKeXIUbfbcBd53UuUD/0boUB/isqxv7Jq30pr14qqPEcOzfElCWJxCool1vZaajAoyAObHCmd
Xl5s1f/n4tXu6t9/nWix/69HBiauQ/fDpq/FM/OPhN1BM0zCw4Cy0KACl9Exo1TMvVBs9BjEQoLa
tLFv94CTqJAd557PF994auik3NLeiy6dX+86/uXjf19qBbMKofambmdMEEXNM+PhLUgA4xVxMS6i
Qo37EoZWoqNQA6/Sb1k8aXVgeWDiEiGvuHLWne6FEXu4/EOOgcPknQ1bnCqwXDeZ0XUr0T4tc8t+
RaHD/sLcdBmmtX6qra/R9dwdJdRAoIotb6Cl5M0xIWd3DRAJjknruvXLi0Gnfe9P8qYHGRDVzoYy
DzN0w28KV5YmAuzOxYsZD0cyLt1rquL2wfW6AxBl5/h7mabQOSJI/XCGINj+jj6RdWhnGr8ZppCd
1ubhdRzt5CbHCZZ+q58dQmX8ZmSAqoH+A4RjXutmgILfWtkFX1O7GfrSgXRKBGNKLshN1+FdBQIB
jy21nggF0AqkAOWfCL0eHCaSC+G0Obx4qNOTV5LZx2npAwktoZSDnNUW9EmY1i6n0C4/RN4+FWal
Tk08prffCykBRBvV5qGQEx6K0HOOzO6ds0q1v75elX///a6bW3b/uU57iCwD9h/T8k3P1P/xEHsT
Tpuxm0focjU4vbgzZhU7KUJ9kfKBn53OLEH8prAzwVItYjRdFJUZ6ZCNOFoDDaCiLX+kQ2eMA2wA
7S7xXkOUAScl468sCUg80exbOd6qLApWWckMuhGGdrdHpfA+mdskGYPT7wW9q9qEHOGXRuz2zwID
s1TJ9PrvPzJ3/1wY/c/NyaPwpvJi9XIcYnD+GSZeBy0zNxs8rj7v9WP19HvJQTeksWveSYgjUWzw
3xvoiIuIYGCaM36xNyBhAPzNkhdH6eVJCwOib+mzvPhlQih1T0jZ73dB0yAVsz1n2SgrfhnCONwa
sxQoqTajMPJnnxyIhdfgkK+je6/n7V2zdJo2bYVWcn7Z1IW5bIHfsknqzs9gW/Z5qNjvxta/4uCf
2bmNPcMAt2XYDkxrce30g9rD0ntJe/lUQ2Ki4VZ/pSFsgSiuP6rssm/i5MufM0+0bFwjI2NQAJ6F
nNHGad9JfnhrqGiX3Xer+T9lT0qUyEhC08i5jbORbGg2NKuqlnTKEEVPtNTKaPysFaIv3aq2nos1
aLBy5COuDXc6ApWfM8+vMQqyAfgP/h7V5UdAsDBizeRi1GA0i5JI0/49lQ5gmOyTkI5tQB9rYTh0
Sas6a6FETqzhdFg3vfIv0kcN5oTa51TWt0TBBaCuSMg4CdIFuQeLWKP5iezlESvMpusDqignfEmT
9E1qT5hfH/vRwytjg6NjBvnRyiJbIcl9nQNmHeirTMzJ/TYGjYRkuD2djoUL7Rk4NSbPChd6o7Zm
Pz3i81ygV44DUkNhK57DUdwyb04WiPqtbgiGbDhZ2IyrdZUoTE1DVWwKiZtTGuFWmuUrVAmLETUY
AStHKKs79bjL7Snf6QHQko79fWkRlEdI5LY2LOhDJElNcZdijXJ2QRqhZsInurFE9BegiqYBxq1d
fQ+BI92gw0MHir1+H93DwG42dq4NZDtGcpE7nb42qgfOPKxOxYpoPVToSGAKXO4dCEr0SYzxc8lg
TEu6LRwk8oVxz0IiJxLX7JHW98nW6bWTTYLMoXRaPMrYcFWMiAq8s4EdbEsbFZAEnXBHDLSnRXbk
J/PwqSMDCk0iDmsIcnYtcfyMOikxxk+sCZjCZjSHqGKBRet3l53+lGrbroee4Pti55piZZYckod+
2pvCOcQBwFlcGFdfjCNObUtbiJq2egqH0BlN44KS7WWSAGAb2+mWWcfX2RC9jcuqx2AJDP2AORPz
CM68wRnWfb/UEhItWv+zwLm7SnZhZZ1da8AY2OrtdhikfCp07yeX4VE5dvww0DYYSXE7KpuPs3bd
M31t3F5mrF2N6bF2yj8N/cIUNTDa673RJGKBZgqOAQox5lUL2zTOAtZkZ6ZYmjtz28Y012bO+5Bm
L8zAPmnusxdFrzkN3DHWUZAjxn5KYhBbeVsH0AC8h3aYJ3/+eIA3ENDOG0TwPkl3GxQjZPlshhCy
UVkf6dD9jb138ge6VQL4HKqHceiH76zLq/eCN47uD/BM1Xu3As05I3WE5P4CVSm2z5qHGT3W3SS6
ys0mYycVtjz6GOnCjWbhsOZHq9y3MVQQRH2G+/lTVvRD4WeMz06S7pqoAlEfsBEyDhlWFR1oBHgR
0QRW9iWy2D6oUtrrCcETPBRU3ox8b0GFms1Fgc3k+Q+EmHKLQhJVYbzxQ2IgprHnlBdBbcyD8sNK
oFox83uZhHstDuFBEby0lmrYFTVPWunTVDboWICkDgJSNTZukhH9s8a0B4pwass5P0jfOkxhfFgx
rYOCfhzdcTetyICBMFYr8yAAxVa3IpuwoWIyWDZF+NERbAy3ZFpWyjU3FH8vlB7aOVAGBGDP2bk9
TXP2/SRIgkUDrOwQ+vVb6En/RAvmwgf+k+a8r0Yk2gK9MrBhcG+t1t3UgAPcdeqFDqRIjDB7oV+w
ppuCDyHodg6QoUXvbbvakQcXobTH5Ir8bg3fSvgW6W67T0ecogKHEYoUgQim0gFDtM9NmLo74jSg
yENc0y3x3SXnwLgno/uT0qfdJElprSNJ6rNR08w2iDyQYpo2dji+tqKhzDdpNosQo1/jqnrtSZ5c
QwOq1icEj0FO+KIh/O37SY77N1zDG4FgmMBaK62r05TPmlbfJfIQMtUusuluCeJFZT2VCIkxOySP
Xotvy+k3Ik2nfW9ODUFW+XfbgPIshkGtNHeIHkIP9lHX2N/oLzvKOVKrAv+x89W4Y+SFM1Tkyb30
BEuf0247czjWbUJMWQqmglkZczlyQGWwMXOc1p1l3DWfcq8aKIggmeu14T/U9pNh1zi5e61YTUF+
S0fd2CfpikxVnElN3c0YuXLtlchjK29NA0jfmlpM4uiX6U/1Ps5ZENWUFHu7rk9VF7poW1E1BTKt
NjwKou7/QoAZVnlPsh28tD+x8OVDSwgozJruic32pe4HGgO9Z51lAjBYARATenjrTU9d7BJ0QJdm
3yKO+00AAQkTMU5A2wHvlXAAI+jpGaeVsyms6q/VRbD80/LZUuYttB7TkPm9WzUvDAlSpD4ent9m
OndkpfFRExKmkZ3TwSZThCeuEGOuLAcptmPDB4whHaZeBV6DsvjYaOIN5M8cWBb80etuJxFaLsKs
ZH+omr/IN07IZU1GOAQ8FEPvoaemgQX4AGxUHG4EWXkLlKvWSkGKgbAPr6Na6pq5nvpiPHecnpdm
DknMbaNs1dkqRpBmnHUnvE9D+ZTp49bgHkPR7q5rxRgDcSYhT5qPtzb9g3PkKlMNYxzB8ATSw1Vx
SvsYNDV5jcVnXszcmxTFUjWYxzbzp/+6GGPH1sTmJwoPdbgnpyvkf06gHemp4pEuZHmMsEsfyxzI
L+cKJj6D/+PpbOuk17q2g3hQYlNuY0/fMPPGRKS57ZJNq1kJkKZIcjrT7bbhp9mHhJb3NG2IIgMO
bvVvKH3evDkshZjpbJeEw3PXKlKdQQ3YfYG5eD7iNugeE41UUZlmBE7kcoFIYJHHFIoB0zQ5+G+N
oE1YECGFaP5Ik5D64SuhEbGwnHba9WVHeCkafaoKoR8kqH/oCDe3KtN1T/Q153s2PmK4MH+1a9ni
WectL3qhPBh60x+6fe7KtlkzkQOGK6hb8CDLvlxmGbijhkyLmUn8ar3ZU+bt7MbIV4zlt7VrA04j
wW/lamIRhEJdBVaYoJcH0YAS6xykTE4Vv0djc6lpPMp4UpuZT8+4cTXK6COGNUuE0kMKkNgzqYcU
f2BU1DGj4x0DPd7HHpjNpvtKIncHJJjucPWkJnS7LT4YL7CeA3TOjIyAtHX+WrnaDyGzWPBAhHqm
CX3Z8EzoU9iJiZejA38qgdsvsxYGZxIdTEi2cLnav+Hgn2LqrmVodm+D7sv9OB1agL6sruSaNDP3
epwwPfbPE5aAAGg3gFGgDOCekR4CKwWa5Pe8JUYka5h2K0Pg/cVKhYA4nU24RI7Y+QSg0JwJ0i3C
VcFR3zN5JNuJqO4fZnB7VqiFbR9TErJxiHKJinoHIs7bY1JaFqqqNjUC80UoDKZ+4KNSq0OPy1xP
98UifjIHqTBP9cgRBybz0tLSZUlaJNnPaNKmMFnqFXb4IMfcQgQTk3r+KmYS2A2+88DxlSq1pDga
2+s0cA/2kT3AHoAvmqXGGsA4gYw9xtFglybhtSgYTqadRcYJYc5bLbAUZdL0kGnmK8SMqunkzunj
h6rkc/NVs/U1DOSRTqugS/uDyy61bnR3y6PhLOuCiF9bqz8UMMDFQPIw93YRLWvbBtRa7VPNLqDk
cLdroQ33QI//Aqhg8A9OV7UuZDVRfXI2ZcFJaoD8BQWtGRmAFrNyM1kaGDUgcOxi8suKocAYvLsF
4GK3VyfiRy+T4elkeyakfQ61eZ5cqoESLK7L1sApiAiDXq85vq1K3iRlfNUCK7V5jI2iXqo4Bjo2
DbcU9fnBmpqHwYdcUcGfg1wfLOUIPaNzkmM9TthUFDKHqDvXjrduAkwqvmRY7TYea37N2SYG0uLq
wt8auv0+jh1m5OAUFO6t72AyhanvMh+RNgxMNGyB07enziaHoWeYGudrbUymDRIYaykYrnh2QkJy
pn8YmsoPmiws0DM1GgwTUroOK6owA+C8gf0Qju84fx/SGtueNsXeEv3ZwjWmz1zXybsyzc0UTafE
HJJjnrIVmeDdVRtfJGqbpTtNajUg8FlG5G+Sm3e2EvmVYAwcGCdvdCsG6DEgm65TWIWqSF4KfUdd
/5A5VnSN2uHZZlGB/oPmt+RvMY6P3fA2DNqKNMI7XgLMW9a9Txi1a25MSrlLEu0oOQF7WaDu5F/v
+4BWe9acDMP8NCPcHjB42f36tUE0zk63y5U3i+LxF/ScZXHKdzAJjQF+Sehps1jkJrX4nQoc3b79
ETL0WQJof87glmV946y02n7oh1ecPQAd38IOqgKPhcaIsUMMZM/9hBESeWyeMvwUWIHd564Q18gx
JzSkMM2I9Fu0mnmNW94GXpmzELInqdndjfpZN7uYX6o27kFaO/xwQ14QcZZI8q1dMBRtuHULIn6T
SRB2Kl4aYX/yhCWrLuA0m+tyhOyBNCSe4s88qijN1RK/cUhIDHVp5kEUCg9OHlJqwuwuDTwLs/p1
2cVvQKV3QvEPaB3n71YjEqFSPAdgkQlun77SSLxFFpIDT3WYyFJkSqCYQncOqZnsxznfCEep2vth
/pQxMyPu8mhnSKt8TAUgdU0fp8n0OlbW0/BEz6pamWzIB4Kw98mskZ000E/aRIAYuip2V/3dqJ0L
091w6eM6hdpZfEeUpDLfOFFYbFvV/63sodxXDbxxpW+SjNxH8+oDHV3QQW42DDYIvei6GV9aWYQQ
M4Voe2urIRtGegHBXe85WEbOtZ70te9HEW94ILSINU+mrr/GAQBkiCNWFfksExbGErOw4FRKd9f2
3omi5jEkQIepWr9uFLrQjlaPYbIuMrABMrBRKnwMp0s8zpqhEXeSUCiBsRCsmIimD4jsv0hKa5gh
49wcSNDOevYU3C9HauuW3eyn8dVzPdT9UfrJpu3lT4z3dFtqrOSh/t5UyVGbI4vSeSmKWh35sIG7
Jwp0poVO0KIbX/cqPnK/0hHQcuTLyZkIJAOmgfVpjeUn/jQGDX2xxAYLiYbAm4lZNMOOcONjzPCl
fXUHIqiA86il21XwbPNNW7kTGqyJIKEquiOeSuEC5M+e1ZIZhGNmndUhZ9u4d6keCiB8VAwj4VlE
gnA7EsnFrnWlDmaGZXvOqg6Za7VmubHN2Jn/IP9dnyELzdZtR5iEWbxL++B5Bdim0MFFrYXrxI+o
zaLBW7vuM8kp2hFJ+7DQK8vjezZvlZw6nGaPRSgLXvWQk/l3por2t6vIY9aoXyXQLlCCsJwDEoyS
0HD3PEOIVdEenLR6O3vcOWBn5iKPmqNg4Lase9BrJcUAWucLqSQOwMvhikzvYHcdeAQQiU5Gi0Aw
ilrKpPgZqKV7901z82NmLYEVJwccxg8WWZoqKzPqkejahk66caTxnWOKTifJ3TZ2j3oTY56OyS4J
i/yjgYkTFIpbh1Ydn3X2EccPrRL9Sic4pEPgvg1Gm6Rs/QXLxrCeol4A8bJOQ2tnKz2hGDWAiC4z
g5hLowM1N4V/mN4g2CsB2NZxuAoM57HLp+R6F6TqHkQn7iJpzsSskgITtef8TxmTGzwEPGwOntmx
Aj/StFjoU+IsC31ZRk+VNJ406MyducFczgkBtErSlZ8AGfcl9DUBmprGRcbuVzUHzN7weoriYUKx
tykNglOc2Qc7v8oGJsiNp53Lzt2aVoPls2dHUkYATMMwX0oZkV7I6MgsMnp0UfIipEX8R0w2k0dc
LyI/ctIIzJnDQtp1zF5d1bS823Hj9ub30CYa3tFpq7IQZX9Yb4nikIveF/qKItkaVqUjs13lj+uc
/IBFbFJauy1A0IF4FFV9JrBW5/dFlPJAwE1eBJxI61XquJ9WzARYWJAQoLxA4YrMW4SJH41uvWMm
1i+bkulgSmUzKPPZdiVpRnQLjGCMtoVI71GBNi0u9e+mIGlhsEF7mpOJIB1XMDrRekX7+7nEIECq
jfuQgSsKQOI6HMx3UbRpm5vU9fEos5rUt7ggyT2lddG779ukqd4yPfrj+nB1LNRrnQc1p85hiRSh
edPj9ic3dSrvNHoL2wCoQXE1WqK5AoUC0lR9uCNP6wRm5yszfhDSAaiMWEQs88X3YLj6eUyGAsLY
TYryAhvw2sZETU8vwcbTFiTzxFtgPeHOhjQYHfRh9PdOg3Slt7xFNpjwmSb5Afg5Xp103aaHjwWJ
5x88pwESZGjm1ED7uSyINhk6D5el4foX4qY7nOUuJ6ERYX52qJku+tXVZhBiaXxIjvZoJAMlZJKf
heLsJVP6Ax0Ev2Cio+O7j2FL9pvD9B02zQsbKatUnL14Ks33Gm5oAy7EOsOIvPAGAgRGVrFyoJtE
88Ch+9uDhq+GI25dzukZ5qZ0LnGwuoORaD5TpetHNR8G09bZEsW4iui4zFLLpdfF52Fq881k+/Za
wofdwCXoFoOyUAnQnbAsjvIKgYrCnKGlIXAbiUwzYO4AS67+W+UNLeKm7pfUxJHxaEEvTlxp7GWe
bvB2B6s2zwFtD9nOYPNaVGaPOLSevnUSWBfoUnY0AsQ6U7bcp8i8YbcJ0kOG4TOJ+31Ko5wc2wVS
iOghN81dN7ask3b2mhNXBys3etTtYa+GKd0nNnHmsV6/Y8EZ9u2jJe36jMuTfhnRGlq/9ZUptl0w
XmLDQBJtQuPQo+96BSGHk5kOKpRd15sVW98MMRY8J6eOx4vtIu95jvxmSybDti0Sm7rmk7WM/5jB
/OSZh7HwH0YjOaRh8phQkQw+N5ATsnKqlgcwl0iHpDEHcwXVbiqJTgXWiUAyOZrSt/b14Lxr82c+
MRfdOXMYXCP/sB1oCxcd0bIytGXT+CcJdGDLsPCn1aZvQQ+QsJbuk5h0VNVJSvRMcx3RyxxABO4I
1cSL5kSQKTzm5QNqdcaC/jlXpAvA+3vzyI2NqvSMRdXcxtN+gsG8SNFDm8ELrWtaHJVzNIFALZT0
PgeP03ISRBSrOfFeqICTQ0D7sh3JnOmDqNlGJruxT1pUlDJiqGODyMJQ21ShDiy2JYzEADCXk+TC
wGImSlwFvJM6HIp7btzSSOVXL9lLj1KISEWEwEQ3oKICQNh8ZxhT135OK4tf5Lb3m1ubgmYha87k
4IyREPTnoiH4Y2F19Q8TCKTMcb6KnMG8Kn8qFr3t/RRZsQSX/+BkPqJfOXMPXMplRpvofuoY5jkt
rWiQgr0sfKXgD9ch9UoXOvnZE8lfPxvtLVnM9G/mw4rWjBt+CtJiJRq81jKelF8bTwZhfODGSMMm
sO2W+JzRI83GOlfq4xU2N+6gMrqzfbR7pvXcAzb0hrAZtCVqxPDiULjgapymdVROapmKimMMSBUE
JO2FXArOZlF1SgxPQiNX8TZTnLC0l1KJH8iuyYtROS3JHHq3qGQ4bkcqt41n4zaL06NZ+/KUQkGQ
Hbqe2S1wxRZd0qcUlO001WFM9n807M+lO5Z7dNO064i2uGDxgqcv2vYvYIEU6tVCtyBORcxGN23A
pFM69ASSHKC+9HV1VohzEfaW2OCr9i6qbdHWzZ1B4RpHr6IHBt4s9NIKmh9fL40HCEXJHuR9/5A4
mXogMk7uWp+atUs/IYg71zSV6T2xJueIU/bNb7Tk/ntJez/fxDaHdovQ+9hN8ktIwXznfIDswSaz
GsgJE+nEaegBleWmTOJhGxpivClfWNcu5yhhvPeoGg5xFSa3bBLpTaOQXQxt2O3mb6q8sA+a1jCN
6Xux6uuUsamwAXzZKWjMLnNXQx0TX6BAZXtB1tyD+SIbm2cwVhc9c+SdAOvwyA//BtcTpX+mW4eE
VLbH0PsbCc7MDMnB0LKdnQxHs1fSsuuTa6yxFnbMHsLybHrDWZ/M/rHIn0df1HfO1Oox1gFHj2RK
bn9fQvGqFqadFBuic7+qjgd/qa8g35RPuWPLJzurfgiI0E9+3cgnHzwaOkb49b/fRNzOqh1N+D3T
O3ij4FWZBtlQJd6VYOqtJ4dgTEYY+ga6JYUucKJtY7lANRK7fDQjPkLOIqzKUVM+eoQOL3GZ2+A2
uV2I6nPfSPypfsh7hOzvu8UZPxyDnQlgiJtGwyWIk2gdN/F1wsTIAN37tHrb/cB8Wy9r6e9kZvu3
0mbIMfTuV8iJet50bB6azyGPP6JU75+llRhoA7xb6msGmMS2Rj/VqRV2Gxyi9E9PsVOnB3vW6hW1
eYIhIBDImt2PlOaTp7n63deOZkL/oo/UuxhJYWNKfLIBcS9sTR2m1H+KoxkTqTlohzoe60FewKv7
l5ah65J3PG6hstIBks+yjWqgBkyijXOXjP1rZYQVSsqLjkWX7aBQhzEKAI/XZgQRmUlSqUenBOXY
Knee/BRmgFdxQLZwN5Jqcw8wyl0cDb9nGat4nWmZedbyfh/l/Or5pYRkHBbtS+HgqwPTwb0VJeve
ZSxlV7ikQRe/OpRb+CErf0lECeTkaCmgMN+zVD6NSjMPFsQFmm7lsG4tEZMbKG6KvNlVqA9AP3Ej
nZHbGiCLkcQxJh/pXuQVEiyyPx1o5JUj662qNec2usABaEBvhroNHsuuvGNQ8Eh8DQ7kHecbnyYS
AV+IPMwOGKZVwNEZ27scfwcpJmMPv6pP1gTJqu5Y9mMnR0BaLCPd9okEZO5Rmj3hWCRZoNK0S5TK
0wfrb7jzMk/bd0naUyvjDtCC4m6MbbWT8wyTFGGrUS6JEEikRTvYPAnJBZHoW0q5cKkk8FC4fdhm
OfNvm6a+Zi0ClUjGP6ox/MvvpcRO7NWFtiPNy12H/jfgQTZT8jim2vuT0UYgb5bcw9JnFDuY9ilh
LwqIJbtkgb/GohIdRhd7iAzcHXEDsAwgM2x9lxtVEDCyIjZub0WRWnKaRv7iAnEqhz17XYAWVzsJ
ALsrKGzFLmzpg05DKlaanYjl1IvxCBM5WxpuwlmgnqW84dAQ32i0+6QALCtq6y9ou5UgobQwGv01
N8bxxHwQEQTpVI9O5a4MK/VBrXOpEnTSWvQq+6K8eeQu3EtzBid1bxFClo3OGOWQmEa8M2Ec6JVn
Ls0i/bJN6gg/Gt2bj6JyUQVzY2eiUdt47ak0oYJMDVJHshbczMTbFNCKqYlxWE1ZWV5dHV2X57Tg
GHIG/By25KcZtF/BgzEpcc/YlW2VU3FVFuEKBvlZM74DDQtxjPFYeJs06pDwlfKxKL7LqNyN2TQ+
4FUVz6HSvjQid3UNeFEycKjws2wvEjM+5WTMYApOz7omF6K3nJexLZ1T7Tf+JcXpY9SjIPI+ebZa
Jnwqi4xb1rqM4iY415rlwwGBxAX5RATnsk/J44NPsdU6iwYI0l2UEeKGFGa6RWiR770/HOEQmHtz
PqBkRhKfS8+OznBEPvy8W7tm76wzKwpPoiTRuQqJEXBinRg5VqhtYI3jbRpAJk8C49rQqE3V5O0p
TR3qzlxt0vnrg1WSuxUv7Cazr3nFIDForInefNsvRELmn5F25rqBUb0wOFQ+R2Luraf2nKFse0ec
3CQFiJ4BRWNrO38MpxfSM7dabCafS9It1BmX17RKiKVbGvDsGRVpPJQdKB5V5RCS5ksepjQbypnt
rRDABjBmgfz+8cNnjN1euSw8xuWs5+RT1VZ4J7AwoOKg0WQEcEYKwDCN2wRPVf1uMmV7sCf/PuE1
35QTIcf9IGw0z2gZRx8fXmpFF07znA3rOrk1u4l5fpRbxo2+mHY2dLXpOsM6aNipGenLl4kpN7RR
PnPL88lLSDq6TnVZnOA4Y52zneU4FU9FZMAHpUW2CvMOESJ0zIcw68SD06XiITKKndk8xQVomGam
YBKu9KpaZ7zwkN56zCA/PgfRuomAwjSEa0HZXP13nVMpYBfo6uc9IfCF+aETYVoyUge1CM/fpcA6
CD9CYKx3W/41AoldbOidJJzRU3q/njRAroMFTglXVcrUE72frQv9yj5EUGRbDk8B2Q9r6aViA5rr
4LV0G3muMijV9bABshRui9wb15U9Nhv+QnQkvcJbpm3rPbl9uEXUQPY1T8ZLNG2ADLkHq3K/82Dc
FkNc3Q0YFEhxyWtTg1dwRtGqVd4RyiM9t2DIlveg+NZu7z/OXPOycp1HK6AfJaPkM49zuoBRKU8z
O//cwV4QRrQbpf5YGG5E0BAtbvkmPeL3hNcZT1AfWBBDYI6AlshEL+WyxTWxSHpiGSEIxdEyCwOo
+7SOUFVAJMsLenUh/MwJ98mGXj6TBgNFXFCnzEX8sPYAFwvzAU9ZuZja2NrZRdTvQgGDtu617Irs
jVm/bC+/r8wQZifaSx+eVpkegNR/Yq7rkJ9hxjRh0+zU/2LuTJYbZ9Is+0RIAxyOacuZoihqlkIb
mBQRwjy6wzE8fR1GVXfn/3d3ptWmrTdhFoOCEgk43O9377np0uwxB4IKdZz2sYva9lGaX3hD6wsY
RLBeKccbtXi3iWj5hTHTeoGFhqMkMffQj819WIT6RLL4PpHDox1QuhfF5fg85hS32OLlz29q96mN
LHEpE/HssT8+tx4FUSJfoh9zQExx6g2SXVZC6O3iB+XN1cO/dkAy4/m7AdJzAylcNILQE0S1rtGE
f7Jud0UK0jDGQJRhfME9o+wHP6eiIXCzCQRRq0/RNQyROTVVlAOAwXom7xunM0DaKrzC9ocdj5QG
/HTtoaouIzIanpXUfa3ypESUAFczE1Beqaal8HhqYuTF3j0hSF8NGzt891SYz49Boc+cT5r7dgLj
TkX5+c8v1sQwrJ6w0/z5rZ1/tRmD+koE5hRTL6mMUofGhD6cEEnLBLHlUxRI9zjXoIYr9eEZHldD
52M1tIc63clcv1dkuXQeVvfm+kuquLYX15nWGUMnrCxpUe5cF2UTtjJ+Zb9+ASbmnQDi4JZpDMbW
2H+dhh4IfrOskK8Jy7LlWJFgjAAgsmWZavbz/D/yhxtEBytoryM4+4SFz1k1YR7uS9Pot3oCrN6A
pr5rx8UgyjXT2iri5nFAISaTPQW7P1eem92HgbbOXTK9i3jKXxnJkN+YyuRGu28TxprHP7/AZYqv
yRqxa+AbluUdOE8ywjA7dGA1T63ugtW/vn7+N9Nw4OO6lkHgi1B4vvCdv10+dRY0trnqI3CL13Gf
NQyl3Wb7ZYrF+jH4mtJnbDjQPvg3ea7HmypicRMClaolZsMHlu8C6IDkInLvnIZtv2JRye7pzqEf
JTWIO7KPL5Yrv5qhnDiaYJxIYwxwrfMeESmkBpjnl6rUoymLdkdlGtJ0x4Tccdz7lNzA8V//yPL6
I/3FMkwiMQodB68G7AEasf76I9tdOOq201S7D41BRSXbXEAfck0jtrHj0XQIf/WkBMdrJxb2bVB7
G1vF2YWylPyS2RjfGrvXNxl+uDby1duUNdZN09HXlbC/+DHQZ7AqzV01FBjiZ/rMwoavS1L/Lu0/
jR1/LHWr7xxBgTHvKjbSZrq4bBzfUjnYYMeqt7Cwb2i9sE5kUOITvdiYGS0rP6EJvHEiqp7+9Vvy
9/gSfU2CpHckA94VYnp/S/gkrRBpbriWLddAaCny335lXVnf1bqzrgK9gzvAQEpecZdl/+YS/JMf
+svnwau7IR8E9m6X3PXfPg9ZR2rMMtj38Sw/Syv7mHx5NFUebbolT1e0d92AqFloUmAIS2+InD5l
GV6htIM6/PffCAQKYfvwiLkrwFL882LKMmjlTcLEORb1r0n17OyzY2FSj0HbcPJTG6+3XIZDQ8vr
n1f+fwYe+f+QKeLxQf7fU8nrpmyqr+zzn1PJ16/4H6Fk/x/QRBxuUZQDblfJc++/Qsmh84/ABTli
28Ih7EB78f9MJTvuP7iSgIdwEQP+iK5Pw/9KJVvyH8JlBsCnG0U+Gmf43wOLkED+6zpCvAdJ7fpq
wqWHxP47YUQVKssrMo0bhuviklUmS4ObPHUzKt3StiZlxsDJsaZ6G3KbB0+qBTl8ELHVe3dYwKnG
glVwcdrue1nM0Q3Mdw7JyHqYPNTdNSZPA2rX+Nl3BeZ95U2DNe/mxgnmRxrsqKV0gQbVxyLB0kPp
a4a/abc4Nk1qFu3J87YmnWWe6zRPFmCadje9VjRnKkqlcmcSnyZsmhKKXaQb3BS2j3NvKqnI6LwW
zvjAxs6iXdJJ+sc+NVSMTdCQGD7ReOB+mcYeQC+pGgoHyCtWiDEtAh7JsJdgewIXoWBjsECRmzZf
JKajXD/aBe/CutRUBq6btKLVyKaSHAG3DCq1TRq0KWyVuRF7J6LnAd+LT58k2FjsyEUROfYm7zuf
VGSRwzGMx+TqpEkNHcqprAMKTgBgtyjFSYPXHyGQHQ0hsZ530tQ21p3JKjBWotFhPVe61MkNKd88
v8t1NC+vTVrYGfZ75mwfQU3TCng1H4ABopv14HVekq3wP4cWg55afbZo0fwJ5W0R0PzUNiDELXpi
PpI0x87TkYmKP0jeZDX6JcioeTcozhPvktlEee56L02OWqICbmrTLO0aw3nGpECmCu5VJC0wZCGZ
pbfedzkNzv4Q0T1aa8spqbHqGvT6iPKHxzJunGQPacNenoeRiUtm42uwV8HceOm2xlMII0JWfbpV
TgOyF3XU1Qwyl8Q5VPkMoHJlsRE2d6Wi+4OplR2X1DGHdOtBexns/eAChdqGVkJujVkyOZUloZD2
KJnzyBvjp934AAhlCk9ipiV3Aw/XBY8tlxkhO6+jjDOJ5R+lqhwaiiNMlRu3JbWwWux6/qaRuJg2
lTax5x2ZGnREEHKdeyvyFg29aSFW2cfaUz7/qLD7fgvcJXLu22qIh+1glaF/W+BIoP2n4r7YKK9A
/l6BOB1RVTIz2AFMSQ2ZErLelK37BQTQDT2BZHcKuG3plobCfv4MAgwsX07bg7ZDWcacsTiAS7aL
sYbgpFQbx5+J1USUIcf4WVHaMctxeGict8GKx+E9VQwQkmv9YWgerqWE+c85dpGYlBoFVTBjxOSr
TmwnPI5qGb2T5yEJb2YrAk6yWuZuYnNte8iVPv0C5UMRAkU51rqOvXuqYrApxirj33Q+/Ma97Xd1
JDZWZV/NBVTeFBvYWgFCF/CS2b9i6YZmay9TZB/zYYCIADBtgB6N4TSex1s9GHAfRaKANpeAc/wb
xixA8ciV5Ndz/NTlb0k6zxykW967SpryNWmJYGynuCYF7NbBkB2VE1AJSvqxn0++bybzuVRXpRRB
oIai5igLSVuE03cYcgPfgignQbe0JSYMRnEhZVnhMMfcQyIqEMQYUsGLs10Unx3o6Kb9IWDbtLQf
YzS/sYMptI9dkOryx4TM5mwMNTP4ISHclDeySLhamrptISoG0u6+BtudkudKcz6HzClD1W0oGqqJ
kzCgH/rHamlb9RPDfvhs56JEsav95ARbwHG5bGF0xqUZnHXScgo9YrgiMO4wQYU7RP4Jc49vW3j1
Ghmy1kKx+UHcIapX7An99Sh0jCZfBfneFF73GLHUYOVd4vxqsk4w55Sa/pAVMxZxYodXjlvWrZ5p
XqGK01AnjM3blkZt+Fn1LYEwDKKe7VJdGpTOr1TK+cubehv/od+aWxCReNtzS41PvUzEdoaXcq8i
l8FaOrbEtlZ6zNGpWxn71AiToYzPzPgV6U/Z6nnrFAIvv18kWn0yu8Yb7Ambbu1eSkqLM+TE4hDY
C2zExUgV+KteQBLek/2/hpbcYeYO72P4yqwRAXUL/sjw6RDHnv8x4sCG/+wR7EkOXHd9902dmTW/
KC4CgLjaU3Rg50u6rbR+wd2P7hfdJ9j7NDS9KfK7tV2PNwF30mppxPPUkYoPJJqkYfkLmNthoaUM
bPKsYF3Aqwcf0VLtKK3skDQ+1YiV0VtOvNcMmfeOinivMFHWSj/krIWcA7loLJtWHawfPp+HS9io
1mdLOrdFlUEMm11MbEl9CRrntS/SJw8u0MqZy99kQB+6RZnN4gn2xb76nUwWPA3/krs8mcARQzF2
9Y2j4NxrKcJbe+zlG4heWohrx9z0ZXGoTYoby6W6wOsIO7GaVbukQ/Uc6VZcU+L4NLbR6crVXNHY
hc2eC3zrTTp5tz1g5CGfSZvUBOiKOLgBsRjtHSxYD5gbxwR6a1tAFRrr6jI6bFt3OI7pM0nbX4lX
1euUQznF4DBHqXz9BM2V3KaTghnGzc//DAUiHSqeYzZmhFXY6gvYSIhCnHPp4GBsWSTZY5Nl/i4s
vbuyjPUn25l3awaCgt//BsTRs4XWDue5LQlasYmPqSuMms65INHpfdyMWLYyLLx90OAH9XrxWyN7
08Q7fhMvTkEI0e0xlMGNVaWPYqmisz8Z8hGAjYqmdvcFFCeIwi2lpG37WTaIuTOzmFeLPpsbyi1b
IsaF945JoTjVS+PtrVrLg1s31hol5Gvue1or2+F2segpVE5VbzjZxGs4TijIvV18KWOfS+rKQofO
4oVls+4acNVx2+GE9fxtNIefKb5ayp/p20EwitazW52CZMm3PM03nctJWkdlc5jkvKMh7563bmSA
hd414iscuvY3aRaqMhwyunV40H352i/iq0lJPXWSrkxwHZm33DA19jYMMm+XLs3XBafGo/bqXV7W
9wVU2iEJfkqokMo2u9SNcP7H024EoJyCNQFgWX3mVtEjiCW/iiAH1j9V3n6cVLXHZvBuosnimnb2
AefgNbbO/WTyfRgk1G7bAkI/7bssA49QgZ4Kxz15bX+rkniGhgVsbQ7VaaLntRxYQ9EtCIHCgSTt
auCCW4V9sCyXW9i0IFcSWfl7h4IDvHjoyZIE7VNDPP/NlgxTEwyDv6M6jZ+yGcop2dPePxqsmdeo
0qx5atdO8TK0ml1SgIW4anJce4qGY7gnTI/imS0qVZTD52Da6SXIwuKRfwKUS4d6U7deek41vg7C
O+2ObXf4uw3s7OCyyTrUc9TeDdWSvGOrne+KmaRq7NT+N/Sj4l7jVdv4MxP0O/aiheSHdfA3oRDS
d7gM6h2GrJUemlKE3nli8kMlXgkqkOVsoeF7zOel35ExjIZjzT76i1I9kpUyKnRHiw1V1lvZz+bJ
m9OMld9oWlG4DY3emKH0r+HMDIXT9YfJ+6AxHSks1w7o4lHJ5gfNXv7wOyztLNh36Py45ijYqJMW
72oPpEY5EVaKAHrZQ1ZibVg1Hds3DDVFOK2yecrAT4+D/TDYQ8/ko7df56zXPAlanDVzV8+Ign1I
WDbXi78ZAnX1mbU4ptnrcCLaLOwt1T5Qgzbrnl4W0IZJ2eEKZUsaHSb2NUwc6FT7aiz/jRBuvZUC
l5nDAAK3tKIv1JoZrcM5XtyBAz2nig237PSCjl+cyrFuD7nSinWx4Ak8ttauSugp83wexU3hRscx
Jv/m5TmY6mF6LgOZUgjXd/eEmd1TlsweC7GdH3tjH5vBfq8d38YjQKgty1UJcdR91b33IcvWv4ig
eaqa0PlIRdvfNJXN41lTauUBHDw4lvU76ib/sjjmEwXrazR0slUU/9BuTWY69W0mn7rSp6o11V5x
y55TEeJ1wLyxjoCrv5AQInm6NNmOHUb1TfJs3rGIL+u8yuhqLpmdc5IYnId2yb2DlnS85oAJHjlR
wHCPTLnJOD+xdUS0leRCsbrPbOo49mCeVglbSswgouIRoawjxR32mY2c2tcduGKZyHPZ4dTugsDc
Cig4a4xVTMwoqUif8SE0Jw8iK1vxotyLui3PoR+DC9fjrw5QynYOp3yf1bi5rjPZdePqV1YGumfH
cFdeHxfxNFzrPH8FlClKNzp4MbLhDN+kc7JHyEm/oQH/qD3zNDiElQQQLMqMMMDEJvqhwSessjZD
4sFVxQDKA5pVQTXHj7YKLOzskkIYP2CdGVNcaBjnZ2DtBIAynypayFWWfmXvRyJKpZt+Sl7yVh1i
hZI1aP+Mr/xzEOpd1mwbctu5xFLcRvyhdsyxZoQwOg1FdM7cHHwKp248LDZdW/JgEZLI1TXcQM7+
bpqL59oMv2abwhMGoGd2Xud+tvU5yNgEuDENAX4hv6OG1qxwpPG8L+yzELQokUvCZQZx37h9Bx+T
VTRx922qGGBm3pH+6WedUELg833ACuHMSXHfvifYgl2q+ZkCk98NOms2pJGyNY01YpNkrIG5n7kY
quFeOAnfNOREOjr19OFOPmOfmSfliHHIbvsX4lIvWinCcHOGU6wZnmNdYaGKsH7aut3XU2COOo2G
qyNJHzF2P2ga3npm7riEZ2fr9OT5csGiYeV3EcREnhm0yvZgs7cAPHEvVPNrnlNOpHux7aBDV9ri
lDdSEJr15XOvuweGVvYe8IG9msc/kOnuZ4Q7H5an+wDbbO1M9rPMo3vqhm9EquhbxOFZ59NmrLPk
oe3ddpePFAqKgvUnF0R7PNXhZgXlf9/JWjL06qlUyQUg9rIagtsyZ0rG/ZdhVgBN2GTEy0rsCYwR
Unsdl9mtqUL+KLUhSFqU8XjBhenb0cV2sYYLKtfe3PKAtsMTDjwGW9jOypncZ29xmQuOaDRZzxvm
I69eFzVkT0l0hH702AQjSeDyPBdYjDhTHBiJvnow8ckJpKt6KT6QDc5Mg95KHEdz0Y3bdGFglzPI
59IPD6x57SHsM0ZUA9F+tkaAweqFsrCRXerM8oJL4EoiILbPcqrH+tzOiAZFGT8zgyi3OLteHKu9
rRI3epBOEx/ngf+S4BKocYkNdEiiBl+t1R7Zx3X7jhASDxyYOuxWgSV1ZD3ZCBJ865VpgXh00qvQ
HCb62xaDiajUFeDcPIJwuV7GPv5iLm+OaaGdZOdhasg4jLbxpx4KStjDpF28g+0y/qLLozBkZRnn
wcNg4k7ANTbUGsQCrICC6exaEJFRq54x43JfZvO3xYe2n22KkRNo9pfKl/GOUlTFjCsCycvaIQeo
S6U+BA19I56vq+/SsbwbjZJx1HbHmct3hn0qBu4/kS0zGYPEz0K+iIMa+Et+WHzuWCwWnHyMFQ0h
zpKSPWQK5r/YK6PcPRVVoc5SWMM7U9G+2eeFw5ItArSNI4k6Z4+/NToh3ozRuYTze6zLseCOioq4
P9aUVRKLctXFVsKGBxpH92nqz9ljm09qOpZ6cW8XBmCEWpa6v5mqXuwZF9l3ucOOZm+NuKtXbi0Z
1TLxa1EKZgd8cQGCHQzSts/09J3Ckd1yrHIOxdI4iIfuIjaUHGJ5RerGKpU/eGCAcS1Wz50rllMr
vOS1rMD8kF3LLklvqyek/odmMSdYAS+iJ1LTCLars0+5BraA5xS+E583J2nf/ZzzUew6KnVXElbG
agqdl6rKH+Kkuxu0m61BA9xLMiGryQuPUy7wZ1e7onG3TUAjh6+8XyXAdIezgemtj2qCJ6pptqTp
DJ6+37z1VX4BedWQyclmCgMlZVmVqteiq7AsK7LiWkAStX1/l7jptuQkShR1wBjXFzi9Qvb4fv6j
p+yuYBO5RmfEQ14MB2KjZ7+IbqzgSkeewpUJzUygCEWxiqPmQXpkBBgOkQtMbJunZJRswyamjzjk
3ECnOO3LfeDeFMLJLhEnA1xPgrk6skKz0gBRWPQk3x2zpxbdDvRbF+FwJMTMabey7TvLlvlaFOZs
Is5pFmoxbwu2AtrL9n7ZkOBLD+FinlxKLJMEvp6I69Vg0UQ8SUpUOlL6hBZOAmKq22q5dpai2EJZ
iAjgahZBKbNj67tEJGMaMXwQJpOPT1Ivb2oEM2Gm+Dl3ef5Kod9pZ7/kBc7kFpVlrSgexzIr9nnG
wDUr9d1QX2OPdB9yqLggzX41hus5iO/gUj+AEtwCFdsn8/xYjtJbVTWu8SpgXR8K6+gM4suyxAmp
OGG6an0ydvlwMrEcwbjQCm5xFm6K+3gObiEznHViH+Fov03jvB2S8kWV2IozLHpCHWW67HHiQpy1
saqE8AhVkx/j2BHrIBjPs0y/RaJuQGCfy7xj1u49sOzAgkxekqD79iCUNWgAicsGpKjmS4fnZ0+K
nIbNoP8GSanXkWte+Ww3UR/yaA+3oIb5WUz9Nof5QzeTcpMECyX1VfGS3hvd/Gobs7Uml9tP7byx
O6iGuS52VKKC7iZvqo2ZsMcrL2HH0T8KCzBFrEnjukeBgC/z5h5A0VOZeT34cfIzS+HfjzUNK3F8
DiqTrx1Z/Sws+73000tBZmRQEQ9q74U1X20UZRZrkrnEz8fwrSXBylgM+0FlbMTWwL84HO84jcyA
WnBrYMwuMMLF9jExeNmLlAds6wSEBzVyOyEcHFc9m8WufeEdvISEcgeQcDqcDnljnyLDjgqb+E3u
YxuUdKWG3ZZknb9anDDbLDgRqAJmjMed/1bZkbdK6jbZRdgn8ECnINgYE3jNp8rGPZvKlwQf/JI3
X2Rw8Wz2t0k5/Mygk3NRls8YIWmQIQgxtZe8dy9dSQfZDFQBgRD3VX7L/vQj9/OHMo+xjqC+VPoz
GD0L+E7EjSfS6wZO7Yl4ZquKc1RpugsUpjcM5M9NQUvSVBOcSJv+d2MSJG4OgmxnIGBU2TGsCVtm
U/Q1qfhLF96uS9JnV9Fk6tDC7eORzRQX5nWnZMe3aTzQ1WyvJwITJECkuxV0EG490T7XItqbqW4+
ZeVFtE1k/QorI4mG0eHWzOuHqVCErbKWr/agcJpluA9i5A8hmnuYLrvasiISzOVOUAdU+OpVYlWi
sqJbdoz0fwU0ke8Hhe2oxfm9k1byiPrzs6YSdLSIKox5cN1wLicSDOc+xGI2mvYBU2S1ngE6aGfk
TfWGhyElzKSa5Jks5Tu3anrI2mgfduIZ3AdF1pB++skad2mwmHA31Wq88ewo/0q0mM8Cvw4R3UJj
T+1EWPCRVO55iFu1422Bb0s57lozMmI/ZIOXi7LipzSGVmSOye9hYkHdaRm7s4cma+cjLz8xr1ke
ZTMvZ7ccCLEqH7FBxuHwBMaIameChbe04vU/M9QsuNhdS+IgskHjxYM9/dBllRw6Dv6nCCD+j76X
/SeyypfpqJwWmJF4G7AvptLjKQ7eg99WeB/m7L6/JrtTZT2Hxq33NU9jwLXlGi/NNhmH4RyOXXDg
IHrxWhvNfpjJ/toOocHK67Yd9SQg/FGG8yCDFMBdGtssA36EUB5xm6B2kF8RNGsW8sZx+yfmflym
QUgOrS7ce3pH9Apd1Gbq1JUb3q6UzwlDCw6TbgWtHHBPox6tpg1XTdnRLBm+zZUPUakoPvw8+AKv
Q445vSaRWkPALI7fcMzC8WkUZAV7+vKz4H1OQ+vdU82eQVK/teUC9s1+jB3nqwfxlwYEX/3F2rgB
SgHhy7d5mux1y7hkk3cCx0PMVtthyoF3l0PoZHE+7zM+vsm4x3JYqHTExFqV+l0X1m2QiIsyzp3u
BD05lfIPiSpBiiQOmAge6oREK2CIGc5dn5OWU7enIMoOjOGvaPHlHe3iUgX9NXX+lHngzZyh+cKm
Qw1dbw6OlE/xRGWIpVDu4ZVdiYpHWiduCNER1JvYw1SxDXcAoQIilhabzGuzTWHMjFGfbx+t5F7O
TbeeJ3IoEROkD7u/Sgz4QHedqLzfDYVpt6E7kNifxu6I0yt9ctsxe5rqxdx4gpue7veJrERcova2
UvwGjSY3DIPyC2MjslCq9xuPSWZUIw6n+ZPBZ35HkWZzIu/PeU/ZwmIBlV1J3iklAUtwyv5aaq6W
eW6vqj6rWVh2471fXq0IoKW2blUBCLUyl07mND06i8s171dT61Bupvw7st36iG1dUmTgy804Ymay
VlNRcdYuJ/B/ZCbgRNR8e8Jduo3KfDZQlL5vEbJQZ7AcDw9iGiAo9kunW9YIF+5ODYaCdne40scp
65E5O05Q1RTl332U8RB3axdQpKofy4neGyw1AT7FWRyiyKq+BdUGJ+PM3UPsgNNepVmheFGnlu15
NqHFx5SGQK+T6Vjg9gdOnY43TtzhwdWR/YJw5uoNK6Dz7haDDfECKhbiU32nRWMRJjHjIXYbtXfI
sp4ah1mZglxKJ11UuTCIWn9XBXN+b80tC3HuaUGwOtbDCxwd9xU8cntQZFFuGaFyWIAMgoBgedkd
1aHyKAc9gNPxsxPilb0bHaZRq8o17S5c2PYWNt2w3uhof5V25FpNE/JMz4Li2h8dl7Rc0tZtCQid
1OSNEvJD6n5XsF1pUSy1W62ljoqtoxP24otHZOzRKdWMbZwbaAV5n3jUHL44zGvomkvG7MMxdvpK
xqggluRT/s3w9Ao/GJdfCRPXDXEA96G+CruVQzlSWLj5W0r6nY1obp/JHin2smHIHkV6F5EH433v
L/myKSkn87c2ytduHqYER7xHydUYeo9zf6EInQ4E0CyKbNYYheSjrYL+bkJlyZWbcqjjcilWcY1e
t8K5kG9SZpHlo9d1XrWLdZGnWysx9W8ndp1fsYquuYug+C1dDKEbU8fqI0aJeDUuaOOVbjpi+2Yh
KtfCc4RqgB3ogza56YPmh8bbsp3B1HftUAWKV0X9VIGv4V7mG+DQsDKjrwxqUcVGfG57mDAR7j2e
E4Fx463TIW8iQi5z6d8nAT6zlR8n8FKWJmWj19mxA2ZFjAcvu8qFrSS0EBaYrk9e3ERgH23c8rME
5rOOax4424EOVQti0Rz5u2D4Mw8mDPYC0VlTdzIMs7ttaaAoN2WEAAimsZbVNutrxvUgK9iGAttB
MKugsiXkMkERHzwxlzcONAC909LoLwRYCArEBZjSDDrSERqu6N5xrvCEybyECEbclhOsM5HQc1WG
bXqXOTz+NhkcPxTgwDkEs5UvjxhRrldT2lKbVrlEa64optr51dQ0sK9Cq2al9QnOT7ukGlBRvURy
lOUv8W64fn+VoeKFHeUQuwVNapIHNGCKQfrbHBNydUp55IaMmbyqO/smCbNzM6EDf3owvwCg0kQ5
nVXh1T9UPowT37UomY04AyGIVdKBII6xaoCO0w2Dljj6DdjU+6bdr1WrBZVQnaJsqh7CFELOWiEW
rfMeD8TaCunj2ga4RegaVjps956ta7OhTo9guBjRkI5DZOvf0hKMOOzFnkllpQuJBNLVXtgyRo3k
woqhi+wnDStDu211NJDYhcONG6SKovnR0Wyo4XlXw4lYaviTIQct3Zh/SP0PcYwBx/Ypi9n1kPbO
SWSWb02g2b5cHaTdxoI/3uxtyl7CbTqVIGQsaOgApbIhg9M7Vu2tHGcx3ZqrZWTPzruHRBtMKYfR
PFTuaWgUahnXkDfvxlkGWB58WvGmW7CWTfAUXPkluMCz6tKiZyRbP8FSsa6SEnzWAFaaEu3IxZAQ
DAg8e2Nwndz22oq801AAKAmw6rpwYBxgONQLc8IapuIpZ8/Xn4kIGTY0C5AnNtUxlyGDt5G6UyI2
+JEmu+14O4k9rPBCYRwZZcRK7PhsFDBW1y5O9MByKOHDVRNt61xZUHts272F349l1wPnh7cy7vJf
xG9TCtT8xl2TDOAH7ZrwwVAdLKmaL6AmcnxLXeCyLTIk2RzGSpUdR/G6ncfpCWuQSjh2zfkLCTkR
PsykWr9yb6GTewzStHuuMD44O+0Tbczp1G7BxbJpi1/BXUzV2UlV9qeuHYDwqk4HntFT7Cq2Qaau
fgTWdQskrTTB+RqoEIFaKH9+83rPBqkUjlc2QZqTRg3KNH1lrwveorPSLnnwa+gvpDJjoBm0eFKd
DMHlvYDgDJswrkO5UrofvpxuqSirqlI0Qz0Gsr+0SWm+GX/mxapJ+R+3bbQQCHacwH1dRFWx/SLd
kG5b1IxijS/Lmn7bTJHAkeOuCfZ2ZGAz2ilmYG6wFMpHTRAguSlFPn/LCrfD0e1LGW4bogLRitr5
pT4FQIr7dTlCHifADLBqB8gs9VdZlYtXI0c57zuoHXRBCi/+BK3QDR8eJg1oDlYOyoryqY51POjH
CLKyhTm6tyrrlmM5HZs+14x7ZeARPDW9fTc3MfzWLLFw2yrg2QNVsiU+GxZzjtTYVcrDhBlqx2ro
rzOALXC7CpEzCQe9NrHXq1zv1oeQ0m8yWrjUTenC5mRZhKa0Y7jBlEKXgcO4n5l+vRlyUKGEeRb4
EtSnd8MbM8zwM2bQiK7qlOKnqCLrLS48uBow5iQHfS4OJgJtJKtdY8D1P6B4uMXa9uYiPcI5gWJO
j09/wXVf5+ssU4tghi17+L8WjcBHVlrtnjRcbWIaWMzoga4TaJCEcZd4Uzr+AGo7ALhz27gxBON+
8opzmfAXp4qUYoYteia0WYfhxG3RqvHCnm7KdtBSMXpltVX2lB4sqGRO2xDWV71bpLcKeWRZxaGv
f1ZzB7q27uJErVU5u9doDUVA+9ntJFXF7FGIqXrL+FNz/VDlJWwv3BMUxTCVJsnUAi4r4q9IJhQ/
4YEinmcNEtyib2zGvph18Yh3/VSzDxvSJluTHAF1Dv2lP3cRBfHbLvc8wxNwXC46MPSdlKoEnNRL
2E0HTrNUPbglnKybXlBBtMU1w8rh5lqq49JoFxwCL6e2PrileV3xtd5WogpCyhobbfaK2NHEibtk
IJg2iHNrKao2g1rW4Rd4KZr5qhtZs5zXQaOc+abMIUKkq1CWVIM6lT8vd05A8+gefpM3XJcUAecH
F3nu/xvX81+51SFbmiCyHVIx8I44xIi/mZ6xTkJirFLBoSruuRu0cliaQAPKAXoe72RxmLt/0+Tw
V5s3rxnYXoD9lfKfKMAH+zd3M+GRDGm+cDcyqOzHIER1dLsOS2rRqB2ydLyrEzlvCt6I9ej1y/Bv
fua/UvH/vL7vCo/hpytFgNf7r+5qVLx0mT1eX3f1siNtZw6BmPFL2On0nyVPf6lx/Ofev//TS0kb
ZACwEXzcf/fmLiMbzzZt3Q0u+/JO2BzILQxzmyIpwsd/si3f/6dR/Z9fyrl+2//Lv379sQRmYulj
jPSxN3h/d89n3N0GyZVtxozTFsTqnHRsMP+DuvNYklvXsugX8QW9maZjeSdX0oQhXZXovefX96Le
7Xgp3CLZnYOO6GlFBZAwBwCBfdY2Dl4pyeST1Fx8xRVHoJHFt+AKftfKprxf/xl/Osj8/hU2aBDZ
Qbtucokg/ApO62nLqqEd/CZVf8QcTKE+xwB4ZrTAc83n2LRR4z+msEVbTQfTI1TQChkkfw4nH8de
SEzSzBxGXx51b4hvQOZImDJU8nPpIxBcb+M/R1UzMCHRLM3k/tBWBZuVilQ3vex60jE8FDscSaed
hkE7+sCu2YiVf3Qn8n/bwBREMw3YKiJXXuvQu/Vtg45ZicrXYLCjm6nVFfJpuUnIE0fayDz4M42L
4aMy3bRUXUftrumO0LRSC4Bl+gDvsEzRZjB4iABu4G7R3hi1dyqysPhgyjo2i4/Yhw6eSRNKZoQC
ldx9QBMbPAw68Nb1kVL+WY1tc7unGggGdQxF5slzlpbWjojjMbmLjllqaCeMk1U3VvSYLaGO9hVX
R3u/svETmjUnme8dUXKQEaWDlcK3fP4iAG7WWhBU13/XbLzxR6zyUXv+swRjDpC0NLYzouMI6/pz
EyNEgCeHr3khASedjOYeN/HoKfEcdWNC/aNDWG8ZVkKGjENF+91hZx1ShOgJNC1OuGTRsrvcG52n
MZStjVrECNFtFnZbJTWCWcvJWWifzH1FwiMbZIAYhQSouOEx55yH4ZUXHNa7UmwQ8WdrOhxMQzX5
5ZowYysNdTtf7xHXzgovZZMJj4hjWGH1G3NJbBMzlfwKdg5LRdplmIIBXC2jfgHLHJyUYVSreyPv
ohfdHGTEPWhOun8363+ViPM/s/d9LN6yD0319tbcfy/+H3j8KrIic+pgnMjKOfMcPv7f2Qwz8c8m
2Wxj/IfP8HX288+EoN///7fPsPUvXSZy8I8TXApN+1+qzJJps/uRifP7XPG3S6Fm/QtTPk4Ac9iT
q+swif/OBzL/ZZkyWiSbWaWjOHP+V+lAfwbD3y7DsqLNR66zqHbUEPkveZ7HxkCzz+XEOH4JVHN4
OOuGd84Y82r5n2XrP8UL4RxZuHv0A858cFNIFp3VSPgBy1X9rasQ+O8yhYPOvlEaK9jYJv4Muv/U
KKzbTjpBZWLtOJJzCJhyThwa99gCUK+GHVt1vd6wpX4TFo/alE1eqiDwBuhGIICE0yxZn9T823r5
Sx03N+9sXCynlAtcd81jqxT6velw2/LSSFyI3o022fgYuE68m/A9VGycBpcaNP/9rMLClosOOQqQ
zQR+5k0ekKNCWg/0+I3VcO6Z96YCgXRegR1Ovdy0mgF+a8yjT14YaBAkZNQlBpSi0h5NEBNGMnxY
70DlXf9sZrZwuisQS8RGPRo8xPsdqnDVdlEMVMj6nITE4NYcIu4/+wGC6mhJd2os21qyl3xbTe/W
f8JSi4XPhYQ8zC4xeO/sSV3ea1X+K8DyrZSRQvYYG65XsjRuwuYCAdbsbV6dj9wiWK9+VUEWxcDn
ar30hSb89g08mxWJHYVmrVUzRCQM32Ru/u7qWrd2aKHQrehNNp7WK1oartmO9Xx65FJvFGVgoGfx
PeT2g/lZNRo8U0ny32PXDEvNb8EZmSga1LT/FDd/75uLX1wLHagKCwaWMlFRqLzRNLkELa1Sqsg/
QJwlAX69aUsVzH171ocqPBd7THiVMGWUTqQCxjMt00hhc19WgbBWcAMmZXldSG6Wj5b51JAfJ32w
JF32N9bUhcVInVt21oLalluZ+x8CyPJ0F48lPoykDh+mXRqV+OP0QwDohFvXy9ojrBQOd7KQRUbP
zSWQe6i1FID33AdjB7dewcIeId4jaHru2YixLbfB4ZZXH5wF5OOUKejQOOZi0HJZNUL8l3lXetrA
JROO29PHuBqDx7Joqqea6/LHy6oQor+PBxu3A8PB4GMIj7pSBvEtomY2i9ggN/GyAVGEQ0KA/jG2
rcJ2uWEdr6V0kmGQKJyW1xuxECCKGPpoJGV6yOR7qUSiK0eD/tWc8mJj41kYbUUI8Laz8MVEYueC
Z5g+DnFf4583Zrw4KW1xYQ8JMc6zRDYmI1gNHdl2CJbfJlmhlmHXb/TRUiPmv5+FYOxISHSHeQjK
CovZMmhR1Yd20TY33JGQsbg+FEvVCJHObZZWk/FtuiSATPcqTNmHmtcWXreN5LIj4W+awllLUof7
D4i5BB9eA+3B8M0efWANIvtWKydHvmmkwLF48ciRQqy3ammCCUcBC9qLI3O16GLROSZuYIwKOTUD
Zq0bkb6wTf6+YTtr04DTk9moleUqGCxboGlb0zgUTutxh52qMwmda+Zwo7KF1fj3DnpW2QieU057
5pqRdoV1AvUk9XcgbTGmz30rVB5iiDOQGZVGGb6ud+Ac6O+c3WRhAUgw4rJy7iRdvkIC5SEHilT/
VatTUBylqcrN55gsVJ91LgmaOzJSC/V11B3NeF6vfmH8ZGGBwFKA4y/8Qze1pBYzlETd96ZVHNZL
Xzp6yMICgePEgMtl6biaTGOOk+KReGn7mN24JBm3/hfIuX16BTQsM8ChkQYJRNO2o1cbEyNjI8CX
2iisIHYWGUXeh7qLx3OtIbV23gpspcqNBWphhsrC+pFUmqmMQ2S5Ov7oqF376FjZSYa/VD65Q+q1
G98tS82Y/342OVulMm3ua3TcOBA7RHYpPXnAlTeWp6XShZNBqflZhLug4xpJD9u7VeyUu+iwGuvL
YksWVoo6LEcD1xnbbcbeU691q1HVz2WBbP8qC1uSKdTJxOSwSCcMbNan38KSK9JjtD5LmEcogUzb
QxU+WQ4aj4nMzLduZGncmF5LtQgHhQmro7I1+TgI/CQ+kmEQkFToA2tQisuObbIjLBLk9ssQr4bJ
rVu/4dXN5KGswAB9vZveH3rZEdYAU5FJ+mWDcCMVRzG1wajBGwEeXVa6sATwFUXmXEgoqHVJInyg
fOElqdoY4aWfLoQ28oFMB5XFk6MlTc99l6naoYPlvHU8Xyp/HvOzmAuitim02UdY8lLnWpLhtPI9
oF/YNXOtZ6UjxDSKBut2hNcqqoGU3WyUcUZb7/iFxVcW0U2ggye7sxhX+AEHrW+vNGm4Rxv4Sobp
h8GWXClGj1QMqMKt6/U6399AZS7O/mhRBJpT7r2awS6ir7IUSjuf19VdohdIrya/3KNy2qjq/bCT
HeETAAAG7kd4Fbm9ZLzxeRt3J72JiwzTF2AE681ZGn4htLXOwrQ89npXI8BfwOFECJqwPlovfY6v
f279vO382VlNxuJHajWeX3pZHgnAbzgF3KEoBJ+ge691TjaB40Ubk21haETfcaVJE5jQUeuS/kC2
b4VY3p/UqxhMCK90lbqD8bPRsIVus4WQZ8f3YjLCGxKPIw+RqIEzmhUM8dYzw8LQ20LUG2gUYtR5
3Hdxe0Eql0k2ZJon0AzjbGO3WmrCXPVZaHJxK3UKVgynqvX7+gPaRkAIRZslb+tjv9QEIfTJbutK
H5XDcfDbaZ+MaKOtAnENPOjL5q4tbOgGqf26bXvdEagHF7QIg3eYoW69279/6Pk3AOusfzS41IiU
bMRGmfTVx5x5R9LdY1FHN02BKd96Jy0NghDicTFVMN3Nv5ugq5DVjM7casJS6WJwGzYvqIHSHZ3e
kdHeU3p9cQdZQnDHMuiWpKZ0aCB4PRbjk1+YD62NVtI0SX29qIcsYesmTcHOZRXK7IC2PNcy++jp
oJAvK1wI43hIEzv0KdwGAXWc9GBE7msGN+ulL6xHlhDEQ8ONVzLG/HS1ukIM+GFogH7U+gSSVv9S
W+jQL6tICOUUJWuWa1iz8FLh9jVpk3H5ZAzRj0DTrsww3bgtXtpuLSGk66lqijzAC8CHfqx5w50d
gwdNyr0ZS9DJ5WPQ6c+4HOBkpV/YNCHGZc+ocEiWAFgjD9NT6ByRTk7BEH7XY+WD5Qyn9S5cCBWR
fVjWzhBxSG/JvARqZkYk5LeVugUcXVgLLSHMLS2S/FDChyzXJbI1gT6QCF1bAGTJub+sAUKsD62u
Qsx2WndSqpntg4YyIT0ugOS+XsHCbDaFcFfLwUnbAlN4DPmKF6cyzFORYnDPfFagP8F8SEc7ddcr
WxgOU4h6JfRUuKBp60ITTW6cqAZwFkfjcb30heEwhbBvKw9CLalfZOJp32ppuB1q0n0yW9roqqXy
xcCvR8yCR6lxkbk9sOp+1Tz/OS628McLO5M5V3u2MzkhEH2F1A6Xp0/Ifz1QgS4PXjrbv3HiSNuI
vKVGzENzVksW11Ll2G3rkt8EtA8nPS6jHhtz+HLZIAiRzUt2X9Sc0Y9qFR6zembfKF9UI71dL35p
sRIFWja+ZBJHhNHVPTBT2sBTcUzOBPmaeQJwMcKsxCM3T6+a/H4I8cnV2yrd6LulERLivfMN8tAo
2U04Hj6MY5Id0t5Rr6TRtk4FcP2NL4SleoSgJ89FlcEgtq4eYqM4mznpKm0tMDQ2S+fXek8uVGII
ge/hkWp1YdW6pE8WO6WaHlNkpSTCFE8JfJf1ShYC3hAC3slM5Jl4OLq2An8Xe9gbFhzrab3whals
CPGukutUNVXIatL1D0rtP2qk+Bft8HJZ8XPHnUXKpOcOAqO4deWKDHg1z49en39LSvvCny/EO1Lz
oUc/jDmH1D/FmXfqo/xGUfWNnWNpfIVAx97U8xvNb9j6pOcO+MSutQe+NPOQRwhMZtY7ae7rdz4F
RZ0oHPrCInVC4rTY3TZI9v0u/+RZmMCV8BLUcuOMsjTU6p9jQVpCx85BX8UtBzpvOqpafSLv8Lje
iqVpKgS2XvSjNvDIcQQScQX49hZvhPWSl364EMrFaJDvUfDxquGSUtT5VcpxYdLbjeVw4YfPaODz
OQrKYCCTgx+u5h/kgidk5239dy8VLARu4kRVMcWMq5Lb37EmwF3GurqsaCFs27KLocaZjTvWkfJx
Ghu4DC1Wd+ulL0xIXYhaG6FVJCdOg6z/EYSlmzfJrY01nyXLz2r9N+F6USCwVMs83Gdrg682Puap
MmarpfM8Kcpeks3vZQ2NyZfLXSEll03MGRj9Rz2dStK0zJmABIZiz2tfiXes1W+szr+fO9+JXl3Y
rO0aGwLUhtJxONnucB286mCqgp3/rSJd7LE7Yt8mHZLn6pOXH7Zu2hYiQhdCOcD1grzOsXHJHbpv
5PCbQRrMLpe8H+sTYKl8IZZ73hHHkbTLI3lUVyFvHBjqYu8WgNa7rAIhpOHxyTyvUgGgyCfyDX4g
24At5ly2LfxDfacbIzR/EkKqVHsa1PhHoib3tWVsFL8Q2KKYVulDS9MGBQvRXtMfyOGur0oduNZ6
3yxsOpoQ20ENWJcTuHTUJswL07b9YU353smkT0qo1ZcNgCjSHXD66WOHBcRSZezdMQgem4NhVxP2
6uVMBVhvy8JE0ua/n8V40ac6thbEnq8X38mG+ALo4xWY9PNlxQuh3WmaDAmbrsr0kFeReUuWEo7j
Wjs1G6Ox1AIhvAGJW9z+wyZtVNIhJ+tbFPb3ZOR9Wm/B0lRS/+ygKLVQyQda7Y6ldl9FUngMdTt0
1wtf+u1CGLd+NRMVSYEIjfGgy9W1jWd50k8bOryl3y4GsYHNh6+ltYvaH2exSvvmDJhvXfTbRYXc
CPiZi6emdvWxuw0S7Sbv88eySzdCeCHIRFmcyjMnimGpwp/TeyH7kYwv+WPOz9+XXjkd19uwVIkQ
ybnRZ04HtN2dk9z2pBBe4SH/1czTn1IWn9brENwy/luYK4t5G22h1nGg9JVrKvh41oh/DUUdd5Bl
fmq9cld2nnOA3HLN4wxZFkFQwIssPuhSU7ogMLY+Uhammjr//SzQe1Kd5VJvGa4AsEdjvEi69RHg
9Of1Vi4VLwR6g41vUJggHMAV4WMLULUoruV06/pu4SiiCkHeeXZsRiRk4gwZkrRKFmXn1c++VrUY
5oYQ+aqN1WQhZESFXDjpXl0B93GdgDRVfXxI7QtPyWLiIPmlKnxWq3KDtDPAy0E4uy/NAnNgyIfj
xmlnaRyEkDfibMhiTCTdfmxA0DdkdetfpCL+uD7MC90jCuIGhLCJyd0DKwrAvhSK5h6dqrbR+Qs/
XtTDAWgxOMuolZvoyhccHl5URT/qUrExR5d+vBDtwVAWcSUHtWuood4fSZ50mr3PE3K88fsXlhNl
/vtZjOmk2tqtnVQu6P9nvNc+JmXxBEXKHbL2uD4AS100//2sCoBjJTcCVFF73X1p+/d5O1w14dbD
2lLxc9edF49LYVp2Y+VWmvWX3Nmc+W21eVYAl2zsSUs1CJGMeZgMGZkJ2vYjOceJcusDbd2h+d/4
8lqqQNiw08GTmqEOaILuVzvNVB+9QH4MKufnZSMg7NlNpbet7jACLKi33ajexkHm2p564RwSAtjp
oalFpV+5WRx+Rm3+UlbFB0gcjwVcpPUWLExTUdTGI38lc+auXJm3QLgefLaXd4Od3vWVfVyvYmEQ
ROEa166NZ/ZS6dam/cX0zbuRp/8kLl8vK16IZFIB0xhLL7ZU+govQh9zKcP29y0J5ZfVIIRyo0Ul
hlJO6cbO8GkYJkCO8XMrOZ/Wi5/j6Z1vUlGVJmMOPWYGKE3bhhW+C6KSSCO388N68co82d8rX4jj
KHKiqYvIQ49hAk5W+gRD7j6U6h9aKfVHOTc/hZba7rNSM3ZRbLXwUZqZ0xNd2D4hyrvIwH/T1kp3
coAoKLUOi8nfkgQvdZ4Q4a2U2bkx5KXrG1MAgtzSyrx4sx08Yta7b6kCIcTBisENBTPojkUNZFkB
OVQDYtTLrUecpQqEIB/jtrWr1INyY/iyf4gHHA12rWP11QUhTl6pKElTUnJ7e0cq3Mjrf3JzeTfA
KdiXSvQgV3JxWu+m94J8rkS4PrOsAXOXTi5cLa4+GeE443NwqdL4rt9oxlINQpw30H/HWsu42Jqm
7K2bhvFGmdT4ezwOYEkva4UQ6cDQzAr75sLF0wAGLDykIlZfhkS5QG4z99LctvMtVYUMJFlt4eIV
UWB4LdenPsmDjd3uvZk0lz7//az0Tuu0sQD0wkAb0xc59/wrciqLrdf5peKFONZYZWFZMcRO5pU1
eCwSi3dwtMytr8j39qL59wuxzOsoriAFnGTbyqC+caVZVfanPMu+Q6665Fw5VyLEsxWnKjL1immk
Nx9Cv34O4Ok6du2uz6ClThKiGVMN4N6JX7pW5nzLoNztAl3fespcKFyUoZXpaNlSmxZkDUjVN8lU
1GtoT91l00eUnRVNE0TAInLXIymbG10ZM1DTPF7UL6LQrAJs3hQJhds5kGI/M67jbFPENl/+izsc
YyqqzMpwQJ5pq3BAozGUIAVj/QUqM6887cWUW626lQIPVkfrQel8qi0PV9/SUc1ir+gtUOsWDpUS
73XH60eXPB+tB7U4RtX3wTbT6JBx381GGePKc5328OVu/IEEOVeClWM8aXXMyyvJ72b3TW7iOPzg
eCD9rkyjtuxDWJoy4KvBUcIj2JE6+zpYuu49NbopRT9k34zbn0lmYWlf4CWSPphcESg77Fit8Rab
t6w/9tCgxkNRwa95cYYUAqc3emUFZVMb2yuuYSf/itz6NCMxoDDl6x6LOuc6tzTHe4HQFii3cunJ
mL3orWZnFw6nsJDNUDV+uQZ+lLfvHcRSriPH/ILz1jycwjqGonLkeJgUbmJG3yDvPmKUeONZ4QUH
xrl4YR3reEIaEpXfbmDXXTvJDe5F7mQ7h/WZPnfBe5NRWMWMDqGPkkaFi4Ml3hiSA+57iH6Swb6x
iSxVIKxglexrZsw7JFcr0MpzljCtlyDHVh8va4CwhEVkQHcZ1DA3kmUH5bGEFQwkuisMQ9LLlhpR
cheYWKVnqonrDM881xPJ/3z9VfrLegPmE8E7IyBK7SpMxwGLdaw1QxXtEe5Gtxx5p2M5VOr1qIXl
XavIF7zTMpks4VRSZmFDUpBDZ5G1vTPi8nOVYWs+eu1GYxZGWxTfyWEFTMEuchcwm+EDMTPyaxVx
8FfuR8CIrffYUiXz389ODkoWKoAgmbOmnxrDMZDC4q2AJ/3TkmjSRmDM4fvesMx/P6ukScvek4KG
YdGTX2inbwwJ8vl6AxaODpYQ00XbV3ChrZwv5dz8mGEu+Yrzdf4z1cf+65hr+a/1epamlhDcHfBi
rWt5XU1KuM07zQ8ByKKDU+9KvGGAwIWSMe4G4uX7eoVLnSYEe19kiSIPPscVO//W5m3vhmF44Y5v
CZEO5MWLJp9NWRubau+08AsLqZcvOwqJQrteJhnfCLnxyvIkuQnsLL5t4lr+fFHHiMq6Osp8PNpz
VvGstW4CCKzf+MgdN8J6odtFZZ01pMAba46isZfATs/siPf0ZkuCuDBbzfnvZ5GgwkN3wnmDs1P7
Bt+qBw5x37Rw/Nw26dZj3lILxJCuFLDPfBy70phpbwEJBW8TZK9mI+CWip//ftYEQ9WyKIhivlpN
q5OuYydT9rLXY4u6Przvyt5YWP9BQpPhnpuJnYEobJv4Kcxw3oKrmOH729e59NGv0wfJtjr1hPOY
Gd7Y5liNN8BqjfzCOSDEOtYgnB0jTpX9WAb2Xkoj7hDTAGOt03obl/pQiG1T1iY+Rli0PA2nHlxw
a5tLkqFstp5DlyoQ4nuS24pUbDVzoVmFHEP6CDvIKNZhg663YGHfECV1Zj2lVYbFKYju8LVu4qtg
ar+QkPHXevELv18U02FPNMLtnTK3qLJ6P/jar6nB3PqywoWd2y8nnD1jK3U7WT8lanyjqvXGCW0h
vmdr8/PgSCUJPDiEGnfqEbYCU8CEQH02A/9e8tVPl/18Ib6bAKyqQhqdC2JPA3rQ9cBBqmwjvJcG
Vgjv3gr57GZs3XDMpztMjwdcoZ3oo24H6sbsX6pC2LJr0K25nimpy3ntATvYW89U3aDdeltYmjtC
9GK6VOoYPNE/kYRnqBeEV0kBSnK995d+vBC6fYzxFAzO1NXzOnRHfao+5pi8XoGPBn53WR1C9OrO
QPJ/JqcckgHRlo59hU3Oh3KcPq2Xv9BDopSuKjLf95yQHtKD/s4Gzn9gH1Kf1ktf6CERvejgqtj1
uD65kRaQROwYujFdB00EmrRPpNz6tV7NUiOEKAaYBBNX81mkTQnk6pA5dr/Hawer9fUKltrxj1gO
67JzwtSFCfqSYFDe4rPhK95xvXiBP/pvRQD7nD7Xe7aRgkdpbLmiAUZSH2zJuVKy7qmEKi8H+b7M
h1Nu6Pej5v2SYeKTT7xR71Kz5v48qzaLbFuK0VIeayxzr7S48U/dKBUfsgBX2vWmLVUhBHgSZkor
43/rhtjInJQ6TNwCvLPbhIZ94eAIQV5M4GCBiCZuNyV/gbW/xVAw5ONr2rj8X2qCEObtCNupxW3R
5dCPUyaZ6MW30DKqxwlzh25jI1qqRIhz0Ejg5jEOdqfK+mEk8XUeBB+KaNw4SS1EiCiv0zuZp3RS
SkmMzj0ozUBKP1pts6VkWPgiEuV1oVpnGP7OQ6BFHrkHRXkzBs1r1Gv5MYkxkfGyVN+YUXPMvfMF
KYrtckDhw1TRFKVS7qMQ//Q2rUjZUyBjAfrZ+phc6jEh5DHOsUaj5siv9I0yHsIW7SuWkGpZb6Q7
LIy4KLSzu96DLR7QjsDEEjfW9Me6UKv9BIjgwlEX4ns0Q14a+lI6+Io/5DdYpsoPqloYWxkbv3HP
742FEN3ARNUBcwmmFVkOuBTUpWxAJYH9SKKKYmBjPRR5feD9XY7dqPLwVU4jO8i/KAbZb0WCvXFq
6dKL5Q82T10jysDmaOHCnLwWQL/7U1/0AQ4ZRjT8paW6ftsVUXMzgpsmYw9zUOwcA9zE5DTUp4+B
QqrSc+VBpn4MZASxD1ERSNNBS6WgvscYBmNvTfXy7q+LljYRq2dMZqnOae1HH7DwA/Z/zl1vRulV
r8vRl8uqEJaeQIq0bsKszcX34XPtyQfm33MsjRdOQWHR4WN2TCWzj11tqotdourX5dS8OuXWx9PC
siAqAsHxpD7eBjHXFVmikj80Vg0uIGgxDlNaShiik7NtX9cOHgMbm8HC6iCqBJUS6qzeGTF30pJ5
1OM+wXI6PZkmj+oNKVIbe8JSNcKJI+BqD9cvLXbLwg9hheI1z7PYDY4DJ7Ovtx5tF5YIUSioyH7Y
xlUbYyTZhh/QrOuPduAP34dI2YJWL1Ux//3sCIDRBrZERRkf60GLzcOYDI39q9aLqbkKexIXN1ai
pf4SViK0En7bmdBv/JDXkVNrDAoqNxIGwnSy1b3dbT5gLd0ZiMpAH9uz1KuSGGOWX579ikz6iCPr
ryLSDkNVXMeKfUQD9NBgOrYepAsPT6JCUMKoiyuJLHanTLoKlOAAi2cnN/J+Khs8g9OjmpSnwb50
UghrgoU/tT0llgMAv7SaayepjVNuO0gRTL9L5I0JvjQvhKXBoGwzhNJyGPK2uBvyUN+XbZ49JZyw
N0J1Hvt3Ng9ROghNrQzDkSc0yzKakxkq/j6U8MlbH5Wl0u0/J3YXcmGK1VvgmqNmY2s3hvso8X9d
VrgQ/rJZKMDqE++gdOGN7Gk7PTc3On7pd88RdBaQM7G0JnvHO0x4Zk46J3JlyzxiYUwVIdZHSIJh
DWX2EIfqLV4qV075VEWX7YYiFB0dpYyPJSTPIurLG/ITo9MQ4nmfRKf1Pl/69cJZA+sbmLGa5ByG
FtiwnWEgpUmycUyk4G29hqWl47d46qzvIfBWngEGx82y6k0Ny1fyEx9AKjxXuGV7kvk4dEG3I4vn
LS225unCyvj7k/CsTt+0fKnDDd5NRhVXnhxXVqVkdaw1X9nzEGNftkr9bvNZPdI48ISUViGkT+22
0vR7r/Pueq0/QrknW7y4Y95Nu6y9hJTJJ62oKRwiuWxrLXcO3EfhN5rNmSuwJu3pstVDFBQGSHXL
RM8cHsLNO78zTqNRfl2fBwshKFLwxmAY/NTnYJc0LZn0bcZSnhgv64Uv7BayEN8dGRJT7ufeIS2s
z15v7fHYsOtvKXcVWqa+dGOLW9SWmGapJULE43s41l1ThNxe+9h5BGP7C4saZ0t3txCS8lzt2Zxy
kHvrVmw4B1vPJ3XXKEF5knLlV9thKbfxYbzUBCHsWzPzMqvUHHLOJ0wvn5V8673zXU3kPEWFiwPd
nBRAbX7gKqOkdbdpjNvtd8scEImgn6hugtFA1SuBMgf1Ow2y89w3VV4eLRJzm+/B1Fe623BAry57
axD5d4NUKtBh8HiHKNv41zEOZeEpspJCumxPlIVNPQvDxrSVwDq0ziQZN3acjcMJijpZ6uuT+/0D
vy2qDKsGH5fOK1osFAFixl73FHrpQ+xVb4bcn9pyK4Xz/UUT+5M/Jx5HRkMrtJR6iijgjCXfx5Gf
4eIrXaW6tSFMX6pE2OQLC98YD2vAY9f22GOmyoM6hdfjpHxxlHpj11yqQ1gN9KCFztKSDBCp0wlf
n6fa714t03jjMuXH+pi8H0C2KDfMY9vGXQSv8k7FV9SWJIg2gy6fLitdWAJ8nENlXdKAwZCgu8OO
239I8Hb9vF76+wsM5iF/jrPOVZummGVzbOQat1vTQ5OG6do+sPWtNKil7hEWgbDqlZy36eboQT34
hJ0sRC9TnrbcXOYZ+c9Dri0qDScj6Mum7QAtV0zQtoZOLxv3amhfZYV+lfn2l8DaSh5caooQ3qR/
axPmRPUxdJT0ZMhZtud+d4tPuBDbou5Q6zEXTuKmPpa5fzQU40HXkFo7dfmrVchXi8af62O+VI8Q
221fAoyzxhq7puQlNP2n1Apuk6J81Ovxw5wQtLGxLNUjhLcRt6aklYxMryiPFU/IPEO9JL0U76zM
O2Doc9Gqbou6RGkq0tJLNDhT5DIdHPL59izyW8y1hQix57+fbcETqSde2FX10SrUHxgGPYO6+JUX
/sapcWFKiSq8IA3SPC/09mg4gbWTVB3t/uTlx/WhXlj9RBFeosRoLnM+z3KvbYPjWOHCfgjaNExP
o6kmOOhVhbqFul8abyHQvU7zdCWiKRg2/AW9/577wtdONXxuH+zrYtjKdFhqlPB9XgSe1eDT3R6l
lEu10ugfhmJo93FgX9lI6S7rOSHU44iFxZ7U6mgXQ7Vroo4Nqiq7nd2oT3XqbTxhL0wuUaHnwHpo
UgPb6C5uu1Ma2OoulKzkzh+V/rIoFGV6Y6qZ5lT11VHhLmBHgsJfkx7dpX7w2Jsd7qn5Fh1vYfhF
jd6EwdSUc9N1dJyk3MVScZPGckSWkP9oNcmvrOw2PuAXxl/U6mXWaDWW7RXHMO6CXaEb/i6aMD6t
zK7CB1TeiJ2FyLSEwPd0PamUyKSapgz2iR/jap/iobo+vwTzt/9+kbRFOh72zZPXVj43J2iKrZjX
zlE7xX7e7wEE3/U9WeMYln4x9OGadOYHJ9TLEwDUaodZ4qkxBvnC+SGcADyNqlpU48egbH6Zmh2C
sys++KVyX4AINMtLsvqt2Unqz3WUJwseBkbHwQLNwMpW+itPso/rfblwBBB5eTGOoV6sldapNFvc
4cseE9ze8K68GtvpbvLbzyjG8dRLveC0XuPS3BBWByVB6zhBsTtN3pAY+1pRmvzWVJLM3lgYFioQ
VX1Fbbd8qxQOFr74DNflLpEvPFCKkj5QdmUzqhTdqao7hc3BserDRd0i6vkwhwm9wCrplhn5Zfuk
JqVla23M1IXFUtTzgd8hiWTM9cNAtoCRxXdZVTzh4rYRkUtdLsS7bCAU03CHPsDnOA2G+qhn4fN6
v/xOp37nkGrOdZ4dIgyoWUGlZTogdPsN/3bjJ+z69gYHdOclr7tXrY++tkX1YFbT6A5B116VWRO/
xMCSjm0ayLthxLpcSdpun2j6s+aY6i5y4i1+4sKKKqoAs0IpowRDdJ5Wsug1KRPeBSdlQqGslDd4
J1Yf1vthqR5hDQiluNDt3jNPaSHVV6T1jtmb2pK5c+WnUx/cN5x8ti4fVPV3RtN7vS4cFKxR9bIu
KpNjUA99NuyVJEzU4pgbJFbVuyoxFGZpUJK6tw8q1bH0nRZPI18RcqF7KlrEpsRVI08KM0hPheJj
sLyr8a5WruoEy9FvmtYjzeQjP2ri3Vj5fdWTUxJqyq0T4Ff10NVer5jXA9yHEl2g0RfJJ53kovxj
rmTVsOtU3JPgFclwSbUolcti3ylNORSncSoUyz+MZddjWac7OR8aXphLOJdjrqrFWrNHD1B8MiwM
spJkqr5W+aT/wq6ADG9rKiXrFkJ36u0iPnWnnZMNSn4Djiy4KXpTvh8zpyEVdQwHPvpSJ5VqNzM8
PfzW20oh3WRZpPvtzsqr8AYJlun2mZ64rRxUj2o98poYh2jvJzuIMa1INYi1uTWmJ253W38fDb1/
wrcXO3E9vE4CZ3oNSAT4kinV3h78U2Jm17ldGXOIOdo+CfthOHielu7NSLZ3divvE1M/aqoTXgO+
6lw7q9UTstRDXBg/i2q8C8gQ2ivWcK/15cnISTnwut4du8QtVac8yF2l7EPb2tdyxJPkmLwEprqv
yp9qfRvlfbnLh3qvA0/GA+4WMiyuCCenDDDETm6G8QWyzT5TIrJJbtOcHRcidRDvwhagZZ+zc7Wg
u+Nv+pS4sSrX+7Zud3X9w/8viq5tOU4ciH4RVUJCgF6BGc/YM+O7neSFipOsuAghECCJr9/jt81W
7NiDaHWfPhfcOcOMr5qWR9v7Lx/9sXH3F3EOXyz6gujruk/05nNTmF6XwZHjovBZwThsBSfJ/Nq2
v5goU//i6Osc5nv4KRXz3J5bik/MzEUa3q0wVbPbS759OIkg2jG7QjRy5n74QmI9R3XwOMahLXi7
P0G9MhXftPlyAWHDq7F9Ac8XDl91Op68gBDZR5u9xcuSlDmrx1tDZX0HAjZTRdqr+ZwYzkKFswkN
s+zQlQKEnJcg8MFbU4V9Ejd8tKRwuPXwO2A9O47JHxbo2Wr/2nVrWsyO3w+zutQhKbOO3bZGHUnI
r7Tefs6bfO+a7R8ShRUss00FxWAPPa6DKDdqPmmQb+tin/iOIzdNrMixJDto1XyNO/8d6+gzEcmX
3cVVZW05BvewEl81EX13LIX38xBKQhpyyKbmRw7DHEiiq54uN9X2OBfD9idynS2QvHZI2qmq19ch
l+gfj9LA92nj0LYHdiKt/ehF/MpapICbOSvCaF7YDiNb4a+cfsZpdkSWw8F3/KJphkVSIt43p66C
qBeJSJLQ+YvK8gM3G1I2pioakOQ7nFkqjlEc31QzGDhs25uF/VBj50o25DyS7gRDi0O75icX+zu4
lTzIRhdTFz8gJfoRQiFZje14WBt5RpBiicT5n98x2buqH6UMnzWxFXL0yj3+2e/ZUwZdXJRmBfh0
ZcB9jzLYgPKm8d+dELcW1nIk34pYPybjeFp2xCT25gAe59Nqo+OampvEkWqNPiD05+AQVBFb0VXz
qh5lO59W9S9L/1DWf0AmdafbHOIcdI09v6e1LdM5+aRtg4m2KdhwNqJ9pTk9E4O0G4mxCqEIdzSZ
uwpKxQtl5NgjT6iYWjzTfHbqYh1vipXmXyHujvk2PrEVikOzsS9YZQNky7+oMbf9O0vDb/cy1pcg
2iPifF0xEO2+K8YbgrietNtPsqavyMQm2C5BhAhtKtp5KiQC1bMn3EbwhHGcFSPj5piupD5lDZJE
RQqthrEDwgjUjkOxVhtm58qnW1vIBf5ya5QkP/e+1q+IjBOm0Ivf68O6Uv22dtg3FaDSZE8LzZPX
znuRF5nT66uO21BNzYjHjyDgcmkhEg/1Xx7mudSwG0lL/N11fN2GED0l8Qrf5HYawSHtohjv9UAs
1PFN3md3bcKaz2RAnEhJuRgRWtCobCpSjg/nQzhknRYQJcBHvO0QZA9FvamXImfL+oZoZ/0xCAmP
2zhBSa122KmNxdaY4ZBa0qoSQdx+eXBtCE81rHHZIdTgE93zMVW/cyzFf+QZULZxntktSZboSv2Y
lLVTaKG2yUt9tH6do8MQC7QzfI/7uyHiy28WgQ2ehaT9CRtfKksQtscfo27Wb9V/Ujbbri+1a/My
DIM+NxTfsaJeEX1makKC+lDD4fScdmETFzPUcf8vjbhdX+JuSF69FOChUBUpViwmMr+tb/zvuqb6
I+8XgjJhkrPH3vQKQ7/gDwa3/r+gzBZXkzXiCk3bj34Q0cOSIQTwsNiJ4xXbIrFWyubQj4KLxe6T
eOTHeln1fOzUIlDLV/rR0rz7udfNiNdG4cJ8Xawdz0sWt0gO5+SPlDCgQOJT49llG8T0nxwsIwdE
Qq0/oQTz/9qhm6vaSeRDK83Oc5Qmt7719C+jW2LwHNl4kjEJtxZP8VcP2hJs45b5tiFH9E9N3JI8
7VqJO4uL6WlI0ukFnh36NQzTdEpWMeMdTNJcl8uYAuOr/UxO9ejz897IuNiSIf9s8a3wlmYz+obE
7u8WvIvuHtny2XnqprZCLs6vOU6sPvSetenLKOb253fEGi0Qr83/LBFdj3YVlp4XizyHxxVOw75S
Gy7iKSQj3q9EaFxMIVGPqR/tIUKK2XPjuPsx5LF/TyzJ3sYlHu6xAeDHVmt3Z5amPcKBm54Ez8IN
BXP7nW7RbBFF4bqqX5b8lEj8TCGAv/YdiFxCjho98wBRSUg7EHozfIqoH1EUSlxz2/vsY91VYxeQ
iC3jTLDL3mwDL9tlVP/5fRqeeGcDvNG35kE7l/3ImBzKqGniEjRLVjoea/wrE24wTIBNjrTQnsEt
61/aYDeDepdrJOPcuWma51ubJ7Evdz2j9AavmHmBS4iPSqjnpq/VbzlhBXrH/McM3vKnamvSXCeE
FUvIi5Ht9qXhS91WCEGMszInMt7OvW8pP3iNBqcu/I5gkZOHMjscdqi0omLfvHni4P/aIvaZt6FM
OZzCjrBJx7a16YmURWYaV/+ncFBdVBC1q0nCdzJbt/UQBgNI8qwSt6zzwVC4sQzKgYQlGhSIpxaW
Y0PZpz0uMZEPpW61HeYSQXeR3crJRM1aJAmnFA2vZi9t19FfislXDpegcpFTVGPgnOpX5FptW8FZ
naL2uWx4855KjQYwl3I6yxoM3T1tOBqYOmrjQ8bDEpUELbZ6YJrNplpRBV/0LOv24rqel8Lvfj4O
wZtQImKYRL/R8KzhSgYp6J3IeUa7EhojnVzyzIn137oiNfHV9REEGC62i7jX1MVzAmoRLJT3cqOD
aB9atfbZ85ggtHcszLis9uI2Gq6oMXk40raL1cG1QyTup9XxqEK6JCMvbmocnMzwYf80gBJz9Ih0
I4haW9g7ggO6rZQ9c0D31dD9lv57lHMZzcVdMkx6LFp4Zu0F0VR/kh6tReWbGtnSg/I7r2yChnEg
aORBz9StuAl41oVK14bv125G3tbT1iV+PSQBodiHHGGBHp+5l/7QD3nIqsaxuT/pGh6/VRh1+w8y
lLU7mSHupk88mwDvGORJriVrG7KWNV74rSSTg5GaJBYNVgyGJHi0CJ7ssePc0voIuW9mS0iXR/aQ
0CVXJw3hyVohnm1Pbsh2zL6U1Sg+JnTNeNAmjYZiMxDRH53bNn4fWQfoi5NxSSq4V+bdyc7jOlV8
anxatDTGZ0iTZv8VwQFNFZ3fm/rAd7r8Jx2LBZJ1eKr+7GPTfuLF4mM1wVn7Mbes2wE/O6tLWMoM
tNggAtPndVkzUuZOKFMi4y9rjtB6j+EKRY7NS3xplPxZ+kSbEqINTN4mmbd35GCidNewKfraTeL/
W3K2f85trJZyFR2M+PBgcn1CyFPIyix0ERwYerrfIPmQxwWSWVuZLc/yY9cY1VT7t71BgbMRr3dC
RmtajUNfkwcGjTAvoFjD35EIlWjPEdyX5oMXJkzV6nOEzOA7uv7IEEcCKqTFixffy2nu2F/OFww2
HKvVX/XQOkwFPYv+dunEwp1Jhy06JS3SGk+IS/DPdZv2plKKtv23pT4lRTZQlDeZdvVQ0bSdksfY
9fUtHrfoHlyv/Y9QMSwfHCTSG4wfRAmaIfo7GOLn7l7mLqHHaYlrXsBHlf1AvZDDsaapgn+xyrfb
OC3Z74C2SBcNHmZT+bhO/unMq/0mWzOtpyxJ6duMoIj80MYJYrqcV8t2wxW014UWY+qrEK9jWkZo
M+pTYwcJUlu8ZrQMcsu+9rnPOZT6zZRBWC9sX+R4ivTUsAiNloQ0ert0tMvih431OLFeJb057nOM
lxP7w0Tc2FKT8ag3OflK1hEdDzEDTfMYmUByDET43pggRlCnux0lHV5q9QRr5q2ndYEViAi3xpPZ
lhCMJfsh2HTZcZsOyr7A9X3by34nmwQ1k9DhyCSr4yoDoSsrsijaP9veirrCXbqA0Z/k8cf3qXyC
MAle6100mPgeeFr6+7vVpAUa8mQpbEvq9YQSB/Jy04jOlCLvDSjdCY1pAeVR2hd7zeP6rg+zye4y
K8AScA4fXMG7sH5ZNdilWhysP6vFavhiWDaAip8qNF33fddYUiW4ftYqS5t5ueDVZcu9XCFCBCGS
IByP41b6keW+0WWCgRKTKxX107g0pLnX32arRVaDOVlandj/9nmtU+AYmbnmcx2j+/QWR1aljYdJ
bYaFVUmyJMDxXWrxtbIl6CLBDDec+1rq7LDjfVdl0rXZE1JBl4/gv8XhkVr1p4sMf+4DeFBNFHVL
McWOZ4BPJAH2A6P09KxbdEkYfZHVhFqTx/INiJ9qQXTrd1APmEz39ppFOrJFQCD9XAMeWjKvi3g3
33XApXW790VXq+8q7daN8Q9EZ86AUZAZ3vcvHVltjABp8313rtG0kPXI8WyW3yRaaOeLxSVT/+C8
lY0qPPKnxQmuIQB3Pdw45I3jYlYvQq4uvTr03/bZKhTP87bsTtytA/ysq8nROlwY8mufYGUr7dto
TI1NS8DmnsFWBl3en6ZNhvRh38ac3IA7zfVRJxGd7ie5JirHrK4W1xXOszz5Y1vZqseYwSjg7MFK
na+jS5cWMnsEq2JcEqGY3Czic8yEXR65nSL9m7Y+V5dUMQtoSzeDav4aN8/jZQVtREEeEOT+UUdx
tzyrfuDNDdrVjp3hPpSq6zpTBG0f+pWoFGKWiNX/dgQFeQy187Z+bUgAb9GD5nHS3TfdEszJgDlE
ZQHFwkYO1sAppthwMuirRhNyz+jApjO25Bu9EtMiv7uc46hHiwe9hKumIYMTGiJW3D/gEgOuXSSR
LqYYIJRnuLxbqv70dBjdc2JyRL/KvFXxK8d+hvxHIICgZx4lAAGWGa/jl8xB6e6KrB/79msDTz1C
B8Wm3rvSTlkyn+NoI/sXzK+b5VybZqGPenc2vkOQsn/KxkWfLdYs2wUzQtr8YtuY1p9k5mz5JD6A
wo36G6340B2TOwA1sxv41RZNGu8zKSato+Exz5bd/40QgclAyok1VKNVLXTLVZk5uaYPba1p+Orn
zMj7heVQqADhdVoUEs+qP2rVyvwfX9Y6fsMIXfvjhl57eyJxlEdvxNK8vp8G1c1X0fJ+r7KtIfpZ
wYwBQyQ4jQiPKWwKzUl+7XZcpa6AL6zaq9GR3fMytwKXHYp7RM5LbcmgsJ0leToWOdq4DXAKUgQx
dDDgoslJcpfqkwfDOqnSpon6SpPc1F8qNQ5AB/NkmG6mmRoqCmSJeAO2aLqgrIFWZeIHHrfJ9hhr
AnP53TS5ePOGwnEtj/tmeYvYmOPYZSQCIbNNmw7uxpztQE1R/vcHo8Yx8oD2+KywS5R9h7/AEztf
l3bGz/LNgO3ldUKks3lDZ0qlKZIONfQeZnvdAoqG/q4EcgYYmpZI20zZYSY1NSUCT9b+s+tBEBku
eq3nIIC04OB9GLxo7GPu5sCA6BHc3qzMFBvJJ2zEgmKVXDKOkpilm4IEhxADVDPa5mG76z3ehp+c
zG470qxXcYlWzvr7aJRLh3ZIrheBftktBYv1sN3nyuXtWA7pgKWyAxVvqVgex+spsmHnD9g/Z/yd
MGFWUqyqjrcXeCN3y1A6C3uaSxJN3+GLWLOn4bN3aLVdOdSqw5qahR6YMNrDBNSUBVuwx4mmNbs2
TAr3FNMudGArcdsosH0Y/N5ssWnTy6NA95PdQWQmF7Qoyi7dkQ+67TTuqrgF0pGPg+YjUO1+dpfN
eCELtNSsPZAungh+sWURB8jdVpzEbxADsQipNQfuxWJOKlER8FU2LRJNkoGZR/ONi24W811B5djS
59btxj5sS0qSe5hPrDuAAj2hi9C9GKql5i27ByGRzQfACvPfeh9Yfo8WdSA3hD/Z5djvo+9wj8Oz
+L42ezNVkoLT+BpbKtlXGHiUl2jDInoyrWmTi4laHyFdJNBwpoL3AEnauBOPE1sZoLYlWvmBMSar
eIrZCa5mS3/c8RrA4B67bayeh9g0J9nybSo5JU0KKZ7t2+tI+PIBwgXmyroD4lENjZ3SY8C+uj4M
0o1424cVcyUoV4kroi4d9uca8eDxAWneOVYWQDCmwxpqJt4gTV3VOdtJ0/5d9gR4Q59Ak1vUeEWX
nwTSEnocO14vL32GIeA9i+N0f23incdHuWFwPiMKDXQMyDEM8k50wgZ09skCmj3xKcBU+FhEuOVn
QUpmt7B8AHTa1xt0bSyuGk3a+pgmarsMuff2zOB8ZU8ttJTDI4Cu+XFsg+wPyvNYHK2E99sRF1xk
q2SDUwuCyfeclNaiFW4KNyrhqmzOyfZXrybtD9gIf9NSsEdZMMLlfP4PQFTfHdHELL6A0I3ph3pB
8Ts1OnPxdeyinHz4MRLZR897cU7GFTgpQDV5yDIJNosPTCYXiWukLvtZt1nV+ZFDIufnvQM+gJSz
E5ZDkS5gWzTo29ym2MxsY5SiXs+rB46ImvGZOpiOf+QOxfEHDDAxvBZjljfw2cD01FcmMGguG6GS
H6rFHX+o4Qf2ssJlBP2GUJt7Bse8Hz9I1vIPDC2YQXyzAMsUNVP05qZB1v8hC8jX77mQ2++5hbHG
YfXSDXcr9kzf/HdsVx4Wn6XApbc0l5d6RZv90PM8t2gT6lG/+3QAzpHQQdL31MlgkkL0oU54oVoW
rb/7JuTjqY1NX0OGThp3SoDq/7eywFDz4r23dQHpvp+xQgFDdS7ArFGPq2jm64qvdYVTLIDDgVjy
J6dTYPcKnnIvch6watnq9azDkt0Q07w+03h17Jk6ipUA5VsOLDSdeX8Pbew+AXbJ2D8rmv0uD6u4
DCTnv1IMy0e++XBMGoB28P0ELEwbQLWLsFgdxHAmmziY+olw9oLNAbxWwtxfcyi0jin+X7Wke14Z
GyBPdgqJlTsDg013M7tzAxNAKWP/PIJf8HNNWAbmQaTxheAP3RolFIDjdXjTdYCqAtrWf4n0zT01
WDmZev9Z+7AdEGWlXZEaUf9ja97+an3aH6NsWjCQuP0YNS29pA1glmLHzXvtQeJcsBsaODvCHml7
iBLCzlpTmHCFKUH8HYSupRSi/o3HGf3qajHUQGmQQew03KU93UGYaUw8/8cbjYRlvq/6nazL8Diq
2d+RLMVI1YzJ4I8RnbcOF4M0tJT5iI1bIhHRCppzEg4i4+QeHG1+JnRrT7Rl5q5JJwWJIx9+mGl3
x9aJ6dC1+DZFB3VvC3Q4YR2WWX4/R2HI+xIQMoHzp+xvg1XLRdCxO3V6BdQC577p4EY2VQk6F1nE
644YbjNgHFhnGz1y05MrgX7gAvgzPgT6DZIte/yaLEN7wLWSPww0jgF4dUz87YYUgyufAjnG8VAf
keWSvmZ72z72JoWNJKVZNTDfZ0WyuP1+zmJ/aJUSB0TnafhvSs7KReu0K8jE4Ns7LgglRyhV6OGD
IFiCtA3b3YVxgCJtw9n5snKBoLAFHCcwphUCJomHUVKAgrXPXzAk8x9NJ1tRoSQoVYo0iZ941OR5
EW8m+9NGMIfD6nnDVBeUUsXc+7zAPKGR9iS2pupBHnpdxEw26Cfo+DtiUbhif1D/Ep3n527PzdMA
k7z1MME0seqnZa/mDuH1Po3IFSFt+j8qv3dZI56zNw63Zo7GGWMnZ9sZGD8Fo8oBisDWlsHivjCr
3AFJGbi3w41IrTdc3gh1jHMqT128ZG+JIvSBDa2F3lrJUGbxlsffAZnAIXXPQWdVECZC+chdtSGj
6TI3WfYr5MFc6w5rtKYfsnsahXgsajTplxokv0OAYd293OGSDMdS7GAVPOfKfmzldaNZ/BOQPIbO
eczk31zJrhSMhGrB1PEQ5bF9yjGx/GiSEfb2ETweGEQ4LVOhSrv4W9wEtC8pBlj1X3oEIW5F0Bat
S8JggR+RrHnvopHdTJv3UzE36Xapsyycm0lv2C3gyn+uWRy9EuYye8zrEZtT2PRPWOcot5yAvX2D
rXREK2PH+WrRh52WoXe3LWXjs+t4CzQYW9KYwrzGmfaaLCDXr7gL7njsOSiH7f4Q7Tu4S0B5Kccp
7FSLDnhkHSB8FR+7nHdbMSMrpRyCGR5sPq/Hzfof0oI3TADGYFow+TmFPPtp3+VvGTYPilkD/+5u
4neRgza+d/lWgoywHFbs8+6ISNbS4H69dJvC2nePPhb8M4cekwpBYtTXjqb7cwR1qGwhBIaesB6O
Md+RuAqlSjHnNj3BtRKr7UghRJg0YbybVDYfFUSwt3VzA0AVW9/H3LP/fK2jG6Sx373unLqv4BZy
v+qOYH2fk4Po9+ZuXjf67cqyPoW8225pJigwnSHJVUHGTlcpJ3GByZNVNhvGi8/G9GNqsd+GMmc+
Af4WJ5iIzk+p3v1ZRKLFrLYPaIbE8jo2CIed5YaN0d424V/GxHoU4KeXIdeu1JhOy2xF8gVnAqrz
WUanaJtMQTIR44olDUCwMP4Xj+trjpx6qOjj8dgArX+TKuTFJIHoFiiENZbmQFPpLF8oLtojodim
F3vWxO0NAN6ElBXSjc1VwwyLP+Hqns0RHqY/LGZiGSrY4TXLXTIPLX7pbe8g8C36tUkkO6CT4vTs
Ad2lPzjpwn4nUxLWG+kTH/3wKgrjcenSbYqxa629fBmzxddXhvQkzPcQ1crtvKHeL6rCTjAQJMGO
gKCqXYNgCeBUJpkbCui9NcyfMy77v7lBe/kLBrBbOMw8t6h8DQ14RHkL5kILbOJuzlYAGGjakQB6
wSDj2ys+g4Eedot41gSUjBo1uJhttsQPuYfP33vCgCTdBx95dPjTpnl7CpNuuuc0SmT3H9LToUMk
qZ6RtrVgM6X+YGpSlhVxmMcNJ7yFf+m2TFO8Fo2E0cs7qBYqvatBJ9nPFDL87KGB10SHy99a1l/r
rM67t52ExPzLmlUO/xKxjaotYoG37D+dbGxAF++Q4HIU25zSyi87YUiwoEgqcVMwYwf+wNarUwpF
yHzSXWd6WBUCiuzKsUVRH0tkQ9v9tGGSGZ6bvXb+bhTEafACaFM/zLIxzU946s7JHwc6q4kATqux
ftG2BQ+s0FrlCUawxmXR97DdZ38GbAH8ekIrFRZQjQicuh9J4rFDA9JM/HiyiAAwQPFUvf6KqF/6
K85qP512hAMEMNcNlpEc6Kr4KwyDD+6gKc7zgNwGWTLONfmYIjtg/xfisEYwRRh9/xsY1oTLAMlG
cLOfMjizn2gyTcs5xkVu3oWfkY57r0iCgdOq1egzngDCXKq4izwboUoax+kvDOzscO9rNJltEWFW
mj6Z0kN24WMc7R9wDo3nKx39og44GHisJdiiOP25wB90NSYYvaoODgPuPiW+S97HOUZlKnrJVfyP
iH1u3/EmjtsrxGPfqeKyTvl8T2HJAfZBihgvoNJ5ENnPaMPV9QvGwcnwBl+VEONinUe7fuQE0DT4
K8A8D1GGU/0Uj3AafuastWYo0ODXASAB0Yu6YqSdoocR/lThtkuhwiXzRk3wxstXs9jvkRWpP0yR
VX7Qvdb2oGvSaxT4LaJPCRY0Y1Zg58myB1jrBHN0DF70x2ZE1Czqs+nT9TqlfOSqQJ+7R2hMVN23
584uafizbcB10Z9n1sdvkZXjemoSl4GijH1buh+RPy/rU0h0BhgUC/c9fofVotDgnfCkvx8b5jfs
hNfFvYucqMGUkUiJ1OfBOnSLbR/Ecl+3LGMF2zksQxpMHuYZ6xkDMHTKh5phy8exnJgALPadpgcL
bZjlN7USJ9wVjw6ku6Nt4DaeHHnWKv8ZDQHGI0UTL2xcjwCjNuAX457G/a+msaoDj3aTeDe7UEv5
iL7augCiCUvR4yQ98L8MFLFRhPQg5l3iXeVAWDBygkwxGpBeGtPBmwrQ05o/KiEAqp9BozNYFuys
y2ZbyU2sJBRYtudrd3BZsuZvcDMZBqASc7L2HyYCk+kJWMo8PXdzV+f/ABqL7ZX3LePvTYwX5M2E
tY9fcoIBH+9zA1OyLzi0196DozlYQFwwyPA5qwhPl/zBmc3LS9/0eXqJk72dnolZ4Z+pRt+4g1JW
TVjLE1KTstdmtQ+hzUN3zSjoJ881N85/htU0Hfa/NsGKex1ybJTtAneCgZNse9sVxGHlN4GbX5om
2cnfPP7Wq5wA1fcZFvx1mEHqUBF4XjldzWliLU+OFMG87ktYl3RYTYk6eZjqfgPpwzDL3XYGVUUK
FOGU8LpYkPwUAzrFUnouZ2OlL2eFARgA3g4+2T2IF8l6DQjd0vJRQ2rSXyyf1/xjmgG+FIkfwniY
1mVxB3iUan3QfSAX8CHIS6cakGTEDOJX1caR/zVEC/hG3gF9P2iHiamOdvnKsHFHQFgYsCsW7Usk
UWuAwFLqsMHRMYZBcAf1wzdGck4AlwV4xq5Jf+dwzqdiXSBgvAcSxtRDoDlgm2Wb2AhItaZLlQYH
cqGnJgIgriTnuCIAjj3NFN46NwHYXzyZAfjEViYWgRHyEQNUNg8XOEumAdFhhoSdlAgYS6N36qT/
MgrnLC2bBTy7W4Q9A7g0+6bGCvwoVxdR1mKeot/nVJUbYrYu+djsmC8UBnsEDXcEFJQU0QslEfgd
MVro9O+mhCTPgDqT5qhA6PoUCkYcjxLr5xHzrTCuAntDg+s3B7SKyIqiFPvHmoICUoxQCxuUSt7G
qF/Ku+yX4E2/v2NtB+zXBojAkiDc9iZjZn4hOXN8ElLgZ8JUk7lbt2c6PzHo+NobWKVZX24aP87d
znCj3/VdNvFLn+L3KTAi2/Sl0XEUinrYLTkluGGwH2st5hmpnPthoqRW136q489ZYdgsZWejqeho
vdLHGIOVukxzk+inkbCsu4NrxQwqxgCuwq0WDavL2baj+dsjkQRAsoex12mc2h7q62nCDIRds1F3
2SJ5+hR5kEtLPmUOzCbslkZTjRxJLeUy8AHWMmjgUYR7nr4mJiM/seIfOsAzJq0L5foVLnQRZEDF
qmXcVjOfakwY6R5ek3ycxnLP2N6XNVC/tAg4peQcxP/kndly41iWZX+lLJ4LWRguLoC2ynrAwJki
NUv+AnO5yzHPM76+FyOzKzPcMiK667XNwiJCokhRIHBxzz5r7xOar6klCHyLhYLkqeAMUDYmizm5
rY02vpVWh+IU18BGliu7Jc4ytytSU98O1VxNjxk5n5FL5UnYveC+qWxijPLWvVnasbJlg8r1msxp
OAZrYiQf6zrPdYCqHaquSbiCuivzvl6/sWyloScFf3HQ9jEqAaG9mh5EGUO5z2HV8X1laYp3ufRd
FoQm102uFqARYMcqKCTdSFjFuBtWT6UX4wTcNmbLZ6DG8EOGTS/OfGoZhUeaxt9FrjHDA3YwarxU
mpnuTe24lB7LW4ggUqD6eRTYbXpYHHOwfsxTox8HGVvcV8qEjgko9iLv7ZHV0G/EpMe+TTtmPJqz
nCO/q5CbgmpJxFEwAYrWalat3B2b7rbnNlRZwcXoWWN7ebkWE28YBX9vabmcXYt6qnvixqOnftzK
XFzqFg7Jy9kV0e8ueIIKMNMZT2tHJeUVejFFO7NS1A87r7p37gWGthE5rKZHSPiQBUYf1cdhhvv1
q16Zc4/WjXMBoCsUd9LW9HOorapws7henOsKyvid8X+UPZbsiO/1erOCmlULm0lEsWMxbaAaOxWM
DsVHfTAKIgoQZs0G5lZrVYbz5hOJb6dBl4uKM4HlLxBrON72670m/CRxui/ccdJ0g4IsAOukon+P
ZwY2goROnUy3Q48U7xHw5eTHlukuhB1NWBv8KBoUPSimaW2ZnrG0R9J1xmqvRcry0ZaCbcCyNNRi
lOBrfGGNz6NDpcXc2iZNLywfSiEd2FjRoOd8scr5osAK2l6hZHByzBcezw4lkyz8Nk7b9UtsZeKe
9PP4U0YzQpvbYOQrPA0DV/91oFdq33IlzcGdmbiGP3QYIdYYARS1T2PmqPIQIrzTLlsLxWvTzhoh
YWxDPuL9pAVZGUtcMsyxsdd6fldm7kuu4lRht7iRTLrwNNddU7/MDf5Qm92y4UyBVqAmzxStdH3p
d/dI3alrcjOmZS9CNsKlC0s+4Muc1KFqnKCchYzfO3NY8GFVWqUlDTFsLM9oKxHAW8ioR2tUNL81
4mxc/H8nFN+hdW3ZWwj53OMWsQLD6hb8SsTs7qZvnkqDMUHmMgz3/aKoQREntKw7xQyYkgNfz1YH
Hkmpr9NSf1Fnu9/QmBke1Ew6R3Td8X0KdeeaT6qWueo6ouJkahZEtdQ2TaMvO0Cg8n7NSckdO9h3
1dJUN1Uc00vtBVG3p80Bq6acBgCVe9n2pqd0wDJJWtC2r+rBYApHfdNvK7FDjKpfcKHXj+NYjH4c
DdaxYWdjuDnUBEov4kc+zRNaeNK+gFcNTBGaOuYJymJnjHX4LNYo2tiqVoIDi8UdqVrcvjVROyoR
H1aLzYYW1dVLrjrNa6Rks9uISKvpr1ULuK6BTloZmZePmuLNNrqaZcbS68KshYmezyumGpeSePVD
BL+rGOb5qYHmJPMxCXf/3q52Xoelke9A2ASTkKMwMtymbUzoTidlZfljm8uvWWj/ynjykz1MsvEu
qrLLg34T7XD17ZyN/qIGuvREoG/ZpLvCxZC5zfzRC4/60d5h6wvEt9pjSSJ4+0/ex+8Ypn7OjTZz
Y5zpieRBGL2pNmdsfBzh+P74j/w9A+PPsdEV0z2cMLGsjcbCGEiAU0aEVgmMJ8ON3Zim3Cusq7a3
tWYI2OZlbl3iNZ6IrKxcCxx512cgX1RQf/6ebgf4Xxx48yfLOXMimKC+4AR0plbvNnlvi/hacUdH
d9WpuVwE6dXcEQ1PnvDYR9bggTTEjkcTuBr+5Mj8jsvJvH3/n8xe0bz2c6K01oaaktnRSSznsxUC
e7OBEjvIUmn/j+IFbfMny1rbdEsnDENuVkQ965EYzbTwtQJMYZclFe3TP/6of8cZZ/7kXqPJ3jjF
pJsbGgo6pJBWBg2dzf/hH2H89nDVrTl2JFKam9EqIBY0pICocK36z4YM/N5V8JPprG+ipqijkPwi
NAkXh8w+dNI7Amf/LC/u9w7PTzazHvMnqKM0N7ZoAjygsNXYqv/kZPq9F/9pKQlneqsmxf4mAhRw
7XZkhYyRbP9Hn+zP4dR6VhtwuxwbfS2ka/XIo91aPf7xi/+OIfznbGrZasWE65/TJka1/d6VyW1z
JhciWOka4H2pB0zjaFa9Wd/98a/8naMlfrr+YztCLGMu1AbB2HwVTdvdpRot1z9+de12Sv6L5UX8
dGVb6WLIcYnEZkjDxgo6tXEqjzlYZvZdFiU7o7Cxox74se70C427NX3XulUNfamnRnSMRVpHT4K3
lfh0Iycl+tvH+B/f5v8VfVbXv72F7r/+k6+/VfXSJhHd3N9++V9PVcE//3l7zn//zE8/sv2s7r4W
n93PP/Sb5/C6f/+9/tf+62++CMo+6Zf74bNdHj67Ie9/fX3e4e0n/28f/LfPX1/laak///rLN/rn
/e3VIlDjX/7+0P77X3+5jUf7j39++b8/dnv/f/2FP6SNkq8/P+Hza9f/9Rch/4Jc7tBfEoYwLfWW
qTt9/vqI+hey8jROMt2khJa3FbqsqIN4kvEX0zYdzRa6NDVDWqwWXTX8+pD2F9U08TrAYjAtyyAQ
4P+8sd98Mv/4pP6tHIortpy+++svjnlbd/5xElmqVC3S2HXDQIJlxNPP2a32NGVW2PVtEAp1Veif
JuGbFuIvAWYUuNNgu2u/1OR4XtcKpJ1pBw8YrW6T0w3LmzvqEsXuDX8waaEPTjPsM5IYucnSbl9r
ruki036A88q9XGcmMCfYthpdlODH8Jv2ZHS4Fc31OOY0I/S0iDBzjgSjwXrmfg+r80znHpBuVaQ/
sJvHjRl1gT4l2CTZCPpLGzcHpiHij5nSZGeniCCijuRmwvb6VFpi/DEtSuyFWdh4HOkmICNS2TRj
0hznEefGPDkGzh56oCppN9hNe+sHtE7ppkZJlzdJGuOmZsiNpY7fVqQLHjGtxgPXznABOQoc30o+
XTLZuW+izrpCt/pNozNLJoMyc/XFaR9a6CbPUiYriFPMMYWRko5aOkswOnGzbdSIFpDIrNv+sdjY
qB2bytCVQEp2uKvSv1XWlEOET+HVXuni2/U6b5jI0W9GXdQBhHy9BU6EuSY99pyqbNdF1CyXgbxm
t4QjZ80m8KBA99qOtpyvFf0/t14dy08i8Y1uQ4gFLR/vMHxQl6glGwYFVYn+hIUNIPpWj0vid236
mlfFRWhKsheAhN7SwTOH442AMOz821hY9WaklAg0Qq/dxMSJkMRdzcIOfDPoM53YUMxew5V9Ay4m
EIFsiX0Ij9Y3h2YMcrE6W6kn6tawbwif2eCNiaf1vatAelx8kuKpo7t4Bru0r4jnVedG9ayeET0X
6eahwHyhQOXaelxlxyqP2dGubqJZ7aHhtxwVdMF303KmHeifdXAmW7zPzBc6D/qobrvarN5nvWGK
Y0ftQe87TpOtVvbLg0KDHVVmDt+4Z+Me4qSKMapJS+MzJP2yM0ztS9V2+T1Epnlp9SHzc9lMNV2M
sdBcmwkYhymcnA0y9HQgZym6q+rMBD3OHPuszkqxo/7Sj1GNIjkVTXxW817dN+FYX2lDYVGoiujH
aoxZzJiRsL0D/cyf0GzLJ72gY09bqXpvQuAZbhDTUSmtdeuESxH7JcjgnVqt84WlIqMiNfVhVzvQ
Ut1K9Z6rRmp7Av39gvBj7k2jWSBP+unUUFUdpFzCxyFPOxoxWnmYqK8fR0MqW0hQRFLFjKvFd8KS
uYhFIy9Zr1ozokvcnkoVywOssTF9GplqneGfUEeVvLnWI8N+ltrQobTTfnizwiy/V2Scv4Yr2BMo
b2Kf5yWa91S3M+6mZqSkYizgDxvd914BCbjavWlvEXpar6FG31rMz/6si9hgDJ8R36srUWuw3vWQ
7+Dl9MNgjXnoTl2qnGt45W8aM36e8WT0WLK6FHVaL8A0NJM7K951gxp2ZYYI1J9pDl9qK47uHRlj
8GZAh+qCWpUnJy3mB322TcUt9HZN/DnL4uuUVvKacaF5SiiNeyvHwNqVqXWPRlV8AsuFlkdoPr8x
HJfpLS0cZwuOvbzlspKC2BMqlYOIpu67ImT/bZwSZZfEmfYli2ZOJqNJusyX2U3CpbosgtkYpspt
WaZNdAKaN8zbG6lVRTJ+rY2citha7fZrIgd7DfRuqg9xoVLRLlP9RS/0PLBz0XzPrNmgvk0oiuhi
FHsaFxqhru34Hc7SvMrQCTfTSECE13ChZJA5VaHiqw/DoFqrYfQ1GduTP9BfJ5asU7xcSWmbL2p1
lpnS+OU4zncOV86xacxm3yhGfR6ZNx95Vq/PeBY4ohfigKydA0tn0CUoimcmC8f3+D3W+2WdE/xI
rB2nkpCdvVVgxd+TU9NwadR9iWxiJp1HB3mvLVqzLxkL6KC1WtAHFmzLI79K4NcpJVNhQKzjlxm4
5utghsamGlVlB4MK2jQncbsrSFfeSMqAA5CeFntWM817Ps/qEAvNPAMMdQFWNXWbZTaCDXoScq1y
czYTUwuqXyoyCmDxo03i2KPfQf7bbmKM6BkhbUTEt5lYm6YaQ5JiFu2E+KE+rEUSeWPdJpdqLsPn
WcMb5ZKxE791Qowg9J38UefrsidhYXnVJ7s6pswT4M6haNc4Zxgz/bBy/mB2+fgYwiyAypClcQtt
QU2CaIDVo/uSHlbW/C9cQ+07j+Tfu3rlwooQCZsITMAhk5ZTPlFop9ijdgVZrAhKq8LJp/uYC8/p
HWvBlSAJVdAiEzgHqvQ1NVNzR9ZSzLDFIdwJcqQftYL8hBAoCT9mZL0OUm/pqdI5OzmZnZ4ZiWa9
Nb2RHbUyzN+1prXfinTtWzzGVhpojdEgOsfdQxPZ+Wevm0AFU2fuSrsfQXPqYcAhglEEX2jfA4c1
ZJIMOQCgYa/4kZ0qWNMeS5TJoArcrJqNgzol3dooUrlTitxyYaXMBwoBAxQ60TdJJzkUwmyajWqH
4R08L/QFW2jM5mM7FhJrT5RMro6sG5icZRu1X9O7HHURtV7Toos6m+kLBe/4Pe4lvRVzrJhPP076
vIETVn70mT1e+9a2TlFa0EybWlU70w/KOAVUXN+pEDRYaeYx60Kp8SPdKjj13AuMWyKf7U3dSeea
MQMW9zy9fySnVptukntZnOgoGSfRt6vhO3pU9PtM5fa+HbSiSIgQr7LRz6yaLQm99nKbcXq2Lmyk
80HDO8Htbsr6Qos8PlR9iCOyznNN7LRUNwq/6WtBY153hmbTL302uWYX2j0cmDIkF1nOCThLPsjv
Nmf+F65fbqYdDLvvdFlWHFeOVRcUw3oTk5dqoRdVTa9TGkNndbG61m7YSrMhMLFSV3rgsbEp7cnC
KmcjzdwBWAkYpsHWJmanRQ5NkXDujYBZfanwV5WxcS4pp9HjWn+UmEnX5byWOqd85xL69hXzCTad
fHQTy+xpKTffhplWcEveAjYFjca2ulZ3HbjE1D229UtqP4/RowWn3SZHTIxeyUlVz4fF+uziB01P
WOMcL6xyvLYxmv15TOVd0t539WPlyJ0j228x3M/E7p07314RAesFGHm1m9THZYQBG5jOqzRXrqk9
ovYrYQLPhTkcwVAOZlo/NbX5bDEgZilbL4xWZvZ8a+wtEa6uNqWWqyrll0rt3lqBK3Hon9psarci
XZy9Uoj5ncm2yuow40FD3Q8f1SQzjrKuoe97/GOnXh8e8yzcpW0TSIXZ81o6d67Qpk99nrB9l4v1
zGji5rPPExp8jW+H+vyVk2cJJvp8egxKTFmZHfqO3mnYJOCcMXkqbmQA56YmhrGiTI3ZTwj8I3Ei
f0owJH8kYoDDTkxtS0am6TJtMWIvGn6xw4FZyIn13SimK6RM5cGt9N7U15vOnF9tY7j2RZ9765I7
D0MmwR9Ial09q12WzdrYvpNEJl1sK7rvcX8hCq00PNcu8+hvOEE+rjp+JEtsOqt+iZqKwF8scu5t
0KkHCxXvMJk2Hg2U8SFCALiOkgG+mcqtxiL8QvYdx7vuI6qZpoEmJx1mEMtHbxPdUsoOKHdyOBfU
Lo24bJvnMJdn0gfuq3h2Do5RPtRikqiRzuyXk9O5wzS+sVn90q+O5mdVtFXgc0dwMDc0Vk+q1Qzq
tuBzqhLTH1ru9lkiPpSRbUNOwEJfswa0OCsoSuAOBgXrrYhBokp4s6Ayhld0bbjmSuk2ydBidsfl
EIRzOVBbTIZH+HHvyhnQfZ2y3MdLlfpDUb8NGuGhFTzgk2VHMa2lmZatReFQF5B23IjdjPTBnRWm
qj8y79qvSzqF6mQo0HfqV+Aaw1/JmvWZ3ei4JtQPQ7lypm4XWUcjI8yCsenNNyeezcuMtQsvL+MP
fzDdnI5ivMRQkqNxljpdy6Qy1t5X2G6dFjbcD3PUZh9qSRs7WifxFVamPgLaOC6buQj7paQBnkYE
GmWK0O6cNi4JwyihRLadxIsWSiy8XDLsI03GRzIgQtUuRq9QGAxxycLTh/J5qvSKM6qQOxjo21HT
TbIzgA2C3NFCGr1D4twUg/Sh1vlLJwYz7IvKsT+GRobnupX904RpbmMXdf6alcmCV2bQT+pioMFN
+dL6nP0p+02t49k6jCR7Hmu4xE5jv45Vtz7i8CCWdC5aC8fBClNEmf7Uabl6LFg8cCjL1Olw6osZ
k0NVEcOXG9Nbi+0Y/rkk3M8v5jIlfoSb5u39687NZb9mvjIVE1x01KuEaDGey9UgIjQUo3Sq92zG
9LdEWjom23BaS1+sRRnMECVea1rKl5HR6Z9qXzHdJysodVoJxGbXPVt6y6rKx1VxCgATokRe1Voz
D1o15vuQcO3Tgtdkp2E6Td1xaDpcjE5lAQ12vXme7ZXLXNfTir2DqJqNpdiYWHG2eY5ujztDXe1A
Mp8EK2OMXzBeopNGs8otjUT3gAGUILUrrBlL/dypS4gTqB1+2JW2bkMNWAE4ef1kClZNsbjqxTHv
WvXUAqkkXKL0TFv262dNgKYW9sgQolvZ4y5ElIDA2tkFUMF4h13q/GJYcgaLRMkJ2HjdsUHJ7rRB
Ta8OuA9+/JGZYNM0LN/sOV1OYlpoMsfcXP1OL/LjWjnTpWMGPa4PMT/iqBU0luj5CQv/43prrVLP
LOOLEIv52WWQgWY7D6AssjrRP6r8uHZib4Hn2zRKo26g25Rx71RTzjoQpnCmU3eJuimzvbEhDcaN
7EF5TqpF0qekjvQTgzAT7DPF+GMcHPWutrvuOSxmgrIshuilXol4uIGxMPaRyPgcmGdT+jrAfOwl
SxbeYzWaa6+b52KbrC20XYNCFZhR1DHeZWwdTlkLy0VANm38pGVzVvhVk6YqawfThuDUw+qhr1jE
VF1Xt9bU4L1NKkFWRj4+14V9mVNyV5gUyL6cpIeeoBrKACiaiDAptEpl9mq8K94sVUmxBLfqS03l
alCV+o6kluaVhDrjqlZcWEfDiPtAmCDO+RQTmDVY6+lWa70PVZ7ijLMa++lXje//Y5XTcTSSVxhg
8PtS5xEmY6z+Wen87yf9Te7Utb9YjjAcR5eawCZ/mwfxN7lTR+4UmqE6hin5LcJEzv6H3KlLm7kh
toktmKQTBPN/yJ231+MxlXBSVTfE/4vcSczKb/svlo77RupEMbDeW6qgM//bPk+P5UwAihUUAvYn
eiAGHeR5oOP6edDvx3RtvkNvMHLMOYukbg+G7Sz3kJzqdspJYBOWJHbP3sy9mm5UZbR8tenOrc15
SixDTVYMzoOuXT9oROYvljilKtfFEOJHse4m2DTUuDNz/+SXotDPozavrt411SaSXKxYz7CIRyIG
Pi4ml7g6E5/jKZ2cCE/c8sYBGjY9+e5QPPy4PhmBkrfxruxMBFNbT+9+/ReOxcLVCDrqYmXZzGQO
gOqvxTM5N+x0CKe6quCLXq8A7GqOjlSiav4tRsbXYw0rgEoIEgGJgUx3K9vpo6KFj0KL44uGfSsA
Trz0xA35afWOEvBcyWFwnflGr4MVB1KFzLSsYEnganCOxNu5DbdFn6ZHMhGOOqEBF530GCo9salV
i1tKYrbYU5wAGr/eR1Ma8W5Diws5WOGSehSQfYRqwv43WuFAxnxnrOITkiLQHKlt7ZHoGhBrGaxG
9obLQQYcPhdHjA4oyLaaRk+UvABfSbgA4Kk0b/aF7qhBIgkklqXiLtZwVIYcKaB+6QZ5zkoGvYMK
75KEFL+WlLlVt9mRYIFP58mdc04fs+x3i0arClhvRqhlN4Tui2SZJyBzBX3cCfGJADi1J5UxJ69C
GYbArjI4UIxESWG025Bi1AsbdgjoYa4qqsTD7o2RoHo0ukfdmhKC+kaaqVr/BQ6LvDAjkEZquBhp
75cqvDcG8UakR+ylvUWcQSPcvHhgYt4hhD8A8RPPYirVoBKg911c+WEbz74W430pbOvdiOppa9Sm
6odZA2K1eIs13ffJQ6MUt4iinUOZwynq13ocqEbu57h0iLjdlkrim6Ny6kS+XxJnn9Sr22TNlzKa
H7OkOKQJ7vKquir5uRrqS9u0F8esj2SA+QolNLXDtgqhjSxcbxW5Gq29xf510Ej3qhh+hi2MPJAn
FTipuCdN6DAmxa7hVqNGqy+Uxc/XDrau2oz5CeeyH+ooht1TOH60ZJNEot8CQAaDfIvV5lgJeMDK
huTHqGCtOzVKTwaRMy3+KalV56mNH8a4PNt9c0E03MpK2y5O9mrOZWDiH89T/Ts+jE2YpKfZdA5J
yoU8LZsQF6eO8kN8yzYKhZ+tSLdhEaRjeBjzaQ96tc8T21XD+Vk1CgLLnDuCWI5zOW5Us8TLN+/W
1t5jpNnmc7IFxj71/E1SH9yKKRphU/tj/GUuwFVnk+3h6ktH3RL/gfFk2UGOHR18e0myIwBid/tW
EdWbYVCvI3dweuVs9uodTiYfeJkMvJeFZoxNf5hfuoP+9RIjviOb4oTh6v72/UI3Lwj794tw9nWo
bGy8hPpCvIsS6AN+8gyek/9iwyYLEn0IdgEcDKwq+aqRE1D34ZbmBYXE4gvL1y1iREfH11PdtXXV
b8rV42raxolwM5q8zhjM+Ua5kH3aEEwVmhSwE6EHybI39NK7fdIVOZ3czHeb2+FIw9UfcuRBzMrk
813loc7rHRONzxnZghDxd334tSOyK2Wff/tlVXTOqRvQooKhS/dp9sVkQM7iaMdsNd9u71La4+M6
dNtYiI29kE62GjRBkqDs90rjfJrIMGucbJ25OBsmfkLDdRrnEM/s0j9GgQ1gzQ5WWbxmjvVIPomP
Nzi4AW+imjaEaMHiji/JJP1WWXcG4UdjvqEQONka76gv9ljegrkQAYi/i4v4pMwUKMqtmG99a20o
8lafxquvkT4FNvfrYdLryuvWcykhL4uEpc/ZR/nq4Zf2MiFPzbrPeYhS/14m/fvtVL4dc2M2/am+
WuJhxgprTkw8ov9WbhpYoyx+1EKHbku7TVPjkmn1pQSKaTv7DlPeOR7D3SouQoSHVYnvI9jJ+LjQ
2l47cVrH4rok2T2ZVhc0d/gmouHg1KzlgygnfHsg4QqD2aI70iq2KqZMMSpBVC4+Nkt/7MNgROTo
Cd/g21ZToOnA96bTxiAHrJ+X7aAr9GUUrxLBeFix2vNWz6ghK9dylxBVX+uBRO8LEyWoo/V1mQ3/
thDfvh7Qg03u1kprBJwI+4p+IkYJN1rFhkEgZ26om0U/OdQMlklJlma/PqxhjCfxgUtfPeuZss37
5NqG0yP82aUkHWDMdnopT10uT0AFvuMU9Esst+48+kek1SwH5lFvs2b+ZmMs1bqE4BP9EmvRi5EW
ZyerkR/i9qGLvDnkaphoDiDQ3k4qhk0Gg4PKrA/PeUW0A0i201l7m+NlyiQYkQeyqMPF1WxR4u+R
Ew8EwFLFmh+aQq01S+esqPJkYCUtONh5/dq0SB6LEmDqvsLbnrpuflJJmJLF4NrqcbRphKqunX0o
hMvXff2uWPN1vbMH/XWiXYVQy3SfhzIT74oWo2tk6DH1eySIKpvYd+TJQ4d71YX/2bDWHYRfSydQ
svW82s1WnccXtbIfSGHxp4oeAF511EZ/iaj1lod2ZhCAOPN/RN9Rk5IRtioBvUXyV74rPYusjVqB
Jl3U2Pq+MwTMa4h2NFhuRbZRl6BjvDjRWuxIUDlWuFfSfG/ByiMfSa7u1LH1cYhtxxArEHMAplS/
YDfYT9KdspTjmLJQ24pXTLkbVfUR4djP4pU7zxQQn6vnPvNkGXNnhHhfqAehXzLNCLKWkEuPkLR9
u9g7p9fOVsNClIeHxUwxCjLnVDM2yY5JGijGE7LAsgNm9UqBTM2fVNk4y/VnDgpTAhaXlDK3LEqE
r3k3ksw6jfdGPWOSJXifTYPEbDdHwksby9Xbku4xWjCi03ybOcn3Y5l6EGR7GtEe2LlhbAkucG9n
gdZ9DkgcXQH1qYTB7cyxT1iu6kGQysoSgxrHpemZaOiLdD5vbya362MaWb79vgxYuh6nuNw183Lu
mJWXhsMD3qvCz5zsrf2I8+KaGen90lCbN073xAwtMqSAVKv+EdHuGa3wXpTxyRq/mVJxdRaDmIS0
hARTFbZwtvBGfd7O76LM8AjXl3WIX0PzSr7UljyCAFPjvTUkD5lDZpVtfsTtVo7ZXVgvB2N0jvWK
LzQtDpoTnUa5NVdrb4Xxts7mTaMBDZP12CYqTrDmUFQWyVTNhQAQduIkKJqfBYSaqbuawT1edRgE
FD2HNMBK5GCHU6+KSq/S0lO5vKwSlVjPQJyjAHPFHtpmO6wTPlUMORH3YBmdIN7wrwuvZYzXJbXd
wnzVEkJM0sTrp+9KbLopm8BBPdbsRTSTETFk9cZVfxo69jVEznr5HXfZrMwPnW5cjKWnzbiLlvak
NOu5ys1TmxFHU+bXtOxPXI303edDI2bfbU2mqrJArAwBmop5r/TiJFJG8GVl0A7rzuYCoiWgO/UO
MyCuJ3zamBxS9xaVpjbzflyqnd3kb5g5dlbJ8rmQpqxFD2GFhqq5jWFvjcw+ZXrnKWJ80sAGbsd5
UZyHMr/003gpDetTtvMLuOnHktRPUmdfRq4e02u/zyU9nuoqLM7EuC7OCt3aSBcXXSHtapbRC+Lv
NhlqokO6bx32VsNkhzGl982a7eFYPGdcNmoVn8KyPIoSMWt1npSEg8AOH8s0rrJo26/KdtHRcgru
jIa5Gcb5rDjsUqG4OSF7gsb6udzEhvKAU94XhbnRwujF6mwYhC66EinhD3X3TbTlh0zJ/G4edCHf
CT15tqtnbXEeZbkRUvEHUjdwCQ3PsJO7MmakmnrMebg1J1pAy0huln4pbjILRh6O37QehyF8bnue
Mcv3ppPvRqy+ZiJ7o5f0VNNxQGC6M+WhzfV7qy/fjKq4juaXRIynpIkeYoxU0fQUS/1ACASXQvhi
GtGLXpQfJE8HMH80WzMadsPweHtgnoZnqo+6zNh+HqJufgjz5bl0Lulkn/Qkv6pp8WbEyyMs4rmv
l/uJgqErzulo33G0ntOpwHk+3Ik1fijt+XGxQAb0H0ulPC9A1O09bkkj+zI12Qd2MIgTEzSmOI8q
l0wWPd3uXLf3efsrHHX1TIbP3d7WVC0HGX2OVBZKPz416XTPjvfBpJMEgb+9Pa1Uh+fb00j0eO6X
zCWc6LwA7Q2Tum1z8Y5T4hrdFNtRvsfm+mpM/QM75rc6bx/tNCQfdXVbSLaqmfZhM9y1Xf9szf1z
EpfXQazsWGGDGuVeTv0jdtlrZWgf6tI/khCHwepYavFdzACUangiRfBVtxum+eTXNbffu+xEE3G3
6NNrEYaPOtuINgQakN96KsBsrL4s7Djj/03deS1JbmRb9lf6B0CDFo8TWmdkRorKfIGVSmjlDsAB
fP1diOqxJuvOZc8dm4eZNmPR2GRlRUC4Hz9n77VpIDoOM/w5D8jYloN/85z+kHj5t8CWVxAcTaQ9
NsJ55+h8K6X2UkRrk/nG/FDgqXxJff99vo1a0T1jp3kUQBpMdQVQfMXgyIcbHuePQGP2pTdz2s5f
M8iDQI1vfedeeJtfTL97csPhERPyIWYePP+7IM/YVeVC5v0Tjfyrh/nbGnmwavMBG9QTtMZrK7/X
Jpy3ttzbjrrFrvteaOIDsiVm8TF6hdj+RfUU+Ely6i0MlLZ6GSTEKyt68qptGDbnOJQXIBMUgv4N
FtvF7Iw3zYvPkXbWYMQGprmaP3hXaLe0Cc9GEr3OXypHuiWMj7iOTsp/Ksb0KoroNW2Lg0q6G6L4
2jCOdRHc7j9fBJcBuIFpvoB+e5xv8uTRnffV1eDJHiZ5Ud53ktTP8x8VTs6ljgysL9FbPWgvdtld
jICOIe+9ai+ezsaCkk1IpHNt9AR56yw6HEflr8em8cNb68qLPWiPMMCfNL7BIDeMey9RKZfz59E9
ZAZ0cTlWvc//aRRPV83RXiDsoUYYmJDFT8hRrnPbPZfqNGYbZs1L7EDM9HxxQNCwMo3y7JYvgbxy
dPD9FsPqw/zFDMEyeZ1LU2t80L9ntXhhk5gzzuv8oGKaGSE6my8VKVq8ZQzn6fTc5hswxNFL3ixr
r30ymA6BvNvm6GV8g8/Ye5fO0BCkBDezkxvMrhgm3IvHujXEgLV4I7XUPSEmOExlBBhUv1pud57S
dZjpbwUvqNJ5GlhBhX2BubrM2vAxKqcXRWXQGPLmM9nm2dy3E8UVD9/8ROlNdBEAolIVP81vFDFm
1+BslNV7aGVUg4cawpwb3gKdFybPr2av3uZPP47pJtQFLR2DhKjwFk/+LSqMt8GuLg7x1DX3qY7W
unRWfqveyJt9C3BSIQK6ZHHwYhn6dWzbm29PO/RIa6AqN1haz13GM6aNTBYJqB8cBORcBTiyH6MO
9Eg2KxBVa7splvNbOpnj26j3EDOjZVHoIG7ap/ZT5MEjgLcv7ToywmtrqxVwvZVVZd+CRH6gtGD0
xClm+EbU0Bn83duMsjSyfQlnBUxmeY4gH0IhPsKKujKteJk/EwySdxtL/9yZ8b3mhWHYbf6O85Pd
wREE6HmY31WHaR+Qn0MpPb6nepEjW2YaL7Ho3UrfvZRmcPLlssmbo+TRTnnEwclc5VBcm7Y42wAq
WppSRjI/A8bbfHVjT12dAFRO1b1AcvmwlaJplN3/mabNtKASzhaieUuEOBv5tIuzLxONHTa9ii08
RLm2NbUfMm3WDrV5UnLA9qKLnwFprsCuBWP9XVD+5IbJjDvwmG7WDzROGap7O4umYoz2VMCvokAd
wO62vb2aV9QSV9b9DcjirW3T8sz6TTXGJ918rTIea+rB+aHBc7AtOPNmyDSJqH22fepqczw64Zug
C9F2F6/VPoqObSHSt/PfO59xbJ6tskJbzxAVsp7XsTcCbSvWJfo2uKAZriDf8vZDBXzdrPaJo3Ya
Jop56awYkWrptXbRN6RHv//siuJclxNee6gQmnNqpTgm9sNoJXih2vKgoWJduBxxigQ6s8HH7kLq
QrmEMnAh/m6hRe58V+iJRBfcjGucsxurxi6Ul7ukdzd9WR2DlLLXp2PU7zsdlCPds/nH8fqt2she
2SphOFUJSs9tnWjwt/QroL1DUn+xSjoQ7qofBMP8emvTdnLr99h+HnSO9egbuM5N82hH8XGOjTZE
tLYU7SyeOod243y1Wp3bkk+HNih3YBlOIfQzdimMl5Mq9qFS+yoLwXQULHTtqWnNte8Fz/PvZJ2C
YLvjz6+xwPkxXVAyA1ySKMAprFKOU6OlreD8bxWTsxpbVpbbjLLVrhwbCs/LfE2UGzBtrnYuDHWX
2az0ykMmNcb7iqiG8ACSeGlmBFuzmGqHwdE+w7K5RlX+k6ANaNNGsdXswF/qsn/T+sE4VUXyged3
OMfeKc36AzwHmlId3JGuaL4xmgQDZnfHvCM9RkfoUtGJTwa4oGZ9ToIW42SGiqDMjkVd6wgYI8BI
gVcsxgaIQ0VwBViFZycMfpI40UBHkS7aYoyojvPo1Gmzw/t76+roJsMNUi2JeRcPMRXPFrRJtw6r
apXOuRGNk0XLxnKeQ8ksMes+uyRMVuUa/QHgP6wwAKE55o6Vv1JdTnh1rX5UJsk1k05GJMgss0o+
xsC9RTLdVcZaiwO0ErSIjHbpg3pa9pZx0WvvAoQVJHaudYtS83cwaDUwG2HGT43hUls/cpl+RhwR
GKPjQZVH5xqnkJq8iUae5OvaI/DKsNDfvKn70vTZW6KTTuq0777bFGcVhBQXzi3NNH1ZG4W2EehY
Ik/LdshW6asSP4CSFBpn0D6ogA+Rdd4yrxE4WgVrNHYWe/CRbAdogsbWPVZGDh1ao5FgarCQDa4G
Air/iAptZaXIpAfXWCiyOEE0ZV+cqbwlMBxItcSQH1p0NOLhu13WIC1iLV+YTbYdQ2FjA1RgTtMc
pQryGM6B6MUFHfhCG3v+5WQsmRjvSTtH7ukOnwqHLkPQmsBqlz5hPS1Tm7s3ZcUaScBXZXcviDQx
ZkrOlxxDFwbYuqpmXn3feIdlZrlkIjneM6554sHNoKdLGwCQqPxlwq0mUOZmukG8qJrmYsjxB6IB
0MZNvZXOzPGx6BFih/3BU4nweURNyP5lulG7dPPpUxjjC7pX+D/vJfmbq9iGU2P52gG4frsqijZY
DLT/pNLP8GPOSLWjhR827i+Tyv/tKek5+Q7bpPpsfzeD/MU/8v+RY8Rkrvhfj1FBpiX9Xx0j82/4
NULVHO8PHBkBk1WDVs595vnPGarmBn+AYHPnSalLfIFlYOf45xBV418xV7UCJ9BtxzZ0g5/4zykq
5ekfpGfztLiOZZmYUMz/zhjVuVuM/uUacW0TKwSJzFBZ+Jief7ec/slc6KteMH30dDKzBTTKVPf8
kklWjHHkXEaJqZ41E7rGwSNo14K/Vc3e5MpAPAV51/4WRXXofbRGm0ZrGWhaizPDHdMFG0zrMj0b
K+ujNd3iW6jk0G70uoY0BYss4CHVtdm4a8CX0y5N7rfBchpqTn+OsJzmVCPlxpzhRLYvHun7ix91
7HXVLuyFU1nrhvGDJxjPRT0ArHCKPAzh9M52tQ3yJFrYOm1lRmw6Pim6kTYBtRqiRnqQpWNj9G5Z
xnU3VDU8JZzWOxzHAShBmLRCnIDOSvcFLoUBSbHFboYMES2mo4MmoDAAqAuUddl2AMfMC/JNEJ8t
tLXkXOqqyPawMooGT7lW4cOmKvHSwF5ZvQFFkuGUHbtXb2wDpmCpNOGdL6IOppX8nlR9y/kUwZYM
zCs8Lk3BVKcONZKDFE4NtEjmOQFxLDcpowEhg6tf6XQAs6wzg6OYYpQslZPAbIcH69GhShNpUt3z
/JG9MAGNYJiA/r6LMk/KdVWHuSZfrWykK2p2YQQByOpcQtrCFEYdFH1Z7VlzTER+spyiVltzYBuY
vAFccBZIoIGxwPfDJR+JjTW65zgJG/Is6qBsHoDUOMxQKtg/37DGcMTtDVCaYuzoTeDgEz1bh29h
plFGOy5QhPk28AooXekzl7oLWFdNkJoYm8BVA3116rWfKX8bdZYx/96RoxNRRsFCWVmKXT0zmD5G
oocLapPVEq2zvoWqVdHnKbZkXg3PCKWJigoHMjqYivadD+7BBwjGfm9hENfgByR7LdYiHVUgP5Oy
EZkSLVp7Ik9D601Z0YQj8yKhGAhNWzlLK07moDdrcAm2nzUwaWYtslInRStCiY6xqGsYqDCkTsfn
vmrgr4YKUNeuADaUoS4K47cq6RptK9E3YgKoEDIyynbFe1OoAbxKb/QftKWCiR76YHAEcRP73Dsj
7T/Uu9o7kl4zWaPjwH6jgtJ9kq0Zo8osYa4dObHRDe1ty+xX45C0+ybI8mGb0wbI30vRQ8RD51HF
m8ILpLsUGiSPFZit8VtsWHa6TEBgwJlFxWVsc1pgH1MIA+7Rw070MoJwFF/jKRHaKSgAtyZZ17fb
evRA22TUuD7dExX/TOskewrrpgZaEboUXb0YTG/th4atb1PPUV8nwuLTfNG4DvfbcTv0Q95UGJ8W
JHcF1pBdmnMb92ipaAcEm9p0ZgmwO/qsJWFC7nQnR24vhD17izq4M5daP05EMwAxR2vYQIMO8oEj
iw4CxFuVFQ/hAuUHleykew+6sJBqDFSyAU4fjwg+BQ0UWnSRo/iPiyGyluT4+e22w8GUb2wASD+c
KEXpH9nuLJhwBfAAQx/aYAfVLL4Vep2RnKMb8qtf10F2c2PTxXww+vQmKoM0nRUYT0IUhqlLxWda
YM9cwehpkFi6HrOMMgDQtiy8UvorohUc+QIhLR0Xbgm+l7GAlozLQJMlre7Sa8JloCLH2w4oPooF
RCZhHfrCJsowsBvH3NECKCNiK0MWDpOXF3NDpjxUWo4TaKvJDLVsk/bF4K7xpIb6TnP0JkFmqkMY
qYHh1hvMQWNMOFceRouwsrUbyQ7uW6BCqE1+KAd/5WHb+iQ+q6UHnPRzKIDhuNEDdX0W71U4cuAd
CabR9sNkS3sbJCH3sFZjKigjAR8dQscsp7XTpCRgWfBikiUmg36gPlIlYXZhX37rQG77iz4rJCNs
tG0TBGDIgvSe6r4i2yOljsXdAC9FE8jlT5Om+/ExUoQkXNw2LzjZwnH50Yzd1J4buza1Axed0lAm
jTscVOG73YGuZVyFc7U4FMdo6CONwCPTr65qChJqNiS05BnqJeFChmvg281BEiUIWRmyQ2/KQ21R
dZH6jDA+xriR2j5fG96owvUE96jnhAiocW1ABaLfm1pevw29VgKbL8pAQDGR/QCOtRkeaGCaz5Er
q1VPEsIDISH9E0q4JF0HnVacEiB++po63OqWPXWvRa0/9Pr3yoy0dOmLyMN9UEJG/Tmg9UOyh5vy
Bx6ZjgGj5xdqN9VTBLkmSsBdZGbLaEewc1KNesZqHEUan5OiwAKaGiSNPet1yWIdkYPIjMsMFJGI
quTQW6N/wlip+theIyHgkjp67iQAUkwubFuEBRzkFoH4z5xPlL1AbdDR/gbKkEthDW1x0+qu8E+2
ZxXFV8nlHRfewKq0CMfOGZ6zROXi68ilS46gdxFTIH3h/Jn3pgLgDBL0Ai8NfUtU1wgTTS2knRSB
aW7X5KTY1cPYmnp7UEZh/BRuAToHaWUUEMNZymbbBkY1q3n0kGm8qdtBrG52ltV+fpnsxNOvqETI
LLKrIeyQ/0LJeSybhP2HLAHi12rXQ6JVBMShHTVE64T9wFQq9ppgU1p7oOkheRddycmlCTSsO1kv
LLEqY936mookpxuisPwsCyz/+uNQeV29ME3BpDKvHbAXI3vAcGYjTYYDzqMyO2up0NNj1PvFZ2tP
ZMyGhTPc2kFo9hHEUAk8xywzdyMqTTPWtoB+CTC2HHPOxCzbAL2Qv7voLDxeUQsLX74cYiqYdSZR
7r1kVRG0Z0DutbnxqrrNn5oe00+cVWV4Gxw5ZBtCbyco8kYTJV/KKIZxOuERwUVSdswx0RmXzTPh
tlq8TdtyICmjU3mdSwA0Y8YxPYCPx2EUTpieuMxMQd9yQMxHpwOd1OrKV0+Ay6kXJOWc+d2vmxQV
fO9KZl1QL0t/47GbDefa40bffLi9Bax90mEWGTT8gJLQkyXvUdWzzOUUg6hrNb/2l94AnP81njwj
+CytKGelbKtCMjmfrFJ8Ech7Pw0V9mhuApclT06NcHF2Tmn8JJWt05zNaz1Y904ee7gsY89mStEK
scahDCJYoaTottgrky883QxHQ6tHEdsYucfA1MZWUYKSyr/brc4gPLTKMlxlY2O3aMlqMh4Wk9Q7
44uJosYgUcMYjKs/VvOX70rAfstctE1+ISmKo3RY0/xeMNEFzVEGJi6ICWO9vqZtQ4pjELhteISP
aIc/XHtymyWZZXZIc4kA44VNEhtqpwjx52tgDEB9DNhndGNUgqB3aWsKCc/UDl37xRMAT/HJ2Im1
M+FEdOuUYX6yGdgXi3xFlIXXvCqhdBIcprLFVUdtCfH7tSq8gh21Vvl0gv6rdzddgnTd1F2SHWPu
Kd1cw8FMC2lMRjjNWxfmdthkPeM3C9Jcr2AcbEzbtN4UGOt66Q5ay7vBwmVuc701AnzbUYQbRk4E
xPwfHHb/906yD/XP8taKnz/b89f69zPv/4sABGS0//VxdiN+lt/jf9xmQsFPUf7ja/njH/+jbL+K
723y/R8n/lH+WTLs88N+HXU97w9X130OEpaL+Fh3Oc7+Ugs7+h8G+lyT0VDgEVcynzD/50HX8v7w
fE7BOhJj/a90BPp4f/Ai0mjmjPqLkPDfOeiaf1ULQ8y0QTD4Dhuy4+iu/btaWMDmyxJdjrvMfHfq
evzS1xEF1LTTRhDTRR+obZ459a7tOudISys8VkI4K+y72hsJrBzYkaOYwzWQ6bd49iSABWabLm0y
Hjzj1TYFGIC4sfdMkOBVeQeMQOnbn+7FP5kPf2Y8mH8ln8yaapeTvwU5ly/imb9/iRbMGKYDxIFj
qX34wXRL+8E5KpI0Qfzmr7h8sQ8HF7sKPGrUlKQvhLpe4NYnfbKPRHQ1u94g/50YPV1fU9WmD71o
gi3DBtbQzmICb03dczFHUlWEGRPIDDZXTwmHDFloYqH/G0bPHaDyr/YD3whJFUQh09YR+OqmPYNX
/tx+oNkKXdfoN4iCykNIBO3aeYhab1o3Xm+9MQVCd5gcBQMgPKFXQr+RuVbBhulRBkWtCLbVWAZb
xhLT0p6oXu7/n4WiAvmJd45lEe/inlCjIhqsHckc35hpORsrFvTQcHEhIGoi9v326KRednVcSQ+Z
zJVUvAa54WxxVBFPF2inWo/addJGiE5S9LRlQwQW/qV2D7cS4iVz/k1Ohb+sJ9/g9DgQXFq0zve/
fwBslPV/YnzMlwtXCfp62wg8jzhz3rI/Xy6RzLR4IYZNGdTESoVPVlaUb/T1mTUuutRHxZdmr1mX
TWuSwOb0lKBcZalydyPc5pXmfETkin0wO/9qjZa1V/aVhGEssqkwLkIw+Yjkg9+NatdjtXzVbXdh
Ei/50CvtoJc8a2OPS8UV8F69eXLSn5CkU8UT+bVli7QQMrjsnz0EEE0vugerdGjp9rY2V9imtUHK
95HktLn//roYv78Ytq67VCeO5eIK4Cz9G9Wo1QiynHtTu1n+Smxb90RrmMavJvYEEygVRMiUf9ZS
RqeEY/kKG2S0niD7XK22JuF2cvhqoSCYSivX81//5vPN9+XPj/n8+XyEHAb/s51gptD8+b45jSlE
wka803PFSQmLae/oJdnMVnsxDNQrHoS3tQOGGAmZ75+V4YUJJ7sufQyRJf39p/l9LXRYa32Tjp/n
BJbvG+5vL12NBZ06ywl2U5LZB9cOqJpbejy5R6wtINfiJaOudDJqBSpUNAjNA+Fd04Wm0atelN5+
HCMDWbPUj6bep0s9zJMjEQ5ngC/q0JR+v/UTn45brc0c/7TkNSoqyk8K0r//KsZ84f56YY2ANYTm
6vyVDPO3r+JLRcaEboW7QszqvzQl1EPheHyZ2ww9Si4wPWpLLbGGflks6OoInO8Zr2jMlAm9+TSt
I+X0OJcrb00pOm5llc4MR8M5/pvP+vvLy2UPaJ/inZlbrd7vD+nQZ8qyQrQeQYbxY0pz0lJrNHut
1RXP0c/BQiWYdNGxz2ri2XpqqYin5GhQei96x/hV4tBm/18Dg/7TZmLPbi0HopFj2WB7fn8mZRA5
QRS50T4gh40j6JiuR637KSF2MxYd+iXkfhe92wTHJE3WeYtIevSsPYnRKdcnLwQO+nRpjIyp7biJ
Ds7Umi8dIMRf/2gREvnASiwPtB4BQWuRifOWbpKWZAUynkCgwo+//f1FNmc42l8fCOpj33NMkwRX
khB/eyBKk2zH+7M9BAk4joxxETPubK2ZqoLMKuv3dhr9izfAPSqeOL4ANzGEc0x761lHb/YQMG8h
2LOG+tGS7SNA1i/pKQ/X2sOYAJn5ZAa5tvz7j22Q7/afP3jggZWyfVYKx/59JxwjXKZT2Gq7XzuI
H5bpYSCEaDKH/NVooARB5ldLr5+zAyxhnAJPHasgGK5Q5EkvThLjFCbx1eXh20NxeHUn0zgZLqJe
McTQljKGm6PJmUW6dbRp3Oq7ZQIwSidAmT7JnEUL+KIOHuM8G7/gm1x2PXiCzgM8CGD51BGqBvNa
XlpLfbfn/VPNV9i2tGkJlAJbgfYakta5bRtNW1ndWEBrpxVL0Gq9vVcZFV1NoB6Osa8CRljjkH6j
KfqkuUN6MxgL2lPtb0zOdz4V0JGZ1meiecG+yK01ql5/DUiB+GgCckbbbDedO5b0nAseSjRGGIPA
snG+MbE4RIS6q5z08lAnk278aRPlekhhy7bTBXyWe7zXRlqXvpGAm5JWUxLmOGONcPOv20Cpi0kQ
DDycSGKpoocRxdoRR4Sz0g0nw2kdpgjt2q88U4vJFslTZZJ6GcHCvi/vXTy+Ol4GA8vyz/dHB6po
sBFhGG28uWeeWNLdK6MOlyRslUdziNxFmfcANUFrrJHmWsdR5ptSFcv7DR4IfIDXF3h78Os71ld1
zo34CGwvf7VnIHmVCZ+pOVuLHqQpNhLja61zIP71eDgRHNACnWkYZo8iI/mu8aIRcVX+ww9BldPP
QC0Qlg+gyV/v14xJQbalL27tYqe3wHXQVqsJKd12uXy5F1yuJOEhREqoMQ8OlcF+O/+kYqQNQ6dw
lSiP+MrYnRUgnX0dUbJpNgCrZg5PiE1rRffQ2FOT0IkM2f8qCUAoiv3kGBEOtKGXHp60MAo2dpZc
Gas6xxqgMRyIMr9jhLeSu0bjsvsMpzrfSECVO/joyzq+ta219Rob40QWr4rUqi8OTaWVyF6HoFfX
oAfQcX9+wQ07Zxf5O3efzyGcTO6pV1b3auBfVR40LkLoCafB7dez6EmwAmeGJdOh7O2HxpdHt6s9
FPbMDpLI+BrRIEOJCpDYqBpqKJeBlyZq9z2PtgTx7Hgomwv3eFyGgxOKNUKl/NVn1raEBD09kDL5
NjQ+DsAREEpEKkOT5GMHdyf6WhiypCFFdpwJd/TYlGP3Cr7Y37pRzirdh0/EFG29vGVRMPA3uMRn
csJO5c6wNPmk0JfUHiR6DDGIlwzrcv/NtQqqxTySPjXywSl3rtXFN502riw9WNVlB6i47+WmH+pk
hTMdzARNTjSh3PqoxHRcSo4Q2ATZNohZHXNesLw1v5jJJhLq5xAUr502kOhR0T8kZbw99oHcVzX/
rd6g0hLFMIOOSa2C7ry7r9vDADw/C2wwvCQ5MUUz37oIWpNLWunh/krdS3wsVcdhij7jqKgOYiz0
2xj6w7Iqs+dStpgfNCIzCEZqzal608gGHkKjOiWdMrayEfJBgNAK9IH3Ix3j8Wvj0PtrCrEfjBGh
KchnNCFFq10AckCZSZLX2KRfvyK4CBQJeIx9NdGU8mAVdaTF476exKmYILnPr6JmX+DzC5psc4mZ
zZCL+0aoe6K6WMictzVuNX637H59Jc7Vxl7SA9xHAVrt2nVPJtDxRYHSBSmEaJ9QJvPW4UNc9jnm
AFd2zAQR4619iAK/7ntE9NQhyrRoI2ipHbMq5BdmZ0fCDoYFMHeCJr34wcHScl9IYl29pE3n43rj
A96Dbc2xsy+gjG0EeTWzTr1f3Q9jYmDH7sx5vGm9MLx4YwhVL7qu7D7yvcAGNk2d/jh2TX/z0p59
Pk2gfSMsIoOTGa7fT+0xZgi7dES7ZmzcbVHtp8Q0OMWVzWVZzudrNDjLYnKqizCXklziJXuPRLps
szoCbj/EY/5y37A7J6a5bsliOyjubp3Qjpi/8f3gImXDMtiHiOS6bNwoZ7Ce4uASNo4gtrR/CRJt
IuZIyLUvkcYIlwi+tss1uG0+uvKqz0jlhFLgE8ps5uaDkZArENdiHhDvRZFpj3WneVujbeJjWV81
H7G6FJjT7i8zyUjMMUqkmYbyn8l6EzSrg/Gjjx0SZ3r92xTrAFjZkUx4L9sydJlpzOctaY3VRScx
PlRtciD6bAmJv3n3cv3nfQcNJz0l/hMpX9rX06lujPbXfbtfkUGD8MDgxEaow84ccpYO9UnugeyG
CEnR4oZt/A1K5CasrW0nqiOog/BdeS60pCze5XH3ZKo4/Glr/brjlUY7+xgkqXEAvZ3uPIsXsGfM
dPyYs0C30/3Oon/MViH6wHOHpbIk4fQx6NAQ16F1LCbb38KgwAoEE75p/fISRTon7NrYI2hlLRWC
CpLmP4ZlE2AHVPxpn/aBRbwWxtXYM/VvqS2zo2/2NzWzRFAumdsili8u+YbHPJzCY+eF2xoA417p
kMTupYVwSUGZZEuqe2tezaQGdpaFH2r06ndNS6AI6unP0vlee53xbEvPeJZtfzSVruMSwjRkccZe
VIztt/cN8r6gSsach5a9cgmkX2ylroO4iM3kMNR4k+clF1VrMoe5Wp+2nm71fihXHiltN5WkWDjn
vYDe0rf760/Dhf5sxgGEYdX5/ouviW7766hccRTAVtzU48Z4MK91a+tHiRzVGbDsLso28tfEZiIw
iuDH1W7ULcKoUif7bF6TMebVEWoZGuSX5GVdIuxAhVgR50HO8A7feL2YsrK8ooJ8v2/2mh/PdM3o
7DTwCC2t2WmmbDaanY1X4qbr1SRBR1XukENMUxtyzxYUXHi3zGpLTAKLoF5Xa2KLjyqsTpXBaBPT
XLKh5bcoJA5K9JywDZ1jO0NUcuOcEs6FeYWOjeY8UJb767KoKScjLnAV9sNjqVJC3+uL6Ab9lIC8
WqSjVp6Y04TsvpLMdt37vL8QZESJo23m2koV2BXvC0A+eeLCjME5a96HsmLnxiRYLFRhfy1lb699
noBVMQXmanLgok1Fcy4CHDV9mZvrMUv7fam6t4qxAraQuNg0ZR6fAqOI1wQD2QdTr+Qa5ON4Tek/
Ez6JmQe06pPWq+Y9nCZnPX6ir4gPhurqfSmN89ynPmFj4OA/Pyb34hNgZrFJInwTpgvyQ/WSIRlX
kAvGzczp/Ks6XreFi6OUO7mE7VJdGi8ednoHfq7V25eeu3vTrfZj7PhNZj0W1zydaNPYzNnZWM/p
XB82uigfqY3VjM2qwLg5N1KlyCQtvngMxve2Aa9QdEgdnOlLmrfWyWxLB6dxyfHTJqTdn1J3L2jP
L5Ka01HvxIiR/YwxMiwwS+KdBqtI1lwav2p0TjZNkGrbpPUF5LGxRc2bF1u9evn1yMC4emIVqihs
/PdWD0CvGYFPd7HNN0mBhDePbLkh7yQ49CGfpTG0lTPm/vl+5Uqj8c9NjlicJsvRtx8j1D3ntCSf
1Nag+rsIqA/kNUwrIrmi9zTWqdZKJHkNkv5lDzDvIVaWfyGa51jEffpIQcKMoq8uU3cMPABWovlM
WBue7r9MbUezT99VmR1dJw7CJ1E/8JLrG01gyC6V77w6trlzjPz7EKf+RUBj/PVQIM+edY3Vkd05
XaV+CNUli5J9zFx4bwsyYGyh6ovZ4EAFFMDLERfAF8hwjc73XwZr8maYAcP20CNcAc7c97K1/LWN
5GPj96OOrWc8ZFkmLsMIWZkN49hMY3sCrHTzXdlvubKBWOumi01fFv2WDAXioKTJ/MU0YdGQgMDM
0BuXvUySFzFuUIoSV6H1xblpdf2IRIRKpmtWPKrmTtDz4T2VMW7WeWED7f2lKdp3jSSZFWEbyfre
O7z/wiYynAvHyV9H07D3ynF+Ym0hHnlsqGorrGtNgBYJS0a4as1IHDQnxCE6r8OhhuoVqhEv1lR5
tA1DKv5Vg0qAXm6cgH8FHKwVTb/IhdU8WgIVUdY67a5O3a9C7/PDOFoPAsY5Pmn0nbVeFFtKNazM
87vnZfWT7Wjq7Hrt6r7lFgZHriFX4xc7Tlm9u5jxVOUctbx6Yd0DPRdb+iKkbjlmekvwatgfMq/o
TqWlgVK0odrmrfgyRMAErDy/kIUM4MGmXdCZMPDK0brKUm5Hp6Caz7LhiO9uF6XlZxP3wzVVyQnF
BMiFqXtQglY84R9IXjPM81BeYewWB6ncAoq6Z99a1Z6cvkbpHXnxMRfZ+t69jlSL5TeyKLb8GC1w
rA9ryjpOS0k37mqPPPnOSqtT40qx68JAPOpBdpz/aoAjh7WIbyxdthMnKz+z7UcpvEdp1D5qcfqm
GNknmFM/BpiWVP/xdIw9cXWYCpCgAXJhqXUhpOTS8KgJqWF+/aHn3NW858jKjW9YMmcddYCLf/4l
QkMx23+DVXN/+qJ0fpS7z6g0OYhBbDkauj9tCmnpTxj73L3u5RzdO1PtOqb9S6VjBlRd0e+UVtZL
kMpPSKGjAykrGaC3+XzYQNqKSGE6aKrSqMNVsvTszNsnxn9Qd2bLcSNZtv0ipAEOOBx4jUDMwXkQ
qReYRszzjK/vBSqrL0lliV0PbXa7qswyzVQUEQjA3c85e68964fnTOedsRn2rtsJu27biGBjZdgc
JSC/m0ALSoJUHAudArfQpYke22ShNSFASzL/6BSJDsZsY8mzs9SlSXSVxuPk5TGuA3/ZNIM6PyoN
FogTEZdL8i5r/q9XuzGh5E2Erm2LgDQxArroOdo+0NClYABSzThjaTUR70zksyyfyPFKHqeyt9cl
eGSDV3hvuXqy951ariQYL3JGSgKM6pyZjkKfE2rxdkrsI6BPZ0cE9fKUqHM2INnwqS64IcUTkZwR
4A2O+7rjqlPQ5JeTDDjQcfj9oDG/MNHfteMsIQhXtaSwoadb7xrzBY+RgLmeHEwEYgfQhBuul5Dr
Oe0OelBcOrNV3sn0KR5q/6bOi329dDfsQZ1eBjlV5bYeG+m4r2Z7Y499cwg6OjLTPLoX+JMvIOEV
F2KOqRBk6PlzG3hmovA3N4NXDFN9E2Xuc5rOwWkk6W7zP2jrvqRVvO04WuBnpSMMuum247zrOCIJ
Ga1AEnav9QH6ffix9JpLXMJlkuwiFo1blarTy1yxqW0X2bgomJxDARntkX8D5ur9KnLG6hOuEv/Y
GirEbVPHxzqLro2k5BwREtD7csoPOudHAt/uch6Gc+kjvQ808wIw9HCytPqq17r6DKoDB9IE322S
vThXxYzuHZwd4ESSVGKO5onyzcseUXnkQlIZu9xYZS25xm5oLxFk/zqU+rZyV51l2Z5mTNMJHPHE
J1m4hajoGRVo04bfFcPfma5eOqL/kdz8fzaBJ52A/70fvb+Rm//bv+j/wwG98WfB+bGov395E2nw
8gO/pvCm+5fJHB0SkUX4omMsk59fU3jT+su1dUE2IK1lVxhLt//vKbxp/mUSrc74Fa65tJef+Vts
Lty/DHqtSEf5C5EtAfr6DxIKkFa/WQyUsBAA4LdmoGQZaN5fYjBeDXt70Pystl27TlG7wPEG8tzt
MdTrgAVN26lZapvGJD6aZ/UB9ZI/XxVRlvsohFVJ+GbBiu9Vui/pRSUVlXOZ5L48kqxFNMQl8hWE
zz1lmzl4vtNYKCfNxoLrRHaow1FgRCa8s4wgT9KjYbYwXVs3LhofO2bim1fMEGtsqSWalfAzcQad
H3+t3WnaVI4cK89IJzqzX2amUIFY+2SAIUGi8Tpe+mroNhSnYbKOq8FwP1tNhWC8GICQ3qmszsuj
k4jamNdAuitTP1PlspR4sCRmgr1rBUOozvXok24gICBMUEdW/jilU+gcCJimqdcgpuUI0C9VSuTH
dyEkgk+ZFRt0VpjjHEppAe4XyMC/uH4IhnKuAsrvOG+8Pm7IU7PAhN0y7vfv58GAYmRXCqhUpycK
lTdMK6YMtWBgSi7y0XSL/jlOpLXXZTNc5JOwb1DD4m7q08TVbkXQsD+bre6QXjixQXeTS6h8u7By
siUa3bJdcZtGBGJZzYLQ0so6M7aZk9XfsrRUP5weR5KrtObGdf3m1mkymKyJDDRiyeumZrOHg5R7
UN0x8KmgmsyFjtJN4H3a6KHtHKdcDgDdTKXUhJSXfvxpjHVpr4JBtXekF+dPjRwsjkJ27XBiqKZp
oELInHbdaHl4ilUs7zqnv6SIbm+LuvAfjYwaNinML6au+Vu3sENOzprxMxiIxlsiSLduiRuBJ5Dh
ELL27WAn2SNqsPYMoAIR7jgYW0IyvpoUansbN+e8gonfHYVolhIcWNfcuuGuZVy+L4F6bwzL9w8O
86CNCKLwbEO0Ql9Ile8K7oyeI3+tiNiDj+C0R1rZGp4y9ueQN/mmaCiVMqRUy+LP6c6dC9IfAKKD
PV+KMh2FIYerM0eqbBMV5EXMEcHJc4ywi5BQ6aVOWBwzk/InSs3pQGpEsM3AmHpK5MFuSMZmQ65r
5wkeeRx5hbaPQ1TWTcy8rwKj6+Sddc+MYjqSFF+uW6WN5zIi5pLuo3MseCZPhOgFB8ZExiWI9Rzs
ul9cSR2LgVu7HbjesYUdWoWeCgZAoLx70EBLMAGhjElKwGZPeCmwBg3QxujE4YrASvrFCNeJklAl
sgWy7gun0Tcy1eWhr+T4AwGc/tXOjZFb1XQ3lqYrQGdYcYDSNbcplI1Mtu02iWd1X/YElHQEMdCW
Buwwt9MDjBd9O6cQtyct+Ez9AhlvMOyLyoxdeIK2PPuZHx3qgLCO1s/dk/DDDNHt6BAA6St6PdcV
vXP7WylbcCzkgxUABTNdUctUQPlWFg31yKvo04XE0kXyWzsqrVyHZkhsKDwigFoqoNHhx9YMtd1J
T9pYqyf8eAFzQGi31yWkgy91J5E1MOu6KbB5Py2ZrB4YYAzqvmvBRmB2kzgQdRpA4p4wO0KX/dGd
ow0DRM2rGil/EhxY8jyEdS02luXrKSl3pqRnTWwdwNK58p+1Ws7lZlY9WG/H1JMd1D21zReFjLJx
K9Zujp6+J+oQVGI+ACvnZH5ZZumXElfoYUqq/qvjjAbWHtJmRjV11zp9ZmitIffkOKUiio9+6445
+Zug8TYmTevPGsz0JzEb6o6MaWsXNxP4j3TUaZToFjEXTNi7b3QO2/3sJu16cucs/FHGgZthZQwc
aDkfDGbfKjeWPYv/mKbD+Y5NVdlQMF8rN8KxjoCjmvV6WDMLWace6m7bY1HbZduFQPjRIHihVv6/
0+Rvv0+9OzA7hmlo/czvs3blAfIYHo91C7qHtXZNvOm+ZFJP+7dYo29RH5zWl5Pq699NFKVLQq3U
hcITptS7zwr03XCbkt/tym+CpnXR//zfOtT9X5NVikVE8+91lZ+j7OuXr8OP1+LJlx/5+9xm/oU+
yLTAY+kuWtnl5PQ3a1X+JVDI6QiXUfxZziIb+Jd60pBoLsmjQuQApBXtAGe6VzZBRB1UykjG+GOs
h//J0Q37zJtHQ+JTRHFGP05hJ9Y5Wb4TMJFIQdR9T0RBVBB6T3JnPMaArZDyOwZB6IB9nOuOqQUs
BXsgf7UYmgqCIOFIRNjRcGWFmd0REBP9N3r8xmwWzY2Fps7FNxIumKQpyQGNJUBl01Uh8kz/GRQS
QmFfLonTYgyx5Ga6DZuqmhzQFQqBtH4oseNd93Fi+N+k2yLF9+M2IKiZzhaTLiOMsLHVouqwZzvj
tDG1wuo3Zbv07cugJx44YqcmX5hU846iBtnOuQ3zuvUQh80a2TmcnHbVkNBmFiFEGjvuAPMLMPL5
qnRkjaKrzyJ9FzmYJHaWSAhSx9DNUYZDjlvvaNdI61Tjx60XY1kon1xtqDMPr82iZpj6rjiyIUD2
5Do4uazSeNKZOmLpAifRkqJCrDY9DVY8brtpmEcZ0S+KCpcWxyjBn2uMZ/qYlhp4EvKYAqf87rah
vK1QZrC9Y7XSD05ViOyaU/5ABxdXYr/D0znSkAMwGZ+wSlUZjpmZjJ2bzE50/1RWbR955ugyER1V
z3oeOzF00alPRhIbVdWR9apXKKqCpkI+QT6YS0xKRUKabq/ssSNgdowjDEaj4REoQ7hx5VZuvS1r
q/W/dnGBQHCAzl9acMpYY1emZba49NmKEpRvpHqE9dXYK5dBmtlbkilan5akw/piGjeN7PryPktU
RDRvOxO93ZkM0w8mKcGcXAiMKnfspKHzlS/cze/0Sugg3PG+0OOzrHKuT6NpaaM3BPAj0Ja3ZrVA
Vip++SZmMjzt4lSPxEaryDHb9DX91AOTMbcDIascLJhwv0owBiqOD9OCC2YwNZnG58xEjzYgxyTm
+16rLOJ0zDZLwkuj1HE7rIgJzkqK7kiU1inXMSlu3RQl/24uyDyh190AkH/MkNkUT7at6d9HIzAR
BdL4Ielk6YLVxkpvZswCph6bzR6LV9cdwNdXulcboQHudurKprqbozkEKDdX/XDfW4EOJRCcf7XN
OhvgHCj/Yu2GiRafcstqs62Ns7JBE22q7xmiMWgfnLT6+pLeL4z0HPdOxu/tE+dimnq8KHEseY1F
OUekA/DQV8cWu+JgrEzTkk3gTbQTR/wSWdN9ioYeBrIstb58Ni20mIeg4VMvFiDdvu4TO8NOY8x5
LZ7Tsqmdrzww7U+L0YJFEBOinbVZOuZ4mDpy7p9ii5DzI5jiSW3iHMYbbUqTQewKaR/DWfJwRg01
CnzAdYaOormdE7pQ52mesnrHoKGuEGHyYzsronmfrEuO39z4EcMhdkXywU6RZjbVnqgww70u+6GL
NtgggmK3zHFqKF5GIaL1mIc5miclgycr99svLY35fKUVrfPAWZuusGtFWKzgody285yhLGVGfB6S
IYqONmBWgibqBOkwGLpSovcr26qn5d9lNaLkJKsS2ovFhL6Z2Js8uIGUMOfn2MgiE6RFEXcjSx8w
BKj9c/So6mgIPaJ8rN4bp5om39qk0Kwpn2zckIempF+/x/sb+j/DWWvKm8E18Ijl2aiqRw06Nkq/
cU6NfJfmBG95fW2i0Gosph4wavOo/SU+/F/o7vxfOwiw5f7pILCuiy/tW17Ay0/8OgcY7l8WAn/J
kZMJlkQs+q9zgGH+RUtHFy5nBJS7lND/fQ4gl1LSeDSJLHeQuuIM+O9jgCX+MgG0OHAEmBL+pw2c
5S96cz4EYsBhQvHL2IXpFL07m+IDG+dekfFlNRluCGTDBDiU22JmIY9zKjO3LLNDXpFLTYBSsYaa
UR4Jl0/2cRs9uaXer2sRlnszHyCQusZHZ/Xfrm9xn6CetCQ3wpbuohJ/3V8quiTA3qhhHNzUcpp2
yD0nFKzBt8S3O9ykOfRMA0u+3+KG7dLwayoIHDOrA52aAZyg2BdxdEO3/dVXfP3rBP3at/FOpayQ
otJFE0KRzCm4OPHuYJ1DvsaxQUTa0AlJSo3lcZ65MPR43i64ywIcMlo4GkTc4a+oaHCEaQY+4SQ6
My2l3KZsxNyffE5xLDZtisM26H81XP+tHthYgP5vv16EwDQA6dLz8FmOXEqhV7fPp3s46zlCF8sK
5q1WZM4adBwe8Fkb4TPiBT4UlvbQdMFDKFGOItxkRG3FVzV48ttu1ALc5fio2yb5/qLJCRL/0o71
pzjIEk+2NhMREko5uVmlp3eEpIdRpgEmyEMYapA3F7c4JwKj3hcOLSJBBNq+6SZSLBqJOdL7MY+B
AE/bzOj6WJZHMw8ODQ3vta5Uc2Hr/c4gQsibTTO9HkZ62qhMtlmlxgu059e8KPbBVImzlx0GHl9b
oC1ajnRNUeLWs7+dyFhcm4gQfTkaJ77KPZCA5EQ7AA+9wBVD+odNc4EWUYe99QohdKWl8zYux9Az
Aw6blVEw825ocHRZfuL00a0dENuZQmIe9lp9WfJ/PXZmsY5nke6rwUoODYk4W6Pqpm3bwivTTHG2
+xavfB2faqIJt5HFnqDBjoMrWx/dRH8kUabwNCcN4EqrmE8t6kNuT+TmDaCkZIJwxXXio3DKr11m
psSkTD+cFKFMSutpi50P6XnFWZ0V/zGUxTlZhDSqS+X2gyf/ffnMk8+KBmZDwu0R9nu8CEEocZgx
AVwTMSqwrpxTiUS4s9SROGJU5wR2chNS4cFEjjaaP34vBs47ST8YT3++lBdvzOvqdrkUF9cUnWwq
GaUvo6pXjzcNc5UFTqhhIm2J0qErlLG98rYhjoFOmC5tknzEozLQ3+HBZ1/MLQ9tZMgJFn2ocGfh
xRFELRJrxsupeHZ6FRyztLG3Rqd+aohCiFOhSEfVv8mK+J4Eln4DXWg1qEpudOaSzKTC3pOxeUea
lthRCnxkMnhfw/Mp4dxSx1Pz8Y/3IdmsQ7VOMo5P09tFkwUG66TdDjbkWGbD4waQQRse7JYBkNr3
okphdtL7y0HT8d46v7b5f7+mvPXlvCx8En4NTX+XviQPwdt7rophtHyNbEWr+oo15rsZKvOmM9Mr
lkuUwsJudj6jUBKKUdr1EaNM2q/gFBiTpiV0SFLsyhAyWlfCkiPA9s+PBAvY70ueVBgg8B7arHxL
ZMrrZyIvQvR+WqmtzOGTXdTmzgQIAqp5vlBjStsuNk9xOT8viti9UqzERmn6HrT0cPMiJosN+Q0Q
cXNFMYGKWNOPqAij/Tzl4RXP9rppuno/EJCG63ooHnk/vnW11hxLJ74Yex+Ulc/8IWloXjU9apMI
nJZ2Qj5QPH8H2s7C1genOZXB4zg6N5I/TooifXJUeIPRHljZACkuCNOfk5MQ5tiZW02UQMHnPV6i
9lwyNfQc8idr9GzEVyZ7FZFyi1h1BV9gHVSaf6ziTmziuXwu2tYFyoGyb0yixe04BpD9+q9Mnd1d
Ot/xq5JjQdDdppjkeBgBTSHCQMQYT2V4tPS590SAF0S09rnsA3GhT/V0iEv7Ou77bwTOBkeeN7kp
WOqXnCoODnK0VrpJ7kElmpPTVfeqrOt73+0vAuXuGRtc6DklMJ0UaqZ5RMO0CPlDsmWD1jgiRulX
U1DPPMzXVhv3vMwVDuVS6o+DiJRn4wEocTN7bSbEQ8Kxw1MwRBJSmTZl1zebepG/WCagZB+hzjaL
agI0UrAwSQVluBr853RoPUnWX+F2JBaQRWka7mHI3WbTqpJG8cgQSQNgIPsrEhu/ptz1baq7V1GV
G+tcRHvk6d+cbtAebBWfaGyyyAXlp4GHiYKFufZslHu5CK5ZBR/a3Lhy9NY4May/SMqW3yusaOu2
fKoANnap2IizRifCiexUuryUTZsarvmGtdUFL+YTzo1c153jL1S5JH2NQFeYlSDekmREIY0HmR5+
d+2seRgL87bgGLACQch4XK9IV8kqFLgBuRfueNMsN82p5CfL6D8BIEm2PX+jqNWPFM/2IaBiwTXV
tBdG0VyPxlCsHcSPO2pCbinNn3ZRa/DR4aEOkKXmROO+QsRYGwbSEXoRP8zMPVCDoqcyIx2uuH6m
ReZzIAiPvJenlmhALCoBBCU4SKOCqKGLTUa65E5gL1/ZQfTDrCiF6YiyP46MwIJeC47Bwmb3Z8I3
iImhPh84mcbBWByt3pFe0UaEHDM69YimqVZ9mgFC11R9UNVCtZsxwcxBXd+FfGBurXH7IjTEKGTv
JUKttWMSeiB9tasQiyVNeGBo6BEV3N8abo3iVJFmq3XjdZ+DImSw0h6ENiwBdlH/Q1qX0g+vKLva
L39eyhZc2PvDm4ThpUsO5joHmeXPX+1uPrxgJnUwPAJMqG4PNifI0K64RXQt3MB8sPlctbLvATX4
NL0cdxVEVNZOiKb/g0tZeoHvNlqbxRzbtuAgLt47mXriCAuWITD+jU4o74iiG0GYXNGfeK7zqPdq
YlpXpu8ObJc5EXKKbo3k8Ia87DoDt+BV4PZqA2MpAlt9rZuf/Rhy358v851T7GVvoo4xlePg3fj9
aCIdLJkDshQQJZ1Ld9LOAJr3IfXAEG9CL7fNC6YN4srJXO2gk/C2JqhOWPX8lAXifkYtcaBR+IPG
DYn1udE9OxmnBOae/b6S7l08lNPhg0v+pztLJScUrWB2VPXuS2aYabRt1IMtzOruEHUNWyX+MNSa
aM0zWqqeZVXM1lCX927wBa3vKas4iwBk3KG2+cJgCUyH2fR7plJXLwWZzbO4AQgiOJ4uBJks2hKW
ofCogmXkdjwkNjYkQo0uWquqzxwdP3hc/vF7oKfMZ5IG5mZ7+dCvntzMLqCbWA7Eb53c6XL0x32X
igvsRtCLBtVsR506Q4lYQ/HEeDN1bCxLBm5eZsQpZy6Nv3uVD43adQiuSFSqvgQ9/a3KJ76BoOnw
bNnd1z9/Ff/0vnGsXWAHSzec/769aluGdTNWJsXSwnxkhij27tReWNW5EmrywslitZMJSNQA8KMR
mgfefAK1nCC9/vOlvIyE3r1vVJY4Cl06B0uP/u2ljGmuAXPpmDgyAN0lI5YTLEE9XV2P/t+86Sdq
ya6NytPAPG4NkLS8jupQ7ikrza3ClJC7aQugw/nGttneR+74aU5Bp+aiRmsgq9tGlucSNMquiHgx
JYR+0cbNoS2LfUw8JZDYEfqKS8wOQPlTkbUMyRN3X3QGygbHSvc5z2zp4joHa62RCx3gjdEScRic
+SeJm8aWyIGtbcAv6ECT6raLQi9VGzii102kA3ujobwai84/dmPvFWVXHwPCk/Gv96hJxkxswzY9
F9hMCZktTkFWfhsq1vQmKeRNM56TCoZP4ZbJgwrcQ2qO9zXNl/PohtraMKcvpaAr++evxXw7MnlZ
XzBXS6oOehKGY797QrKhLEzRQGBtlg3VRGrZjUZzynr696qypw2r5Dkowb/UqqlZQoaf1kz66+KN
hLCzWXRd3txJbBqm2DRs8Ow7KtnIbCNs9ljfelbdeAV0iorTnttNa5L57gyoq6uMcwEybpih5cQI
RZzmclwbQ6s8zMX5RZf45M/72gevMhF+v638Dtmei76IYekvj+urV9mv0zSIdKhoqnesVRBbxkoE
+jVT/5uawuwqHDFOtT3mjB6n9Ga0OqJ6UJxdJJxsC/aCFeRBkkuF4R9j3MJR/xmyUH+HmX+f4i4m
cs/EjEWmUBGGwJEmbF/xCPRwYgKy6aH1remOWJtB5uGhqSaxtnP9k9bnxnM1PDaBqC7+/CXL3wsc
UCKO7kA24TjjWu8KCFeVWhKjCsFkHIKKTGjJ11l9OxNYYvZldF1nP3JnGZ/0zB8QNBAizFHkQPQZ
uA4Rs3LPz5URutehBpc80oTNKF+ApYjM8OSG0b0W0Ish/tg/Do0NmHOW4/XUc7hRUyB2SacPO5kW
Bq030nklkOIi8yGmswdfiJ5z4TCrXROZxGjbbbIWZW1ctRbMtsGBrJh1DxgvybsBqVdHcPoxZxV4
TxBjDpC1BYTirD35BuDzrsDwOesokur07AL4OidQm+w5d/dJSKRIrXr9o1p22c7eLmwoK3XDonPJ
Tm283PxXj5MThklakUpPsDfTqMjgpBiUDj5REIEri9pR0wZSuYVI2NRwxmlOUvOJmztz4tH/8zf9
Ik777WJwlS+dDEW9uDz7ry4mm2pd1BXf9FQE0U3lhFsIHcCNIRYOcL+3RjPsDSEuW0mtXfohSh1f
36Xaj8wNug86nYsm7/c7w0PnsMLo9HyXTuiri+m0uUc7F3KwWjTjIN5iFutA36bLOpDD+TvOwIpD
0OqbQoz2OoJOWPZ5u5Z2Pt/pxlJKYa/lOeyO2Ujtj5mu2erMFwBtVv6xrHReL7vBMeMv4daEVuHm
W8cJ1eGf7+s7DMGyTL70pmnKMN5GGLg8BK8+iqsj+S86XVu5oReBJQekapwxrCzaa+NaDmX1LP01
IsFsb4e6s9YMGGJL36qw2Rv8bVmgqEL1SgxAvTwbptSOVRj6nhMT92kyTutZhkC3i61m5NSbWv1z
TB2TzMT9Bx/l9/4z42DJ4odWkmdkmQS8/ijCGg3AInwUDDWZN+kuVHPGpqfUTJ7Z+5PIDa7qoHrE
zyxWo9l6Qdf19wNIR+A75VpauXay/PAxr2v3WBoaBo2QIKrSto5xxiQmaQO55WjtbtNc90w3H64S
BTSi9cOPpCAvItL3jxgdfuEsgCaFKf7d9mWXWpwNHc30aLT0tUiZKfnKf7Sa0fdUzDQZtBrxa0rb
FpFa0zEghM2I61UbElQE2De6TsbvKvZmo6s+C7gaRRwY7FEAacn+LVec+zZtcrtYdVXbb3S9SDgm
LKxRo7v+YZsoX1K/eUrLUDAqxk1t2UF26BNd3r5YptzYDC7HFv9HMeL/YCy5g31psgYL+0FqkQsD
9yrNUvvOR5i9nmXTe6zghYdb2znn1fzcJ9qZAJjyYm7EZ6cv6jsVGndTUGzqwa3ulD/EHiecWrfy
S3se+zNiLEmgH0XuaE31ehLUn/SiiWU5A/QrgIPOmFdSney1wQU/Ep2FqvVtJSVdGO2ABTvZFLqe
7aodORhxee265Joy5kWjWJQg5XQi5eCg1kE+7VzHDNeqpT63805sZ5XM20abFnNdS4eepq4kkMnD
TQFvo5qdS1C/yJICHPhA1m1PkLL3WeMkn+aWc8BzFR/a6DtzBRCnaDWvOItj0ZPEMVfWZ1tltI8Q
Lmzzhi5nBOlpg/KuugYer2/yABJWH5btbtlOgTLqZOmMxYpwiodOb+UJYwWoUj8+I+V8cCR9slGO
xQfVzwIX++2JtKD8OOwKNoF/y5+/WikUcM6hmVj01BK26zRd5Glo4U7Kik2vQ8oau3RcVoZzAxNu
H5YivS9nzYErGk90dIiYqxz93pp5gFPfjLZ6oB8sRTdGZf33YZEXDhnjbIGpiM5Z23ku7KIB326U
m7vQ0MVtkOj0PYppE4y6tQvAAawSGFSniG47xFYa2lXqspeOI3aWNr4xKmNYoRhpT5m2r1XoH0B4
wDLOTEJCB2edwmZEbFmdaVsfVWtpFyndhCu8IZShU7dlQEyQ1RIvOxo6FpK+vG6dUK5FqIiValuS
vHpN2/sjClGz+tSBOr6Q0D02BpzRTRkF9/NsmbdVt9yvuT1aYaM9j8hK1zIa6l2NmhUzaImpMcrd
TRwp4qxCXKHhpk776bNt+BUZYba9wvwSez6qzBM2wRvfyYyzydjgP18/balzdnRwuhu6erersW2h
WBZEwJrlJFES0K0JgshlgWEa1CHEtcZGPVchLmz8TzBmtasJvdoaKoa9yVLJ0D6ValtPxSHtaYOI
AtgBhRN6OVMO2yHSGpy6sCBMNrOtJMd4+CFgMGxQQncf7Gv/0Fq2bFhUcNxNtjiEL2+f1jojBTRj
dIb5Lo02cRtfQLv8lMfFU2v5IPvNmMCfCII00qCIZh8vGwhHvHqp/3kySeiUOEZXZCtsXHC3J+B6
xVXtpjeOJg7N8u306BE2mky/BEbvbifwPBsxlsOu6EJPi0aK0jp/7lvzq2AvzYVB0uwchSu/U+Q/
5LhcHdaWkb61PyT5rdln6zaTzi7xm4IaY5b3IVBvhOzJGkQY+Eepn+kpZje229UeJ5NDTajYpmjw
S//5OTB+f9El7zddXWWhPLNfFoJXL3oU0n4F+E6iIT2N9TA0F3EjnwNtJuqlT+6ZOB21gPFJr8kL
X0Y3gNma4d7qxs8J/OpNRojtB1v7P5z+uCQGt5RzQPJRwb39NkOiZQazb8n6NMPHeuofw5JBQT0M
ND0jbR3gk0Z9nmSsApA/ey2kG+r2Ac7Ckgsb/g5j+LeDlRfS39vTqLRtYxnu02fjDPhud+594DTQ
OmmaGPR7uWBCaEjVewxonSZPuY/gRkMTtOHTdKCmAKE4NG8biDTAyXMs3n74LcVJDZg32dkgvaEy
zbcjDc+b2rAPc+JSg7L/wf2KN4QhU1PW5KeALaFvjH8+j3Svx9y8xZN1iIVvbrBYeLHMb1pR36SC
KLFhGu7+/GC8c5MtZ0U+NT07+wWCiKns7bfQ2joZVw71pWQEHlVDvkK3e3DtiDB1N9cpgnApTE1Y
0RazwN3lWXqVh/Nt1xVMeLBRFUly306SkMbAgsNDawv1EsYo14orxFIcMDr52QgtD9G99Ujb3t8m
oWwXJSHuA/I2MYT08J75eOb41HN8+mCT+wepAB/RZgTv0PJcisq3H5FxRg5MoQrWNbkKuqKrPtnD
1ThjtIyWVvk0ywvLj9FTVWz39Vz+wEpS/Hq/0boZeLzYtpDYd4DE54MWb2RHGPmfvwjUo++3Yt5P
EGbI+Zb17T1lq6krCMo9LadU9g90IHahLtNDImZyWVKybVWy1qOIDiNvYg7QcNWBZw/S+NFYpuiU
kqjJe6r9eBjXQ0ICM5Z/UnnUTVwotUsd0R2ALj6xoR3/fOX/8CKjTqcyA3jGlTMqfXt/9UDNbmnz
Ik/zHBxUBJI5jkIQgFOUru16yK+yUF44c7bkKRLPO5jWhrhR5CLF8YUa+cH1/F4zcD3o0hfxgeJL
f9e8y6JUQmnjgApBWq0ydvBtMlixx1DVm5PROGshkooBMy0WiYnziPgcKQZSL2Xay6TfnRnTqXT7
0gP64Op+r8AVl4cemUa3xUz8neLHwDub5Y7FNHnwDRLasQil2GCYo5P6ZtNknHQfLWsF3SN1i0O3
Je/5YdLl/Z+v40V68na5W3JSFiMpn5t/vCu+7QkG6VCwmZrdAllwiZ5twuFyGmoArpmb70Rj0PmV
TuZFPRpP24L4H1ZUYQOGJ3Af5FM1sr2Fq8jIh+JtV/rOtgMdtZHY2eneSBA9LhDNgLHXTjeQ1MUc
9fPTyJa6QqsVr8xK1h5ClGzTVcMnTdNoLsOVIdTSPJfoA096oxqGCc28nTMYbHlm3fUiuZmWk7sx
BJd54lCVmrCMNb+jR5uX944vdSpYBarchwDv+tLGFl1ikmhMDQTCLLZ/vpPG7y067qTLyqIWNZnz
XpCB7AZIXMZwBpRSfnAefSXGo/S9uqFdSpu18BZ2QWTmR33QSSseimufimNTNaF/wt5cf9BXeZkG
vftqae8sQERaKzxp71+AIrKdQVfsrHHPzDEhgK8ZGcd0JlfCtEGBGAELkZQQRZc1O5kKIluQUMe6
SRUpuugzraBb3Effg4pcWWq34MacDXh0VnKK69T2FHXZkr/sn8Y889cY7+t9otnX2LkvYKUejXYS
iHmhxCqzbdDc3OZycG5AQmEbi7Wz6bC/TcRgPkQaXEAzLb4guc88qykbBNOOtTZFH+xkaGfYeaGf
/fk7c39/C/muFtor9slFqvDu6Y+j0SAlAd//lEt10GbLP7WGEZ10aZDFlkFS3HLWWMqQ7G6ebAZp
g8U2PXaHtGrrjRaO6J4kCV+qvH2BdRWQ5wm4r0mlJAPTFV+cnuAMji7E103OTxptxkFPUU/njjgy
pddv9JhNNSTgC45a99yVY3zRJyq+cCsDlnxDB8mNRkb+qRIXJJWEyLwvRtWcEH0BZkv67ORHWXbq
9cmmRz1Cfaozcdvb/MaYjt1VG8+PRKcUyLYJlA+d6TviU1Lju2scobCSasMzralknjv5nm209jps
2+cEjlTKnKC1RbYqGQyfDNE+lvgpS4h11BnaKl5r7nhE3l3eqKj0hBM8zkJaRwKHTMbjyJ9gx29c
OyHxOZQko3CIMOM70f4XYefRZCmSZtFfhBngyC08LULrDRYiAy3c0fz6OVTPpqrHpjZlXaIzM94D
90/ce64VRkymzgyg0Ml4Eo5Cpk5m/hYvXxlGdYQYqt7hgdIv//mLL/7la199v//od0G0gmpHv8m5
h4P+71dVbTWZ35hEmQ3xg56w1fGqH1Frt+lgkItUkXtDJhMJMvCrVEcVllaXtJ7Tk0ff4GXkKKX9
fEY6Fnay3vbt9JhOEPR7M7ov62Uv4rk5/jU+BFyHOtxsW+Sc+b9UCsZ6n/799V53IOCAXRoEgQ71
7z8EAhkzlza5mwg+6z2zl+GoinbvTmZ1TQ/64p2IknnoSbaPumy6YXNd7UZwbYF9jVNruvDHxFHB
xDeclvodTWJ5qTLv+/9/w/6PbR77GYd9NcWl/9/84KTlNGx7HpdqyoeNo03P8YwaCL+avcUBMAZz
yv43WipiJ5jr7ivepKmJyIAiSOBfPrL1E/nHJ+askzdktrBZUbP+/RNzpEUSdUNGAsqkUPrtzsZg
8S8/738vpzhK9PVKXefr6OL+8WxJryBRr3eT0Ft0+IQ0lt2BSmO6yLSeAuYWcttXqXUWtR1v0t7h
xWRIog/D/9IIjaj49QcZXXIRRxe1IgowN59YPxeg0avGPHTC2PsUcV0geFUv8X6gzLk48/TTpOyk
uriXnLQNQkySlJgkjvM3z2d6Rj3HImOUMmgbOcLFHP2zHhOLoTkNUJuOfVmasYvo9aV/med2Q1kl
TuZABmPeX7CVpjtCc8gDH8XHaNGhkE22wf1Bqp9ffIIIIhhe8QdILagpUb4joYC8qKI1js6c4SVw
XqaUDNCmbE7mgjJVymiTjHF/nOX4JaRO3kJxJ1irbyw7s65T0W0FW/EdB1q0tSnTxVQmJ8qk+CyS
p2RpEREhmgLUYb60Lk9XEpXuJrU789hr+oNdMKksVXztKnq2LOnyvT9j1oHJey+VdUUOEV8qNV/n
CqVG3+XFrpb8wQs7Qu+FrGv1ZAzVqG282cq3Kme7CL6O8zutk4fYObGDbI5Deh4aP70ZSjYnwJEe
tUkvAfDAf0fzdKyjVru6Od0D7npwbbiwzmnaMl5I+TzDuI1cYOedf+GlcMhPra6s/4yzOy7GmWye
gOxTeUq0Bh40FqDAEvG4YaBmnwRF00lxAMeeRZapCYqUYW75b6/vf58y680IutXgu2YP/k+W8QRr
bezdOAlpHyGbx+mttQxvygVXTItFgvZ356TzCaOY2EdsKMPCrbRLMROtA3qHrytbRcQ6W7Yig2mB
to+e0HRxsMR5sV3q9sKCGKIggpcTD0wbjp3nhJZXfbcNokA6RK8bNIoFSH5jo1zsQ91NkjftjRqy
s7Pg+hpId69DxvgfRlcmR5gg5cHqzJvUTfWDOWG1iXx1r/n2sh/qEzgT42KKDvt92GdWdNLtOj4l
5R9WH6QeOVODkEvP2Hs3UJYjeXS9JDqR9tufk5wjlGsZHG6lmbfY9MTt5GcWK/KbTBF59Rcjzlgp
lIvZfMWVfTMxJUQENcljbsv7QiyfejvN+9jKIGoXvNp2iiHIsNs9t3IgCRzYNTici8hH4RgfM5vC
GTo86kQEUF3ubcDuH6OBCbPZrmM7medBgUJpk/vLcEgNwojG+ppnJuNHRcVnN33oxxCD544ROOKq
NUeUPOa6aVbMjT3cjI37QEoJymwxVTssSjiNmnGDc4aiTjnRcWSVnEig3Q3N47lcEc5lcS5gJyEB
gXwMoLr6l15deMbajf/trHZxRa9+A1P469zyH2e1K2PCojKep0bCpsvU0ehhp9XGa2uWw65v3dBZ
5u+kRdPk6Q1peSD7tpCaWV+W7guab7xNRDcQpdcfxRgDih3lTizJF4GvWtikxrcrCKgttPizjnK2
Ww3PeJ2Q09hqC7wCVuIq0Ta+Weth1klYMdEjZehPRXp8EsUrwwgQYn/HRbbXGB624zCB3mwNJgfL
NhPJq5PyK+L2xl1w7Mg2ZQTGUMfn0WdL2AWgYPbazLeAr0oDvFzvGkIPdtNITjQg3K2zcGg4SL2K
sUDTV7EezXRQzm17KNw8wc4Peq9x7Hvq2yBK5wO0h8fRrfpNnPCH7xwSqEYSyMvxqSZm14RPFuRt
BA8k+ou8ZH+7M5a2ziHHLwP/BYotzIWkU17ElwB7zVMZDDofD5IBKVFMsMS0yQDDc9LUj1M5bLUC
+ho8/WSHknX9LPXPpus8KiIzDrSkO3tPKTIxrO1ozPolf6DnmRECAiKZmoRKMsLJojy8K4zxEmG9
t2WzaQ05HW0+x84Q02aqW3LVJv1jLhZ7H0uyf6RWb6X9qHg4NhHUHK9SHnb1ZIt8C10gmxsSevNt
ZtdANQuCJmYXvl92SqvYDGKF5RUI2geaxouRaFcNByfUXT4ctDN+wDbuzB7z1I8sRFdMG06ALBQY
LMaKnQTOebExGu2NE+gdDxnAXlVYYTehtnD4u3x2KQozkqkc5xYBwA0px6QVZ2iJNa24ydI1UzvF
B15ryW1iap8sLc8wSTZ9wi9DL9fi5iN0QqvJnXOR6w9tAnOP2OSqP5btCosue287xMV7PLiPS5Of
LJl+aYl5B6FVcKimf3L/F7DnPQ/Ju+/x00bGTvmU/lmZG8CIxTNRyWlYlhC6tFj+jK1PMhDHnZNA
uoKswE/rI+4tXnWRHIjPc2gPyVmr6sYMe+fO67JPI9OucuRH7X0+uEUb/jjZcMgnOhkn5p8YxRWy
Qx2yQSMDWjDyBMj4O6qaD9iqnjMjbF2yQTL+bT9LL/QFSeFJEt/GRvYJcuMxjcp54w4sV0BG70XL
48AnP4S2ez+lFr8LJUs4ebwv+RSdIlCpoWF76MsX8WPCuvAmde47godxyi6hO8ISNursnLSSGC31
keD4WzpEBm4R3eXCfoiNkubHA0Qna7ZXBkPb1s53GuNZOORQ5dw6MExGoLKEsm07kNmZlBzc0f5a
CI6hfu1Z7bns6nzAwc0tlJhqXYoVm8VnaFhF74vE9KMvBA7IqkOxWaI9IXp6Mhgrz+nTX68r32AC
QZw8rSTDSrViMRLepMpbX+V0+PUjokhcxScOBDI0XIv6IHowZffEy3PDQxhvCcBAy2P1O5I24wBS
DCveQhEw3n026EU3avqDkQYxmEG1hgXpexkRLCGebu4wWP7YoioZiybuNgYz6Yiy39SZXnGaaCvF
+12TE19L+eCg2mRu7X9qvJQ+P49NpRYm2GOC/B6otB7UVUGWuf6bN6RgN2nxXib8tuTu7ZK8Q0eb
G5sKYN1+yLNtVOX3QgceS6K7EyJRDeJl+dP2S7yZDshp8EKL+jjlFj9MNH2SFco7bNavrlMCH1Of
Eys60O+vhtZ+9q0nQqpyCsbhJ244sVpzvqk4rYoa5WKU80UPdb/3BuuP3ewnqIxhVZQcmHH+qDfG
ya2SR7+IH6UH/LJoOeW9if4t81VIHfajZ9MDMWgv1TJsB09jer9Q06Jrvph6epEVP63u8qkTlwFF
x+e3N7QX2Qgb9STj/cbT7s3GPcwjx205u+UG1JHGgwuZj18qdExpbAAR8YgzPA169G0Wgke+Uod7
KMevvjBdK5ANGSsHmqVXiOa3C6NuU5c1OXolJ/zO9SfWz3XMUq7n6wUivLfyGGz7nVaPeAu1iuX1
UjzCcbxb4CcGjYwkGTa3Wg+FX+mwDnOv+kqyGT4AKt/NrNxt7U3fTa4OqNNxZAwwmZaeh83IJJRm
9UueGR5zUYLfGdBExSdoqdlGm3lSM3d8jPLuSXHg495vkGI0rGg7xuzMhr4BpWEar3aTQwTOYmsF
nv/Xpvd9yJJo+xIYmIgs2UjM4rGqzDf8cAIwsosNQI7nxiLZrK93s5+5gZPwzCinDmMvjoKqgVc1
DGiovMkHPbzDkSwDe+THS9zYCWa0LDnMbSb7MOJb6xX6KPM6M/8pJ6ISmbP/wb4FF3HARUVwARLK
eASuxV/4vcyW+IRloURZFammjyjd4BngW3qikv52PJmHDgVzGBvzdsJbEVClfxOOhVVyLC4LUcir
PH5GCbHsJoxj+IH7o98Z/Ra+Dtz42v9lDHYa9egp8XiYOoQqtsZZAOSrAVbs3RjQMsdFbSYbkHeZ
3LqR/q50zeKcbNHtD/Y7QzgmpzkTVzAUXFbNq227b8aMfQqzSIRmx2t4l/Z91n/WBASHk0MB6M/4
n7m6QnQQVDmMnXLdYfcJUobkg+LWNiXPM7yv0AOuqBiYdFixGf9mDxYgrSh9LUqGjNGLV+ofilQ9
oDzJyC9ivq+RBN7cEovpNZ8W8yStVqigMW2Arn+r19BTfTZOIIWaAIJw2Jacqk2HI6aX4rUr5w8/
iaAMz/HbqOInwjS90KoAn/a82MDPiAgrASkQVbwbDb05KCcBwJCRUqSsOFhcrdzSSzAMKw9RNeOQ
U2HVL79Y3KNg5YqaDU2jM7WwKTMrlA7Ow8WU5ymH0NHZuBVbQpu0hhD4bEIdRzmECpW3O1sKKjRK
hFn4P6qR77pPKncU3bUefqBiSWie7fg262uqOd+ztl3xUA4q2tJK/BTQEwJME0QEltxysjy7Q2vv
Kfge8x4vvKU+l5F7sihgTFpEf3StbgMh9Z6bDhMcrx9WpfHTGxP4F7ZNegd7ZmJEgdgWm9S57dP4
se1YtuF7DxJyGTbAgHHcWLQRHTVc7WSPHQqQsOz/NORM3Qx+8mPOl7JdMabQgnST04xH4BUcAmeb
je1D4xHO2fgbsIA3kWvADucII0bbI1oT+RvPaWr4r7GvBb09OHyrfIe0sy+MXK9V4X/2PlqMstQ9
iCDUPX6joMbhwpFm8Tn6yOJgEodDmVFVIehiH0Iu9swlYWYF2Cn+bLToTURct5OTIa6iJHD1HWpt
xtCLRKwyOUaYlvD9VZod+0UtO5gSD0ZbvLuCO9SbtSdYKFtyv9QmpaoM7NiNWcvO4z5ufogIR3wt
8gcDdv7WX74tKX9Fneo70LVhPju4jOzK5lWOc+RRIqx01hlLBUKaXFHOdpKLCY/xrRlebpdQvzRu
fJxGoXbQho2dm3KicaAHDFIYFtcWWCztlLAsOpmeagn6VaQrkGRVVjEZLIDgzqZxn8vGCCZWJVvH
tk8tM3UylgoRNPWwH6xSP8KLtVN5EEzUTT3ZE2sHz4J87107/Rq6LOhzCDDFNrShaey25fjRND34
i5mOUpuHXTkgOMIHk6EK+QbunNzKRno4A8YFISrSywm0unQsO+ywvchEHdh5D+ca6ODYwxedpy9W
xTHZFibrIOXvDMPMDtrkbvzIrY92Hl8HutTAnG0GSRL7jmOpt2gpQNPoXh22C5mZi0j+o9WNzHv2
4q++QzcXFVkZMJ66MTL9hanayTFKqA7xwiDH7ULdS96IKjnpimGEyUOXFkDhzDT/LiUPPXP7wOeT
Dnr9e4zcZksmkLUza/upmtKfLksY9S7+xdIGhrvtpZkcKvZKt6h8qv24ND90QrcNee2cMwqV+US+
haa6N/5DEvDy3Ar64ikqYp1EWFgmjuSJqDG2Ebz5NpWQrfLOvnfihBBgRQCH5TbXDtrfEZtXCMgw
APTxqPX+SK4cB4R0zkmCm74fQYJVMyowCL4KMF+Qj0iT/LhjJTdzYtFDU8RzipLz/YO5MqJdrFNo
0qQH92ayRl53rLB52Z9Ky1VhXLsfU4aJAO5EXIJTtc3kGrHSqWVvbeyq5I4YnKNXIulbAMPwljRH
TY7zgcT1AGfC5+A7NkKH8kMB+w2ZiKy8rAkseamHsMLC0jZ+s4RpZpET5a6lHLfDfGSotYsM9oX1
IH/bDtx0rucwkdVB53kzILAuvscHWZav1TgC8tW6nes53HLR3NKZHTuJkzwa4sD1G6jqiUkLSO4u
7pm7GHzDjhek3A2W9dERsks/SeGyGMZX7zKiIs5ecGp0xE9go2N9nrwuxvSjT1jkC9D5qjeQzcvV
LshhhELQYOMR/+niuQunwTuUyyL42rN3mWcHx85lYPWPs1QPky0Ut2MU9vYsWfa4a0jipF2yGMJ4
zhYE7j5VdqKeaSaddMSHQ6xE5UzlQTenYyxT+um6u7qVkW9SN7qqsd80Pfdv3nZrQ7YZRANAbsoB
CvUdxo6AkKdf5S4qSJqs3NijOOf2jKLE8Oz90Ez7eRjVIV2z3hd1nwO/m+G105nzlOYRZh+pmpE6
U5v22bWAQRIO5BieSjO2Xhrf/9PzaAWOq4aVU8LPVVbJge8uZQs8MoharDFQwt6TOOagPsBaoHMd
kJWLyUIUCMm9G60x/KtlDUEFi47J8SuOVr5tAcTbNjS+lb/GFXV900+BPfXTbpq5SxPdL/cJDmot
Iy5kNrQtYYpyI8wxp1XWnmNT4rY2/SfoDlMY2fNXlrd3cbu8wAIs9h3a12BJkKZHIPBYXbo3LuUX
I26WdMTV88LZ0bUvTe52r42whficCOWj3+obyvLQWf8l6QtFpfaDcB60keo2zW5ZGNZhnbbGWc7d
jf9kCDojc0TuzyD8QPR5u5Oyf45rNnWxcM/pDAy/6NywVow5E15a2WByT7BSHsyy2yR9DgwjLTHy
LI8lWvHNbMyfecG5p8eoNxI/DwtZfmUFQQoJLh7Y+7Tfgzh51lRRuKQPsuFXHizOkCnfZ6If94mP
flZkv72V9BtHqgJpWwczsC6D3mquo6QRt2ZNBRRI8erqIVcO+W0cfy+JP1MO22Wgmng+C/dzcNv0
lGvRR0v3eYxY2wD3dPEHSaavqr/nwvyI1pFEbtcpzQYoO87vPWPLp67yvprqc2kplit/+Rib6J7K
vgvGLj4phAFEVD6x59w7aT0ShT4gHigcri9KLY85cfRZCXm27HwMCiJIQ7VmL3Q92PaUiaTrhAoY
M03Vc6XPI/dLjcUx4TOj9DFTpMo0l0l3m7h+ultMOlJhnt1UIyjJZhfjZsa17Yx7BmcvToxKk8cE
L1DinjggcZDHTAPJdMcg9EOmajAgg90kFV6gJXVuGl07Wk1520TGV4m3ueviH79m9WF19xb4NWgR
2yahveokIUytDOiEhmT8qEGyhPz9zKyA8KZ03nrICY3cuhPacs/MkyDTOv7EVDvvzSo6ksB0O5Xu
XWMoSXXtFSjy68tYgybPyhDT41pmb5aKrxrKqRe73taApDumjbNps/iqiOsWrJe4p++6yTqX42Bd
2cxdF7oLdOT5sYEHeSKyGxdFfK0m1w/7ZWOriOhXPboB+bRsINCipIjuyfw0A+qhgj/nnjgvTp32
VunVcOCWZI3rehOSy+wIDjPdF/Ebz1chdtNi0MUT9HSSrSRNaFp9jzKjAiQRzZc/qZ3y9Bqc+X4y
IaypsM22LZHZnvvAGfYlizEYpqeoYnpQgksjjUdRtVf9D+ExV7d0D00pP5hUmTeWlX9F+fDF/Fo/
+BXLGUeZUNthEAd6VYWEfDOWUJSPTaTLkGodHCYf/VK+I9yjBSHsYem/aTxHwrCHD1MtCh923JAs
Ieoz6FMaGc085Y297Aaxckr0X7X+13rX/5Fr6kIrBV+pQlhCzjxbWlz7XfrRF9K92v1MdSoUtHXE
D+wlpks5aB/jSsMRLtwAreskBpvWCWFOvdgIytwSlpUjeHc1irYKqfIeXzJ7ckX2Tv6qkXKxtSNr
zYvckOLV7vpGfpq6Kjbd4pk76Qgm3tHW8CXUB03wUjbcbabMQpMoBMkcbHL6587MGYjBzcG54upY
0m/otBKsCGqkw/TjjQOaeCvSClh5X0zbIh3GoJnM+6F3tXNWF1lYT1xnZFAKGLlzHkxZf8gVE+Ms
8aswTtitovZvOMEn2igi701iRhhKU+tq5rSzJIlQNHXMf/VH5uBSW81Xqk0fzKyBtOU+W1oc6kmY
jN6wBZ/obIyV657Cqe5tgG4xUzAN7dTF7tpLivZ6KTkMUJRgPs+IbgmKKbufK6TBeqwhuGHVpMoP
P4I0Tdogd6onN4WrvbtAcVBBZ19U2frJHtVU0tPr3WaceNMM27hxLXlT6FW3z3QUCkBaBdFHEx4Z
5hQ0hm4gW+vKD+2d5lhzT6YpfyYnK3adVuKdxCkWsnJllJIQdOk0vbNzbPPLLshObQO25iVAYv2B
q+KyzCwfUa5Lz7nvyddLE9w0HhIlgt/XOd8GhU/FpIPdatcsJ2X4+yz15wffao6uwUksprncSoNJ
2QxBgKydlOYu0m7cnHF1Ft+SO1bsNN2Wu0QVzCGrOvuw1gThxi2e81UM1OXtmxZGGrhCoRnI3wUl
oO3vUs++otI/gnH77p1oBx6xDIkF+MKX8TB1Vr9dx1NcIuoi8LZRPT8YtUT/EZ9Nbo60s+o/3TCy
xtnmxfABmaHcqpmNHatGceGE3MJ6JAwT36v2Ycb1j+YuLfsTpPZMr61VVa4OXp6dW0FD1I+OtU26
bWuSFrWkEFwRzg1QfLk7LXYlHcI5t3ROzpLcFo08LVQjbEDKcUNO2kl0RC5akgmZXU83hW38EXP/
7qdUahK2dqjp84HR+0vKw3NDatZrUzgfXBDOhgXibSm4KlTLK+YsA58Pc12Q8H2I8JHJV+vj68As
lEjNQAHpvKTFcEViAgpjsKqtkte0TfYRBk2jzjkLHAYnvXYnq/i5cL8jEp18/ADsw1G6uaWFE8em
gsDBy7w4BYYU+Rd9vPWyaOEwrbR9RnyOFcOpqBSiLuWSmza0RIq3/A7enHzXs7oZhNT2ns4Co2rx
rSDdIlFYADLU+vJXE1iedC0jVZEJdwUCidfgrnBIS05bsgO7UX/NrWTeOaX31UKgoZah019SfpcJ
AlRIgfWHje2TY2rmGaUON1PeblvXwu8yv8s5pdjLuWUl9/jg5xJCT0fynM7wtnaZ1xbnSPmPdjdc
Ou/UWAMlML+3qZUThXxNSWhhnzbKrYeQSvXu8xLHPBMWvMv8WTrdY52vwpGIcIrKwKk/jimUZYGM
jg0eq1Df+oiRVm3r0d3xnp6U3WsvSIzhX+BTxgCmZAdvyGAzgBMviDv9MM6oV/W+l0ebAEFsffTL
aYHTyobTt+0oOYPayphX44ZrLbPaJEIj2sjUnmeK9tgn3Qn6d7EdiZMI9YZ7LQf0bE2MSzi9TX7B
MmY4IpnkcqsNozNu8Xjv4XjrkFHYhCpysYC6THq8MRx2YfbKPRBddpqVEyPLw/Y29e3ZLyqUYTGy
3nEgdYJXQSVjdGQufmslxlUX5lta9Q2RgPEUNLb7oCl5V7QEqdeaW7CVyfRdNi5cbSRxjXqjbTmD
jwP5YTGnshHPsEO4MdHtXjV/eS0VmY3UM7bmZ5d0tvf67EMktdjmZKP+pRgLHgxI4gwnMdv0SX/i
iPuM4zzFH2tfDLJ+p3VXEdWrin+aPjxruOvl/BlVqQTwBE0OBVjglFZ0g32CaVQbqLrLdkPvv046
F4AQH32raQGL1jW1eTk4hJARyTIdXLkcoOL5p7nzvru0eDK9a8k/d2hX05rxSeLSSZnNMR30PXLQ
I3JouUVsce46lG15tzfYOYH2YMbM1GjHMjbZgu1+YMa+jXsfm8/BWtYYkMk7O86cXLVxefJHeelK
V9uPIrW5pSsmyOkfuzNqjBXOl8wcl5KVWG+ysiZF1CYdDSwVXllMrTF1gfcrk5JFsMWfjuUdczOT
68RDJ3tAA6nvVeIQT57sikkbiT9UbBgcXSAcymjA51vaAwAsjK437azlu3YcuahbUh8BPWGM9Rdy
CKGN+3b/QhB1SkyKdvGn+dgqQOKMRQ+k0MY7215eTQ/SfKw5QSe4n2GCpzs0WqdUm5DuNcUzOQzu
Pi+M526RxnlgOkuwLn33Uv9YuTindQPUZfUR5tPHoosvv+wpG0GLQGZ6T4ppOIBSxiQD08DpM5ud
V/OZk1EDCaZp2OkdSwA0rNAOZkM3acUOe4xqfMo97aJlautP3lPlszT2oBEHQMgg0bo80yBAtwj6
8YnIhKzrgSMnY4k/eWa+m3xBxIWLd8n5QCPBEGLIH6eEVqXgYeGDwb5D0WTUfzyzfIE+RM5aWotj
l/d3XJ4slRO26TLybpy+ARwAawqgJ8g8L+yJxmSF0x/rMu/DQjBSNXPWp07iwDktCAT49dB47BNl
x7Sx/bcDpfkS1eA/gA1i2QdV3w/0nMvzlHfWIYu3wmPBbRUYQYXQ8Lh4u85iwoBp8qFHZBNanbjt
m+4DN+IdGhjcrfrCzG2eWIXRJqvE+9EBYxruB7RbtBlVt5vr9of1GNtc6A2GEm++3pCA5pLmasuL
jy3jQA3E5NHE4GibXosz6uhOwt42KztsYjHsQGQLB6txwmpmFsC6lYtY7iCFPOPU83dcINckLosd
iCvuvdy5o+A6T1DHgo5EyT3+8jVOkT1gN8OnI8J2CVyD7gVDFMUmSXKs5uMDqzPAWImVPcEswMfc
3SKdZAr0F4bFua+qdSXNpnIbl8u8LSSBqhQMqQWdakmrtwYQ88moe2LETSZfyj/oFNHBMmCuswjH
ZXkgt4XRWMcCfpDL2j9kgr9Bv0LOm/hJM83kaTPDpYweU3Z+2FBJA6jXqw7Erge9FdDtjFtAaA9p
6x8M75Ry9QMvyYM8YedI53fwSvsdiugvMKSE/Xi795gtIfZeiAIOhfcBOwJrGNl6gSiujLPe+X9D
M1Tab7vUWZAm1YGE25BcDFy+9t4d4p79OfFsSQTL0aIPlREI/4myGv4sY72Cf1w5z7x1+16fGiLU
cwxbU74T4q1NWrLWGURn6EUDq2ZtBPD5PZJtBg7it6rl9K5m6wiT4KmTZC5GsfnZtfGpy1nSFPX0
KQVUSTc/TvK6MK5ZBUMZdC6GQmyqsrj6IJILOpVBMEPSWkcxP5Ra+4pA7afm70MiCVu2Uwcng81i
CYNVFK45TjYmgrNDIl4RD4epad4LhABHkTZ1UFLCrb+Glfr5Po61vWMOF9fQMGpaX4Y17jPGfq2y
yX1a6ngTdfz3SZb/SAvnYR8l3K3to/LPBv+rUxACahwd+tiFfntuDZ0Y9vTOnhJ9o+lMyhN3ToPB
FQWmJNEHwijulRZveqacIQBA8iAXupbEE0iKhvaHS+wL5ZiF7Hed4bFtsD+QAQVlpm07uJFb2yST
kdjd3Ti+Qk6GuGbQmfVLsVfdlxh5r42mPadEAaFAsuItM/tHVvgI4gkJU0N7gSBWpxl+Qd1a4+f8
Y+ovT3Opf0fV6sAwvDB1R/3BLzXyWNEfUw2+wD55y7z2G3NktW/rK7yu18Hz7/OecZGOpDfITREu
7ewSgcEnYa0vXKmIAvX6nA37GjQqFIEyfdJudPHN/slg6hKtWxHaZAmCPnSKkukKe04oLBlZ4+aR
LpaWR60u5oi0rXHGl5Qk1TZZFO/RaEHYU8dcL5iFs9l0CBDpUS8GztDke12E0mQSQk4du/tFvGXE
3aHoH4Nay1lgOt69O1JH42NgZjmyPfRFSdPEsLmXyZZfhx234CturKnHZyAPVpn0+0Wbv5F7dHaO
3i3Kmx0MHD/z+oPVlngbZvS9ucdAKp4whvYzvS7ni19ANHFnk+Oa0WO6zgjZcZ8wwE2s+GrczGqW
p7nMnwpjsFlJVOzlIuc+hrhu9z0DNE+0lDRiv3jOBes0itmxCcU48QUmy7dT1jvUzowEUABtIGjb
INqBZvdiZEvElHO0MKCnBEnyRehEv/iowbriHXyhx/MFzrODKiUqm1cGjGSftVynhM6HHelhh8yD
geSic6OFpoomW4gMj+eRVThzLOOD/kjrUu4rhxdw7IuTj7RoOyn2Rmmlv5RpJHfc/sE8cVZLxSoG
TBVw/zK/1SPxwvm77wyIbnk1fzTCz9FjLe4GBWDD48l5PtpoYU2dYW9ReQ+DqOd9hGKEzpQI7aBy
EBb0dcYikSEdYnj7oU9c+tyFR6vxbijNOvYFhb9r/ek6ORJmoKJiG/1nbFzgUVK5WTqc++JFtgPK
J0IRiD2nJ1p9t+e2Gb2THN9K3EEhzxVvMtORoNGdK6EC+jZ29WQ7acb6mzEcb99FYWvbpqr3dWGT
WoCJCRBfhSQJQeFgkC6EHyJsx4Xpfcvm2lH8x80ry9V4rxSbjZnteCFfDL+udxRyGPCWirmhQk6l
nPyAHpWH3kRPWTncJZ3GAMpCCafkXO1lPdz4EyhcmixjM4HWQZJdQbvtiGMnhZQ4SS77CBdryZww
cpD8ODZdUkScLTBTkHt99Udo8esovD9lREtkdKynZFY/tYhlNih+3x32C5POQCX1tJ2TiTerqJ1t
PqvtCCiCDbwehbWHfqyEP0VgImx0ErVjfPJ1UEBACZOCzy+2aqBIibmq8bphZ1cDqkSnok2exmiF
y6J8QX5LFOkhNXkHI49jZphzqpr6lmzrMmQfZjNLaB4Ks2bew1ubgFFBn8FaVQ3RDenOb26MYiPO
TZYGDQo22sAMwQeP5pHN20xQJ9MJk61kYAhpbWEs8qe23XTbjOKgRiaJJnvfiIXw5q+j0ktH3ns/
C4YGZnaS2H/GrD0MImez3rZ4nZZXRi1G2FefbsFAbRyq9ZZN+Zb/h7Hz3I0cPbf1rRjzn97MAdhj
4BRT5ZJKpfiHUKsl5px59fthe845023DswFj4E5SqYrk94a1nlWllUvEgTc0kluw64RGqiv7icdj
qbC6gf4GEitWNAcsCuui8SLTfm1EQ2HcQMfPo5vKXzPqnYI+gyatt+OgZ3C5msAjTl4icKF29Qzn
NzpCK9S8RbXRuvIuj1NCMLT50AgDxuEQjYOCJqsgSzMFqb9JGzZj6F2EbTf0DHe1EjWKvPgM3JCe
xV22K6RyrWdRYnc+ivmIgEq0cXQeHsv/5Ig2Oid9FDFDsMXx/6D3lgxhBIHMCImvGIi2IZO2uXDK
S5skh3KHQAViTUYrrWUFe22c6QUBbZ4cMoLSR+LEiJlEnFk/k/a0ZikxvSjl9nskyW/QCgZ40bPo
hGjrtEbfFT0PgWkDD19ECK7Eth6Wp2hKyECsESp0covCBDGBK/XyZQ5OYwC1Mo7I3GrEREDR0AD/
QdOBUqHd4pxonWIK3zNEWLmAXVTq6WEZV73Iyqy4WUGVlq2DFAIA/MQk60IiGzQ0CO6aVAatnSSz
9UCq5mK95+AsIXIik3bMdmr2miDeN23anFQL+GpELG4os/NHmv4irwErZta4ktm2OwzP3Mva22KM
jG1FJtN6Nd3qmKYDdB5vo0EK6TD1zoTUCQxrRxuibNHTX2UZOUPMQerrbTpwJlCGQ6qCKDT16fro
ec5NGsNZ6h6sMXS6xvq20g771BVHBIeTqIweClY8x0vlDEHmiTGTCkJUmAeVw14QrIEaue9AbFtU
VxJT1mng68GtoKegWriNk3XMeP7LvXBb2D1q/chGAuhGCnPILIetaOEaA2uY0X7Qk6DD1dlir2Fj
K3Fbf0zb9LkDr2BjshCdtAiRBBE2L8DaCzWLjQZzaArdyBeMIGMJv5PC/rs2V8is1oGvlq3SI6n8
rufLfRhMcLSIrRlLzMmLulj2hHfhR3kTWABeILF2dlLUNy7HBW4No5wSRjnHlY6oovlmtPOrGVw6
nb6ryXEvFculaEKLSSB73TIDjluFdhdHN/wdkp/VrAEyOosokhioxEIHZou3FbAjjSW/yvBxkKQ9
+0UJmiazRCbd8RR5qdFTwwQsovOgFpC55QdBqF7DCOG+TtvKsJwKkIOU1VTGz8C4phgfhTbeqlSg
7jIhdwgytdtXehRsGtbYwtCgSLCUwol36ClVe1bCh7llEiQsj4aeJU6LrLbGMceJLntaV2mAcUHs
l5LSudnEuaKngPQQAd23BnKOXNDg0OQxlW7uZ0OdOzUW063SlNw7Sv6J0BpuShp/MIe7mQj0e8R6
J0OoLvVkvNDmfcEbRsnD4s+W+wWT4VSJbkwSEANQ7AFC/ZhH0q2LEH72KpTcLNfuzThhzZq0J9Ri
sS2Fek2zw8hXnhg+aQxrZaX1LWTiK024t3kDBz/R+2vMWmgL0fs9s7Tvhi7bUaERODN+K7KkdWRW
1DQI2HMk5tCIo9958c1+Qoe+obVHESFrMMCkr6bqo2MW5296wPjRQNmGbmxa7kQi7ZoDsw/zUmXx
XTQwOTNjkLOEqb8EM0riIc/JBBDelQDWdWdxliXZuq5Ni7so0bSbHhUkFuZfscx0RsMS+j6YHIEa
aMMC8bM7CuN+ESrLDzWUSF0Tn+s4f5wWsd6RReuPuvA9aqXcxq/fuUBzmAjE1dtYK8qBaTTjV9Ek
RjfVDgUsHSGZ9K2q7qDKDmgeWVUO8jCsYcG+uEQgFBn3lokCgAYkGLbga6ylqJjKIfFRx/AEgW/i
Ecp9AXeA2X71QA/AdS9K311GBEgOTqTHDlMDG38UVuIKmUYr4fLUSryu0W8/voCs9Wdm84REdep8
iBpeBstBj/DacYeVmHy6Djp4hOvMFShuFzPQzyuEoMxahHKmGTsy+Sd+TsLL2HVMeYt+wM7ESytr
Ttt2Us9p2sr3ViDvhrxPfZklpDfJc+ot+nNqqPA0JSGG6ktY0MRX3ZhM2QJUWjoU3XjK6WPXGZCx
JnyXhotawxnagmlKRdhFSI9UmGK7yxWepASB6tDOGRMZynM4y5qLJQkNHT0bW0RCyM06wS+xLE4V
B/4PymZFBqZt8KUooznbJwhNdkBGltPE1M2yFEdb5s1MxNIHLSdJMoOWZs+DgpyhK48gYI+dMgm3
8p3oqcpFBRTsf+Al0/qcRpm5naPxIWKK4suLYXh6A1kjjkV5h0r0lIiBSBm2wByouwRrOkIayKEG
211OIatuqOTbCSFjMVF5Ae4PRZxsKeF0eoJGrIrFnbzGEpCGg/Kq4yEXFCTLtJNlgXUleCtj54d/
YbNKxzYa3p5dQKKXa/QdZyJEHmSQwEsrmeI/WpLYD4KMWYkq5V5dNtCNkuFYikLPloVhXtXqbBIq
YauNOk+IclxcVU6KW2QJtiXdNd3Ivd1ab3EqwYFOwieraBQcwdLrMA+iZ9bVUw+N/4xLmemPadyl
jOeRK57GeJ4eMHszPIV3FlJiPKmG+fAD5l9r5hf4hsKW2fKGTOSPvSxjaoQKMkwmz4SQj1UKMdR0
BHQjC/ue0v+el5KyQO65XDrYbm4wIs2fpYDTnHL2BSD8LpOa8zyBbkZgSgm90HOkksr6MGqStzjL
T4WwVuRLbR7MELmIpVTbTJH057GNbEZ2waeaTi9CQiepK/eqgqxExEa9mRtJvlhy8ZmvpG6mpsj/
p7w/N9gT4tWGzcRf2xq5du1iMkqIh/ckKoO9sUofOcOkC3omDdVGZLlVtxxhrudPvDLxzKzPl2UI
iItpvjSsaKnUN+z72GshwzmUJUXgkCpPRW+o9pTKITcZHyLFTnc2WrwL8h2RH+1dji3VkfugdSPi
Wl09J2uaiWF5KMLQQ6RaMRkcZfb56o0I98GGu9siE+uPgjJikhgFj5xQpn69mbhKecWhMDxRQULT
MxrcBnpxHGUW0zWCcLViKNQ/AjhRL4S4EUZCtxhO6gvhZqZdQeDcVDlxbrTf+dPSarahBeU1RgLX
RpXo13Kc+XUyCE9RLjsWQRBLgoYgENk54odhy8cAR9jiqTcflpSuvu/WGsiwYClUhnqQECnMdIIf
wmodMAhqtdRWPHdWHl8i4vM2Q8nhMI5luM3Brt1lvVo4AWsZN1yEqxQKw0nAv+eHU5w5VnEk0Rv5
IWfsMYV7hWCUTngMtMEtwwKFu0BIqKzUV2ORn5c2PUtFnXnDVAMTW+9SC/vznZSggxu/MobYodVL
h1D6NCFwHlrUfEuP7tEYFcnJNBx4PLqaXQyPgNHkK4nByp4MEDcbOvMlR5VdSWw0xSKvvSBXP6ti
qu+MbsD1Z6iCO40FicSDNl37hEp6OIwWc9MqE5M7hjA4xdMNKegJQcSsbDRSUgJRT64IQY4SEX8b
GhIReNdwmxX1kNLJ+FPDxhQ2nC2HgvSE06vfZgAOVH0UfUTSW8LW4aiQAKSyVkHTkS9uMM/vNQL2
E/74kgy/WHOjhEX+0IivsYrlf50matqQ3qelIW/kSMyPRrdktBZx55kpifYy/CvqoKDwacAGN0ni
4WTRilWCJfisgGhOVRZXrTgcBhNlaUfnI8nCduRe2MqI5JtWd4i8TXwiIWRXWZXs3Hoe5gaEdOT4
HX/QPBst6T1Tn6B8h4QfknRIqOtSRUcQULtqqV6L4Wkc5vguzIdzL0E0QguDTpXyeQ3TfuZmSBu4
GTmbmTFeUYDrxZXELcKrMpAeUiHywN7sk66uDtx9W73pm12rshvQAku4m9gAEhIyhxer5wlSqNOr
kg4XcLx7+iIiDzpY8kKnmdxEJ3RS7ZaIxfbAAP4tSROugjgnxxUdZamnb00gKKy7uZ7wrTD/tcpv
hig9AqPjds2zl2ZutT2ofkZw+kmX6vGEamRyA2OdvnUownm0KHdCWryKMif5DLj8uHBmb7U5Dv2k
G85M/9IjYZWlF1vyflZrUpBLBOAGs8U+ipuDMAI5Rb5Zkn5G9aHo8UOaZPOO5G7UplNRXMRvhNoi
cWQMdwwnNkSMpFizCTg4KnmIHpqGDbMSj/eqKqR7Aw7TPtfYcikt80a1yIgzVjBOJUHNIHEYqDD6
47AgY4imMTz1UB18q8fxSvG9AWTTE2VQJKPlRQFje0t8q9OcjUadTndJYO4KbPZPRYqNEgfAeuzh
qhmq5DFXutn9EVfSZux7FHklueks+sJ56E6MHCI7j6pjxC5gozPw2BRYOdN2pEAo9WK7KAvJi7n5
MVE0OWCoMbVYieWMFgE1oH8rB6k9oQg6bRyU449uwNUICcZtxT59H5OnhBIL21Us2aCNv7UKvNk+
ClR3ZgiL7iSiOleSewKfsCnS23ErASAJ2+4J1/mmnwzmdol6p1ntdO5XzFsVlSjxKNYN+tp+mROW
v6SemzrTV3NmRE+I1rDPH/usFD5LId7HTfJFNmpPQSIgMs278VUgF7QMsn1qwkrp2+e2ziYSklh5
wI75FLFVsCUxKDvmPHQEfHvcFZTC84w0vXwwBEG7j/WJGYnMO8SOFC/SwC1uvskd4G0pjRZPNVGD
Ww2TuTi5aeo0XFR+Ar0eLnx6t7BhUCR1PbJHBRSopJ0bnuobIDLfUMI5JBdWbyoHdhvq39hyS4/C
3H6LOGvxhj1H2Beepym9DXVl7TUEaLgLevbohvnCst6ZczRFcO6Xl3H9f3Ml0XoEQb8Ps4AEBX0R
sfrxj5C08jgVKNpEjBzfBfqbYcG9W4xmeg7b4VucLRTGs2C5PePOg1rC0oZp4ghGLL8hwtllQrmf
snF+AfrmMsBdGAUlKcyGh0i2UOZrabsrLda3ZbUNgyo/ijJTeckASxaH4HirQTuVDC7vF9ZvRxG0
jM6gpmeQGBZsDNdBo86J24O9atRVba5RBy7TRyakGqJNdqdCtY4LNWtfCXG0ywcsK/EeQC6nZAtW
b6G425Ca3eIM6V9oxiNUsQqQt7mudsAlXwJyPff4ekq/btvSQ/F2pMvnp86JopcJc9gYRsX8nSWN
UDzFWhUS9cVDhv0ATrCoe07CRTpK0MZjKpsyK3M6SZV2v6pTdyHHSmQ00QvmLqlH66CAM8dUQqxO
FF7LVtNvPbImxFqFJxChDkDAWg7cq++EkRv7BMl0rscCb2F5yoPhoQsCKLEBd2zXj8SSqMXbIhWm
iz+2CWZoGAhu5yYX9gIJWqhNDYN3oa3O2eyrFCz3ucTHYahwLBMA8gVjmW1cMGANE/E0LSwd+CgN
R0kbtG2S9q2QeyQqM9M4Ik82olRiJ49NTLtGSmYpM3N6T/SB1YtFKpMfcViLMQRbAQCrl5ssuXDo
oheM9kWqfHBdsM9l7J/IRI53hN1raWTYbf9sqrhLATcxZeCVbKBSkwTTR18mhYTYBNpZH77LQCbs
RErzLZR/8EAxcW1WiwRZMZG9TOWth0bo5/r8SLsmeBqmLWdkg2JDfsfnC/Dem8dV8EJgJ8WUdOzD
qHJH9O7wXFCHq2dlbuftUspv8Jaxv8jWHccLYxiz6f2w43KbpMlAHp/WB6N9NXDcnU15ZjCbz/sY
OeJaBSd2rQlIGqiToAF6oijGqEtgJhrR/EqM7YM5r2qLbmJHxiA1V5F15KHuKnqe7TsOO7FZgHuN
8Nh/HOmZwUK0F8GhdMF2IcGTlomyEKXAkzlyEYVGkXCRsXARdSZlkcTlOjIe8ee8/Taa4CWYb+5N
qbwpASlv4gDRlnk8k3QxfNZN2il4bvnNpEJhkrfyXdpZDrZxrrQHwmHlq1ii3ug7HM4Regdaap5R
JVuUeG7V46wljEoxCEx0C86UwMEBDvDjY2t6kc2JUD7UJbcJt25KZwyyXk8EbmnkU4cyGT0F0P51
FnnvxAkMdIwwCu+brSR9YTd88DY5JsuDEM/4CSOPMdSAaPA8ibN6TCr0EUhTozO6O1YVIqEs4xIJ
biSZFxKgVhmd0TzWmrIx0uAxapozzyFLRbzdxjT5EV2MXekCglYt0BkWE5iHxwPZNZZ3i7bJUg5V
RigF8tVkQj2lJKU7d5rgBAi5fG1p9WObpbuBlB6hHpT7hkwvu5r3s54YHwNqMK15Yzs4f89xV6+k
CnBMlLrUTh2JGwH8kCjKj1IqDF7dPMd13p0CkmRIuAo4aHQW/JmCCqtMG/1arvjlWe7ASmEkmzEx
Xo0UQyiJOvERhoUlvQxdV9yJVZRus0lqVjnmXU9IxMNoQCRcJjRLNVPKUxMfTGVx4fyi/V7rGFnf
k0sifTNHlk8C3xCtn3DfrY+PRJTqc52M7bOBOApk56zdDREXitCBz5XbaxqHrJYBktlBlId3Qpjv
hSR7Kcas+BYH8r7JgOGIU3gvFQxNKs2CNkyM29qo/GdK0Q8W3S90DUMyRCJhZHpm6Uei3584sGhL
Y8PAwGmzyWP4w74/LCyKpcgFYFbuaUVTn2wHHgQIHCrsG0GJKaGZx20n6duI2Dd3sJ7nRaSKRHdZ
yabf9HAmw3iW2L2pZwM09GZc0yY4v5yOyvtYIcJwu7blpCXQ+C9+IvNf8uYMhES6YspwaCxLNH6F
3aW9JSUlY8lZbB4m2bgIFk4SFp0qwA87nQyGpxzfO4EMuUwoPB7Vsc+PVltaAiRLrM8WKSBB4cpT
op6kBE1oEDNkiHtm+G0Lc7tYlEc0LMoesR2UEWES/DCXtUs4DGvSZPkM97vFRMF/BJX1u5LzFJgT
tTiSE7k3d52mlPdtHlb7XOE6IEAmP7CHezMRV+7pTNjA1OBUhs5icAuFPpz1S5PjH1aQnDm5oYan
SJjAwYrgYOpc/Dao2YReFYloBsJxG/Mq9/IsH378VV15azOz3bU1nl2Wo/cNueRnpM5srUtLv1vw
m5B7jyw9RH0lgZwmB8Xt6EYOuVZKJ6NdTBfeWWwT/iFeNPZTnqkWZNKZ8q6eoQrOPUri/3xdKv8C
ZuNThMWnyhALlTUS92dCV8XMJ2FEGdtAz+46pTG34RoNiYWEGHBcEQGBUkfZLHwQWp1H6DKZDJKy
UhXxj6silB/OjHJAe5+RFgAb0px4jqbbHt//OSAeJIzJZGRwRhrdEkEmHF/HQr3h4Rq8uG8iZ1L7
h5pnRqPAK9WVDuV/C+evRZ2nLnl3EeXRh0No/kXaifTvLl/TIPFI1ESobtovl6/ezmoCx3T9sPHI
U9qU/lLVPUkvs8IJzmOW0HEcrJlKATpaTL412uO/ePetNUbh58eCBryMjGRV0mUyj9aP50+PBWyT
4qiHI4q3JuXhEwpAZ1EfAfEVH1c9E8rXY5P1R2NqxOduWJ5wXKBQm6ZPXONPOMOt19yIPia50v3V
ZQf9usZgPQIC3KE2rDfdImNPY7qNMDy3wUVBiRIowBehf4rl8l1f8NYaKiFZI0RxlRwqvJ3YTys0
b1jKmYuvhV9rHTj3EE0E5DwmI7iBYvga6eFdSl5Ys8xuChXjH0pACrC+PaMQ2rR6gjtkjMGWTW49
z+NOCTCs9Ki0FuyYjlaTy6RZWAGlmpmDzISORky3caM/ZvHrHKKlVbF82mmCM6ez1GczIiYp5bcD
cfXQs0jrFgZRWim8rx9iSRbTpqc+36AvqxhBYoWfsZQv2ARTngJE71xDykeQKTB5F/HCAI+FccQ+
GhM4Xldt27RwMnuJ1oh1cVCKdAKmqjC5fRTRUs38AG4eE8bb5xHCoABgWqFb7jAIrQMOZg3vfUf6
nLhtw3QmssaXXiPkCQI/8/rKcsVYv+H2RjIE6SVeg0rbNrfTdg69bq3mw7A6Imw9Ygq75hKY8zYk
CBc83Itm4gBanyxU2x2kKlSDHdWgyfO+NxFyIglqAODtjRS/vT4xh09MUBVy/q2Sxbu1oU7l3gTf
g74oUI2JS2HA1C7o+0Uu7pLGnFn7jFtt0d/FBqJPOFSX0SDIuCmeVLF+jQUcd9MIRVhB5R/2Y2zL
Gt9XxsWDbLe6yNA5FjrhFhcD9JrChjP70E4S2jkZge4knes8n1B2RrlHJzr1Bm+tPvukgVQe3iRk
jJBcJxUiwKDVLJB75rQj6Tj4NSD1lHnU+CxYUVOT8sAZ05mXMnnUmir3856IKEaPbt6hVO5rXptp
lcuVVmy5mip+3DlLkj1oZrSR0a2Ai76tKlRalSAGh1rm85yYPnnoLkoyvoMJjqMMVShO/SUcrAM+
U+Esyziz1bHcVbqVn8JgyU9Dcp9UsrHnohcPXakAgJAU6lQ95fLsJmYaRczwJYtSti6aLO80SQ7P
VsRln6rVSyKBeRhLRqG9Zq+PUYtDCiiozqdK+52VSK4qddV+AWpdrXaUeSMmucS6VLSTl2gwHsoW
DUAw68iuVzWFmOqs3LL2YqkIBWJEMW6hqMUhDtWbIo3RRY7yr2HOzZ2ZUZiFXXHpSFdkAhnZ2iyf
0z6q/ETQgbNoUeFLEqKIGCjCDhvt6s5G4m0Bh9UDMikKFBfs205zJsJ5ZjXpsZrUXVMZvmPjR3ZT
MEwiCkQmOPNzyAfELr0Kbl9tddMzERlIBVknJMfrw0ae5uFQADCAQIDdoKeDkGJGKmQOXFuTUcUU
6UdZXs1WKLFsPZffxl5TTkBHHoUxM/dFnCH1CkFr5ZHa7NBedtW0k9lvcilQVHTD3G1Nk1II4UxI
OHLxNukN4UAo9mAkMPDJlyC+Kxq2b0GsSEfc6KbW6+weVaDyef7V9kq8izOhss2gu0sU+jEUGTRo
+nLDCt8cClTAmCun4TUpPQPdURYM810V6Mi5Ew2jYNYlh3js5k3a19O9aIZuh3DiAUhG3yTZidPh
EcJie9fWy3WBScQTsdsJ5UIvjMlkdZ3zDppBfoqH6pW6AoxorGWOIYYPTZe8LWUJx1F5U9b1GPNa
XA1R5RSJzgc2JkAS4oZEokHKGBIxBv4BhazS6VRV1CwpSWsTG0/XaE0ggHX53NVSew+j7TA3XL6F
HiVOMjG5JSGnsPupSHdxye4W5SIgbUFjGlVyrIgQSfxlJr9w0HGkocCPnjFcu4YGklycFGvbVszO
hwrgU6Enz4WeK65QG1zRsCTiBL0GoM/ILWTm3cKIKrKozfxWr1mW66j1P5+/6xn/L6evotIOWYjd
CLb/+fQdO3MmDXtIEHGDMWlJAAVgnY14Qhppi23pXo8pgX58z//6Ke+g/cd/8+uPsprZM0bdL7/8
x63M+d9/r//m//2dn//FP07xR1O25Vf3H/+W/1me3/PP9te/9NNX5rv/8eqc9+79p1+4RRd3833/
2cxX8E5Z9+NVhJ/l+jf/t3/4t88fX+U2V5+///ZR9kW3frUwLovf/vij3ffff5MIOPivP3/5P/5s
ff2///Z/WIzGWfb+67/4fG+733/jgfN3C1a6Kkoct6Ipi3xS4+c//0j5O1NG2fiBlLZkKujf/laU
TRfxLc2/Q52lvJJkWi+6Fciwbdn/8UcSXYsmEtaprmkYv/3fl3b3zwvknx8Z78Qfv/5b0ed3ZVx0
7e+/8ZV+upBMOLsaXR3nBrxdCSj5Wub9qYyTBDFve+aCDg8hlKYMTRGTmcxJvap+SaZDEfiYyrDM
MTfuuk3eHRmgOHn+gNZ73Cixw4Z0I3denu87ngeF+TUhmiytO11hYMe/s4XMjqRzThdPSIT4pKoe
BGkEWohqUlZ1ubYfJl/D+IUzxY5l9Fc2qw4eCDCnmt3sotIfmq2ByhednBv42oF6l5LnJU/ByL0z
QQIcIWr7GFDH1rTjr5zGyMEmxvgHRTC/s23vk1Nik81soZkx7e64OEBW/Xwr8wfNR/zeOJRIruVh
R/ITErbsYldfhReDlp3fn32WJLbW433YNN8t/hWmgvGdcYADnNVmBOlM95OtvgS7+RWu2w17g724
86120lt5bFz9rv8IYncqz0z5EBLiTE00n7Fnif3WRtZGJrZyL44H8zsjqlFma3Jklp2JTv04Izk8
MLj2yY9zTUxjG2qQ2alfoYoOtvgyOwGqTM0Foruo1Jg+aaKDeJSaLczgOXzFiUInvQ23rQ95RFac
LPE0fS9Yfu7SEuJn2ZFokM1gwXzJsMcP5QumzxfiL8yUAwK2BxaJ51hxGpQyDqYyt71VjZ3Hm+Ih
fDSf6vsEhz35EZ42u6KTuZZT0RwmvozEt/AzOtzPxe7emTipsS+kJxgS4mT37UdrA0cofQs5fvqV
zudcaPBzbTAGOJHDrBWd2XV+7O9ZFl5zaluSU3YmxodjCZul+lp4y2MkeZHfyfeyw+mPNUHaRtlq
wt8QSWgmR5RypFDf2GWiq4udpfLh/+DdTY91s9ULjBFkvtlEV5qBR6L0gBZVuFPe1m2KG8k3FSUM
0+gcmSuuv9xTLT8iWRyHJorY4wJ7trURdcV+Ul1nHfb3NmYUtMWjqnzGgJVIDveS7eyUd+h00hei
OPx5l1/AjdrVvfQ0s58GaHlffKpH5tAX9VADgHXiB9naMf++b29rNvTkzZmnvTF4Uu7bI4KS5KFR
PTyU65hkk99Cu7K5Wx3lrjEc6CyX6cl80L3uUSawz9gwXDoj9jvWqKDvSha37B4/JDdykcOq3BSw
bj5rEsf8RYERdhyqR6aFdE2TwM30pwfjv3na/Ewh/+ezRhHxtsuGgVjQ+qVxrUeQ2pIEkC3ZrZdj
t4XN4DV+8he96Y90lv9/OP7xfeiPdVG3ZNUUf01vaWtcMnKyPtOEhxaZop3fl6figEn+jFAAZg4R
uY68vtWX5FG5SxA6nv/zjyr9zA//4zWooqKaqqlgu/4lJIfCtAsnNr1OcaQn406D0ORK9qu8ETdO
YSd/8db+kqjyx/cjc1xXFVmXLO2XgiA0gVENFt9v3KfyXkOGa5MV5gwIEA/mh2LL2796m3/Btf/r
t/xlAKOxDlr69Vsmu0W/Gh7uR2fFWVAA28vyv/mOlvLvLiECvYAAc5oS+/zr91SlrtaSWnVUsmuo
fHHunVMeq8spBNe8k13StnR/cazWia86wAFP8dBJFO7MHbyMD9DBwbJU6t3iTn7kho7sr+fXWfie
fCYuLo4rSs19d4JxfiBJyR735DoJLnq7yVk/RTB9D7iMYFmTnU532rIvRiK1jfWDFb8p1PQZMtGX
fPyeK+/RdOsmgHXWdRieo8wpZcrbLabgtrx7ITzMBqGxkZ5b1aGd5oAccX+l5Sfbwql5kcQncV26
DiQy+GQL4XQI2GouNtKM7EL6JLm6+A9Vn1BAtLoIjrwQtkfzXQsP1MwRW3WUD/s+nujUWH62PKjK
Vyl5C1VeUn5px6Om8hKKqxDuOUJAFkb5NvUQ82owHD1IZkvNsTjisw5PUIKm9paC92RGQyycJex1
/ZAYW2dhn1T4uH1zFNzNt4JQedNA94qnTBrqTVmhuXyYWG1MU40Pg40pIeNBZG3IbqfrZD+EHBpa
Qmrem/WelJG2Y6ZO13zCr5B7IeYHZs8zuc1IvExYlrbwpYFfJgZ7sIcniCyfiJyat9rc4H/ZLzzh
vnrEatE1Wc7Wq+4OTl/bHIcZEhSkPEQ8+yT1jcVZ6d2oeelGMoIPhuTVh3SDPJIVk3LsJX9Ot7Gs
bjj1OYc2U7vH5kw3K6pv34PpWJXXkJjQzG0rG2XmRfd5zowzQGkHYZPDIAOqsKOmz0F06ro9qTIJ
Hqu9WT33dl89zW57tapTKvownnLb+kilrdTbGtDdmN9C2PjYOM2u94Wr/Ar2w2M1t8UWVh+iE6r2
s7AF269spMLLPmm3dsxcvsp3wi+w10ZgIN3pyA6TC2TLGr+FEek2zJee2bN5qxBhr7q1HUMS4l7R
PGyIr9UNrvPywLcGYnuTHqJ72hmKJ4hYwWPefxOnx8zaL9a2Uo5G74vueAIbhnjXrXbdi/GBYpDV
KsB0NIT+eGCdYw/H4I0SZHDCbfchgUjfNLMnX5GQOFq7Cx5nWwl9eXSEjYGwl/LSzh46GbLodWEF
tuUGQ20wnCFU4ogQ8HURNhMxIyTOE+/FRt7iJZqhc9hYWxUO7I8YpyfOUFTniIadxgd+vVPSY6zw
KWKzCtD3X+dTP4HNwpUEQGsz2thAKtQKr6lHa7jpXlrlEStKwSCbaA5Hvi6vM1gAD66/LUVX/ZQ9
BlxCAM+cFhUklLN3RT7WqKkcsALgKoYOUbOD1pAiGKcgVki7XT3YuxajvLzBR6V97+1BlFjHbufh
UR2c7gWxSQaCDDkQVtWN0tyk+hKujrjTjI+pthuYFYM3w75F9+HK1UGpLqbwTBM6GcxON3n4OmBj
673BOOLD1EAos9FLqF2ZUhs12/GNiQrNzSF+PqGva6gYILvaOB4Wj8foatU3HFgM9VcduIWwn8Wd
TuGOIe5bEa51ZECxGGvOckvf66/4Ot0MkYsPgBwKaMf6UOJNcsvP1XeAx9R0SfRas9wlwoMfq9w0
LcYdZ3zSvNVid6igBgMgQcqcHPXCMTCj8pTlDTGIjLDTByYlsOskH4it8hATCPfRfzHIjh1SdrDb
Mt4OicCrbB142voIYM07xfj/xNNYHNTijnRyXDTvaYKzkWfXspl1Ry2+N7D1Xsfh3TC2ZuOFszso
mxmSRn+hTM43tYsiwV3zLu6R7PFgG3WHqxlBwTl1hXCjv2Id5hOH8clEPfjCVBaJZ5HMC6w48ABu
/ZkHvN0crEd1tUN7isGk+Zx1xHTBRvKTW41G0++OIOpchPKGumUGCXNGCF0GtuiiUMfLbylHjl1h
I3aMw0B8277dNtDtfMXr7rIAYYM/pvvKOvWaJ9vqk5rD5WU9cRkZWt/zwc8ulk30HGjXWAi/A7ZB
Jd0RnxJf8QlnksPzSoeR3J0D7aQvx1DdmsRVeG18AZIJC+iqKGesbrO3zHDsvTDdp5T6+vhGTnIM
e1C60OmlOJ4Ll+5IBV82Oijod3wsGGJZCEuOXgHV2xDzg4f6f6g7j+W40XXLPhFOwJtpwqVnkkk/
QdCI8N7j6XtB1bevxKou9R325IROqYpMA+D/zN5rcw8YSG5d9gSMYYIZi5dKTe1hg7OKG4WlMR+j
MxJwKhziZb8kNwXT6ZcsuWv7u6x91icXdIL4qin0mq/JZE+vFeZO7n1FdzvH9A1v/hEDKzQdtvwh
jyf4UOit4QUeVihNhlaC7KGN6KbRjrl2eyBEURiea8zbjpZ4kvYFOgCoSQSUo4G3slG8zPEqWPgI
rcWzpLp9dCNyTgIm+Zx1GtpTKbh64KKOEw8IChUUo455iNzEV31CK97weeuPEokANMMb5YiCEQzN
S/RJH9zsCH7g44lZ6e0Wc72Fss/Kiz7HMz4UsMLnZdfeZlfs2y9WRce1Iacg2kNHcDRXLr0Ueh8c
Is1tWs9MKPDvOsQi5XZtzLe1zxULBwY9mH5RrPskvTHaKwJGfKHYL6E3VeJZBeJcn8zyMjVbmBZc
E8Inp07/ZHA0WB/sFGeCRt0ZpfwYnxprxzGiofjOg7Ms3SOVHJmzAT+5abUD1YOyijy8aLCN2Qus
p96t8ysGD9ThEz4N62r1fp/vW1s6oGzhAUx2G1PYhMfgYHLyEJ+aAz/5xPAtOSiB2OEk+GMwwnJA
wc5BZkPuDVEqGYRj7lkcc74QHToHREQuv7DvZNruAuLLh92c+JheONRYQ5LwDD6G0ktNt8jgqIRJ
ex55KsA+24wUfliHRl+3KCvcunDzZRePb0nvk9+X6Iw/NjoLGoOlcH2nbRVPwCzGuIAN0A7jZe5X
IDA3gTd65W5hUb+Jj1iFVApfSgA6LbBxTkAKn+5kj6u88sZ8Id8Q1eR2OqBiwS5hm3yfo0dugV2d
QYp5wmt+3wOTcKFye/HOgBNitzsyXA40kTb+cK9wSdJ0lF3qYbnq3tJ7gJusCHbZYfxotnjON9Nj
88Zt68booJvNykO7o827gzuNe4u1wyZiu/YJkGHe6p584CG5Le4Qcxr78XlyGXS6wok5Dde5yxbT
x+zttV6+W/9iVOzZkT3dwwbU3nNF2Ma+dDrys9td9UUL7xZf8m42Hxi1+HyjF3IbuSQVm0+yt6sn
lupY9CCJHgMQXPK9ETxlpHVkJALTqlxU2GJ4OkwgAA9klwQIs2hPGT3ARU2OFqctWyIYYzGvUmbT
tuHj7jPbJKNqsueHcA/BDOjBphnYSpDEHlbVpo1cEe5eIfnIiyNd4wmRbkK0vcumnL1B2qeKrd22
8hcW88ZBPNt+TO/Lrdy6VbuRKT2HdD9YZ6i+nnytlXNKETqZbE32k+WNSL5GVmIgQV1QGHO2p4Dn
4ik7T/wBNWxjoN6k2q1307IrM5v5kyPYQ7wTjI3lyqxJWKPY0dP4g/nRKvPYxcYOgS0TK6g3ga1u
9PqW6bnEPKZ1C15Ge2RoQD0ckg+8bOUXrKT7aTvYjM0kfdNzZOvbcTwoxIgAPMO5O28noCXlaazu
l/GhDU5Jd1Y02EuI8G3zGGZsRZpr1x2y5SOS37v38geQdvzceOzeZeZTYAdiaDD9m0XRH3a1M+En
CsWJJO0HpficC1AjbCO49UU/Sp7Y+9kC0jPOEG0fUBAowtEkl9dZzCvWpKNYnwTRZ2W0Q4AsG7uB
acvMgGi7jIDIBC6XhUjHYD8l+2a+6Ti8xZlNHNvdE5lRxFzYutdfmhO7UC/YtMf+hiPCoZPZmDwu
IQmfzXuDn29PUF6na8Cb4NpWpH3zqM4/7zSl8tQjnYlOlTjcYQewW1hLuFxE5JJ2SnsuXril+UZf
c8i+pdOeSONmLnKw7PIZstwejq/yutjFOd7hhqW+3vQeO20KahrsxMXobG5FBynYUXpgMOUNfupk
PoDnjrtyoCXZ6Bdino7G2byMeOEO0pZHlKPcAdUjLfyssTeAzw74xh+yvYYvx2Gh0ExO4VYniz0F
z0O6IdDYG+6MamNKX+zo7siSr2ZbE11uBme8xjuq9oqhqUuABYEogYNgfr6o7OSY+yT7wEaM/Vo+
4SYmxLFe3klgndNbWTg00x64ROXjfEI9sMXJufATc7rjXf4Ukb+R3AXBJnXWueKGt/jFQ2Ezb/GX
j7Kd6RTNrhy9IZVo/AlXCaWFcSshdi1vFfU+ZXMTWiOiBRSV2N9IYDeN91S8rOof8PymAyeTnS3z
UbKPXubpqVdd8WN45InUMPsq3S53Q2oIhZXMgRBPLOGHCsVt4y0MwMxdz+bGcIYvE3BTe1dLR7Xz
O+IIaGbSKxC7Fa6LvJVYROzxAFBtlk5iC51QP2gcegJlmI3tG14XfoGnBDk9liJ/4uiVDoyxl94d
8bf/aKWHsHnqoq+ofYtwJwkF3e19oN+l2g+te8fBTl3xFBEGySEH03P0KQbzH7ldT148cb0aAAok
Jgo2h9bAJxy/kBPT4b1H7K7sBNJTap8hp9V5ZKc/W/FWHq+jvq1ZO640aQImu33PqC97w4eXidvU
pwXaz173qFBTH4AicHQgiR/2wQcaVFV/l+6qp9HLOME37biphy2C0wEGankusOM8MmG2yIwNiMU6
MFiPBjqH0M0FMCdel56W0tH7rRG45uhDWcLSD1GQ+buA5Mdv5JupuhrxbVW5OOL6zomtHxCkZ/Mm
UD6rJgMuscXKxWb5CBuC3SADWCIlHcBGXEfmmYDR3tyu49saOx7VPYLZ99VFh2Ry34Qy6fCRoyJZ
sEoXQBqH93qcG3f6jWQnG3TniP05/MYjk/XoDR65ze3sICLcw23r8PdspifBbh1B2nM2Y1Jar2iH
MS2xIxGYAiBjMf0xLlv8m0vnV9zfUEW8+JPkHc5zPPaeZbNd3Mf80TH4I1N5mizI1nsexvyrurcw
D8+YjJMDxej3q5lfOfpye3lolWPa++U9LMCjrKI/2usCsBf2plBbQf3nNvYgv/T5CnhyitaeFQxn
j4Vk94b7JLO5j9fPqqMu5JG6DkTGAx+/ybWBPWpy9S3TEtd8TwJeWD9sqNCd5AGNBapUHxE6xuZN
2W/e2C8MzsR5XF/kbehY95ZjvnOi2cIPnlqb9fMHznwR+iNhnKCRERs7mDfZztfUAcQkwYVDz+qA
CrUeWMHamemi/8iYLZo7w87eJDd4AtVAJ649iJEjvWaMUBZPSbdhdROHyNyIRorskAKwOjPCAg7G
/7sw1Zbvh/38vLjdXeQKlzb0FQ40ukpm54x7QMlvultRsgNXiXn+8v2NH2r2p5Hx72H3f80yf50r
fhvXAjgcTaUrVaY3QMqO8n44rnsIsB42Heg288Jby52pEqjJvGXPttUnPvDaPmEN/ffJsfZPk2Pd
UmV2cshrUSj+vpFbFB2HScGIk/ElOGDmZeee+ULEltvFl3QyDlyGd+bIwIS5FrKWgjwnnqCaXbzi
ILfn7dpDjo9MSA+h19u44MIbZhsMRHvXPMv8w8aX/P7Ye8kZjLbLqc3P5q7501vRfw9m+9+f6n+/
Fe1bcDXZCkul9ryVghJ1L98SgRgd2DzRa7mUibvlgJXDho3oqU5ws+4CAg9LvU315dLLb8TdesnS
zv4cWEwXbRfuBhdIsR3wT9e1h3zDqII339ndA9c494L+Pm6NY8PXg+L6z4P2fxxA//KWvu0Wqkzo
CDj4OYBeJ8vDFkoor/uPw/V/ugqQyuNXNxRwfea3C7KS4rZH9b3uMKg0eYtObdPbOPgZXZ4D/c1M
8/nvV95PxeT3vcmvv/ObpE8Vo3oQ1+G6uI+3xMpb3XVUNyUi1s1wiehnOnd4ZA3Hk5CGwY49BBcR
BgTafJ3XE7j//np+Sgj/9nqIWDQMVkampX+LRzWHqjdRCTPsP9VfzAMbhLIefDM6qCfqeK56JNnR
Y8HjaXGUJ3On4lJG3q6uz+wGE5hHPCq+iPvkjQyy3boCKZ67/Ma6QvJXODp2LaaDcSP6xkdyVLeC
ozMoAde2YXP2qt2rMDxAotAxPLFL+9PdwSL/H3bvbIYQAKBftST9250O47Icwa6pTqtiOWc+7FYf
08vwIfOsUwhRg0K1EW7WBUPkBo/KIXBqpzmwx9gph2nDVAugzXtu2JRD8IzfxQyA3V2QULu7YHwQ
jYVH+b4eN8Ydc4HxGZ1xfdQhZcSNw+I96daiuzgUbzRqYs+SOveNbXprbOtTTpfKSa/dBayBH6T3
0Z+2y3Y6pnvLVa+avF3O+Sm/Bfws0Eysxmg3cDj+6YUv+J0xbaKuZaxmjzuKbQ6FZF21OOBQXTJR
t+VxcVkU7/J3kWr5DHCF5nxHyTVSP4PVJxAKPJfHA7AnA9Ah12z2JzYGrrLn77Ewu2Sn+kyAz4IP
46Nhjbr2hABZMYsj5t8wAXb5Ds8wdh9iL/Vw1N1q6E031Uk4kVTH60BmUOQ3IgKA6iNGc+iHV6wz
y8u/X8PKPz0Cf/mOf14Dv+grAlL8hi7mO1b98VG0dVe9VXbshDdgfDbxF4eN0zJbG12B5znfmvwS
PU7oGUKGCRHrGM7qY/bwx2vvHx8vGgJ4TcF4bonfHi9zPWACzGWVqU+GTo/hkbleXI+qs9Y30yly
//h0MdYV5N9u519+57fHi0Gox5L0koo/ZJM+6m7PaDPaNcdxb1zKbUi03xWaODunr27XfKxtRljh
vdusk+zGnvAtIzG+K11NdUdUDYajUxqsA7t11ZldWOW7TGKD+/EyX0bJqR5LtqBcmrfzabhPPtJX
Jm10jOa1e6TNN9yVxWQHN8wTmMcxefKoo8lg8/SjeuHmyU/prXoJ95OyU0pnOsgXrEDJpT1XXm2n
P2jimLz7rGbs3iNcaqW3+cUdUmOFG2j0R3dx6tvpgDIjcZQjs0c0DT1VuHaaX1ovuOpH/QWS+2Gd
YUpPzaF/WwUZrYemNzuQqgoPwQsvGJHq0B/2dP1MmnTZDvfK+8CBh032tnuiXl/Os7cOoXaYp+/W
apCJzYlT0Rm2PLGpKr3urvKFI+Nd3Y2d4VT4JHZ+pY/ESyKGYEC87lJcWp1Lf4C7sV5xePV86RKg
3/OqM3GX3BfQweBJsHLUefKeg03uFEhlgAkBzAaWFEo+ZTUe5k1/hBjgaWweN/rzfGSG/t4x776s
gghrT/oHlMpNehPSHhd+6eaPyo21HRlsMfA7lY/hY3DK7ntX2VgXBgYHaxcdVV/dh18azy9XgwL4
BNnOj28MB9nRmbh1dhHZzxKWUfbpjyfxP122Jip7VdWQ0VnfN/k498S6jkye0lRhKhdZiBKHyjlk
lx879N7jXzq732R2v4qygCL+w53y66/8dqeIspXX3civHJrnQrPTbM8YysDWpNoWAZz2tDU/GbuQ
nz0rBFVfg+JHkz7IMznFkoNo3Yn3iYxlyw3Eez5fzsz4DVha71b3Ru3oe3quh45gbEcm+k+0odeN
pSMjknej3aK4aU67tFFYRr4I/WZ0u/vpU35UnomHb+MTs51yNTNusj0Ncrgh8YuOxYuulp09ZjfN
liUQ92HPwBeeXXEQMVM68YFuer04yN21mTIjsmLC7M5v8buSYP9mUSAc9Vf4y/A+YjvqfPXVPK2f
N2sxh5+uHMXH8o4d4ETx8Sx5nHgZpDDQWEylDvmeu5Wtx1aB67JsmniHWHUNjmBF6CF6EREYSxuW
ZdUmRD0ln+eaXAu6NygneD+U2e01t7w054gnAgO8ZlO9F9f5AX/6qpGS9qq5tZab9JTxCEme6EsG
3eHndtw9ND8Lsb72aDDyOIskA5IjyxJ9y/e1y88CjoN7BG0vSJuIPy/P64MeOYgfH4snJPvcwfHK
emQ548oN9gWmYNvOwJPuqP0OvRbZ08GRx0r/AQwg+YoNt/+oP6j/S6aKPKcK4WCQaQuZz4lEuimM
7DqaIdKZFJYYO56E5fPcoGLguNcJPHDoaUWZyU1HDO8r8ik0Bcx1tS95k99Er4Atz7rl1+mRjnhV
yoif7Uk458/sXticj/gicAWQdIN3186esBRiO5U/JJsBlfbG0gTatA2I5azuI7rwdXca/SBPSeYX
1ayCbFY3m+ie7R6myo5F/26tDgQnP8oevrzbcRs+TY+DryVnUUSVuxFvRI8/bM07iV1bPR3LkQ+7
2JJQWm4RbF3qc0iPFjoVwy7TQ5MfPVifa0Gh3DDKaElXD5Gj7/Eo5ZY3pS5TDXIAgSPdMKxzw5vg
Dx2c8rs15q+2x9SR4ehIwBXd/NYjlCK+pTETVKdmO05gZ3gwv5ZnxVMfcMU40y7H4SX50hb/rz16
jYgUeTMRxUOv75GlSHli8cKMt/JK946ygSrL6RKwX9w2fyhP/v6k0Q3VRGIqqxpmwp9n9i/lSddU
Vi4nXDrTh+kHe9zk+7Udq1ykeu7iMyiq/Ts2ul+j0zPgKD/W2cDIBJbNxQlIzxZqMFqOwWucyDd2
YAr+/QVKf3qBayHzywscAviyyZoojUlz3igoO4M9Pken4Q7hcuZjw+Pi1+9/+mT+Qd2kmzqx9Dz1
CdKT5G/FOdFKskrwEXka1/AOqNjWdIa9+qzQjOJT/cP3IP+u514vmd9+m/KtU87NWJzznN82eN1O
3Ot3GvF8Sm8TSLKQcIuai5BD13qzuNW96W3ioNdQ13IGU0etfe6fXtEqPv5Wra2vaBUFc2Xg/vx2
BsWpQfKGgbpruZK88CHUTnJhdTl+sXdGQTt4I9KNj8FbPGQE3Y563Z12jaf7rPqZU0iecqXIuIMc
VN3Xd6uWJXyttihlH3uPugMKP1Ix9AFnGXUHikXhNjzm85PgIolFXwRGzF3ndAFtPvpMpr2r1PFe
ctc6YblqVy68PdMkcd2MXQPb/FPz+ffCHfGgZMJNl3Vw4t+P/TQqllGpOINjBMvogVXY5Vt26bvC
IwRLeyr92CWnbKsd6/N6cdRO9zjtpS/LHf3iJvJWr7WvueYN7mCKauvEbm7P4m5HdzTTbJpneCGj
fYIvsiufxi2uwX+/dfS1hv+93l7lj+tzSNRUXTe/XcEFvLu01sHYrSOE2jU+468OTZBymT6Cu2hX
7ZYdvsgjvd1xVTl3N9Oh9umgf+6qnnTKOPCUlDrlMX8AtyEdtDuJOw/RMZXcU3pK3cij2r1lTZeC
jPYozZQNDlaPtK87g+lj6hQ/GADfhdf88O/vDafh396caaKeR06K/UGTvxsgdLXXa5w7LKT3vbsc
x8LNjqbflz42wG3D3JA6gjEJRXh/V5nb5FjtkIGmm8oLdq1vMHhCYuG1r819vyXKki71vn3QUAyt
VWfgA4oCscjXzsTNJR3EQ3C0N08YxFwgc+RWPQu0DNFF3kvHjlwX2jjrMBqHjNnoPdKdk/LMJCFk
1B/4tR/71bVxWHp5YKTc9G69m/O70CEjyJNv195Pp1oieVS8WdWIbrqPZPQwtunjAbQXJG82KPkd
gnGEQnyDDgk55o5wHIq94jIQRbCDFANWAz0haq4E0ZYTvahf5on9BmS+dY5swwi7oy5wfz5KWDut
wysyDvg+196k2hq3i7s8UPqEl+rMejXch76xqrirp+BKPKroCb7BePvV8LvQC8g08HK/YH7rAWC8
VekkTHmT+hQZH2sHCV11BIhMFYYl/grALnSRhdr9UTlVhdsdwA470mPMyluxgSXiyPeE9VwkP/u5
9iNuGiQFm+qudySbEDYFdqhdvRa9syotJASN78bD7NnrvEB5mxGN2MZORpstOEiZDjC33TXH0CE0
dxvcTf60t3y0Wbv6XoWDx1xxdkwPzSDLzWi7CkHnd9NFF5bY6hEWSvww7fuHyFPOwZUqIaPQ2pjP
PJXMyF3X5aaXvRY86tghoHd1td7pDpRoTnzJTZ8VAsjLk1F53BoA8U6CoyLwRGiU2J0zb42fd+T8
tM7R/8+E8n9k0/l/8+DcVD+Ka9f8+NGd3qr/D4w4Kg+B/7sRx37L38vP+O1XI876X/xlxJFE4z86
unMJUTidnLKe93/5cDDX/IcBnGWRxWCYBIDyN/9lw1H/wyHI32GzMhXT1Dm2/8uGI/5HFWEHWJrG
4I5EA+N/5sP57XHGoF9SVcDxTAJFQ1SUn8/yX8oc2cgIgZ+GbpvXA/llRPmQR3E/GVNy7Bu1RIYD
lEAKyAMxo6zdhX3HLImoNaSE+A1AIG4FKSCVzUSu2wNeRAANqq+a8ovWMD+ZOkzG2EP5QUu7mhey
wQddPdtlsTyX5Is89NqCOkBiyUEaxgGrMv5L09D5F4gNIqSGjJ9SJ1Clin1VCuAyJFrmqy1xExac
nr4pt0WA7PGXL/AfDAM/FwT/fYT9/Fh+jr8BR2t8Ot+t7v1g9XlcR+22I4ymUfV6G/MfOSKj6o2i
QHDIhGHNV1KZaI6mdvj5WZXERx8wgMY+sbLPwxztQ7G6MaRI2JQLnu+8K59iJoZYkRtcQmASKP/s
aRalczcoLIA0km0CsqrdKZVuI0KvcWuyu1oZ2D7horJddrLhgHJDlFYRapCXY+wrw/xOwPjkhaPw
PFhEXlsiYZuasMN9tQtV5JMWjGfgSz8WAccI7EeIpNGDbiyAvifjD/XLt4ryr49Oo4DhiuaYlDWu
6l8LZ76RmhATg8WLxb5c7ovJFXnQZ0RJq3yNiG9VnBFmV+7mFS4LuNipaOoLQX4jnhVHYzGcJKNj
xBMOD1YwQuTRt1M7t8hyFJEDi/dc5HMG1LBAUidAShJK8hRDwE9OB6X1D9uJtVr5/VLQcFKwD5MU
DV/Fd94AsVcJga5SuzXW36xPzCz1RsCiXcZ+k0uPOQRWIdeybd4M0p/cHL8Xw+uHCWeBCopCkPtd
Er+VUp3c9zheq27bjhYd8ZTL+7zL7ov1i/954czL85Aoi1NEyQSaHANw2IHyEQOs0GMxf+l8AbuU
SENBABlZ1HDQAclJ23+/X6Tfi9a/XqdOwCmePgWHxN82CsmkhQVkP+SMLQOgUVh2UU8DXtP4B0tw
iDpUVoY58z03ZetJ+PhmFR3Tv78MRfo29l5fiKVSm+kGxBhDYYf1+9WnV5kKPj0bt1OY7cXijDsR
nFijmE4/iQmxlMUl0Gnnp34inBt3ABSAH82gkRsDrk3QumuYzoyJdFVGpgpHJkVXAQiKCy9hJmbs
EkIKFWN+jUryTiVYnhgTRi830Ncg7xRG5aZL9eMA0APHH/11b9i5LsuoAjBVNECTWHQ/iEugoSHJ
hl1L1HlednDWMgXB3SQZu8hqn/QBPWK8hOTyhslDHVuNlyQ4BoImHffR+qeqwDsxm3VLDQBphSyC
hr5AMCihcgIxQogHgFt2JKPT2Ru6tFPMkrDiPFWeZI3ZFMG0YCkqw59l+HykLUOQUeTipsxCAp/D
FtlbpIaAlMTBqyDXeQShkQvXHgzLSm6teQwfy2B0iUowmPnopW31lKlL9wU45arq0QWIYkvSino7
6+FFAd8N9NZcAUTVS97oTHHj6TkjB8bT3seoSZ2ZYFseDhmBLlyrZCAD9lhI2HGSklFWHGl0f6kU
b6NEV5ygLw9ppdZYD1GCyVLqTlMgbPJWOZkRDcaM7z5J0SXIFU2d0QIzJvmTtJ82Rw2kmde8kb/U
TKlxjIa3Tde9crAl/mR07KP7YKNmWPkwO70nINBIPXAHlEbBrBGHFghEX17AcVznwLoVLPlqrEEH
mchYLh7AVuUDj3I1nU8dv1/IJOUmbG19KmS3HBinWUH7NCcF2Qdj80Os+7fWsCZnyPod3tvalquK
2VIDd6oLYPgVUnguRdIza10FKOUr8mydkxB5hmGxYZPk5iwsaGC6XLiCbQBxRh09L+sQTnqQpfZh
qbTjlFXboHsPZO0tt6wMWkcVkTMqH+RgAFG4a/LoJtfm7UDEK05b0sT0vtXdBS+jqmeHOZriUzIV
b6aC7h8c66swLDy9O0Ba81FalAv5eHB/mpfFski5F0gXGcbiQavGHnOkKxTRsVrd7Akww13WvvZz
dR+WscApZuFaSdW7DhCZPYYD/pUKvEpYGzSyS0cHvgQn/qc8GAXL+kR4JcWGdZssr3LNNroMSaT6
AYjjDXFJxOZYjbQPyAEcB4IGyXhnF4Ckrwehuw1jifa/nV9nmNTQgIkGRN9D25Nol7pnrS19Dpyj
5I4IdA6LcRqjUXLr0iLspkaJ30sZacAqjp40C9FKKmxCzBa2EolX7hwZDERr0zfxHGt61h1FViBD
LfabRWa7M8jz46T1CB6E8hTkvC4rp0+UF/K3q9p4UoeSCzNlLmsNkOR4ScWoD2c9tw7ilIWn2sSc
Ohg3wRoX21vwHMV+2pVFR/LTWJPPU2EZDnExRbu5D3f5PBEjViKwiYNmS4y5NGmPEZGrnjpUH0lU
/iCMeboSWkD0wog4fuWlTCX5Vh2ofiHFC6Brw6uw09tym7ZBvyvmGpp/iGQ/UqWXSUKQqYTJY2pl
uKIIqBlUMdn2ZrvV5wXJU6n1vCiQgyZcExg4zVMqNs9AdmHKyUh78lzHXEaHQh6FAl7XjUmZgFgT
V2drWV4m9FiyvIyfXc0mLS/FW71gq5YMEk4NtX8awJsRSwAu2GzlE2QRcnO0dEtE45EgQkQZzwAh
IyTcguoF8WqAUWVUk6sxzBBCDB5AFwhuSF8Tytiil6NbOTtbszQclKJwpwKR1XIrklvs5jUg11mG
dTMvHX4viDjeIq2TclgxcwH+kBDazzIQuXNE0c9K43XKd3miPMPFEXiqiaXDfgd3WZxvq/A2Voo7
oxSgdMXnNv4RZrqTZgK7Z7Jc3BCptEw8zEYGEzXPRb2ZtWC5sA1ggkDYa7WDX4E8KW8y777MBoLe
l4hxyZJ5BVGxfKwflJ7mxizLs96BsO5Bj9vjyn6DVycLYBWHRNo2Ap6yKeyIy2mME+ZYshhJshHJ
xNhxVqLSEcmyTa3FCWSVu9Tqz4mBzk1KBs7BbL2RR82JCL/UYewXqQaS3mR6bmFjicP6OXTFAU0n
xiEjLn1yJYiQqFgqL026D6COdDq1ihg+JKx+tD57hJR2NargmhOwXjdnUDnJNlj019SwQFNb2YWz
wW0HEnOkkD1S1+QIwRlzRzcxOLpNX82fZoWwOOvyl2yOASRMeLSGCiathvozjUgxlwrrh5h05LOw
WpJVYP9tCcZZqhjUKNkxh7+/veR1r9xaJhfbsNdGlB+ziDgyVR8FaPtbK8xuFIP86LrCwgAx717T
u1MUJOlGHIPnmjgUs1BOU9lh0GAhCuoEhrrmZzwBPAFcnlRr99BqVScL1QmcdrETANKoCjFUVlpe
0vmjqwTjedGIg5A0YSvHLUMUmUZjQRaYEGxhwH52Arx9gGobzzSiO9LymrOMrt8aJ09ri8apCgnT
ehL1nsYdZjfajJtcw/ouodyvrNdIaxsS60VEtLqJ8Hps9ohGS/xkYcbIY4oYxrToOlCTGhU7NVXT
8X9mYX4qrckA/85lzQXQ7UoJvX+r534zlfIhqa0az5G+PkR9eFc4phLga4PUQyFNQvANCAzhw/DV
qk3syXmvHYZxUY/9XLzG1RIfI30IjlnV+lU65n4/C4QsJHLq5L2y47n+YUXaa1+aeMJErtgiNPG+
dlRN41R9ZAbTKwNPmkhQjix9CdGCP1FAStioxm4Wp/LUmP2DOQ6qbRo1ROIlIPNcSUNH7HGxVmWy
Jd2J63FhL2gkrWFP6lcCkeiY6vqrkmS7Xo7RoMZ4hsy8bfEJFLcGiFSmShE6SZgJZjV+zbV0IYyo
3FTAWxrjVZp6+ALE4oXVDH4ww46vcMnWUuhnUqrtYVW3j5ZlvLYMfyi4hCOJj8ulNAdMpeAaskn1
yiq56lb6ZoXEIOm0yewto4dGZo8VWOJnxd0zajIjxwpLLdYyEuVeG/S8Vj7hM1PlbTUdjEy8U6cW
XFUAhEjTwhdrUvbWGswuBvc5S7+sn3unabglLcwHNuHl5GlKebEP490SzeQcGyWOmF5+DGkBcMRG
t2bJfazOzwmFytzxZVRfJvETjY6oaOyNo0hcPXEXrEshV9ZifROZ8ius65fahI0Qf6ZW/0NSg5fO
UkaOLKXaLGJc78lw/lxQ/0agA6IMOVLRFirRZs+BLqa2HBBymsqF6CJ5/hLy5kPsuxeiLlEmrWfE
HHV7KUHm3kXEcWoa9gZ9Pkj9suZtjmdBwlo11pigG5NitY5urDz6gZNNkMabvOjfc6EOHAG4ryuV
CZx2YqQ32qjS9+cogovksbYO0VA8dMnqxCQmRyuzD3r+2dRuu2wRaDQQcqUZqCedC6tlvEOtZh1K
JpZQT3YBMDYj1bBrEjUoEHS00wad3XJRtwdtIeGuzkpnLFmclsj7quaOxN54o6Uw/2IWYoL8uQyE
w2vj3iJDRZyD52khmZuOoqJaXFg8TpKnUWJgdQJFD/vtopmLJ1YBBykrOUwb0qEvV4aS2Z7j0LpI
FqgTnKprkLR2gUN+GKDtz/X8HoiKG0/iNVPHd9GQ9sMCKAwu/77Gz24IuraXaIFZy6cEzkXD6MQz
xsNpUhJbEkXWtD11Zp+8dIAZe6iI+OvBVioX3Qp4PJQco9wDX9SkcDX6+pSCYBL0FDOwwLKiSI89
OYmbIhtvIPvzHDCNF22m7Ukqs3XlWMMEKKcI0AVQuTNZsuEgP/QqiOZWtMKNHHZsd4fhWi16BZMb
N6+uUlxGbXHfZh2ybprVu14dT0ClUfvoLdvcDk8ZBo5NTQwYdjmYc9YIFL/laZ2lkP9VOoYZ+m3e
qY6kYiaKixwLsVT0rmV9ZCE5cHhUgvgwNGBfRDH5UaUibRIU/Zx7ZwMlr0AJLzA+jsydJneHOmun
02wR1kceo6MwkI859tqELbk+S9jG0KKXIFB5iJn7jr/zktnAf1Kh4dcWSJuOEDFln0ITFibYWyyO
KZBdhVQ5rvuqzjFTqcZXZtSHYEAQr04kOcmFcCdWEAsb2gMl7K9zWD+lVXROeL5uVHC7nVE8y/O9
2hRQyrJuLw8URjibPuPFTfXksw6AljQam/+uimWy0DqffUntCn1/sqSs3RNI6pfBkB0zrNF9hS2T
/3qvqureCpl2l9k5tFjBNQvBQalK6HC5LO8lv4C5qT+P4jUkB4QOcDzwaMQbt/CzU/xUutGCENTM
U19IrAXF9LGLZ4Q9EqqPzGQ5WeiY8sZx9kg+u5jT8tSZEh79WayccbgT02q55Pv/Rd557MjNrNn2
Xe6cB8Ggn6Z35bK8JkSpJNEGTdAF+fS9Uueg+3Tj4gI9vhMBv1T6VZnFjPjM3mv7TMEiHaEJCcAc
VkXDfYP3boRj0joBuAN0HGHvUS6P4abh+Fokm5i6ZyM3mHurra0T0TFYxckoWWU2OYJlm5HFRcKw
06pfeTy7O36ERx+veVJMF8trX8H7rYro2fFqFMT5HehkjETJeOTM4w9I/diM1Z3QIjjZHUetMz3S
al/jIFh2medtSxSrz6DKYLHJZNiAiQ8QkLXmWoGNu7rL2qpHNh1jVZJlWbKyCbG7R3XI6K9EfRCQ
eBklnCtaaL3LlN+cIffCfCSdDyySVR2asmseDXaQTicxypPs3JFdPDUTjgvh+5ssFBgkvZSgldtQ
Yenwvt4cuYujsNg3clvl5hQHikjYNPhKJgGExtBnYWkze+3HCPGXgdEl1/RlQEo/DI5/F7sUx+1o
mkM4ON+65Nws7L5Bgq/vwPN3h5QY5ylWaj+l2YgftLiqMW0QfIUc46vE0RAcGSzQ+Ur5QFjSS1l/
1FEaP0GHBN6Q5cRiKfPs6hjwQiZg7c8kvzIJnUyYbFw5BlfHFhcR3qZsfbknPP5OOj6koCxJ8GRM
h2Gi+edEidYBQ47toscdgxqWfBOlcDPb777h/DNcQAOjwbWTxY8yZsbdR5jJG4N6IAvXysKFp/iR
eZlEt5zH2ylmmBw1wChc/asSrM5Ur3ca/5pCXT8b8x2gaSms7oauyMPNiz8j0dMlcexG18MOwHfC
x+ePq/2LvgV6jA70UYcrBcUC/m6X5N/EoWIvK+uHFO0TE2msJHhjmJPgbCN2pUKkn7zIhFSSuaMT
TJnMLqeYSdkKhfizVGMMclYdm0Frps3ov5O2eU1lwAqqTYm7aRS5Cbnklol/aIbhUyjDk8yCddtl
n3wiWVjG/rBxJlkxI9OA063xkGbeq1as8RcxJtTR80sf+Gc6GU7TnklZR+Hdkt676hqByyawAFnl
kyElmreYw54ylkHxyrTurqv6nmaugIhHgxuNLm7T6JYUXw3kJQ2sM1Jrel6wbymvgALYMlMaKa9o
17hOnGMp0LgBiqxRai13dlMw7CsDl6iY9qG6WbMIpoIs0bGaJS1l7dvlfaF/K9Tzh5CZkkz5Fmab
YT3y447pTTIFwEKX5sv5dgVPR5kjRMb7aGCr83Idjl+rHagilNik2v9MnUWf7KT4MUrkfEFtaGyY
zaQ0PUdKVYtk0LY/wg4kXboIt5KH4ZJP+XBIk7bHazpuLSIJVm4TX0YguPvepe6s6uwUZAp0fPPZ
Epi2rkUAGu00NALKQsVUoFSY8cR9NKDzKSUFr9TL19ATcw+ynMrXdEfOBrbwbvCiDCKgZPwieKrY
sjjoCA0tIz5uIzpxif/WwrvXAktXdEIbhmUsblX03fYGkkfqI+4LRbU2TbibXWTu5jra+iNxia3r
p/ktXRwOiauakfaNlvQ2sFyPbjDVu0bIV7t3Aa/M7rcS8rkqOxdXYfXHq891PD8ms7mbnISwGDuB
0W+pA2m8cjVS5W1DK7pv/fm5L/1+T7DHyRFNBQeHSRz3r5iHdiuaEnV2mpz49MKlJCmmr8XPUCPM
G0pUgQmvzwf1vI4oMjZzTkgJ2QPg+FkA9CHJcbM8ugWoGodvfpN26BeAzGSTnWJGV9+w56OdT1AX
WZi9u4uoJVYLdmp1K2FLMjj97mDagBSnfgOf9oXIAshmdcz1d4jTkAK74RqpIJ4B7NE7rx7Ro3vb
qDHTfm6fSGgVjCV4BhsLrb0XP8vWfUB48bufQa+MFn+MJl8MEcSgdt4UWg7UMBmMi+DFdQvGwSrA
A5vuQ9n97GpvB2z5I0i9+CDkDjQfC/W8ZDA8LSgxPfgXCyGmzqzjVbuEr25e1OvEoAqSqbzHOtSv
qsiKHsY5/zkFDF8Jw3EP0tQF/+j8WRBYKUYX6KmrnsqlfDJMglapB6+uuS98MbHZCuD3pBY6av7V
iuM3HgAn2ybCKrbkOPiD9MVzPOqQGa6YGq1Dqm3BO0ZGQ1IdSAwmggdKMTUAPzeLTqmI+NejPpj5
nFjzOuzFJ8+Ox5ozTjhhmModQqcoD02K1Lgwa2FjvHe8ksu5ypO9XTkbp5+PndMBgE64ZqwCiB2z
ImBxAWVgkAdPZTDd1Z673BN6iDGqpbtUZEtTbJYUmkl1HSfgwkFLnk3X4ZHuSHevfAARy1R+JURR
EYsbX5gCkNZSu1fle6+Srm1LocFcPx3WThWhN8dpTp7tOvNDjvQZ1oTsAkoY8CyT9ukSSAxsLGDU
jBW69cSuKvNyeeJwvFb2vGZg/nvGDxua8WKZFGgBXUpvPTkLfLpqGZ97MLDrwXF4v9vie05Ok8rO
HrRlrHQTfkuyq+59ryfJy65hBc0DHWWHQkKS3EArv7hUXYvP0zmEOR0PRW3Et7QK+r64ML4qAehU
E3uQUvWnYlhg00r3l4+q1Olhq9hegMpjHN2NF4yX2YZgn2TfUYA6pgiJUjQHYquMhmfBXJvJhaDH
KeuYXAmyfVfoQQYqGob65W9fxgSn178zKrO9TrsSh6Gv3WvYNUSOpTaeImEkDvYo75/GWtvrBrJE
ZvvFZhxCBgMOEnVSY7h0MTZr8VST+4mV3idSPITMHY55QA3THLsht/a+xvrBM2DHMyZFIo8IQcBO
WQwGz2x1mAne0Rm56hPLxc0w0YoTTZC4484ZwjMpAPuEJ/CGMz/nyx5QNYggEfKTE681nO8NET7N
1olRDycFEzdtA31cnhOXoZJVUapYI7DJCqiXZHuxsCck494xOzKYuibfJAWlnRx4dIH2H4Svn4is
SldSNvNRVlfGtuwWCiDiNwbyCDiLnQNPfhxpbOq9A94mH160jkgSACbM8oR+MeP7bU2Z7fw5f5qX
xdvown+ys+C37uVDTcQRx5//mWuzdfoJhxp8nZ74VM5NlHoz0YGC1Zbd+tfYzd5jn+GUCc9LNOZn
o1HS5P1wnP1GHkLTXvNkWNhIUVzXVndPjNo2r1vgarFdb0Jd1pCUFIowHAUagwEHGYGbc9PvrAUZ
N5vpmlaZmWZQQUEMCJdJSTDSnBHGYyjCNIsdGaGja9W2r6U9bKL8l1eE0WZEe7cpI9RIs1UKtnZq
QKnOaxinzIIH4LEFmuNdQprl8cB+4ccY5fMz0L2A8c9hzEt8DQ1krVLLs19Ql2g9vzkieuAhJ19b
czb7PoCdoWRDqkpQVl1FBgQfnHXZ5CCgAwngColFAPLKpqx0OQXjFLF2qTn9fRRXSxjAkYh7kMIB
pZXLE6xUCP/XP4aRfBRp+JsqZN6FcxERDEMAESsVAnxCOWwGwrM3th+se8MbTroSB2s4YkAuW76l
/MWhldlkdApOW0Jcgf7FSmtXTIDf7bfqFsSbsQ5fV2Q4LXE+nKJh3Lity8CFByEgv7I3v8obHay2
0veqGB6bQf0x5kbiryZvbeLkbalbFPkVejOej32pdHsqCxv0pH7Kyb90zUul6mgL1h5M+yhOguk3
0HkymIfkpbZzmHPtb0phd9UF2zZwYVw6LMCsjP8jcx+m/AOA6mFyToqfzWZ2lQ++Of0IpuVURMSW
i4lJQH+L2ZuCtj+IW74m9f5RNYxBiIgR67QtiNubBHKq8FVjw4mHcT2lz6Epx91IJCCvGb6CPT0j
ddhUUfdExvo+8yfmV0zxrZopgb3UT75m3SDZ+dl9wGRSeXIzL7jx0+IlNYGk+GZuFnjTDiw2k9eQ
h9m2Hl0oIlqLkSTde8/ciDtDYcG4l4yZW+avMfrNGKRfofLHRNNIaHvviD5+Y5Z07njhJE34wGbd
gxJI7iNi0Y4yl1/Cnu/muvzwne59HDuq12Bak3TMYqAhAGCmyCOUTtV8/3zfhcFLIKgW328VnYy5
8aZB38WPXsMLStHPQax/nQqEaJV68dIBvWHWPk8JCyL2YDj7/RGnU/RSdpD7+ICclwyMmAH4FdYT
nvfeP/eOu24EN4htkyc+GcKI2Ff9qBTek9xiZlNBk9HjXH9a6WdUKsR3UfFBXDef2yCFaDNUMMAT
b5/dvo3Gk2AjZIkQyUo/wmb5rnvmWkbRgIUcWo39pqJhAhoFYGz+mAbALHLSv4SFXbHqxG6hCFnV
CrFk21vnUTosftiB+NExuXXW2URZLIXZKQbwO8eSCAvCxV+LZCkPffzcgMVg2NmcovnBtpk3V417
FzsLRHwfZJ6fTIDc4fe6o3OXqo/Mghs145shSzEmoo0J4ej8lES3x5lkzMG2Z92E0yErI7A4VQIU
Po+O3NRgTCV8wS78iZN703X9O4kSW9FbTK28cV/n5K9Dqn2LZnBODQ4Ug8QMzGF2ThhBzjESzVG/
u4pTrBzv6h6FYSLBFmUZ043JLOPBdIzdrIFndiDqAB2o1HtfWsnar4ctWbXiYfbHS+JP9V1RFVTq
80PtcclT31oBShi7shlO9ddWRqd+JAWiS8HWFF59dWOIEkFduDs/hEs74ODR5HAdov7aTzCEBwq3
tcyt5zaw1vYMNcKzG7I1Eqg1JuHjo4xHMAbbsGE0D7ajeqxGH1GBeaQjoZG5VoxrWzufhcwRqg7A
QVyno7/MUUKkDZEtcQvjhvLOYWCSpsRRdhR0ZGJXKJDylPUz2/+ty4bszNxu3MbRl5ogRI2NuuEa
CAJ2mTGbWIWboOtwl9TAtmK727lFq9ZJTCitCrITM9t+19gEk7q9wWSUQtU3CYwehibrQU09VqEZ
PVncfpr4Xs/5ZzOF50501yBkeixbhCcTpJJRp2vKwFvegW/DniygQTvYXNwWx2K2kOQZ8Z+LTZib
Gb4WwRfW1A7koOUbO7JJi3Xxyrb4EVPmo+RolNsUFXljmScfEf5puSVrIHX75CmAoBCgnG1L8s9G
2FbLEL6HvP+8ZNmVTwmTXlo25wIGLHOBBxfpu59+l31hHdOMNailXvKw/khj/5QQ/p7EG9+9Ha0S
epgUFldodmtjF/GqWKzDpgmni0jvI1MRs01iJ714d44Iw9Fx8jWyAVllLu7GwJ+vQ+rsTew9mYxX
gcDWNXdulL7l13FozDU1rxk5BWt/jlhec/2uvEYikeWDtvbRHkT1VK3twLz1kiV7OCqKhAKMVg4F
WzFtX3eq26QNVR7ZbpgbHHge1a+u5KyYep76LKQyjmKwr3DROosvyyrQRJZLwLvCYamrl7bqI9Cb
vFydodV3yVvzqBA63/6smDxA4M7DPT2EfbAUsqfJGt+qtB5ue0MPlmp7v2QsaAUtXGQyEqA13UQI
nayrOveYWe7Wm/UeiDG3XyveE2MzdPcj6P9lvoWYtPDFvbW3Y/sRreDvOIevhlbskhAUvhsn+xc0
f5YhN4pTnFqwbEhHKxZilCrHPFph/VT06LxrwFgejQZQPiTmWNXzuuSD7yQ/Cy/hk5IGbwslrwM4
9SDYy1A79iWLLggfdiZ+1mLY2yoHMlXVJ0RQNPQINBrR5zsCA3aQmQ2+dyYOQRXuqltqiZZdT0zt
/KPOqDjENFwUI706YWfjMGAc+l9iINyuMYCE9AIqpWd1RuvI+7mQ+pLXHMPKO9OilNvafuz8W9Jt
aNWbWpBW9VfhVKf2Ws0hGoSQa9hrf6h0PoUVlVHmmcPQ14Ag8voyODkLA8OANnEnVg48TUXC9iSN
GAFW/p3l9+O5KH7MOUeGHlqcazlGSLoGDEHiCcjIpbQYEMkJpqJbsNlFNErvo7eVGX47Y1DtuqHa
2r4jd0kAcdUOBjZeWfdouTznVA/z4DO+rMq7stLRucuagymmvTBMfRyULmcHHZoxOcQkpz9E6Ab5
aY/PkT9a9OhKXOrl3nUWsR6m6tFHcLYNwN1GLJR2nRP9KdkBj5n9m4/hapkNO/2ksM5NwiS9j/aj
i7oSKcBnEnKFtgo/f5m8VXQZJP2AG1wk7z3dgTfk32ECbgqdM29SQICtBzhs4vmNi5sxcimIMc/b
/ZTN1Jvdd8lzv3eXAS2Vn5BW7z2jUrjlVcNNIMt6hQlsjZLjR9Bm9p4bCSN+WDFR8ZMfTt9suHYJ
AYoBSoXsnDvb+xRzBNsrHcTWJVIX4UMUP4F6CSYNvi/Wzmrq+D6kiV4zHwGTdPNNg3OVuD6SNQik
jBY+dDx7r1E/V5uiaq31EmsqZD9gqQWZHJ1iRc0m1KfdpT9EoX4t8dQdOv0UVtW9nlS/JkmX+r5z
jm1av2gV1OvS09RZqfKORcFc0th/KkCFxI0g/mXaGpAxuY3TGV2w7t3VZCt9qUb+nYiqvysavCQW
2AjZ1w/MyrpVMETRJvhBgG64nl05r8Q4vVC+g1KjIfikiMWOS28eGciXVt5eZ6M2RTvso5S2JmTg
yQMHhNTi4K2ygj46cTCrNv62s/KHeKiYVPCGESqKe1SH6KAGHfP+UCcuwWjvi+NUZq/c94e+k85d
Ltjp1RwLQaq5CqruYPUz/tRwPDUNJGKnk82674If89TMK4UmZt2632NedFgzUwOCj0T74iueDamV
S/LpYHHbeGwYswrUMZXNOlmqNwAnrG4MU9sZo6/wzcfEkANNtPpOenrUIiOroJq++sAuuagoMARj
qa1Cwpl0xzyMR0oCzeYUbQu0nOTrgDnp0wlMeSyC/IExNOvssR8YCOsdqxpytNz8+xZfsedp3gik
iNub1gSY8lLha7cmUoGpgCIVUVDmbB085Hdc2kghVLBhWdWvdVOMvDw2oGlVftFqHr08jQ+6xHU8
Vqi4fEROzoy6gW0B057X1E+6JzMVgk0MyjDXGkCt1vFzVGRbNt3LhgVrskb8tnKn8plKLryLiq0T
5g5YVFhbdfkZ59AFJ487hWNkONEoJlskQWL8U7qECFZCPPkRI2Gkup+sPDfBmOTPjoqOotDXTIP2
rIP2vVv8cstE7+hqgnFcEE7uBKpnzNwXytwNAhQyGRo8wLBgtnOY3VXhBDS1iu4IXGN4dCtq3LAx
CBDIZE9DXaynVv3OxvmL6PQjawCk2UH7J6qBiNTpPuusgLdDxJvcKT6C2EK6gGaerRfn+W9Grc96
ir/QhNypyulIUeKekfPylpl43sOk+UwFCCsF7KpSqNkCEtPTwIvJ8qVVydz0NWjaL+M0MLYW/XOq
szfhZuVekZK1qR3rYZGkiUyf0l/ObqPeh7m9GAOHzaQMahzvF3tD9OrNXgc221xBt1n6GLzjjos2
9L238EAmJCkXpb4XFQIsqd7K2U52NY0oj5V9siWQMzYXO130/T5QjBRrjgIXhm0ydvj00KdhIe/3
04ymp/a879mF2Kltc1CkODF3zPB7ced2c/yzDY3cLzr6aCoPk26kyre4OsadyXdDJoOVmfP3aKQY
oNEbt2UMZJk599oJIxamOZI+iz8jbzjqMoRldfvDzn4al/M2LZjCLe3JIadum6b8xREY8BIZ697P
mTSN3WuPsQNwu6og8fl7XBt8VkOik5UMX/sk4HktlqvL6o6zlIVHivSrs996fXAqEJxpQuEhaWt9
/T5lstoOZE0AMrB3fIxzPz0GBj7nXNEGVTe0DR4PoJkIZz06UGfK4TODgHREsRvaoT6kACF9H2d6
K/W6jTsmc/aqyfLgPNjpzmsKAsK+JNG/qJI4SyeTfc0BI93WMmxWZYYuB1lN7NFGNiQv5WWEaXO8
CaYxDSfE/2aEbkI92yIfghKjUX6YjNm8lZ9GWNcDe8MwStMLkdrUxWl2zm0drmOrPEysyBpBtHit
ALk2Tfw7W7J5K1B/Rh4U5KVh2ismDFwxK5jVKOAMThbo/CguH4BTwW6MWNklNZ1IMBJcJahMO5/V
VoUWoUoRI1kAf9PxbJchQ/GQrXvGbhRZ18L9RNmHxJjhRnWSSfktSWdd5d1ym4HFx7hiAhcs4sso
OICjPa+SJPkUTm9vQr7bTe9nyaH0DD3GMtMCi5uHn0YDEJFn8xhVTLGjgPM+ZhjottlVi/QwUjGg
pbXYJg3+1+wMb+j6zs704miZX0JvQhvpInb3c4UnZhcSDoRyQ/tb5KKnLnJhhw05kL+QcVPtpjfF
hnoXqOk3rPrUaoqdE2c0+ivH0hd+mrxKXVZbNFXIxBgMxks2bmvLhUeBJhvzcPJM3HINzgHqeDlG
D7pFqdwKYJtlRw02MaVB4xWfWZb/WYBQ/DWORK15MFiIHkq36dcWsjPAL4BESC0gQ6gmbkwnh1qm
wFs9+dTfJWqw74PsT7l49f0U9BtvlC9WDdA0N8PtCIQTVGUyQ0x4bNLIW/WlVHfawXqcBeTQTLLF
tEhYdVb03sug5TYqTvyY372FiykJ0T5Jh9y0lPZzSOu7v1/79zuNWWieZYqOaQQjnxI11CJYWiVD
UR/ZioCW4A7YIJlb24NBS5GiGOiB43cowltjpuMYJdeUZ+8SmmGvugCsIhDPvx4l1wB4QrMtzlF6
KquhvwqIkX/tWAHSBuIf0/zUJCEHUtodtT3/SugkThaBNJYbQMqsEEZZlRvs/vq1TMplEsnk3b/N
vrPBuNtoYNijCqZaaJIpymdAsippSUSggOcmRnhe3dXJC3/L3acIHqlx8uVZq+ruo8Ckcj+mecUW
BKhu32f5TRLGy04Yt5pkjzA8fxIl2QOETOyZdbKoZPaIdI9SplOxe0HbRmICK4J6NuGmRvK5yRmS
bop0eLR7+5U0k9cgV+XeMmfHGP9ujgkONxNI7s6GrCFJ9dyZUcEsuXndmvHD5oPziLrS23VT/m1g
fQ+tkz6XxfKDINTljDPiKFT+XNQ4O1ReeE+ZWtSm7cvHRpOt0AQ9BNlYISTIwEN5TEZqogr3iUiO
kdOVx7aKI5af7tFrG/c+NjhWrUFS3sECoyfZVgLPxF/fW+Wi0ODL76oy3ER9V6wivSQfAnWRDVs1
7zmDGklaUcXL9rVXHVU4gduf1a4a7HaTuBEhSYjrzpUkMW6so30l8FHbiDRq1oYD6n70Q5W1Swk5
R8oOUCtmM8KbFz3OSn8ZBv9TxNBPC34eFDy92y1HvXh8Urt+w33k3Ns9QYWZ8E+Wl930iiWEYsM8
3Y4CCqBScPN7Zq0Ql6wyJ853Vh53iIgZB9NQJmePJeGq7p3fSwupW1WESHo3z9/ssVLrpXtsCUXd
OBYw9jkyzaf20PFmJTvOluOzGweikGdEwHx8af08UMa+2va3N3S4/dnsNUD0svHHX09XdPMnWqQ4
dQs3TO7GyXXQxR6JXXZsnRybA95M8gyG5piLR85LRDEep29td1gIbO/77//YaIYntV+bfW03YOqw
sIEpjuZ9VnFJ9lP5XfiUknPOFamI0aRSmTQ7IT4RmRurjeMYYr4DAwM/rVmprqKWfnywFv9SZ7il
M7aPNlOjI4pLeGI+0FuvsU+1V+d3ZMNm+4X49I2aC44Sj7ClxEBOHdV1zKmb2+wL62Jx9WS9sQzt
ZhL3ZIi02jxWQXjhKkfz6+prVLPt/2thjFktM4hMDlpzHoc9ZPWbNzPuep7vh5qR/pYENkCQMq8P
VttcBPfw2nPakehyl+wIHeEuTLyDjT6ZxFJrbw0EvOrMzJfYn3aLn7HBLIurb5EL46VG3MRC5H/q
0b53mY/WiRzu/YH1fVa494x6t3bpB088x6fkNsWbRyRWJvf4ntr811IQAKBuT9cSdXD4xtjfWI0a
jkEZffXl9Khykd0ndsKQDK883iF4+7cvbw2onzGV218WD915wMk/1xB8PBNdvYmBTpC91bnPA2LB
Ubbqlju2HB6DzpMXV/fsipHGWBMSxCmZgL9O7TnLWT8iSiMcOOIJiTtrOug8FbRF5iFzUFn0oXJ3
YTu/OHP3sy4qOsD4s2Ar/U9D3P/Kkv3/Y3Ii3JT/8/9wbL8W+iurfv+7Yfvv3/j9NzrRFf+QAnyF
cHzbwUYo4Vv807Et5T9shw4gvCEgAHS4QGH+5dj28HIHzNsFMWO+4wY3bMm/HNuu+w8wmlIyNWDT
S3SU/b9xbP93Lk1A2SEcV0QkX0NodRz7BnT5N8N2O+o4Uh3DiySu97Elv9tak606kwYuv//tTfm/
uKBtJ/qffkrpCXyUf72nEVghIf4HBse17bYsvYxIlSrrnsrMYt0sw6cgzaKnME26Q8UufRWKGUVi
Vy4BIlDrLVrc+FwFM+Qe5pKwtRkXa+eXV05cZhgoDuHNuvXXv1VS9CHJI1y6oYNvll7fOaX1IDNW
jlUTcmU1ozwg9VRvIBvjkWGimLAdTLV0L/N//sIBtcIUOh2cRsi3pkIKEYr8iOpgwT9oh6cYkc4+
ZXNEZmn81efWp079/NHW/Z9gwYzBWUxorW8nhxmf2NqZxKsbqPowsXulwhLN3VAQFjV5RXrKh9zs
bsY4j8vmJdWAvOOoidbpPC2HNlhw81l2fzCzR2xr3dpXDFTiGvT7sWHlpN2RUsHOu6eiLO+SoF4u
y0ivqIscGItbF0/CdYlAyeTZ8OPByhmoLUwYyXxTEtnkzc6GkbqBK1XOJ/v2SzoaNu03H1Hz5Fis
K4kzdkVVHuWEii5bkAx5uhlOcH3LuLjQGsh9IK1nX1bupbKH6ECV8GoGggL+5u4ySTgqPYPim+QL
qmSBXdL1NtZzZEvrtUM48UxYp9XXZ1u9jgEpX6FheOsTdX7MvS44zArBw+yzpjbec7X4WDATGNeW
EC+2jtuj2LZDlFyYi4lLJwSbBwdkWlAkgDBUdhjrdHlkhB+vPVdOyAHs7oUhbc+l92xR0jeDh5F0
ovX3WzG8dV31yR6EAe0QDmdbWCwxIujf4zRdu6lorlM++gcLLlhXNaehjZGM8UE7ikB81F7hXrpM
VAxgveC+bbxTK5bmMBt2dnW+jC9Nm/qPNpHGsjpPUUuAWRIFDz0i7IemKEhaovXZTboUZ1ZzVNR1
bB0K7R47RPOPf38ZuhYoYTVf/uu32Krb9BIV08ACJYYtq/m1yRMLmVOTffAvUG449SEui29TZxdc
n919mOhD2PdH9gls83MvWtlp+Nxl9bdbhOkmAvi59e0aqUFv54dyHPjoFVQvCHuC+8HDkDcu4Q8v
sO68ppk/4tb6nbdZeciJYd8EdWlBJVfEPBYVmpVIZ+D5XO8ylsVdvsTRIewMG9vhJVmK7DL1TnZx
B0fsbJO/piFYVLTvb9h1iEpvezKdBCZYtjXlRiJGJaOl0fRXnn2c5C3rJozmp6ybZ0SDy7YOJmJO
TC/vdAviPEHsMPSTOFU1wFUrwa+VhqM5jWP86E8tEuMKnl0Lfz9ciNScnfzomfK5Sgnl8Er/c85I
ZorpK8iwpc1Z2CimHlENc4EQxi3+6J7MqhJlvRqK/jGJGDakSlxV14pNAu/a2Fihe1TJbPZskpjX
Xc7OVKF2QlL0E51htq2L6VnYbDjoX6z9iL2iLubX2s/Mp21BehhHJnCm9ZZHp+1eVOC0OykdD+ae
ZZ6X1iK2r8s/inDjOpG1WdqkP2W20/3bL39/L9ce5XraJ/vCcsWxEqjCBK7uK6q4JwtxGlPRobxU
QZxfEBT95vU+laMozuPoQdUmXdNvC2igRV3uRrTku2aa9dOtvtYV0dxQJp5zqpqXPiWmxq27vVMg
TTOB4zxqV1ykX+27BrtQyuGIqrTuL0Fhd5cJdfPFXerg3Ih9R6N9rpTl//MXJycFYOnI8IsrpEmj
L18Vh54ZXDQHaX4wkfeBLzU/F/yVrUB59IUFymCUi/U6hNPKTr1pj83UEkNv8vtgsGGB9HGyQ580
Xz2P5XaDbCmNSZlPgql9tt38oRvi7H6xGIWyObtMcxARsGa+3EV5+2pEOFG3EUlxbYWUenL1BSHa
24AMYZsnwH//Fq3oDz1M1gF46c6DzZPL9LUe+yOC14jSrOHiW6jZiqA+1F31Hnr2cJhcR50mdqWo
1MZ13wekAYxmIXCkeIptpl1RXxEQmXkvczpMtEIBLNeAEMFikd2+vp3pqc/vLTOr79zxdgonxbh4
36XwxjdvmBROHNaFdrBMbwq2xUGie9mgka+ZI5T2MRXWVyll+ZIluj+4fGhIjxPDq/TqF2Sj2Xeo
MPCpqa6fa09Dhq2i0wCO5dJK9pWxm6sXhFfTyiU18dvAU8QdZv5kpt23uYOBXphvPRkG+4v3Ui7+
sndLVpjo6rNncfOg1yNCj7gM38Lcha3PDP95nhdG03BI7vPF5TZlS0RkfGefUVgwYlISGnJWvI/1
jQ7DZ+5+NHb+3iLeKf+DqPNojhtJg+gvQgR8Adf2bEtPihcEKQOg4AuuCr9+X89lD9shaUfSTKO7
zJeZLwPSYn4djKeEeQjTCgqDh9I03/O4KcbK+ZoGj1xk0p0z5l87Lj7jW6W5puZzTlfe/ad2Q6Jx
lqFcSwNVySqLp/9eZq/BX2KDlRER5qrCZXJdjCSOqvvLgo13Hc6OYp4KTrYdqieDC4v7qdt66UX7
yAqNittLyPJWYVX5cty7aixxTYaO+S0CKS5OeAhc4+NHqYLLfz/KJ11e3PzBZoEpkO9Orhn9a+e1
VJk0bvswU/a0xtTiHKuOz95CnGtDg7z1GN+TvKIOGNtXa9JcZLC4vL0s8+hcpGQM0Yir7mJ6RpHM
H4JYfYgqK/60CdZ9Et3vTGHvOvXnrBmTJ33ZXHxZ0zyVF4Tgdd5v2Sfp0kTB0j63wKSYcgINdcDQ
LkTTEXQNpKycua6mY9Pk6HWOV+5F0KpNie/z7vWgkZFShrQPwP7zbrta7xhAbXKrYITNKISQQ0fM
UPYPYRdmB59Q6Z4/aVlZDMNf7Mn0u7Z37JOnuuHszr7YKmuBwh8Bhe4sxg6mp9YERCe1GLZKq9uY
2WCC7y9CFu9gFvieOg4j1iWNL9PoRpcBq9Sl0Kc8YXtUTqsoCp26D6zuCH6V96us5q+GUFNek270
2UR3fCCbk5Xk8jG+v+Rjrba+P9dsWQWlP3LkdktU9Il+hvGYheHv/35W+cUTyKTkrJcOxrDviC83
1499lhEHn4P3sfbwHpiqu8q4iI9Bh2Fx6tWxbOPxxWc4tvKn2v0pbS6uVUuTjj+fE1+UlIONwb7p
RHRvW+peLadOtwRZYPpFBVzUSETHOMK6NDK/hQGblk+diweJt8j76dv5KuXd8qKocyM+F16XtP72
aKba29M0M9JrMCP1tncR5dRs8Sld7RmqST972Tuxe3MMA9q0lSnmZycit+TYEzKF8G4+kyBOblh3
F5zaZ8+OQKv2rbmGXNLBRFwMJ9rnuuI3StMztNMWE5PWWzt8Rl/D3hPHpU1YTcKseenVDyaQ8lZ2
brPXJZ8yj3f4dn9jb/S3gznzWkCp46jPVubr80KlCd/idr+IqHnwF3Eu0wUXaI3Hf77vU7O0L8JH
ldN1pi//vRhP42bzQrJxXXHAa3O0sni+OVa4PKmUhjYDXLb2g+LdN3xIp2o+po0z7uIlhCDipCxp
JqDwif2K5ktoRDYSwCku3WbriPTLARiF613JW9EF1ygmq22a2L8FOP+YerdHHmaO9Ygx0P1AHzEC
N6SUHnxn+JlQA286rR/zJYhfXOzZNcdy1ftir1VxGoPW/OMf2cWZyn+ciY9uNLniuZwyG0Bxbk5Z
gCKeOfhV7LBWfD366RjnjjkmKbCXcozNtkqxzPckfMnOdtVH6/beLq0SADJllV+8bPjnQ1G4cSHC
t8T2FDHWubVhV9/q+0sV6JurI3P8/y9lcalYczUFgMo/1knuHxelqofa4qLkkj7676Ul0b+1vMTa
5MqfT5XNktPgI/jE724ThPmTkuR6zirnsait/NO7n4eGjKczpnsrQ2dWECm4omG9HJqUZI8LZbrB
bNBMnA8GlQXPgEp3Br1jU/u+89J2kDxb081/P8nJ/6hsKJ/qLsmOlSe7DZqV+mwbonYoJhA+S6sn
jFXhRfNtfs3ui+eUR7bL2y5ZTUlJn5bu+neFtj4SdPrVGAoatDe4BzpE6jY3t2jyGN/MjDPnKpZE
pnCBaJMu+/n+Bch0Pz2r9pUD7R2rELMg9kRsirFtSNe1837sGVGm7muYj9Fe23N4aWcmSomtCC4W
XSe34YSq1tUcBbB90GREvXBvKqDfbus81D6NdhPImVNbjD+TMK/T/eqcsJDhIYZl5Np/qxLWsV/O
P37DhDWYUDcKPh27Gv1gEyWD9YxODaAentHTXAZ306w/3tIi8W3QHXa+mxIXvLnbYIM0dNrhhVgO
jlTgH3D9cXVf5i1qX7YvEw2lzTzxnfJvFa53X7bizBx3OXi5/9nOBcQewzc5mBxShNJBT0VqiMda
nkbXOSlhXvCFUna90EkUzq13FNjwAmn7j/bcN8+MBaiRKTwEL3z5LiCkvbXcGyUmbEz9QBPaOBZP
jQrYIrAAr/IqEI9jDvwdA8dJhm7G2TT5Fcik+l4YnLO4/WGz4s+MqGomJvEAF2vnpgueUCzqxFfz
dp9FdI3VTudt7TR/cHKPo06bw4/VqryqNJ6OAvLnmx+FRAKxwOOHhYjZlkC8M5rkYgLnb909fOsg
5ROgwkeDontPHXfzoSF4EC7fc4i8UNvBey/8l1qF9PfOLDtZOZICcEgMQ0+gW5yaoqShYnhMYboF
w0NZUiEtTERNsYQIN1iIeg1dsOojgrS61gU3yQZsrxzJhNRN+ocY7hNXGL9IFYsB8O/gDLQgOvqX
ocAVm/cZcaYYrOZUMVyeZ4DLroQYoZxL3tI/4uvW2bau/wGnGLm4DPaYTCkShSe2EazUB0Ypb22i
IY/6NzeEfhKW7+4Qcn5vHRetlgF2yg/CQbyFObm9uoU6YQ/OE6hAmEG42quiwuuKyakJnVvCWoVr
9RXkFssGFeFwvkBo4+ssMvNrvHrJ/Np05aUSwbaK4ltcmL9uTV9cXKZkFxxrk9pDdGffzBvVpWKt
/G/sg1hRbBrX9ABzTuLn97ws2SZucdWQwrD1Fvj8EXwNCVaCH9AsmPc2BCsyVaGI8KjIHULPnOEi
eYNkoyehjVPvYNRPj1QyxwsNkQ5QdxNWkkuM/dku5Uu+oPPc4z6dp5mNCHp1+/46lGUMD8+9hbrR
m2WBSJrib1RZSxm7i8UQclkK3x4uRcnpbl2x06xaZh4r+/4sUJHbvlW7AWtrybscNsf/XnyYOcdm
BuMUKFTfACRD0RIqbd1q24v2rPv4zWBvIUcmvuc2fCYkAF6fh9lOGdHw+FwsKZVgtjpWLfXEQ5A8
5tp9d6f4wcFD9FDVE6Ul9nhMuN9iAOoAgtHQltdRszGttNYN7pHhDyrXt20QthdHvcl8vkVavMZg
C2YHE4Mfdy/awl15jz653yHAtbAWcBRNw4K/BA9aW/nal0AVqo6ikhSaEII1ASd9MNyPiJr3d25C
9CkYp4DY/Td0Uc3ZGuKzfmHqDi5qfiAc9zx33deSRzeiMU+ZaV9iDndnfFfnOZUsD9apuDvLouHc
4Khft4n1EozTXvfiG17VH4BM7z4uQ4y3fzXIxJpPDP2DMx12dIHEbnYYk3Q7c0FZRwE2ZImbCZ2E
sJOz+IQ9mtewYcXKoBEhcoLRsZte7+zWe8smorXxLNTWsXmAYUlfLDrjfcLhcqUbW/B+8pR67q1s
MWVErAq2USQSKsS5KLwnEIbmpTA/onYUMeCR8pqcrZ5Ub7fXpE3pPV0AgcyEZakYUDpB+eoVYA/w
Gcj4PzKiSqNX4h+2gkvclUegpK/MKPCzIs1QBkp2a24VTodOQt8GEGuwkOB22jhl9puA23Qc6/Tf
rEOqsyqqbDnqL3JOESM7Z50VTGhU+auk5XDNxvYR2eWTANi0Gu3CXyUa90EaP01Z/F0k1P71vSAq
bVFdbIp/9kLEqVlamEx59Lks4Qv0OIhi9yJV43/N466bsmkz4ltmpOV8t3WOHF/7r5btu2dXk6Uo
kdWsThiSmEG3siSpc0TnVelBEPV89VgwuuejmQPdLPwX4SY5fQQLCYC8i+AuDcTJ4iHfuqX/ixTx
p08IYbPInAcl8p2sLXKPISg51faHsnVH4IAAC2JYgAp4RzGJVTfmh7JuD81oQ4tAP92kanzGGn7p
apOTyKSPNQjfgnlRyITB38Jr/yrvsSz4AmodHzxUT+PeaS60+w3Q+4UJDqOpzpjcHaJc3fhk9/Rf
BibE/ShwbDpqIqYhWPWxjeEJZxiX5+Paipy9zTQQ+4U17CuvR/zVdFNWdseCUJlDWKVPpSZ6Xd6d
5bKsN0yRm1sXJRs004SMQ+eeqgm0oNvFMZYS4HkMQkdUMkp0CRQ0NXJeIfecdLkBuccmni5NL5aX
HJQWLoR4pVEEv2Kf8IQD6QMhOmNL540SNgTlxo1DJrtz9BDOHEgJk5Nd9FftQJbPJxaIE0F9jd6F
iRSXuMDjne7scJ34ICaqjpbhKaDB/O60nRm0bRodMctLbICJdsm1acBWNpFZ0wYDUFG9T2lHvYCK
nqwsAMQ2Ihsu2dzvjEOJpYX1AKfwbxtI0zmCcfao8g8PHeeBL9Ehj2dvhX+WKlbyfWXf4A8CsYHe
oRL0+/lX4tlc0fmvXqdBq3dNhWVz4FrgjZTG6KyfbsoGBzgFlGyUTMzo61h2TopoWYoaRTotrraJ
dm0k+vVoN7dJ7SpJqy/Bh5Ck4DjNJMQ89W9wp9disK6pYGfhlP83K+e/EVazNZtLuEazeBmz6tiq
HjieUPhE7jwhDsM7ByjWwSFjJEK+1UpXxd7vLWLw7rdKyJ528zOMsr/x4P8LI/8JXME/N6cX1goF
sW5vOCvROufAqpkXLQb/noaOF2kVbmJDxE2RFyr78akHb9AFJVlhSyTXisHXOrK1w27if+syw03G
YXUm27rSS73sM0p66pqBsg4tZ4faU+LLpHNPUazah8AOvAh3lI1/BoMPLCinPTNnx4uH8LF20lRs
04V8QWy8VZjHWIwLSk8Lr8LyCxl8rEjSNa5sdy0WIl/634m0KYposu+E8zDt4/3B70fCKfHdb8Bw
OJMgi4aOYe4g3RnL3vw0id5fz8rFpLAEh3BglD1y3WvXsnBZzbXExJ6BDEkc8cpHMXR49E2KNdRe
aPf0ioD+FVURDKJWxcmGW50UANfE2MhHb265gviSDoH/fjHFq3Z1Qd0rJiTkIWF+1eUOh1xPC0Ol
T1Az+r2bkK/ufIwDJC9OXOXRc/A2bVOsNdgxsYipihwekexk9tgE3PljSmfnsfOmX3ZU7O0u8D/a
SkoyUowtU2dUHxYXmduyJIcs7Ee+/DOFM5BPLrGhAXFMmwtn2BQXEgES2atbGeH0rciLo9QkZG3w
dARhsY2S7EeWyVOopYHvmb/jrT6ZdD5G2la/5sr73WCZfYjvD53x14rITbyri5csNtmD6TUDj77N
ngCEbHPbeQ8kWXyfU9E2mP859kfh5lvFYJYYNDfsiQDjpMPvqjD7ZWAqPgwJ7v8MUJui1wWn4DVn
lgT4Y3rOgzbeLMBUNroPUvQWJpxMoey9ff+7eoPN2srOhUc5eKOG4YiZOQrycMPFjRFY6RI8Kth8
Q1E9pJxaTpUiR9oREgAGIbbN6AIpoh+FeyupQ5fi6ih3b16VXjLXzf92RbjiQGUOg1MWByBvBU7E
3D6V2CzXyrv3ii1z/9rPjketzKOosG/lMq5OQa0PgfHnvVXb5X7g6gWPU8xbjsSXIclwWYisPi+S
oQroEI5kvn4H6UgxSdI2J78iYpTZETnj1IByrRCK5iKpj5GU4B2yy+J0Gpkt7rYjOYnV4tXbEIgr
/xxgigDGZM+U+0ZscpMUuH/zXiUP2nkb22ViBj6zjuLfWE+Zh6zjiJce+eNbOIyppRm9ow3PTLll
tkuq+NudfGs/C9mtsqFz9soTf7AKDbvJ51EGmFtvNNbs3aDqX0Rs+hfPIBWaXDsP//20cTxMm3L+
JTg1tYPAd9SlnN/oQ+cOtxPG+s4RM5962/8sGAbphJGtIEOR0b7Whi7kaKShhHgkkbuoHMOjY5Pq
ZIykNlz/AnvES0JiDedl6W36iF3UupOWgmrYtI2zXcCMvZABXy6zQB5jdIxAoa4waDZD080PocK2
32XYbvo7Pu83CZnx2uXuZoiYvNqBN2z9VFMUOfl7d4qsc5nfkd4t+CGeI1SwyLkEDGqzknAL+i90
E6+tnzywL16IQNMofHZTkFGLJYdl49dmX8SdeMk8DQzCc+Qx8m0WvwFlcgHvUHCJqOqkJMqXX31/
4n49dTBcJQw1Zq7Rye7AdkpJD0KDuL6HGfhJsGx8XpTNmWFGMEwLCnh0CJ3YzZfbVMztNeIUjqj3
VJNOOclx5vYY59Y+Aud0z/HW6AuY5dnOs0cNPfDRSfvPeGpgU7ZEsZHDto6np18iM4/53eOeNQrC
kYW3jS/CzhaPGc5+/tz3YWwjgN7uLa/Kr0mw6ARdQtUJVtgH2JpbM7N9yOE6WAjSNt+D8LdsUnpo
ZmVes15BJglBjVihXG6zIPQ62+99E3pcJjO60NsJnHvGWFMfA03FsbFy4iK3mGd/EUvCtdxrrZ2t
6tMyd7RwjxaXPdpY9m0bvMQpTvIqJLy0NCAyihKhJvqCV2LFAn8rGkrFX7W2bWZdbQpMGcoJ2Cad
vHa+abEru/MD32RWVcMw1s8p+m2Sm8qDifgufgYNi3IIhn5TRxZVIc1b4SlkyBytRqP3Pttx8FB3
apWFVXPJbRvXuybZrYfplsYjbvgFqHMXFvLaJ16582sMSR3obwIv1yWmqM8RP9OdHRvN2t8Ya6eJ
zO+iefyXdnWFlWNKDg02vdWg4+rqRYZn6/n5vuTEtjEKhbhkzjAvYP74tG6MDfQ65Aa/1k3GmFbE
3IP7/qsx7GxM3sTalo25NobgP0efgLnlyrJbnzweElwui6fOUul1IhY8uktICP0Q64RL5fRjEtAW
BvYsENbKtqKrL+LmNlKD44U4zBhgwRKwyExHTbeCLhPX0a1to2gPXI5LPJjElo9oh+tjO/butWYG
tIKLxmz7/oxdUvEbKeMTqL+EYoNKcyauYSesZuTOa6qIni+lz2crnLxjPpS0tomoJxASfrDzUXza
sylFyuwTzc1wKqw/ZD7UupjiYBPmxUmYkDBCu8HV7d5qFnHo7uk+M/6w7lzIEDM+BXGfJE5kE24D
o26UqDWobwqYiP0mvU8qsCk+lhIUdwGyLERYKKR1JE+EZzCLHya2m3+w03bVjLaIV1s6ttlNJB5j
7XuPvjSAM7b2wp+5CtoKKwluCbviotuEE+cwKySrwRFLBQ45+WQudk5d4Sh0w3bTFOnjXPHZSXRb
vprS6aGEoOuIhNkJUtIKk3sEC4TyPtmqiuI3xsgWVpE/DYOmpWSpMgh3Z0wNYBoCE13kna7aAvDa
TlADtjJDzl9ad18xjnxgUfydtOln5trcGdi0NoUbgr4A+YPihkgXdsG3Ew1bZyaChlmfY+wdZ0ps
J9tUjuAwNtXHOO546NwPSzf/E80+zp0ke8Ac8cZUaXkokIyNDvxHX4Sc+1xaA+YsdHb/vTQVuQ2D
6fBk8tlamVKChB8nd4fCd/Fqn2Btl/0N+eow+CEsIuJhq+0KxG6hf4HMPLkRqJCG+ejWih3zKJt5
F3AdSGY9XmZMi+7MJixHPnpRf5+S5UsHnXH8EVMBrII6gfXYq5BjJ2YjTNyU4vRZtdLAyHPg2E/B
fC885LB7uDdqxiy8BAcW/9GqrK8u9Yaj12J/CGt97H9n2hWnlMPdNqtwr3hJHh2auD7XJlHogGCF
84qoyn8vNQSLXWPGr07EyFVccFcI4+NR3scOzDIeOn7j4gPVDbhzYLIdxCNbyH/H3eIhj0syfSTz
3I0/ovkoPdAaW1rzHiXFuoH99bbRKIBZXXh6A3abMWAnbv3Hxqv/TaJ99asq+MTibeZAPYVDyJ0Y
KBczQafbarcct3RIOCvGVcWZixVnsHCBfst74DXzhJaif7V3PErf1CTxx0eZRhY+Iap+QhvbP8Ho
eSbDSR6uOoMADXe/90xz/uWiOHW9b05B4u1GBrav8UBczNR+d1J8Kl+crzywzKFp7DeTjObdqyks
J4X/7C7Dl60E5RpdBudNhDuQA7TlLW5ARyQkbxrHvyR5kCUM4aHfXxBtAB84EzENV4L65Mi1VWYJ
r0XPLKwqISOPU7itln0NpZGBtP2lGCBt6oryC0giLLD360BdkDcfJ0EbJ9Kuf3+K1pQds6ayn0pC
HRsvXd5SngDQodA5h42yIOH69YoDWLqWnUXqw7ejc4OWsG4cG2QAtmCMbc5LMCGjTnzTN7MWM2Fg
5NP/fjSin+6q2PrBWAyGYzzkDSXRSwLgKppYWJPSj9f9AAl75KRccTByjfUTeGoHfTW7T9k2QyVK
ypqS/D0yhAsncuoAFVOPA0oQPMdDdS4qlR0hKPz1ROjC4kj2ReWmZ7tDNfat/G0EMbezpVOtesiW
IVPSxA3gqsG2GK3+2eOdxkgY3zK+U3s5fMR6pFFYGq4oKfdJ6TBhHfEOcHWTGAhgn3cEcm4WG0Be
Ges62AZGKgzixvs0QU5IESHAyNbbIyyHr3UKWmzCZRJy5YA2jHtBirpb1xqmOFhM7BZKkv1i8MYc
noW/ODsN7IhyoI8pwA4xO9TIUrNNckir1xSq3mrs4oMt+JTYg10S9ovOwh31ySdyBZLPZtuKDBhr
OgTmgcreUVNW31vkzfCsh6SqgLRiHh4JGjpT9ss0YXVQRWtf4tR5h7hc7VohXyxrpkFA3D+TOKXI
F1bF1Xc/gNa5LwDZiwqgeZtn340HBZxPXn/Qs/hbVq3HsS1kUBXtCjFbB0pG3k04lMcp56+eq6aj
KKD01oMgb3mjN2h+CiZb8Rxzpod5/ZCXYIZ79jEfzGHS4mlH1LQeFN+61Rw2v0M8PnymOYvxZgab
wKavYNKe/SAm/zL9jrlYI0YdsSzVW69lMDNE/OeOBi5xzCAMi1iNbuMJisgLsnr4cFkAZHsM0fwC
CE9TA045LQ5LSGbcxWvfDiEWrmNQjHpf9qti6Oorg9kV6+FN5mRgdGvkwaXQMzf1Uz3OVHf7otlG
MhOw/TSjBg/s1CiJ4CxNPV7zrnhMTZnuQJzxXGMenduWe8IHd4cj6AkGGDu06W+2q2NVI4JDI6T+
eOT3m4l+iSr7F7TsTQEH/qy31dXzxV/INGB/30KW+ZXp2GTrjPHJgL4OfQE7JAZ7Q004hHgu+UyL
dNjP5yVi2JHr4eBUhyTPI8zo3aUGBCzm9Bh5fJF7QGaFUqfeJ+cIn/q02No6s0JzG6mL4ZfxHfuV
t4g8DUtamqXLedLV2a+xfYVO9d2EQ3Ri/E32BGKwa7NGK3tOEdXmf7pPpgfqxbH2Ww1IRaUvdtY3
DN58hgLJSPdrwAm/RFff1imhLUt71qGc9RbHW7yjC0hOcN5GPNNrqwCtJYOJsGm2QHjPntsFHl23
hI+Q8+S5Q/dzGxYc5QC/MjOJJ8+B7OZQidYl4EWTKpl2Ibp9OU3eeczeRsTUKUV0lBp9Jsx0ScWQ
eI4S6KdjNL+XPXMmxJn+uW1YgQMPISqKo0s0lL/yxYYyCEu3Jcj8MQ68s/0ot9SiPNruB5jpCB6D
4sSPea6K52dAwHdQgqDIzaN+TmcCYFjhUQRAfN7I+xx66G+R01CxO5FCx4E4fWhHf+dN0zBSm9U2
4gFZfJ9WSvIX4p1TGhzTHOt91fkMaKFIZ7qJDinpk0TY+uiRp9hAt1DwOPqXUcr3kEKFDWr1tG8B
dcVUP2wkqHIOmdN7mkyfAQfZDZdfIglQqfb8zwJkG+8mc3VwoXIqhBoyWcsN3Y4Rnfg398O4ip25
28Dis9dJF1bXaAqJQhQf1jyLp7uI1rI9bJI2phnda3Dl9qsqX6ITZq4P6b2lXRofZNFxq9UYt2QI
7MlPr0VFgsyn3iZMu+3c+mhiwcy91Vc4HGP8iaXlQRwec/CuvnowA4fr1KKxRhI6B8dhVsj4kkEq
Pqv/XviiBpesif56mpQKqR149uIhWLm9Kq5D7xB4lsGVI5GDz8d/F30D9aAMru5YpPsk7W4Yxrwj
bpKBoiTENuT/YyOHtySU8toO6jjK9tpm0SGyJ3cLUORSSmwx3AmJ57Ko9b/iOty2PZnSxcXnE5sB
FEhL6Z+EQsYZlpWDTSh3mY02x9wK/uUd+Zze0zEh4f4P8NrHoHPv8BpU3FQWdxoZ1rDetan5LscK
U5zmdv4UGE1fZmeKlfA5IpRdcYPUswsTNObCaZYVBQWA111myZmk4PGO7JfV9DElyEg6zximEWHF
XxjdayDJOpEUt0jHq56Fyf1aYnLgwsyXbqi5DnXkhUWUTxeBuAUKcAWiCE2049AGDSPaTWn6EqRj
t1NysTBUzXulAVhzpkiOlHmsgvrTKV3/FnnNcyOba4JynMrxj76TqfluqKBMVkY1HGzs5GcBmEOu
0IOwAauUI8PfoFeHJqq8G7eNHdynaitjwqvcOPaizh9trw8uUEjQn8XdBiItlrCRo6/pLVhpEEf7
sj8IwtaQkeKDVbRIJDWfVcGevs09iJZORoFO5Xqn7MXq9YfOAZXUpNsfyqQi8GotOfBzjh2yisxj
b8Rx7OFpZaLqtyhK9So0IOFs2fXrYoDuPgowsk7VvNCF5XJwQWZvCeM7knToELYr7hD4ZRbf23bZ
ofYY/y8VyGhiEPJAknlvWu5jKHHEJS0wHaBSMoDQEGsWIt+2CNLj5HnldhoYF8A+WamwlOdasmmV
RZSwHpI/U4YoJm9+F6dEKhIgaUxumiMK3PMS2U/u6LMpLBopbshYzjEUbMcS+wRzyjc8K7dA4vMn
umuTyqt+uRwo15MDYoHc4z3MiQ9gyzEClHfFNDPIQlIXlgG6I3pwSZO9ZQM56TSNAY4RkM4S69nH
KX7ket5vZzKvUCbzW+YjzETa6rcqS8q922KDAck6YcOSH44zdBuYv3o93P/thgqoHf9XSV94pKtk
M7i0nU1W+h0vI2EKx0aDTaYEl0/zp0KJX/ei5zAWgXHtuIDkhTWvieHZZ3A6nM6dkUqfLKUst+Me
qKhZvFY+iMy5Z92O5ANVMzVHPOfWu8hYcdihvdr3eS15e6h2BDaYumTC+uoxZqGbDayjGXC5pHik
j/tlsnCRusmXHYY0ZjmTs5m7zHtta9ra+4nU2/2OX+W5tcMi9NsiLr4fALxvXLgMrnfmrWsfc07l
+NOkcyly7s+4TSDnqGNaNt6LWCgy8vgcstKOm6VMqU8SPQN0s3yGHlCLkQmV7FkGyQCueuYuVGrx
L9FACmOX3oto+aiVH63Ru8x6aR9dfZowzDOnHDQkIfdX2FGj5Fuqgjk2t1TXNMx6gZUOIYggFde/
LU7JdpKNNNbASiio1Zl6jsXUHM6wJufHPMP7Fhf9pzYcctIhVW9hzFs/KCCwInHw4Au5zXTLHc+p
mxcZo78oQ4tsB5VnWET6KHK1XZyg2vcQfx2+2jC1KvK5jBm1E0GpdOVTntQJN576q0DMWxkZMer2
fXlI3fpNibm/LDFCAWGCI6Z5DJHDw2K1yda15XMY/bS962z8HEW0/FLGYKwOwfwjTLBbMDjg1s62
Mwj9IGfxzkcCxleTQbjr8B6M2KkOVgw/MW56cAe5+29xm3RNZXhEpQqj76YLyfB32BAdSFg2JvAd
OeRP4vDIzeU+NLRKUy++lUCA9zC3EOuLK/foRxBfQfhC5sDb9WOW76oO45YV1LDV/M8l1DwiDOZg
JV71kINjMwHkOq8moIHCv9QPbicxeGt7PHQkO1YWAjWNJW1+CNPlUQqg/LnNwUfhVu+JVneYxffj
VL1Tq/PGcTQ9kNNP14Xx/6U1M/LSne5pmM3imXQv4XisbDiCC0L4bonB65VtsZ+y8mLcOrjARQUi
HDv1JsnVGxNqazVOLT1DUeEdRCRfdHwHLiR2v+NoBES3XOQ1y2AI2N5TEPT1bbTmR3o/vpoWjFBe
Mo6p9HEe0oyJHBH6IBF4Hxmg7oeT0wcvGcmlI2EfFzY3IQXcmOkmzoaA+T4SXhOAiXIGTtQkbs9Z
3e6mkPAOc6LmyPzvyeGY7MQ9duMRqbxkQWePxsu5gLYk3cw8heHkGbPSw+iN0YEkvnUiFijXQQBF
FANTcGJEElK8PH/6vkXJJkgWCRT1GDTBzzLAuIFz9bbgXXltIzandEk5k4+nMBY2eS7/I9FqxeA/
uC5i4YzpxLcx+Es5I0MRCGtByoxSgG7Qk3eLVrMdvshc+Mz11LzvlPPqMEbdTbREzDWSZ6S8J21F
eo2HiC6+3ALLBJHj/hV78gftnGH3roNplpteGQw7Yd48BnSs2YLBfuZtfPwt61YS6HCaI8c+DjgL
jCbPBzI2wnNOqtK9qgGWscusqSsDuGefgYNRIC+FOBG/+g3Wxt2FY97ToHcva7OsH+Xwh6iGGUHh
Jst2CMGhxMw9akRYyyX+bgczdi/z7kRQPhUjEnpl1IFk2fjUEh/iOgTmI6W5ZEjYPKwpYP8Ok4Z3
iJCQisJzz01+bWcDMbc6f/UmoC2ln74ZykPXXZT+qQaqNP7H0XksOYpFQfSLiMCbrRAIIVvebIgy
XXjPw339HGY5Mz3RVRLm3byZJ39UoC07O6u+KlHsIDUz3S2cevTIfieH/qEoFP+QoZJBxr/OEiUZ
jOFMynpB2Uli7waApC6gHcBtNauIoT8MCbdfie3jPHSxl9ltvE9aHpeitQDOwAF2aUCkK5O1tpJ9
qzp/kEYWDsGJdI3E9D0vc8HbxQLbGP+YNJkc4MDyph+cZF+bGbTtqzVb9oEp6lLGnA/xWddNjF4B
/jMsNosE5HxTpvJRbSF2Zs6d3RLIItHTX6INp2wxOIJtbNXKGQLbUr+cDCiIRnqHs1Epac/TMjGb
IILtShobrH5+1mQAIsPGIVA4xQu9esRF+NbKYEc0U1ZAx83D/muZO/Rq2XnG7I/Pu+vdignHuw8t
NUMseoFQYomSGq09QItM2vZsbG0xYzJMftHdRzafmxnwjnvyJs9G6api+JPnwrO4isvahsbHQILt
YPqLxldKHWRvWk91Kz6lBKuu0NMQSCVaCAFTFkTWn5JF4BnrNxPNAuIHnx2+4q1okm6ehUgK+3Lz
Xw61Uay8vBR289kSsvBqPPJG4ZQDUKQSrgH7w1zcWlRacrdwzftE316tZfHnYgorkLALHy7uFi3o
xpnMw4TXpq+dMNYUeHROtCvmxlsxLnhZyqca8zub27G5+iaZcG+M7IUK0d8+aVoq8PDxAWOfMWw2
0UGfAUSoqRoAGjguOuuE5iG3xl9VmIICOvCJMUV1+q0FPeyCfkDqKId260lGfOso9uMpoDkZ+xyl
f7NGFI6CpYtpp1u5O6aviZgiWZvMrVQtwpaJqru0donvblC9dbaejL6uXQ7dlAvXeIamlWFRKKFU
ftOvNXC3Sd9MtwjlQ4nVBjc8xgNErm2DosFzsZzHnM3tvo+Gu2VLT9s3siYrZffa+DT8ibIbfAZ1
5IsFT67ZuIzV6qnIOD4aPeS33MhPM4s12BgcuqqJ7ymiXEte0RUnQkT5yuItmvHw5zb3gfHISnL2
PswVNnHc1qchLpxdM/4gsKM5LEYdwK+iSy/yyRxcJ7tRWRump4i+C7i/qteR/eFVRqjDGUc8vuM+
Vih91VbmF7ZRf5rZHwex0vwwN2cEbZwoFqsTdocXZwWx2RqXcaL/dOXA7yBizNNbaaxUs8e6Z+lJ
D+8QPwOkrH07sw3X9KvNJic2hsPQS8eq54WsZcnstf2IApcnfwx+G7+HhaStQZJeuuxLrsonMSj6
C/uUZhcdNVoMnslN3nM2E37htB1vm/SaaEPzsWSnHQd/vtBZpQoYgbMeUutmt1jLEpbGmgG2n5br
X83qOJvN1ESi3un8KwrTLMzce4UcvFsp6VNdWzdS4DMvBK5RRszvBjrJTjgSJD71icCoT3XqwRI8
qvXGpoMvWQnbZbrChZosQWdiAdbElJ30eqT9c0wueACrABOzX5rzcE4tgk/xUxWtdmCymIUW3KDM
cAEvI46DFpOYkEcKD5f5l/FvCpwMDTav6NEwOXK1GoMHkGKeYdr0qkkqtONOWSA+ccvb3JFQorVb
DdG0EjZwIzkpjlwnCsNh1QFrqrc67Ys2RDZLLWHvYnlgroPC2+qOfZO1+Wkw+HFx3X6Sgz1aNQeA
0RYeS7HoosqU79AKAw+5ROzLTAwks4hYTKDw73AOURNu0shtLy+orB+aJkF5YaaXS8xwMaYJiHbp
jmap9gwOfdciOBNKTPS9pamvfURBzijp+Dgr8Tca8DG6waY0gqhKwFkIfm8tS8ahr6bftI1U7AvO
MSkHzD3y4Fm5zqXaPS88lEfdEJiBcdbnuQPuvjQ421j2Eb1XdzVHj8NoAcISlecqjT/slW7LdWrS
O5FK5qv6mBHRuU8OnNCZQhxYfDHw3th3RG4f8WF+Isa5TqGjPuTaSStUEGV9zkck4YZqY/lIjIzf
GxyxjTTx1Mm8ATbcN27sR0QenG35sPqxKb1wDgVMizgqzSNOTFn6MA080rYdgVdKaVZss7Nam8+q
iYvBRKLl7uhPphwTziu1zf5D3ZG9Xop1/dXglFnAy8G/mpeieFO7+UtaCu0ziek8K1uLVXClKHtT
SKDpgMbvCAUSne0vk4KsZVr9QWb633I1vd8uG9qIHHmECuF17Ix3c5a/LLYkcNVYV4cV2XWU43DR
sL9Ljf5U9/Jr4gzqAUhSG8qCR6+15bSYjAiozh928dnySby3EdjKxOpIcHfwmttGf5GLWx6bpZ+C
HdtxuExBM836Te+8dGpV15oj5zCVZgK4OqWuZRC9S9A/9SpLORpDZe01hdPLAGWvNJRzteJwkIpW
QmmneEyaW2lPsxLJyjSuD2nGoYrTUqhGfGNUgB4H7sxH7Axkd+jynAUFR5mBymAalJkMWJO0mHDf
iCLQmhMFHvMSxCMzgeIQMFT7bw1aEUg49IGGiYM27ZjXlOnSXlv4mZ294uDYPrxlCAxZjQ+tNERu
ntCIhQv1sSQYdhoyJdBXPJpa4jwMW5SPw421Y/aTj6WufOvNWPvI+Zkrb3FiPVUAo4m7hNkcyni0
M1LA4HBGhyY3LmmuPk8C8S3NpztkxvYqEAfW3DqknDV+InYFu86xGo+PUCf8gKFY3Sg1RYE5T01i
yBbtL68h4qiFxVo2SVtqNzaHluGYLEGwr9s0yTQVy4NZXwLI4pAKiUd0zsJRWdEsz1L4904kcVnj
tp+LdTp1xvtimwhNObd9JIOlV3PVPkQRet22TyOw8KZo5j/dNmOOGw0uM1Lmwso0r8cDi2LJUWO9
xo2hMg+z2VGhcCrr4uwbAYVwWNs/Le4+takmI6SsX6mcLdRRcPU4FlK6OsYfiCxSaEqmBBcZz6pN
sn2v28jLnc2za+sNjzr0P6OG2ddY+kV8gvHpqfOSyUDHDUB7dpAHImWUmOjMw2kX1ceZ8JRnshKv
YoshnP/hgMDxABvY9oxZD63aeXOIfqYpEKcpaU9LCRUNmiubouXmsFhB/ZfyizNQriVnDMKl/TGm
dnTWbaBUdPttQk4naUymj7jEon3M8nNzHVZejPXwmpKCyHL+apviEz3PSSQQ9943WRIkhcMuNYaS
XM70HdTySHmVPIazZZDCdRSxA2/gDSo1FiLrexcLNCOTMWyNSgY6Sn11FAK1YDTwikEabYwl5GTN
NSFKDhezdOo0hnOni2j3M6a9hpiAnYQ9OPCx3Tix95FjU7+vsRpE7Wc+F/qDJS2PBRZoEME65Rfw
23KQuFHyKQ+Ivr3ZHPV44oQG18mW9Z9WWX8dKNPr7ADi/sYZYKMiQpS3h9yNMU2C+lueFt3enu/H
ZQFGLVrtVJR402YUtIlGIjdDBAhWDYMOTdaat1ITCS4hO5OE2qtzzr5tte6iaU306toOq+Lvf+en
PqvVBUX9lyuA0pMWBuyUJZTidXgSHSG+LLM+AcdB98C97HZJypZArwnQcdXpzLjE9JmWs+iyAhao
HHyKnDvmi5bLB+yvL3o9mJ6aMiGZ8vxLiTUrKAkAUlzIL7SBsJpQuIPqnCqTmK1wTtslmwQJXwPn
ue5YqqvlmYX0Xhg0CnLSJUDd8iaSAWm6jUo98UJpN0ks6TeyKfKKVE3gubbwlDlrilF7HGkBwVOX
KwieJo0diCb5KANvHTFr6uIX7o3pUVfwumJxMcZkdltJe8SYi6bKxm5f4ERuoay8qNSi9PHQ7mqW
Ql4/otp3RP33ZFPm3VRwttcT3KCITYx+z+T7ZJ50mUm9qDS9mVZyc/63/ias042N8DiZma/l+Wuf
Z88Y87Dn1FniUtdUuGVG5GQGVesWiQK+JbZPUW3/cJrGULtCHUOb5kbqSCvAUrtnUpqd7PS7QuLb
V7gy9xTTqBcc/Gxos2Oktj8Zvpkb4odA8GRot7AMCCWfQUyW9ZWLmLNWKvCvjMhvadu5CotbTMEp
OJWoe+vAZxspxR50oEX4TPDIqW0MFlrvQdJi27BE/MX+T3ZXvSKOss6IPwLhLolxuc22/MUWy9pT
XyWDapOXoIn1S1cT8GgGryk2br1djAegoQeQWaSSqxf0B/0cN7MMTrOA0l02N6Loic/i9IXAunYw
pRYi7to+83jRd4IBdF9ZH7bKSpXStDpQ9Bt+qeiKtWet5xXfEycuh+yqvoIJV50Z5AaXkqvNGzEl
PQqgj5yZGPyw52oV5vyuODZ2PXv06tGQzaIdCXg65HoSYd7RTgqxQnDlRutPtX4SErWZmwe8BxQi
Fsfj0Adm3aiXPXYazNpa9AqQugkmq3LTEWt3Klsr90IOAzVvzqBYnwRBfBjniG0axdNE0zQEJKgA
OTU4pgRZ1444cDlELXG+hHFH4iBOy3/wDAnpLk6w6Gl1WY3iM9Ux0ztJM4UqC6RFbuZzoUQ/Ylgx
Pt6baLEusmVhxlTtAAyetR8MIl/pKt1HJVmPc918sDJakHf/5gQ3cmkUWEDIjc9MJ+7Yw05L0+6o
YAWDonGSxYPSQsFxSBZQR59SBpxF1LAlhKTTkbrbCscgzHBgcGjAdYyy3bbHnv68He+nwU1SoXsc
4w0uqBk0kDCyE0MCknjDhP5qTqtywulKOVyCgMZamx1Tumsq3P9tHtthV2vjrZ3UA5c21UIS32/B
Ueguuum4RPA1F3AhO616zW3FPHGg2ANhNoNyWFTASv3ipXAAQa7G87kCjMLGruYVPz5AjZDCqqcc
E64NC+Y6qvd0S+Z4iLKWaw9tB6i4S4FvdlwpzXZVyXDgScLESZBETyih94UUSzAvVHyt6toHfWMj
WSTOHPQLCto2nnkjqyN3EHKJLU/DUF2LP47gK2VJLPNJmXznylZqtGIl2gGixH2AELWXu046sW9i
g+2AmoCI82kOjXXC2PmTRovBYGY0oPRX+6CZNdA8g6hXP6yAtTIyhvQxG7c+tcIvwuz5cSRUPRRM
3RSbtIdRIWchowZ7oPVMPMIA7Qhhkp9NovinpU+m47k32MXzXJbaIzURQaam8dtCfck5r8lM/f+P
UafYB4fqSzYO/FeDUZMTVV4cBx472Kyl+pI0owFuVh9PMI7DBGdcKBL7AoQPx0PNXFDWURzWkbYf
CRVf1kr6khLtD/5F6g/GUaN70m+i+h3YKLWwS/9FiUK6Rxjk5Tuay3KD3nwdEFBCtWNsUVcx+Epz
aIdBfrHYdIJJ1kLIfbyMIyi0letoen0qYqPfDwqOrGVZRrfhAEXwTaFi00odWOQY0ERKk2EizP04
xvJDNRKul2lB1mZFOs1t8QwgVAkGnQSUsHhWzxS56qB+CXlZTEindSyGV9timc+qzWQFUk8Yj0on
Ki+tM9JumRDVE0unhj0z9jJXDsNn6trNljczqviqyh1Ggc+h7fqbXEsRzkLzJW/fUvtjSWK/tJ9j
dIkVbcSqOCHUBPAYFHVz6/c4j5Z96bs00JXUb+qPuS4DGRhoLJcnziOHGEtuaz9PUYTlISVv5yxu
S5Kq5zxo8W2mOTiZO5uzQzlPbllCt8IcMcFAJBj10mACWMGxAtamrCocePbKivOssOLrBdSAuT3O
HYktjSjP3JH+Zkcwvyn9shP94Np2/BoNJ2PEMhUfpdXCqZ2G9HEq8EkHFq5WSyyyZGMxD9qpH0kU
YBVAgDpXZNjqNd6X/EZqZrp2++aggLUAODCahy0m7nneoy5pGX6n5jql3/age60qBS1NURHrTwmk
lbJ8SDYyU2yzVuqD2ViI89U++nEwyStCYfdBoSFXBiTZunwuTZUFMXsJwQiFeU6GoyLgXVRdf26o
A2f0IJbxJbXmI9/93hgsb9Tf5HkN5XZwCxqSgOpR5pUCsRteFAnXsx7zO9+k1zhTn0T8YhjVAS6W
Bz05kr4bqHsB0YMqfVOX9xi8jxXTntMyRkjMCy27fmYqDe55y5qwBvc//JVENXE5g0GgC4DyKsp8
85xO5Rba6vxt2U9FC6yBYE6070f4XY70Yim4t/ILoIMiI4qffdrsNvS82cUD3oYVEvnOjPFU4T12
WgEvs/FX5JDCZrwQId+xO4wNI/d8yroOKC88cXD0gANpr4WbIHeHgVawrrqzzSGxfcVe6+dk4zkB
zfIHOTdX3+xgnPQc56khPtGUJwUpDb4E+ySkd8pz2I5W5uS12pnQlzA2nG+NCsJCdvDS+lbq5WVe
P8Xk40J04dMeaPN1wevuVtOnoveYWUY4o4VZlHcaBFMRwC4YLA8rQIYVC/ra0sfX/0RILQ6v4bF6
KqgpHbAFlrj99Ohg5d0nDg6PVJmfzNFLo46HEZQXqHwJErWqmz7QslX50lk9N+ih+fovrc2TutUE
GLQdu9JiYJIo9yoV03mXcN/zsyzTk2ADZMcl57dNsnNzG5xypHpaFZ0TWGiZBvUDDTk3db9JwiY9
kTILTCrN1vkd13kQc/oHnsFZRzvWWDZG8ztun3LlazDWw1A+yoi8ufOsDv96I/3VuGar7McgyCQ3
IbA3gxHNHL4a+SRNBX6iLhB8VOYTw+8eFIZbXGYcJTWAGYhdVAjDdI9ldgvHjgtOjq5VCxbhnHIt
5abF8j47TATb4syTyJiqzoPoxUdRMRkhErDOpkNxOWrp61BsRQ07Er4yC+G0ucnlpRlGnnwEIlS2
+uk134AIIze68dlXzyWeFckYIHXdiu4VfFiA6+MqG6GMRTWq7nbdHBR6jmrz0kohN4ib52ciEO6o
AiV+1ht260tHYwp88UJxe5r1ilsVB9UmjM45jv33bQ0e5/RphvRc72Tj0kcHNslYXsOcogsLJ3zp
8L7rkcH42RLC0i0RSyqsl+wLGyptW5cJC0I5+SMr7ZHqFkU64/47VFW/UwXmWbS+9k0tJJciA2wO
FblKhe8jsLF9ZjwWJYLGQiW23gdZ51CL9bOtA4fxox3E60ACyZmWvYIuaok9ucdAwiOMeXNPoNNn
ubkfkjUwsjeyyC0dYBqa+SzoblEphRRMUhVYj+5fyjbCQZSNnaugssSugRBOOb0cJ4l4NQUY9NRQ
rqlfps7aaUzOPTsLlAckY8KgpldMhDkxPudX4CWhJW5dxE1XJBerPUr5eSBNqy43uDxkFcRO4QQ5
Zl4HDcnowqFATFRTt6adrHZSX5RshGPG8d4XQDRJVfKA9/uReiSMolXuVf84Abkm2wB5K6a3LVY8
fN+9X8jWiTMO5K3NYQN1K4IoAXAEy2I7DY90MT2kYP94U7tTipOAst8+v4mZJ0nUhxxzXYdETAyq
XULJTFisLkVyfKCIgY5Q50BPHl8rBkQQjQs0HYytmEn2Bn6l2EGpIwgdmR/LrLmEX3fUncC3IqGa
PJQd8+wYeTo20wxrtsr5isAE+wbaRdJ/yvy8oScyfNks19iA+BUwvb7j9EejjAhnlkwNltJC+ZEj
/p7qrVUyv4IbrfekRgYCvy07UHLrWTQzTjwA9dmZGkRTnltV8gDDgKFkv8aRX/SRiwlkL4MLr0md
TQuafb2Di7LrdQVuigQW63fLJhAMv9Raf7RxOw+5crSxj0zKm0xKZlVPY/wkWZkrdQ1JfPPi2E9l
OpDW7g+PWzjcXO4dLWCOJr1AkmArxUvE3mEJ20oZ182XFSal4WV6cum2rdZmsxJTMOP1wbI3Ad2r
qfbldBkAIdkh0R86gF15rtM2UD5BZg6ZkalTuJTEDhiJ+Ypv2t2oL/K2us/ANPhsMhjBjYeRxzjF
2sHShyxtRdmTiSr2klrjUhk5tzKgqfjNsnTbQr/J0jtmLYsotKgO7XIsKvZjgGPZ/6OAPcfDVbQ/
Uf+jTW9ph373Ys3yE2Y1P4nZvTC2D0lEORth+GT51heHfw46588YMZNzm9ZjR5Rqeu7M74myCbPe
umofC35HnTs16dHTaUivnxTjXk3h1KM4G+Wp12545jYalVdG967JaClKd3V0Su3Ug/i1r5LmnEfW
gaN9WKVBY8jvqfmbmro70Ij1YPdXE0NSZVEBZM2wPilXUtswU7hrWLHkS8uPy2FftIE2IFDnLiC7
sKlfqPjFVRnEdoGpHskMxqb9o1cXpRJHC/qKWRS+IiqYSjTotLRcGkGnX/uGCGqaQYQdvJjbLbei
u8rjPimtK8Swj0SFzpE7xFe+RYEOvVFNF0w3lxLBmSi6ZCc+PVMPva6G1N+iY4XdfIxQhhsNb1V0
7fUco/aftFL8ZiinontX+386aJ8YfXNMJMwb7wVV9LM2PdxL8lRAYS2VOrF4y/uSEK6vBkVgKyHR
hdd4/2g55l4ZraNmxBRqIYhgAeCpbtObvRgHWc0Zf96hqO+pJ+KDd4ZbD5TcnjHMzW908PoCP9i2
nYQecmHY9BSbh3DZ0+aQEUbs/Hro6F1Z6mOd6R7X04/TgWOItSPzjy8vf4ziJ7rsH9Q2ZQZxBr+a
tlCJwx2in3JuTiP6s2X676CmZVSTre+T+Vzov1OESVECtgP3DtwbrVeJtT5Ulf0wORWNkJIXR9Kv
Hrcn+mA4P77gUX+ekEJYrPxKEsYug8rZEhPwhKAGOOHFJNjoEAfW2UYQwWLO4R25XEqJ+gWZNK6Z
Kuc2kS4QoQp7PiWW/rkyjXFigk/Ec92Uz5RIkTScdlBhOA9zxOfcRegvT7qbncWnecnfcVNxOoXY
qXPm161n/XHBsrgsnHdA+2EfkbJX7oq9arfnGj+URrPxmsSInwW2bpSESNk7FvN32z9FlJ8tbf0E
ChdbqIa7ALOeKrnSlJxtfQ1bqrNJZBrGuTOSYz0vR2I/g0YEYpW4988MKrDgqeyDWJjduqTwaZaB
rro0xhmOqReXHAgjO/5OM/lmoRSwojoCHz10+vvgXJ2k30Ey21lM+zVHDKeReAeywhltwy+G+iD4
k8bWfYmJz2mDgQVl2zv7JN620z2AO+ln3YxSGZqxYDF3UppoX2jJwViC1ei9RkUV3g4WUs++vX41
bdoLajQgxY/wYXCxaGVQjBokzm/K6bCGq89FVT2BOvVkhr9SJ2HJ5S5DNTJH0GVqOOtHuXbwe/Kz
ZHkaWEtANdLOkoRHnSiwvudsHJ8joEDbvClDf6VjQ6ZCsoVyomNaQ03eQKDiqKvJDSGfQyAtitVt
tDSfnvTdgLF6KN4pinSz4Q7OjLVyAr2vBfZGu7AhXjSZeEVHIbowb6t43BwhyvhlWtrJ2HaL8efW
D5aJed9YD8ZKVnshq4bP+b0qM57lFL2j4KUmJhDGpf7SELWNMjPU6P8h1rYOVwr2vNy8jwukWlb7
jvTWwMogXuPz+FnrkyPVB9Xu3noWUTpJvh5YE1GDqimPSO70jdLaDT2YSvNwkS6rND5Nc/WY5hFz
Bih02sN0cLlJ2we1NfmCSnobFZte244YiVUKSrhxz1t818A3fjsowBBy9hNY775Nw7kHHTUd1rTz
FeI/dvoBsPIco+/RsSEm1or6ve8fu+5hw79AGJb0u6VdVwYkXAsFFPaZY3JiehkVXWlMEohFfytL
NyoMJkShiupHGyBTvgFbVRZRuLDlbH11dPw3AktWAdZYxqUr6zVIIgx0mWUHPKG9mdMEx7iKk3RD
+/SykeLY5aX8bqpyLBda0LgHGp4NiEG+qsb7KXutKSqMNcz4yUtkcChXIIw8MKm7tNabb5TN2XF1
sQagrKT27XPOUcVpHoiwTuKL92i2ZQtIPJLtjPGhtjzl+DwH3Dqx+Nc1Bgcl1oKJScDzV6b0iXx9
jklJURCixexRRlx1PyV+51EkOyVvvL55wH57tLVth4qrbQKJsANavCu2Ytbpe8pCJkbabJpA1Ld0
aIC14YBfKKwrMeVVbtx1d0UOWFdCpQ+JtZxa3mR9WvoccYDSuWxh3jnw41dWNLxmPoTSoxmd0y33
Kk9XLAZAI+yQk1dqRNApiGQ35b7XP6gv9WTpqpBYmOOaI6FzZ7PLSlipsWadNIriR0vlkMc5dX2M
lVCDOEU1+TlFWEEm9IfkzuJN33W914M1VhNpb/Gb4V5j0Vz5XRRM0IBjwJULdbvjh9qagL2Oi2ru
UmoeabN7VuM7kIi8Y9tyrcFEROYn2Q1sgpAuiuZNzDhAHkUdn0w2UKx63Ko99TbRQ1L1Re63KVmI
t0gbGNYtVzd6v9wOMjog39jvsL+WQ/kFIvZz1k8mE11RRYFK8sdq9WCKIXsjfdK690WHO76pKnDY
w1o1FDF0ljqsSU41aGmwdwbz7kBV43pLnIRgDTfKUvHuvlryX0NxoVQCCj3igalKxe8djkk8c23z
Me6fciocW8qfEstnB5mV/0wJGMpPnnzWznHq6hswFSpZYyR8BKoJlUfcRoWHvtfYX7EiH4ELUSjJ
ANCTtdjX8T6X6PPstnWb7SJOgVw65t2ZAhwrPSscJ0ewgnU943gFBsc+E8pKYgYJSwJWU74xdnv6
2UHMj4dW2GBcna8iXZ5XdfAFmbsmjwQ1y+NZlziDmUZ3pqCWZZw+AlES8pPW/Roj/aqQAcJIhRul
TXPrObIy+mMDecOZjP4KaoEOMsgb+SazGGEKVILCBOclN3QBfpZ1MTQ9xBl6sI5GMwXjwBdsLhR0
z3YCVrEnL0FJqrxvtkgW7dv5GZ4V6v51dHp8iomWH+ZYf8qbNqVqeQFaSQnZklGYnOa2HvSJ+jR3
/XTDd1nRPIhhckVw1DI95omKhxMjz4SPgzK2Wvb6svyFqzDyLC+/0rZGGdKQWDQ2aBnb2wi7wi1u
s6utZdd4nPWDIlDoytFGj9Tw6Ez7BgZoIDCsHlfWTXqp2XvHWd4KfsELst1rv/kJaCorcykNaR/G
EYp2Rzp/CFun/RE1Np6U1LUeL8kFAtZrNRFeHOxWnKQM0Ri261E3e99aGfusgp74DJXyIPQMFBDF
gqbJzOAMmkes/DanJt0+KsdZ1o4Vjd69a/QO4QbnjX3D41gB9ZEV+QU5/5XCCaxQtEFA1hI1JtGh
fFa2amK+7nq1CTPMeN8qa/hu2gn1LWrg5FsvTAnCA1LtN0igXpqOitv00XywsNHo8nhQh1TctjRD
U8ikMCCrw0UwH3mQP+bzCOy5Bh4sZJ6J5aT/KZjSr0DjNTOCjc+zPwIWMVjrcmWRr2S0xpFv/4f/
W4T4FxO3ijRxmGcCWkqhaA9I3N9R0j0MptX8FCCcIWwdDaGUx7HgbDNmCfskI/EW3uH1bw1QN5gc
Bttyye42MK9J0dRdH310BsCiw9LyU3UTKjd1xPQtRHFggozf9fslTf4plsRiaiVOqyZr40GkcCbp
nxKReqj4TUHlYgdQy9BBfq0hJOq3zICavEoV02sGwacT2VYAXrm04mX7r0Tj8DLR/wVrFMArDSer
Wd/LHM/tCtbip857J1BG6R9Wb+ZTtjU7K4remynjnQR3BuC6+S4bCy9Iglw8Gh5MI+aho6XIMZjJ
JlWe3GZlu9Hn/b8kcbaDD51C3UwLraxKe1Y87H+W1M9tie9QG7mEJFCS65ONl227LtrR0YNVB1BH
4VF76MzoZZJgcRlxEdqJeUpjCVQ1soRipK94wq1QJ9MrtvrAtU1/LPVdobiTszAvIam7KIs5H7SV
VqQFG9WInxMsNVDMLj/qNRJ0tJ2IZ8BcmmE+685UXhfFuhRNH6pOztOPPG7d0JOZQyHfjSmuHFCI
GHWHXPhZo6zk8XlvzompIDnkFB9WBP9wIkxD8gUOnAfWPNVndXgfIYhH2vRdaG1gp7z5WjXmzS6d
8J7utLw7roiKTm/5YtUuUtseNGAimlGEi1jxCENYM7HAajctaRFNH8q83xO9C+v0ZchsGjqFl2N6
jcfC7ywNfsV3Z2qQJhVMTZlHwVsIO8BSJf7afwbA2U5taIomVsroll0r+DJuUoMo5AUdEDvyOK/7
OoJvFj8h3ZCSXvyG9xr96fjveW3XLwRHfAzkoHApmGEtLsnVo5E+1qnzzXxcgikx5Zo81ves/9D+
gIr6WW3qBReWk1H81x9yfNpUXSfVl2XfFOoDOyek4YGlBN2RlXgzk/wASYpcT0vT61u8LoHag0yO
flDTnvOoDughPHX0j+Li7VqXIJGf9hEfLZstmKB5Tv7K1E5pIh+cPvdHSgJM524Ow0FVX9r1L1e/
Zvye1L2dGobICP04QrBW2sUl8HxVPsqG08NVcqipVl51QjMzuPftY6rQWRr7tZc5lIlLdzAIQWoH
WXzl6C7QGJHB2bfm1DJQogsb5L4iMmgJkwXIQYr4Eh5+K+F/WfsDDYEdnbcTjW4r80XK4Jd2+I7z
PlT05zwBhIOdauLjJnZHws+h9QzhnMa0EZO4oIoX2maoZTvV/rTKQ5UdTcMrHDelPbp7ne2zyUWV
bNjt38pejw0kMbpsGFao9UatkhjcKGCMOTVU0BvtdL4XynkVN5AsbtxUbjO17qIBqRcPqm7cJ+3F
pmDcfv5f9bUCWBloMayYOw6bm5/CpjvSiR5HcipGruHowEy6zJe8pMQujlzLfLLrq1q2mCLWUB+g
3uTVpQJ3vyjwX7iiZu1JBBUSY560wKEw3mkYpyv12GLuYDQrookYGjs4bgM5uzBoM/IAhue+RETB
Q0bfUJIiclhuk0jH1cF9gw1M1yyuduzn0hGYx40itIB4DJsnqhN1RhOO+OVPpr9RLcIsCOZsgH/i
m5ODRcLjZhJG7475Z4ZPqdDeSMsfNEaMHpPyrpNkVj90CK9ARtEXx+FQs71YF3KdBjIrx4CS4UY5
z6Leccj2Yv0sFhQNW3lcc9t3JvGvYYivMDMVJANCAbN3RE+CwunO7JpzDJLzqS8/YCysE44kO8Ry
Qahuc+hhg3fRpgiJ0GSNoQ76pyMQv329INHZfAGr2aQj8aj8x9F5LTeOZFv0ixABb15pQNA7UaT0
gpApwXsk3Nf3Qj/cuTMT1VMSCWQes/fa4lyg9uxb4CTEu/QovOJyZbO4y9IjqifbwF8Q8o4EK73w
Jv8SRqQ9xDzINUFvPbuiDZkrUHwZ8pwK+xqZZETgwiJSYMGnFQUbamhrOCoSU5fpfmI/cCuqp1Xe
VGSWQCiXkvZRg/eqNexPCMxsHxE16YTNAfA9m9/3mE0doCqCchm7578xB+jQQJCOeKMQu8pfEhVe
Klouyk8JvVObcnEi3xw6nPksMxyU7IVyMpWvKv3MeEVkf4PMaKkS2Rw1yrIC8kECi9Tzsx9F+lEp
hutQvwwFSBGGQrGKqqsCOpNScdk/coDXhZmEnIRr1rcLP62hEfM6GRhhoEXU8RxiodwTW+bLKehC
6n0VNudp1GkHnGMbW6eWfmmSg4Oe3eH+udwzzJ1BGEX45UpiHpVHp3a/SlVdgAWHTbKLrOGtTpVN
DNuJ7mJRt/6ri/OlkQwnswx/OzV8WvGcNsN8hw+xdyipQg090WiJvwEccZSRWASWxN9bAyBe3yKG
sdCUhTk0K7KDrsRs02VdukZbi1z/hGx+bWcqJhVdeLIC27WUNYvzmy1w0PnOMm9URCq47Yg+Zj7f
VcNhdGJqnT7/f1XU1RJ+JK5Bu6Q2xUeQtg+BuBHQyzNBmKOoX51SfHdwkdM2PeUZHSJ3ahaImTHP
finahdqnqjzNMriYX0p7rTGf+c1vKu19LfzWG3nXqBGWY/ujlwZXneajMvmIB8J++GQ4wD8awbCJ
mtbiaZ5tvqxDOqDyflYjfksuOS5u9rcM/Wsami60sQkVuyCKViJAsOMwTC9Lh0fY3AaOvhHAPh25
3FY1Gxl9XpR8yEqKwnh89mnyJpriJvWWJ/PW5dpXA43CIJ7TEPZ+Gr4UAapHgxpV9NsI7nYOnsC0
JyqWhbwofvtDY8LpXaZrtVsKn3jgrFwols1uOdpOISjr8lZjz1NrFPwiPJPzzT/RbssQVFS1l2bv
HN5bNR7e0OTtnJJc0MNbTwhxTZMjd9LFVCb8ctqylNd8BJJFbNg5Y2HITgvDxb4ojTd/ZEc0flMY
KvTHqxbkkM1QHb4cK3CdfFKHDatdn2qpIyqJ5G6/XfAMwZ0LZzJjiXKI/9M5z0308Aq3vYy7JdD/
oSLIsdKjwFOmc+gsNX8dVEct3snNR+rYVznaOOMNCTj1bKTsp9qEp6t4MTD+4hCiJQg5Zqfi58L7
5o7hg9yhFUrivTCtjZT9tbnizS9FFz3D8m7g2MmBWgWZxnF/RqgK38IgZ1PZGFAUj1lGcrLLAgQZ
m6V4VgL5eYV53KzwOsGJFNydJOm1MlabFWxerEQWF4nmcjSCRGWdhZuV3AINAM01fufwxrEuAVnH
CmMwu0QByS22tOQNlWuOWpisgjuLYfPAI1AbC+ld/XUqF7jBmiAIWSxV6rzk7iACXUQHBCdspNUt
coj6L9bUR6oagLYY+qtwRxyM8DZYEqGwVy4vsZl7JredVQPKqzOWlI11bTN9+ZOyCQxteasqfDOY
btf41uVqa4flkvSAbVpgphI9Q1DuepFuswQ5JaRXQwlWCqMSh8UPNwqDgr70iPdL22gV4Uf3+DyU
I60CmtDhkaCeX6EmTeul7y+yi/aXf43o8c8FakwAI9Iu2o7b5m14YDidkpVNKVyuqg+mAiSQ41f8
CF7FG6/brDi+ONvqAnp3gaVlxKR4Q06MJ1tP3wJ0Cz03Od/jOYUz0GVIiLqR1LeU2QmeJbaJ1JIj
i7NB+Y78gtG51f1J3Ur77FneVivSTXcIBcSbflC4hVQszwSdLZ1/NBwOhHYkpkw+WI4AIfnNLkjq
MM/R+OXSE/Y5q11lXOvV0bwXGGHsDV9bm+yGkpt1Ua9LLKI4y1EHTMcBOfAItH2R/40vqATolPFd
UIZO2OHztaN9ZLNzxWPui3Y4WODGzW0b8RvPLkXQglqB554frZsI5uEH5EfBcy4mt2JFmO7IqGtT
fiZUhxjvXL9cScUdTw3yADycfXBI5bWjeLSk677b6cFesvdZuOf2K8ctRXHQMjf2pHKPSggdjIBv
tCug1fEFQobn2nwVLhng7Vb1F431i8nX+kceHIrZAspY77E5YYzCfg8SXjWdFNbpwbGyvmubyemw
NwU8IrLQZX+L2lUxTqP2YKscpG9yc9dK16geNXcXzWhwLz8L3TPsgzDOBHwHybmp+BEGNOswc8TZ
b7g9jg8j4E14yrGbGV6LKgAwBlWbzy9q3gX/rlBv0nDMoNWbyICVHz91pb+ydVUZGN+6CRbhjZMI
gTRjNgx8FIPREsU6Kja2LcmPglIRCJC9fqAsaPQHzUDLZNo6UvihOGkMDqyNAVV5w/bAzo46enw8
yNCapiX+G50xGFJNZeMnBCLSobpJ6uLertSDwZYzeij+Ok48NJ16u6lSV222UG366o2DgsfbxxDB
c0ZSEIsLJmbB95ztG6Lg4bEnTcXNtTdbLNt4aymb8d5ny3Ha90+VkXyIMuVkSOueLF8mXcxfnE9y
4QO8BnjQtDcekbzc8+02Lf/w0e82dQHHkmUXJ61nlseJ1yXwjwYK6k1Wb3mIUaExDr+mzxB1Qryt
6/lX0khAfE5E3dlLY1MZnKrhlyEfzWFvFfum8WRpZxOJmu441RV7Ga+ofcZZ2zjPJXLSWMY7v5Ac
0sadJnKzMiD7+qYKfiZrqRRcFuV1slZ2iTtrZY6YXjYq8UDJNi/+Um2nqTswOz4U0+lctWsdZMkf
HwXfIfdktbaTJcncmnmC28LX026HE9rfEkVSuNEdKjNwsOGGGWKunnv1MpyWMliDekX7xRpXyjfK
tC7rXybZFgS5dlsHgCHXMSgMTqGYVcC6w+iNUu5IyclC1sfWny81vi82B82TwI+YMhQECmK9gm3k
suzuDeWM80s5qDes3Vhpr4DlOtVCphpKcEYtqjPGw+Ccwsfujti3WHjzBPg/3edE/kcCBWtJYpbI
FyUqPRVSGosLBLq44pYz40iH5clcZdchVCdMTXFBvdW0Q4gZjJwIL2zY5+SOr0pt9vxzxGjrFPSL
2mSeskJ9Yz6lv4gbZdqCiqCAX7cdQJZNyo1Y3Hlr+NXJpek2zPVzuKEp3+A70eHx54zxe2mQ5Jwd
cj2ZKoUoaIp+/g30y3hBHCxfM+BBPl1ybmq8sGysUCq8tb25bRnhcdiR8mVUqJvuw0BfKNN2MxUC
oK9eZ0FJJ90sAiHQD+FjgS2wsTpPrY8VoiPMRzIK5keubli5RWJncwbzgqRwCojdJLlyVSvHkVEa
YfMth4w+3nWWmcZ6YCSvY7rx4mJTNxwfK8AHyaVffWh0hYsk2Ad8WK9scDmIVX+bBasUieFwAXPG
NqWSwQFcJ7YybK3qHfNEh0xvdUN8qaNuTBO+NpSDkLf7QNAs7+GIDHdYWdO6ynCIMZhY9IfZszWt
FYC7xDkVMnRWTmwX71waXkNaCIA4SGxWKoqpbhN9DM5ydI59RIXnIeX0SenUVyhVWnmplbg/V4Hl
geQpwY8QYJG4qlgEb8zXqh+F6LoH7xgFHJ8sCMXK5iRdafVBC88NDw6D7ezmfOXjUpRIZHDLncmU
SubzYGnWjPhJt/NQq0mxFyKLd04tyGUMgeUSpFgVfBHlaBJ0pu5K2eNXK8J1oq8LWATs8v/1yoqf
b4QBx6rmM0AmeZfqk34xsI+BQ2FRScykwd2+qr+SiNXElhYKMSsuHv1F9Az1EncmuKBWf+XFj1yt
uvpG1EzHH6nX/W9D5g31yZrXideCr63Z8vAQRZJ+hacJ+RmbCLL+mvm0hWsi9/uEr3q6QIsYdYZQ
pBAuxEFK7ia/pliyWGEdV9TbxN+xyDDpIXj0ffusOzug8sxt23VmeRzUBsEF0pOB/ZChvHVjNvjl
osUvu2BXN5w4DQaGLgJb9w24IEtQrF0HFclAuzMgS0n+c7Q8hHj66Dbav4m0gghL97n7w5cHPeCn
qFd2uxmdL9vaNqDZdQgPtddUBCP1dy3fh+2BMVYsM7kEoYS0zEsQFNTWncmb9uC46M/czBm+j8gr
ztp7Yfxk1vdYez2O4KZkxM3/qAD9hfwDiAtEVHtboOiy0N67NWyc2jP9XWVvOhbc1OooNaYjdkyW
nj3XQpYudeTj2DcWKuOMNe8QVyz2sgYaA3YmdOHTgl6g4F1BAWPMVaI67fFjcaShTyVBntuW6i+k
PlaXyYuSWpzLk3WdMZBb86XtWmKV4n6ZTggjYTTcJIsHfg0JjA6KusQC4HUJbOoP9H+rVD5ToIqO
+Q+W8AWz4rz8R1ESWT9YK7h1ePOlbEXWWeJsk/I8NaBvaRhcyyRzCqzKumeH6H9hvV0KMjnORF2w
Pef6Shi0kzHucm9T0SNubJ17Ej9gQIVL9QUJzuyZCu7Be9Tcd8oRu0LAwKRb1enKyHc14oW8P+hk
aSDkIE6tb49leFaGmxSj+y0514kRwTVqUSOphxhNytuEDH6C2RtYLo8ZdVVBCwmEuRj2WHuIseW9
4LjjpStPPH5WT2fpgQ4DUINODO7VJqiPoUxG5cyT4KGzHjxZu2LIWQVAk5rLVx6rMN9Q0FIBRBeT
6f9LdxbdLjmQHMnBwb8ybqGU4SVXNVZpj77fkaXBQmZrYhbEuW2ttXl9yHx5qeHhCaAwkbfL6XOA
KQrUR0nWBQuB6McRK/ACpCIFv8OJ26G6TNl97GHOyhepJC4BWQ0cWppbVsyytIjIZKr9YRs68jYo
o52YhBdApx1KQpVpTtEGIrFFN1KtTdaqZivf5jSP0fjHpd3HPVIFQmHEi5RwqjKLuPC3yEaD1Z+l
HhleutUZuzAl0RRvOU+0wXTSSkZHaCszKI3BlsRIlAw8xmHICQdyd3nmCrlaTLqErPqtKYnHMHAE
O/lKtgjtltBo0yGI7gLjc1Vdxuo8DoI+45gX3wTScLyjswuvNSd7kX9q9bTOx68U+zZaz/yz4eQd
yZ+KSXmQFBv1CwIZ5dNoWnDWpWsXfM6dspaRF/Rbg6FYCSohETFffUqdAXsN+1FicazwslSnidNf
716t1UIm0rcN8VFGxS6rV45DOmJnQbhhXANiAeOJSZOG67E2LnYKNYgHwRqYOafWohcEGE6HlIkP
K966Y5ItAUQPXKGjgFvp1TkS7LJ++ZDbhLN8ekTqT16TOhEQbl196RBcmjJZZl3P7AsaH3Uc313D
7DO4NPJTU7FifT/y9KIbwApYMP40+pGJvd99dqWxaB1Ge5cB2FRavWTtk2ws9O63KXxH9OESiHhL
UR1DnDS9oXumesW4MzCAgcwx4TrtTkiFKlrCx0ayFIxiMraiIkHKsIlQ0PubUAZzw8KtVnD82LpD
vY+XvguFG+g0BmrM6azYuRc4bFykocnYffU5+WYDdaDNmdgKpCwDbnbZWUnJwDGDrQ/RFUn17FrW
VcXmrmZAy+7xr8nZDbWd6lkZp5I5gbmi9kDllkhsp+B8aBWkgIoVZbUMlJoyzrcZi6F+J5B7kmKu
K1+iGR9ZjhKgvUyMTWimyU6CiMrqvzwMJo9ecIhs8R5BdQkcw0cFYlz9Eb+C4d9JuAgQAkts5004
axXqbtOx0Vep1rP5n8FzG5EkSf98XTsWZuL5Nt9BIPeYHGkhouZZIKUoRMZK1lZgaSkXPW8xGmpr
f2C81ZrdOovKh8GpRHwSPuatKPQPXG8d3VDnGpqzTcf6VAr9p5aCK0mwa8f0N0rLwCCa6H5mg9U0
auEaEApWj/eixY3uF+1etoO3TEnipX6j0NYrKLiTRA5vYzEYG2XnIpzsz2ys745M0zjX3G5M95ix
t0rV/mt9AzM5bUTJ6ivPrWU/htgTVFpNddek8UcpBxqrlzlUsDj4nYbKprQJ8h0OqgJJoP4dODON
sphQCiVQJ1Xnt8qk77hkcF+Q4oV+A3+P0xbgugLULrZJ2F/R7nyya9kvzDFtt8EaDwaO3VV6zIfk
Jvt9zAI83oPZwPPZUDS0JAyoJQM/kOm621mSKyTgYYqhm8xbGdgQBI02fq6FBk7nVBM1ECn84VU4
a7w3dVLvE8hpObUrXnvWkPh1V0gcZfTnI3FmOilXXTcACeJzVNQ3WQ+vaWE9kwGKoMBHAPJhL7Ls
psliP6uDKZIrWyFBPQ6wuNd7R2YdUSneEIS/aNJhlQMIZEQIYa0m8gZnzYEN4IlsEszWHC5gRUlH
trVuG/ZHgyFbRQyV4fPpF5bJ05/tpdw8qY74Z9a8/5b0GvxbNc51bntRY7DiAaN+OOeTEe9Iqd+l
NtLtQfD7pWuDMWgem39DbexbOL+S1V8bKM4Le+BUybu9QuJGgpw44csTrG5zRrvTdC5ZDsWKtmlq
6xugIBYWAmsgdaFwKhLsNIz1Ez/9Fpb/TDh1FyECLn5EF4rrG+D8ozJJvDdmvoUIwP6w2GlN4BpK
tC0dUlpCkLQMBoObIZCxij9GnkdfH45itO/4SLW2vQJOJ+tCAvHm01uq9Pg8Rt5ao6Gj9PBstpsy
8FuNMbOWrmg/JucMzfZuK4yva31Tt1yx83QsIt+gZM7Y3kS5qwq2mlZ2rENjk3T7euy8JGvOmoaT
0nAekeIfq/ilzSjIee2voTbG/JW1kRdpb7WGDbtlQpHRrnUMyuJDgmzShhY3UoyZBJLPIbcx+jNB
4iNZUQXlzLXLMmaOKQqh1xB/J/3nFHfwxg+59gN3E07UtGhY+UJ58vqWoKSJuRYbQnxaKFJz1unZ
YKxLCpCoQTRKJd5hl1LLgXAiG3+Jv4wxpFWzLIErRa++SrRjDZ+LEkmrcgjxLLHdSVkzAkIjJhOd
Vsx8fGrMpZDjpS/lS3ncKaS5Rb9W8FE32J7olDnMXAmpGdRBtjINIBPk1UqxFByzQVKsh/5V25+a
/Qn6jKjxtR3ey+SD0ANGPT19ForMLjs0TYTQUF81IjjUEQdMm25T8NpBe1bnWEsdOJHfbOLMcHMQ
ZIVgVimTZFabEGMhA5DsoHQOq2BS2ghuJRTNVaFY60B7eAHaEg7K+AOTa2E8GtGeCi1wI+Mzz1Ej
Nw6j3z8wmGTuhBu4hmuiTtBwamvVL3nVELKDxhoABDXjoRxesu0clZTlcrrEOXyIJ3+XaNNOHTpi
UQRpbzldHTs5daf3/pcCXJoVxKFoJ3anOXFhI7oNGcScNLCnBGQe+sQpKwfWKZuYGNkAL2EvWMT3
PWMksIZCM146tRhGAhJZ9KG+y5zA7IZXfTDioAA7kFtrmkgGLSBQloHTLFXq3QJ/4DJOma4a8qri
nybyq8zGU+frYHKsi8qivW2xZveMQfqGXkMgQ/fFllPzggjJC5JwU+Y5Gwk6WVBTF53hZmTzv85s
ecyHS1SdDABzCyeSN4HA/uHLp5owbc7oizqRQ2lI+4r1h5HZ/yokQdJk3yhAfIz7smoB+QK7dsQR
TVBf4SE4Tkv/TzL7J2FEe2VS72Y47bCgHiyUlsSdQHUnpUUCAG8plxwGqVpAFrYHL5C/m/DoV4Hb
+9Ip3zgdt3DhQSy9qkN2cjJtk0z1eTIZabOzcRTnNkY1/FN43515CDH7DwOQHkiejxzjSoA0J0Km
rJF0A1hta0HTzml6Bwezf3HQpgT0S34SfY0G+e5MUCXa/hurH1MMhc8WawOOwqQNt1pvM1f+FUx1
zd5lP3xSw3Yr5frK8Is/uUU2HAVvY5u6VKVneryWTqSV0OkzpzMt+aGZCngX3ePvZCAl/8mNfRqj
cdlWGhA12TMAlBig1uJGfdZ9+RKiORl9tScPk5Dg15CgYVbVA7RLAtV7rkjxZhoWcVYgs0KU1ci/
6ql7sSiiNN+Y1q0JNS8aJNInkuPEBhqyDxg6656xnKw6/1YzlzUyVEsW7mOnfJXdR9uNxymp7nk3
vWQ1OgrSmPDfw9pMfsRwaUk4DYZ3iTYurpgi4eUHx5wd1YknKL7HfLhDQJWeRSsrLG/wzFjjBB37
o+YA9wqILnnybbJOgZA1ypX31UUNdRS4HVJeQyPUfuzBZ+RYwouJvuW2WVRR4wZBdG1Vh1xakh4N
sz+niNdZI9MM9djeyBN+qEQxoBQ8DVJ6byfnPZeDu8EYXGFQB+1nmynWnyzwkFoJVVUORJgREnTu
EouyDDHIuWdCe1NBK8EShqLRnpqCRX9MFiJ7+SI1geRHxw5ZceaLHyvikYfjumLFY9FP8LfOQyFA
A8ZwG2Yh83SHtnzra+vdqaNnbVduGWi/dYMyJy6KV4hkgHByd6jrI4RL8olN52Q49WU01GXEDl4u
0VZZ076alwgWd7hffyCCkGXLMwzlI2ztM00YJ7p9qIviYOmzzqIOMOG1Z1t3WyzJWWo6C0Pgr0FM
sg1ZXxDmleAuaIvmHbrsO5fXJsWwoQ8PGFDPkli6QqQP6TD09cmukkdTKl5W9DylqMlq5adMl2E4
eEmhIwZpm3vp33xf/FIgoWjs1vr8dZOijnl6QNtW3FE2fY/6EVHipS+qnaEkL5UPCUwrQsJNNXds
0Kk8f/L3ycjDNsq/4GM9KYjQ9596UkcqwE5Jxw4tjvbqnBJhoJQtO4W2ILxXqXIqhLJMerHp6+EU
Nu2/UeRnPZXc3Kz+l1IiHWM+GrTMntNBI01pZfq0/7X1BcHlos2zBYcwamP4UKzmnCv5UR8Rb8Lx
G0eU68UHUXNnFaSDOyV4p+zsQF0RqNrTnEpir2xmllK3sYu56vD3RSAO8JHgQKTL1jmQrugWTDZ7
iQMIIkOQKl6N8qVmn1pGyWwj4s2b7U3JZxbDBVL/Cux+UHjgYf2Kzm2kfU8V0ZRPcPNAI9+TlEkN
rrgAKUaDYIBXVkm/CV8grBsCxKblFpxZyxkYchrARV82bo29RmacmqFiaCI2VPZ7xWRKwk43ah1W
GxgmMEvMdBXM+JYWSmPzRzAspcKXPTCDpQgb/Q48GMyDFiWEAdqyhKCJ3ZG5hATEJRkH8sWQkcmh
14NYCgnvGzCY463xSpiRqoIeoUCi+4wSJAv8cHbwAVWQfNlxk8UlSUaBJ7rfsh5XPdPyEhBZiz6r
c4idr9gGsm3SHHs5jSkEfZIh9Uty9mOqxr7eg/XY9k1AT+bDdquwmLButnL0bfp6QhxToaBTEDxY
5MElhbWViqvAipV0j6E4S1B56higrfRpMdWr0ccajYEyCi/pHBIyYNke203M9TLi/G11xOCslZGY
+RoYYhgC2Ca7QUaeSij8nFsK4cqO8JrRIMr5u95YS4nlWKW2K7Iq2AYOKDnttRkE5zjuPKlihNa3
O8retX8SaD0TjpX5DfBhITdwUmWMlFwjq8nMfrXgwZwKad6a6nwY2X8z143Lq9Xdy3LYkQ/itrXH
GUdfxYfQMWWcJYoEC9RY/GNybcuG8bDars0KURnciIi9hgXLU/k34s6dCLniSNSNK3IJzTHZlxib
kh0OBrKaMpf/14t3rdpGqnkI9G6Hrlv9wNnm6sXv/Nf087gUW0mNgD87DzCBVDCIPgNcArgXIXOo
HFkOvMP6hytx0TcH9I2LDFtz/T0ieJIDhsfGj8gp9LqUDcjVz3hAnolzR60xlUfQBxAeh+2MdlWT
XWf+NNKlFRv+pBY/IP873VPPPbX7h12kUr7xxybRh8AGl8Rn8nLVBtDXDTgTZ6JblOTUccNlTXQk
rOwYYqrAzllvnYBVZCVOiT08ADghYymPDI+ZLgaWsicvGdUOEoWbLDUeWHNq2K+m+G0QJ2U7i7mY
IZ62OE/29H/ZnaZfvOO6yF4jElpFv1VRB3DdQfJl4UpYW2JpTmeTV9JB52kiP2ACSTHdI6DIo3El
I9mvx2fD/olagWXRo5hp3ukf6HSWQo8SSBTCWlJlmY3TqyJZhqAAyZTiRmEWalQewBTGrwqibO0E
/y6Bk6bOiijhrARSMtydiCq9LkUpW747GOwi4yWh2sf2zPodYg1XSY0mKZkOIQ6TCSe/gODWYLlu
QgU0Bg8NngC4LvxRYxWEtjsfKMSsrjV0HpXcb2zEJcxXBaQBTT6HvsN0lK0fB1pY4ynvLY82nCyi
mn704CNS7Hp/14FmF0ywCyx+EzQFAdzHQBEqhSPlFkpz9UDno8vmtqkYIDDubgDh2cOwlJk0CTR4
U8HWJ4BqWeG+QuY5ql4KE8ZEnaPz9+UEaBXsO/oq2dmw0GwB8AI7bMBkFFTWsggx42BK9qX3Clno
wJL6asJ8jUYaSFy0nI+MwQC1Je4ksxRFlKsgoHC4q0PGhMhtkXO6YQhMIWIsiCmCaK8CnsEIJqvD
lWLG6HITwHIl64HgoSf4f30o6E3EpM3xooapQeI1DZFRPREnEQqCXvkY7fTIjbGmadzkGEt8PXfV
PQM01mQ0I27JMmYKphWgd2KES/i4+kkitxZmhYbvZhyh9QGq6cNkmybapuRXSAx2Y4iXuLSupIAe
Semq2EL4IXSytF/NmtKojPfQmlzDmf+7meAJR6vUNj22KafX97Njl/TrXatgRgyIsigyckN6KCgy
2VnIY5EUw8QkppZdGzxJTC3rCeS04uVoXIXSrcg5X+loG9BHeISn4LWuFvwhY5TXbVjBGJVWtJMb
8KE3yCBu2KIv4qYP+2gLK3te9cbWeyP+pQk7g+5qzVJgzlDd/GyYMfPmF+lbg6Wrzmb885L5H6L+
caVn+N+jPwEms6+EK8n/qoTuy3obGRsBBnTznxpGDi9ZS5qBkX901RWU4f/OI9QxJqBLWacPpxYl
hhx5PjYZ+M74X6ScXewrZliHTrptPiV6rHB6C6SrPCH25QZGsLQfMQwFyTW335P2Yki/gQ/EFAmM
YZFP9i4y/hzwEYldectub8Jtql6z5j2Krn34Uut/RIan9YfVvkrtfWJgq7F2rSWilKInKEhb/ijo
yTs0VQMrlQz5dy8uhjgq0WagnnKi7xGNNvBG3cLDsZGHc+BfwI5jIF9E6KFN1IbqAtB7f0dYpaUX
Wdwn9ZXG/0wdangGOw9G6VXQ+Q1vYUi6rEtS8ag8FMJke9gkFtLTEvKDwsa2s//RtOmZF2QFVrh2
6cQ8QQhjo+5fG+w45TydRDzi2LiFX7GS/RpU+xkO4JalkQ3vw+reog6KzFi52qgiAACAl2Ybn1yO
kX3DiLAgm7jysIaFoGCsBPOIVh6dy0CuiyEB9HEgSvMoBYWJiDihBOuXD9mvl1gIXdlhZZuwSWTS
QSct+BocRoxqctWn71khDDAcjAPvlWos6ui9G19dA9AOJktGN2dh4cw7Jt3pW2bTyJ4nZmHKA8Oc
Le2dwjWrddX/ReYnA+WuYVE713cW0xsbYS+iGZDZSDFRlyM6nESJ7lQss4LqozOQvhqr2WwdJ6cJ
dFGvrgFE2pObyMzbKU4yQoi4MnwiVfsjUE1+mEMevA3lN1euZD5JcONR/0wDIBA3JfqdtLuMIl7v
/hkaZHj9ztepTW9Zc+2Kv3KEKH627W1qrxrGL/5j6AI3MTATc/U2Hr9IOl5FfQjm+NTQATMDqJ9Z
hfQqWKE18lscvhfrIL7b7VeGOAZAUY95s+0TkFBUFzvL0vmijqXplcq7weK+La45NUlKCeqIZ0E9
EGrLQhrRrnzbLLFNpNgEGC1M48rr2DcXoj7RUYDEie8JMJJJfi8KSm0UTLh/gh41t3Mp+s9eYY+d
7Z36bBTXCUWbHcD/YBbeZJScKltcHApgQ4JiljLyllwSk1V1hdDG/DAQhxdORy4tMknjm0j6JbCI
lnc3TZlHhm9288UPhDHc9F+5tHGyrwoVWq09B+c3AkVRsBIJox8mUqs2vujtqZ67x+IgxEVY10Df
OtopjC/8axK6QbFL9DPa/EFCgCMBCkdWqNOlY7jm4UETb822KL1ksUfVGCP1jIctRiBmfNO6kcet
LvyzLWhF296L0ZpaPa7JQjrNJr+p2Q5W9pj/oySS/RRW7LhRT9KJ0qt7fVhz6o5HIAxA0smeCG99
yUs6YXmFtKTE40GN7J0ao83Qzd2QHIKB2Lnx01SVTQUSgmAsV/S0WopGzKhCcqJyAPEM/E8mnEAB
AwamBaC6oYBQTPSN7Qs2xXQ7hY08M75AzT8BCv8J0ID6IZNuq71FkXJl1/Olp/VmmC1Z+GFFa7rc
sGUqthGzTZmBky2AvTnFPjo1tQ55KTpbPSkcYYNidPhQa+WGVB8XxPCUA5XMktGF/+t1ySPSVNaU
EIWKmAFnvtH6+EZU527spZ02h4sGwz6hrMrtbp3MgPa6OIzp3Kxx3Mx5MYP9UXCpmRGmOzEeLFGR
q4Rdo49fjR68kW567civ7rGZNSY6MdXfkPHpZYyvUvVHQsjWk8YLF2GerymT4Vl+j9vK3OUAs/w4
20yJsfUpcUyYkwAy0KNbO8D3Umhv47rdakwtLTX0Ap8UF7CDISWfStRIwVAbRI7W4rCUdFZP/eTF
tn83TJx4WvZQ1UFaqEZnYX3eBi0L0rzvH1PFZjJg60+K2LXT+CvVXH2YMw82LBnc+TwBCI/Yd7LD
ncVcHI7Dul+OvUAqUiOzJbKJukz5LUniNNS5R6leTQ8lS70WWtvt51zXzGeqkgbVXZP0gynajRJV
bOEkyCjaiR9yG6OUKVgZLjsZBvtUHPWs/GrkzpvAps+Oy2xeGM18rd6gHR6dbwFRbyRKahE0RBVr
5iWh1rXIeOASmM61RmHhw2ukBQeqvwKZfsDeeO2VHjbVX5d0p0RjzTiE8l8HpY6StwSbKUvZ55Tz
kOr2l0TpJv2a4Dwm8qMqQB+DShLxbCXC4NgP33a1T94zW3ozEOf5qNfqujzjZfrKsI0UGend5F+x
CmQtgFPCaJSfwYHUZXb80FXEYoFZhD+cakU56fzscH1OvdVfGlO+hOwJuxi6SHlXxfRdifCC4eOr
fFnRSC3Kuj+fVRIgPU2/fYO6fxg4x7QMuiidNfuevW6PtwbKvmU8ejvy/PZfAi2stKVnI9sXvUpv
Bn0gSoG1aaZ7w8FiaW6MiTl90V0n8z+Ozmu5cRwKol/EKhIMAF+tLMuWLCd5XliOzBmMX7+H+zAb
ZmfHHjEA6Nt92j7DlTx5dnKaGP61cGDbjq5Q81ij8hfxfAqaeVf2+RUqj0cZbk7BuWmEiDXW+Bwn
0S1QjE27jpC9QDMuwLXnHOVkITakUTbV2Gxsai98ubNhTGeYaLJEPWi8vLER7kbadKkcBjIeUD0B
kXooGYuSMuDFDmLjYmqqQOml71h46NQCFq7vKvPPSrc++iYJ7dn+LgLATwXKVMfAoLT0PgnZCMuX
DtxIk37F/XSYcekkDljO2NvYpd4uZ8MI6IuaXz1UVpdpLl/InayTGVUXu7DeVTqv5uTV641jwnRd
QbaaQsz49t06NZ9s+ZkACQMDTm9ATMqJeSiYThAUey/3z5iY5HPlOySbEcAp/CZ4tHZjqCIO6gKA
IS9/GOxlHnfXwXxQLTf48C/wpiOwXXyQ1ibS3X5ucRE6FurhpzOfR/yjlBJhz45gnLb+8OQG8ROc
0EewKnsqLk3MSP0c4GHFAK1j6iAjIhl5t1UG2yg2EmN/SzIfawidf0lGgAaop81OKwHNjuG5yBGZ
4KF4kBabPau22BeQQSMe+kqJS8IP2/Mugasumca9D3pLpAYGdgbIN0+GTyFbXNiTR6B1/xJ67nQV
H3ImDF3n7IVRnSZoAmJBvxrFIbM5nslpPgSxPJX1j8bK21YucY3s2Po+WQSi5Kb3oEb75N6iixdW
j4IfINmeaEuA3m4/qYikRCU+a1zNJbi/MXPf5sl6j03jXzhml7CdNyDk5K2c0ke3TXdZhwOSVi7X
Q6AjWJ5b4bFwm3cOkk4Es+gQY/fi0N9DBJMvotxwGuJn+QdAKgDK6JohJYRhqbjM8jCrz4AXUhHu
HH2lAbgUD2RPvkoaButTO+yt5hjHANO4HU/O8DIXvLT3IEzjdNkVBbxSQBME17B+T5LvCJCayw+d
L2p8jH0Mh8t0io4lRwTfuYj80GB15fiab8r2CipqptbP+e6IP1Yvlv03VfFd3FyS5LMZn5Fex5tV
nOf8gxHIyObeuWq5R3vjzFf1N+nvcuvQWQdDHQ19KEH11P5KBg/m9G8gv8l4VRYfLXKD0m+2eO8a
MIds8MiJaOMHTBOvsx8CV9hef1IqD4bl252o3HF+s/pbV5jPPgSgp1L8KOdqcdviQF+iZVts6zV2
jfxpToBZvTTdB7tsJ36hrZt0GZsr0oXS/MWCwLi0b7PNvEgWOAdTsohDxrayeuMP38cnSHSsZniS
jo5xL4urJ8lfPmga84pLWhOtJXTTcFoq/YCY0x9Zic3cHGDIP1Iot7KhhKctTy4/cGOz7YWCp28u
tEijOAvjBGOjnb+69r7pP+RwDNn4tbwiEP4MRtjDfRYcx+kRdEaNkYtJZPqgicKSSRV/Y8dHNT+L
7B3U9IyVMD5J/VDqR8sPicbGd7b6jZU6ZqSZ2P8GIHgCx2WyurBcV3QYMp6nvQdbeg0TdYyukF6W
y8vtXYpDFOInBR2Z4sWqcuj3J/Z3JsFV59tVzLvfrebAdzb4911zXwGelqBJ3sLiR6vPGTJxP7yb
aHm6oHLs5hinpmM2cMESnfxytoClqccHOexzf2vQQ09ndneI7GuoHtnQZ0S4XQns4VuW/yyOfeAs
nPYrhTBsXYL60Zk3xDariGYT3uAvZYXkrX9d9Wd3L1V+pdMpKl8R7K3gJxPPml0040WeAYXyKoNr
ZjBUEp+5+xBybG4CcH7TV+k8jPqMNpy5MFtWMEgbl1DmKw/NnJDeeLG6h1ZAuSfUu7DvrsOExf0Y
zP8i95Sre4xXhUZVpTfn7CHbqndOL6H1mRBpbnjiRgT2IsOgc/ZBX6FzIfOcne5zYjafj+lGESrQ
IIkYm9xZY7py8t/lvL28J/jmgWwiUkwXv3yYeNdDdY978PhfefsVQ4pZFrdHg9df8ObjIqY5CLdM
vOnzh2zcRt7POL774jcRf5587ri9RiR3oeivIZ5d0bkZc0T+6gfAXdXaazB5Ve8iOBnQZrx1jA+b
xLuxOKKJMkYX5YBu2evg3OtD1zxm871sn7T1qLxHr3nNs4ts3xMMWb5r30miJ5b/0qYXgO+Gew7S
Hf+Q8WK0SGYUf0EIdkDdFNSRGPqwhZQOwwnwz0Pk/dbZkY52EwupeUmNyyRegDxzRGBaPZKMe+XS
mwRO4B9YXBJRvdXixQkfGmLWVrYltDW1+IIevAHj0VsU/vn2MwKKR3Cwo8eo+BKoTQ6BSgfNzWRG
iaoEN/e3bS9jSPygfMsRSlkElP88+Y9V8q+dH2y4NdZ7Vv9bHjAypuaSfbOAp1p/KIoDAYvJe0kR
u8PirsueQ/voiIe63s79I5O2kZC5eI4JDajg6pfHPL34E8aeddO9UwUCHhxj3L3FoNMR95JNu3Ww
gjODjwC9tiNlMD72C7iAEKXuMH+PcwUOBVpPFpTeOjVCjxpn941G+1uocCljZLhMM7G6KbhFHAhC
EeO5pNpo6V3mmErpdCuvueG9FkX0ZaT195Slm47NjjW1v5Kd5trvbynpv7tKoGEohostvb8zBXIM
6c3L6LE9Hrv2rc8HfPehCXEkBDOupFpTIkKPdk7ple/RpV0lcpNT0lnr/MESFSgqC1C7FWKCBajN
FamNlAFClawh3zu4dRf0mjH8pnWFiQhet7Qjd1M6LYb0gBgFU5Y/KB9Mw6JsQR3QG08CycObP9p7
SyL5dE6JjOuQwUichKNc4hprHr585+nywEY/uM9QkPGr74yuvnh2t04Ge/3/wJO6DVyATc3oM9rO
OQZcqaMIhcPjRpvh45FmhSw+d9umN48ZNSpIu97FVBXjqArozDxxtqrGnXbV9AjH1TEh9rsJgrGe
cOdnBv51vON8GO466CKxpaJ5PZax3uqOF6KIOUBVs/+bW1psU6hmpWCImxgHNVkxOJZ23cU5FAjT
IzLpRBPP8HXs7fvcjChozFr0asM4OWyiGJbm7AY5pdOXycLAJENyDqNfrT4Hkb9ThaKnpKXJUiHq
9nW9kH3Cj46It56mz9Igz9IsbFy3KEZ2G+W9SvFKliGvkOV6Q+k/KMq5MS6xXgw1TeP+j0QsNwsA
ci5ouRoALp97fBgSoEtGy3c7ML9eSY5so4a8LMeJ9QF6BY0mxt1kEYJhan8f1860143z1yhVUPn0
4+TZQumojFXXm9Fhpvp8mw0Vru8GiZ3GNsC1cSO2KJ2F+eZYYDtnfAidK+4jq7zWQ1NdLW5wxsrg
Ykl3DW717cK2ocqnvWdK0h77kiXe4dDZlylsAwN0L07WVaRJRdRe9lLgCmqb20wgKLJda0c3Im9N
y15H+EtXU1vWO2qNNlMhKfUaki3DSIXhZFH9lnWdjmh0eFmY29az/iqBwtDJmjwisgBfWbXkgieC
yqI3nl3DP4NhKQgs0rtW+MWjyuuahsx+F1TvesZUKRXI0Th3ikNHH9fUK+MhhikQmGI4JjFbn4gE
MGT/U2uTFctkgpE8YqnNunurmR7Sxftg9gF+06rZOQYneL+i5T1H8ib7wmwGIj1VUHUkNkGbwMMZ
CWWPMU+sg7pT1ngm7AbIHb8x+4PIO025Ss5dN3+oNiu2s4p3puHYaw2gkFy8nR38wvd2UUcxVa5C
2l3wct5NJb/Ea0f2RLMNahkYnDOxZxd5ftnHVEduqsAkFy3D25iTgwJmJHHVJOZT385Y6efriGq3
yyqGyW5nfDhpcGbjFdyP5QCERZMeyWODMYa2UPjAnA3yPEkABHMJWkv4UrKvkkdJJxZ7kPAChw1j
flvec1ebKyNOofOnS7bac57olyEbkGYPfe4xy0iIEUT91SqSdeYwYnK9RGzjhhB6ipVcOIRWqsAh
MGtS61JyfNLBXTUOej1Y8DDw464bH7lrcOZuZY8eZmNRfjb2kN0VJaUSjtGQnsHlDzk/XNHYgtmo
p4ujQApTVORiN0XgNZk555mxT2qOSW7vQ3FhapQmOOq9rgGrVgdbgVyHVZrL4GQF4wQmyl3lMSOL
+nHVUsZBDWK8aXqXFIV/Hjss8q2awORjrQKk3R/6qcBHm8y3OKKjywCTvkVZeU5y75U7bceW7Q/l
GeDq7CCP9sMb8H2bCEJ5Bnh1c5OW8bHq2AlYPwGEGbckl0EHzwFv1VMacI2TZGp5gKJDJowBlSj8
qwUBrnZiKjliQQA91a0cTr5mp5+ynAhxkg/Q4/wnP4fpZgREsNAteLljUMzolN50tXxLdHQKbOMe
3c2QvKX9srr1g/MCUujaEaJr02A9CEsAzq/pFeXD9Trwea3pf2ewfXdOlxxLm8GXgTaBWyg8tzmr
iCUuseiPE6NPwBavCe/slUcIKPTsTamZCKgpPIkhQkya8LZQIs9H1hBvZJSW6fQFij9tJN78rWzz
k5aKz9z6HpCRksmjuh6yAy3DzUY049/ynA79VPMvNRRm9dB6sX2IbYgCHSUuFV10KyXdiwxZ1WXW
Ux6dwYf3gNs2kCBJfDCO4HVyZzuYg9vENnfNXLwt0HkIy3i9TXPcpAbVHGEv1n68jKfwm80Ryrg7
MynFovHsQpv2R5ftrit+YrjPGHygpC/svCR3btncZBeNFXN0Hoc5O/rp9B2VnaCuBX2vD5ZpaubT
u5CH7hZqKq9ewkLpJGkiOrJ7ZyfHrci7KmCRfrWpOqucpZOKJ37b+DX5Os6KVf2b9+i0YVR526G9
Z4KLi7tVTOSxPnp18DQJme8xsktWSLot883USs3LkLF3n9Xw+4qLV5tMIWku9WOYUonXnmNcvbC5
HrTjAp439UugYSNF0L6w23YnnxGMtomCLBxO0M/BwPSxvfVETxi0o3U+YGA6a05cUs6cc3m+bBaZ
gW2h3+yDnpM7TXT2usjBm87YXafkjwMZa+d9MDP9DGw+TUPYz7E0o5M1bDS5diFJJUlNp1jlkE1j
KAlJsiUvV1+ckc9RaG3fuWPwZszWqrd5mXYRRYCdh8m6LMn8uRPr1ESGWvIcB7bzocz5qTQcwdlY
nyZR3mr6P5KxxzMSkcY1npTfhVtg83xkTHUn5uCqk9+h5W9L8LOHKjEz/KAvfZAdXU2UaYhyxcPD
moBrl6sTNHDD8LsYuce2lPBWmJBPhXjD2F8RHKCaDv8UT1dhPOcF8AKnbX7qdoHs9M0ln7xhbbFt
TAwPmxFUs5KurzR3d5lqBsQb6LMjgf1M3mIpQB0Rh8Eu++LPCWldZIYAnXXd+slLnCt6tuLq1uIb
X7f/o0Ua0sTW2izz74kYVzgkoNMjpjCDsn47w38x/XQnSvacQrI5cLxdwnsXoEv02XbJ1TG5LX0f
f3fnrrXoEsJTz4ExqFUtX/0EOCg9L7+TrMPDpMHIMR5f+MwBuagUadRlCsKHZCRnL/WXFjxA86Ok
HIA5SOK6ZDD6jGJWX/j0sNinom8/e909Zskr2u5vFPb72OgPtL/tXVw1yny2agIzox4YHrs1uePu
103+/NRG+OoYKZVktNNFNfBpBe1kdss97xULBXcG1yKxSTpmZcmjmpAXT4HPipz+rB7YVk+GByyD
eewMhrWpacP2nraEEgA0Myrqo+kYsv1tOw7kteBq2Kp5GF3cKkmoX13q4KkgQLohWLfXbPIgygwW
uRPGAcwgD/3SQpxBU5kqKIXSsFGT/W+5/G/FwCFgTjnaD866nDyXFA2RWIXDbJ1n6dkNUC6T3LT5
j9pY5a54mJ0ez45JyZ+T4jKqWMiThEM+415ab+jVdaZfsFNEJEI7ptyGEyc2ksCpG1pcQmvHbh+8
km3TPO8zG7UhbNUtSQ6THkXhEKlX05vj1Nes2rHsb8xm+JUZXO3wUc+AWHoPH6buu70o3Ht3pim8
TvX6/19RLr/NXCaXIJne5FByatI1i7dNdj7HcjAG4PZBjDO1MW/D7H+GgnW2RhW/Q6ed/YKloiaY
Ow3tAfsLN6zbP2SAiy3aa1SFzyEJiFEbhnhuC2I09lSw/7p0Bt67sO3alWVWr1HF1i6uBI2lWfVS
t2CCLNI5VUf5oGcktPMIElBGCj1DUvuZ54TKSp28eBxb8eF85RPH7ejPd+WwbWyAhxGnyZZupyWA
Baum8I6erEcoUYXa0gN+aI1uPDpVRHS9x9XdeGiZPjaMeDhB6CZiUA0v5sytMGsPHOw8YE13gJB4
pPfKqQe6a85bDp8zh4rhO0CeDyNcSzWvgsjA7gdzuCD51YXXwOsVCmqybVWe4GVPmUzHPSZYgBrS
e9Wp+eaPJG4KOppamZ+HpdgmyLr3lncUf2w8L53gQjrTO6ZpdjjMRQEAXAbT/HbCxcHeeqfUjF6T
CG1wDGuM0yVhfkg/zHgHY2tz+rybesw4QfjspMa7EZAQj0MHQ5zFlLh25LcbspvChIEVSQPWHAPY
J4gUqzYLk50igGlo9z6E/ogAgbuyUb5/N6VLIkcUe7OdYadVL7Qsr0x7/ixbDqN01qDpeEdVdDs1
DkAL085ad1CicajjNFU4b/A3FpAAUoNYHPTvF6ukhpNZhGYtulkLIo16MQzKguaEQD6ZRsKlTH3i
8WG0TSAB4/aS/qYvp/uq7YpjXtW8hHlXjO0JRCV8BRGTx56i/J4cCgWwzcHhJp4SFIgmBc9KO1VH
iMKN9v2c/Yw2O+LQI34wFcc4G34LaitXfi1ok07PaZU9W6Kx16n9htfqQ8fVi37Nz+xKFloN7P0p
wtYkaZxCrNwOEmu17VMgyAnvihnrLx2jkHx/86prhNvMWYtWAptO0oUBzSqApgzf7qtwizvRyO2U
uK8V/q05MX5kg33a7cpdIXBazCYrfkXlQB7zhq6GD6tEbaX8HWxEYwz7VnvUlHQYssyJnYVD87oy
6LzI2U338GmRug3Ga7Zfb0Lx6BXQYAfLOTntqFfHpIleOK6DPw3j6D60na2sEgE3mBhBaDMVibcE
BSFm0R6GklHWl96xSNIMrtrAX5v4eGiHsfM3v0MtV5AljJoiy06FmF36NQTWm+mV3TZYihIbEoZz
xp7D7l47OzqxyJshVoVeMmx0GkdjpAVNlE2LUc1FmukKRa0DXOHRbPdxj83Nh1zf5IHYW1kEx0rT
+BSAGV7McWRJCfboQ+thcDWgmGhOLUMZk9Rx9XU22nOFrc+wKT1g54a4lf8kqkfzrU99F/4O2vzK
6VqytEckAP5Jks0vlrJegMdyZCgiIkUWni+3eax7UGdeTDA+I1HVjrAFDXemOlbMT13GrpqKUoZR
kb+3uU/YKhsHg6Jsc4QlnLKfK+r4qwujd05z/BlizQmDdVSb5aF2cMcYFgXJUcraNyw0l3IbWrSc
TCFfa8DRxgCCmx7Jz1Djc6brx8SYL4sRrw1HvgcOA0mXRofYONcVnXlF4R6TsHtpfJ73WnX5iabs
ValspthSYpgZR/OuqLDdZmnMTsMHEukWmBpqa+SPScdUnco9K+O7T9edNpyneal3VSJ6JmFIdIBl
vbYbj1dCQYZN0IoghW7Z2fNgsa2lmSzD8PEs8ijG0x9d4sVrQNQonaxhJZev5JNtS3ra/AJlHH5p
K4OJlOt+M/jXWvOO0LVDiYP5LkOWINf+pJWI1HN974TJfT52X7xiSKylhDLQDvakIfcY6r6DoD+V
oQxXsu0vXIuoM959isBdgsMMSSExEp8EdJMvwiFb+DAZOSWFGc6M9hxWYjsttRp59Tr1xZNuCZjE
pk101boFkcnRS/HN6LTa1vX4IikzQtfm7TJxs1Rl+4/AZ72mA/Mb5+VLo2H3TgURh1hQbTYLdjmJ
QtnOBrkx+ipc69+qLC+2oQ6uNDDvlNS+QOt7UnhtlnRAuzIDB/ccnRhDJjltDs27E4v5qAUx4WIA
yQDWFSqEGSNDD09aZnu3qgkW1uzIu3zJxI5Esil1cHFcrw07+PIdBCJ/DK+GvZ9i8YKT4o/iC7WZ
Bnj1sqUn0MGHHdFtcucinBghR9zAH6EzVa8dmf2XefyWKmRmZyINp0txyMhkttfRLXFigk1VPiMw
I3Vra6S/mToxoCcpqkwfXlirwF7kEjqHiX2rrsS0Kjr/I5o0O7EY5m1mqm24sWkKxjzIVqKiRsWe
gKEOoLBQhGndSKALOMl3b3vOndDW19AnDXayJSiI9F577psVhk+oWg+UBt/nscN6zTsGkXmtwSiN
NsuS29V/TS9WqM//WjenIII3vMXEO2tgdS1nSNzaOD0+OYQgdjvHoaCsjwBOfOep/jBV2ITalvGI
5fEOZoe6aIgrAA+QJhXYyQDHz8o0AsiDNEFR3Ea2gNNMliXnyHCGY5Mt7Jt+NbvTl5EUNxedSDnu
QSnsgjPZ1x43OqKp9Sbi7is15ZsXRyv4gSOeJx5AVQP1ifFU0+/QLx+xAJwBP/rTpDaXbPF4wm60
RlP9zLA5tBieNBFH4aTUztY+W2l2LnMXFutA8Ro2K+95MOazS4kAB2iQ1N6y1tk7NnI9TJPY2RZ4
clqXOoSG2gFQ+MdAJ/8EB3+srBYFUwPTKd8TaqMoC+tzLK55kOa0nMW/o0hfZev9qYBnkFN7WxDo
L8rXrlNEzdl9ix7wTKfhQtSZT5fG8hfaTOBXFMtMlOwf031Io5ZHgMMVO6vK8o1f2S/kYckk4Asr
ZpgHZLcSQZFTPNjHhCu9HT1wkhERRZUsrEKaFaeY8Jt24WkuHhna3P7GmaQZ5gd/hs1uBtjaKt8s
t/SaLsKzEhth/o159+YF+bWgWV704gkUcfJoD9SeGBK+azmBRE2b+WpHAXpPuKjv8Gej4zyxRAGW
9dd1Hrw7Y/4eJBhJpwAJcAHt5WEKJTNqbjWFTpkE/kHamdev4bfkKthhJgmWj3lMPgG+20H3b56z
Bp8/8xiaYRcKGagam7Lnc89DScfIe7JcN18FdLpARrSPeVvoV5v5jFtCBe91iYm1ovmnRkfaOE06
rf2K+UnhsOepXJjuTVc2yzf4NU3ee0upB6mvkMkPSQtqrptdKkFq2/PMhDj9cGtEQankpS8rPBZG
KNaRte87yJ25X4aPdavaO3bhYl/a+LXShDR9gS0Z/yTGa3rJ4n1PwRiXkvszsGv70BZIlBMOa9ib
zCe9SQG6dIjQY3+Fg0Qj8cRW1SjuzBRGVTZONtbWY4/hF9ES73JCVBHhlI+2WfcKVHjZC/8uqHTD
xCxlRY+3dcl02e99CHaCmbCd87/bDpQK2khGE6ZHTUUu3njT2hKQHKOsgx41/VQYPoty+hJLN9dg
gPabvWeelZ9+8kycvJlYZ4xJc8oD90k1vZSC9GU34lDzM5hzhSNRQCoUyH2t+B2csog2eITm5ndQ
5tEFuGqFDE8sCdQ7AVpjFGo6SkhKUqR6G+T6Fnh5tskcBgiFQYH8zA3aROUHjIJbWfZgqjp0Aj6V
yojYwHbhkqW7KCoKUNiIRuUNKJdGkH6emTesckp9Q1ft/d4GSKkAFnbu1W4zb+tIhqMG0PeMNXRl
ZeTrzMehsa1tpajg8dhhek3zhomfIhr9YqQkGep5j4T8kUkPXBh5MzlW8OAsRqJW8RMEw9F2C4NN
JRPxfu4eW44IQ8rRURsjvX4SBFQGUwVSBmGQeE3JXL1KjI4ApRbLZLmnmfvJ6bz3OkQDswzAdsHk
0QFs1cemHw+dBwoYvmuxHv/yMJYrTP0BGzqL0BYjRuPVqGb90NKJTVR03LW2sUeYuxiTblcNGiKx
e/oBqSxbOQbQbpvQOU+itRFyuErfhtIV4AeWk7W141kf7RzrZMloa6sW00bRkRaZHXQLN2mY6Sma
zEEOS4xfCwDTzlp4TYSg2p6m0cYv6bf0ahOFezTWDePje0sj7ZS4Eur62E40ZmZjvxxveTpzfB9x
MrB/cHPKqgdIGD5VU3ldokJAzbIthiijfMxMm5C8Qwd4GJkvecFjWrGJzKTqicimT00ZOE+eHu/c
kP5RL8UpjRZKWY7E8UtxF42knGaY7xXwkjzpbao8LdZ2E6SbISOzMAByMWzRX1wS51N8GSZX7F1B
y6KLyIiW5Jl7i5pi9ro+rk3tGk+JVe0VFLSBqPoxmoo3S+f9IfPKkxcAnrENl6Yey6aqYjQ3FGhQ
NjIx1gpr4xMl76/NoRYqr/oyIh+MVB28KqAzKAJ82GlDF67mVojHCWapkJDa45/OAe8Smd53L03K
r/F1VgNBGiwGkwwA1nfxtHGTeT9wEKasSQyrggBC7Js4qOGN2kvQJwNzi+mbyAev6jWWZoOCvMwR
N07k/6pkHsF04k+fa6Y8+UC17Gc7sk6Im4MJjrotNDYOiGqcb6kLtC5yP8fkNE4sk3Y0nOH4Mh4I
z13rwHD1TRJkfQjYqmeuOd/cqZbUQtVvFDB7K1x519LJngaDLhkzsv61XvVEbxUqBR8YSzZ6LDPa
AMUB8hCwYD9dhtzB8vHM1VfsTteoxbquneI6jc6zO8098hcsmsGzXjs3O7CBZ27dk6iscRbzZZPg
gZM5hH18IxSkkOqan+rOf276d4NOS8+bTzSTiDukO5gWAM46hbqr5dzvc4atkUuFZ+MRP6kgRgpr
OqI0hUzp6Q1GXeQ0ShdP59EkEqKKLYG6UQChmEcsw9Wun+HpiTvNtM0OelZMKrfpyu3GaVcCSEuw
b9P7zAUBCNMQkMiGQ8tDOYNktPKPiOFRkP2GfnMouuSx5lXc/qU+67fs0Dp6ZlONcRR9pxHeMrhS
TblOGZbv2LW1bJNwbJTGxkzdpzjO/wV5+M4UEO5Hz2zXx+sUbEMO9L2amZehkmEPC/kS3kNAhV7p
X3xD8P4kUmeLjYdPs2GfOhanuXwdK7KQJszppnxtB8/BpQxH1aeaxKY6OlDUljAm13b5LyO7U7IH
cvWAX3F8SGDu59iVLJxHITpMCqC1EPxdgSNO6js3/2ziS9b1CHSEWQnAdOzZ6Wldx0R+6NRDt/22
tL2nsj7iAccGNHcQoePIWonlxVQrtEscQPz+czmtEVvuTFD8ixZoQz5vOdQNHE0bTtZh7KwIsdqb
GKk4931QAwyEq3hfUGsLkxep3Os4ViJbMYNi9g0TFSehM0CKZF/ofNEQs+oZBZocoAk7revSWjl4
XfJ05dZMiao5+tYuMnDh78Z57u6mDCmPnoZ+xZ7mMiTEvlIay9kBwpqMKJHFrJAZtUt/kwuAzFgy
97vG91m0vX1t3CpCsm0viXjE24pSsgywXdpxQK/Sx6WR3ccoO5ocnlR27MjJ8W47cWDRXOPwIcR+
0BefpnxxUUezpTNV5RQTxaxz+KRNEiPWb1iY8I5V/a50Z7N9Kf2tZ5fEReF5Br3F+TrAJeOH6Wbp
VV3K/TxSvybglsnApAsPOEHABBqQc7LP+onUTHFCeyZZXZ+U+w8DWu4qj1ZYvJEhr7aEIhK7JQ/v
p1RTk+ZdXtnkHIA+YJOc2ptV6Q8R8FpMXXkW2r6ViQ813+JkBNykEsJcRTbSalbFzLqN7LVz7K1n
FGtd6GdtcoaxJ7CATrA453euADVJjLCmH9dfV0npvgrK0ETTRh9OSUjU60AiMMw1rm2ObWfM+vk0
uziFe8/rcC05+pjTIQruBR4Pbd8cIX2W4d42PsOk61/sHtBMO3DGGd9ZbMxuevXmJHz6/y84w6f7
np1cII3XLBujR1MOxGiw9p9DBc6yz8cTU5L6fragMckiKE7lwKxrUn16YXrs37UyNHfKaFxqB6Bw
zJL0skrenKoZroZW9rq3J3kI+54mz9F9jN1K4UaqKgoeuAqIMdmxqvD+8KAcSf9M/3wpFJfWHo4y
7MrX5ecpqxhszLhesOSFo/QnmGbzxLS/P0hqPu1ElTenja5GaztPpc6JuPGr///pOfU8mk5qtYn7
jumXrmoOnkm0z10M5S3yweuCSmmLnH5Iu5PH0OQJsb05vXlOSd9SLR+dxpi2zLvL92gurrYl1YVp
V/06wPP8/6dRbND5K1I/RSvrlS0i9fG/rp+MQbEfSgK6o2SD3o4Y5AmF+/BVl/3YVLgbztXwrHpD
bCvcTc9lCV+8taXmzt9EY+T8iLFCrFVaXWMfk0kxorDpNg7PUgNUHzq7uTP9oTnpGbtPQ1ncazyk
7kqRxHiWGseB11r/htZJHpHbKClwJu9XoNHpi+m75pNKG/+ctM3FFSDS+MrvTQzs2gyUPmnyWk02
cFALm+kWV/N35Ub1BfWvv9b5dPZZcR3JeHoOdy1cEMhdk32aDQVrzOquGf1Xa2W4t6rG8JsXROPm
qkl3ysavY+Ne4CBktPfQZe5iEBT7CVP5s0FXooRHFllVeWiFHrl34B6Vqa52iRc+LwOOvXQi/2GK
ug9p6/a+JtoKj2k8AmmL3JD/ooXx2PEmTxEXH6Y009RbjsepzQSuqJiEUG78y+aBf/NYM2CD4Z4J
s3Pjw5drOqpYOuAJ5zQHVN6y/6VZAeD3/3/JJRahOc3VjrPvg2dyy5uBGO69pJ+34axA43MHXUZH
fIfA2j5HLH9AAp1HO6G4EBWVIZ0M7MeYjNXI04oe1fYbL6gy7hPhnMqqwgbimVtlUlSYNfXHGNAZ
IEao6DMM0Im1KioB8zbxSBmAKeCXDPMWEAY8Y2v48qydU7A7vJtjuZ0ZcW9M5z/Szmw5buXatr+y
Q8+GTyLR3zjbD9U3rGLf6QUhUST6vsfX3wHa15sq6bAc94QdDGmTYha6ROZac45p1uuu5XL2lgM+
LVz7Q4cZKqi/6UHD429Hw943YSDDRwnnI1Q3MTPzstpqcN6sqdnuU8IavezoqOjUWWoDw1GgBJT0
yleqPiV2S5aq1Iw2ueMjEmrawELJhs61EyoCmVGWS9blN3WXeofeBIttxyyBk3LY8dYwd1YEgM23
6uEZlR9+uTyA/F1JB8TY+E3UsrxLc0xIVQ3w17RjSo5Czjtq1RfDwHs86+pir8GNtBN3ZFko2KpI
BYFYBraC99m26CUbrkHdW3DW8EZdOvy5tSUCOzOCt0RyU51Z9g6IRPpIcYxVQFQ/N2DoEehSjwbq
qZT+zdDAfqoaK1v69C1pCYt6HgoVcjky37xP1FupIRz0uB9ehEwvYyNcKANyad1QukMIbYU2LGLt
alB6ylkFIho2OSt+bbgr9JWWm+YF23tMuIq0lgWXYxvrwba2u+pJarA3BCYLgxkChpARH+wJUGNO
1nbYBanFftpra9YnRlBsKKogM9FEuDaH0N4UvU63thVlfhx88EkqkDNwHyWd3fcvuCkgQo0pyruv
9GsQ9tObvsQCxSs1HiCM1TGSrelLVdNRV0aU5Shf7J02ALQmxO+QxUg6g6bd0zNjH5mHJcGOrTjo
Irhu8k7fhFYTHWB91jO/KLPV+191JYoOs1GHCKXxkMxGgJOTTpOCRU11MLUksYVKdYeFsLiyDWx/
qh3jH+NuvbJ09YqobvxLVl3u6+mLKGJIUEJugiIxdratulskKOEPSAFYucp4uJFoDtZdpf2ohfES
lUmxdxyzxkjiCFJ20og1SbX1WckugBHVd4S8d2uZ1zVNPijdemZ6BxOlwqwyFfXSkRq8qZgwlMYJ
h2PSSzAX9qrqDfs1dRGNRnJQlqUDBdWrXZKrRm1cyQfUTAFF8BfJNrJTKnNvyiQ7dg37WafXWGt3
uLgAbhgXNWzMoGSz06jo5KI+pT7lVIQQm+Le6SZpoAlFOmOjvSvNoFkGfoZ5R0GOmCqIARXgfE3p
7DPD0x9y8pzalDswdQfoMCE+jdGluuVL4FVNhzM2K5E1eZW4btxJM0LYrVBWmZlQYTJCFW0c6VC+
Gu1rnFD7qHBWTep207Q2S4Vl0rHWo72ntNFetDG/N2HbI5H7PPQGMTtjomYbbqfvNSyYYy+prppV
AmI/4sVn6xnh806zjTK7uXVyNb9yTZuNoM86PvJ2bAL8vRnTaMrWXl6JY8627DbJU/4p4VWoFoeZ
3VlyX0u339sKSXI1RK/3L7QQSFWhWmtTjr/wqMXmQDJ20DgBXJPypT7Jvnav60bdG3rY3k7Qo8bX
GhRemrupw33DJHvIqZXQH2zTW7sgzSQNuism3P2IefKg6oXEbUclh1yu2DHN/egq4KSmLxwPOhU/
HRbES2u8hEK2ckwychFoNN+yQmgXyfSlDsL7AV/SuhG+28CX5r+9fzfsEoBdoXvNLi+dHK53FNyA
9kMDOL5/ef/v73+q5fh1aFh9n/z3979qYgohkg0B207p0vgtipCkR5b2STTYxwoCLe7WcJNJddm3
XQtrmBkgS9nQkLwrsaBIFBQuj49t51ej6WHpH13/2KcKcvQxUuOlHU8JCpXwjyrcweP7nzgBzl6t
KvA/TB4hS7B9qTliR1/YoJ4eoOor6UetWl2BYue3R0VQMjOq6el5hztNX2grjyvbwyMRtGlziKnH
Fh7LnrIpIaimoXM5Ro1zmRoopkPHYo6UxZ2Oi23jtY+lqXY7pYy6HXVzAfIpNp5bYbMKbBwXpkdo
HazYfTJVznOXixrchH+Naoyl8HQF3/9UT399/1MpKeXQrQFVyHHmkx0ya7ytkPkIqpovcRThGx7x
6wXoLzwjKvg9tbh8/wIyFI9tpe8HIbaa5+YbjKMGkH+v3kEazGNDuyinL2FRlmshaW0ZRvrmhHq/
rYw8BJkj3/Qwr/d/fclxuW7sUCXFubRbMTFOkdpBHyD4hGmNbQxt5KZyXhxRkWPBCwWb6FsfePLB
okDGS2DqLzqk1TqYXf0c/4Zf2Q2SHAePkFoo98GI7TLwAR0nXXk7KWwaNrK94jb7dhDG4f0L7ZVg
qY8FVJXRS77DKzYJS2joYksIhylBuryXFqhKBsxkA9UOZBLZaNZvMXuussIQZNpuurJQTexQwdgX
NG93dsL+V5bZZV62xxAzAc80s2nU43sauoEijXGJyhgem4K6Qo9993ZAxTmXNdUBLWY9LhQjnh4f
+y5yUlpBpCBC7vhWUF+98UxQRIlegSRqeKUB21AyQkJGXK1H6iWEegkD4qmiPY3tYO/LOHZQwLNT
w2EJ/sw1SV2zvPwxFFrOc8M6p4RgmCBBWNG239U2fPseS7jCJmuhptB+LRBeCyKC2CpqtroVR+Fk
5PXqkbjrIhQeLYUmd/haoIaZ4+sIjiaIjH1Qihv+4WPY2sNWDpD0XRo5KFKWsZVAfqooS5WQWpcu
zMxlWl3QGyW026fokcOsTAITkKIlcFz46g2VkoWaWz9Cp2BP0zraVR+R2+RGVUzohmcQxqdRbfE1
5zrMiHpI+pJtldAO1D7JAJpuCsg+KR1QDxNpyyVzVfmihxSUOnq4Ydu7G60v5CGN7dswuA1e3VFX
lk5a9yswTcGD4GMs01GQzk1e2jKvQ4eZw0DH5O4y44dw7Ck1bzK9pf6dF8mn1kjpbsfyLrOhT/lE
o+76KTbYlNmubjAXJVJcWgG7Nj0lR4RVnb8OI7YMyYgBd6ClJpGwLNuqAOhhkxEZOnp5sB0E2VVg
C8hZDZvhpL0TEhe9KMlLBCCZYgGjHOLrpnp0k1geC4kob3TdVThNSZKinYMiHFErxiA8RLCXZPo1
9jUfp5hjL1qz6Q9oUTLWpOhJR3+DO0AsO1/Jtz0IICXQpsCEeniKFbFSlEK99dx2okNlbFRwJB8R
Fl6DxEw2mdpAhmm84K5rLZQYRbDpXJtydxvXq061gntNfRZmK2/TMgvvwQDvC6jDs7wm5RpB53Dn
DzpSdK97GzWo/ajW5I5OHBIbB3w/V55VXuM2a6fxh4UWwzZznIzaReBrdyO7aYBNtIXyTsi7xEcl
mhaUqo2M/rry1uUH3ZfVZR0reOfiaTJhdbYOAhHe2F1G4dIXMTYRKDEo3PudHzT9GhlWSDXA8R6k
C/sByLO3qjrrsqe9cQPt4tlVlfZFimlTy37dmMoFoysfnaqhHMo6cFkrsbFq0eCAjScm1cmVDNd+
S7pL278SINr+8936/grNFex0XYf3NrbN7LJKo4qEBFdZvv81GeL8MnlUQQIuPaLxWPmpVC2VK7Il
UlAOhveUkjZkjy5e0MZcV3pSbXMbGzfeKwIKWIGwwYBhKD07PIrpC5qQYaWWbPWwMALd1aFzlHQf
b8JEMW4y69pG5kbtu8eRoRd0SmQhN05CQiGESEQoqCERlFXZtSjHh7hTujvmrVfRgwFpDd/bpELz
bi1lNhI2zZOvp69Ofm9p+Lo6vdZ2Ua+w8JsWnf3EoXRmowK/C6K0cuVmHirJHvek5auPSebS0U3r
K6uAHZWlQtkoGcqUUhPogRM0nGqdq+vWHa7DobEubPvJ95Auy4HsH6uKyDg1eyJU2BBTFyTHRxu+
F2H3DR2idTu2ycqB9bpSLd1dxZUfPTKl78kyNL73JWEilgGYYqBbgo6lQPiFNPAxM60EFzUBxV6X
DjeeUm2RjqeLgC3kuiRn8M4vUXJ5XVetcDQzO48VVquuZ38WzL7ZAvijDoP5SImXXmtgEcLpBziS
1FZsatPAWBcQ/QoVFB0C9jwb8qlSddiLQTbMrUYMT2CKgkErL9LQr0DMIbgswhANSwDTFiiuBGAi
nRdR1frWLvtqacV2sVQ8cCQTsP7gJPh/kuArWWNrRweGgA2IPTps8UAPDwhnyaXuZb8wsocMyR7c
ECIciqqCIGRr3dJSWmfjmew6xgG/Vm9GJc85tCWdP1CM059+VF2RvCAAzSkTBZT6nexKcA9sHXuy
FZbmjciRK6DPrDa+4stDn0DdNz1fv0QzIheGoSNUqcN7tr4KsDi9OCgZT7ssDQKPqsy/6JzwJU1o
6Pc5OFwqv2CEKjaklh3fcoKzo6VXxfLLH//1j//+r5f+/3iv2RWbRFwI1T/+m7+/cO7LwPPrk7/+
4y5L+P/7v/n3z/z8L/5xCF7KrMre6k9/av2aHb8lr9XpD02f5t+/mdH/9ekW3+pvP/1lmVL8GK6b
13K4ea2auH7/FBzH9JP/6Tf/eH3/LXdD/vrnlxcSCurpt3lBln7517e2P/78Yjjv5+mfp2n69f/6
3vT5//wCBaZsqtOff/1W1X9+0fS/mwiQdRwnlkpN1DS//NG9vn9H/l2ajiYcx7HQkdOu//JHmhGI
wj8y/m6pwtbsqUjJn6ZvVVnz/i3974YpdWHrOr+MPxpf/t9h/3T5/rqcf6RNcoX/r67+/KLKL3/k
/7zK02FZ0jBtXeiaELZpSEbU+P7LtxvKaNNP/21wNTwsFX0MHD3c+5tijZIVI/BsWJRzZeHOP5yX
f43/cTw+96/D8TTatiFVaVrGz8OpuvSnQ2M4ea12Pzr76+e/X1pnBuBsfzwe2ZShpmgMUC960o9m
5Zb98dxYIeMhlpX8jcd+A+R0Wx/tTbTCQz53g1m+NrY0Rq6RqJ85Xil++3k0rpjuGCpn+ufP0xXO
kBYxqpJwOy60hbsWO0IYF9GuRBZ1Rygm7acZ0W2P4QEs/Fp9/vx8TOfz9PKqjuD+MqQlzOk2/ng6
WGMMXd0j7aLhnVMja+rtEKizzwf53UWV3L68CYRG3Ub9eRDhd6lhdxyjoj0YGIBaytefj6D+7jg+
DjHdxh9uUxF2LtpkhiBHai7nk/hrxIAz8xfkkM7Z5RySSFnAG1h8PvC5Qzu5fMboj60mGJcCQuc+
qOHr57//3HFN4384Lj2nRMyMLlmSEeEM7MDgDVPU8tz5+91j8fH8TZ/jwzixZTi2jbaD80d437hC
Lj/vgVjM23w78kA0i4nYQNPthk7AmWfg3DGePJJQtthKoJCYB3o/p5h1lVGE0IP++Pmp/O1U9vEY
p3Pw4RgtNhQOtnAM8EsYQhgdowVpxjNrnVK/m3eP5+4NVZ9u7NOnS7NM6RDDrEtDnjxdAsxboCAW
n5txoc4TFTzKUGfEdaikRcwa2PI7ZDckRlBp9KAHd6OA76iBSjQVy6Rky26/0sK1a7Am9GDM10Q5
QJBPiJY0vf4HPTsTdkoYPlPlIY6N3eNKVKnYKAMZ0VWdYH71zX6Gms+5UykMr/NEd9htI5a1FSvZ
CcV6cpuOBOGG5AYsj6tYoNzOGxxCA0WdCYMYXsU9HdCAn1/rDsqjHlQUYYONteoRymJqC7atqsfb
ftJC1plZPqOSDFZ4alxMM8huxzAv1izG/H0O4IuoqtJ+cGFf4F4EEcIiZ3ApeKYTspKNzbYJk2MV
x8Z1XLI4iqYol8olS2SIvXFdFJggmiIANOjr5A5mMNjClGK8Fat4k1XCuViIwRJbmqHYBW7lrpE9
o8ENwF+2CTwvYEnOYNeETwEPt4T2DdXzNsaBq7rKJjWrFckJV6ON3CZUMC+CteuUGG1xclslhEca
CRzaVttw6h8HjzzdqksIGxTdt3Eo3b2L67Nqq21rI0+JbfdhZDkWjfjXhxZAk6st/6ZTcZF54xCj
XlQ/EOG9GYjAq5QGf9UW279BUMZ4ahGEURKASzTDhhSjm0Z0zlwT+kWA4wAcTYbnxL+vRkgSgeFd
5JrqkBaNVxX14A9gb5d/K3PMS2KCNsdsDmYmKEAErDpFkwHHVpYCMWmJizvzlP3uaTaZ8niJW7Zq
mSeT/V8ffpTWZcpnsacPpVJ2JlSL5lsDIIBH8c0khcmfDkVyTPV0cC5HOYzDpuCoz3wo+9cHkZog
EAPePywrxMmD2HSlirvbNuZ0t0hteFMX2ibaBDvO6Np+8Tf9m7Gb3vXKwj4z9PSbT6aAjyOr0/v/
w6SDKrvOx8AxKKj262RQp94x3jUkEi27T/xRTUNhINl8fsDTlPnZqCcXIVRdZLmlRdgJ939u3YT+
ZdgFq7S4+XwcOb3fPhvo5L1bVGlYxyzj5sjeD3KYkYuzxpEx866THYbJxfBUXYgFwNpdv0SIs2g2
lGzOnGLtN9PsT+f45CUcRyTXwqImvYfUvWWzMW7Li/iqvCg20QM0ynW4ACz6BtDq7cVbQgXZFguC
fpcEly8gRy4I+lhoV5+fGPXcZzp5cSPntkDV8ZkgaDyR97lGRjUHyH55/v35mzXItKiyTVMzMINb
J+81jCXQI11uMcu6r+uDKL1zz/Svi1SHjYAuJS8zS9OtkxMcGGFbdLarzfX1sCQHel3uu5W5gsB2
5r79dfJw2LNwGI6YtjXvL9QPT4ueu37ngL1nxnpSIZPg2KcwfebS/PpwMAjbI1vahso5OzmaqFWJ
3HNS4sS/qlcEaBrLYAPyIFjai5IQkp37os2TBVaZxecD/+7gLMEVsk1HZ2d28lBKL8auoiLAGvW3
AVdpGEdY8eIzo6i/3g4OO0lDF6ap8j9z+hgfzmFhTA0JqlTzyRswC26mpRzcWbIrh5diC2Zwc+6q
/eZmZ0gppQWeR2O/eHJkJBmOPcgrxMebcWWtijULR30WHsGqbqjqfX4a1en6/DznOAh1haEjn7Co
wZ4cIHq0nEIzTjEkMRDFN9Uad8ccEbS2Qxa2IDnkzCn9zRnl7ckemJA2R+el9vMZNZKGnqPacuPH
L+Fwn5T7M0d0boDp9fXhkknLdetaMACb7GH+fkToNm/bpb8hvHiFgGh5btF9bsiTN2I5FF5s+I2O
9evase5iZHNnDurXGdDRLPW9OmGZhnq66zO7qC00QRCXvo6OOLe30EG5/aJFOj9XNXi/Aqe3hKUZ
NtOGThDB6aOllZ06egpY4GGtX9P0X+Aov4wO5o/xRqXRMkf6vWRhkS+x6p45zOkN98vQumSVj7Zd
4w75+dplsStqN8e5oF93S/JgDsk6mhMIVG2h4S+S7//L4U5ulVhP2Kb5DNfs8guUQXtl7l0MKyg5
y5yAhTOj/eYavs/6DgAkdrGnd/6gpvhlrFZ73zIlS6y7qA8oSYT7YQN67sxopw+2SdVHY/4gxMlh
/Xh6Khvaxbm00V2iNd+StgfBck2o9KLuF+Fsum/OVV/U01fB6YgnZ5PQ1kYfNEZsWLqUi2mx4DJV
pg8gKtAkz6utUcxo8q/c5ZljPT2zpyOfPH+qmvU5rRA4uBes0FbJulpNS1CCFs8+HaeP+jSUbvAk
8mZlkj59qY6VRJEYsd1oU+ul1vJ+1nvonz8/oNN17ukg02PyYQpTHVfVPQfDdbz1NjRNN4RXrXjV
nJkqfzuMbUoKZrxKndNJpRumXWyByTjeGqtqHa2NNaS5Tbj+/Gh+qRVMh2PoNgVPC+UQp+/nwzEt
PIPS79X5sJuqSZHDvU/0Jose+rPB6uyN+Ltb/+N4JzUQcySroQk7lVsfS/hddlOxHokO1UJAfJ+R
PnTmAH9340Pm5UTqwpLCPLnx/9qCCjwA9bT1NNmDtnrxhpDvx+cnc5oBP86Q07k0BfOHw+aLCufJ
WH9tQw11QNkaTL3FaQuaFCB5w4Ggh2l7+vmYvywSGJTbXViW1NTptT2d8A/3I21RfIgJBZB2pa2g
B2+dhMSxfVddTgv/bEWmGkq3M4NON/nJkf406PQkfhi0Sds415QYt9ISiPYcEibBIrNuMa2DlLsm
OXeQ4tdT66hTZU7TqPVT2zo5StFaft64AfkUofpYhM7ViLy4qa3HHDJwb9NaJQ2DJASUyVl/W8XV
fasIcdmGVn1tGIrY92EATQoe5EhWcKAJ5dKD0DIxnp+9MfvaiDyHCBgR5cM+bmjRMNSPqkKqoefc
5f0wrL200RbSI+bWHYlIAFMQrE0JRUBDYCUTtX92rYrYC7+4QV1Jpzn7YSWU100xQM6ojjVrn5XX
TLGvVran2+XvpJu1mzhR5aUXRCSBJbRRMdiPjwNilGVKW2pReNW9muWv5QhTwidTc8I5Htsqc5et
YZXzPAA+nhlm/uRA72hDeYGH8b41wWmJvnQOeMMzqlfJRsjqaEuzA5ZEjndtti9EZMLbT3EYOIn9
UloxLkN7E2OgBc5FiyCz8CIPmLLWpcDtTIYb6k1h9Y9pJpxjQcGJvFJ/41sW6s70brTYd8ZFAWLH
+RGrI/3yot+OmgmCr8RHGKS6jnnEv86GibUTk1IipXfnasNarQckmg3WIi836vnn9+rv7hyLp3Lq
O5gsnE6W7CVOpsTN8LC11tbMbzROmm4/2M66Huwzc82vc7ZDHeivoU5eDaIfGzuLGMpTg0slbtcV
Jc+qoM4H9NK/HkpyRJWnzw/vNxP4z4OePBktXiDfHxl0aggQNTkr7qfGVbaF139/boNw7ghPnvtR
6BVoRgbDm7qKdsEafcvmP3gr/Tpr/3xQJ28lPzZcHw3HOIdQ3y3HBVDKYk7sH5ViEotnYmXMDX2G
C4Sw4jNzzfSrf57afh765AUVRhWIxOkimtV3bLEwdr433dv/8qJNN+2H+bMUSFia6Tz2K8IAcQ8u
2Ljuxrk27+/hl54rHP3mJfHzQZ28mWRTh2lWMx678HRLHC9uMGqCwlsge1/o+X/QMPofbkwKKUK3
IO0bJ8c4qEJr+iafbkzjRV8Wa/VozuCHbqATrM4t4H//lP812MkBWoODGm9kMMym28BPniRZe4H7
1tb1i1fI7f/X9ftruOk5+XD9bHWIZD0wXL1AMRFs4pXL+8+mev4fNYt/qTuYzFuW+e/xzJPialka
qotXcpxDb2J62ZAi9uje9kv1QWzOPeP/w4WjR0+zXpemfjKYnvhK6tkMFm6h9RuLcGUuzBkr0Q1E
tvPVIlXqvy4nODx0AVSqTFWVp2UVxSTL2x3gCHdh+dWT2XNY26B6zAbTWpKqxTIzC6IYBBBJIIRA
tPQbO1W+1y3JgRKyDW63yoQVhFVF1deWABpSRrvOja7RoGMfFeoMXm28THjstk1QRpdp2vXXTtdh
/KnAguejRSlXs62FTi4QYqmFEZqPoZLulb7QL8fYQVWTVf2NE0X7biwhhbR6OEn01kmGVYsCw0Y1
YBPkY/g1N8ebCryzqYNI8M1lTcouFQKmEjxoCHhRTLUmeAJfvw71ZqshBcQLGd0khraJR+8wFO0q
ArrlS+drJhqcR41YWbWxqcLgIu/iZUt+OTwJaofgE+oY9x3abG8BYQTCUOkVV/nIu7SoA+BWAi8b
xrGIRCP6Yx4fdptqhIUChb2QNkqgaOJ4GV3mrxER4owHmLFpilQsnV4ZrgLLLg90aL4PenSsm0hb
loUxIP8jN9tvxQ1q8e4qlUG7HIeuA7pZK8tUD8h+GWEnk75rzfTU3CqETccYNo0Mrbivk3inV+RZ
RKFD7qJRDFd1ZImVCmtuY1fBspn6VyRm48empRVOvS2sHTtJs6skXqinHLhQhNxGUz8smTpj+dQj
c9FDEl0KRCwgzBn22JjtwqmrFk39NTEYlExoudGo3CZTDy7g0kMCpy83inTddM73TmFtkE29OyAo
yg7Ne4Ujl86e0pSIssi+hR6S1Pd6oK66qQuI0YENGo1BaDzavFSEtVINWOSekvuwCugkZom7hFJ5
ge9lXkfeMfI6c59YRJ1lU/MxmtqQYRjZXNFy7k/tSYc+pU1ipUxR5ud3YaEhhSaItquJbQu8ia8e
XrVVuzcSbVyT2+TchSi0ZsL0WQGkdFY7DaV4NHoWrU5gVXGhvcVW+dYI5crjWXsm1g0scQAc0+76
i64Isgtv6rVWU9dVcTJoevRh7akjm9Ka7ariR5nYd83UsAUqMSxAZ6yYJ17TqambmuNbo2jEYbpG
/qOEZY4hGY5ImqNGhAQydjvbqC+wzKN3G49Fr4y7xEViQmZ1SSxA30HtA/ZWZOG+4jZoAmeNiuOA
2HdetNeVSmkweVWw1gfWs4YErWGD0Uc3o3+lYFcnr6LRqWF4iHrNhVuRRxv3O+LS5mmnLWuHLOK8
Wsrgqcz7ja66cyqq/HWcxyawVJuasRNtCUde0hBAZWuvezAyJXJEstPX8TAsk0bdZMJf6o5zm/IY
N6qYYzm7i9usXpe9Q/6jd9B0f6vrxo/UV0jKBEkcl5sCwtSQEsOQ3SrowGdaeeWor3384kuiufyO
DJ8CKzC2/abH5jEQOpKSGAc6DZ2/PmyDPiVsZtjX/MfcTB7ontMEx9SgY9GmcUAW2EOqDEdyzRY6
Hm4KLVekbsNAZ5rxCEMHBCaiEe+6udUyE24utjT+M05enywbYEkoAGdmZ+3p00HuSgHFo2b3Gx6W
qme2tPdjl6grC44+LpgNtPOtgJbRNreE4G1G3AuOwcK6JXwuJsIv/SqMeBHRC9J5ZBzQhbZMrtm4
5rNmuhP6RCOtCyEpmaBl9RwY34uaUBHMFn33JpTHCDefEdyw/FqXuAFGV1t1yS0B5Au6NfO2wY3Z
IhSEmqcDYBZeslD8Zi2MbI1OfhmSoWd235ySkEAr6bl97/0aB0LWzdkwbrxofCqJR8LkuNDtp3GK
XgYY4Mdfa2KjWh0UimvO8TlMES94XlJy9CLzwqyD9QA1xG+JMIktrKCgniYx7ESILUCAtJqcjbY6
0bKDijWpA7NGygXslEUQBrjIgrkpryTMFVTGZpd+50otfEjRYsCEp+bPMjMEERfeJvI7gFyqwOzm
L4Rz6xfJQTHwIhBmbRKQUukdDJjxOQxYCytAgZme2HT3/bMa+ZhrNVTxBC7AmYmbldkhfIe8IJYy
zex9nevBZjRqb0MnhVTFxCPyqU6yrdY4zsWI4xnzKI5MQ7p4lKiuwbY2g3svD7GImURPVRLSUuMW
9YJlD5p7UiQ0zMG4uKt9A87DbqKrME/5pKPvLYeojEgwBc5gqL6CsXkE2JlV3V2YVeVlK9vimGQB
pk/D95NLQWp9yXVNJyq5lZADyH6RjTTMicTp52VnrBtJMq9lWPXcVIIaIXR9G6vm9wpzuK6W+dyJ
qo3rjsc+KL2rrihI/OCfi4wZIXS0S99rtoqRajPPclfB0K59OzyMdUkwITpxBQt0rriXsWV9GzyX
xLbmtpFuDElII//bSLZZCzvVUY+xYm8Q1xMGEi+jCsaEddXacDpHI3mITG8lage3idHPpRZvJPPU
3LF4s6BLnOuFzxXTs2PuGNuy0eCD1daPvvCdhTuCszf7lsyw4s01JgMAMovZgIlbxvwr0YltpXp3
XFKyRT0PUz/pbrxTyNPYW3m3z8OGIE8DD48V+JJ7tjyCnIHnnI6EXqmJipUPiFhZv5WdsobKvaOP
5RHrp61iVSnmRQ9ppMgpBXfuNrDTDdr8DZ7OjT/0FRhKdwnPfZ31HeLmcNNVYXTha0g/XMDzHlRc
Kwh/BBAHqFA4PKP2rWjU56AOH7wOqLKePwgosxRJyoceJCEJgkRl2E9Qt46dKsAHaLssBhLQhj+M
xpycwET6BtH42rnmi2EMhMiNLVkQ3L1hwfebCXNPaF4uAbu1aXAV6uixUw8vhQvnvxmKnacpKjir
zFjoJWriSE3AtZriQbG0CzfDBt9mqDxjnx1mm90Vyrh4X1xk/bVK/sQ2J+1+1hFj0Zrp0ijq+9pz
v7tFsXZsZxMl+rXa5mBoR2tcRHW6JdD02q2tl4oJIeUO6zMfKbh6UNVm7njugZ/+XinOjZ/Fx0kJ
rtjOgYbfo3TCnayybUQWpEFeZCCduwjeAIGs6h1u5O/NgMOia2pQYOA0Ia3DIfdjfeNYhNRXavuQ
KyylcAHMSCcJt9JGNDca1VGLuTdzA05WpQZbF5eEOoLm1QlPGqN7LF/P3SDXw4RYTYZykfKm9Zrk
1VNsjDs8cnauvvBGvzMTrm4WITXnU5HV3uQHVVIcG0o8vzneYxDL3nbApAQM6y7vtPVAJHYNlX1Q
clQ+Cpa9PmSJEKakkQwGsFc7ewiB0HIjzLOuXzjTjQj/7zW1x9uksUCDJOWRUJKXRvZkAlFQ0rUh
myEk2yUi+SFET6ZPsMTjRehgFGNA0cAL+N1+0LQdDwReG9B6rjXSpM2ZKHnjw3UnmKCO9e/YTF5b
piW4HZB9Mix5ajHuEbWRR9YoWBrsKQliUcIWBykThDBlhgvHBN3j9xvTTO7jEEZV5BNKoVQHCyIZ
GbuHyHpLCIyd1UZ+F1dgSFsiyI1Cg7mWA4AFumSVzXe1sB5s4b34Hgqt3BRMWpryYPgwiOx42IEb
uwAcRjA7BJDO+mrw9o0K7TVoVWWmVsarK4aJ8v21c9kChSpFNCtT7rWJ3C/TgDQtVgmOkt4WGH99
cyI+eHsyciFv1VjKirqrlgl3dNmY1kKpoJ55pdy6wDCWZYCD3Mtj8r2JvA95qShNusK9cD06/XXZ
+ld6GX5Nm/het8t8ZhMy3A/5XoIgn0jXcWDuvRqMfC+hJcKNerYyYmDg3K89Q8fkpD7yMklXrTqh
1hLjgTYwnMga1cpInlHVDwcCZ++sakryy811ryeEf5cPYkphi9Piasym53xMbpjqL1KIYUbQLnjl
RwsvTvdDoQB/sy+FLbaqMYaor0oSr9HigeBrPVI1y5WvIoBizTuSIIKj/Yn9wffBCNDqqasordie
ZWTBEXRq14+15TzSIV+oRTOT2D+LIL6sC/lV74x2rtmgGlvpP/kh8Wl1xhEF5EMUgtIUYIu5AhKo
ULBjRybrhj7dw1D6pjb+Fq/ZpWY2L2VopHOeM+gskVYvkil5LAD4MhoxsUweKdWK92RDMweBuwqZ
K3RAmESB0UaQts7rteXj9nkXbMCGkB6heN4R1/YzCsm5WldHEH4mCQS40JXnQPefAR5zW6mvhFdA
YLHrax2peUzBdRU2sBCwnbt6TAZB56DtI33DHhTAx3kHksYtzEWKq+cI8BKJXmav9DqCIKw9tJnx
dVC7u//L3nk0x41lafSvdMweFTAPbpsJpGMmvURKGwSNBO89fv0cUOouMslhlpYTM9FRm1apXgJ4
5r57v3s+Sg8dV6/w3Cp1jLQ6CShbKpZGgzVe76W3KZC0M9lTfqh8RsxKjVUYJnulRiJX2GacsbVE
NYGnV2U3dTU7/1pQf8Am1WRSwu7caDx8P9ox2EiSdaXEg+WEBdddUdBo7tUhlNgyWxXg+VAVslpj
Y5ho4gyqfRpl30a/VbcpvHimMzQphf7a85537aAlKS7Ar2587g7jJFhnyLn88Geil3fsmndpYR+m
PMAQrDQPshWtlBZNUBSF12qI2ZzOvQARhQNqeNWlMJd6tT3EusQRlVpfYlWrl0EQQb6y2mBttKHl
sDFfg2FYhyV9ojwhvg+0ikfFpe8FazsYvGUUEmBmwr4g+MQSA3x5XmKcjssOGlXNjUCMPui43dBy
lhTX2Bkk0UKW5zhqmL7Lls0hI8prvRi3sTZcwEYTm96S/GWg9xNbH0Gq3EB163rrVg3Kew2ysRg2
jT7i9ke/4kJu+cZtJKExTYCQlRAue381DFzELUteqzRY+yKn02i673wYw4JWSBC1t1qRfMVhh2Z/
eRP21h7wwbUUGdf4TJyraXYZDPFGCqv7sIMbrqvS6GSDeBgFwWpo6jQMZfmVJhUQyKdVabTXZmed
FaLeyJb31HQWR6XmL9WY2mDUJVulVa6iAMRWJuPa1ZS7JEOxG4DgVVLOkakI9m0e3yR4qBQBeDCt
wPkzNs3vllJeehagycoMLyoZLpGC5xKib0ACMv1WZasPC9zGdmyT+6zOV+bY3mSeuO8LBdsfUyVQ
0GhbtQZ77lDuHkSu4CgYPAg/33p6u2ZHXQaTcfDnO59crgaQ2cupwlc4g/U4cb3IRHBhaeV2SIZt
12BilAx7+KWXWWG7iqhWjQzas7bFNkgK4JQa7RgEj7e6Xd8pcX6VSB0ADaJBtcXQSckeswR/DFiU
M9E6KWiso+8mI9ofkRVIrCo60PZezTXKtNZNVF+V0MUiLXcbX9v68A+dotEvqz4+D7FVHwNrn8QA
pjp5a3CCLkZckNlEU+hG9TVXdodWkmQh2V6+josA1RM9sl0HU8HQnixfvwsHQLhBJBKMr/11nkDd
HOYEg+CiskREy37X80ZyudjqdJi6nY0ZPHiB0O0r82diWRtDEpdVZT7UFOaWEPCpJCpZvMywHgKT
TOhQp5F3PbVQywIzzd1ypCCHP4W99XOUgEMlflCd2ia5vS9ktbur5uchwkr2XlKK5ZRLgYu1EO4K
JeCxtKYvf+rqpT/Wu7zNy3vIylDGdepD2Ct5YHDJmSXcZTPsPOhFrX8Ufv2lmlr64TqMSJrBU89b
cnwA7NJ+IdHdNxPo1QtlruphhkX+Z95BRZsNLrhjD3uS8ryey4EaNFoIM88ydcIhrq+9TJXOrEJ4
j6XKvdeYS4toAzlt5nJjMBceE0gv65papM4pHVCbtLwGBk6976hZNnPx8vMM9wdVEFWVZToDFWEa
9nG9tSLlY6mezYfInqNiW9rPanaqcvVBzl7TqQ1obE+KqYqjJLpd0nLcpGjv++W0qs/1vb6JVrM0
sd8Dhbm3FhoaKuT1+olne9dDQzZdmKaGwlPXFQSKRyVBI8y4mtnJPDBKpj324T8wCXbzJTZrlyx/
F/pOu/n8hX6Uwn8z6FFxcBRKAX7zZVB56Z/Nko5kQcZ7W53UPHxQpSMXZcpAPnV5lsS8rU5EMKYU
T8OJdVh1+wzJDdL+bbIzT1RB1A/S9joCJt1CKohE5bhlLh3wD+AiiV3zF1BGiHvgYtFqcZgFptlG
3LToAaqlvQUw+1CuikN9pp5qdXmvLrJ1QaUCn2UNVeax3r3zVW2yinZudRmc4lu9trac9EvtITop
2f3grdI4plLenfv1zBc56quaD9z1KmixjkJoUW3rdbfRUOSkq5Ma0w/e6ptxjr5e5VsxDgmM0y+1
F0G1vMV4G1E5pikn2/I+fijkhKhjqPboR3UzCUaJJvUzlHyHw8NGciGork+rmT5acqZCSYnUkcUX
s49qSt0IJ7ONAJNZ3wdHdmlPnkue4OyxWUF8Vq6I5VfspScW3QdbDMPOEicU3bNu9+1KSEg0pYGF
ugnL3Ht1NznlLrvpHo0tfJOn4FpbNuvgCh+vyxPjfvQNWe2YGiLRlNVjJRr9TrgotKic5g6sellc
zHuLdrDX3Vq+s/efj/aiBXtTsoYeJsQ8NdmvZaSZb59SA3aQTKBTYC8thifpwtpJC0JQmr66O/Km
Lv9sMCAolyjIKJqb306puuay//EPMMzZflDIKrr2o9ccZero2ZE9LUvY+5FRgBmtT33KeYa8HUPh
tBDIoA2VRk5xpHPojcisdI39U6ybbbybd09MypHEnVyA7yYNGtDXIx2JHMq+qorUYCR5pzgHbSOW
CXOVzgpXcSNXXy5heK7//BW+HfRo1RskoSW86ShaNHcyVkCDd+oFzi/osxd4JGwwyk6bNJkRsHRE
vxu6Hla5Z0QgPJI481yy9J/Pyw/fI1uLYahIya0XUcKrDZM8ZgTEiQHxEnGs4BBM1yAfnErZhNrD
50N9sAQUjeUm0+wgoCJpRw+XwsDRw7Qh+bf0HwzOIG1Fn9sZxAeMZtdPA4ZWDtyvXUbBb6+58YW4
/vwXvAuYmDQ0p8jgsnT+edf+BJ2/8UzO3CD6XgkylvllmJ+KmOanOP6ESDXRMswNAdrxwR4KMYBC
nMYll8uydzrHpBghEFBK1+Cir9T75tx4MtSF2PwOX/4Id/DPWAYXxY/spql+/GgOD8X/AqDBvFsC
fvgfgAZu2T40eRU+JP9at2H2g3n5C5MwQwPmv/qLbaAofwmFBWybtLxYJhLQf7MN9L8oqJiUDecV
IMuQef9mG/zFyaSqti1UYgpOC1bsb7aBxH/PMtnsbFtmq0ODofwR3ODtBq3T1IwC1raJj6iRoJ48
2qD9AO+0pHse0Thmaz9fAz8p19p1B3hqp8tbdZF9D0/GFkct/79GpRFRFbqpAfybX8oblYw1oWss
nrUL7jykTpb10jzzXdsVF3OcT5Z54S30L3SnLfKbU8Hp28Dm/dhHG8LITbXwy+f5sJhD7X71Etac
COqPIuD3oxy9V8tIhnYqnum/3SS39JQfFGia7tylI9PMoiyrBSYXq84dnYSuhdO6/pOv+Ch+azpM
UZL62arsejeVbXdFDZwLsm22XwqlvCGPvSqx20kBAhVjg7pUgFBpUt/JPJTeeNU4vRFK5EOrHwJc
uJLT51zkt7CQzRPv6tQHmf/81WkwaVaRR9XzuJs/SLOZP0i1PnXLertB/v4eChcfCsL2+7a6bjCt
KAieI4o8WYNq8JlbLDvkqQuk+mYffj/M/OevnqXLfEOSGWbbbOmnC1YoO9x5Ksso204J2F/uFX9v
+jr6OVk3SThrQoErQefZ28EE3Fyts57mu+qw4iq+yw/hEraOC9jncBpMcnK8o5WDnDQsCvNJos7G
BdXRzkL6h/Vz7GkBMz3k3MhPPuLb0IRHVOfWA3Wmcxg0Jx9HCj5+ZLpEh/jWIyu4mTbz5jD89J9/
qelOhVpHl5Hfw3FhpfGBroB3fZGNWtKNKJ7M0glumY2ECNGNvVQv1Pv6loo4jYN//oTsfuzzmCNi
LkD31FHKISwL2UjFk7q2kUJOG0Qeh9b5leHIDidbtYy3+z2RODGIQnsp04YDRAWN82aCjn05UufB
vCMfaARHdW0RV8r9PkcHcBNOsY6jIhpGbYvbddadIS4r4yupk7sr4DgpXJSpGuWYMr7aVxwMdOvn
aMGrAuFDIPvRXsOgipZLs1bcOBrxZOhisL0LZQg8lO+x+izaqr9C2QFZP0wLp0kraOyhmWWHoQrU
O7NXeuDvQWPfDr1cukVdSw9NCbMaVxhNdpNheMLTcjg0Be0MtV3/0LAOd9Cl9bu26Rt9ZRWdscaA
SD/g9iQ42RK8T9oiSrX+GpeV7kYzxpJ61RjdRliifYf1DdxAtHb2M6mLcjOEWrInljNvmqL4nviy
OpvDdg1VvJl/a4ixcA0BC9sPR7EYdb/7osQysZaW4Bc7mFMD6L5D1JPncfYU9EH5He8u68y3VLiN
jZmPNhY/WBY77KsgZ7s4lClchGHU7iLRQRCt0iK9jfTEx69K9TVHwxLpUEWZCbe1rijRBT0ynByn
q5Eyc0IXwFkSxX3pcN1SriVN02y2ahFNrm50IM3szKcUWJZTryMoozS1MzovZKMPNYBwVRWufRGO
Gy22c9DJjf+cTEP/NE0g3euummDlT1SzhiZ/bgGrumVDYTunMOfMuXFY1m2+7PU4vRrpJyGnPupn
5aRm+5o0/kL2SHeOKa7KXBKfSHmj1VKRV+VF2O4pvj+SOykcVE77jEa0RVkl+7hi2VEopwUDT8sQ
z14nCKV2pl1CaK4hdKgllbVO75qtHXTTWo7xAZnQ02Df7FN8T3xyB1JZHkI0AQBDod6axVzrn0x9
azejfynHZfbUYpvyUPm55gZpCcawJ1GA6E9WQnxK/GAde0aIB1ZK7rxHIxSi9zA7DFe63IYn7dtn
EmlhCu8hEo5YDxCc2kFdu6+Cystfu/lrGtS77OC8XLknIeAgiuQXHJ2OWKOrTU8WW6qaLRX+BU8I
RKhdTUbyUIQFoPB4jcgfbgZ1f+MEK+rdbvEyuKHNuQo85+yjwccgACRsSgsQiHRNR0p9jm4mO9GN
Pm85fx9jPNHLIHMCiF4zmazr2y0pQqED6I5yBOFJSr+2oHV6PHVDmsOdo0FmkJilcQ9UFPo43w5S
kRCFq2ktTDuuzoSZYOswGeUuVjx5nxsIdHpLxhhaxqPn/vMveHzZ5fEY2SRzxy5vvVO7UwoBq1jb
s0PYRdTqlA8Fu4R03kDp9anEfz7a2zjn5WWacyjApZr2+ncXwcrKdTusMYHJv0nSRWJcJdohC09E
bB9MSpXEKtA/wcSwCD/evk05iiclsxvyIOEGaeAqXT7p62gTXJ1qEn0/NxC30zonkyDkamsdfTZF
pxwj+wIXFGIaWMEFNJxBOhG16e+nOVcsUmUa8aFGnuBomod+TckoG8G7hSq2yCa+lJCDvVJb97Ix
PkdTD7pTK4oMIbIZu03ti25R0Tt0V9VM60U9GVbgGqkcqquyD+jFQnNTPcDzlEircfVyNI7iCrvj
FD/qNJMRoLEZXY6yZlLP8ZT7tMTyBXwAXsUCLDFiu/bRk41sPbajdKY1OrkYs23PQrgRAFLb5jEr
oqg69FmHfU1OsnF0cuEbt3Ybdkheba0/cPRAlawScVuaNhV0YTXV/dBYuAUHrY+MqUazNC5UWNeG
q6WXuig3PrU7y5O2RaFl/XmR2/7PUq3lfPf5LD0KJedpyq1WiDmzBbXDPAZQJAiN0MgMy8IZVnOr
uvZon9tL3JqWwzq/yXCB/vMBWfc0RPK/l8bItzM2iEUfzRUlbP6cFzjaZjjDM3aBB7VjraqDdCL1
+n6/4QpPzhNKA32JynFCpqO3eZAqewnnuAOHzwnlWPF1FlzoLfAmf1h9/nzvZzCpLcEKgQBA8/9x
3zh2y2qhtQqqeGyec1y3T+zR7x9nTp3RbEyoOqcejvboLNBRiFRcW1X++03tYsC5MMwfSnBnittq
Gt3PH+clrn+7XZOx42G4qxkWz3Q0HohPuyt1dYmsf++fES4s5W3HtVmnyf90reNdYwvJjzlDTjKF
LLJM+e/t7CjxujFtn1hmZ601Z9pQnF1oL73o/0l+/H/C7L/UeZn/zxmzm4fsXwcsxrL8dars5S/9
zpWpf9Gjr1CDZTvUDGtmFfzigCrqXyA4ubTI+C9gLm0zH35zQIX2F3kyG1wmuTIBA4ip+ztXxh/B
UZDhJXClY4cX4k9SZebx0apAZQDKoBgceyZN8UeHXoM+izZZBEx2np0lyhicRbG+BeI26fYOZy3F
TS2cPSOZXuS420fjD7T9BM+IBAYaMFZp46+kTl/7gPeULMGSuClWt5WvXaAa2OT4/qXVD7OU3dYu
7krbfirNoUIJh1Ix22gpZjSmHkXOfN1BG/OU+g+9UT4FNj60VUxCx8IcbDYxrCdg0zFuQJ6BAwQe
J/2gSG6pN8Eywzc1bRPalVOM7iTTXGgYccIhWwyy+dMsuIlhdLpRivCMfiB+9ohzGfGtV5lsnWn3
PZSUjX1r+Olh8JufBuH6IqnlNfbRq7E+t/v2TK2MFUhWF8fszjH04srwVLLRsvMydf5oFf1fpOxy
Yn62xlB4hEANH+p/bevkIXt+vdJe/urvlSbP9FwW0pw/Ru6gEPH8Xmn8CYwMzmQBNQCCEhms3ytN
UmRy2SxMEL3UGmYuxH+W2vxnUGe4wrKJmjbd1NafrDXAMey4fx8AgLzQXOsgzchSCAQLx9cexcMy
KIxVZVOa2pPZFG6taWu1bpdqFm1baV95F3Xnr0LMg6SyvZpG/5DQ+FbXD35ubqyflprRTZI5whvX
FQ3XXjYbxJSOCiMbAerPhJaC2qL9pHsAyqqj9ZoeJq5X2AE5Uj+saSLEwnzof5QhXuFxSN9d5lSI
tcTg00VCrPaAQ9+mtC7lSt8J/zBZkxNVpIhMktniycj9hSk/S9RhEqGfB4DYqzRyPPzuIxrzJ/rz
WqxWhmU0ISUvz6qt1oQ/g4mI2k82adyTlcUO1Y43EGHOa/p2fPlKXnca3geXdvhFzr6aWOAk8l0S
X8SbJgbpFj3J3+xs+mJ6ycYI7LPell2zvrUjbzk7swUDHZtpgj9EjyMe+Rqp2xq0QRRkm1TzmtTQ
9wgkX1jkhzY1SPAZInXrxl5KxkM5HvzxVpjSFic5t8UjLceKCeC7P0H1juxl9KCv8XS96uAKm/G0
SqW5TYxTtJ9cq7+TWwwWx7WWFofe950ONbqufasTWqSKxqk6tIZl7IpuC4AyNGB7pnTuVdoCGrgz
FunSlC0+4WwAjxIndMLmkOPwLAPgt4OlnZYIycuvhl2sE4mN1YpRdhl3XqNw60oPLYRzLJin9dA9
aJK/Tmv9PNaHm6KJQd1XX9KAwLPUzvUuWo90iNVhA7bRpH2te+gj7WbKwnMztr8JY8QQ78FLHjU5
PPdV+wc5nSdsufAAH+mthPYXeef0elbYQZoT9B5azcK0dmprtj6dOzGC8K4owLIPPzGnyYn0I3BM
Xh0/R0OzMgOu9lHAuJEzEWTVKXJnoLdRay768qCguA9se2vG28kv74y0d8E+OLQP7BTk1ZPKjx5w
V7DQ0q3G+KHLfpZlsZSafJ1p3xA8Oh0IfDVOoMkvsZVbxHQwKZlbW8aNjAEXZkqtRhd90F+NJtZe
+dcu1vdqHNxmPmmVwIRIpHeHrzIen4nvKpf+GF1ECciU9JupJ4+yVR/o3kxvTanGjxMPsZQs3HIU
8oOp0mvpK0lK7yZ2OL3+VAO+BF5v35Lql8Q5hlX0uo+4CochfkrtdJmG/D85l78lMsZNouW3nSr/
CjP//xC5/RzVzpb/2SFy1vYPYfP26OAv/Do6hPXXfHXTUWaSRtFeWDa/jg5h/IWaZhZAISwT1Fr4
O/+Gtct/0dTPtY9GbjI81gw1/x2kqdZfuioI8U0BHIfO8j86OI5iNNCCnE4KtxR+iQAOzziv6y9K
Z7dK2uIUGWILXs/rqb5sAMV2dbZ49Ur+QWLuZSioOiDLyRiQBTlKGqBE0TxrFDWbEfokG5+Z3Bn0
bJ/o8rLEqCgiY5hm/UJr8LhVKB//J3L+aPS3hRGT0U3kl4S2c17JfpfniZOqLWvFqBx557dQ0GYo
fUeI5rThApONdbz6U1TEy5BzHK0jZ6CEdqyowylaLnQpYDtDupSmm5oiwtJ3m0W/UtzK2xfrk8AB
7g+vooBfT/lqyGPtxNhZaR8pDCnWhe6qbrijSUy4yAdXFUh4HvJavz3xZk+NeZRyquranxSdMZNt
rhzgM6GXmiU+7bauDjgsO7STn8hOnBryqGpIHoFeHWSETjFzgrVmU8TR1xOP9dGEYYHJhoIIAZbC
0RVXBKIw6ZWsHZ0OuutZudQ9dgtlba7Db9iunoRFHBWgf3871iDpCNKt7ypNiMnJeM7fLs/OfRwy
qT1UW0dZac7MVd+KW09d0hdj4sUpg8adEXOn5s/bIPLlJ7BK2HgQMAKIOg4i6anAcErgeejZxmYo
7UXeH8ZRdr1odH0b2kh2H0mnsELHyYR5nSD2mJXE5LeIr4/uiUlSSFHkZbUT7WcU6FzTE066lZ2X
IvCJqTNvqsdL5M1oc+bmVcV5mgb0QEleO95hgPET78wzvHUWyWJR7ustbihYtZ4Y84PpiuXGXCVF
aQSc42iFqM1MyaJf18nx3abHcFH52xOz9YMhSDiB1RAKRXVSAW+fqiroYxzMpnYmbyddiJnfusKj
J3AKd9rZV7LzDyqx89nw95XjZba8GfNoFWpZZoR50bJCFuHD4Ah6QMg78fEWAj427fA1ZMJT7/I4
0zXPljejHq3LzkDD7LU8abAd7vHdheU6o2q5b88k19PU06NyxLvx5jf/ar4oeCbqeslTolrrF5PS
rZvB37aTt0qzrT9UFye+5Pz7P3urRydy7+nxqIw8X7P69/PNfEmRgDRqILuefKHzZ/pswHnBvHrA
oqPjfsRL2ek5IiAxol0mz8t48/v8B6qIU+MdLfdGmTC99XmhwTa3ltUWGznky5npkJH/B+N9NEuh
/tJ+ga6Ws/9oZZh5BhRnjFvcjNpzem3w2LKuAoBqn3+3F+HX8WtEOqxw0iumTYTz9jVSYrXosw9a
Bx8CgphEOTRTXzlm3cT3cgpYmn5jG49lQsGtqdbU/CVI9rTTA5avp8eGRDJgBuUCb+oFt/N9i+EC
HZprM04OaWps83JUzuWo628UelxrOo1ySt60KkViNxhVA9DATzdjrxWLrM6mZVhkqGvV2J6N7P2F
lGTDKlcsYqtUSw55q56YuB+9Z8po8/JErE0B6u3zx3EvDTnmvU4r4zcs2vi71tACOkJ/+PxNv5wH
R2/apkOTXW5W8lDuejuSwAuLaog8BzktzZVuumv7bXGnXsirfDXSiw9lHEU6MrFyc2LoD+bum6GP
1oqSUPMuK4XD43vnzPAo43nWD5HJdPrNqQDygz2dghLxBx5PxOjm0RsdGtnoaM7mXIxSCCyqk6Ak
+vyBPjgM3wwxP++rtZ/RZankc0we41eoG9HS667wB/GNkwTuo4LIvI1SBjEES2PWnR8vD03Pw34w
dLY1NNMBqGpoFLh/lkj82LxBpymWW1wF322xSGaA9anC6EdRxpsfcPSosUhE71v8gDhZdM5MggXB
tYQaM0uj/gGL66NX+/qBj86pUslr3ROMl+wHJ1hCRJnVbenWW4SXsgO0dx1hDnWqbvcizz5eHLSF
6BSBtJnUerQ4LH3y5HbCqXFmxdFnWF7To99Z0AIWMokCp3Pn+FxApvxur42V2BBFbqvVsFJWtYsT
AtxwHU/Vbx1Neovha3gJi+lkW9XHH2NOV9pcQGfB7tt5N8ZZOYayXTvjLodivFI4c2pug6t/duYc
i9p/zb5X4x0FfSVZqcQfvdrRbowr7AK1VflApjF1lU21kQ6Ti9xz1f2snzrMHWZPD935fKF9EFlz
8/37gec/f7XQKF8UWATzA8R6oJEMQMmqOP9zrP6vByUnQLMh104ywW/HSZUU9kwbNc7MsAXjj7Hn
Chcbdih5Mwzrzx/quCr9ezQq9qaAZv6SpXj9VNpklyK0/IYbbu8a01IlT4YfwkvrobqKhxUupc1J
aer7fdFCyAlknNTJzPM/2hcbFfFWZvAuq+lSNalvkjn8/MHeb1Y0IHAD405C2PBOxhMGSgfOlRGs
RF0oMlUeXV/oOYwLcIFCQfUi3M9H/OBQez0k2YK3H05OhMeFliGbVbI1dmJZsCg6ZifLYz2v1HQV
7NqNtPp83A+fdCa1z60QZEWO5otCWh/fojmlrGg7VB0Jt0/cwhtd/xKqhaNlpZvIzal5M/9X325S
Fmh4S7MVjm/6Ko++YC6KofQKNqlZziB2o1tzYenObPqrxpW1ECsCXdIGp/qR3i9ChqXJkiYClGHv
AM+RHQ7dVHLa6X2iLKqG7kZ0RmNGCzvlRrpOUsAwnlsY4ubP3zIVGs0WCgtFlY/OHuhX6mD6PSGv
VouNZCVfPUhAemxcq03wjW+guYMlndhyoDm/f80cAyqZxHkmv9M7a4HZw32MWgeZZ7u1AQx9aSdh
tzs0L6i5c62N7pSqtB77dtR3YZh733N17B1lJNFuqDAflFDPtlhya8WSkKvaJZ7+pR2SW9/qrjO7
v6niYlOF8hVxcXJWZsnOyLMV5epib5lwtxRFyc66NM79balDdoQ3ZEoX4zBZ7mQYiduT+3PGLvC/
hTY5SLvKvwymXTnGZEDfVY10kVppvjNLhXYk37YWoyY9iUSLNl5ocnwPkbXw9fE6EXGyVOtw1zRV
Cc0A++so9MH26s3O60WKkZUuFnLXPeVBcy6Fyt4L62wl1fYqzvtLHMS/4pIQL6UwvyQFMsvaZAV4
l56shNnfqEqzCiV5z3cEq6FRtho2NSVkw9MuLDO7APx4DcruOqqDBN82fVel5DJt0Z9H2fQ9qCMc
1atvuD7cZoHmpg3vr4EhoprlmRRR2OowVV94ljWHzR5wqeS5rdXLXM+uOFEu/TJ9Vk3Ew5IHFyAe
3UHK1kFsU0MiqUL1mjatDp1MLGeLbKg3XZCejwLiT54etDA50MeyFxQYcgNp/Vg+llLDFaK9z6z0
ScnJn8n5te5POx9JLACV9kru9Gt1sFfUxDG7sxLZjXzrh26Nu1IbKgfCIkiE0neTJj8DlLduJunJ
HCsQ2GF93zfWwWwGSG04DxoRjmRNngIpqaia+UH0GPSId2MFQE0nwzOohbiVsiJwRq39grfYKpp8
kI0UjqTQ8J2glABx5siaE/kmhDW/yAN9O07tvp7g04D8uYwbcSfpFkEOVAlXHtL7UirudU1AYShC
p0zhDCZoJRbgqFAA233KzDLhAESBWPVDhbwp6u/iQdfWCsjwZTLE+7pCsI+08YJU3d4ewn2fWuBR
/WsdvIrFgYcUbAjhMNgH7HnSRaP2AlM3H/4A9FPagKVlK2c4okarzii+RCK2YS7QG+/LOMGXEBxN
DUs/7AKWQBju6kZ9EEZjuaXRPg+xfR6Usjh4WnnrR+Fdo6GU4OMkrlyBI1NMSkOkJO7VGS3ej1Bv
Oupli84H7aOmSb5KtMHH6m6Sl3mLRLopHrGOQPg6TMSekVrzassICjsvYUh6JNa+veGVV+uRm60D
6OwLIvWzIEIVWUZdh8Nxi4owGKet2iiDS7UUrk2TpdALcScu/YoPreXNBkm57wqdQmZgjRocktDb
mj2zMh3tOsWsL84cU5F4eXoxrroJgpvfQ/kB52I5iWiLU73D8zFydMzYZN3Y6Y1Zo3SczixLDca9
lWFEmfGmO875fWWnkjOMebZtmnZypaQpV1HjX9m6pJ1ZUYoBUo5u/PPtXzvquCVOQglDqEKERAVC
HLf3Ax1Ou07DhD6AvINW3vhq6lPhGK0ODHfQKwjZ/rS04tbt+2GHydNF2I/2eaKU9U4MjRtLsaOl
arMyQsqgGgxYVzH9qzwHE9Aa09c0hk4STANu3GE0LtoAvFwMxy9UuTkWNYC1JsgfTb8QO8gq3z5/
OvV9PIbmYK5TzVIjfLKOYoimRTuQ52rrGPZkADzTLFgckv09lRCHSkOgLwIjk87TTjwMYXSlRQlU
VkX62QQ+cEKjMx6gttWXZBLbFfWzvSjGyzoV/bUW5Poy70BsiyELtm1gfS+0KQIMV0kn4q8PbgiI
9Eyd3kJaTi3rOIEKzbPXi2KiUhIqIbu+3m9qy6+LZRvgGsnit4dbeKxPkYLxRB7AQVbMUr3q4fJC
iNKKK7Oqk3U++dUujaSbxqdvmyhE2chaEj9qPubfahV8QQb85fPXj8DjeJrP8uxZ+IEChP7g42k+
xmYr0opoTQHsk250CsGCK22r2ESsbWtpX0yqzDdxEt6MdvNtgC4a9ByfiRc/5nKsu2lRbDs9e4y0
YdbTJru4zy/BnPZrs1H3pd5pjgFA1Te0Lap7k7r/4LlKa15xDQ03ihUXLmJIeREX3nlqpM/51NyO
mtcelKb7MtjKJaWwy26MD1YPzbSEkqygoB2SoHcik5YPK4juQG3UK/DE+UptatNRCwBEjVBiAG80
rYDzmeGldikPG3oroPUFbXAxjgac0bLK13U1YDk/NRJUK0VdRYO+jlsDFwQZrHHd6N1dkpbdXaWC
LFuGY1r8LKtmY+fJMymrcuFl089uSM6mF9juhNzCcvVU+R6XqZsV6LvM5Lws0AFrZv+A9PF7Q39I
COPLa62rsNJNAHJavLAy8ZhnzU1QZI0LYLVfit7YBOB8aN64FCWoqQXJz2AJkNlcx3J6HwHnrb3h
Im/Ks0BPf1ZRuM1ldeWL6szj/BM5uoE2OrMnbGvM+gafi/Mmms90NMt9fp9b6bkJG2wxMj3VCfRs
10QYs/Rig1XFui83UWg8lSpneKXZDhCsRR62TjJM695uFmrgbxuPuw2WEg77xMJvYL132lqX7wjX
iJNZwCNsbX2pSDNp8EEtCOLkeDPqmaPr7T7wHwMLIzBbgPmHBBw3xnUqhpuQGAWZ31kTD5tA31tV
dO5JFpDCKNiHdb+u0zOzgu8nWTMRqN00mc3vBw1K3rkr6ms/CBZe/dOnG8c0s1WejjRzAFygtwI4
+TpNep3uy9Ide+yus50B19BMhjuP+1qe9XiYPFVDvoY1TRsO5EoaMgNFdtCtu4mHhkNfDlN9EYFS
q9NgKQchzOcYDJgensUKImfddNOhcAtbxQ5TXxf56LTeTdJ/J7lyqwvPzSZpPaXlIqZMBzR40Snd
oqfDRy6NPcTPwr81qxRm0l4RZ5nvma4+9Pwb+YF/8WB4tqOZCo4o/bLO71O9Xxoc2XUQu14R7gTW
r+a0luxyDW98QUsjLP7qbKAtjIkbSQXWK8VyJAMsAVWDa+560kByUHOV+qAPAQEZ6yWtDh7Ou0oa
7zxEIbr3KA3QoukZ0qWLKv1BaO/ElOFDGap35juN3X4NC8B9ergMjWjdFpY77wdt0boFejLJ88mW
RWhlgAdnxVqMXzQt/m/qvqS5cV7J9q90vD1vcAKHRW80z7LlsbxBuMr+CI7gAJIAf30fQr6Wraq4
1b18GwSRSFK2RBJA5slz3tvYnfV4JTKktir6Ftb+3rbaWSh/tin0Zisxr1x3wlEvXZSPHPTRxMCK
goPLXYKcs92HJqJjLJ/4/btg5jEMogVv7x3ArYhSiwL/FDjVVmGa35f4/5M0f0aSG+SGpxi0jWH3
0glw34Xyjqtk2uZiFTO2jBHlB3P0oatqBKHrNXGKlaQxCg6aezN5JLJaOKKbh3YLbknzvVH2TxGD
c6MBHe9glU9F2kyEREEeEVuTOEfPzlAlFfkQ8gUDctv9SALw6wZ4xoljLKCceHRQl9XJd9cuJ7Vt
oq6smjgSZVBs4wYIKaXQB2sZbpodz1Oobb43PJ8p49An0Qx1SqC3eu1Bn0bL1440iyq4NesbYFzn
KaiGUjYbnHfLVHMW/HTwEkzSFzshs8xORhQbwLXHtnzNYtQ6GKAyrG9o44JnrRULJ4niCVWYhMsK
T6UZIMamsHQHCnfb2+GjF2B64M8otDhhybKtYzoLknoTZvjbPP+5HRfgscVAkE3WpTwW2AEVIMAF
xKKeBYo8gBJm0ZX10nZPvC3nsWnMDQsarr33nALlBg04vOyrYssi8yf41xayB8ops7YtQeVLHa2E
KQ6yrrA6RU592FgjTCoh//hiLPQYQKD8Drwu6rdS0PMFBdhQksWg1G3qdlMeJ8t0MO+tLJkaRQhC
R4HxH0McnHrPmQ91tyipB5Vs+Y8jinkBSjnZoySvNB+xDYtQNhdsbWAlQK8uZ4IUG6fii9oEzXb8
LKpHrox9X0OjwETt94toKdjGunnnqTWAhT2kqLCatY5VhC0NRIgz3NWVyKeM3uVJPJXBc9RFO47a
ljIWgJKBJ8ATB7vqf/UC33Vv1IBZqmyXZ3U/y3zQYCP5swLV9F7Jat/S9jks61kkUdeJIkbNjP9o
gwzWCeMXWalTFRTBNKiiZFpk1TAZQhucnkHcLoit5lnbbXtg4ULlzuywW4sqWgVRsTYCf25jZbkC
hzEk+dJ9Aj0Hw3b2kelhs1+iJKEqLX8juXqtUxd8rWDTnicEUWCDKHB9SJbi3RDl2Ht0t7UtXtui
Wsd+dkOwEGht0a0SI76PxRBM8Lb/5Tmx86uuJPawbmTvihZ08V1FnXaKlzEmi8qwjWAqAcsBHsYe
oDlFkwabsRo0kMj8x7kxlxTsn8oTzdQrbTBf0QSkiANY2VG74eGhUO4c0Tvsh/1kbVXFTVv0Yq9c
wXGb0nv8vevaJh3A1eLWEGD/TkwfqCYwg2LlnWfNuq2CcJa2gk1kaMiJW3X90oVSOXCF0TvnPJth
hhm/mxaCvyjMWXSNMbNT0wNd86hIndhAKwUBa1+a3k/3FqQf3mgK4sfYSsDeGoG1OMpAsMiGowz7
U9ka1RI08f1dF5rlrDelv2JRIZYhCteRElFDObHSHl9Tyt9BmrODDlU0jfxozYIiXogO8/5g2Xmw
DAT4YKZuXUXeXYSvuH/DnJh58z73IbslWnHT5gDMzrue5PuOlKDP5Yq1gFO0FT1y2kdPKqyDW0rj
cI/oUbotWNy/lAFPIOsuwew0uMmRgRkgwR04AJJC26TYmWlv7X3QFO+KPktvQmb3h8LlACjGzEn3
Bir5sRCwsnLXp1zdYtKoICFLHXaEwAFkG0KWLsBRHE7HHP6qdXh0KMFk6MxUb+El5QgoY0yjDgGZ
2nLDA25WS06GIrKXOcpo6SpolQ+226atbxGlAmu83ZlqaxSeuLE6QQ9OrjAb102dH7LaeLdtWah3
p0sHviBlMdKDNl4NgCjr8GMnyFVtPJABgs3aKgKwrFZ17gMaW3jyZ1KRPXHUK2BdQFcmlusVE+Rh
wRTtAKqaTCol+gEcn3YPyH/UHBgpEyiqmIpakzwso9uiN3KAhKyYghCEgtSxayJUSqcNBBkSLuu/
FDH+nk+xCJhBXGTWCDLd3vUGc+BxY/ZOjXwKtABR9D0zDu4MJJPLbI4air+Uav0OwRg/DXrLTgCN
28DW41+SGaYM4qAhI04XwLZuzTfjjDxLEbtVWNBP/04Y99sO8+oDx/EvHxh21HDAIt/MbMQRPPeN
gVD4P++iris0TXL1EVd5swhsF1kHnQokaKpXa5Yt0qXZQs5zVKQkzt8+7TeQx9WnXeWRK6ttuQ/G
RqRpGgIMi7MKbsKpxnjwWfQj/ysxxG+h76sPvN6jE7eWQTf+e6SZRzLFAq0HAUG+dCqQlsd3oZQT
R6V/2VX/8VPB4gTiNtRHAGT6/Xfzuhz4II7fzV2OOJ10ORL91cu/xfX/fEN++ZyrrxOlRVCnSvA5
/aZety8J+NqcJTSd5iASXRizv94svwXWx2/zy+ddfZs9bVFugSkE6UtvUy7kKp6OSRoblHB/L7Yb
v6RvUayrD7vKXRIkDh1rwId5BbQUXzvrh0f/Cs79LSOjPwS42DE17zjXj7Q7dLGP2MT4SKu5dc9A
orDtfo6FfYCUzZ2H2JmIW3vbPH3Aj/5PkPL/34iuQBH45e0yexWvH1RWh9f8/b//30MRi/e3/7oT
r+K9+YoK1+edUeGG5/0LZTrOqA6OKlGdOv0oKPJRu4dsDSp+CfDfqE39RIX71r+wzEDOE/VG1shE
8gEJt4J/hY5NLEguQ8Yd1Ub+/6WWCIRS3+44wM1xddCvWcjrohIf0KTvj22GWuzC6lPyjiLrPSlM
50FWmT0r2RAurc6zH3q3smf5UENdaBzFzsI6j9p14ZxHUbH8Mfqnc/WltPOfzrXCV2Rv2Czqymqr
myDLKkQnPvuhVNXWH5srWxINKHk/G41m5xVCrrDcRFHsZwNO6K/d2M2NLU9XYRU6T6Duz3dA6II+
YuxWCupd2JkBn+JV7pPti7e0EKgGQvrCYmzO/RqlykOvXkhZgRfGCp86lCqTMBFQsTH9AZMwHehW
qYpu9ZFXhnSLFQH2Jpc+CtqdTdeBdV2ZiKCDon4iauzeZkE/WFuZIdK4AKje2uo+89qjwan5s0zj
ZKUSt8CqmPEdJET5jgEFOs3M0p1eDeiubry45ru0TI1mog/LVYgKy50eA1sMiEsZSL2jCOUtEpSw
h3FZvohKGhzYeDRITBV1SJBds5a8cZrH0KyMG5HxdJkaDHo+ZQdalLGhRorGB2081l/9RIh+zCS4
CBHOyioKlwCIHaxIDIeoNNw7C4uYuQ12mUUta3LHorLfQ2/qoQKkYWYyk3SnFCT3G8mmeDc3J6Q2
xQn/R7cqYuhAaJtuxmdlEsZJhFpT+HmDHZ3+00n6QhkBDW3N+bqXDq8mJG7Vtg/Sr422lTaUHy4D
2ta55cPHbx44B5V0EMfqs2PtxOyOUoMsG+RHp7XrsTuIeyBY1DeQJ7d7saxS4Wwty4Yyu993K3Cr
xwciE0jWBgNHEi5wpsRI2VOa+QW2YGG3LYvKnHFbZpC2aJJHfZR9HjW9EZ9tlyMkRgD+zSCfZ2U1
eGL9AnMVo6iu0n0wIqDENg+h3GSpdtaNQUTU/LE7X6bFCjtpkBxIMziVTVdPOiNP3pjs56Ji+Qtw
o5C5c414T4RNd5GTujMqkNHhLfJteTkGxsDuTyBRgLhumdn8wBTjB9Ov+UGNTeUjjifDulzogTpQ
zMJzgxGDCUT4qvKX38p9RTPEPPKeTcuwMjZjtyi6Dow3/mBsnJa/4PHEP/TZrQu3vm2GteUM+RZi
TQ60T1LX2oKSP0WoK+VijkK7+mw8jyeN9dMrc7bycxLPOTO8adsZSQBdkl+GyCW0SagDjQBQFCR+
Njx2GXS4zCqOEJpARhBITGS1kI1O1U04EHluEFbFGfFXSwSFIF7Vw5K6cAWF/VS6tlpmfhTfcsrt
iY1U6q+4j1YyaeUTaeqDX1Qg18F7RDd469EtGd8jugv9N7xMLn38gEeKCryJX1vJTnRWvme1688w
3QzPEdhbvMb23lg83EHJKH7Kg7Cfm4QmOz7U+T4GG/bZtUO0KnFz/vRlKrw5r1u+8/N8X/u6yFOg
qgl14eDY8DBhmVeLed/K45Z5LHiHsEe2jsMxKm6HcbkxQL2/ESmiFBN9eN2/dv3S/+3w+txGDUjv
C+jVuc5gPmATe6qIksccNFIP0DWj+aiDwRWdZ+PPrBvLG1y8w/J0B4GAsz23ObCLejQYzwBlBTIh
o9/ltM8zLnZiD5EDwZb/1WdURb1HKrW4U0EN4R/sh29ju6531GPJDMGM8jVKu00knegxD4147QY0
X0R1gODhVsRR+opMc7MQMQpOvSxtHg0jX+dICvSDuJPQPLwxPEFOOWtRoeq3zwrAjBXQGC5SigKo
APA8T/K6YcecNNGqjhCntmrkuMNaMXB/gRIkh3LQrisCdZen1Y0/2ptAsrmZD3RdATHyNLTmVNvb
MPGhjpbYS5qn7MUSx15J/5mqwlh1be3OtTnq3LVISoikhYHYCndIZ4hRxC+Oncz+cvcF35fuuPuA
GcMbz8XeFSsc3Irf1zZD4gQNssXxW2KlDrJLmLoScMu8uCZylz2CpTuvpM6pHQJM5Vy9mFnoTY1I
NLuhUc6JRcaTwgO7sHrocCmk0Ha1Y6a7vKw/jrTNCPKbtBii1ZVd+8rWQ3JQ+12GE6+6qR1ERf90
OW0zm2SJtNetT1w+l23b70yRE7B/Bck8R+LxWXjJ0R8fbqhH3lSoVX/SrjZzP1y7wf7iyv3Mf+OG
A7G53HryqOJzq0S4t2YiArOU4RpDWdwEwFbjkVz0iZuAEQxHgKpB+iFq2cfR99FrP0NC6DPlOOO7
Hw8aa2ND4nIaFKG5M9TwtQlLa504Xr2+sl98U1qaO931CN8JmdNVnCrIkV1cLudqG+HF0e4zudKn
6kFtvz4tD80TiPcgjsrTBR0ydY/JM5mCiKN+9pRA4k8E/c+oFPshjaAikiC6jyJc1BHmMbSxSFif
LChvoUi+eLASmRxtZtoPn70hjLCdiiuEz/PkaI29cUz3bMxUF8//1XnD+AmfV7l8XoRP0L3Pscvn
jWOX3udfRorMXwMz0yLiFbN9UIJHShKbz3If9frapo8uTaoHogxCRZb88PuTM2R56Oo/P8kaInzZ
Fo9VaiimAnePA7KgcNz0fH+QJSjubFY7xlucmHdiQDgz8JNk36SI0uknGkuCX23hBLdY+sT76tMe
wN582rsh7qe8stW4hPgl/Tj84q/tTuT/yuhrXIenUGRIc+HhBoDs8649H402c0B+EQlXFzDCBtEj
fY/pYd3ou00faUfMji6AMy6uqI3niwcWLabVwMyZwbEorgBimkBUDvJX46I45465ZKYDXNPYNYsg
uxUWiAXHHuKK5M6hEeR4Zc5BffUyiGwaUPALZpVojr3dl1MRp/mvioySKp58ybFMhtTfvz088kbJ
pukCb40iuXQiLCDLppd+6fxlNUC+o+T1rzhudoG1RdwSDBlXv2LZKg7tNSd4M6LMIsaEWKNe0riL
5NYya23jXnfSdAV4hnFfxh6/i9UrSAa3FFVEe8+rsSr87JbUxB+c9PQ8GsZ+fRtGamZiviFDZe8c
N0MkCqo2O2SaEXcbbfpI2y6jvKTG8uKnj/q4P1nFADSYDxIFQKLlQlR1c4Q88EejB3gbSmwK/23T
LgMmWaCxMFCSTCJIPZ6HkMzHZbS3dgxTFU7+85Oi8Tc8UxFATKDWPtdzBtgfgq+JgCVb8/R8iZ5G
pAN4UTLnDTzyyDLHgD+2n43XxLhTdV8IF6vDMpqDWaMBRhR+2lQV+GEywALmQ0xcwCdT8A+ggClx
WLN3Vese7LHR9hi6Rcg9WRCr+z6gR2WYYWdrx3PRhoZYg88BwAqTd8kstoHbk7G1Jpw0x0a2zdEZ
j0Y7B4/E6uybAkp3RG3RtnM7+2GweXjj+/G27kvnwUlVcDOOVWbwZawZe67b3yOhoyD6a1Trpi+T
rT5KevVxlH0eXUYvR1HvJ9vUburlf/5tNJHAl+je+OMAjuyBxBE14ggHXUvEM5/RLFFm/Qa+lKFx
534ZLmqG/GMWgCED+ndr3TubfAsSh3UB4SQorCPxeO6P3no8SWMFYqV6rYrA2Ds5SMiWKuRfLqMH
tG+MQOBM8B5kxGWdgAZ/MH4QuzjxsraiCQIkSkAXF2RLN9IuKkglltE0g3D8nQmc2bzgBt2DiRdC
mTHSgIHHnD1Aavbcgu78nZMXyVQ1LHoZr8hQqzVe0aVRegocBr0uo0Q4sa/yX6gjW1ayVxA1g5LV
YPj9xso8eqM9strrD1mC+hWhb9fx9pRua+58fc+CmbecECfKFu3nyMUReLRs5kRdMWpXN7ehBPdL
JdmdW4Xszu5blE+HQbPQtk8PIat0Zkl6qsb9IxlYsbCRJJs1Y1fb4gyqulWItZ+vd5zRZ7/ATu1W
O2qbEYJ6akAi8FYPXK6V641rYbuQojTEBmK2SB4HxQEcd9gPj0e+nUPblhRkawFle2XXHnpwPFO7
Xk4i45n1eObnZbWHtms3O5bny2rT1enfL9uE/C9zdvDb2x50F2ClBuUeGK1s4ly97YUHXlTU/tBf
qSpmSPtDaq0dKuzQTWzTAcvLt7pbEeTRCDKPKJge5dj08JVjEjDfn57dtZMcr6E9L+76krqrLxmU
5JjZTo78t1CHGDB1G9WgWXsot9oy9I46pNrslwldRMjRQvytqVD5Pp6hxxG1BVmNn4FF1orV4Tz8
cRULUaRJXedkDtxWiVQh8p/AIO2shFeAy46HummMjG7zaK47Zu/Wuy/OFzc1jjBgS7dGNgeVOC6n
TedD2saYgHwHKLQm4/umgNRliTX7xEfsba9tuiGILEiAqeAT9D4U3VS99phgH7aLIwPV7/kK2haW
oGn7y+tOa8t8m4uQNnSx/cL+H28o0Ct8X7VF4ZCQsBTGz7QBLyhiF6AsqoNqZvFWzvQccZlLgi6U
h+BFG+KihKueU1TuVLMUdfxnf23TZw7xIA/dL7xJxquOs9T5Wt+vf/7QOAF9G37SVObNbT42nX9i
pluBK2pcM4wNtuAXC/g/UzAW7VwoZEn8LrepyMhdaHQoU3E58ls0JHdQDE22XmUDtTKOSkuSu/EE
1PY05xMQccUJEJLMmqZY6rWNEaI4Gc8MX+lulAMnbIOkemWOyyCGcq7zqI68X0Z15F2PgqT7t3PB
sF088LzP1wMwMAAB5TfMZBCRHBsj6t6GMrXWuqcH2yDr1old/5NbTXGTmfYwk9Apw38CKUeg8h1w
UI0rx6QDlEZBf/hYKbPd+oByz0lDo5cGgNKaMud5GOgsiiq+pLJlM0wu7K6rHHYH5PM8jIRx1CYZ
A54HfhQ260mCOa7t7XkooJXLjLibEguU0RXS3Ud/PCpJBEEFb8jWlwHA5N091Kan2u1i1xdpRdF9
GUCscJiAggGLjZi64A+rK0Q3UqzmkpLfmIb3SyhfAliG4hWQ9ailV5bqmbb86LVBf0oZ+8uL8Iqt
zUU1L4ibR4ZGCBFYI6vc98eg7WlQm9Ugf0pA+h3UaaOmA4ltSfZYp91yklNgHYX7j9OBlmxIzO4O
YdtmlfqALOmubrry3iuG6qQ7UN1uZ1DSogvdha4l2UcJudW9lhbdXRfTf9KsAuVgZ5QQmi0/olZK
GXPe98ZWx7DOsaosCNmCdVkKoNG//RwdxQqh6FiFZGZkG70Iy0OslFPUZ8z0uot/74YqzGfCRzGb
b5M9eDfudHBfN2Wa30RdXR50j+InmGeOj+pjnQ1Iau/izy1IVyLH627cRDozfZRDXfMe7Py7fozT
aLurUneDOq7gXgRAoXy3O72J5RAUs6eQSo/o31ZyWuDt66sNEGzfRTkbWP0ghoD45vffNKjsRqjG
4z8bBdnsgtJ6LfL2kEiVgua+YHIPdU2510dgum/WXg16cMdsyEY7j928B9XKJHROmZn5+5CD57IM
Q7YRUAPe+8ngzf0il3eYWaAGH8f5q5/LbdqWKP2oUeHrdxAM8BWAkoVJDjZignsE8QtEuAKFvBJW
JNUAosIJ0EXFTeEDPAicaZsDpMI6O43foX4NrQ/F8ukwTj2XBjxszQ5yFoiCfQ50RQmEC7RiQWNl
zUMs78SJd966oPUqhxL9k5MwDjI6l6wJwKlPwgt21A7LU5up/pQIusUrMH0s/aPvD5BWHht9pJsA
ugkNlGrFljeZtdK2OuyQIbIjyPrqbTMST/cA39HlZaOt9+aXLh136Xrf/emrTdrDg1guJSDFb8pI
bS/N0JVqmwNJn+fCXjlOBDLry+i57zMkrDw6QPahd4+D18/aIq/2ztjTJoFZZ2sKudc9vGM+7B03
Qf2ZmP30YtMuyOG8WK1qlj1ivDWw+Cbwo0J6a6fwsP0qFWAhDhRwEbtUW67y4smqk7OdU8rXiiXJ
HJE59gMqdohFAWMF3FXh3VquePBGOwojka0MJQVZo18giaQYuCZoJS217YA2vCscHj8IIPDHgJUL
vfuxo+NHLjD6nx1wyyFU231xi+JFlYTsL+iRs6zR90cK70Yf2JGRtmvkof7+SEmnh6RvMTg/wTjY
rCGZF+x0YwSoAkGxKpgDPm0uE6qbgJ7ww6fIMnOHJ498emjfq672J6YqJlmOfwm1WXfMGNQm6UIE
RsdGgZ7MdbESuZg8oK0maqxjqGzunt2Y46ULz2yCqbY5fWrNSBVWCzMMQNstm3wNZF14XwElN/ec
EhndsVsOLihrRcCw7UA3UQXygbwUEABBt0Xp7LFDLZjupWzg92CG0h3d5F63okni30Rh/Csx82Kb
ewg6ty4073QKTI0bkCubOdrS734Xm0GQuT7n2q7Oa51AbUkPdY/BiH60aZ4+Nl1nzC2bYUpREd17
g9nNMhQi/jCHaG2iyOPtu2vqY/ZxR1dSdd0slrJfBjXzkXnp2CEYm8pEONc02ZTFGTt4pMrNiR7V
/T6QB2z23LVRo6Zhom1hR9ihNiAa7DBVzL+cB4ypv8wC4AAqxrKjM4iXwQ/Nx8TDMs1FHSYUndGF
GIsLmhVWzHW3sbN4Dq4fujw7Q3pkamddvdXdyKiefdRGHL2oth5Z2kxRJvoO0C6SicQhd4pU8b70
rGc9i2kTcnNb7G/jIxSW/V2UuidXceQ59YbMygdQ3luIJV12apdtmR4da4+A7cXW7jJgUBNsq1Yc
bMKB4u0jWpVsqhiS19LMJwnYZpCNbLbO2ER52SBhiKOBpxxvOwjUf5r0kXbTHrqrG1P4zZZSC7Ct
NAHvZtQGS5v6zpzzOH72OEpW40EN+7SP6GOoABft4meTErodaAGN6rFrh7k7A7o1X+suF6gGLix6
SurkB21Q92UpfxZ5VG5CxvMHwbItuGfVi7bHo912zT/afbyiNrEBdRSdDpVemM51V+dEdTZUD1zS
phdbC8WZcjDXRmM6e2oyyIoB1YukN7qXJvzsUhOS2QRMB0s9GiH2oc7edWUn+yFeowTA2SdhUgFa
5xZzqEMGe1AbEsDD++oHAgeg42Ee3XaITD6ULcXDHlc/3NRwl4kNjoRmMMsfle3uY8zsd4HLwvPp
w+h2dXqOciJtx1LJnZM42YG2zfgCf3B4iUKJ3Hc2Gv6AlYB1bAYLvwPAEKrwxZQMWCUGbZQe/fYh
ltRHYfW4TGBINqLIxwClTYIElraB1RIZDP8hBGDxq1tBntMeOx+UYhjhratOA4J7fGqFhTFLbSde
EKdld2ZY0XGwGrEPtPP+wjmEQjfMAF9nCEgFgLngLPYCQJ6OL3+Jbfq5UVRd0ZUvJUVZQI711xYl
X0U9cWIL7fnYQ4nTtvNLc2ozSJgRPXR20EPnpiblMukhUYPkZ7Xs8iI7B6LLsRvg3kQliuk8UO6V
S2402VxvyLyOf4wmQDvehnhUNX5B4xn0EcoaH2q/jdcX+wUKATGg86D2VyPy4eIWmv1DMjQnDm7m
oUjjhzRB+W2XD882qGHXDCB5hLhq9Rz2g5ygkoYd0rA/uxmD3+1zadhTveDB6sJcUGLF5/yYtulG
r4SuMhoX56vl1FX3cmXMUyg1GRdbl4vastsJJwmOoRQHnZfM4/7WMtL+ya1JNXeTTOxCIw13RqQg
KI9S+OfGqQ9xgwB/qwPERSRQU425dGKVojq6BGvf3jY3mLXVswMI8qpRNfIFY1e7gc6935UWKvU4
St0R1pb5zeVejlT+0JXS3JxvZscrJXjiscfVLroR443PPP7Q9tzcXOwXX33N80NjEH6+XsJVjOoh
hkLeIUtPiERbM9mQcF6GJDnpBlpgL0Puqq3u0d4Kbmj6rDv6HOZTG5TWIYp1xnP+dB1ZpB+EvmcJ
zj+gMciIGrx6gFAXDUU1gIycMSx3tWtJgUnPKeMlShrtfIO4HNtnqNDYy0bl0xSbjxlpCHCh2vin
YT0gSvKjadxyqzeaIjy2XtSddCetAUu3acCWumvI1tqbVJ7Om9w0Nd8r7ke7rg7ISlkoPqNSEhSG
hm00c6qSz/paeasqaZ9ibH3mPGYA8AxDeCRub/mIHzpPqLtMNtrmjeGCRBnIxdFqqXuDctsRawds
Uz9WFirOGxeg/NC9Ddgw139UbiPyYKYeAzU39tqUt+wWiewpSMn7O+1Ru6il40XG17pbgQ1n04+B
Ht21nAxU22ncLzN3KHali6IirJYOXqkQNawE4oxgGOnnUQv2TBa0hTfTQ41hvoRl4K5UiPrvKIrY
iqsCzGJSWifmN91sQHDnFKWgOZXjUTLaOA1skLiPy3Y/tULMkTFS6Rm7IcxG2mRsmjG/pO3Y9N3o
3hCjLoAl4TbwUv9mMLof+tXR8GhYdKUBafu6j7atSLw1K+ityGSz15A1YRfpmoU1nXjjK103Rk5v
QQjS7HXv4qEhb/qsz2tojziSauLgiZ9c3ov6ZWdbDdsL+nZl1l2/s9keoSrdubwy9ftRj9H27fKy
1EeVu++aoPYO42RVBkm6Ayk/22DfCDBMQvq9aXGAZYJMIt4HRTlpkuSxZVAnykXFX6tc3IRg4vnH
Ez+7QnlAQVjlnANB+NYI66XwwuJHlHrRtEDCY1Pa2FDbhuPvlZ34+wSFa/uYNHxdWOltkEK6bcZG
mx4ogjuPYQ3Ymca4AZdj9VZnR8tLaE4W2YKH3R53wS3k1NxfnwdZlJwtyb8PxiFh+UeDdenWM7Ng
D57hFlVaNUKLLTFqbEVgDC0gOGeVoOWi6P34Nk4I2ZSmBC96K8wM7BsEBYhmGi704gBvn/o2UcfM
CJYVQGy7y/vPx7exwHovB+nKuF7ompNggTH3LcAsITyQ3cP/2aJu+xN1gznqYZHsgXp9s/FNsNtU
NXJIPtQNtQcHb8RM1HW6z9vWP3jUBb1M5dsoUuOYdMHesy2xc93WY6O7l6auzGUP5cD1xQR5xn7p
qDoeHq26aVEoDRCta7KDjWzkjUQm+yYwEg9bqsFfdr5r0AkPkm4BukZzqofd0TGWLMHOI0IiE/QY
QZyFE6dzUK+T1ShOzAswVafCWrRWjZsHBLpT8Lv5T5VPfsmBFO9lCk61EDC+yRCplVHV8mdqAEth
tw2dKQTFJ0HH6zsODr8Q1Fa3WRNUdzxp47nZpiBmHgedWPhHaoQLPahNkVWAshIBybXuGmbWb0lE
sMHvU1EiTpM9ZCA32w9VWYDvBnjcRdWY+TxGBdiWZUiugF8cORR9qI26Scfh85FpEz4pwQZzdtdG
3cXr1lsGrjQ2KWW2PwGrQLwB7/Kz5DI80ioPj5BtQqDWjo2pmZaoxBu7KP6SK1pHxgS7F3+agn1y
2wZSPdsQ+wql/1R2Nt1GsgS/JUI8VQ7hxcehME3cuHZy0k1kPLS0ojcGgs4n1GfKraXql8u4U7vB
vC+lPdM222xeAwjCYKHg90ouMxUjUxKVr4Lk3gyCznwX96Z/sCzVT3Gn5L/+4FFCyXDRl+6zg+3Z
KUL80xnjILqXkOhLbxzDSgMp59GTQyzm0hvHQEuQvucI4m4z3iY3LTBz5+etyhD0l4iEnpfrGnhc
NN2WugDs0RK8PcIyHknQTOt66O6p0XQn0yrWWcaNR7cgcleBWHTSj15J2fvLpGLlXI+Czgb0Uk0J
dHEJCIG+tM2z7MYS7ZfNQdd3fIlKyo+/IImcfCkilL43IHnayQFERrk/ZPhl4gwFr0j1Wn3QnHSD
fOlBlqgKFbQ5Eh2BqxtkyFgsELwfF39nY6YIX3Y2Uqk0SjCFeQb2ZnZa3KAQsQAU1uiPCVtry8V8
cWUWyW/0QJZbcnQ1fSNcdiVqI1Yx2BHmiJGDXAMEUu8NwGUWp+/gsYyRIRDigWQQ8eitdtjJ0rK2
4AuAaDMWicbsDObJ4k3ogeLGjPx600Vg3fq0u9JJ9nzgP/Mod06YfKZm5oT3OtLCAzoN47486V5C
/Wero/Qcl7ERBJ12bfU/lH3Xcty6tu0XsYoRBF47R3VQK/mFZVkyAxjAAILg159BtLfl5XXu2XVf
WESipFYTYc4Rqp1p7OOOLZCIy9emmHqkW2dp6C7M04hu9C50rXAW0Khd9Q44l3AhQq44aoKD7SOz
0oQOmamoS97x7l16h8dPvocFTLiFt7LTqj7qKcOF0zR0L6z0I8y9YoYpWD5GY2ytZaL1JPvQX/MR
vhqmS8YRbQEK5FuuLPxH+gTgNbfo/0sM3PC5qj+QJi7xYKYYOlCSw4IBP5x/xus84Dpjh4n8W5pC
hKKv5dnxrPbKO5fvRAtPVOCUuqupE2HrYNLP5doUTcMID5G/Rg3wT9IV66xHWLPOIGtLB1ZMOllf
N8BWFBcPDNElolGABIRe1+7NJSqCelUF9vfRslrIMISDgOiW2+5hQferiyn6ZYdx5vZr8B9jzHMG
3fwX4RzHgDv+8XlBaB2WdxQ4aCBT//V5tY0Na1r47L65oB6uCpggQjwK+wlnupg7keRY1lO7uzYp
aM6mLp02FaoO0IA8QLsOLViDmErJU3osXC888D7EEaiKcRglDii//7jr3dy91w2/7/7/+ym3WXUQ
DlubPGUAQPAs8RFYM8diU4z9jMPfCllMU+T+kP1RNK1fnb/GdhX4pH91/irGbYMflFvR3B6c8EBB
1D5RzTfFhO4wF8TrvTlEUSBjMoE98pGVJxKCMO3a9XvDNcQhgIS6gKcBoQ6OQ2RCfY5zgefNsqEn
HzyatfhvfxAurVmRD9lOOJiSySSQQoe8fI01pnwrGZy1KZZDeLOqsLyULpJxQOc9eMwrXlOIzG8S
S4JqYIrZOM6IivRRZb1+9srPrBjLV5WX5d7z6fTNxqPBNEgXFbXbnWnVvjVnSdkAMGoPOE7gNzAP
s4sUvN7pN7gXfXar4FN5gSlzfW374KGIk2AZBJCTkQDWLZohDJDSENEZ+lDAyPI6fcfL8ZbSynv0
7AzCPlB6ABc1a77R8N3qwuT9r4GRdP4L+A8OVX8dPhGiIi7k6t0AmoiT9cE/54vRw6xpMVI8kwHb
jmdYX/qrNsngohbnC9nLaG8RL9onfX1J4tiHYRJKph6ZtbCZfZXBpkHkHTCwjYLe31aTDGe8xK/g
hORKZxZGY7v1+mC41jUR54rIedzk+mqqymroV70Fm3tTNA2+yx5JIwEYnAaFIOcc2mR8MiVzGSJH
gNyFqEoPyO8yc8FbCkeIQVUyGpdDBqgkNpnJHKIS+QGSTP7LAA4lAij6CUg66CFmYTZP+j7oJjgU
pFOh37gwL/H9lTevcgorIh9SQLG03VmAZWmdMejW+Eh63S+C++7Mz4P8j4Zk6mJGhNMI07kU5N3x
oEEsmAA/ro8lklOM1/vu911jWkwZiV4KhQka/hgEA+B76mgN9gMEqc9/xQFM8asu1TAEayG9N4UQ
KixHx6+QQefGNbJskT+DnkGyAwPEeoaf9zcfc//JlGR3yv2KPhVuVFzsELoBUx9XJsPetv103gTS
egZJKV0ThFpbBXTqFQSc8oq5Oru0+Ick3A4erQyXOoHDOhMZdJWmukKwddUVeh1lot9DSVHurUpD
cjR3YWr2VTZ3X33o1NsUcex7SBBkdntn2NwPcQmCF7skEk8GRmGAE+bOTySkRiBKs+Fa4LAXI5T8
1S+owABrrWzE9sDxT5DhCeaQb3chtoOiudhdHJxKX1wmRO9ON0EazrqeR8emj6Ar849uWd3p2Z0d
Z4+Rv+fwBz+ZSzk0/IHqsykgGoiwMyLLz1B+H7flqAp/ZlrCdEo++Q7CttNQhi/TnnbZETNOdh3a
cJZXKj+bkiC8QP4inWaj7GouRY4U1wh+FbYX/6nzRYK9vKCwgeuTY9nojzbqvSdOBDUlkWbeU2aN
f5SQc7uX2sJ1nziP/mjrQYpaIPQKIxlBxh2Mw2HhM911CoJGX3XgYXozW+UA6Mu83oUBFTuvgl/1
koSyzGf3e8cHT7HIYLweIue9pbXW2wEWjweXRuDjWTp6kKqAMiDynteqgIKkXybdUxnU4SxSyFsM
ffqZ4Tz5IygdfJ0H+NxnKeRS+hSHjraBXhWPYR6sc3koaou+k6T9GUHc8bVkFZv5wimeKrDEFhEF
Gen/hlf9i7kLzxYK4eJpUsVkiua/4FUwsUxKVbfhU9JF9swsvUpAJD9XWb4z4evBAlNV2Ha+M0uv
aS3S9ler7eS/Wr/GmlY3GLbSrcTlfxtvHmcGJC4QxkHTuHpf1gNwLR2s4v5iBMCsLIVuSt+7s3sQ
i2ZMHXwXfgc4L6sn0UTNPGZEPfk4tEuAXS3LPfl+Kl5GCp2gIaymjCyKiBTaSxp7GpMkiiQOAaWv
u/o4dk71EgTVvNZ1vpZBx5ZxB99ncH+gqdW7BDq4wdUcBHU3wvMTgOfHTAXBpo3teh13Wfhk9d41
BVVqEweJv4ES1s5uq/INhk72IsU29+h7pbtPoD+5ZBXpn4sWqo4T++Z316Itf3UN+8i5d6VseKmU
gMB454ZHn4KWvHBycKeySu47lmBPJ3VMjy5SsEevU/TdLcYrNGVhF+fVn2EykDdPFHLGimh8AWsN
lEhCoLIXgoRRQNHqMc9KvaglghS2BZErWif+CT4S/QrA4OQhaoS9HqTfHaARF25ca2A7RsNi51nV
ALVOZe9pXVcbTUAGZGmVruUgwgeRBdaSUD2eXcCCkQJU8lpmUMjJUtrd2gaioiXUcJ4xcXkzWQzO
K/R5c6AmlPUtHMdX/CXND2wAjuFYh5+BKla+rJJdjKTNplb4c3q/zE+60vWlFPX7kHnOmxP79qKN
HZjOtyBCwnthZuqLoQvXDbBtqyEO7bckDjZJTpObkqcBL/d2ZDrbCFClwZRqIdLa9vyHD8GQpOby
U9c0hmSmFE9plMcrN4DsZ1eX8ZHGQQGp6zp+4Yo8KzbKT4tnKymh+0OqzN1onGnmUPmT16KKvJUn
7X4fAs2KCTEWK9kk4rEtMkyXCcTAgnpcOaLp9rxKc/g7CrpH4j+8X0yRIBuHPUiQLEwD3B9gv2Ju
7SLDrel0v2XTcK8byz1P/3iM6UzTTs1Du8q3rgU5/UHZzUNkp+5OkhIygkAt3gB4LLHg+OWnl7yp
MRl/lFiY50NT2he3HsuNlfl041uxe7YSilevDuv3Nm7mZkxJ6U/p2tWTKHy+kvjq7QMPzGzLgWOL
4yQDwtGNjWUxK3aYDR+ho4bdx3Txpl2KqW/k+PhV9VWPrOSjKanIBSkiT9v7M/6fdeYh5icMff5a
eIAJkJQGC6Ds45vs6/ahK+jZhSfkzVQR6D+3SCafYL+U3CiD3VsADPLaNGYBLQAnQzLAFJmrEY8j
az+0s3beDpBt64oHLx+7E+kgmQzJxz3knBDGcvp8UzuBt+ynqBao09Aedll7qj1PProy/qOb1EBa
FuzF46HeCITpClj+Qnexps1hCIBdMxdTLLieHBCgq4jwkXeOnCo+Z+kO1FzEK00VFEq/eTbrftWN
BC86YAAQQZwGYJch/ousEOIM/9ygw2TF2ETDBB4vJ6zZ/wLg1F5ZjFVWuk/IfyIZs8JcK3ZqpGuC
uNulnhbykbE1aJu/SlPbV2lqMz27aVkf/tHz3+NMz3Z65u+f8Htcyq1mrZpynEV9hHRKJBXSK+xg
tz0wk5ToB1NjLhpgqbWVQbPvr4aWQPXrHiimtLChN17uEh6AyTCl3PCCVw9BE21MyVz8Ng3WmCia
uRMkigOBSOW8ZzBmTUpnPgK3BA6gZKdQp9Eu9bILFJ/ZyVSZOytFukbGI2RJfzcgutWsyiLWDxlr
l34xuud42qHqooYuGYdG2AiG/mPiZPYe+wcOY1D3vUGc95Y69HPs3OSpcXq10mXk7JyIBzA18hIg
huN2KyoFZWDYUyGMEVxDUYhHLso1L0j1QkqVHQKJ2KApDsArYtYKulUzlOJFj/BusJwdgWDPA7yC
igViUi7w9xXBa64CSDXDt9ZpARltLWuLrUS37AuQYNd6HL8HbqVmmvfdEpFp+iSFe/WQbP1R9Eih
DBUoIYAGEZiSIpP+v/RAdLNadJHjrkHkcVYjfGb3xC2KI87AAuq0dvGMtewDRJEIql5vspPtOQez
2N9EYRPj6CQCRG/y4KzyytlliJQsQboIXm1hrWDiC5lzK//VA7+9vZtIZ0uom7XHVvjtPCk4tuAT
5BchdTnPG5yVXQGQCzCnqUXV/g6RixIZH1I9HAY7hkVCiyxKZ7Xgg7ZZAOUO5f6MHf8BYWb+3oAX
POsBhX2hoi7n2JTym+5TZxHhjznnKetWJaDjxyAp9AY+P+5Op32yj4ag2lS0okeEG/NV1kASAP8x
iDJ4SCjruCDtCnvw8ejVGtwIt/K2sW3pVz5gDRADQ8w8ao4D+AcQvkW9H7XjwksGdJsmrqEe/uhm
8zqYddMMZukST+uCX904B8Wbs59Y2vmLj48QIgrNWwy5g2VOKFR5s7qBNDWP5jEIeu8OlEegIfgj
te1qPnacARnF3F3bNSl+Wbd+4VUBVWBOfhR5/llaqrmFdS3+29Y3+EtWAFMVbCx8GCc6MHnwQXf7
ZyyhGzhUeiGk/wS0Drs2/jP1JCZeyGXsAmj8wvaH129FmokZsTp56lXtXQbXgbQG6vnIlz2cDxLw
MOaeGPjWHERMMW2DP4umlVTdvk7FhY00P0ROqlZJM4hr3vBmPiDa8eYV4yU1uFxGtyII658tEd89
ndMXCxTPeaGcYovkz8+ua+29ZbdI3kihv8E0+NpCMeixmeoTgPEXse/pb/2hzqLqpGyE3s2JvuKj
vVJjBd3vabE1cQEkuIZj6opgS/LQ79ZBBfH1OvCydZj32FmCOI5cJS2bX8H0UDkLoKX7Q5iVMTZI
9qAgOohyFFfqEA+BRFZiyP5uMF2IIBhiOnasGZYFHZ46n5wNktBgD8FyzyHhTM4WSAOXRIQ5JCao
WoB8aR9pCPHe0J4OQ7YtIAGSDh9dCuaqG0MBlNbXLKLWKwQFgjnPGuc8gqyO+d9BLO738DQCZswM
xyd3H06C2P/ZpP119HR8kn6kNmE6lKcWtAIouJLytWlgP0tDUqytpi1fIXL4JiNfndN6hAoaaLOm
WrOSbiCeAImfaVCpcfrzXXi2+ondvaTVxofZwCurBNkjS9zMTXGw9CP4N6dsEgQqm+ghzAJI+Ksu
3yvH6xemPi7jE0B19c3r9KJkozOzc7GC5ya24NjJHwAe//PyVWeHnVr6FTy+TZevBlMEUlQtwVmC
fr9q9WKAEcCF1SVbYrthY6FM+3WaFfUhrnW15dgWQgk4QuARL+jGy6SERgh0Qe24p4Avj8VSF9lw
zXMWzQUt2yfeVdFscBz5aictnxWZ9r670ZQDFtVnI1rYZ0fQgRyDNQ2ARYWUXDSTPIbvnF0hCROF
3Q8Zp48ebHWynz3AFFuTMRta5AUiyS/2lE2raLqLML9dTBsyOvc2byLF/24zObl/j2O8gYunKt07
e4D5KQGolCUbg8AEN9bbVSIBOWviSHdxaK18lQtAXfGNlI/MjrfYxsc/wVTcJlGVviEWAi90a+AP
Ocu9HTQy/VWRueEjbZDFhvGI/MzIHG9/+NE4tT0b3dK6Umes1h02A7shhlxSDEXJBbS39VtVx/uU
5d2xtbm3DhHJmyHwGf8E5LQofe+nJbq3Csnll1BysaipHE9eKPRm9FyxhZC6v+JWnuyhlJKu8qR1
9l7jpEe7q+EJAZ3TF0/lz9ABkJ9Auawk95PvEIV3cDLUyRnECMw0dZls4qb3LmHCExyL3eA9VN+w
ZQbdIC89dUwNTYEMQu2n/KSa+AqmAYigX3e+owfoG1TjzNYBOfeqe2sEG157CqXmsPQRa5yAWJ3j
L2xpsZvOVX0Arymd252fvsoqA1wNX4+NKbKxOco2Vtcm6jro6PNHd+rFKi/fFJ2GKM1URPAOkU8r
+VEGCvaNGf4NXICM9AWSGlMdItOcIpb/G2ylZb+wIDl1MlVhGaabJk/WyBV4+xxWHzvkgtjaFy1m
Bju3Fi30GG+cDGRmN7361sXikuHbEc+EtYSRAkxhy0zstdfH793ogNgfp/6TPT7cNwYW/4GJ+jnq
fO9FwN5yI4syWZoiY72EeDfetHsr/ixVxuTh/477kH+tfVD8RIAYhlUhbLT/xfB21AiKNKmtm2Kl
A2yT5811PfYnW0H9u1VNtAJdsrpFFbYlvluEHwK4wLjDS/zVV4PXuNX8AdsCdId75E3UST4TlUe+
ukNE+tejcxBcd/e+06ODiU3SRp07vxO1y1ECUp/n+w4R38+mc3aDrPi3ru39edpl5dnnjbupcO7Y
xJWTneHMhz2YVcXfCjCyY2zKzaAewrqIggKnMQI34U4zgQiK9BbGGcTrkZ1PIHh14wrJ32kGMW2/
S5qPf7dN44By+W++yXcrkT8yeRTEH9+DhoFNvMlk9G9RI4RvIh9wwvDmIbULUWHNxUseRDNAzDhk
+JFupLYCN9PcNhLpyG663FtKX7O5qVR5i0zkqOk8LgIgScl4NDgXA4cxd39hYv4qKhVoqEd0xN+A
LAVtINn32ID39DF0YB9S0l7uHajGH+Dt0y9bSGs8QaoE4vjTB16IA8QYgg8zqLBSDAozubI9nPnN
oJbHeC2TyVAiF9jq5yfXFcmHVPDzcFu8JXVczQmsAT7B7vsedmR8ZQ7km8FlCa62htNExVNy7DLf
2oB/aG+5zZNjALjAyh+VtWOJ/5xECKjlANkcEKJje+BDs5VVjOoGTWfwjUDT/4TtTdb5+IIAjwe8
R589Kc6CZcqaX4MQCE/vg3BsrX8P0gYp0ECqq8nd9D4om37SdGy6/6TItdTNjghSJAAArXufwQAC
wM70eezi705AnYPyeLYbRcaw2UWUsY2wl22HId74Uwyy9mwo19ea3WOQkJeaTcCkJ5EHUHwGftOy
HPIqYDU44dw72Q2rBvGUDQ2ycKquvaw6xz5/LcIigjwauLpt675AxhDWGlOVuZgiK/IVAu/Z4a96
v3XduSxUsyz1lUtP75NJ+xAZEJCJp7uvi6njcS82vDxghoKrlxfbjyWfAMfw+jo4U/I2JMDTurQk
B7cn7pNp1dIOYKbzGDdDu3UL7r3wka2QpCOP9hAmlyZRj/lEAqv8lkFznJOFNbre0pLQA6pEU24U
4u8L89Y6VJcbpqm8F01rQcQ2cvQ6EN1P+LLg8AKg/gphHIIqFK3MOdbAf16j6sPToXVomQ6PZoOb
QN88tOvjfc/rUtKNiM67/QLBaWxnONTdlJ1BPa1NgK7GVg2nzHgBuYLkILKkeAzG7M/6Eae+oQzg
n4L+gSzYm+8ecg2Ef9GBY8uh6++b3ygtxBZbf7pQXm9vyBjgHwDd61nRwRKr40n1ZHXx0pwzdSnF
tkB8eK64Kx/1kIi1oF62MonCiBferOA+O3B8ZC9ldha2o5+BPrvdQTDAennQP7fsFfbG4a6IpHWk
fYfjZdbVr0HH4RmGWGefiR0pyuBNwV8HQHGWnurJk4lZbbtOY+Zf8xJ+GRRYlY/OXfm8/VmC6/BW
VlcEgyuQCP9zY1l/1/zZVAK9AMvQP/qUdRe+2SD3mZQDsC9TjihEuHX6OpUtUkZw2YlXprUHTbKu
9DsNZ6XGWT3Cv3MOKkH3kKchP0gYx0J7rQ3fZNEs27xzfhQVpMyZw8dLjk0SgICErvJUsaei62+m
R1OkOLCm+VMn8notIZ++dXJZX+UUfDM9QghPiKDXR4E5bdFNeiPNdFE2yDR2UjgL6iQa53qSoTIk
3jyXYfZUDOmD5+b12Sw+FUoYIM7mazy1fZU6L/6j9HtcFOGL+H+v/swO/73+T3AbZH4cJOr+rYXk
BVZrxfagbyPbNZaj5DYtgElizO8XfZWRvSFGmLtYRjgA+eA4LbI2soAl6+HAVUL2B+QU8PARm9jX
/kCRPbdvPORsSTBVrSGrn62gO4yo8AQtNiBjWLW1p66CPlENwloKUaM9wcz6DCXo55Jy92RKdgxl
6TK78RRRG4eU0Q7zNuwNyjB4A+P6IwRQ7iJYaz3wEcLsBRhmD5pZNWIQwyXp+hbkP/kBOWb21iCy
BuxCr18yT8KlpMnPXMfqocrAQk8prR4aFkabzFHttsHptMAZcqll3T8Orj0e4JHxzRnd/lHXpTvP
uj5eEYasgsBa98EIFOjx2W24k1mbOuredQMduMIvBD6P2FsohzXfncnFwxXhi6/9aA06cLkmtZCX
hIhjDijvW15AOXkCGNoddIm0qpJzmNUXZSXZdhhSso9KcFHMBcsnEIpVDbm1iSc08ar6n8rFeosM
TVqz1wRK/cvOs5s9DXWHoDrBUipTvfQmB5OGR/6pwew0V1FNV1QBUTADaxuqTXBZvNLIPnmAwX13
AJiZVaIqZ1EoBA48egULl5ckKPt3StNqVqumXWajzNaksZ05ZgD1wghMIRo/6X/EoMM3cQ13Eund
+tJnP4Pegkd0uemQnV/oEIwFzeHy18E3RxUJXXO/Y/tqaIcNodYuGqty6Wiw2PO2n9lAV7+MpRxW
PXBxqwpeF4h4dCdXAL/XAnT4Lrk6UyRbP5FyQswmZPM4SugKckHdLgcsxrD90OE/tMBSjz1oCzBZ
hrvgxVzq2nb2FgeEb6ri8M6B5zkNliKonKMKNfgHSrwOVJxrUoobgLc3p2H5CQq79lNlOc9VDJMr
NxPtUQfNGUQAQPqLLMMR7jOzJYwQ0vjKwOvexmGR+iBiV/7BQgCaLceEFG+KIGospN2sTNHS5EQF
jofE7dWDJN0wi62yfPMn//fGlsneZZNVlqTAP0NFzDBoEoa7GppNXCTxuoBDwr3eNHIEMRGumbqY
MtTGvlkwul/0kX5CZqQ81Xn2hN1J+6CHDG/SqJydUm3/bFPM1ICGF2sEST6w7qpLQXvvOMCLIsj9
JJ1DUAsBPR8Q9KkRjgbq0g9huBMjf0eOET0UFBK2LIUu2b2cQhF3psGanEVD2S8FIsvP2MbIJaD3
WNamIvEIm8NMQW5L6DOvUib0XHWtBfkX4pX7+23oSxyTsOOic3i4INkVY4GirgWbRfhEJGxXtvpc
6yw40aJb4/S59Jn3USkHO7yse1d+0J/HrhBzt6LNqknfxgbvYYaTjpZZ+1P5j4qG6qnlCTvU0Qju
cJ2DVsElSCQZpnRI+EUbW6XFTOB1PhcWDAnL6S70nXOBSX9vqkxjX7Vw11JePDdFgJuKB8tp3jlS
wlUbBreG2/1WtaSZm2KYxiMib/x7ZpXkBm1hdS1kNc+nkqjA2EzjXi4He7AO43QBmuzXXc69ft0n
5PtX1Ve3r74MjGKkNvDTf48MSbsHivcnnHbpbqjbbEtlxEAJHYpN6jvxUaVpu04ajz8glahXnvDq
00ibcMkKSHsoFZ8ZVuZNVVTFHnrE3S7B67+RaUUPHpRSVy5cek5D3VXLCOCPqxwn90xf2TeRX5om
AOqAjsUFutbZpvebZpvFrDvpVKaIe+XNmxuVR7vGm85zYAugPf8ta6Q3B1KvOHtIu24ApLI3vZAc
vlMu6HaIom4dgqepwJqWDFXPaeg53wkOFq7dkE8qikcHewiYatn2WXnWEuIi4qcPUlmCufAt7vEb
qoRXZ3hKyU2juweKV2nNXarWAwxOz3ZIEVsgiftiB+27S4rsZ0mOQGlCYAEv85kg9/wWJrDDrXun
vULuRa5q+KAeKDw9WIacYBRb7RkMIwnjMGQC6mqYJ1WTf9oJjlmsxJ6EUB8G4EVZ7cfRC44ucCSL
hCnn1Vf6iBgIRaKSOZiyV61N6u9pEoxLRe16hzBleC1b9QluBSZKZO1xIm7JpWhltvfSGEp+Ra8f
CjYdX4LgPXNgQwZTPL1xkk6uCbyKniBZdJFA6f5ggMnNnLLQVw2rRSDMG3vVlL18QXgCCRL0SKeN
M62r4uKqtgIOoN3AsTXfhiMjW2fMqgP+lxymoR05Mb9mi1RNclVDxjbaTfWhFIDjDymLboHvt+ew
GXYczFTlqZkH08tZPHT5MYUA3xoZ5G5pwF0xPssFUWm9NdAvCWFzIEVoB1ErQL9aSWcSmqY32+7L
qx1VCJl28Ixr+nzu+b3aSunEy5E65RuIGJ/IugznmoHaUXnJBxzpgN6AEavoLTFPXcRhNSwVt33a
6/XQ8/Iau4ohXinbHwS2c1Apdj4tpCxqOw2fYMg6Lh2Hv1HdCHhke+xcTBcQ7NXMzfBFjQgcjeAy
1zqLsQnFMokadjYdGSP+mmY+m33VQdkN/JYAE8v0FNMtDwZypvdn3x+WE2cdA9XQq/FFW3GypJUo
j1aMACD4gdg/915+YBn7FnKPHVMP5+ukfRw9L527owvBWgaWexPtQkadowBBZT5CXxvQE4jis7x1
t2Wf65OYLumm1EW5wuE43QicFBY+ke4L5E6/e80w/ER+bgRSGRsVnLYbKy9mbceqpULsG9NlDvdg
K8dE7VvBZcA8srG1lS3ymjhPsAAONxG3Sog0lnhfnfwVmJl8MdIWGy5b6MMYAT0Cf6VwlRFvgB4Q
r1bU1uGhqqXsoaQkH4MqLDam7uvitPQ/XVrqIq4WAv6F3QgUCdv2hbawLixDP33uIeq+6IvAO3OW
4IgKLATw3OvMG0ERACEB+B4IQSrYc8E8tTuqxsMREBGqxwJ5phlI2cPW1DmFR2b92IFUbNFzBie2
T+Si4IIw76KYXmMPu+TUtb/blqV3QJ6OO9/CRnAWQTs51VNoorYUNoL81WrT/E3ZCQDrgANNwGWK
AHiyAyq9hwCaR+Z8oM2SAEMfJCkSknGRHmwxlNt0LPE+CNta1OHoIrXHoqsO1TUm8RHc6DiBOJCF
AAuX68hpqgviaaAkW3UJHhu8MUeCXRMotc0TqXR2HBDXQCika564qOgD4/4N3x9yGzXYPKCD/4ch
Hk5qMV9UsBqnuEXdIwFsCOKmIavb6KETP0yBJIm9rELFF2HYjGcOaayZ53QDmAneeL7XQe1j7eYU
2Iupi2nAaQEaKRY0YFAjVMbndlBiAzyppg0srA9S5r/uck/wJWQjA8h8KXhamj73W8xE+F7ldr+C
ZD50EQNITlo2qN2Fw6KjueBrwLYSTCsP2iLHoCFYAIrs0tUWnOYqTIvYwYYXZ4RDToRPZhs0QQjX
OdR1tNq5vB03VUZdCEyB2SVzgiz8ADU4u4SmSq0fkHXyzrbWwdyLkviS4Lde61DnGwtHy9qNR7DR
9BRCOAHBuugD28cyDeQmEy64OJn/1oPUd0z6D+1VSLRKLVaMInArUh7u2qjFXmy6czjkc+6Vpmwu
XfiALC/MlWXaLRE2RYpCgK2nrPwt4gn/BjOBSRHF6p4x38OAMoviR2BR0qWfNdGJ2PhSpPw7DldI
wMsG4H149e1N0VwUc4GqDRiiA+C1oQm29mRXqoWlcvfstdfUb0FstAmkVyJ8wJBEgHKyzZp8GxGY
ZZWjY8HQdUQ8wOdBvkhHy7uYS52AEojdllw5sf2rrumkRMLGrbewifPv/ZTjPCChRw68CthKZBNO
PHT8XZci0sKgYX1zEtJeVatmNkRwb37YLxm3rcu0UY9k67x4QKweECCI7sVAFMU80ypbFa7IGmjt
wgFDQP5/DQmmHLnY6geNsgrOAUrt8K6lODH7wyWAksZcs3xcByyie95Yz0lW8asCQ9KXTXuLtW5u
FdBIwuucBxFbzY15Kpj30KjGDIsiXFhgRdojNBPBvCyoAKoCdSt6KDPy4cDd/CUusmab2gkyQizm
LwRsmaWvWjjuTq1gREC7M/EF0Ctohc0EVG659WhT375i/QCMBdVD2IO3mFRkRnDQ3IfWCMBgH3jw
tGrhEhbZBIwpOEUXADAtwAMnTwVCCfCvoPYCcX20whQc/qdY3i0eBgixJNDvBEwUfqAYC4fBeC0c
WITex0qAzrDaI843dcYOr11VI5DxppX3iP35eqzvRcC0sGDpwV6ZzvCUQ35z8CFnOP1cO+blspEI
jN3HDv9D23ktR24sW/uJEAFvbtuSzaYfDaW5QYzMhvceT38+ZFME1TJHO87/3yBQmVkFsNkGlbly
rdHfORS0jxJs9K2+q0PXv3hTu+ngt8iqm8vcaKDw1lMSkj8hmUN07Ns2OSLGc2M5Xv/YQ31/yKK5
PLvJHeiT6IvSbHtNHb4omtN/yerxK11U3n1h5uNN1dO8qRjj8Ni1UNBFvUd7EfL0F1urfa9m+NQu
ph6yggeTYrOvlvDcxuyYAZqHJ3dwh0dZI6+jFM6TPDq6+bjNnHzgEQ9ZT+DT6V0Q0PhN19svOcmp
72ggIwdRGNZj5qOZGY3uqW3n7Kmzkh8Q4Q3e6EfWT+hawHjtjcFbnbSofqrWdBAv4IFmS43QO4m3
MOvXrCn6pyByja/d96bKghs9LNRdOVg1jCF2vWvoWz02MUVONC2gQfJK1EFQgXR+P02XU1NDun77
KeDTqZlp5SGZSB8E1otPE+ZXmz/v1TOB8Y5e8BU17ObZT4uTjBRrMB/jYHqRUTznUKDmwy8yqvmj
ad+OKsqtVfh1ruEOckdqdLJq3M7GwQeZsottxXicfPX9YCq3jjIEj6uZB/7ylPrBDxK02pGc1/bh
RKX4ylEEsYqYLd0Ca7CEkI9grwOP2fBxOR+d1o1Va9oP9MMfoqGdfnJn29/NLaDmScvVe1Un3QV2
GnFV9sjhVIfbaFFBkQO6Su9nqWG5fLxzfsMdWEDEq32cpUXm7ceehpIrhwSLd+iU4JOXZh/kV+yh
IStB7vWyatO4m7SZAe51NBWTYJnm/ARd2Psh5lHhlC4HOVsda9zquIr7FyHr8jOA+GQj66/zZLjG
rFf6FyFXS61z//Yu//Zq6x2sIVfLN8ECzLtyX11pXWa9matl1pD/7vX422X++UoyTe5S66fq0IXR
y/oniH0d/u0l/jZkdVy9EP/9UuufcbXU+oL9V1e7uoP/au4/vy5/u9Q/3yn0DjVPh0axhSCER7to
+RjK4R/Gn1yUopiVp+77rMu4M5PissplfJnwadpfXkGMstTnWX9/R+tV1xiVuvO8Xz2fV/q/Xp/N
DFvvwYx5Ol+veFn1cp31up+t/9frXq74+S+Rq7f0QFjV0B/Wq653dWVbh9c3+rdTxPHp1tclxJMu
//Irmzj+he1fhPz3S4Gp73YTCj8o6k7NQzeGzr4GEb+VYdgvlAFm3oDcwQtGy9qqlevvFLcp9GPa
IOrX1B5PlItbAscpABMHeOVMk3p90gs0m3biDvq9aabePZhfOujE1M9eeld5PAWWeqkf9clwUNbu
+ViR9abMAPRykWu7iLmJrpsot9GzB6WnnFrjnCjbVc9Nd94nrqZVCs73DdSd6yb97keNcmtC+bzN
syw5UpMiH6VmxQuozBuzytsHyJbyF0SA/bPltU/ik6iKT+7Bs+txR1t4/iJheoKUWEiy5SQhuq/y
iJTzaMqqEpCWBRguMwYsuFxEHP/y6rrbPzmW7pNE/YsrexPMS7r/c5AbZOByd7ifQWJNGxvuj3sZ
IzYZItPtvbtXh/kRYpsKIcVISDG8T5O5cpA472MVq0rCQ2HSvKuVdLQYdUwVQE7lQJYQktJ1/Cko
cd170JfT8dMckKe/h3+yQq6Yoi1uqAM0fXD4I/1mP/Ra5DzIWYp2Rd/n3f2VnQeiaMfzKe+hqwlj
G577JICt4fc1JEIOJdtbWKDs/rja5CxMnf6GNsjfruyySNm4d3U52ydxislJh0OmTsNtBd4ezCR1
QoScLF4iZ5vbtXexi1PscrYegNfZdzJEyxXqOzl1Kab4dfw+V6Y1ZuTvIqNu0TzLxgMQgH4bxbPu
beDXa56YR5IEUSOFdy0QatJ29niIvaJ9GgK1faq10jk5vftFTKsd+q0vVta67DUIlUMGHPlgm0G/
nZaZYrtcQ1ZajXId1wmmy3XEoZbzj1lRN0dp05UzeKCe3/t1r1p3IeHzys3FdzmXnl3p3oUWFrRD
u/Pg5Qyp4Z7U1jBSeM2rrDkplWJz7itq/YfzVjNqdSvhflv3412r6fYmaPps18TGe+90onSeS3aD
7uj1YJQNZJ1k88X0KeS681r8QezSjv0p1FD8QaZLIzb0BZsInn+E08hZmwaN0k3q2nfhAopAIVL9
lhWwAy1KGmtEaGsapMFDttVvr0A/SQb4/CBGZ1ELpf/VIgGyKz6wQXAa3eVImt9Jbo9PyktEFRXi
Smjx5AAhe4auXNtfSPNK4ZNe4lqqYZc4oBbDHtaTBuq4snleGApQpa/jXQjVe7gFKZgDB8ni3eB7
9XM5TPWz2LTF1tHUjeQQOdqDjMV9tc6oxo9N5we3vd0M5161+rM3UCHeyDiGhf7O1R+Krhjz3cVB
8gk8wOh0P4eI21C413v4l4Nyt67Q5fH7Wle2cFnP1x+uzLYaKUdFH5+7D5XQT78r7yqitT9vySFo
n35hLj87lADvLjEy/jTz8iMz+JG6DQA9benwgx9XoWKapdHbQF/YMV/E5uSAfv372SSicutY3P2Q
XGZc2WXIDro/gvz/sRk6d96Q+KRryqOJOTMj5X495H7zPjSDdtMBEzmLU+yXuT3dONtgruf9Oo2s
ur/ry0rbXthuTRoOaYMaIAM0jSgCBKxVe8VpfjKmLgtObe4M5zzO2ZhGTXUbz2l1mxipq74MFrkD
NOfzrcTUS2AirQqTBzK6o+pGHvJBTG6oF1seRgfoQRpNzbaebsNXPDrzDT9z2iPNrPqjnGXogOpz
1N2vdh3ptnOmW3AXEeqpgGo32lhaR4fbpsUP43ogrcdfAup7FyneUhlY3JHpQVX5cTWxNcslx0Kh
JMPV1hsI67w59415udone55WoGPQxRtm/XZOowqOD3R3vC6DqFLx7V915DzCLht+dtt82NY09T/5
H7GR4cxXsYPzY81l0go+5UCjBNA1kKOlXkM6KQ9uDPiahou7siMykiAd3m0FjVXFWKGws8y4TJZ1
hnBJ6lWhu2kWTw2PmbaTFe0xvJGQ6ynL2rTWRrC+M0O8hVXtUt1xRvsRzHq+dxuIhvnX2b/aIX0i
WlJ9D+0YXg+rSR+rOkH7FzHDg0WfyxeJFbqWP8aq/WxRpgH6oOi1snE0fpKkZ6BB9YBmmIThAiNW
DXjVxCvdBuJ1XIAO4pW5RUcdUkUz3au3PutsTerkm3rRkyJfTwa+Aj+1DsVbLUpU4s0KVGVqE0BT
o8Hy63Ub009p1KGY+ihnq2O1hYsXBId2tGO6FSRODgNszBcHvRu/zlT45mGgiLpOkEtcrSSXmGA7
gRGahSV4vXa63BToq+a+AtZkOGa5tyfgeJE9xj/RB4UcjPpTwAtAsTCCanjotJ8qSwNkVU6vUzHQ
n6ckKZXwQPvJyVWH4qfq3wfprCKAyBt2mS6r5m1e347ke//dqv6ow42hKOj78PB4aw2uddT8ns5s
8Fkb+MP6c6RHwVtYzrdBRba/deP5S1EV23EhRqN/rnjQO2SjgiWKpkWenW00ZsTrJXrFn8KS4pUl
6cobzuKNTPXTkvmUUyhmDbctfqWkkFJh8AoQ9E73okI4ftu5oX1A7Mr+qszRg/wOrxEpwM/bMnKs
Q9hYkC6bsFMNm3q2qqM8J89xZNyZTr69elamqZIn8FlVjTsrfve+28QTNfUnzzTy87O5PKpT8Lkx
iuY1WeQbjTSFRcdsTq06KMPDx5CiaHAvhzl3bmmOLu9tBT07FipuGs2NXuTgAfAoE7B4MoLbQr+v
zPbO6E0EYLIpG49ZN/R8yTJh5vP/4mRpu130t44FVHSIxLTqqWw7515CJt0fHmx3Pq4TdHtObvgG
pateJvhqYW1b6NMvMZfrzsljWRThZREDesfHcKLwKXfhAMNHtt23NhIrByDS6Q5s03Awl+VnxS23
I6oIr0q6U2O4XYuuGV6noNa30YDwrdhGELdnUFG/egvfq5iqwoQqKFPvncU0gE4/JLXNU+QyLNn0
vRjWj+KTcDOmj9TLaNlpVd88TZn/E9whw50XBMPd5I+g0OVUDny9Kwq6Fh8B11HVh0diZOgXbVBt
ZAzVWbTXrbm/rLnGZEU8+dt1tqxr1dP7fVyWkHGZOV/UoQ6OVyF2o/KLGng/hFaNkkrnmSe3VyKw
g7PKqRzWsfglUtwOVFnvkTK218iLS0IpSExbLYBnRIJkDTlbL4k2gWJs//JqEskeNYR1EGSiqjfj
owPB4C4etWQvw94LsfXG+Ni7s7MZ4KA4XDn8If01pN5ye20vxlNYZtpdndepjZwKi4zuqz6Vw0Og
By3gpMw5eOwsnyG1rzd+PQ+3MpRD0rkvqtnHZxlVcaw9d9a4yxEQeiyWkWcGwTONmeuUChaO+66z
bvypmaOt17WwDHjZd43272gLx8vMR0SH7E+mLxcezXA4NFEGTqmqt8B7hufaUcNXGgHAVfqvcjBi
uwVBZPmndLG5DUDVeVYQd1mGVOu7xzzQT5XpvU/QeyAMFkKCYqIVLds7cw9t7BIP9jY/94XznzWe
1kDgXTbqdktA1VfTNujD6UaGc1t2gNHsaCtDxU2Nl7z8miXp+9VgRapIX9rOrZG2CaibwiBp4y66
ZXCJxvxlcbCDYh3FssUWFRYg4nVs3ho0ysHVT4C/BEiUDOVgRHYMjqYIdleOdYh2i3kILRuM4FdD
c9HJmYwAqRSXYtMIj70F8HHXDs18oAoPdb0bhc9q5G7iqcz+5JW5JpI8EpsabvAq82nuv54vESHk
tJeI9Qof1xfnugagYLh8AaF7UP0frBAOr6RGQm9j07xz7yrtns6MACIBa/ilbuPgFC8Y641Ed3bk
bKfQGJ/k0MKael/6DbT27fSU2zR5ZLGfHeWeoJhGksGqz5eRSxmtUaxxk8jL8eGVu8v+wpuSEvs0
t1vmDstLl6uJdUOtOqDDKaX1JinrE3BBuKUAwL6M4TaNloL/YinU2DvZY/4fcV2Car/bp5Ub7dc5
wVCkm6kP3tcRB2TG/x/XWa89/u/30/WzujUsGMqq1DLORaMf+1i3blvf4Hkr7XvjPFUsw6NXapxT
24hPIy3AyEIaZzEN4r3ESHhFU85eaz16SZYpEilry1AZUY/YVQGET21STXsxivtyRQkfaULa03xV
byI3St6/pcsJnM+mNI3pBk2MPep3kbklqWGeoiqzgG7znd8G/OQhMcHYk+938ZPLmdx9WbXtzftz
jT9Gt2T5lAc+IMGj26XuYSxaA67j323q4kD/js6cWr/Yc5h3EEteQlAw/7HXrfJW5otJJmi8fXa8
U6BFWeaLY+gz92zrk3KIs5F+jqE8g5WozrNmlee/GopDQiZYre16prX2f4+VldIo+O7YMKLV9mup
GMpWzkxAK5ezfLGVqYL434f3n+PQg1VABZPMdNP9FTeWDHVgvEoeAZhdnuPEJIc67INPMtwp0ILU
N6Bty4J7zQloPqO+bJoZGOfRNAAwx6/GYvazLjlN7KW3MrQqWu/hSFIAMM/Fm66RhCcLBOHoEswT
/WWNmWeap9gJXwOald44JHxsTZ5jULiwM/TejkXpvDS+jZrkOqQ55LYPIDQ5Ko138QaQlT3Htmmd
oQgfn2ZoUqzJ6O4gQZuefJNDEymwYFeRvnP6ki+vMbaT8+y+T5BZcnCN9DJVRjJ/tJJ47wCl2ZVu
lZLr7KZjoUXGc0mj1b4ryZOZloWk3mLzFbPdloXdXELEMbHABma2/FTq029dYGknUsPGM6SmJzUO
1Xuta91oW7xN9Io9t4tr6lrlXrPHm9ZwvAgh7Ww6JYr+n0ukSbMW6HSz2Mo115tJA7i+Y2AxJRj2
O7GnrdduKyQ+jpel1psRt9xg7KSXG1mXK940L3Fu81gPIExgY2csO0s3UvoboP70bSls6TerUZtm
cLeyX5RwMN9EQlp/iVmXWB2rbV0GtZ94M/M5Ret+/EoK7Y2GSuVLW0zWsejM8qbN6vSLMsNZBvDx
lz8GjBGCF3VAWkaogCaVPhkDIi8hA1RD29jZVfZ5aC5DCRavBK9D8V7NLWzg6S0Y6+3QWcZ9loAH
Gn33R/Ctmn8KNOjSaeKB5asulYk0TWzek9s17iW6GdtdUhvDXdH+Jy0s8xRC8XRHJyn/qkpBp5LO
0KKGRAwrOubjHSkh8U5LiJzJoW5okrp4rsd21Bonu/8FSTObvuglTpaTMUmkjlbo6hRPAXTtQdJn
tEFzMGYtVG7GioT9zO/Itreq3P1PmprZHWjgktRnlGV3DYiobeL42lYmNW7q7aOui3i2yh3FvEer
ma71YaIDcFFIX4awRk2PXuh3iJB7715L7evnGWmAexrw3th1Fj92WTxvtCLy37oOOJLWF9ObX0XW
xmub/M13kB0sisBDRaFRNopFz25n0NFE2cA7aajTXvq0zTj2L0NNqB5gq/k0XL3SV/dv56ZpEG2d
gS15u3R/Gh3wGKOONJ4VPOfeXthOKJ+BYp+oGd4NQbUX2wjkct5d3MuUrC+0fb2sYNLQtfc0vd67
tVLeQJ/i7hPadn/Sk/hrQ4vBs9pX+uOQVelG7HnWm7tMBUbuLaBe2p95NNN+9OeqPfECNCiVZMlP
dLc1mybw/AewgPNLqbTPYg/0rDqkvmmRGOMiUdMeOhM4UQvP5lv0zQjj8ddhDpAr4GvtuS/b+Qb1
k+pGNbPghe0gGHo7t3+Nvukt/CcSCb3Z9GzH0MK8P1nDN0nnE5qOOygsUnqgPuTnxUirQbqfJie9
B43nPOaVomyVwOLX7OMsyEmVii36OFu9l7N4LO67HHKsKLCfQ55eb3kvGg9yoIndfLBiH9VGlAM3
Vw4ZTrH/XJaZeyuxawQ872TCLDCnfRq8QO6Xv2p1Gu99Fdh/0dA4FitlubV6J/2lHePtbE7jtwB1
sf1cJ58jmqVE8o8RwhOVxtE2i0LURAOFho8cqs0j7DYZnyJFDR/9ZcPRhJ6zs1Q4wS4iyqFsTpxl
GyJ+P6C/QYmsOw/O0G7nLQ7xeqnLhyat7yelrGkKWfY0n6Yta1MDHu+a+r5dpHb1noSvUXnlywQw
8XZwFf0wzqXylQzWJcKg6WeTTRAP2TEtUTn1YW3hW0cq7julZ+0OZt32BR7F6QHu8xsj57a3ajEV
B2vSh53EysFQ0+9Q2Gl3Mqq6aKansr+Bz715YnO57eeasqSPmJsI5bYNebjCIDsyN+30g6PnO2mB
hh6V7TByKjvpcnZ1R9u4tq3e06C4TUOtV14jf5r2sO4XNp0y0OLKIbRV9aRYywGseca3CKdga02d
loLu54zvRioFi0fCl572vzvNA0Qga9ph6XutpvE5Wr6vIfuyqOGkFtt6Ghfy32a/zQ+rpOcM7hZ1
vwqtwMm5Efu16qeE5LEx3qVTaG5mWDh2EiiOdSk5C5LmGH8sdRWWuI+Kp2VNdIRyRY93bWbt2tbO
n6wyZaNpJvGx1tt01+gRO001pXG+U9EZNeufhzLzDnqvzkgRoE8t2tVia71+3o7K2LwLVy9xf2VT
l7l0+NGaus6TtdK6GbbdNGo7KTyuBNGXsuWnOmaIetHBH4YfpGp5cV+4o/98filvmgaSdBfO6a7o
7ENfdD+40Q7yy42lj+n9MPV9uE8UWj2d/E/DZOkyzgcydGnfHmX0Edouvcj1cviwy4oyErtEfMSL
3VwEkj7i5ZIS6n2zKwiYyoW1Wg5F6dv7pq/nzWqTs4U/814vPGhsJcZy4SWkX/99XusONAVJ5JBU
SGkNibMvquRzzLpiC/HakWrUr3Zf2aeqsh4ur4cMYb2iLZoXYP2LqLJdwsTk5g5VgI+pl6F4rmxk
fL/7QV1tNH1Q903LN5uwC5SN8SuA+v4xAFoMhlXbCAdBE1TZ2TThCZUomeQEPewLC5X5nye1TXL/
XirRIg2lbzOn3a1MJjSkkGHeJKU93ss4QB7n0E+UEsWmLDGfA+m63vNt5Vxmi5ucsEZlkfwb2GsD
4qH4N5PK262ST8aTHOa2d3bO0AT71VbTXkcJUQ02Wa6abIuRah8W4TA5kK0GI1GT885HHwbHRTgs
tBMDMepvEvDJ3PXaATrbbCu2dQ1ycuCeGse5rCEOO9e8ez3gUXO5VPdxPVBA6WGezeHawTPHL5Re
+9t18crjY1CaHW8+T7+BQQlKmEW0FVLD+tnQC/qsHfOxyVGhRxyyfl4CxCQBcoidzyYJXSYCVrYu
E/+41rr8H9eaivZHL4q1k6uHG8e2mhc5xFqB4r3md++6Nm0BKZI+e+Ztp6btS99n3lOfhUuOCi2Z
IUBf1VeJvoxJXFGLz7X3aId2nKeCrcx19Ho9maEu64ttMkfvaWR9GXWl9hZl4duYRM7zOPC4VyVG
eCtDad3xZueOLrTmXnp4stgLnmPtTgYSFMJMTy+j+SVaenzETrR/THpQU7VFM9i2QzpvpzV8cmSG
xNCB/H6pdanlUg5JXGS3uRmtLcJnv6bPb1lDpfPqPHCZzFsqW6qfHwI1zJ9ScPpPYdY/1HM63YlJ
DiWsTkdEsXXIHAkj8wiXfEycagEeSBSnOlWjGTsoCSO7fSNbiUR+4uRUDnA4+rtW07SNbFPEJtsS
OVtt64wrmyxgUvXbqG7R7UMaQIEMwRf2iTSMZlHntlZTlBkWOjHaXd8Jw4qp3luWDkVmj7jgQaF/
8lAvBdI5KbMDbQbJoVqqqat3CvRfRg0EDSW9aEufkrO/gsnLULwlJceLd4XJC5yeKm14mXvluCy1
eJOZdzLahmS36CJC0+jrXMLU5Wsw+ru9Zn31O/0bgkz5ozi7Vt9Akqd/qbLae5n08CjmMEOIzxjo
wx31yP46Fmpzm6tlshOvFTTKPvBi6mjLBXy0jy8XuCw5OlcXoJj46QKR27gHqExBvdLm0p6tMNky
JO0iw8wC0Ddp+jZN+hMEnu6586do11hR9HNFI8esw3+KEJx5GPTChtSiSH4YlfpZAgBQOpBdBMbj
OhN5wPDnSmMT7Pnmj+mcWQfEXXhbWbDWp2MGP8yCWekXsMt6EFuO8Ar0tvlxtXtRPRwqgJLkuRAH
u5oqQ0XAlMtc+nTRi/pYeHqJI95MVhfU5aZb9CnkYBcdiSo5rWMgWO1yWN1im+Yg3M0DiSBxXC9x
WaesKRSThd4Zem2f18PQ9c2pL4EufdgD0EhnY4Rob/f7KS2H/dx8iinaaDwmrfdzH4zFA1zJ+n2t
HGQANTQyz/ai3Cz2KjuKXSxy1i5zhqTR73m2Wc0BgpJw2lFk/cOin9Zb7X9YNEAQq8+byHW2Op1T
y55CNiCW79rHcUy+XbYoUjhZDlf7DxqFf0T0Czzt4gRfph+ieCRb/MdYZ1mtCqNvlx2QeC/7mb4a
dgCa3LvYyCpSOnn92qQ08KnKTDNKVjnwCFfOl8mmMx3Cmv8gYef+oPH9SQ5P889zXNd3ugEQEv0i
45XXfNiESqv+qrSPovO1zLEq/X2Oryn+uQkipLmTYtprw7SdsoJdMRntby3fz5seEpfHuumh81AD
dl9hNn9rHLgf4IuctmkDl6MzTMWOikr8CPR4vLXdSTnqTlM8u5pXsfOhD8vwoFteyMOmaHga+0b/
8WqS1tYKbKtm8dzW8B64k+7cmoM3ZahO8ABJf1DtHBIrN74m9fiQTm76S2IkdFLy9PYCv2ZNjykR
oaIaX+uhf5D82V9FfKzxtxE0sbnbnC7gndslP8BLkT0J0KHbq1S3vlpTU9MAFn4RQEURqvZphGPr
AnPISgOoJ2oYB2OEvaqDb/dYGnm/LQoTte0FCRHn0WVRmd/uZNEJtKQsKhgKGjudy6KdNnX7GNES
oMU8pqjO8BSoVX5G24AdCOJkl6GI1AtvrIaJ3AkMK8vjjtgXUx2r+VmW+FhHTAh6bp1Y0XiZoe+3
AT3SeAXJR3CebT15bBYhvS4M81+6EMRU63nfpln1dykbrUuE1ar9JgSk44G0O9hNTAPVRz4VOoDm
sShTDQcycpPkT1ejBQ82MpcKWxeZTdGm2uhwPiw/yIG9K8aZ9NqUZY9ZCZeo6Jp3VTwCqPqzo7YV
9hKLIyCjdpmR9B7v4sURxKV51g14iO9HUlVZ0ajN63t+ZzCc7DBSoBa9u53fT+r3NnlDKRQOoj5U
t5E3zQ8a+KYzDexQhL0H5H20r1MFPJ8Su8ep7Q6W2jp39uRbzo50SXLIIVIEZYTGvLgjRXfuIv4e
6IfQq0xpvbtNdZrY5S8DZr03QP+/dSNMH6sdbpy9mSbh21/E24tdj7wCZGMDF1kBvUea1HxKl5yk
jFU3qDeUjS0E7chdeKU2bkw7a5GMrYy3hspL3ZKEJDnwENZduRGWTXhWoLRS4DuUoWmb/zyp0kzA
efl0T5KqgP52OSjwVAIvRD+jnX+3LY4YmTIUYQZgT6q9n2A3LjW3OsfNND2HyyEfrX1TFrC7LyM5
APg3o4aHzsXiZZ362FErlhGUjvBxgOxDEjm4W03xWGd3Q6/+JCY52J1X3Lqq3l5mNlEd3ua19RsS
Pd0d3J/IGHVj0iMOWnRbiNAtakxDSb59MYpHIuXsEi5jM8h+y1NVBS+TjGe2TNq+mvthI1hLbaD7
hudyPDKWGDmTAyxp8BYk59UMfS8AzrLr3ifUDRLb1aw+JrqDlJHSeg7fyYrOK9fV/n6qAncXJ8b0
pelD8qiW96yrYLnCsYQ91NaUO3HOg6rSUInQunhd6J9uEK32t+J1+am5tyfnO53F0xcLLuhX5ACK
uq67bVErj9UAt5hEFhbd2dWUq7eyjl7z0WmsYdqLV2+64aTR7wobJncEjiN+ivXyJMtKBEhICPuU
6kVGUQ4RJVvO6iyrkbPqILGvJmi0bPRGTfTwLK1nGzaH+g8+zawUPCJoolAivRl4I98a0Oje05XN
V3MdlF8qyDE26oAyW8GL5pPwCZALanZqEI83XZADuFhyqmyntW0UhRWseAwzvQiNDWiG5J4fJfha
SpNmG8V0dnEba9vUz/4QGDqIAPhVdlDzChXgpQSnLCU4fynNpeSAvH5sH8QkTruBwEb1zOEgEeKw
O4icZL7Y1kU0qwOjm3UPYlcbZUCSBs0s+vW1c91V+U0Z+s/+rJhQfwmlVZDpEFlpcKTOfvxLxm85
5CqLJ2w8TtGCSQ422sEbMcLdTLicXkKhrsz3XUdZCnnqnee9hUU7Pa4pgEkxaQvwI+VGEgfiiBpz
RAi7qXd8wRpP4kj1hpp3ob1BkJGenKLI+eLz9KOZdd5D2aJrkFkRggr+PG/V2onf2sEtNs6c+d8r
t3oYBhLym3H+VrLh41UtWjpI+uq3xMy+WkOSf+sU/rX0L08/sB/IdmGeNs9dX5AQMC3t3g3H+WYK
nO5Uqd6AKq/+pysXo/n5ytZyZSUsH8qpIM9SpN8o2n++ct8lX+MyU7dxbvaPc5QfIDGDjXs2laNZ
TMp3Y+B97nWJDhl27e6h+PfO9Pz3J+roiAoOsfqUQGi2dZqq/NFqurcFtM38/0BtRKVzTr4rmqK+
Bb2T7HQ+9E9B6itH+rfjU5TEzf3YxvPe8ubiixP6EEaHpvYzQhrvt6FxG4ofBD93BknAq9uYZu9P
txGZbvGH26h5sLk3eE7ediOf52pAvoIiRPYFKtji2Wj5WllGpqdyAMuXO1P+ICaetpqd1xjdUYYy
PZzBKsmwNcbLdPq6nWa7TKUxgB5zSJGd2Yx2vRFaCMRr2TNbLYAJrfWKnoD12gdLEgYRpDux1UGw
oH4XritIjl9BGGXPtv8+HUkw6omRRTbB7NRz15rvh2Y5S4C/20oPunQZ2VE/k1tJDRKniwdyHlR7
NPVWhaVyJ7oOpkZ2gRLIfIYNFk099Rcxoy6KVMwSJTo1EpXP03QuK/WZ5xZ/G5UlfJjTYNbnfmFZ
kYPe9j3Px5BBR9A/3q4OpBGIVj+ip7HeF61/g1xntzXIn91K8S5N4L6CYcKFDBWctXjhvPZupfCX
6TNyvC70srbv7y/AgXkIw43vD+6xiLTa2Ineu7YY0VRwjyLsLmLxciZeHRa3Tbt4qxbsTDe0qK5D
EvY4h8YXXVhql9Fkq1+EwlZ8y2j1LZHqR+Qf5yEwfIksjdqgkQxYmD9Y0z5p4VCSR8DL06AYx6hE
J2R5WJRSuRwu0WZr0OVLaX49eJMy7aeSp98htG9iUzEAKUTTN4BduzL1krcpqkta/bALN20SeTBZ
VOnF7k4Lw5jrT98W+xqv6eZvPL4NfIeRexkXxnY5tIlOt8jQRaTbsK3eYInLnHYG7CC7xTzNwodA
44erbQc6LSZn/NHz/GA3Gpl+kuqOUzzN89S8XUUNTrzUFk8pO/hnhX9aZ9gULtzIMXduHlLgXIRZ
B6MZn6uJf6mUNXqdPZuU10ZDcZ5TUzVeYdnZK/zeoJlidWclZb8mSjV6qvE4p4c0ES06Nsi+5EDT
w+ZOvG1qnSZoK16CIDRlDTH3SIuew4w1ZEmDPBh4pCTbZGGRoGDVha/lVFXQ7wBUqowofC0g7oes
xd3OI+yz28ro0TT0fedQmfa7N2FbLVPF9FfzlwhxOjTY7S00aegdqJ22XP6U5kJg7hRmdeZPaS6c
5aoV1mfxzktlXLxUxwkO4TdfvfJpkmHo6J/n/lWwfNb4VkvOw10eOeM2tz3lixJMfzqbRv3dNnyc
XcUpMVruY1OPxyZPjLtwdCHdWd604CBepnKcXq2+Ne7KbkpRNeTNWUP3bbB7+WSXN7P/e/wQwwU6
98Vgq/vSdkgQQWJyNzehfjfprb1DEt7YiG11/NWQXIJebWTe6jby2d61IQrZVw5tWT/lF3fXugYS
X4oWPsohK9Iv9K86IB5/N8kZvG7eFk75dF+IXqYYy7iBNsV2oUD7Y3QUAnZP7Z9XszEF0XqFzCne
r+BYYLcW1jhvqwdhupcZa7CtZK/BkN0qCiybdC/Fmyob40OLyidacq5+285q9aAulV4lzLw7tQNi
sFR6+aVtXhpyTsgsVOi2LhHiyBrzVqOH7DKJ9uJu1yBuNmmz/4AcabtRUq/8qS0pR1p6Ft5lfl++
oUd2sdcTKkUIEpn7Kqmrn0qeVTWtKF6M3IetKJtAGi/2fplOB1SwTq+QXH0N7O4rIhfFDu295HVQ
SbfImdiGxTYtNjn7fxOnFKQXchWu6XEMta1nzNDt/w9rX9Ykp650+4uIYBKC15rn6sE92C+ER8Q8
CBDw6+9S0u7q7e1zTnwR90WBUilRbleBlLlyLf1EY9upH9tX1xbjcTSBWSZrmuXWclB4olTCgX7F
uptAgh1AhMcAQd6mkYm1JaGLiTsXZpXmQ5oP6V0s7R9kJi8/9s1t4brjq/YyA751cuBhSsN9xF6z
OFoMDwHk49kj2UohVgOKHO8d5rDHBELNKw7U9ZY8aII7ItypBWAfyaYn9B7YW+c4gG9HMUB86Rqs
3eIFcOlmH/aNvRY69MVhZy37aC9xLPqi/f9mV1MG9dk6XIhBdJe0UP4mtftyXRYifwKNobODLmWw
FGGbPynRoGiZR3xhBOgmU4igRAV6THK2HPD59Lm60GBaJdNDChKyCFsnBZ2tVR6V9ie7U/G94q3a
9annmwjDee2hwssyWygrCveus7WYlP0PGjBK0F0dc3toD7M7ZPugNwMRKqCnarCwTNVwceOye2lX
3uCqF9OQLQSnhmxB3ajqNMOkARlYPQpV0griCihloW4+QMEsYuoRmeng3u+8M5nx1wVDUQSQe5U2
WNKHCloOIZgdjXJr/BK6Y7tJM5zvbq9bREeycREjQgItgA+vYXrb3l6+4bDWRb0fHGhMkAILBifI
vMzvappoIwYdgwzp5ILdHWdIS216nWXLu6F9iKdw03YiupKpM33oHYvmB42R6TbpZvvnpHaY6qPV
qR/k/3+dFHdAi4HtAR+tkz7ipHy4BkkEqEcllVN/G5voaCTYbT4WYVt+KtLwl6V3XTVv4oWPzeQZ
dILO3PX+2aXRmzMiVvJ866oUFWdWFtWrwNiHrq4sHhx/ukMvojrj/q89hxfFQmVe/QBIiL1kubDv
fdsaN5CVbk4ggusPSkIsJ+C+vCK+7KwMACaephpCGmNZN9/8WuylBbztogScG/wEEArNnW9Q3hGv
ns3tZYp027xkb2jaR168LakmAJY6xd6WREn5KcJ3N26lejVKuwc1I65G1OAtoHOgXguJe9KV0ra/
+pXOBJrYAISly6HNxYa0wUKEVc4eB8VFDeLkNXWbroFQOBQ5SSmMNMOq3ObndztJi3kIYOBlnCbY
C579ArLBC1y4Id4/C0h1zBcfh/6LjwnAz6GfYmcTdU63EhMP93EQjK8cctadKqtnaZXJOQND9GKA
rscrucVxauzBEQydTZcvKrsPdklqh1uBYsUVCpPddawq/F9X2dStnDKD7gf1x9btQCviuusBokLQ
BfWmtWPyLbBMP0I2RnvirQfoqr3S1bv9ZiL7xKzZnyjuycQ0YGSAHW/VaE92MtHg/7T/sT6+4x8+
zz/Xp88ZEKLjfW1ls02AqraNZXguvpC/mx5EtqPdXbsiBe97rXykLorkW+PwMF0D2474T9OBZERP
mH2cKYHQS8KhCpPgKf3vpW6W9+Xm6Qkofb0hh0K4VkNwS6a/RbJaBpafbchG2gkdmE8vKjMXTm+D
FxuvUseNrD1So+aMG1N+5i6Y9LszB8v8U1w7by/gpHpzm2Fk2i1oy+4M1hDvKf3tNrXDv1b7pxtN
L8MI/8Uevv3OhIMxFJiubcWgSe/U/D6WsXsPtKdC/TC+6KV5ylowW5CndJ1253mOD65EG4cS7d9M
MagORQOuW/IZDeYtGgk0nY0cy+yj7wD2ZfbhDuZqds9UOJ1AG3FH3rTsEOC55czJIVMOh4EDteKG
Rr7LoIP5bFZISYQ8jM7UBdXftsnb+NGAIt1jPjqrUde4ppljo+pJlgvqTpPl7EDGbM6j2SAAhBmK
YkejtKSA4MaZunrJMQMnHy1ZgF4n66L2zKIQtChGgGCFWNoUN9GNbHLAxCEHd6JYShdVEzTx4mhD
XSsV6mib0Czqa1F8ipA3enSzOZRCDk0NyufbdClrcxnwbm21DlQKoyS4H2qUqtlaLbRSPWgneAug
cdeD/eHfHspvj82AV/0fHkBOISyuUx5/WYPj/L4aYgf68Niz5PYaSByEVDzHRTtp2v0+MTZEpD/b
5nGQ6oNkv27AAssKw9qy2kVWwgarKfJg9YlTFymTuUsIG8LUCMVm0w1T8z6J0Drk9W6iHrm+T7RR
jnASEUqpE7u8dll6hPwgfwQ0mD9y235GGVdzBkksh2R57a8R3x7WNNhyIziPCFm1epBMRZFdSp7Z
YKXF7DRmyRol9c2GpvumtHASbb7Ns/UkSGlsAe+P78hk+j02VSB+3tInGHq/OwroAS9olNawkYMr
TLu/J5OqDFQQKZ7u6CNAXbs+MNszAQD5/YlA+gPVL+OBLK2ZQ/Vp+hYmcb+nAJwEQe52qrtqDuCp
2GkveNHe0yB9yZCNheh7Iu7pCybSFmUf/5wu86paCc8GfXOR+vsY7wFgd/19G9T5J2Ynxacc+yRn
SIdrVDv4jjPbXTJbyB0NAiE97RwQJSxpwvt0PK9ykLiOfO17ZXJxnEcCTdh4Ca0A6Z3AvgO++7RG
UrlRQ/wNNLhfvQ76PiAaCfa5gBojzzLrCybSOE0cK8NfsQSgmWJlmIm9ZxqCbxn1uENa3NLQC3mP
vDBbhFWTbXywFijIIL12aeyA7TRDBiPTSlJaykXbgay1P9j/6Y+c4dkOGtHtUbo8AMKaAqmgI39/
xAArHldLJ0ZC4zbwIVjYUCSQK7BqFjGe4X1fgktDhfdQ8QrvPQtZFmyPg20PGdt7cAQg5u+h9Ev5
wYk87DCx7obu6zQyliyzQHiaPvxnyJWXLJlmB270kuRLa9CSrG6g2afvUPc2grcd1LvDHkVv+mSH
55IHGb+o3VO3sc2VACvsU4yTB7Yt/3ajV0XPoKAd5O1f3Wq9GgGZ3930OWZejex0U6Nz5e2mtFrX
g1G5TxWAExAm27ZTmh6hC5Ydc8twtyNQCFehSsDYS8t/7EKErmublZ/tWHyOhap+1gn07lI+iIUz
AALdiPJnF9SfR0MUn/O6SCCNk/LH0caPuTJEdoVAxdtdamv4eBfPjZM18mAN6I+/1I75xhUDpWl1
BGaLOGI+mKENOdPK/M1GkzQFhx9ZkNgI/HWG2NsjRGLKA0PKBsI8zH0kWyRfW+X2D8rC6yBgkB1u
JnBh3fwhfQVIozSxS22s5n5uXvp2gmhp6d6xcfAOjt6sesBubKx0TJDGnuQVyfYBaNd/GmfxeDI6
2jNZu4dB+v6PMjVPJlhObhfcs2ZL8PviHz5lEozPcVt/oT0y7ZZpozz2EJuXobknuwr8q3B8YB+y
6XMXQXbgFt6lMLC2uzbEzl0v2lDlwaieqwhKFZCKsFYx8oyQnEumixNKc0kOLHhO29pdigLF6o2M
sqWczGgzxcy9GEDczo0V2OIUSHfd5yHCWzRALgpyS8sCP7IN2XrU/61MFkcQpuvktVegC2lZOmzK
QuLvV5cGApByPGDTOL6CPZdDopIZh053bXtTBwN/qUBec2Q+1PuE1o628okvOwkK/4kbBZiwqp/V
6Bhf9IWfVm8XFvhxUwlBEGYhu1hYmfVc+227Ep10r8qCtkDaxPkBCQMwOoRTsK5sqCIkVlgsswrk
O5GWpyv0VecD7Q0gD/qmhaRfMpjW+j/7kCM1SQK2E6G9b4vRlci/FkUb4LjlnOjI2ZdiurON6UQy
ZGlij3d6jE6YNNbY+Lbow+n72H+bBz4UsNwP7pcGsgwLEB+JR+GE/mb0gbFRoDE820kQr7taWs+l
0X3NywFq5jF48LCr+w66Z2cx6EmG/XsSwLfDGQU9CZg1DfN5GoZ5EmRV50lNiYAW4CZG2KfHuGbG
MptUskTMKT1G4QCSdhppw2R8u6ShKTURQGH5dHAGJNAKXVZZGigEjy0Ir0MLLD4FIRg0jFw2D4ab
VMuykuLLmKsrZ6j1WvTqay/99idKpn4Jn/nPPHPAw+wP7jXlZgrdJykO+MtW53R07LV0ff5oJ/Il
DqPtpPNH1KhyDICtEagbp37mIF2csuFgUQbqg8/7sPDFeKBea0Jxvh2DaUuQoHKATnnfIKI3I4Q0
fAiULH+3SQ8MFCRKTc7kN7zPJdQRrUd+/3E91mCP7qftCfwbKE8xubG6RVh61/wElnRgbnSQpnAB
CiyZB6oyjY7WDU0Koe20vtmmJLhYxpcax+5D7AcVTsmmMeBvGK3m7qBy7zqqPEHlbhwgXADipFg3
NAAmu3DhsEJsP3hjt7xqxqw/35wZ18TeafX4wQ1C7vF6YHkDLvAXEMQEZ1lWzFm0iAfsAyd8qWw7
vIwS55YV4PcbzwHv2OyCmqtpkcShgafLmK+AJ4Kowe35NNhZBTLrNT2YWrK7Y+deiqzNV0o700iY
IQO3MCUAgomcnf94+NHque1YIFtEWbpmO/Q0PWJkF6jLpEuTiA9vQ2RUVuIC1Qdshp5CGngf/ERv
lWJFjiy2UB7kVNzZ266abfMKzljtGsi0uWKRVznkJizLvYvTqd6xuM32hcPG6wQhSGjEJfXnAXKP
3IiMn76qd15p8y8tz4clTcq9pN6pzALzSNCNVwdLzpNy0zvTE8Et2h1iRN48KQSu7S5IxrUNhb5F
risVPF2pQE011EsErYKz4yoLuBp9tAfXhgD9FUoPQMj45odTE5hLZFUDb46Qz+J9slnGagt9NMgb
I51zBWZ4uOapqs+2B4V6aecexHdAgWLGzXgoA/Oeep420RV4S7Jd5+nyBD2VFqGBwojSjVkBfsfD
pnhbJciydmV3iKTGlh/G68LFQXNIbRAS3m6F3BI+DRA0O1ptGJNdmCTyIkGqsPZ9Fa/pF1Xqn5UZ
F49QcrNP1GvCoD0XdQfeP4xRE9SmWntAXKyTMnizoXL1PiwNf/4toqq2OFeTcyV/+imCPF6uI6Hq
9W0hFco7B7LFZ1oHwWHQb4w8QZAJlCqV5r+y0viXVAm/Yz3Eu2UI1nqyS4/xpdVY9rGJiuHJTsS2
HX3rc6YsKFkXzbgltxQp9MzCwb6Zevvwn5adbKNaeAo0XLRsHqri4BAssDE6Z4eqwXCds6ndEAsZ
dRPE1j90he4SZZnZ1OH6NhoqBCXM4leE18JTD02hg0zxr6SuKxAtLz0fhQh6NGGaI1JUwCXqrpkA
eyg1TT91kTKIz2nVpnM3GpV5jirj57wSMh6XJCq+Ui+SjF361nzm0zQ9tYVsrwZ0xGhMWI64a7Lg
QmMDkIt3zeiAMwB3BKNGfY8N1i4EwcpTbEwGMEXjhsby3rYePBAG0ryOdc3j2MZLGqumKP7k5b8q
fPO2KgHWvQuL/lHlRQparqw/eprcCbBhZ5fYbgUtHfBFzS6opqkdxu6plxSZDQxgbG2o21vAcBdp
cKEeTSqwQV8gQNAfqUtLcr+752nyadS0J1nfpA+GjtoWlXC32GD0kLsR1X5A7f6FXJCUERdoUOxv
E9pcmlsUAgBBoRehpstjOS8S5XW/dwBdXoBhIkAqu/IWSR0AzVy5rrGwDSYgsiWDldtN4V2VleEd
qiWzXQx5o4VJPrWNMrui6i40Sg05j4ciiLy72Slt8HBp8B2Y100DMCWZLI12t0m3exX6NlYCCtsg
LdgKBVfAkASRaR8Z/jjve4FcxUBrU//D23+Ix2zdcQTBq9bcJl3W7zxUCz1Ggv0QyZR/L8wAmQNe
PuWgS/ubQ9rwp2Asq9kBL95+V404dOkVMhyWHjh4ZBaxB037woqqM88M58WWmynM45eqHurLEEfA
aWtzVyixTQEc3yAZ5bzcJr11sVtPEMmapvI4vxkHO8BvJBYlyvsgj/Sh6UIA3kQ/QuUXA41+t9IV
ZN75BQee2BmCFVkC28Y+Jy3LbZgVUMNjbgBZ10yumbSTJ5ljKxi3UfujRKzKsF33l0Qaq+Jj8pm1
CGpkwGfjpN3heIjt98GqGhTb6ekhxG7m6ZNvNk9IefTrJMNuv9FYCE/jI2Tj4nXJuwv1uAk2halN
5dIaLeA79Gjnq7fRKEK5fM1KIKb01Pf5gT8UGzMAg2kMCmvEAlAI3+salcwBrQp+II/I2/vgisJZ
oOe2+aVTn2g8BLfbynaC6UgTMz2xpeKWafhUZ/F44Lqsom794sL0FXUjL8TvNOxP1gStbbBwgJ+x
LtWJ3MhjMqJy23Ygi90DfNQtfZbXyHiOxlwbEGZJuYgtU91ZvV9dgH0xgGZF6tRTVYnvZ6XFSX/P
cKI0uAchIDjMM/c7l7480supa+LgAhm0bSvwpl82dtRvwKTXrG5bPT3BU1l7JJMCTd/G9B2ApBEe
lYk3fAmzag/iHeOnxawThEunzxLMAkuOev8reLOMHevMfofyUqA29STOULeYmPV+GkR5nUK3WKRj
Ic6ZrkpNY8CjFSSB5t67nUlWyFWu8kPhgEvxRjIDWCh0fYyOg13VLA40kOHrtS4zFzl+O4SSa2eO
5xoMaS/dr0pZ3UtkDxE4csGKFtSB8yLB/7VJLDVsyAmsrW9zbK92X6zvbpTtVF3E913tiEc7dwCM
z0zQVzVJ/JjJsjnhifOZBichqjMoqs/F4GUnZ0yzFZRxIbCou0GHN+CCLqkJjQSPMD0yDilGOIQ7
tVCPtyZjz74BEpfduyOvLxnwo4u2D8xX0QzGqqztYk/dFBkLqGOqp9TSRzDgbBcCzDCvYVIPwFaY
/p4LPzmi6tRbYju06FIpn6c8EmfTGAMQ6AIGACHZdmWUfnQodVe7Se1mRrU4I14JTbSoQTIMKKwV
qGzEgbrvbpZeDWAxcKMRqGBqvqGyAwxbVfk18BBT1xHzxGwUkFadfxmCojyhIs5bvXsgJYESgESp
pac9whaU8uQBTaLya1S/rUEeBhTnwEUEjmQ8kMyHFsm09VSjBmQoa+sBpfTWQyaDTYMo5ZU88jhx
gDgIhgWiU+DZ5Yk3LfC0Gffk7DqoyZZjA8wVptKMRq+JcGSzdks15cvKMzZDzz7b0NTap6BjWrSa
GYZNYXWkLkRqnCfWybduNIzxJkap8mqopberCgiG0Vndw796J0sVr+ggT6PUpdP6zdltVXhEUCdZ
UFardVtQBSdFv4kb3wBIOe8O0nX8ownU1pwdS0NQcg3IsNIEslPqrBmHeDsCAzSvdJvw55qIFEGV
cJUKbHvsDEA3kffpXZDijTZM/L4OC5iAITgOtv/lZuoTD5IIbq6WUZt1yZKLXK4So003c7+KJs1Z
Hjv7uW+FePnWZXGhJcrcS+/GocP5UE8G3m5eP0OJLUjqhkMWH/NIpSfsdt6ayU8A9vmzL8qqP+bN
kew0ow0DBzSqJlHNOBeuweZTH0IwmKOW0gkNe0E2pgfw318uC4Ci1jcaELpCGB1pVCDtRJw/Tmxk
nwYJmMwYXztpsE9kcYxpD/qI7k5qU++Y9SKpOn4kjwIZiVUjoYTWGI2HHRVKJWUNDimaKiAle0Ax
VrCgLkpircv/uBN36u4uBsSlQRY+6DKGSumpzo+tbuLBQb8bRQ7M0JQf6YqGS7cbQE7sDOBtfJ8T
kTuNk2c1VeDz+fOSxo2mr9eQ0oq3bhalK9IN3+e6OqzC92RlN6Y6dwDgn1mWpavMtJ3j4JU/ZZh2
J0t1b02UuN2JbJ4Pfj3mZkcanLRHB7YGxNHeXWhkQAUdKJ3Bq5Yb97c01dRzcTTH+rN8ryx3kWYg
E6WpqDFaUFRqL+qRK02cRDtPnDNav9e6Lf/Ptcj+fsfbWvbvO9LKdlE4R9Ri4/GJh1GdovKWELz+
exfHHfspafFYuY1iO/GxS6NIiIvMbs4uM9R5sGW4x6vt0NoJEDtkmy99AFT2iWUdyEZN4VWoZ9YN
ygxAUvoiWpwgwNsl+fhkAH7vJ8ZL1dblt8LxX3x8Eb6BCnq+AJ50vvjHkBkO/BlSGQc9XOiZ/2OJ
/+8+kABDlRf4u9esY+xUD567IKKHXGRi00CndmaHcDiUXarKZJcW/+Rn2/8UT7bz8rdJoW83MzvE
vycNSeW8RI4bn1SB4ssuN4Y7atqYZ9DKXN4sEwJxd16sN+Sp0KKvpmazLCpra8U4o3rKGj9Mzbql
EdZlOC/ZW+DqMAcdlNB30DG9uzoU1jYNQQRLNhcZykXT8gLUoEW17lFTvw+5zJ5HY9oWtQ1Qq7ab
Thrc7Coq3+wcjG37Gvi6Z1biDPluv/n/017WqF+j7NWc+NLZK1BeQpN5nJNlNWhrT13QfLrlz7Le
rrc984flLX+mkMJEFDb2N7ekWOdGn7PIHY5kmu1iWYaoKKOc22SE6Uk41afbrTs8cLZ1LcblbZkm
7D8uTQOjlc1L00ImqJzvOs9eThYqBKU3ITCYAZJyySrPWxqNzFEHMISXeQRPqHGPupanXNvIr7FD
KCgCQbKlFea5tMD7KgrsPiho0ou+N9iezivdTLc16zjd4n3DjzQIHNhDwrLu1KOMfzXkHDtuvZGZ
dx548VWji9SsNvngmd6V2QiqLt2l7QorIuTaVJgeyeb5IDgAKPxKg7ObXtdDKnxzsxX2r9uyxuh/
XJYmBQaCWYmSKc5R2AbRsj0YrWmQmvZ92VDiqDBW2FUNrcH2VYudHe1n/Ag4COrSfoa6nt8rFCIh
NXHr0ihq2fB7SU9+hFNPjwribThMX4MWR6KIm/0JhOLY41GfayNdUROHBSRi02ZLU0OwrOO1oadQ
/7ZCWILg3+mbhz/s88ofbjJmQbzgfqE2CHH0+4FHj7bbm184hFiDkMXf8y7pl82Q+BcI/rYn0Hig
nHAsg69WfSYHBlXiZcnBKV8PVXUuoCOyogFv60Bj6huUneuVV6v4HIgov4gJ2AOktuLvnv2pr6zp
q4Oi9BV0bAu9bQ63SBEj9iAh3Il37vglN125iFMnuisKz73QAI4AqK3QAwZK7OaBygD/cmijjmKo
D9wSoFZkGgI1SPVANtUyoOzGfnyoERncOJGhrmEm7KvVmPdSb2oTpJKop1pDbAww5kMRGCKPEef2
AVGVPRW13ApdqAt1Z3YA+fk8SP5kp2ZEaunAYm/3p10vC3Zo41Ba7e6Dv7bTDdLJEEcU5MyDf0xH
9S7yx6aaP96t3obcAIksjlOVbW/L2sDUnxNfLWtDDmfPQ0JnACb/2od4XaPQLH6QaQDYbwnFhqEJ
iqXlWtULlw3K+FSTffF9oACUKr4HKciTCq/71bnFKk1zDv3QBySDEpxSMrmsAif8hdQZYNxZ+m2I
f6BGr35yu25cCzwaT7VZlEcL2dXN5LvYVIJ8YBHlfvvdsaOlMWX5L3BwP3dsdF8CY0BwH5H3i2eY
5r50UbrPcSa7Twq/X6rWtL6Mbr9XnpX9Mvl06Mag/gLQJgS6wH7IO7kQqp8eTbtItqFbp4eay/Tq
+iJaWUGvvgBJvx2rNPtpjuK1y5LxuVfDiNOnVZwCq3NP+GWXa97z8oV3CAdqV6ed9jH3xbFuYras
oqQDBTaTx9i3psdWWo/g6WBfoNEMNafQbU/QD6seQNP2jez4xyAq09fqXIC27r6RAkDq2F8ZAYrr
QIAZXYy8iM+1JXDYd5z+W8PWXhIX3wGugUyWdrClN25RQynWiZ0Wdyh+Ke7KEAVeCDhUiNez/M6C
9pq/qHJ84im7kgk1XAYy0ypwxGIwyl1ktMlGadAH/quNe9vP4gXCxurg6PfePBCiWmAKyzvqCS8s
z7ktzrdJWYm3/ihikHi+L1QgYbzCjynZGAQRwYb6bWHy4cKSi9xvvhPZ26T5OKu0G49tviiYpnyb
id/mlnyo+dCvhmg6SmBdO8s/QMJmwTyweJSZc5kxCxOkMRAcSDaEcYgKW55RoPFMg2TyhHW2nf7N
XwLhjjRZxI5G47Ml0VG4ZfNaxq71YCNodvqLva+Lj/bEbl9ZJt/8awCAlsRege/NaxAm9sMQoZpq
jmQVYS/f+F2RBDlxD9yghEmgUrUc/Att04J7InTv8Icpn3pIMu1alHBv2tGxXic8eKOOi294hYE+
RabGaezYdIVKtQ+iDBQk65nI6ZZPg54pSwSGIq+aZ5IDC1EERjMdICquXQLRcf57Jt3T5IAo0kwm
fPNVAnxEDtjpofYiWudR4z4AIZ5s8J8RnFQag28Y4tU7RzoV8gLCgVp4Z0KP2gG9qmOn3yFdtBkr
PkWoSRRrcHRZ3xMXlYVAzCbPbDLVKrCVfS1VZGz7qW8PXt2OJ+TZIT7Oy/qhxmMe5Xl98RnbiE9h
CnDvQjxMXQPGsIpXWlXE/SwNs1j+7bNNnfOvzxZV5ofPFhsGRHZ17ReVbolB5kvpiPYwF2fpLlDz
7YHKvqRtPKCORO4rlaZqgcgqKOQoXOc3vF47MRgDZqOHtO3aH4SxQBq7wKm15ZsBYmZLMYT4q5NR
ljHe0RE7TWlR3A26KTqTb2QEsXNeDVtn4MXBACTkrLxuONMVNV1SgqEs9LzVbaCuw2+xNMNF3vBh
4ySRs/d5JR78UZe0jaD6BfLkhBLP6oU8Rtexkd90nlD9o5bQY48OAx4lzi2t/yHGP1+S0wQnSgHw
JGYbNQgc+8FGNyK4y7iPGpQwW9caViwd2S6sFsjAHrCgTx4DRNpNp1dyC03QnLKqQgSux1kjjtv2
0mq3PkItn57+N7cBv/xtASgiZKx499Tk+Ral3Mjr4Ze3sZmYtrnuqqxaJtANeUmL2jyktgfZcWMy
P5ts+DkmgX+HRPNwBZs2Kta1v2MF3lJ2HJkrvWzeFVvyHxP+tmyJuPFuylHZDmptMOxufGDGlsgu
xns62lK3MpNkPx989SgqNuIPXcQy431Sm8hE16gu9Qm4GsWsX1hWz9ZBEZgnRmhXvCR6b4PyjLu3
O0Kd5hi1iNNkk92eUGQCeokcRNUnCHSG9iaqUFRe8kFtaJwag8dfE6+yt0Nhd6hhQRMXUX8uZV2i
lD9jYJDxvWFBxriUbz6O13XLSkpkf7U3DXQ8GsB/CaWFtELyFlrr3blTIcCE0JdatiUkGlUKND9S
97jEzqvdgPGtXfgITQ4LMjZ6hK58IGX2Zc2vN3tl2aD+mEc7Z2VVABoO2BkwvMaPkn5o+AmJc5u6
+M3RpfAfKydLoHCGuDk1yFFlCiHd3/0W/EIFeP3J8mEm9ac0tqBZvqS1bnMgJIRQvG7snDtrd8i8
7AJ6sHZjggv8Ulmhcza7J0vDvaghM11NQjlLLxmLdYydCscZJPRPU5QvySUl2xgUDfR7hLu+rdDE
5hNOJwI0fX5XLAyokh0C3dBVlLK2AJOCByPOc8GarO3UuIDvai/GXSidy3FHPmRyWfl7Ni1565MP
dcsyZ+7yNuJZvFxZHgQlG4WEkSrityZBNLJBvTz62eDXIByKfs62jEbInTW83PS58YsikB+ClGkc
Q+VHgDy9BZr9hLPjx2jmH8FNmuyz6MmIjWegoJ2zbYAfUDlihFL8mJzrMSvAvdQZ9yhCs5d1K2zE
eLJoAcbI4scQpWuAFAtgP2II17BQ/OyS+lsZee1rMyJvb3jCfMCGxwf3pDTx/1ime7y0erDgNKjm
5+naw8sVvwdW4G+RqPE0XxpOZxysBnuqIq1RSaRHqPEUkFkjaPEGnAbb2EbRHugwPgN4eQ+xzubR
n6rghGLBZkl2owP5YtmI+pqGznQXsAH7Fz1BgCsAGaOSHV3UF3/yS8jpKrN4isqpWQxg5DtRMyoj
P5m6udmo26lOLllmb8oJgHBVyLP0ovIpAAr2Qfrh0rQbAVzLqvGK7IkNbfmEyCvgjVX3QI5RmV2A
kvKv1GuS5sdQ1OO8CPTqQKuaCfwO9ZqlPtDiQaT21M0mNq2ABXK31G39CulBBLg31B3jUOI01vgr
R98UXKHxHtkNZ0mjyMQbh7oEvQWN+l4fn9sWO1QaNQe7uSJkcE+D2LrGi4qN5i43DGcC23LaoCCj
ObTYHCCUlKfhGd+t8ExXhqpewZetdrZVsmlh12GPAPwIJngrx8EwhzKzvqImgirAIYzR3Lp/87tN
oxnkQtNu3f/7Urdb/rHUH5/gdo8//GiAS9Xte+sxFBBZNqASUi7o8taA+IOtSqcaFhBKyI63AR6D
kr4u899TqH8b9vWKty5d/XmDrEVG0uJgOfzvy4j6/YPRXeiTzMbbXcnoNbVbLjzXup+6GGc3/SFu
U6g7u9AlTamq5AXKm/XecOLyroU0JEMq6FRoxk5qqpEBBWKE1XK0nTeboqsk3RgQNTqP+hcAbHQn
N02XolbifS7NKBOg5QZun2/2yUTt9pThSUR3vQ2MoNdRnkovhS+wM+9E763TKg6W8x3fF0aUCoXb
4PBWdO+sK3BKrq1kNS9Fk0X3OeNKXOelss6q1iI26tklMIKLAxKiLRgmuoPXmd1hvuJZ/3b1Fxu5
DL7LM/ywMY+a4v3qZvP0MrdVaeBmq8ESukxc/OJB7xY8VD0HN5UAkzp1Q5YGD50NCW2V2lehPWrI
q+1Ey/olDdauHzyUiLfktTLP8yTVQSkQRTyIfAEiWnSyuPqOcwFNSv2jmtjF8Mzqh9vxi+C4KGDx
w0SeeJyBmykwwz1vhicCpBMMPdJYdEQCZvvNRB5kz+vpiirzhTniQJCx5A4Eeu59Eif8ggfSmnrU
GBPYnDOn/dGPUYpMXwtEXhXUcul7IVgMeB4dm8zV5/na+9z+P8K+qzlSZevyr9y4z0NMJiSQTMw3
D+W9qlQyLb0Q6lY3JvEefv0sNjqn1Oae29FBVFooREGy9zJ/f1Ih/6ijT00krBff76MZS2P7ZWr1
1ow7V1XX6mKaprpA99o6lNWwpyqYQ6hLBSD+nYt7GVzzOm9O3Zrm4kOM6Uy9aFMV5UYZaXukUheE
6lIk6XNqJ1DSGGemqq6EZoWl6d72VtekRjGXIVNr6kINUR2DdJGCxEN1NKefw07Uq4Ra3Pbq2bWx
Vh0UqG/zeUakb23eAa/FJQ44TAe5F1Z1oWH0lYCLyOFUmn2aneeQ4Q2nQ7h9BYU3yhbqX6dbVeIW
586x/cPtyGrbDWYcMongpOKEUd/SKtyZpln2p2+V6y5gpDrkqqgLbZwBGiAlL/n0rWhSu3FguhfH
9fy2W1YlcqPlwK3fvmlTNNqOyfbL7cQhQArd/zra3o6uS0znLvVeaK7pb+h02Rh17e+m4pCJHRQ2
2pFM025tHSYJWhp3b2FZPehRrB5CWDbubMaA0B3r4WdnaGl1GrAOB/hTlqsKUkZbGWfisYbQHXVi
ls7nlcWKY2CY2kIz03hWw4Dv2nT8qa365NiOJStzhhWwIlBOzh1+LayuOEuIXlVS8StVNRzSXl7s
BXuq6xov28RByubTAFP3rh1fuXXNocQJiB7W1U24pcmhiat2iIrwGRVpgIOLRbN4d6GqZkAoMeqa
Yk2Tg20SH0Ij+U6NdLhawPdI4Xp3094rowXaLLCWNJm0VXtiIjtRf9o4YfiWKpsfqNRhebh2bb2B
nAi+0KB13gVIlQU1UlUKi8yZKNxuR0U1ZMbGDhCsoy50CC2YcWy4UoVmw+PFyQe2oQOArAfbeXWH
V0m8U7XBMwuM5jIIuz5nQ/vuto7zBdbu/RKOgP3G61D0a20B0S1gNEPHOWRFDAc+MKi/QKdQQBI3
rvZZEwC6pl+m6gYOfHWeQy8EMZr5xxs3JNQ2E07vhs1XSH3smySbfQLqGWEJM3Fu3Gs47Mxznyl/
7bHka13W6UOGJNumLmHxgyit8zB2oNQ21oBfRfmqIcj5NTQBgFSt+KGM6K6Kev2lDqsefqB6crGM
oFnLXO92bm4pxCkUg2qg6B5UD2fcBAad38bh8CgVPwIMt2MEg3GJuivXiHBpRAyUhJFHHkgNyhZc
gXwW+d0TPCqg5Yz6W7d2ZJ9Hjo00IgJqUzcL3HvqBnbEx2z92O02WxB+c0noAJbHPWS+Qe/QZnH/
Hts+0KWO/gzb4RygRB5vyq5ST3kjDnbG/a/g80TzDPDoU23r7JjyHqk1ow++/j2yjWBGQSNTywNs
2zDYQgtDJIi8JHqiT4lnqelT+4e6P/XzGGe4b2bRpzybZhn9Hspgm09ZvSnHZvZXzRysLaXXplYb
WbKlqeWgmfydo6PONEuUlxuq78JolgxI7J6yJsvWFuQHnvU4m/SsrEjypTJksQUKCea8UTrpWWEt
jfqwgoC27mhPY3+JOBlYaoApmH0KHWU9a/XliJ2f+5YDHezcV/+h3M7DeuYGtbt3FGxHAJVR6Ske
TCRceLugBuQJ01MAD0FjEQ7dAhgqd3/r5vamv+q9yJ53AmzOFkCNfR03zYPf6skSKmXdaioOEGIT
VoFD0u3moW75AAHX6ECNtGltCIaB1HWhEs3WKf4xm+Dtx2yeoXmrpk4qRLykrmakmQX7oUMreXGi
UsmichM6cTGnIm0Q5IUwp1eeRO4AsDn2KCEgNhejlQjV/WGOqcc44Oc5/rQXI4f3a9ZAe9LvRXbV
FN+TNoMLd9KNAtdq2Y0/Cnj0BWMsur3LYdp9Fe2wZzB/XeLmaO/90vPnlRzEoVSp8cQglz7J1tVJ
uoMKZbbwgJr7Qt3cKBcHzry11NMGpHrrK/1iyhLGFTliFpeKsWpfeY1cME8FX+v4mOaG89ooyK4O
1RDsWBwl13EgtRcqhYeODriQEShrqyLMY5W69e4h4OP7VfsV2dJ23gjHPyvJOcxcB6iMGukAE2X1
0deEI0sNO8ZkwZE8baDQC+0PwRYdfTLwqtomtUS4AJ+m1vGT4b+ZVQcXdwma0LiBKGbtrUsAetdm
JZCUrXEnqrCMgL6/Pawd3GcuuY3U+qiXNv0x/KpflBaCrvS3jPwmvMBZbvTgOpsOM18jaO3CTLF9
1YeOzWsVtvDS89pNZTXahiHTedeCEj5HXm54ybvuQBraTgL1ziBtX1kewQ4S/AutDeOHBNR7ULfx
ySsy2IbilvyghfVH3a2VPiWMlcs2KaAMJHCjBEUj3tEhu1YUHay8eJuOePwqVgaxL+oR+/UGjgXh
oxNnhzTVnIcQgk873FHGX2Hbv471EcPTQvd9sbNsSKX8XD8gkTFLeZlvcPvrjljwd8fBtFr4Q4t0
rfQsmOWsgwkBtdh+MMyq3PTXadvD10yDD4J0xqDWWLzV2SrqN8C2FZdm3JQQ1kf2AnVUpIZbXVra
5Sp39WZOKDfCu+Ed+GILy90Svu1Wr9nhsGbADs8ikmm9OVs5RnFBbq1cJjXuHp7G9btEmdoyGD95
Vv/xier+1ApgKeRzgJVch7h6dhKpg1U52NljUSTvBqKM70FerhCIa1957KoF8FP9qZYSkT2elqsk
sq25ngzazJUxP0hSRKBAMZVNROSwzvF2VEUbe4wi0yekKeDlmg0wogV4dRXaNdjKI+GOQFxUBwEA
+N8Y1hGBnPTkjLffpNZf9KFim1CYuCVnWqe2gml4SuQKHuhN6QmY6fDw3cWvQuqW+ZY5frjgphmf
HMXk3h/SctnVSQ2uN/jicPN8F2X8o0+b6kH6QbV23TTeerEJp7RxMuoxGHBcD0rzDaH9cOHaQ7Kw
mew3kBAkjDptnCTJl65t6ksqtiDv3VsfHYRhrq04Bly8r65D4oLar4J4i5wGCIZweLjAGeSjLreP
mhtuE99a/smzwjXwqB0bhzEVbyc+WwCy2GpXRNdwFtrAyxbE/VdIXW2Q69XxCIPLE4QUi4uPYMxU
R0VqALq92hhzzYYAQiMa/RE08GYn9GzUppYIHxawhrgVLQgo4rwax9DwgJCWljNXo8I4rFqfrLLw
rrZZRYemV+6cFL2tv+rr1IgOqTHaMyECv4SWbwRTwmyGny3/Cr2NGph/PTrbtdVD6wV/iMgMmiuT
BQSHxltt73/0bXwoGht67d/7HOLVtYtEFt4Nh1fB4MzT1f0z7GI+6gmIAY3MqZ76D0noLj1tAMeg
qtRGtIG/QpIDeT054L6IXDnUbUAKUVG04SquvlAPvwrEOoQ53wyLrXg+Sc9XGuvWfyyT8DzyZWDJ
mNLZ6Bak4XyrhPsZndK6+FykVkT82y2d/zxof2v9ZeytczNOlUutXg/esGt7JF1hhZ7vO0QAVknB
jWsCSBhsjpPhPXXvsq51vxtD/sMwpXysI443S69zD0CBF9OYOs60ZdKDqUS/N9aLYh1qforY07gG
qscFTztuImcw5oy93TjTN151BjGJbZzD3EeAed1acQmD4r7+YGLf+sGTAWvzJn4UrGS4TtsC2jSx
sYpMgIsDlWdHkOCTJWBP+VNh829EbdSsb7htqffbGBYM/kJzzZfawh+TWGtAGOerW9Epu3wFe2R/
FdmedzB7UK/M7pnQ72nawJrOd/uTFLI96DVeZILc5W+lmjoY3ZV1fIZsQQ6ECH4SKVaYCAuL7EA2
NPFYNMcitRoNuJ3UindF/ZFa/zRWWT4yF3ECAVUtOWGZgHUlDGj1vJP7vGZYao71bWFBMKCvXvJa
psaPWtnyHn60CyjcevHF90YCQx0coNRtim8JOMQLyGqIOy2D61+v2erRi9JiCSep4QjKV7SzMmWt
hyw1zkaYmfPGtPyXRk/u4ygVP0DsB77Rqd/9/K/htl8DvtEoHUL+eFZAH8FBKMaJD2bVuEAPdE/0
86d6XSTW2s6KyX3I6fX4DG73PklgjHQzJIozv1qbtQ8x3AGGRLcGngkYfmhnKNhAiSoDah/BlVlu
Bu2eilWffhSJeoinw+fW/ucitYYM9LD/ODYdgNHJk3gBaduDWdrJ1hkXWEAjwpFN5rF/pDJtxi5u
OiTbUNnBgWPxSXoGYd1+d83UP1ttJ+7ZoE4khmAkrbEGbDRcUa8+Hr6DpeedsbadelG13hvo1UXo
Na5c/54L+hVTr6TMrFUtS2OJCCUAwl3BngMD2nD4XbuXxC+hx42b/xEcGeSg3MZH0KU1jgOg4jBH
LI37Ki2recqT7kvoGG+NY6vvel5h+JiHMqMcr0pMvVsOjFY7z2QwZPPwm/ZKaKO0PdIkDQ+OLtfe
Is0V04KyUTw+pKH/Rss0ekGQYLnOpNGoHS3WHIFrEGT4bElqXqTrVXdudNQKPCpG5S+qr7oa1I6x
XrRyfutK9bDpjPBgcPIZBHuHNUgz8bMNe/GES/9r7IIGbUOL7RRGfnuSIFADalD5X0NYA5gM2hu6
Hbjrn0cqHgznJDaeE6xsjpBgSo5Y9SZHvIGEG7PTnqQRBHsjDFaeHufXKAqbs6VsAFpaOIN2iLnM
C5exDbVqjVkdPE++Tq2st95LkD/2WBzhrcUSGiwvESGjvrSBcN3KbBPtjkpB7liLf//rf/+///ut
+z/e9/QMGKmXJv9K6vicBklV/s+/Lfbvf2VT9fb9f/4tHGlI0xTQsDAdqI9YlkT7t7d7JMHRm/8v
v4LeGNyI9Kso0/Ja6QsYEMTvYeJ64KZ5OUK3jtgYzqiqACb9faV60HDr2n5H6hzp8+Rboy2m91iv
9dUejJW1ohVWa5rNBlAzMzpZgx+vJenKwS5VzPw+D9aTy6AKqp/K4BGffABhbsuMUJnhAtmYGAYh
UCaijafcz3XUOY+jBcM1voM9MdCz48ZM4u5ojJsurIpVipseFJn+ao2K+gvE9OON2TCs2M3YKoBH
ks3UhcZSZ5oAbgps9s+nXui/n3rLEhauLNNEDtoSP596yOOlWlva1rVqg36DJLAH1BQflrHQ8pdC
IWkyLifaATzoXIriTD0scJ5A1WaAif25V5G42i725ad5WjbKbBhdDbNibWeapf8SBYW+CA3VHm1Y
Yu7zDDoZPXJTTwNEn3F6rfexK/SngfEeuzIXTiNe1B/oZ8aL/q72Q2MnhI57LigN9n+5Lh3j15Mj
GKK+ODsC0BDLtMyfT04rVS4BnU+u0yLdykzw8lPxhAxFeoGjbHMBVf+RbodBmWgruuVRcewFuFZy
6TN4Feu+84YYcL20zDiBahpuTH5SwqzBNKsvel0c7XGNiIfifRKy9NnUMlgGZS269qnYl/bZ19Li
DKD9Cgl785qOavo5tG0hd6DcPdVBMkytqwz6j9RKA4qgW5mjLj+iZnCtLQIB3p4RzxGcCreDnUC1
301AeexcaGYYrSrmpQsWoV9d4V1vXn/pK/i5tPSthHPHL0t7cpjTa9PZjY1kPzc0HthJLYIeWP6y
AxfB96J14odq3CBSmBVmCAEwFOLAamYNqIe72MmSB73mxUrjQ7qkVhrdttE0OoV4790UbxSZzpa6
qNQncfmmsse7Mq9W1JDrzP8vV4RwfroiTMYkx38Tjtk2aMi2Mf6cPt2pcGfRe0jJeFcTjyjYx7Hu
1HLIKxPPMMifuFPqb7QIE1rTHTzT7U6a72CJphWwggzVkVxlJ5dYMo+d7GHpY+FkWTarRre3ACBA
eO/kIcxlVL6nQdRAxf9YN03mMeWuy1ICZdMbMtrY7cD3TEi+p0+iU0Y+S4IeaCskithGyHB7a/6t
z1Qhinr9X+49P9/2x5MJAShLMEs6OoToHOvnk6n8gvEoZu693ZU9UrGxM+PgL5z1QHMA+o75somc
5CVl5pLWutSjKHyw9FrRQuEWwrNII2YS3OMm25TIM4z32WK8u37agGR0bGp4uaEDVcPjA0En7iOc
5g3JvFAc8q46iy/cUcGMgi3UwGLtowHZmQBRAsi6a6JO5mGWQcvGdaKLBZzLP58Vx/7tEjOEzUyb
65DcZcL45axgRSW8pIqsewa73KMxGmZA2kQBwja63JImqmeF4aLLLoE1RItP0sspDA1ILpnqoJ8H
YqyElDxJK7t2DxxcZ1WLsgg1aHHH5ZyggKkJeQ5YIXt7c0QMht7arjP7+dartIBOsxmsG9sxNJS5
IUQxAs3bULEe61oJhpLfG7/VUb9sDDVNncd+VNeXEkttob0Uo7z3zPYGccVtGL4iuhdCqcvKt9QS
5PDYcgvYcFHrp96OKEsY5Arn4Nf6eAn0r7icslWol8MmMQFUGetZ2lm4RyCoCNUUvPFDsF8CjG/K
WVM63VUfCSQZiMhI3eJNaSyNbW0PB6WoQlgOFmG+l0DeueXuFube2amuAsjMD5W7l7H9JUrq6p6q
Ujy6FhFyGCsqUgOPQKFi/O2frxHd/O2n48Bvw+EwF3BMgbfwsf3Tfah3GB53vZHf+z4fo87Jc1gW
wdekBejQ7Sx2RuYnADwPAGDo6/lfMyhiIL/vvmRIK63gmwqVDNsKHn4e6RQNwwtMf3BiLQDHFVos
VhsWiElBrpaKMhiWflYP18a3oSriJatgdMTLUi09QiYWUNOxiDeMaiPtUeVmLMYFxEdzaXYbKoJo
9DElFWGFvAwANVtKA1c5MYICVy+XwWBVn6jXYItjZVQUE3EIgaphGwlQ3SbqtRlDSAJOYHyiXsNt
Lr1zDfMT9TrzunJZt3E97YL204OYA9y3ruwXXbfri6U73p1qwH/tQOJ5MWodTuGMxQcgFOwH7uVb
18/4C1RFqhXuqe6auoUh9M8z5LraSgLv1OANguotUb3dpjW8ARHgcThNm9Wph1B8dihrMQA3CuvG
Pm/8B2iuC+BzEK0r7HLbl8gIgFZgz6F+Ebxj+ZTM4iF3H1Uz6AtX66K7BNjQTZ02+pZmMitkAG8z
tSz27p2sAzkZPlmN2811mMYhOA1ushw3VG8WVb8sTaOec2v4qKMG6tdhlMGYMc0hgzVMrMo76SGC
kog6foUA/I6cIauw2pvd4LwAxGjNQ7v3wZ+AfapdFXzTBQjYc90wcAQyfpVBuSvd5BFkBnXHcDu8
9HgxgucFDK7NtHlAnsuDnZ2XPqTxUMImIGvWVLTyqN6WDYDjVIQJs3EuS7YKayO9IMLOFymL7Hs9
T6M7lttr3nf2PVV1gVstXN0dVsZYp4u8hHPH1N1to+SkZ8mWgrUwDYK6YWRtKWDkU4ZsrKs6G9jo
hoEQjsWShHTbi5bwS1CYCOql5dZwi/xHo6s3IxwkOK+lO8drujjn3CjXIio14IEGyDWAxbnKgjq9
/9M8kdp2cZavEbBolnkDS7wkyO6zkY0CGCRckkciSqKlMG0sowQ/KdTRxoRxAPW1BtylZJAjJ9/1
X2SaLoY+7R9DBYKGzC2OXAve2LG6FSBopHiQjuKGZpQtQCzqdm1RFcjAtU2rjmWY5vOSM+cCfVJ/
bcgsgONM2h+Ujug8IIn21dKRKLBSX34Fp2oZxZ744dXOvqmQkaHhgAM4F+H5wRqApmH1z3dC49en
JVYNghkMDwaLc457ys83QoSh8krvtAaG8Rwh1tZFeokoA5CbOjt+zTeQCkNEhOoaeEf5VfMwVFYO
wxuo5Ft2xi9hk2A90ObxtxRXJcBl4vnWAxh+D4lqN9jYo8QK6azUEFnF+0/jLElUpR4NbOkTLBxh
jDv3yjKe1hEG0MfzWvTqVPuVfqYGhgzI+Z9PA/91XTqeBpNh3TD+syx6w/70PLC7DjhvyerTB6bd
dkYmKX7yDM7HEPFCGMDQB+hl3n70kWcsRGfkv94MaEQWAeRPv34/g54dMmXh/J8PWfBf1jk2l1xK
/OUkbh7itzdPME05jAaD8DQt6AfXLqCE7gWviAlHY1AeajtqnTsuW/9VTc/4ggNK9Xu1B93GqZoZ
dfAKq41b7zKs7IUZ5Ak0mpYU5oxtJ3jUTWi5pNGy90sIByPlsUgU9+81L//4BCMEsWhr0DwSj4tF
P3669UtgkfdfXsfp/eEWCTHxTMdrsMCLhWE5gqH88+Xc9kMXFIOpNr0Lqpc5N2DK0gyw2rax0EQA
yb5vhxaGuiPhpK3VGaC34unWw9XEgPyQ3s1az4Vrow4qQ9B1sHLyITAd4ZkDFmjqX00W57t2bKUi
bTwkgnur8w6+YPCq+nt80poKPGHOv7J2/8/XgD5GF37+uvjxShsqIUK3bXCyfv66oFrEPTJZ3mbi
cBnZfIrIILbvHHUvQeISGirFuFGDV0IHHPVNn4DTBoHqmbKg4ujVDYT5mI2wtacb6x5azj7eF0Dd
/VS+tRMnTBb/5WrGH8kYowGfvozJdHwTxzF0RHiElL9GsRhcfVM78Mt1VCuxq2EXPgdSCAi21vS+
BLEDCTwAz6VdgCkpumBG9UAA2StoMSIBHST+F4elEcyOTOvEkXN4jJEXpW5JaiZ7z0fYhYqpCVnq
MmwZRB0DrJa7KtshY/YVYKvwR5ydsGjEEynxDGSkXPkySg3PERms74UbVauY5fmhihp7hyRyu64K
MZzBzfYWuJXrz+M8TeUGP4bhYx5dg9KjhWRilp245+MBAgXJ5gSg/VF6Kt3p+HXzMTxUQ4HKq4+D
9lhAd+NEvaiain2dDxuwn9+onqqokTZ9k7sLjmX/fNoDVZbjlCXvmlmdJN6a6j7tTNrVuu7Dcv+p
Lm6S+FCxfGG2OfwmaQjtygT5a61HRfy5jvpoZpGOHmgNAha/HzWsqPFOKJmzxkor33oMKogRmGNw
ceTgZ8ooWYDtp5uHMNMRrlfchUxerTV7Kqcy9eaVxwOsbvtl5JYWXNUG1c8hoIwnilXFV7v27eMg
3DtL+CiNVXXk8llZMRNeIWaM/I0n9pqIf9x6tCb7ARFsG7d2obBexEgk4uxtZcNmmeZwxokgnA7R
gto8Ug8R5WqD2DgC0GMj1RlKLBG68s/TnmKnX8V9PyymOQKseMMhvLOLdVAqKMWN4/RSJkvucHs5
zZC6+cWAv+VtUpsPwQJEz2xNs4ohc09B5O2kycx0DjogHCkyt99EbNpP5bniAOuWZ+pO83RI688q
CGnuqOj6UoysHeA6x0OgTe5BTyOy9AON8qSnbYoMfxM6KqozdNARkOs+Uf9ABBDncLm/oHPTd+6r
kZbBQUIbDveYZqX7QtxD6FHcGwOksOAn4Swry/STeaepGRxb4gt1AcbAAIUNbqSBrqdLPRTV2mmg
JlxGb1EbRatuEMFWaHr2FA0uFiB29AYEZLmwqlTfw3W0u9ea5ivPXfUGXBSWEknFT9Jz1B1Wp9aM
GhKr+9HktnYJ3FQdhrKKFrQDRMb3coQzpk1/glQfZOw7/CloJ5H7kGaOAfXVLlpHWeusS6FlX2C9
Pe9Z4a70qAS11EEaR6v2bZgj91AjGDjH3SXccmUzcKxxyhB5ZLOsC1g+d3ETc7mXXKiVW0GzsPDm
v6airznAM8F4dZqqwDWcI0Zzkk7NrjDECFaujkAeFfOkYHegNG6mvlUHfjasAtKVWxrfaDY7s7U1
THbNOd7C+VXXOnEfG3tqm2oSMCFiIN6mQ5ValezwzgKrlfHIjQjvVxARAW2oxEMT8diPYx5joiGS
dWs6jjpl4mCI5OOYW0veAU6cTMc8Xg4raBukS9prZALBPtg2MunjDsYNHTfize10XP90zDSoK7Xf
jtlTBQT7kXe7q5Ju1WrKXNeFs82QmwMHrc4A7NAaLC3oYx/VBWCryIlkgW1uHGqRWgq2YhLB1m3q
WYHUEZrSg2vbiAsZ52iBqF65gXxWhg8jaapjkBf1D/Rxqs0anc0AtXMTTS38AA8AQ13DMgefo4DK
G5Yg0RW8y+iax3CkbJ0LdQBowFgyUKmWVMyY0u8xmDrSEDiAyUXrt8mK6kqJZHEdzGGF2m/TJpp/
DMO8pV8Bl1Pn0N3Wm+jKPLO667m1vvWI877G16zTDc1VD5VzxBlJmnmeZXvqR0MLr4MdG+vKLdUl
HWsPvQhfhnyot9LIowUiu+FaVJ25YyqJj15XYKXeLdwk20qVwt6KJfEs8rP+uz+sosQuf/TR8A1v
0PqTTJFcCAs3ASYcwndDKfBiqVfepXOhI5M0evyqc4lcMQYBMIs3nUp/C00DQvzVEN/Tnrs+NXdh
2FlbSAOuM2lBXkgf7H0V+t+NVs+RJtUgbmlJ8xjgqbESmcfBpoNldq9yZ85cYB60cpkLCHNEQFm8
SY+dIKE9pj8RtZEdTnIIoIAf6Om7Vnvfcji7frE6puai7d1rCX3KBWwYGGgfw8e+weLPdr/sN6g9
eQEfArQ532+fgBIGwZkDUfDT/mDRDT5fWmYrp8+gYA7181UBDZCFG8FCJ2k4Ftx9w99AzJu5jV6+
OCWo9j5U4zYMsYwnR1i7PB5nLRw+lwOMjoyu4XdJoJDLoZGIRbp+3l9dh2c7G2bSSxoQJ+tBD+Ur
qCURDHLacguYvnwYHOtM7YMVIqbL8/bkZwjPg90Iv/NxT7HjQehL2A/42VXbjvlqleuF++oWq2mg
IZulXg/pjjNEuGDy92U6EKBmZ1qCE6fwQnDUkb+Zp+OEAC7t0qBOngbp9xsdVPBVXNX1i8r6GXXQ
DPDz4N0X7yG+lN87EuZTtKvSBHm7xKrh7AEDcbCggLmgBs0sVw7ums+1NMRaQqp07atOe04F/vLj
PiFxly8GX0ZI4QLxA4/kfDpdKYzVZ8C7ePeWBocadzQRphFFCMQPAkkv1WB5627Iig1cSPqnIYXP
yniiVQxdBQhgxkdr0BxA8EJ9NuCR9Ihk1WPew8EjAJ5gk3oKtmFT4hvZbxPaCYhnWUhdjkIw1MA9
+6p1MOccn6aFFpr32biREdZ2uRFqS3p8Bk6DBvnNt7pyeqBmcTCsU+j+zGkQ9WqA3u2xnDxSyepq
B64bLR7DaaqvsczlOzCoZjZQMY+R0LSL8rI9dxvvubNTnByQPadYZFFwwJxY3C2p1Yq9aKEhdbel
4COQpD+iTLITlcYZdaAoHpNxRsjTQVgd8Uszx37/IotHPvwmQQo5AHsqD7XZYHXa5J2+ae36Th8b
wHUDiexTs9ZlG9z0re2QhfCwAy5LHlxT/+tj71tw2Rm6d4+/tsKD2HfdxAiCOYaa+7ZfzSWekevc
YELNYce41htpnErwTe6HgvlHI2Z3H50TDQm/ro4XU1lHvBAMzbyC0804WZnAh5SFlyhwonukxhHw
953vtRWhTa9lvNSrEpcZ7agU6bc6q/gSSHS2BN7ZgBKXFT5HnmYtY81JYWyDYt5Ckt31VXagYmfo
G2DQsIpKXfOaDNky7RP17PkFMhmjqRcW0uoZbglyXTD3ozWMOrWAYlO/pdaG2W8i9Ys7Gqp5y8Fg
YCxEeXZG8OWR9hMnIt/RQcXj/KCM//mgqDVG9JEOSoPCJxYLKl+7/cAOhPKc8J5jMUECfObiTWYS
C6Auk4zAJ2Sop7kIsI+dbBITuE00daI5g7GTGcfDIq+8JV7p54AlhVfgQIZHA2h3VYEdTCXWplii
QY2dSpIbW2NgaipFWX8wvLQ9U5tbOXfQ65J3VNI9ds0hLTmVgKp8rjubn6gt8eKv3DeDSTWcwWEe
uRHRHqddsCKa4bfhHkgbHAKrxSxxegBCxoNz6xSaBTySe2pN8Jyf8VggT0Ot8H/HbyoC0rb22KNl
O9E8ZsfKKtQWqbH0YbDscK00xhdU9CJWHWXhfrGZFeAqhk+p10NtjBpZhV2lRunsklJLHzrVpKsk
RIieWlvXiA9ljzvaNLaCToqMHqhrnECqHIF6LNzHnfp12yzh+BAh+46JHCgw7ID+j4q2PEUGrAUi
FfMF8uvlyczh8wtQDj6GPjAWPRwbVlNl7jtoykt+DuNGbBF66GEJN87BAASJjfhL0frbbgBGHeKI
yZU7bXzKA//ENK6lAIsOeGHjBuyExlYzKKu92wNx5sZ5eqU6GF29mrEOINZYFTgtTOPHF6GeJug5
WAt6WuLui/EdB3TK9WHuSEUaoWcrXzXsnmq4j7Veb0ZqRW1+r9ozwiBTd+rRdjC8rjNEkqgoEfaE
cH9zP9jdK6RyqgNVVxpgjbhAmx0VvTIXYBqBLkBF2rSF/mBUUXSkPTkD6BUBnl6gLOFAacPMBbw3
FrhQonMrOrY0WN0scafJV0mV2gsa2KRcu2+/T9+2zJ1h0YNsDlgeZhlCQ79TUbjW/T65UnczQWJW
Z4P+cfjSE3gHMp8dBb+pOfii4ON7czg7QdnbNoyzskdktiZ3tyr6pDp7BSRfd6TSVAXDDaQNu24N
Qu3HcOj8G4CO980cSgdbP+vsZSTAc+iBgj03oYynjVvK0XDB3Tl1CpmZuITcXdclH/0Mp25XtQ1j
P8fPgkWrPH5EPrs6AgkYL1QX+d/cLYWZb+1MNP/YTuPxaI7x8helK2S57EWOFNG+rsDNJ3f0W5FE
dG5FUIcgPzN2Bk0RnbH8fry10tgSsMxF4bBuK5HBuisN/oNSwpb0IdFWFNaaUsJYtR17GBHcV/+f
svParRvZ0vATEWAOt+TOUZIlWfINYXe7Wcw5Pv18LPm0jJ7GwcwNwUrckayqtf7AKlT2ChPnZR7R
K47y0dt9eCjp2svQx92jZ3r1Y2ZkrxIJUyWRu3Oqytv1TJ2kZP3ZhlYJybjcf+psZUqTXwTbljSN
RQUK6D9dpMZWOol6gxTOtJ3HMp19xyse0D1MjhIg9VEnYVL21LWbD3M3PL8BiFQTCui26vKlIaQs
FhPIbgFxBt0/40W2YjGGwTG+Dlk6RrspIk5XKSNqmppeqleReluN7NiDsR5m1C8eorz6MetNepIl
We/2+q+hsk4eVFuZNjObtrtloHUcI059np12eLbSvt12tWh341o0Fc052kkUB7K1NBPvXjfmSTbK
qmoYNp6hao+yhF8O8rxzXp7xYP/9aqq2i6PGfsQpu3tS0muvF+OjttqfjzkpdC/sVF+2yTo7UrCx
ikcCQmt/Weel167p9cuQ5LfPgfY8qb4s/mOgUVikxRkEH2wkTLH8eiU5IMmL8FDqrpvdCtYJiC5o
hLAi56AohX4uwtH+X2es8HeaE4L+6ogeEUkjSrGyEIAHjPVgXWSpnxTrjDHGd1mSByD/c5DgdL43
8hGh7sGNngbiqetgeZkw7pT17o43Q5uiur1esROWdRlHRTzZApBUVuABubzq8iMlyFpvTGG7SKDy
9clD0jTnzDCUqyzNIzzaadReZalxxuHSlO6yz8icXeJI4Ci5HtK/z6zY6/ddWr/LHplW/+ohi3OW
BZZZJdgSmh0StJCAFixrfQ+17NtYZ95dXRvytaE0AbMiCAtNvxy9O2TjXyNgu/61VDp0HSs7DitE
wdAW89FE/XLR26d8hSk4PNoPbUUYRXaQdeMqBqSAhf0Y1JaK+eh4u8K52tYU2KkeA5YuzJs8jN6E
DRseursBQyU29DQIdwU6z2uLCX9xMgipyX6yFXDh84Ar20EqaxWejSWK7Z6lsJanobHvywZZXluV
MPoDzCf8e4GXUOGN+pfPs0iZxaZa65SIVjP1fm/97DeV1gWzmx9iHOt3grOkQ/j5b+Rd9aeabKSs
b/CgJ2zWVgd1iut3wTYpnyr7dehZ8CDByZZ7rf8cXuBSc26AZj90Ooo1Cz5OX9lIIIC+njVrnTyT
dbJV9huHRvyz1fXGX2PLJmwCbxT6XlkMSHKdQCQJJf4TAJStrPqsl2el3UXX3jXbvWely7OZhVcF
k44/1xMgk6M8wRT+o8ZpcPL9sCIP+SX6pBcnpdEespA9RCx/OXnaegtmPe48EiDhN7XXg2wwFl2c
vP+McPmktw8qkINxCxgPY9no5dTtR7fWnvkplf2YRcVGFrMWpLFF2MaXxXZK2aaxUoiaWO8DQ9F3
45gkYIcY6oFw9GvuvLPSGdqzvHCT1ARW16KwubBXEGsPifCiEzy7DwiMbSuhTzdvJQelExahqhVt
BlhPpLLDzjS+ohiGpGGaV4HmZeZXxS6I1ipFDc+tNr42Vfs+W0b2EBH/fP6XQYo2q5ui1O1rga22
oiQpa6VNFIG65I7ZxPJkXDbMWPbBNmxrlyt6sZ/BeBMfZ/KVRaM12Vmtk68sdvipBksu6sd5zsyT
nnlKgAzU/KYimhQMvZVfCLkMX8GkFSaeCbKXqEwFupk3vXkuor0IPuUXY1BkLzn433oZClyQQrMF
0ZB0+GoqV3mFqut/vaws/uNl6dVmY7mrlVHbkD/Mb5+HxEAPrlKvnzW5xjzug8kKmsaqLrIBd5Hi
Bvm9v6gI+74VOfcy88wLLmH2IZ9ra5eS+XwbmnaTrZilxMHEIKo695KgBHufBizPP8BMjAybJH3J
6u7XSC3MP0bKDtnfI2s9Nz5GSrQTFpOPc9kdYrwqvrfFfkKw6q8GJ0q/rgb7xUKlY1sOY3xtaiU9
N8qk7zzLLr8QaSG35QzmH/3S+3JUWs7vvVjirx3B+A2oMnETJqlVzSJ+Bwk2fUraUARRntU/4tFF
5YHMWRoyoypV+7bEXo1mSyvuyEUOR7cp31n055t6MolFYbyE3tPsfmPBCaa2j/9ajU5SWG/vRa45
QVha8YPWhfrBdVP7UBoaSSLw99j0jtO7aZfY2DC3akr43jMh9Jrl3cJaK58HKARBhUfIQfPK8lkl
VQXd01uCyhTV8ziP6r3DLZH7rnyWPazJPUTLnD3IKrvx2iBxXXGU/ZdosPZ1rmUb2UoQv7shj/Yo
X0pWuWLaYLXTP8pSJwwPvhE+JvLacdwoOxtPZaRheTN2ZJSAYKtvsu9U5s0tjy0Y37FiYKYT58+E
rm5DVpTfjBiMtImkz6lxXbC1C6SOViu/zeGMmmdv8qfAy+OtUn/I7ooGNmlyWdjLIroMTtmN76XR
1wec9dqdrMbHdNOZSQ6XItePpS7qrbzooFinkpvx2S46KHmGeQRDlj6lpYlvjwm4u3UG/KnKIWQq
rJmriSY/VR0oIzEPkLyKMQ3sqOkPqHgpJEjX8v9x8Mel1lf71wtoES6gSVeivrIqNnQw+9GzeEk0
xMh6rbJ8WV9o07KpotH46NYU02/dOjf7vZvNYumosk6+zrG0BCeJ+Gecdp7fOhp+Cd1iflVx3i3Q
g35VVU/cbbsW/rI+RFkfDHsPbsZWFu3aIg9PoOAii6HxMkR29yqMxrxNeZSSxuRig21BJu6ROEwG
3ybn/wds9o2qFwQnADadE83zvpkGbnJYJ6pPiLUMuyntlHPo1f0Zcre7M+JKeUxmBN8EHO9v1tDf
dDl+SZGBGuPmz6rAomJyuhGFVryHq9Arbk4190dkrOdDErbdPZ8VVIWxInklQfQzTwbxV6QeLN3g
fdSa/uJm7oQbDfeespLMkqTW9jAD+lMnFtxah8Laxmh/Pqvrg4Ld+/RDsVu0rImJ4Rc5HFJDDQ+z
0kSbrtWNlyLu3ENVE4SQxRlI2SFV0uSjiMmpcdC9Nv0ojhF3aY712UYtE/MlUyey5UZRML9S7Kxk
omiXH50d0tWHGiPFj1a7ibqDQ0ToY6woHdZ5mcBqcB1b2WRP2lnD/nF9V9B7cmzjlOGjNbcgkvau
igrl2up5VXyINGX+aM28UNlHg6Z+tC5ZEu5JsUPGWK/cOCRCsAQ3PlotDadnS0dwXF5KxKqxVzt0
VGWRuU3bL32LbME6tpjGZa9bIaYp6+tqgz7tsW+DqjW3x9atukM4Fy94D02TD8uyvcoDP++vs8S4
O+0yXf7ZQ3YTUF59EnnZXhbbCpPhQliYJq32kbmpu1dv6cAZVeGdyddwEEex410dIX4qK2U/eYjK
5IcTgyyVJdloK+hP9vm4S9bxn12TjFhUlpAL+6yTZ52uPusFlqaf125xZj27wjq1cciMJ7uFCZzb
Gq2cjbywlvPw8WPY4zks6/Pni4Ul9iO1Uj6kbMh/e30oHC0iR0WylX0/X8zR06PlttXls76PlPyE
dvWrfOXPa8eF7gYExrSPazhfQkeDKrrarciDEuO0IjxcsueVVfaf6iwTVufLso5Vxt+nFqk09FuQ
HDCUfKMCsLh8nMquXZUpvujw45Mt/+VyXRbv9TAitbC+5Lxex456dkWybM6Ki8SIp2+1xGVthg6u
N2resY74l8uibaUO+yZRXlXLi14bPNxkvTa5xrFuVJaxgK/etBYqmN0CdwblbL7kRANkfZp703ER
E+RAeXFseciRgCskBsKCViMVIA9Vl3iXZj3IYtdZ9U4NIYrLurGuSVKT4698VVdNIlOJc02czrmm
WbvpPWM5MwmbxMbWBjt0hi2BL+aVtGCdLTvKFi3GtnHtLdaxn/XyzAu1X8Nk8WNsE1kns0Rz9Ued
tft51pULkIbMNfOrPMxmjGDVepBnsi4mYbQBB90E/2hAahwC4jpWdk6UYT+rVXn6R73sIYeSJg93
Dcvlj1f8txeTY7XG+0EAcY3MEfrNxnDeqas94rwewHX9OlTSQDGDVnK0I3XbyOJnn9GI1ED1lHGv
t07iW5oVYyjdREenyrP9KKLsNQ7TR0kpWdow4W/R/d7DA4z+33uESt1t5qVDHtZDQdTrO4JXXVRc
dNXZmgZeu59VTpYgjvBZ/hzR6Gl/MMr6Cj0mv8j6j87OrDqbIcfRzur77gGteZgtJo4dE7ETj3Rf
4xywpSr9era6h4/Kqmj3APpWIVfqyvXQNlm8ZY+tbuRlPho0B/+YFDXtRV1tnFZvp0mZ1SDLwj74
rEtc4Tgf5VJ6N302aRpyqr4cKSt/a5fltkUL4x+X+9eO0/oOZIs8yCvamvur7rPIXcfELvu4RY0j
zC6FgLbxyLhMfhXN1XXCjZHMTlmr5xpuimoIirKlD1u930RdA7eSX3knK+3GXk1BZiPZpA3ap8bY
PtWxyrNEj52j66WES8YmfdTdN9kma0CcJgeHyGPwWWdb+HjEBWw6LbWaJwFW4Kl8kt3lITM8lu2q
63y8hqwzhZogGiLag16640HLVTAweZ5dCcZl15bYx0GgAlGHpTby33U5yhbZByxnBx57QMd57S0b
4E5qu3IwkAzLM/1UWunQPoc5hr9WjRWe50Zfciue3rUczHpj5R156BpTuiwCIFG082muIdWzcIwe
ENLEoFGBgZmydfbH3Jz/hGgfQEIZIz/rR7BGhgdmyURQIIv7ZyUkiTcYDdIdDtLbapYmR2Vdd8Fd
KrfGNE/PVQuYPLZR1tfc9PhxJYxOCa6ECD723H5ZXtzCJUdEtavOhqWTx3XmrCI79J+yPJOHNm7L
g9kaiD1F0dX++0BoDe77xGMtj119r7rtu2z8rP9H32WqxYpt+9drfA4VqTuc8OTbymt/1suzz7ql
cuNLjGz2+g7+8UqfdfLNpAvSyy4uhH93dQsz3td2gdBWZLVXhGExqnciYze5ebttkgX8fv7oORA5
lbJzn6tCf6iwX7qrJFKf215b/MXpsvMw5t7zEvbthriLw3dAq9mO9s5g+b/V16K3eukuChAceaVk
aDR8Y8R32WghFfQUcruw5r40qVVhwxZxq+O9zjFc5WzJQIFlkGV5ikz6eALRuvI+Ju8lD/H5zqbx
JktQOb/khTreP0rCJLDlTg8fJds55EupPsqSlxIhsdENKAznK/hzaMNjt9zlQQcIuy1CQwWiQF1R
m78aGhCVWK647rZTrd6G4b+2IKriRzyhDp9XqNEJuCeR2BdZjBn931eGHO9tCwP0pYcJJ3Sn3Nyi
PWY/dIBuHszSSQ6z6cAsGyqgJevBICpyzbGe10N2I6xKqeuNaG80y8TylJLsm8Sm7jd2DF0de5+H
HtOkRJkuajyPm5zI1g9UeGrN/tGgtLdR01y/GErl3OaBtJpsqGGb49upvg+jBYdz6X5CyHL3c9uV
pxyzBkQAP08T4Nkn0rrtEiSRXp46zca7a1LCI5YOxJwhVNpWUz2LARg4M3xzJLhXPecscPYNVtgb
2ZpDLrw2Y/5KMDrrgn5cfLeP26dqTaqiMrP4loOL4xB5mALAkMJWpC/UU6uFy8chLcbfiz+Uxc4R
+lWiM1EheCnrWbiU4reibPhHXbb2q9wCC1o5RFu6Lc8W69AAB5qEIOMx52LrCLWBFRsnj5rVwISp
2/pHO9jP3qQaz2k/mYfUMcNdVg3hVwUawQSU5ke9IDlaDHN3S9TcuE5kO4O6mYr7FAu13UcRTLQC
lBd6GGN41NoUr8hWDx/09cCuqb6NK5EtIdy/BQPLIr0dcY2hUXZjiv5J+Do5yWvIg7BjQODRDloq
uDRhLnibI2VoGvM3o6pQ2iSRjitUn+zjAUR4OFjilqDjcCtrgeZrG9pEIih+Noi1mJsd0CcDE6bP
BsW26qsCcNOpC5Rzi9Z5M6IQrWXROGcbYvHXsf9hr9UhHlDHfg0OkiWofRDM0UGD64oC1qjgjmor
F8jD5naMchI/a4Osk62WxjYXsXb6AIetAzQIfSVfnLvXgRB3HTP+oc7ZU1vXynMFtOvQLqa+y+pC
eSssJZAdZhy2N32dmhc5MiyA6kjrFWxGnnJNJb/7ywqiszJmu9S4J7al34lIjrsoV3AQ+btOnjWJ
qIM1nLGbvXmAQ8jOaJgnlz8mY+XBajL95pXPsmCUPCD8HNDfcSqdP51m7tMt6+5sa8Lg23yOqtfx
kVENfjuHzl42yLcSgn3AwidCZH51xXag4it9K15nPN/vQ6VFPgl9As7NMu+dunW2spsbkiKwTY95
d239f4+yhrh+6TFfUgx9eECcaHiAjYDUh4FPMpmky2d9HxckipfFZTtIN9mQZqp6IcR6lINkPZ8X
0YduXENcjnEn202EfXTtr6qlvklRncTbozvg/FSiFvl+za1enVaxN4MHvs6IRHdscYw6gMwy7lbV
/hrNN/oGevgvI+p/crno+qHzJxUAnVWaRli4OMUhhp6f0oCyoRume5Gl6kbPNMDArXudNVTVpCJV
Muj7SI3dqyzJ+rVK9vIWEe4/Er96UQL4M23xpZr18FHJnwAJQ3lZDwuWTJuknuKdLAIXXW2U63lf
JwvClm5/abVuvltLjpAlWfcAStVylI2xM807XJiLrWzF73Y65wU+PLK1yVH0msFxyUZZBdMCqK05
32XJCokxhO0lZHtT6JvVbzpb7TQGAKWbDEB6IIufftUfRjeyPK192lrpAulprTruBDdam7+4LrKd
uoKRKUve5YsCq4fNxPQyryVZper6KzKx2VX2b/nL7rGJZ9ZZe7jAiB4HYRLA52IeZApENkCK6djo
6PENeyyWgBNPnyp7nFWb1aMZX8lLqRve0PiIrJ3Owtbnufk4NUMFuFJPgzmf8dtTBlwC+reos7yH
9GTzsHl04HZn80y2NcudvUl0fec6nr0zy+ytSioFkL6tBIL05IF07BEh4PjRC3m4a3AUv7kEus0O
hWZNNw00LszpJs8UC7hRXSHgqNv8rIky5ti3V6vosRcQf2KWJhRL5IwpeVRD3I7b0Ny4pU4UN12R
5Adnepy9dUXkIe0b8fpIYMzlydCbJXjRY1jeyGecuP8nHxjbHyUSe0+VakTHyM3fvSH6LpLI24ex
5h3SUCG2xXaYWTLmX7S8WPGc7e0VzeC20zFpKj4r+jlujE2xafkzclIPFUzEnUD2IA1Bn9fac29o
3zxNd30VRNjG7EOinYrjNwYJInUG+DNGfTCM3D1ECQo8pzpsu9AMUR88T0X+nDyhry8CAhCJiC2g
ZwfiaTW1GzId23HsmZfVLDlPwBZ9UXbXnnB8RMT+z9QqkJitjW4blVq9qzol90cTgKmeDQG6kgCd
4nfN7pfvXd3v8S88tot1N6pGPXst2FYmp2HrxU3ha/H8V9h/bwrUl9n7/kQKm++ifUdlcJ94xdch
B0yiVz1U3PJJB63mjw3m8rryNSrSwGpqppW6w35MmN+z4g3dr53BN1N4mOZNTvtTZZmwscxX2AD1
CcgxuxPMXnwzGQgZKMoY6EuRAbCyvumxvgD4Zk3pxaUI6PAOmXRbFUywc47ZVF2lt9gGWb1E5O2s
FI+Cqez3oEW/K2NRPPfhXzUSuntIaC8K0VHWCcutmggg5fEqODVlTB6Ls1E1/QYek0+y1KgyEV4A
Ijn+zJKouWmzgRla9twPg/ZiOKcBBGWghOJZgxeyKVE22Ew8A4h4mkfsxW/mMp1KoeLElea3scPz
SYMis11SfgwSvcM+Bk96iqOjV3dbR8c8MSwbLHLM8bHX4obFZ1fvYxvRwWHoH4B+bMxmHkEhmyet
dBVfjeMcpF3/xVlKEpZzuWz6sGhOIhmPTQ82F6klUrPA15VePYwjHLPSLAC+gutCtp5sf+xgoVKR
Jup63OIGXBni0L65DjBnXHNEX9v7ro/RzozVwAYBKZBeOCwLPAYTCyBfCwvtxLbcDcZeYekeNkdi
2L5ZdzMoDvWUeAJ+eF3H+rae6/bUpwin3+VpDe8t839rW3SViqK0h32r9seyItAFOpJR8iqabP64
QIRHUBLqfj4t4x6yRwHb2Wx8rN4ndDSW9iS8WN9ZvXpX9ao+ASRfuMNiF7sU9sebdgZk0uvzT+Yq
G5rM4j22YlWTZ2XgM/tFJ1tHXKGIgrBy8KDK3D+f8HN6T1w2cLNTx36h/9Bt54sIe18np3eM4Kpu
nWT4o2r5eYS3PFSmjYBvhXYzGfiyWEWyB+/eZGmMfjDGq7Z4LuKl3mY9QOSm/5k7aJYA1HWQTa2q
7aLE7n1owmO+uMqXEIHfcI7PmtG/FFZX7lAuee+KTNk6YcuPh7Aj6j/DVbXFQAqfRLXWll/aePgW
NWaHkmFs71ObhEo19rtwaIqA95ue83zaezFfSF6h2aLn1nCtS74sLRPP+UheX6/ZuoRinyb5biGg
fLBFe8nzEmmftHwZKzUQqzcMPpXYROGZRkYz3XVleGkqVCVSbkZVGx6qUHuLdYdQTducVfYbQb8M
wxbmonVSdEUQs0/NYyYQuWi6+i+hlaWPJ7WhNn+h0pP4k5lgTd5mGKZGj11haAcUepuotzYoIJdO
+0XNxGttqrHvGRNbXze/xY4d7RpjRF84ApvaePlR11gkpG761jXe4vepOwdOe6m6zHft2faFV2D4
nlfuriTdc+uBLDZR290KqyeaixwJYmrwsDqhoknZ9i/E9BNfDNabUUYwsgg53YXqHcYMzRO3PZXK
/NNz0L+yvHdrzLH/NMZjQebJjwXpYibnKZgt4Hyl7rkBYejpwM4rI7uGmk2W1+dk7HgGu5O5wzxD
9/vV6dPItFcI3RPY1eZizq63SaoB74wUcqoYk7M8DMJKzmRHz1ne2FCH7RwY7/DFTSFYEFnyc1vx
+675KzGsV2uc/2j0jhxYbF4AY58rWIjOTBzRtN16gw7C1xaz0a1TZM/Iilu3iene75qsOVRRmz/k
Mzg8Je4fRb/4Zp9n25xF3UaHmIUoVoLDlzaCpc3toNdwVq51YSAI5KaHJnejC7Y0IWo/RnxevNw6
hqzUTiJOtVMyGjA042I5l0k6HgpEkC9Aw429JsR8HeI8YjELrRV4TL0bRowRyTVp2ypJnYe8i+Jt
1FzrHlqPKWySqRhAop3Bkrio8TmMEf8NVhRk0KUqeXMTSLwlhPVsGx52gYuoX9r2MCg2fgNF4r50
JO2DxrF61PZjNIZ7YEDGjCUTEvnq16Vm56TVQ/mm1OREvbSbjpVlWhsor63f8bh8myyYPjG8ljdo
xR3gZLAP4FRx/euF8cYEhrMiVK23ye57PHyFiremhX8GcZG3CEEUn8f6+EY8nQ1bWg9vmhcOfg5K
6s2zkEKyFrd5i0oeEegY1m9QyCZEtZF4ixTjhOGgfkN/0iMg4YQbWUzEot8KBRbRFL8tXVoF8JJM
MN1Rt6vNiUnWNE+xzZ44jMzh1iHiemv5rOfJbXYAztgrMwFtKi+Hapk51pW1NhEl70FZGuW5S/nK
RjMYbN4lEkMpUt7TiEYyojB9ZKxRUNR8gEYB+41w0LMnUwtsIOM7VVVajFPa7+6QkWJGGwSOf/mF
nM68G9AT2YAUsgPcsAx/0IzsXluj488iNbYpIWDfsIa9XqYenuTJuFuq25DW86Fvk/C28FmUxL6A
WXzJ4lA8EEjtfTSpmLIaRb0jhY6iX7E82ObMhF02c0AgAXQdyt0kptjJqkPSB5AZup2xmqD2RRLA
iE/v9tiXR2/BaRVpRzxYquVb2Zf4jJTLvsaVbztX3ivg4E3fjAnEF+7/cAHxO9eu4KPYYEMwHO4W
0NqOvQ3TOPLDjEBr26CDIzjdJQmUIRGi8aWN2YOtpDd9fXRHGYErO++bTY92qIIOGxO3gPhAQAAt
1tAKei93fDUvSUQyPXRJaD+NlUdQ3cp3bW9U/lgS1Ci9yN2kGMD5LZnlbRtX9mZ2m+GEUId9TYSW
8KdbwC20hMs0kwdqwRL67pTJpTBqQLrGZUaabjtYc3KG21HvWfhbvLM7umn1QUMxQyhteO64VRGH
qv4wnaXHiE1YhwEpmjhOCCHPjrbturDcl5HIAjN5aW2tfojmSfeJqH3j6U2GeRTzqbD8YR4qP24j
5W5XbX+b7EnxC9L111aMIkCzmQ+ueqcY642iJMyTds0D0W7ADT3An7JBgbKwMNB2NA1lejQvfURp
XVVLb9Abd/wlplvXkm3ERtE7RaGLY2ruXhFy3w+RkvmDq95NAjpbw55nX+uUU+eVL0LYzqXolJ/N
xA81WZpxNau62LZz+mdrgN9pEBXHOeeh7Jvkkg3j5CvJ7PgTLgMd8z6qEEwrqp2fMPIOt3OIe5AY
YEr3YYjpGtIdwlF+mpM5ns0Q+NZUxUHcT1bQCv4nfaXnJ0UMUEANAqPzVB7decAZxC3rC5pjN7Vh
S2UAFTGwRNSx3AAsy4pM5Pa5mTwcXSYWT1oztHtIttt4UqCs1WI55FbWAq2snru2fFRUAG8IbLd7
p23fNZHpgdFoJndYxs3nmfeln2DJLdHRjXAtWmOi/RCnW+SgWcFH2rxR2X1UXixOcJRUslfLt7Y1
wMqxLNhwU8ChwGc9WKYJ96Hee8/CwvQ7ZyDWgUzTlKEN3dp3UqXTbQJkiGZRu8vc6NVBrGY7eTpu
piLbLlNksxke+IKGQezsKFS3wsleMQSaNjUhsy2Sq+o2i0ETlkqE0IpeXYoJPaw2ZIrKbdPwHSTh
dkoyOEGXJ10gwnhPDC47pUjv2qpun1njXzC77JAxTx4MTVP2FTeSH84PGQCOMU/EY8t+NrJINBsu
eRMBr6SrW3asaqOz0mdnVxnRtM8rW9skAGx84SInm9wjMVksb9ohyEFIbiwnfYw9cbYtt9l2SOSS
t87V3QAd77A4qgfjF5ETnuFQaYY03/UIvy+9XSLnleDFgJ76LpzVbeu4jQ9dOduFnsWTJBTRFpWn
dw3dnW3dt+MXLScslMO+qXUdqy/Pw7PUQPirDpNpg/njF34qlxiL+53wZ7YTCk4Xs7FxMjAyEUE5
0PpOg6NJg6CdHubAfCbxGhOfgecaKGADAbV3TTCwpNjVFgrmNUoQoMPL7qnOoHAZJAI9cv7NBII+
m8zZV1lJmz3WYDx/fiCzMJ5Fkj0qYb0Eg6qFV9Ea77ZJHn4ZqlPSp+JYzDyuTQU4V0k2o3LODrtM
qKdnvHc3Gi50QV1rKCKVIdS5EJxS2p46vQDkNWVoOka1HyKwulcV9ixDbTUfB2sBBWGWOdZItvUY
eumyg6OJGUYKIbVfFHbqU54ABPDqI5aX/WkaxXCSZ5+HyDb7U54AnYJTw0ztEG4H376fi8zd8+NW
JyNTq5NNvGvXLeVtRuz3hCTSckpyNm0evKRAXs3tSAb02bSvSTAiQ3MmeuH6hPpvQvOaU1oXr42b
E0ApzLE5LHHOFtmD1exmM7LE/XwajR4tc6fFC9fW8ty3LNRZ9MI8DspqiFftp3kpTswiBZugKdxa
fflqx6ACuiEquT6hlhaf3dwsAyUuY/ZSbniSB5avrEPj9GYRdt+Fitqclr5BL2u09g2Pw1OjpmAX
Y5alft2Uz0na/dF2Rf/xXckz+TXFi4X2+RwuLsovvdiHqxul3GfIM3ctrtZ8/N6bpiom3jQHewrH
kx29QGqqeNBtNaT+2V2QlfWc5NUookILWrVOj123kHBfNtqYPmqKl+Bmzwcj+WYhQ4kSBCv4tg3D
gIfU+gbq+1C2t1ThcYGEbhCnc5j7sRqG+yWrD2NbI6xQ4IqYxMexg5eosFgDBjsZJ/kOEPMgL+ws
L6TtKvwqDHcJ5GmrxRXb39Dw4w4QJVIh0L+fy8JjazWaxGswpDoBdNBPAo55UDnw2Oof7pL9IO7i
8s2GaMgNuuWyO6aMBxY2qLE4yt+q0qfy1KwHWZQHEzEP/ubrT/lvzSFG9L/1Hh2v3c2jILhY7LVq
DDBbfmdz0getiSrc1lZMBEaK9DDUuUdShw5Rhf936SaIpc9+4zXgM4VTA7njMID4281/CjwlyABO
mtJdwqyPj5mSI+d+77EJ3PXx8FiE1SXlOXBCJRuHtCr/jpxcRKC8habV4zG76PcWbXjC4Yq7ddJG
8QFGk06IkuUprPOCZ/eS77QxenTIioX5F3zXXxrVNfbDGiZQLSs/TREykU2jn2cNa5s9RATnS99w
D3uDC14yL589SYPEfqCIIFIO41Ep7ZRbx51vYkaQzXKUllUTcUYP8YZ6yE6hKtDl7hSWVZCxznw1
R7RgFMtfyDr7ygRIyzX+h7HzWpIUWcL0E2GGFrepM0ur7pm5wVoNWmuefj+cOYe22jlrexNGBAGV
hQgi3H+h7xIvMN9QPMrLMrl5xfyTm40/DaDVqznkeGvqcXuISJHpQ+s9DuFsnAkql7DG9jFLiINV
N8WTmkFq7FlG7cO0jHddGhRPVkzGGSErRPvzM0T7+UAWxqMXgs/GiLItHje6Oyd/gPqv7/w8NvdY
IueHRpmr+wThDEMrlC8lw+zJGWv3muJL9IJ3Jjlpa25/jEl4duYW7/nWfHOcsDjzCuQXnzj6lyL3
UUyIlW+db5Z75Gl7EKNh+qiorHsarz+WaRR+C8rog0jSHgdu888+CF8QRHV+ZSHxNL4Leq7YT6nP
9CUP4mpXq9i2mY39nci8SyyAMcpR2+5CsOSV1CAcl66CaEW05FAETXLVUZw/OJk5X1Axnc8zqYMD
KE3jMCttc2T6eCjKIT6r1RLv8IhI5URa27CzHwH6Y1cY9q85fBIjLqI/faW0YYKTTNDfklItFvJK
dFQNe35tBvXPttH+yIe2Qp0cwiTZfvIweLXEbuyhAzTkBzSXk5cwTjLIrcnEIHVspyy9q7JyuLOW
6N0E1Hcw6uri9bXygfX1MfQMQqow9g5+lx7HIA4+QAp+DzGaejBrXXk3VEvBPkMdjm6XgWy0iuiU
1qP7Z038uvZcsPWNP90R+AwOqYmcUk8G+YIi/8FFyf1b4w3G3kkc7YkVgHGty6g5N3DP3iKzhfVO
JvxXjXyw5cU/awyJmU9rxotXpOXiPWJePKMPX4zKJ7ShhPmPtPyFrEBEjjQqd3Nte2+gjf1TEDkQ
hqsZj605mZ8IMfyc9PY6T2H7NjSt+9IhbBHl4Jkxmq7PKIEzHEn+O+XH3iTnnZBLS3dbfd0tPaVR
6lJI9+3ore1fTyG77dmXcR6xMuUaEPmE/bGYGq+bxYDdsdRlS743faTSSeq/bW77t+7SJsWnNjmP
tE1amx8MtRx3rO1StN/yvOSjumyqDlMYwqn/aTV6kwnBsj9VgOwe8WP7p74eupbhRBpQsZRTkITV
TYpy+cwOZoH4mNTNZvpPHfVqZpF9fF9MevBqaSqvg5sZe0BEwau0lZnN6B6bw1napFDhpqvR4N+v
TZmdPAcMY9tBLc6NVxM1/7VNduTNXJPfWbSOl5OvbbHS7DStV69bGyvOPWL2xlNhptoxcsvgbJVI
jRdKZT2qpak++pkX8ekb22+1q33JACK/6aoy3mY/zI42BkQvxTSzfAqmHRJvxZ8RiItzjAHkhcQI
rGXYiZjsHTTd6w99nRJL8fMHu+ibezNOzy7f2DucPJkizUl6hTl2Tljy3+VItp4Rd/nI69R5hH6o
HhWWXQwrgf0wtGPMDF99SMb2hhhKdod7b4ilDkBuUFTz0fA0G9OTDP24Yv4WOshOcqG9NwL6D3lb
q3+it5YfwsHOj+qsPZNu7lhidsg0Fsm4b1A3PJt1QaZHRZBJ0yHKMfU+JH2vflTOAGC0TRY2BZGk
FH8oLKgC44+4/Gk0XcNKGUBjF1hf5sEsDxncudc0QqSgHIvvxPKnO2mqA7179NLsKjUpIAoHpwbq
90H6S1vb6R+e1df3UuujYibDND607eSBU2vDQ5Elw2se+jk02Gg4KsEwvEpbVDDZBRz1KDUPV867
qMp+IUPzT4d5RKqaqCQYlOUcUmT639FghS9yGq+co6uKdeFu69B32D2YSp1epa3ivb1vFf/Ra8jh
T8UBvcTgWZszFRPPZDo5brCEJxi2pS2wopcsJ4MqTVbRg7pNix8yrktTNMzTXi01/SzVeGqK14mo
+HqGHAtsHaCSYF4F5Aoc9DkuY+cSN4yvSLb8B3S7dmlm5uea/3Vr/9yPEH8OHNLQT3K+rWOvRW8j
2ThWNtmwR8GpeEAy0Lwa46KfU0XjTtqk6Au1eGiXIogV4Jz6NC+aT1Bz/rtj66wls3MpdfV5a5Kt
KfWLh63NjbNfqlcz+6kjb+fWTfxQ6KSMQ8x6162tzVZaQAS1d5MeChmmtVseVOlF0QHDtDqq43Fp
YoaiZu1HQCDo6DNnOElVC4sMN4QO3rVjNR+h7y8gnyVWuHSOhjC7xGEIqHqpDmFX4hgMzgSpJtZe
of1heCn4tsIkwrxUTZLqF70Bud8Onf0x5vVwCRVmbLI3HZvk0tbldAhMuPJ9azs3v2ZSYidE51RF
CxFJS+13p89ZgnnhF6lZmZa8LXkCqUWub78bpoVKUpu9SFPRBcwmsnK+lyqIKXOPh+OfFToPB32s
vHcr6hUkwSLlaHme+64xNbqoOZM6qRZIvaC/xiRHOhsMF88wGO5kpw+i4/2rzmPd74fJ4L0qy2d1
OWnSMt1tPS+/l47YEjOnmzqckTAu3EnbwJfnGDaoUHms772o7CHR8Mkb5cMm3yZXd3zCnUsap+2h
i+wNW58vTtqcQqdPwX4G0TlHLeQ9GF7Kss5OnoIxdDosupeD/UaQwCL5q3XHAlTWh5L0RKdS9WsX
JHzdpzz7sLRxYp7PKIdpTMpc3HDu5gi6Mzqi6UevjCRbPP8LctBYcIyIP3udeZZaVQ71u2NcGR2j
o42XpQMq6Obougd9K0GKOvfDj2YkkpVWpKSg0egXLQ+cfUhOYInyOfsepMsxSs3uRBhriY25TOez
t6kz8r2pZ8HF0w+Ij7rP9uIHI4WeXgxTeTLy+munK1jxuNX0xI9GhqMYiVenrF0UA1pkTPJ4H9gl
VEMdDUFUs4pvbd4/+36lvuNkKIibXW16/ltGXCupmKurSsX1mTTQRUshW+Eyx7AL8yHIg3Rt0kY/
uilG/xo36Y/Sdo1Lg43FY2ihDzcxxb3LquwP5t7ND9cMH/sx035hs3FKvMZisfTUTPOOCXlODrtt
gUtYyc5DXPlrsOCvw7zeBXhjfJhxc40A8v7QMoThlOcUG5NX3S7uUObNT4VGnDZX4vzoDnFJ0jv6
yqSvOvcuRIaw9UL06ZP22eyLmkCAHf2ow29qMNtnr9EWdH7uHiaVGGEehwXG2S5BWxVkrD3rL3M8
5O9DFy/swjS8STWt0BsFNHEP895+9ruJPFQ3VHA1jPE5qs2FXxY3J1DB8aWp0AixlPyC3RMmDqld
Xwj61UdzoZWzMjdemfrz52dykCQoDoCgjrFCop+kVrqL9TYieGPvTP0F18HXYGYEMhhqT4GvF7h9
56C+FK380J0Wzdosf7FYrX30s6u9tI1+kn1In3p3HR7au9H+2TE4f5ih471lJfL8WGR89JYx4aKN
CfOyb0QIjlgzrqZLTUVv8bXqidwvtZ5k8WuOE6/U0AMuXxsvOYV+aX20RYXZbp6dZV/nWeqL49eX
tVaa1Us7zFdTTVRkLfRLUqXzY7YUrTrczXGrE66hVnZNf+pdxUbLSLcfR11zWPNO2Y6IDpoB0mgs
e2KLb8w0ZXeZXtuP6qCx15/a+WhGUY9g7VKXXVKQwMTmqX+UynqqrGoskqoFYdRsCC9DnxGWbEIM
01yrDiEMoRwm1WL5AyQBbI5eYM9kLYATUR1bnd6zq87XLpze16rs0eqyv0VW8pil/R9mERfXjIjX
Y99X/xQoYDpHfOWq/acdg+qNDzo/ZevbGo5m7JpRq3YAyJEWWc4StQSDRj1GMMD0gycjccdT2EOm
1FI1eOJNgiRg9/N0v3gYSZv0c7EGepKqW5nPMO6IMizHb+1z1SBfVNsKuoxBzVTO1w7h5IcwTiny
uM0BGEOxHNKSJPLSFpmMnggBBcA57PY9s/KP0q/CR6l53uQv0EocyZedQxsrZ2WwYxbSefeu2rn+
YOP7AWKkBfRCjwpYKovjN6mENTkm9Orne6lqLVAOyHjpWarllMdXf/BADi9HIuOZPc1DtP5habKt
aR/VafAqNSsbCLEOaKJINcL7/WibSyB6OTy0rfIGF8PeSTXVHeu5hoIrNfl9baBfUjurn+W3ZwvO
a7RiBT/N5XcvwKJJ18qjVEvM5Xk0c9xu5LfZGTJIMUJQS03OFvn9c1oS4iWxTGrN0nJ1r1RNfbNJ
FhBInirGarNoLqpNZijA/PPDGYtpFweB8w0A8V3NFp50vE+NNf9N3OLLRCT0z7KDLkJSPnzD55tP
PVPDHR6d5SMIjvRSFrZ/a405vPN9JbqQh8wvBSKeT3oWf0mRZ/vZTs6rOeHX7rjlzzwrbCyXk/Gm
lZgauzHoG2I/0c8rifiGCD4LAy1w48d0zGOQOEFwR4r0HI/zuz3nxg45TuAbZWo/tHNXzLus0ni8
eVP7NHuSQrHt9IloKBLZ/jcHhcd9n8BAd4eKfFpQ9QCugJ7DoVPR2OxgsXjteAdYfr7WTfUd20zl
amnZ9G51FY/d+KzhB/8F37Uf+ezuSdCj3F36p9AOf1VdljxFcYRubeooJ2j66pfSijUmre1Jc3X7
I7TPpMTSr8Y8DydDieKjq6R3geL9YLqu3sw6+mVGxfduDE3SO5Vz0UCMkmVzMc5CaGys4xQFJsgP
Xmgkfw0kidLJcoEiVSQrHV7spBq9gx6SXqoAArwWxZmIfEzKD9PzNo8xf0GdmCyB9rWaA+9ieWQ+
Ab6nxypEHtN0ACsNYOGbpvfvrb9cWN+PQ669Gmpzg4he7chCBSe1ICJmIXdJ4GUk3qsyN68d42kc
/9JxPDFeitZ2L1PWIX84AlCu98QZlYumkFeD01Sd4M7ryIP4xu0HUA/1MSUCdkBfyT7kdr74yM5X
Po9IbNrBn1Xm1m+zzkebJv3JIXEPuNsJiZhSKOYY3o9e/GPKMV0cB7RzsVr8e4YGU7a6hxtg0Oyt
PmxfSN5qZ6uywltg5UTlo9I9BLlqfAH5+X2w4vJvExVMckG/oq6rIH+HBOuLEnGIoe12KiJ1V5z7
hle10KLnCpSK1KSorFY7QZwnOLb0kMIvdZAuo3fnQ1Z5RUZFA/YXX8BGHGO8GJ56zVTfJlKrR08n
1y1VCyHFxyxGC37Z2YMufBsMyNij3d9LkwH74OxEdnVo3ER783qjBeUJgGipSZNmWAi+tWlykwOW
r8/V4MvM3CW6FJq/qH2W3dvkA2k1o/JFanhSBcfU9bHQWXaOrGzIV7c3qXm61r1FSgpCwEGSXtp0
PEKuvZfbsGg4QAomJSdeDexFlwMCV5mOSZWooBHowaw6fu50sg/LTmUpxoHAnwJp4Co9CHUPN79A
BWo7ZeCmN8RXk/U3Z9FQ7CNveptiwh2TpelvjY81Wl6HtzQL+dIVbfy33droSjN3enVC+zUdfpZ4
4r4T09xPhjViTZIb7+VY/ggThCZkHyFadY84pXcBMWq+2xp+hkrvDUfpmxt6cKuwqdnL3kEl04P9
unX2zWe+9yVgmHrKbl7IDAIqWvQqBeIoxbFK/OKY/LdNn6JsF1Qe4t22Hr1OwQjKy/fQ/jbPaRgZ
b27RGW/JrDDog2m5SjVWvO6qzcBDpIs22MYbH7DJyaK1f96QRh5Rab3Yy+FVUJ+Au/sIosNtq5TO
eZUiiRtGu2YYr04QO68t2uiPY6xAM9cBoBVmADsaR5qzdCYiGL6gJceaxm/zPajf5sgFGo8Am/85
X939XWSKf4TZDzAK25RXuHQ6FndNt1alrTXrQ63xPZMaJqbFea4A2K1V3eeoOTv7ADeepGk0ZtJ5
Xaxi61EFb9I2zf5Ny3kxpFa3Sn9prbqgB39Uit6enkrAIQ9rEyxIHK0Gb2c4efTsuLzmLdpZ9qSb
O3K7ZIqNIXiVwlPDs1oY86PURt9tHqPaPRd6GiX7uVmiwHXl7GRvEfGVTy2d0FmTxKetzfCSX56q
8tHry+ZFi2CV/XLwFh0b9VUKniMUPHqy1Vubbw4fdaSO9yj6qK994Mf3tWb/sXVIWKegvNE0563N
xa6sHdeTNv2AYAUyQntrtKd7PYqf29HLHvkGZo+k0G89JIib1DDKtNWdbHpp+Kq1Znv9rU0Os5ri
e936wUErqwyQT+68SOHWRAkdCAEw1GkrVQWQLrmYejgkcFTf6tgv3/ykJLzmxdFZ2rIoJ1YZAzEP
86LcT5Wv7nj2/at0Ng08WgtUig0T+E+pYoeVMswegy6q3+q5fG0JFD6g91q/FQkit2ao+HsVOihe
D8Od05k9F4CdIfCpA4lUkFKaXb+pUx0/NbF7lZ3ShM+YRvC+8a7aNJSPkzne2XXYcz8H46Mxh/Lm
jXUHKmgKsoc6KI95eVTUoTw0jVMfNCuYAR75zclUDOehT6BoxL2fLPZjR3zcvjaGX8CH7+/9sn+w
+gDF9pCcFLyE734Xn6wQwYPEYqVTMAPwSq26jJH9c3ZzEGz1Ve0DmBNKCKZb7fVDyxxk3zD7yD38
hfRsN4MS3o+RApHU52su2T7wMbDrTTDoqjLcQEx8aLUTnQM+CAS4VSDpgJT7Xr9TZ7TmWk0xSC7A
TnKVczrqX1h3MdiAXjiUhvqYdekVM2rlvupK6LH94F6zHgKcYXzEzRCz/HNZJ4P2zPrQfZszS7tN
ZLSJd7QEE41il+VTC2dqp4446aJOTPp2wg3AK/tk1858I1kMP6j9ixY23vMiwjdBYrCnyoT3GBj3
ZhOrJwVjlF0RfZnn+Z2M0CFqtfJU2K1712e4wRAIYHMrpgEFeNuo7hAt+wrCYsSFru1PpRPi46rr
/mOf/+Q04Q25FWOH7vOwd0yDzG2haPcZc9XMGtUXI+XMQ5XNdxaCs0EISCRTsFxMdDh5U3JptKG+
1Z1fH7GPHA6N4wT3qVvPB7XVvwYj/gEgprpjMEPRUOfyxQL+8VLp5ocSR9UlQ63xHplEcCV8U45p
47T3ZVEQJdEH+Fuzvw+qqb8HSHDpagQZ2zrZ53V59rLRu+bGVB1S5g0srcxwZ+Cmta/77mJVCyIw
6LSjOdjJCYDwd6Savi1moheTLPmeq9XvgcN1e9TZiODx3NiNAlwvads7jRKdBOBaaEmwYu8MvvaG
DdtG/V4l+gSvzqzvBoAGV2UJeBjNi8yotWVazRSFx6gjD5KGCLPkCZIR0dCqH3r2rbeVxzSF54s4
yj6NX0Av/z27RnUj/6byJUxqNNfU21RU2qsJw8PksSfda9dDAv7GqfZGHkb3XV4Ft2BkhpFpvL9T
iC9P2pXI7Q3L01tmhKycHk0KJ/rAqJcJZkIM1a7q+hza03fXVN370U3aPaHANiQUuoId8FYjt2Q7
16APcYQIINNoOaZlRb1ESr5CBMj3Qxz9bLISl+zIvPAt7xMQK8hb1Scu6N91ikXMSBie7AOmHG1l
PRMY0Xcx6LKDHzdvntvAMXMb3N9Uo7iGNeNgrJj7eeibfdkRE6jzZzRN1fs+irT7dikcE8NKBxJm
mu9CPfCPZgdSL9R0ViiK0zH2Ws0xSBJ3DyjrFBXBT4XMA0oMEYpChDJ+9NZQfmmRNeejfelybOwc
F06THpADUUfoqR7T44egAcgzv7AiaffkPavSfMTWPNvhBvCRxmrIn3esBUJ9mCAXP40eAfZa7yay
wsErwip8PtsKhJKvduDwzfh+BHm5wzaLWQWLwi5R4fCYLcHrOQ1Otreoz1b9z8D1MwTKDOCNrp4C
YjBzgIf+OZyxatQhzO86DSpT+2uANBgB+z02HnC+2naIOjs7M2/VPULTxVEtOhDKnYIBi6YqyEei
FxMEPomF0n2bqul1DO3mnlBjtp+7CVG0rH2CvfxKpLnZWejJX71JBwWq+9bVsd2b4vfeTUl892Yt
OJ0q7r41rndfRgyzZqMwjKVVdZlRWMJC9a8BIOq56rq/8D4w4ATbwVEpk+lhwKvo3iF4XCwE4iDV
31LHvQP/MDHLHn2u4PDXyKqd6EYAfCmOj7rR+bumgESRxRWBijYwybqV1qVyq2JnJXZ7BrpeAIrz
LEA3fAxOkJlvTk5SSi/Q3EI69q20OpcoT6Edkjg+l1Nrnvu68v5IvXe4TJ3a+j9muz7Aeedb6i0Q
GeVHZPT73MqCmz4G+CNWanNgpe5deoBnZwscKLgTUlKKz+Ktg3DvWAVBD9U8MGd88EZreE4HNIoc
aojJJMfWDN7zTLHvtqIaCmet2sz8r3YNRQybr0fLZ+7oDRY4RjcD6Fl53skPfG8feqivaQx9e5bM
O10NeBV907ib65i0KbOPn2muH/MgmW7qjHwTQlEvWhz8shaHKKg69+gWy8PI6owP8VIs4jlmPmr3
qlm3L0PfTo9tvIzc1LwyaF/qiKluVafnMnDUcJ863EYwYVelZf3R9SkzDyv6kqQ6Oodm8WwZo30a
84j191L47sPsdfDQWi0+Nt1L6jTJLWR5cEt9JzoYBQQA2NjRnWWbL3pgwN7wRp4o7B4HEFfE9+Lj
oNQvMwaVBPZYnHWLwJmWXQQDZi8ZaajCwBJNa/G6AoH530LpyBf1aJsWHnYZRoikll+C1BgzryXM
gl+Dg+z5kghQZv2o+9i6YrgFRwIzUA+OddCDxpqCYWLF6XMsoZF7BKWvPKjFXWNOz2o4j1A7fPsw
okqzn5YqMgXTvje5WWbqAjRzwhReSYf05KyBLvLM4g5ExmWYYKQAV3rszO5FafF/ys04OeiYaM57
wcyFC4HfAn92dIYph1Mwu49jqmlMBbvsySM1d4ub6ssM3OgDrw3QhsW3cIjSDzXHJcZrf7qFz8Mt
UQJnCRXUs85KJ+WBcjxXe5Bi4hMGwMpTDr70RgMce7VSSgWwpw9SYKpz8yanwbXyPaqD/JrFJUP2
2DkHDLuBh5BSAARXzPsCxbTIKWzeC3tvMuQ9DBqU3hqgAP5rwylp+HtIjvgPMQHWSzKHX0Kk4BAf
PU1Yyx0cZ4TgvuCNAGgfEo27i/5vquzTvv6bdU171w7ZuR5rPpOgAhMHS2s1gSTUwuOs66sT/lnk
pfEVCXkUOcdXPQmsSzoorzNBgIXeqp4rczEeiP9SO+MSe2NItv7gxbN3DSPrMSaVtk91ZJVaNUf4
zwAxbt+5pj7da2n8PqqsUsMqQEYxhDK8mDRVPro2ScPfAwr0ZVWACLK6O9kkvMFylfYqHJFOf3eD
o70B23WRxlYmFgIm47S24OrztG8ORWp7z7AAnCd1ep9B8D0bgBHsPGhOVZx8LZkYIF8ZAa0sSaZK
dU71jDlfmQHQVJRz0rkh8ycjBf5iHfKgM/ZVWfQX2BHFe2fWzWWELbKXqp44DXjj2sIvVGkemC7z
/7SdfdDL4OdkK9O5iNP5DuGP534G7G26dvIUIOXyFDRaTWYYKUynd9KjVdvVuYQGbgSwM5QEibmM
n7cwNdwBqWAnJMlYBDtnHrMjq+gngzgHo/ghy566ELDYt9x+x7SsvWYLZqZccHUhCIur6TxFC260
Nib1CjAiXJCkUkx69EVRDP8Y/7dJ2qV7trx29a0MuK5eC51ulxUppQA9Gx3ktFZXwcE/TThCXqzw
PW5ACvhvYxOkpwA6r90acIuG8Q2hctQN8bxbdTUEIyS4ocxkweDGDkrei+CG7Oj8FJLk+H1ym+AG
Lsuaj0xW+SWyKW+0VcElu8hmMhNBgoXFvzfUBWhft9VRECqV87RACpnLZreiB24dNHg9+LtE0ZY4
Aq0BWKwjWZU/HSU/JGqAQ+5Psx9AMS8XrlnOKFsbPtHWEnU+ClRRGsc5m7KL9IycliuDLGLwz/Ht
chLppYXqtLOdLD3Ir0zQmiYBi/DZ4up3Dhr1LAojjreH5D5cwXD+6Jb7N5qRc8lRo5YcsBSJXH/Z
jFkik9LC+E6qWVadw1LR8Z9ZflMO7jPAO+Mif1J+Bs7LYVQNiJP01dEry59yXDoGcMyX27jeYWkU
vFTuk3WxFtLo1jaWendGagVPJkAfK/ZXngZot2Soxykdj6pefxM8sBQDMOquhl9HPBXJkawabMyI
KidljHeboyS9V5xXqAZ/9TAXj14TckdtJERPbdK8yb23E/dpIO5zmmuDYd0aIvT2mLqT3ipuqcPy
rw3RbNtuGthhHQh1ExzkdsndkK0Sj89kJ5vyFFih7pNX7nZe0ec3fB090GeyuRQQEXg2lHOF1ztj
y5DMABGAOWM1jBHob5tytIMjBUhk18hv6+ac9qCh7Ogif29sGmLUzSFuk6/zqN/kyq1XCWrprrDS
6SDXWq5K0has/1sN8ZUFAyD3RI6QLWlbHwepS2GkOIY0XQhEE9HHoXuVG78+mnJptqdB9tREPncV
GPaDXAr5kXpfc33aoND3RNCZ5VrV93axDUHucr2+Zu70M8Ar45QxG+Cpe9OqvIVpG57yGaJzq0+v
+jJ0yGc7i23nPAczSGDs+HYqdE6UcBv0hKwkL/6vP/zbb5BNbK8gu+uhvvZc7x5qMjiU9oZ+kCFA
vu8dcuMXG0DW+JrC5V0v7gqn+O2t+Q1U8fkKGqTxigjW5NycjDDX5mPshn8pXaYetyvMIHjTHRdK
9za4qP1zhonlSX5L71dPqT2rJzQa+3nfZOF9O+gKMI9lHFpeazlStv5nm9eVM8IBYXKQJ6GP0xNT
GJYuy4Ogj0g7mXCst8dn6WBXMx1MfT8gwXaRJ3jsrOEy5RbLkuqYOwPGR+4Crvyff9cu0qsfghX2
cgO4wgJI2Z69OX5w9QXAaBR2vcjbMLwtw7I8SVLd2gqiP8uIZOmzc/SdagCzkj47gcIYKf2l2N7W
3x7RdVP2z5U3XLzG3MuTsB6CrcBZ+dI2JAhkLGTB3pxR6L5ub/j2LEubVIPlKVT7/tQA0juHTnSS
faY87NJjO/7zIyh1uWuytR4j9XXz036pfmpbH9uysu1/hh5s5Ujwp+Y1gCu3S4HHFCkgt94G4bx8
OHQPommgs1Cd9BM+FOTpmRfIHR9sHWNQ5ymf2xeHuQHrw3udiMWsFnhsJy85oJSh7u6sBas6j+VL
PrjdyTRnphKNrh7UoCB20yMwsyPBexLewZQvdpHmPNSHICqfHMyLtxsvf1Wq6+u01aVxe0w+HVIM
aXvpsR+Uh1GKehmuZUtPoC+ZMZwnufpykgI84wRmhceu96HV7+UtgdVOq2z+1jq4xh+5hYiSrFsm
XIOPkOr+tIVLEXLBulhJr8TBoYbEC75hTPSPqAfujozJUa6xFHLb42V6glAua+Qp/Z5P+s2Ljeyk
zuNdYpYIlHndRQYZjVG7hbNbop57CItg/QIY7U9I+dlVTih3XrYY6duFDWNHw8958J4xi3NXzLKf
2G8+nmenXJ6IbTBQNdW5ctz2+/R21A79BPF+u4pl5jCSJstnJnMz6+Bb0IWEVAIv4A9wyQYzcQ/5
UelCbg3KiYEuyqhZx1XHTCZb4HWr8+Q61wlgDvncM/RINIoje5/hGLbOrtZVVKQFBTk3XVsHYbjU
j7WRGCc5v/wu347Ga6s/zUbenlTTeJG7ut1a2cq77kdsTNFuLAqU/qGQ/7NA2wYORb79Ul8ndixP
SxxpWD6A8T9qmZ3Dzm/z4QFBdvMCNK26CWtniLrqxrPwdxlm2Xp/5U5sY8x2Y/hA/0qhZ5qTVx8s
CNLIYjgGDicFL4HLCH5AIfBYcsnkzshjHajEHi3gwX6Bb8h/B3PpsI3o251cH+hlvN8uwrZXtqTL
//tUzNVG2EsP21AvP0aq61x8q8vW2jhH2H4woUWYQSa6SmdfVDwWpYv82XXKJZs4bPKqrZvktf+B
1a8fSvmdv80y1mPL3N0DC7gnIYg9Bh96mb+SHCF0La/JXCAHsw8m8y+0Vognh31yKZowVI/Sfd30
ly9oBBikC9J1HidPqszotmJrm+aMlIOGUqQGTGyZhMm/sxUrSlLqv81l119fziNMnIexQNetZ7sB
nn6yyVLNe/R6C5JQ3135IWZ9011dvcq0TCZ1siXFeuplWihVEkFoXgcQQLbO0mWrytZWbLdxa9v+
xqdjo/yjQ6iDMYwxUwbODiBAfpG6vHlc8YRl/LJ//fFzqRW7SBnU36aRcgvXJ2/+FkC0v8rjGqGk
C2h6uQdh1yG5IU/Kv2/K0etQBSinubhlevhMBQlgimxLuE+cECF4yN5tx7YGlB1SbP2kOvg/Bq3O
r+uvX57kleyxvTPrfGZ9mKXV0/OO/Ml/3zvZWnvJ5ue6HLSe9bden//A56MUjcRGa79rM1KzMq5s
swc59t/ati6yd51ny+ZWyP3YqrIlx/3Ps/62nJHe0vHTn/q3tk9n/fSXgmXAx2iu7kIYfcsrjocz
uYpqXteq8sJLQSgFciY0IhbvS5htK7a2OcMTFPodfarWYHPtJMOtnHzr+tse2fTNAIQQKfj1iZaX
Rd6T7WXZXqr/2bYdJu+d9Pu3tv/fU/lzvpD7ixi033hwcWhjWrvMheXDtRXrSnar/xar+Lfun9rW
9cRy2vUvyHk+9Vn/wpB495oy/K12XriXoUHWoLK1faNlDNmqsrVNyLbOn9o+VaWf3yMY0P/QaiQR
ksKGyMfLSe6d6a08wuumtEp9JpTNsjqrspPuFW/b8A6YCtr4VlfmhUYudRn5mQsFRJSszHLX0JEf
WO28l+GB6D+SrA3KwP/Q1dZBw1aJIcjoUpQzJEzE3w7/Ntxuj4Iji/6tz/YYbG2fHhepyt4xaFJC
Fi5Mr0GdzUPn6Om8l/VvAsCAcFEyvgftEJ3WN14uylasw+pWl8v1P6uyY3t1pRoQSPln+Jb6pzNI
25wlYCe0hNdoG+zXifW6X+7PdmSDVwmLt+xqERgxlgjJbyvHrZscK4VMDLaqbH3qJ4Po1vbbPy57
Ph0yeJVynI0HUIHPNVQKXAOkB5FyQwPJsXy4Shzx2jcZuvwsybKLXJky6fPsMqvOrskc6yIv+3ZH
13f/t2Dmb1OFratsye2Nip6I3tppDXLlDqInRhwhk6KjlT3MXkk6BjUXbXqUV3SNU8oTMM563Pwh
L/I/Ua1aDY5YZ5M6aUgO5nl2TZAIhiX+fxg7ryVXlS2LfhERePOKkDclla96IbbFe8/X9yDrnKt9
d3RH9AsBmSmkoiTIXGvNMRGtiU3dkK1078e+EUjwz0LDLRfusDUbGJBxQ75HPgxVCba66h+FZtsg
ARDJsGvEVRX/lzpDyqRWxXMZozMRenJ1+QfPLdCd9iue+dflFxf1j3/R19L166qLNYvY/fqZRyQn
Z0ef1uIqi7e9b8QHuB+KC/tX29eqTvT8Lea8jxTd9z9JDUN1ZWKt52JjiFVckPuvXRGPWw0Q4FpF
Mcsh0jMApMUen0l6DZXcmWaB6Vl6HYcyTzVJ8G6qg6dIybbKcg45qbNzGdStK0bNXTbupLnUPbnP
KNIbhsJtIn7qYuNktr4yHQo8FWqKTmlib+QoNPI1yCAMl1nZr4lKUjU8WftGDZoHNFnkmoHGIjzP
LNyLYvmU+uPzUtH+GICBfUR/U3tQ40aoHByKtgzgUZaQnqhHKBCxWaWPsWNBFtS78xTDQrAoW9io
5Pa3juHP17RqfqB33PW6Ur6OuY6rVup/5iVT8hof+IMfyFSKZ81z78zGN4doPZldPyDhoLTQcYbB
DZq6fqtnanpZkpcvqpyaK4g6lFdFYLvkYrEF0Aklz7lRwW+SZa8CEQwZqqSOGyPG6jIuPYSSMBMY
cBQIE2XbFGZ5maekuog9scmKwoJ7lueAhQnCG0UceGUFfsifhg+d5Nm2lReUXyZXGnYkkDi8JQDs
2j4rt7iIoV7LCD41HyNRGYKh12YFNUFOO7Aebgr7QKUG6TWHYHsL9Wvqp+g6LBuELtHVl5NPsJrS
XjSVGSbdcBehchWAzzSDbI0VXBto2FeZTOg1lRRlNY1jwAqCjth0KK1KTa5ljqUoHrLuNAzdRUk6
52FeNnVG2Z7Jdwt1NSPuHaGapSultHBFG8jO6BNmc+OowoXxf01JNF++jqjmgPxr8Z27v76KDOcB
yky0qsLWhXuqrS3F0L1panIYbxTTF5qiH0yLUmfKWhVPNdWkdbGCB4OBA3jphOWpQmp3apbN/ZDv
5zYpiKEOoI1MtGmleshnPdVWiq4pB7EppuDfxqKvpNXkoHJ3wpRgM1CD596nYNQ2x/4jGfJ3jVQ6
deHI/flt6eiZqUykWqGooMT08y/SnW9hnqgfU5NQrQAQ5zkYM8qu4WA9zAq5ZGNKjGNl5/1B7eN2
l6ZxceFfoCD5b+XHZpT4cmWpfpa1/rmGGnS2o+RhMKsG6atUP8Y9iSML2ONaHIoOUqEv4NfzdT26
PcYd7rQMj5UUU76YWq7ldWSwabIkZLfcM7w/Xmzkn1Y660dxqrrRlYvlhDvEYTh1ZmDRNjxwKu/+
Cdog+R2Gc/J13lqb24ema9e5DNZm5WOx3AfZE0aFM0H7omGtbOpHhBbNI9rz/kLoeC+OMNptHzGt
QwyVjcCalhGizdLKv1+U2M+yDY8L10AKtZH9ELFYdiUUdCf4af2pHggrlym0E9FhQbLYg8FMqGbj
Uqi61G6BbSorcSguT5bKy6PKoiZsuT7mOFLoUi0TvXhrjr+//pw0yf2tWdRozpbrB3WairxscvCn
5zszDjrkFLErNlUwo3C/H4tv29iCkPyjUXSLng5xhzc8UDhDBV4wuNR1YalQVtyU1Pq9roNw15tD
AOM9rD7LciP64yGsN6kKtamaJYuAtWTjFk48cN8EUXDqls2QwD2xNX/7R0ffp9jJvAa+Ga+RMMTH
cszwMFw2Yk+06ayysWwwIarFStTgN/h/DBQv+Rp9f3U3Yg74/3lJag/UV8jK9u/TtF0B5PY2XkqZ
aODqr08nRos3mYpSbU5pu+goSDvqRosCFiLlOVo2OYCJszicfB9iYeQPiNflmOD60l3KkMvd+yCx
h4PekQdfRx6ZF8c2UZWwrBw8MSZJOlivBqX4kKVE718vFYfijVuoozsLEPjXS8W7/fGKTNXXXUmB
xt8dy6eayhix420uzPcUe1Iql2Y7PbZTlR7tMaLgRIG82WXkGWWyFeukCJUnuQyHk63W3/NQkZ8G
s5Cf1LC+dNxgL+SmUboAHeTp12vwv6y6VY8mpSWvdsapSOaU5xSawWtUSW/okYMH0amXwdkvYvMq
+qgUXqcI6h7zZeRYvyaDoj8rflS8KMleDOGZkz3JTYP88hLW6XTqAyU9j8sGuJ86uHpSs2s2s8s9
m2q85VCMQWhKIse3f8nJgHupTewS5VL6mjk1HG1Fa1fiUOubYafhmuqVugER3zWNrn/Exgp0kTGq
6whB5WvTY4sgo9fbLvrKV0rBSs/MfH03Ypl5Lc3xmRKa7sMov812Y78Zkt0esjICnWSq3UczU0gh
W0Z+BaIDSzfsfweW2X5QsqV6c4yLuNn4zwrFZzBs24F6T/bisF3PWMOiF/63CVnkP51/tamGRVVs
Np/KwanX+LWVEOas4jmTDPPQpN0Ec7svnlUU049Yv7uiU6KM7ZkKjDeUvPJZNJl+Q37BHsqtOByh
SewVZ0pW4rCObf06k6UTR+KM3SCfZVhvKoroYzDN1CUURqgda1gxyKJrHwqbmZ8JusedRy0eWE/Q
suvKH6yD6Olb31nrymDwvcPtZPa58wCMiV57uepXaHyigzi0ItmkTCHqj+LQxIgIH0jVP4nDWZq+
2TzzL+Jo6rMr9+v8qsXU9/hjsAujQbqlWSufIx8ZcehjVzXk1ZVCnzXYif5WOu1LErfykWKF4aaq
LT+VGKp8ldgnMUC0w0XclFKdXUST2OhQjiITAUPdqRiuFrjHZmZwE8Nj5GjXXL81TbGxO7vCsLBe
gzEvj+ZkFceoQyy3wILLoySzabrKBjMrT17s9EDHzah5CBULK/DJeIYQln7IRuWs4WaWO3GIRoeS
erV4LfURJKXWU0uwDFP6yXdh+lFVk4+4K8stheJV+kEVdbZFjm9tVHIfH6ahHXNbMp70MLPOZWJQ
YLEMayf510S15J5Hm3JmWqfgRsSevWxmJfVXRPAa6nf/bbsPEXuG1P6qelXZ/m+vV1sKYDozfqjH
ubmMUkW5dGGDvqOqS+dJ9CuX/Rd9HMzXxhrhA+VqccpCzYRsXKVUxA3zW1/ZNzF01NJTHWnOe93k
smfXsXFOSwcDlrqGlgIX9gU50g8J+NU6LlY2ZUMnueRHZY/xt06hQMzQ7ObB0bvgIJlWso3SUH6C
qlK74vTW/C6XTvOjI29EGZEew2GctB0x2xLqbmncHBPmOD93C7ClkrtJVheQcWFUnUruqSezDL3e
V+NDDZz8n46vMaK7vLeiI6H4GYy/J8+BHHuiP6Tu8STOFls2jWaFnLCy9P3XoehWHSUZN/y0o6+R
gaLeDD0xtrI5oN2+n8Kw9KNJefnBCg1pnSqFii3VYO0M6n33eN00J0XTrY2ZZNN1wsfF61u5eeHX
KFP6Y1ufzJ1vsHmk343zbA8JU9KxMDa3J7Mt9B9oEoFF6tzn+fbxo80SC5FKMK/rqqovsdrWO12r
hkNktwbuvn6JLUFnwceiWJUbH8pMtQSL5ff+RxyML0mkS78kKi2/3ijLFVBxhfFzSodvoSRZ74rZ
ZNCOlfkpNGGDM0UJHpBQ29tsgYrLkp8e+zQ2toQD0gcbKRA1zo1B/IwbmenP4Qc34E/Eh9JPNcAH
meokZthMwpPA1n9lkJHVrn8OsOZo2se+o2YZTnHz7LSsCbu+Uh6o2+goz8FhCd2V5RFc8/2dqmp4
UI3WgjSQU9zilC47ij3LqkkBgkA4dwlYF/xrHhVrcJ7z1HlXplg6673jcA3A99ZhWh/EYadBnsut
uNurcQ+YSmFetu9KSt2KxnZeAgTpbjWE8rmvSv8lqucP1QjUizialwpwSzUexFBHsY6RYvhXcRT2
wbZNy/RRL1T/xZ/JJRZG81RqlvXib0c/sz5iHpXbdpTbrdUOwWehbuuhNj9LKrKwzKnq3RAMxTs2
d6veiOxH1pEnTB6KS+1LwPMDxBtdHyruV9vSERVknHHWXZQs4xbY0cSPCPCaFmm/hN2hAUwttILu
5T6g0WrNq8zO2AxYCl66ZcMXY/IavJE9cSg6SNgWl2bGbQvL6iPFTrxz0FVUN2A46hK7Ky7asjFB
8R5tSTvnVjU/EgV478po+pyipdCjRc8BBwrkXqq+x/MwfY51ZKzGpT1a2v97vA1y6T7et33OQ3na
qglsgG//nv/e/n+d/7/Hi/dVqwHltqOv9dyIVwML9ls5TPVNtXR1ay5t4DLqm+jIWfx+tYkhgCKb
W7m0/fVanpzgrCRnG6s8E8XGWNSWTtXIG74Z2T9tMvbRTq5v7sNE5xg7jlvX6A2C8kHKWgPBJJqv
UamHYG3xW/d6ODZeNirFg9iMOv+von9VXaWp1mqYyKegQojHTUocQGiXT+2yEYemJiG6/zrOKq9n
uQbr8d9e0X4/FK8QbbDtjnlEQdu96etM9+OUm9482g8ll+tbj/0HRDLnI0HPxJeqzPeOj5ZUHa3H
yeydbxoAOqKFzvBg2DaGowm8lSKVI7KvqIkRHu+bUtpoqjO/QWQYth1nFcDTV2RZe/EeYUY5X1+1
xhknbOfidwqJruXcmFc8qFy1F+pGDFwHNG2jNu14UOsQZvdiuCMcdb7MdYywQJzL4kt0iE0Pq3tt
U2SFEr239nqql8B1Wv+WWYl0AxDdeerOwUYsmWeYLhrsGCDklu4yBUEXE4/1VqqyfsviDyy+9rvS
208QI8NbFOMEn3Rt/xA1vbKT4zbb+2OqX8JAxRNDKufXNEx/U3SY/ebFIXbwB0nXoWNh/XvDT2ar
jV1wqYqmuRXLRpOZHoYFuMRlgKYuUqSGkg2jLS9Kii4eZLK8Hpyiu4jxYhgGT2tMIycM0IDTJIsn
OyXzeMn2yS0A1oGvWpNegQ5hEGFgjKZ18rjBB62+GEGXbCukNeckQ1Shjfp8smwqi1HHm0crG6J9
Acr46OiRsSfsURycaR4OWTWOe0mOymOmFRj7+H10ShofxNNg2aeknPB6rQmSRF3ib+K2lXFgkOuN
7RQjQlegywCg+iv5iXKdxlZ386E9wQ2mdpA7DtVAVd8/zR1WP5g7j8+RAR65092+CwlKBYX80pCD
XoWjrL2Otg3LG+7pG94zvVtF03j28aECQZ2nXjWFESQs+HE8mxB8+On8PWnstY8f2TvZ6wauTbRo
7efoiVrS35Epz9+lRPtO4Bd5uREQKA9sdZO1PJz9Qd/2yxnsGP8O6sBKLB5GFlTmBKSTEpPvBXWJ
aqd/c6g1YAmYDUfYqOO1xkh9ofHPQNfqs2NMHShkfgGsjMpd1iiAZID3jZcYWguT8nGX61L07EuO
dbEU1LTCCD7UeyR3hj/s+nSY3nWTtZOiBM92wS9FmfICbIA8vkcUAK6Dcuh34lVqnOxrbVAOuaUM
HrHE4oAiKGapulQGGw6GHH7rfjXpE0BEMUTs/dFoLj2i8e+e+/AxE3xC3uB+HtFWVTY6NBJ4qwzH
wItRtlg5tlL32mFgeRh9OQNfwSXJ4G0TtxxQeiyHEO2c9dQW+Fwuh6o+IVrSjWIvDv20VlzUibGL
yQMiOdNiUbBs1DzE76nUp/I4OkmFgwV7YnMfI/ZEG07jjG5USpSGnGqs/8frZoBRJQL1/zq3OPzj
rS18BPbMhNw/2u4vEe8/RuV8yNL3ZgrDZ+65vlvElrFXfbQVfa49yY7lb7UhlFZzzr/Zcor4albF
ThyJF+ma89R2mXM2DGkHumi+OF2DpLDN27d+tCpXG6zgWxtIzwiKnJ+6omxym9sBHPBVoORqxACg
vF0W/yaY8QAdJP5eRXXMY6dp3xe7+1VidOWZOPdRBuJ+RihQnXOlCjfgTGc30eXqfO8QvUyw/hmn
Y8lTtNZK7l4pkcG5eTmDeIkYeD/szdFyraEmZ/mfN/nr1NKYoBdS/deUGlWAmcub3E8gDtNB3pH8
ig+ePUjWqRsDDIiwDsXxRepDJCSqddUhOV5Tc7n7KgUVBnpof7Wh9MVSKbV3FqGCsyVjXBLLoP6/
Dpc2nLqHc7RsRBslmMoaXzSyIEvvvUOME21VLWcbfcAVQBy2ppavI7AwXhdPhPer+nuEcMEp5PpD
CSbkb305vVoli/Z6avynfM57j1Kx/qZ2MTRMa8webA2oSgzE7TwZ/bArqKqF4BhRs49t1d5IHZgg
y118sOTokqdytclY615lWLtEDIhep0YtEVgvshc+Xbgi5m2/JSYEFGPW9U88Rd/9JjV/lIZ/kAlk
BpBw0DUldcJU+qUoWxN8H0EGEhrd73FyTn6eFz+0Jv4m6USpuVtSQE/VkGH0uGHpoBYMkJ7ZnA0v
fj00MM1ZQIje0QrLY5ghBRS9ORaeJ7+fG1f0xmmY4XkJU070Tq2ZXmpJ/0yWM5HxyB/SunoSfbFu
E3MCtMScPHooW1m6xDgJsR8Yc/Qg9sRGzoKPWZWr/b1J7OGGGnoxPj5fr7r3ylZmbWMSUa5os5oQ
3KTdoDsFDrq6j7u/jzxk50YvzIM/q4ydY1ypUCI9jYlTkiLySZ4oqXJ07E45yuio0KxHyjadQcWI
DrEZbahBK2kZU0vSVG3ur1F86Uc5l5Dt/nOaP4YYVoyGTJz8frYem45Vb02l93Ve0e2nMW/xx8jZ
lKQVdli6p5kOQrDl9NJQIxFEwfrHC0XH11uKDxhmsr9xdP31q00Tn+D+5pOT8BX0rU7eN2Hr/a9/
0330P+dVfmYB3Iavz7BcBbH3x4ddPtzXZxI9X2/aldlDDNgVqfjWaG35WCzDxABfrwnziF3RIzaT
uPxiV7c70A3Dd4eM0Fnqhg2zDezUxubcJFG1qjGwCCKkZkGTfzOKZoKhR01jL+/N0J+3ltP9oix3
8lLAinL0o1cTrCN1Ez8KBz6YM3T7MG1/1pnvbJgzHW0QplGlRp5iTgvK1vlhSlhkx50r1dzIAc3q
4PBthxhjg7uVXSevrDN3iPBe9KZ33J6fHVyP6bn2K4qLuxclGDkZMj+I2Mmll5uTFaO/rKh6IqCz
ToluFbr6LSyGk0TWcyqwRJxAMJRLwq+QSDok6H136IhZpjrJMZKUW90m0lWOWfKW+BldK/+oMxfB
Xm5pGsYemVSanL/aFExc3LkYsv39VQGRPC+rQS7hmypdRQcatG/tjOKqanuknPNTUz01qT5cByZC
rVXDQs9Zkg8zJSPAy2I+SPAilZis4JCD7UHVWZAd2tEdkZrqDvWGRnrplREHsGUzpf6tHtDxZ8XR
CgaDqn82BdHiFRqzcaMWsMZEWw6BYTvjskbA9N+2bmYiAdJU3Va46BW24T9kywYchVNa1bU1wTWl
LVyckTnMdV42UaqVO3uyJlcccgfRrjE0CgRDzVfTvb0x9bfIaLWDaLKlSoVLNs7YhTbFWrSJjab6
KmkimI1iyB8dEPO0qfl6Y9FsqAX53anI9+KNRZsfDq7ptJrXTjUZ6+VDis4okfOjYQIgXJoMwuoX
y5K8IQjjW1GuCwTB11ZRohs5899jVPn7QdHOgMjT04hZ1VVs7BnWP1grY3NvS6c+x8QNMn8iS7GE
pNHX8LzuDomRGFeC/cbXa7vIXM+Fj/tR2Da4aNks2vwUj6HZKO3t1zEOSdWmLlJ9RZ0v/WFpqMdl
8hw39sPsMDvo54pcUdXpV8dJpAcjOgbLgRbF/2xGo/7oiFoeJj1dloXofXD/ozDjPm5MoBylM7de
cSJLLky8K6IrhnfdpSwm7+sbNZdRQK1x60JFbh6KOgtuOkGymxoXT6UfjEcxTGyYkqkutkDlThyK
sQqUdc+oqBwXrxJtKCpSJAnJmTXcuHLkwLmmueZc4XLPB03rPgO/hhKytKtW1uMkFbt+bKP8F8Mg
YO7J3IdnMYKZ31WOFO0YzXz/iilqd1LgmFfEotYVB7FqrYQ2XgbjbF1Fh9IC95RLkjPiUHQATNEv
VcqEEecNCXJs2JJK1rRVH3H/TXrjdB8bEjvFzKyxtqlaxRt7omICnGV4K1FDeNizJGvNgoy2strK
32iOBjkcfssN1HN009sGbaiWED8YiYfaWoqp0OJlIjbMXWbcsnDzVOeR2UYZYIcnYRbiL6Q+H/Dw
P3vLIXy9t7zFyw9vDYf6u8Vaxccc+iD2sGvOyF8f2kUl1C0ljGJPbAZRKLlsWNRSOCkaQdd2W0cl
4z3GAF+K6Tn8Krxa6rxlpt31u6zOhFlaVrGL8OG+YY6M1EEcZ0L10OvZm74Ij7pFSVMvHwFvIpRH
ptAfGRVgN2iQBAXg7h7ERq3accbgqF74G//ZVVPnR5SoMDCaHOyj6O77GYWo2I3BzoD8T2LSHIDz
SdpB2fu6YvaEBUkCZyS2TVKI4ip+dQN7OS5RmS3sE+wOUJghX9DX0qRJSOy6X1On//ShRaRFtR2x
//IM5SnA1/FQdP27xWU9RtiBbVpF/wwn3VmPS1VtwmkK58gdJ1uLv/d+tcWe+A+QwwrXesC1knBJ
O8qd6tVJoO9ajNoOplaUe5NFQlLFtSvJ3XbQzZeUv9owRhT6iDpk/sN8BZSaObkNkH6WDC+uETEv
orR8qbi2ln+W2MuANqwrsCA8d3vl0EC2CCqTRJdWQuJL0vH0x4VBosx1M50GhKKlrCQp84n3E3Cr
QuOHnoXSWjNOxVCPhyY0h6+NpkfjwVeXK5dNn5miVgckv9XBySug42I3t51eWYtdYb0q9sQmsfyK
aicHGsZSO18sdiylViHQYdLxv36xSsfK91EGCGDRiC5/ptiIP/h+2GUaZBkF30x/0TDNS42iuByF
0JyK3XYm4JVn1uTd/zPie3o/FHuOMmBvhYCXm3cBJ5CNtpT93TdGp4fbTjeOyVJ7L74HYhMthwMp
js0cNSfRVPoG5g6BzWxE2Br0wtHAlHr+v31RPKZKU+M+quVowBbV2Neu1anDPgHyhUiea7rwISod
GwOxEYdxBIVYiaTfNVPK4YgxZOvOjdXjiiLF49GyC0/DpqstxskNMqx1Q/ypPdmuWMWosr8l9vPT
ScdnpVzAusxH8I0tMJxDSj+ROl+rWY9uNDlnRRW6MMpIlM5leDKphTkHfrci3964w5RdMoVHRO5U
hudAWT3KVbvillGSQieyWFbdHtzAsrSd5Rvqe3U3DzgImTaetNZbW7f5RicJQxV71+PF0gSbqMWI
Us9dqc/Ij1Am6PHA5aYRP+iqYq4mZZLWvtRiC9OrG9j/4OnmF01P93lZEr/Dkihq9I9qqPAsnNIN
+KVobSD0K9ruFAa17PJwRJkcFoXXIMgIuxPgV+pJYlK6kkzqNYgJqqClWgFlizZDtXhEtxpVuIQo
SE6v5lId8De2G68EUdHYxBr78XdjcWHs3sEqhdfPvXMKpiReRRhs+XkswzXFojRSCFf3MuBbLYaO
j2lm1f+OfRTZMpVUq3E27K0P60Yq212rhlwEOHSRbnKl9RCteDPo1MUMr469hC4xgmQ+1vy0eHQv
9xZFgR1jmfs82WrShBBYot6/G6QtM4p5Rf7xk8lzuLYn9PulZCawiSjTsWfmnjraHBs8GuWb/OFB
7ky7xL6NIJB2ZDzlE8W0uGfYODDIOf/oEpUumvkuABhsB7aM11anw5xC9RRKv1sfb5l6PC/fIDU2
23Mazr8MOld5w4OyYpEtWf6lULsfVQYdSeUnulKGHrOmaSDfGFo45six7hEQPRVJgwOuiU4MBbeX
Ek7QdEThcyKnK7NdkCKwlt1Rbd98nhcelFcXX2b8QTNSODbvZVZOBBNi7ldU5UwQvYxzV0mbLGj8
2wRxfa7s72WKq14gB9+mXtq0NgvBQem9ZQLYm1p4pFZuYzjhTwkOq1uMeBMr4/zuVAQsCEAq0i8L
i0S4Rlq01xQieU4s3yAu2CttSj0/7J8nxd5ghEv5SEgplqTLZFtZIUnJj6RSus1cjZ03hWm5kezX
UMpz14gzf12nOfGZPt8YplSc5pATDi2RwUhRHoIxbkFTTvtO/sbKP1w5k9Wvu/qpSbBqrfHrIp6/
Np3yQ2l78CwAkmwN0+O2f6UiVwN2FIcrXDwzl9mgsprhr7oOhqluO42ZG1vhztAl2e1Bdpmx/gpI
rNIpkgTzlTI/qmQvj3FfsSGGykq3U7TAoG96C5z+mx9UNVCn4mc8v89qAnwtDX9QnJt5jfqCheJL
T70kWRdoqcPRAZm65DbasbM9Ym3j1FmEzCgCNn31N+EbECbmRzwYl2IkaZ86J11lWKYMZ01m9s89
PV73uA63ZXPy5w4D2XzaYs9r4i6bh7vpO87ZxKufk7z7VDoM5eV2uuoxM/9uXnC9BYFArNFJ9Onc
oXMgkx01w4ANA74Tq7roAILF33oukluXmAJLmrQvRyZZoa5Uq3bLtZe91CLgj6XAUSs3dWb4N7wN
2zWpnXg1VtaLOWaelnfcCCQwtGn6jsd96ikOCe+mbiO3abI36kURObasocckwi+J6k2zxkh48Yml
MnpcN1L6Csz/BjrNdpu33oRAV0UJuvthb0fqz0JKfmaR+qOpNMwCa8j8MmsoItzbfOimjZ2RLIgU
atntlDqicAreFaKgYwbsb5iKJzmuLtUSqMqnJRH7S2ssrBcGPnBIqWzT6y7cu3o9SuYidy4f+jB2
o8IkWrIU6lbBuC8UHgoZNUIm8D5YL9w1zWAVK/s6ix4sCjHcMi0uWVL8zjRrX1XmtyZi4TXq19BO
M0+X0x2FKsSD/Ba/lsFHV28PhxY3swBUtVdRgb7utBgiz9AnninhRq9K7eRKRj56vib9sCEbhX5P
IXqkrXVMpdTWMrfTWD9j80YaOtO3RAG2xkwkM8xf8lHe6Lh6b+zQpH6YmpXI4GsmFe+OXMSHfhWE
9sIQe+y1ENp4+jrNberBn3kO6/lHMZpvajHdenOlZma1MYPxPIPmTEzIcw3+k4ppngsw1nbRwBks
VDJqerNPfJ8ybXM7RJJnR3jdf0xR+ekE6bNZdqfRpKZRHl7DNt011OAkI9+JuG02INlA0/SnEHAg
BW2A0erU8JKSFbhUe1rN7xOqvJHuqqYYCOJOMOPgQwMNwLsiMD6ndvzEmzpzrVR6aWxANm2kfjRZ
8mMAp6dV4wf6sl+U7VIXq23nPtp3evY8ISNfpXLxWHbAyyM4TH1CRTXX40nHRGxbkAag5k8jdtTM
WxKQwNSafdB1NzyN8BC0iY8PrfWr0RvQFDxh8djG6j3XQf4CUHYlfcDyUs7BNqUntc1vCWgeV5kH
Y607znY0nf1H1gDogza0L0ajhbefUCw/UR4R4qOJG/sRU4zigm6YEj4LbLrKL7L0iewQFW6NH3LW
nhJ5eO/4UCz93iKKMCB9pq9OLR258z1RXFa6XWdx6YOLgjN9YajbNh52Y+Fvml0z5JuGy8JNgpU/
ucPRJbcXMf8fQAFb5SUiSrVr8VOTG4zFRueUFLA+Oy0hn5Jvhohf72D7v9IUC+WE+rR8rN/Mrj2p
Tnvt7HSFn8OtbINPI2PdiIQM64Yh/bDQ1MMnLfoVqRlcHnSsP2e+G2QEwMbnTBtqZWBGM65tTabA
uNvqrDP2DqvlIrtgPVozD4hkYlX8XLo3syWoPKf26MLheUjjsXErCyKgrFNwpGXBc2Gmv8p2rN2s
TQevcjocIxEd1qG872Xn0dKYRE4h5Ow86I9awyy77PzPruV3N3fqxgTmbTX9WSN6Bzkl8UDcmVJK
NrTyQYlSOwVy9w0GIYVOASE0jdhh3WtcZIvLiOXJzA1dybxOtRwE/7bt9vGQedlTk8GI6hNJ3qga
zIamjh4xgG992PY84JhJ3pyf8th1JwUQGasxY2f77bOkT2A3ne5TbyGNT1JE3Uv3WTfOJuhBijYR
HsVO4ngpIYKaBEdKYbyXyxI/HiZhlR6vqoCIQCfLGRHrZJfNvb3HZPLNioD38ATv+vKn0jI3ngZ+
ngV8nTg66VKBw9wAQzHm61JFjwq3Hw91ElVN+PfMUXUKouI3JqOhqysdaSXtxW9sjEry7wrkOnuu
UUkoOIL5kY0/Z37ugupoMlkM2vzSOyQN8RcBdXVGQPTKXPvVJmmxMoLFK0Idf0wGK4DE7seL7fCo
MScvsbvFYZCnuYmBVNzAUa3eErXi1zGszHqWH4w+G5mMp4mr28zBzJS6jSD63RPPbo9GsRCyjBHe
2zi8GMWwVlRjZGKFaUZkwXYwu6s0jOU+kpKrFjAhx5M2V418qxGZqqp5YEIb9ltE2lpjZh4BoRcz
DL7Dt4KdmlCzFyoVvwC+NNJvgn7foiLZ+6Y24gzckq28ZCUYMxD3uptSbbubjaD2GoiYzhCv4tk4
151DbWr3y5AOWC2fIoxZc4LQAB+pvUvKNVLGa9zr+kbOqw8gC4cunyE+Fwui+bPSMa4eHQWxfhG+
lLrFTIgaKJsggVvJAfPOIgIzSQl6bm8pWjKwhrSGVWwi7jEnVCHGt7gDAdkPE57tprrRtelZlc1T
FfMLDLnCiY6pBFnJX4bl917aQhzO1qFibiNz/Pwfus5ryVFlW9dPRATe3Ap5W76q+4Yoi08Sb55+
f9Bzrd57njg3igKlUEmCZOT43TQcYc48ZzBSV+SClJtc43siSvyKEgPayMR63Uar1IxzC956VXDm
m7ltPu4hb3p9UrStTeDRyrOUR7Mwtx0Gt/MkVazwQUUKNUKg3s3ucqR/pExsinHCOvBXFxkfuq2M
20DvMEtGQoqjIcvTLMPejorQ8jj7CwXtAIUJsYkR+hVq/CaO8EhKjR/DbsTKHmj3W7gmMW/SQrSw
F9TV+9hVdVzlnHVKyulK8ThLHEt/p+HyTYayPHUpqLUOcD8SVZTq2gOGffkaqgwCSkNbq2lhzS/Y
xPSI17oOsO+mO9PCl1Ybhr2jdS51QCJ9rOZq3FOat0QrsaNuTkrM2VZU5qrO5HOSCeRI9hFjzPVU
UD/3jUeqL02KlZ1Fu57EcVw7p6sNhV2aX6Pmfcp8StYQ2SSnaXvviP6XU/efOInup3H0bV37XQyx
hVtyj0Uv4otgqCz8SXrhg4Oo0nzsUue+rV1kGUl+6dwWAKVUAbK9X4nVkGifG09B89CaKlbdeIiS
IEbijuoE6yESl8wyz6Zmc+mGDXlO4BiV6twkq46uEP06itU7Akee9Y5UTK8V2zAaH6LA6uACOvcA
KgS4JAGezdOb6z24tgJJRJ+9+PJm8JsmocCmwMS+LlwnerEecbEl5nzVVS14Q7RTpLiI7BnbPA+w
M9hzTvqVjIzNkGisxDqNoXosNopuG757rEMMO2n6wV0gG9xr4ZwIZ9OX6puSZUAtrb4LBjz3hoAw
vAwbtNJp/bBrPqMS6r1lHKgvapFRYPTOyqKqZPXV39T0QCVt4TqckVIVe75WdDZvQx5C5il+ADdX
lIbmu27yNTrRWwROOY5t7isd3oCJp48HZ3wtzDjbBPouMwGkBTpUNKjhxiYHpjDbt1SEc4ealX+Q
8Kt5duVzQwArqTQ6reTVKbsEEelop8/DwN3bItV7K3tKjs5ugAlr4OGIkGjP8fBQ/pIBGRlpJK9N
GG0NgkS23jicZKp/ZAqC3SjB+X32GyqbTxhJzwDixVaBo7IqueI3nuKwNvS4lPq+vopx6+ECPI60
2+FzlesgDXFnK5AFligRMlCtpEb7lwX0QuL4qwiys+oomJonkmShwAJ6iut9hMHGCtKSs6oK/as3
sJ3KnjXbEbuw0H47mrJ3poH+iQebx5BfRYHVKX7dX/jNvFNR99tSj64TlsM4+6apTxosLgTTrYqI
cL0buJtyKSI4FO9QYqB+dz/kW14Dj4jlmDlKI+g875wXTxtOY4UZCT5zZMkb1a2rzHfBj4Ulyn2c
evpOmSOXIzmeM0vF9T0W7TaOWaep1P5S9i9co9BAINXP06G9qcJxx+tAwdsQ49voQKzQc6rpypoE
rN0LQtJg1ZcB7KEvb3gtXeOV3vaTk7dUmxBTrQnGGdHVSCdOWeqxTGWKCgwKXq5NSLb0essKes0v
1dZ/lxpcqhzOBA3bh4IvbyV6417JUlqGpvHWgVtqYd+tSf+Z/VS88BxZ5lM42Xsto0A3Q0L5mJ2o
AHDaYw3r6ni3lq0B0RgnYRpWd14U3stvJt4A5KdHWTlE3X1mslKzK/Q0SU8siqm+RRVBDaNekAfV
P2FAmm3hcN0lTncGVkDop2RXMwubNYvAcz87t47Go/YeCvfdaeuXWuXETK0Xsi8edVuszZCcQiKA
cQEnSHY81hVXC7IuGOL72lDf2sb6UJyOvjJMt9oguy5RacYk3P+dKTZQTHSHsr2mJT7gTADQ4Gbz
Zu1XMC9eXSU8TzgVYql9TnV7onFXf8py2JaO8pIRSbxyIqP3+4LCW7VgMwScLVQxrSg8pOKmurLM
7FgEzYcwkVBE7YQpJfSnqn10MvNk5Hbt60pLTSWg36sYVA+JoqzNOZ+39bQNUnCi6JPiM8qjPcYV
xyqOtmpqfUVuRZ+qAgUkSZUoxXinj/Ka2gSKVmV2kB2Rqa0qN7DC31Othi6qk9BtxZskBXhOGvhv
gcA42NrwL5za6ObEApJwfxaKhr+TrUUrRI9BbzwEDRKKIPiZhPKkEyU02EX0pKS/8UwU1qT7SqjC
xur164j32NpotE+nbQ66Fz8WPcg6CsCvJpi/7Cj7PWrdayrQVZO2gPtVwWeO++uY9pcigZ4XhO+U
EO8Eq0Yrp+i2lhx/t3LW5ancyJXcgxE4FXiP67DtqM3nTuWwA8WL1sZIa1aNdQLgdboJ0W/PIpEi
rcU5z4hTKqyH3O1NEHTl1xT2Z7XEQtoTF50p3HTcXVMUrp/3mNyJZhP38VucVab/U1ry0zKyj0BK
uJZ6cZ/j1tg4OZOLXZG2ZDXY450m0W8C8uNhOaHV1uQJndGjrnSQ01H+orLYjz22hBHZoEmi0tRr
RcfZCOd8Mo21CqaKB1eIFkT0vuo305CQlBin2yl0Tigo322z/J1N063D5wtYzb5whbzaKW5tSrv2
RAEH0w13epX4Tt9COFZIi0qmK+KlI6610660jI2FvQH3H408ysx3da6ublK7PZkOuOhDAx/cFpN1
PpQ0vIfBoXnj0E9ZGVR0nMXiYmQvrZmuCVC9q6LmLeqAwOdTcBqJmIJYom5DmxMF/cR1yoIdHfG3
wGmudG5vAUb5rBLQoWWltiGF6JSZ+WMT6b/ywTZZ6EWUteipXA+XJ7Phxijix4UqEKo0ZWgeyz2r
sUdCtd9kk3yy+n1CBdocsM0nU3kK1uhe3ix5rmTwi/IAPkZEiRLQqD8rADmVRthKO1rpxs31PSwj
2nrJaFAylCH5kMq5cKRyZa35OuT0dqfW2ZKXLdaFZfes6Qdvm09Y0Uxmlu5FdRGFAkDAATZuqnyy
7l2NaCHMOHD3w6Sgm8yxrCQkKxzc8NjFPYtGnBPA9hVfJhaxxaO1G+tcOyoZCFaJEgEkwmGh5kYq
8gxtN45eeUAeF6+qkQymQTPyB2WsMY130nq3bP7Zhw19wnVZZ8HaQcKBEb/UuVc1hI07eUGWwZz+
NLy5ZowZNwEWtjOMfumNh8JBko7I6bdNH1kz4Z86Rqvs+TzbSaNQbc2ATh8m9ixtXqasqncdFXrV
cw/rKhqQcfNIvvB722Szsou7z6T0B1PrvJ0T/Dhkdvpjpr3DI+NeU0N3S1QzJOc4+6W0GKoWBqW9
3WvfgXC5aKiw8yD4MBKz9WkRuWtsA0zPwMRZFXwmm2nJLY9xP5dskXKKHDh8gfMZefpnV0PfHpmE
gzY44MSMQTodq8bTX70U029rK0flUs5vF88IjGFDn+pxvvfcF/zzsD0UJEtMwu/G5Dyp9kMubzIx
u1WS9Y8iBH3OXPdQSZOWpnNLddTkjvtVDRYm/mF5N1rZfTJDB56S0zYcqpOphr1fVwZXhEcKPKqy
I/kYYl2G5QCG36wprnsua+MgOpNAHYvV294IIxOzCZgdqo0jgeZIPFFTw8GhMaw2iSVvVdK9Dfkc
tDgk3S4w8p8+nupLg9NGSHtbtVgpG6HHDXY0wAcMY+NF6ls8Ohcv/NFrA0y2Ig/NZcEpY1cwPSaP
ef8SGDHuQi5rtCg0whUS69XQ4OUwFIPveglrZ8fqV2CquyRWtdfUY7bGO5bVLS2WIScfSotPZkv3
xe7MK2vsJ1vNX+vczTZKZcYQLcI3PEaQsLv6DjWT6kP0YBqcSYcOsUN0DmlStf7c9tx0OmJ1nd9Y
n9HWSSEY0krTHUGmvEo/GWBhW9W13yeU/HlPqzLoAFewUEHiDuLeNwNrOIXcJVdkrp/atoaiqXvS
MgwBVQPLl66Q0KpoWFnyK01KvF9Ev89G+sxaZnkH3Tw0edOuxhBgqp5oPjlO+t7S5ONuUygrAemh
zoroECbdXEDrvywkLiu6lSF2J0N1p+Y5wIpufRQz9BT8Lumw+FqqULs255qeJTTZ6hgiDWwpRu4D
m7NSFDQ7WxXdSXft0Nf5cFTkxhMWLukjsIc9J9a0JR2/eGp78DJOGJwR0l0V4VJBebcaqrS9L8lM
X9fEG82G/Cf68pfQKv2spW8z4Kih9bQ1qaXkIelKHD+4I0SlGfhlG6uXple3OTXlanRQTscTieWm
evOkaexMtS23OEQepjJxVnYqNpFOYMsUcnMIQ7M+9fTbUxeCe5IOL7aAZKo2z6Bm/P5igvpDRzaI
6+SYFbTVWbfiU5vYRK90W7wYcJEoRXxuHPDTsqJpL41BQRSLH2Tm5ZupMbgZ9/UbFj0bYc31Z4E0
buoOVspMmsXFi7AnY+/oBWxmsxiPZj1jQhV0GuI34PA5aUVdm5EnjnZjY0acFkpvIsCuaQRyobHM
sq2XPKty39FE4GO5IuByonqViU9km8AAar4kb9nAW6Qjl7CRVZZvmuacp1CeLTN5bWy+20Br7H0S
pxCYuOyR+bxUNp+4tHhL9ER0YkKbaQ1Ixna7V8uzIBan+Rmrz+EUFvcqLRTOKLEK+FU2UVpj911X
LPd4b02OW4JGOlBnqiwHrGdju7Lwk7DbmyzciRfOiVhtTbEDLDbwiNl63aWICG9BK/uu2mbzkOvB
pkvGV6NHddk53XMdoPWEBlTtBEE0TNHNbYgnBik/JilBtHXCD2nY7dpx22MIhkrj0NMxRglH2ua2
/MK/ma9oTO46tVUIn3ZRwHQusRsCYUIp4dPqdOh0wkZaEjYFZ7IVYLfGhYTqX17MsWG6GYR+wKik
mCgrLM45U2pfQ2i9q/pPN0xfWM8QboFRuFXeTbWt4owT0IcO3jHf4tWmbm/VDAUFkCHuNTUiE/oe
St9dezBmmxSfJOo2daT88irT3bRaReBanBYXkD9nk00u6XgmmA6wl69qVDqscxD3UrGyrt1h7GP6
eGKka27bh8QIxqMdqGAbLH1MASXHCYthq+AFDw/5sVEydVu5d3hcUBiq40s3aPupVukKD9Vz04GI
2H3j66Go/aH3NArFbOK/Dy9R3fzKbCAy40fv4juX1T6LYO6KXTdANWI50A4A0JGnULPvK3Tjt5A8
EqUgzJpwp3VfK19V0f0yQnK9suCStnArzfard2noy4QWPOzKp4amAHlvHr6/wqb5YTx3AcvDBPeG
DQKdd2VWr0XOeBocogvyJLlXTIl7vjVyyk2yWBVQUdZax5rPmT3xaym+VaP/aDqVisXu9xpzz242
3e6L7APuBumVuJ+C97Iy1p3qgU+UcFZFCe0XK9tFWOBCNlynSrLPVQKdq8C4K2svORY157ZRrkO+
5NUoPeiBgOBa6VmbqOn7q3Q3BuzZtTuYpG207+NY3LjDJlTBxsqUyOeqQsADkdsxmQW7DesOQtsg
yE/yK0FkxVIhedRVL/CjktZrVFgxf9E4ycKivQkbZa7ySa+9/62Ee9BXFWsn89rVwGzTID4dZ/Zm
MVkaVTXEuo5fRVOnXehN9S2eHyy6bzlM2uOyy85KoozoPMjU5tPWcwRNMOxz6I9wcnXmUoLVXcXD
xb/qxrUsmYcDqT0lbZxwHqivNfYSa03XHT809q5tW2tz8l7DODJRudHTLuq831QBC5m8RweRrKqh
KA/lUD91jpx2emLEm67KrgOUMbBj0DmjysodFw/Bxm6b4iM8gNWCxFHCMcei0semgu7wxqjq9tpJ
9yETfKFiyla51Kpr4zWSDO+ty03flXiyNMAbuI7dqmCkyU+bsYmGj77VcBF3gOWTVnsxbJiFsv4t
S5xcUHRRCuUbr3JuOYjYWk5m7VO0bgKkgx0QK545c9BG/51U4zqwu4b4wmNatcMW42+Yi8HVm8JL
aLNWYVm2TXUZ+b2S0o/R+qNG/gBFzvDNlIt5lOPeaUZ1X7YpbRg7fMlG8E+T+1KIg3SljD8D+cFJ
YGjX2DK6dSPycKtkJCOUmvvjWHA08+ZlaLpgZWKD7Duj6jv1yPxsTF/m4O4rg5js5MexOUGnPPss
B7S1qtNQ+ymEGIkxPPWGfK5SyBQNJ5deP6HjOHkVDJ8wiDZBXOHi0eorxzM/Z8UJhTjuJLWnG36g
O2cd5nUG/rLpQvvgQfk5IlR81uaY8VAqoO0FX4BjftUZYkt0RAXN1+0QuJjaJNmTZ4NT6w4ZRXiB
HO1ivHUG6IFlBr+iOxgozCp+0E+bVoe631WXsU2zHbSMw9gFN+JCkL7Qi0i1AaqOwzHDcXzNhfVd
TcPFNNsbVSq2xdEpDRjB2alACKq3qdlyds/VGTjKzU4ik3K2zumcGPvSag7aQA56Pjwq46RdWrhA
OjzgbRHv84oSt/GMbz012pWw61elaCb6XCk3A743HWVmCempcqNTA5ZGz+1dN5vmrBEWm0TuuFWa
xlvXU+F7ZsTZEt9nODP4IXN9Ue2wVTrAmeRWnqo6+n75O7OJEwsGg8Rp5Tu02vfUTD+aKpo4+/Vd
X/K7mDHhheStb+2p/h0aNCGTZJbTJyBoBhlPeuGGvolFGR0GEFuLr7mrui3EJ2bYY9Ikz/z+D85H
JStvHdIvoE1L07/21JXSs6yywu+hHh5q3fmWWfPqjvUjKETg64mCT75DcJaHo1QZsBwwtZm9A46q
kBpsm1CyiTxwV20+lSz5VVBnJzBOGKV9aEHv+qWAJzajWaJBns9KLVsTu3PoBhvzh+NojDuHK0iE
xS5n4g5s5c1o4x/MzQSd53LYFSq0NuTvUfUtnPqVnCm60aK4leZWC7hzMqfjruztc7PD/Vh86KkL
N33YtG4MpU41JbkM6E7lHD+jjBDsAu3L0b8BNN1NNHmXAUraWmhYI0C9jksVTq8XHQdr0lZJHF1k
oZBaaeRnG7VaKsp814yWuoE2Z1Fd9H4r7J3WDyFuY7IkgqV80DkwDmtc/ql5rFiUhig6SXeMEF57
ZcMMvxtl8h0V5Ww61RwMofC5SeU0bbo4lLcswuYMtLF/0abIO9HZ8Iea7HHXirXN4IinSFZ3RksQ
BDbV/Bvxus/hurp0y9F7Wxc7ZSlUApf78agSXGWkZzz17qF/Y/o3SBCrARBjINwJ5tSubBS56eWt
mVTtJPJu2wslXJcpRZms94XQqFvpCcci5tcbxMaNpkucMwEFUSk2qmyOoUtwe6gSuwDjSPOUeuNl
CnLl7i0bqk3V1ZQATXinaBT9vSi+QgC9MiGM0guVeK2M+rvdlDdTbfa5l42bRqPezZrUph9kIBbK
cGQJ+rsmND6keQoNZk1yAh3gsB8PjkNhWsjcO++bjJR3ml9m6b6AoOwGYuDQtJwMFqVRSBkxhPoN
wcot6tVb3LewPbSDDLN8q9EesHP7btC9mcpDOSpLghRHuK6y0l/rIX6CYUk5ig+V1XQINYR9FZPx
GBjJg8mcsnWddpdW086T2jHgTo5Y1G8LADKiKTdJQjeSxM4krlZ6ORhraJRsuSHFjoQXU+d0zdFy
x0W0Gztt6zQNVQnNRo/MgpVUsrM5VF9B0n2lNVhFMq208iEr25aLBslfULzpkf0VD9Z32xX49etr
Q83kDvN78LIRY4WSVbsdfdCSBbCXoqJ5ptyMYnqKLOclcYa9qhuHMqJUVRr9jP0Ocg8Tjk7LDdGq
3XZ1/tFMZVOqkhsG1hCdZ26tkjus2n9UAtvA9MM0THLY0gNN3XvboROXNcXrFHjrapzMXdRozx45
rGXp/YramREfR2elh0gB0Y4UiHw4Wzm5p4VOgzt3n1Vc3NqguGF41MG86h7Ljl5MEyKGLRz7gnCM
QLtAPuQIGVbeNJ5F663jySJFiSEgJmcDnxRgVndrudWDYeXvVU1WmaI6eO1DSFO7J8+kvWx4yAos
97FvNAo2a82UCwKNRwI0XPM5JaATuQn2YpZRvQu1XSuwVEtSQ4dYv9maQ2YovoEJPfdWBvv5lgcu
8DqJ1FqZkUCbjtQnKK370qivVjW4Plgjy25C61ZKadxlrV1vBJye3oX5ODQnvQUNDoFTKuUTJwei
HumtrvoKB0l4qbrDT9uDl2eZxrrUOdCCZ26MNcl9bdq1WvuSq7TAcEWaFek7BWF37dkUJRSKPWqV
GQbETyrGdkINR5oDVL9B/bt0tW1bmefWcfBDkSRDpszZGFo4BQ3Ntrn00mwuWhG3FxoQE7Ber+yh
j/SrWpHDIa9N+ZCYSvrAsnr+e9lR1Ogf8SnitmkHeEEGUaj5laXWu3+eZqAydBtiDcvbsgs6ADiE
Zf76e5CkDxPmcXfYWFMtH+jDlA/QxR6linnHsssg3vVaeur+z4B5VEaA6Zb/Nlr/PRCNdFT6va4c
lnGQrYf7oSS+fj7q8oC2ZB8hqAS25j9b9tV23fgw7CxsXP6zL4tdX8PU57aMwLtrhO2S0NC20v5m
Dt0/D6zt7l1T9Md/7TepDbDS6QG0/jNeK21cLMwzOKl+/bs7I1rtGsIwWg667M+KkeipyLpjLbKV
ehncJWR6PpUBxKlC9s1x2bS9Ip0z4KZNPCTtk1eF2Ukv6SWKsG+5czTuPRkIfob8pvGFM1x6lcl3
eelYebUfQtY7LJtJ5iU7hA3m+s+Bw6A/k1VI02x+2yrDdS7V/gxd3sr15Cuoi3lZ3qmPiWycAjek
IcHwvi3zPctpxV82Y5Snl97Tn/NS4f9Q1ZtRavXjchyNV9LKqMrzciBLQOorhRdsl2ebxPJHOL2o
arLifnmwsrLaphWXFlZZUeS3doHXRZ/X/vI0jObinjeM9xUZzMzi85g8niJYV4Baf4+T1uPAekDs
aFLo26Yx4hst9mhb9EN2BwQ/MwekvMeizlkXYdw9pFhqrmtcFR7HqrT9APXNE7VX5Ye9nb00dN+4
7qz+NZrws3Myy3kTgyVWmdIWv81KfhMqi1yyEq9ul+SfgxTIBhPjS0wQ2TO3+GkGKoocTAWEo/A7
VTJxTOpdMFDRrKoz3SoouTkuNKadQD8gmphyp2P0VOwisJBvgIiT0UzlV1Y59w4M/4+4T365Iqre
VdYEVG+190sHu12lSTZuYxkSjeJp5T1h8vhqZg5T0By4vOwLU4mkclIofrqyvF+e0ELNYZII5GbZ
XJ6oYppDSZgplDsc6s84GQ4bG4rZetls5gMUju5uusHFUe+/70HWcwF9GhzN6ssi8qfKUbeKoeFC
PI9Zju+BCe6G0ur+/KvLE6IO2p2owbSWIcvxB0WF599F4P1FCZ8NRfp+6lLiIoFAb6QF5fu2tBIi
QWV04TJTNo0yJI+YGMR+pVnN7zxTrrol+xCM+H5yg+inzK13CN7ea2/rLhHIDbLZ3snoqnjlSRGF
cXL03t2yeO24/nMdXNzo3vqge7MKrFwia4N6gB9oSqd74Uj712DrhR+G/fTgaXGx9ewcu5287o6w
+90dqc3BjVjTem2UqfoCozDBMCm6K9X0QUy6fjVkjtGCYfdAE2CBbRqVV04cgKKwSK8pS6edgdfC
JU3NbNeWuKRkAoArT/vxklpGszMErAJhAv63ppZftHbUdzjbhBfN0+0dF4pzTlOEAAUTLlfZUUA6
2Umk/XvDSqJ7qhFKOs2xP8PsiK+E/dWwDl/VTTg+LENja1Loyvxn6NDV/xpqIHN+UMn43nWNxezb
po+wp5Iz2We7PsDbFLdl2hnLPhqeu66UfbTpiQtdy0oF9Qv6+1yvSVZOgmmjx1N/vzwQL+v4BnYS
22VTm8dpHUrc0JDWTjK1Edyd0MvG1Sc86HE5/HldlNBUdvWgOgKCf02k+WFURacfrv9dIz1sb9Ap
sRp09wUpKnAse8TA6BLuDVyF15B2hs2yry/c4J7qHo4+jptgQoxb9jm9se5H7JmWrT4K8isWZftl
azkQ+jRvn5CeB52ZYywPlmkFBDdzDf3dB5+zAsq19UP733HgH2sda7vbskt6rsDSrdoXFRHqQ5Y1
a1XvYVfQQGm2SmLy2xEHGW1QI6LHVKaUXpZe3xxuCxAB5p30JlP/z3ZdVhjw0cf9M3LZxDifVtP8
8PcQyxOFFTY3G0gdz2kXG5i+vmnBqO6Xxr1QMv4JTsz/z87QstW9otHiX164DFwelifQoQIHzy+e
Jgl9PPXsQzgvQMuoMq4d/Z9bmJfQWnAN/E3XsAbksYo7XWJUYU3ocYoWwNFwxLfQC+8+DhHeeCX9
9GV/7niP2H2oj95c7pYlshglahkvilMhcYWyRtKmg1GUm2V/G7Ei6lv5CorjYE40EK+aAF3mFpGz
WtQrp9rhbFotfzYjyaVi6LAyt5TTsqtKUp5dtv/8uez9+3znIVzLcuXnX/uXzX/ts3RXO+Rluuld
eqjkXo2nSB//eVDV+j5u+ayTCV88jxzrTUsQH6gylb8B7b4sU9rviiNeGk1rDqZtmDtXS6KNlxu4
fuAB/2IWGvAZCg+hu8ynoYYvU5XFryReEmrMhAkrQ9nUxnhycdkKxsRYwwpn/hPDdSzL/HuUmHq2
tf4WWrUKg7RwWbH3yrF/3etah62oCnS/Unsj3Ae5YGndIO1y9fxdetov8smVBwyzi5PQsRmMnQlC
wtBuy1xmr50KiDYqmbZVkHD9tgOfA+Sb9rWrQnnUyirbqgjEDkUb5i/uOB5oRop3rTcKVE9BcMqj
LnkIzPBnebtJd/kFy6G4OUXeXYMQlGGYXzD/HzAowbQSuIHCDs0ddpIfCZakl+XBEEN7Kc0Weq3l
YnGgsEovIUheDD02h9UyBi3n/Cc0bTRw5umfzf8eYhmeS/ma51mx/3vozIAWbCpds2lLpAHDMB3w
bfGuy5ZIEaA5Hbb3y2ZSwWKBnnro3frqAAg2h5oOCOwwNfaLUqlexw5cNRFm+cuZwK3jIavfiyx/
hebRfxLRfGmpR7/rzkaSJUIS7ItpVbjIBFYKC/m5He2F6FvyAYaMG5qz3D5HJ96gU57N5QqnxGFO
1+QqJlp6t2z+fSLNlJwcZHiWHe3uW/yidMSIGxhSn107Kr1tLaH49oNdHyKjPS5by8MyxJrHLZvl
rC4y+5B+WePcx4OqHISLritHpc4qvcNEQUd8tY7np5cxlRKofpbRE60sizHcVj9Z0ivHPy/Rtcyv
9NC6/RnM73TVSJawKsu5RzDEQf77Hn9e3wd5xZnFe9RQCk6DbPqt38DDfgjTXDwE85IjViu4Ov/d
59Zts05pgUHdwRIO5Yp+V6muey71pDqjZXllTWw9qciq8Buz72TtYCmbwCd3OBHPy5MWrvZreCBy
r0p4gk1nyJ1w4LtmjRE+x0HhbGSHOYKeDOiokHcSntMhdRty+2nKYNl4Rah8b8HXgm/RUZIaVWM9
5RxrA0E2PQ+WEa1lkiEgginwSDdzM3CsO8MyrMepCmicOjorTER2rM0xdTfMJlktzzoGSOfYOMEZ
eB6D0TjOrrK2q6sDYw0IvYo/Sic/ViKxXipDOmgqQuxApjx+lQoNhHmA839fCZZa01R3ow/4In9e
aTNj+XKs9TuwJTruTpk99RkKJQw84/skCPCN0poCiCRzdv1o66eEewR0mLwF0U6KM/Nbsxtz1bma
fD8bJ02N+yIj/i5WFedpmC2L8ONdlaXp7uo2mMZVPmcwtM6oXYA6MxqXuG7NuwQM/oucH/6Mayqz
INtC+ecVyzPNOJKQ3JsBEYSI28G4NzAS2wfbaKNHaeNZEWP0tlk2lwcGmI7dPlDZzyogjIf+Dlj2
MUAzaQfSAekPgdeaJNN24ckWWXXpoz7fpHnWvOhx8rn81JrxE1t99JVwrtJMHwm6mF/jYlV0MufX
ZA49hSox65fJmOGDPvg2xZ/XCC/TVrqb//Oa0oaXkmbihKTKO2nN6J2APMG3eh1AokxEuE25N1Sk
YfOUWJ76958UwcZaaeNtNpR5S0iBiY6PVN1VzafH5Zkc9THEhGFlqS6PYt7x96HJYgKAYb0+TQhp
N+1A4nodD8a5EHq6ia1EeUUkf+s5C7+suLsz6954RbcggMXr/2dokLe3pXQ1o+FOevE/Q/91VHNS
yVgvypQ24rteCeNZDSr5FHb/ayPu3rXO1v88o3n/65l/v0Z6st/VVQAJZSo7ksVrdeAei+IfQFQ1
N8ufqYYhQDw/SC/BYdK9qfh2nap0Xq8tfwo8aBUyVf/v3mUbZ/jqOBm0rL1ROQorPCEZMXcZUPER
VF45LvsRvtM8XXZq+eDiizyPBvTzxGoZ1dpaa+2XAfWyd/lzeShdC6zMaZOVxDnjn/HLM6MW/m69
KjqNzPN3IZfGPhtozGl5Ke4CoYm75S+q0JcGMPX4d//wP4yd2XLjSLZlfyUtnht1HTPQdqseSHAS
RYmapXiBSQoJ8+iYv74XEJmpjKyysk5LkxHEIJFBOtzP2XttP1D3jk7jfjn112NRm/5+bAO7dwXj
oAU77ASn5YcJ6JPPUWZs7CqDXdK0eL+Xh1/HyJF2x9+PWXZbwgTW0hEsEyEzDO4V4O/HPG8E9en5
oaag+FoeLT9kwL0LeVK4+nqu05yxOn1tJ9aUbOMMjtlyMhZHSE1/uw7lSpo0UloMVw49sr9cg4mT
vc7HQaCvKfFqgevr3OgMyCA/ByLMz1U62njEfd1zRy3764590wHw+3q21HXbo9Oqe8uJyw/QyvlZ
7uv5yOUJ2aMPs5hy7PBpZCTNPE20G0+EIVSrZRMrU7GTOqSlZVMzsIwqeDUvl83IijxukNp96Wra
OcmM++XpPoLd2hhkyMVjPj5JlVYvSwj7sOxVTHFNkuZ0Q1C2cSfz6eel3dRoj33clvCUOImOx7iB
K8R6dP6z1BSaYGEq+lVPrtKT5pNM8u9/rTH/tUzDwi2dpOHp669dLpnw12YSQHOFS3+3kNAzbhfb
pgjQRc+w9J909Jmn/rVZyRAnmouEZtm77JiGlJF92U5F/pKqab5ftsasOjJUYvFJ1Y0bM9fFFhhF
Z9hugyepZ28GaY9ImcJs7QMquCqYChGd5Ju0H2rwWcvRP0+09RDtdOXMuR7R2VRkdEZvFrC06G8S
8i8uAcgfW2VwnoTGrx/dAdeR656rLnmQ89O5i8+mTminN23iPA2NHq8pxEeXy97GisnEGJPHQEU9
3RhE7Ay94jzVmMa2eR0P2+UsTespR7ZxfOUqqfs4xZfLr3SUTlxCeqUDOP8qP45p5Na5sls2x2R8
mcidhWEly3sZ+JvlV7oNvTF1Ivm67VLt0cA1lkTOqUl1Oh5CYC4myOpEUrZ96iuT3kusWj66UONu
HFMD3NCfuwcFDcPXKdM0jQyiIPZNbq26iesk7O6CsO3uCFqidJgiDvUDNkHeECDTj69fR6it/9DH
enpajif1RO70DqPlslnPF5y7uPO1lnP6OjPXMEXcnaubu6Yd6+shx2/PBACpfa3wbRVAMlvdCn6E
N23YFT/IcMrQCQZz1oCB23ZqHIz+ffxgWvLN1ZX8R+JryF+s6lnXzGrTQCa8pBppncpJrchAcu3v
sVJ5y6GVQ59P64VzO6Vkw40i4k5i1v3tVLrdavl9FibFtLOqV79EqqhUA5MxJTGPElPlpogs5wnh
wGk5tIm1l84ReBA1S+WPoqKzvIbC76u1zTrqj9eQsIb6+RqKjDnV8hpqXEMPUV69Id/ttn6VGNtU
JNMecUDmaYA9HpbNrk5yTwuF9mA08ve9kxvof9kUiVbtaRplW9zO9El0JX4U5KR7YhT1FWL4/lCp
idyDTYYjqkSpZ8PNex7H7gkJtPHpyKNMlemjqRgmgJDHGMo5e3L9+kpSzyxagAu9nr/2WRXu4GVl
4O/SvrykMkdk1Pzob5stkGdiho1mzTqAo6uqH3FHEAPtN5l1lar6xh+U6JK2kbNOqbtulucrR0ML
hNE5v9TNYlM0PZERQcsZuhsR/OIOzs8L9AfdNkjVUud4PdsWl4aBFnTequIAFU9Rjz93dnWobuq6
g0gw71gOWfa6nVYcaSBA0Y9pUEEC26Z1YJ4M6psna/6xbIZpbx0nwiWXreX55Qg1o39E08eGTJ3H
WN/nc/uCjKPQzLYhqTfrBcCO0/WhBPR/FwUIJqWKzmIBoduTfLBcJ7mjnR7+fL5M7XWravI7tA3c
5t0PaOPcw5C/3ASl4e8D0EE7J0zzu6SnydEoovuh92INALp9FVCbPDCO6hXoVBLQ2jTaDpUiH2uh
PgR10oPUIShrzN0nMyZDJVbt5LItq54MEH2E2j8GZ9YYmLHz4AZbeX+pa411Y84/DA3dolncjHFk
zUSx9oQE84j/D61lbST1QZuYVnwd30oZbUXDkm15bjmtC1Hhj1Gb7ZbNZYeI6g+w9ebF12E2Sipb
Ftk15k3rJq18ee10yvrrAMgyTM3i8f3rMlK3q10zYepbTlp2tG00eEka+lguuNDynNrkA2HXUXZY
NrvCt7Z5VKKGEGTjuIH55LCkO/YuIoBlU45juIFUI/bLpp0UDw3trjNmKv8Oh/pWNq35VI4BBjb3
Vh1i40TrAgR/ID6RYYldXJcsaZbnlh9RlMtLPFfYljlWTIW+9ae6PDRd/oIWGOu562ueKpz4th9z
82xoby21BYwzxFUcwJhheZ13FnWR3AojEp6gO7RZnvu5wy9f9FFTj8sWKEXz7OZvy+HLM5GpigOT
1r9eJ04LgSqiUTa13XUYSRv5EuCh+nkNFhfItavpBfOLs65dOtMxrX91HoAieK93X1u+/3NrGasG
KBdf+7pftv48bxnk/jxyOY+eU3+n9fSq5wHwzyN//r553wzc+Q/nuUOA+jHoD0E/JiecjcnJTPzb
Nhu7PTiW5PT1/PLo53PVQMOsR9nA4V9P5zUj/WrZllP3ngYI88lnOPmZWZyWR8sPWY0wVbS0JUDs
jx2+KqLhL9uGHe0LEWQXcU8O5c/LfF2hk8q4UeOZ3Tdff/mxXItJQbf69tv//Ot/34f/G3wU5yId
gyL/DbfiuYCnJf/5zVK//Vb+fPrw45/fbNSNruUajqYLgYnUVC32v7/eRnnA0er/yUUT+vFQuu8i
1kzr++AP+BXmpVfn1VUjHkx03Q8jBjQeL4s16mLucK1ZCU5xpBcv/jxlDudpdDZPqLGZ3buU/i6S
Za6da13HDQZ57XLI8sPJKmed1+h9q5US9S4TFUIC0m0QJ8ZVPZn6zx/ZpF4ZDK0X9IZ5r6ElGVeo
8sudogbt6uu4ZQc9NwI0iwhkchlRFDXzfZU7/cnMs+G0PNL/fDQfATklZxqH7jRkaXLyNfXQRG1x
U0ZIaX1j/MuWm4uDGbrj9r+/86b793feNnTLMhzX1B1b0x3n13c+Mkd0fEFk/6iJcT1ZWlZc9a1I
r0i3mB/j3pb0N+Znqo05kkyGbGMAHTL/+P3puHbBBlbSPyk0N73MECbAm0HeuJFdg1DgucG3TOSk
ogtx9f2xXbb1e5XWLekz4WOFXP86ohv+KLTHNGnaBx3T1G2Clnt51mmb+KT6WAyXzVSlqTLoCvD8
+RwT78EmSGWNeb81H9FapOvJztPjsjcvkr9cfyj/cn1FF4e+rTFa+iqpp77fAOuQ3Ynq839/o139
395oSxV8zm3DUbF8Gcavb3Tr5A4T1iD/oCLSw4vh/Vve4SBzeVNNUBYY+6DlLe/x1+6+AIsq8/zi
53GhbHEKwxG9CI2pvqSsgx824QOXWWNLaOb8ZOfM+uHloe8b80Nb+/2o0rQ+uop5VxWU7gFmlb7p
nGZ6bZrVKKmHTwTEbEWmtYc2M5x701fPy/6MVQ4Vc63EyelbVzV447XsnOnVl8n9QI35njHgbxdM
kR/cCldHaLgeUrilkzmcO9sOL9u+PC1bQALH8+/Pd2dyniHwdWXurzod8iMyF93zja9DOLUx8p+n
aopRexPzk30Ro/IIQYeAsI+GW+FX9+OgqgS8ddSSnGZ+LYHybNubsTXFi4D+v0csZP3ctMboKsfD
eqc7hARFhZkRmMrZ/+mq8+m1Dgth+Wj8zy/Dn1yGw/eiHOsoCJu/bf7rvsj4/3/nc/485tcz/nWK
3utCIhL4r0ftPoqr1+xD/v2gX67Mb//9r/Nem9dfNjZ5EzXjTftRj7cfsk2bP4bx+cj/352/fSxX
uR/Lj39+ey9a2qJcDU5L/u33XfOwr87D/J+3ifn6v++cX8A/vx2QYP3b4R+vsuH+of9D13XNsjVV
dVXoPdq33/qPeY9h/EOYKo4izTXcmYBnfvsth3sW/vOb7v7DduYMZM10BWcLvqESiw67NJOzkD47
hq47uu246rc/Xvbvd6+f/17/+W6m0ST99csudKFrmkvlwHTmB4b965fdigcN5l5YbPI6ZzY8gtgJ
+nK6ShWbGKXJQRUpyQC98K0IITY2VgYue7aXRcGwM1BraesOWMBD0enFPf2LqrulCEBzd6YzMOkJ
VRkh0XTpCiJcpTdhl5u2aAiTpYpKXjb3CVOdpivgEamcP+j1OZV28kn5KfxhJGlHr4K1E9EI1jG0
FOci9V1zR0qIQ34IXEnp59m2qIceAn+PYUXmGYn0jvGSTaFOBSXU92nepO+WlfVn/NK6syILhZCN
Ua8Q31n+zgypZXSx0t12mi+3lUjFvZKjop5U+t7HVCWHNVBDNdpgowegFhI5YJ5YXuoEl1jl1G4D
yAqTV5r6mK3crgxf49DyDXJYtAnvwDRHWiWM++siqWYFfWjICL9PltIgGDMXykbVKEhLuYMgXg2y
JPQRamYAtlyUBfV2dKZIeRYTTaW1b5IbiNLb1rVHap9OhggsV1+lxbxhq+Qs/O5NV6mR74vGtSOk
eT48Vg0NQL0pnCr9pJFdgtISap16uTMG4r6qEg2pXlLyn4PRvrPdPYrYJrmdE5v6DwMHxiwcCU0A
WKEZhoaXmpIUFy/pqyR5tGnSq2tSJgwybXQaAI67snTWRF5cMpyhzp61lI7RlYgArLFX1gbePfuq
1kQPEa7jhuglZicbA/KVUD5GV5qUJvuoqMssXdlJCZ52045D4+wYRY3uourzwNzmqplMZ92lKg0B
xHFG+qBRome3ReUEMDPGXjUFLYdqoOtUmrEF00+aZoEoN5v8TDgrej2JsLduFSsgfRqpRMC/41Jr
1gOxRK0X5z518QonkbOWvZ1DEou0DNlRVyKAelUsgrU9Skm9hNRuZEHzlOep5fzIC1PH2SLGKMOg
UtluIr7j4sgdxDQmwDaTobzLibjMUupfATTn/mXyZd1u8Awp5W5Kc3zWrFuFNaBEDpZA6QKv2eAn
obnrBb/xKUi7oNqUPZ+HB9GDnOxZblWm/OhNi9LEgM9ubE+GhXkVpZmlSsXF3xqiz9tIvxP2+zAF
yGoIWumxMJPy1PrXZLkE5qWGl2G4I+u+VkpsCqo+wNFEyPSewJppEZVPxHS+51RUOr6DWHAPnUIe
h9+jFrfKPA+yjY7mtfqBidMA8G3keM2xjSMSeIS+Z6TXKYp++erzJ6It7QVvRSyL27bvnBLqGpkY
1gPa96B/wNnXVbdjmpX6sRsdsClRmPcVhesicEOsMB0loQgYlNVEb4i3MgO+2KAqzkunBGpxVCSf
bfSXRjUrrntoQg8OHyQ+FugIKrte25qJdF2J/bS6idLJRXHlIz2qX6UazT1JXxYqMVf+BN/yGFvS
bcKrnMCGluYDkIFYKh6qIHMUN5Ub+Eq+bYccmOVGUhyFdxAgN2BG05rYqRUvDEGAGp7ZlL0D5AA/
AYxgrNIt+t+CPOcGPC+D5nNUwtzAYpSITdgXb32UdDr2/QTxNxYqVK2rBD5x+4MJakUIJ+wWcY9L
uEd3BIU3Vve6JkeY3A5f7XAXWti89JXsM2SotOC1Hn5Z7YyM9eu8z0yl4+sjwQXSy8TpdIgqfPfX
lm2E6gWKNAuGn+xyUCJzrZOYlpU02gRRtDIIvOXXyTxxWWsi0qEl5cmkbSrsfp3XInUOdkOplzoW
2dQun4LKsLHh1RmVATh16iFJ8RUIL5K1g6qwl6jMNpFFcl+wIgm+po5jtWnFv4gZDMmmq/QBh4Km
VWjOiy7rFeKKCxkH61RP6vzIorGYzoj3FUYrlLhBU4D+wrfIyArwxgnXEihfdy1kYUdPE6a1djtK
qa59xSHERdFRh5dolALs7liMDgmKHYsWZYZZUu/ySXmgnE/wSw5vFgG31uitdtnHk5LvMm7/RFNJ
6eriFFZjPHK/rG37hUAedwM2RzFvi7R1AC4P5BBsRrNtHKKg4F68oNPPhtvKMIAJ9zZorkPvSi24
bRy/Sw64wAfLQyNNNkclDOJxtbYW8WOHcG34KGMrxq2uJ3zbTwEBO7y7usbXEiErOhnRTgrt47j1
51thMrjaRcpAiXW2s7Gor0xq4SC/jG6iuNdwQ94HNevr6yhuJ2sDWcgAXlB0tfnEp5loahGC7rgw
+rSLt4OmRjUc+6hurkNfVdSDkUVB8oyELGgZ52OMXqjeVXu6yH2B1x3mpBpdmqaFjUsWUQppmIWq
5mWdoWDIGPuyNNZCbxXSPvFRU0IpWfjuAm2Q17ETBh+NScpGSEC7C1ensHOvTzL8atPgf/j4EPm0
R0x4WwB1O+mHc8uSzAWvDx2x92kSP0Rm6B8MI8h0Tx204qSiQrMuG5ilMS2qsdlIjRnxSpC+BGmt
p/Q8Oo1+aDtTuWHFz+c/V/CcE9uRPpBHid4Ev2FwmChj3Q5VnePQmNR8V+PpDtdGihYOLIFFoHeV
8UbhPcfbIAeUQ4WaadBKsQkMKY0N5iyqjw9eG5hp9c0hiTVw1UzcinKlKE0GKEIL6XhRoI2yFdh4
vsVVSYo3nc3mPrZBZxLIYQMuUNILPokFWCmrMu+ov8CNhwaBjUK4Su7uq6gYxa71CcTNqmq4d0am
rIfUwhG6TqtSgl2zE4cyuaWRt1sXQXvwa0KfmU/0qLjjWn9SAsCgG3vofNUrGQyMR7gnrnjIkZyG
22Asxk9nVPVDmfMN9YahU2+LSGQHUlqU6MqAVHKQAHpBF0TWs+sozYVmakR2I9R6N4GgnmsDGGSa
DfEJN6IPNczV1+Atu0PXdeh/WZ4ZXmvyYiJmKiQD1wNDmoytlVsp5kVsF/lei43xhhmchoKms/YM
f0ChkiHdC6UgkrLNLFgwURbsGXXCJ5t/lJ1l9wPiUjXZBmYfe6nRdLtkojAl0wQ9ds+SzShdD8X8
yneVmDu4AlEC5sXe5A/aq8DH7vQoZ9qlj7l2S8eDPN+ocs5YbfxH3aWWrMspXg2SmiAeHUqt/og9
Iy+nXrk1a356TQ8R2VqZzKkbqsuprUA1TQIcHtAGio076hioh4Io05vJlioAAKcOPpPC4SueisbB
CxITjoJwC0/Tvh17TF5p5hdvo2VcRVYH/ASw6p3k3ouDfRJvPdIeQbC4GW5bgXwTvxnfvS4D3REb
xk3BTW/Xd6m+yhw5QN90iZjTal25b3RokBgPjGTvxEruKQMOyiKsQBZmuF5WSiIh/MWmoOWRcq8F
q5VeAD7riQUpZ+yrNnzXEVbsZFE2W/wbYbbxk0w+KCPltLWo6gjYeeu8VhmldD9xYAoZmfRaPXrX
tLBiUCKWOZ7G8EwmeLRi7hKu4Qij/61Fn99UGex3dcQYpKfuFdRwfacBn1kRuPWhhPmPqgiQ5uDC
nfXj8TO+A33LmI52tQrkzkobCC66Yp4ymfK68inDjF0gycnaWvEoVcZntdP7bRa15Eoo0JCtHoOE
lsVv4WD2UFIQ6zGNcO0dnetu3UdGd1AqLdnFMUQ8xh4m2B1Z1Cka5RX2/XtjyB6YZWfnpBTpnDNl
H9TYwrNKV5gMoJGkCkT+I+H1RR2/kn5jr92suEsSkl6rxr+oRrA0/fwJkFryYSru95aqgvJYkhu8
qwdoOJNBHktnQ6QjzkaHAFKjVGwOph2uaxsUARjRcGP5VrvN9PGhUaXXlPUeSutjVUOD79UMQz61
sWe7z+ojrWZjS86cvFMYiL6nCrVst/AflBrQOukkcXSwSp0gef6iKSztczYE4R56ynTbmlOyLzDq
PvgOXirThDYgU9ExYhbKJQtp97J2jBjKny02VGBfVDndR7l2J1UgbW6gup6ByokaFfOReLhScoJ8
pmRnVQrYDD36wZTiwle0dz3oHnvBSspq7sKouG0K+1kyz0GN3zAGPQdcANegscbTH9CW0/J1JuQt
ccvrUPbfC0d9y0P3pk7teOWASYxIeyoC44yOaWVOH2WpnGPVvQqnwTNkTt6d4dUKLN/cMj/jmIxV
4zVKKq/gdgtj9cIxxENmvMUhDbwpuWV1v/adp8m1nwFSvsVSPIRO850v37YK8SzVDJ6auirIfMpP
vd8/xyH35SK6paD7zIRxY2AXZV6LuQNfteNfpT4+HoiJ5qtkuAu0Q8MHTHOvaEOoTn0slU8XPDNu
koAsnbD81DPHQ5FvbZXM2tfqqaZ8Ppv2Ff89iXYVeZFIlyfaY922HitsifodM6srpmrHuqW8bBAo
porwmqXTyyQwz5t2+x115baR/oVq5cGGb+wRdMRDQvLQWKmvWGi9YDAeVR2RciCzs5u6pxiNo8KS
iIBW8LBgD3I62DsT1ONacztyyAnWsurblrA0RnXGcRqdRFix4i9RhmbaQTTqNZT6x6oYX+q4dVn3
VpezgGNo3EenNq6qyQqPjhBwrNxsnmWmr3AsXkNU7rJ2n/skofSG3Mtl8FCjQwQ9qXW0tR/XK7T6
3kxh6NL7qCwOndzJUl6WwFyt9gV1XA45tawaViZnMaTbDMfcNO1mJk0md32ub43oOYE1qZBqCTpd
o0QQbfO5Pzk6F35teI2wf+i63GaKwWqQ4Oka526zD0F85Padb0QQ5WHeMOMJ3NdMPLWasVYs3KnW
a9FkXk8xo4gKr8A1GCgF2LTmLBGtxcU5JXdtMsx1MsJ2qZLPnDkIdZpLmuksQpWLErenKFKv1u8w
eXuqfpbMP5LqDd8PaonOfiqVg9Mld7qtXVYSIqL2Aa3hThX1syb4EIdYRzOmP6Rmk9bh74LqM9KD
dYQ6ea1i1j3h2wB0iQ9pah71ntfXJ/k+KZUIYC3kHY01BKZGyuoAu2WNsH5Ez+uWzUGJi9te2/cj
Qu/B3Wh9y9s57fup2w2sVKfBPE36o4LwZO0bB8enZh9tLNUMAU0n4CxpshPhC+t+WE/w50frbVJh
mYbqXQnutYmhWAjCjFssv5+9IT01ifklhDKVfbwvmDGFpIgm+UTMsb0fO6oFSQFu2SxvSaHvHwhW
M/kt1SZQT3EKfYq69hgz2XWkhhBVRWWByDGGVhyfCE97IhrY1MtbFf+j2rpo17ULDVKDBpCnsH4E
+aeK6Za5uVeh5zdFB9U1vkqGg4ofxhrGvdGeR2KOGNpWUTlrc7i1dQUwnvR2DIKN6nT7RBJe0BEZ
Z2gQClp5SKD1sHABzYTFQiPxFQEOsECV/A3+YcC99vS58SZpN1ik1wmrA7e2YUxIMiJG4xMh1d6g
WyW49wu9uO0gtcLkKNfoYVjHc38Iuf3yxYkCY8uKkxFC8UYGEEOTh4zKEVah5pMK0yrMg6MZWSsl
fM767m2sQs8NMXyHLgFSx3QCx84/o9WrW8KuH3Xs8IH+qWpzi8S2PLsMbi0EztCNt5GwNmVU3eO1
X3BUAtWAPs833ivlpqV2kQI21mJQREZFHGORATUZHehQgFl7rbxglN3xJ6/grNzE4305pJhYsa0p
3RFb3tpou7WW4c9VtS0BQ6xcCLiBhYWT7iyQrwOfAvSBY94JmG3BY8cFsoae/zrAWYqwA0kJwgPR
17qFxoNOjE9Xf4oRWhSFdV2GBqrBRlvbBTnyRnfp8K8IMQOPvjVHJOG+mmjukMkh9Csn5mbILUkX
u45s6HCcjgpVVtcd/BUS4y1UkxBLJct1UWyrOTzLJbiLbICtVbyomXrtVlCYBl6TYhydqDnV9J70
cpYTVpeg2iml8UGliQKMsORf3EcJLtRuG+Jed9O7UGv5xOPLBy0t0n5r6znzeBenZLPRm/nebd+n
iX5fEukgmZUEinuOc+ZuVrrJ4oCoI/fdaLIdRCWnq9cUEfoyWKXINNUo3fUY2XVsF4RLDOFjAnV7
woQ56G+Wc1OVV6xyQ6PexhZRJ/oHlEBTgLvN7ggtuCQ1gJeh7ibo9LVz1xrFmtUSiXYyV4n3O9cx
3Z4bF34McUhriQHaYvrRaEg1qWSX3a0s3rv+QUUqDMXsIumepXtFXjY1NPQJ6PolrNOgWJl8OwGM
MbEKNtNQEkRBzJ3Q1gELNkcRNyXf8MJpPrLa2Id2fkklH/xGQ+jXcNHX0YXkQ1BqxMaGtofi56bQ
8jsC0Z+UkEmIjC7KOl8zHG+GAIK5HW96TtEz0PKxZ07OCXckioeW+Ze9C91yj52b2G3Ggii9Dqrk
siaDqVTzOysJ3zoG/Gw0PLubEN+4OOJQ4L51qX2O6vGR/DwoLxmDkgyfJu4gEfTQlWpJKHLDrYuB
IRqCvVs95q3z1Pk2YPDRvqkH7T6OhiMCnBhSYBdu4gYDO8xk3P9Dyrfi0RlAY6rDXtP8nrfnTlgU
JW3tYiynk8j8z1ahkSbMgZdPQJV4cUfnCOD9Q1UqlXsfCVQhayhXq246S5k/TKfa4BY6ateKQTha
2VyKqLupWY3Bv94Ru+cZZrJP/PaQ9e6WYptH2ka4GrrhKYbCWsZgoJktUkZ4aoVyR34nBKvJBFw5
Zzw5ZL3WyDv64Dy6bzEBtUpas0h6ZtayhY5OSCOKkMZoPEdtj1GWHjt0koCUPKmhR/SppyOZmsI1
v3Rv8unR+nJdO9HGEXdFOGwh0N9LbDGBCSTCoURsHZq2QxCln6hBMY/pozNW+YfJEHejqT7C8Ys2
Niz2xAleHf5F8Ugfklq/zBAJuh3TEB/zWmsyrUuZUVTprWYPySpVafiFrtmsMjtmRT9pe9RmG62K
LuJAfWC1JYEb7BprWw3QEli1szzLg/KgOPVLZGjXwdh6VXsx6JRkzTBipmuf4ux5wje0HkPBBJyv
kuSma3Tnzsye8oHQEZYNT6mvv7nBeIwj9TaCig5p4K5spj0S3FVFpJSL5eXBIESYRG8gWFFgvVIf
fc4K4z5JcFwNPmmhQBpqRhzXNx5Uy3pvhvYqc4Tnm8gQWkrtE+wdAmZqOP9N2F/xzu9U2e6Ei/No
zvCmtwDkfF0K9zpK7G5VyekFBoAnMn1nudq5V9pti7ti6Opd2GIEKJ8Hbqylpu+jJLpx1aRc1XV4
8CN6WRrIxSYIrjvXInDARcpYFcNBGxvSObrcOuuNAZhRhPUDRLbXqKuulSi+lqF6iRRyhfzI433x
UuVHXipeC3wmLzaltU9BX2ZDeNPrhOV08UsvTPjOiPGHnTP0O6yvx5K0Tj+EDCXNlRnll4HBbT07
2dY990VPp92McHyjJ/ipJWk2YTILa7KwOoO9WVEu3CU+kGylW5vD3BgiZ8F0ttzdWcWVN1B+ilr3
zFJ4QWFcFXFzIothRUWeEc+iNt/DcBmvRwMkE7nPq0nna97a+wJoHIvD7GhZGtYy4LikLIR+e123
/UUkTabtw9aaBWQ6VZrxTVTTNcT0u1Hx71lFrydRXbPApj7meoTBUQGluh3h+QoZ7MH1IFp7aM3m
SunSgyAWM8vF/TRFCI2Gz8y+sBV/UzQxSCFnT0ziBeKR9djCfIurh8yJwW5Rp1kPWv6B2mJjdsUT
BhLuJN1F3IGkQFo8NQl0VP2zrsadzq1FAwAGoVZGdNUshotWhpu8Z15I1tbYTyvoo0Yd4dgRwOji
NSRm5h1Mq8mid/ryxYabRkKL14OP6SOPFe6A4SAtP+jYeI7hXrRWc6Mr1VrAnh7BFI4+ek5W9RFI
JlSF18SIwVcn2URN9+10WcYYKUnZFSjGcARt47o5hXEMMxIkYkxCmQq9dhp/NLpxmAufav5sx89I
aDDZRruCsFIprjKAbnA5p1ZfaazgfffJDfGYZ6SbwNXLzW1B2XzkI99FIXPK7iKZmIA7P5yazLi4
uhm4RahkQYWgCFl5bRMTmiLVi5cMpTgWdqeH+c0CUzUhKvr5la/617odbmoMWMg+Wv5uMdW7woxw
QqdH6izXVmeeOn4LVgAKL90Kc+3aT+YQQ7HzYxJpW2XXEzUxo/rMjglWUdFDVcmmooQ7sf5Gir3V
wBlsUX7jhBKf4DjXBSszcuTWekzls8U92RR7N8aOWZfkedAUzUACahPAJ/9QGHtnuomJ1ux+hMl3
io5MkM+qna1b4zq09yx3WC4eULWvR2Nft5jcLmzSPWJHrgV55WlfeJDqV4Ub0vt2gah5FQxYtQzO
RbtTcB/WEVkk4yFz6G0awN76z4hckaQlotnWNmrJdJ1PeQfBTyRUgB0wqfBGteapql6T+qOiABpU
jHHCXyvGfQGnT3EdjyhosvKcbWUcJ033ZiAConBeHilzwVvgfhfJu2t+KuYuZuhHi742pHKK0njv
ZAeTXMiGNJBmcFZlWZxlZkDF+khGZYUeZCXknprJJb3C4wRFtISOxNrgbPjvvkUIYBl6SeBc+u5w
aanuuioQyBg0AKh4YR8cn23TQZ5dHlJiQ6G/T9xLk+mdqEHAeiNDxryyJuNPf6fe/iAlFXmxiTK5
6Zkk1IjsmyjYmhr1zcxdTdZwbN0nEEnehJDA7p/KhlZHyew+Q1GeMKCYvI/tUbNvKApn5auvpYd0
IERk1ikD4YVrdh1ytRp6oAktjknwRQmqsszFMSmj/0faeS3HrSRp+IkQAW9uG6YNvSiSkm4QInUI
7z2efj9oY2OaYAcxM3s1RucouwplsjJ/s8/RJWukHGIRxlqZekpiaTd0LEVeCZWk7ak8uoasOmFL
VjVym/fWSVP8Y4wPRhrJbuf3rjAbt4rauOWUnSYqX1kbe5OS7FuMRHH86v4O+yrQfWfZ01L+Euvy
dab9CnkT1A3qV+pdV+4r2stV2V0ZE3VXMWFbw6G8jxPjGdNQf5dRuILWl18ZyvAzE/BqK6rg56gW
4JFqIAR981vREZZMCy0HgTvX8KyMAzjlXV/JJzXSrkXLUlHa6lK3qBukUbsCNVYrsvaaJD9mIFpI
pZtvcO3raz0vwC1HFCSnGJlDyP0WCHLxt6QhpWhmV4E8Q/0YgACWM3CCOUlu8PT9zQmCNG55ahWR
y8acVLZVOTsFKIx7Bb+fqwicuatA1yE7HCUb6TKqgkiD9LDiY/kEUv2x15H0HIJfVs6G6+qKGqw8
aYgZSVw4Mvoo0Ckj/8BrsPnuD01o7DXsA6vbUQYTDJoqs7SjhPYJ+TcKnBzlJWpXWTjrT7NY6P+M
I80PbBvmrJ9uar+wqd3+7unV1AbOwwJLCq0Q2iOcrihdHCmu4KWZTochsd6tjOomlkvioDpDTnXa
VKQHcayWjPwniLFTNvoPIUrsMQiGSdQfBgxV/HA8AVWjCk+uMAQiqljitzkHtG+lx8hMuFoj4Pgl
h1MNWi0ODLcx5+9SND3qQ3IUuvQtLNU3q2ze9M7ysAYDlB1eK3hBZV3/p07exwlryqzHEyiKkaBs
XHgC4JJ5EiAsjBi56pUIL9Nq5uUYOGBgvEB+7WN1+YDHWB1+YFP/UjY/waDc+W1wjd7NVVLLdJHH
KxC5b8GMekmtLVVL4ZkyiedbJc7jqACOofZdCnr01IJFFUHM9mFRoj3e3Yi4ngz69GJKE+V8Y3zJ
tPZVqmBt4fdlaNni0wlIAgFePXSNwvSmrL8bOBvSRQesVhBpUl4ojwZOnlUvgAJiejpkp5PeU7sT
tN5DSpXdBl1jJ4L22Al5z/WkD7AdFuMYdBytoER3gkQPLRYdvP+AQ9EElXwX9+1BqDC5QCx9QLG4
Ddt9jbeib/6QfUSbovCbrkLAx4QqTqO91Sve3PJr0/dWIKsTyLb4v+S23NNUZZQodcnWnYAg6wxr
OPRTRwGbL1XqPUgDOxogExYI+MjUx2V1x4BtDkM3pN/rk4drEJXCNHmIGvMwjOpREhKnD/HD7V/n
TES+HqJ0oStOZDX4VOC/Cc7r2YzQtKzlo1rkz2UhI1iAhpcROni3eGFj/KCGeouGoJ1X1AwxPlK6
mMqrdpdH6fJen09tgcMnl7qC+UeT614kj3sf34NesOhkY4IQQ/4OvjNnGFKJd9PiOJolV1JG+yVM
9Xeq0RSDhPaPjgYOuvmunvYP84jJY1jRi+Ry/wac1uNu+kU15GTJJS4wlvm9ZE9SHdCexLCiPcnL
uTxFXTz+idTAA2tB2Q1VaEEWvG5CoTE2YsfnebDvzRCMSakeY1YlYlz0C6Llf87ZT74ZVRZLvqlB
djhKjEZyKWkPjUGRIsH+nSK2/zoXHI0+LTGPptPSurHNtnekfL6egrE7mI2ZQ4zqcXijHYVTvFd2
0n5IpNvW0KyrcEzVl2D5F2rqMAbCT7tOL8kOeLg4orSQrc3gCddDWzGk0ikRIJfnfxLWVtXRJfUx
40af/ZdKVcvBDr5CntxPoM9pz60hPaKc/9r4NOhwTMpF+VaipVtSMtcRIqHmpMxjgr9QlzmCggBL
LyqqGwxpFDgSpoG3aoWAv2UMi4CS/GOgM44rRY1EhQU8FjW9Z3nxSkoDlUeKEWZI03aNipO2DGsA
/6dWQS5X7P2jLE7jvVFEAWTesTgaUHyv41pnbpC73aUjp5kvfMvo3TtRi87gVA1PVR6nma0rlHL9
HPNZH6VSW/I5e5UBOX8pC98GLMoPKBW+oKDtH7UKb5yhr0lDA/VuVvx+L89dg3ZgkHA4po9Biw/5
wBJ2sinMjtjySHabpZhFVKjnYPJc/jaUSTpppg/7DbbirhsR6myC7J8OELet8q0Vva732aApD7Wq
WpBNB3zLle5dSgC+zNYMBDkv8Za0GuMK1VKQcdB3nooJ9xLwte9TS8LbshGcXlOyF77s9MBP9imN
RMGdpCbdHniMAuan/kXfDHRI0JFQUNgu7KjpRJTkQLkbi1rlDpRN4UZNKt9UsVKh+hLzoNAijI8o
1ccuuDBqZbFsOSH5oYe09rvmI0iFG03qYGTwJygqpfJSo3oqeUNqUTDfiwaIJeyKa9OBOSM7baDR
PBEyxPGRKg6OBsCmG6NU7kWdh0QFHe22EE3jm9mTOPfmcEVTrUZ2u+GRberXs5bg+KCjo5EHavmN
5LVzhQoUU5R1j6ANNKdDRxUpwTncw5Xn0SVMNUUeKXsKtFC/nbXIuh/NlE8yqDEaoBM8jGpJ8ozw
J1IPxjXyxtljqs2VJwWyfBpmo0MXq+oMxxgbBUwmXSAMTFBcgexWQKpVNERR9Tb7WRrBo4DjAllX
0lV7Dc7Jd4r7L3SJBJS20mLROFisxzDFi8s5dUc8GnBpwf4WHvjS2USjOhiQH60R+AW+6FPaNEcS
Bm4qPh8a8oAzoCLttDKaH8hcBtybdainV1o7TijXwnIoPCnKlScdj0fluqV91dwCyO/q40T9FbBF
1BRgxlS4VwhnJoDEF5nBAfCKQ+U400naw0J0gyTX29e+pMxUOLPQh0i4BTKIkmchrcagt8VRtJ4b
YD3x04Tfh3oS5QTc7K7vQ7akqSBfjn5JMpCIZ1ErJw96jHTtAT/xcHJ10BQmmq+Kz84F2DW2bg0p
Vr0zuqLiuFQUtJtBmHTm7TjLJSw/KIFgWVKVczQxhmF0U8GKrzn1225fArA3D0BNOYdo6/vRS9qO
KbVMugTjScEYvcZ8IIfZLEqNdl2ImXhKZUUU7DAb6td0MT2RO2oGeq0AfijMWP5mYlZwR5FEPYCn
E/awshJbVbTgBpXHlDwlhC+pa+R1TTzztgvHys6DWnwUgYzt0LaIUPupxegXTpcJkvZNfjLUrN+1
qHHS4oKQlzac63FEt3FSS9MbU01wdWYNx0x/YB7rBNHdPCvipWZZocsWtHaSzuRnCW9+CdX4axnl
0mmHpgfZXZ3TuF+uC9Jp+X42M7pzmUyjvlWSdyMclUMnmoqjB0CDue56KJ+KOf3TjRIkhD5v228t
qe+DCYMajFMwnSaTcmaRCCVFBKHACQSRlKOkYFtSs3QTV2zzSHVnM4D6gVu8A9BMpRQOXdGtVTr7
1OpaPGrI8QwRDwWejzHvwKcuxtgiA/xKepLrsN15RxoR3NrRDwu7BgJoUyb+MxUwFVFsUb/7pZ7e
z3H+Jtf4VsGU4WxPSQpAI4eeKnLV6PmAmgKqk/Qu6/Rbb0gzefhwGoNGhuQOUBkfCExs0uHV0ikc
YWOHOgWHno1SbUX+gxJ4pia4kgqyepfBOEC0i1KiGOolOdaMd6ipPwPR0H8GCnZFZtZSBOYscmhv
IUdpBdn9qPgK2TXgpyGUZ8SOa5Bcda4/o+On2ECKoh+pVdYOLlDfOx4nO83nnRHp/Li+r/50s9h8
F5AwvzJb/3sR1sm9kBktxcM6Zlcn0hB7FFGzQzhRTi2lbieUSD7mpOq9GJ9UqUKNGrABLb4gfQDP
i2j8JFrSuz+30h4Djh+lAmq0Hn2EnyytPGLXBPg98YFhg1fwX9pMiB5ZjHttWu66FvOkPExDGqvW
70GdvqMjDvuwiKZTAL7WQweqJzEY34TMl+3Zp6BQKWpu693iyGIBGtM0vnjQhqbLvQvYLVTjI+K+
8w8/lZOODVNJz5PW4hAUaso+oUXuKAnVu7l9MGHHmwj0uKU0PXUI5D0IRYQ0GuyA2E0wDFhATL0S
XOsVBaC+qGpblf0fft7l3LrST6WA44xvk53XCnVg4AhtXP6pabHYgxZCxR7VB/hLw7HJQ/VVl6T6
0KAA+IbIWxBRJS3Ryx2N720f9u8ipACEnJuppm6Qi3ZgYReUYILnQsQBIzHX44yWPCUqJDG1PQSc
dyOuJSfBWYimfoeoqZKozyjPZ0cl0NOdqfTwC8ROREOpbqM/QLN+ZzzlKDSYYfuOoBzM2mhMDr4R
dV4jCvJOS9VHQah56YFiLmOvaIDSAeXOhtEZ6Bjapt5Lz1CtSqeQZoqPKFmXjqBrNPNTS2TAndRq
btUkZnoQRIM3MDftcxgEfXAcgoFlGetB+YPSWH6QTBRtaZrem5P+Z0TsgfJMr977UFp3dSH/ziTf
5FUCpNTuAr1E1hd3ofAhhRzObECPuIrbGXUNZMtSB701ymyShqSNARH9aOpdhKlunkGUzxWaE9V9
OS9a/EH7rZBF7WWeR8yUQ6nhcTkL3WvbwjsV1KKEXDRUD6oECVBBemivNMAPJjktT7qIwYGEcMKu
Bvvr+AI6dWWK0nFvCn+EscVdrcIL1vDLO2lGc9QM1ZtWpF0TqJXlotMnHqMpLr28k5CvA0Ir8XLP
33rKCjughXdz50skx2Nwgi48wUXLsIulXEEuDv6eY+pG67o3AeZVVZoz0ogZOVsY6gelrr6HkXky
p7T5npR54iJeDGhprifeClg4x3ADXhBVpLrW5OO7n+c00hHzc9JpQOEpCywNSeil2jyJr13L8i3x
BuYhOryrPCoOtan85pbQ7nnN41gdqiPeF+FsA0bKD34FXtbWSlxCPbZmegIUxbuvMk2wMPicIHhD
9V0ibzV4aTjYEHCuhryLih4fd6XD1rBCU+zoN6DeebrRZYkiVX2K86VmM+hR43YBnl9tRwkqpwrM
gYe7Wg4sbAS1/WMyTP452DQkcQqIL0o8lBEPiVDr6LYAd0GrUdL+0Nh4GccWEecgpiQ/NeCdsaeh
3VtkgJjYW4X+NkUGdFdRBYPMmfSYzvpVUSqoy+QKonBxbBnvWaFE37oJHyAAtbo9wAg5VUqT0Kfg
RjGERTk9kWN7lqT3Lk00CA2a4sjFjIt7S7GKWpEf7ga/fB37bpGULoAhjmaB9hpSitmtHlGTkbr6
xox8NAzGDmrCZLLEq9ACTVEi8/Y4dl31TMG8w7tkmrHKwYy18n3APaPAIytEAe+mgUdrduDwsD4s
8LgNgDr3svyPZkjqKQV5TWIV+dmNzqZ6rNCQ2I0d5Yqman+XIamDItZ3jTlehzKOEEKE/Fil/hSQ
Ln2DSAhCNpMEk/lWcZxNx/Iwqdi4TXnYSWDZKOjKvECW3o+GY0NvCcdxiKbvglLUd6nRJx6iZ41u
p778vTPQvsMBBqls/2epa4/CHL9TcWNErfowl+Zb1XDRBMM9lfPEo12L0x/pPgguKZ0BRhShGP3h
Eb2A2YsG1J/B6/CVLpvyq4Gp+oSXTnKHBiFIecikO7M0A7ed/NrrBgj1JYzVY10JPNnRnXkuW7Hp
uAwFX7k20jgROWTU/lDgLAbrRGiNKuGdAyJ6ECz1m9wscH85SI78IB76k1mq6gYr+hKJzIKVS8qs
4yAtLozSM1J0AlZHriQU+scWkTSqQ7JpnxHqLvCuJXhy57xr4M6KfB5iRUqFdJyUOsQUt3HrI+p9
B1007dqd3dS1jmlL3V/e4MFeCmnKuqopuirJlmGtqN5l64uKNuqZi6Edp5+HPEIEvcTB59GmfH8j
8Hk3RgnnbzVKS1c0XVMxw5UMlvnHiWwq8qUS60kXb0oHMy6MaN+Rv3fQfrFnAI9ASzpH52G6Ffjz
9H4MvPz52Rf0Fas3VInAUQtZNceRfQDJRh2ravFLbG+TWYBOXVPfE4+NcZStDXa3dHHkOjRExbIU
GZnHjz8AeRmsXXR+QOPqp+D37CBqfbQmhxPAg+58RXkwcDaHvfytZ2x+UZFwFgNJqsPVN/CVWa0q
UWwFA8v6iE88uKot7WrtmO0RqjwWjl4cBcdwvv7Cy5r5GNAiKOPEfU82TWshuZ/NsxDAEooyFSfV
RLj1W5IPPO/zMaOfsLF85U+bUjoPZYnix1C6kSnjWBCqdHovuR0dySlO8wvYjSI8DPvK5oFx1eAw
b2P65QQ210yA06/pDlfV1dejllaqCQyZ36KygFQOB81Ul69/NuxR0qbWrybfSY/Wj9LL9iJukTau
HjYSJ9nWYt6Kttq4c4zrTz4RTd2DRXLHg/RLOQV2aUePprsxsk8bZzWyFX92ajLySzSencYF/m7H
nnk//VQZnOTCOxG3jsFP22QJp3G7c0xIcNNWIgipYiZJmBPOUR6tR6htcCdd36HCSA/0enKwRTlo
x6/HeGkh6SIMZZkvyFdcnQ1GhBZdjO25MwhumKF/i3vz1xFW0g5/lwfnNatDMS0irSIAxegmgNfL
Bxuvmz0VXk/21IOxMRDp83a3xPM4q0MGvwK9yQUTt1xv9jQvXa6RY+UMnupBpHWyl6+HdXHZn8db
ZvZs2eMqRHGsYVzxMTpUv+i82rQ07emYPPr/zUI8j7XaYsjWmkWLV4FDBfMbBXnXdNQdnlQFXfad
4MRbK3FZ2OuT7DzeapMlkOjiTGcup5P5kFp7xM0kh/4yJzYoQt53e+k0u+0+PG3tuUtnqIXElCTi
dqpr+uorWhaFpipQGCn/DXmtQt77RmMcxAwr8wKq59bUXhoqTKjlVtZFlevp42e0rAor9sjg0LZx
XPLoy9zRwUqegv1At9mT3JhmwKm7ag7B68YKWvbzepbPQ6/GOkZCbvSwyR0E2ZzZsbzsITgJt+oR
Toh+h+wWp3Vf7tRv5q11/XXsS0fNeejV4uX1qkq+gfo7Vpe7SlPAx5pYf719HeXi3HKWgTVYDjZ1
NUAUPJLI8vmYFCxPOSy8Omg9uSfpCPM9tIiNQf290T9N6Fm81ahq30zCPuVWLKYd6KHkMNzg4H3g
4eEY+X5J7P6NvbL8pV8FXe3NdO6FAk/i5ZLIiquMbvUR47MDvkM12vEuhAEI9IdmIwP4q0X0VdjV
Fo2ywehKqsocCTkeM+jD/9E8/C5duCJuBkRtB3QRGRl763CQl9ziq8jLVz87+BqzFwOhZpbx4caz
YxfPXlLZ6jvSybmDVSUECvrmu+y7Pz2G3yjSkMT79tcr6+IxcfalV1flXGBoz5OCw1eSgbGMTigG
jh/AjQ03In1OXtH24BJTdEsyROvTDSnH9AUqHMP5voOLxyENQjqRlDR2C03csMkGbMxF9ggW7L4e
5KX1jAyAhmGJhUIN+u0fZzpWK0moeSpyQCzWLd70jFOXLdi8GfQrxUaBfDOHvXAwfAi5Ws0RRXBR
gnbrKHP2kOEOaGRY80iG+/XQPm0aGf0K3VAWzS0V/4DV9ysEdP0lteSyHmKcfzR5Qs5KUDZygk+r
hCiWIaoa/pS8L/+qTp2t1AAlfbQ3IrLk1PiDVimFKFlEKS5EZnveSIOVTzP3N5ihLB/LQMdltSEF
E0nTAgExZ1ZhH1XWtSWjc0YPhfedVe71ALrfpENgaY2O8kQnJSdT8A+iae27QZxRn5j+sRRuVeqA
6Pk6ev0T1QDfbkqs7ce2Bi4L0LFDuBfsbT/RhxsTh/rWbQF/XpblN2jI2PUGEg3lQT9Mhjo+oQrT
Xk+4u29cXZ8O9tVYV0cA1nMR3HXGarU4V0qhLcqPw0hnPaiPFIA29sHnmV02oEifgU0oy9bqsYNR
rM4GpOlrJJJjjeFegMHL5nC+XpOfawIycWg7GyYSWRoL5+N2a6ca3KKvY7HpFs+im7gQHXBycYV9
ho7hbuu5+PkRh24QUvsmW9wi21+PizqSPhgNbnZop9he8S3/Pv0G1nSo9rHsRvvRnpyJnAsWExUC
nCmTu2kHvHH/nw+b+1lSDVWGoa8bq4VbUNbTdGD9DNvfc4JTOn2snN5V3OlQ95QVvY2An1cPekln
AVerZ0K3EZ2fpYn/Fn/XvNKjM+Uot5hvYYiBRJgjO9MBK9LsVbzdCC2v765FqgnoL5kltEDDWP78
7EQokfHtFNzGGKvCbRl6WvyA755LqkVnhH7C1li3Aq5SoDxvBCqafwMOLkghVyndyAa76Mi7GBDE
xhq+sFUQeTCAVmqSZar66luOamfgKoZl0DzIBjKDXfKMD0D3yyqi16+n8lIkzlSkrSTZWOo6H2cy
zOJBDmMuirK4Q2XJsYbIFrNk4/b99HiUJXLyf0VZ3YCpWGPwlw2+g8LvzeSjX1MXut03cFJAqYAi
nebnooustykJ1dPXI1zm6kOes8TmPFdUkzuYss7HEZqiEKEaMftIKcWeMmq3gFK+UX04hoa4sQcv
TuZZqGUazpZlofco5oeEitv8h27hFdX06atSmRsf7XPuJgPxpv5o6opF21Zc1SBH4H2D3sGcbj3g
3Hs0FW+02ememhE8777YY3/qyYBXgL1hnW6LL5azdSl/zmpWv2G1B/GKHseSXhaVK4EkJrINcnTL
bhyc4kcET/6tNP3CDH8Y+Gq5BhoCV4NPULScfoXlM+bjfqHcfb1iLhxsBFG5bBUOmP/VYzv7jL1I
Sw+NEnYfHf9dgUgZmg7ZPT2pGEQfQqqpKFUbO+RzJiVpvK841dB3E01t9UWhCFL+tyjgJJo6nAyY
o23kD1vH2Kecn2+my7KuKBZXv/x3XZ2NLM7RO8sTChCYl2Pm3d74SbsfdOEUlc1NN2D50U0/8oB0
Ju02XjrLNvu4DRVR5lrSlgKVoiurIw1Aj5UDxkJDQ6MROsDG9aSMFKtXYQDWraw5VYT49FR27e7r
z/l5zZAfSfRs2TGqhTDfx105ogmG9wilASHtld6u5kbEz506qOVoOMKVG2f35/NGkVU0hkWZapmG
GsLHcFmLzK+Q8pfjEhN2rl6aKJJ0ilLSXU5NLFxR9IEC+/UYP5exZCryEotVRLDQULRV0qPMkx6V
ZbCcCCZFHqBcYE0ocepeuS979+tonxfrx2CrxSogTVFMqPU72viPYD7WwCO/DnAhh/sYYXW4SG1T
mqG/DIecCmFhut2QoO3OWcpVRnG9WZq79NXO52+1SJpAbhHI/jt/o7fU4a3uMfVQinZlb/Svgz+K
3d4E3uYrfBnIalsg1SMqnDKWtPRMP66WIDGRIUS924HdRdTGVvKj4I5o0tEEqF1rv5yj+c1c7qox
3uV7DdM0JG7tuXe3fsulKTBEzMt40nHwqauFa0YZ+ncyNPEB+uyuz+Y/0WR1Jxrg4MmVbqtkdzkc
NzO4OYnn1mrGtbzrxAIQqJMBnOrjUfWsAaymIMJjhhfQbdzNnwvL7BBTUVQaV6hDa+sKIdIlctwq
nH1IWLqCT1Hnodtn+yVtTKenqqWotPU0uHTynIdcDZGcBHvJzKe4g2phgn31rL3qsGA2Nsvn7Orj
yFZrSEuMJgMfv6whyVMpbYBVM50S/NH/PTpoOR+BTnrDq3+7tWwuTaxCjmVKSJRqiKKs9moWc6D1
ibkkAlK3VzPagrRYHFSc6oeluvFvFOuWiVvtmg8hVxOLxFEqqQEhm5O5x+xsiYjLoA338N/LOy5M
8YeAqymWgbug3UNAwzeBhv+Z9ds+sX4B0bdjxJgEcOXloGwcsxdSLEVRJJ6UJHloPEurfFIawRBH
AszD1gGtehodoKQweGgHDh5Uv3AHscPZWEyfGnPyh5jrFGGKpqQ1qSrzNa032Q1OSKCku8BOHGCP
W8E+Z1oEk1XDkOi0SvRcP55+OiAt2P2kc0vzBcgDNHIxuSK7s4194WTVSdFt1SsokKVPm8EvHL0f
gq/Ouw55DoqFZOutM7jzEa0IG1Tto7BP3e51K5qyrJD1kj0f6uoZApENtG3AUAdbPQGeE2kWDG46
e3BKaiRjdqkz2YCSgPzdRifQ7Xsh567zH2GDHNIT5nUliht2607APm3x32kXbU3IarnxTil8VC7w
kj36wJsOzR7u+vf2HbcWaghbLcuL58bZjKzrNChkG2Or/A1XHiUnp+WsHpUbpEPczBsO2evGyt4Y
3hq4IQs5WlyAyPkCcIqvlxow9dFbgwZN+muzsL9e2tRD6UbJmrp0MxUKUR+XdhGq0diGsIehoB2k
12Tf79S7ltf8eBBsiC8OzZodXN3Xtt7sQK/X2jr2elvVi75hROzWMXY++rGwjYDGWC54T6GxZSd2
YaltXbDrC/1vVARiVZPLxpSM1fKp5Unt0UYzHeMOuBdKygD9d/QbnWz/Vr7TRwDs5ExXWzvr7yl4
vrNWcc116pt1mSYiO0Trb/ZmJ3OROq7vum/KodgHe4RtuIUQUwHGKe7CcbfV6lxf8oQHmEKVhpeb
CV5kdRdVjWBWc64YDs6mVbDPqxZEcYjqp7QXZbBu/+EqJpzFQ4pihrrctuuEMfd7AS3kBbl43bmG
Jx3E+85boAwYNW9+U3m9Z+j208JdSg0Kng54Vn9cxZZQ5lh7UhfSdpCSDsqBuW0edJ75v7Jf8HL7
dqe5aAiiPXVlon1lj09BedhGAX1e0fwOOicGCv/YeqxvpTDGiq1BxsnBIwekXPW9K6yNyv+nVtzf
sZ7FWL1qQHVBVMiJsRQVoRthHmsvR6Cae5jQ71SP2r0J0XNzBV1YwXSFlrSbvBRB+b+9q7NnOYLZ
Ee0pDYVh0NJIgeaTVJs4ZKAwju8gFg9zh/TWEAojNppc/77WdyjrwfcWcjhBh960Il2286gzosdZ
VPTomwCvW4RtPOdOguJtjqjMXFS4zZR5a052U/d1tJGufN4ItNeofoGNszRqbasbDvxlOwEC1Z05
+J3DBJUWZRb118b6/3yuLpe2xQnDioDovooC+LhLc39WndFrnhEyvumit/aqUl+yBDePfXgrueZL
AvB2Dv9A0zbM569/wIVRfoi/OuWKRqEq7Yuqk/exg4rCYegD3GC26kHSxjjXXQXBGsQiVokTHwMO
riqiKxu5OlzTnb6Lv6G98E+Ivh6UCBKzrZz+0iA1STF1EzsCiULRx21PqTaLcNQ2Ic3J3tTVdoGq
hhBs1RE+pQBsOYWCkEE1iiNGVpZJOFv4ZaJEdZ1HyHjwciH1yVwazxjU0TJRSObtwOvj3dff78JJ
8iHkav0kWtu0KIVbToloZJv8KJunrwNsDmq1QqxxbodQIQKyjP2u9MarpXDBK/Pb/+Nj/WsS1dX9
J8BoS0pgr06Qvuj1k0bTS5o2Zu1TQebvlzKX88lYvpW8OhznhvpFNtHsyd4HF5luG5220JGP04/i
vn2Stm65i1/pLNxqAfoZdgtIt1Kh2xXvor00eSJXHHbJdXI///NfvCjX41vd4qNqDbpaEXCww++8
ot1qj4f2Hp66J+8ibwv4sDmfywScrfweSc8aHeVlgFiy3StX/QHXHHBK4xPSovbXS/LSbOoyOvma
yh0urkuSqhS2sQb90EG42TatO1N4/S8CUDHir5epPf7dEmej0UYpoapsWI6cobBRPBX+8esAn57C
y/dZalL/F2E1XxpcyCxpiDB6wcGAFLSTGpu7mRIn1fmnPtljufHfTNtZzOWUPBtV2sNkFnTTcrps
tjv4L0X8++thLUfBx9R1qZcwLir/3ObSautOYRUhZjQCyPNaEPMLqBIx4P1/3BteZo+skcI7/2lo
4vpBEGXULeRmiWOelgpR6JRX5qPsyeRqycvXg7q0tlVRtkhS4eIb4PI/zhs24UKIxCTLba94ifG4
9IXN69ZVPa15qvebT60LyxvIsg62Bwwz+JDVkV5FON1OAWTK3lO89BoD3R2AW+SO3SVmAQ/d2dpR
y1+5+nCquKTfoBno/a8x4ko9QwpPCstJIBKaaXWNLrEdLlIreuV0fmpnrXDYmNYLGQFPDZnDV6de
gtTAalrhqYdoky+VGQqYd0pmo9u1vGEpGTj1tFNOWFm6fWBDDdisj1+aYzagZVom/XbIuh+Dzylu
AHMfL2gxhGaZ4dbcLXWa6cfyji1tCzLN1p5fl6JYtepZzHUKlCZdHAxLTHUvYuO5C738pXKqI9WI
2dncIxsjxLXpw25XcS+qeploS3lA5oaTO0dwUf4CAz//gldLFdz5+pNeCKlRJdCo74FwUqzlz88O
mKQnj53xrnCUQESpDFKmW/VCstEAv5DMsWr0pQ3Owxx87Mcokq/lhi/7BpL5+j2Ms9qJqvpWVfqN
fb8VZ5XMWdlstk3MaBLR9/w4csTWuMuVaGNZXJy0s+GsdnsQikUgKYQBpKVDA+wVNwmFLYe9z8UM
5cOkrdZ7JwgpfCfLcGJk15Fh6cIrIYQWrAbjyW8Qqfl6JWyE+3QRILzdSgbfaDYTDDhQ+RGa6ykZ
vb7ZOi4vfyZK9TSAqVussTNjhrNPDtPGmXGIh2jLmxJr+12joEH89aAuHJLM4b8irXKqXM+I3+sG
SodxcTJFqfzVYKD9wsymNzmdYvTYxP4KVN/47evIF47KD5FXG6vKDQAnaFA5kaJfR7P62ERcA60f
a2j/6n+URnr6OuDFSTUUwO6QeHTQZx/3WAu/Vis6kz0WXs9TeytjeRMU4cbS34qy/PnZedFxReEK
T5Sx9h9RR7BDjDDnJP/59WAu7rCzwawODIyefLOwCINK1A48IBzjm68jXFzuZxFWR0WNZoaM9yN7
uHPxJ3vQzB+oi16lxcY62Jqw1VkxBbJRjTkjqWYkq5rklBfGLovrjat5azirw6IOja7NfMJEBlX8
LHImv9kjCmDPsbSBTbk4It7lVJQBw4Jw/LgEYrEqGu5h08lEvbYnQ+q+Y2WeHRYe9dPXH+nSMsBa
VASyuZjoavLHUED/8qGzQhzRZGl86+vaOIY4S29g+S4N6DzK6pAgKSaRkjnOpRZpMWHi+hOsMkMG
hMP36wFd+kznoVabVG6bjloDoeh0/0LT/m1C+gjZnQpGb7+xVS9OHigQsntaW1RSPk6eirpUKS2X
4SS8R8E3A+L514O5HIDyLPnuX1jNxwB5XFrohxAgjUT1ZM55/Yb4UrlRbrv0dVSqbODWkewR17CS
rPOrEki06Vh+Z+f9czbeg/L7L4ay1IBoynOCqmsUeRqGbdHnhQnkGqya/jjS6fp6si59eaDc8Kvo
okIoWOV2XYYJkT/hChgg9WPX9fCGIpBpYxYJTlXATejrcJeun/Nwq52T+v4cjjPhJqikN6mU1re4
CEVuoNfBKcXx0JkCPduYxUu3LZmktjSKqd2tuaSY/Ix5MM6cdUXp79M6mOw0FQrHMrUHhFq8spW0
Jz1Ngo3BXloivEkWSjlkWZbiaiFWqjKaDXH9UZ/2Y17BZVW14QCAvN04Ky59xvNQq+Pc6qPRMCrm
lXJNASYmBPGrj0iGYmXWXQVqKm6kzpfmlHelrC7FZtrUq9N2kuVJp7RO+8No9QPKmOjXK2H3lOMG
jbtjioejlWG9OEXyxqxeHOpCQoZWwSZfc67MRPbzAL6ng3r6fugqSukDq6gYflg4qW0snU/oMV5a
oA//FW05bM4SC1Ma2w4LXHLCItJ/h+iA3mgs0ys81+KbspiVqxxDRIgOCSClSaBRbbTl0bAEZaMJ
swRavas//JBlsZ39EKst6qjvSU51xZdRAdVRfETqZmO8l/bn+XBXh3MzV1OAVKLhgA3Goccax13V
Rf0ewxr0MYY43lnkixtfdGto632SirGu4JPlaO1wNIfwT+WnG+Wki1vx7DOu9kdjNco4CCzXOI0z
r4xzjEDlXti3Ca5hXx9xF0dDrQ84KUUXc802EIf/Ie27muzGrXX/yim/05cZ5K1jPzDv0DlJemG1
pB6CAcwkSP76+6Hlc6Y3967maK6r7PJUS7MagcDCWl9AkZi9i2O3evJozj3dUwOGa59HufgVfIiy
mrM2XsxONZCCcCWVDwon+jN6T/Af7WES3/Elffw83uVRoZwDaKwBUwjtdPtNvIQSbYdL1bDzGyuT
d0NBNhK4rRDi5x92ODTM23YSiQHc1p8hp6644G/OGxv84rwh1QGoBpoYkPc7DdLCoYlPC+bNSFXb
SedmulezQd5Zdgc+ekpMPXc+n7mLWw/FTOhwoJAJ7s1pxKpgFp0g4+DpJmn3bAF+zyhSlBrkhm3x
Qy+PDs8HdITBkVgDFeNBhl0gbHuBU7Fgg+WVyB2dKhzNveBuc8Bj+gltMcu6+10Q8/s5iR7n/0Re
jXKA7D10UQ0UbHrJ9JshmSBHWnA/hVXLTi2YsFRRVB+iONLGzrw4Zh1teCymgqLqatvAsEGSFpFS
1KUy79M2I0HLYSuiT3P3andZvvFyurhNkUmg24N6sbxu/BO1gNlzjvWUUV9hgC6qU/N3toxOAI+R
QXbR15B3LeWtbY9YRgbA/Vs98vwHHIGN7wu6qxtb5vJo/gy1SsgqzZThzItQtm7emaUEnwiIoP6N
L+C9mSlwkGBlnH4BEJNikH7A3oBkcxtNRS3BE6jnNyABthvH4sXhGAQ9A7DbcAavbklQZhoid7iu
B7iTRTaj3F3gr76RbV1qZIJIZqGlAw/784Z+yTSYpTQ1wuzNMI/AwJac+CdM2HQHDu1QsWjJxjpd
PEWw34AfEHgTezWwtoL4iiyNxGvVSbtXwTv3GqvWnKWJk6fPl0u8ydeZBoaG/Aofk6GusZVtBX9K
VcZDGukFNHzsPN9n1LIifZ7GG/iqJt7YN2MIkVT5WBB7KwW50N/XUT5EUws8A6AY1i8rvRsNQKNT
NPQrR/oBvF37yMPEl3zjinuwBQx03QdJ1Kf7LaWX892jg4dsyvgv1BIgC3q6UZWFEQjaqYo31zo0
QaEonWjQGZyX3Pt8is9XE1wE9BzxrAMxEmoop4EWNctNE6wQb5DneEQ/P4d5PWyi4tFJpNLiG+Eu
TCniCY4XtBcJbobV6dwuDLXaRlG91suvdXcIIdsqiNYgYS7hAESBDWMYL/Gk4PNxXmh4CdIFnpcg
l1gE+frpQOF7Dx3ZiaggeM/ujPZ4dmMdSah6aZAEm4JIF6f1QzSxvh8yCEjXWcPSI5p+JQ0OvaUY
Y+L/MO7yEJ6eX/C+3W4gnrdiQEQEEgySbApe6GtWdAc9NGBcCh29p/FYBjHEqzvQEwQbY4hi/P+/
MaMf460SvzxnzQKDSf0drG+6FVQ8gtEVZNbyCrgb9tsH6unwVjtHt2b06yjCSRa56m1pLzUbx80F
dJmhgq8n2j06SKvrj0GHKD1asInqyfjWIXsQQAg2SIsS/reAJUL8nUiLC4TMfhwxs3V+ZHr1x0xg
jCWrPzsAOphdbu1bsS9Pz0CcseK4BaBK9NdX+5aaMDqHBrLmWbBTs8I4rMF4SV3YF0BnffIrQPe3
anAXGvmnMVe7V0+bUjNSxDSvBt8AfpG5yrUWoovPvIhHv9/DF2plqF2BhwFa1PoFz1GxpJC5AFyS
jLsZfhbG38C9GtBFMZFr22jlgV9y+j1W3MzHWYXZtnp3ZYWApKHd3UYs/IXnGJ/+AhzywtUsYtpo
rwMJR1AKPo0JRzFlSqDc7hVHaz9fCfBIvvuFKaZ+EWpb36NYldVOOYm3GqPc6vDyTiQQlHy01+8F
Vn5y5AfYauJYhR7Lrvq+cQJcjAiIKxrOhOAKWT1h5DZXTKphhGCVwGrdhx5CEHtxAC8NwOBrV96E
6F84VyE9pUEgkYBxDejC6ZwaUzf3DDxpJB9EGX2bTO0Eo0lFiQ9G1qfdRq7z/ghbz6k4TgVOHPhP
e3XoJIAxpnJGcSLsBdbe2qU7GrUh4CZbq3fhO0frF8e2rOIJcSbch95EUhCKuSRwoF1u47s0Km/i
o3GnwZw63wlk62Y7fSvm6juHz4ZSUhFzBGCnTp7EloH1xt4MqptuuoVHprexY8R8nc6neBsBcA8Q
NnRC1t10BocJxeK9AriA0XpX3bOAKSyH4oUHIqNqQ7JPfrbA3G+N9XzjIDCeEEJ+DRVQeTVUVCiG
IeM1Po4+o43DNLuVfaPl/UuVUWNwPx/nWTQkVHjT6ypg0KZtqaurUZb6pknRAveQ3uVuJlVaVIK6
6Cr1JG9tnAuxTGh2iEcG9ifS5dNPgk5Q9afgWwMTAVHm+/RgvnVXAqUEa/FoeGh+1uHmMoqj5GQZ
hYbXh5irS8mGexr8UBAzOwompuzDLeSK+DyoI9AJQF7IbxKviT6f1PMUbhV1tYZKDmFde0bUYf/r
WpJcw8934nBLN1mfZ2JE7zplH8Yo5v1DCoeTxuRWJ8a4q/MnNFl9GD85MAYOhTH2978YVazWZzO7
OsSLoktsCKrL76RaIUpYvYl5bXZ6JO3I48aMnqWMYkaBaEcxDXsVParTMepylmp2bsogwBhB7kv3
6k/xISKDCyHK+3mwi/vUxteAnYosa40/7FqLANegyB5N0aEMixmeGYDMy1JhRgLGJfufx7u4XRRF
R60VbVA891cfhsBmg95DxIcxee2t/EY94sOj29We+qctxMaFaEAI4vAStS6BvlptzryIId4L5I5X
9cVjKR3gWRLpdu0mo+WlC2y0Kt+cdrUEDFabUacznzeGK86U052DQgAwZxgunqxnEjfGWDSzNmJ+
hVZYGhndg/xUfoXblSBlw2F0Fx9YeQVpUngLbyztpcHjtLOQOkN5FvnV6loGhWEoeIOemfJj9Iwg
RZGPuPRaDYQw6ebpc75rMdIP0VYLW2uNxLsU0eIrBZI2VRhH1c4QuqSb8NLNka1OumpMlnk0FziB
vnIfRoWRdi3Kl8MOZ8524n3+jZyObLWJskVLdbiCykg30qiuPaDUD1MFWSQf/CFINJvchMk9PEbr
CHYuWyyp84wVrQJ8J7hGgCIEh2d1HFjMXEZuITzaSOG4E0my7lVHoYn0Vyb3nRF0tmUN1FAgwwot
AbIaLsPVZZlA+iNj1QI7dtTXoLxVuTd5Qm02BYN2BH5mcVSPAz9ZojCwuZfOz1sxZKE3B3ID+oer
9VWa1iyYjF9BDfsjzHFC3TPCXwOGJa2z8Y2e71wQhcGhABENh6D1TkD9cKfYSM/NVm+Xd4RmchAS
raJOx3fbCc9ZpiVkroAKABMAp5G6TngSxWSNBY9zWB3qd8rAO68CFaViXIP9vPl9Ub9K2e3nw7sQ
0oa0Bbr3IsdT14DbGd7PPFtKiN8bScQAQo31kLXZrixzV23MB8r5Vn5+PqF4pkNNC2VAFbiuNZ/R
gM98C2mL2ettkGHLgAY9tLa98hnU62jkW+snNuTphj0Jt6YxwmnCJlWOcHoosODyVRbkLv9igXut
RnSPG9r7fErPSxLAdUC6D9cmUkl0bcScf9gxOOqmCsX2+T9FFpikvCWDZ6OHArMQr0jc8Qn+8uGW
ctD5ZXIadoWWGkdjRn6EsKy3YaFJIdyO2qPi0RIWgqBa7lOmbX0d4nRZTy6uTshpofYJxcLVaTAl
iozXXTt7g0rgjRHDX5glrRPXNJJUdWvniLfpWTRgw2VkFhAnW3c25obzDn4OsydN+uIWzOBuig78
oYCJrFc2ORycRx2Wuin8lmynWLL4q0VK+W5jfc9PfIHVFkcBwMVQvlq9FGK4hDQwC8MGzspdo8R7
tUhdrS2/2Clg490fclb62nKd02PfVw6B7re9t5jiwBNla0YurTkBiALkVXy9Z0AKvW/x/ZJp9uQ7
VQ+W1jd+lrtxV3hgYIOmCFlMOWQ71aN7qJxsVffOSv0o/Lxzc5FFCaWR1Z3OE3spSG4i+N4IOtCg
xftl+1Q8v88hhCnoz6jJIEkCeP30e0KhRpn0AmcU+PPQ5JqiHGpYdvjXWF/n5QNEw+VGcLeZoASb
4vj68PVOBlNUbegWjGo5atEvLoy077f5FWf7aBVpNX8JT2in94hkPXF8M3eQF3KhLrTjX+D6ZdzB
Hxoy4FuLdl4oXEVd3Z46k+BuBbCjEK+GolEXEi2qD+1BC8XimeaeQNLk8y/mPGlYxVytYEx5B/c7
xBR5ruAAUFD3Gqfa97f1Aw0IsjPNJW9IF7I7+WWQNxkBF/eQaM1YAjkI9uVqrq2FGbDy1lC6+I9W
vfxV0LvFlRO70wYW4dLCfgy2muKuHoCMKxAsK/WgowW8uGiU062u+aWtijcDuGH4+tH0MleDGnis
z0YmI85OSx1ymKIRervowELL6Xdxl2j7AH1gATGlwVptzQWidTGTAe8/2Hdz+L1/IfqmzclZKgKX
DQ39SVR6ICumr0P0EupAaW8v70SRBbrFnvIIavy70MEQkLC+hnWsFQwP27TB8wVDaJE9439AG1sX
7BszlsoZRByPjRZiJHBKb7XWmYetaTy7L8UYPwRafQh208tqNSMQ3IxoNAhdHUV51bRJ2SnN9PT5
Z3d5VFAtAw8GNNJ1qVezSlh3lqnsTTX/Afu0nR6bt/n82yBQjAloZrQk3zfjOoXsVH3WyypevAYt
lTd0RpOvA9WpnyeNFUqp1m2ROi58zIiIjAOqfiCJYYCnR7QEw61OM+DYJEXSjXjgEd9GdxcJ3V+Q
b3kXsDrJOsT4PkRbrVnWylgsFdEEmZq6hSfaEIIgKRqE/QuDhroRsjsSZV77fdxDC8Sv9zWPCH9E
evn4TnvCMyj2t6wjLq3vx19M/PzDTaXkaJoOHL9YORlOOfQ7mQEiZPx/T/fqiUlrxRhJgmMGWmqV
I3pLkMA6GmHsZIe/UCoQq3c233gZQCwNOHwk0KfDmnuuceSb4qg2Q/Vdwad66iP7zgxyT7rdpOCJ
U/KzeKv1HeBCmAA5Af9FkEWrPfzaYScSQwEAPYPdVsJ8DgkVu+nD6FaLptkouqjUxEEamHsD7aza
R/vV7cPC3Yy1NZOrhZNKG4i4BrHEHmT3A56ujaeFzS7DfuSHzRP84kxChRoqmGjIAit9unJpl03V
XDYy1LwCLJ0vOkt5HDVfSKhBQVjfVIA/e0qKyURxEnqQaBQa8uoCnGjV5XONgAoct/dC3r/+Dpnt
L7LHgq2j+7zSsgq22pdyThIqLbWofOh74fchG6jRgcEM4mQOJuyyJex9nl+fjm61MU04ueLlhYCC
76tFedj6HaoOv18GXQ1stSXz2c5YWmAWYZTti3rKdG868bs2mb2ZC15IWk5HtdqU0PXpuzFBNLoz
9zCF3PUQ3mh2arSVHonpWX/X6OlA0QeILpAtVsNirVKXqk5RXI0tBpvyDi2srKhh9v35NXthmVCH
h+eo8CIAbV38/MMxbJp9mnYWzo8eJs95Da9OiGwejZ6h118OjzU37ioTZZR54BvwCjGC1Qjh06dj
78vwakN59TTymJKEzBDE9+IShlaW9qWW+6jPrN9GFKJa8zHOaoQ9nEBjdLKg7io/ZCN1+ua2SQ3n
82m89H0hCsHLC4wHJBSrZzVllIxxqYliuDCAoy6vA5T/ofGhuUnjSbv5fiPi2fGBhEUUofCIhZyY
ugZbSyX4k1IO7H2t/ZDsXVtUAYvlKLUXl7XfSPU8K1C66Sb4IBvB57HXmxN0EpQPRIMawGohHXy6
dGWs5Pok6m5d+X2httvMLPz9CDgRkdMKdQpY3J1GgNRnTGgCW+EcugXMm1uYPbgSr0i7MZSzrpsY
C3A+IHOgjKijCHUaadBVSTaLVLzu1H0PdNYh3dPeETV38sp2il+79dVWc/hsu7xH1UykCUCIiN7C
adTM0MbEyFCXnXmzuK0dm3fTZBvRoBa3bdFfFTDbdEg9w0a7VfDxmdV3TukDMfugSsyNmtD5cqL6
IjJgQ6Bh8Ig4/WWUsu/k5b2TNDV+k9zNyqYl43qzGvJpiNUsL4lWytWIZpWZL265Ax4GFRdL466Y
YfmwBb85e7MjHmAiQqbDxMCQbJ8OiU+g3UowBPEonL6TEYancLY01SAmzB3NyoUn61Omjru+tVx9
AmNnvhcW1aBsps4sNahz1g6ZYzh5y3ekYPQQV/3Gybt+Mb7/ikDs2fCEg5nhmpo1Dmki1RLOP1LC
dXofm5JPzMExOeoouDbxANr4psRX+fHAXQdczYmmJUoxppiTWLkzcd9bZFc1e7nYoPGeVZDXcVbb
iWiVznom4gD5RNDlZS5UiyOIRvpuDedA+TvcPjZqievLBDGxwdAL0IQWHNKp0/VOzXSsRiTkHuHJ
Qa+Vg25KUQOO6sairUuWIo6uCkltUbg8A1n3sAgfi96WPTuBrkir/oTATe0Ni9U56JTeVfUWjPTC
oiEgxqUSoSiyLh8OXOttvZbQIVMf6750q2lP59Sd5tH5/MTdCrRKOBoqMznLgCCp0sVNG7l2inrc
yXp1azLN+zzW2Rv41zT+OSrxy3zIOrJ8MktTwFX0O4GMTX32lIYG8uzxaVux5+zVIqIJoyWwXkBL
wjyeRktrcAnKgiKB2uGNdCfeSBr0U8u7bY20zVirPKAHmctIJMQSpboar01rR5+FyQxcCr9vzOKl
JXtXSEMhH+Y2671RKHNpcilT3uEpKDh5QwgUbEigT05Ce69CCTgJNkExW1FXGyUpQB4zNUSV9/1O
ejFeIPRu34977ulBFumH/sqWnOZlqwx7BuQWq/hxtKtVBDRPnhgENL0cBnAA//2RHLRo6p3kyoBt
wTcDK2pFy1X1YN9uWstcuCFPYq9WVRnHoV8MxB7hPynAR/BLvDV3QmPH3jfBfJi+fr62l86zj4Nd
5QdoKfRKVaP/xdU7tf02spfECj4PsTWmVV5sxwUkwHSMSSv7K4koTjxtVicuxhAXMEGRF+nF6lgu
DSsjvMEwit38PHaRkCbto/SofilNZ3mdwmK/+SAUv/fqmgNb9M+Yq1SjMBYNxHHEFJZHnVM/VPeg
qRyHcEHoDpJ7LHO0Z+uQ7flhc5Ne/Dg+BBcT8uFgqxeNVGjY4qg5Vs/tDraPMD56gGNwoOzTr8Wz
BoKMThxtoxF++eMw0K4FCw0aVGumXQKz8EYu4PEqMHnd/USd4a65s95EmtUDka8feQ9zNGC3fxuK
I75LNLFAlxHEo7NTSMonNAdIIeZbUCuWiEuO9ag7v0ym6KbD1PmeQmcLzUuAOoWk6DpbbbvWTMmc
LEgv4hC+7Hni2KrDQzit+5NfWwflaVsK8DwokFZ4cKFfgTcCRnq6rkM5ZQbL0bxtzLIGPUi1C8sZ
jG7cyGPOk0IAxlF7ApFaAI7WhACTVGqSTSq6s7yB76LVHbueBbKFXTvCx0ctDajc2fefnwTnX4wI
CkgeAXcSN+Wq8rWofBCqZjPs3xmNndEoJqAP+0LTgqzn1Xw92B1nBxMPhQV+fjzjR3RTpm6rJHxp
kkWXFOsrPIzWoC6UyGTgZjD4bM6uK936UfIy2UhzLk7whxirEymnaRz3mjYLpNN9p3PmaCSFCkz3
Ta9YhPxn16oZ2Qh6fipggj8EXR1JXZaZuh4jqNLV4Ywat27vChBxc+BUPl/K83sDkVBOAWURrs94
PJ/uU9qWfdbU2ezBfrBxY973aNw3ML8dwM//PNR5KiygPqCKQV7vHb91GiobYy03jAZAkVG+y3A7
Oxqt6F7O2BPwQV2Qy1jJz0NeGB2YeVCSRF8JtKp1zx6CFTqIVkDDxNmLTKNmyXGmbTyGz1rMBtRG
DHCaQFkW5gNkddcP+DjnzOrxNJ8hyq/70LRL/D5xzB/COM+A5wGd3C0k3IXJPAm6uu9pV6fwAkXQ
CvrIdXnoEhMM2JvYelVJH30+ixeKD3CPA8bHAksfD+R1rxIu5KVNWAaQwHxVqAC/oRcU2u48viyu
5bT7PNiqd1z4AHSQwAWvQZxu6mp4fWsPFWDviwdf5GhKypAN8vNISm/Il7+xR3D540mNrSKOi9Nt
CdydhKoVtqXcNMc6y4cgXcrZaWN1C1984biCtvu78DSe8GdkFFNeYKW9JLgT2s5R68ep2DKpurQr
IOqELxrq+cArrm6dOofWllRVOKzS9FUZ5gcOiYBUGgCvM37OsfU3pu69EmwB+4X/iAF/SF7weNUK
3G+wLzSEZGtejlA2lxrjvs3h/rWxCcU6nKZpAMXoOOVlCAAAeyW2zIdgeWKWY8Ewe8J6N/uiwABB
VN2SWzNon/T7jWjihP0s2uqjLpecFEREW25gtPEK+wE8AjuvNt8bBdvS9BfKiqfDW+34oc2Y3vYI
2P/gvuL1D4XkgciLmIsPV9xpcWS0sZSNPPDSd/ZxUlcbJq8sPrcQ+fHMJnW4Ivs6JNeb6rGJt3Td
Lx4iH0KtqcpjMcvMKBCKu1aouznaV9aujYQ1lh4lgf3z8xXcGJmxKl4p2C36MCKctNyWdtDFf0hg
nNVbRbnNYa2Oj3hJCKc54ghOmxiWzp3eKZzqUQiaFuH49fNxvetYfbIz1w1j3s4NZPcRUA+TaHyQ
8BFgZzQO8bVQCuedUHJXYPLl9hAPDLYeDhfPsD+/wnW+kMZLXUuSNHmMzUGf7uJ22frQL4YATwDJ
goJzzFqdKlLVxAsRA6Q7cPaWY7q3r4kPc+05eMc8fKVXW/6lF+9w60PMVY2ipEPVGSViClXcDlCt
dN9/t+AFJXAW5bfyydySRdga5eo4g/TMOFYVIraeEuRR7gMkBmVlIJrgFH8jYwuFW+oqFwqtOGM+
jHJ1qEk5vFkTMUpIMRgO/DZlNK0ln/VeFxihDAC/fmQP/GWrZ3gpDfsYd3W2UQunqSZWtKp/8iWU
G8Ox683+/9aMrs4yuQRFGW6pvy4I3TXQlxkP0HZFu7VEy8C+3awcXLwk/pzPtbSwadFkGsWZLV6y
qqAJCsjB4A1HC0g7Kdu0Z748kQQvL/Q/DWh2nN6BM+8zpUyQq/RW+91otD/YSEbHtrOtXP1SIBuq
EgKWrwAbugpUxjq6raqNZ0HeoCIBMZLqCwOoynLSvuliZ+NME4fx+kzDKwRPShTJUXRdffJzY6TV
zIGtrdsF4DfIEl6TaojdvFTKawkc17BXBxhzyCNKJFKMItCEXgul5VaNS+zEz36R1bhr6PezpDHA
R4Y5pVPHTelLBSPOQM3kzlZZ/EeqqOWeJaq6+3wOLs44KMrAWqMqA4WE06WFTwbN0bHAN6J3ugdX
eT9hDbKNcSvfFZ/ByRCFSBvIZoA1oo+JfP40ENdLToxeVX1N+saK1BoPDLJtd7ZSa9ezCUnVqJCA
/XhM2l5O71u7tLOtNPVsrKDQC/sMVN2EbaO1OoeyDjSesollwAEL6O+XZfLS1CZALarUbl2XZ98o
ujvoCqsqQdMb87s6FSyTqmpsyItvODMEualr9TkshpNQKGvAvC34C5gusVYnU3wa01zVR4bGWGgC
Uzg/eR69JBKpqnn8RQP9C1TXC9EMVPNR2oLemPC0OV1QPbWsHLwd3FtIjEUGAkcf4k+usKDLGmez
ZHn2sYIaiVKzJcjg79L1p/EqeS4VaqTNu/Wc9dzA7848Vrvhdo7sjerWebKzirUam6zTGYL9iNX5
HbwLDdXp3MzLQxq7Akmm+OUeQi2uvev2W0/QMyQkiqLIP1A2gAUBIJ/r4sGQdWANMtr4xVHGTVl6
0EfIXFYwJ62kP8aq3E93Aq0BZw/IsDm4smOXHbTCXR5mbrvZlXnFjT1c5K2rpahvKIwBob/Bf6RU
+e3zE81FVDkAzMEjFlC01QdlS8k8ALZY+/O+fNS8Bcy0DjA0w6X+pqTC2XZbxVpd5oykZdWlvPbJ
A8rDXwThuI0sBeVbwY6Hxtfn5+L5w+g9HiAPOuSDITGyGluXdnbfEcSLiav9hDExyAP2ixKoPqSk
PJWXrgyX8jr8/Tr1KvBqoEtTWSyTEVi5WQJSYedBexV6dJ4A0gPwu8mTP0tgVgFXm30Zddvq2VT7
5WB4UK4SaF9IjnjsKvsez1nEPcX/31LL//kx/d/krbr9dS51//5v/POPqp7bNKH96h//fZX+aKuu
+qP/b/HX/vePnf6lf9/Ub+VD37699Vev9fpPnvxF/Pv/E9977V9P/sEve1Sm7oa3dr5/64aifw+C
31T8yb/6w/96e/+3PM7127/+8aMaSpCu7t+StCr/8Z8f7X7+6x/A13/Ya+Lf/58fXr8y/L3ja9Wd
/fG3167H35TJP5GFwHrkXWdHpD/87dcP5H+i3AcxERkoaYg1IG0vq7an//qHqv4T9WZBa0arAfxC
oRzRVYP4kaL90wbGH/LHxBLO2iig/c+oT9bnz/X6r3Jgt1UKIA3+NvifJxeMBBMGMA7EtXZ69OY0
KXk7SMUOXoHY93Y1PZrJkAOaUSnNt6RXi+uxV7MfOVXh/8ml4UpTJR2W4eXSjLuln9jkQoPKmN1h
TqZvaSVPqVOrZfWWZZWFHqlV5WBflirdTctieFJG9V066Evn6D0zHuu5UJ7MFMkaij3omjla3qgz
WHCwuHfbpCquJ7UlL3Ld8r2cZ6YHAPB43YBAFnX6wp+RleTUtWt7gH6kafQPVmslj/aYm8c2NaHi
bqpx78htnP9A6pUE8jDXRZQoXP1Dgqih5pZklq8GgLuuC4lZ98sEDIRbjb3xbC5oPXhJ3XTP+kwB
2zOGWn/QKOTRwionJXVq5DoPddEQJ1N70jlyXnZHwAe1Oy2289q3YJQWmWyyjzK0iF9mi0+2Qy1T
grpzFku3aCXDzVvr0udmiptvOs/5obCb7jDODTkMGukGiGIa/KHUyg4WAWkDQ4SYccl2FiuBn7JU
mT7mQ22ciS14xFZD9V3LMWSfm20f6ly2CxgBd2aAKjmQqRAEugFGhd2TeLFDaDbXgWqX1bU02Io/
JE25OItq4uqJy1r5kk6tel9Zrf6slchdE8jqUgcydPXTYknTW9F21YHqMvXHWoVeC1XqPQzauANI
oDz4kJHoXMXg9o0RF0niQpWyvi/qUj/qBmNRy2jrFsqoX5VVnQV61vd3dtFUnlUw4HVrshy0NCmP
KRuU0pMYfEHcdCjt+7ZTq+se17jLzGmEKhSTm9yROLYYzF8UJRjkcQo7PlhlAHkUtq8LWFDnScGO
FKXEAGphhd9ImnqbTECaOlk7GpDlNGuA1Xmuh2Y86c8plHhvq0FNv2mD3l83DTbdaDRx50hdRnd5
I8W+XWbN4lhTrzyrPct/YnHU0oEyse7P2YT+pw5eTBQrFXx7Swt+PASaVlkAsop5q1cpPxjMJm5n
MvqjoGB3ObxK4yMhQxJRNDND8Ql8S/VFO6bga0Mjx05do1OT61pVIOVvWxOc1SD96agmxcuQtUMc
LI1Bd306SX+gFKK8Ncu87Cixs8Ex7LZ3bVbo12ZaLP6iAMdn62lFHW6m2aFASrS3Z4vt9JrNQKQl
RpV4VTejYGEb2BCaUXvzkvJvMwrOX1gNJSJ0mu2fsmVLDxqLYX050uyISpL8NCFzeOaSBE0EXixv
NB0sOcoWzn1N48NBqjpoUKkQac7Al7qX5lp+taoRlbREljuvaJs8KLBqe56TLMqNAtdlJkMMMe6K
676n6QHOIJyEZsYT7iydRZ+6hbJoTmskVIY6DWgg8g5p5FTQ2VHsmVpOBdcALwXZ80qdO341A/np
auhZ3xBQwCAZ3dcuGdvZdFJu16+VwdrCNXKrv0UvFJoOg4nWtZlYXTTTtLtFgS5/xY+blyGb45Cg
a/jEQOT1W9KDKlA0A6ZsSgtfbi0lnGUsmI0P80bVSt2vEyv7kleMflVzK4u6jLPCaVlRHMd6MPxs
VjqPs0w5zEovo31v5R5+szECfLq7sWJrvlbUoXYNDqCZyidocEN72zxC15C/zVMWs4e4VMlOY9ry
2FU5u11SjYbNuCRXi9wCLEb5BEEFHKJOWdbDt6kzYTdcmyiigLg73dqWZB5U3cxdRS7hhaHF8+2g
tjjwYq2dE4d3FH0U8NC7sFeYAuYcNn6gWRVkC7QhtXfyYrX3YKOWHpHnJkDI4lgjyXwp1W7cdzWB
i/aYpm+UN+NtV8/ZU15nVeFkfZw6KR0X6X5kivJtwW1Wu5XRlvHsF4MpR0VXmZkLRDBEdmd7wYOa
N8o3e6IMeh8wF96ZOOhuerZgx9eQfH9jnZQG+aQP1xDT6/sw5Y15yMykP+qis+JMRdbeLfbU7loy
KQ/1kvAoV/rsWjJmflOrif4ST1YrOdqkl48VkiHgGmI2RQDFloGRlwXwcAul0I+c6u/w3FyOZVnY
d6Okj04r9Lq6KvmimnH1QIohc6ZJz24k0rJIjQvr25SNKMUXpZJctUtp/OgrC8BUFT1TVZeaKyVp
jdjlBY6lemyzH3VN+a6UeuZWsVw5Uzz3QSkBB8DGmUd0LuwnyIL1O4XQHtJkyO4fjVSx7pvCzqNh
SLVAamb7qBeFHLR9Ll/XZp6ESjXwyamrplKdnMDAtoJkcpiiCu0l3Zj9bJKpDezWSl8Ej9ofm7Z5
sBadvFXqArpf0sXSE4szFKplrX0tqDkFSp13njEq5XEBWOuqSlIwnLmq70cKw3onLyzzKhlnDcev
bpCQ4yr/SrW88ONlpqoDV3L5e0MtuGzilE0LZ8iN+QbioOo1j9uJOV1e5ddzpetBMg0QKIFbu2uO
mpcTknh6beh+tiR5BJMYeqv0UvHWVzZpnCRdoCxKGs12SjJ0plMaI4EAaGzpTprM86Ot1uPelof6
inbmuDO7ht4pVJH3Fm/VHdMTeguXX/XB1CuMBYHcWu1o4/SGXoW4urMjXB6Shx5SUWEt0yV19UVa
XoCuHF86fMT3GifYtXM2VCjKjpJyl+jUMEQmQZ+zslH3ila1rym+kbDN+mV2J53FrpLObQ2UrppU
bta2WuYVTazuJSo117Qc410m0eGY53FzUCypvGlG085R8pm0a8uGimpt9GPj2DlI9DBTZ0ddneK9
YL6+Vlq67IoBpcbcrLRvQOiqQWLm/EuTpcYto6zdsSSe96BApolTQT4Yin7mqEDwqpWgSaXu8jaF
VMDPYoJM1GFx+rrKgMYnup+OuHehKK66Cx0SF0gv6TlhGflBG8haOcB2WNdGnJVHIs2KL01k2Wll
jofKMDQw9+EN716obknHBrzLiBZSWztx0pWtm+jK6CZtFXuVZcqHuB9YOBeqFCVSph2TyjR+dIOF
vM/AtXrbTC07WBaTD7jZsq9p//+o+7IluXFlyV/pDxj0EOD+eMncKitrX1UvtFKVBJIgAa5Y+PXX
M6Xbra45Up8em4c5bW2yYpJJJjcgwsPDnbn7yaUIVEbdJ3sg5vyiaeJiFzeo6xM7+heGar4fuCx8
TFsAlrLUpvE5HI3KNTJ76MSiCTW5hH+5OHhTNNwns+D3zLVgc3vl/KwL584MwoUnzGXyLFzCmWe9
EQSi/gUpbN7HE6RsetJBGHy0k4EdcBHsfDzqD4iY6sc2bcSmozTF2MAjcz1MclgNpGO5YQmB3W6T
SD+r2o6tii6Y+hV1SZ2Vw9Agfh5fyqbQq6bm3iEU/mSggDIXsBixxVUUqfJpbJV76v3Y3nuL9u9R
L6nOmCeKFCTwKiq3aeO/FokWOxuMT31i1ktXlFmFG7bq6mVEsx1T9D7xBIbbzm82yDxeq3JsZRYk
iC/gQFhuIPXeHRaSOH/FFl/vxga7KCM8SYb5KsknLeVb46i+iW3SPPhKNFvFguTCG9s+yMQiioPi
XnLlezPwGF3Yz40l1WNVg2adeWrUcwZREnLjkbC+mKYwHTPEyPYQ1CFiGvgqhTLTpIJnAuvneBvE
ArGehLv0puKoSnLmuXUViVLi3Y3LCxU5fa18Whw6rTGehjMEwkrF1oWfHOVVJGDcbCi13UNlhl2i
nxMGxIGduwxkkPAMPCrwlUwU5a2ZR/TjEx9/uiZEJ0OIEK00CMQKWUJXjQu+Nh3vr4uYN+eRLPV1
XXv0yDZqVN5RHBOiL5LmLThCjzoU8XllA3JwBG+ZnF26iuqGr+VQq3O/5s26cS27aZNBvDJPyzto
Zgd95tPJbmQ0gTUyJeNAUAyi9CZQFhOum6JcqhYdY7VfPFoN5f8MYlbkIZqEOYtnSi9s6pZnJ+P2
dRkJpnkF6mneLcW0SwhMsrIK3JurKJ3D1yWdzC4cBLmZKLHvgMDqK0xq8zugfb0eeK0OsC7wtgmZ
+D4aljSAY2EBrQuYhb8YVXRnyFeme00hgkxZM1wj9YovyUJhEoGXYlm3iLUhnMgnkRWxlTulwxBZ
XmzfzFiEX1NGy5t5oOp+mmrzPlPHcx/w1QH+QDYfSkVfow7vcdi69MlxvNzjMZvKqFVFXgck3hRB
u1x50MzXGZkabtZRyNtrtthxI3lcPmiu+M3R0GC7JLO6pDUXr0FIgn0LXP1KTx24uJZB11/Fy01P
k/5t5kHwCLPj8mU2nLyH3TDqLIIoeq5ogrQ2hdkB71m3ToWDU73AYI4oqzcZaHdJDk8JOWR+zepN
5Kx/4Rzxysy6Pjg3ZTxd92GHBxjXJrhcKEH3u0frnCcJf+tK7qHHeGRR7tqEXCB+1JclCUOxoYGK
shmSQmhlnVvY+3oiQEDN2Fs/T0dteBpgYkRr2T6Cv8t6ignZpi7S9xidfCQPJbAq3jeHAC5lfR4q
mXwNIK70vvBlicDioaCUhRG8kjxvaB7jqFOXbkqh5qlYvBppPbk8aRAx2WiJvojCTjk0t2yxcrDS
WEFyP7bZJFlzVczWwVE5HovzIqbOZpQr78CWEBc5xYTUDZjOmqpKYmRe7fRofMRzusePvEDKNTY4
Sgfv866UG+f79VWFJPZalWExZw3KTVU2eKRb42oN6yaeqhtlWzLlTCBbVh6Jv7pgRmQipN0zpAh7
x0p1xrifrJJWUbxlhH2eBn967kDig0VcGN0WyVyvYotBcxUuI/qfu0BfTVXb79A8N+8XWwUXqopj
FJvc4gdZ4GgwbCZhlc1mohCDWQ+ILsxsPhuhPVSGZJRKNF2BaAOV93Yfhnr+WgZ8ii91X8DikcXt
DgfJSM+SnWJQoK3PWm/GKcbRKF6cAMiMtGjhm4FhfCdl2EAbv56Xq1h0vTjz7JhcdEQYgeiKtJBy
bnx2u0itzjFkNQf4KaFVCcMeObOTA8TckVGnV4H15k1apf4jIy54MpBhuPPCrkQCF0cPnujN3ngJ
HRDSBQiYxdzzF+i61V89JA2fq2CeMJMgY0OCTo4TQleeVT3xngkt29tqdG7Ik6LzH7Vfj7eJsL1A
bl9GYxYuhN4RWFHig8mVJkMX6iKyfvIhlRbZUHytQ4cLp9TYPWmfjl9gOhW8l6Ju2yxhoXifuXJX
XbdMG5L2w92iWgepFCmAZwSt7s5lVMZvzkXkIoylAXF4iDAcuXhp3gqMpuflxMpNN0zmqYShwWbq
o2Zb1/N8oTGNfmnTCi5kvvFKlcGpnMu8guQYy+O5sxx5eT23AFQij+elT5ZPUVO2iBAF/1QKNe1t
P0E/cI7lbaORT0NFHhkOK7vyELFSo22pK6vPyeLGPB3L6cAkS54Ipd177eDbk5Gone+MnA3yQcBo
uW77fs6KviiqTViA15HZuF8+C+Bq0aZzUj/M6D2F0AM6bR0Q8JA+TuBOQ1bG+v37DINk+CpwA1aq
SzjwiViH/h7vh7RbtD6SLisLL921yHSea4/Y2zbylMwaBVQsY2Pn3RAwWddCT4ia6pHTahOUc/IM
bYviPC2UdfspRdPd0Hltmmvit1E2NkyFuYEM4MGXNmrxzrT0a1eJ5imAn3G/rbgAKWWoivFLFMMg
Dd/o+gtjm+QaSkMVxfCFlO8doJa7VkFh+g2hIsKsXbRhnXlUdC/FCEgFTUWw61kgmb2NFNxaMohd
9WzF46V4SCRXL7XlbDdKHT3wom4zGpP4PKQCGFLvQ2at8lK4y0MQ4NIRIw6RPwYvSTMAOF1mbZ8G
FvQsh56Zd91IW17JgSBvRVpVrFGbDGlGjV/fN1ZC68OUPCB7hn44sgoSKw8Q2kx3QjObz5EZ38EV
JNveVl2Qpwtn26gawjW1hj0oupAcBH/zDOaMeNVFCXOINKKHqKUorLtJz/fGH6EfoIfychi7/hoh
OqqivPNtnrp2uelooG/gwcY2Val6DMVshrBbG7ly1Y4TuQ0btUDwqqX5FKseGp6xYOgKFMUmEBq+
KOEIlq0UMSx8xqW7H0moQA8iMBfNmriDyDEcKvw1CKygK02svQcimmyE6pOvjSTkaxhX3hWxKWjz
XqH4pmHe9N4KYKVI+KtVFdnihYjA36bwbzrvoB+4TWzoDkNh/DNMmJjukmSJXxNbdtftFEFEsZ3J
u+kqZNveXFbZ5Hf2rLQkvKOz7z8vFem/CFWUn3ygLjvO660rWPUWpa07C4J4ee4HWWGcSy3FBBHw
KB+FcBfTYorbWEXRixmIX6/jufX3egj1Z9l6sPWWVK+Ksu1yJB8NwJN0akjGAASsp7mWX0XahbvR
+LCVKC17gdyIpXmtk/6+gqrfe1h2Mc9AhfVugaS1EOA3XGRVNwMsNaKB0n7jBTkP42bdSVGuFwVF
Otl2nxUJdiUFFtkk7b4EKsJhM0zKZccswMNsAItzy/1G3kXHs/WhM1bBOKybgoyhUgjVkdi0mIcm
zAhZ6iN1zKxWyTO1E/kSLAt5VaWezgqGmXnC4KTwtEXFtvXbAFlyparD2LuozOlgo0+DxjGyRIfx
eiyFmXNed8kFLIPHz4QqoG8ygaZ+DXjtzO8Ge5hpUp65mjCxTUtem7yUIly3M3q4M9mExRpei8bL
iQfAN6v9qt/B9yHe+2YZqwwIW3IO8oYZs8Lj06YLWPNcx9Fwzb2ZiAytA82FU1Bz8YoEPct9BAF4
W9szLtHKOtdMQhw+tdM7nD2rHFaEDEZkGAyHLCKwdQAYpKoN6uLJvuCO3OI3dLsCeeQeIojywS2L
B8BgmtYFcKEtnTq9jhiZrkXREURlXO7kIIEVovsOGF9pbjCwmjXAnubM8MDfQFHBX88e6/cjmsDh
v8jqJzaOckYcOqU7yqFC4I9Tet9VTD7EC7JL7oDJYKrWr51RdFMgkNjVbQQhp3lG6Aexy2YHbl2x
0VZ6zy5c6jWqNeMalQgODTR0lR9SVHLX/iiKLJhrtBUPuj4TVEDSMA7Gu7ar58sIUVyOIBXPXdC0
F8nYjbu0GdO1iuPqwos9keFSY26tinJtaz+AQpYW7bbQFd/3hkVXjZrw9pKJXADCQy2o9R3Nxxjm
xn5kh/s+kD4ejTDhCLfbsNw3sD3YmIqq87Qv/DtFZ03zhXjarOAFJl8xz7c6Q8mqDVcFT8f3lgci
QuYzV+djGqKY2UsCrF3EwVntUMCC2T0IBDnSxvi+mbi4UiqmO25Cch5FZWVWYjCkuzF4Mm+DuULl
dzCBAiMOmWa9LRzxP9fVGF31S1c/t2Po22yxkHtC6qLWky3iaBeKwV8yUi3zY+XI/NgnLrp3iHJU
puUY3BZ+0NsNJkJRrJLKTs+QBBuPNmojZNeDUtUPvqmTPaCcCd3HIq7g+6AajpnYI+XKAoJ+Q3S3
LHlAp4KsGiXdcYAlxWto4ROFeAcR89pqg1meuVDfLqmOb8o06ARMOmp+qfxhFjlxFWjZEPxj0w7c
W4sSc9lwMCpKgJWrCZLNHjKOgtADB3ZsYY85VuiIZqoBRuB17s2WXgBiS9/5QOl71esMe9SIusde
2h2qhcVWNSLl504PRficTqX31euWJL0zzCbRCneufhhHV1VZDcEXhZibNQZ5JwDp6k2FZlp2FI8q
Wcs6ab9UZvGHS8qXwmUTUHDzBvaOjLc0dIgTTFPbLx70gJvVjKp9t25wI4ds5ogPYf56RF4XlHIR
ligav1mPGFj0Jgmp172dMYT0yRzteEghKBxBqwLZvldG9apuJYPaMIqiMpNdXbGNYkm3VxNBesEX
Fu/7wJBrf5mqTTOWEYh/QzLRz+jBb2+hZFPuGCbjO8rT7gLd2Dpdd3rEFItt3d7XfvgydE39vsBR
etvUy3CdLAWiQL7silT1oNbypEfWpDEFoisHTawimC8qyFEgYI1m0KNGTEhTlrSkfIb0X/plRET7
xQQ6qdczLGFc1gAKC2AwqiGOariut6RNO4s+tH7IEiB0mW4BVTsvbF7rRTuUAVEouJyLNDlXTTLl
pJfNV7SyTFdqYd0F0t9lW3pDdCYHvEOboGBxNpJFPOPEAshxwqrELCy44gMPz2Ovnp+WyQ2bmi2g
qQClI/t2bgUKtRZftmp+nVA4RVdswuqtRErzCtQV4TYqHs3X2WvbTyop3NWc0GotqT++uamaN10X
EZWJ2pQXA2q2qzIy0c0cznozkBGh3DT2cFVFws7OtVH+bcv8+W6ykb8dg2Tel100RFmgkuo5YkKh
5hADVaJuvIIVWXJesAivuhGodqGyuQr6OFmHCekwJlL74CbUjF3shv1spuhshD3LtpHVsKncHORD
7I589hmtaKye5pVB+uayOUGfU9mlINnhuvi3Am/1nY5pjf2yBpqmdYfk92jw1NtrHnf9rhLSPCI7
TIDwTyNEiQTh65rN7AXBf3rdtSXbUiL5Li1GA5eovqFTPla+Rn2ceMeZbVwGmYnJjx6KJXRqJbyp
vcS0HF9B2KIElWWsp+uJoLJwQBk5gRMTRpmsogVbtQqxEWIPkFy4CS5YR8mqQ4FEZH5og0+qPeKG
sZ3DN4jV4qIVuONIwMdkT/uSI7FrZ5gCta2VHe6cDcI1o5Ji9OGNJusTc+IfkUjuVYv/P/JC/sIn
2X5RR+7F+HGj/w/JI7+kjvyXfFfD8PojewTbf+eO/A6SB2ggkOk4qluD+PEHeeT3AAy9NE2PNtWp
j4LVH+SRgP2Otir0vGHVkchwbHj6Th7BKtBQUJilJ9lZNFz+I/JIcCQf/kBOBKse2i1g7kGxOYLg
XPCB/wkGAZmCQdRZTw62KdQFEhyWgwoTbFUZw5JvxNM7gOQFQV0MgiN0gs7CcR8TXd0UC9nquJl2
9cjWJIz20LVUl3D3PtSonCL5jQC+N2TtEHtyzs8T0nfw3wUQwWvEB6gloRSNburWdDkJWbW2Q4Da
QLhcVLU1GMr7BGXuFDILVr+13vDi6+FzulzWffioibspukZvY1gkrhswdbOk2g0GdQ4vEDtWXxYG
sGcjUa1QoUVq63XvA61eSMC2Mgo2rk9RHh/eemUOpt56cX3jwRxoo8rgBu36fFX0AwoyUK/vA7UH
1ToHJ3W+XEz9pUgbdMUAp1Ec6uudjxiiIdGF6AO4WsYkHwii4JShKs2Ymra47OaIBuWCzPG6SOzW
VfKzIAnZBkS3O5u420a+Q+CmPvg+VOSVGdapscA5I3LuRrstmgcgY94lX5Jq01JXZ0U4L7n3bgsA
FkvAV4Plc17WrctLlAuEmc4HGpyDQrED2Jpkjs9y3QQgaRbjHtcEBVcz8HUV+49Vcj+MYbGCVFed
iRD6Dw41oMpTtyjRXtMHWg1fC0GepJmDdV/PNTawM4a18OtcDFtbO3UGz3iT17Ot8h4NwqhDml2q
WIP6y0yzmKJE1nbLftGJ/CYC9v96oPn3CG3/QcPRsbf5f/8Paez/oLLl5ev7j4PRcetvoxED9Qz/
wcsITffgsB4pY9+pbP7vAUR0GXijsG4Dzf+PwQjfAdcS3eTwc0tgUxuAcvl9MIp/h5sr/FiO/unQ
ooII+j8ajE7NlT8ORsefhSEPO0U/ObjgH5jSaonmoKfRXhHlLASeau1cDPA9DYqLfqzmOseKCnNw
Qom/Rr2rQ91qQXe9B1pA4I2bAAweelnykC0mk2Dpw6Vx6g2gtq7gMNzcYk8AMHNYdkHnYQcKFzUg
SPUdE2sUOQiMje1ApHeJwjYtUGRMqlTcG895Gh0yS0O0d9UVGCbQ1CvQ7nj8MKTkqfZnGjy0i9dF
F+OMCtvLMEQFGGrUxZP7VKD6G18RHyxhglpcCEaDp2LkUnk/GmceW5bq5Wu7FFJ/kRUffLVqJTTS
EENBteQehBk73vA+ZiVyMij9bIEGmXcKwBY6y4MEHyNrGh8peS5929OsCxEV38Ph3S2XRlYirFcl
MnP9Ao+8tK6yMrDSbhyyLHlHBOLI+3oI+2nIqFct/maANfzwKSzipAWBXEWDd1vVRnSfQECYYQhj
Ndp/TTYHgQ0AelREmifTlh7lecHBcgCZLkQzN81CHQCNWqVzTAlEYz0nUkiFRIXZBrJsohfe0M48
15WL+RZNpV24p00YI9BPCUoRO2SnxmxKlhp5GMBt6M8Q85Y6yhsLIuCLKqKG3HEV9/GVb1wbAPTz
Ax4zQEheLL6ysRdRsR5AsYP+4dnQt5X0mkxooAT6ijqN6gfCeiIbq1+AQcxSfO6rvgbfNhtQGmnL
uyPoL/ys5dx0CgyoChY9QEwNnH8btkWTQeFjNKeO1ijSUcOXF0bZaNh5aJtmeiurALN7DhQMofa6
sAPA67OGwCbefhWtHzRAsuUyHBGJecFrW37tWmuH/gKPYtfWufXLRg/7cRH9rPIk6m3boy/TTlAr
l4MH9YqhH2DYBYQLgHZWKy7btYtogZKkb0aQjB5bQIzOz8MydAMD35yaaAtAVFbw3uLNpFBXZZEp
X+dE+0isGagD7hL2OGl5i0yJlheSdA0quy18H7bIo2zxWZlZzteRqFMw0yobqStkQMtyCR7kIp+Z
YB2qTs0MBL3MWwoX0yGnEu+8Ra1IGQP181rr/h18sWO1ig7TXE55jW40INuN7fsjvB8toa7zQQr0
9IRWByIFYxBFd8QNYW/l2SBCq/SqtktL+QZPo/SDFdAq6tdZECsyTRdJ5JB+x4ZV+gkmmYm7GBc5
AIkqJ0iUf+uc/UcT0b83y/yn0aYhR/6ruebuFbTk33Zfmi/y9X/99l/j2xc54hX47VW+/3Y/VOP0
Kn97f/0tn2X5+uOcdNrtt0mJBL8nKKQDmoOsYQS79+O88G1WIjT4HdJbCE5phK4WOBJg1XeGNQEp
G008CKuBGR114I+86O8TEwm830OYAkHPIQRh+p8FyclfG5RgMIT2+SMKDxT/qCzifWTigyddIf3a
M/C6EF62d22E+suqYAWDMCD+sTNrV23qoY58XDytiEUdO1SwsDyw6n40VbSj8TQN2y7U/ABizreV
PapQQFrhpvJtX5GYu42Yjmze1HuDRAAapLmZruOkF+tFy/bWd6IDGzKq7kMAMrlYmupxKeoEVD4p
nrXX9WjmDLuXAaWjsjfuc8/JtcF89C6Z2xV9OCJIFtCl5Egfs7LKWcMMagDq63FmAqe0JWvGOPni
eTUQ2cS+6Xl+ivsJ0J4JatSLpvJTNyCbnEdMhAL4gBVVfBMyWeaum5vdEIaIl5uK3sax7Q4imOKb
6vjPMq2CuRtvTtuPYVxfBM5cnJZOG/lgzOxAgGcwHQvjb5u1I51R05Zk9W23qJiXkEfFYU5faUBf
/+EB/s6w/5FRz7yPN/z4HKKDCh42iUdhMHBsevlBXID5GCAJcCOUUtUl6H+PgRL8kReJ2bhQdPup
EfW1jCVMptpRvBc3YoLcDAqZU77oNrjqhtrthej7TUz88THu6/vThr3w7iQgtkdT1t2mSf1l7w8N
uyJqAsKq0vDNfaVzLN5DH3SStE2a64qQdu+7wW0ar0sfbBs+nrZoiurGEkoe27oqN0lhiv1oyu4K
2jhLboWRb8mys2lSv0dgmwCWZO7aR2cY0CowytOEzw+q9T+dftZkQ5AJjX5qwXZaw0q7OweyHl9a
40KAJz79PKDscTzTXrgii+uJ38B9253hWaq21orivhHx59PRADaCCWvJU1APbt3PqNlNnOnLDt71
+dI24nONOtzpFBb4bgNlLKYbMbTdWQoe8rZPFn0foJZx2kJTfy9RKX4G1xkYoFeT8wZR4KXRfbMa
8Vo8eL7stlOUrODguRz4WC8HsE2WQ3f858/F01+nTdr0Cyqv8/lpqz8/Pv1VWzHN2Wkzn9nrpqP9
7vtnoX9cc/r39M1xoRrlCBasP+zjX+1XWF2uJEU58M+Nf9zv6dPEpGKDbneQkk6H+bbBh/MAnQQi
rxIs0H9xun8e+vRX3I38MBe7Pz+GmOmnklZ1loBQsveFAcWsLy7j4z+JI+nlaREV/asC5rR72jWh
n51WDMTzV1MKIseHjYFdyPNQ1t83/vaVpRC3PJZ8/+dOT1/rAAKsHRF8dTrQae1pRcAmei4o3334
wmmxG+2DduNy9uHQsgS6D+ZbkJ9W/LnLqfbrQ4y+zg9fOO1N0uoTjBzlmbFLsPn1wIGh4S9oShTR
MMBkc5yOAoicYM76MHBEzIkklWjXL0GKEaxv+hWbawGqTBwgZ9YojNTCDw/Ui5vvfyoQ4A60GNZF
QMa9whujLutQhBtbgnYH4fXoMLKFJZvTF09bFxWoYU1CUJg9HeL0YVsXEcQfcC9abq4mf3JX1njN
A8RaKrRYkAStCLJ5qNhEstJvzP60tqnBfrKYCnbLcWPw/pc1foHZnBaZWLptwlHzOC0OIOictVGz
5KdF5yfmnPPFonsHey4wjl8q5306LeFViq9J1Z2dliJvTO/G5KFZJIR0UH3J9JK2d6d1R7SXLm17
fVpKjMEw0+qL05K2XZB5XPPz02IwI0bFBBLtTououap1JU2yQTtBebkIog5DAC6DFOl9vPjJve7Q
tI6K9+3po7QIXkDPYxendR56peCh1fD9aRGxdr2u0yTdnLYFOM+2qh7N6rRoRZTukfqxzDvunJRe
eDnP8e3pq0fC5J1GLVbLxdM5gD3wwFPv5rQSPS5vVi/DxWk/wPwUZkbCzr79hhhtmhWN2ea0qJem
2OJl61dLbNJ7NEbJ87QjLgtGG3wDaf/S6PfjNIc9f3haEdTgV3gRRPAgEgTZqr8+rRwdJWms/Rlc
CSjZEI0Gnh71hnud6PYCxOvPp6WE++J+dtlpQR3XK99/clMXXHzbGuF2rrkGu++4soQc/Db9Y18j
b9sL20KfYGn1fYp2n3twxH0ZF1P+x35AJL5jdPyM4gD8u2Qnt2BeG8DL3dfFaPm+wCIGQtvxs9ej
hiJtPB5mZPgXsfSRA0yDfuEcwdFx0wjGL7C11+JO9k2183pmdxY51W2UtCgLHjcJJaTx6DK+Yg6F
WRgzaJPreHQ+wk1ybQzQzV7wet+nEc+cU+kbjd15MKnyGexYkJ2DoQfXqqquJMpxuR60eQOxKx3C
5E1ppDKNipYr5CwxxJEZWYd1ODw1wXhpjvsa2+ENcQ+9hzjOuC2dqM8oTNdvQrW4b/uoocnuwOp4
QfGfrQDSt9kUkeuK46y9MIWp2jh1D50shksElc+npdJN5roKu3OGXqiHxCzhbYRipHdcosDxHm5m
l3zvUP1HOc+/gfL/e2nRfxD4dkLNfo6+3c7jWP011znCbN9zHQjPAduPjmL/MUxeYopk4jsChxUB
EDB0jfroU4SO4R+pTkJ/TyAgizcYSr0QaTh+6X/qAfR3Cp48su8ggM4AlPv+EQT31wnsWyvp0S7i
Q4ozJ8NYizGoD0DlZ16sVTUwlA5n4fHmqeCWQRMTPLtX2uoeJScVpwNgtHEBi3a6aaT0m8/chgZT
VRc09u3X8+pfx6k/fxSqID+G4dZvpkjFnTw00SA+hd7AHhqrvmXuPx0G/xrr/7nzD43k0cDA61Gm
PTTjPIwrzm2ao/NjgPbqGBR/Exn87AxwS388A0WSgo2OoXsR/C60EZQTxOFH0xd4fv54wv5FynLc
z5/A6Z8n8WEEb+NZSidFexiTuV2DKrBsYeBw0wNZumF9/zeX6mdHOZ7dD+mQHuIaDYBte+CcidtG
sRuPh/OeWhnknVb3vz6Xn90QvDM/HkUqFIUXJOOHuq5A4Ces86sdWGOgUZbhGA+rXx/mZyfzIbcb
qtRbelM2h4ZBueIOEKgHMgyDoGObA8zyZIbJEIZ92a8P90Gz/M9bBDTlx9MaQzJIXqrioCHKGKDT
aQSyuJ2KaCZXddnXBPIuI00UumD8sS3PsHXUBEgcC2cvSLgEE7QII+1gbDzPSIr/Rm7/Z5fhA9RO
hzQOtFXioNrxUnpDmlMD2wBQCUD2ll75N1f7+Ij8iwc0+DCuNIs3VjxpwPxy5RPI8SzjEY7162v7
s51/GB+K2KEAF2hxYGUQriojxEXa/N++u8eyx483rrEjg79pmZyHI1q5pjCRgD4AWL38+sf/5HH/
KGDoxUWpVYyWpxGAfv/ml5NT9dqvqagQhcpe/5023c+u0ocxYurSymsduttKoYXOpiPpcSX9DhTa
X5/Jzw5w/PyH4QG8IXvE8ZFzxU3TrcBrm8jK8y37m9v8k0f1o+W1hPxUAc50fJ6OGBdaVYUrfyLP
EKQqLsrYfPr1WfzsfnwYF1pWiVkaE4NP3qlV4Pp+VVQdgDbwSP7mQh2fnH/1MnwYCrpiqocKIkeH
tBnCzO8RD0+6exZ8NtBCUxumwBn+m2P97KZ8eL+9shO+RBUCrTRy3KbAr54l0qj9ry/WT26J/+G1
7pjfaT57zUH63EP731jlHvRUgWEhZobMYrv59XF+clOOCh4/PloazDJVKB2jo7kE6zUcxbaI/XmN
dtzqb8SFfnKhPorlTBE4usRDs2sqTX1ngv/m7Nya49Shbf2LqBIChHjtq93ddmI7FycvqqysBMRN
gBAIfv0ZpM7e5bBMU7vf1spDy+gyJU2N+Q0n+WBwe7j+9y/9+NR/b5aGhZQ29Qpuz9DS2y+oVQoV
NLEi4PfXf3+Gxfnf3WUO/KYBvHeIjeC2DBAjx/uNYIodoCeO+k9NiEydt1e0dtxPSe/F7e+sg3r1
mwZ51m5Z3hr60tTQvEMaDBcj/k3mDvhHdwYPVe7HiAXQfh2v/6FLAzmLEYGQFPmKmpwdrn9bUsUg
VfqvYZuONzYwOz1EcLISDmXu2WZQR3YQLR5TVM09ZznKya5/w9JgziJENJSJCNOGnofCgxedE9Tf
eUablQ9Y+vVZcBh7CrxdX7YXj7QeChUG5zUYa1msxINpxbwTe+b2hKBZ1LyFpO7iOJ2LunQhiqnI
dkgE6rgTUoruRzTkmf0XnpQEZoV9mtfDGqZ6IVzMmWRRwxzt0NzARQDGMMrw+FdVRU+eDuPnmiXp
3fUBWmpmFi08jYQCE4UBt7kRKCl3J0Hm2N7XWf3Nado1JNTCSNEpvL9Z1LiUxAkhRXfuR9QR3dch
Hq7rDQyGaBmsbHlLTczihjM2tWV5I864KQ5bFEo3z4UIm2RlMiz9/OxI4ENgZKH6jM6plR3bgwzE
ukPRi3zFo29pIKZ23/TQQNvYtFmKudwiefildv08OSa0YzzcBz30/D9U39LeXRn3heAyCeneNtcz
g9qkvgO6MNXVpxH0hwuIxe6TzItoJZAvfdFs7UMbYllN6vHsR4ZsbUA7VEFXZlfK6gkMkjUDsqUv
mQWBJMAZvGx8+VDVxWfH+J+4UM2ui8mNt58/xmdvRmaUxVAQFacPQHh85TnKN4NqxCs+bnJ9o9f4
mQvza0pXvB0QCK2BNIDv9yW1TF/chqpT2JBy7WwzLbR3YtkfTOCbj4gThHoPWdLnbLSo/SpKVGSJ
f41XO1tRljgdjv3uekSZGXf+7/7qztZ6T+sEEjuVPuSSfPEzFHg2j2ChKqimOw3lYvgFTsQbZpGW
qyEoXlmfC7PNnS1/sPXLjMZ5coGuP9hAUk63Ah4aeFxFMlPS8XD965aGaRYG6soZ65TlFMUyNv+o
iyr5CtwQWVmVS78+/fubUcr7GEKm3ksuWYny9x2lmQTu0tJ2rZeWGpgt+9iLa68NpHdWTlR+p6jj
QGli7NCVC8HSIMyWfJKEyVijRuGCukrn6EI2tIkgdD+2xgMEQKnbIssfR7A33SSihoyOVyYPRdf4
u8FWHwIZgxjFsxaYnzDf3TbWs/tAGiUtlMYqe+AotD7iiUx+HXCyXjm8LPTVXCGRBBaIbi7iB2yI
0VaW+Vm5kXPoWfytMGB1X/+GpVZm+3uTAI8SSU9d8s6E0Qnj4o1HO+Ro+OB7RZSingT3Z79ZueUs
TDAyW/zUjtqvfeB9uj5CbWjP3XOODO1tq49MX/lm4CH/TmMvoeTZxI39AaG4dLcJahDWON9LvTVb
3Xj0KQRzK4wJTkVbIrKvFAy+c1kVr23K1pwNF3asuelDwqswwjkofsChLjnC/cRFyZL2t6k7qP31
Yf+zj78T7+ecQ5tLVMXn1j+XQkUeEqgmo3rc530QDeGdbi08LjaBi2f97xaMGX3nixQZ0FOpdVjF
22ZMneDIGVANqKWMeNMDPJYUXNa7lOcDyvrGvg5/kB5azA9hHTDvhJcxFDDnaU/MKUQGLwqhuG4h
okBhNS3lv6IqDV9hwE+b4ntfN4szqJXlHWVd/lB36gtt8ueMiC1q1LqTn7evuUeOoWntphR67fi3
NGazUwYKmUOGSrP4AdSEzyjej3cUZEQUulTVypAttTCLNhnTJcv7yIH+YBi3vXHSnQB87wjLWrMS
ct7vNhh6/b18fKN9W4BA+aBb9zcrIfwnlbMxIA9twL9DxRs6rmU9pFWoTFgJQO8HBAjW/m6zhz6t
k5VwLn7T5s++9SAC6UKjbjo2/4dtS7PAlyisjR8GFqujcMKPmVMhDVWAuZNPX3h9Pb0/OBC2zb4i
GZtRuIm8QNPaFK8R2F3dI5DRqoZpdx0L1Bheb2jqlv/ObAiq/m6IY9yR0I+Lh+mcZmL3g8Ar8T5z
zZO2Edg1uNzC96BcmXNTVH6vtWnQ3sTTuuoLAAsD5wK0SbZjdRtsiwDjT1IOYDOuteAWDD+uf9n7
sdWPZkcPN0eKZCA42/Rdz3etWz2QGDbAEG6LvSMhIbjezNJ8m4UGbcrGxBCcPWsjy40SoX0Jezf+
ctuvz8JA7WoRyRyFHtTvAPpJS74vXN+sDMfS4M9CgCit7gDS4+ckSlETuoO+SAf3nlf22e8CzPnk
mw3yOFTHMQ3Acd3BU6Dr+5XGFzqOz4JDlqIo30vH6pkHOnky+NI/7At7d73npgn8zlTjsziQwe5S
eVVdPQtcnO8p3m3KbaUBnbDAHNy4TPns9JH1HmBYyKWfw8HL/W0BEbQ6kiLJExD0RLpmqrvUVfNo
IPQYRDlDV2UK2WcFYtK9LgO5crxd+vmpC9+sSkoBY8jyqnlGbQm/hxSlzbaVocOwEmMWVv3cHiYG
u88FhtieO0ikdoA88S2MDlDFDmLipjD+txIb/8qWszTss1Xvp0iixUNQPxeomjtMsRlMOBun99bv
wp+3Ta3Zki/qQDWovpOXEbwg+cmNBAiieIOgHIeWssV0u97O0rjMFr8A/lVi4jbPkCINewJ9X72t
QBuOt9d/f6mvZst/QHLR5JCP4cw2BHj4jlrYd3R6i5t7trupiXC2yGkAFGozROZ5ABDkXIRCfM/a
wTs1CTbRlem10E1zY1Rp4HUCEqh+LkDx2amwc85VVqy5dC9M3rlXIKRgTgusGTvZqOdZtsMUhn27
A4CRW2401EbiPpRwx9DwiAOq59f1fpv6553oFc5WvHTyxFo5Bk+jYxMD3mc/5AANAusQJtMd1xER
VItgpozmTlvJAwl63GjDDwHOW6y4KZsOzcnfgaHoMw63rBzHXusnyG6a8I6HQbwyN6Zvee8bp/F8
E3YUs6hwZzx7kOjjw0DDA+9Q3Z/iaN11/efrHbk0fLN4IFkzASEVPqHo6DYumuSo8HYEEvLw26LJ
MgTs5XpTS2M2Cwt+WILNWeGSoFCEBwhfdTJqqnXNcLaZmqJD/m20ACJ2Yvx9vcmlqT+LEMqrofQZ
e+csOF5Z75XbcfrVq0FdWAlBCyFi7htbUkJafxiCS+f03VZleMo/ZGIg6aYyXrfmirEwSHMTRJQv
wwu385NLIDKJiiVAnWtdnDjUzChE7tKA/OrHgSf24Me9B7OU6733J3/zzgxkszMCjp5BDMdffYkB
aQ/bHRBKgEkeHAlC214WmfFOCYQ1qG1wSdyb7HFsFKprkWCsZf6Kohj447pWl3G0MoUWuptNHfRm
SRA3HwESMNUlcVMCDhukiseiAYJtk9qKH1c+e2HhTTU5b1uByAWpsbKPzk3RIX9yF6JqzbxkSV35
ryoyrFWAmYw+KOa5DzB3tWnz1B/MpiY4Spl7OlgmXoaqs8FdMYykbkB7qqrs1cLsFvhaRhqX70dU
pYCuff1PXpogs0CE+6+AXLWEZDMxGcjAbdZ0XrlVOZQS2QmkL54nO0B5gxgkCaAqQAi93vDCmmaz
GAVGRcCTpIgvbW2JLQ9JyjElEXxDd+fUSUl++2HKAT0FMz5EvZECqV4c85rzoV6ZE38yyu/N0lkI
K5sxa4MyMmfpoSrvFaBN3fWbABWJvTp4glp576dVO+pLn8fUOhudAMt60qZrqs8RS5F+nahlUiMj
DuXgb6lNb/9F0WNRyX02hGQi3Vp3dTUvBKWpHOzt9OoHb8JFeihOBHNwBGgxsWrDIsVu25XYLOjF
jmfqqomyF0juo0sGTVS+L1Wixe76mNOlD5idi2QWggM1usGZ+D3AtDsPIHhgUzr4N8SnwSetuEAN
FtP+POaADtSbLAKEKduD1eu0UE+JuAXUl7qiHJ1NN5QRcY+gjbik2AoDcwB4EqCANd9xRL3oc2Mi
ZmI8j1RpUqAIIBKIgJQ6aXDU1kRBe9cxFCcX2zzXRepsM4Dc5Lfrn7rwpXNJKQjgns3BIbvgNDvA
XIsFwt93HYTK139/IZ7NbYhNbb1IJjJ/iWUcVBtUAgVfoHABvL8hKPC53shCcAhmQbPPy5GXPJMX
QwK5A0Ie9W5BW249EGQOlNePSHXZlXjw53nsncUYzGJnQJNSK2Q4L2NR+l5wCIxs248g3xjK77Vu
usHZA00DgcBxCIMKskU5gJXZtnVBH1prq/Cfvpe4zIHkBzAVLKpSEiV8Swoeu19sCm273QAinUK8
OcQwhMkeS4Chfynge5LgpqS5PzclVLKIzNh66YsRvRQ7U3dBcw4t5t7Kzrqww8w9RwfsmZppKS9B
rGCLEuqvpcXYjMZ/UdhDVwZjafbOAiMEQTp3CxNBsOJnx6ZKK28bptpdE0YufcUskMURV+2AbN+l
FfBzQE38E6j87n3MYQzngtJ7ffrOHE3/5/0SHIe/42XsNWMeZ6N7plXh9/YgaF0iL6qcMPpe+p0s
GWhI1mj3gBK8sfwcAf0VTvyPZEQa0EURSg57gDouwd2FMwlwUWNI63BbtCQlK3/kUlfPQmJqYq1h
yTNcUniqHwif8CrcBRbheh8sLOG5BDVDJdao3dFenGGIPkAn9dJ53a/GbcYDiAsAJHprL54LY+rP
jnyyAsdBRyXgr82AoijgiU0Oh7CsRPLOw3HIuwMZu0rsykJYCIBzgapNlHGlUzTnxqFesPVs6Gbb
LM5gpxCqERiI2/pv+tq358bYouizTEJo2BLUzOFLcPz6d5AaFW4lzEbVcM+h0+ufOtTU5Mltk2Je
m8Rq4SNpNyTPMhKk+Sob3STPfqPsbRv9nHtUGN7iNCWic5kkzUsAjsPnJo8/Xe+ypZGZBY+iFjWA
ewSHYNgjAP+q76G9Ui9GwTbpegvTlHpnq/Bn4QO4Y90WQ1WcHVYq8eApE1Y/Eu3Uxm5SmHe6J8Th
KOk2oBBz/2uZwKWsX5kQS183iykJ960dgFqAk4/vIrKA0RhtNB9k/ZJ2GdiQ1z9xaTXNwkILQAzK
wTFCfh11WxxhPvO0/TSm6ENK1gSaC43MhayBiwc3oD7a88A7n32hvVcAfRj3xVh+S5My8mDgnXnp
WjyeanneG7e5oNUmPgwMJUlPJStb+6viwoxHrsBrfbEuRHLwFSHgI2ycMG6iDhDkJIVNVmur3v9R
+C0NYbQjageIqsLtuy9j0qUoAnVIBButvhxsr3Yplj7L7jPIcMkWplxxzrcjBwXkCTSTxP/QND0Q
pciNageRPqnKImd7IXUeP7qg4tJ/+iDrYBDFGuuU34wzmCr4qQaR1FsjNDSmZQUdl7tzYzwWvNKU
GfU6mmriwUqXNd0JvGnWrSzThfIJvK7/HX0yiG8Gg9reswMsbFtsgDJV4wcfwD54uPbw1BngkOH2
9keGKvBqsqlwmf/YDLmWd7B6NdXngUtn+C7SIPHb/fWpubBj/RndtyExzHEPzCR7kgOJH4CvkS44
icbNV6b+0u9PK+/N77OMKuQoXPZEHTyfgYEW9kdIaWi9u/73L83Cqd03v+8EeBMbWuwcQjY5A4MG
JQj+wRsoR21+3Q6wLtrCbjD4/5SU/2OtFcrU/m4vLEisAD5uL3BRraE9zergNRY5zK/cLklXPmqp
0+YhsXJHKuOqOfOk7vYVLk0/4RO2dtv4I5R9J+J6s6hnxIgkLayKLrB6ymCqBjC6lI+oKh3wvolM
zgCORhhl3oXwLvTozuk9ktuN4/DK4P2OF+Wrtp1L+lcoO4FOgtExESVmkCLSIK8RwVwM/Q9vMFMH
KPYJtefdpyazhd6YAAiSB1W04CT3UKLZFzh9kzE59CJB+lH7TdPaLQVMFu4riYX7BF69Ndb5fpQt
spAwbGs8Pq7M/oX4P5cS+7qMelqZ9lLmifwcIlOx9TtRyU1gmuq2FfAfxTCDdnsA3PmMfdM6/yqK
qx68QNr63+srYOFQOAEW366AziOpbRJnmPyHev4AMF+pP6I8M0ENfYWHSrJXKAIDBb/oXKe4bYbO
hcMt7uVdUQaoBlQZ0v4oLqadviRyiOuX65+1sAbotODfLGzWMafpx0xfhqh2X1qKexKqubLg520/
P4tLKa8gVqn75hI07ld4p+hHWMu0K6F+6W+f/v3N315q4/pBMgKyHMJ1SySoM9yMXcr8244tc5Ww
m8AstPJEfLbFEJcfgy6qOcDtMTg920nnmf+4rZNmcYgMygorYPDTj33GtliUDfs4Au7VrJTuLaw/
OotEeBduqkKV8YVVdQw4GaxQ5LZwXIm3jQil/CvLfGk8ZucvAAEb8KuNeAa/AlRyJHDz8s7jLl0r
jVzYheYqYQJcqqykk15Kk77aipL9mDO17QWkfYEdb3tlmIuFGW63Eb5APNcw5toWwJ7vyFhw+KmO
48rMWjiMz0XCPoHoNG50e07i2mTurnZil/8sgiKJAuRSo6i7M2woB+RIgSf4YgA5xvve9dm2MBnm
UuHa6dM4iXL+nA1jttWxE935NbQujsrq421NzFa9gBl3xhwePddi7E4EjlunP52XuLAXuK2J2dqP
C1CTkVsPcduDV24G38ANy+ErgkLI29TCMKz8O7ywAqxCqJGyC875Bsag8KLeOqYv1kTpSwMxW/bg
NGmdWh4+ixy8JRDRITryLQOzfLWXlubZbOEXSTfEkJypc6hAU4FXSCR/Enj8kgN4d07827ciGX+O
DdxfH1SJ+q0b59gsEqAEu6lNB0clFP2Hp6Gn9KmCL+t9W+J18PoEWNiP5wLigsUNsfCdObkhjE7g
dAOTRJrvwt4MWw+2Q1lwYz2sT2Zbf0ZG4QC/Hj7RiTOl8qb/TDucXq5/yMI0mGuGmcXdKQ3a4tIE
UZq+pFlRel9lAT/lu2FsgZhZaedPcHnnPDqXD2PXKvBCO2bntmGy/NWZDJT0GOcXcRAt9LIfA6dP
qHsox8qFu7JbMqf7UorEV/B0Bhp93GQ9q9OPvJUxu7cp7ON+10Mag1KVVrkyD2kTQSe4QzqZ1Oy2
5PAf8NqbPV4PFanaNvSfid9RcZ/BvaDdwCQsLHe3df8skBAG7lGB5OSz8fvBfhpIXcJPBWI0vk8z
FXy53srC1jgXJNewxMxAUw6eJC7cl8GNmqcyr/RtZ18yiySMjxQYtCqGJC9piq9mSENyJFQ2/Y0N
zOIIAVstrZuePhdI/6d78AYidoByeu0Rbekhg8wCBkrL0sAP0vDcjmnnP7WJIWzcAzzHvR0DedeF
V4ntLfC3LuNn34GTnoaFG2lLTAbPmRKLooshGeLNyACgHLwyhg+qQIz4UkPfj+LWSoUC9EI3bwkU
8wkpSPixS5SPtNT1MX5/IXtzffGgc9NBUxS/FFnkPPg8ko9wkG5ec7iXrxyn3w963lxOXFkvdJo4
Ts7g6eptJpL4SGDgfvJq1e0ja5ptjxvCTVusF01/xJul58NNfBg76Z58QDXvbTu6MFBWmYUTIhFr
ueKlTpuOem8awVs/6YvGyV7qss40OFxdDicKwIB7cFvH1ZPj++vPmwuLLZz92tQvnZPrpLkLhW9h
4FkfEdgqXR/86e/9b3D1ANX56zsUSXNuROqcctjGYOa5v3id1KcmmoxQC7X2lLXwPOPNdcSMdFUD
aiQ5x22kgKtPhskfKssATL5QKke4ihEAS2DbrbIM8GeB1BsmvVEVZTtHOWnYbJOuAj9rYyOAGLaV
cmGsswuQEvDyl+udsTSo83gUQFAXyzZ/EUUi5a5AfuOO5Gpod2kGydP1Rv5oZ9/r8llQqrTrxhS8
uFMIdEHE8YSJ16xnzVTUFJs+Dpj8R7WxHA6hSoo63RPoEtjG9Sk8uuHbZcb0lUIcAnAdXGu6eBcD
KNbvEicDw3/jOlKMewt89dBeChwybbsBFq+vPo4Vl0CJ+n6iU3FKIegtfwf15MLT5Sgx/IEDOwUW
bOAgVrNDLHlVHHDr6uPPuW8K93Pe1hzMNifEa/6T9UMnybdR1wb1gaPYPqDHtitAtFPWp4I/urwv
SvgmdLQDz1JnrvwlRwIG6Q5wCGjxfQccELa3FVza/0lRlUGepOfU6b9eSKP0HkkdeHhuQlXV9GPf
weSx3FUDbmR4OoOA4MhbJI2rrV+o2HmEjWZUf8V9hwP/HPEQloyiVn5yV8rIheNnLlVAT+MIW5lH
XE8r+Ab1xjPWO3rAdnbBWWlZV98zGgh+rFH84n8NrSfKdtdrGKjfp+iAGs6ePuhPXxMnhtUWgLGp
ILvIgaTnDLa0zx/xFOYJmC6SVn/VGU9hSQdPxVaZLW7JfbfTXubAOKcnMtb1NrStM2WWc2d8yAqa
JmxXwOOxfcK9RsIALIUIBf7fQjnw0QWJLy3Tlfn3vhgHpOG/V7zvETKmcEM6wdwYQTKN+oG9VhlP
inszdi7ouukAaizcGdoB5ztYo+EQle+9ss3Lj9eXwEJUm4vWXST8Kop3+zM8b+ut5j2S/bZSN3Ja
IDP7+xOdhGUkgi3MGZ48wCgKyEAApnRFtrLDLP39sx1Gej4FpxVmwrBhBbcdF962QBdCHH93WwfN
dhd4UWayzv30nCHsj8chYskn1DBgEl7//YVA94cD/Wb3Ik0RVLV1+1PbS6DXt+XEOPc2qGXvkOds
JQ1WMjhLPTX9+9uGIkdz7VfDmTPJ9D4kWEI71PeblZFY2L649/fvx/D2Mh6Asy9GBvEWzwn0ruDw
jSJwVLgDD2gNKrHUYbOdoYUmD6gC0Z0iGHCxQ5rEUfQKD9a03/tjmq/VRS1112xrUJVkKodJzHNd
ehkSRPBRhBVSLJ1/ro/7n+32nb2Hzxa/0FoH8GMonqOOhx2/L7JcZ/S7Ylkc57uSk7LHFaonda3g
0RQbrtA83LnoJspgMnCEVUCDiQL2q01/Y3FxfmoRO9THHml9d6dxkoApQ+ym3gOSDyY5wETbF6/g
jDVPvsjNONV44BRQQyNA4T8XdPZFhkNMP8OIOrYPonTxsr6RNKvgRw4OICE7WcO63W4VYOL0+2BI
Y5BY6ky965uQtafYKdKqmWwF2gbgGXzQi18grfYqAMuCFQ1kZDC54jhme809TtEsPXsR3kL9/aCG
Hi9lOikGdzOoBkzTXY8TSRvvNXOm/Q0m5G21EeBjFkcIJ1GfvplsQOtdjRNJf9BQjpOT5HEDVS/u
Ms3nGLKmuEUwGy18v+DeGh8r1OiU8AssKR47Yk4CtUd2QeIsHxcDGU5+WEVeeS94UWQwfoQqUR3q
vIKC9X4yc3Mead7AzWTvF3DW0fsE2Z3KgajOFXgj5IOGIgxKuDB7RoVWmf/CfaSMPmYdTAR+9jUM
h+HoTGFCYraM+DXeXePMQ+5RV6Iv1VHWUVF9DnE8dlGYxLMQNpciBwEPpaWhrtJtACG82puEd0YD
KhpAh33pYKuoqo9u26Qi3+AEF3Yrp9GFvek/hQ5w+QwoZj5cOLCcScijbUYjVNUlIThbBkUVELnD
0tP9ADPjNVLEn8TYO4tiXvpA44FV1u+Dk5ZCBR/6gPQM+LrCs+SYweywFBsdGYlnJeIX6JUNL6uB
3jFOe54Dh1LDSnWQbgmODbCH/jHM4NjXPa8sWUSy9/642V5jkSiGHTwICUnU6UdK66KZTNZMHGL4
ZeDzO8ehvpC7pq80UkeUjdQyZMkjYCluSmbAQevvKBs5RlEly/QCHBDMndNCWrFP0xrWzNc/cvqY
9z5yCrtvtgk4tdioQAg5w05rYL/y1g3kN6CaRfml0QGDfR2XXVgjwkNWVP643uhCsA1ne1PrdAA3
KOSSRjBiEliVon52Y4gQNz3zoAzv74/S4Or1I3P1C65RfGfcBIa9jsv6NTrPnyfC93pttikhfAUl
TfA4r1qdk+DBJGHrwo49oEOsgB/XeGW6I5GvHbhFdpXidNvbIQQEo+4LmFd5QY1/YhLPrfJoXHDU
hh1wxbqDX7cXV8MR+Zku/CfvAlt1G1jMdlEKP/KGvFqE3iTbl0ESQ72JKCgKuqG6aPWWR07Um83o
A5KPm36oATQuaSr3sOJJyUmRPHcf80GP4bhyBng/WeyFs02TGlOFZZnSJwbXRroBIqexBDwkkmYZ
nCdGI0+MZHBDu3c0MlhnmF+ApL0ycxcOIPPSDgEnCh5XvX5hodNu+y5t74ewiPcuQzK8gmP1SjsL
k3Ve3MEGVPlWHW9eMm2xFyRVdHGiiq5U5i98xbyEg4NoUaaOZI8srpwDbdgn0SLqTY7cm4qWX64v
uKVWZqEMqm2byoawx9qzaisClPUAb0D2pA3ukYktV+bDUjPTv78JJriqDbxJa/aIawX8K8GU2cc9
bEo91n+G13W4slctTLs5Ab+vYKxejbp+0W2WAyzg5mF95rQmGuaB8KNrXv2MDMUedl4VB5A7CFu9
u96RS5NhFrmggYSW3kLNB2Z29Bu67CHclTkuiis9uPT788iFj4DcivKnOEcpa6aM+DA2uFzf9tfP
wlYf4gAidVm/4PQX3/c6qY85s3plKk9bxjtBcV7X0Ddtj1w4T56JE3gfYImEvBx8u4JdCYuQn9e/
YKmN2SmalzASbbVMn6EIa78P0QiMHAvc4XcLV3a+Mr8WGplXFdCMTlYwyj71TFXhThpUsBwaOF/B
CVZG1W1wFm9eXMAqWLmFKP6Eb4AfPIoqG8jGw/H70/WuWuA2evO6Am5sESWQK30Q7YT7g2TAHch9
TWso57Ed5Wl1AZpJf1JDJazcUFdpuwsLA68ybMaph7c9Dq+B/Jg3clSgz7leHpLtOPJCPUDo1iKx
e/1PXVjQ86IEHjgiTR0dPxsVhnBcj78yC2aDPzluCmQlN40K4Fter6HvFg498/qBnkW+02MhP0P+
ox+1QACUpZ/uhYvSMZqjjKXL2W1AD29eS8AMaspsimUBG4iS7+Lc4D2KYU9Zy/Au9d48ZsDjr8Kt
lTwNnsx9eO5BNJNEe8iN2ADvpU71IT8g21BLinQDSj1wkkhodmPSP5gFFWNS7qeDcZ+ESXL7OMCh
Ltx5juf5dyU81/MVjcXC3jKvMhiiNmz6sq5eyCCdb4UMBmRnZM/DkxrGhsBaCpSmlTi5ND9mUYZm
8EGgKvCfmIgwK3yH3A+V/kelPX3iffe5bVcJDEvp+XnpgAFBghVFGT4VqojVK7Faqy2Bbx/TAAzk
tOt2vEC17xM1ym/zLWCaWekf0cttuvM5gx1X4QSdPqBSCcC6LaeoHjwF1CbxSiZpIRzOSw6Y4kml
FTjmWYjDKPw4hn0fNRZ5cbYG8lhqYnY+kXBcLPAKol5wA3buhyKb4hWLorsGB5cbP2N2OEG34vlU
pNWLpLHekQqBtrK4yqauc1tBgTcvKOBNByMpWH29oOh0hC95Wr6mQCMfrkfJpU6anT2mcoU27YPh
hTe53EurIKlmOPDilX4Norq0Z8w52IrG7si7KnsudFZsRI+a8wJOLFJMr8PItUz/w53uIMCw2nDs
67si8X79+Q8jsNVPxe8jYunKTryw6OclCConSMYk0fAijO43gP28FoGeUA9+uImCm6ff7B6jZJ7y
umb0hRQtipDwUHYhtcN2Xa3zlSvp0uDNQooIsMv2QVi8wDuG7DKIHP07D+aU8PMRAyxirk+Rhf6a
lxooeO2MfeyKF7gfeXrHhsihG60TPCbAaVObfVfWSfB0vbGFT5rXGfjDWKuAleKFtf0jsH9wl3Kw
f7Yl03fXW1iIw3NhfhFB2FgbI14gZ4MpdR6afVy2ZA+jkuexbvz9GA5sZaotfc0sPEAuZ9mYxeKF
O8OP2h8FDIZ6tUXxa76//jULZ/s5R7uoIiRaWy1exODAQCouuiTZRlmUtivdtfQJswCB6gjGQoEB
gdalBJgK90jwF2GJ18RrZ42lJmZnDR6NpIhoGeGdtnYOOrFix8tGnVvproGPlubw/DzBO6TPuA6e
IKcrX0mW8TqCIt3IKN62JKrIN7zT+aVaWTJLXzRb+6yB1HUyqfikRIfK1Sm8QLrSbJ24JysDv0B4
9eZqdlo4eTcAh/kprpvqk1C1bY7SECfdavg1Oyh3Q5wxeU4uYESEONd0k+Ckq9z8tpkxl7qLbkRW
BG/Wnwrfz89xpT5yXdV30OR8umluz7XuBcpfxsiFBylvsmaibyen1Cu7lT9/YeXMRe3wrMNGFPn2
GXik6t/a+O1XxNNErkyBpZ+fLX2DHOggAjk8Kz3Y71yqat/4Ormxa6aJ9yYpgtf40dCKFp8E7Fqz
TQu3Ab1Rqs1WZtfCBP5DAXjz+yaGC19EJgvxCEDJbdyP2E5YMTbuJmlcCHxuG+H5yh/VAJJOHT0T
+LDuaryq3E11/7cdzv6YHr75CNhJ4yxWGO/ZCOP8gxIefezzrFHghoAVdv0L6J8T6zsZirmqHbV+
0uklZ8+D6+r0ovy+LI9SQliQ77sY0+B7Stw6+yCFb/P7jLWhRD2acCKzRwGWR/cCTzjpkTi+H+2Q
VA1gvit9SBulTQhcKQDuqh7itA6cD7jQRlG891mU9nIDsFPR3rs1Xu/YBg9Aeh8VIzxVsWnilWsI
qSMuomrDb53b2PaOoyLh8+Blml76IIXbDLJBSF7Xta6rT3WaZPys+5QMzUYaCDE3ysu7+n7we1L9
RAKsLPdwLYeGIXYrFuJPtJF3GOLMnnGUb3/CJ7IQ93Ew5t+4B6+QPUxfdXAA/EmGkMWOyr1wlogn
mlBuj6qqCD/jkBz+ctrY7/8fZ2fSJCfOcOtfRIQQIMQ2p5pdzqwsTxvC3e5XiBmEEOLXfyf73kVZ
bZKI3DocqRKapXOe85eeZVt81QEsOnekhMEbOJGpY69GAx7/V5WAt4MAcVZhcVP5oDsA/+qg2sI3
iLMaqHJsy4apwOZExs3fVV9N7WPnURyoeNz3zwx0sheFLz69qboyfbenKSh4ZyHLMn+FYGr2dmyE
kOQ7oNJNedcUtKLjvoqGdLBbhQdLeBV12Lf3aQZu1wYX8opuaTUJ+6OJ6zH6zIJuPrKmmZODqLo+
vxOBpNPeIgF6PhQFDpYb0ORycU+yuPJ3yDdUdMOnufcegZPqYYXYkMx28jAnLd6IGcxQ5cOQT/bF
4GwUHqoRyul2o5Nu7iqAtSmJ5x1MlXBA6hx+N2RdBgIUogp+Kw2T+xR1eNZVzRg+T6Hup303N83P
eJpGdt9d5EabGl46tkHSYj7cZXWRV6+WW/5eIBE+302BbP/HyTCjT6C9v3r9HICnVCF5/iccu1I/
NGVgijOibHsgWAS45ugRg/06Znr+pcFmCTepN+l0N2ZzzTeGh953EfayfW100bVb1noy38O3Z6pn
Pfhi3EFei2BmOUVNCwZmRJNtAwNEcJfFcnoKSeIDg0mR7JbZeEqe8TQq7S6A+xNKJ2o7ewgn1RaP
WJQ6gKWQOm/+biHdGZBc26O7Cmvy4i6YPan+hm+t+5UEmm69KpLVPW1FbF+NPwC3Gs59jMNPjtPi
g7HGS3e9BsvyqWov36xPWNUDGyOqZAtL97jNK8Y6pB4GELweoouUeRupEVci1mPtd4XUu3wz66H8
PEPxU38TrT+Q+6jupxB1nEdvQ/Rlqa4zZGEjYOrCmvAUTgn7poVIemdJ3/7Px9T+hZfEZI9JJme5
w017+KsQBv8ABiKIMrGs+02LR0761KZ+QbZIrIZ/qi4sihcdxADbOsP/30ketkG1CQCXfITJLis+
dRWv3sgkkxF/EICDT3051Pl+BOapeMA7viWHCde6L7zzZnkf6iCoMMaqEkHFhVeHdFNocD++9UkE
omxR4S37eS5t9+bNvqJ7dPk62wWJZ5FAVZHya1eJCTk74MLOd0mmh/ihNRp3CkhZiSB2Ey2QfoUa
8ccHevbDQwf25pdS9ngBTTuqk50gCGTFs5uBgxcXw/7wxde0/Gok4KJIgFUJVP4SKLqsgfj7bP2L
TNgktX2cckW/xj5YUthIwE/x5HkmZSuLwNJq+Z9zmAaCfur4KYwKZfaMekmwK3JkfR+S2K/4bVsK
13dUFaTPwzAPTkr6VbUDlz5ItqzWb9eXsoUdi2s4CuOYZ2E2JDCCXNLZcefzKfL8NW7jwjdyvUYq
50wlfZ29sYuTSaWQiyL6L99MQ5yvbFqWKuBsuVSg/WA0efaW9sa/I5cTd2uDG/f0/95ufNhNkFiD
SRI2wWmiYfkWaO3dDUkw1ludDWtJPUsf6VKzD2WwTNGWFHVwGiPatncYU35cVJ+9ap7XLNRLH8nZ
csGrgsf4cuangA7mUXsDcMpDqlcOvAuKj3/d8B8qUDBoU4t24ic7t+OOyqNSmOWQy4dgnhGvj4Yg
Bjfwvo8JX5NuLxXpnLW48ikkrJrDmmGODA1vkXOwBWWbbDDF2S2mlt0Q4fk2M8burg+VpXZyBrys
u4uk149PVVRIDUGsQXR2wwXWghGE9bWbqoW2cs1FJAC2u85hzVIyo2pDYhkH98iXrNYQcksF8N/7
G2CnfjrwJj6JqoX2R6nAa3YjUfOv699p6fedK9gwSnNW2BLeshiWyS0n82gOWUyAc7pewMJljmsm
SgmP41AIfTZjVO4lpLc/YJ9pjqCg6bsK73rdboxieZu1wnUBsShImzTVKC2C80Bn44gBJKpNLFY9
i5cv/4fThBtLoG3R/RttfeYi/aXGKGw30vTqLhyQwJ7Nk91NiNp59ZmYbqyUMyEQO/V5LaU+W3B5
YO3GINED7LnZpdjrrbRw++Iag0Dgs2EZNfrMq7Dc66F/qXgX34Pp9FLC7rS7XsrCoCTOREBNJVk0
8uEM7Zbe8ChQSHodP80YLislLEw1rj3okm+K0D3tnyhWGKgCeLslnUWIPGYXQ+pxw0N95La+A/xy
5Qz75yKp6+ZpEFGs207+/yJJMP+0yHsVA2bVf0sEUKTfVH6/mdDPVwbVn0ctde09IiqR0Z1MeMRl
ktpHW0ip9tWIZ4GVAv7cUtS19Fiq+GTKfDyLsUBEqcijSTzOCAgidx5erW4z51I3L6BCIqnIeT2c
ScbFlw7kue925t5jPdfJyiPz0qe61PDDeufjnMQ8CLeOiQlm8YkC/OltIZrFjf/1Tv3n+QD3Ub8X
YOp2QkjTOJ/JgP036Jp3DIDSXWGSL0HNnus2NruhLdfAzgv0V+oae5Al0s9KR91ZWdObE4fVC5vB
3uPEPlRiVmwHPxGJ3wyAiPwn5wGNXgtbQwi0EXHt802MZG3v9Xrl/zy7443r98rrCrIbmWo8oWRz
8FCN6iXE0RYyWV8+lTz+jB3ryjBb+szO3NHhNsDPh4riGl3xLRXds2jwZWlE/xF1usWN10tPxuP1
ai11f2f30Ex5P5V4BjtzUqRHPXTx9zRJ7ItnaLSyl18owrVk8Gmifhxrc0YAQ/6JaAV5APEL+4CN
UrOmol+4gqauMUOO2KrG3JLzHHdfZj6nG4hovRdaI8sEG/xzmKSbYUJ3TfI5+oQQ2ZXW+vN6Qt2E
AaAZvQ7xz9Gx6Cl4dXJMinnHQubj8Vr6AMJ74OGyz9dba6FrcOdU0UEInM5xSd6Axauh+6RbmCt8
fE0PwjCKx0rPRKeJJGv65YUZ3zVz8AoXCyEu4t4I/E6bAnBT5uHH/32jhIS73gIntc8oAkKQhrqa
F3dZ7f+776BuHIGi6aj6OpnOePcvarLFTRtcMBtZRxCcbpJB43wOhCsJkh1eGvz5GRD+RnzHrRj1
nsomabJxB8BXbuO9ZQGXR9BHsddbaYKlBnf2KLyr5qqASeOkRyHVmQfMK1+MSrL4ZVYRbhpw+1H5
P3AX28XVzrRynNOfxQh2kHwccyTv3hfQlTL4AS6RHpvYJwk+a1Q1P5HVLs1X2SaQJ29r0xXyb8X6
utCAAiUCCiZIinHp8Qj5+OWpuuyiwnuQgOsg0Zn1rcRtW1oQXJyIIfOaaAOmxhiWu7Av7fg+zdCb
47Olc3cGF6ZUu4bopoSIsQD4YNP5nTf9Krwy9CBJinBygJyf5TR5E1GEVKoNdGGe2OkaLOUGb61V
EzzgVEu7nwawSQRGxoNtAQWZadhvKCcxeaMWLbXXgPUiYApUnYweCpgrfLUvcsLg00kRDF4Xuypn
1BxpjFg7uSFRGKr3CvRevCCmDbRYZxaCrXqGKDjwvsKOIPJiW9ViAnJLdyUd9CYnY9QeITNFltUW
KZNj8DTFRcm+SQVjM99UXZGxey8esoLdM+vhRXInRxjc8ZemHkypuJ5CdM9933V5b4GpNpV4xaWu
oOHOcFGBu6vCIaoOPkPCwx3WcoqIhwBIj/qhyYdpVBtgicD2p2nS+iGUC9z0bJ+NE0n/ud7rljqd
s/ow0oYmJqx+s7w4WOSm7kg9eFCo6LcW3MKVvr2wg+DOykMqZnPqy/iNRATX9iEth+oOb4VFsrut
Gs5q0419JCdicWUBDdx8X1qv/dwA/vXcALg13ee8WRN6LFTFtXsU1taFqSFHCCfcaO9FEXfe49gG
SGq9XpWlAi5T9IfdFsd2TsSRbN4UZOM/Ye3N+1PcAvFxk54Cvf/336cI+yAhMnGPYUlgfOrGdsw/
JWVZpRd6LI5i16ux0LFc/0XF8BCBu7DsbGo1bjkDJLnI02ybcWzhBzHIlZZfWLncpIoOANSc61mc
AV6Ehw7O2MvRqyB5vcNmGbkmMQZtxdlKT15YuFwDBqIPjOmQyPnGQefbkEa1e1yRXBRuzd8ihNeq
8237PQXC7IGWa3rXpUKdlQFWh3TMpG/ebFz328tIBePxs0bWImwSyRb50NuWN49Zsbb3WCrQmRVE
oGMiemXejIYe4lJgUzaf9SVFC+fcfsNifxvj+Bc15Vog4sJmznVENEjp6Os8ludUivhQiZQ84npL
75GH5j1c75JLI8uZJFIJt3JfUfNW8SG/NzYaP2Gbv+YHWvhmrtvBpIi6VD03b0Q2f3Nt/m0jNuGo
RIby7y7MD9FlN4/bopWevzDCXAOEkrAgdYZXZ46k64cwC/hD2vbioYywM83j1XIWRhhzJgyC5AsT
mHZ4g7TY+0vU9mJVl2pTUT3jZn6kjyYj93WAEXe9nRZOROxS4Q8zILVeVqdzWJ8bQ4OdhfAeOw78
OunCZNszaOQSUBi31wtb6HeuJaLJcRWlZj29pnwudySbyIGE6feSl2vXxUvVuXTHD9VJaVVqblr7
WnUiq/8SZAzCu6SLUoCnjYIHFRtu2JDsTinOw7WMnYXOztw5Ix8nlQOIcDY+MmmM6JvjbNFFrn+1
pV93JgjS+bT1qwyXhNnQfqJpLg+lYuEap2npk7n7hbgeag5S6Jv1ATUzM5q8m6P6TimkMUxMvyU4
va4sVEtVcWaFoisQpoRXpzdkiCZfqhm8IJD6sIHcXf9UC8PU9UTYMavzAObTc8qmmNxX4NQoAeZn
1cM0jOfXsK0hN5l0s3KfsNChXXOEkXWqO7wVnAvbQBCNk5b3lwzC4ldNTHy6XqeFb+YaJFIZyaQG
RPsN9DGQ5nWsRPRXBmnzdL5ewEIHcH0NmmXMwiNXnoGfuuzKtcWzP25FLreTm6Ap6p2frW4hlr7Y
5d8/DFCOvBSv12VysmTwEC2De26hIuBJMkJXtg1LH+zy7x+KKEJSzUEdlGc5a3asqliPd7HsojVA
y9LvO6OdiJR5PsAU52IKS+gkhgTJKKIG6OF6eyx9Ime821mYssKj+VmVsLvvmp6rFKlAPOKHqWbJ
ms1qqdmdcQ+ATKtiZPkceTeXzxXMytsUdGIgdnv2CO7Zl7oOw5UqLY1LZ9wTT8J60ZvsSFVmoo3J
pEofI9vE4skWUeLtspH6/P7691toH9ergKd/XGY2LP6MnIfoJbxIDqjl6nz91xdax/UZmEEqNmci
P0O1wu4Ib8mumVhyL0tk014vYuFruXEGPAlgOAdh5Wy9mCOyhj13l1tgJIwEQABCTXO9mKXvdCn+
wzjRkiXwzKfZGRwsau8RtTsWLwHHXdRKqy8V4Iz1sEiasIIs5KyRd4iYHXhfo2GyK2vJUkNcSv34
57NOIddbijPB5RPZ0FEj5jYwUbbvWzzU3/aNnLFeIOfShMPkvWGfMnYbsJWQnwoZm9hf//2lpnbG
Oie00yWw7G9kZCWW3NB/ADxgAzv9tjPFX9cLWRjpoTPSeQe3hIpEf1bRkMf1Xs1Jpw9MjTXrtiF0
V/YV7CE+/qO5N5s1HutS6ztj3tb1oG2f8pPoGl1vBR2yTcHmak3qudD+rosAMh+/yo3Nzh2S7Qho
300QbmFLTtjjXE/5ygq/UAvXPsBmA+AdhxKnGjuAcHBxmA0b6+EAf71tln7/0mYferExdW+zeI5P
TcWD16KfRAg5U4881eu/v/T+4hL6AeFMPcL84LNWZe7ftUkKQDtkem3ngbtdd0nyTIGIHL/5EL3p
ryGRYwAkCGsHXWwk6NzpOU+8cE2QslRfZ07QwFi3RVkGb3TCuwiHRvHRx5l7d722S79++fcPX7MA
WKaqhzB4C/PKbsEEJc9tdOuZ1oX3p7gzjJQRwRsO6uAZ8wKuL9oW9bfrf/xSh3bmAhlChmf9jr7x
0ZvVC/NwfN1WssZTBFfV39cLWZhwXHh/g1zwBvbwAJKmEKKWqSXP8Nq+9HEP4mzQ3riEuV4Chvi4
pAVD6LMsO1hTFBKb/a80T4bgPkYIU/Yyllp0t72Zur4BZFWqFrbE4K3IRfKNNwrxE/AmzLfFMlHX
NjAwSFpmq8X/ADyi6WsMrMo36H+49+V6myz0Wtc4YCtReCovJby3WO9hGv1heLZ2JFroVS4IXwCm
l9E2yN7shIsYIOggfZQsD9R+8AE7va0GzqjmAlezphr1mUHDUh/SrB9+hL3f5jdJSqjrHmBj2lOi
/eRNz7N8lmnq/2BW1fuomYv326rgrPRNBbgm8uq9Z0SqdTuJndHe99fIFgthh9R1Dli/wYufl/uf
Cz9Q+aMGZ4UAB1rK4ruoRJy/iGyEjyDDjinapWxAVJ3gdbJvRqSPPczF3LO7uMSZUldB0T6kA87R
r6zpW28ndI9jIddKWwi5ASps8WY5xsWdTLsAd1WinyD8CzioVNMA9ssPCOD7NTDIUtd1thYFKHFF
lqfipCI9PQPo1T22Uf39epMs7Fuos4PoeK9V4QmBPTxOPbRkOwhxvtgRuz0F1qA/dGt3IAuDxBXC
KqijkwwMp7Nop9ngeTuAV7sLfejgh8be5nvEgeb31UnrKPDpmIoXY2txuMhuqhQ508qvOwReeytf
bakuzo4CKfDSb8sp+pxy3T+FCbABYgjM68TatV3rUhGXxeXDMssGOQv4HKPPRtD8hcwx9Pddzbdd
I+XKjHL5qT88H7vi2BCR2G0rWvHy73AUo/4WChx/Oh7Emwx8tt31LrbQf//1u3+oCR/hdskj6h0t
Z5V9gJWgOphsZHLl/LDQhV3WfscivDPHqjuHgbIPMks+ixSugEIJ/aTa8XD75aqrlLV5Sw0JouHM
MhnrezvUYYF9XmAwTUZdvoZbX/pizohXcejRDoiIk0L8zhPjIz9nETi419tjIVyI/qsM+dAgxVhP
AV5EkiOSyisATTy8yQ73uF31kg0RYcmBOCsqC0NLwKqnAjNjdC9GL2vF1vht9EUmYYZQRnDg0q2u
g0bhrdheAoubtkwrGMFLhtTpsBYwXRzqScpHpIJZdi4EgpafcADS/aNIpuYpyzI1byI2lgn2yUME
YiGekglpd6YZgOCTAGFld7ZKqgg47AHGiOtfYKHjuxJdhQeGKJoydeq6KXpp0vLMLCdfmjA/zzVi
za+XsjCC/4P+LwXigj2bHkkFQtWjUIX4IVjRJp/6Vt2WLAgH0e/ThCqAPyqHrD+lTVw8VrEX/ayB
irttT/Afpe6QEzIVQXES0AntBE4V0B1M5T044nLlImahr7vyXBjF8QAZ6vEkmEw+MaPUpyjro5W5
Z2FucJW5opaB1J0QJ5PpiwMOIvox+NqIGaoPPfcBfbV2yPj3KWTAba40/FKVnG2OwcJpEtYXKLSG
RSitEcq5KU3nrQX7LRXgnGIMnQizWZQcgZsS0WMBUw6uEwft/3O95y6ND2f+oXAJmdiI5Oiz7B0P
Yt4zTDgI7AuDEjqcJlvNk7msyn9YgVxtLk+5h/glrzwxHo0PXatgXYRX3ZSZONCg/B4O4yHvcU9+
S718V5dLBgSHWYjQwLQAdbmTebWhUPI9qAlvwFmAPc/1cv488n1Xi8vLXnSBBA40pXUtNg0MnMOW
Ie1RIClttuamoeO7ity07kdIHlp5wg1gW9yrMPPNned5t53JcFL5fW6xXglxBTzQJ2ApQqjadIfD
TNmT6LZXBN8l60MRGCN3nNYnyLBp9mJBiTVH0K+YvfELXQbQh5WuAXaxD7RNjiGHnB0gmR7Kw1oi
tvR6Q/95oPiu8NZGZgYefmrgF5fZvUF0jOpwT60onvXyWK1dMP15vPuupBYoAEbhzqxOOiEU6U6w
/3h9dLpeh6UfdwY7XMMTGz20sgB8aKcB2IBaeKQrm42lX3fOF5fLTuGpGmm6aSqfCHb6D02Sn2/6
013BLGLJS6TNxP3/iqipfmnCp+zObzg2H7f9vnOYAC0Ltmi8RJ01UlvlrkjYGD4BXIl9z/UCFiYK
VxMrpbB1kvfiXUG1t+NIWdyQidcPsV5lBS00gKuEZaAn54CH+keERyp/g2/UQhpaBV+v12Dp5y81
+zDCiEdkG4HT/N75hj03F0+N1sHaRLr065d///DrBeYdW9bCO3OK7Afe9D4AyCxdvd9eGL8uurxp
+xrLzNydUmW5v7VIeci2TQBU6pcIGjy9GXBf2K8MtKXGpr9XxmYwUno65seuh38X6/ePIgrk20zs
z+ttsVSAM5JhkO1qdH961LHfPXR1H235SMID7kTmlQnvzwu277LLmcyyJC4772Q0uNDhXOzRn6bn
hrdIbQBXaNNzkRxaY9bAsn9WIfn/kScCko8zdh6ci2J6B5IbMPQUaJaXwgSPc+tdGLfFNkhm2OLh
Z14j9S1U06VRI8AUQR5gvZ6BzK83qWyfIN79pfEuucFFIoS0OnwcfOxUrjfcQjd3JYxhNE+ZLNV4
Zn7U7EQ0DbsyyX7d9uPOKg7kDDwEYxUcw8Kb8gOzDavuSh4VX277fWcG6C0C75Ehk7+PLUAOL9qr
0w6meS8eq5VZcqk1nFlA+YGWJhXjmXTRkwBPuSiaEadTr95wjZXWq4FonC5XVrfVKHAGquhT1vZV
dASjuXk2oqOffIbBdNuvO9MARWZaQHGBdwK/P2ixO0xiTyf7uos0fAK3leHMBBLoD8zJHrZUQPwf
GFx8h7ls7q7/+IKDxHd5y2Juw2nETe4LFC2PNmyfw9nsGtF8Fh5/qS4SSkvn1yipvuMtQqxUaWFy
c+WI1cTAeQRV46jLujqESIMA/QMIiZjma7vFPx8WEQb2e7sb1fCgSox3Il2vDk14MUE3uA4oJq72
wEp8z/FutyI4W6rO5W/4sLI1jEPiHw89ELl++gqLSPE/gzyQN4941Fvpx0sN5QoPRTFXqSKhPlPj
vyI6Irr/VxEkIvvT6qp5xpsCZre6he4hCR+99LZsGd/VILI5VETY3D+KALxI5K7N/niKyqhdIzgu
TJjMmRGMzCclEJBzpLOU/YE12ZzsieZ05X536fedGcB4feWJWtMjIJwI0BAzm5O72RP6f9eH0FLr
O3NAF4YxXlvy5NgggxixGsAO1Y+88Id620dBwVc4zEvVcKaBBqCiAgTY8Mj1SD/hrh33iAya5+uV
WNg8MWdr3zVtXIYxqMUVXoKBt1GgUGbxD3Sx7ATSS7/Sixcq4eoNQ+Qo4w2mwzXaEOv5IGDckc99
n7btTZdcviswRNCEzgDWaU4dT82dEsmvNIQ2czZkpbWXauCMdcgXfRizNLC8oLcm95wQIB8HE3Zr
m6SF7uSqC23Z5YJSLCkCKeM/Q4pZqhh6BODFXUW+XW/tpUpcyv4wYeGJ3EweMg/fZZwAtZ0CaxNt
xmgVjrww+bpwZFuQoWiQZPC3hHyxrw5eXEuvBICp0/wxiWycfvMVx7booZNJwtaebhc6ceSMdBVK
4KtbQHeBuximcAMqpl/+HfshCb6bkEIVGGngr1Ze0Zcayhn3pC4YJe3UvINXXu7AGxNPQuLJZebT
mil2qQhnzDNfIOKhnqYjZuHq/ynzVGrTn1Mam7vbuoIz8KXfNywwmN71ZGjztQqRbn4USROsPOgs
VMEVF1JG4jGqcnJEDpId7mWYqOwL4XPQ79s55XZl3C80vasybCbOIqN48Y78PfqEgMcvjYedN7TA
HWL/oKS6/rWWinFGfygHIKbKgB6hMZ/B3xYihZNxwxEs1OxAIVBjsOlH5DKuTMsLAzW8/B0fBiod
w9AUsV++G2RDx1uQo6PmCQyEsVhp/oUjmcs2hp7Fr2mKyCI+FrDTmljZN9kxnb+kiKZ6zIzOT7mS
Ua2wfQp7794MiDy6/jGXusal0h8q1zUkYnEh02OTV2e8JIqHrPdfZ6BZ768XsNRaznxAETetYIXy
j5xXxQGbjHRnNPqCEKF8G6lemU0vW8r/XnwjN/L3ekhVVZ3fmvpkITi/t0C8KYVEoRD75izPGRa7
AijsTzartNzk3tRG5coXXOoezvyACsk5FqJ/Z6OGDsKKWf+KRzzN3baxDZ3JIZU5MrbqAKJw3Fo+
h2qooy1J4uQ+C0bNb6uEq0skDPZRXw4ByLAYOvuu0jmSHnVjV+bpheZxFYkgN41lU2Q4P5VQ0IsW
PFhEE2xUXwhYuQqA7yq2K7FIrNRnoVu7eOO0n3OVAM4Lxb6eY2RKifyBA/rYIPmF3UYi812Voo7m
Bse2Yj5S4oNgyUgUhPPWy9klK+f66Pn3IfwP/dolG7OB0Yj7KsXRGVreEx8ACQYkT2JPUm4soIHV
Ix7nafJPDwhetqVgPGU7OA+5fFBeFepdVKVt9hUv0clwuP43LXT4wJkyOJv6SKfo8Dq8BOBNjTYI
kOPF2hPj0u87M4YIOtInbZ8cO9V3HnioAhrWYhJk2N5WAWeugIYvQS5Q179T5MU+agvYOXjb01/X
f32p6znzgQqrViO4CUcpEYKPKaIBGinE6+HFKuIAFt3Yw51pAVgS3SB9KzqqWdTxc9q03j+m8v30
KZpCtXZWWKiMq1IUHV4zbNmgFJpNr8hsJFubxNHd0Pk3aZV9V6dI67kHK0WER2SngHso2rQCKzoL
/JXmWFh/XJ2iTgMRA+fZvxOkEN6rTLYbEyGWgJhI7PpsXKPQL/RaV7KY4i66zjIf9fCQBnKQ0o7s
IZ8u79XX+9XCfp5emujjSt0HgKgH8fBOjeqfwKOYm4s+PQJ90puT+QgwRGPuWhZCentbic5Ah78i
ztPokh3j+eE3xPG1myJFPLUgfr2TaYtHM7KKP1/6fs6oxxqaEuOT8GhKP7a7lBdgFqYxCMDXK7PU
k+nvnw8HnSQJCIQLrGr6LT6ZvW+mUmxHrN8rRSxVwRn5TFcJCzHPvkPu6IOVYb2XYAiC25ZQV1hY
NHlgEDdXP+NODS7BlnYPVZk1myps6Z7H7DLhIzpk6FdvCBd0Tb6rMGQeDNGgC7XY2vTeRdCU2+xd
68nvNqxreSo2YAo/wsQiPw0I2HuZB/lAM5J0ey+fvWEDjZrYc7DWtyHCVPZ0GJszQFsgIDJDmt2F
QcyQODEkHYTjI5sPUMoOEH15OTjYErLDbOOZGNwSE7Mg+zQ1vBheyJiHzfdWIz1ObLI8I+quNVSm
K/vVhUZ09Y6gNXRQmsrx3XhecoTGxGQPXu9N9CZqj+8SQJt6jMscsanHgpbkZM0Akk6m+IudEcaE
+4C1mXth3vMv//5hupBBKdJE1eM7CWEqtAiO0A3s2MGMe0m80H2+aVS5iscCEqNqwM77SHHaHw8S
ebp2qwU2rRt/9qKVA9JSXZyJCBmWc5SwrjxJz6teTcmCuwKJT1tFLxxzv0CYxG3VcSYhIgHJKa2k
x0b1II0TYLziTQGaQ3sXAq2yliax1MecuUgNuA9L57F+Nm1pt5BS6/2g1iRmSz/uzEIQU08TK3Vw
bHSo72Rrh34/kWYI9te/0dLvOxsPOA0AQPPH8T2dC/ZgUw9SH6+IVp8KFyZqV0tI+2oQIMm376aZ
A3ugLOkNNK58ar7MgejU8aZquGJCPXZtkwueHNuYVE99YOTXMlxlPS4s1q6KkIUlBJ8Vwn6gap82
zWwOF7XiQehxAD8n3QaBJCsT1tL3cgY6QgqAhLbD+N5MAwhAUOsaD6d3hJh+ve1LXQr+MJPg/SSk
E+7VT6GI2Q/KmWHbZJqz2xKqsMT//vs2FXUoeVaciqgEfRWum0MKLelmyBCHdb0KS9/IGde0xfZe
VXh+sHFTfbIzLIUbkjbJcz/Q5sf1MhYmKRfvaduhjvtGY3/G/FcJNjVY+7LelgHMo34TeLetHy7f
kyQjjSaF5g4z0+CtFqi59qsCg8PeAZEi7XaUCYnWHtKXPpw72LnPy7bN56NAPkC5D+Os3RBLBdkJ
GHFvmnWJqyK0LRTMhMw48KUjjtGB+WTLvnxo51WrxJ/bhrj6QZFTANGnNH9rWENfTJEmctPmfvkk
8ZD/MiN1/DaDJ+5hfu/MKGnowXTPT2oAVaMBLr7BLcqDN/M1bsefm4S4IkIVyRy+MaheVN5n057F
gFLIPvK9u1nOs76xTS6lfxj0OPiVSDmOgiOJoghiDRY9FVM8vQmVFYfrA+bPCwkim38vgsl2KiCA
FZhX6gLOH48EYtomVYn0jZVa/HkaJq6ckJWxzxtB/Z/Ser0Pv1HF5CHXfhNtx46BZKcikmZQn1Ti
ttti4koLiwBMX0+T4KnCBfgPSLHn4Uvm56JY2XEtfTVneS+mKQPrjQdPaTj5pdkQmqTBMyXJFK/M
MEsdzBnzxrCiyFozH0mcN+FO9IZ+Mo2QbFcU4W0vqcRVGvKGTFlVA7inZhKBGp52yCEA5jQb9jf1
LpfKycssyUirxTPP4xIUMw6Z8naCkXSlHRamFFdpqEeAZ2Tcp08dQPjwdJidnbi/K3Anc/CiNefr
n58GiCs2rKbAL5G/ok+07yUoF6HZdlH0zwW2xTgiUrom7nc20vcwRPx9/cMtVcwZ+Z2NbdLKejqZ
7oJbT5OhMjumSuTKKMnshPiuzFuTvy30Zhe4SVtTDVzh9qeZ2vwbIVj7+RivHcgXerKrRsybISXh
3E7H0SvVtqJ1v9dKklfp6ZWPtVSCs5Pv+t6rL9jwo8hnxMRzwNCKvuyfR55+ud4cS1/IGe8ky6Iu
rPP2XWG4611Rzuxrg4CKduVaaamHOaO9gB49JWNDjmGukREUxOb/OLuy5rZtrv2LOAOCIAjeUpLl
NZIdu2lzw7GbBiRBcAe3X/89zHvjoqH4jW46HU+GEJZzABw8CxyMSzM6/4ieMo6zPZ4LFS5BYa+S
qA0KmX7rwrKGrt1VHbQBiZQZ0ziAYD+bGfk6EnEXfIP7idh4lPzFWvtvBZ3Y0MO6GYt+9GLnmVAv
M+BD5KT9yRK/Nbcw9FL+dw1jJuixz/6EEPOqwAnOeKRwxN5vssTF4Y3VdDjEKMMzJwr6Kuk3er4C
JyL/gSk6Q5kR2g8vsE32djqEdCcJ/UMJ4bw69P4pFbzeRMb4riLmax67WzyHlRC3pRe5CpiY2ql7
hrkceBQizGGL25NDLSiJRm8LKLnWzBI0n84QulBOXU8tnrXLytTPtGJ5epSSN+QwKBCFn2YHR7yN
eV6JE1t3UdDK8QfJxHvHnSbylz4Ffbx1RF05SATev7tCvDLxPOoE71CfjY8yxzNZpCeavIBQmrwE
bTl9qx2Xv18OiZWsElhZBcCNOQz1QJ5V4pIb6SMrDlkqbzJn2PK8+EXi/l1YWHkFrl2xq2FA8iyc
LJn+iHnSZ27kGTzStaiQT7W6r4LC+H9xDKO6SVH/SO+I09bmS5ynMMyN2lg7ClirbB5hoAZrWg2X
BpSyxqMA3MeFEmST+9C4MU3q/VF7Co+jwq2m5IM6rod3bhHA22y8cSb3SlEFSP3+e5rajNdQ7ymm
F/gkQZGGpDCe21flFPKNy/bKKrNBk44fDq2GUvAP2JQVQABDrDalUQmwQbdFdltZajZoUql+HMo2
GF+AX/3a5jwEfzhrDouBixtCUamIN9/mV9aZLdzInFnG1G2D90aZ+QgNJbzMwhMw7KoN4MnK8yWx
AZMqBJVXQIfipfXcnwNJb+FVAsfvCbppbZhnEJdlTzHIfND3f51ZPT76IYyQmpxtFM1XUpANnKwT
LjxHtOMDxR7QqgNUQxtIMAi8b8u32MCd7X2mZgtns9basmo+JTzj1Lp1goZBdBt1PZw+d7kTh4c0
a871EF5nTEFs4UaF+1/XeXhmkDmuZmXqzLe96bfMatbWhJV7hgFCVKJw2TuBtMthyvtDDItNuBun
Vz34QcXn34NEspDOzCv89wGKVPFOzHVXfQU8iJGNRbc2C1YSaAqoFLvzjFy97G5tUOdRksd1lDh4
X8zFlb5ExMZRlhAfF/nchc9xForXaZJjGRV4JdvAmq5MhI2ihHcfPosT/3sdtz5uLs6PSQbeQRov
37gdryQzW6QR1tweVIN1+gxMc/Yx9ahRtU5irtuQbQxlKuBGBxDO9MJcyuGEMBhj9gAu51uYkrWf
vwzcp2hjVKPE2ubiXVVwt+wmYW7rtpR/XN6DV1aRDZ+EKgj047u8fRiM9KuIBnC2T6dUg9AfwJHA
K1AJu9zSygncRkxCYNjPQk845xjQjt1EpilihX+gJRqbXChUc0e20VjRXcDgrnO50bXBs8I8NJMI
Mxy138cEHs2vTSWAlyMExpXHyw2sbGO+FeYoeKhx4KN6D1kODbpq+BLEKouKHmWxtuRnt1Qvl1ta
Gz8r3uGpV+b56MbnWitgvpQ6wPLqS0znYSc8vIjOIKqOunmasXdvRM5KbNqAylrmsAdrFJqUPnmD
Qm8CLY6pPOMhfiv8VybIBlOCtTin0yCz57JpqlfYlSSv8L1SGx1Y+/oya59ih0B+GiUdKp8hEZh6
h7pPYd7Qdb6v9pcnZSV8bNBkXiZNJkbG3nna+ftMNP0+ryGe1lbOEzcjvbIfVg7gCu69Rqbw4FEj
9EB1yx//Hzp3a9O8jN6nUWIG+kNFMnYPFEz67l5AEvCeNTEiP3ZNsOU2tDYX3r9bKQPXkypU5oEG
JIHfRTtM8D4FRonNGxW9tcmwgn0RahgWD4qXWqIEUk/8e8oBTdIxrntwqXm+POVr/bAivtW9qkc4
a7xIkD/vaNhkH2FjtkRp1ubCivKSjTyGmU/8DBkf1pNd6RLgniJYW+XCvUtYFm4F9++xivBy+fd8
SElhrwqs7zNmv72RYfhkxLkleJn/lZIJzBF2faderxo1GxnZhkLDItjkzzQr4WEOv2RskB6kW4qN
yV8ZOBsKyZNpjF1uhgf0xEPqDW8lh0E92BhXFvFsHKQCyAF8epk/w5GbHzXr6blJ1ZUbiY2ApHlo
YANM1bMqDWDDmI5SDs8DhxhAS8M/wKA4XzcTVrSDPsKEIJ15Zu5Sy0tAiAsIBFouf31tVdlRnpmx
HKVTANcfPvE+xZ44usc6az/EhE2qhF8eLJE35nwlFD0r4GM431Tw5TNvQ0/KLILJgPQf4DoTBhv3
qrXeWLEuWNl4XR53z2Xq8oiNOKnA9zOaPFMcyiBrbxY5BZgNVxsdWiuV2dqMNUtruMg37UPaoEo2
MbA9jInb25TCZhqM/wNsw+MDvAfyA/U72Jz2m8YTa23bIMi0SVIOoFP6zF1xXhTQYqfMoEELUWOu
s2Zn2HwaNUAoILnBCKuu+o3dbWWUbWykNg3T8SSSZ0b5o2oSd8dz8VoSlLVStxyicYoBKsVh5/IS
Xe2odSpoiw5EEcrak8omAsBfDgvEI4yjK/VeA0bdP2jYE7JD5VNYIFFNeDscqVENlIySgNRbfgir
v2PZxz7tu0BOdhl1xhZLNp2OUL7P9oq6P2PHHKYgODMGWNnUZkAJMsDIgnzLZnLlzGpDLCkodyGZ
p+S5HJoQrgKvGoYckN7q/rdVxo7eXx7plQ3Zloasg7ATTOERvwNq+5zwpj5OOY772D6LH6NM6sPl
dlZyP7WSTjyZEk4MTf9e+yATath03sjBf+wLWLddbmEl09gakXGXiW6WdXWCTDPJ990g4m8d187H
dZ+38gyvMp5zktUPSpYwHTtwh0KwAC5weFG9udzEWpBZBwsGNOVoHBOfy6pikUTRppXw+ICBab13
SrObVXnuXb0lgbIyJTamMl3crSFo2TwQPwHjm3hO4d2JcPK7b40RMBC73KuVS5ENY6xlQ1ywyPUz
95q7WAHyWvZ/44jxYLJBRr+yh0vMoVmONZdbXFnTNrAxbUWhxdwUJ6oBRiB3ChwMBYkgsKFB+a6V
ToOHRvqD2qKbrXXRyhIxqtP9hJvYW8y9bxQai3+JykPJypRphDi6h+DI19H3UQcuxmvPOjbgkYSS
SQ443XNtioYdSZW3cGeDJfqfl0dxJQXZ2o6MQZbPrWv1Bqegate6qKw7ZLyNfZwNO3LvF5tGVSuR
a6s8TtMIo+gizZ/Bf8hfY5rxZyhE/7jcjbWPWweQtCng2c1pdlIgH+KgVksa3MwUar77yw2shZGV
GFoNTVpcI/Pn2IkTiFjUOs9OZYNyL0DBoST8Opde8muP+rQXqVYELXExTCYLhNqlWHEkmoK8efAd
d4vjtVYn/w/okdMOwLiufBiGqoeCBcQBU4ChdykZvgByU+Ces/jGa4KHSNZlx7J77crmyem3gAYr
E2bDIZ3JoXDvaILvHrRXozlVybHCK+FGbliZLRsO2fqNAFep0G+SjWB91bO3N3XjP7lMlu+XF8RK
NrCVFXnhtyg3KOfMwwnjFncfbTbuNY7UVDZ3QxO4gGFqFKA2TanXhmzp7KeVoTORTD4FJJLHCWvv
YBYJm0o16WH443KX1kZtafhTAxSWm36phvisoY7LUIKs5mfo/eK4BTboVtpeGzfriGDm0usZZC3O
coQAEcSnzlPSAmrS4jgy+PNPRuWJdvJHPrN/ruuWlRtClzfpWEn1UbvdcJg9DnROS3GUDwZn4+C8
1ikrO0gCLv1ImXOGSn8JsoG4AWwNBgFq2fsoP5uKHN1OvfTLLfJyr1ZD2D5HLMBV5jbTDx3X8pRC
v3WnSVIepQOkuq5gFwDJHdAaqiE+OoOmO7g8NVHchn8FwGhvpMXfrkkOSsu/l0ysauJBhXF6J51f
vsWLnShlQXG83MffLkh8fTlCfVqQsg2rzHCdfIBOYG5QcC8OTKVdVFAE9HVNWFcQH9a1RRYOyQcs
dx5Tt4+PXQA/yHaMq421sdYJ69gw8WIgsPwsziIt6yMxerrXYDRGXdcXh8ud+O2REuO0NP1pnFrp
BT3EfYNz2aPasti4LQhwkJlwQy4hstT6DOZLW7eWtTlf/v6ptcFvPeIkNPloweA9kLyuvmQUsnGX
+7L2dSs/DCDvu2DoNWcWd+CykSx3W1x0k/iqwggGy0oHpo6rENXt4Nx6/HGY4ydBM1Bbl3ESs383
+uT0/wjTtdm3MgMP5jJn9VCdiQu0vF62cA6uR+TwTXfCtRGzEgG8wlQ/jU53Luu8vDMojJHIL+Lp
5+UJWemBjZycksKBObVsz6pFIRo19v6Jlv4rLOr7jTPoyvK1oZMxoJlyLog403FEvjTBKyfth4Yv
7G4CWOPXjWhcyj2XO7QyXjaSEujMDlChcn7vHCLUA8n7ES9GspyCZONssDZkVshTjRJiF1f6f2cD
nNz3OhmmQ1fz1+u6YAd8AI0u6ZcQSk/gmFsCBHw3uwM5XP762s9fBu5zgMMgSkPbRp81z3V61E6F
ADHIxMWL7+XQFb/czNo8WJGOrbAIuFdM5ynwvsUJrNXAhbrqwYmHwopyQeoxk7ydzhB1/2E4fNsB
x9hKIcs8/gfLhI9bQS1mh6vGmaYzLFbrexIAhQmpf36epCl3ntm84q6NkB3Z7dAZX4XjuXXLRdp9
DL2fqi2u8qXgkHD49zwLpWCrPvTqY2Tje6Zos6/GTZeh314s8XFr74ZTbsJTnPXOLfRW4cynYGsP
vsqjLAXZFdinGhH3G9XalQVr4xrjUNXDWLHubDy4c7KZAmvjjerekWR4u7xY15qwQlp1WEt+2wxo
ooDkPRRMSh2pwTXj12oR390I7LVmlr9/Cr149iupwxRSAQ5mAtbbVEYdVSARUKf4uNyVlVVlIxfj
KgatEVS3Mw378rEcxva9q8VV2kKYdyuqQX1qShd1rHM5Q36vFvw8pgjtyz99JfBsoGJdZhnEuPL+
XJPlYZGCP6eX3TRJIGCWzXILIrE2DVaAL5cURpUw5zr2/xkmVHNY3/2J4s4WpmqtI1ZkJwCPQpNk
kh9jjnAAJKLdBZX3QjKaPpResIFMWplpGz2ooVSVAqJan/Xc3xIX3HkfvkmXp2Lt21Z8s6pxB+H0
+DYEwFEdx/MHCDtbZd6VI4GNFFRzAocHQ/Xfyy+HldR9punRUezxV0Oz6P+sC7LFwl3rihXb8eDm
7qBVjSMnXI1gjCnBQsj/um6crIjmGkJkATwLHmrXGY5kHvyvYRNu3ZDWfvry90/5ggI3bppQ12co
K88Sr62jC5WJMr8KVMXD/2D/xippjBHVd4Fc+iAbZ37xuk1q2W+vzfi6tUkTJIYsKYbqe9mpoXGj
sO642xxCd5wqfmNoEXQPgvRTdxPD+dEfUC2PoR8WeSLo4o35WfsNVqh7Q6y4Zxr1dyVdoHhGaJO2
/FWP5ms2QIIE5k0Q+SKwGR3rK6PSin2T6RICIUL9DUCZF9UQH7jBhWqrULmyImyUoDJ+lsCnPjjR
pHfYDlU9f4wYVAZuL6/nlX3dhgmWky5J4lTBCWrk8AKS+cuvoxvqN/FBz93Xa9/5eWjjBSHK0nfd
wOcHUoW3dQB8VVhsil+ujZMV9Jz7Dq4BFYd0qxerJ+O6xsejLvH4dcdb3w58GAClaWbyc9nK7hAD
/fiBjFlt3WJWdpD/4AVTAsnIbjZ/gzFbRzXMKnZq2QAzJmjUe1Bbvzzfa+Nk7eckgfSdnvr0ZFqi
kqfScDg5j3GfZofLDax1xEoCw8wHkzezOgPzBHrhsksZDxJJU4BXbi8gd5ebWeuHFeclc5LRafMc
lxo+B08SBR5zQ3WeX+WDg9VqhbVuJS9Vn6anWLoIPBiZhWQ/u2TSGwO10gMbBKhbw0gsSH5OZcnv
4IIr//CTLNiCSS8D8ZtLzX8AgHjqcb0O1Ve4sqfuX2Wfa/NPCl+89jbxc4jjDLMJ4tvZY4PzlFaZ
830sETQ3GiK13+TQg4cIM+y6r1Bvd4m3H1LpzvcTKDf4f8VZepj6DsSmGcVSZwclxdI8gceQV8c4
0Wm1o3Tywl3v8Lx4gskgY1lUKdEmJ4oKqrghrOzdJ+0HGf+Teb/eXURYhPhXqAzU4QnAuQa3YCWq
6hbydYW6qdssbp8RDoPY09ll6p8SQ4jNvQ1r7eP238v4w8m0K9RGyK8sZduTmuWdCOcyVGeqE/e1
bhZ4aKVe2diWb0PQv11eyb+HK/DQxjo2guVB5qbO312VuwfS0njfjN1XvwYRKcGFege4ZbsbnSnc
hWGxp6DPbXRwyV2/WyPL3z8dN4aph068RAfLAlrUv2IV6kY9mDub1Zm1MVxW/6cmdCI6iFIGyYf0
+Yvb5WIHudX4QLIyvEkrsfVCtNaMldbCNitYMWAMA6fJUKMHqseFOQBPOczkpd56GFhrxkpufDRN
n9ByfGh6k+3CpHwMFMOT2igPmrGNW9HKlmxbV+cCJWZos8V/z2F8GzpOHXWDt8ub7gtYXTiWh8UG
Cmtt+q0UNwC5PTFU604UEScO0IOo1EnU6aCeq7qA0crGMlvJdDYisu0SOUAXcgDNWYy7Kpbj3hDy
7XL4rH3curiMbgvFSSdVH/NUenpH+0x/gb6++HHd55dJ+rR+WTUyHcQ0fZsgGV3di3Cg7sFUTnbd
vcsGP7IEtrFVV9N3SNbEkSxivu+yZOtUsTY4VoCnTumNXKT+aYJcgoZcgYPXv6ptkGavG56l4U/D
kwjWTl5eu+9ZNRFyJtngPc4zaitv133fimu/A3yK5rP37rZlfKp4Z/Rj5xldbBx/VwLaRjrKKYed
ehzrd1WG4UJNL3ZFCaE6lKDuayT/jZBeiTTbgTomqDdBAs0/KRiL7FKs2KjsZA3bD7JxrlvriBXL
MhgZxPSK4j1ocn4Y2XJ75NiAs8r9rioId181HzaWUaYE/Nsu8U+k4qB1E+Dauygjib8xHysDZUMW
xUyToQ3S4l3G/KWD0NUNzNNvKtO6G+O01oAVz2Zyi650c3ZiE38ZSAB71Y5lBzeozMZ9cEk8v9lU
bSXHJAwn2Yi2eC+SbHjJiPoBEYaph6wZL46ymdihDZppL0s9bpz1lt/+uxaXvn4KQj3iFAmHH/0h
Gv4CieSfk4fLlVLiKcXrEUr9wVWmHzy0gYdaz840Zh09DQLPX0MCcLAKPL7zqvHt8gJb64sV8M2U
mgxQPf0Bt3mYbxV4dh/rVEWFQC2nhRBD5I1wGLrc2Ep6tNGHdEyLdPAC/751AKkDezWYnN3M4C12
ZbhYt5RhDGVjRpN8uGHxMnI4nQdwyrjy11shT13HHUxdyA9QTJxonDPv5FQy3TgcrIyNDTSEPp5u
CJCMAABUbX/QGbjZb1kXF/11oW5DDKWe0joJjPPu55RiS0VV2YXGNw47W4DklVi3IYWQ5y0BIqPB
qSSoQe0JpsODN4l0QOgqknbcX7WKbKlEk+u+SCBreQKYsND3wOU3LqLdmdV1d10bNMhHbwrG3kwn
3g1faLY8HwTNcHP5168NkrWDt2NPetpp+r+tSZv+Nu1MAVCGOwF5d10bVlC3ONGkVTWxEy68cl/m
8V81cb/58ZBtZPW1xUr/nQGln6Fu2ihy4jo3zS1urVDrYTqBtPR1PbACWbkScp5Zw05qAMoXRkdD
VOM1ajcXm5W+X+vlN2nchgqmxPUrBvmaU1noQJ7aMR+HP0zgF8N5FN4IYN8EwWE847atqJ5gDqmL
b0OVcF/suISb+25qhRv8GbYQZvgguKuMxb4HTDj9pgWdZxK5op3olpvyypDbkMN05A4+vWykBGT1
koKA1qcNO1we77WvL5vrpy0tbMCdinui311mHn9BB/B01m1M5trHrTOApmTMUcCbToS6KGbovk13
MJzprzx121hCki4ae8plp4W2CiA4ffLxCLHxOLr245c4/jQyztTCs3Nq9HuSpnpXTRXxojDuyJUr
3ZZTHLTjoUITkpOcxpA+stTQ/AZPc8uzb+W0Rm9Mwkqhnlg5IYVqadaOmt4DhgKKEWmfROA/KlS5
I10WD+XoPwb4Q9Nu3eRWEp0tsCjm0JPtNA2nuOlRHgjIUaeNc+caM22k0rWpsZJEOYjeVxUZTswj
5IbPvruHp8nr5YhY+/nWbl93KRdsqHHyHkpA0IDo9dzWRG3RwpjdI2W9ab+0fPG/eUjYIMAiI8gt
0zT9DZ81BTSvC8vuJI10GmdZ+JDwMFUvgwdWYLVvHBWa01RCHhNu83PN3TPc23U/7ENDM3o7N3Mb
v5qkJX34FMjSTOOBVSytjmEqAve5zzyHfW2wB9ETBCPiOozSuZoELApQfj1NjlfPzt4o3AmGqPKT
Ip8iaLlmH0UBY3XZNeNJc8gt30Bfh5BodvmUvkBwJtDfR2jlQ7AYd8d28Rg2YRkefa+fgq99TWT7
VM2FR7KdH2a6enZEp90vaZzW+Q0cZmn9U4Suyd6FR3VxiGPfb38M8DnKwSDJ5jT8S/qwpoF3TMwL
5h1DpRkP74jyatptXCN+Hx/CBkuWULmYK5nMf+eAdOySIHzVICQ0HXGPAUDWkVtkPyRwyhHv6i1V
n99fXYStPtkmgnNP+DMKQpSwO0VF09yxquff67Gb/X7vB7wMm4PgLilQmuKoBV9e3b8PHWGrUg5t
pSWvJb9Poab1NAxwzKKDf5VELPSorJyJgnMyEI1+lbkv7nSfzF9Y13oABy7qw5d78HsALxpZuvYp
MU9VOwXUT+k9ydJbWuLx4xdwOO6fGffvWkDtJRe3yuvfJu7uFoJjLqG/frl1+ksY4XdRa+XTckEm
guTkfE/JLOL7ZEK5+jUY48TJD4I5g3+s2zYvb7geeP0Qw3+bRbmvCpFG/RhPZ7+oWfMYqgZKzE4f
w2gLLL1p2nOpu3Y3jDBLf6NtME/3spFhc+amCNIHTUJ0+23IIB2bHScYUal92bVifksnnY1H3YHJ
Dz2KdFR/h3KkxX2TtAWGBk5VuGXFoJQ6N8QEspcRii9YbvHgZWKnDMXvmMfCH7xDBjcc/ZOAMZOl
C4l6DG/pGITFc6xAuH0ZoHc1PCne4xoBubZh+oBxH4gPc4fHijehTDP/WePFYHoSeVsV/7QpRdbZ
yU4Mvh/lTVJAWCBLqsI5TQ30cL8m1PfZi1dzCbpElyloYQNQwHZN0dGvuncgcTdPnZI7TjR1X5Nh
TNM/Eke17mM4QDjyrYJhIQim0Aqiuxj6VfHR59MM+2LIcXTijuO/9RHiKR7fV+BuiUPRAJd/9KUD
1HeII0+zK0xusi8BofC0MXgKABehdZ072TqT+odXdK4iXsatOdGmCr3HkpJe3NC89OpjkTJfQkKw
TSA8ojzK3NuRlqEToSd++4E3V1apaER5qD30yG3iLqtBtXqSfQBN8WJesF1Q0e3io2lLVf6cq6AX
6YFlQ98ccxfPBU0RhurRAG9ZRrLFiZvsuqAF4QBC/bqIP4p6Ij78AYcZ76OQ+8rEjZdDDyXqtIhZ
e6jikZVzNBQwOnoNmO/5z/4AsLkAkiyb+nOf+AHqZCxLBcaRz2lc/F33GreSuAxYGkGzNgz+mYDR
l8+Dn/ne/STD7APryADwbWQAzG+c8rm7wersvfavMjEF+5YlOpuP0JUJht0Utx344FUZViM205Iy
MGJCN957wADme8CgY3WAMwElRzEAr3eXwsF1qUCEeNdEXaJrHmdwTF03yvO8U2pXuIlT3zcTjU8j
3ML7XZzIvr7POMT/b2Joxsa7hqjpq+dPvfjTA8Wo2/NRCucmAbqX36KoiZjTpTOX3yCUTet94Ugt
90LCd+hQeNBsuh3aIm9vuFc2ZQnVsIodZAt1n5vacyTfKR5U2d2Qly0M+jqvm/dtFhbmoUqB7jny
smL04LuTqB/yJq1euQzBCSpcqf5usVkPzygcQs4Hft4QD3ws4ZLG70epAnMfCIjJjZFPCJawoTPg
LoGuePVU4uVNDlBiq2mS7uno+DX0TOca0E9UDehLPHnl8By43IPBGitCgzoFNFpbs0sSRt5EA0Sk
E4E92ccj+Cl96GBIKhrfuIXD3/O47/OnwKdx9ab8yg/3WW1C86XUeZd/haw4dnTNQFc45VVf0i84
18/h15qMRXbM8ObQfIeuXqX6qIdt1/ATlm958qrLYZrv8Sbq+gAwitw/+rWUzkFigOk+yRMvO+bl
JPkexoAlnq085vsHhBRP70mcQUCt9T0pjhIvj/Gtcgte3PkzZER2rAbS/Weoqs65B2EwAGq/Sp0g
iZq8GpL7OQZX82wClnW3RZkVVXqDWnDS/MWdFmoQjujBhMgbKt7i3Ov/nHUTxGkEKc023vdTYdq9
65Jk/BNfg+JlxLoUBb4bPNPiFrYP4znfKsGubcX03/vYEMTwKJZJc9LzgKdIEE5VCfZnon5e3qrW
vm+dkmsgNQrdEedVmanpHnTuYu3SsQ7iqypXIrROytLlWTtATPcE0vKExzMNO6V7B6/H4eFyD36v
CYoXiOXM9mmrBzw1D3CS0A8EnLeILlwdmcpvKcGqCctHWNTegmSuI6RVE5VD8CP1zG0C9qzji6uq
Z8IG2bNYkRob/XhiLgoSqOI4EQx+5a4z43VFFWED62tD09bhyXwyqQzfkNdFvsfu425VX3//ZCFs
cWJs+mHemKw/8RGFUShHQiE4F8NeE1Pfjar/enm2Vg7Swjr8EfAsMyZT/SDcvItYOL4JyB/XbfJj
OY+Bj4sKp/lS0E2Y9+9vasIWJS6lCXmGyuYCNhMQWEfOoB34AuBVbfG01obOOuyldC7oCPfr0zwD
bxpof592ubnJPLMPibNV7f99LR4Pbf9e5vBlARM2KcdXVsBaMoKCPwdhhIjjoBr5LPPgxwg5hcuz
tJIVbAw+E7AnTGplTqLvyppH3Gd0CV5BvC1diLWFYOUFCKoLzxsack9IelqI+nDDfGBqASgl5f1i
q9EZwF6bTVLsykKwAfllN4d9a0h/qps4O0CihYFYDiJ2Nm5xt1awI+K/sHwFf74uyB+4xoXDZFV8
mCCHCqJHfSMT/5H6ZtrXEyjteSLOOQ6wu8vztTKYNkZfedqZ8pD3X3B8C/WNB3HEWkSxU1Tsti1L
hqdOXPZn3CElC+/GGCrnUcWgoi82fsDKgrFFiAc/L50YYtkPcE8c1DH2pji585IASt2Xe7g6tlbi
gIs2TJaD0b1nLaCE6fDFBOJsXLobhP/46z5nRh6NEHSB5/3WA+vauC7d/by1uKyfnZLkDxKLFGD4
bFf60GuhIdYN1/4rm8VTFqI5iMb9uNzRlTC3If5pFWamm5aRDFzc4XoXd2KNHcWPeOa73z24UMCW
sodKx8bIrk2dlVdKGTtuLYWLpxJF0p1MCJx33QLuTxu34bUGrCNGGjh9jgqFeTWoIjtQW6s4yk4u
3XK9Xfu+lUkULSVq09OMwMZvjhsI9+MGtwWWX1kCNsy/5ox1KubTCcCTJBBRTVFdh0ZrwMMkAr2N
jXfQp8hCPyKQW/X/TIsq7+FKa4TaQgWvZC5bRFhk+QSljaA/De1MIJdUQXu5KfqdG9Jyf3nVrTVh
FeEH4gE5KOYBdWa4teA6ngFVg+KBPzf9jyCEAtXGeXNledsawlq4LjOuNqd4FOKNOF3+KDRQ510y
ljvUKPIHN+j7jbPnWmNWzqBz349Su/rBVBDjNPPwBXK7D3WtoYo/Fee+3FImXhu+ZWl+yhOyzr2C
VNhbRFYBvgeZ53hYdKsANNk4Ya7lv/+QBeAW6YJ3Tu7ZclOWIGks4lWckxPqC7eyT27roUn3swqf
3LjYEJ5ZCS2bQ8BijcqVHOtTDIDGBAy0o7xdMsGhcqOBlRqnrR8M2K2TlMJVD7+IbASa/MsMTbhP
4Z0JD2YJf6y80txcXuVr3bEyha7mnrAeKvV4LeNyp0oFRXG/b4K/Ln9/5SBo0wOGmmd9UKfdCRyE
GXf00MQBAOPU+CgswDs7TvubQsDidYuPsLYqbMIABE2cPi0K9VB2TX8bp+wfEwZnsFePai6yqFzw
ijgewvhBjm/NuPV6szKQ/yEPEKdKwsDg9YbJmaYRh1aBX+7nBhfnfy6P5VoTyxh/CimtfC0IM5ir
umuPMoBT0ZiR+Hjd163MwEBxQX2gwMLOIcwie1SifLnpG7X225e/f/rtaYUKdz1KfhrIlLxCP9z8
FSS47lz3271/fx0QaKAOuh5fFzWJQIBqDnMC0eTrvm4dB2ShsYSlzB90CKXRiDoOrR5QwCLyyqG3
jgODaeeKQU7qITUo6kYgE2PhKn9K95c7sJKLbaqAIipQ3G37E1SRxatM0rp+mBCZB6dlId/IJCs7
i00XMLPM03xkyZvCaVTV7IG4OAUurAoonJ3m9EpYkbCJA0a0DjixPRJkTJwH5XvV0zDlZGOs1rqx
/P3TQiVQDYZZ/Jy8aS7OMvg/0r6sx21d6fYXCaCoiXq13e4x7czu7BciOdmhqImaKIn69d9SH1yg
w4TWge/LBnYHEM2hisWqVWuFj20TJTvwYp1AmPltUMDzX7UpNqoeIm1R3KUpCoRgVbyh0bTs1dxl
uzoFydd1Q1gmHeuu9fM2mk+0b55k3P7oy/o9jkJ8XZwc2kY9AfeNnu7xFNIpaSGcNxNxH1AkvDcm
4Lg9QsuuCbR5hNB0gN5g4x2LlH/l82COk1lJWbbn4bCP0DJwuYztiOqpPkkK3lKz9D8octjvU2ii
fLxuJywLX6siqPGF+WPYyQndpaYUPyI1B8u3ZvGC/P7yKK67L7RucxUY0GvRDocXees9zVq+6z2I
TjLhfZ08cAFViFfeTTT5udKzpHn/4/LA64b/pbZnA+jbLMdbtG/kI5hH2haUGhHq4AkKO1sPJkdQ
ZLMIM47KCdFcfKlCNGcU3vgyIVJd+Ztan/7bTlkFqeSrFGbR2WO5AC48OSRFUX8uovCRYa9ukhTq
QZeXynHWbDy9JlzI3ExIKorma4/a3o6S/GPNN4maXHuxDvzGgSmOuppfheKL1hCvLsopOKD/fgtV
5fr5lsnrTjSp37fjCfImw67leG6ZEoRtqDRFGwGwawKW0YcIecE2Gy1fep2k6JURJHo248y+XN4A
1+ctY4/HPvHreh5OTLHmTARZqh0KtzrcXfd9y9QBhMu1GEfxRcbl/GggP4auCZZuPHocHtHmCQ77
YBzrMtdAKoJU7CudJyim+xSspBQtceyIfwI1weWZOMb6A0ufmj7IA7N8YUj4HGieqx31QRMBxBU7
DMGVTSDMxtRrb0iw6eGE6I38UgVI7AKgVTbuKMeBpZYxM0Aeqrhi02lW2XznjWOwk3hMndMQ1/rl
dXINsa7fG4ubMviI2ZPLlzZeDBLdIX3ENfXJhzTY7XUjrCO/GaEvofVYxtH8GboGgIwWYAs2d1XY
JN8GTjO6kRtwIURs9LxAXZX0jTZfDDoexV4DkGZu4rnXfFcYqOQcKxREi9vGm+V8G3bVQh7UDGag
Q+g1aroDDALl9IiLOLu5PG+Hrdr8vlCky3yU9fUJQZjYyxKFXQ9dJBv75rhUbHQ9TzM8qlGg/kwD
1R6ZiB4KghT4xJdfU4M+J5BQZq0MNkZznRLLL/QRulzrysNczJLctQNBn7zmA/vSzBoAlssL5pqS
FQBwPY9BFGBKskV6pyib91J+eI1g+yKv96ZAvQ9NRMnh8nCOOdkYfN41NQfKojtBaKq+kQYMWoX2
+vsAvbsbR9/hhGwUPq8CBX2YQTwWCfSaID/6D+kwApSJ/V3egHrw8kwcJ82G4seBp8FKhPIO2H3J
ru+BPGjWy+26r1seoof8GCrx2fwApx1BUa4o30cgdv3n8tddS2R5B5PU7dgyhK89VH1uocqd7mjG
B0hIzPQDiOy22o1da7T+/Y0XMu3cgthRjadizLsd1LjJYQw2d8A1C+vaBzNnrH1GvAcS11CSR3sV
Q4/1rTAQAf8fip8OC3n1fW8m0XrcKNaO88M0oi698haGKbtjcKb71WkDSPnDK8z3yzvjsg/L5uOa
6iyNDG7rHpxdeC6Rm7BaU0/NstW7ut5jfwm9X58Cb+ajwIw4Bn6mT1OaJwfI3fxMVQLGhFIGe+Sg
il1K0Gd8eTqOLbIh9cYMZghL5BGKUK78KRWYbDIQ5Y8Qjdl36ARoaug1F0H8/vJ4jgNnk/YarT1w
HEBuHu2Jwa1udHkewKK64VlcX19X9M3KSZF7I4iokC1e08c95EkAiFl+Xf7prqVa//7m4/3S+cCp
c6Rc0rrb82qIoAUIf7IG+wlg6jeXh3EcMGKZPoc8W7WYzgcWZvTu2yo+MAVe98lH4e/yCK6JWEYv
fObR0nAfOA6QNpuCLPvXlySr5+gxndutcqkr+LDx9tC3MODfqc2DiaN/JBYLHfJgYYVKgQRkhXfk
tiUDvaN1gDS1Fz55QGZd3YnMbPR9W9RlURtKUIUpP1ZKtsdO+OXGNjkqZsTyA6hRdfnCfEBTW3UL
jQt2mBJ1K/sg2ZlUgIjY59+Qvzxuv8hdqQBiRQImaTmGZFhO4d++arKE/kkO/X2RRk9xj3rPSsYf
6vEDwFtb3dZ/PyyJjczX6O0cGwBaHkyO6mw1In2MngPvcUgqDXiejDcSHX8/9omNPTfJFIIagpCT
Vkmygw7Aga5ria7SwzWnHtW83823iOd48hUG4LTWSGIiOVdArvCYiPo/C6/64+Vh/u68ExtVzlJc
OUIs/88FDVBBkWH4mZSI1RIvu/PmwNsoxPzd2yU2xLwYaU2DTpMTksvBUxyb7GPTI9S5PBG6Hqs/
r6HEBpdPoPUHr1GXfAYg11/UQQ/F2BxyAC0gxlDW7T8tVLr0HZSShXrR3RC2H3lEoAR2qI0uSXkf
kCGN2Q2ayQLvE6RzSfjMYkMrkHCBBIT8GvGIq9Fmm7O46/ZpT8VId1CuURkBgi6A+PlVkWCSWnEI
gIVBXsYtWvWWeha7AiBhiVrstEWe7NoI+vvRIhzIqLlu6Klqos4cw2nsxeeSKSU2yhUu47Ccja6D
LPc5R5OEX34Ua//flI8f5mGTyso1gOVaRBOTJcg7/gCQATkC9QyptViLXcKGrYZMxyLZAEY8cxky
pWQ59QNFewCbvG91xLKt3Lvr82tw+OZ2blOPS+3X0Wni4FyD3gX75U8zvbtsDH/39omNS4Si+aog
VESnvogeV0wOrpNgV3XALgOX7YFZ4XOAEz1owDIuj+jYERupWMzp/N+GvioCZoAu+pMmSfY+9bp4
41A5mj8TG6XImdcC6w7Mj0JYVt3GOYWofOEBJ3tglGfFM2ly+dAANm72kF6r2V0OVLX3DDxe/E84
CK/5rDxTFS8tn1r9ta/TenqRqH2074JqWoLrntmJDW40C6jCpiHkzwEBv8F56UyMFn3lASn/n2ah
A9vi7HSdIctPgGaAlFlD+AMEWcx/JBqQit20jPlGG6VrSy03AbXdSBB09J5oIJuPU9O8r8Aacywy
U24cU9cELD8hoViOuBrcK8Qb5x9tlnp0l1VIjF53Ji0vwRe0Y6gyaE6GFeKRdMjoybaRT8kCTour
hrDxi/GULF0IBtj/hgGtVo9QMwnv/j9GsBwFm0fZdIq2oBMxXzhyk8dCmuC2Acjk83VzsCINycbG
o8JvTjGH6aKn+EMBUZQbdAdutV45TpINRCzosIqUE3VCspjeVAN8QoiH9h58fsFG5tAR9yXr0G/8
qVq6KizBxnoSY9rslcGHKxlHu9CPP2WKFF8ur5XjxCbr398MQxgXABH1/olzI+6ZnnEzlxBo2NgK
1ywsi0YnRQxctKGnMOnYDUtysw+FJseE1eRQr3qJl6fhiPpsVmE5+l6cQDAebbhLgc41fFijYAfc
bbV8H4fG3A/j5mXk2n3LyttwrKYmSLH79VLeE18H95Lhsh5BlLER/Lm2xbL0ogiILnjZnSb0kQTo
kPESVAqSvt/Y9tXY/hJb2nhD40nembIEA0QNdZ2q0Mk39Gf9Ew9RfExb9XXOp/gh89DLdnl/HPOx
wYWGiyiQvoHnWox8AqUT3jIJqivn6z5vWXxlNNR6DG9OKpYnPHshi4eK8+VvO46wjSWUxdBzM+Kl
J4qyOJKC5ICTjOFHPKzZTVIVm2kBx7GK17+/McVpzlNR98I/tWws1QF9hmVy03fSZxD5W+k5rpvP
ukVvhglTr0QoJenJEA24L9io2gQk3P1AwmM0LtGGMqRrxy3LD0lazoDC+yfFK/1rEnOADkoiycZN
61os6y7voxFJzACUBSbHE0anVfx9SLDvTRH3G+GCw6fYqMFQJ0RNDXwXixBgdkgvytUg1hdxsv5f
UyA3f3lPXLOxzJ0nE5jC0N+Bs4tXPVvTwBE2Zlm42Fgvx3bYoMEwrLuGoMj1yoHFMs1PgcF/Lv98
18etKz2sqlzPFSiihAw6c0OySvzM0zarNpbH9X3LvEOoBZdth80GEd/4ARoK9BsoGbcySY7Fj1bD
f2sQCw/62quCkwSN+C0ffRl8zWmeJgevCeR4e90aWdYNnmhqTJSmDzIj+Y+i7AzaSFnbbVT4HYc1
WpfuzSTINOD8ZBGewDXu8db3QYZjlEiOfFpyegArbHmXj17fHa+bjmXeVV0vXYxoB1jkmrxw0c3x
PgL3/VaNyrXlln2DaC6s2oAiLsmG6plM3ZwfM1WEW7geh1d/bal/s160hTBeSZvgv2UENEd/Zmye
vqyPyAW94tcFcTZKUA18Qq90FpzQkwMMQdHVM32AMKP/byoMvYuKvJw+X7UhNlZwMmyljxjyM/gk
QXC3yg3zJNsqUzhsxAYIUs+AUVgpeHMZ9t97j1b/mjLUN1lZdDeXJ+A4wX8w73ot0oG8r0ED7MXN
I1gEAn3DE/T4/CvRVlSj00hmAT3MPaj4t5KSjmNmIwZZMC5gpSX+qVCNOlYNzftd5DH26/KcXMtm
GT3t4km0E0jaXnOeUKNQj6OQd2i5bq+zQxsvyOvBqEL48sxZlgCgjYp4sNdZ7rUbvtc1BcvQ9VgP
vGIjbsEBHJlT4Yk7OnjNbmjbfONuctiijRWc6hKdzKWP2w9limmCWnuqzH2Y8G8NOPSu8782w24P
kH82kmk5MVQQ0TkReAEKeao23eHyXrvOr3WHU02TGgxQ8vwakUx5HzytIXVYodjqRyhWgeRuq+XE
sSk2OFCpeCg9gmakVzYrA8Kh1/y2LsOr6t+JDQ4E70TW1mj7P7GgG1+zX8af6LFBNQyEd3wjFHVY
n40KrLJiybPCw9lKtLnnWbzwXalEugXdcH1/PXBvnDxk4rhQxcoBk2bpszRKf4KAF9vYcNfXLeNW
ns94p4v8bFI+3RYS7UtHUEiAT+LygXJ9f/3721+vsqwEBwN8E81r/UU3kMzo92U8CP1y3QiWbdNU
jipB5HAWyOk9tNUC4eOmIOo/lz/vsGubaBdkMWVCs3Q5BWAkvlna+ftEBihZ4NV8G6Hz98pTZD3H
+xzVo64r/ZOpWhMfVRiP3TsIBQBudXkero2wLLuvfTDMe81wBnUce4xj2n3IwysBP4kNCZRQgkaq
P+rPfVXNX8MQ2QQ6q2hfDs1GFOLwFjYYULaVn4YIO6EwCr5p3bP3E/TXb5Mk3urudI2w+sQ3R5WO
ZSiobtmDavrmpm3rb6DP724CtnVSXQNYlgwqIcaKhHdnXnr+gSu6FzPUF1EMu+56oJYxT1nHOWON
PqOCAD0JJcdUg3eIpO8vnyHXBCxjNlom+RiQ7qypT++QNHhitSqfQMb+7+UB1rfWXzI6Nq5vYnk7
0bHHAEgW3YeKRtnzNJZR9hniCWCxqSJDki9sLrz6NuvIViLJX63sb+NagTq4psaurIPiOw2XGio/
MeB/pzaTxdjfkhTvwRa975MH7c+my+M+OA6Jr8PvLKymGYD2nhD2GEGAYthq+XettOUOaDPNkOLx
9RmcOPG0A7N3+RGEQPyfZmmva/FLXku2b847A/ky5I58coJifYsGXRnnel9T3/9+eTMdHscGAU5z
2bVgZhrP4aL69+Bfm6FqylvTbyRnHLGKjQA0Y+VnXUvkPyABktmDKkfTxA9gRov6fpfRqqdPPo9o
aI4cLF8g/btuWpab0GM20FCG+txDAANNZRzcoSKIhy2cuGPrXwttb7Yljmv8aFAYnwpkfYup7o8e
J79wOMXxugmsA78ZQPoetMDSsP0uKl1+HDqv/gI1qy1wuOvnWz5Cpg2ozdJ5OMchk+xo/AR8VHHt
ka9Nvymi49p6684PtQHLU8erc7viS0dkHI8aDPgGSf+j6tAjLRUUMC8vl2tClm/oeQqOwyJNHkiQ
FYd2Qsl2ksBhzHwzc+ayFNva4xl93QlXJ9n1Y3TTZ6rLH6B2cG3m2gYDMhBYDXlEqjPp0/7BSF4+
D/7m880RIv0B//MY9DpBwXUGFwoL7groRBbPYV2x6F0sveLnTKGGsHF4HbthQ/8UWLNGUsrhzOe5
BCEdKhaC9PMugA7CdZEGsQ1c+UPbLLo/txwgIoZenFucqWw/a5T5Lp8px/m1iXZZkqBZtFgv0kEu
1Tvaop74GYxlYEQlXVP1X9GhV2TIraGJDs+Jy4M6TpmNCWQj6CNzsCKe8zjn92UTQLOnZV8vf9x1
Biyz73EtKQP2lnMvluC+JfrTtFqlXEBlmmSbSn2uYSzDl9EARgSZVWcxULCjkgD0W/swZHdDXn+L
TNZeeQYso0fjGMg9BFXnNlzVnwst7qNuXkD/dm0Bzsb+tX05+GXg1//NdYFfjexe+zyjEumby5vi
MhYr5kf93p/lIOtzgXgi3oVIdn5hAU/lrg9XwebLo/x9T6Bk/vt9MnlFHRe+7s6vkTlEeI5F4cn7
VjTTLpXDdb0uUDv+fRhc4FBk4kN9DqUSx57g7QLJ8XqXbqPV/m4hEI39fYiwNcgPFrw9GxqZb0LN
EKLwiq0s1993AzKTv3+djGYqdVTXcF2dxAPSX3YqhFpZBDnLjbvKNYF16DdXO6EDukn6ojkXEBWC
aH1tQL4ehOS6hDYkv37/ftwQHy8Wos5mnuInonh6F8fV18vnyLU+lm0bmqRNFVCsfg+Qr7eWDBcK
pN3/IJjtGsIyaz6bAFxgEi+wDm0wcFDTsQD7/gHKXlsZNNcWWHe5nE0dQW2rOYceox+KEPwfKizo
RjnP9XXLonnUVHJY+vpMqhgPgZZ70W0Mjar55vIeOL5v4+tCGcR+jdDqTD3UzuMq8H90xZUVbvAP
/n58hF9IOvihOk9x6dc7PgAeuhvSDjyNl3++wxXZCLuixGVdpSY/VxzZLOMBK6PTNrmjU/tuSafr
klqxDauD2Ec2pUiKn0IFris/7Q7ptTne2AbUgXNcJX2xFGdkqPu7KRs6sgNWBlmt69bIsmEyZDE8
dtGe2lQ9Tl4+7Ho2fe9y9X5exZMvD/L3AAe90r/vNI3DKVW9qs5FlvO7as2T9UPT3PAC9RaACD92
ZVEcL4/l2nTLqIs6knPC5vz8KujQi/Qn0Zl5yAd5en0ZXB7F4TqYbde6QioT9MdIvYPq0XgeaG3R
SD+iERlAii0QsGsUy75jApEilKlwgCNwO09tMh0UrvBdEwNpfnkiDhO3wXGsQBQAEcr8LEXQ+sfJ
Y2CUjZEov047CNpAv++9GPqsnP2lRTcQmsBAX/7Ujc248esdm23T95EqWPyiiouzUSAxoLj838m1
80OKUu9QU4s+XV6lv2N1YxscB5HsxQMvd/ypknNX7qse3DeVB+Ie4SEoaBKe73Ue9Hcqz05ZF3++
PKrDbGy8HIq3sylSgqeHqeVRoqrwOA0ASL6+c0zjmQ9Ivy0bNuo6CJYjoDF418pZVt/1MiZ3ZKya
m1mpcmMqrq9bHqCCGJaaFcnPQM2E0R4sEGgJ45Sw6Mqfb5k9M+DfKVhbnk1QtPUJ3HyE36djCHLw
6zbDsngSQaeKx1V1ZrgBbwu4E/jHAnLgUJhO5vRnuXJVXh7KtViW2WsFAmhwvaLu7QXzP+hv6Pdh
Sq7MycQ2UA7FdJxkTbsHztVXmbcgow9RCBuasby/agI2NE7OOql9EGQ/8L55nARaGSMkYzZ22mEV
sRWWo3OwBgky9c8AkC67QuRd+kQkOrIDMAotrE4fcjry63qIYhsqZ5apHb0iKxFDZNMIKosxfIEM
O3uE6EL273XLtbr/N3E6gEwiqdJcnhUe+KAoHKmBfvDSzxuVT8c1Etum3aoqQU50hG1ARz5ux+c+
h/J6YkArct0MLPOGdNKMCRTdg/D88lucqRCav0NRXZXbRTXq9wVC4QKJ70JNZ11IdWtM/FkRqOeB
I7rbVwVEfkdVDBtn17VYlp2Dpr6ZRz5WZ1nyZflOdJdU94z1kfw05/1Q/rhuxSwbj4OuZMaP2wdI
+56kPxmwwm9qcDnmYCPjKhogMTkacm5bANhYm92WRfmxk0jBXPXrbfa8fvGmeZoScSaG1Qs6GkLq
80cCJqbp7vIIrilYVs78imrB0/EsB5N8g7LbeDBtCyr/EWjC64ZYg4o3ZhcbJFnxzFw+AdP0ToOa
6DjXqN/U0GDeGMHhyKN1cm9GQBPq3Amgktf3mc7vQmxMtSoh6G+XZ+BwhTZCDpDtHmxqoviukvRn
NkVPbKX/rnz/p0/HT/7KwnJ5INdELPtWmREm6YbiHGYQMf2oqoICHpCXuvp1eQDXdlsWDtYmaJTT
fvk0edMH1InKfe/X03FAkmqjNck1BcuuOa1MiG7A7Nyj6PTQ6ige9w1Nkuvg7bGNi4MQG2JfPo/n
NpclphAUX9F7fO2l/QcWTi8mi9RgPlUtZIxojfAJYpD5bUr0FgLHsUI2IK7NDIGkT2w+CbYUdB8S
afyHoPLHeMOmXQNYNt3qmUCeGANIVYJvWBMQX5oraeZiG/fGg8bzh3qYzzxQWbsnXZJ2Ozz3r8PG
xKFlzH0gQIk7h+JclWCZRg+Olsttlo3JdaVE0CP/7i1I65E8BTfQpxgNb8/VIsKfiHOqf6+yMJsk
z4RloirdmU/QUFz2DLpfh6oXwS6geIhfHsK1v5YRK2IUbbpMnBX1mnzfxo0+0nm41p3aeDckQggE
FSf9zCv46crrwdpLNpViHS7IZsWD8rBPgC3Qz33G38Vlom9kmxwRa5r95eVxPCJthFuV4GWl42R4
li3otkGYwO7B4ti3u4bN1Y1K9Yeoh4ifKtITJKOF3Bh2vc7+RDNA+Oz3Y1VpA50WT/jnGHRFO9qY
8tCqpntUaf45KjnZqJE4Nt8GvkEkzM9hFwgJ1qJirwRSesCHxz8uL55jd2xCPD7VLWTtTPYi2kDf
KjF9YHLs96znXy8P4Pr968Bv7mpQkfMGCdQYz4o1omHNmCT3UCbRy/G6ASzzboWKCFgO+LlImjh8
p9HCJb6nbcfUhnt1LZF1SZuJZrMIcL5epSgN6vm717hphK7TxhxcQ1gWrrsRxOONMWfRxsD5T4Hu
vBvoUCha7bpWbCJ/XGfWuqyrMgj9ukmW84TEwW2bNd9ksaj3ANh8AVHlVg+/I3yyWfL0XOa+Cafs
JR6jqt6LWPp7AZ65b2HXhzfgEWnvCwQl1xmIDYqDcAzoFkTHcT8NxT8yKsdsN47FcnvV8bIRcRqN
tF6Zhbj+mgHqFAbNHsMhr6GzcPn7jq23GfJ43Xhe1jbZS8WCM4quSOGmqv2UD1W0YYGuEdbD8MYC
fQiLTGyI9PPCuzY6hI2O+Y+J9166J3jkdz8vT8Rh6DYsjhHih6C2Fy+ENHH7SdKkzb+VE2Q5N4zE
NYBl6FQN84QscPZCE9EfhJ+Tg6+3wGkOy7AxcW2X1DmuVHE2cf2tbfQPVaP0GaZlCODZJh2iawqW
nculG2TZdd7XXvR5cKNQwR33iY82xMPlTVgvn79cStQy8JDAgSya809h7/+SUNI6IiX4tJbugXG9
g2R3dfTDbuPoumZjvbVNzsuhInlwZh4onLQI/529TYJmx8dtXFvht36S+XVwFqO//ITOT/9QeHwL
4OL6unV5E45SZOur4bmqEvYF2OYh2Nc5h3bfVftgE9opdFWhgFtkYF0AB0sho4fK63ZiRmZI40Vz
U4NeZiyhynV5OIeJ/4Fm80WUomxPz31fDTtsyQSmM5Do5RAwvM7N2irzfdnQolND9hlMccUDpGe8
+86AtOu6Caz79MZHFZUS5YiOiBfZleqOcogLBhya5GyRW2kJh4W/qrW9GUIUUVJHgfG+inzsnlTA
pwNPp/nOdBO/TdgW049rKywTBwGjLlsxhGfpgfsU3M8Vet7UENc7L4jYy+XlctywrwjbN3PhskKL
xZIBzaRKeUNAZryLJhodl2F8nFtx6498K7p2LZtl5IUO52mcsDPQ34XIYD7me4lg+NaLZL73m017
d6ybDW8Le8CBS64ktFj76GAM1zeQmjQPaRr+vLxorhEsm4f+Ijil6KoQ2eMRwLxkOo0zZHmWsFze
XzeE9RKvFPE6tIdGZ5qjAnw7QZlE701bz80+L5etFnbHlti4NgjicMCy/Oyla6vyJsBpOKzSKxGk
yvcJKjYbkY9rvda/vzlkgMsBtZr18gWCovIG+Gz2CJ3gj3jLbbHFOGjSYltNnpZp04IzB/dhP75Q
igR6I6Z3LEUlSEGnc9dqL7qvhf/LF7R6N/To2r68UQ7/b9PdgZc4jUhZjM/QE6ZHydETDp6zLREZ
19ctH9Dm3SKgs5e/tBMAPFANHQ95PrSHy7/dQQYU25i2SseTTCdSP7x2OICGBbyWXRF8WzoSnNAi
Jx9C6IeUUJMz7T3XYFpmYD79TjIw6omoRLNZn5ef/Sn+3C81OvVS4V2Jy7F576bU9/WS+fGZ4mHR
7HBLoOV+wJtmy4v/fWnRBP37oZTDEJdoYB2eIUG8MusF/rjzE8DFrzoYkY1/q6JMqDHt5EuFgZJd
vwTLrk0aaNZe3ry/B2iRDX6LS7SuZTKgZ1GCvUsEmb8Ho9p4aEvweIFx9af2k2GPJ1K2YcWuBVud
yBsr9qUYAjbm+UtT5RHKX4GuiyOr0Mu6MaO/30XRH9R2hOH5KkKkXyD3tOOR/iTyun9fgNuwNok4
LCkE6i4vnmsu69/fzIUkbQk1ZD9/ISXOfCIytFJI4GG3/JHr+9ZLXyMtOLE58b6ySt2GYTQ+Lx5P
P1z34y2n0Pdo605lo59Dzw9ux0S/vC7PdR+34/48741gMz2jgAtqO8BB615dV5WKUjsEKNXkVQY2
QUYPmu4sea8b5W3UBR1rbmPhClEp6A3AIHrQ7uzEBN2gfBZbvft/v8MiGwsnkY4FlVMavRNzWatf
Io0K5kP2W/qFOc5Fh9DpOsdhg+IGVsiqSXnwnaxay1GWIeLrvQ6U7FftsI2G43BMnepLei5AXf5P
m68u1Z+9auv3/z2oiP4AxDGQ8akU7y3FoC15B+HuIbiJ/WUZ7gcvKfJDNjExXzkZy5AlOOuQZqy9
L9AJp2ABKZt5uUtpU9DD5dVyRBaRDY3TeR/RJZ7Nuz72h//ISbVBtetBL2WQOl9SNe5bmcKrs4EF
AoFGw1LIixfIIebTfqzzZMs9uk6gZfY8Na0Cy6R/rjooRxzQp6Mf5nKIpn3KY7pB6eHaPMv89RRW
g8SaolPQj3dCTpl/M6GECW7OMIKMvSF9d+XWWc6gJ9Ucpyb1zzKtwuQpzFH7uDHzuGzl1R0OwUbO
hSwosyovva90qPv5wD3ApvK24eR4+Wg4NuQP4JxoJOhEw+KF+BCw6mlXPwxd4qEVlV7X4xrZ8Lkw
Jh1SOhD7YrHP3pGgjsVp5MOsd91idLRxxl0LZd3spQaCmEZJ8cJ12B9XbZAbL8i25BlcX7eifwLR
EdSdOjBG0orwXZ4sgP4lbXodtCWy2eSoTAMwfyqcIz9k02M8lkF+KybtbYmUuiZgXeaMKhryMFAP
oT8FT1KF6uP/8Fx1xHE2ixyQUE3cS4ZQJKzVMWrQ/5hUQ33DV5px1ZbzE3CZ4S6lW027rmNrmbjI
o7SIx5l/IXroJAREq0juTOCT6IOHVrMtWKlrGMu8FS8lz4JeodKUqH+gC8PeCRD8Pgnh8+9XGaCN
k8sXI7AZc/7iiRC0pDopb8WrDlDe5RssUw5/aAPlWAtamNaX5YucgfA0FbLq0ABoDy38cJmhw+i6
mVjPfUNa2YVhW770C153XVnVB8nKb3rxrx3BsnGI7Basapv8pRyMt+dL8TGgLN4vU/H5uilYZs7C
iA0iGfMXX7JQPyyga1X72EPTyU0MUZ15w+m6NmQ10jeROwQJ09IfYvUAuMj0KJpqvokhh/jIUTC4
aeMteVjH6bU1aXG9N72M0/yFElLfVzonNyMEg++EP2wFw66ZWPe5lxu/CH2veGFR4O3bpuD7fBzB
wTcGv9Ku2yL+d83EMndKl2TOxqV8YbmkI9wv3OMe5O7lY0NK7+PlzXe4yNgy9nZpJZkpR56CQr/A
xPpTT1l2VcI4ssFyNKRoSvC65EmYphuaHRScgfWDIN7ibzkrx++34XIVWvW18AbcUWk/BLty6KJm
B17CfgsT6/DytqwsElHoGKZL9fzKFarZ+1UMWE3ZnSr5t1e6nsD3sg1v4pqNZetFCDDB3PTVMy0H
Bii3EKegDbfKpI4DZWPm5sHzQ5AFVC/pUg53stTyiWr/zPzmx+XD5BrAMvHaW5YJVMbVi0+yc1Mt
0IdYwypFpq22LEemIbJudDpCeJzXYfUCANVtp4EBY81wn5PPEwLRLtukP3eNY5n4MFV12tSqesHb
YP4OKgW2h2bQuC9nQ89KgB+46LPuyl23DJ0RXyhg3KuXroQO5i7Ife9fWeTehuN17Ypl4j01SRCm
WLPQm76AgbQ8zKT42IE64HB52x2LZQPoiNHBnIZd8J11KAICLfYE5ni1L/2236fiMyjNtlCfrjfd
H0C6JKdEhyH/2gZoWASCWKEJtqwCSJKCCWqHhFryny7PI7OLkEEAoS8g5v6ugQb15ak6DNSmnTNe
pGu+CP1sKNM30zAGJz9aii+Xv+7YKRtnp+Ior4TwqpclrOpdUg5yB20vs9ORn26cNdcQ69/f3MI9
Bzo66bh+jnU47U0EOQqRiLuasa0uZdcSWU6gWkCn0MV5/aJQKvygoEo5haP4enmFXB+37D8sUw9c
ZqJ4poYIvHMrPfkBpLD8GL3W1w1hmX4ic5LVGateNErl/2Z5FT8AGLPFpfKKSfmzPB/ZSDvOmmUq
k5Z8ByQ3UAePdunS79KRLczs2MxC9TJAVKNHMVoVtaK7JpM6vsmrSIwHjRp4lx3jDhz+yX0LMGYx
PSHLF0a/qrQLkdwt/anLzpLSIILsHInlh8TraLsK20DeMe9rs4MUQC6i2xHBXbnc4hwvpNxJQoLi
/zj7sia5VSbKX6QIrUh6VS29uNu7y/J9UVzb11oQIIQ29OvnyN9MRBs3pYl68Es7QhSQmSTJyXMo
6NrQlSEPfsEB78xEFHg+/9jyAY2FP0qSyLA63rbKRlBiWjnLXKUs1wOqPxFR+sTGPbFfS4JmwgFr
ZwIEuVr5RYCk6QCWRg+UJcgTshZyAXedSndLZhZ3MhGARcuiIUXb8UUH5DOSkTgr5XR2Srn30mOJ
rSb2TyeQFxONar+VJdMHUjHnPHu0q1HQWcHn7xH1oxMgTbi+K7aF2/7+IjqEukvLzm3ERU7Rf0BF
/1NMrSoPQ9A/Q2gCVNbXh7F4cWAEIRGpmGsi6YX5SXMCazLJlg69hbd93QhA7hpHqRpZe5k1Yj9N
xfKPA5zCl+tft22IEYHc1g0IXt/EJfzNhe6q70Wdet8hLxeeNo89xl3o/7g+lm2djFBE0K3kDOnK
8nKZxxg1w4ltEGalb6xSBUbm4SPSpIUXNJcwAUW1GyCRLdDYnaV616RsHmI4et0MXt0EPH36/TaE
d6K3SV3xowN1pZ39toxgov/CNvFluLgsj2I9nuMm8u9DwafDJHZZ9ywb8RcCMB7iNZ3q9ImWxb0/
4cLaEjSjX99li0WZ8L8QRy8KLWV38TfCPSqjj67vsCUrqHAOKwFIeh3RnX6b7/mGi0vqxxVYz91n
9FkU7kcfUFl9ShxnEqfr07HEEBMEqFkH0sl+7C61473DG3srsnpui4zL+UM7Rbc+IPyllYvursQp
guRJVGp9P6tE1FnsFtMOss1mVYaf10PkDyBYEhcfN/rTjGYZcPmjuMP2SFNtNmU6tyd0oP2eXoAT
AF3xPBJfolOt2Kux2b5v+rbs12JeanqRaO17r2Vbx4emB4PejtnaFshwbHRrBm0XpvxCBqiHkRn0
PUzh0tIiJF63JMsMTPxf2FWVN7hV+jRDUvWNy6FBFfAp2DnrbF83sECqpA7rgy0DiYOiy2I0BgyZ
Hy3zjh/Yvr+5+4uzVIjajaaiby5JmOL6KBcw9xzQzOnuFDht3zccOW59JVbHY3mg5Q/iBin6Htqd
rlCLD5tIv6KF6Cs4nsQFHZvyvoycB3S1iJO3Bm9JsgdLsBiQt03sxQIloUPnyGX8IueEfRqrlX4I
w35Dbic/bzMgw4fDiYDuuio53nlkcgqbtns7zVTeXf+6pTJkCtkmY4fKrNeGz3VU1U7ml0OSPuJv
Kz8WmkIO5ex5IL05kWju528+oOnubeQMkQn+C1Oos5XdIvKSoeA8+OkZ2urTEWJS08FJdsEWth0y
XJwo1TNQnofPbuq336Ag9ZDItfvZz7t1FosRm5C/AmSVGlIN1SVEdSWFdrValqcgZMVtGltoA/nT
yEaWDnUQTeEFlA9jeKK0SpODSPq9JybLEpkcdhpS634yxCKvHdynZ43TWgbceViLXfESizOaWL+a
lg7apWV1AVmNe5IT8JZ+5KrnWIr3PGz2GlBsW7HN8IU7gptmaxsMqktJFH+UQeQ+phyZ7XVnsa2T
4ewarZsOn0nwjGY5yEBM83xO3FS3GW/5TrZsyaNMQJ/y1qgWyyTyOYKmoIx9+eDOnbwXhRL/OC79
HPWgfrs+HYvvm2K1iU+lTpopffIT8WZLCmUn3oxaOgfAV6psccZPsUfF+fpotq0xjvK5WWjBhVdf
JEAJ+l6iNjn/C/mDlO508G7QuVeKEiZmzy95xBQh3oWm6U+//iDi6En0fLofcfPsKTq38YeY7Jr0
6xMKTQhfGNKhH6IyvLBkaO5/p4cJXff4Vl53GKiH/2nJem0oi1NX5CLu0CqHdtD/vFmud6mX+E9+
OO4ckq+bdPgXjk9CLw5UKDxXUeAvpw7onJOzsXIXkif0pstNaHLZQTsDkF7ZRBfFBANZSaW85YhY
NlWnoHVCdn+LhYV/IfhikKIOkRddcJYpIBE7765Z1+B4/euveyZqzX9uiJ9KhsXS4iLmiT+O6OB5
T2R3mfFa8K1OPPXsrTdKpId/qceSOIDw8lQ9gmZ5PiV92j0Dg7W+95ei+YcVU/Ll+pxsJmyk7+Wo
0RPGlLjgwRHSXqVLWnUg4DsodxbtdZ8MU8PpS4ZoWY2pdymc+BxCBjFjEHkivH8WDb9LfISZTfWp
6cKbXutAe/PnLklvklxFa3ARa4iyepig2P1hBWZluM3ITJyf9iStF3+MLole3BzHZDNl4PzV/k5Q
tjikifQrabKEKIJGFz0XDHxeq06bTA+pXE6NnvVeO4RtGCOx99FCCfh9010KdGxCI72V503hLRhv
5N4KTaAfjVzNBIW/6FCDHJBTPHNN8fKpcKEaviy7qrWWQGkC/qCIVi9d33b/w0iMRHxD78p6z0U1
QruFfrvuKbZRDO9PWqeP/DaJUI2l9AdrEGDmJm5+jXXvH5pxD8Zg8RcT7odPzitvfe/CSvLPpuyX
TOkzhXcwICaFG7wZyvYjOvV3jkybFRj+Tzw0c3RRimp9sUSHJnR1pmj804ncX9eXzRJgTB48AU3h
CPJJ3kVBgeaJ8Jl9qiLp7NWBbL/f8HY2qr6ZBtHlqq7KZ78Olwfe9ewdOnv2nv8tQ5gwPhU5RS80
JRftKPoPmUpyx5wWylbo69gjkbIYlwnlq1NQlOtq4XkJuouvaeOGn3/zkpOZzt8DhNCdy57Fukw8
XwHFELRIjO5FeOU/tdv9bubTCGjnugdiH2lSwpPnoQCg5abt/4sXrw7iMIhQZ/aBq2iPftN67NFp
ULPYySws9mVS4M2xUG6dap4TVEH0G4EWBxBL1BGjX2+bgeH3QA7pTqYtuRANDtiiBINqM97YRxvG
xt0eZKCiVwkoKlSEI7depD63W+v09d9uMyvDu10mINHqsi4X9ey/rROXvWt9AhECEDFkfOEfrg/z
u1bwd+IdxsYhT3hAYjxfd7mb8h9QFHw/L+xhpktxTFrx3pX637kFbS66yu4kwCBJWv0TN/jf68Pb
ZmnEAB1E5QjFbJFrd9Hnuu6eSCSnRxQ2zvGtD8KhCfabpx6vtFVXP2591cWoHkqIp+zsk8WITZRf
lMRrLeqky5sg/DWN9XBy/N2HBdvHjYM+hM4j1LkScRlLFZdZwjScz1v4Xjei7fvbtry8cU/g2Eyi
PrrMICY5J6uj76B2kl/fW9vHt6D84uM69uO2D5P2ElZuAb0DsN8vUP667ePboC8+DrItTQRxuvw3
MiYFbyDIr5M9XLDl3DAhfGSNfbXIiudyCHBaOBUPso0iEJKqfronym1zPZP5juEpIozBMHyZvZ6T
6EQ6PIU8zRPYje7nNiLdmgEKEKkmQ0d138VZ0XCnOAErp5qnslfc/Ti1VeV8mvVE95L+zbReiQem
iixerQFbdDqeJwEtgjuwxUb9WYF3Qh2X0U+fHMgmOUeXIEu7vpMWRA1w6X9uZbmWBWMtYoCqwPkI
snfyFeLYEOCJi1D/1mT6XUSREIu8Y4STp2JQe8yilo028YFVMSeAcVRdHkPM4K7VcXjmtMjA0Xnb
GWeiA2UbLd7CfJEnlQ8FVeAZPrsd1Gx2Pm/7/UaAiNao5yjP8bwPSfdWTLz9JoryHcRnm/P17bFE
aFNt1ufRoKNgZBcST/7J99qPTK76RAdE0IXu6hckr5udiQxklU6QzVYyJ2tEHwVteOZ7MZ7mHZWP
kOA5KVYcKj7tVE4sVm6S64Vyomm5qA5NdjQ+khZQLkZlcnAnQJHWLr3no7NHLmuJg38hBkFq5cSR
YJcRSqFo/NHixwoCpRsPoMhIFCoyjwIIcJEHUQzl9Uo7z2FCkxsNzEgPaLciz1kSnqNHGfQUunJT
8gF8yZGLYsAEOunrVmZbIyMGgNCXhjwZ/cs4T/WxLgEMneSN7HGhCQ8MIx9S6GLkl7lBpjZjKs6b
OA0Yu61uYWICKZDwZQuMfD4n6U8wejRAHtKP11fG4n8m3s9feok++8C7jLjmP+ogUeNHWG8VPBah
l6jLWlfpjqtbNsEE/4VtrSJZtO5ljOnyxt1eJw9dAYapnU22TcVICNxmidrKc4H16En0phhGCneo
g6n7trR+oT6Akjq50StMvj204wY+X5oOgbEo3gGgyS/Inscdr/jNyPPKKWkS7o0zrTnvZvcJZJnD
O+ag7n7vNU4avKsITcJfIydLtN4tTGlI9M0lCaJ73w/Vd4IVAOfRODDd/iqKeEHLWiKhHv3FTz2c
tKSpKn1yHH8WHwgepKB5NcqpGD3sh67FJ9ATz93nwCuDcMrqNej6R3+pinhnYjYTMIJJAhLBUI+o
WMpg9k+q88qL57Lypgfj0EQe1hR8e+0gvQsQTMHdqGRLctzGV28n47Rckf9i+Ys1nQQ6bZ+UB9Td
HG4CwGkFGn8X/fOCTke6JvcBiR4Gl+2UliwLZgL9FKoWEFloZC5SKd+B4SB61tPcHq87v+V4N8F9
ZaFoEEIj7qKToAnfEgJ9btC3S2gm95rLnW2xjWIkEeD7VbiFl/EF1STnXHqzCx3rZXooofa9E1ps
Q2wh4UW6XoouASiHdM8T6FTOE6/+YzN4NJDW7j2DWk50E9HnpgD9hkyj1BM1ASh7RjdXSVGeQX8+
PhSR0z0OcXQbXWgYbNbwYjpR5epQuEiSvQUv0fdQ+onJp0bJ7jZxljAI/hzAjdySzkHQPScSnQwZ
ZeA8cgSTfMewLJ5iSt16vFWziEeEx4IMBzqFb2o3nk4hCYd7vxY4Z7o3nYZw8jr47d11Y7a5ipFK
jAkruLfE3kXyN+jv/qr58v36l23WZWQPUcD0ygLcIKRMw2+JkywQtxQiW+Uc/Lw+hOXHmxA/1aL5
QnHkQb7rJc0vESRk/CAH1e8dKbYBtsT4hUmBgq+JXeiQoa9A+8URmpY4GRxWNTsZr+37hpPXEG6Z
hoV3OXL5yT/GXhyxT05Q3PqAZ8L6SEEB9hLT+r/sQVcJOc/t7ouqZYtNTB9pZh6zLkIeKua5Oi4x
rh8pXSHaW+F43UlQbFdRE9FHZRAQMIypZ81QapMRnj1qHwchDcBLqjyg78KiXzK1MPFBe95Xvs+y
b/FIk/tvJWxwh6nv8ll69HPBU/a8FXlxurznS19kcxGlB+2Mk8pmjr6m28zaOO9nyooQcn7kIga8
9p1oCE6KU7/0yY7PW1I+kwpwbFI/BlFQfJE9SPRm95dIg/DMuHiKUTTdqSDYbMNw/0Ky1B1qROMZ
97gDmjLSgz+k3WNXhnvz+I1reiXhM5GApQvlSVpJfaGuQgsvdOULz58PYjMASKl7mfb9/2Y3eAxq
5zK0uEryQlW37ZIpf1sDTOxCawcVkhL0cYc6aD3nVEk8Zd84gBEcwr6HZFaIpySZAFCZwfgbhAiX
7TXN2RzL5AbUC4BczQzrDvToHlvmiIylaLtInejNAu7kbHKF/jR7xTdkhY//H6Vfi22YOEJ/ltM0
oZkk19ph71wxgS2wG5MwzmYmqxvTZhNIiKufN6YNiugjVejHBUvdQ5N2y85DnyV0m6SBTIysC0ul
nkmJMk82MheELryvox3/2Y6Y12zbCAISzH0x5aN6FniszGjbvS89tziO0NkUoqLneY3mYzfu3Wht
0zHyANd3ZTEwGFvKIebTJ1X3owFe5XQ9otkmYwQDIC5V446+elb1fA4hI38/+2O+vcDWyDu06uvj
0u2VkSzWZYIH66RyChHiVNKJcN+NCuiupGPuGxaovdZGy2qZ8MFmgRw0jgaR+1Hntdnqjg9VVay/
rq+W7euG4w+o4JUrCDpzqHskBzUWzn3g6b3fbon+Jm4QFRdB0VujnsEW0RyAF/kpG/FY+kOelrsP
ZbY92P7+InHSVK2A203yeeTQ7AL2rcv8BhV0h6IV5rZV2lbv5RAFSbnTIP7WnRrPY4sG1i1U3fZx
I9WXk+xpOPjs7RjUP0ONLhg57iG0Lc5gggRxmZdrKGP9pOJhyUhP1H05sx+iLPFc0gJDm3KI3E5b
anF9MrYBDd/2wwQjdRrFyDn5uE4URNISXbGJTqtDt5DPaCWajtG6d/u2DWc4+wiYZeXFqK4Tv/6p
hcpEUr0j+DwuT4+Fw479sofk3jzi7yAZmIBBJqJKxqnH3m5ZWZECYQ0ejA3cMVb+130I1OtpYGAi
Bz3dEhYHCI5h47WHVlOkYyDvddIEhNBRe5j9NDn7HTv4ZbIHJX09CAQmjFA4ac2LYeiff4fLccYN
Hc+a5+sWYVu3LTa88B1gOYbOb7l6RndMmtVLJTKt4nOxSQZD0uPYoBxzfaTXjSEwEYQbjaFkqGQ8
6R6oKNFCa0ZVP13R/iiW4ROHZbThXuuMbSwjIshB9FMdISI0q3iKimU+9Cy5hMS/E2Hzbl4HPNbi
pfz6xGxLaEQIN0ApXOpCPbMOhLSsJf+pCGS77gidryF18Wy1q79mMwUjFRjHftEQKEGkA+9/FsZM
P3aTUnfXJ2JbNSM6FHSKFbpV9ZMMxwi2AFqcrfSwOawoAnJwu/DjZtvXR7PNxQgOtU46bymR1vw+
GOTIj7Mc94ALlo+bSELRDByAD5ByaOoXd+jnnbKqwvPO9Z/++sEZmDjCmFRLFBYEeUUdy5NHSnkY
QDWAcDYolrFm9i63DbSZ3AvvhJSbU0LfVj27KoH2JLz+/53Stdt8vD7G6wc0CiPGGGWaUCW3peK6
zAjl05GkUPPu/F0JK9sQRg5QeMXcD5PTPzPREag9g00bNX/0/EtdrjvteL/T7VdOgMTweQ2u9rlc
3f65aCd/PLui4uyRQVkG9zzo6XryCxrqQUefkdqZC9BIqjJsfriydIeL03aFLI4uCHT6ExM6dg5N
saCqf9sSGxECKr+RrsKZvZ310J0kyCbKgHenW1kngsSIC0A048nGSYE0x0UUja1g//qPL9H85frv
t9m7ERggeYwaNHSic6cK3AyPQT/GynU/Tytu10vXjTsXKUv8SYyIULhUzQMYCHJoteQL6reHdF1o
faAdKbrz9mYH4rFEHdqqW7vz9alZAoUJQQS7EbacIsOOBlc9Jroo1gwpmdyrDViu1oGJP6SxjrlD
cUHYAFxc6rxqyBsQjfnP4zxrlI5x14519BE9XMt9DGKq28KriUekaSudcZjY2wS1lyz0kGCCn2HH
2WyrZsQMiIaXadsFPMd7YfphCIvEyaIAlJLH23bFCBiR7MqhCijPp5ZHx5pW4h4KuXv0lJYkzqQV
7J2QunzwAQnlYjw43VqiZJj83M65rUxU9enhd4ogQvfGHM4EI0Ln2U/7oOc59av64M8AW7UxcOHX
l8s2IcP95eBHzcrK9CmBFqFq3V/jUuofYPaujyFf27sGAp5nrdbyuUKg2PFWmw0YQQGtt9HiDoTm
U130/4i4H4ZMVFFwf31OljMjNoKBSpM5BF67ejtX7ectWxTA0D45pR/tBGXL7zdRh0nb82QqatiY
QoNJ4LTed2Bb9jqyLD/fxB36LnhnCkievMWb6hfwMXQn0TXDA3Ry9/QdbCMYuUE8kyEpBBionMAL
6q8yRN/fd5C4lstTMaoifH/TPvwlwlvPnIOxBxerCcppAIKBU1hGIjp6nHa/ro9h2wrD3VlcOEnl
jjRfg4I+Qs2seCCri3b92z6/Dfsii2IDK5M45jhXqBumD0vH6/YLSUR0G8sqHseNARzFWi9OsNkR
2oiZB1nqFLfp67/e4twmDFHxqBB4YZCPW8WsrIvnmZTpOUSl9g7F+/cDek0O239BpO22in1gggwB
Wp9TUccsRytGk9VO12bAsqAcTNq9FNpmvYZ7l5EuBvx8mitV0aPnNP1/KC1HILqfh9usygQPxiLE
CYXML5/6OSq/JO4ELs4Da6My/nB9ayyTMNGDKmnpMoBwLi+2C5M/9s/IWtgzenL2Ls3bgfpKUmuS
CwrWuBJM7fR/yir1KkRxQB9Z8z2JK5W7cnX3BNksPmgCCSkY2iCetbAcFBzBYfZW7HzZJeTbbUtl
uDg4C2M/mUibu4tMykxDYCfr4tY59MLZk9m0TcHw85iUY99yvbHhlB8BR13vAnj+znFh2wnDx2s5
jEMFbrGcDuQjpWh91HgRfuA4mbo4EDvR1jYF4yQXchlJycCNtjTTTxoWWbzbSmAzVuO87pANlu0M
3tOFgAUHsF7x4BYaiF7kBbflnKYOL68FGVRcIW50EEHGMaEg9Es122OfskzBBAq6UDKiaxi3wFJG
6hT5ffCtW9Fhs3SS59ft1LIBJlYwpKxitdvCTtnypYck/AGaZc1OgcXyTBmYaMF6BX0x70u8FCJg
J0TcJQA3Z8Pay7uFMP+0bneEMDxO46IOQwT7qkDafrw+NdvqbZb94hhcQx54Hp5J8ymIhmPlFTF6
kxSLoUHgARx5fRDb+hl+7uMk7/hQ0JzGs/xEK7SEHzitdpnZLXdEEzjorD24Dnsuck85P9TGEQVQ
XL5Vprb7oVhrmlVBdxu8NjBxhD4YhHhTuW0+h15wXOdxJpnQUGkDsrvbiYy2FTNcXnlAvUVtCOhK
gMJo5vtD+zXuOqFv3HbD74UbjnFAxHb1gIJvpkTf3Ysk8u5JWMx711ybbRnHuY5nrlYWVm/dEQod
hQ8WvcJ150Mc7ureW4YwoXwicVd0BCMA+xO6xdoofhqGUN95a1eebrJdE87X1A2pA7zm5i0qEXcc
l3JVqz2soGWbTZ6+kjhhOIyoodQj/5bMEBZLaZ9ebvvlhmsLMDmlQcARGJ3m3olicYwkRJSvf9y2
8NvfX8QNl8asga436NMWVCio3x6bjp4akETuWKglwzXheiwZE9SZ0SWRLOQhrJfjvBWWxFJcCsjA
6mi8LyHAgLCsdy4ElrPchO+xCMAXVFRxyvLkv3ntadZ1bnlEo0sLKtV+JxTaSj8miq/wKKXgNIHn
IWUYFwAqEwFB7hoYpgskiZ9WitwBbyCA9PZP8UDL820bZno89stTGCRXg5wOc+O5l9ZtmuQwhWjh
31nD7Zr5SmZqCvhClGWoZRuwXKGk/Nsdg3ZSj16QyKyvwveyWZr7m+ZjgvtKRwf1gH9vVbrSg1ri
+TinHfne0NK/EVsGhvw/rVyQ9P/659YkEA/Nx2V7JSpWp312UsX+jZwYiEUBOc5KVu5lThW9qT0h
MOn9IqdqvQn11TwOvQIdpGNC+iMukeHH68tniTwm8s8dnAgODDZ62tTiYUWb9bcwCqJ/r3/d4rwm
8k855SrmEsW07X0cGsVZqZOfQz9roLjrH436oWv6s5X1Xj+3bTbb319Eo3kMgIdwkK8wEN3HWUdJ
V5xBt+ksO4ZtG8BI9AWAdqC+QLhLhn55ghQBnnUrOcTd8fqC2b7v/zmBQEx4mgxRjehcSe6ispb3
sd/uFOUsXmkC+iD+ISKydnjMKRbvDl0byjsB7BKAMkupOGNM1UdIGu15jSUb841jP+0gx5QUC0f1
vP3pb0jPWq/F3QQXcvXXqUkl9AjI3kFkmZwJ8gsDj3ClNH1b4rnVGQHs0z79h3G0PIqzP8+eVzwv
uMi63QFvZt4Q7hyAtnGN0EBdWcmRyBbEpFE6PWjaOecwXihu4lp4T6DF+hCAzW1nNIt9mLLAfK3R
zYl3xJwzb8qTlbIg0yJtb7vHmlC/ekx7qLg79K1eQ/0NaExohpC6YumhK1f1FsqCatiZie0ANNF9
LA7rIQ3i8lkJnBFziu7rjVBcJzLKRLP8C+XT9giNrzfeQD96wB/d5GEm3G9W0PyDijkKP20cyVO5
jml7Lx0u48/XB7CYvYn4o6CkcR3PLZ9dQO9O8/p5m5VP5Pd5gJ4Pm+SDx2/juASd9p/hoi3J2oPD
j+V+AwUnJn3yfipuBP3j/vfn1zWq7NOkkTj2ve6+ySR2wzvXdRt1vL5SW474Spbw2zJeROtk4kxP
wQBFCY1SJY/b92jodB9c6K/sjGAzMhPk5zrgPO/TiucMdFuHCv0SDV9+oW4GXXOe1s9t0j+odj6m
Rb38G+OyeH1mtru8ifzzRh2SaPRxTkjvVw/gXBh9LrbmwrIHpAqoEHrYIE5eLB5ZQ392M7Sxrg8d
vr6oJqVg3RWw6Khs8woEFKdiiav3wIWLu+tftyTHJiow8chcpE4DensUzSEqU7bgYJLyDqSFl67q
xp0k1TaJzWJeWEbBCzCzeFvSz9IOPXbbM9XY3ljNNEWDi6qQDk5ulhNImaJ4ncZ3YvbIzm+3+L9J
JIiufxoiTUDuWxXPv0s4W9LDqvInZC6ykbQsu10BOTBhgk7U8rUXLc85RhCD+DEnVZ8VgBFMk+pO
ALccnXL5si7Otzlwb8vrTAFhXte8ARkXBE7K6ElS8aYJhPM1Xrr2uLrVfS/6+VwN4PQFMZm7c2DY
bMJIJ4RSaTuKOX0oqmX+mKD97MmTw/frdv36x30TIagp6KbnNEgfmLeQD5T6wa9lwpv7bV/fTOWF
OXvQwhPBsGC5ahc0fL4vx+7bSD1o793k9b4JA+wKXXQQiYTXBz60LKARyOesltV00+L7JpEgKcCS
rSZElY5XkZ+pgvfTB+UFU/twfYlePwtA7P3nEuEGIntV1wzPFp33CdpV+otmLvZD827nKvV67PJN
HkFVxD04of02BwCmrg+t8tlHdDaOX6q6C51jFPrJ59smY9wSCOtcP+Ze+awr3VYZ5A/dx5msEOCC
Fki5V1Z7PdD4qXH4sxL39Y6jIgXmGj9zUDNoQ1CpQFHmK0nl99BrTp63B5q0OYiRC5A2QeNCB/Un
INv6g4zG6TFod6mEbF83fJsC+D0uUxw9E157j1KBf69u2V6eYfm6ifdzwR8f105QPteOio5qgryG
9CCCcX2zLdtg4v2SaEqSQUblM62Ln8kyAqsdkfOocDMMu+nDVMxf4v12IosRmyrBatbVMEdQDPz9
qogMejhA1YO9A6KnzehS36aqDEnAP/1xbDuyNimHNuj2eumihnvc50WwOLvJHKh9p/fk2NBc8/lt
kMQE1Bf98A6au93X65ti2/Lt7y8irgua4CpJVQN69nh6L2MU1ZpwV1bF9vsN/5Ye0pOUr03+m+C8
pV6ZcYCK7xkL/rvt9xu+3QwoAtcazzFe5CdvG0UGVFc9wsjp+vdtMzDcWQI9Ew2jqJ6bBg3MZ5CB
k+bDNHROd0Yz0br3Bm7bBsOvVSCWgeJlMU962mc6AaVb1nkquC3Z9U2AnuLlVIIOkOdhOFcf8OEW
1CbrrH9cXyXLzzfhecJjRdoGonjw8fSX1ZPip2a72t/29a2i8MJGKWeUgdy4yVmVOOTYpJ6XvC85
WMB3MlFLrDBJAItal0tSA0YB0CrUi9zBP3s+W99uz9LIRNrbfM2kAnRlP3f9AF+bWRRCkDuNu/86
7eGZ7/o62aZh+HKNwkolOa1zMuBtp4ZRHReQJUFUoJ0fqN9BsvG2gUy3djukHdVc58Uim0NR99FB
9pV8XFu0c/ichV+uj2MzK8O5dTuugFM3xYPqpuSupGvxb1zw6sP1r9uWy3Dt0AF9yhIGNTCl3i82
OamTCRl+bHAYHTxkbGpntWyzMHy7D/kcQIcJ5qt4JQ8iGjg9p8UM7Mb1ibxePPZNDB6IeUTDQM6T
e+vUzuicncb34G2R7xoImP7Txcr/Gnu8c4+xBlezixBzm9ub8DxNV9bqVFW5WNrgm3Lc8hL3JT1e
n5Zl3Yjh9njJJ5XgFIeHv7RP0F8uvIwMYg/nYonsJiSvK+a2wV60ecQX8RYFUfboVzFUC0AGtBO4
bENsf38RuNRIuo6Na/rwW3KI8eifeoF2GWAX368vkcWEybZ0LwbwpnrS/lDUeQxItJ8Ujp9twsuT
duoH6Yvb5AB9E5lHmJNOweRUuatn6EB2yd0UCX3bhcZE5om2G1YnbppcQIP5yBEUz/1IPi5TFO/4
h20bDEd3y6icSTRVoKcL2xMZtH8sJkKPawhA6W0bYfh4MqvSC0ZV/65l6NRNvrj99qwG5MPRHdDG
fJtPmGi8DdSk0d6bPrhr8VN1FUSrFrzyXp+ExeFMIF5YMrd21qLKJcoyH9QyE++ILv+23nEH2/cN
h0ZzP5gyA1SUvbBKj2L0+hKMDzT9dNvP35zkhTOM0HkEo0xU5aRbhndtRZN8RulgD5ZlKVWCD/jP
7zNkOOOi++kZynD10/ZQV7oQYh0rfnDRXZ7NAbjiXcHbp5CxBpKi6CfHu/Rtk9vW9MXkPL565dC2
dR6lJXlfuJ1gB1n5zk4gsW1N8Ofn/ZCwYihRwY7o0KV3fB374amDVNZ84977fw5AQPaT1i32Xqto
uS/TXqDba/X0Hhhhs6G/S+R+ZPi4LkHoVQPSmbM5ol847htPg+YfiW7QLwTmzS9pehufLDRg/pzK
yKqwCdYKuuSCpxzikEk5n9JR7O2FpRbvmwA9RoLC6QbUK/xRXDowXW78KItHo2O8oTc2lmJUYp48
NDFmN1uYidkLgsgLWhnhLGmi9sHxZPe5n6Kx3QkulqPKBO2xNIqJjhacIW6fPupq65UnkziIhM9n
F/IUO+NYgr3J7zeKdA5CSLTipUc+1uV2hSLJ+i7VUbsngGCxtdAIBMsERVhnmjGEnsNMcPam0iwg
mT84iALEU4cYjH83VixNrF5Q1Gs8FUOVg1kzZOfWEd7ykPQsurE89hc8r1rR+QZw/JNYZ5aVU6sz
EceQE/5UlmjUD5t6fMMHeds7MMTp/3Sf/8PZtTXHqTPbP3RUJQQI8cqML2PHuSfO+IXKON/mLhA3
Ab/+LPI9HG8lGk6xn3Y5VWikVkut7tVrZUKnSRLiquzJRED+1KMtc+UAa73mUDP5MUexayORaTuy
TS6+pSdFqEDp/yNAQjxaCvYzDIdPKau++nXMIt5AFa1buzTr8iOonB90Q/ad1yZLXyK9vhDo1v7B
Gq97X6cjj5FwnIeNz1u2oAnj82aXKq/ExICGSyNc2lXEGYPO8bT8BGd0EQ1OXB13XT0moA+5g9aH
shvwyGgDn8o6OyJHsbUbLBePCehD+dzTIh9RYlL1uesADGokaFev/3JLxtE1IgJVLX5N/DmElEv8
hMbsm6xWWVSP7mO41I9Bwt+V/RYFgG2vmdx8qJKC5t2T6kHPwN+NeopmPnwZKqUhjoI9xgPnsATp
B2cFeORi/rnWNK/P07aI69/fBAe08pIY4gJA1bOwXKK6jKspygtvS2PR8sA0kX5zFU5l3sTITqFI
u1JDQLuKVd5/tBx+DAEEnxXYG6Zhp7QwMyF/AYjrg464/x3PmRZxhFTrVt+i7Xr9Q40XWch8roby
R9m37yQuUyqLPkI34z8NAaUw9Jk+NB7w8I2oH1o331ICsVyAJtRvyJaOjgkTp7hB1JPFUBsqkGhl
BCfT7/aj63vBcv+ZML/O72Q1ZXn7HlR43ceubQv2Ic8kWSLCW4/cXx/FsuNMnF/cpGNeqDp80hW8
qwVPnXRBHHf945aVMqF8CjwdLiG1OAEaOYoj12NyD5az7iYbEc2xnoYfrw9km4VxPsSdbCum0Aym
BkGeAH/Tn/Mwy272fd0IEyoSeGPaA3PSlgn53EJsaLrtXX/aB0kHse6/vR7KIg7V2SROWqUv3ggg
MZsh9YMIfuu1adtLxqsgXiDyHYxl/IQWl3w8qFwgysnGafwImbx90pGMGfEADx3uSkZKpHliZzmU
Aa+e1BrzbLw8bJMwXgZ1UzTDyJQ41XXynFGoOnXh+A1ghi1hadsAxnvAKwZnKOc4OBVxOx48Fj55
Mgjv/x8Pc4tDmJC9JJ5GF5nd4KnoA5wfaIqcJ7CvCT8+5/X88/p2tQ2yXqJvLpEarZ1xCs4S1Jmm
PEKFKYnAwvxDhdy9cUK0R14fxuJzJjBvnn0hls4Z3ldzf6liIe+C3SeHCcujaeN42veDEx1l/iOr
nPIZnH/qi6oq0Aguc7HJLWu7RUxUHo2zJG+ARv9ByPypLVT3qYtXQo4GNMzBShZQoLb8pR3n/Cmu
il8Z3wLE2xbQcHsPkJJhqsHuVndx+In2qLxEAWnmfchaZsLykCqbOspa/uSFKNFWssvwsEmr233m
N7y9XkTWLWPcXfCYAec6RZ/OOSt3grrY7+DszSYG0zLrEiiFvJ85pA7BvY24hG8yBNiW3vD0oXOV
piUf36PVqzmAqz7PIz8Mxo36jSWoNzF46A2uloUn+r0ewFODUK491ANAil3mn/BOghDh7qPdxN1l
burNcpTdeybzX2JG10TWjgmg+ZudRpbFMvF1c8iHGKBF/R7wrvuugITUMmiyC3/LTHhdgjdJJbOJ
Ps0LpBSoSJ1DRul8E49D9347v26bg3mFpzGE1djSvmcqjJ/BtZ9mIBWewi25M8vVYQLsNO+Ulw6e
8xQr0V2oRF8L8N/VlzEt5o3z1vYuMWF2vOT5ShjvPHWCZuMIyqDZjR+drMG9FTlLOIo+ygbUEe41
qMV79xbooqEGtRclo8gevLDoSg5uNh96EtfPANusjTMgXibRk7l1npgQH0UHuOIAtpAvLdfdxl1m
s5t55ztzC8q10nmi0umPVYjO4tSH3Mb132/7unEMlAnk7LsWCUCIlqlTomN0k2dy633y9687JsJu
mLRo67Ga3+tmIo8lNBIOPtj/jnt+u2NS73nFNOukzYofHgHosRPKPZH11b3v6+vJ9ub4VS1FHzo4
8C9TUU2HfHGD+7RS3sZvt9y5jgmuc5CCj+OxArgOSVHK/M9QDAu/+z0XkIUH260sw6cKaqS3dPab
h0VPl33TMo6Bjs9xVvEMG1a2BG3r1P0wa+f5+sf/7g2OibarmzaD6gXOmAw0qD+KYvqWxMHyOHBI
OewbwQjjtUfh/xPnp4GPX2hYqLusqeJIZmzrHPt7gsAxEXalh57SMg/JzxRQu9scvQjZ5Dy2BTiB
HFxpByQVf5GgfKS02WkSw8OZ5yOzHzTsCbD1WdzEfs2Tx5Qp8KpcX7S/h8OOKdObLU4WOi2jT7+j
+kzzr163tGgvTn4t47zFCWYxvom40yhVoX6Q43Aum/lLMsT6K/jx/T5qK5RINq4A2yBGZM84QdDt
9PQJPD1FxNYnUFa49FTGzrjrJe2YaLu6k12YCJc+eUR/G0akNMppZ0exY0LsaJv3ALWL/kl0HJha
ESIbFAWMhBvJDMvuNVF2Y6bHOHF18SNpBYsmt6yjIc9+xXV3mdPEjRJCKnAS+4+E51u8jTabrKf/
25MyJEXvZ9he9arN9dsmXiu9G8ftnLvrO3j91J8lMcdU6q1jXyazM9AnKLOnnxVnBNzXcgt0YpsA
+/cE0LSlcneI+yecU96vTPjhR5VykI1PaVN+3TcDw8l5nwat7DEDFcgBHQEg7+a12jgVbctj3OKV
nqd6APzxKQsr9sI7HYyPEhTX88byWw4QE3KXBUUYgumPn1iQqWgOkR2lRJFHGS7DHVllFnYt0h/Y
uw79HrxvKMooY/kO6P/6UyCGbqvYZVkmkwFPVF7VuJryU6x8DUJeQHZlD16NfT9+Xbw3bkCTUo5+
KPH1MSZPs3LJE9Ly/pd9X1/37v99/fo3LPvcpLljM/HdAIyCEApaeeM9p7wZYic5lKu0z/UhbHGN
yWuH1sd8nuIpu2gCedqVPViTovnK1hyVVGj6c0nYRo1C6nCMHf8RJMBb/G22XWq4sRgHcN65xD9V
/apdMX37nUjEU+qfya+2aKpse8jw46Qr1RAEKT91XpK88HmpX8OUpZ+vL5/t64YjK0krmS4L++85
hzIetAERdWwYx3I5mOA6KBmWZNCzd1ppFQqy/EOd6pUKTW9Xmvde1O9yp1f3Lv5l13T+ANU1oYPi
MfVPMc/re1SX2XtgWaoNhRzLdjZBdWKqK5ovNLuAORbIflnHYEvJQb//dRmrTai/xSQmti5bWIbu
ijS78Ix331CIYq8lcIgb97VtDv926/+BoBxoDKA2eapFrI/IKNLIKz1+CLt4H3LPMYF1ItQNBGgd
/4R4Rj7UdQ9axgEVvKMPusONdI/N7U1YnUqcBlnWdZUokhgOY3PU9vKwtkfMstXRgM2li/4HIlH9
rhjL79c3mG35DJdPBoQxIBvgJ14233+T/3Cn+t6Om6SptgEMdwcnyOSUE9jb6hhnF+Pye0yr/OBS
pLCuT8G2vwyXB8YHXJa0Sy/IzoDFjfC5jBo/qHZpxTkmyo7F3gi44OLjwdSJ3xOgKpeHvAPN1K4J
/AG1K1WNnkoXS1R1UxjxqpB9NI3oILn+/fXB/ZfYz2S86wNFV7mW4sI7xuiReFMyRSNLwh8kTLs7
MRVBcCD1/O36cBaL/0F7JwoNDnxWv0csMkQUjCzUpeWNs3bd7BthHfn/rvL/mfuch3Gx1O89MfxQ
Wi+HsJrmKHc2A1rLnjLVcik0eyB9VAGgxJDcRQ4sOfViM+9iWyH3378/dPO6cJA//DFC2yvq07iJ
8tLhn1B+rDYSCbYJGH5doQ1GL3FSXCrmp5/7pnkN2tjflfNyTHydoHnJal/X7ylrcihQIHwlMej7
rlvX9tMNf2Y+MBEZtMh/FG1Nwd88ASfPnZJuvYAt3zcRdWjIZ7UKciCA+aTuxZAFgGBUcf35+s+3
BFEmdK7u2UgHpLmfazl9o5CI+6q4fCQEQOmGdOzm+ii2Say+/sYFSMbyuXa5eA5mL3tXlD0BzVIa
ftv39XVub74+l9APHccwfE4YmgSILthHzTY5B22/3XBfwdOkpaUXPq9QxhlZ2QPn41YTvMW3TISc
KNywnOokfh5maGKgpv+xbKGSQ1Y5mOuLYzOw4b2ZminzxjF4zorgq87cBTkBbH6vwgiTTPnGk9G2
SoYHc90CCxNL9VS1DNrHWd+U9Y1okOramIdtAONmHsqYQxGHhs+VGvyjX/fORVVq3gdVdEzQ29iE
wAqWTfhcJ355H3Ze/6pT4m6gnCyRuIl5q8a+mt0OetaZbMajl0yftPtUIMwQg/5Wk5weU3DHkiXd
F2aauLchpFWQVFnww+tE91B3WXEUKC9/b8NwH1jV+QP9FoAvP6V18ANK6d59s4TlraNIBa5+udV1
+5vi5C+hgAmC4+BxSXUvygem+DEb/P+IvPk4iI8M8DM96m8098HsIT/WUtwzH+1vIHC/7jUWvzQR
caMe1BCiX+vijwgEjmm88mzkwKlkfk/I8fogli1t0t7RmnaD04X8R1Jx9lprpj9APmBv7tSEvqlY
ZS0v3OBZFu1rypL0CBzGJVjKfST9jol1Q78kd/MlF89xngzPQ0PvWijUfd23OKa/97IWjIniJRfC
PTnT0FTRWKfx1uayLb5xb2fLQHkwD+XLXAHPnQxjfyzR47bvtDKhbA5IBItFzuWLHEvvhjlpFxW6
3YJPWQqjjolhy1IhgoGExQvtSuiZJPLQjvrezaFa4S7TNzJWd3Eb3I4pf7fqN/VKbjzAbA8/E+DW
QyV4GCZVvqAz6aXruntBvQ8p2BnxmumjMdG32tXHllavK2Xj9a1gOwdMAjve4eMOKUH15Y33s4s4
3f/dpsKgf8x9eujS6We6stNjk1fRCk4t4+GWM731JrGc3ybHXc7jyVMNuMYglPeUNMNhKDma4ZLy
u4dUmg+c52Fd51mKjXW23NomQG5wpmYoXeU9JR75Xpf1R5727CZm/ZfWY1vYWIsLmJK2NGmSDGQl
8kEpTiMeA+6rfaiRXLea7etGRECc2PXwmC5esrBuo6Ql4mOKOuHP61//DVb6y91gEt0VakFgUzTF
y9wAOLhuB9lMt1KPt799QuaQYG/gD+ir14dyGe+Dvno3ecGZpxCaqnFJ+WSrCdtyW5gseE4QsobQ
il/QN5cWh0ZqHFPgn3N+6roO9t3pJpKuE7NkQiv3qevX1ESWDIdsQSksqLaInywWM2VsY3RmeF4d
sifRpC9K9f77skLh4rrBLGtkgudqJ2YBcl7hBfbQ6cMskuA2JanHIBDNiq2Up20Kqz+9eQrQ0h9V
sMTeiTnlZ9oC0Ab2oi1Mvu3j69Tefjz0nGRR+PhvHVbB559FjJfMvvVZB33zcSTI2UQSgY8LvOG7
nHzXHLhhCZDTzhGMl4DOBYghc4zA3CaOYhJ8BFdzf2wrQMivz0Hgt/7FJ02qOlUUQ+lU3Dsp0p64
98BQeq4D76YG5qHk9MPYeBs4HEuSyATLQRHbG5rZ904U52NX4V3fOfEB/BzfYs7+MwhnI3djOYd/
X4NvrAKuUfSRBRX7yV0OslGSVE3k5Il38NLe+xaX8xZ9lGUgE0CXtsrth2wqXqZ2qG6HBYqBo6ih
tMIQOiwgF7tuIYsXmti5vkPP0NLMGMZP5nuelbfATDZPoJbainxsEzGe+nSs+qDnjF7KNPHDqC0H
HXVSUAh7gP6Fi2ErCLJNxXB17U6zSsAa8FKMoGVR7hDcs6wooqAD+9711bI4PDUcPgxECI15XPtN
Da06WrTk0dfjzrPKRNBl0N7tIDNFL0gJ9yeOzfuwOsn1n25bHcPZM7+uaezJ8iWssvLz1M7Zibeg
K9o/Avv3gZVkKHF3Lclfqgk0gRnerzOg3acm3EQBWJzcZKAbQ5XqHBDDi5qK22n2loM/OIdQBSew
MjdQl9AbwYTNzsZbgPl9MfRQCL9k2ejcKUUgqiKVWsjGKfL3c5GauDi002Vx4brhpU8Iu82dBPLg
kogH4bYTOuDm+DgX47JqjrHbPeanJlauKDwlpmDyfoqQ8+dmBhuzgHLejQD164Zz/H2HUZOOLp7m
0EnhEhcycXk3oc5707pSgg0VtNnXZ/F3u1ATNFelc6eGxRHPI0mKD+gi72i04L99b0BqEtLNpe5J
DxDkBcZ27joug8/cGbbqlbZfv/79zd0xUzXWDim8dwIlpa9CgVI6Iu4mjti2/oaHk0InLoGgyAs4
aD/QlQ8i1SM5Mb/1vu5bfsPDWad1BtClcxmW/rKMQh96XOwbO/Tvzg2emn+vDpT1xiQQufcOXIbA
K7ED7dY2oAKgpbFLXkKqtrzPZgfDuzU0HTFYG59LZ8jkbeWho+y4uMLbmInFECYQroYIb9y3Cbl0
IdrD4wCBrXKdKonGNN26iWxjrCfLm70UjqD2yZUmlwaqdR9+c7I6LukAQ/a3EnqWZTJxcHz2pMh0
F1/EOJafxeSLXyQFjPf6Xlpv5T9DQ2oC4XQmA4csC7moERLtaaNObY+HmSaIQHv0omycGLZh1vV7
s045BKayLu/IJUXd5IAuOXABhtCZz7r/nq/7KPupqTVb08bry86ZzuCza+lhiPO4+0QmN98C9tkM
bni3hsoeWnEKcvGLERXJKX+aUtIeZ4gDbFxKNnsb3q3Qzzc0tfZOel66n42g4nF3ZxlwmYYhnCWo
0P0aX7IOZOm+o7vvw4QWv65hdCMtZJuA4ddCDuD/9GMvBxljrO/oUOn/pFi0XWVDaoLghhk9SvOU
Jq9tDqItCNTxux4wx1/X/cFiXxP6pqdicVCV9HOIzYaOe1CkQHZphtxJx0l6c30QywqZADg+eh2w
xSPLoxnRGnKCRDf5EwGjwLL1qLSENib/XJEA31+3RYAhmoU9jwqA/Lrz3yV5Ht9rLcFXLPPwwc/k
Rmb+76k4ajLRzd6gZt4E8xm5JP6uaZycobtzGd4NEEfP3oEovcohbhbKHrpac9zyY1nkvbtxvtjM
tq70m/MlU1PXiGWYzwo8ireyiz+SpBSP6ZhtjWCzmeH4XQY6aciqwGaJBF3+b7gWclgbm9pmLsPp
hx4dmDrr4TNDUHrLsVhlgaGYUN7r0tU3fpyNhykepX8LENFINvahzWbGYQDxAjnQPlvOSa5viVju
/PZces0pRFwfA4rm+l8Va/bdNKZurMqo3+lmTF4TkYe3CPpuqA7Hp0qCO7eZttScLBvBxNaFU5yp
wl/iy+gAWgVhg2Y+Tn1QfJ61rPaxf1ETTxcORQc60Gk+S/AURsRDOhOaq2i0gjL7xoa2bDcTVDfT
pZCL5xCkLgmkgRiw5N85xZR2nUAmmo6PXEAEKYwvKiZLcbtAOgeMAam/xVltM8P69zf+WC1Jkjss
cfOISc1utA/ozlAhCzDO1ev1KdiGMFw+qQhtwe5PLjn0dr/9FgWC9kfzlKTevovsDzBdEXecez1K
5RnwylV/iAfofxyg0kfcLci4xQVNqrpiKmheND57V3HxsWbF17hHGT1LcG55a+WmbuV4yAJ1Wqop
fd63cobbd8jF9nMtwovICTnPTvC1K+P6q1Lo4Lk+giXc40YIUOUJ13PTitMwyWPR+TcKGsiRm+rb
la7k+hgW+5uIOiEgpuX2NH4OkH8/JlVdH1oKaRmpsmCfl5iQulrVQV+7MTsVFN3XuE7lMQiSLe46
yyKZgDpgwpyuiP0SQkzgSR4hBnjMtfdSrby6UQhIyIYxbAu1jv/GF10IEwzoEhCXVur6tgHTWOQl
QXJM0y0lZMthZdLY0byf/Hl22Tt0zRbHmbnDTc823w62rxuOLgoFKatx4MCIFbQ4aIqrUYitgpVt
dYx7XfVBx8OFxZfVDwqJ53pS+e/6DGW9ffvUvNrx4qGpDtkpSRjwPWhmggTBfIRi2ufrA9jWx3Bn
VkFKOZ9ncsk0yqHHuPbz5pQP0AnemIFtAMObh9nN/5uGKyQ6dn+KqeymxwQxsbrbNQMTS1fTsXAh
+9Cc28nVd0tRsnuSbyn3WhIaJpKOA3QtuRzZu0x2T8WIooquUWrkcX+zNim0XeDue7mZfHQM4XaY
1iT7wbJ8SG/rZAm6KIwH7W1EiRZDmER0kImboRvWNediCuqXAOzF/VFkUm/VCCy+YLLQVVnssFwS
cF0ERXYTuzKORBk40XZy2mYMw5eLuc5oiGLXSYs4OSJ7z6IaHDm3hUZ9G1px4IJhdOdqGZ5dCDYk
koXJK/JlBMLsHfHTdwtRoJ25vm0toAv6B+8cIZA2Y2AVWuNnBhIrtPF8yMCjWKGEPQ/qVHn9l7Gt
IrAZ3V8f0/JQMOnnlPYQZIZd8jpD8xrEUsKNpIYAo1y6z1Xcypslz+5HSSBEcn1A254znN/DNTV2
WSVO3uKAj7ABB0ZTVPvgfdQE4CniDZmzKHZe68Jp7PWHzCu37GP56SbaTimauQFY8i5ZKaoviKYl
eiHd5NP1hbE4yx9AO5lVEvJWYR4VzvITUJf46A3iaUk2oXy2329c3Hzu3CmDOM5ZMXCiD9nIHyCz
vEWTZ/v969/fhAX1AjBl7nnuCUT14YFDnBYtqsjyLmn4a98KrfN6M8I8gcfWh4OcGSCuXleUUGfm
5Y2qnPl23wiGiyNNnXEkdpHizYLPlMzl3br9SZzvvJn+gNKh+dtp627Io7il7X+Sqcy88BCWFMj4
4/U5WMJAkztOQdPSGbhm57oH1xPC2DiaPbA9u+3yM1egsbw+jM3chh8njscLqBJkr15FeYSssjg2
Mq8iuRK17BrCBNeF1Kv7rK3YuQSX7V01F+1N0Nbipmr0Fi7b4hImwK6qgxRwry59BZhcffHass4j
tD/sIw6HUNC/d6weCl3ROnZP647tKP3H88P0EPo49K4vkcXYJmJOT14H3fiWndvBfUEbcnLwfED6
y96rj2W72dpiG8bw7WySmatcL/uhYnmupM7vh5Y9C28u70G/m23Y22YMw78LiJeLToUij6jwO/FS
FX5VPEOuait0tlx2JhBuFhJa9bIFboUGX5Uv6AmadOGhyHEIkhGsFswNDyTL6st169gmxP5tfsCk
5zYElclrWDTq6LteewQfU71xdduMYsTp2itnHlSVd/LwQjpCLFD8E2dg8XRCEOWkEC3a8HRLjGWi
3hY/0ymKd/W5KSBcU6pLko0If4rpdow5P6DxfWcd2IS+KcpHd6pZfR7aCShvpwOkZGm36AAs8zBh
b2nIOHTfx+xVNU2RoQUMkp6N66eHQOXheycLyE3XJ/HNddtbzkcTB1dUpA1RMcP5WBT+PUvEAH3S
orttXPRO7xti3Rhv7sMCRFILw7v+DDDflN92lV/eBVDj5o8zYzvJCanJIqdTJ48LnQcn1qNjpR7L
4TGma/U2K7cOeoufmDquyie+76jKPc+FCNC3wrPT/4NHzPZ181JH7MrcLPbOPlAfw0/ILo7+g0+G
gGylp2y2NvycuiKVaRCjOJIMMvUi2rD/Jvm6+3TZpCW0oMGpCYYrxOAPbVHIc1s6zx5IsW7zJQ6/
9NCfPwQJkF3acR/dEi9Sx62HLzWX822cFr+u7zbbMhoXPh7p6JPQfXWeZZ0ec6Ee/JDNG95i+bgJ
i6sKPUMKMuCnKmm+q5bpwxhuMjhYzGOC4RSBBJDf5PwEkFcVsbGKb1b0YImO0H2ZXZNIbkhRLGrc
jJ8VOiQOqBe7D2G1U0GVmkxyXVtPXplJeY5p3z4WZFBfdrcwUBP8VkLFWErU2s4Aps6AII4L1CaT
KvE2Timbade/vzmlhBBy9heav8aOREIY8trgueygiLbxarZZ13BvrTK3QvIrOHtlfP9brdt325ND
IdC7a+ObqqxTk9VAy6fVWQwOio3EJTyNtBLe3b7vG/d4RWYQnuU4n5hw3eqWAUGd3wWEesvzvgEM
z/VdiWdfWOTodFPTfQrl7y8IefuNvf/Xa9UPTdDbEBRFPIJK5tUlmsZRFrioOoqgHqNuhK8dCKQ6
34+Mb26ovxocA67R3ZsNFXaz4EVVF68jxDSisZ2WyC3ZEsXaTY7XV+yvoRWGWOf6ZoikTwIwYHP/
TDlpnso2Cbwn6KnP3tEbhzE9lFBsVxvrZ5uOcYsDMjgGhYPprJnFaNT815x5kJyHoun1yfzVATGZ
deA3k6G+CNIJHVyvCokrdQA8I56OblYnu+IQDGB4eNMQyMaljJ9dTOaGecMXHSbqTozt1hliWyPD
xz3o4SI8c4tXtND+qmqcrJy4L2OC8HPfGhk3OIuLcpG8yF4TOfj1XV36XnofNEW3K7TFGhlO7gpV
LBxcQq/gqaYPBKDgT2Kp8w3KFNt+NTw8UQ30MZK5fK2xMT/NuYIfQofpR8OT9E51+ZaGlGUrmRA4
H88/kA2V3rlq0C197JLBqU/gea6LPUeVH5oCrMxJEpBapPkraPKSG+nVzWc6z/GWwotlH5nYN7+W
7SSqlp9jtxOfVV8yGaWT0C8gFwU/x/W99NcSLOZgODR3lBuUXUhPOi2/rkoLa8sCLeqPSgcfh354
L7onmeiNtKHNJIZ3E9kGVcHm9NWHBIYE9Xk5phEUTPzj9dlYtpaJgIOuWu+Pjle+splBJURzQAbz
+VAtXXfJybhLERyLZnh4DkWcAqeqe/5dGm3ncHoY+mTceCrbFslwbxx8oMwDyeyrCLJlOXRTt0xR
kpXhvjPcRMElNACAtizcszviHqxBG1Cm1RAF5aZ6m+WWFYaHV4MfJ2WVuqd6WX4mk/85YfIuBsRm
7YFxw61ygMXaf4Dh2moc8DxKEawhxe2LhURzwr+TCZ0L6FXcU0kB+7Rxg3sQua/qtPPPSdehlTzW
EPe6m3qIwm9sWou9TUCcAh+WitGUeG7RJXJacwqvYZymW/y3lmPEBMMJ8DmBcku2iHNgjbqR3UeJ
7jzAILPTda9bV+IPGC1WyPBqEbO0DEqSv/JxjN0jNIPTT8TB/ZeiGiBE7Zx8gApnVOu2wCmWDWaS
yK0qy1onDrgAkapMsjQ/zfMAZSrN4/Po4ZdAgmkrd2wzj+HsTs3Lmni4DNWcUkhRCb8BXEgOYuM6
tH3fcPdQtGjbVUX1ihYu9QGqOiCt5kOtzteNY/u8cZdzyGTwFKKDr05TOuOxDIHfvZVQvd9Aoti+
b/j6SOa0GHLcskWawwwpL/5pmFIb6TzL5jURbR2Ua8bKy4pXv/Sd8QZNK2OL9EHneZ/ZOG2ZwHKQ
mJA2DmnlgIGO7OzqWiTo5gGjni4iGBo0VcciXRyPQN65oUm44TKWVTMRbtJxUffTdfaax/EcRHW4
4gl4AEH34y6zmxi3uutrwdsecbRWSxNRv9e3Q4Li0EYMajOM4fNtEMpg8erqPGUeOUEXvlEHL5HN
d4BTtjQOLbGJSRo3ZBXgI+VUnL0ePQzr6eWx4aD6mt/UaFz63WGfgRuZaLLPWUzQG5SKp85BXvc0
t/X3rhR4BoYgdN8S3rYtmuHqRYvcwgpufHV7/2u7RroxyLX/Hy8D20Y2nD1wHL/PQUn46oWMHFrp
Pwdh2zyXBRSlZTPw2+ubyzYPw+dxk09QC/eqM0QOn3HIs8eq1/yQ6WWL7NVywJv4NgUQbtC2uHRD
vMrlTe/P3T3vY/C7yZoj0c4Ag4IkCRRhr8/I4o8m2K0CzzYa4KbklbkyI5CZ7U+jqwa54S22z6/T
fPOqZbic5FB3/AzygfxDUvfpVwJhxX2+brLFeeD5X2ofhbtMMPGt62T40MflsgX4tf14w9VFqaYa
HRL/TXeyDry7QbKvh8gPTZY4z5WIFqGkDpgpjPAAobIgLdBgDqGL6SgRqG41K9lmYVzjyTIMYLYB
H4aOSffASzo1hxJFKbFhBItP+IZvh2B9QvgGbArtaH1foqfxYw2w9z9lP29tUtsQhnePLbgyZ2dJ
X3OqOvVpQPP3cB8nAuwCEdJw7pbz2cYx3LvrZ5qHKpOvKAL/zGIVfkc16isArFsYXMsxZULeWkrS
YahRakzzStx5PJdRTHl/GHjd3XVAk+/zahP9pvEG0W3aizNvHP7AY+rj1PBCSEdePzVs8zDcuq0l
GrrSmJ9ZMLSP0MADUiKZk2M1tBJw1rbfeBFaDGJC3zpSll5Zh/55qVh6143F15Gy/El2IE++PhOL
d5jgtxh9FwJtlE4WgWy+RkwNUb3m2KeNr7Zac38XyP7yTDBp5WJQ4zY9qcvzrCDYB6gHerPRlhhD
OtJb60B4XY2/73SQ9HxcCUQGL/8sx/A+z8h3DzjqfVM1DgLqJ0Gc1YN/4s5cv2OLBlNoG/fLPl1r
P/wDGNeM0hUVUimZrpcnr+mhxlSnWo1HnZPCPaSZdlSUICwbI7dlEJickcK9RZcYECm5qNi0MVPb
9jTOi4L1QmB+zpPOluIgdL7cAcwjD0sV/iLNEO97AZgsdZ2bLq2TF/w8VVDSihw+kEvb0nzjCWDZ
miZKjvgaJ5DXy1c9sLVFLJwyPrx04FxuttJGFv8ysXIDKYKFcU++yiZ4lB2bj1IKLFvA97W0+KEJ
mOt62gS0iYuzcpR/TPr8q5/jf3ZtaZOSTvEZls5mUFxT2QIXALAZb7ItiTHLNjJp59jcVelQY3W4
53xA9KrulO6UuhWBfADT6CDurs/CZoV1A7wJkqDRRJBhceXrNJPmUHFnPA2S1sdkzpxdRMcwg+H8
Cco9S+75/rmRw6iPTpGDgthDQPv5+hxsm9WIAiC8nKdJ3oqzjhsKesM0gyRzPaOX8vr3LU8iEy/H
K0jVeeOCxEfudd8qLaf25zCife7gz1OljyIAAdXhfzn7tuY2fS/aT8QMCCHEK2AnsZM0TZu26QvT
qwAhbkII8enPcs956I9/HZ/xWyfTASNpa9/WXgtT/R66oyvaTe/6uo3NhSm2c1+3CQz8DjKijiIK
N2EsX9gMtcybeoaM0P7trzsT9W8xdAY3Y2VbULULOsyZoWL6ODTqWSNAyOuk03uv8JJLle8zx3qL
prMQivEx+31aSkB3TsDlSgC051R37zUQkn37k84s2RZUpysD9Z7kFHbG7ptCfp8FYqkvWMy5Tzj9
/S+LaVSN2W5wILyGdeTv/rD6lbiDUyvtlOshMBccybl9OVnsX+/hxdwo6jXdDw057EIBkgD6Vn2Y
ZhXnzivUQzhBju7tBTtzC2xJ5jhqCtpjFN5E9+VN4w/h/wMIkostwHN7srkEeuQCarZt9OqaEIWd
phxPWnqmvSTJee4TtpeARyWLScxebbJ+EDQA3yLJptW/MiHbsswNI5hHqigBCCIBcavxQYCtI36d
u90C6LRVY4QhefqqgcbdM9+61EyzuxAxn1n6LWhu8TrQFtToaWH6VYV7oLAL9VQMhZQXCmtnatH/
g5s7seZ0LmKvQa1+Mj7Ht3aud8XUHbSZd8yDSj2tp2s/52QwfxlGu2jTLl7Q/WiTAHAC29PQe1IB
Rnp+vm0N59ZrY+ESUtqONP3/LXR3XYsGRI9kgF25HVvD9iJMNzDDXiOIzE0oeAqvy0fr0WsX6PRd
fy2QaSMxQuW4+4HBlxnqGLb5CTb1+Lpy3VZaVTVibaVCZeIPPZ0rIO+SXB7POHO7bonj5slXpC0M
bj0FwMacTDSloZ3fF90pS9WF+nLdHm/CdIAfawP0G9RQ5ipJh2UhtwvoF/K3n37uKzY+e4AUV2Aj
iHucRnRkOw45qALeC8YfkmEiF8KSMy/ZIuKoUd6iEx3fDRQsfn6Nrm6hy5/F4Nss6KOvb3/KmXt1
C43z2Vh0wRLEd7p2L3/EPYtleEjK6RKj6hlr2yLjCsA6pern+A5lut8uKcO0hNjG2z/+3LNPS/eX
JXRVMS6t0iBVX9GsrIYS9A+juU74Lkq2wDj06UwZEVt8XnhZvrd88fdgEJuaFKWJ9f11n7AxZgVe
zK7zLCa+ehDzp0XJFrELNJUXlujc/m78Ml0ryDgQQB+rmn7+s79KiZ+1uaggf+6YbhwzJFot6J3Q
NlTiVDpTs2iSY6iwQnsGTssIuGrIOV5Ii899zcasB4axV7SiIaM0QK+MLOwrY2txUyYXre7ckdqY
NtUhqSrB+R1msHRGcFmBZni+qi3J/wcpFwJRhmKN+FKSqMF4hgtp1pCIX7oy/r08fAuMo3Sse7/j
0VEb39+zgcgDH5jI0Um+FIf9e334FhhHSloN0G8jD9DpxA5M4ACcY+8SCvjcB2wMWvNopVPhyAM+
AEhLv2jXJ2NHW2fLEvCXt03u3EtOf//71gCRhHDJGt9BoBx3qkramzWwVTrxeM3ffsW5VTr9/e9X
rFNUJ5X1Pts6KN71Venf93wc9tc9fWPT2nBZJFXhfUbA7d2tXQw8fntp2OPc6mzsWUjA09zK4jvg
diEx0w1VCuj8xzG4Thgp4lskXDd6clYa8Vc1Bu8KAo5EtIWuyw0hs/nflWeEkBJqlZALqCWGf7u5
dTa7GrnAtwC4VtYKKrLG+zzOlboxVT3sQUPz4e2N/TfXdYQV/u+vrwz6Naqi4T08Gxxm8tC1vrkp
WPxka9XtC6JeydLyjBVsv8T+zWQxS1LWCGxWgWGMJZjbXa/GC3H/maOwBcv5IJMwei7Vz0R6JIXP
WG5ie5qUqi7CLs+94n8MPqT90ifyp6vrgKbDND+ymA6gLw0wPvr2qv7bQ/GtdCqEHGJejUL9NKOq
ZWrD4hM8E88LuobPwUXOinOv2di8miIrOeRF75xkEEcJwegEiizRF6+rh87qdd+yMf1CxWM0lm3/
Q8dFkErGuk9OGt+mnodx4XKc1qvkiHAUN/fAkDT1Mq0zPRIfsaACeCMFY4x/4Qr7k078b+OCbwFz
BYEb1L0f3tEijmvom/oRERgl41OFCyexJftEfDFU3XEUbhiPImkLV4KwIwZ+JG84VfN3NiSqcak/
WsjF7AoZzeyCIZ65v7dguzJuIsNDVfysawkVLGsa8xqvtbhgWGce/z8gu1jTvpOGHiEW48bclMsY
YOqJ6KvqPXwLrxs6IIj8oKFHHnu8bVM5mrX7CBFWK+N0ldB5vbCN5z5kk6trsLapkLT0OKhoAbNY
bPMKcxJvn/VzDz8Z2l9OFDAlkOliovzI1uYZI67zHZqcl/B15x6+CQKMHtmkdNIDy+PFQUZxoNqb
UvGgen771/+7aMK3cDq6cgq1iPk0BobK0tOpNacrv3jnZvncJSGmgLu1atK4v07YHpj+zd1gGBnW
0cngV4QBkv1I6uj22ikhPH1zH4TB2oZjgqkpp42wj4mQID5dTT/K27cX7NyObGL7rm6T1ilCfpiS
DiCG4B3ITtqgu26EgG/p4gx0LJ0PGsEfEYRYU7+Bus/oBWEeWdtcsOsz3myLrEOZHb2ViQc/Jgx9
o27SxyTKem/UB+JVl0RS/lTu/3F1bpF1cRfNIaJvv04XMKKLjyin9MUOuz90fSoTFnSvelZQ7vsM
BqXFRjtAWDq/viHtPI9ICLqx929Rku+KjELC85daaCdzIad4fSHB7IVHEdRTgMByrsdnQt0IiB7U
EDo8Hi1YlJ+gWtA3ymZihKDciqbIOIqjEbRmQNN3NsAARUSK0c17zWnD9lb31tufmDXDC4fljLPd
Yv1sASbDk6Dj0UeTAdVHL6t686GSwec2uEpbK+JbuB/jU90BE4Jh2o7ajK92ry2mWoJTSHzVkWeb
S6iCtEm1RAWgXk1i6Dc9UUy6q1LE7YVL6IxNbdF+LKogiMKm6QeS/rjbgWCkdbfzYpcL1aNzz99c
OVLN4P2DCMBRrwZDB9a6/P8jcDv39M2VU8fG2IK77stazS/zBLaYkdeXJCzOnaDNdQOexXGdQcV2
LIKVHUCbGoF2hZeHjtY7b7iIFD/3mk0+MmEYjrW9N/2K+qFNduvo2SR1qwznOsP54skTJar/dNV5
2iL8ZMlhDbEfHkkRBe5GJlJXWa+81lxoZPxboCniW0yfz5yBxwITWNrFtpMDKDfrAW7MqSHkYR6G
K1TOQM9qvepWJo1ZyN6HmJegdyyaRmaOHN0PVuUw37KWICcpK76/7uM3sQgBOUxRNB0yv5U9FxMg
dRHkQrLrHn7a3r9ikbiKQjsoJaGz576bCJ6p8fGG6x6+uQY0MbRjna8OQwOFMg0hsRTwjwtbdsaI
tmBANLKkR/sxubMrbsoiAE0LquGX4MTnnr65AFzjjw1uTnbsNOi3EIevqbX0wu11xp1u4X+SmpYl
lA2Hkxpgsfhkf5J3GoeLItDnfv3mDvBUQIvGBuSXFjP43FxbReQuYfG8XjcZyaON+dO1S+YIBZs7
MkzfIdRY7XhBn8Fqcoky5cwabWF/JFSBh7ofRtspOLS6yn6RClF4FOnvbx/Ocy/YlCQ61SZL25Dm
wEotdn4gPxrVRcCUXVL4ObMJW5I7EVTlNGEw8uCsF+T+2IOzKLk063Du4Ru7JUVNlAPr/AGiGGAq
Yf5yO9n4Ug//3Nqc/v7XrVBNmppO1uRX58C0pOvoiUeJ92m0wSWg1rk3nL7rrzcwI+ZuHeLyoBfg
m5H0I58Y/Tkx6UjttS/ZGDExMlEYyi9QM5vBhAl/iLLFAm+LRDJ9+xSd24eNK2d9kZg+pvJgEz3k
GkIN2YpDe93DN2ZcKBSHA7t0hw4x/o4qVKcw7/ft7Yef24GNBTvfrp5WThwMQRuOC+DAKDBAkNQF
WcLbrzizOFs0XsendmCYfjywHmKDXeB+9310HYaab3F4JIzAXwv2gsOffi6BiHVqVDxlc+3/fvvn
n1mhLQzPD0dvZWD+OkAG5RMJ2EfCjAMDyUW+1nMv2Bixg05P3U5mOLi6lSmY0jAcL6GWVXc4qW9/
w7ktOL36LztTmsZ11dT9YVDAlcgGrzAFqJSue/rGiis2APnr4uoAYfKnP6u/UDSWrnv4xnoVeCiW
2Y+ag+/sntEV3eFyuKQdcW7pyX/XxZRrb3zXqoOhVZcaiSi5qMG6HXjzlYXGLfwOSoc6AG9Nc9Aj
WgyKr+/6+SI92rl93VivWpUyGMftDySBdlURmiZf2VWE4ejSJf9dHF1ITzYCi2NNPcL3wrufqH7D
0wX09t6eWf4tnk4ntY3FMClc//MXYSndn1zj4l+sjZ97wSZo1k6tUdgs5YGXCJoxkeBTW+QTmIx2
b3/BmQ3Y8tOJjvS9sB2YTAOh8yoGvnhslpe3H37u15/+/pfVckS0cWgWLI/Dtcy5cNmqgXoHHfml
gvu5378xXVYNo+o8qQ6SAzwvIDPTiGvjhy0dncAgpvU4tpfU5jvDlEBm4/llPHnHtxfo3K/fmC+K
5lB0KofhwFpIDBoFFsgRvPBf3n76ueXf+N2h0pAFm7zyYBa+J6dLB9iqm/ry8T/38zfWy7lBm7Y4
7W+LVkc2wMJw/2jFdm9/wJnnb5Fz0JxbR6QYeL7tfkDTjmS9u5jVnVmdLWquUsnYet7UHoSbv1Dp
/4b6xpS34UV2zHO/fmO7BPR4ULZt4HflAK4EtPhHv7yKqT4CfuO/pmWIBU3pTOsDDckapoK2w/w5
BJczuYqpF2/YGG8xy1Ybg6s5tL2XxSwW75cJRby3t/bc6p8W7a+rQUCvhvM6VgcVrU3OLN//sS8k
BM/XvWDjdv2kEwSNlP7AAsSFHQ7Sgfb8AezNl07naan/UefdYuVsEizLEAAEDC4MkToLjAsHrnp/
GhxrzKhvrvuQjRWDWcD3/AUpBua0bW7l9IVO8z68zOxxOo//+o6NFVegephw9agDRP7ujQUoxT95
MucDWljLFXzHQafm/O2vOWMUW9RcV/MJCTzHtoj5wxDYFXnGxa7lmUO1Bct1lZnC2iP4klOqepII
Z6e+aMHaq4YB+BYsp004kcGy9mA9EIf8cQbJdSrg4DbdmPQAMXegMRJ5oCjhpegao3KPdP66dd9Y
s4mjGlnY0Bzw3vDgx21yP/PrFI3x0zfWXKAFEbWmgIB5OFd/Fl7QkGWhuUR+ce7YbKzZFAm1pZPd
wTjEiZ2ZhtupKcb8usXZuGEFYim0zrg8FKCdFQ76AGUHJfm3H37uUG7sd1iLCFzhogVXvFszSIw8
gZ2zSy+r1px7wcZ+wRBfJLJMkEFK4KVUj7l3zBR1aUDUdYimeAuM8125JhIxCpYfJPR/buoYH/L2
Av17b+MtKs7NVSUdmMhR5Hdd9udOgB/7dN3DN05Y9P06t0XTHlwz7/5sbcAuBs//Xvl4K4vqhzGY
lksyHEgwVqmqFpe7cPowyYtSLv/2MfGWGk6BCpOD9hEnU0TlMwHD0B7KnN5JFfJ+GqbqKgOItwRx
RRRBA3k+hSk1humKcZUvcXuxlx+AJuqfPiZONvbLbTkj1EKa4S+8+woMwtB/MPCbn8xJ82pHwDfx
E4PkdbsnYMy+1RNmiIp0ZSuHTK6yI9SkZg6JNLYjS9+UKdAA/a4yWJu0rlpUa4lNJMl1VVbBDsVK
ot4Fa7f0h84OvbzlwkiuUPomjopdBa/I1WdwP7eLzHQM3vpUtviJe4uhWJJ34VKWGfFpVe5pLOpH
aFhMkESNprXfd4MiDwOh6oGM3XDQmCC2R4s4+w4TSNWSqdKrd+AL6l+Rfs5f/K4s150o1uCbP5jy
fUz88N2wFEHuEhI+u7JboSpZVB/E3Pq3JlQKbyMmySwEcJ5MW3t+6vVV/YXSBizF3FNypyAZtbdK
rj7KvMD+Bc7Gt7yd7X7uIvWLKcnuoEPL5xuQnJ1U+XTCf8uxAdKOgbYXGwzq1kcDPW2sWFlgeE4V
0FPUHQVAfkVJAQQg49DeddG6fGVCmM9IhNh7EyRsD6l3s0MjG3vAmMKsmoP6bcrbEfI5gp0SYHSZ
3wNHLo701M4H16rCACtQwFPWJC0LU10X9qMoW7EnJFwnNNuC5lgW6KwWXHtLPkA5EmFOReZUhNh3
GjbVbh1YdSQjutWpH7YxxQTQaPb+MOg4hcJO9170PgY4/DXp95hccF9HTNkwAINkhQAQUFgUGCbc
jrqHnAqqhMNy7ycrhpRNsUzvut7xO0aQgqkpCUkuYzmYG71w+gKiicbkgklz9GkTUyCcwPxzOyQd
/dK1DoPMYl4Cui88ZT4nWIXgFsk5oHKz7/Q3f2r6KOVeGfCj0ky/SJN4r8grRc7Hou+OLVvG3Ia2
fFV6Cn6JIFjEYajk2uZNN9AoDzswzNwDJ4KOp68xs1lHXuLvRdNGtwvz5E85DObVrEq8g+6MwuBS
v7S7pmu8PbgfxF0J6P1Lh3kpcLYHAeIKa6Pm1ptmHFVTr5ynK5cuOGgR8gftfBq+91c0vp8qObPx
DqjFwN0Ooih+dV5w6n4nE+iuyMB1B+4eXBbVkgAhw4faPsQJ6kTZ2BX8cfAn/BYPNCldWjvgyHI3
xoPLiETLJXNrUj5pRQNQkE5kwhCOP8c/2vXPXPhQapqDeGHw02Jysr/zK6BAACyfigfWrFQC7CZW
kpJSTtNu6NHwzKmzwDfpQDbxro4K3j54FAqbeyEq2DbXZeAOpmT+S4NpS70jEtdBNkmHf1fNAmBC
wA3BzxhgvM++Hkr1vnZCFZioMi00QUdIuGcoEnb6VjHIUz/TBScosiBxhvILQIvJXKBwWyE0BLm0
rHn73Xow24wjax1lNlUQTb8N4r4oHyCOEBiEvtOoc11EoXj2IwaSLQxiijI1YxDJXCHPVZnqpwnb
VmgQgoDzzca7OFnidpegtzveMDJhLXg0ghCmKGJf3PC1DJobCCWMHVBktLkJ60GTFBNh5HYFM2S/
94YoHoGoaXv/Bj92GnQK4T5F56ygrCCPlVJVnIHEWLg0DkPZvrimV5PKjKmjNWXNFNGdCdegzSRm
LROT+341tY82UhXSXFKwA02M6T9UIQpjqVV2mW4b3/bB/eKWPipTb45qYLnjyUF6khtBltwo4pEf
YhD1AhSHM2ZMmRRt8oUlXYscxPdA6/RF4tKb7wUkcg0ArjXjd0sJTJLbRfEcsTldSbB4X1FshS+G
mTNr77sggI67qNaFHkGv2/nLzs6gXZhTguWf994KjY9vEv2D+acUTTkcUN+vO5Jar7aNTh3w2wZe
wwj2wQ+hELZTzh/L22p1DQRU5CjXOxqsTu2IqrXJyjjpg/0cBJpnSjvNclA+WvYKHRf9KO2arO/l
PAAsiYRL6lT28WoyNXvDsotwwdpMk6oZcsCrxPzEyli1ma5cwe6COabrgw82/6wTlIg9Dfr1poxx
DL5B7dXMdzZxg9kj4ynAaumXNdCtE2adjqpdQp1PzRTGfYqRzNF/CkBJ7j7VY6PMTUITWS27RBW9
fooFH8AnZ8Zwhm/1+sI/Aoo0Jr/LyFPhU1GIhP2GNqYXfKugqK32tkjgFuM1qeYbMDAxe+eVKmhX
2JFcx19OJLF4QbVJ2j3gHMJhgraubMqdqM1HTUn5Ea0t579MiZrrIE1MTXSLHBp4wipjlUmitIok
k0fkEkOMaW/RTDZTMlD2YxFY1d5WGuMmS24bwFUBA10G8OhMiiXlN5EoOJDYFpWfAYdK4he52KLZ
gT0bRl844fU3/hyNflrhWuxz103NR+BNeITZFVmy23oEU3xuknoJbwQuFvdgh7ob7+MgAr8wTmxz
J7tg6HvUNbmpb0G0gjTTp7j5MkAuhjYn3GmR4ZQM5K6vKB12zgSzfWDGhzIueFQ89wxEY93fab4E
3wjTEQNT8tQ048ta11YfCWgN1tybZ/ySSIYrhKU6jMndN5ILu2MjR8SU+dVcQOABBxZS7uki6tMV
Fvaa8lRoO8kFNwgY1veNmZP1GHFXfy+hohjdKGCz9C5Y5gY+dCnnYceqZdWvbAri5AGyDk3ynSZ9
Ethc1ZBVOpoakoX7MdRFczvTVvl7zsBx+G1gwZrszLTqmGbQ8OjduJOsU/bQ2DCxvzt/Cu/nuDXB
Q4FDLe4YcPSvWMKlCm+qIpzCZT9QwPzCFHlMtPAb2Y1r/L4CE9rwmcRtI99Lnwr3qag95CE55cIz
77ht2jbHkCXpkVdN3pC8k9BB6O5BRDLK5wFotmRHWh6ZAsba1suNr4KiMxmDJPGKcUAlR/zefh2b
XxDZGgBV7sreVa8UpZ3hyZUNHVPjscl+5Y4humBRogKB30jj+cZVLJQfBNLp4ZGxVtCjXggj0E5T
ph++YzRm+hEJoEyflFAlYDYBGJHtrgsmcHsNZRNBlRHcAr67LVhvklyvp4t0qAwld8s8gstgCMWS
3DYUXYb9sExd8mgqwkHkI5fWd3dMAn8NwbEuRkbZLNZ9KYJ4tCCzBW5bgfhymePvU7NOcBJl34kJ
bFNJBDlTv1aG77uyiI6Ut9S7pXWz8Nw1nQ52agV5Sk6KoIQfYGBBxsgbGH+yimA8poGHwXzgPEux
QxGgpR/8E03o4xB2i01yMXbdd+Aak/IuVLR51sVcdvcK/XAGHZfQRkdjl8YdoIaieIeKWYWuPOqA
xfizAfBqyBTR3vgu8MKw+NprH6dTs3K0u4BLkAiQpG8+LtEcPQiv7OYu7XrEPsepdHC6i1eT5NHT
IjrasKfq1gDoRvYkQWW6zAur6kSlDg0yXDRSNlKadHGS8gncKuES7ivfODpDmw5k+GUu+lrRVzrY
NnhZ59IDdg7jKvUTFeASPQ5YtOiTZjPUaNNwbYsykz1BnGRbEq83uImdn8adxLygX+sEv47EnmC3
4LMNvG/WGzQ/xBhjOyxuQPMubUYomGYQRpNwTYYsQ8GzoS0gsoEpIp+mqz8u0QsyzbDYT/VK/F0M
Duyvio+9+MbBUwKaU4cwIHfcte2YQiFw+Qgprmp4Umos51+qCkf+2/ZMVe+DZo5UCkp7Xt8numRN
1kWTWHYVCKrKPWJbrV5ZRaNyh8HNxv9FKGB+OXzgKh5IE2rUmnURlo+ixg6lfGnH8c5pAsQVadUa
fyBByMfvvAzrcRcWpqF3lPZu2vOmc0tGO6hIPpCoZPaXHLDYeTwOZtg17TLPN0NnVfWiAZ0W+wEy
IDr3ofOtP/MezufWC0oEQiyaRyQfIC+i437gFSLRG0qn5es4wgd/F3MTCpbOJWfVHmH+JD5ak9D+
OYzVtB6TZtSYw2kmRCT4pIJ+AGEKFtRMi4ewxHeFKW5sEFcfihVh47uKMJgUbcDG/sWIiQ8c47Fd
WO1aV/FfwgZAC5IB00CZmxs3mpRQ5E97kJNH5mM1wNlkop56fp9g3VeR1i0SCtT2bHkTurLX96Fc
h3ZXzqGfBV4E/5gOiRvXHcWVvaakmG14Y5NEqExOLXJTPxqtycZFlxV87jqrnOkaoZZBsBLkOiKD
OEZdDSK8rpTWv4sAjv2pAo79AaGQJ3eeHV2QWtcixBsR0a+7NUr6z2qFOv2NQWJ89HuLIBGw+xU2
h0vIv5OY/gjuC9/wF1f3uBVBAdBMGW9Ur44MSfhetBRKAkiK9HdQwVB6KwOdjDKFB6SfZlALzo/L
xJrPiR/35eeyjMLneOZjhxykM/d1uZDiGAQjW/dTTGd5o4TADWFVnGS0PIFqFFTfxj2d+1PpbE46
dJvw1GxwJ047hx4R0DGjj2wDwyiJn/vGxs+cMyF3RTPE9AlBAyzapyUcM110DKhUU+PfYCQEQCvj
lPH1veuCSuICH6M8EUU85clSJu1HsINFn7pwQqLStRSOgAZk9vYiJvMjX0PmcvzG6oOMB/3NBbR7
MrPfs3eo+snmsQNY9TP8p9FfLDeYyYyhyvZBtgPtbhAfi/G98qAS9ditfYyBzbkCy1DZghziBGEc
cSO3RYg8Ce3Z9QHyRLW99QMBWfDZsdXLBw0DHmhjUfMrqiArcAy7XC5r2+5kBdf3ZepZ177rCoaS
hkFqxR+hseXvfE+6MVUYky8h0+yAQ6UxZ5/JCDTHdxhdojNL+/Be9mH94CVk4TuIoBNvByuDda4t
cEJ/vDnfjd5ifxXq5CWKaQDdHIN/hoyBt5RV3oEPxMsN1SDqAdDZ/Cyqk0gq6sTQPOZiDHiqhN+P
+C1d06mdmKHlvuMBMijThQb02ZZ0gUpFAC2BZ43sjWdruDbhfgFL6Rd/PpV3QupgVcTTzZ3fnpbB
d0K745T4w53x53pOi1YitC3CcNZ7qNBPww5w3/JVglziF9ysHHIM5qIpjeQEiVfT4vr9Cs2MSe7i
eLYw9CiRaYjg6q5DMlJlqL7Qcecn/sT32ptwnHS/wFNB4kRHewnM8umeDMqPa+Q8g/KF9BqEGv4K
VqeOg147q6ql5HsHc4Q1Lho2Cfxx8QssoIvVIC7VOHLliM+K4hOxkfUUsroRZxX/jnuE0W0/hvcF
gqBjUmkMZEgLsbfEiAGnKPDUO8yhrXEm3VS/Y00UF4fCI9OQUxXBnBAXQ5NIhCP73kV+bVCqV2uT
jk2MazNRazDfWtBRBjcDHMsOYqMBcpRZDR7i3AaHki5G44dAQJ6kLkHFToBdRmVT4OsxbYCTUjdF
H8xfbBninJCxX9THbgEFWC44heSBYH6BCtLAl/jBOpRpPg5sZPegbRjrQ1U2GOoy1YzgF8IrcFfV
hPKSIg7lvpYD+0Nixw5SF3WubHeSuuKYvuTIue68ojEUWaZGYQjYhqBNT2f5k0MomRPlI7EA0Y4+
mLlmNwlQSq8nKzmCqI48JiEqPCnQLqDZbbgdm7zzyOplFPjZ7z7wfMuOq7Jqjx04lESGaRj9SP0R
lFogqMQIvSwEzgTCQqLvaNmHQwZRdLiWzkBPR1msxqLV+oCgnhR5K235WZBZfJL10DwhOjx5kkTL
FwmJvVvoQ85PK0MJdvDoHCEqKD3/KJH39juGZOnAlioejy3cLNxWEc4NOF68FkFzN8Iz3wNkHj6A
ucp8HNTa9mnpquZnE7vxF0wlru9LN4N4T7tyOO0CgjqxLH6JlNSJT6af6u9DMZsPUgwQEGeTZ78N
Le7MdCq5eqe9YZ0xNkNFxgOMn6AdQwgYqrlan0hiY8x6lOh+gjpBfWAalVhVjsknH7WPw5yU2BHI
UxW3AlU61E1k4HatDwrUHMqky9dGezWCn66J16wSBQh2oSRzcnKm9t+xOS69tK18/czQs7kH8/nS
wzuG1SPFRFSVr/J0KhmGu3cJeDjaQ4gUDGUUbr+VSw+2Sl6gIjwHU5fjwLBfU1+scy4o17uaQmEZ
dFJhnxWlxl0BLBvKKwxjlre9j6uC6xDPXkrWQwaoRhidFG5YM59I1LxWl1gJL+CVmU18FAUlJiF+
2IrPjz763Ptuhk0HrSEZbs+IZYsS3Q1a7tER9mlfml5A704GbFVphFLoJ8ja6+ewZPpQJTMC+Lbx
p9xNSn7l06J+OVetv8fF1t98lOwQqOGiymRBYFIFwFn3f/776pblK0/k8l3ZCpV9R+1Nv1pxh4WP
b+d4MDZlY+19BxN/99yRpM6txa2UO1ahZkAdQrW8gxBwuzOLVI+ah6XAWIFuD5xOqKLqNrG/+r70
voJzwBwFUuoW6D8Mn9HFpy/QpcPvgW3POrWlGb+wchn8DJMHNSaT1BA/R8M8H5CYsM8oFciD8WL/
Ez4iuqnqePlB+lE9+phiK1MfjNgfHeqU5Fb+H87OZEdunNnCTyRAIyVtc6zKtF12efZGsLuyNc+z
nv5+8n8X1Wwr1dDGsBMwKQ5BBiNOnFO73k+TZ3GyC5Mq+RSbWf7B9NTqm9fnnBr4OPM1aOhxfghH
x4h3pT/Y7hs/SaJp2BMtwxinoFCiQ67xZNyVnNANYq96ku8GlcLSh6mbiFfWYzu9cD5558qwdXNP
hqK9hjYFEwX7JXhSU6dx3qZdnOPEqInTkXkjxp25efKc6IWormUrqlurCn+fFxbMosJDW3Knk2n5
RqiFza/ZHs/4mQHwPTJGZfwZYiXxgWO6e2/YZjpfzzouJST/xEwVt6Ts3DWdq2ur7Qth9+ZLUYRG
QHTSss/J1KsEwXKNyeyI+u29Dseq6McgPUN14Dtnh9r4Ryp2a++QCojdd04RqFelCkNxUB0qH4km
wyqE4CrTYc/VWl488QrtKyM6j43rKKckBSiw04nGjCeDKNNHWwkNZdcNXDKHphrI3k0u9xk/q89K
prrOnlIGJrw3Y/ddBJSqPkA/MnxkT8cnboPmcYQOAFZrxyPOliExx3Gd83pyLGXs9qbqFzxkvOiH
TZbAYO84/meBkMdjFkPBBtl3XMKBYLNIvMnSt9zARQM6TnPfl87Mc5J2jbUPOHrxABQo6HS97587
Ne8eQpi2z9zT5kkLXQpkSuHAiapPnHqJCJpP0HSAZR2MQnlWwc8+EFwkwMuJavxNbL35rnYt7uDg
aMRd686fzgUUFQX4sJ6jsCrKkTNgEKkBz2ns9MQG0v4tEdjypI2uQ732MMeLIeAvH4ZOwev3EzP8
mOVIee6Be0RPNbHPfePw4oXtvdrPHsIj6pidRWBMsX5iXH87ZY0V6IXjpMfE4kI/O6MSHCs8YuWc
tS5Tmiq289nzIlbbh+PT3yFfnXj8n8J/Un0baAcFA+pDEdURmtkucb8oUAnvkaT9RPETgu2u2Z4D
TYs/q6ZquodcLZNnxjz9DcWF4lP/6ROt1loMiayZ8dRWJQ6AyUXDXhD6+Hdu9fUzqI/s0Uq5D7xA
d/5uhZ+8iCzpn2eP5IFVAHdlK+6DSALlWUHVqXjjmykOq6+4RfVs6yKvwJUN43FykD0nzowfnYGS
2FtDrpzM0uPkEapalDs4u4GqVorPpCGsZX0cdVIjVUnWrR3z9JT0mfiZJZb+gb1M+CFRQtJbfPqz
W6YET0PDpdwvUvBOx7qjcL8ZEqs/qH3nHYpk4Co2rJIlzn3X/yICQU7JIQXz5IRGeA3a1Hzx7FD5
oaeN/+ToNfETW0UN5POgRkb3YNUNOu26RwzYg9n1Pbno4IYJUdJm4FtWndC8Rz8nKvQh1QjdQBGt
e+rOQkNYf28qeXtNCcw2B0WbN0pdTlF1Tq0MbyvvUfEuczvi9NT1OCJxZHHEjGWtPrnwQXenXKvq
U1ZZ9cVOMnROcTYa+5G3LhENVdGKr3modMER9JKNH9iVH5tusB8SPeZBoQ21+sathOY8FClExqPC
xlQLNRI7tU1bdy5ciuMfVWc6j64T8qCKS1VF2CUS5qe2HYvvQ1QJamBd6re1isftPk6L8mPmgAZ1
S9jWhx26u2538IRQL5lCBeQIwdavGKTKL98ym+kw1HrwPBFGLs4xTA5H0yXD93Hiwf5E9sM7c/ty
JDhoSdZXyALt5sLN3D8FdZ8dPeL5OXUBjuIdfJQs3Z0JHkbskJeqkn3YmFq0RznJKY6q0MaXrner
DxQk60enFvmPvM6D7pjiWR1VXrjPYMOddwJ3562Zhzmk+WprHTLeODnvMZ2nPfK76dPUhYFxiEpl
utpTzC1WVB6ZstJCIrL0iXW6WlMO+0o39A96EVZHHYLwj/VQIGlWp/PDHMvPKTq1eKjpShD/6Ib5
2kvCmnAhQS/xM87N8N1Edtw4cIvF/kGgqviXH+GvKmhUVEc3sOIvZF94XfhdhO872Mg7hLwF+yOI
nfgkglz5leRt3Rxd1TCnXeFboBjyvjPeTA7B053lG4M4aX4gzrmRTC+Vyn5/UGB7iHalBi0mup2m
tlNsFHBODpf7uxL+u/iojw1OEncKoYg0S6MHJ46ib7oi8r8QaEyrPRow/smrjFI9jF5ut9d2mIrv
ccu/8ZnCd7+zpDhawaecsjUuUbCyCp5/984ORfFV94lXBK5TPyDVhVZlb4rkga3GY2+O01OkFGf6
r8pFDvcw2J1dn5IhjMNjYFNBugt51lAebTrfFMczzIeuM/L4IbUsXgAKXLmzarIHk1iRBXr4rHim
Tl6GfBN1lQWUELty1AKOtVR9NlOUDndAVZPnbuLjDIXI466xBOmHTounFyTNkv5Jnzz1WY209KvK
W/WjZdv1l0IpnHYX2E6ggDuNlGkXzvcPqe/kWHOeJAe1HtozSZv6c69m5bmyCrILKLDxVwVvOymG
8bvZ6VrwNvdJee3qsBkfU8AcP3QW+dlIRjK+pm/k127gtj+EA0I4eJQk94mgs4yl1b0rcIBLQH6/
EwHxkE/GDz/ixIbKN2r/xnkq/Z/5EPqnRqi6co4jyMsHJRz/6qeyMY95rHVetKuFYz40XWlP+Guu
kv2q7eCHp7WZe/Y7PrjIU+WZp/7Ek3RMCUCUfRLPN5F35C1WfPWnNOSCdVsS06XdpR/H0KoftDoK
vhOeLj9ynPg/CqGRESXPFtwg4uFdUNtRYuxD0oVPeZOph5aHtvmdlP14IdWeKztbMzrk1o0aLSYl
AaaT7LxBxJ8dXy0fUq8mWCd6pe8f6kiDdSDg1bKrOwruH/JR5+qDhqA8+ENdFg91AWPMYWghFSSo
7YbQctcC8Irrq8NTB6ly/DZFJyv6pASW1p9JhCbPZuCXzsdgVEgYpq2WfI2jhA2JUwxDUN8ojXrV
oWizDqSJ9LdJGJjRoz11XvuNJrTmwRhtfyIvowLVUC0vcb7YTTa8ZHac7ZVCRP7Ry3uyTG6geu47
IjF6tnebVv+aTZOafM8JHeUPbhFN4UEZJ3LHmHTen3k3EY8hQh7671wz4Tzh1Unq3w1GuNt3xcRu
fA/Qov1uobgATJAgrdmuwNKX8F4S2k5XMzEWbev/r+JplgF6mJTJ2AhlkuB2TlzlQjO8/BITKD+V
03wKBTZH7Ur7S5gvCW2ne0nhzfQK/0P9hkZp7Uu9+aiNprrbBFmTKaza1Oq7kmDOJTcA2V1HQA8q
YQzgRNm2FZBprHJuUocHWH4ZFSrC5iHA8bMm97uwvI6EuAvNclBSkwkyo/CJi63e/Qek5gKOTJZu
xPsLXd474MgsGPT0Msga7rBBO+uBkacUzQ0B3pzNGyQzQlNsQyg68154BVZXwwGXf3BScLNwrvW5
KPZ2sqYPubChZP1GT6sBh0W5f+FiEHsQaN85c943CJJuAqDajoS9EzzxdJ2KuQvlouIDDGbjEUZi
42/Fc9fExJbGIJk0+YHOIJVIGS9k8Dsc/e9Cr6z/QgextKsks0YTZ0632RiFyUP3s1C6yPygKVO+
UqO6ALSUGaX0MkUivLK1q4rwqPGgknVNNcBeI2+kDMmOEY2bcQKMeN/GFyZMZpgiTs4D1gZqj+/0
NM71Yu0UPf+HwrqlDmYDer1le6W1TKEoj+YI80dvBhk+ZPkLquB24xAkO4cKzE+ElYDkJ9GRo2QS
ZvvOb903Q5Qnn+5P08KqyzqOJj65H+d+ctHdQVycOsGNHkRrtyumsbDqsoqjH5PvE41JRMtSdibL
u1d7H6BMSUCcW+R8fxRLazGP7tVa5DjE5TgAXi+1AjSLIYBXvh97YnH2Yap5mazh2Jc6kizdb1NU
EIY0v6gck/hW2XcYKzDD1YK+pfWQ7DxvDGsINJ/L1Zs4fudamjQ1btumSTJx8syBVioZ5xQofF61
kCoPw8+oWq0V1OY7+t+VLrZMMVWasVGaXtZxe/g/fCt8Mq1Pfqr+DYzgIzjP734ZPCDy9nNCunXT
mGTGKdH5GvzilF2Ebt4d5grgFFziQ8dps2KGC0sis03FrQZAtEk7avA8XBDdjglbB76qP9wfwVL7
kpmrXiJIQGozz2B7bJX6V65nK9fqwnaVCZzIsHhaWUXGdawd/T1ah1V3VUnyECRuLCJK9wewYOMy
iZOjB1kwRIZ+jQNNPQF68i0yX3pfDR+assjh+rfVvFiry1sak2TryOlZmQ5V4HU0KAmI/Tz44OEe
Vo3XbSKMsWW9xtILIQ9pKjax7hn7EWvcBUnz6/5kzaXRf7AQIRm44FmrFFbYXFq3gm5iONS68+Ir
xnPv+g8mKoGEeC7JVlkKW0g2D15lrEczby69myTkQc1iryRrxAdLW1dy1UFRepNbj82ldig/Lgmu
HZJ4tfR+6TSR2ZzaoI16YYfthaQTcfI8eiHV+3GerDaIO6Ki6ReQkQ+2k52zauPjSSZ4MqvWAKmm
E9xykoZqfAhTgBmsyR7NRv2H5bckYyem5GaKNzCkqX/ntRCp+RmeQ2mXb3mVohG5Wv+54MjL+o3p
ULSJbzGOmTuopQYa8oL2mHbl4yyKN/DusUfl+/1NvbAPrNlWX92/gmy2qhRaczHD8XNJbcmhGTcS
ktsyfxPJ4dA2wqy9OANsLHpb/UoM6gruf/nCaWLJF7oqPAUQd3uJbeTgwBPtvVrz94O3Wo+51INk
8L7ZuK7SlOMbU51dhghGrrGFP8iOiKbcH8TCAWxJNq7WnFdlBnlq6UJN6NgpidGUqTLbd3a6kSHE
tiRjF5GSoPRr0wuG6IA4O2gmkcz7Q1jYQf9icQKMlgPvrC+pKT4JLar25Ky3kQDYsmJjDG5OJKZR
X/ogpMjDcb8Y6z7PwvrK7E1570WdoTjcfgmiZZRde2AL8nCXxMM2tlzbnNf9lXmVkEK3ZTnWFz+J
7UPukeqeHaltMy/ZblgrGUmgpLn4ATp7RN6/K+tF9EuTMy/3qy93EPwUpos0aksEoTQS7ziL1CFM
Xq64f0v7RrLfPnD+f/ZbJ3zJOSv2gbH6AFtqXDbdGY/jZQFHqDskb6BB+l7Hrrky70tTIxntrBHX
JhO5MM/gXgt60nk+R9tWLlZbVlAs7SwrvJGN6U/Jp1otxkevSL9oml1v85Nk1iYVRG7dO0l9UadZ
WE2AaSzmJd60L2XaJriHFEpqYnyL1v8heAfvSS/UK8f+wsrKjE2VcO1IEUl4Q7oGeEegPtW5V278
cslcgdOLaQ4RX/OczQ8nIATsO6B+5qf7M7Owc2TpRNWBf9IUo3FNg7zapzNP/DhC1TSMwcu2HuZp
e2W2JskYu8pK46pOtRntIY3vy31swVIAQAmh1ZXgwNIqSMY7JqMPgVWvX9sYqBNgo+//obB3qXHJ
eB0gNWpG+tYnG6wmjyCbKFQh20kpw/1J0mZL/YMvJ/M2VcIpu6bTSVDHQfA8FGW8i+DfnZULpjpI
CCiHD0maOHvq2UryT9z3ZdevHB9Lw5NuYyseHDtGRdMHLl03/XVyoiik/Iyw9u3++BZcVZncyemU
SqkDmwm0NDt5TCzlpTKKL1Y4iT21dd9SQ19ha1/wX2SSpy5BqyoHgQh6onXUfdBkya4hrfOoptYb
FUDFypwtGI4sm+irVSxaTWtBVcxowjJLLomjfUYGdjzdn7OFVZHJnszO67RBT+iBm6LYt/BOHwCI
b2M6gzv7n3YJP3gzDhS4+LvKp5IpBGVyVCttY15EVkmk+BDEfmPy9X41fC6Ddjw0Ubs2N0uzL1k7
cEhYIQeL1t20fRsElLio+fhuIH5z3Db7kslHaEf1vgsVxA4NI6M6ltQFN89UHlHMvnJxLA1CurVT
hdREGAFg2sWmeLQ08oNoqyTHQdeVbdeqrJXY1I1ja2VDFx7Edg/RpJYfy4S6u/uTtDACmfIpMymA
VslOBJCEdSaiPwq8/Lpi3SYN+NL9PhbMQGZ+ShxlcigIsoNdozXfhrhW3gY+KKFtrUtv6DbvqkYx
K1onVPPSRop1NvzM2Tg/0u2dA/gFNebQOjh6e5cFOAh1GgNB8HlEaBtnaF6dVzes15Nlo9qG2gBr
SIY3Sius98aEGO22KZoX5lXztZ+C7bELh0FowMkcEH67NLDAZWxrX7Jlp3Uqp88NnU1Ud+IYjE65
m0tjVy6Epf2j//Pzx8ygioRKYqBfAdwEah9/Imy5TZbe/n2fv5octy4pelVtPt7I9J/AU9IDOlhr
RK9L9iVdzLFF5XRaFXy7WaLw6KvwV4V+9ThfaCuex8L0yBRPA4nAAvwym6eoJqDrGoJI3gQacdPi
yiRPRKfUsDTmA8iecCtDz4GVGEqala9fmCCZ4gleiVxpfM17CeKUggsK9HYJYuk7xAvrjV3INtzW
CP4ZlveSjDDO2ZoXnewxj84mQPptFiZLIxolMOi2VbEwvU7eF4ZhUckxRCueytIKS/ZbhiOMu3rF
JjJU502atNRUTYq7Mj0Lnp1q/NO8DCgjqahpaX32V1OrfuvX5rVViFr0U3ZOhbbtda5Kduw3U+s2
/u+TGmpxcFFDcBY1sPj7G3VpJ0mXMbT7iRqrI1eZDmfYGzVKqFGxg/xk1Wvk8UtdSNbs6I2ixVnb
Q3jGZdB65g+VQpzdVDfbxOPJTP5zMWwz6hxnLvjciZyNCowwpirTK4rn+5P0560kZPInv7cRijdV
7wXiiU99RMELxb7pJj1HXs3//Pgs7iYrBCTJPaDgY6k+cLqdTn39mks6W+y/31hCJoCC2Lfp8qww
YbYOH/Jg3KVt9kVF4yAp9a/3J2ipi3npX10Hjm/30BgGjAH0fHloffc9bF/NT5Cr+rEvFWsTtR28
/f/sx6w7B/aXkX5UI4gPRE/UI6iBNeX5pXWWjBoKAq03y/nIqCsgIqMi2mMxM/3cn6Wl5iVTLues
t0WO7aIDzx73CPEF36mK7L2VM2mpfcmW9RGQel0kfH4SYWBZ0SfHuAUqcP/z/2zHQlZFBE1YA5gZ
TWJVlXgPUDD+nMZFYxwBwo7hpuNOyLiy0MPHpXaiv/SjWf+M4VWq91WdjSsbdWEMMqgsDuBocmoq
ekJout70dftN70PlpFjbKAyFDCyLo4YEwpTqVHBRFgwKdtwrcPKsAICWPl+6lBFTFEFCqOI3MaWT
k/XyrPadMcAQtmmNZRCZ4xZDl/ECvxAWAak7ofcB2hqS+kgE48f7fSxsUxlLxmJ6LhUc3SUFFArN
kU11P0xx2xqXTDiPG0NU2dhdfE88QwWgEttZ05Jbmn3Jfp02IPcRDd6pLgyYt4rEOYdq9GxFEJrf
//qFc1QWNBypBQ1aTaeHsD8hX/imJNysW8QqAuv5fhfOn28DGUOWi25SjJoSK0Di4UOlx0/CL95k
aXecaSHKyj5V07a8iJABZBbkb6Wih/Sl5dGxapxPFNCc7o9jYRfJ8oR2CrUUsnvIOfqUKR3cBJqv
Mh5WLuWFpbalS5nqaUKpMIxRCC3CbEfF9IPAa9lZxpou6tzSH25lGTWmtk09Ncg0BNRLU0hjdg+K
mpzKOH6GCO4xqq3j/XlaGsn8+6urubaKSG/ynpEoA1lZK4JgLy5NsYcIY5vwgbDnNXrVR5ZmXWH2
ufIyOnN5eYHKQqOUa0DgpRFIJl2mhZ6b1TQLd6aTevSyvj4HXa0899D93J+kpc0kWTYYRCMdKHln
MQpLPVpuR3owSPWV3bRgc7Z0MadJnQWqPtB8qYEf0OH9DcMPvho8UKhqQZ1IcTc8EdvGIrnbbVkl
sd/odObrwvwMWmE8UbO7Rii9sG9lsBjXZQjFVae8mMOg7KBubE/go8pz7/ef1aDS32u85e6PZKmr
eTpfbSsLcVNLnVwWnvoY9fNvfv7GD4YDpa36vuvKHPKUvlgxlKXe5t9f9WYIdHHGZNaHncbowRz9
H4GIYZyJngcdpjK12BSbpCz/n/0Eftf0fV7G/k7N1RvSSB2I8I1hQ3J6/2xdHdMh4A9ab6DB3buT
V+w1c+0pt3A/CcnQReKZdmMpAXKPAlKyJgXGZwaICpEIKNFkiKldur/2CxYpA8igPjBNSDn9m9+i
7xvEnFawRSlkAbe1L1l8ONROGdemdomD6KnUIeBGP2dNknHhxJIBYzCrGHUV+cGNKJx3Lto0Ir3l
iJNb9vY2KxeSlYcq5T+wh3aXvnfqi+cE07uiJwN4f3YWBiCjxjzFVCjrGIIblE3dHrYX6zAWKLZU
1prsycKR+C+IWKm2hjFyUpHis75mkbH38u7dZHQ/3dL+1FjZFy01b/dHs7CXZMDYZOtzoEb4Nyhk
ykdO3PBjbmTBikO11LpkzzCwFR7lp1hwWYRq6cMR40+Fu5s8xRWbwvXw1f3TqmGrFVDLdOqF6uxr
30CzOlByuc0UZHAY7llXF/44ohw4TXszaYgFCYKW2yZfvr270oHjmLA2WYH23Ntu+FHxKee+3/rS
RpXM2ElsBZYpHcI7ktXJGzjBQDnmtkEBsyZmwplt3UgXeBvBqRmYWXSrET/dh3188iyXEuBB2xZQ
FzIyTI3c3s+zJrv9TyMJFq0jlbTZ4f73L+xRGRqmQjWKq9lGt7JCmYqacZL5NZXz21qX7mlHUyHA
NNTsBhtFQh2rMX4A6ZatOPoLSyyDw+oAki09yrVLqvr6YY5deagSD327FpZZuNRkaJgeG33V+E58
aybP2VUEaa6VMK/C07r3LiTFa1HKpYFIRiwgRCrMMtYufs0molgVHccJCvyqX8OQLvUwL/8rF8bU
yp7omKJeWn3MjpS4Tw++YVwsF6qN+0u91INkzUrewYdhJ8ktj7y3jQvXK0RtfyMtkh7vd7C0UyWD
HgXUM9Bn5jceLfnPtBmN8myPFNivtL80AMmSoVByLB9t5FvqIQIR5tgZ9YsexCNlus3Bk0Fj8GJD
ZDnU8HXm+XkaKu/4H7IaxjzTf3g3yoixWEsqfRLmcMkBPOcnIydBH+0Sw6R8aufH1A9c4NPtp2eK
FqCT2fXdzGZpQFheQZirhbAZHzW/qWMLUiKnSPlPYeij+9NBZl/+7Nq4mN5Z5M/JllMKDuBTpOo3
H94DysqT1DKKg+bqqfI9nOC00ttEeY7UMou/wf3WaFT14A4GZz2GwxZcDUxrlgMVsuZa6i5FD6j4
NFPctO4urRooQ5vKtbWV4NjC1pHRbmM7Dok7VdolTJNnMYDWrrP+86ZtKYPdYDwe3Hys41utuDBW
mJ0JBVkUBSJYiVst7EtD8iLaMKrhgcmzW5i01j50Nf09bOXjrslra2VfLnUx//7qdICCHCFyJdOQ
sGjFcTSsmadKM4u3bI6NiU9hSEeQ1cCB7o9qd5scy4M03vsCCWW4cvosrbB0+sAb2oncglisbXt4
ZsEzZgPlcPeXeGl6pJNnptNXsy7VfqdJSoPKLgEzX2RHa0+O3/CQP5mudPYYcOSpKdw0MGyyiT6U
ofteDQb1FCXN29IPwX9iLAejhMejswp4/srJf4QcYYIOLnjKUsardgrUuBCLaIk4GJ31XCfdeNEs
BJm3zYL8rsiGyWEjdrcBqZxdMcBzrAedj1JAEK4gExYmWgbFecKoulxp05tJvQDcF2IXqahK2wbh
7E2DkMFwgzYOVYHC3i0xUh++eM4eZQrEpavttS4WnAYZB+ekaA4oSZ7f2i4ZrpafXS1Fd6427FkI
VQCHuD+ShR0vg+EcsHZ27uM9EzJ4783PVLiuN0aKZCgcnC4F+ildd4OggvoZK0VNXt8ouCpkJJxZ
NWbXuWp7g9Gm2JsNhYxRlEE36Gw7z3TpNIB+o1RUx2tvhdEbIBSGdwkyoPsxaze+43XpSPBSE3Ly
UsexpZD4s5LZ+lc3DTj/FTMBzHR/iRfiTrp0KjgxJduIxuS32CN1KjyEIYMxFRdy2tCGieajO0Cl
dr+vpe0kWbepOK3qa2V6G8zKuRZg79Q9LhaiDZval4FxXudblo7IyK0aUemELTEY/pqiwlipkVo4
OWRMnFq5RoT+SnYbNOMaBF5yyjL3JdC5J+9//1IHUgzQ1PMMCHCS3eLQezFdxM1EBwn35lCErIgY
dqqJgnWd3iLHys4W/BCPfocexv3PX1heWQ1RQ5UkRsArvUFGZEPU2WXHAVWUw/3WZzTFH64vbe71
lf9Qeyg5wPQ4Xhy15/IqwM6Dr0wrKN+iZ9gDH7vpE3zRKy/7pbFI1j0GlB+3WVPdQoi1d0UY/shq
49P9kSy1Ldl1rdoxTA0ss5Vlz7YRvzjCfrnf9NIOkqw5dAyk4iHSu9kIdvwGhoq01s5Jt1r+uNSD
ZMNENUgRVmF1S5EvgHucFHZXhVCUjz/vD2HhapOhcX5eViMOYXVTu/ApaM1nq2/ewSD6VbG2KeUJ
GR7nODmqPKFe3gwbFXEdciLeGtbGe+1f6Dj0fNB0mdqbrun6VxG744fJH8uP96dnYf5lBcSBelDT
9a3yFnZ9eIBd74trm4hWef4aDGXB0GRcHFgpLSu4DW5KoDxwx31LkvoB3+VtW7cPk5W/DEbzH/BZ
C9Yg6yJOU1GI0UOTK7aj4WkqVCRNyrAvghXHeql9yZIFXEdDPrblLXfr4lhzf+5jTXFWjuyl1iVb
hve3mJzKzzknYCg02acxFO+UxGz8esmg0Q6A182LslvOVaNDU7azcjjB7u+lpY+XbLlEvRQRi2a8
hMmstRMqX8oKqtH7jf95o1oyKg4isCkiEZjdJkiCUWBRqN3pk78IupsrPfz58/8npPfqRmjqLI8R
uypvQ9zkD94UP1doNWy6ACwZF+fPcgB52fEiHqhGaF03OysRakP3J2fp0+X3NiIfKuRj5Q29uOzX
EGVusjNaAuvbmp/X5NXM9JGI1KiqshsCF5/bIGmvtRYpmwIdloyCG1FLsg19aG7UdOs7u43zs9tU
ysaZkcwV3c/GHwO7vI2adesbE6W3NQDNn11dy9X/OSulUo42gorlDWbp761ZXOYUeK12H+y8eB8r
4crOWepGMlkV2v+Ge7i8QZvs70Vgfo2T5psqKvDkcfcBca/jtlWWzXdqraFD1yncQc/7gr4iFJZF
18PuuKl9GQznBEQqFWiRT7EBLapjNerJCGEA3Na6FLbX06p17dEuboSi1WtVJ+nbPDC1w7bWJVd6
CEu1t1orueFFF/WuEy36T2rUbAPaWTLJWhvbyCog43FzaggR36ZqL+or2ivxh23fL1mwNyFNWeSe
fYIgtT6KPGjP66QfCztUhsD1YuqGWhv1q8hgEQqTkwcHRxhXv4St7YtePW8bg2TKkZbkaAEp9S0J
bbjbe5c66X0+zuS42zqQDNoxkRXLsxK1pNG8xY39QmR5LS25QF2CuPs/T4vc7rpJt/h6q8t/NLql
/oojG0WxhlpAx7Kma4RYy1koP7s+j09G5P/YNijJqrVkQMbFwsFzbUU/ecgoPbZV+/l+4392ri0Z
Epdb6F24qYhvYQ74cYBmeAeJHkw8vvqkudEaR8q8S//9VrNkdNwsQtrFdsj1luYmyn/mrURR4wAv
vb6y9Es9SPatIDQ7NCgF3lJUNqO9Da3nxZ00pdnZUdGu5L0X6oMtGSUXjZOVGb5JiW6H4KNyLrKq
dj4PrZOLb2BVi/jUtTwUp69FmaBvtiMq5+kJfk5RwaXsFzZB4udBgVZ9jWpqadzz769udn3wY+RH
yAQgmyZQF3Lfqk5b75Vu7WBb2iGzx/KqAxj04cdHCuYWQ9HifLZrALLe3oaFIPzm++TQvXjM+k/3
t+PSaKQTolR6E1xaPl68GiYoH3pupPngahLZl/sdLPhZtnxCjIMwEFPhpacm2j4KO/+oQfl2v/Gl
qZJOiBReiVlBrCYtb2gzjzMkmwew9UN8iMtcUw+N6+u/7ve1NBDpVHAI02TuwFFXqkCfyihge+Xb
0kuWDKrLkGCpXaNrbkrV1DB9oAmVntCFqJXjpq+XCdjKtIz0UctY5wJcd+/1nwX0xytHwcJtJqSj
gBygMyQC/dJ+FI+jlu5zrePaFJ/KwH4/ILO00s/CZpWRc0ByNauA8/I0yyacYE5t9qo5CLIUwcv9
aVrqYf79le1RAGJ4fm65pzTv35UaFEl1HX3Khmjtab+wi2QA3QjWoHPLToNcPf9ST1RpbH5NWjJm
jvISDkGbr/eLxjmnWl2/s9LVeP7Sp0uWHANLHvPBGa8wrlVv8KrzZ5KT9YqrsmDKMmQuVkTUN8Pk
nuIiK5DvCA08dzMA0z2kIEzbtSNjaa9KZpzmLo8bqxmhjGk8NL/0vnnqXTP4WlM4Ve5GY0RUIdCj
8a/7O2phXDKSTnjOWHotlK0+UgrXVAQIRRWR4v1Q086Afl8UK1t3YXlkQF2ZqxCY+IZ21XmKeKKf
9lmDbsH9USw1Lll4LTQTwoHGvDq1ou1w5b94lf1+W9vzzL2yOdEPSJyOmncaVU1/gCk8OiNV8vN+
4wsGLQPnYj9UwyAVxcXsspbkkzEp1z6r0NkyEju93e9kaXbm31+NYESQenDJa53iSUPOPSTLhdbR
2twvDUG6ose6b7UCBB3qsykqqZp1HXHsTvC3P2/7fMmwPeQYeq8uvBB2O5wsIrFRF30dSqut17iC
lqxAvqjD0CyyrlWvadmjV2FF4ZFUbDcrV3k7Y0AFfNtQJOuGts0zkkZ3Tk4FdUg5Je3JCty1J+3C
SsgoOij4NduovPGaR/rfoQ+1hyrMYzIAnrn/+UsdSC9yhB8bzy4jZOCJmO6RVHvuPXzLzd6YjKUL
FaPAkUzNq1cp/VnvqEr3qzVI79LXS4ZcNIjJt5HhIJxuD5Q6ZMh0JhmkXKLbmA+3zLnvV6am1PCU
JgXqLTvYwt93fUyxL6x9K/O/sE1NyZA9BPkgAyj9c9o77/0OJCmOjGNGR8TUTveXeOGsMCVrplC8
QuGnUU5OSDU60qUVslmugejatvYlYzZ566AqWbVvSgSvDuhKPwN8XnPAFi5PUzJjz1fCgrhp+wbR
9OKtyMGb68m8kSgw8CF9RA3U3khnaMkwOlUPPTcIRorfggQ/aQDMBYKs+rVpnmQYnWo1MXJFBa2D
zHceDRhv9kPrr3F2L9iCjEVzYABCmiNF0S4cxhOCweik6Y31DjaI+rhtBNKdrCdFZDSVaVyFXnN0
D2jFZNPag2Tp+yVbFqHXNlGqeieEF5r4rTDLtjo6fZZo79ShR03y/hiWupl/f2XOpjdaqo2Q1KUM
SgSSAAD1jr8rzGIlfvDnTJolo9GE5wU+6iascl8WaKZoYNvNZvzZRtWvvjef5wkrIIYAHbQSe/6N
DflD5OU3bvPVkMDpoOtR+NNV91DrBV0ZVV2DNJ2H5KTyf5x9yZKkONPtE2EGAgRsY8gIMiora8ga
N7Lur7sZBAgBQsDT/4e8myxVKbjGLiwWEhpccrkfP4cVkOGOMx9KdxDtmf9X9wuE53o1g3ddhCGE
3qBnVrmflQeho399FoXheayGaX52E28R/8DPgHwYV6uLLNoBRAH1kjQMlPZSTqeq0nn1NHZ03Ec+
EfrGaVI7ErEXnjO8uLCDKZTdTzCaLYYO2+obx4mANKJPlqi4KFcKxCdVFKAs+wR6eK8CrhjMMv/d
32aWQ9c33AIG9UBIAznOgxLRS5/RdBVDud+05Ug0wWzA5IVeDNWfSwzxmXMPcRzEcSNx0iWAiXWH
R5Ivlq3qbMs4TFxb5uP5QKFp9yCHil4gESZekkrqT/eHYmvdOFAKj8XhlCXOwyygKlgnuDacTVJ+
y1qbQLYgGQqidIh7b4TaE4nEj1d+Xdlv5ZZsX28cJbpbWqgGYY3rYghPssT7MciCjfpQ2yqvnb4x
aqiqDfmwRM7DWr+J+N+7TAcoX69+MKc+TeW4cXjYJslwDmQOGcvJg3PgArN9DAr6jq655pX6aN8S
G/ZcOFMMveS8ucHtmE+8BtcrQ4zmfuO2rzfMmXe9i7NVOw/9wP7RTeJB2dH/CV3bndkGk9Utpi7E
accICpk9BLaZhvcKtNbGVWH5ehO6prs5a72sdh4YR2Cej9PHzFmQbZjEBsLbskFN8JqGQC9KTZL6
xlYen8CBDG+t+NbTwda6YbxxH46g8pH1LRbA0sYZuOSzuXy5v7IWv/g31Bp3nMqH2taD9qcva2jM
dWIwNIenVfvifhe27zfMt4gyIv0s4hflg+v1wGmYFF/akOtg5/SvHb8xYR3nIEPTur65UC08uH0T
HNYqn31fbxguj4gLkMtY36BjIy5uMbjnHEVi+xo3jFYhyR9Lt4XwXIESrr+zLoRkbubsy3aZTG5x
3nk+hFrrW9CV5XtoFDtpiELo075vN25eGcZ9X0dQ5ZUJeHaDuureefOY7UIAhyZSDWV55RL7fn2j
qGY7Kg8x+RnFkWfP3cxCWo4FE6kW9EzP4eQ3l97DtqkjCFloKMYOEDU+3J8ii49qotV02LcFatzW
i0t8BRlQdgW6I4Y4O6QMgECODl4e9Vdf0eTodd1WMYjlRjNRbFA7D4d+nASeut7FxW0GNc2HVQTE
gXvkAJJxf3AWszahbKJamC7FIi4oU6bH2l3mM87BjfSPrXHDpJnI3CbyUGQFvc3PqiX62NFpKxZg
a9wwaUhfIw83eVBAnxHKi73oHwjP7oQHmaRubobjbSZLfavFLI4zlNbPvhf/c3/ObVvWuIeJyArH
0bDoghXioCjuXxL50SFEhexpXxeGWfcaGkgkigX4YhADyHjbQv5RfQbR8VaRyJ/3Z2CC12iTVxWd
E3GhYEZxA5gCREdX/GPA9SnX+9KTgcnsBrIM8H3UYnmsBzhELMe54bJ517MjMBFstYQIuiR8eewD
+kk0xXBw2CYb15/3Z2CyunFEkRY8bNuLVuwJksHi4A87CV2CxLiNa5KH+QBH4kJzaG2sag/5shnl
tH35+v+bm7hXHRi/Qf2Y6gR1sGoGMULF6VYB0599lSAx7JbWAwRU46RIWdy+k3jbq7H5ytv46kVy
H2liYOLY4qaZuOfp9gIN2a96gqcrFmi2RsU+UaAgMUyYh43n1lmAxa3KZ3fNyHf7d45hvBAfZoCF
JvJG2l49cLeF9KwcP98/GSzTb0LWashxF3MZdY9auSK7sKKHN8fyvtZN2jWZ6rvUCdtBbTDrWPaS
yedGk3ERA+AYj4pPM7nirIsRBuPc9873x2PrwPCrASSE8ztFLSI4jTq4FDKzQBW+7Gt8ncQ3ljCD
HpEVC8E+WsClwxccDnsx9oFJ5QY131hSWXc3PUGEaXb5p3qtZdn35YYN46yDk+i48iaSOHjIMi/7
2pGx2rjYbZvItGFN4qp1lu4mNByU2cWDD+WYiVsfk/Vdv28IhlsdZBCjnjronHM47Zd6gthSXQ9b
deaW+8sEr/GYM5Qht0W6HhErz3lPX4qqS+fM/7dzt+Kntt1pmHLmhyh16Lru1s/YQJBuzp7bYZNC
+s+ORPAbVm0RZTh2eYdXDWrlOSr46rUGFVHU7/eXwNaBke8KxgG7FOmzWzA4BL47z+jF7fLsnzyf
qo2Qh60Pw4CDAey/uGeKNFhYdhJx/rzSR0hafro/BstCmwi1OKgalRQTPIixf9IAxR206z+CCuk8
1snTkG3FhixLbaqAzkFEMqSkuhsLJD3rYGDPQwVg/4ZB26bJMGjSRSBESlR3cwPxATyTw6Gfkq9j
jjjC/Xmyfb9h00VEYlYkTXeTMZz1BjVRXVIul32NG7YslOijifk460ZAQTkDDBhEHqW3hXCyfbxx
HyMVHnajX/Y3Xjptc6AkLx6GRQLsuO/7DTuGsJDSnKnlsRBIF8mo+hTPxbxRb205TU1wWR1B7Mob
YGXuFH5iOgK5ZJhG1f+Qhd96w1p2z2/wsoLxYh687kYW8VUgRfuuCPFy9fVmtstiZibGLG49L0tI
2N0UkAqoVVaf19TJo/QJRHWa5B0CJDu9OxNmxvtiAqJthEX3bgl8cXfgDrLwu98FJkcblZVH9djL
CxVdOVyaIgv+m0CItRULtC24Ycsc9DIK0t/L4xwCMeL643fVkW9iSV5Zn3ftWBNrBrQ99EgHP0/Z
K6PQQMZ0rLst/XqLvZkKn5AMGwC4X/JUV1F1yYJAn/xhC99t20qGMWveTjzRJE/r2f9WQyDrAJf4
2tfDd6WwaReebISnbB0ZVp0NYoBh5OUTMlpfsyi4zZN70dP4Bfy3u+v3AhNiBspbUGzFrbyQtYis
pu7z9la1DMFElbHIF90cdv0jp4TqA+hpY+eop3I4k44W2XsBBv9bRBZvS+LccpKYXG29w3WPO7VI
ReEUy3HW0i/PavH692J2Ffm4a/eawp7M4V0c+kMPJm4QJQGB1n9oXXcfAVBggs5QZjH0Uau9dC0Z
fHW6/z800y2mYbK19agM7UIIFkGCtEJImFGnnY95WQwb8WDbAhj3dODF3ZyAdiIF3Y08kT5yDzR3
xSkW8ZZwi21TGbe1q0e3K9zeS9lQ/lOEPUQl+qVaQHLc9sew0RCw96KyO99fa9uADHOnInFKZ+xJ
qqfVz1/hYEqDE7UMQMB1vwvbmhiGXtdQ8ON68NI4d4LsE0SgmuRS8H4naigwkWc1IXKIJZiSYuoU
N4YiiEu4sH310oGp7SlpGIBWvMhTukYjAwF948TZygpaLiMTckZr5lWsYfRWhEv2hHccJL0yBCJr
p6Hvhg4h+11rYLK4uYOoQFdV5XhoeZ37JOhM/+UzlJW/7Gt/3V5v3upxOSwlcJ7to+6SJybBlZKA
3eq0r/F1Y71p3OFlM7nTEqRdjyra0ywBiTwk3RD9db99bzWt31EpwW+wM/hPrpqwxEELiCrEEzyw
1GT9aX2ZCoBgigj6NxyCL0ec6C9B2E2H2PVvoxv5G89t2z4wjL5XCymXLpkfdaSg/OWyo0YdJs39
f0PcWPeHabFDE59GSwIGMCH9NB7C8SMYlcLp6nDSOfs8aROSNlNIZjd+ONxI1yCs1QN9hbLbmTky
AItzPPlqPJc6Weqd7wITpYYTeCldFGk+Fh0gGdSX5BgR9nXXbJkYNSqnTgd9H95U5j3zHEHGUCCH
sq/x9ex/s6NnkZNGg6zr5o/k3zFW/MBF9Xlf2+sWe9O2orxJurkLUwh0gIU4QR2InyAwd791y0b9
TRqUuc4I4q0sBRtXB9EaFidnZJnap1KPuUx371YTnDZDRYAnOQlT2tfiOk854ddmcN3kcn8gFmsw
kWiew6XnMwiEHhBOHt/ndTNAj63cV58f/IYNc7uMTWu2sNJu231B9qEWH0fH9xyxcw+ZNzfUQLmb
sfAmHS8WBwLK1fhYwi/ZJwIW/IYLg4ZJqWrfudZlidoPCGgexjL5Z9f0m8iwXpWzSz1QYx5eT1oW
AIzu850ZAhMKJnsytFVG1E21+j0XRfk9R4Xdt32fbhgvcJ86KxOIHB4yXfCTirL+4C370raBCQUD
J6CPer0kTDPlZCfGEVKs3Hrr8WvZ9SapmZ7iXtag2L+64C8YDqwNm7/IAHDsvqlZu31z9iyyCT06
dJiahXeoVlrpARfh7kP4BSanmds6sq+8As13wg3OE9Lnl7Da6ySZhGYiURVnUjhXUCku78FDGxwQ
34g24Gu2qTfslU8CM6+7DDqJiIUGazojr6Adc3/mLX68if5yZx2PHcO3u0kjglPc+bN7ZLyUD/km
U7ilDxMEVsRT2GtWafCNtKX+vhQRMAVx4zwlUuy7dU0YGEm4duQCpjTkDEGH8wprh0zNvsx84Bmm
K1jtxSz30XxfwMlji7hBadKFEIDYwDqtLf3BlTTBYBJscRF8YXqra+8C8aTjLEIXnNvx05LBsysH
tZEdsHVkeNzcH5wwrmR4dWV4Wx3GeHVUx+bmDc1p2w2y3PcmrZmaBYeqQSIfswSKUGR8WIFtc7Q8
l8FOT8vzfz00Zp/289xOCQICEwBEeKfk2cFxev1w3zQshvfq9b85lBAekbIfuL4hatwetIJZl/lW
CZ1tGQyrFiUoTlBqq2+Sxw/IYvUlYKmcvgRt/NRNACntG4Pxhp7DfKbJ4PcXcP5MKDFEYdhuV8sE
is2RFkMIoYRLUOsyOcwF4kznYeFbVZ6WBTBRYnOAstIw68Mrr8ruMAM58V+IAOa3XVNjIsQyr8sg
ThPJRzGg9V4HN9eHt36/ccvymkAwLqFXnRUN9LADklyhIfcpY6CNXvUBoz54HJK22OjJcriaWDDV
jRAmcUp9C9z2AwV3yIlroCZyPsuNXJ9tGdb/39gBmcfeh6LOcJFD+26u4FgsndwZkzYVP2vuQOJ5
8aJU9skHogaZLg5XG4eqbW7Ir1++6nd4tM3dNGbwiVDsUeri0PRDId75YdC2+25o17BlVtahKPMW
ExSG/3IeZqccf+xzjVzDguNCrNrtkgGiRef2RBgkrK/ErzX7cn+r/nl5fRMTxuuZjVE1hNeicMb4
GDjRxzB2nH0L7JtYMAHiu7IiQXjN5gX5wzYn9VPlIVG57+tXA3yzOec6DLOOZt0jWXgNbSaEWEIC
T+N+63/eQL4JB2OqKuq5pVFxeFXxQPXGJA60C8itHdyp3VjiP9+V8NF/HUMxSAQ+COqZ3BBFLUGI
QlJKF3YoY4hJeMtO5JxvMpyBFw+KZbLkj9RRISqqi+eZN/v2qW8ixJiqGzdkYG3mXOr66HYtTb74
Y+2QrWS6baMa1hzH0gE+L0OVKgWlzyEe9cdXGu/7S21r3TBi3aNGvh0yeqXQPmeXhvX5BQIrdEvh
y7aVDDsuKmxNxy/oNQvhz6kABwTt6q/RgmqRXSMwQWLFqhe3eArbCLlJrhb/BC7nLW3sP19ovgkJ
kzRX2ViU9NVtBN/cCHVvOkBvVVbd32B6WKKjM7vLVur7FU/1uz/sm4qfOkGUMU48etXN3NUHiSq2
6jBNI4U6QqLz5gSs9fKxbNs4PsyZDIPhoMtAn50WG/ziN/GsP0bdFPzXyJDIE74SMONwmeYf0mtc
/p6hgvRHBofIB1HqIuEgzST8XNRDLc68LRN2RRFM+Z0UNG4+ua1P/xagv2weAnBn/UDgpHjPZJNP
B6/wfAUlQzKoDw5Y+n9QPUTjcRFsLg8qp35yAFDG7Z/GJRfZWQsAZuIDpQ0N6SELG5KdJB14gSdj
m3dQFKmAMgYavnAArLxiLEH+PA+J4j5KsrUC0zpFMXIkz3E51c1LsCiZvIAKFjEcXcuoONbBEvdH
Au0ziQ0Gddmj6gvEefAHqw7guRs/gLIPf9fc9T8tHNIjH1DiCM+tkbxUL9Ib/fh9wH1Ahzyq2PQ8
L6gu+xE1TlScAEoGjz5ppsE/RnEz/S0KUJzqppDf8jzO8kddUw0J4bDpqiNhDjjRRlDv18faGZU6
LXFeFApq1ZR/qSJQjh1VHOfkXLm5Fx+joA6GjcIUi7mZRHaML6ADiSi9MlDsf2DgsmHDxB/bcEu0
zdaBcWhDak51btzTa4GxHnv4MPQUg655mEqdn/ZZ9HpWvbncAogydl6n6XUVNYjlOJzalYJkX+P+
r40LDyyFgajUhQOFc9QUIRdN/V2elx8bZzULfMXLKaRXrviLjmgWHKKwdk9+1HVbPrblxDbBgPPg
gPQnjug1cLNvRQEUZugEW/LetuU1jmseiHzBZaMuhUOrb0UdOE8ECNwfYSLdjS1qufZNICCp8rLh
i46umiZXNqyHKUnCwDvk4EcM+0o6u/xT36StY2PZgB/Uja6cg2cmdqLl1tBNlJhlpkxRV1GJcYqX
MLrGoJM89h1AboUo2HkgUAG6v1VjbMk/XAYmGhCqfAlI0tFFEExfYofoc6/nwf3pdrjkVo70CXUw
Dzn3S/fv+z1a9paJC4wlqyIK/+v/Tdla3B7kWywAtrYNq0YcONG+n4XQCnZd/0QCUGLkWm6F323r
Ydr1CNByz7Ls0dWay0NA++77zAJ1TkJoQt+fHlsfhnlLKCqLrM8xBEoBhhKCgakC71vArXZB0H1T
3FUucijl2MXXuUdMlSKrQ54dsMXlGygi2yIY9p25KlflMCXXvhP/c2eUjUYaFQf3p8fSuIkNnB1B
w6l38fBPPKHzQyFDHp54N03Dx309rJby5mZQdVb4RYTK/lc3WOfBJ4ciPrWvceNN5TK6+kFLfAW5
dVUcJUWt3LEEAG4j4WvZPSYUEHjDoAsdFx8vmPOVrMHsFUYHitB9UW3fxAKiEKNPAoh+X14jRypD
KBXgmOGwO+jvm5xzSrlJBSIVjXoPaGSD21QeBEEX+5bAMOIYRZhUe0Tf5rZ/UgmiOjjCh9P9xm3z
b1gvk5Bm6xtP3+qK/hRTOx7nDFeb3/FsS5XPcreZxHMgsHVbZC6StFhnx+X6o04Ee56z5lTmm/BV
m50ZRkwVdM4iiDymNZ4LBwo1tqMDToF9a2AiABFAa4jyhLqoaCW8ztB6VIkPu9bAhAD2ePI7I7hM
UsTu/ANTUMmtG+qdKtCTbny/ZZlN0J/ISsnzNvbAo50HUh8VRYqtvJSxIkH50DnBuKUXalkHE/jn
KiGh643tfyjAUH2AVId41yDJsBHjsQ1k/f/NYVf41YSI4yweIRbfAzxXy4cMVQ6nMkKF5P3lsI1g
/f9NF3rxWpksQZxCa52eX0svE0Jf9jVuGnMiBhTDOPkTKsDDJ76w5GNbLsMueA5qU379dAKYWZAn
FU5TNUACnaDI4xQ5W8w7tokxwiJEIOSCN2uQvpLkCp9m1zGnGx6wrXHDftdaXZZMiV8cZhr+G0CF
8VyB0e60a9pNeF+BSpG47/ogVXAhnnoRg4ly6MFMua954wqOJ+KCFeL144n/DSX+8tjUut9nvCbA
z03aWbM8aREXB4XwXNXqMEc9ObdSzbvyW76J7etR5T8CLNPi9EQXkFmuDwjXfb0/OxabNSnl4D+T
Dhw+bUrC9hG6495XHs/qMtIVkrqvi3VXvbHZTBSEgySoTcHG7p4QfEgOVJfdcargkt7vwnKNmQA/
nblgLB+CNu09UMcol3UnyKOxn0PYhcchr51P9/uxGEJAfh1KTaK5RyFem3LZftAMHI6lv+mN2pbC
MGEuoC+bkbJNxUpiIiTeHFyA+61Ldioh+yaETw+V5NFUZlB5hOadWrNbgx73PQVMuJ7w/DmCC5o9
8sppjjQUVwQ4d17yv8H1EhV1ESGwMxBpPsdcJRAmW4p9KUzfVDh1uTdnA4eNBQQETTNVn+dus6TG
smtMddMaJENOJwbszsSl31BQPfw31noo952fv0H2inLJC+65OBtWTc0KBKwD2Qyw2D5+/f+N9bq9
X5GoV2hdNIhKsMoJL+0IbbVdFmXC9KioQ4DS/bk4uIH3XwZUyKfRq+mG92Y5F0yUXhB5FDrQTpWu
aA0OrgyGzZN18dM234RtfgyrzeoMYZVGdmk9hRogDbxQc+50G2triaiYGD1ZiQJUB7p4KlDE+SDH
np4L+IsHMCK0R2AFhhNwe+HTGG8CQC3j+Q24F5WOLpagSnkl/keA+D0nI4qD76+2ZT1M3B7zF6WH
usVmquUQHmOF8yFrUOtXJ8NnX+GFc78f2yCMlzEkAqizLLA4FTTQrOoJC6OD6pbper99S5bFBPGB
wjeOKuIWT9CSD9Ogj9bj+gML8s9KZM6nsdipLu+bgL5sGSvhgr4xhRtQPgk2iS+QmSD7cCe+KVPK
HNqiSsuvwAnox0BTtsW7Tm9RK1suNBPOp9nQ1iA+qlIxLX6q645+KJKwfyFEbBGn2xbauJBRCaSD
tnCrNHaKZynw4mgrjzzcX2Vb44ZpC2dRPm28KkV9qngHzSz+OGb7UEu+CeibK7ogVKrVVbsIGEgV
vgA5v+VSW44NE8lXh0lZuK4cLxRFfhDXTvkY3LinPkKAOXUG51DxrcpsyyKbiD5W+kg4Vkpd50WR
bxLgxGp1LPIfqM92/r2/ELY+DHNmsscJO3YK2AT9wNp8eBma+ENUbd4TlpU2UX1xBhUlqGXxNHMn
eaUVaBYkQ5HL/c+3tb4O680VijTeuAzaGVM65P2phvjpZVwJAve1vvb6pnUBlk1QWUcqLQTCH8Eo
2zMBpG9n68abWCR0kl04oyIRIcDaBx/jNpbSNi+G8arEb7Nh0AXeHqBRLirMyyrqfX9aLFfNb8xu
bdvqcRqKdF6Cmt10mFQVA0JtAn7gqDqHC/eYLdWmk2e5El51nN4sA0qI+gF0ifqyuhoio+9WlsA+
qj900MYZBvX5/rAsc2Zi+YoiYB5NInUlTtkMD8IHUOSSaFdl3+93YJk3E8wHEnavjbmLBadR8OU1
TUShI36ep9BNF5Sh79tYJqxP0bh0W3g24ASBciX8DHlKALzf2fo6ujerAW+4D9yFqaualBMAKA3O
VYTS8nljGSwnkonm00XTIxU/jaksW8DVmTPOZ9DsTlfPBSXY/ZWw9WEYNsCsLCe0nNNX349LBEwB
ZfinF/3OR5UJ6kOoNFe9P42XoBwc5P6namlOYeR6cucykF+XoR8pqcemGq8zpz/lyoXa7eTU9U00
n2hZNrpxNCCeVpLnV8dbEvlUEuZuLIDN1oywlwI5YNaVy5ji7VYe9AAOQiCYi12tExPPJ/IuBhwm
xPfrLP/Zd6D/Xo+K+3vnz59OTDQfUk5l7IfhlL7C02eQAx8jOfq7kKbkN2o3Qso4jz11pZ4HiWEh
g+UAfGj2dd/HG8brsqXRwZLX1zhY/lJNMhxzle/bkkjU/7ol9cJbv0r6KeVcfydU6AMkRjeqx/98
dhITuJctTd1XCCBce2cFQnslcw6BO1dnvwUfdjiMkm4Y1p/PBmKi+CQ4LkJecMD2I1bcsiwp3sd5
Px18uZMCkiSG7UKZpndq6DOkxQS6auDdL8MAkrF9S2y41rOKplj67ZTKac0IQXr2XDoIp91v3bYO
puEmPOsR+htTVVWfJKHRIQO46cIm+RRC33sDO2OxMRPHx0KkIprCWVIKMshThiqWc1K2GyH3P7sT
xMTxsWDKgxDKD1c5osqTE3WcR/cZVBeXmGXPE6g07k+VbRCGa63yAkKCfTWhNBq1bm4W4IyTW8kz
W+OGIWdVW0VLkXk3twDwIJrpAVLVW4tsa9wwZIksqOfnjrrWK3oNnNjuMRz7v/dNy9rpG/+hB7OY
VG4wplmDSrcLJMmZdwszgKI3cuu2r/d/7aBATjqPdKjTuK2X5Zi5pQpPCG12G26crX3DelEEM3hj
NWtYLzJ9WT19Ue3ORwExEV0EFDLhyBRulwz6LVnL+4fQ2Xy8Wqw3NqzXbSBbkfdEp24u5EX0c/wE
QhywfnmsPOX+pgCDZYp+w3WNUdFLd9SoQAYkXRGVHSK6Vb5lOaBNLJdQTeQ34INP+yBzb2RUxTs1
4EXZLTtDQ8QEdBGZK484Lh73JeSedFS6p0bPf+0yABPKxQeP+cB8Id2tUASwQLkeQkPEfQpd7bVb
yhSWlTbRW3JRkHMYB52i4PaZ5vGHtcaN1M1Xx92SZbIt8vr/G0MG1QnKzAOOrTqu+moKcUA3Crdo
Hf4cZwGP8K+tu1AcKVtwnyAEGJ5BhALtQRzUU/SAcNTLQthxiZp9B7UpJar7Trez1CqN+VS94wLx
A61nf2frxn2MvSTqXudTqlqQoCBbxx/AibKFErcZg2nRftF3jj8NqYjj5LhSKYK7YDiGRfRyf7da
OjCBXP0AiC/q5/oUdbLVh6zikGvpKgr9gmGLSdGyV02SN+10k5i1mz0JJ/uZcVQd4AWSXFsV6ctQ
SPVwfyS2boz7uAcVpPJgBqkLSq5UlB792lMVn4oS2PdWoApow0dKsEV/x2oSE9xVBz4L8xAXEAfe
N7pJVS7v3XackgPiGGV1FOBacg51XLOziBJVfnTYhDj3/VHa1mv9/41VBpR3hcikTutmrQbiUHVn
bf21kXWz8bqy9WDYfeYXIoJWNhKcWVC9xBOwHLqp2/PIGSgM74/CtlaG9RO/JUSPOOO1qJsTY+qz
gDbxQy/jpxxvu42RWE4wkw0OLh8DL4YYUxSmqHfgVRrHw9J2cl8QgJgQsAAkc3MABd6UUSh21b7M
wIC/9Q61TZFh+ahLAHY9131ad6B2FMuYX179QIheZk8LGBnvr4RltU0IGB5dEyLsIVY7RsQSunK8
O3MnLk8hKqc3jkhbH+sd8GbPinzOVbgsfVoko3hH8uTD7EHTbFvpwtaBYfq8oCiHSQgwHr3KfjKa
NJdwjKvjSAHIvz9PluUwAWAB+FYcAZ6xFFpmxZnFg3qoW4AlwI3pHzWZ9iEXickBJ0tXJFPR92CR
GZxjX/fxWY19lXYtyJjvD8Vy9ZpMcNwJZSRbNaR1PJKjHJbqxALc7nRSyzHqaZrLLjsn61/3O7TY
YWhYu+gipwmSqk8DH9V/JCLfSDFuFXnYFob8urkUMhADdxudZqs+i9B1daABFiYrPH0OR5md9w3C
uOdVMGhG2jWkhfKlU+GChCrMyi0wlG0UhrWTamydZibqWiBs9kTauL+i1kmdPYhKf/DxHHy5PwrL
2puIsXiaRMETNd90Px9UI26rUmU2jl8aqY6e4J9QAfbhfleWVTfZ4WbukHwMB1zFQ/YN0cD56IfO
PuQGMcFjyEwsE2rL+jTreHPIIIp8GJOd8HBi4sYKwf2KiRkx6iaLHuQchZel2/v8NoFjbun61SgL
nFZuU1UHucbui7VEYt+8r+vx5rTVBStZgeBxOtOgf89CD7nXqQiv+1o3bLluW6+b9Pq6iWcsq8TE
N6to1P3WLQf5byixiAV9nZeY+AyQkLpERoC14Faf5vyf+z3YdqVhxgWTrlNmy3JjoJPmi7scppWG
5H7jts83rHgWYx2N+YzJwfyHkF2qunNdoWyrysG9fb8PywBMrBgNCfMU86bXbBlbIY2O5/zY17Zx
Uc8CSAlX5mPKW7hlse4oqBai/+1r3LikY+0XTsvJmLoRnjJdNC3nmbtbB6htWtaD9c2uz9jSZfMs
MfWvpdModM4hRbil1mhrfV3wN63j4A/cspBzqnOoNUIoMDrM0v/3/sRYzn5/7fRN4whTIgInVnw8
0bI8ksIrL3PTO0fp0uEbalD3Vb2Q3xBjBfGyONboCNopGeg0++jqTzsR5sSEjIlOZCC5wpbEuSah
0S3Jt23NJotp+Ybd9nMdgT6owbeDTICe49GHLFScY/dHTbIvsmhCxmqAYFB/tS6EEN5wIlGHk6dE
DPz+OluGYOLDSFv3DfyGOZUyeqlBLAM2yyQ/Nv0mn6zlZWqCxEQ7eUjsIbDbJ9lPEmTiL9Y1Xn9S
rIrByQYhgytQy9GCgulpQSVJ4m9J2dvGZhi3G4CNl2XdfFHI5B9dHfvH2SnH0xhu1vRYbNBEjgXN
wJyOkwJZvzH/WZCsRrU8JvH+4thaXwf2xghj123KoVpmABA8doLEdj6c/Xggy/l++xYjN+Fiwumr
mDfefAF34HPcFteVgZ6OYA6c2ZZGuK0P426eYxG2viMxQywBQByFST9i+C0fAz5+HBl+3B/KuqZ/
iH+YZHCSgJC36ZP5UrRRdAha96959J0nEdTNY1vi2dXCQjf6svirxDB7DpmwJAE/yAXUDM8r6eya
z8kQGhRRcF41UYZhq9zd1pVxeave82bHp/Oll/xMHO9ZQjdmZV5XRfiyFiwP3T68NzFBZoEuQAkw
h/OFxbCWuRyKU1fqjSmzmKIJKyOy53MO/bwVH8r8Y8/8gTzUWdSdJi9r9eX+JrDYi8kXl/nJ2EMf
yHkXxFX2AFW3f+GN78Mmkt9AZeWyLAH0bN/JENlr3OXfQYeyRfRo2b6eYemsAQM22Kv8/OCCuC0I
XwoFzLqS6YpQXKZ8o3jGYowmPRwJ+di3yocGkUCSLa7DmxiCW6GQyXA8dry/CrZODIsnHZ87p3ew
RyWkP4rpixb6xNvw3bZZ2Baa/HowzqBYn8JQeBfp05+0wDMl8gG4uP/9tr1qmLcIPACyROdd4rpB
5YZbJB2IeZF/Do+hk+T7sLrERJjREG5PJoC0LCD4SGr6srRb1mbZTSaqLCglbSbpD9e+nE4B5y9r
sjlI/q6S+kdE9slhouzq10VABUfbiGnsrvWInKTUoNZZGXTvL4LFazDxZJAd8HQPLoArr/UDgfxs
v9BPlPOHosQjoBg/1nFzc5bxYV93615+c9NmrHayrG8JMFkzAGAr6I8JchS+82Oeluf1tG1x8kZ7
E3Im4oxPg+piJsor8VB5x4r8n4iUWy9Wi3m46/9vRkOjWU9+6+GoahP/E2NZ9OyAx2TDvm2tG/at
FAjdg/n/OPuW5bptptsnYhUIgiA43RdK9pYSW7aT2BOW43wBSRC838CnP4v+JwosbJ7iTKUBsQF0
NxqN1Wtp/Qz05UfqR9NfcTmxv+5vxE8ayTcOcltNVE5pr5ou08+t8h9ouCmGL3gt/tkmIbAdLCs+
ix79EShFdZdZDOdl7P9ezEIfl2n3MdkRA2w0mqJ09SIkR89KRfILzUd6TisfeNymCnYgIa4hrKMd
TXSSpDL1npQepnM7bzVuAc76gUTF9f5ivh2JfRuTZiDcweOal88QS+1PaABHkbPpIBGDYC8va5SC
H+bYSFYskFEcdzzK5HNej3/TfjVfUTc0l0rLb8tszE4p4O24hjD8X7tu+xAdDl6hMZ/q0qrpOoZ4
DxALmmeGEAWTictj0i2+TUEHHZR8zOJYPUl/zT7nKXpA53UOLlmT/3N/yd5O7XwbuQae1qUQ3qKh
s0aLZ0FAcIV+qTJIqnLm3+TU1h+7IQhvXkSmvTrN2zbn24i2WY6okzGhnnQ29Q/KKwo0wuvwAhHQ
Y2bt21A2OfAmqgYqn1GhJMDxgGdNIL84xfTg041vQ9mkh2Jc5uXqWSsUtMBwXJ97dNw/oNhS7PCU
uDzHygHowNRMdIjn4XIQD1JF71BzQoW9K9JrU/HP903AtR1WCBjDJiUNSbH7vYqTNlj7v2XG3ocF
4CX3R3B4jA1qGxdSxrHflM+EovqRx954BQw532KBfwYYKgiuVdGMYucYffto8G2Ymym6xSdgInvW
wQLUMa8V+Mgmv+Pi4f58HPti89PxXgr8aq6eZW483FLxLKt5TLNzV9bxe6CK/b3anWvltl/w6gxl
SxevPVzlGZQBGAVQc7l87vHaBhLBoAiefUI9egh66NvqpqIu4lYOKQgKcwo9ADD8BOfSVy/318xh
ZWLbrFczabVa/KHI0ZunQuSzbY12GFEv35vuoECGL6yUYClKji5PpR9BIf9u6usF6WC096Lt+v1W
sq8XEYHApMLqzH79gapGotLGXhq2e9q7zNby9lyGJUQxQlAGSXStAskwnQNN9sC9Lpu1vFxFvZ+V
oIp4VF32bZMsrLMpUcMEoei9ri3HBGzsW99JqTwdNdjiLPW/j2by+KUZInXsacu38W9QV4lSI4Ly
kU/8m8/q5qSK7Mt9+3Ssjw18y5cFpEEgoXikZLxSPj2qIv9dVOKxpuLx/hA/L1W/ZpX+L/g3nOc1
xTn7pKC+B6JmkKXlzVMaFuqEvH85dWiiy8buuQDlGPCze0QGDtO1EXF0rZpADhvzaA5p588bIU/d
NNFLTNn/7s/MtfOWc4uiAQSmaMtHU87bfQVEvE15jN7ft/FwoOKp8RoY4+cj4S7eIdGKH1fM4dhP
t/waAM1o8oqfi5Ou+RNEYcOHihxjwvBtJjOZr9m4QKsHpK8cvckjFEsAIoN0Rra0807W61p8y7Mh
/or7B/QWsT4tlKh+3hB8WNGh9bFRcKr0swKqa/g6HzYUnwK/+H63nsM0bQCc0H22CEIRMiRgYicA
etZznU/9uZl3lcAcnm3rnBLf63QFCR3cqmn5Mo8oNRXh5wLgyqLcwwo59sAGvkFSZ5iVl2EeWq3m
hIwQZ+cucNy1Stv/X52dvepoRhHvMIOmn0+ixPnPtgcSaM7vKda5xrBcWEMiZUXDFsbgXIFlY03/
ActsehnjkCfHTMk6n9vey/NSthhCrVF4Qy8sf9cAAHMsK7MxbWhhmNDXHnsPrCo/55SeRZT+Uavw
XQMQ3f0ZuBbJOqL7oi47MZeYQa+BT8grOV3BphZeCmHSy7ExLHdmfRyEQ8MqbIRMox86Y0H7ADnN
cL6An3huz4eGsdFttOddFfEMU0k54l4fj38J0P/+FgK1uxOYHKtl05yVflN3XpmTxM/Cx2Aaz11b
XfxsD6zl8Dmb4qwM5nSE7CtJWt4/0h6FMU8E0c4uuD6+BZNXLic0w2tXoLA8gkGKSOZgNi3y7Fif
nv8Llo3QzGcUS0PrGmX8wUOfHrrIDv74bVKvfjwbeKsqZUwyium0dMNDnamdiqhrTy0fTssuTHso
rmQnII/AUEHJv6OaQDom827HbFxLb53IHhQnA0As16SS7WVl5Ay17Z1f7/q05b+jVkDpQFYt0YFK
lqV/Z9rhet+fHKdMaLmtDoZUdN26JkG9PHjrU9+X1zGvTtV07Lfb+DSA02g3a2xqyPsk96OHNtoj
03Isi41HYzlXRR20a1KkwG7SrzHfUzb62Rn/Rspro9EmOmRStNjMpUjiK4jOT+AOf1+c5MULz/NO
Yu0wShuUFqYgEYrJuCZpPLyEs/cSBmESeN1Owc+xtTYqLRYpICdetyZkqR8WMj+A/vt91uuT6vTO
3ds1A8tjm2GhadbXa8J5wC4e6BTPzQI26Eqxvd54RynBpjNrSx2zNosxRA1Na5YX+RXanum1D0R/
BQr5m09LufPC5zIoy4UhDpdlOoStTrm58qkFmH0vOrg2w3JhNokacpLNmrRgz76uS1o+NBGew2jn
padFpvWOP7umYPkzHmBI7psVMXT9ooLpGtdqx1pjROE3XMKGqTFwmk283A74epXFrab1+DUH49IZ
ImzydwnFj3qje4VE9O9ZGagdBI/DwmyuszrnkSCZh1EJxBNRQ/R/54DAXFd/Tz/RYWA23dkgDFhx
o8kk6JRFpVX6l6prThWJrrNmLyAF2MlcHDtjM5+l2SSzlEk/UUXRnHop14epwJvc/Tju+vq2fq/O
zkGxUiK5w+mzTF/NMP/J+53k0WG5NpgNVzIN+tsQOxDW9V+tFyX+glerLPisM71Dl+cawzqe23EQ
uM0ySHF38lx5RQL5w1PMzJ9VnO+k2a4FsnxbxMXs6zZbkzqVD0QEH4cs3PE5l41avk30oEYqOSxI
fikJOF7J+yjfibCun235M20MSqjFlu/WFTpAuZ7N1ceL7n2rcTyj/AJgq0KlJ1PShw2/BD7llzSf
Hmk3fAKA5fdgZO+LZr7cH8qxxTaSLYIsGgUFnUmCXKWnVqNTaPWv2RxfSxr+e38Mx2LRzcVfOQF6
RrIOXzQoENb5Dyi5dvRkkDodS2VsvBooOwuUOTuSgFz2uwyhRrAOwbxjRI4wZJObxV0ZhsJEJgH1
og9NdFa8mKL/OijcnHNPTSc8PpbHjMqGrjGtIVQdZyRJh84jJ117In+/ynLoduzK4RE22xn3ZFaK
SfkJyN/89/X2OC86mV/9MNA7Ycm115Y/o1MvKPhCSIIikneCsJV4mOp5LwF0fd1y6Vz2phbpihWa
mvRK13z5Dvqz8I9jdmo5taom04eElLgrz8J7FulSIqkBV/f9zztW3waj5aDeiMMUS6MJindtk1YP
Mo7805TuWqtriC2gvPI0k3lLAykWkiioW0DV8jNUJz9V7cHqpo1FQ7sPSE6CHvfMVtAPHKmYOVfT
0O8Bdx3ba8PRRq5NgPsIzjTez3P7vgcpUvoO6pnRMboH38akcTQ+g1GcwoACdGMZcCO+WzmIT+7v
sCOY2lC0GfRyeh4nfB3A4x5Hf/J/PtbK6uRPqE/dH8a1TNaxPBd1o6F+i11W5PvGtwTVqfx07NuW
/85UxLjiw0gVOizPtQ+FqSgfl52vu+zT8t9ezLOetcbXSyAmpa8+ywwJV9ccZBzwbQTa2nqZ5l3u
J2uDZ9OpLL1rR4Psen91HL/fBqG1SncQnOK4u8049alAUwij24XHNMeY+HwbgZb3usgB8CdJTmPy
jhVL/z3saJ3tmKjDdmwMWh0EIdgzPXGjsYn/qOtuak9+H8Qf7i+Q6/ObZ7wKQAC4DXNTlPGtH2P/
O2WjhK7Z/udd67/9/9XniZe3QKoW0Y35Mx/fD2QYq6QYKVmSwafAsR6bxTa7V8OMHLxFcThHt5E0
dExAzAY1tb7idKcE4JqG5cAocVEoixfipgx/2SQzz7rO26RjbbOTubtGsNyYDFOcGtVuFcGtxF+B
Eqwdcv4u0N3RISxfBhJ5FFGYiZskMgOJHVp1wkCMV3AZHusF9m3BUj10oNlqgubR+GjkKJr3uer+
nlZ2W4q9VPttgyU2nGxWIivTBcrMWhX0E+MRmIvLBsC7I5ZEbJIzDlI/Uulc3PIOkEiGF6KwlHzn
7vT2JhMbOkbbroBCPAmSFK+jRgvyjo7jb0uVR4cKL0Bp/9cP5gXt9rpi8y0NIQchShRlKWzpen9t
3j4tyS9gMS+fF3/xg2RkDXREEUtbX1/A4vU8qDo9dOIQGx1G0M+P3lKBE4eDTp6kOvyjmzr6W1Uc
7PYiNjqsb+dyiPMxSDbZ5J/HMXDDO+H67eoOsWFh+cDqcSrn6WYKgOeFB6KecREJmqLXB+Lz/N08
9eJ5LqaPXS/+ObYvlmPPpWlqpBg0gSZFc8r1SK+sWUgyd1X2EEZFJHf2xuV7Vr7NB1Q/vVIEyazq
H4pBCBqKO3sFSsfHbZSYqCUbhjBbbqDNVd1LD4UrKU+BAiPGjvu5RrCS7TxiQZZmarmxaYRovEkb
vp5L0+1Jmjjc28aF9WE5qk7N60Ov6xqdH6DsoVmdNPjj/ka7BrDcm8RKTXOYRjfIK8nEUCSozNQg
OfWaPa4Y1xDb/1+dpDTugfeM6iAh2dhCwwzYlNJESM602alEunZh+/+rEUbI1ahUEYiWCw9bi8pn
TG6lX3bVv8dWyTqsDZmWIkYbZDIGeKLqU9wWhGrrW9btyje6Vsk6rSULfV+juQGndQFR6EnpBHDm
PzOcRtdjk7B8mmZRwEmPm4kUDNVgujIkZp4MU37y0XLl7YQr12ZYHl03UbEShcSG8Wr8mmrU6n30
a3w/NAkbEQZk5NIViBm3VjRPM97kP5quC09r6cs/jo1guXQdoaKjOxHd0oJ/6yeICKW1Uqc1AE72
/gibb/1aric2MKxnI2ddh2hK2Pxx01m+bMi5qJw/Zgv98/4Yjl2wgWH5XMRoLSjFDSCG9HFee+8W
rWLeSQreroiBiey/Dud7A9jKKE5UwpvutDQUEsGE00vVB3iGE1V8zpC37ditayrb/195N+OE4plJ
LzeIsi4F+l2HdgJjjuHLMYu14WDppKpOkHK+qbwLm7PA4/mtSAFU3fm+w7VtTjQGVdYpVPL/Uv0a
Z/ezv4bf4vUgzpPYmLA6KvyI6O3Cy+h3KVb/9xTi6TvXOdevt/wZD5+4/Ecolwijn9LRM1cVB8vV
E015bAQbECbjwRMSyntJ0Hm4TOfLfEHl8FMq6zg55A02KExykTIK1eBkNOE3HWbBqZgqsWOfjgWy
0WCcl4MpVxbdJA1icYZ8cF2i/7sY51M3rkN4cA5bNHnlBu26CPAsrVtlEiHwzHPI+3XlQZ5nYmtc
mnYEvW0bQSIS3FThaaZDm1/Aeojxju2B5cZ4+NI501340E9xPlx15dX6R9yQgO+BDhxxlVunNDQF
MmFyg8hdDtBHrfiTWfmHPvfEySviY7c5GxOWBjGPp27BsuDpuzz3MapjGd49L/dXyWVM1iGtFg/F
MLXVn9sGraymh4iplgoBb+MwODaG5dESDTqoiaXQGt0AN2lryksfmfLRa3dp8x1bYWPBoFBoJoi2
mQcz+L/nXfnS1yOEgIKbiLo9g3IslQ0GGyV6clSUTrcezWwXOUAH9Kdk6uQdZJ4nNiBsbmpPsagn
N6l5+ZW1zJ9OHmTBjymyE5vorJ5ygP78EryGFKxBJ1MNS/77OpJ2743ScVDbqDAix4GRrsGNsUen
HHj/wHAWZPVjy4PxWgS0fGyImP66b1dbhvRGXhNaHl6j7asQ3UxuLRfBi2jQ/jcGiFIkhcS2HBd+
qqEGcQ784VgtmfxCdpbOaMkzHW4vaug/ELSeYhx0OfRZdVAXntiCmKDXB0M688LbmIFuAZ3N6WVQ
U7QTTlwbZPu7r6N6KGJ+Iy2rvwB5/YkX+Ljc7vUmBmNFNh1E7RMbUMaacGnRroaxFpB7fOEVjflj
2vsACiFAiv6YfiuxcWU52GoUODr5DZ3HxcnMVf8QSvCr3beyzZresDIbWmYmNc+D8PhtE2ugpOHv
O40Xxvsfd8QUG1xGliCD+HvNb3MwsCvu2h1IzQeSTMHBJmZiQ8vmvGnKcFrBthxtL7xjqFlxili3
NwXX+mxTe5UnsGX1V5yC/Jbj/oXWOO296wJ5MJNilo9Tb9XZ6kPsua5y8GIubajL38Qw1O3OA7hr
B6xDnBaghgm6MUzSNCxvsqinxznO6XNY0j3gkmuFrKs2JAN4SmTJb+h0g9RBq4jJLwW6/g4V3iEI
+N8d6LMR7FhakRtXU/GolwVlRpaPxfOUCb5X1HRNwjrER15HCLM5v9Umj0+qQbyIpoP0UsRGlJkC
6lsZmlxv/Uzn/1GobwL0k8bkWMHGho6lIRiltPSmWx73AG3WM9B2Zreo7DAhGza2TrOZ40ai4xhK
rqce6sVnaoJvEHFadnJx1whWLi5CP+MF+mVvbM7UhVOITabbiRroQBx64CW2XCbEwsF3rEe19fn0
z30D7r+wPkh1TWzk2AgZXRDW9OEtX4S4pFPXfzE6M9cZJYOdLNNhoDYBmglHqPOmCl0ZIDyo+zXA
nR0yt/fjtOvjlguztht0SfL51vNBtad6FMV4LtqpPPT6R2wGNORE5ZjrFavf1+H71pvXcxgcbCsl
NvcZiZdAVA0Lb23g9SeN+sY1iNSevrljbWzkGECB4IWbRHijKOo9m3jIn0TIXg4tvI0Vy8uOBIuQ
WJgNk0ZMXz5N0bxHveLwKxslJtd2XmhdbUY/ojWsJVLeYryzn/2lOhg4bagYKGwztApzpMR1/g9V
4FFa+W5/vWsC2/9fHb5tF6cNSkk0YQoqtNKUdZJ2AUGJrDtYX/0FIUbDaoqHrdupjdQXKuq5OK+T
IXvXKkdGagPE+pzVfdlloFBqoION5qHnOhvLryYYPnUkiyC8VeidMOqyVMuL67SLQDVG2I1Cdh7N
T/NKg3dR3rD8esxarZNYd3oaU03Xm2YzsizwoEfe+8ATux1irhlYp3ArWDAsacduqRdFPc4aP+Tn
EiKoHw9NwMaLKdabspCEoPaZx58hkzn+gyRijHfCqMNcbfoyv8zzEMgSclv7HqLJUr/U7ZCeaLUc
6vUkNlqshcSwMM3g30YdT39BuYGfwiXK9/qQHctvg8XaqmSChv6KTKsa24tsAJa9NGBC1scOMRsr
tslyDIVuwhsDSsNEYOUZ+oMNksSGiuUBD8u6T2E8cKkTWgELNAFO00c/Lo8pwZOfbESv4lGdybgb
wPqBAkO/NidgiMCKOPEs8I95mG+5MMRzAxV5k38TPWrzNQrQpyo4eh2z1TEZuj7CzJTsNk4bI8ri
lU9+0Jan/4/rpMsFbA+WIqyi0scQWVp/SNc1fSAenlirSDY7RuQYwkaM1YJycPwqmpgcND/mhFvu
Qi9K1Xn+V5bTKj+4GTZujGcVZ204LTdRskH+pjmQrCecdlW8U+FxlPVs5JjIfYHO6hz1sFR+y8OG
X5mYl29D06HWXSn17/2o5ygkETu9RqdMGzA8kIkgPTMQpc0GjOaKTR9/PpRREEmv1V6jtWt3tv+/
chFe+jpWYcRuvS+aM3pp5B8/m63Xksgv9+fjCFO/8JZlAyughAMk1gB5CZ3l6bUAF8T9j7t+v3Vh
lmTm0EDyzE16criqBhCKuDDm4h9+Oba5y/QCKLEBm8UNsC50rsaLOvMI3IrLDNja/Vm4lsg6qUcm
Q+mN0XqTwVx/NMj+fqBn+SAEwQaRUeaVJTCa622uIvFOiDC/1VP6tROYyf3f/+YusNjGkFEBCYQ2
X/xEGtwIzdCK809sTrngbnh/iDeXCENs3vLKUNMsQKY9F+ut1TWLniBSxMePA3R+DqVjGGDLCF8N
QKBEr0k3+gmDcTIvYAlwdv3Olf/N0IGPWz6dh8antBTzg2FTfskNMZfWgGc0B9noLdDpIZ1pjGO5
sy7xnDgI4icp9GLQ29Dk5uzHpvvf/U1w7fO2Oa/WiNZEG65i7HPKX8gGc5yw9WdvF3nl2mXLnbmn
M7L62GUWQPpCmWj+fQNq/HHs51vHdTv0LG5KmCkA5H2SkrJNJrl+B1A03Cl+uX6/5ch5Va7cA/FN
gh02pzYy4ja1at3xgTdPBuyudVobALo7UMemN9b7/xoe/m8uob1ajL+lYNs99TR4P+RgYz60WDZ8
DDRp0FbMVnNr/LX1L/G8ZpU5sWhsI+AbxgjtofcHcviGTS8mea1jEIpsRgVFHaW9hJfghizl9Gmh
u1gyx9r9giVjwBsDJZ3eajb9RdQPcE+JK+qtF57yxO/hi4veVbZ+8xbJYmG5ezvItNOmnx9UC41Z
6lV/bG0osx/gPq/PMXrZ7i+dwx9tijGT6mBsSp7KE/EqemNFSK/xGszvYjp1O0bnMGmbaMxUECSi
aUUTpG/v0oCn7zJwG+7Uu10ft/wdutMpW1GsvBFDxbNuy6kC05HIPtxfnzfBo9gHy+FluY4pDQes
T8ub9yNK3VfSZdNJV1SeFJ8uYAMEvW083TyCx477g7rs2YoBHFGyz6cUTNgtSpcCOL88LPJkXquH
ykct4f4orq23YgHKE0U0TowmeJsx1WWI1v+N4JI/kYg20c6x7tgdG24257Ij87oYoJ/9/ksdKfMO
1CPDIUJbFtv0Y2Za+yVPK3OrZRjj9hdpX109iPUeur9iAOtIz9PtQC+ZuY0h9PrOo8hB9yJ0VPy4
vweu9bHcHNcNPUVTFdx+0nRBxZsCElbtkd877MiGmbWoHld1Vgc3ySuZjItfXoRECSFneFWOpP/v
/Uk4DCnaJvf6TO/6sSQ+inZyqaozhDV+4KG8vQTkGDwc22A5uWxHRfHwF9zSETSyBRqFJ1L1yf2f
79oDy8XHSs9tl3n+Tad6/W1mufq3pKY98g6Bn275shlDoP3XAj99azAAdv6yxpC2uP/TXStvubCp
VoYe/yy41UX6rHkP4nMomZyLoD1E28qAzfnv3qIgW/saZblkG0Fuv7yZwm+LQDPP/Sk4Vv8XaFkU
eSyiOeI3hOufjEa635bIRY593fJfJZc1C6oCkRTdflCrUeMpkLvINddvt7y3xXmhcJWhN/RbgqU5
j/K/fNqMR95QsPTbpr92KzTQLrm/0GRUMao3NNIROXutgnbn/cVxnG3c8luJI3kUZRPD8KffdBD8
aSojgTFBJxKEKhjoc0667MOTn0Y7p6nDXm2EmW6FWaqsiG+GcVpcdB9Aom7FBfw0FdHeTck1iO3P
Rc5nb1N4Qd+FCiDBM0ePufbrSzjpdidmuMawvZoEQRx0gj+0tQQwC6yU11ZyPGCuYCC/vzuODJBb
vj2urDKL9mnCkcay3A9wpeQ42OoNAebXmNQUgOBgxw0do9mAs5lWEORG9THh+Dqf6J+8BR2sVOwF
/R/rOUjF3gXTYXU27EyUfEUf1xijBhaGN3Dmoa2uh30bUb4oNHeNw9D/zUfwbxUT20kSN4f8BfPC
YhuH1sYDlODKKkYBZuQf9DrUCkKuoJIBVrZNk4wMZMdpHYZhI9KgsAB1DhCVQY+AButJ+n7FT7xa
26dllXv8m67pbIO/igymRJariaZJO1XL9wjHwG+NiILuBiLvOH+emQ4/3jdCR4SzIWm87iDUsQQk
KVgmnmSXTk8s8v469nHrVIeqIHpxFpQa1NzH78G75p1TSeVBi7bCgBqFZ3oCO8tzA7bplJb5BwFK
J3IC1Rt50QS0h+fRo3FwuT8d19ZbMYHOFF7ZYlfGuQbNPWQvwIAw3KLA1F/uj+DaDSskoOG164oM
xRMV4l0FDa+B/2kZ4mhPz9XxfRt4BkKIqZ7qNr6JMGv+EH1U/IvG4D3xccf62MAzuihqUsRNiHuB
A+FBevoHj4b23QLN4J0tcE3AOu5HLaJJiAg3TZL1l7lnEADA7WMnIru+bh33ae1NCpxmILpqovF5
QkcT5E2gr33M12xSs3HGY6WPDpYErkzIpc4N9f5cV6/ud2KT6/dv/38VNmrKizQuhbhBSsP7kyuG
akUnynEnyP58NXwjytp8ZlzETTiIGTTym24YTYe/hUQvIrShv4GXZb6kgn4yw/DJsOEa6fphhTRW
LPz4VK7SnDbRliwrX/bFW1zztSKAiThZZLPi99SSclDZknpD5B/MXG2YGhpJp7HEyY8+fej40iyD
lAZcfyd8OY5JZvm6iCc/anIa3TirdMLH6bGeDQ6UApoJOhyu41A/TetngJD2gAuOU8XGrLFUxmpC
Yp/0GSu+c5b9kwpkfzMvlydv2JVsf1vJhcU2eI2n8ZyRBU3vHGlnOub9hfaQhGjD7pkbILR4zL6Z
MvzMYwirQMSpeJhQpMzAyw3IJEnuh1LXZK1IoUWb9YCRBgkAAuOthV4miJvW+se6tM0V/UDFHsu7
wwhtbrS+IT3YUtr1wdDgzzGc6jOIBPYKRa6PW4kACrekp2UK5pKfqTuUvs3Fg4DM5f4iOSK2jXID
6Gzqi8bAgQDO6x/AvvO1VSVEdzr27f4Irm2wU4CFrX5ejBhByA7d2OKrmZAGFDFA21nLdt5OXPOw
AoGHYx+o9hUixniUzE8MUH61VD8CEbQ7K+Wah3X2c9GVDP1FmAekIeqL7oIJwqIpNFym9GPkq53l
ck3EDgoRWIibbluu0SiUgVn+uHTkqYhSshN2HBZlg990Q7qYd9uWb/E7TwHcwy1j75XP9fWttP76
BIpXPM2Mw7bdQzpfgPb0L1sv331jcn3d8mkKwfC8ijYZkzznkKFaADwHm3x97Pi3gW9jEy1qNID8
4Iq8tI/ItaG92exB9xwWZJOk0bJHm8fUsASg5/CEWh3YZOsZwOTqA95xr/dXyHHLs7FvralSEPdr
lmzYf6P7HLKL4QsJxo+q9L5Ou7SBrslYbl0H1APn1zZO00Owa7oyPn9pl/Z5mHe5rF27bTk1L7Oa
yHlmCU3T4pq243qGWsMf9xfKNQHLn8eeSKjjGPaTD2/Oqh/bTXiqwBx4jDWQoW/kv76gtZhMPqxY
o0kkKWDiZ9T9n9Ymas6L6v++Pw/HItn4N160dJxqxhJYl7z023s9EFM7i+T6uOXNGw/VWuiRJbIb
mmsdi39EX+7x1rg+bjmzRi+rN04dSyDY0J7yTH8tDtdWbNzbzAc9ep7Hkq0LvkuHM9gbPuCl8HM7
dX8fZQJjsQ1/m9dhLLWAGY2kgqJIab43eK8/Fo9s+BsTCKUkC2FA6Hc7kZG9+Pu9Tq7ltzyYEsBk
u5CggSolCk3FK8pCYXUwUtuoNzZPIHJfIc9w4jm+PlKUmFAk3+Ohd4Q5G/Y2ZszTec/hveH8EXx1
Bgy7oEkDxRJ0rc/RsHueOc5jmynNVKOXji2C9lhzAgEIj5zHsUMzjBmP1Uhs7JvkkOYCOhnkH3H5
WdXoYvDKejpmQTbebURfEzTlEB1yArR4ugknBcQ7+Dhhg93wLCdTuraIPZ4fXKDi/hlNoPzaDfEO
ONax+jbMbVYtSDKnNUjaqvFhSeE3s+r6KZsX7+F++HQYkq3GaeYxyPOKB3Ax8WFG+AdRERiolu8K
INbSJzsQNIez/YJvAyvAtEIkOsHT3x+9QTJXdgAx3J+D6+OWJ9dFaOqlpYjSFZAEIy7cSLkQUu9/
3bUH9L+n2BxCRAdCGNjkVOseR1ghQI2i1tK866ZNl/z+MK5JWOcxYNaMkZ6B3aUJ53NbgFB0zeJ/
7n/cNQfrJOZeBYl5trBEZCZ+ol6+fpxbCV6O4li/DRM2vC1Xbe834xIkHOQYZwOK6VNPxI4fvL04
wga2qWwpCxSmwGEG4cDr2OoxmZCy3F8c18ftczgMMlAxbARpnupPP8lioAz//djHt/Tr1X0AXfMm
7/sJK8/rB53L4LSwY40qWPNtu199nOs8jccF8cfEM72qETAz4+XdjkW+HRqETYpmeNm3YM4JEtV7
8jIaI9/VM27eBJj0j2gI+3uadilpXXtguTDvFBsnNNQmKZBOvxGx9i9tA/HB+5vwtvkLmx8tLttG
hRuHXDXCgxUHT4+myKbnMPMv94dwTcByX4IXcOhlIo7qAS+MfMLTUgei8p0JuL5u+W8+VV1bLn2Q
CB8CbtABzM+k8r4e+uk2iK0nrKS0I2orscyf5gw0tEN/jCqWCRu5ZngXVCktoI0RgcUYzJ/0lKHT
9VBwRuH7vx4gCw8QnxnkcGmE2oeUtXlPthyUFeshtCIQs/8dgUKeJBRrirg21V8F6ATOYb9bYHW4
mI1No6zksw/uykTV/CX3y5c0A8kh4R/kUHyOmz1CbIf92/C0PIr7Kc1hPmOJVfpJwikq/aMovUMq
idhly3/7gtAKqVaQyJl871dwOEQF1IuOGah1AkvQw1LIVARJnc9/zfnKT/8fCa7DtYTluDJmmUwX
DlTS0LCTVNUP0eo9cWjXwlt+K6YsCLrKUBzquAQQjoYRKJJVJ29eDilTMGHjz8jSL50ESR/aLQHj
OwsC+kVQlP/v0NLb8LM6ncM5aKpSnvpgAXCuBi0cYtueJNXmRL++pwgbfDYCel1W5bQ9KE6faAVd
yka9pKiiVGIvuv28cb01huXApB7JCp3xFSKqS03lZ+nlEf8xjpNq/mUyDYpzFKbFD1MV8frBVEEG
TUBelyIqfle1D/2t8xC3EIQ8g4nIxONOwdZhdjZwDUrnRd57HWY+gKpJh+18grbYHgLB9fXt/68S
AxmhBxcdvX7Skg5i9VDvXlA4T47ZhOXreUQKwmOA4YCa+ozn//KaBbjdHvu45espXQhnhgIcjtsU
9UOg+MZ1fLj/cYc72kg1EH7HRjOkkUM9z6d2Bl+S7sENqMD+ebk/hGvlLY9nXODCGXd+IiAzEcgw
PHO0GRwLhDZUrdZZVYNpDa/jFR5YOGsoNK3RAH3op9s4NTTjZ/MY1sCYb8qbBgqQV8j35jtWs5XM
3nBDmwOtRhsvNhKtIyMkPkCcEk0fx6J7jvBcNPSnKAYFw/1pODaZW/6OmwnYbidgLjaofI3e28sc
5MOpa/leT6xjj23Y2nbtb+oW3IZUItczM60vxfr/OLu2JktRpfuLjFBUxFfdl7p2VVdXX1+MviKi
oqKi/vpvOd95qGHabcSO8zKnYoYtCQlJ5sq1duUBtkZf//7Gd7Vft1624mvMAMSjF3eHKYZk1mXj
bA1u+W4FbhYCqmnsIK2euT+6x8LJxO3lwVcL/22JLd8d+qlwwgwkg1yiUXVu5YsGXVXio0G8bFyy
s5G2pmBd2BktHdS5WvwKocHHoKDinnXTdQARZmPS5sEboeINA7nVaE7/mL+p+h+XDbTx6TYErerx
SJhKGMjknk7dTgXHZaZ0Z+NvjW4lq3lLlkLr3oPYWvsgKbSvvGqXdW5rcCvQ1lPuzGOFw8GNgIBm
Bhz0S4RmmsuG2YiDbUyZWrwALfJTfCIggpMBvaXMRTmZ/GZu8LJSAV/+ma1JrEfGG9eqEIo1JFiP
BrRpDAVaE5upF4fLg2/sfhtIxtEzRfJ4jJEJ955mr0qJHN4pzW72W1m2vt/yXoaaE4hIG5hpMUuE
CmMPnrkybszLdVOwHJiKincTQF4npRHiVeX4jkTLec0ol+V17FwBiHD+vQjSm7PMyWZcBI6r32k0
/6+dGShR7Czyxvlvc5gJP+rdeljdgIF9scXrMxEZ+T1lgZtcNtPGL9ggMkEhnC5GHw2ETt0B2om0
rwfA/jRfhxlgNo5MoZUWea4aPxAMYcJj+qC88UQEcoLM32PG29hM/yEyazqATSSyppA78NN2FL/a
iO7pIm/c9v+hMCsh8cR6hEFBHd65YX7DoXyaKgU41KDu+yL8Vs/5Tm55azksryZgbRpav6UnEbHG
Q88SaaUPwquQiPqE8lTT7qQCtn5oteSb44MwSGQ6Ls5AOc0fRTjQuxgdD7Vw9i7QrSWx/Xto1NJG
WHfZiPgLC1X+Gc1Fe1mArdEt7yZjWcQjwejzJFQi42ZM95EJW7axvVqa2nCnASqYA5cokLA9VF5Y
pmV8ZR8FJJD/bf5hyBcoM0CXDPApkzIn9hIC5MbhslNvWMfGhmVVj0bB0cDnukI8K13Ed+GAuunl
0TcuBxsRVrlBrzMNtQTXDe8ZHrdMjO/XavvVbmBzmrFucTADjlwDsv0gFoLykwZVSAm6pB0T/V1Y
N2A20kvki9GDycMTgdK5iZ2vwxKdaAPg3no8xV5ahOFLsQR3fQ4QRCPrnR/eWhvLw7O5d2SjcKQb
EN5DSw+ozrwRvy4vzdbg69/feHXWBo5TViHuo/UlLgyU1YHgvYrZAyazXHocCBD/y5qeYRTlr5FV
zv1Yt0XirKHx5Rls+J5vObaIG+2FA1qAysJ91XFXJFlT33akvq6KymyuM1M4ukf7MTir8rJKM1MO
CYR7q5vLn78R/NlcZ0qjkg1sWXAy3pDyGTyCelxbNMiz4+JVtX+tbqy0jfzKJr0oUbfNWYI/+cbN
0c0aTeCrujyNjVWwec8AMTJd6LRwDrm0+qwckr+6uqPioRxyvcdgvTUHKw4f2BRXNFtAfgkWjIeZ
xt0CuduK70Fkt8ZfD7A33qByNipUIXEMLnN9nBHSSLGLWtga3PJjhX5vMOcg/ibdgBohiZ7Nstt1
s3HE2sivGW2BGcnL5jwE/udMLf1Ti9wuxGKqJHfjvTrP1ipb/gzmMb/qXQEIe5y/DAJFcgLgjhO6
e3pHWzaynFnTIaq7TKNSrsPfuh6/ED3uJde2TGRd0qItdKdHHkJLaTjyhj4MvnqAn+XyOtgLsyFf
DnI8E5jDvVMIBs/U+PCuoBRX6WMD/bMiyd9sTuooEPHl4KZgPjSHZip0Uorw92X/3TiGbKYzUXca
91uJ4AtV2p9YXi9lHmoN0Al0n8ALVz12IOfZObI34mOb9SzjEBjy1gifLvKUgdP5n5iMLeY0eCCk
D/MazP17SpAbe9bGglVqnAtfIDKoevAxVRN4ecwUvyvRFryT+dmyneXYdHF7aK+b5gyqrJ9ykEcU
jm+ZLH+ujRC+uIpZH+u/+syb9Qf9EtUxQVpbB7hL13bjyuv4zhw2HM8mQmNL7cctENmnALD5G14Z
8jMqd2lVtka33JrkTlM67hofG5TgTIDiWDUHV0miwjCWY0O3gig/zNGfHs7TkQc+TYth+XDZMbY+
3Yq7OQ/BPB6jiNUW9LcJ0ZUeh+DEvDz4xt600V9qZNBEmxB9uY4Mb1SJxKHIpXmJ86nY+YmNU8/G
gKlcdqsABwA8Q0vie5epGpzOum3QJZlMEMkIRNp4YXCVfnLAbFQYrWuS0wpvX9zK6uzi7knYCFgq
aNGuA2qz/+DCAKUadS2BygsWcLeWTvy+hw7xdZ5gY8IaoUjf5AM5Nb07JrMAcDcb2V5P9taKW05M
udejwR5Jpqpf6B1MFSWBByapAvmNw3WbyrqkZ7TVTpWLFBPAPGtPvK8OwwTy6DIwe8/FrVlY/hwt
hWzLmXmnMZ7fg6fviZbmVfnB18sz2PA513JoLganNajvnNxSL8/AxPCnUk318brRLY8O6p67zdqH
B/ZrmWYMxceBXclIENlIMBUC2u9kuKWl0iNeCxU/TutVfc23RzYUrPXW3mpVILOUV30yLNicDcEe
ujz635c1sgnOoKNYOlqjuGA8lLtbxF+HwDX9oZG7gJitn7AibClY7ogcTWjYnN+0C9Zrd16WxPHj
PbjT3zdPZMPCwBZdDyC8ac6qgLqCVMBsRX6/90LY+n7Lf1W2RC3kmdfQBWmYINdfeQxmmjUVdnkN
/h5MRLZSZtuF4dCBzP/Udg3aNqbQnxNiSllDAyGofjNK2d1Cl+tawCIbHAaBGI2SKjZU1kITiGjU
2gT0YhJvPTYuz2jLZJY3o65PKGGYURNk+iGMot/BxOVJrjvr8i9sLbnl0bKXoXIlAgAJtfK0kiAX
DCeo9lwefeP7bYSYpPUsJo3MWzvjRgP/YogchniK10TA5V/Y+P7/oMQqOU3BiPCoahd+yylABegq
2CsZ/j0CiGyU2DBlPckoom2Rc3lkMVWf6MDbJM9779wYMF5dNwvLtZu1GUIjoDiVJoxPOjIfId4S
XDn4ujhvgt+qo1nbeWt+rxh+qLwe0ynf7cXdsv/69zeDz+jqnSBXgJe5H/JUFhg9FPVVl1lkg8P4
NM9hlSO1ioUoUzK4Jh2RPLxs8629aV3EfOxCdAuuX76g2YtE0JGMZuPfOryZr4qHIhsiVgVz5PQC
zw4jCtQVgCY9drJrdtZ147hjluu6cx65c4F3p/HimxX/B3F3qHx3/YOMFEmXmf26bKmNNbaRYrL3
ezlDH/vMCySjDy01Y/nYqHpxrvwBqwAdGFI1HQjKTm1Z+gBjcnFs3Ov4XyE7ttrvzRYlLjqZvI6p
c9CqnyaEtrdPIeh1nW0sz3WnzlvwHACOVPomXXux/sk9Xje45bmilxxU0YC+VNXwQ3vgU5zGkB2u
G3xd7TdmMX2HDpTGAHhcFmUKoqGv5ST2wqGNvWmzkpka6HWQOCOUAwc5oiGZVMj2zzEHmHHx7yfR
7AAAtvam5cUUcjhT5+BRQFvHO2tSjDcR9b9fZyLr+lWNN80+0IVn03vu0TAa3zjGGa/qTYAI5b8X
QMYVxATB3nZymylIBo3m7tpp97CvG1eXDfnKIFjioDch+yNC8y5Yqp+6rZ9BufOpy+rnq8xj474M
aDfDQPfZH1qLX6bpv/TDrpDgxrraqC9Jlc9Ikf/vXhnAjfvYTbm4btfYUC/KmOAe0ionlKXyJIgh
TojE0Mtls2xZ3vJadBHMQebg06nDnokCwtEodlMqEJn3SJte/pF1sP9CpiKboIxQlS8VmZpzm0Fo
kZKGH3lnZNq1IOm+/BNbS2A9hrMu42C2lurMCrSOJ64f4ckRdVfy50W23GWQ5Yp6ror/VHKZE9nB
ddGXjhwX43V6eQobxxC1HLhaQnCujF2DZAr/pkN6q738iarixYjxNE3u+fLPbFnK8mSUDyaKDavO
g1PohEFtmTTjddjNyMZ+yaqovaiKwVgfNiPEU+fvxkOnxVVfbjOOmVIT3hURsk1xeFQNKw7+tKv0
tbFHbWqxKgprvws6DE5L/6um3TQkKux856mGNkiz425/z4hHNgRMiCDuUGZszro2J9czB+G6Z+OH
D4NDT9MwvptQLrrOWpZnB2Xn5yR0/rfO6GnKUCIqufPtuuHX7fXmRlaGK7wD+viPQhydAEcOjvEl
3IlFtxbD8maa9WUwsrVKgc6vB9Gr+6B20eU97pJAbP2CdRWjl0B1dQMvAHV/n8weiu2Bb9hj6bb0
/WULbfizDQELgEANUChqztWoWYowtD7wrBq+Dh7YKwOWqaQo6+w6CpnIBoRRrrOG5+vr1cevVRRt
Zd3AdxZ7w1o2FsyF0rI/lx7704o2S2QgxHH2weozOtf6n40Gk8iPa7ermjNa5MyJj2iuGVb2mDAI
r0O0RTYWzOSmrCYQvp9x84/0UWruOyCQAfz+oZn1IHaOqfjvt52NCuO8kvmwtPU5m6EplwPik6ix
0SdFQv2CFhDADdvxbhjC4giW/nYnSthaovXvb/yxDRf1/6UX2vhgBhshbssJ2HsLaD/vTGzj5rA1
L7kfAy+EDNh5Dh331vUm/5wbebrsLVvfb7l8i0tDypw3Z9FRnmZxrF6gUeGni8jVzqmy4ZCB5fN4
TUUENOB4WwGup8zwBVGCOay3KzBQ3cFbETeXJ7NlKesqz0Kj/IUhqpobDlosCiYYtZA9MeONS8SG
iGVDNVSh7uozj70/ypm/61K+Dl5729HgPs+9pw4UbJcnsrEq/8GLcSjouC68MhvBYCqmzL0b5dR+
cK6F3UT/AY31k4qjsa/PpmrD/ICStN8flz4ie2WkrTms2+GNZ7hj978Ql3t+eW5HQ07eNL6D3oN+
uWyljY1lI8ZYIOvJb5V74oF5z3z+uerky6omwMDRMoLV5rqfWSf4ZiJ6WeB8NFZnOffzHTfBHVQf
ncQ0SNXkrplPuS/3Glm2jGZd7xS9xIuacYhxKAJVBJS4DWhPowYOc3kyGy5iQ8YysIZMDRndlc78
TDLnp+/mVwaKNlQMeSZIJypTn1cK1yde6uBjk6O95DrvtoFiKstHNoQNOmMyHFY/BVfl8sB1X0bn
y7bZMr4VorO5g2L0iIVuHbzDaM6ehYi6Q44c484UNp59NkgMCABe1hFC6RXGQEUJtKx7DrzyZ41j
8fIktn7CypNRZwjNhGYEHOjlC8ncc6WGoyqDl3UjXfcTlmcH8cjkskTuSSlQYuhelkmGPfsFNJTZ
IW7d8qqeschmDBPdAsn7Fhcfj3l44yhwKDrOLqRrY7VtxjDq9wsA0Sg5AIMmD3zEfT2E03ST03aP
zXjD2WzUWJv5fawACTjPKApkpNPnQpX8ujvCFsokOeQHuajqs9SN+jGziJ4GZrKzr7jcOSy29hL5
98kHZgABdfawPgdKnbPFfWLoOOnG4C4PrsxREOvKpl2DLhAkD86ih17P3IMyhI/Z8sXvdf56ebtu
rYLl1ngngcMe9MhnOTb85Ko2e0Jn/5UZEBs2prxYgXhOILqt1NeMgxmmU3s0ahtfbqPGKt7GFR7y
GJui8lD4wDw3qtsz/dbotht32dDHKHqeq3DQ5nYGx0qdyiri13GQRTY0zB3V1I9gYPpDvWZSSVu3
CPaLaZe+c+P+t+nBAihvMkh61ueKREfVZeX/57jcNcdFo4wmsl12jqINT7DBYfOs8ziskOda8odS
FAfmQ5zDn91vtYg+X7VNbYgYcchYuzmkYWUvUKUkHO0/TkvVHlh8awqWM7eNproYV/Z7gk4N2Kv4
pHL9ieg5BfHWHinBRpBsg8UkaOKFAH3OmTUQojM6L5ETd+6rqOxSwof5MMjomVL+67LRtiZl+TYf
xBIax6nOYSuqdGqyVObgjUE6BzBEbLfzVT9jA8kkgK1RJt3qbIIszXLzgRUB+HeX88L3dBQ3ZmID
yQY5tBP3anWmM5vOZphSOYTuoeziIWlpPh6vm4nl9Brnqo6g/XnmA9BwHBTSGWkf8YR9cnZz/ltT
Wf/+JmCeTaxnB1pfp4Dxb61PUiolEDWghIq0fL08j43Dy4aRzUi3uODlUmc188+ZBiTB68s9cqKt
wde/v5kAiNsB7CYaAU686HTmIL5uxG4+ZGt068ldRQvpGMN9tAqhQaNEHOv4yj7d6D9amR7UtqoB
+VRKQKlHGVI5Suw2nGycuDZyDDzg+bKAexBQXPN+7tR4WN/z61M+1pl32AfjbgRntmLmMi5TPgIl
e1o4+ax652s7jTwxKDPvROJ/XwRq48iCpgXNYY/9s/L0Er0yKhXeXh/F37+e2jCyDFBA6KKDon1w
mvFAel1/ERwKZDEUD3cupK3vt/zYFDqCHDGYZWaZVxlSmk5Bk7YbCna6xsGoLZgpGz+O0D+Ol2jl
A4njzhEPks518+uKj9QGkrlZ5CCjCW0MhtfiiU6Amyig+dEenH0Kyz0G162lsFyZqokFRRMD2MKH
37pFVw7T4/twgLLvZTtt/YDlzWuRUNIQVMmMr9wurn6UCHQOJeRYd7bq1i9YF7cKyCAl76szBUFv
6oJR6ytb1aFFyIM9rcmt7WSF4bUD+npT4ak1gQ4pvO3ipRFJGRfmOoARtZUzoVSRRbkpfMBcZhBM
cxDVTxG9jhgbvdf/PrBBp+By5vUc5Gj5JA4VOIrQuIR36eU13rCODSBz6hxiUn3lgbiEB589oGZT
4njXMX5QG0Cmunj2dee5OYhKqi7JaadOPtQljtd9vH0b66InXK+W94quRQRTjTfLWO1GFH+/E6hN
MwZGdeGTcXFOYEA6GwQwa6/m7BanCTQF4ZX0CtSmGTNm9OrOA1Zh6OFn0N4Y02VlArnOSJYXO3Ia
qOdH5RkYykOdVSfpLzsVgq3NY7nvoCrf9ToMjcsgIbI+T7tp4q2hLa8l9ZJVNcMtyXvvmc6Qrot0
fN3jH5wY//YpNpdRFpWASepBnTtJbiaIJiWZUx3CYhfCsXG22bCxoIU4rwnC5QTpCpWYDi5LOfCx
vs733j1bP2ElxFhW965v9HLKo7F9XarMfORx/gmykc51m8cGj7nUzYFZrtyTKPsfenJU8k+L8lU7
M7LcNwwAiJYVahpLTiS0l1Z9jdbdC4PWUf4LEaE2U9gA7ruSI8o9cdAbpCv+KptBWq2K/ClC2/Xl
KWz9yLp934TTgY/DrQ8QToOsFDVSpD3XiI6uh/RErsNXUBtNxjzQZcwci+C2kJPRMsvTqL6S6plG
lhMzodrQB7sL+t81cNwL2t7Hzry/bJ8NN7aZwzLJuZMzJLa5mB1AQyAxWs+7kPqt0S0/HkDaE7aF
i0/v4mc5gSczNOI6EnVqI8iQ+23LXglAwxshD0Iofc79cA8huLFxbPDY7M9ZyMvIP0FX957z5a71
0NVLxo9XXys2hoyv8kCBFHjqwUSJHFEEKyBLfr68shtnj40hk7SoO3dBhQrEkjJtoXaU9pF8iVBm
2Ak/N1bXpgsjc1XTacjAqsPCF5WjfD+2VxLnUhtAxliAPhizPuSH+Nfsg1vSk7vU11tfbl25tJFD
s1Awd9EW9XrdgS60ESCXuGz5rdEth638YipysSKi1m7e9WDOHMWuNLp170o/cMsSePkTX7z2g0An
5xMFG+eVn245rAtwVRkKdMkrlFDv5hYl+QnAhp1q/MaWtKFiRjAXYgogXlYOWnfmXnnn3gOhxlKC
6+wq29uAMZC9M0CFO/e0Uv6qElgVhFZmx6U2FtYGjGWhKqegw5lgQIv/5E9yTv1Q7hVVtkZfT6I3
V5UWHUN0AzR1QcopXaLhNIzg7LjOLuuSvBkc8beGrCFaH1sZyLsWesNtglOnvU4tnNokYS5QejJc
lhWt2tHi+1oNr6Kp/Hz567c2juWvbVAGaIKAxOk/HhU4IGsdfFCO4/Wy18q0ZX3LaXXTo9XIxVXl
GqfAI6KoyzzBxRJcB6WhNjaMGT6HgQdyRSnd75WMimPYXsk9Rm0o2ACa8baj69f3RXYjM0ANl2Gv
FLRhfRsKFvhTkKPeAQb/GdQZFZvcj0tunATJxHLHs6K/x4I2FIxAWFY7FB0WvAC0kC4gjEajvUCp
j/b1PfBhO+HOxq1u48EWLmmsQ4GW6Zy8LFN1mFX7mOUuyrx7fQtb1rLcmIYRpbKD3gEbxE2LwmUz
1IfF2UtmbA2//v2NIwdFTmpnvbrQwxA/iAo8psB5qtfQ7AJBNlzBBn21FRT2lhidy3Rg5P1ssvlP
KOa9joitpbZ8WSyNmzd48EIcWT8KzU6KNwdRFS/z0iX+sCcctzUJy59lTVHU8h3EbwOolRRxl2RZ
rn2z/0dAsvZrKE9ApkY2ufOdk7jjyRjgfXT5vNv6eOsaRr2snsAci96XmL4yVLWOeTZGN5cH3/AB
G+AFiqAZAEsvOEXe8hQM8rXN6jvWhLcm9D9d/omNTWoDvNBvuii/QuaTN0EAeXW/1sVdABx3dOiK
SjY7TQYbZrKZwUzYkyWD2vaJBOIX5CirpEbi+/IUtqxkuTFzOy/kOdqP1m3quivfwQigLX32lz08
1JaVLFdWnge65o6AfUrz4h3xhfepZR05FnIs9wizt6axmu7NcUFaU1RQUAcRf2TegwNeI6u+zmLV
5LxsqK1FsPw5ELRd2AAZGVZWCxA/U/whL7PoOoouagO7RNeC0C/LcRgV7YOpo1/hUl+5S61QGnj/
Lisgl3UikfqqIngZE0jSxxM4/i7bZmuFLT8O2kJFMcd1k83NA+28s5HBvR7ZjidvmN6GdC1L64wK
8jqnLo8NWhfwvs7GuNh5aWwc1DbvFx9rXRkBHk1Y5TzkzQOZ8bqu4vphPaXHvmt2rLSxR8n6AW/2
6JAXg4lmuDH3nI9Zrej3KkJdCU14kJyCQN3x8mJsWcvy6CEj0dBDxfokQv9z1eS/nOLKLIqN5wLX
/hiQPsSl7IJ3IgjqIok8sYdt3FqIdUJv7NN7lZBmVcNpY/E1nuSTWV5lzB6HrBhWMPvO62xrGSxH
ppBzFxNa/U6yrM5TGf320ZTUZ/mvvtqriG3NxLqUOUVATdaZIB568GNQE5D810qF3FT0UFwbI9nA
rqpkZhwj0IGZjuZp20KknJWUg3nKz6/cTJZnTyDrUoJC/qgJ5uWYDfxXFcn8dHmnbhwbNq6LZMBM
QvEL4m519E4a9ovMxSmO9evl4TccwYZ2GXfsc+bj2EABPU8GDtzb5OwC4TfW2GYAAyeuRxanxBqX
7tdQ6HW3UnCoJrRVTzESXZcnsWUjy5sbBEUxOC9Ar5OXH8DcCKwBQhiWu58vj+/5/4QRf0lQ2xiv
VooqCDV0CBLEktHPyquoBI+GYeaki7l8pm7lvDC3ijoI8A3IKFM1g73a9P30zRtc92MftQT/n1H0
fRB/GtF7x8ClAKxkXPeoCpfVKeiABswaSMbpgOVVasJm+OPWsTei49MJPs21Vg8CtAV1YnL012VN
S+/aMQM3D/pN4qPy8ApoJdU3QQmpPjmCtS+NAPH44pdN+EyZ7yadM8US5eFheFCxdL8QItTNWnG9
hax80J5lHJqPXdyQd6wNml81ZuwcICaVmwTg88J/zwnzsxPuy8w/BCEf2586rgf+m5EaqW4O9a8Z
VbFClAct+0hDsRS0pkdOx+HcgYPkZfHr5rUi6JEF3xZ4AOp6uh8E835QWfevyi3liUMU2U/avi5S
FwoiqFbxUUPcM1J9k+imQUeNaWbQHvLRA0iQREgbuc2MlGmQ98WXoRyGD5xUICkPjGQpLcGzkkix
LCLRXuzwhJExO8iJju/AEsAXELmVIL2jFQmWJ9YFsK8DtUmTylBOrxyUAj9zyUDZKZtMtcCFFpAg
0zgdP0H2GvWhrDL0O6vj5Z46Acm+QcS7k48kD8p7vFrH8MgNTJvyPvDvQJTl3wk3JwewsQZfXG8m
7QmkWfp19qHpcCjrpevvKncpb4XfAbIUS36vSBMMB9oLMyZg2AUQk1c6l0eOOkb5gn8vcxJqaJXd
01AXN04xzl3iAi70CRILqGzMAS5vvEGnKkg9Z67DT53fcpIA6dXDrhStaW1QVXMSm1jAeXjXfshK
vO0TrdhSJcyLIELgNAQy8t7UPKp5YGfh6Ygn/WSgo6HbMH5fFQoRkyt7rFId8KBIZeZl84uYlXmZ
B3zY3EZiuSEwY/vIFN57KZkEWADBlDmg2T5Ch+fRFTP/pcAkcysjkj3NDKR7p7LD/9JGjODHGQI3
unGJs/gJrNoedKEGcnD7qfdu61GT8SiXoPjpQHiGJ0Q3+EiAY73vbpAFHzlcs0tAOO7flTQuppuJ
EeJ+kNr3/eOAzUeP7khkcMuWXvhHZIPNk6DljIKjz8rPgEVGxU08zMEXMPhMNzrs+C80P9LmheCJ
9gK4n9GJLsvB/anAuasPFHysaDBcHDTPMR//2IImIWVN2z1oD7urWgLnMY889XvWavi2ZF35UOQd
Oxvq4/s7Tvwz6WGgpCt69R4HXR7ex0GF/bo0fX3X+1Xwi7WrfGwXsPu5ZuhkqhuVpbztUWEsuvKZ
85H+6CUV/M4To3ceeDUMB9P2pZ+OyuAhnM0lLmK5TPOSxDpmf5ylLYdDYEAS8b50O6yOj//oHtpU
5B0OA0CICBlv3YnVt8Gi9Al5If+QsTzPzgYs0wnpVhi18MbqQ6VNmAgmsyYJ8qGnd43Spfcsur6T
S8IbHAPigMxpJ941ARoX73mrhj9VQRxsILDm5YcKZDA88Xs+PnmynwX6KOW83IJ1WAOwY2LTnflc
oTc0a6m8E7SHtXwFHvCDkmxVHi5E/9K2Lp1TEdb9Jx720UtWMPkRDQRR/aNhEnsfoAfOzqBVaW8m
tTBRpPnstUsKpFHx6Bu5nHNSzBzSYgRaSukMCfHfGh3DPwia1Z6H1omfKzj2C8tDWFE66/YzxSj/
ZApHrOv6OT9lHHyOSYa99Eqh//Nj0HNxnnBM3mSQCT+gqurzT4MgfnFem8HDQxURJ3vMcK69Lv66
Z5qsq/0kN3Ox3HbAm0znoOhWsI+EJtZBU0raQw5CuBbSDC5eR85Qu9NvKYz/ZGZoAZ1IHc/RmY9s
fMd4aF6RAwNRIITT+ic/z6gAOXRZjAkLWT0flIvN4YaeE6cVkeQDxV00JqInuktqSJ48xMAO3tJF
9d8GV1QnvDBVd4hDrkmSmaD8XAMX2xxNQ/w2RSbDcT6KuNDDk997NUsU0mJu6lZd94Dmrz4+gPmy
N48Z1+EjMGXs44xu+68D7r1zBD2rNKBRo5OgmcpnA/6+x4AG+sUJR0BTJTDLrxKkkGdqRPuVFh19
j6vLHMjsORDGWfj0mk1FKBIaVe54kI7vBzdTAPnid4ajA6NI2FC4yytBUy5tcRhl609xEJn8DKiD
2zOaJ0JTt8xCfMjM/Ce8zJ0K7OzKeSG0zNxb7USml4Am1G15YpCvbcA95+MmBEWclz9SDgq6qnSJ
exwKh+EsFdH4KD0fmRAyTkrfNHFXqhMyePlnzcOyHm7QLz6Lr8EYgPK/rFBbux3Y2EQvTdQEXSI5
iuVuhsp5QvKwhdcA2PqxDlryDmi88hliX8HHwcAOx1rk3vRjDmNybzozl2ncRs1gwBrc9tVXjt3j
fWw9hq8CmpX+Rtqv++1k8GwXak+/GJlVmfiolB0RukA5jiO4ukeXZoclI2N+CIgzvqPEn6NEuUXl
vQPzpBffg2ouJOArklCTzfjovMzFELb3nZwpKA4c8QVY8yE8NhBN+kXjuf4S50UbJ5pIMacRXmkz
0DuU3DNncr5CchvuWNEh7O5Z0+HjKRnVQ9+6w6+GVzNJQ7cpZIpQanHTzMVxWNKwelLKaaGX7swE
PHEs6HEG41rzUtjdZCkIlf0Xs0y4jKgKZXjIAk2/z6MaPkQaew61fKDbjOHFrYO77daoQH8HeRsC
EpOBg6DIKrdPG7A3HGhTDfEhj2J6auK2dJPCz/oa1IwgsUa7BG7POM5xVfPY9W/BtVR9CLyuBohI
DBTio3iqOCThFQcBaYZDBCFkph8rGvsvoKhWf2aOw8KflDOdaD9Rfb/MEA2bBS6ixPhc82SJINEE
xRRCv4H4u23ug7HEupmBzQDszVMWoSuElNSlKfTh2hw4Dhc3WDINAlbHESLrRxxJkH9P0K7uugdH
ODFo3OMSB/mjBkSjP/iRxpJ6US6nd2NMeXns8YnLYXFryj6UnmjvzNSN7wGRXdzDgrqAPgPVqT/J
ZQyaROEAhyQvlKqPMhw9mcZxU6RqRHu/VzvZt1Au1bslEOUDyjsiNRUF0LNwnWBOuF9okdIW7Dk3
M5uZSlBx7otkRPIsTyWsKpNSTz451KzOymNH4pbc1lHAbqd+mr9GZTN/VmHh0QMvhvbAcTkGeZIV
vCsPbV63J1gOLQKxiqd7ihPSSek0IwRvkb98IrnAOSkRccrjUKLHOhg5xeWWT/dk8OevWVyXvxrA
zZ+1NvUdBDnchwk9wHctCArzFIdo8ci6snyOHePrY+wurX8YEXk+m+z/OLuS3kp1bvuLkAzYYKY0
J31baaoyQUmqir7HGPPr36LeJNdfOEhnclWKdA3HeG/vZu21yhRDHOUABz4xqeagtlXzlmSOlwYe
SLjKYBJzmga1ZcNpkp5iM9wybys/64zkF3QpG+OMAItJfV5NyfOYmumjk8fFgwtvKyAPs6AER5DD
LEHc0mQKlcnzSDKnbYMh5vE7KEDEL1Cvle+cNO1tFwtcoUlH4FiGEni6w6is8hXB+PLeYcLODTLT
QKAocJFfYraP4U2IAZJ2h6wHiRt91d3xGQx9/sS69MEq0uw+x7jyhFGYAVcBpBR4HVB7LQJnyH3Y
ea1cEFSA3xydvBpB5ls35847rXv5zGJQhRWdMb9blHm/q4w7B8duskPHU8TG6dI8S6Ec33AVqG4l
935lqVs8xMhOQBDsyachARgdx4QnwdgKhwTUWLDXWA0BuvJGWEhRzS9ZCQLSpp7mDyQ0tkB+ViCl
qKgRv4Krz3y3Jmf2zh0bEXAQd3mGqGZo0RgUZMREIM2t/DNdWc2adlQXeSEJAtEWaOhYTdNlwhp5
ALJhfOVzw15EizSwGKRxRZG7nZtdXt1yluQ/EsBYVNjzbgoyBLY/pIXuuID8RKjqKbkAwoID3jKy
GzcDliNQwKNfDlUDpGaDqaysB+8yoTIOs7leIELbQjivh+biHEIZ2HxJUf7wkTnIm1RaSxb0Nsq0
DZouT+1iThfcgsNbm2Khw0f874NNQHqJooZ1qzD2qHwOUuF7Kip4GUna5SyWliUjUQ/DLceoSH5A
/QD9WOK5bSBsr38oOhdGz9qluiFcYNObpCTnRd3NL3GVOxed17MQU/L0cTG86aYrxua6s5ruElFL
EWRTuTz0PAcF6twVb2ZP4rNYWNjt2LW6iyymTdiJWrySNTaKTWRViUPcR9rWxaejxsoLQH7YXTBz
ci6brqkve4h7vlr4pjey48sVWpfxnXBoHo0D3FDdAPyRtDW4y7AJPskS8ctC1DT7mWiHGXddvJQR
Jar8ha65lYc9FCetMB/SLGgAQLqErk19g4ITjptQxDP8qoZ/aBiSWrBEzS9eDMJKDG2V2L+5WB20
PQgTxTtofVdF7pyZRJauX7c1zDFzCPg5vfQ+6WLuoxBdHYCZ4BcKGrQQripA85s4CVL82IKiL9Iq
8Ieeq9GafnZuJ34D+D8gBE+qOCpanDGqcO2EYHJub2K0w+477rxZTQKVYreMk3PRNBXS6Nm172Cd
oAC0LOQsVVsND4kzlte4ke1rR7HpYoT5/JhoAveMgnxqh1nLgCqiHjAdvV8ZzB5C3A8YAD5DukQM
X3HMJBK/TElmPxWpMjroUuQkO6/NzqnfRmrG2VliGEMBFpZWuu4F0l9kGw6kv+aQzwn5WaDGeTHE
kMbxHWblHxYZalxpy2Q+jmZMZh/I2WtFem94zpIOJxVxFmTaBbRU+A+CcU4DyXKHu5A21SgrH6UM
ChexxOVrNdtz+VdIsxjCjjTI79ZkKPctgaHcc9rHfLjE3CaMzSP9TMM8xYwJKmUcH6qrwUp+GTcm
chWM1Zrxn7i1CnYm3Cp1At47bn9uL3XehEYj7PoyKZL4HIht3LlpW2XQEJzaNZpkiLWHgYj0R4FI
FGlpWSdF9sMwxzQDObWMMbwImt4pjcDQWOCMjkg8fJXKzH5hBlwA+HFwNyIdBVyhcWNsU6zS3Lmv
rBGhF1yvYJcUrmuAi7aZDAtmWA+0KVznHZK3SJsx0Twg5rIa5EVXS1YbyT2iC891cIGazfM0FVDf
KJzZHS4tx3LNi6HBiI/Pi1o0IcR/pXHjQEwT9SrIX3hnvUV691wCC+9e0mzp+TM0klZfmSYWgEpg
sIBQcImrHbLE2IF4RkR8iHEqSjCjuxJ7Z1ZIPcEXJt1ItV5RvxZZ3LQ3Hu/lI6nX4Bxy5K11tjq6
7nxIR2kcuKGKJJSqUD+yxUbY71jUaSJngfYK1rLL7IwiZunRYuaeEdYejrdv12n5qEaEOL+sEjPA
91XP6nfLy2EODeL2FEyJIk8PlTO6BGEG3OdtRSsQkc9mLVEuHR3rpnDbcnqFOVVpVA3Eyc9hZwiD
1VADNJJ5zlSc1bJx7lU7LbGPaGN8icG0iYiFVGu+kTV1HBnOCFYxH0yHI/QHIcCZzLGvmLTOKVof
Q1hVxSTfTHyVKbAAz/+0lrQy322MGtIrWtkpcKaxbaGRZVwsE1K8i0FSdNRVjwzV4WZKoDlYVJZf
D9RA0D/ys8biMkScOZPfohrdJkoqDrcRT4NTBjkIBWd/7FEFAIHJyGuMpmOUC6pI0GEKnGmVthN5
+0LHAfUpzuCYuehl86gywp9ir+VBhgT7jMQZOc+awrkocomBjkokqBTFsdNPUTkBtWbGRplG+Vwn
vweoywD5m80z9y67BdJXosZAHbIMWCAHAzACPqGKYJiId828Fpa3npv0Ih6Bv4ItFqMZyQXeEJfj
gqKDBcrjp6Rvlt+SWMmLS8FHDPCsuLYJ4Fojz8yHnEDq8VLU83ArEpfdxo7op0BN5pyEJPOqMxdR
qe1zm9kBrXG3gfg7RkmoYGMRlC6U0tMcKqkZ5I+qPr8SCL3LM24SeNFhRt0QeUp1U3jF7IHLuxVZ
NDAEpQO8dgaC+Di9R67LbgGY5BeJ23zCbSAbMLnRIPvqhz7AiKSJbMwx4rAnrhP7FWqwqDsKWL5F
Z3aTkRwlBrPjEZnJ/EYmlr/HM+qpmBt0rhfIQ6eH3I1JMCwMmWRVdpBFsUjzmS49uTbn2ljObdSq
P3nLkToB2H1dlpM6eNSFkGcvaAkrsBgtfWIgmb2iSqRnmbCSwDFzG7VHkHhwr1nuKbR1+jCeYtRa
hpL3P0k10qgrUwdaRyA7e05HFC1RMXXZMx3gWRWfCJqJ1nTZGDVKvZx04mpUKADwrpxAtrBGIMDj
D4cZVY1zXOLt7djlHhQDp9G4GtIEiI7ZLZGjJfAHT3WLb+yhuhnBG00PMVy5c5aOGIIC2ZJYdxKX
stG6GKEZoco7cFSffLkkdnemqtT7bcWLd8/7unykkiKldVB97Psq/xkvjvkm2hoJPsr5yJNx/6lL
1CvQnk9Uj4JHxzrk5BjckAdzGlwwhgMTGNMRcQLykZfWqZcasULcGD4CDXkHG0/ujKZtnzJMb91J
OscppoXsRH6YSeJZgY1o5XmEDsWNRd34laNhGTiyJNB6HAgaCDGNMTYL1e/Arqxy8Ye1vl5kIPcL
xGjD/QrboD6FbIk/owP54DJV1JgvrFiLuyxBpG2PDRjIxFAYcQTpYJzpzjOz0jfL3HrDwE76Krjb
J5gyQhPNB0OXimgh0zOXNVUV1oswuT9ZKH1HhcpJ5U9owrSoeg0MlIWoYgaVWAorXEAz2ETMLXJ1
Xc15bwQ9egN9SFrDLA9oosw/HFK4UFOZlCyeCti2cdEBv4lamSTei2TFVL1kce8VvzKjNg6F2fYo
nJVFdTuUiXNvANUQyjJD3j/aarwDJwsPjJ4162cqis85oziqwlJRqrKyCVMPOQQov4qDEEu9jrCZ
/NkapSMDgXIYiszCsx3k7236AF/ZgJFoXgSJ4tFq1HmMeG7BNd5P8Lf2gky6iFpLueyJDWbSXeCS
z8RFPWZdvVan5xhOY6LPY1306mCAvJwHudXiXdHgQSUGlInw7bVH7bvERMFmiDFzJTqXV1HPE9hE
M+I/oKyDuEPVI/+GJa3lI6gEdZfJ0i/536FcQMfWcolMGIU5c3jnYhzeiZeIK2Xn3a/BanHZVq1C
vszaXLyKmQ3IeEbxu5rp/JnFcXk7LCjizjMCRgTspMAvMEjQLCgkzSamIg3FPXKXEmO0r1GWzG67
xlq9kAERk6TGhWUS/KtoquG+VxInEUwMbzE3cdfnMvN+p8DXgQXNzm9kvoYUNq2ejQFxp99Ngl/h
3EKCg0ODF0Grpf7WJeoNAWqtaMfg5mne4PAR13RMlE9GgisnRLZlPILHD7W7Xg7oNbGmE9cDxvJ4
oIRApaWJAfrtCgOpTlM05FEkeftYyzr/adPeurVayJwG5WCYP1I4j/YJ2kj16I8I3MR5mo/urzEZ
CSr6qC3kQ6RKWz0AL44ic8UZuVh1xF9ig5lvaP4tj1J4Q1R1SVOEI4IP+7yuUHRMO+mUKBPWI5ga
5tEm44UHvYuMhd2i3F8QVMO9BjFP6M9muTV1iKNtjh1CBhha5ZghsMfUVn9FE0uAEEihFUFniUyq
yKxcnqvKxtXQwiP6om4LvKpBlyvD610aojJlKL9n0AQHl0n+F1wRyQtGaUFHlhVDDoQUgq9fPcGl
GqTU6q4TF1nsuUqr/LyikIVExYhdoDFE6wtQt1Z3Ip/s6pAafZZHhlvz6QwNEWRHLSgO90Qkt3q5
GsChkqkwQQVsA72KPkITN/xstPub0i27nY76VstbwzZY2D3OXQA0SG0tuAbA/daS02jgHVNDNYgs
N9e5TOdAhEIqgsDJ7Omf423orRfXMEpLUSeSmC072Ix8QG7hj3QHcwfgs7XtGoYhKewY9Qa0kahQ
Z5DHe7W6MvEZLqqdHv0GouR/qCu63oUnBUiCd+Id8QvKotNtXIrbKXVOQ5/p1BWdJSY5NFB8oUCK
oY7Lnkrz1BkgXfAITRmQ+qUjPYxEXHdEHRZkrX5l5ocSrBLHP/AGXIJoOIbYGIHiaXoGuVHXdyjy
fd4WgYVSh2e498u0x821cZB00gppZT2UlQDTo6pwQ3iaMZzcUxfXDHhYQDkpGQy4chs0yDFhNC6Y
sj6+Q9/TuiBX/S/8iXgDQQoB4cByUZ2PQdlDgRr8qsxaMdv1i3w6GEDTH3/Y1jZptgz6kAlSAjaY
aiRKS2gm21L9KoWLatrxB2zZhGbQtIaILXw3O2A27i8KWaE0hp9UgIB790ht/QbNrpHBA0VaePZh
iOdnJKZtMI2704jfn1emk1f0HgRq8nlgB0CI3ipRrJLtyC4EKDJcB9zPbnbSl2A6kcWQ1uUAelt2
qJosLOLh1R3pzpDQ946P6WJIiogum2aPHqoY/qhaY0QEgyO6qHBOO6d26xmaXVfMKct2guNGr1tE
jkTYni2gSPNWNNopR4npLBaNGGjaVMQGkx+CgMqrfq3IXoAIrkwhfhx/xvdniXnr379gD1WWxPnY
wrKzBTzuA0EO71RkR+B8a3HNsifGLImOA9SDPWcMGq+vL7MeNdfTXl0z5YoAGGOaMzuQJDuPZ2R+
c72rTrH1eTUzxiYPKP7aziFGKdFvPEzCDMb4s42dZQeOubU5mhUTDCS6w0idgwIBr1/IqQjsOn8+
vjffeyGmk1agatnPhOP1G8tEFYkiSwbI01PUb8fU2IkvNn6BTl0xtAUv6wb4g2yI37sYjSVWktNY
Exhf/dOXgzkYeQ3aY6B5IQL6LKb1687d3rTcxtfluvGKrqLEwcTTOn9RxBA2QdFzAjG12FOq2/oA
65O/vL7yBtdKmv7/X5/Ds63I8Ew0123a7JGWbv2K9bt8eYYcKtqqCvfAytHvOx72SEmxBEaJPtVp
50iz4MFsXZYbDVsBDPeTmsO+L35ToFWR8+zpsm3cOFyz43hwzQFyIZCwGcAqWlsBd+OXGLMr0/LU
wpPvOOyt06pZdEE5zzOM1x5iOhl/WOHVn1adlDtQ/a1voVnzkE4p4GvrRnkK7eb6eh06q9l0f/w7
bLy8zmVhIU/vFelw5Xvgtu8IrmT0IT5OW3wNzL6coxg88An6fytw3iuDAs250Fwv/dNW1w25SkTp
5FidDPND0mKGwe2hLHp88Y1t1xksMm9MMZM62IcOADMfxb4x6JAjzB3+cfwJG6dTZ7GQU76QpFTs
0DvyarFRp8U9TDwvcDGKVBqnJbDM1WzZdppEQl8Rg4sVEIDoI3Y+qh97q29tk2bGWd8ywKKV98+Z
roDzyjVfRwg+7HyGreNp/fcEZaULXlVn4QeUc35ijKREF9Hd44HYcKU6hYVCPyBNMhOL19W1yrpr
Z42EWlTmKvJw/CNv7Y9mvVmVeIoDC31Ak6MMkZxJv4htL0BPdS9X3tginc2CTkS46MtgtrxAk1X1
0BVNab8j5bSxRTqZBVpLOebic+AibY6mEMEwW3reZPX9fgr4fZbGdDILIBjQ4Ae/E4amE+M+5u01
Mer71Ka/W68OSZKjpL7He7a1V9r1DM+GPsnQ44ZJzCw9R4d4OCzOafSOTKe1SEZVgzXe5Ug81Iom
hm5mjUbC4fhR2nr39e9fnGk+5obZ0RnvbvbFFLWd50ZuSnZUOza8kaMZsjUA9SRqjrGOquIHNxM/
7Fk8t70dofr9Vtruzn3zj1P1f2cjmC6OlFmr+jQz8KAJMjZDoaBBVh3azvzz/w9rr6UtQ77kdzYM
cal+nbZ72iVd5R0K/iXjuEYH71JMAHWYqmh2Lumtb6ObuRO3i8xTDLp7wGGgr+uGLWhew5PeXWe/
4AoFWWOAhWdk/JAGADsmP7FUxXTeizjPWZsyxz7k3QSJVy7KgDP6mKS2jRtPnnZ4dQIMVrdOs9DR
BUdc/ex0cIMADi47N+nG7utCSTwho/QMhkoYGRkavMgXJnnahB5jq2f/YnbOMubLOCQOBC3cpwyD
k8EigYQ77ctqNt1IhpZZLOgBLWXqZ5iKOd13M82kc9RNq0Xa66QWZkOyvjobuzoDSsi6dNH43rmh
N24Ipt/QbudiYiVehdft126NqtdaQk9kCDnt19O2STNeAoxD7IkKSD4gPCMElPLMLnZ/wdbx0Yw3
t6sJjP3LgH2qx/vZXuZrq2/ynRt0Y3WdAyMeOw5ArsDqnWm/WpC4vpoMAHtO2hmd/oIoMifN1GB1
LprxAr31LBQsJi/Hl9+4FXTWC5pLYwEeBEXNZVW4nFkTKga1qLprPjw6SN+02r3UeWuj1gP2xdAk
oAqAwFI8C+p8dlgn3IuQ2z4d/yUbx5RqZlyW2ZgO6F/j9iz5Hxc40mAubIwkOG+OYe9cohuhjM5/
MZIEsiuOsT5kKoron/7u7Ma3QKcmmCYZm8BC546WxWmXGtUsHKC1psTzWoROwEEGmVoAeRzK01QC
mK6BNIMFuxjrsQPsGZzb1DfGoceIy5y2z8c/ytYn1+yaTx3YVLmD/Rot5IaAKWCspV52ioTmasDf
hBpUM+w4ARdb2a/fPGOQE+lEUEl+GEx65abVvYdIc1I3vHWuMFt4Wu1Np8iwzMSrFQHQG+geEFBm
OYa6bLanpr1xvnR2jHjqkXDxGqsnFlChpvEBgwmhjXNlptBaE4l1BrTcz5M+js6RkbnN5Bp50f8m
lZh9luKW6oCQOc1x6TJItMMEUDlN/e8awizBZDYf6K/a4Wmvrhk74IFpNRS8+z1M8ifU87ifewAL
Hl98XeSbU2Wvh/mLn0JpDGB12zQ+sxHycLmojCvXLeLztLW8++OP+NcA/u4ZmmGXveqMjvAEQ2HS
/Gu4HfNXBsqOreWZVW/VylGQVnSETsEYQAXrFdzHM7xxcxL/K1gi//sjp7zwpMKE19/1egkAgAVY
LC+ynbBn41r5H1GkGdNEhFnZJyaiwxIVFRyFW7RsnlZ+iP0fsfUYzf4LIT3PBsDyr8iGC2WIH8Tg
N5kS56sXXiCHvnMiNtyYzqYhcGehJ9Srj5moBDAcD7FP75zGJ8l0No2yoUumxoJ+Dkt8MB0aoZKA
GaMCeq/M29M92/oJ6xZ+OdQtUU4G6hX2URLMkci+/gTZQr5jjhtuy9Ju9gYKh4MnLONDtYjPmTAD
Y6oePdakPvAnQGemUzBQuldY2/otmvUnc9enVZWQz7jAeJEh35mLmshxy9xae/37l32CmlPpFJjT
+3RGeSvbeQhGgOh3zGJrcc3qCafcylijPondktBZ39pZiv7E1TWTzrrONCCiYn+maYUa4DooAW6L
HY+19eraTV7ns1KTwqsvqCC7IeZsPA+Eb/WQnQTXYJZmy8JxDBfU0eSTK9O+AOwdZHWYyzntNtJ5
M8BqZSfMM6q/PPVaBGiA7rrmiRepzppR5d6cKNqTTzAyjO+lY7a3Q+rw2+MncqugotNmzFNKoTsR
F389Pt5Qy7sB39EU/oMSY+Q086c2vmFzfyO6pPPnlL1102kk8EzXSnJUTSElyJ2PZMgw/JQDuZEJ
0Fkc/2UbZ0pn0aBQ5cEw+kQ/jCanAenqKcD06k5wuLX4+vcvhowJjYWrpqUf6N5PIHibDczKZTt5
wNbimiFb4AnsIGeS/FUFQPp+pUrr1S7H9Oy0jdEsefSIUvHSe38MzJL508xMjMtkn6ctrlmynTpe
jYlb5yPFJL8fg2ksqLp5T2TEw/Z+E9j8C9W/bPuSL9xbxzw/hpXxs+buH8eEjryyq1+WAJJw6Z2L
eFkw8SJn6zTj1sFkbQMulsmx5s+WsgIorAS0tH2PDPb4hm3cbjqQDCqXdkOJ4fxZa4pZVgcdCChr
KW9yCGGWY3uJ2ZQdL7sR0Oiwso63guWDHD+bIn3rMS1c1mNEWvrooSCsuj25pY0IV0eWub2dLFJW
46cHCrXLHtNSZ8niAKdjTEBxHN+1rWdol7TBCApSrpxRzan9XqyjzG+WOu2yIJpxOyKFepBo58gE
Z0wCgonmRGSCDikzHFcyBZ63yCzuzP4w5juFlg2PoSsgWaVtmgnHuj2LQchWju8S4+g7N/9G7UMX
QFLS8oBzUDNGhs4VdMamzO/7l0ae5jF02SNRZf1smd0ciaS9mJf2I+ncneLZvyD3f/0F1UFjFTfV
lFEyR5hzvJaR54/hEPWhChof8r9hG906YRo+fVLfDCDPHM4RNJF86b/sVfa/3zuqg8l6pRbPwph1
VDRXidn6wn1JnadM7AWU39sB1RFlfcoXy4uxeX3T3JWivjQIZk7r9PW4mW29/vr3L/62hGY4+sz9
HHkCpd8yTi9wD92ChDRc6krsnK/vDy/V4WRA1uPSJ/hIM6lLPwcBkd9np+GYqY4j69Bxxwz3gg+b
mP7ojgfH2mPl3tp7+7+bYxj14Dm1WH1QK0JwX5UPIDazzqUz2jt59Nb+a1d12sfFmI7Ympx91ukt
ZhIxhebT+qSrjXraZe15ReJmGDaO3FlhbCCZ/1gqicPjZ2dre7SQuxaCD0OFs2NC28HBaKmNZ7DO
i44vv3FqdCSZJeZGOAmWN7qnZnql1vPxdTeKJ0Df/Pez0hzsMsqFScmX+olE5hWoPMpXCo6bsLyp
g2Tn3t96fy1lNqZa0QGyxZGbAycr6oM37W3Nxs7rKLKpLxpnQVc8mqvnnpR+2nz0/OX49my99vrM
Lx6BNqBSxJjMHEFNbvrLARSsA5bXsttxBlvvvj73y/o2iJYIZNHmCAS7gLT8ZRDGifNuJ2zYenvN
ZBma7mPJcGhq9wJikH5BHo9vy0YahUz7v++Nsb1xaTlWzhFNf7Cb+zkYz34UhyYUp1HdU65Z60By
s3RnbE3NoWLpNWHjnWiruu4RRKxBbKNqGNN86ORFJltfdenOJ93YdB0jhjLT4DXuunh+UMabc1rg
QF3NUHvJOBgD4b1S9zxVj56x4xU3Cv9U1zYawGXbNqCviGx3DDJRPRbm/DQNDJwV1qdZCFDc2z9M
9J8HjDwePz8bjl7Hi9XUTjBXi99C89fJBH9fEeWZg+nRj+Prb30DzWwX5JGY9SzhbVJw6Fz1+U75
4PuUgurwsGaCIjfGdOfIUdkfWbFHCab+0lC3tIhBH2XtAOe3Xl+zW9U6jNEZX8Qar7P5ssxOu19d
zWqV1zVgL67miFA3slo3EK7ofcyr/OBZLXe+7dbLa3brmbxVskc6kSvvOTG6Emeqq3eMa/Ow6tes
Ncaoo8DxgDDEH+MWKA/MgRngGqDthUH55eiCnmh2gy7dAzdufHQdMmbYdYYpc/wgNynDyjH9Kj9k
Kfdj5066D8cP7MY9oCPHzCltoXkHg5gl2EDN4YI5HPO11U5msPFNdNSYx802r1DcjRTUp0BpczUT
e8d9bL25FjN3UtkdtDzniI/XVD44/UUb71y+G15CR4g5K+tHOWBpO7OiZeyDifXBCBEqaDPsPGJr
Y9a/f7l/UzBRsdbEceI17t6/mJA+/j231tUsGBBJgI4lLoHELUBnH/9wy2Jnw7eW1ox4BkuHyWw4
B3DLgFB4CmxZ7VjX1tKa6SoqHS5cHJO2BCPQ48x23ObWuprRJvVgzSARkRFhXdSxOTRAIXHSRuto
L1HFdV9hyiIyoQTuTUVYmnuqmhvHT8d6zVQNcpHY6LpJDyDP8ZvhnZIU/LR7vZcN29FxXh3NKssG
VWpU239a9laUb617UlGH6iivfsprs+nWLTfiYBi6cAaHxvEt3wr+dJBXDUovGhtwiAJi7239spj1
oa2doGbwKxAaLy8H3oZLdyW9Pe76jRPE1r9/sVPIpvPKUPjMzCh98Ev607g3Qba1tGaqsQneP1Cm
zdEAXuD+oXej49u0ta5mp5IuqeAL1gV7re+Crw01u9NW1sy0bJiYwf03R+1wXs7X9olhB9PMlC2t
W4GccK3e3FoizJzHk95XB3UVAkxRSKNk1IGqZsJhPxxfdyt31fFcEufLyhMsrC6rW3GW3fwxH1hw
adyDqWjnsG84AR3TZQlOFgq9xsiZ3+Z61VjpfNe9ml12dvxHbBwTuj74y8m2cyAhqO3IyLRBHqQw
0JDutYSs9ah9Uw/8HxiXlwDftIDyQgXOGYgIwvzQ3KSHxI+f1N21fWYHQer/OLcNnz5eJa+n/SDN
VFkvJtd1sWPlcOFKEDWe5tF0+BZ0TKvOK+DRGKgn4QouY36iC9ChW2spuRxpLCPg0cPZlaHr7GVX
W+dHs9UepjrQgsiId8MNr9zXOo8jks2Y0Qdn+vEd37hGdOSW3YFcQAB9HGHcLeh4cuO1HrBze0Xd
jROqo7TAEJTWToFrVTEbVLlkKCKZNKcJwlEdpQV2X3RQbGxQ490mIJBf2I/ju7L12ms4/8WwKtn1
A5gY8VE9sJy45ytl5vGVNxICHY0lloyLtsHK89hfrhzkqFQ8z8gEUaX7ZAv4JY8/519n+Bv7tdcP
/uUneGVrF2WJvXEe2kNxmby5t5N/Zjzbl80hv+SPzdU5ezr+rK3dWv/+5VFT4dptX+NRXRW12Z21
5942zqat3a516tXgLE1QXgTLVw5y7zz9OUIL6Phbb62+Or4vbw2FGTcvOFZf2GNWfHbZI6l+nra0
ZriLM3Billh6wlhw171TOw1EduJ7azctdIy9tgZbbWTQOppAsp4rEUCX4rR0T4dYjaZdVCAFQRwv
+K1rV5E9uTtvvnFOdHwVRLDnFvh1GVkziOsAw+9BUnZ8x/9BPL457rpAEcvnjIGrUkb9T9AVvRXn
47kRuJEXLLf31XV1zYIH9+J39bHzuO+761QHWs2TlddkzXbIjfwT31sgvb4noNg6QAPk4298W9+0
N8ZFfuOG8Xux8xs3rgNdwUgkRoWgHL7Ug+/w84J4fslaSMuuSYCo5p0ckeP8f7eTmjW3XizHuQR/
bMmfk+4alIxh0z3E5nMmz0CltvNjtvyTpRm34TXEHRS0iJNMBoxBN8CLz6wF/L4QQfC4ddfC4Dtv
erDT+brm8ZUV82Cpm6CurcgplrtZGdHxr7m1sdZ/PUFjEsGNGK9iiec8CQdQu5L7LjsJ/0J1paN4
BldJ6XYyqkgVeY48IFXe+VRbL665gjEvMyESiQAhK72wM+wQWvAPsr2cVwrp45uz4SZ1wJYY3NHo
Yzj3xHCuHdCXg/ypuiJ5clq9UsdssaR3MewOX8l5QIwzlpxWr9TBWgxauh3452QEGnwrO2+SdyBr
xWnK3VTHY9kZQeOoHGUEsr8g6ds72ViHud7TWt2wQR2QBWWKgcfdeoFMgWmie3HNFOgBhisQhzly
JyjeCEVMzdCnxarMJV93Ph/vrRZSFh096xv7BrTAYHQ0w9MOkGboLUjVXLA/oveAqXr3OlsOWb5j
WltnUzPcQiWDmIsZTp+z0q/QADu4qgPVvlOUp91Z/+oYX6IEBIGKTBPeXs5vrn0z7zGfbL26Zrot
tIvtYY1tZvqoQKXY3XTGjkVtLK2jsOySjmW9XoXDcG3YF2V8X55YGdIRWKJhA8SD8NagkfCM6+HE
7roOt8pmCFOBuB9NC5v6TvzpOqdVD3WAVckb1hkQGYlYZoSsH5GCnBjN6GxdVZzWcpqxNFVRad+R
8rQATIdUyaTNTchQIwBLqoPJzcuF12fHTXHD4nVMFbxsTA0vRZHGeoBQjeGdG/yXK5/BBXnabaGj
q8YGguKGRPBQk+YnGKZvMQn2V0CT4vgP2IggdXwVZfFqjfgBVhwHqRMDP78Hk9vaG80gq6KIATlv
kZg1oG43MIQ1dpafTeJW5h0GQJy9NtT3l7atA61EWudV7RV4UG4dslKdOc6zCbJJsddz+n6TbB1I
1VAXJOUODqaTDi+AEULK7en49n/vWWwdQhUTs3KNHneq2biQnCySgGTgep1NUT4ff8LW5qx//+Ju
ncmgMcQUJFo2DomMqhTnBoD5oQMW4SidMZh6/Dlbe7T+wi/PsVQ+1F2BwNm0Aq+4BP3X8XW/v7ht
HUMlTSDlaYGPa1VnJYo0GbQtmASdN1jx5uR+yj+OP+f702p72qU6Fq2XQTpIRm6lbhm0qJL/4+xb
muPUua5/EVVIIC5TuuluX5LYSRwnmVDnJDZ3BAhx+/XvIs83cHSs1lfMXB4I9da+SFtLa4H+GnjJ
B7z5v+T1aPiMzkxKgXWdsO47ItEH6cKfQJ5DCiQITG+TdIMrp2Te0cAXDMEMNvdDxmQ0rIY8p/NT
JZaTOZ9THzqCcQsu5YIcw/FHDyLm66bXTFtFU7WZHyQU4qIxz8Aq5pcRmjn7Rt6c6o1TjpJNE3W3
7NbcCXnpZ0NSfv+w6qg8XLyGjkzV5tu4IqrW+wytuAIgYwm1nYpCHOixgqbg9d+gCWAVUEX6wYHW
PX4D86cDbryiuvwasjvXBL/5swX+7/HUCZTIrfoaak3DZv5v/4pD8PB5eTj7H+7t4xJ9sYAGN/wO
jQsF2+q/WYsZyg1484vPbMoK4ttEQZTefL9uI50HKcHbVownTo6xS/smnW8z08ldN64SrWR2HFat
GFf0v8CMHI29iaZMN7ISqqGA1Jrj1zjD1gV8HuIDjO/LxCqeykED93+TXpZPa3OzmvCgmgVUoVSL
a4+57SM2ocMKhdKo4ze+CAzeobGHiqcasqSwICyFQ7GfjQ+8Wb44kIgwbHJ0M99y/hvX8+fJqThS
WFy3D6V1KbPPVfN5l+ep2Ck4BCR5OgzduvecfU7kvkVUGbasIkiaZA3QbBb5sZFJDJj98fqUNclL
hU31UlYZhHK2VnwhTwOx3AO056BZwsDXeapSah8dXCA/lG0JKoM2NElt61ZBCVJSWKx0Eyxx4tRf
OLhs8EzQc490dg3LrCnhKqDKmqHkGmQcHxC9c1i4+JHg8fyRuNl6OyyJOKYQX7y5bkSdvyrxm0Bd
BFyJIb4VfBTDp2Df+yjHVwqtLTpIHEgcNfH88GwV7RlaLgaX0thfRU6VDoRiLZwlYuK+en68yC6S
1b4ErCKmoCKQYJcMd4WG92s3z/Pv2ibrv9dtrZu4Er7ANuBJGoPjzPZ9TZ9F+AQBW0Ml16yjt1Xd
N6kht8cuWSi2l32Wv/oyXKMhLA1tA93Y2+95MzbEdBouCjRT5gR6ItlDRS7XDaJxdG/74JuB0TTI
aLC1OsDUCMmpg5v/YvUdb743KY+vf2L7/e9sClROrUpUZT5PmDs0JY/udEuWH4V/I+k+JgJHpdJa
eyg4FmCojyHDdHKKKbKd+dgtpqcpOtMr4cnLLof6E+5cKheKru0M0RZmWFWdNyoR6gUzqaEfN8Zz
8LvMflMPzwBNhESahVXxU0spoMY9I4MN1gcGVrnKao/58hCCL6isV0Me0NjmP0gqK8tkWEE+2hZ+
zFssaT+tO+NJBVG1gBtAXRG/wG1L94EOYjoPgz+ZLns1xleBVDNUtbCSBOcQdz2Ajvg8ZuCSYI7B
63X23z77JrCg3uNLStD+7/jdmHxdSXUQ3Yc6uAXf4vF6YOk+ocRu661tCBoBAG/ax7I6z7gOD91N
ncEC07GhD62zklJpXQ/PzTmzR2BkP3LBDnV2hqK94QfoBlf3xONalAvYPGIZZB/WqjyXVXAzBa0h
vDSJhymRW0we5V4K7wyL7jRDLgnamREi+Zg22b7arSKrsqZN/dHBKuf2bRmmYBUzvSbT2EbFVrGQ
lFAFwzvFgN0F4idbfgbB1+t+s/nHOwlZRVfxSoR23W1+M1ygBmMvv6+Pq5vy5qdvXL6ty6HuPfiK
LG4G+VLgfnd8vD60bspKbYVu4Jx4FfquxXriUL1r4+vjalxEBVJB0IZM2Ywpr/4/YXHfLP9mzQsE
wq+PrjPI9mveGCSkoIGgNSrTOs3HdgJpVOBHNfB914fXGUWJTWtm1VJ4uBpdEst7cJzBB2cYmX9d
H103eSU43ayHGvcW+WP/IcXVchbeJ/x539hKZPbQiOKkxXK6zXQC1+IRYkbHYPCi68PrDKPU1dCa
ofa64aYIXtQEoNQxbJY0JlEBU6B4aG23wbh+lT2BQC2ux+aeu4Uh12qmrSKmaAXqcm9zRuKl9z7Y
K6Cj+c8ui6gsVkuL+8opXDE0tqWUJVE6N4Y9gM4oSmi2kHNz+jbHWqbzURLxr7euN+Hs7rpGRL/h
7xjiUOOAaDSaqdT9MZB/avdFQrfpulX+3Ka+kwlVEisX9Dj2OiTW76UGYSm0Rb4VbUCjynfuoI5s
R6XFbnLBfzR+AFnpafVuCfEgMwMFB3D/PcwzL/YdHlQ4FZj4/C6ccZPftj30JMdIWCY0rW6BlEC2
8rUYx23tC8h9Ua8DDoGDiNnfl+RUFqt59ZrGrUbcaNLiyV+qIApL/wcXxNS11IWFEs2JByLW0cUu
wbd/+0MOMRZTp0hjGRVO1VGrBv0Saiy0H6M1gbp5E7Hi4bpzaUqLCqgK19T3GopoDp3wFhLFZ2jc
n/NsvK+mxACj0FhGxVV1pMysbhqwR5hcbO7pMxuCfQVXxVDhRLXkHG+WYjKQYxt6R4YbkuuG0Vld
iWggRacZ2CJQdTi3Mx5zOd29nP+9PrbOItv/31TcxYWGjiW3XVMwfhCs/mcNE8NuUje0Um3xwiUJ
aoJivninsf1Sjq/7pqyEJ3gVrNkZMS4Jz7L8d5lMug+6CStFlgF6aAUOBrb7U59/ktyw59U5thKP
7gx4XbAg4fsusaLexXFgFt7PoCfVBVp41dfrdtG4iYptmv1mTJYF0x/ot6S8o+scud2+/YeKayKs
YaE9IHD6EbCsmsVTSD4kxg22bur+316Ye1OJZxyy/uWORR+Vbv0rL/HMCPj2nfNXam4o00o6W0sl
7D54bQNaWrwoNYRngEm+UxNVeJPfQdm09FCJHDKfiMSlTUATCGQL0CDV42mU+Y+xCEx6YRpnUnFO
bPQFpzM6yFBCgXj0zIpujrqJ4/KFVfMpTOTe3ThRAriEDqAzETHFGRMRo+FZgGtvCKv4ur9qwu3P
W5a3qaeH0jHe7yEsnOoEbkzcP6b7nj2DBOdvhwINZiaqbb3X4EMjnmn5dH3OOkdVQrlLiwzi9cjy
gbRulxm4imBMD2PW/N41vop2mutVCLogzsYghxp2880L+oPP9wGIHBXxxOkQDtyDWaaGxzirQF+L
nK7PXLOaKuip90CM2VsYupR+lPkWBH9NYBbd0ErwDuhEsFFgR0uCJer66Qix3H27SBX2BOWRKq0d
7MU4kAHxNC4U9y8ZNewJNLGqgp+gije5csSLpimd7ievPAcZADIjOY6QpzD8As2NkoqCsgawBlgL
PLIJPjg0PQnnV5/d9v43gvdZ7XRnm0qA5sG5o6KhpjxYe7ec05csy5ojNMIOIk3zw9RmTdRQf70U
JWSyW04PYwJ1Mlx4mIhAdQ6gRHOf1C7Fiwy0BvuT13yudjajVAaqxBvayvcwrusVB5e0l7mhx+vh
8H6ioCouCrRGGXcTOJbTX6bwvp9+kcB0CnvfHFSFROHapPLSEDiWACQ+0Zi3XVQS8eX6xDVPCakK
iyqqbu2mFOWsl9Yvyh28U5GRkMM/gzcfWSKBUuNQmPcOA871bj8UByk9w9n1/YCB6IWStktcGjYQ
k4pZkl4C33mADie4DcpLvfqGloTOeNuCvak6oeyKpPOwMF09nStqR0wuhtOxbujt/2+GHnx7nasM
yTt3bj00gBzo6lxfFN3IjjLyGNC5XLBLt8RjIr4nJrpmnb2VrXRZuKMDRkVsGcf1yUrsh6Y6Ag9R
BGLXvouqRFPCrUSSQE0iztcLZQ+2f+lNkHhdhCml2G8D322CvP4V8tC75dv7tm7q82M9evvyDm43
/jb71JUSglpwR9/KzkFRHNImNJxENbNXyaY85pROliOCRugjrPJjYPdRyAw7Us2yqhCpLOGdzziW
lRRPQ3g7TV8zAO6T6WWXN6qoqCakRW1vL0wSfiesn75rmLbOJtv/38RPF9pWH24v73JeRCLtDwmU
rStTL1JnFCU6bZLYXbeddEPv39B6gv5Y1IzVweH/7LOKEqOpLUW69Ij+iXxwcbPR4AXVvpGVKGVi
tpbSxchIhm1Xr3h70Lvx9bF1NldKa9YL7GkHWKWsBCh/L03+vGS7GgBUBUONaQNuqa2StP2NW997
ZN+cVTAUQ1c59y3Ee+iAWurT0j1mpqSiSbQqFKoGeb1Ms2SIE2sF5GzIvrsQljSso8YDVXqpsIY4
ElwQ5yknLSJvhsRXQrw1KlNWRmCDbwzf0aypiosqqLChaJ/LOBTtxSftDSis4nax91VQFR4FfjnP
nnN/iMG+AEZt72CJfVzjVIVH4cq9AB84LEQtH9oUyfbQetdDBOor4Vlmrpd7SSrjZKqjANoBY+4b
7K1zGiU+Z1E6sAj8PJFlHeU21MitvhWG2q/bkKlygwNnraQrdiw5sYZorXJ2nwUjf2jC5cPiNuRA
s+lpaAk78gncr3x07ahYbBqJcBU711wptmE51yX1cbpbFqe9a4eZfG8tl+y6x6EqOqpPGjZPHpcx
W/vID+dDJU0vMzWxoIKjpqm3+m7Yzo4T+1GJ5VLk6GMsO7d8Kp1U0DMGuRMM7yef3NA7pHN5vJ6Y
NU6lgqPKcYS4AodThe26xg1c9xgK47NY3eibud6U2jAtSSsSpFBJbnjywRn3+YmKjrJnFxxSeTDE
WV8e8rw9JH6w0yBKAAvmQk1QNnCSIHkm6JNEuKT5ft3YOi9RIhjSRwidwJLxuqSRnX9syCWU+y5N
qKeUWJGwoMtoBtCSnf+UfvmdpfXRcTMTTfPWJP1v/5F6amxaVU96Cz6I6/6XoF7Wc71Q91D5PouD
cv26CGYi6dS4jYqRkoQWAty3Q9yiRE6+PHPsoq4vgW7o4G+PLK1udVaGX0FddDXbMnJN7yo1ZVeF
Ra1e52S8ZEOcl1/m9d5e5sgHiQQz7OR1E98++yaUrIoPUHnH8DOgzgcrFPNpllkWXzeLbvJKoFY5
mH2aFE/Q2pkfh/wzySDZkx7ZziOOSifVDh4UkDdKkwzUbFnHPlme4eins4sSrz74nCVeyo64WfLD
YwtobSQtMpyu20Xj9EyJ2BJuOJUc8xbCOwMaeXas9DxUMxSO1qODXt71z+h+hBK7/ZTWxbq9TCLW
J2GnIDzc9ySDqkCogqaUQIYamzQL4IKxs6OkmU9VK37vmrkKhyrnCvu0PzMnR1Hc8X2KnFTFQvm1
Pbfzuso4s0eARoc26sakNOx1NKuqckxNhczKIENDDqzpcwf5rfkha/uDxP1DNhviVfcNJV5J3s32
XNQyHtsPQQDi/PQ0NOc16SPXNSlEa+rJf1BSQeeEfYBaJUHHMjnBjZcI3PJPJgSvxi1VwcAq5zUa
E9YQ+xzk5nN1WQNn3yFcJZeqXT5NosTUg/kpsO/q9GMz7tuCq+RSbKWSigmWn62vi/ONkqfrrv5+
C5y6SpDOq8g7mpYIpfljJz93wUMGjS5XdBFxPzb1cyJN0GbduiqlFndf3eII+Ke93izus9t/r3IT
IYpmbBUr1UoPNLGbder1Z1gR1MDfrXEbvFXRd/YIKlKqnbIirBKsat986sj3hD30/g/hvDJpQzfe
sI3X1CoVM5VZLZpZLbbxY2qfLQq2UlyndLI+df28b6P2H8Kpum8dN0W7Yuweg+QlEBcj/YJu9tu6
vKnj6ZC7KRm3mPWSJ+ivfAbpdpSy6Wi34Y/rjqpb4i2c33wiS4KxXGt8YgDlTVp/bpebxYjN0s1f
qbc4djLBAKeNU1ficvs3d7Iv7hierMoEcdFNX6m5qxj9wSmx8wNk9YNY5PdgsB4bx8TJrEnMKi6K
VyvPswoBMFnjZXGzExO/68C6rAOg8kt93rcGSghPvTNy4uIrlPYf/Iochqk9NQX5fH14TWZWEVKL
U6ZjEOBgxUh2dIMxniCwen1ozQKr+Ki28yWz7ErGJXkcBdovKfb3gOLj6frp+hc0C6zCo4qwtex5
RHT1Y3ea1gXXxOnBGyzD8Jo8rUKk5OB7a9rDNlU930HBBM+koYCQVYcMCF+ZlNFQLJHfV8frv0a3
FEpAFyQHuUeAHZbNmvAQzD4/QWzdxDejyahUieVJWnVtNVb5C3uJLsJd+nQoRfhhKofvLXNuwJ2Y
H1vPN1RlTWyo/FJr5vKwkfYQs/BTZwHYg25eNZxAH3/ww31KyvQPeeab9BRA/BxAGbTIehtkEZAV
zA+BD1qEfcuhVOl8GvMlDFb4LQQ8cdh7mPJp50orMc2qcqoXDxMHQglYGHlMnX0a8VQFVfmSQLex
bzF0ZsdQ5L0JpAkfp4k2FVOV12nFqUCvpO+HV1nxZ0LQpp1Gw4tM3fCbK71ZTVYnYeozGEXwb1A1
OfrrOXF/7lpLlTAq6PzWHsHqGxeSRQxgj3k2dUs0UauiqZJN2r7cmqmOv8bcnk8u36dHQVXolLv4
udU7W4WsrY9Osn4o+8GwtdXkZhUq5aNutXYFY2f0vsnPFIjb7TbVN1356xZTKb3zwvKpa7HhHxJS
H/1hlYeOTOLQr4UdX19T3SeU+BzDYVlEj95OzyiYhbwqqqY8BJYtN9hIk8P+4EreOKQ9Iiqp2K4l
+OMUHkLmR474nLmPVmJCcGqWQYVP5UuXTraHNJmS9IBg/h7U2W9ZVBtGoTX8DI2dVAyVxJsdiOlh
qVuGK9u6j/LhkjVi3yqoMKrQCepeSERWtvJjuRSHZL3rjDlYN/fNbm+WYPId2fU23Kjr3UuVhA92
4N1SKr9ddyFN7KpoqiIBrxsUO4a4ltWhDeVR4g3lvqG3T76ZOTRiR1BnY2uCBkRoP1m2vXzt+GyV
BuSJppyrMCq/S3CMKlGdyCwr0HmeR+m8Bnw5oXNbHpeexrkXDoZF1kCpqAqlcgUQFhXDTnrgWdy1
v8qEghYZQom4dAxxOdEAtd9SDi2G8ua6/XSRoUT3QEnh9wt+gTf9rJPlsPbVIfHOA3+6Pr5u6ZUS
3A59OxQ+zV/cspV3abqwG0E609n4/dRBVDQVVma28ZoEfpu4ULojJ2CeTmmbHipAbLzScLh83weI
iquiGSt56uFis5mc8Y4l4NANq/lIF/4AMUGCS0kbkiQzM90Hv28zoiKtJrzLcWy+eYHr/UPH7CQ6
+3nPchAVSNVTQUfaEyTCoL/zhvTfIXD20acQVbZvmAcwm2/9dAYQWNksx9Iy0Y+/f0IgKuFU4PWj
Fy6s+W0P+cWWv5oer0GW4cJ5c55XF5wJ/EgnE8u/7mvKibkqfd8TFmKC9eHJcT7hcsBpc2SYFHi3
2GvmKDSBT3SupdTv1GrzJi/wqaW+y9zXqXrw0m+y++q4j45naL/o3EkJ8YD51VBKr/7N3QyqlnKp
4rW2X687lO4HKPHNWDNkReBCNtZdbqksozZYI5CkAANqI9WzQzaYWPfeT1WARf6d6vO6k7MdoMlW
8+Qfit3lp1kKciQM/ZiVeYUhY+k+s/3SNxXFKcbQBSHe9sKvv7CV3ODx6SdG61NVJoZtsu4Tyha8
wpthMOYtze+Bgasq7cuvbTi+2k546qmJDEUjdUpUNFY1u7bncKD0A/A2t+5vPMGDCrIdjcHLmLJo
HiHajpvpBp3itXU+c/nYpJ8CL4nQJD07ATlO1ktTQORiseOm/0b7IHa7LK7ZcAyoE03Fsz+6Ecvs
x7w26bPqDLPtT97YPqR9WtFhwV4T7LuCsfulefJkDaZk9nrdX3VfUPYLtVPhwdSMigHBlOpU5Lii
WBw/uZka1zuETeh92/cdJYcEDimXMGwR2DM9ymqI0rWxYOgKMlz2HF3/iCayVY3BFlg+SI3iIy1I
YY95l/2b5KPp7e9m8/+2hkHB+fdaZJPXTHa2gJJisl8d/6vbrp+zYZ8kJVExYENnB1m3YnS+0XLm
9kRu02HlUeH03vG6dTQ/QIWDuZKUdpbOIzBb9nlqq3OdFJcxTXado4kKCVvF3DggMB1jAV0+sgy3
qV0ebCju7pu9kiNI46ExX8FAwg/xtC8oLGD8wt/uOqQG+2jKnAoHW6xKyGIEewHtT5nPD86cfJLD
D1bcJH56YvbFY6ardt2nlLhO+dgNNbhv8TjJOgb9cu675iF0xq8ST5yXpPtVdf59mLHTPtspQd7a
xAUsGsyIJSljwJfzQ01DiIzhBcr1D2gCTwWNhX27El6AEGOVYfc0BtwLPw/e1JmkFTRZSmXNWq2Q
sSFLAfJxAevklJ+GObysI648Lae4uf4jdPGhBHiZrWs3h/CwUdxy5y6wfi7S0Jb8I6zyTvLwlW0B
JQRXhS7GXu+rYx7n0c3X+b79mt515+xUH9Knz85H+xO5jQFhOrza0Zcv/bk8QWoHf5bHS/LxUn3Y
JIqcyNRk1hwVVCzZSleSyeEPQcWtrCDGyu4gs9SF22tCQ1nXeIWKKZtFkKephx/dVST2IPK1CGmI
Vc1aqXgyQZqqZDVmb6Nl3Y1LHObZoXbzncNvfvim7rrh6ACjiD1P5v1sq1cw8c3ixy4vUyUK7Xam
zUQHPFK2/VvwfbpNiAv11BDpOpNv/38zcY/VfBmqJf8lF0AsaV7KaAwtw9R1gys13AvaxMrpuCXI
JB8ioC0zcql5JmxTmLxfYlXCrS5I2jDIQSgAzrkl4hvzZFn+2md3JbpBJtBmOEni8cMhvwkOJjiW
zhGVwE6tdRXVmIM/zTrl4xiR5jjmBnNozhIqiowX/ZzTQGS/JuFhP5pfvIQdBXbENKh+cDD3N64B
ga75FSrdViD7vMqyBGRMdU5ByWs5VvnaZV3ngI5yMqZB3WeUGi7zxRNL5+G16ZHG7q/OMHuNX/6H
cItkloDGzAo2HD84VEP9Kedtbihtujlv/38TURxHQ5+j1xQLl9YRaNqsaPImSNSWxd5PKEFLgjUP
eYBeZm97IAx7htj0QZpYADSlkylBay3L2giGbvKAowwgDQ1/LrqHvH68Hla64ZUDe5t2Seb2GB6E
kNGMt77uA/eWyN6n1klUqq0JQJhssDB+04jzXHqHbjHdFejcRgndIQdpvZvA7ANFu2+TCx8NDqnx
GRVTxqhlAQOOkdEoi8A1HqTisFov1y2umbYKLButRBRlgevayk0i7tKTPb/uG1kJzyLzsSsdYGtO
2/tK0p/5YGqraja8qmbhyB1agr1S4jXhnd0tuAuDsIn7bQSvYn+Cs8ymt1E66yjharPAmusOph/x
Brol6WkMuuN182hcXQWT9WQJKZ75izisof0A4alolO3RbfwTrZ19b5iICivzJJ15s62uNUBFyu8O
Hd8Xqf9BlVnjULd0iyTEp3TvinqBb+KUaXB6nXmUAut1BWhdRC8AGOERtMqiYHkY0sdWmJ7raMqh
KloYkjbPc44fYC0PTnLKhrs6+Y1c5ngPRvfRRK4KLutltfZ9DfMP67PAbXbq/y6TnQdwFVzWh55d
raDBgPoLoNXuLbo7aAka0oJu5krwehVeGybt/yIMk59tLAL5ft3zdWNvS/6mBtaT3ReUI6gEG2/D
qULK4cdm3QeVJSoTVwrV6y4v7SWmbPyZtM4lmRyDU+pmvqWJNzOvVuZ3uYuLvEmukcvXCFuQA0Pn
6bphNNlGJddqlj7zxwzDM5AVODI8CG4YWXM8c5S6yiEBHIA2AG8YS8ePm8UXd9MsDkPai1vQhaWn
nJvqoO5TSuDW0+osITTFgP/BRflySkuIMvMIeI6IOc/7DKXUWun5ZcFTaOZ0aP0tXn3xGxPrk2b6
KpIs7TD1ccNvbHktr59l+BLkTy05Iy/smrwKKJtY4UwDwypvNYWD52xJ94F9iIokI3xwSI+DeEx6
dtOKh84vTvsmrcTslAJUh5eB20VtAWggOQ07DwuqImFSV2ERZsiRXY3mOJgVaJBESbazAqqAMcsv
8oI7+RrnUAfvQvKFBeJ83SaaEqWiw+opxz0WRwKW/A4o38jN7oIAopT1vmyjAsOmOqMEN9VYTTpH
bHgJnJex3qdAQv6jKDimNJ0rmD0f/IMYxQG1aZ9ZlOBsmAWu8g4RBEP4zktRP46MYfh9nVsVGtas
CZ/LEOFTdg/bvg8lG1Yy5ElNglfBYWFe2U7rIXlh8O14gB1Ngwi9bhhNelfVBJN1FiEdtotnnJ1C
34OkjGneGldUkWFZIuvMsreSGjxjM4NjU7LsPpWp4LDJxazzFBNfyQtpvrf1HeyyNx+q+LC2Hqk7
9lvGxZnM99qj0RM1uVyFh5F88lJIIfyxCg6TW3L539yzfa+tyJ/Hw282BLwcOosKOGNTsMMqQT+4
dzOgcmkJx5EcSgjAZXcvU9sd59Df6YdKgNpjueDBKJbTXR9rnPo2nOV1D9eEjwoEm/28zsMJI4/w
cNt6EbiLM54IdIMrN8cVa5xlnbGaiE27wn0N+b53o67iv1yaFV5eO0tcpP30lPQpJEorq1kf+Rjm
prdnmvhXdQRlt8yQMbcWcJQv3xs53nC/NZQi3dCbzd744eqM3jiWADq4YDcgDfuSg4Pq+prqht7+
/2bojPXD/1C+FEOjr3cyZy3d0EozqUkH3vYdhdUF/z5M2eOKK8rrs9Y5i7LhzZsmtccC0YPDizO8
oEi4qBXXx9ZNW9nhgkaCTXke4tRerze+kz41Tb/v0kilxiqDAHJXUEKP66Wb0yioqBzvfcKt+tDK
xTIdHd8vF7YK7Fp8dMaWBmlrGO8QTf2GfeMvxibh+wayVURXWiUE+kBIAzPt/mRF87ZFN/Mt1b/x
xjkvFlCQYF1R6Kr5OXCeRxzFjLVIN/z2/zfDizy0we2A4VEuqjGJQC4bodUWonOyx3dsFcXV1KVs
PBeBum27MpBct6w57ht6W403cwfDLjg2ElgdBaNJe/BW9Ibs8n6rxFaFAr3Q8yCJC8h8kF9wmclf
7GKIrEJENDkZG5HvF2s7VCI2G2hYeHLDauG02JCHfnjwmwdWAJ9/2mcgJW4LAVHIOc+B53Dk7BwI
mNcvXUMdE2GiznmUugqcNSdDMAkgqKo7r+pip31tAvnFM91MaNZBhWjRvCs5Us+ftufE79bmu4ud
LyJ3fym0VYqsoa/Hxdtang0bbpKw/zS2+UEmreH0+37rFkICf3tpX01yDLYeR1e9rgUPIoRwkzz0
tXtoO+sjZS1uSZ+vL/j7RQCg6r+/hQTnV/OCnSVUiaItyWFn6Zt6EJrVVjUEO4dO0HvH4NJpIpQY
1/2NNOQOL9fnrsmhgRLNczeETV1v4QBGkqPryT5KgAbbVcLsQK28ob/UYmvvbXdES8D+P3oQOruo
cezWYz4PsEson4MijSYcWSELFe3tctgqdIqUg92M24sGIKv/ZOj9Qysh3CxVGeR/utpli94Mbp4a
E/pck99UvBSxGpYWPmaNM/E4vm7VBckNN2f5TqEdW8VMgfXr/7VScPKuCY7G9aNVveCsZu9TnbRV
Li0SlNSjLboGduvMT54o13/7tWOmZ1+aBKdipnKrrFLbhY3wAzLEbLYEeJK6FYEw9y9h9no9tjR5
QaXSmhpZj7IWaB+SHwAgRFXQbuzX+2JLZdMa6qQD15Inf7VNwx/LxpqfeeNUu+DGtoqNklkKNIOD
hy+tzII57nxLjKeAdGAavG4cTeJRwVGVLcPABXA27rd7zHyJIBBwuT60JjWolFolJpk2lVxiPDl+
lo79CRiBs5dnlz7ju04rtoqMKjLaDzYkamM5+wcn6c414uz67DVeo0Kc5rQOVsB6l7gBO2sIxinW
9sdycvftDFV4U9swSJJlfIFG5XwUQXOQuWMYWjdzpea29lqFUJoXoI4bb8u2PUJx/pGuew2zLfeb
jadT5GNilTPeLU9Z970bin78Uo+DF97RnGfD8br5NX6pIp2kXc7JJBYepx2qSeA3RZRa7ufrg2s8
UyXQ6urC7WvIFAHSyNI7KroQPLvsth7a9ol6JhyYpgR4StVdsF0Ix75BA2AgkZv30QKoZrUeKB5h
t5bhp+jsRP9ejbkf3CoXuFOeOna32OtRtqZHopoHVLbKqWV1zbzKOV+2C6rxMmBwdyDnYJ4AoCQ3
ZZ0euOeKTxP7Ro0Cdbrfo5TkQSZ5OBRAm27ngu3OzUY3/Pqqa+JCRURRINssujhrLHunO/WzGxw8
GxrxvOCLIfQ0Fe0/UChu5ak7N8MvNJIuSdbdAx3yEc3OKSIre6nJCi02aAXt+z1KnI8dzee+IgLn
NPfSJ/2xZutJFoHht+jMpcR5GdjF3A7OEIcJsD/5Q213B29nV8Vm21ffZJEByD9Qzc0iTm1yu9b1
qzes+wgubZVuaxzTcYV8gIgzK7vPNzWksqlNzRSdWZSoXns5cSkxeDGwYwpq68arnqq+/Xp9UTVJ
Q6Xc8ry14raEXfISrVr+iP1Q5jTHYtmLcrFVVFS+LnwOySjiprRiuBBCbTGEmCZ6Vb4tKwOC1Klg
nO06FbixB6t0DL0yzdAqLCrr/cUZB7Cu9P38Rbj2hzAxpFBNNVAxURTUkjgBw+RoQ6RZf8TdW4KH
DsLE6a+buRKnZOioKHoYxW/Ysw9KxRbCuQaD6+auBGlaFSWeGmNsdMfgLenE8bS1iTac7XV/1H1A
iVPPCvlcb5MHbqYd7zzvoQtvW2HCQOiG32z2Jg2siWQtJFQFJNchE5qnByBbJut2ZqY7ck08qZCo
Pl2zmm1dmpydLDzugXzPBlyycBeXT4nBSLoVpn//ir4ufUIzCWzOUHwsO2AZ+8rQQNENrXSxemsV
PO8x9MKTqMCMbWbq82kymQqJyoj02DK3Ii4B5ur8E8CdWf28y21UKBS2BWMWToC7teEtTqlH9PaQ
wqgY9hUnFQ3FCiaGpQFeLHGGzzX3btyp/JRVJt4ZjdVVki1vQjMJuUzEE+6yAzeMZuf7PsMoAev7
UFmZgg1FMOVxO0YWKghbIfVUmHrOGo9XAVHrOsrGIpi7lVlbY5uSE24Aox54C+OtvCZsVYXCsROU
ehxHjNx+ZPK8pR2c2mf2ZZ+RlBo7dQ0HEyeGR9KpkuwwkZNju8cUqIvrH9C4vgqQcqZeWMSu4Z5E
nIL6S5tO53TYV6lUiq3WB2+6W2bIBkD8MKgxOL3pLZZmf+kou2Obh5Ndp6mIRfXKtufa1i0AV9P/
kXYt223rQPKLcA4fIAluKVmy4zhxElu2vOFJcnNB8AW+QfDrp5iVB9cQ52i2WhAC0N1oNKqrvH+g
ynsXbEGWLKtjgqIAuQh6ope/o1RaJhW0ZzarMRbX+g8eKh5oyyjroJ9N98oDsbmg+8u7avu0cdBS
Uek6d6LupqH5LVH6MMRbMDfbkhhu6wTETxEU+ptgHj5VDv8KLN0O0nvn6/75Ouy7Y7AV0O4s0hhX
diy3Dov7gOkNX7L983Wx3n26q4tJ9i3+eSRFeevFFTqU47nf9+iSua4KYyKjJth6GQxp/xfTpTz+
0JRXFnhMUFSgqZirPMTzllOCdcov3mSWb5xRNnMxjlYt0n6pA7+7maa+SfoqjHdFE19Z4PEMV+1D
zRfovtAzk00OvnrcQoJl6+pn+esmKoqA1cTNmomey7gEVNev0HjXbXVb2z6+Bp93FtOzMSynbKTn
vM9atPapVyerfl9l6CYoqugIb0TZ0nOUxizp/TlMvKWcdtd93fDSoumyEC8p5I0ENTjuBe41TdOO
h8tft3iSiYuSshkgPVKRN1a7YTKKednNskUbxVxsnUu2pV9/f7f04dJCbNkL9W+Ai9rbEE1zT33F
h42Lju3rxrEaZ5Er+lrRM3EgiMG68dVzyq2biO3jRg5c8QKdQt2gf604rKQOepXUPd+Kv7avG74q
CghJABKVvamxC6NEx24MSJBc2o0z25LQmLRZKZDFBeVx9btewToTOh9jHX0eeF/sZneLc8NiQCZe
yp/LKZ6DonkLwKN3x5Y0vkXpvQWDJe32V9moyZvF2rYpu8pp3iQvn1p/in4H3qz3wGiLjfPEkl6a
2KkeUjYFiIiq31MZdp9VHtPDvDA3IZPId6wrqixheXhzeTqWbTExVDrvqKAOBptl+NINNQQ/g889
D6BDfiVk2DH5tBbSTvnI5/yn3+jpbqS5OLjF+Hx5Aha7NcUJa1XGVVn0/OfAw2GnAdROdO9vkQ7Y
vm44tGJeH/od4p1DyyctPLXLFOqAl/+6Jdc06bOccCxjGmTdK8zox9xVO581N6g3o0yef891uauI
f+U2G96NCDeTMIraVxr3RTJp93NOUGR22nyHfG4j548RQ//bRe+YYCsdLqB+5D6eLJT/0lXPbYgW
O0ESXhBY7PDq0/BO5fnt5dX70E3AP7P+i3eRvM5GQRbkoK/eFO7daLiNhXgLBv+mV+ltPDWvl4f5
0AIwjHFWN8PSCAes/6+gn9qXkMhNKMu3wPS2Oay/v5tDFkMgEEgg79Un5Q6H0aPKghuvcF9aeCJJ
t+7yHxoa5mCc2qibuN7Qhs1rnLE/At2DYpD3o+we2tD7U+TZbS+3XuU/jMAYav393YzCzhlxq+/r
n0MMDszjrFr23M+jKvahV41iw9Jso6yb9W6UqKKjDnBEnQMfigCVHxTfWgfXbxU5W4Qmtn03PL8j
XhUjxNc/O8jugLpfqgT0LNHuslXZNt44yyef+3gO5vVPYAkfgth1kpFxVBab8VdR5JDThvzy5ZFs
8zA8P65aggNqHN5iN5V73kHViTdbh/rHD1jYbiMHRxFBg00+L38WQ/idOfqZc3lcLWu1Kq7zpygQ
B5EK9OYE1zzY+7EJ2sKLcVDmyqt+chB8oqurmh5Z6pNruiHwdcPdxVw0jpM2zRvItUEXVZUMfMhS
JAXoJjb2/i/i/D9xEmMYXu/UlQOgB43fZlYeQvqp6fx/U3AsZ154myGYeU21a0XwItLhWxew26sM
wQRvtZEANc86ageS16TMm3pf69rZX/76h3kE5mT4PYSYgJVJveUsgoZ7f1g0Zy80yiToHAbRfqKh
dMgGk5FtKMP526LH3swyPaMiWUVQj3VnicYvryyaz8MkmXR2As9HG4yaFk81kV20i1oyaT/9BQx7
Oe76Pvue5VLsc0dmz11bqmzXu5t1OdtoRlzgKuY16cbud0bU7ZqOcTJ9a/v2IXeetmm4LTHBBHwV
FYlI5Q7xL6AKgh0lmUArPJL+y6Zg+7oRE9QctFUvKRpnVPHKAuIkTo4n7ssftyyQifpSAMu3INZk
vzgNPyuivo1q+iLkeNu30zcyXPVq4scm8msa4qhI2cJewBP40kPeMGnj7psvCN+3Zfp4eS5/O3I+
CAQm+qtiEPJraEp+za50we7btVHnOruWFTnUfKmeq9o99AGbyh80hTy2nwjgPUnSQZE79p/7SNft
wR2HqQD1ELohQIskfKeIEa5YINyny3/Tsp8miCxv0wFHeaF+uXMXHtvUTY9RI9R13mxix/zBYWNR
LfpXSUFaA1L4/Bh1gX9kUwVMKzqPD9fNYp3du5QhXoLCS0U4/wohPZb4XuzvNC2vwqjBXoxsIQVI
gAgQP7x4qvCTMCq7XT1V9caJYUl3TAhZl89xNU05efN13h50qIACFTG9Ze6yZfC2TTbSBCdPY3fs
S/XL4Z6/p0EOohy1Ren5sfYjlscICWLuhwCvdu7L2FG183h9CKjjJl3BdqCDeK675T6darz212Cn
p3RPRv0P0uGNrbcduCbSjI2sLEdnCn6lJDoge390Q3qTxforWue/sjG/icDes164ytD5OjdXiTb6
sYlAkzl1lG5deWq7fBh2WUbC5VBVHi5IMs7qjdlZds7k2gqRZ9d+FYTPU5YF+S5y627eoR1abuRb
H97qMIv1GH7nOOPiRJU3t/EzoeE9F5oAdkBwx44Oabh87Wj4vS+y26Kf91c5qolLkzlIzwuK8VoW
OYnOZLAnnG9JkFuuQiYwDao7fullnD0r8O5Ef8BgraezSkc0diMSp65Iql4VS3mAHt6iX1k8qXgj
AVsX7INob6LVaNoHoW4IyL/cFoQ21RncpDel7xxRxD5eXjvbEEb6kEG6w2mghPw7m6J9CGOmRfEk
YndXjOQq0S7YgxEpkEWmNVczfXZ6XexCtzoNPsLd5QnYjNkIFCkLstlpNH1uSiyK1456Py3pBuW9
5eMmPK2jrQPJ10U9j03wM5OQvKq865hh/NgEplVz36gl89RzWzf30wwehVRfe7wEazb0zgeDEbLW
eOxQz1masgS6VHKX83ZLDsy2LoaHt3M05qvyy/PsjtOeOfRrMIMT+/KOWhzOhKFJ3AYgIzeq564f
fgxNd2INAuzseEdNxi91AewpD7IteKBtKuvv7xbKDwAPrMKwONVxMfS7jADdsYuJuEodHbtsnPN+
41akm8P4mfsgp85WPTwtpufLS2U55k1k2tQFwxAtfbUfvGh5Gnow9kc4k49D++/lAWyrY7guWRoX
NKOi2ld0KXZLzMsu8dw0+n3d5w3nHabeA/Fjhf9PorummeTXHEWOjWPIYkcmOm3sfejX5G21Ryn8
tpp5s5Mp7rEshXq6LvO9743+Q1tNV6kI+bGJWVvcMctRua72jUuHgyRed8/C4EqXMxUioY6RdrpW
1V5NxY2O5e3cbWUdlk02ubxq1lCmkD3vBapK3Gl/+5r9vLzBFgM19SBd4pV54C3xs2oi/9MsVZbE
gePvetpvQYhtFSWTxovxJp+6pop+AeeoSH2kDonaeqd6N2OPAZU5VETyoXdQIGtkWrd8J2oOHUzc
mqLGzw9ztfhhsHGVtU3YcPeljsoQEkHVfmqBsGL+gfCDE1xFTgkTM05r3LgnLRy33FNvSvlNPNH8
seqW+THvRofsL++ZzRwMn5e0LRo3Xsp9zaPiMOdF8DLn4bLxqmdbIMPl3V61UqR1uectxSbRmCbl
kn73GnpdRmPC3EBPBl5hPyshQjadKImeprD/1vUZT7i+SqPchzbN/z40ikFLIIKrcl+RIc+SIiDA
rQtoe11nRSbWrSpDPwUJKb4fieBLkxfTnuohyBJnVBu5pc1tTEXJ3K1BIk0YP3V0YUF+wwtwAfgJ
CJ9juevcUoDZLyKkacS+yNAj0ey41Iu7GzUlkK8rqnpiV5qciY9zBp6NM8/pM+11A1bOpl2icRc7
femcrjJqEx1HXdfNclWx56WJBlwhq/hHzVO2UZKwuIxJG1Yxf/Jw3+Yn2Y9zEgZ4q27EVcASGJvh
9Gpp4raf8u6Upi2ql8pV6QPOTX8LQ2G5ApjYOF32cu69qPjtkILEh7BQ0uG3OnNatfOnoKTlbR1o
HW6UR62GZ0SAQYmBgxKm/Vn345e5CRKGu3TDyxvR1vc8ApMe7ttZ/NgMW4RFlkzABM95nuM74Ltr
f1bh2oLsSLwyVfchZ3dZXT6ul1G/3SLTsqymiaVLtRMycCS0Px2t78NmeWBtdw+Qxw+dbTWhW6zN
5BiLhzmiAez5FGWiSgbpqP1QiK3YY/v6OrF3CbHDuiEraob8SKRTBq9HuWAX8boat8SuLUeAyTfW
ZxWY5OcgfZ5UOb+VmuTkR48Cqs6SPKK5vu7yZvKOVZFfjl3J+clxnX91SRqkHg2/uRxPbHMwznk0
WQESmGfkmU1+Ix+dZSjYU1c3NPq30Z3Tb0Rp22YYvu+FTcmg0zqcCq/Cu4Fw/alPQEmyVWezlGpM
DjIWsczPooE8o4YXfYm8PEwqTeW+0sG/4ZylO29BNUWz3tvF/Wa9/29o+aCwYQLxuMNRjKwHuU+1
mrL0VFGafs1mjjezhFRDFENcrpEdEXvtBHkH4T9A+dVPNWdEBDBM5Q7u/Tg0S/cGIKx2f6mpDock
Shl97QsvIzxBw28f5ImE1EDho1RXTezL7MVeUe3LPtdTkSg0AlbnmPHcaW+IVws537IJ4p8/IvTJ
5mWSdnnI36Kc+YhH8xLLYUdAehtD9RRFrLg+ZjpMwVF23aFvAgi9tFK9343osibfyl++vls2Xigt
LyAmpRrvOlkTVYo3OYd3q7iUmvYNkce/dUyWbcR1iymZMEI69B1x0jh87oU6iHn6wfoVkpfVu2zS
gBUOziGN80OYbl1bbNMyApXO8zzIOMlPDNNKZfO5ZurHEpWPrMsPYzVvpfS2cdYQ8C4gqtankBHX
46n33X97GX4OQtywA/creE4fS74lW2pxdZOEDdXmsCZpK05c8Be9VO2hESHbXw5Xto8b4Qo3nHmC
fpvzXMZdlng0LxJN2dPlj1ti4X8o2PIgVB2kht867t9rLv6sn26m8cd1nzfuI+ECooBepOzNaeXR
E9/WQmjnXnle/81S3u1uOC95I7MiBk8tO1CBlmCq2D9BxR6XbLOGbFl+E2WoAMVGmEFTrlMFkfcH
SZUObiM3r7awJxYbNTGGw+z50nfH4IQD4zun05xMdfWIqTUJCfVTBY+/vBm2gdbf3y8XcXoq6wB5
NKs/59mICyJSqWwWbQLW+BICXFua3LY1M9ybeXjELDqPPSNZjIFIRhAJCKRTL8/DYrP/QRh6SEI7
7bPneNRf3Ca6Q9L5EPreRsi1ZIEmxrAJuaADLdRJOfq4lEV4r1a8v/ZAx0ujYGMU2xKZXh0OA5/i
zjkBKEV2cmHObpDB2+UVsn3cSD0m7mYl/qo6oY4C3bap04ny/S1OO0tK7hhODb2k2SkWjQWqw+9z
6N+vh1LpAmEoyJcp0EfebfmGbauN+0YrwVcmo3E+eYsXgpIlHYpKJGGphvRHDJxGcLy8YB9PiZnw
wlirjDWer04lmfZyiD6zUj7mZP5ao/F89cCxb6/aeGZCDEUI0qixpfPJaReI1zkp6k2bjx62eRgu
nlYx3tRLMp8Ym5Z/IiLnX06QgcGb4aEr3c0pfDLEMw+WUqcAmlxevY/NjZmIQ5D54bVCqegtcooi
iUjUJHm9CSj+2B+ZCTJsNc0mMTX0LWbjoY7mPTAPD6waX7t2Syjy48jITAlP2oxhPel6PoE46o6W
6e3SVX8fOl0HosblFj/hx2kWM5ngUhbWblR3/tuaZq0ZSZHj5aggy3isO3nMR/fNnwN6aPqt+oNt
YkYgYK2i4TAqB/K5E9jBwn07h0++rj6tE+PjsuE+NgMwIoKIJ4c2k6NOfAFmJqWS7OZ+3uqCtxmA
EQSoVulMZRefFuInkU92LSij51p9EZm3MQELaICZOMPUT3VcA6F9cuc5WY1MSfXqxvzrJPxPHsfC
5fLTEOQ5GLmqg5e2Gw8dlrmZCMQii5goGozbT92hcJx979BPPJBvdAuAaNkbE3+osn4ohSqn0yTi
k8whb9w60VY7+MfxmZkww35WURYRNp4c5oRJ56FpWBZx4szzz6tCi4k0dLs+isgop9PASwcvWV5/
KyA4dnP567a/v67Zu4xIQXa0dEIxndyyrtBbWj0BjPB9TSAvf9+2u8YhrxpceiWIWk/tXBzwAvRl
fS7uq+C7xoPuRjZk21/DxakE+q6gUX9yaDveZ4VTfscbxnWALWaCB+cOJ0bkFuyEVovPC4HhlNr7
DomVMw79w+VVss3A8O+AMxkUyxidgItv0NpXFij3t78uf9wSAU0IoQvZ8loGbn+aaXvyaPBndWYW
9LhJDcH/Ibm2TMLEEAJdVtZZGvZvYg7fvFChSciZ0/3lSVjs1IQOsrBgngYU+iTLgOR7UBV3rw0n
/MWLyby7PIZtAqsNv/MF1wVua8Jd8NS2gAPgrYqBWUlt3ANtH18n9u7jzjS2MQ15d3IK/ey4gKX7
KRQ0Lv9z2+qsg777OFSpmK7aqjupaVU5bbi8m1T9u07T/Mr1N/2YL45KM6c7AaxY7kY3k0mhSLaj
8SbVkW2FDDdmSnh+WQbdyZ9HCCUp2X8LHK+4Luk0ueM6VQOY4UEpOSuGoEzGpWyXnZZc/bm8BZbM
xoT89YXj61l03QmeluAI/QkkcCJkvWd+fYzy6POab6xC6FcNZ0L8+kCDnjr2B5xp4qVJ+Ve3xzAT
v61Ifqhk/p2MwX1TbHXUWGKICe1LQzDlORQGtoZxtG0ddQnh3oDdLZX/BPmEa/q+fWZi+1TPeDm1
oX8SgZY7ujhLkkFdcMNLLAZmIvsknk5kAHbsU9H32vs0VX3r7gK/QfvB5U2xuKEJ5Wvz0uWkdZsT
gBMPoyvDm6lpGyA8p2+XB7DNYP39nZ/XZZP2XGIAtBjKOwAHcVjk6bJRrrdtsuHjALrxuV0PitWe
+okXSQmU42pQdMRIgBncXZ6GJSkwhTWhJiwbisaJ03qf8aLpRxyI70MLJPHVaaUJ26NcV/4IzZlT
yLq7UoPoow7F1wEF3atjemgc21p2tOvq3j0xpfOvfczFTc1ovxGxLKtkwvdGysY4pKlzQj8RmOtG
tfeq9mFc6vshcjbK3haDMlF8rr8s1Vhn7qlMp6BJFFvKWwVVmo3c1RIUTRyfwKs8DTvPOfWIRqJy
v8pZTolE3jR49d5tgjc/H77kFFyMly3L4oGm9qZgIJnzxsA5QYPJ/x7rEs4hI9edDlkp5BZRt8VR
TIxflKPkk82zd0ZV9DAV0UG26ttahpsb79PIqu+XJ2MpZZisc0wV7sxHrN7Ylt+10Dyp/OjgR/3D
WpfBaQy1k2zD920LZ/i+UDEZq7T3zp7TfPJU+JQvoEDCdeDyVGy2bJztjS4I8Gqtd1Y6vMuo+D66
4WPZejs1DRsoBtumGDfwGA/uGUuL+tRX1edKqi8FWNTR//UgVPsgm/C6I8okpGt1HC5DQ5ZTD93v
e0dX7JgPIj5cXifLJEzUX9OAgh8Ut84JBcQD47Nzk7fzt3WbsxSXAhEMGyeJZb9NuF/adVNfSbqc
IGGeJ4Oq3GMKJYQdQUVz4+pniS0m5k9WhQqDdlhOVEzLYzr05K4h/vjP5ZWyTWC1tHdHYRyQoomi
ejl1AY/3i9OnN2M+tYdRe3p/eQjbBNah3w0B8fEy1RCsRWUi5XsvLMWhCgJ1vPx1i0uYwL+BQ/hH
lc5ycnHhbjt490idY6vUP/5SbVTBbYtkeHXT5QBKNeNySmPu3tRpiM5etI6vR2C5MQ3bIhmezeax
HjxJ5GnWwfCQi/bVaVSxEZVsHzd8WqHurEnjzie9sn9IOn4TfKsUaXM14/AuuthFv4pg52Govxeh
Prqe96bi8eDI5d+g3XoYtWyBCehzwPrByFiwswjdry56cPAo8W3ph2zjxLOYkQnma1udMu6T6BxN
4c165wBV1Vc21McFncmXLdWyUiaejw7ZRDPh8NPiDz/whAmQIsRNxM0ygutgs4Jqm4jh0GNaU2g/
AoVGHQG1VswE8p7f0DL49wXiupkYHs0r2Y7djDF8Tf9dh0DcuON5cLdezrYPU4vZmnC9yK0c1soB
QK0kkjf+VueTJR8wcXp4gAnBfxP4ZxWJr2p58nC7XA1WYren5alhciPztP1/w6fbXoAOsQj9c6rC
PY2horLpDrZdNjyaBRRPACPmQGO1r1V0S3rIwMyAxWCYy5tsG8JwbLdcwsipYu+8FPITzFUHHTiS
4527xbhocWkTkDdHshRAuKbP4RwD9x/eu0x/wm1843ZkcTcTg1eQgaVYJe/vEuH/r5ewYAofctwA
wJCzETcse2zC8MZS5UWtuH8WhfdVS1InBNQsGx+35P2e4ctALDZVVbTzOffCxzgudz6tjhT3xzWr
BDhypfuouui6xzcTkaeafJ6yllZnr5ky+smr/aH+kce5uwX5s1iUicWriQT3aJx1Z1I3UPfY5V4+
L8eqpejQSCDaoyRQ1KOT5n8uW7Bt+Yxjm6cp78tWd2cVp7sScR1YspsanKqzmPYZQtU04vdNU7DE
FZMSL8ybLnC6sDnHCCTrThWwNAmGT1VPhxq5Zx5vkTLYhjLcn4MhVtCZNWeJ2ayzg32vb+eQQzis
tFguStOX19DmRUYUSP1GTSlaJM4qVN+0Fx1C1DH8GKB0+isT3u6qUUzUW+8QThu02Z2Hfrhb+QvA
nnOgDXuIBmfnAPRxeRjLspkYuHjI/LylujnrtkzWoTTWqpjS3RCjuCHGQ7op7WZZNxMIJ7u5UwUK
Zed4kfuMP3t4++Ui3eX171xv3TYtBm7KjYKQwRlSEA2eU9EnypPHVNNkQnEUnffJOh+GmJFjftct
n3HsA65L3aCr5LkfqkSA/Lxab57wIaeokv9XrvQfHBybvAgNVNmpdrxbHolDNE93XTbt58y96Umz
Yd2W6O0aEaLswQlSen782gKc9RPCpMBxtpLWW5S/lohnguJ6t8v6Thb5ucAx/fdBltSPgzt9iaut
/Ntyiv59h353uxpVRISAJvQ59TqRsEweey8+rc27lzfdwjbBTGycg88Kl/Tk1aPLQutk8jiULXbQ
ghCj3Hc19IvbHQpgMvyOUNHU95VX53G18zx3JHESyjZoy1s58rFEwaVP1SvNdDXcgTluCjfOess+
mtC6Oh79nkQ12Lbihja3nXTBH0SX2d0iube4swmtk3HX5m4WOK+jEGkFjWkyawWU4Dzn/nEExWeN
ohLIsuLdHPGq3bh32qa1/pt3e4sbJ286Hc+v0GPyg880R9v00+QsS3/dkW/S+LUBX3idTc2rlzXy
54iA/sYn9GhfNh3b3zfiRTh15YyXqP5VNnXJ90vWuv1xHPKAHS8PYNuVdeB36wOFW3ATxf3wStIq
AYvcbiVoSOFaQeXd1+HWs7LFxRwjSizUz5YI2LdXP4Um5U9PzVH6jfnMKd7QhRHyH9fNxrgueIyn
MaDpzavw5f16bAhR43WTgj0BB/zm64rl0DBBd1WGJs/FY/K1LbK/UZzjfBX99KViPEkdd9cgiejS
K1MVk92vAFBJh2ysTl46/FoLr2tW1Lf0RrvuC+fP1NNXFeGx8f/bGuI+d9JU+eI1Lvv4qYdu+5MM
F/n98u58HMojE23XcL6EiDPZK8G67Yu5WQ5N7N56BV32/dKMGynKx7YWxYbLtxOLha6KDMLEYb8k
WKiO4ImNgO+000O2xYZmG8a4WczcXcCk0rGXIoofxrw8ZFF0hmzUVfE4MpF2XDqoNGUte8l7b+7P
Kbg2s2RIa5dcdTmNTJzdKCktRk9EL7rpH3hEkOLz23mhSR6q58sb/nGyGJkYu2iRuaqbOnxxw0we
WnC8JGnbpQlFPuWNHtsPEPpL2qby95cH/DhcRqbyKuNiCUeSBi/TNKgvWVqNL2U4T1sUxrYtN+4M
kuUU+u6Z9xLxXnVH2juRe7/KzSxQ+pwLdbhuFsaFgXuEVo6M8htVQNysb1USAzy44R0WJzTBdbzr
l0DmDH2qgzqsGyHBlTzR6FOXxhvvH7YhVnN4d6aM3kxi6hTDS1oJ8uJ6kqf+AVJFOliSCcmvox6L
GMouG8tlG87wd9kDS0knJ78puok9pqlX79JUuJ9a4JMPvKb+v5e3xTbO+vu7ackwxptwNWU3RV8+
9S2eD4UnP6Vz+7DMm/gZiwWbGDtPlDn3MpXdpDNyUbBwsd2Kn7k8A9vH19/fzSAEbN7JdZjfsEk/
ixE3ntIbti6gtuUxjvjZ1W3bzbDacgIDPw4/h/Kva2EWKszn6/6/cbz7wg19GYjyBQdI+DNXInsZ
aNa7G65hWx7DvRFsycL0WLxEIwcFVl2yZdzVqzLuxgC2JTIceyRuE//lKpMDf2nn7J8wd47+Qj/5
m/dZS4gyIXZAxoL8yg/zl4IX6oEuDY33RR1QnUzCbbdIVC0TMQF2E964Bj2H5QGqiN+8zHmMqA/B
wfkTm/hWoLLshomzq5a5diULykNT+JAAaJlKFrQfb2yFbZ0MZ54FBRt2nZaHmXfBL6gX+OPaEU6f
KM3L/HCVvZoMez2Yt8MKlZ7DghL8zpViPi5q3oLgfJy6R6Y6a8PBnsAIppB6uEfVKhbHrKblXThz
sY/qXqPso4LddVMxvDtqeV2gTFIedJf/CBBUb6Tbb1FN2Lba8GuH+mUbBA3WKadfM92Eu7mOtwBj
to8bXj2MLUdHaoGdVq13N+pRHiDOvmVHH18FIhNsl3o0Kn3h8RcIztVJM3p/C0jg97kZm25JFhyy
fv07G7eAXRbPM9F21TKEIe/r8iDd+FaVbpCM4JxIcbWZoMi54RyWSZkYO41k0x06xV8cKW5BL7IH
VW4L1tqsRz+wHz+BElUH7vEqyzKRdlURZ+CPz8lTyB3U3WqA/dFajA6G6+qvkQm2Y9Tr2riMyWm9
ra03tfW1Si/DjaeGHbLQDWe3RJT/QO4WzbyiZ9kNHcYsUTi05Ywe0e3T27Yrq4G/O70Bix+dsQ7J
KS/r+0y5uxIpVCHG3ViMN25VHdMaNEzDVXWNyOTMg6vzvIm98oDqJFyGS17XN1Og5vjH5X23rZfh
9HUwgrsA7eGHNlrmnTvR6gByZv+ogUG/uTyEzVkM1w/6MGx8HZUHSB9Gdy6agI59OTi3AVB/Caua
K49DE30XF4zTnLACxeJl9D+50UIY5C/GcMdpmp37JuP011VTMqF4QGv7YLZENOtHpt6meRm+1HGg
yI6Vi/dt4STe4pW2HC8mIC8S5TIuUHc8dJ3KHzqv+i7C8iZtaXYkTY7mn2gLhGlhMolMcB5eYjoZ
T1V08lY5UNRdQcl74E52GyzkiCzgOLrjoZ3ULVgFNkzDNrvVZN45U1eV4Epw0eAeLfmtw/kB6WuW
gFXuK+5exyWPtoq/toFW8383EDpYJ0+3Tb6COX6U4zDvdORnO7+FBk7fiUM6hFvIeNtQRoAIRhIO
xOcww2L8g2S5AIg1v0+j9JbEtZtE2fB02QhtAxnJQDgr15+HojhAROEHU+mf3CWv/eQdfe3Wid/l
/14ex1I/MGn5iMMiGaMUjlbfpUhqf0FXQXnXBNMtk9MzoNPfBkhfXh7LkiYERqxIO1VGXQeirsGP
U2+PpvIcyqOlV2+pjdoGMJJ/6QWBh80JT9Xk7YauOI+FuG4/TKxeGcVuzYnMD3iae4hKIpIxrr4M
lQ86jkKANbbYqBlZ5mBi9cQ05M7MCN6SVEHJrmxZ/iDdXI0bWabFsEygXuS0Q6N6B8+jMj0uQV8g
t51u5LzcLayAXpfY4muxTcRw/wmpIESuFAbqfHEO/Wk59yyI+UYCZfu84fRZqsgwES8/DGE/ugnz
ZD6DrnKcs+us1YTsEb/G3QWOdiAq1/sw1SCnHuW1f9/wb8LDKdV8gC/wzDn7g/Q/EWeptxiv11X4
L2tNZLLvjbkYUoE+4gMdyJegBFso2qIPDNrxG2ZkW37Dl4kewyjDc9NhYN2voBh8NENnw9bqWKKS
qS1L/MIhPYilDwGOjrnwvqCU+ug59Z+K/A9n17EkKa5Fv4gIBJKQtpCkKV9Z3dVmQ7QbhPcg+Pp3
clY1ek0SkbPqqJgQKXOlq6tj4mPfsXCcq2WjJysBYWL2HGZNfHZVuhd29KAVSsCjWt7dpN5TFyKT
061XMBO8BxkHgiFL0r1S3rArMnfZQxWB3ARV9kzcnmRcLDbBRg4NkhKMbsjNPBU9pBE2TvNL2P5l
RZkafHMJmYilwL40g8S7j3N+ZHZ5bEVW7yAotVHWXJsLI6hhRhMzD6zjPS8WFBdlv8fGehgpSthx
rb/anhdtbB9r3bms6w85Q5NMmTOzDLNukXu9eN8ZHY9Fqfd4qr6J6+yZCL4J2PEMRq6Y76Z9QFYP
zWQrhg+7DPXsvV0/Ulfi3BTca4gTNyg5woamzNtQFIQg5anah142w43dMCK917St7B7LVrZlKDm6
IbOvfB7u2JKcrvdiZTMxfWn7UmTFEONw7YBtCMtU9CGNli83NW4C+DrtEDHakdovyeA9VzJdjk2y
OFvot5XfbgL4VFsUMP3D8NQZsPXdNMaBvYmqX5leE7cXuQncGCYsoaxUcDbqPqfAg+my3niLXAkC
E7k3WnmqkkmofWe5PxOXvzv24OR+TUjlN3Rq+tuCzcTs8X5xB4+iG9QbH1W5PBd2j26Qr323ZZ1C
/0VR/GWDMnF7TMMHrrBJ8hl3aSpOXiKX5NBXpfNHMsLeKvjNOZ95myztrhpJZbV4ZEiT8Uxk0k73
7Wwn8d5K0+w7L/FfMIAZJd5yzhL7bsA1N/ruDbOKdnDwxD9jlhWxT6sq4TsZxe6ee8CBxYM317t2
mZpxN858EEGRUe1dqNeoEiqIjsUHyAQhYwQQiTfNoeiL8msJMa16L6LRSwKvhZfEbhwyQvaMxNW0
q0cvdnd9WS6/gYIQ35w5JYU/Rm33daF41gsa29XHXEz8NYsd2DyIaqmfoOsC6V0th0nIwF5yu92x
EqgbNoql96dZzNYJhOpFvTkZo6ilxHC09vNmsF2/y2X3umQNrX460ZhZewJBSrqPZ7f/VWY9jphu
FoTvKnGpUToeylUBr73Z8eH7VZCnRkWq+zqPhbDOanQWdt8Sko0BTUXE/SqH/cs9dsLyeWFWM+8T
aHZQ/cS9dqZDwCB+OAeCL260X2o9ZgdrjBtxjPq2pbht2Ukev3h1S/UfZ24z8totbsyaAHPuwu0v
Hx5ozOmwg9TQsM8JAHpTUi1yhymQ3iurG1XuoHxT0kcX1FMKtb04BSyDK9Gn34rFysgTcIRR7i8z
4BoBbysx3QP0oDRgxdkMW48KCvXQ5RP4i4uHPoyaEinQ5bmXJN4B8j3lnQ03shEGWxBxqP6JnIur
TSITbJ0FSSv2xBOIQx1FGY/FQQCn1EOexm0wy8zNCDI1iEzILIy6utaWn9o1pDl9J65du9hb7az4
szVy8S5jB44b3Es7OEO6jjXj4TeZf02kmd+m2epOqY67lyVmU4MdKXUr32n7PvVhj5SdSySgeBtW
tIWTmYTM+B4a1G0xXqD4bvJDpe7Iv8z9FDX/lGMeyz9gUEOXX+c2kKLenMC/gLo9ptPDrW7053la
ukNc0248JZPVvVsoPZXnkjGo8Fa8nmi+G6XVDQ8N0E7cFxXFAupdx/nFXT6ywE6heuRDN7KM/VIm
1U9LNskDFfOsH5qLdrSfwa6uDKtMdNEOCx3pclPO3yGKPf8qucvy+4ZrqMCidpMOJxsIwPSQL15p
n23tqN4vGijFHjIMWuzLMU7qoK2VGD67AwRE/YVbyzkvtFa7yvackE6LeCtn+H4ccS7xH7BSYE/e
2I/2kWjLswMOFfLPcWez92WuWfRpmmS++JlX98/97LXJHZ6vyRCWTklGKLb2EbmfMiXIQ4/0LPuq
PdSXd1amm+yx8CI1hFS11fwJ70d9+2SpmsQ7vIPbX9vaprCZL1Sd+A74MfZrOXQzlCedUbgHZuty
8BtiYQRnQWnrdxB7TPykzz11T1VUw1qr6V66qJK/Iy+Fdwr2Yeh6KVK0eP5M63O0zI0VZHgG+hz3
Ngyzhs6iLPTKKmpfyMwEBBe8MfeG85AsE+SOZqZlW/uIxtI9cCgzCMx+CpUqtSSdFfQQ82l97YzY
SKyOsMdu1NVr0ilJDhbpeeyLOFt+dxjM3k9BDrR3quol93njSO/Q0Gh+IcRxm10HbEG343NnpYE7
4WYPuc1KftLt0P8YoWAFhwgQZpnGhhcnKsh0H+8d2rv/YBz6Lhzj0pV7FmuocFZFsywBJRXWjup4
LAe/lXme/cbm1cKbsrNFF/CRotTPaJ0tqR9L5TbHUdrV+DxRxt0LPXqyl3AkkFTMQuZUHX+246EZ
30SuvG84CLDuAAdN9IOGCmActLKaohe4uAEaMywKfkl9U8wylDm4ymHiwWItyLzOoXhDYll03zva
iQ/gP8HlEchA/sUCvwqAWRwq3d7iA4tmv6VD5+wrr0j0TuVT/aldJEqsBcQUrEOKyqXADlllnU/d
IjpASBxqOH4Oy2zb8btajENYEIiP7KNIYa+lKd6nl6AdHQZfBi1V/w8Ctut2dh7xb5bH7Tl0rD7/
NOA0+YJ8ucqfJO0W+3XCGw87TVpX9a4gUers6hLc39Nc0AYnvNU6wwGE9YGFKL0N1l46fT2fvdFq
+nvZLClgdlBKeGC5M0eoeOeuOMZZ49WvtI8a8oVGGkZKQOJAcF1Usw02t9QOCv4xlNGiOIPwcqEq
z9kDg5L0ZxpTeEZbiaudA1D6VXOy2nYBIGmCd67Ceebi5PFB2RXJKQevDF6UzRjrAQ0mcOiYVeeV
O1sA/ndebDbVOFLLkUHVR2B1zbLxfpVjmgMEVkR1A/BOjVwmHJcF/2eEzb861jDf6kIYWDtZMKZa
NXcg6tf/KLkAFwNb8Sb7zNKiPpM+Lv60EITtgsp1ufg2aNl/0dgZmtMMKPZ4yvOKdWMAFguvHvWE
i7sIZKmaN5rKPPqCh9OlvEjz2fMEaHiWxWfwtSJ+N3aDV4RwXMPp3ObJLEJwltvpDvNfdI9CSevO
Va6IQzaR7hfsYVAv9bu2TWRQTSQFK0deigRpwpk6uHEzQNMsVxR+PgRCCkUoyVJ9mmgjazyApml8
R+0sbjYqLWtZrlELwQP6xcAVaagHbfX7OLIl0CUZf526xt34xFqW7vz3usdgEVwNBJcAlsNOsXSr
7LOb18Xr9SvGWgeMKxJ8y2ziAA+37xbVqWDCY9sU9rmCn27mjcVWQX2tE0Z5M0pZn6cou4ArPHxx
yrjdCWVvvXqu9MEkNyQOH7MUpcy9Vdn5EdLu/xSdY4VpMccbc7D2BQOzVBBelGXnqr3dDOmxcbMi
mFAbPLlxslWVWrnQmHwGJfBOnGlL7XuP2ie4BKhA0ck58AtbQ+lyPlyf8JU6hUlp4HPuxSJNkv3Q
L4+j6qWfFeQRGPow4gXKCVvUiZUZJ5eh/FClcJmDvZGhPwmb8DZs8elk54W3cS1bqbKZ9AUZU96A
D6sAOEBAR1ye5rJ9LF171wrV7t0MKRmUbjZeO9fmxojyzEqWYhkb9CXnHsSy8ycbwK4dUzWIYrdZ
bHkmlUFpL6+1rBTwBzC78Mas3EOUt9tYwWvTYcR5g2pXq5Y52VdV1B9duAEBUSvKcqxvvCmbNAY9
NLDnFVHymQn9RER/8kh3uuDfMEUbl/6VTpgsBOgpk9ituwSIGSs6pC48ExTUqTfW1FrrRpALG67f
kGPBRkuq7IdSgGj7OJDYjVAT+xKRHyICV96+cZ3LJjJRyFIVjYLUO1Sq8hvxrSbZINMdJ5Y1qX3k
uuopxjp6shKV3ES29f5Py1eNkzvkGHzCJewtPdJcZI8XgEFuHP/LvHwYn1zOuJO6i9pX0qJIfUCx
057ccnZa2cJNjgEkg2JdMVyqtdVVgXT7+kftQc2e4t0t2+jByt5qO//tAdI7GAckmGFdq+dF0dqf
reqYxMNd6onnBpo11/fwtZVqBHPhthDBaWy1L5FnB5HdQ+SsEzdCNU1CwZioWdVIB/ZQgoNdQHLW
3lT5cBDYp2zzlefvXeAml2CeJWyW4Pi4nxRXPk0BQbR4tVGU/fs8cJNKMAHB7HmLHe+jburuiyg6
gBb1mFZzD4x8nUH2tN7YVv9+DnGTTQCO69B4BfYMTTPI0TYPdAkrkX1Pk/rU1wNu6lvo3LUvXc6m
D9FR28qqxSW4i06epPzeRd59i5tZ5+nQBbgkSYebUkJucgugiEjjWF/6BBAHjCSxV7ltVoRpJZKN
QFnrjBHqYwTzqyHGe6eu6PlCcnSLJtA1OS5Lss/nR6/bQib+HRbF/49koKJGJd2APbFckJq7gU6y
5z4S+76jT9noHEdLnnOmNh411pa1sQPEqauitkKmYPcK2GmrhpazX1kWZxuhv7a0jdB3EhwYaZJa
oWWpH2kpQ0CjLmWtNg3SurtL6Za97FpPjIxdN8gQyrawQqhfwQ6pzfpTFFvz+foO9vfdmJs8A8dy
QEZ2sJp13VX5iVi48QV4Yp+cMHdgYLe7/pmVTpiavWncxjQB4T0ExMrzbeHUO5bGeqP1v6eF3NTr
rVDjJqVGElqlbX8Ya9t+jpMp/TzzXuGxzMsOt/XCCH2gHZy+gx9VWAPl99Y4fRvEadLe9PrKTU7B
oDyqGyQ7YTJ6AdX94LvRuOW/vTZEl4n5sGsltr2MeU3jPW1UdYfU3NKj38OGNfFn2KEVve8mRXYT
m5MLM00fagV8J47fIkKy9d6IJimelAv83ca2tbacjOheOKVF5uBqmcdV/srgP79vu4zdOBFGaKdV
b1s6wkTEkeU8LPMcgfs9lZ+vL6IVGB0XRkBnMPLOUeC031HRBlk08obc6oDh6K26CRUhHSn23Yh7
B/R2S8jsxQdeFwkCkqOCSVlACsHVRldXdjGTh9DDQqgv8ioKm4sIGgQ96BNe/UUY0zYKSofrwBnh
+3e95ytr0KQj8N5tY1XbVjhnCP2F5dGhTZvpcYCVxg4l8ii8/p2V1WFSEpRs42JMmygsVVbtR4cA
jtHDgeR66ys7pmdsAoQBkdRD5DkU7WSdJhSrAxTF6A6ee1Vw/RNrA3X59Idg9ZpcEPciUAazkePY
08ZfNIrnPaCC1uz+uP6RtVG6/P3DRzpomztQo4vCZSHl3hZkeQYBJds4f9e6YGwBBPozy6wx10Mi
uM9UE70ugreBg6LroZ3HdCPDXOuFsRNElhWNDtDWYdPnUWBVLtySZRnf2LqxE0Bx1JUaT29hFnEG
cWFPnGgktgoNayvJ2AhI3WXIU0qs01ZaO015/7jwKHvSHZW3bZQmDwEkLJvTDpMMLkj+EkmPnJIq
2lKRXhl8k4Ag0lT27LIN20A1htq1SNBE8RZSf631y571YYFK2XpsktibYM4RfRlY0p/iLKk3zvKV
wTfpBhB4aJcI77ahk7nlsaKjOjpjOh3TPr/xHDGpBrQVS+TwDDqDicBVQY3ZHY8XvH9dD+CVEONG
ACs2TSmMEKOQ9Nrd0S4/Fl116hP7T090srEVraTtJr+Ap3ikTrWWwDsMQc2HvaXcu6zNjlkFidSL
CBriWSbjxua6NudGOBfFBCnvEn1qxtrZaULTHcBVW1brK6edKfFbzp4tigKtx7Y8NWL4JNIiDeGS
6WvACwLbgZHF9blZ64cR2vGylG3M4yi0nbgMYNBr4e0orTZGaaUfJrsA8QCpzFhFIXWzHxCMznzo
P30bXffg0eQnrFi3IKArS8wkF0zgw6WTgx0Ky0B+iXORPdSd6E42LrohUSS+rSjETWpBlUatnEpL
hlHSJoHo2vQ4s9INVGHbNw7apY8ftpPcEpIQNlshtLleHMBPcFnLvuHB8sh5hNe8uLnNQY+bar+E
sgLWXSQKpxhPi99lOav4rkjx2n3KxwjP7DDHwjVYTMDw3LTcTOHfksdz3xXaCr2O6F+FR+rXSGjr
fFvrxlle25BmcHspQyudZBCj9Z2Tpu0GNlBg/P8fc8VN9oDLS7XYboXWnewNaIkkrKcCUBjwSHoL
wAwvh059OW+c6Gsr2jjRcU65wDM1EgmvivZz5OZ7Yk/dcYIOe9DE85YGwdp3jA0ApXbW5tyBGmIR
ITpPkbVARBUORhsV+JXjy+QSOFkkx6hA+7HzaE0PKZIq9nJ9uteavkzUx0DByz0UgNC0inGm4/Ve
+azMN1bqWuPGod4PRZW0PYA7XvrZ1gfd/HKTG3+3GeC66AB3Q9OcfrL109Ac7RuTBXrpzYchcbwW
QvqSydBLeQ+FO0cGKfQTADaabisl4wL730/AQMThDigi4VBM3o6X3hIMS+NtZDsr5xE1Qhh3OK25
JDKcZIMEpO9nCYzU0r5fXzIrq92kCgCalIuymQHHYn3IdX6o4N7bLuU+abONwF1bOEbg1oUcZelo
rEq3DAcCVX7q7Atn3Gh+bYCMeLWmAQ5cLtRL24IFffx1RPnl+tisHNYmN6AUTVHjQZnvImED7Yms
xh5R4qn2UU780RYbn1kZH5MZAAZIbWU2OuCqAyBkgWxTn5Otq8qK2Rc3qQEUqRMAPZfmR4Da7rs4
DqNcvNH4H4/uPVaEcWHtYDG/o9XWM9TKojLZApmDXzG2I8Cx7Qj04XLXunlQds59umztRiuz7ppx
PdCisBN8wisEntBetbdlMbX2481wHiSt7Q7jVXXvbFSBB5CM9YzMdnd9Va21bwR0I6HHygl+uUBF
aGAewIICelbAwy1b3iprK8r5746ULTRZRo1PNPN8F7vRDhF3SJV7E0+D/2uW/WFPVTYr4yLFCMUu
uSvzOWCLF3ikfWznct+QGwPb5AVUmc3a7jLFOlp2XH+pFue2iDNJAa7isPKIBowPeWzyXzONfbe6
rThjMgKqpikAnETbLen8GkUNtUWPWVk4Jh0A2Rvk121b7HgfnxBh+wiXt4rFz2zY4oOuLByTEiAE
jCGjCj++y96K4ftYPYny9fqyX2vaCNiK92MydGhaMZhty3dPvo362/W2VzYDE/zfUTIsBJy0Xac/
g7bt6/w2viR3jGCdElzMgfbAZtD8HheotuWnqtp7dAYTXQXXf/3avBrRuoh0dDKYau+WtrpT9Cic
Px4vdzE5X29/beSN87caLC+zPfSBgIXErVddPamqC683vjb0xuk7SuHKse3QOFfB3H5t5n9uathE
pAmSLSwSyHsSN1N3as5BflZt/Od66ytjYqrspg3LJ1ZizMfiW54UvmZ1QMUGzGOtcSNTTnkbe2WJ
ARdzxXwY0J5ab77Lq63lvtb+ZSF92H9jG2c6kPB8V3ufa3FX2v3Opv3G8bTW+OXvHxp37LZEaoNY
imxgzvJvSxVCxS68bdgvq+hD40utNMRVbCSz+fATVYjfCesuwIstnvbajzfC1Uuyi0FLi1Cy9h1x
Qw9wzzbfKu6vrHUTXlbURDhyxLg7zb3l7R395/qorLVrBCgoK07hJWi3mbvXviYv1Nviba41bYSn
2+PBI8vRdGHLRwXp187dsnZeGWsTSdaP5TCCPIW8kr63eEBh3X6QWwCatcaNm6wcxpmK9DKR7vuQ
e36R70VTbmy4a40b8ekOcgCOqeHIeu/jEuwacHzKrUrlyoibCLKEiYl1M4JfkuI9Ke3E79S0kVus
/fDL3z+Ez+CyFPcE/HBPv0mZHHXyGDm3AXS56QTfwsmawDEX88mzQz6/59ndEnnh9SW+9suNwOzS
vgVrrkJWdLkDjscIpKyJb+y3a0NuHKBqhFWxK9B4UeZHDdq7w7ZCfuVsNoVo+15CO2dA06n7npYM
vDCwPL2zaMju+sCs1NBMpNhU5mqAegGm1LIfc4YiHa5MtW7Boimy3md19tOzt+RC/z4LzESMxTBp
SyqSyZDbRRRE5ZT6IvHGg8zmrYcliaX4/zVBZuLGxqWsJ1UXmIt27wmAcMthx+S3TP2Ya9tXUGdJ
bqqjgb/332DQqaBZsWRYr1NzmpjnxynYERNQwYfrU3Np6G9dMY7Zzm0jt2Mp3zHvuRD6xKaXCTrR
5Y+JDMfrn1ibkMvfPwQ0p4WXSkhm77r0xCC+4p4r6Mhcb/vvK4uZ8rNc9x6VFtquZutOWO+11YAM
9DOHr4TdB1l2E7CbmeiwHMzJfCrwmVH98CrhX4I7xZW82DoK/h6CzJScxSMf0kvF2a4Ywa615dMy
jye18HNTNZ+vD9XfNxAmjQO4AZKiJ5aSYRHn+llHef8y6GUDqLE2x8YRzNul4ZnCgxK4XPWwa6yW
ZWEzE6F3RKbi9/UurIySiQbDI2htObMSYAHN3QG2zOmRzbHj24W17PELqpfr31lZVSYczIONmeeV
rgiThn/PFqkPqTOOwQj+ERnAA6R2NN13Ltko7q3EoIkPS5ex8ijTItRVcYR70y8xLV/jsjssdHqS
Gdkq+qxMkmntnsEoAPywyguhX10FiQBj2ivHyp9HJKvXR25lkf0fSAwmJRokMy+EBkF7R6EXfSrq
PN3IadZav/z9w06SQHovAvuBh7Y3208syvVwbHIpb8POMBMYBhGfKQdJme+stg9SiwPZ7BxAsLvp
CGfCOMK53XZEejkNHd7Clg1Uz7t6sdSf24beiO8kbzPppIKFIifudGfXekHJ00202lima6NvxHhl
Q6oVpFQWVs7S72L8695rbf7l+s9fiTkT6uV0SmlajCycc3KYo69JVd0nHtvZi3vvQrFphEDl9S+t
9MPEeYEVXlnQdGdhPFjgIMeyAxfY/ue2xi8x/mGJElbrDr4fFOoeiZZ7UQ6lfsTNON/y61zZA018
14AK2QSnFBp2qXeyefHL8ZYDgRWtay0bfVj7xGX/+NCHQUCPPlUWDSGmJKIjrN7bh5nk1nlxHPcZ
nu813UgN1r5kBPSQcp2C30shA5s88zrbZ5Uk8DJPz+nlH9enZO0jRlo+12NW02KmYTOAaGQPb9Hk
vaRV8qxcam98Y21NGaEdO47G64xDw0Kz8SWhTfXgxhovKNe7sNa8EdvQOie98NC8k0fdzyyy26+s
neT79dbXBsgI7IKAao/qGQ35AMvqmNApdNoanHTuij5Q8CDeojatfMnEe/VgCy9F3BZvSGwfu57d
RWyCC3BZPdiUbNwfV05TE/XViSiaB08XbyJT36OivoOy/hsKGueLJyJhcJ29adRMxVkB/EyXg5z1
Zkv+AM3RHhVZciB995K1Wx7AK/NuosDsDPnawCsnbAo3u2ta1/atGMfG9R5c4vkvub8JAAOkN86d
kfXnBQ49nxYkzWFq5cUjblD5TUVrKOj/dyspIF7bMCr6c4bXseNsOTF83nCNud6Btak2IntqoSeT
9qUTihkWmzGxf0w4JYZhzHfAFYZa24frH1obKSO8e8hGQHeb9Gc5LItvjXkZzPkUn9yLVsH1T6xN
tRHikBqZae3l+qwk6nnjKEgwynS47cwztWUju5m6dJrQAaahaGKB+y6F8+X6T1+JahPvVVEpYntR
TmgP82cbgqtTOr7KqT2p/MbfbyK9nKJlLe25PFd1cpxlGfkQFt5Cd60MvYnu6uNFRzWJxnMN9aKg
GLI2mGMIqlwfnZW1Y1q4R5OIoCXUdGflDFFYlWMZeAB37t15s4Cz1oHLpz8c2InHIakxDd2ZWg9D
9Mfbeoxba/fy9w/t9iX0jFRZe+dYkn9szssw1V5525JkRvDq1Mu0yiKMC+GhLOG1TLfsqNZ+txGu
DqeQsRxsNK0sf9AwrlM37pmmwGuHRK6JMt2eqyW5d8fpHZTvyHfE1lvc2k83zmJsl0KxQbRnuVCS
PxIJidGzW041/3R9Oa4Eq4nMaprSLXRftmde87NVdl8n0A8ZDNVqa4tCsrLiTX3XuB+IHWV2cwal
/2mCmpZv5fzUKxAEr/dhZZBMgdeuzVMoGZHmrPui8WGMp/2OZLcdWfQycB8WPcTRrWKaq/bc1ZDC
hyTO94G6W1fwtdE3IrWOUgkS2ITGu2Y+WLasjrPTDXet5FUw07TdCK61KbiM3IdOCItf3AFFcxZ1
k4/BAjCDDqbSsX/RpHG63fV5WDl/TdiWcm1HVrQazpUFWgBxcWFzvhRNc9Kxc+867HzbZ4xwjlGf
TEjt0vPYsh1vqm/51N7VFYdcPUSkGEAC17+zNmjGEZzjDtp1U6rPJJa7uB/9poBlKNsiO6w1b4R2
Bykg3QsIUiFvzKGUOTjQaypHX1l5stGDleVlgrkYuGFDBwWfc+0195fL4SW19uC/hzX2+aZBMoFc
HDIEDk2VPg/WC7drPy0heN7z2yLbxHFNAmrNBe/0OUslRIoYdIyIN25Aela2DROxxQa3JGWJbYMQ
K4p9p6OQ/3bTbmPjWJlfE60V8brngyqbcxNX7yD+/bo4sSoybj3TrP18I6aLYnaGvoucc0aifBfl
VOF1Y7P1lfqLKeVawisjyVrhnmEP+uni0TyCNO6yJMxqcbR6nKNusRHPEpvQX+4dpqIrm+fZmmfH
Oac2Ln8FOUD/JQD+/HvHy0Mlh9coKd8rxPf1Fbv2OSOsYU5Z1c1I3TPuBec5H0PPbR68vnuyYef4
b8/gCwBZ1o27wto0GWHeWI7sF/ivIkOo0T/lJdXr0rF6qxawssxMXFcPTnStiVOf+8z7PUH1zing
GZNA2XwjBtc+cFkhH84O2rVuU7YE+9SSYZ8Sy6FXJYAjzZbbzcqxYWK8egJBnNpOm3NP+q82oXfp
UhxwvYIuIqjpXiw3Xm3WvnPZJT90xPLa2h0bjFS1zFD88sJi7H56Obtj/wIStz6zMuGm9GtcWpHn
OE19zoEq8fvBroN0XrZ2xLXZMKI+iUZcA2Fng7gcta+7qPR1VkLaBpbGt61YE/9FR8uleprqc5q1
P8ey73dqrG5ToQbd7r+TMHPmjlVWDvD9GI8O9nI5TW+ox33NIcR0PcDXJsAI8CifoarNqupsySW7
iyH8eG8XyRZdZq11I56jnEUQ93WHszOwP6zrk+x1WKp5ywxhZZGaEDDoH1eiTobyXI3yeEmYhybb
8xzjJOoH6m5SvlZSAxMMxvOygIjb0p9tKRcNU/KF4GkLFVgf+t3iExRx1aebpsNUKOsILo0QLlrO
49wyn8y5gGOqujGLMnXJZhZZ0ZyX1ZkDDx8kfLE/27SgPsyxq5/XO7AScqYkWVq0HZNlWp6Jmw5B
oyG/BIXbCF4/m4Sytdkwopotxdi6rC3P7bQ8wy/m5+WpA/at+8tN6bZeGPdrNSM7w0FbnCfkg2nV
3NkFexg8qPne1r4R2Km3TLSEsPDZXQqoOpcD7PXwQBvGDQQ3r39ibZSMwI5Hq556B6NUx9ZL33Tx
HqnVQ0IzWEMW+fttHzHiOxm43TlQxjzbkLi81zKuP+HcjsIMssI7+MsmNxaMTSwZZ3GM5NbLz5Fd
vbtiOF7eIi55SAsa48akrGxWpj16Aw1lDv5PfuZZP/nEFcWODtYWH2FlPkxlMpoX09LTLDljw32G
aMpJseXLpdJap1tAiJXYM5Fl0IGWXdfS5AxdaxfWr3USSDlbvwDBrXbXJ3ztE5e/f0gLlLDSjnuO
OjPPvZ+IzgJk1b4l8I/rH1ibBCO4pywep6pa1Fnb7l0pxx9ppj9fb1rQfx/6/pI9mwJlTLV86Rtr
DHU2L0m6s1xA8d8a0NHJsJuY8FK2c0sLvJ6gZK5soVkOuhPVeEOAV5njozJgg3zTNBWNlS+hsNE3
QWxxS82hbqIqnv2qSzNoYRUUQKMdkPJOfOYsbzEXRTdz8nOecZb8toHUs+LnMp5qq98ldaf5V153
RfN9rpKpUv5cL3n0y8lk38HpYtLx5CsXBa07yLmLZPIF1MniOkimttO2z9hMwr5ysrup4fCNh1yy
3SWfHWsom9Z3LZcpKM0OVDu2r4c5iim05TwZISkSRKDIlBaKji99ElulC2HysRQPkeBz/+4OJAMY
CD5dwWTZye+0WKpJQ5lY5C5Ql0VtkcPFstyyTwWHCMhzip/ULmEdVWX2C5ZODvSABBPj0j6VgJm4
VkBkl1sZntr7Oll8MnBZveB2FunWL8YxZ1Cqygi8QSGayRh+h1dk5VddNBYyUQhxJ97X6X8UnUt3
pDYQhX8R5wASry3Q3Xb70fb4mdlwPPaMhBBCEgKEfn1ub5JFJondDVLVrVv3g7ljzZ6lIyqXWF3f
iUyA4CmTfa0ThiH4F3Gut4/aS2TnN0NKy5w1qU9C8a5WMtC1EWFYi5e5Up79jrOpMOogCSLpfcMl
gBb0sPasQsA0hcHOjHUCw+k41P22rElXVxZ5t7reEK6Un/gwSAjeggsgcU8GRoIhxVZlyPI/E0OH
NtZXNXI0OA+v+bxnMmSjxZ2bU07uuAvRQ1V60DBT0Pi62gZtq18mrDy7qWYa03/LdU3/u5rL3YLE
iqD2GXiANFsZaYIyS/hGGHvcvy0O2+/uDrnfWzHXHP8SG+slX5GSex5WQqk77pFkCDwGoaXcZb37
6hs8gXVHivPmEDhwnLKdA3xRUYImfKdrWFkt8DTFv9Ugo2pqJC0z9lPEtN/YgWWIl3uMkiGV8i7O
hiz7iiLmEhCRFk2631oFXpAaWy47f+kCfpQ3nYowX4BpnKaHOafTzI92tYz8rXJ47fsmLcN1x2yL
xt0eVqhvyWW/ZosB+jFizW5ETP5kjWuLGUk7L0UWJs5rZGet+5+dm9X29ziIlup+z4q8862NCuWS
elqLAionc1plsi6mPuLhQJgVPtxXE8gofxbk5OWiUeVUhnsEbJbZb50ZFs5jHOYqOgq9EfpZJdFQ
lqAxRnn4t+0qX25pbFzhW4QHcyQObISU/0XLyld6p/M450VLg1X0uJS77h5S2hX6QvBYJbcBdu71
MZ91tJ7MlnF3J8QerchgiHckX4dt3/o3s6V79I5ANVPYGugEVmMpIcWESwCetZ01YDgjQhSSbKbv
014u82dhs6jbmjGdVfdSZTuxf5BHz4aqTtOZTDdTV6VoHbXHtg1SGS1wu/WsNDdPtiqrnjVUEo13
QHWcm72uAKceD+Oyi+FHRAGqRj2ZSbkXlS4LyAagKQ9HmblFf3kOWMddlOX4G3wh8+7P4zAk5D+i
XNX/KsEB6FolXCHcS0xDlDNAK+Y5/lqHwfcKT/S2zgove7liqp16/NG+xmKNh5wVJYl5ya4NigDK
IAHrzCCiwpHa0z0RqglbiveQTjHmit9MMDkmBxAZGJYyGUInzF12zbNmSIJY4+gb2URufbMD6fJ3
B+pA2eJHi/tW8qF/AYCOr8fAdZjg5aTJ2brMVLTue4pw7gbvHkvevBy29GmxWk5DjXD2NfpWZk2c
aQWVFXZGOmlI/zuRA/YCu71ijtfSIfTeNICLI0ulRajKwp8QxshXrMOnqaj+kVFI8sx4EQPxisjP
DVFexWKmv6l0cvooHH68f0UOJMbv1OEuSg+jQ1T+oQDTujzsGU7fvdFZX7iPlYDvhT07BMP4ppvn
2f3yw6CzqS55BLBIjawENz3hcDHDI3Q9Hp6RcE9G3kTJrvw/1rseHTkdeyZOq7XTttf4Gmf4Q4GJ
Hd1XXq7rfgndjqO89sRlBR6Mncm+TRRP9NnOYEZ0iPxfdf6jkpiBvJBxPm8XBvqGPMFSnFaPBqzM
8QMmq4Q/ulmZuZlT6cu16XtosS9YShLhjkzjyP/rNla5zwRgjApEyo1tWK8NXT7To43CmD+lGiFH
svZrN1yj8ueu7y9BqzKm7UCwqFzVNKd5fCo9uquxrnpcRVO9Im1xHWqoM6bv64J4jC5AqZi90Tfo
91hVvXUiJ2p42PFeMHE/83Eq/V3ANbmtTaq1gpGhqVjWz2cXGYASjyyTeja172H8+a/abRw94mzE
79LE0kzRN3BA6YpgsElliPYgwo6nsKLbSJuS9zr5wdtKdF6LNFrTOqBK+S/hYzGd8fFXWEFiNkUU
Okhz4Jy+gycx2b3GrU5xy/CM976JkIqPcxKsAtqatBvFqQy67Fvl6NYXZ0AHoLA1onBxH4Ny0IsM
uam0iD4Wp+l1Kicz+rzvqFSPQCkA9g5uQLwVz34esVFb2xhla6iRix+w4Q+wW3bEyc7339U4cdJU
eb/161kK1qOtpK7Eud52mdy320psafmrIx7kv9oR+GiXWloOs0k95qzA274XkcKAfTa00qaeSQQn
ENg6lZITah+vHfBr3mSh1qzcNnLEl7kvT5xDGPnDc8OysiZ8lRRfRVmythiy2WKVuRDLeMqKTuk/
3qeG6oNVcRjruAfNJT6yPg7/lYAcfqX4RZEnxvfEr6YdSZGn6dHgH4u8UcDX0V8EAKFpPHEg//JT
BxrHeN9pyfiF4RSYYowyPWAX9bL0k74XPfJwbRMRycBAKwmOb6Dt2YqZWxQJYJbjaZ8+qSYefJ1q
sfFNnPH8nGB4WWGDvxR0RaW5aLXJekWhOCJb03cs6RovVlB/bhFp5MExzYlZkkclEdF+wiWSVS1K
TN+Rdh26pXsCUsbTy1ChLB3ayuuBfleIZOmfmewSvtecltscDiYuPjaf9vmLcoaH/0hIUUg0lRaF
p61jHVBQTVkuewCWwuVqeghJQtVXURizFfVEI4Tu1AXgzujz100n7sGzeD6vSFTDazqSOFuBqwQv
ogc6gM24NuFEzkSq4HwoYvZ3tVVmXkc+CAqqdkjNfJuKIin3o3KSIsbUiUJEf9haXSPnGR32bqur
yojuIUKpoP7Ou071XJuhJ9PaphkYCGlT9REs53OSR7qO54Uka41PestzqBLLmD0o1F/up1gV6l/k
ga8LMmnCmo383xi4mhVq1iSeAfcRYxn8vSw8IwddIiCbtvDPTH47ZZRlsajHbi5xmLs83+Ls1m99
qh7hCpqjX6nivfzYhU9A3lChT3JsLO/DosrbHAeuN/dIcOT8OTIy3PF4LrWuOUKx01/rEsrxnjnB
DDz5ndBkuE3LzZHxFHO29vrMWaX1H0tTNH8tIlySEbd2qYrFni3+AqySVfhmphsp4HsMKAByB54n
vBpc5yfZq2XRBxQvs17RAyyZHU6A2CZy/VXuuU2BIyELHeAa2YEhOmOgq3loFEsqvoASsn9FQYB2
owclfItiOlufS+UEdWBadVUvm30lfbS0CQF9o4TG4ejeN+Fa9vStCF08z7Urq4wPxzCUGyDAw9Kj
J6qd2gIoSxmGKQhMQ01k+U/ILHLJm3IBJuUDVnYzvqdYj+njG1QaZFsPAFquBgkYm6QBscC86IK9
LS1Dk3Y7FHuuk+OSzaTQxwn3oFmfRUxIoFAMpcKWIX6ftaegP2TEixoxP3N5B6Z8snJ8KwhPfirU
NmcfIdEaX2dcmO0vFyyVO5q1SmfHHdodouvpgFf1e3ZbAVBSvjBe1jmSRAle5mTTJWhLE0LDvnVq
cd+XPKBga8uVR9l7wjYhn8TCZ3nRPGbkc9HAxv0a5qVL42M1bCXaMBDKsnJo5IpRYl5LEkukuADw
BU9SvSSYUxct4J6DzNpV2XljrepW7Nnk2Tq5sXY+WudHmftEEviwpnx8Rv4DjTh2ila6Tm3qcfOp
A7JEF7ROINdhZtIChrOUpy6bi2mrZRcXoWoWtez554qTIfwnQY1dPtZYAVqKHetRxW+CD9WwHggo
UzjbEV/BcKfv674Md6yQgf4j8UL7qQ54+ycEE4+JyYFNKeJYIQrRpZ2mTwQMqWqrByQL7kM95SlI
PHXup2rQTd6zyf9QwLJgmgoF7sCxnqosjosav7tC7FOC3HqR4K5KF/YNxtKcPCfumq9bDziTWwrW
C+4ekbIOa1sKsCXbVktReVUDTA0G+gHlWx++t9BvOMdzNB7TXeKyvrPfaWV5n2CEqNQeN8r3Hl3W
3g89VbWDUmCqR45R1nzWFE9aBl9U3ievcbKPc4xftcivG4so6MafaDQAdTWdXXeZNXaIsfGBumCy
5avA1SF0Aw4VB3IIx+xcnhA5gsdKgNCS/RdvdkqfQiLRCxBwz4BjKKpVAkdOlQUT1YZhc7VithAP
nO973O4Z8CCqRhuU6bvKFwuaWBZ6qL+oowgR36aY8STWOYYO+0UYLFaqemE0iX6jAZrKu2JndpEn
gL9o+BjWkjH07NoIZQDLEW7+SKnRy1LTjZVouaTJr7vTU5yI6Hc5glL0u6tMNKWP8AMO0WNESS8s
Vsx8bFRfj54A1lavWGdb+iUpXsZCC+DDtAg6POPp3HC+ix5uNrDjRQnl4E6nqoopYnvGMYrqzW75
3y4awOcL6GPc3thYA5/UpNB9CJorsMdU1ZA9eC+PsU/2YUP5NupyaUeOTaU7WThpwOpZzBLhRLBp
DzLfPvGpFPfjuJYxLjfTOTYdpg49GHbLsuD6tcHSJSQdDGNjvEw1IGBr8pNHEbqdRu+FiU65WKf9
bYjDghIHhaNcwMVi/ctYZiNBQaW7BRXzBlAY+WFsL8lnj4el/9tNINJ4FO5mthcx47h5qzYYKV9Z
ggjhoeFzSIq7MaVAAaHhTab8V2zCdasUqBku0cAnC0NHxchk9o/S4z14yJ2K8VohQB9eKSD/KHLs
vDa5u3cs0uxUAG1HxnoWS9ffZAzjzIsMJvJ7y+MSL29DsBzLkxoNyDg8Ogo6z9x0Oxn2e5W4NH1L
RzT9J2IBCRNtL0Sav1DOQ3eBUVNXvEU0sYU7Adgp/HfqkOROm4+JcRQiTbLj8ySn0tpc4+qMPdKS
2DSt068NvUVnz875Fcqs7JDcVC+ZD9M55PO2ZzCxIjkP2K9k6FCjFvBuXHliAal2xxRweRQei453
E+P9T4v4c8oI+Fb1WCrScUQmAYhGGzCcMkag9aO6e5kLLIy6Ju7CNP5JYl2ZrBWgNEVYvoxoeg3s
xRljl1ow7JVDLJIQ4qaGXvUhirDS2aTveAftQMG1d9EKVwwWzk3eWNSumF34fmKXCfVCnzUZbIgF
YkZUH8G9b1BqDt87zvFwnpQZxIXnNNn/21e5ZvUVTUdRGyJZzxzLJc2Sp/JaZO8HLOYr/tkjmXIq
L3HVISb7oCPd++hkk7Hqd2CkMbNKD85mLhuPKdgVuT/RhSw75CI0n+NUL7gxcnU7JiUCk/DH+RtK
aVxOjdETN+Vh84haS04F2o5M3IRkRHQHPsZl8a71fknQ53KWaDc0qCEX94pFGhGrd2zVIBOjlhkE
U3MrNPQ4dhNhKcPbF4fG8Ml5VeSXHO8NVqxIxFFItICvYW9wspAH81+0mrxCf1j0WC/LWbl0mJ1w
gNVAkePDYSP7IBtrJthpYVgRCH/MGL6XsVaT0ZiiUTFH/5U5SY9lPr9saey7RpBBkp+oH7ZlrnvL
UT/WhV4zom5XbtEh45R3k3wqwcrovwxwh/qc4yHqrlAIRvGiDfMKLB9+LwVR8TgBZpn8t1nUNPjf
7wKBuBA3WBK9gP3K1xxDbjdLUCvkKsgRd5/q9M0So6HsXrtM+OnVz9IN35gpRqaHvG6c+ze4Aeyw
DnuU8tXILJ7vigw3X3XAlAqOxMM4Dal/THHz4u2qKufoUgMXPsj90JHYE3ac0MqJ0FTAXLEvxN5m
JT6OKeS9vcUPjFO02TK2p9dwe2kOGRUqBSaygv+j8XMGdYt0KcfLZ8q1+BNXNAMkTyWRom8oa7fe
1BPBPuyxvGZmYFpmwnTSQxQIlDbJTbY3Eg0QWqfUoXYZ0VWYi5M90HnAyRbILofUgPEayJ4Aznxm
eeyrXzEa5/47HXFw/jKRG0GWKNAR8AeKpOT8XauuYj9mwMICnDBy2RCo7iGPVM8QXKL1Aw+r2l9Q
QZPyATySMAG8J/zXsOIi72oj1lAd9gVinkFhJqr4gaFCiW8YKfb1Sw4Z7p9U5knXVmKodKs7boRp
ux1QzDpHfwKSr4eMIp8wA+tL/8EydDikwXfru8fJ76k/XNd3Y7RtpZKIz8KW+G7/LbbPIRNXfZ9/
xcH2/g0h1mLZmyrGebWdu7QAOaopVuHKM27+5GVUjhUtYInzXhuLGrgOPOnxwYquB301XuKiiRSa
yftutN6c8cwuRxKSHh8LuwrfnO6AizIgUvs7hpZjvsXUAeFDSZpMe4NfeIQertZZHKoqCp9dp4bf
XKz4oobF0OhuMIgowUWfRnOMDWEEhNaysoDUzfkqb3dqi8uG3vGO0H54yJxGL0G7RZ3ZSAtap5l1
v/PNl29dGNMP9Ob5dxYjer2t4nW9sRJrAOlCIlxVU6JOOeL4xsbjqHenBblRMT5Rzt+h2u8v45iZ
vemMTX/bbF+fx2xZ7nXcAc9oPOggte08sQ0mSMsR6JzlyMmoHwNwJOSwiWz7K0JGqxeQ17L8F0FA
JJpooxMBAXya14NiWswteJ36y1Wpva0IwKmt7IbgAG0LVVbjEld/oOlk7hv+/Oug00LvPUI+1Lod
8LJAgqg2M51UiCp7CjtPwrl0CNbFzt8EnmyKfERTV0vH4zNeO0QRweMBPmLnjPqU2Q4I6YSVdQgO
+QSUoK0K26Y727+tj/czoTlqAaT9g3+ptsVcqmSyxXWtJXufkA/yRwHHmODNn6loGO6Q4rAMtP/M
ZFxiVbVgG69dYsrx0cQLcqnJzIYnrPYDKehpNpAHoDuzlxhZmaGO5SDVDWoU8tBZlv4RSYkjj69j
dSYzXuAa+7AplK4sCqDVjhvwqzcWkpE54EXMk7baQ/a4YKaVP2brgPyvbJTgJabeqhetdtHXxKXA
KxIYUc+RcAIatUTph7LDT2+LH/F1Qmgdq0b1XmS3ULE70UgdK1djWYyZJlkWhljUlC3/aJgWe9lE
bDQ4ynP6gT5kp60t91m2pQz7B/COLrQBhN2sdWhmBqBOreH3eVJ5cnIEhfepypBRCl2mwPInkBaL
B6PX4vrDQR885hLrzrM7yJUL5kFlnLygvMV9hgxVhgqTAxp+Q69qB0iPpX6csyyKWwM7HuY0WpGl
Rjgg4OI+gvTXdOmG7x4uABhwIePPX4Pboamwfk3lEePEbL5dl3T/Bz2uEudVYP31xjKDTkoVQvgH
Fl0/KqgWdmjTQtEbitj6oSmKtbgQmolfg2fjckxHgae2YDE6RSNy7W9XVKbAZm50xaKG2iPf4hDA
n6mmQU5/52LnryXNZ4Pw0c2SI/bCQd+rSN9nR7Flfm9MBDDcuTTe3tMZD8oNR4VjnkE9yB5lycv8
uIWieh4XyzELyUeU91W//JcImNmbzGz9nabAnZ7khpv/jOyM/HqJZ7M+ONzYVUPjdFFNF2JMKOTg
CgCX1R6gtiIJm+CGxq7JO6LDeYzuYdoyaG7SGGgXOohnkCPw+NtJpI8cAzJAM8luW1MN/DrVipLf
0HJBNM7zck4OdDC+x4eHW672mHm9JmtHXpnm03q/cUf9bYmxpzklmLC+wtysLmAzZPkTIxtebQ13
hTg4dIH4nxtaDictF4nAmJCHSyclfm/UTPNrunnJawtoW/KxjFXylxc6/+P7nHe47RaeiosreyAH
oHj0cdOjzk8aipU12iiTgjyeDMr1ZyiZW/ffYpcevapG4f86IyD6n1zWQrcIFM2WM4kt0LYQoDIt
oBgiVOZxEYBLQ10MMX3NKMesdErW2L1vUbHh0tTwwQ1n8Ep3jPAp10kDF57jrXOMyzotMNhs8VvG
+1+ddybcoRRJzdOM6RxGUHaOsmaDgO1u5oWNX53H4XyCWGKT2xh/htZ6sPt+n3tSuGbEnV20K360
GA2X6bqXHdXeDpAkVLPaEo6hx7jS7HEkOM/RgF8PftyO2XgjR+qXWxYPYKd318PrMM+l+K1DOfzX
o8qzP4MGWeOm0318Cd7gx0onJALWwZTkkrh1WOoUroV7ihwlpENjnRHc30h8+okvl4n69RMLogo9
dBVNKM1XT+gJaA/+d5yHYmkWuwKLHSSBH4HBltzYHBJ30u9RVc8zuoumjMl8RghBr44IBzA/Lkmp
RrIuANzqZGySeRSC3ZqcHeIjfiTsSs8JqiJaxwa51ce5xBj3LoXn6JahG1ffk8EgHX11lt5h8Wz+
tc+QMY85OOX5zTD2VfyHLmtqPynrE3mExa5EkWIkeQDk2AFYhgsoagETMvKAcSquwdgNuLlRtMGP
g/mB/84F5gktUL9oPQtno/FnUFs5/iBBncyHYVR7kyAU93kAOgSg5n6c1K8tGWx+GrYtFw8dQirX
U4RRBb/xi+3yG5Ojc23SEO9FI7Hyd4ljO5iblMNdcJwCPrmHXYCnfAO6caC3tpvxn7QFtu5bJ/o0
vifRKgo8LQzWANBq5dguLB3CfTegbOlrdPW9OAwZxP4T6pG8b1iaaYWfTc1P5bAN3wn6t/K8+24m
TT/Bp4Kqf+f+YfQlRFRYGnIclV1SVZcZZbh8BYC+xy5BUXExbqd+D0tlG5pmWAlf4JEzf9KkAM8W
OnISfk9e4OGZ90rvtbblfN/jHgKm2Nrud495xSWG0mDvyrDgulgnm5hDglg6gX7SVNizET2mdK5J
kOy+Y0ijjBpwLpedmv65PgXh+rQg8cx+liUfZv25LzQV8uKB90y3eyfjWAv4rCs0Q+Sv5WWH0gaT
AU7PMornfUOqzTQWvjbYngZAEMbBqPeXbZIqeeyzBPuQi4Ex6EcuVVI8oNEeUNCXJYTtfI/C1JQD
mhhdZwgD4ReYRaIKay9QzxoxKDTqJarqokVFI9PW+avBHV0vewfX2Pp2kxX0u7zqKK50lnAIwWlC
1B0gQfAPxHyIaJsa5L7fIJS4eurTNBSnbg3zY4pnnh8yr3colyyOaLNgNgKBcRHglmO43++QWdCm
NvOaz8tNIothelJwt7u6JNX0jnbfX4qQmB/cBfQzrpwMz6PO0Z9L5zS8uGon+rIWEjtmAyLiHZ6X
Yt/qSQw8OtjRFajoV+/eB1Sy001cQdK83eF+iZrMEUnxaoMI37KtEOfpWlHf8YDZVSOLTL+g4uq6
w5jaYvxcXOlwlZZd/gKvS/o0T5EkBzkVRbrWq+4r4MoSDPZw/85C3QuMiz1OMz7Hl0Wlw/gyh366
hTFCjpdxvhLiK9NB+diysdtuYNpEKvKM7YKVNPAoLOshKW0KLHMEjAIcEEUaWlhD8FYAswB0PEpU
idKqyIk4iDxn8sH1JWwh6xrjKtSsB/1rZiSd6quiNNxqLOFjEI2vTByoQ2Bja6lMhgNTIlE3OYEb
5S4gF/4F+mX5bxeyuh/WGEj7yQM/9SSGIv/IwZsb3ksMqP4KqsXDqnmiIFKwNH6IkgJHcK3xi0AA
6NL5NWDaUMLFtJNwr8Yrf7fowCk7gSED3P3m+638lNrS8FsVXcZ4g8ecqaLZ0pmFQ2odu4xqg4B8
2PpoVJcK83PWVoWOits0dov8i05yrS57jHj7hm4OZxzmx3R5gYOBy3dXFDB2KPhziqPbe+DjPeur
dxWPlX7A5Nf/5jZaw3GGU8G/6T3Zhj9DNcoY4rQpIpjAhq0oQeqOx7R8v278gxRfpknylW9CXVD9
be4ExYqXT0AtYWm4HUNnVkxwK2TvXjxmvvn9QJcFw02/8Y3cbF7I6RYtjVOHQAveH+eBmBSpC2Qj
J7/O+LgjTGP4CQwhFH/pNuek1gAGIqQrxZT9QLfYslZCyn5bgFcvbjGEJazNq3T9zM1afONESlHg
2jJyh9nih2viSLtbeA3A8ELc5WFGv9od0IXo6jbyqktOHNYXsDzXpRRwvMHkIc3jrIsltBLR6ct9
aToIyLVFFdbfq4UZcdA2YvaQbTFzTxtka/Y1onGMLlHXX1XDCTLUi/HG30Xpph97WLC+sNoVl820
bXBXrzN1DrJ0WMl5J11woJ4voXjAbYV/mi8FHqSAivCB+n28DLoIoLCMnX2O6VCdU1+OZUtEnJCG
qk7sT8BdTW8Bn0rfbJrxVpMZ+nGEOu8PQdF8kwRY9796PJXTjUdHLQ8afqGvsdzoK4wh9h4m2upf
lTD36habP2s4ZV5GOQLTCdBM/AmOCsqubRvCD7o7TBfQ1fGnDVE7TxSt+L9OCsWggY/6fe/7qvwr
0HWTk1FZkTQYK6IRh9zMfja1Q4ZcdOjvAQUstquIrh4D5s8/8NSiaOtgjWkReowOY4U757ZESXFk
Bk6GG+TBBQws/JxPMTluoPuZSyHKeSWQgauiuCl7BFMkGNL6BoMdM+FgCRhcxai80HHtcgC0Ipnf
XUn3D1bhfbu6d2HRkStGBFq4+QRgqRhObDXb1lbUD8/lDvATjtTobs078S2xkHRLnYfK6jYWd3AD
Y6q3Y95/q2NUZa2MZ0HObprtemZLAca3DwO8JD3SuhY9bW8QrOnBJWSi0JmXJf5YehyYQNQU326l
Njl22BGxzRAIimuUiVm4iSlRcZNARKxaGmtYNBjM85iDrAxVAOYs9B3t1lUMprOzh64iLG/wxJVw
v3CvDwC9W4yCoYk8Zn1v1wND8Tc3yBKYsqMlahHncXX9PZ+V3I4sknELAXCFws9t2NugU7Yfhrwf
GIb3echuoFlN73AMEqjb2zLGdQevEDJmFmXv9XatAaE5wnwnS7RLyA7B5mop83hAYW7z7OC6gj/N
1crWBj8Yj+s4ht+Z6o39AMyDMQIqawBQp1ylW7tTD6wxzGj9C2bZ4pLqUvFHDJHNfLK9Id0Rxigx
PvhCL9PNAhrokYWkg7BvUMuUleOvtsCDl3bV/jhuVcqRNu6Lm1THMIkzxIE/y2xdz90kktd0TtLt
wOcIswS4VWJ0XLMdG0IoH2oyL/K+GhHtVy+Ijxc3UD9ZfAtf7jY2cjblG07GAnP4IFCHQpQC9gNz
xi98zVCzEV+Y/44BB5pwmhVXX1ikbL1f9cuWmM1vDcYEVdKMvcoeXJwWNbbf/Q2+UqhfG2p4sUFC
WCNWoJOAEEDrMfQ2ug5Kiw1NLlpIpCwQ1O0YXp8W+EJwb5lIJS0LZBteUy/ljyosfx6AQzmkCsJ3
Y3yF33cahLj1Y2RbZ8X2hmZB2abrA0ai0SCGf6iO5/LWSc5sq20qTr4ai799XJbyBhiaGZFuqkP7
waN5bruxo9mhksms6xQ3Jur/tBMPyYjJWwtuO7udO4qDNQbgOzoP3UbKM8TC7GFOx+E7yisz/8/R
mSxHiixR9IswYx62kKOG1CyVtMFK1RIEUxAEEMDXv5Nv1dbW1VWqTIhwv37udSZSNicMaqc1pnkt
tvu2jGadrgTgzTtkRL4dj1CguzhgY1CbLOs+KCvK5NIU1xXAie4vdRExX4vE9DERYLhjaG89L3lk
v64mrG9E2SXvvoPORIHtr/soh9zLzDp4z6KuKRX7zmGOIdcwvkwsavxu8yZyv+oqX63i0FaER56K
wputp6mAR83aWhlJ147aegi0AXcMWyGmbOXOnY+IL7Rc2ut7wcnOMbjjCHOmO8AwcJpAxMNfR9eo
gnS1XqakYpYnpjhsbucuiZjQdpH8MqziPgeMB0vuRyil1JW8ARqoxNsZOIvbtgp6iJo2EHeI7/2/
KZDOMbe66HOrGLegvPZle1idgDFWGDd5vJsnhKLjann1n6EALMpqu6/fBjSFMo19BtGp7tvOf0GI
Dm77IBJs9bR4T1Jm8vwlupYR3UEQjDGe7YKmkc4v8rZfDre+emb7kc3ymDyuzB0DpnY4znCU6RB2
U3kEq57EOV8HPd9rqyw8KGAHj6VPstCP1xWMmdUyfsW1Xj9KteCx4Vln+4yfzPVvJyYTptYgphe9
ujI6lHNFuMuqreKpqSNF8mISaHdHjsHknSbdGI1S20xy1yOGTbDlpnlMgvAavoUqCWHIxso0mjgp
csTi74TPqN4162ZIPGhhpZymai/xrNuXKfejP95cTSItKLGbDP47GA4TYZ+svFy2hK0ejvR+YzZk
Uj8P4fovWYvpQ9hL9c9tCleBTXU0BX2RzzdtXs3doWcj63KDmnFlhgRI9QXAwsucKFDRqcBM/eQb
K9TUrS7icj/Zhk/SmW7nOOk+Bk9HCVuVV3uc/5W8GOshklYYna5oxC1RHHPGtrwWzJA/hIlkAewd
LWGfmcrUN5OXJ9DhkfuUy8i97aVjfXrasva+zxTedBCrk3/9oRk2E5bpz7QcQiwu/C4EKN14VR6L
pOLaZDv8kWlHRGm+lJW/7yoIhVApwkLzZOu+x7FGvrOSyZ8Zu/jjlwfb5h/7ZRnph5o23M9WRDDd
tv1ugXGYcnZ+Ep2vylbDZs3GOtMeA+1Pg+FyZHznXmD0wy9o5T46DAwEXmZrcb94BvyHwFblu3aD
nAjZUqNJUtFCDHEKjx/asYc/7miv3a5h2L8bowYlxgM7fFyZqO7nxIG+IbQOP0CoywYs2tTOlyyr
Ybr0OV0jsk204TlxN7OPe/5oxN3Q+663fn3ZIo5WjlO+yTVw5j8WSOUR7Xxhcumud8FW9LdVEFzb
g9aXf+Uylj81wQ5fw4jemDohg+50FXKYskZZjpWWTGAPJQDO2zL303BwbbdfT0Cq/ifRiXUagnxl
IyUiOeXc1QekbtHtWlU5BC7XU+Dwua0BV15bjN/u4gOCrvaaD9nkttsTDdJwqxGCb4P1euTjht3N
zEzBvGK5K5oRLXxWBNPUqyNuIXmGOLO0auQebzblYJhgp5hd5pxd0I+pABsrMzOtVqp6Xez5lEWf
dcM48IRK6f/aXh8QG66pY8aaILyT07nesHcnzJKp8ZfgT7CU4Y8huuNVu8v0icdCXK4Ih0lbr1MH
g2S2MIp0nb+NA+EZwR0/yibqs9zZOLpUHZzaHphhaYacumKi5Guq1bsJqkS/czBvXqpklB8LRIkz
A3zDnBdaagXSFA7Bs4Aqu9yaKq6qaCU6Iuas/dEgY2OqRwWrdd3NnBw7/zomgNrq29QvO/ntz3Y4
3Udj3lzwreSc81Y4/JARIrpvMBQ9pCzGXKos50+7X3M2o1pNZR2mOnZ2Kg7b+wnoNjnitEBlEFL7
r4loETVz3ANDqoFi9oPTEqNfUTaQWVzzuy+rwpHRrzVVQ+/1093cFKpLg60kO9lpC7FmNbcdY/ZI
jK8IvNXf0AGKZ6yFNj8mdncz9QopgfPvUpPn92Z1G0f/WKwIghUzo33fNOObcGt5W4ouf0xAIl4t
oDcePLtvDxPs4oPVNYxorLE6md7VBFaE4bdKrnJ1Hi5QSN283AnP5bhby3o8xTHehazorptqDN6X
E6+s8W6LaXB+2JHDUzVw7nT70nMRJEe48z1wBjqpE9brWa0mPlO86nbPQhZOxdoK5v98a4OBCFVk
p7E1TJ9GFY6bsQmjuXVor7l/5mZvy9g/oLUvp0BOVOqsDKmdjPAFdz9Tg/8LotH6SbiwvGwqqjrO
OmQ+k2FQYlJnq5pqba4VRAsuKv1WNb4I9pZx2T89hVbxwyil+PVZV/pc5jTcF7oSXqlYzZwKZUhD
2jaO+eY+dY6zp/w/3O9+dVb8zd5AAas/Kl/rJ4lbyDrqZgm/m5g+NtWgmvCfbfxvaTHNHBaWnHyP
Zm32E4Oue0faojwIa0HnXjZSjXZFsHhnYTh30oRjKdtWI0/D5NoPSnrTkEXtok4aNK3BDysLe9fE
1NBn3RXzjVya+NaGYXkrA8xvk2rFgJ9yKUtm3Y39Z9YgHr3HImdt2unWs1f5BjfTfJZ1MD82ukdu
xFV1gtcIXkvG/M8AmxOLDaaaQJlhGpO73PHi/CiZXCuI7tYGm4ptPtMSOLSl3anzLgMT1i7v+8jY
xu9ol3cG0ntX1mWyW1hjvd9ylk9NruEYHeOpume0Z32LwegrXj669xzs8U4FnjprYn+dzCxj/Svd
svhvbOOGbFXKcfoxFGPDTYHEEOlTAr14QKi1bpClYF2Yj1sumQmd+hy2Al2wLWw/2W9JooGR1xzl
W7pJGJ9dDE8cXiidr5TZowYKSYArNtKf45uiplpifDZNuyIct/+WAsCDubr0s74Zw4/ZCemG+eDM
fWOX0YOdd0BwDEOQWTyqhzoNpkhWR0vBGd6OESNSkHmmha61MCOpgnEkf8ELwifVtsrD3YEDxx49
458an43YVA1i6JbDKHln8WAGJrhRs9yeNs9znzx0kIMGAij3awePnq6UaVcvhaxQTz3PvqPBKFhm
okYvfN1mJZwPTUGZ8xNGTF+svMqrQ5K44ys163IXr3TkmPVQrTzaq+YgIs9CKen4fP1tNm8BijTg
DeauMWtyy/n21yQBYQ2tT/V/q4sXCR7MyabrYPbiNMUb91TyLgQLKLG2jdKKyiyoqyt4xLnrjffw
VGiPMOyTwEul45gNkoWIX8GWS/24GcbmC7FJCySMUKan+otYwTtkqlV8bdFs5ke3zNuXEtnxKWpt
uWvbRD43ynYzXBeFPNH3z/eOHQffdt3Pzm0Q+WP5xrJj+w15PAr37aboqScrCdwzi2YdHH6IZnKh
Bijy0rnxxTiG5JqXMx5G05t5tVPssc6ypfUqo2e8gI33EGxcPu1+MDWB2JBVTapKNT2FBbAtQS7V
wzIs/T2GBy68HCiay62M5R4JzBue4BcigjlbiKjkztmMxeZtVvY41QNlLhVUtRka5SRH2Mw65LYk
lXz+TcaySuns8qlxp2Nb+5vApDmZ+mjNNIKnicmEy1y1gq5Q0tFFZlHRVdlWbO14ADKTWHxUR46+
WymbN96xz8IPuyd+fBTmcQPfTsvO5gfIXRYVR9qP/wQs6+7xjzaM/+chKmPOZDv/SqRFi9ku20V3
lr6xxsR8V4OA8BmCfCVECBZDkJrBLwE0diPxFPcet7m99NMD1rF1Qgghde3YJziJUify8GaDF4Q/
LJZjQhHIcrgN5/j/LAmGqCzoJn5zGIk5YRsDiQHpYPMkE0u9skiTIyuPGc25HfAhzXafes0qYPRA
K96wFjYo0dSXkuEvn95t6HTRP5JWmhNFqnpwrNlienR9izuKXfvkW/bCbRF60173eDQOdeFhb424
CvObsrTNAWCB6ZoVu0/aEKErGCoexFrzqDhOv13AyYZbTtji3NVMTXaNtEfk/wE4NrN7qznMy7Qd
kYzcw4pcfgljVGZv4shpIqjNB1V6xmIsNjN2fmkmfuMbvcTNK9ZvUmG2rQrKU8nX84pJNL5oFTBV
a0F57pYgka+RqfSF1PYKeC73+TY8Fq2/WQ0z45SR57jLwbio/7jX2AuBH/UU2nE4Zx7V9Z1gMvgh
kYMeY5hYGE0KwrNmA/A1SBY9VxpVfkTsS7t3isD99CqneE9GaBvqX77ssgnKz4Un/g5JYfmaeQKc
nTvPI7go4y/sKDzpBXKFcL/joFxv3CFB8wOvg9pVk2Q2gFznvOs8xqxf+5Ls3Sm+NU0uXgQupmOy
KWY6k9tjwGSezqC2nzBzZszvg99SyxZuda6Su74orOM1j/gDOoPSbHbjz9Wm40pL2TPV4Xlwvi0i
axdO5Hn80mOf3JjSCx+iSbQnWSz5AzJzcgcjFjy2U9JSsmBXqlCiB+vQt754GYe4fRisPj/W+Ll+
x/aKlHRodvuoQnRvcUZ28AI2LJH2OiSgIFj+xe7As1R3OKj2ZrxGhlcMb1qmNAdcwnX96fvuqJ+1
PSId4RZqTk5IzqQIwXDZyhJ7084f2wDqoG6KeC/x5/wEzNrBOTFeHTpcB7zn9fbYgt9eGrrhjJaV
V1t6bkDARhI0P7i6IA6GoTlHsd0d41DADum2+FI2WNyJUP7i0x2b6+jGuxZfhjk+TUFJ5Ct8ZHFr
F1r/tUQsW1Ah234IME4drRpzw86Z17r664fVeK6LHH3EcOanXEbAgFngYRM4NMhc73O7YAyP69BN
PeHgbxxw7iY3qAWb8+zExC9z0vTUl4hJ9Iyu3Dx1bP2mmlO8lOW81/bkJIy+lNd8VpVnmGSHIZa2
KFwTSe60sLBUrFhaM7JG678wqHl0iNum0bswLqcPi4FodLkKMhzOiYqjHd38yPalcV7iV1rW9deZ
F820j1sw+VXGGpYTKx2Q0UMcZ2llDRiOt1qI6JRYpcDhmsRlc9FtQOHvhzEhTttwRUCLaIrns+PL
yj6NTKdvauwUTzJUwcwUfNg4nJ04/q9iI6tKBTOBIK1VVeSnidYYbTxn7U3KEh2woQ7T7j34uv+f
VReJuGxRmyfsMAg8LqkE3jaF9VY0QqwbXu5FYActrpfQfLMCoYEn102BawAqYjjM16IA9tLwGRPN
gIg1U+J5Ka4FZxdtbYxnep7NDzfjPN8xAXDeozWgg6ogQSxayLxiYbpOXpe4s+lIaVCwGaz+e9hh
0WV+hLvz2HVEYijtG5z6a01n4c99vo/rCqPdVi9+i8iR2MCoXmzlL21J0o/ZFHY0QeuZXSntOVuj
Ur9SHpbLEerVOxYrm813KxLFA6ePaHATRHl9ENLmcTPFgqxWAMmXDGeqiuBgXQ0DTmZZtllUTJiW
4qSpbhkcM9HpIKCj1DZxeJo3dRU7nWvboiAaMmkbT2Ue+QA/VjzU8UO5JluzU0s0PqzAx5ewV+56
VBpBc1aQ+pyNS97u3R4XXTaZATa9IIYWyonf+h5pkN5wc/HQt2T6WdjThEs5Ow8hz7tai0xQFTl7
ZDffzgA+uh/Tozz31PFfM0ToyST++BvHc8/xArz7V2GJCp9c2bc/bT6tn1gA2v7or55cd51q+uky
FB3upbKJdokb6XszGryRZU7vba2VHxVZUTU2B4zHq3DgoFtQmhA1z5So0v/uVJ/8h+uEGR+XdMIH
XQ/9ZYrbKiPNWIp04brhuEWW8DNNYnbwB0onYN2CDIWSDXLHWF5dk6siTrLzmkV9jrLUI74Rz/GP
BTYk8Y5lgTG7uJGcKZ1zD1TWDMUdtAVSIN/BtAS3OZJ2m8X4n39H2JP8JMnYfI4SFaorxTK0Nt+k
nLBURvnk/c7uXL8p5aLW6W2Tt/mmbCqjvJgj7r5ytM6sm45iLHNj/UUiHlOrKamrw4Zrfeooq2sm
82sV5h9L1+o42LlN7B6S1l/vw2Fu7HeA39D/D1Orq/MdAKlZXq2qNsEPQTAzFxAdIU7btI0sL6L0
FDTx7YqREtqlDtWB1IbEvoEjFOKAplgwA1zsK8Oz9fKXjjYyD/jTHbWTZa5v7MDlXs1j13tuVkIO
UgwfiseE8MNj1aCqxm5dsV3BRgF3Med/4ny9vtJOzD2pRaP+uxLRzy35mmUqGFTDFLc+oLhDwCfw
x5AQhpp0k6yyWBvpnAZ/XaKdY0Hjsh4thjmTLWe4T/e2hnsuublzM2X7VbB3GEA2T92V5q4zq4L6
vV1Jtv0LB97IXQ0rHV9wYsbNTuJ/LHHT1FP5nAA2K87cHBm4jH3IOvZJBSHxB5jDd/hp+bMS2JU7
roz+PplXtz1IgTsxHYaZLyjB8P5uyGPBjST4pnu08jtjKIWYwWIfOrWV5YhnwZrH6jUZK0ddanRf
EBf+5RJ5w3LnhxaiileUtUQ6oVjOQFzmS05eQfjPTA2lwNxBgCgRtwmz7SpEWgAGuOHP32hEkhh2
tV4ceRPhy1zZ51vrn2CRRDH07H9Vx5J7lmEinIm+lRUvGwMp+mqZIpfSOKpqrPdzi9vzdbR6Nz7h
V4d/Sre2C/3rJWqcpdhb3qj7b+pNxNS0BV+j/Q2lh9wonaLWLxWGIn2HXoTmu0ZxWN0puJoZl4mn
5xfo2Y0FRxG93a4B2Rgy7qdlfiy2PqFPYBLYv09gF8+OI5twP+lKLMcp6OeHwHdzuSeSoHebLGQo
NNw6dgRhw+hN0Os7cKJ7hdmToW+vvUfyJtYzxHYP3Ypr/caVDRzFsPbqaMeb88ZBPLSfNmEpM2nx
SF3nyIdzOpP70FZUPdEa3a706j3vb10MXwkgzmnkgs1P3RSVmHfH0ZIXTgYNQqdtV1VPq+XTSClv
PkehHOVd2WGm+kGg88MvGQyyRLZo5HfHOJ19fFpP1VOHP5NRjwy34tgE0majaGvPiH3kwYXLJ2/1
FPkZib5YNUbiQMafkogn892IEUo2dTsluj9lh8L+iIa52ofSJfMbVjnoLSo1f4iPzLIixiZ+ZDTO
K9uZ4+bZCZ1mc3ZBiCX63CYMMp6qWjj6ezE+Ew+f67y7cRlGRX/phhZ/RIOVwEpcHvVUBGS5dJ2/
wkVfO4/M5CSNrZlQqB+kFXis7mil8QiMgR8dfn2kniBnksWxeu1eqsg72fhT+u+Yt0TfVkQX+MyF
GMp8El7los67sSa0p6vrqG3TxjeGOJaim5rHPsRte0ZZDNrLuC5B7LBOABZXAMx8yhIEmlj1YKvP
eRIzKmdKlvw2WPHCOwNZRcyKpUbjffXM5q495Lz5PnnpSiWHpVBhfjP7zkg8B4OS8s4aR13+bPAB
7sq3TQn/WWCeboEPgOfat5F0suo9Gjw3/qhIj/DyVOQcj+9u0YWk6tc1O2wYdeqwj8yZMAZ31afK
E9NQoe3VcWDtlQkbJ38WZWUcHHZO0/X3RMzg87g+O6M5FiTtllGVgsGYch8nSVWcVkVCVrxbevzK
aUx3BbU9SOUfaqfdtqwfSr/nvmuD2Lbx8C9r8j7Mbvm5bkVU3SYjZTxpHNTM/bGZFU/4jOijz1Wn
F4vE3W7J365slrMn/qEsnv3KYb6wywe/Q32wbX+Mbtxows6dDmAA49sAojSemMijmudGWv6HbSYQ
jGJ14OOH0U3a/cKIcnyBuI66p14No3cLMRbQmubtWh9Ky43FE5/J9oiFzRf7HPPieqiY5T0HaxSI
TLQ1FksiHTxiTgZNSew0jOmY/SfFqUfSNYc8iGqU5mBJTu1ijUAppCo5eNj6sf2IDD84xWBnO8mZ
qUZRHnWcmBwWHmHsEjaoUpfBI+rp3tX12pxs+KPtwYhSymHnBJEs9qIh+eIkQpHzV5+XZO4fod6q
nsfcuU6v53Xb8tRHUeVfoJS1z2FtDcFaH7vIxz9PfEHLgAhthXEk53XgiGM4BlrHXIIhDfFed6BJ
/GOU7K3HXza4/XgyU5/U90HSmxDIqR2GKJt1KLa7ucuXzUJTtpmlspkebYrRNPBptHrobN2wbMei
jouffsM3ioN4zqP7oW+ZE3UCDo+nSkE8rYlD2YyB/wXHyBClriUB9ZnKLY+m8+FapLa2+0jBo7Oy
MTLykE+L/WAz7tz2CYYT6qXBe+iG2lvPdhvhKV8mVzDb8mYmi46V2H/dLh+gCYTXxemK1lbtRatw
bYbEnKQyGIs3VmG55FGGw7NFtNlfh1qLU6eygWijqVb7bpi5HteGizYb9MqIrVJjefSk6zt7sgRQ
7wg7EPUln0gLPzjSp41zxrI4+FFTvTDigYtm654JsbLNzUe1dhPoi0E2SctpoDPS6hrhxV3o/qMr
n+50HhGDsC4OYm7U9Ml70UGLZkm5QI5u28Jin6ks+mfFHrwuS0jNorxsDaKYCofW4XLNy70ocVkQ
TQpxhZMe+181M3+/xqltWVMP1l9lNYBZxpfW33jZJnHjMFHZSDsXWDewnRHePhMaBtZGmsN6bZpN
0tk44VeGIH4irpABE5M8rUgRfSNWCn9vZ1fOfCqs3j41aE8v13PxdtU9N2Bhg2s+MxKS57Ap6BCp
GLCoJUHgO2nOZP+NWXh7YdVhUbOv2PQDCnrfEMQ0uPzfpGLuYLOCSyRsBCrgWo6+rgzSZp6Ksxjl
dllqiMbUAPQkIJ1tXuCsXGwt/4ZWPdo9b4Y9Lvc6GKOJud2kkz1DtlIfTcUt2BwNnuCkx73uoFzV
xJkMyTkItlj01JedyJ/s1VVizKYVpP2w0Yo0C3PWcR3ZombX9iEeAm0+cxUW3o1mADsfymQxCYXP
NIubMWnxv9Xo0Ywk2+6HSCkPjABT2V1eLtFnsknrm6KMz2TmDml2q8ISySz9WjEL41I05flC47Fu
BNDxgGlrOPohKPhN41mxeOsXlTBHizuMWsqaSnPGDMwzUZI8dS4NRS1IGzxE6tuV/oOeSFHtb1S5
J8Fe+groVK/Ojl6EW8WQViEvm5SF2z4DpeBLm21lF03WbrYTt6e67BaXqGGAE+ZkUETlH7UuU3mf
h9cp7L7WMmHIFDvIzJhFoKTLmp7Ox+1EY4wUYU6eh5PXe0JFmrb3LWITEPRMkHfhDvNLu57As4b6
EEQqdlCbJ4mHNjLCGZ7nGk9Gs7pUaIYxxqUHFap3sywiQfbXDFemVhssAhKWbi0wBfM80D2qJfwC
ZvkAcgpwLvvAY2nUE5CXimILp1sBtfkONF7qi5wWsxySJm7Ni6H1veuqYtNZpCqcGIJYoySt3Vnp
W6J9MNO1uR2PxygcLf1R+IqPAIbW9wCMPS/QN6U3YZCYx3ajfOYtBgGqrX75MguQyG2uhLvuS57H
7jVuqNH2Ai4HQ4Nv+X9wcfDBRVvXwMyFDgRfm4y2/ByXKrzToSvmY2cZLY7jhB7/wNGj7SXbxmbF
OAu+0EIU+0l4cISbQ8PbU/HfOuahOPOrjb+zJrI47nhwZM/YtZTu0SePb/zUoBm/Vowyy7R/xSOf
U35/bgPBVeA1UeechFrr7c2u5Lpl82iFAXaY0soT7idffi2m6OcbbDirfbNBWr774yDKTCeIEKcG
s3BM6pE1fHrFNP1B7aTnGFor6LCnVn1z2Fw5L8e1UT1OnTl5GTqHcd6EhlaRmsWElrSkUn0wYPV/
txiINNPhvGFEVPPVxeky+ljzcP1sjSHxBaUPvq28Sm9R7Xfxzt0Kv8OLKmLxFx3PfQqXMhrvrhqU
RpWXAyw5gcLbGXOmd8TTa/1gs3POilxTc094BGZvLYFDtbshNcIJoWdWNUh15U2tPPhM5W90VUBX
B01huks+StlRNzU4u5Koi7hU2U66ZVDS1KfToFFK0HBDkq/opq8xPRyC9+is+CZRHvlyEvzk5sy7
7QafuYSXSKPcA1BDXeJKG+ge/2g6IpwZqItFuo0dla1aWv4j9201Z0Uv+wtOZPnuWMH60lmh81VZ
gfsvCtDafqxQJPO5on/H94ddvDbfuWkoR+RIyNfxGrwidvgJE5jaxqF1WwconVNtoXunAhT3uJTo
emhs5jbYrPZBWBEG0sWOa+/oEjoGz8IiIlDTwPZzFOORe88nZek8tX5h76vaDT9wXxPJyWAx/HJy
0SaHklGBm9KochBW1PyvaJPzKag28bPGQj5FxA7dE0i6/loVdVEaFoiP2Xw1wKVl4ZNC4I51Tg4k
kS/38RZsz45S1o9XWsuWsUA8eSqgGt/CqeHIZz5e7IcidP+VTJfZKe501+ko6Q93G2NrOhBuQcpe
UZ16t9REH6hib9ceF2O/FfopcXPvYcCLcitwB6IdVg1TXtGPbrsLydB8vGq0gCuubyNpjczJkwU2
0iuQb6wOYpBYqKJ5D3m/xzPyFyPgkewfuIoqvsgwpLutdRCfaymB+6vOfp6wVa17YhCvpQyuXZF1
bU6Gg0NkJQEo5o/RrFWAGiHlDMyyDBeepqZ88zynWjC+CDS4prQxtHdF8Ob3pD2kfl/YfzwlJ/cA
urdOKUnB0LwE1QU7pSYl0tFhfNgPff4g+D/2+dJBT/P7ujx8LKxGeuaa/fIHXb+XQKMM67dgoSgZ
Ypt4m2UgJ/IkRRX5O6pCOdzmU8GPF5LqEx/CdjLWtVRAKOzgsl9kwlAeJbZ+5tPE3NInlvdGiNC8
K/wWDEOXYe3+J+V1KL8RK3ggKrEC5ImuvkaP0IFn8hroQUgqXD2LQNwmOdio8qTLbHw67+yA1Oxn
KPo2hp0NmgvYD0Z+8rPc8YHGStTHca3rCoWdLuSCKWQJOI5l/2yPREJlmuDXO1OtibvfIlag7MXo
2TZnMhwAOv313G/coe0PvlFD91iNxKPeEJ1YTKgiXCmAPDG1u+2totnNAvrqBtgFVTTcIoJYY5rL
PCFH84DDPH6FwbI9oBtpipPeAINIYCVjgjoWPC5Tnq0vLZQlaWroKF7Gz5qb/xBfo+XYKVYKRXTm
Vu7MRzP7TMTTImz7//OATN/i1GeM6/y1JkqKfVBHZjytjH/xs8xuGx4AloMX2O2gPBhBst8BOadQ
dJIa6vJ9wD+0zMc2VgOtWuh6vxOLG56CMMzlDrAtLm9mExfjs1UV1Tk0ASM2BtXm2+WVTVIF4fu0
xW51PxCI/B//uVt3g3Pl2RTgAQ/DjCMwxThcN4/QhCJ/ZT6GzZff0mqeDCkg0RE+1UR7epwKMrHy
QiIPlwaCIG+0PuYjiUU70m+sb3J/sU85XWy+AmI07Y1Z1toVD3bZ4sqesTh8dT7NBl+YwDRuxiXC
7R/DVHC6gM/B6FP7hjV0OPrjCJxJFogsdnPssRe6pdXrbnxdBt15IkAB8A1mItiRn+tEb3EXMByC
bHkLyRE+FBg9iz1mbazdMseycCTaEWdAk3PnUncljxH+CUJnUSkpYB3jnhpSOKdjUhPedK1K+JZq
1N2LWyvYiDVkkSl1Zh7dtGCR3jmMC/rpTmohb9opwptZ5DlXSloLNyQHaGpUw2c82OsnsXrJiRyX
lbA4Xllc66NNcJXEV4DbQzbl/YA6gxCr49C5E5tCWLVH6BFmU5jcgDcDxgcq6tGYLBIB1jRaW2T1
HJTsdUFuOMZj0dlgvHj/9nlYjK8RoUKZHnLVk/rb8BUmbRK8l66uvtuNgZ2RcRMf6wo/TRqEfvui
JtG8Sl+b6V/Rrp76C+VFFzZgvtMp19PVq5PrZTxumLvlQ4z0Ke/I7ZzuBuZ1e9xTbXQ0KrryC6Pb
u+T4duETInfDyKitsMJDKrCmd+KXyKyep/zDxFt8VtsVRVBEFh2YWXnxqS5MwKTTHbbhhSzdIj7g
4FYVGact6BTLJzeR+tOqHzWsHLcAHw6FA0/YMVgMBvmuZyTP0NtlZDOV9vBXbQYTCPQUMAAZPV4G
dYneMQ3V+m/ZMLafFXg0wzDCKI/ovf1jrIXp7q4a+5LFAod2hr04iB+qmCTfQ4QGMh7yuXfeQ2et
jpXrSecOXihG9m9byuPFFro+AK+wn8QJUJD/gT5QEuNcCR/ph5ur+8Kuupu4jw1ydfc/js5rOW5d
iaJfxCoQJEHwdXLQaJRsyXphWZYOcyaYvv4u3qdTdcq2wpBA9+69V1tEk59iMZujcgSiQuUUWbJH
4iqt64Rl/GqjNz/NXemV391YjsFOCS8q/1jxSA5Fm8w7Z1bKM14OfVkePSKRyQPcNiY0cIWqzyYO
xRmnEvYVBpaZs62tym4Oc2djD9L4FbMdg2Zsj4s09S3qVu9jnHRN++SOGdN5En4B+b9Kx2+Rh4RP
bgH32H7GH+ieOeHd/3QjFR5Y4iAwllmgiR2ezgkPP0sRsWRM2RG1GGTFJoqd6DfG0HQ4BsR51hyp
X3anwovqBvafo1r1LSm44IAWrf1GhsB9wyJB5UUbFzmPngWBa8tEhLBuUBPVuw6d6YZDmizY3Sq/
E+m5TlyL0Z2TEgyIeNoH4jSza5HLimiZpk7a+aMaQ7Uc8jpN1a4d19qstav0lHhx/o3oi+Jk4Mlj
OGLRML5MJ5Dv5RLgdByo7O9j5q2TWOOKX1L05DjCIQSjW6VhdHMDJJYvA7wqODIhp1Q1GV6DSwWP
4ApEhomVr8rWnCpn0bANPZES65onSvhDs7AsAlamBIjg1gGD7zal5tkQsWPPEp6CLi4P2O6afAvJ
ASDGJOL+b02YXt/Bl6n+jm9O7Jl20LEp4Ofoyc1U7keSpmQQm9y/BipLuEggZBJ8yuhs1i0r8nnO
/NC+RmOGYA4pcY3K0Awqwmi9Wv3RBQweNccJNuLeJxHdVeMP3Gv3rVGS5EUWueS2Y47oj8RzOb7z
ul7KXWZCrjxidFhlsSpGw25OCaxUSPfLZhyavD+nCQTAbZbWaC+h9BLGI7XQ7cFiQsMHXUz5OXIW
DHGgUmfYgpnPIvqwBPIZ9rCQt6HDjQJwqqDEklWUffpELdNNhEn+SSB54gYl3rUFBEAWpOkowLdV
bptj6GbyaWBgVmy5NTiICbisRtkQRwK/ng7XehlMw3NNugIXhAHtsFGgmiP8f4AL93qGjbWhnbcK
CAK9/4I+QwkxNl6+56bHQCNZP/FuEw+xNlkd6u/1ihQb1x3UE/Qc9UAEmPiXX4KtwaW42kLxieLA
To+ZX2Fupn5ynX2nBE2BEiWWBC6ivDqIqR/ivRAhVGbmn3F7KKImuo/oBs9RHY5vib9QnLqDqR9H
2epbYnM64A6MACY4cgVioKKyegHPd/IoB4B6B+CW8q+OBlDgSWNFr0WNyYTiWvIPzTiS1M1bGO3O
TF73eHvD/MT5mdWPSi76V5QVzh+3xUkGTHBeNTQavVOTMgAC/Tv5JETaiF/IOJKa2Y750D+GtpUi
VAHUPiMVefU+tBkYYSQaA1LOLikF6j+H2Bmn0I0PLf+TdBI/Dfk9rXnNB3njyCBeBlcdV41X8Sm4
OHCKLaGsNWgVl+GemO86yKlXMMwI7nJCrZzi93nwPQKrHQfENplqHMZUzlRKjGc7BrJlkm4zUlPn
ysk5B73I4G4oiIj9KNBDwd6kDke08ZbgNan6+KUAqPceAIx2Nknrr7aAxU8+zLLCHGTf8md1q8sv
MUBR4O8Gv3XmkzYQrXrQTIk+w8UNnN0qCLXbygepu/EaprANXqBXqnxV75MSev+OVjZ+Dk0cYASr
u0q+Ala3khO8G4xr4IrplCNluadEJJAFmNLn3xAgFpAxjIY+RRdg++gKnbxWxN4/C9atNCeNGRtR
GhGp22VeilWhUmhVG+WbHidWwVw/YWdYgJit24ghnYdH2SowupHr4i3vZpMTHEocTBgRAOqGLo7r
IVtmTrkCoDkXdON5xVHNXfxStfl0R6kaOBIBNaFNYw42k2IGoSmRUmJdwNdwIa6pwLCtumnvons7
exUxMN2t29/+UFxwtjPMIAZccSw/jxK3KIZHvpsmwjRUcOdUW0R6npMGq9CnFcy0E4k1YkMjb5Jg
+Jurf1HblhEQLFeeAA0jBIZMlFkU4fVZvZ/rav7XdAEWwQR2JqZ1wQbqBKWAJi1o2mvSavpDnVv9
H8CzPOCZZwGM8+LVno6lmxwZzQ9pCSyL33JRauGEc+t306F58X0iTu6YqzAQafpW/AozN/2SpK2r
zWgnqc1+olFdIiKzy1HztBGItWp48lOGI0nQiDTIqIlVHidnxNGIlxi+CZvRhvgyVlPnb0zau/Eh
7vC/7Tu7DLINs94hv+F+xyTZLvi7ThKG8XiBPZ51h6grRqLDixLz2ZWCWA9uGiQSfji3xRwKsqnr
wYh/hsnAzyL6iuOxDwYEdMJTzRn2JhbCqlfLtYmocg40XWP4q+5noFV6WZVA2xMt6mY3eON5Gjkf
aDj5Himi9Vmn2AR2TUUHg/Bh1cA7onW5jc/enrOINSVfD7gSJg/WTNyFelLJQ+UbZz4MNZXSTM2Y
XjFxtDOvZ5pA+6c18LCOYL/JHuSUZOXvhE8hubtM4trnWmVIlxBWtdxGEeUanYpXq+aqvMAfDHIm
lM6z68J+vXDOlPETr8HUcrpTG27hIrXBnY0WOBuwenbixGrfOmm3YP0UkJ9w5NOkKRyBSzDu/mHL
m2K3GCm5BP24NnwB4CZxPJ50b5dG7Iwo+qU/uSBGfc6aeCWRhKE/0Aq2rJh4rFiyMqM9BmO20w5T
fbMvMBK1zQP7pbLwZZx5WO/G7mAfJ3GADIwLlMv/3KeMVR4jmO/qOiJLW3ugSrQ31CJZezQ27LwK
ePE4ltElc3kFXVQRvNAHYZuGUCxhREbvF4olPFBbqcj/EkVKmca2p2jEXf5R4M+LiJq0Qp7A9TRt
sRMBK0K+xSLQDyTHZPbRyJIZ9B5TnOZnB4Deykev6EmZqgVn1rbwCrNwsU4gdA60T9LCs2ga8oKG
3xyhzwCrFX4eGEo8qy6GZYqHYeDjh3oU0H7g9QCKj19zxbyoyC7Eg+xkwvygncrY3/SAo8KvTK//
3Ukn0yXpjYkIKn6frC68T2HBnGEfBPz83aASxgBJNvAcw52Szq2pB+C/UWYseyNT1GdckApW5TWc
Mk8/+LjSYdFXvQuUZFSuz16YPk+9T9hcwWrIxOtGgNiZsbERZqzLc1vyAawGj0qGfEjEks5D4tX1
rSvWzlzXhh53zkQJ+M/2YzX8BjQ7FE8j0+3svwidBVFlnrLl7jagh09zLTFfM7iT+kagnnNElEC0
nqMeVtwTIKsCm6toS/fWQTi3zgPmA2jF8PLdV+U29vwUSRe5TUDCyTBUN329cfGnNacQHhSSMlHy
6RANqRO/VUWkyk8t6tmN91ljU6TCI8Qtgu8peJBxBZNgEMCnfJqCdsvDOtfnyWcLxGa2/CHejTZ7
CeE8uPW34TXd4n4Zhw/uTmBJQaz7AnjDRKe6gW5IaCmBAx2eTYkih4aunfkbO7mIzQ4JqBFQrFZT
d79Uqji2ZHAjxtrl+GIcHP3bxBHZL0R8Cgy2fxEgCZXEqQxyIUeU7pXeMRuyqm9ywt7whpLhIJlg
f2LOlIXezA5fjw9dfPWqUOZvNzgVOGQ2g/bFUS720oPZko6+M06zKSvlmA2/i7Sss3fkEYvsfWph
R9krHB1kF4yOVHWRk9cvJKJRVBDDDWHwS43qnB1Gn5BODGFt3LkpgL4PFkL04WkAMUkbWmh6WSBi
bdMcGj8CTE9wN6IPxzLOlA/5OKammCkSyVBRsJRZZa6arn4OecE7UDxUZUHJ1l0NyKeDYDhiQBh2
zWwceQynAfVpTmQ0vs+Ed8ECRkkT/SPzlUYXEqNErbQbMpABg0otAjWeyArAhujGuGh1INIs97sK
AkrBTZqx8GNDusuZzjAdPeu3LBNc7gl9vNNvdRQy2mCOx8QiNoK7CmNmSzGC7QLsp9RtAObMt+fn
jlQ4E0Or4nKS7IurfkRqGe/CodbcrTXRJpKV2tFmawEPNpYwXWGXwmUiLbIseoEVUJc/7LnBsTgz
yRTPdLvYLV1/mtIDpoPBvcyM8EtyYes0Gw2ANoJDUR+BiPVZRF82a49Tu1LngveX8LTr2F9JIYR4
jAZjbfwkKPqPGYIC67DIPKQOjyRs9B98d114oaaaq0dZjVh9DnOL84QHt+I3+gIjTHpsBcnjQwW2
cTghGvCJb/EBYxswdlTp547ftvY3DkVpz+jWwd3gTks0wSUcElSSJqCn3TQONfa1zoLJ7OpcqLnc
o0P38479RShVKC5T/ZSYYim6BzYrKPOcjMUQ5Fum3JA1NlMdMT4RnpngxS6kJuJXgxJUfxddiCsO
vIQI2ydWOqwMPzyXEE8tzeiLCBDXLgw3ZIooAT8J9Sdhri+13bWPi7twlkiQmvPJpDXpbaG8/skF
WiiuHc1/S7Jbt82tInH/ZXq4MOeIVqX96pbW0e+VZEHnToPI7a7zgIfz2TaWLkFquMsb0XTH3o+6
me1LEQMT+JB2HU732IAkObQED0SHwUlymM7V3LcnAzTIBrvRk+MIQ9NlNz1TO1xZW0oIpjFdnXyO
Vm1l70rPlvXfmCxUwwwuOQokhCJvo9rU1T2+TQbA+8XDFn/mvluzLGmX/YBmAqKQLmIvWWpUvTZy
GZZHYNdJgXei1IGDx4hsWH4CJcW/Bm2p+2zAfzPwyVP01s6n3aT/ELnb7VHJQ6DEMfL3zY3mxhzG
3vNeqaohvwnJd7jVvBpyqxaUmK2MsKrvRlA4ybMqkdQ+KBTzFazl1M1BIPA4gDpj+ifAKfV8BOyE
R44G28WLP9A/T5sgdXBPZVkb0POIrrEQQKaKWDX0Psfj5U/n10KkhXV3raHSD66NMMbxzzaDdEM5
V5pfeLsyxOkVEouFAasHUaPZf07S0B+vRBfkjQQXMBDIK5K0CjoS51Qk0gEvmhKRcd+w0vj9cbY1
uFyXLXVUmkPSBHelXdJGKCr++JYyL1PrK+SoDeT/cB0ABPOXG0QDPW/lczRnMGLb/ThIqCQuA6iA
pgBx99CSPV7Ioq83w+rTtw5g8ljRsuPtzedXxV8jYMXJsVwsaYgidKz9tv5GlswYCY/Mik8LNk40
FeL7ZhdWc6L/qIhJ3cEG+eIdppBp206roF3nSEGdXDvAJ/5X5aYQJOhB2dN0If3nYt4b4Zpbe+LD
9s6qvb451B2xZ+g8wMrPRROinrnQmsxmxHD33gRNxcoyttbsFebmkrvbSeq/4cialxnXIf57HiOC
k5OLOJmMOUacHlLUjharkGAQgQgfkWGm+sgaAE409qFZzgPPK4dwVDbKvamhZqoWkmwXl8pnWGcm
K2SX0mDricRslFiPUhfYkqA0Bf2RCBPEabfzm+5ZJ1iYrsb0dkzBENhfdAWZ/aPtrLLfR/KwrIUT
OajPYsYCtC+KDCFJlPi9HpJxBIQWOlQzN1WkaGZc7pMgx+PAz4OBbePdrObU3zXKafoLDuTqX1dA
QWKMGFUzJjXJYVMvWUxqSArPA0sGyZyFSEviPnoA65Yz+QCd3Bi8ZM1O43fA86sWQggEy0VyssGK
5UcaDpKadMiTbb0ztujzTwGcUp1HRkWMowR66q/asrGIR1PXTnf4A95rV5ej2iOsTcVbCCWYmUFR
c4V0w0DdqNwowEqRVx1JmxIx8LdeYukR8fGjsjojJOXzRVH0jmfO2bR5ou+gYY96XH4haS7/lc1J
tODYsiBShGiju0akjGJ0Fs3OX+P1RXnS5ZTSxPorxncW1DuaZlowWNQjjWkXEM3aMUHP5Qmicxbf
yMSH3bMZetZ17xHfuEXnvGZWYRbGlHyWFg6BAhOrOjGtzc0fZTFK+5az5jlnmFixhafEDAhFPxlN
eeBmJ+ZDHKEK+GoEhY6m4P/8KPgt/mk2mhc1VAE4YUbYdHLcrsSj3IIdPiepHUgMTeMv7r/e2AQD
oroF/FXNQc96tmbhkfHZwn7DJTWL5x6k+Sdex67bd+1MBcKWJwxCm9kxo73L8U9pLDPLhCe2WtJ7
ZQ90aLMzEu01DOcK3gZtf2EsXo17FRxLCupC2fW2s5zwzqhQMGmFBtwe9Tw60yNDBCVOBr+M2WUT
2cibWzYiP2JnF3fmRpF3jdOaUjehofwep9X0ymntmI9s6VJ9hwmLzI6aQ3Re4LEqqew7Lp3CmDT5
SsLGPIyqIoLSpt3iXzN7deKBX6EEVLoAsJfZ1boRpurRw3GzJCEotTVqx6ZD5JKEhVndvvp/e+3G
DMy3o+W6b0Yp/gik0u5XlKaR9dp4kluPGLlCFMalVj9Mdj/Vl2Ro2UAHn0tUFvPefL1/kglNHOhL
7oAGQ7HrOrEX2F04zVMd6C21b9hj0hy7vw72GJ9GLOWSzZ1cfgRc/iS12U31TnEPzseEA5REHdWk
nHwxBoCSeqJGJmW7xoazjA3JDjb4/omKh6wU9ZSj9nJwoUKz3pJmt6VEMje2PTAXiyp8UkB/wnH4
lE7Yr6/I1PVv7PPJxWuqiIG8Z3Xv9yxmZAbOUp/QYlSAkBhkd3ILK4h6ivLbAob9GFRhrK6BDKje
B4c5zGtZK8+heu8Z2/La8uAgy6G8wrC02eaJuBpeOyre5VKpVP0QroHQqVov1VdMp/FPSNwvPriZ
bwu29pQ8JU3aCvdMRtb2nucC2th7xrc9PObDJKvLFMqleRdk2jT7jaDJbhNQuh47IxRzwq7P2VzG
3Hi2uAoJayS7TpC9hGWFuIawhYXrleGM5qXzynx5lBT63rEzEmORxGKOUQzhDj+/gsZQFHmgf4tm
sZphX3WhKu+sz2rt78EZy+U29LHnQFmqDXubaPr6H3uZIN8ZLMHOI2ppSVedjW6BjZuJN6AH0xiK
/sprpvneJfMayID5z7qeSTTFI4h9FKTZr6DXc25686c7ucj2GgZpfmjY56k3qhx8caLDddYVAF6C
Qat3YYj7SeT+x6RPuew7BhgJBBVyGQ2QDaf2A0+MIJQhJm86Rb4a34qSoCHkRyk7CsMiOTjUItmR
BOwqOSGv/mXs5fX3jM7V2lIIcgzBKZXy2MyMYlahB21bs5nj/2ht0hDale1HZOFkiLdYIEJxTbpy
GM4lHkTzVAyWl1/ZdoWUI+yoQWNKlPSC21qtRjcOExK3UQtY6pSkLAE4VcWQAZ2tQ/vVBaTYs2u3
xu+6g5I0VY84JpccF/ISuK+JHMb8TLQUtyp6v9OxPEoIW5HiHOLU/5e5OPkvXIUMbkhIqR+h6/En
gbafP9bsEHD3LI9IXxXezfgNFbzKDlHuhvFds3Gjog6mZnJ/d4oNRa8Z85svY9tOlzFmLGxrH9Kx
A0UoRZTcbdVyXiSdWNcEpEIFN8Gkn0+LL9Y/jxispi/VIWTxdoQsgH2pQiq2rWYvjX3QrBKpX2iE
yORiD0p6jZ3ZsYFCOAgT/w0OEyuUZZs9LjXgqIkJXZDqlxlJH3S5w3mbddiUopbNyskGLyEDIAbj
wJ1kYMcQPHy6pxcChnF1IkhDFLafvKH+M6N2ahxWJMOWXTemvbgK1cFkx+eCyADqcz3K7bUgTvx4
MDs+hZkpAj5a/6Ww7PVWNY4zXAiVclSMTubGJyeFavsq5lqBcK0AN0Jzhrb2LUZKCSYGC2Q9l6R6
vh+jYrRfg1khALp4q7y7U7icXSNmY/+Q5hMarHAahKU8NFoQmsxm9MxOht6FaQn5CRc/Aksr59ZE
91YpjmQAXrN/RHMvbC5Jryvi/agi6vfG9RFleocY9A5ekRC7QnXrda4BaTY7e2avy4Y5OAC+TVwP
xGa4pNPlDkvXnaytsVlk8FgoPDj1kX979h5wMs/LyypH8lwVPjsCzFBDCkdw0nO8IZ7A3aOyaBpP
M8PP7qG1vMJ+lt6sUhADkc9oSVUC7D3r9/onAw8mf5CDzpi5EdhXuGQ4WIimdak/XfhafnDRQRY2
l55Yy4sDid86OkkWHlBmAQu6/PaCHzHbdbkTqGsjnpZBPbCqhPxKJ9aKbCosFMq6xwedT87QXExc
cZgwP09v6AgrRU02Bk0f3HSm9goLymq8b7CrY8VEp6jqFecrWZKFacJPGXhUSQLZfOztLn2iiCQP
mxTDmHLTEhFzD0ntmmIHEiHGgaTquv80OnBre98kptzPQ0hti4cTsjhM+ajKdllcTNF71creek4h
5Tkn0nEouWIk9L9LcP2SzMygyzKsc7i+pUnz4TxOtcGXmEA3+DRk5hu+PkN7RM9lcQLnkMHgwonM
0UfqcQ6GotqP7FYibmYFmXg1ox+YT1Fl6slowACv1JFu/OhjL57sU1kwD75T15juo23QTU+ZxpuI
m47SaDuBFpLNLm/TFawgxjm9LTQaMzgMeoFTPGi6zdEZIFF3rLFin2Sakwx2yWYigSjg6FEB1f4L
eGlXHY3giT8WzCznF24V/DiY21rvluQFSbChACDXzNU4sxgmyhmvJoYsGR7PYNHX0CVQdhz5sZMz
k0dStaMeUQcYiMfOH95aL3xmEOUSgid/1702VQCROLFd5udWNjkefWqt50exhE7yGq2H9x4Wg85u
oQtq8rJSonFNaB8YOITn1DvKHsIaqwIW7T6xxFJ+BklY1W9VD4jjYIz0g6dwIsm6ocuPez5zBoqH
qIA88Nwa4tT7oMwQanU22H8ZImM/JfmEnW6ES5Gf9dQ5yQ03LIHnzHVH9TZM4ejec4lt1m4HazkG
zcQVLprOXEt7wrWGaovsPLkpJTqZzqIH0u0MrLrwJWRkh025ONfZ36ixXsgKzAqrrv6/02VqUZCG
ga26eIRq5qpZ06Gl1JRCigzBRArUkRi/d5S/Q4UTscCns234zbfbiE8KLk9PagXeLyYkCZ3JgzpH
ej+U/wbbqtwnjgtQswJeabJv/M5r9jgmOrkHxVe3V50qsqTUZVy8rNdj89Smg9HCDuGYffPHblrB
zlnl5ezoGFM+BoaTRrOQqWjyg2y8MPlXtKhsow8j5aI4qO/Adnh8zLqr6M3zWGYKcJvJ4XgW7Fag
mmD9ef2hkPPGH/bLMClqW1xU+1YYngSKBisyLLLsGIG57IpNXjBnqOQ32l7FgzUaOFUpnqr4Q9RA
OSAxUtD5HbbiNYYyM080wIZeS25dD01HAiUmuOnVz6aXHFRcBBVXaEvqdY74RGq443uFVbVKjiPC
GOaHZfLb6mYb2wSPDbszwht0QLhoCQFbTDH+0Iq9Dzm/gCaepeoJqszsHZlkw9QvIG0w+/cqAeAp
bXwYZkjq/+97LElMW1eSgg7IriMQuK3RFMVv1zB/cN6bzIJhXTtMJaVdoKLtwwyHPHQoX3MRzljl
JNs57Ma8Fpjvk7cuA34PRQe19Q5ogfHKZs3MYwBmqCx3g6sm4GjYUN4dwwtM8ZP5d3Y1pPaRIQa8
gtGu6WE8kj/kAi0KqzdQPNhjZTsU7k2M3siiJa/Oa3uD6sCbxfY3mhjD+ljQCA1V2Qm5N3gQ1J7j
O04djm70HSL8QFOcuyZitDSYAz0WwOF2GwBncWTBw+oLh13onCe+YEc3Ylkk+pDQZZUL8BiLsKjf
B1Ll/nsXr6PwmEUov5VLnHy3jLHFWMtnG90OjRyfgCfdtr/UlTOJGuPEwnMZNRhIdjhwHHn3bU96
wwaoM0spaena9pS5UAweliDvIKBBoNxPbosQhrfOZ70f9AFs8cssSm8PUgBRdmKsHGE0WN//UzR0
wjobYScPSDSITUm72M2DTov+H7dXbj85DGbYyJsnTv7/1LYH7FpmbI+jz7MJQTNGDAwpfmh8jB1T
CB/eXiL6zF+gflR67ajaKbL0KoV2vrTDbyYDiGvgxpE9WvZbJnHck6WeGvUcJhb4z5NQLh82707O
YxMObn7xsQ7YWzoksnk0rlF78v1UoWUTFomi5uTGndP2TysozbuFes3tAXetyh+FZURcLWtsThWM
uPi/aC6kgcFNiKNeYyP28NkH4D23NhZnc0ZO6uHg68mLgIsMdq5eohT+d7LR2uqpTeNpVZXVjLTP
zh/VhZsOSPbqVy5cfu1FO/GN3dTSVlF9ILmKstDUHmdWEmv9i1iLq8t9MClUwVJSJn7hcZHyl+P6
dA/LYDILVdVtcaZB2fULlgiEMVt+WF0Vqd95yCx72LJaCoG7CQt3vA/YTYvzxKJe67dtcuw2lVkI
HHU+d84zYSIGIkINxY+q15uunFF792pAdDr2FTgzJm+lkz3jX+ZJZ4RPHH5gLcHyxRJQ1rbMUzp+
sIEyzB7yauR1csc49N+CwEucty4vgXuAq7DfcGlYwUdT1f1bRuqVoa5VMMoLCodJWb+k1SkSNZKp
ntysvLAsFl8V/RLualQp5muoS5O9SxI2BnHi5B7dcdUsxByoM6yoe8Os1pYVOwRcxnBMUUl9HKth
aM0TQCWfr5E1rvzjpews2/SsBEW1wPtfPbJ1KCfQLjXxFahpkEFZCS0IwOIMCbWqr31BG8DsWa4b
epllMX81VCeAZC2sKSFj9XpbBUuEV4q5cnXJ+mpwcOHMUPD2haqD4Imnhzq/84dGHn00m/GguCGg
gwaNwQPAYlzxK0lHWX112AKwVCmy829VWrBAOXRxSO9Ym4vEO1tG3PHyLoONzsa0Z88mb+BtpRTc
t41t4VdVNJXMfYMMt07BAHWJDwKMdMDoI1XlryqN04+4Q2EjkGlBvaQa7yF4fxGxt7PPuWZq9x7o
EQjtrszZKSzhVbImiLw8O+jGA3K3M1110gX1mdMRo/1lGu3uFwy9uWBDmGstLEhoKs/Jq22EOIQh
BLf3Itj8HY1gg2KT2cDxwNjXUMYDt4qIgE4xvR28JC7BkJHP/ByRUVr+FF5GUk4w7l6oClB2CFHF
3v+RkAZc6R/OyJzKA6DFIh5LBCZs+VQnOZ0YCDXsQyxn4tVB2EmdDx7jIfqJGHvW22wkDvSOUGnP
ZzCwi7VVYdnFuKrXDAQHZTv+pW4BkcIWHJlOLBAsqeV+An4ElgIx7qKaZ0AOHFThln3yoNoMOBs6
UsAUPsQyyg3LhZLxPxsCTrnvvZHFyxtcOis6l4q43GOOY8YA53eJtqlyix8TlZjSUvRR/1Timv7G
+QngjJ043ZNH/S6fLEm49b6OKocNO0WxDgrM4Y9OUrGQJxplkvzmVS1ScD6exNqKyXgmNMB2hAqL
0lB2LNNCjEZ/DQnBsxltsq4+5mte+smVzwm3L69lS1W6H1pQoFd+1ZP5jojkVRfX5ZWAAijpJNiF
iBIzh6usxI0YO+BfmOkKt+MTjpHExu0QGtnfGLc29SmGfMcKY9kgAxOsCNUl5KBgBN6B5Cbvyw5v
4sKzXo5sf2HUn5iEzXgtadfuwQSjha4/ea5+YIpD8iopWZ2xGbwhbV/wUGKMC5JIfgoHkxH/uzSK
3W6roLmwhBWiM8nqq9VH2OiiOOUr2cFgmDblLgMMT5ewuLjvVimDEK8PoTLzxjsjH8qpogWWtKWd
zvQuigjqwEXu+/pbWiQnzomVBBCVCw1YBtsfg69zRq4MoqCpKvmlnBZV5ShZ8BLdrKbFytQVktcU
fZ2DFKdKIi9VP2nvqylULzII41lAqobei/nxppuqMD2xpYv8FHv4OA+QTdCVuZppzcZ+wDkY1cQZ
T1XNotPlQEuDDSPsQDk/WYOvOtaHYZ0agoubWaMgm97lfkI/Tc54djdOUfgBqRoqBLXx18AgegcL
HGJsR9A49WXU3rrcAguS7EsYNwumL4xuQLReVd0i7e6CkC72wq42Z8b1hRYwQSFjwh//x4LhUkWn
EQULMhJOFGXvCRouVD3OWIXJrwlUlaZr59cpmc3X0cJ2xkQ0eflmIu5RpoqgbaLm7mVQF34UBS9T
qhQ5cO0/g1oHdOplCMiXrs18xANp31vez3Ue7JMhXE8NP2lZndtMgNJYPlab6STKzhtYTuQ6U3+q
WW2krF1EnqkA35w2zfJECeZYf5XXlqydieA15UgfeOJx5NS+PYGurDqWRy1Z5fBAj7QJ8V+GKkBO
N3MsR/Ee9nB5IIVWBqNSNrTzawqJuHpIvIZgnNL+2rsWHQN8j54mXEvTMhPWl8fLws4eArjYsMBy
v6qWVfUMl4zT7+lDuyOfgv7j93bR/FV64l9k3vnDy2zpI1vYk3+Lk609SyOQNcRUZAfbxf7a9j1u
XdYv+vWNa9QHmwEI+8XLV8suuXvGWMm6mE94jT6iGDkPXdqkH2C0MNE14YBDDT1/6e4sovKrbYyX
5AL/dgGKwp5LFulhp9DMcHKEbBp1s+pAfgmvd8vYl2UZQ1x7/GUKpu7ZzhRct51h5XhttjjFRgGS
c/Il0+TAaQPy//7SM0yy1ziYCxMFXkJjE3GgURltOg7KslefYPWyY+AE8jz1fTs8j0xY4r1EF2QN
XisYR1RxzHYzZtqR/RYyEGTUuFSL/xi1uMShd4/+gLnPSuW/DHWT3TqU58+hyILqZLlsLt17ZIvt
w4z+Jt/EGM6/CZczPIrnlkxPNQt7HQJOdmqAgA0Ng6RAv0Vd0iVXgxNEPxedM5cPTT577UMzpLHa
Zrhb813hxkFyUXrxEuZpi/+PC9pCZLNCtzyLvF2JUfkKPgidJn+LFqujvOGPT4ShVoZHsoNVGtQ0
BAxUQxJgHpI6ew0Qcxd6vm8gUUhFboqJNuo9LN9whpA0RdZAaTURIukDCQjAAWFQqr+R3zRHaCNj
/dVOtnflGbda9LHe6XbdQgjhwJU7gIsgy7YUN5IPPEt1PYFWbMlTQAtNU5Z/hWKybm5bT/EZg1St
H/BB81HgGe7/EQjtvtjSzblVLBbTNrkEfnLWMSD5R7dEFdpC+NBHBrz81JqH6l6VSrrbqtc4ehD3
ZXcCc2m6H0UVY2Bv+/iCPwZMr78hxVIXFkPPjcTqcyAblK7+3auThBVnwET4FudxYLAkKR7hK1uT
qn8qx+6L35kr5R8wcNWJJEFWP8/Gbp2vCEdTT+ChECEqFi7sDHWTvfZpu29yOSc7NSb9Z5Rx9RyF
U/svI/fkswkVYZEVSzz+j6Qz264Ux4LoF7EWCMTweufJ85T2C8uZ6WQUIMT89b2pfu3ucrWvuejo
RMQOZtil/KxjaXKWtUq6TwWwc17mzRSEnyIDtPEJdVOjTFispQWdUo2LCTvJeTMqJybUrIMe9/Zo
IgjaiQeajJs5Lt//rqJsjDDcas9U6m8TS7YqoGfHZ8ez02fsvUwLOgRBvl/9g/pSSlyVeEhXpb4u
1rYAwt34KUodpMTf/4N1Lm3L7nGHpoyroo3Iwf22aS/F9lCjxdu/V+7YSDVBRP2R7fEWidqVvpQX
CVMU33H9AIUhGR5zdpp0YVLq2pszFASdXrHzTGQwF+UxV8KcoUmjwBXTdds0yR33MePDG3BRC9wa
u7mFifGH9PswvSRmaTKHV0MZ5t9mjidWD6iVyiMlJYsp+Fp9DZy54AhCda6sKaFmMfID6wqRgy8n
+X6CEb+FgKn1C02+ts6CHbOLtm2bsKfaL0ktvu+dODl4oe8qlEz5KInUt8dO5dA7k5A1qgzdxD6D
0a/SHbksfIEh7GFiA0Xos/+JkKLblh3VyXQ5FxkQm2DVBc0au7mkPoDlclKMh8BRQh9wrPWfnMkr
F3FO+db1pv8MRcuTPq1A1htbloSE8IL+qI5LkHrR2Yn5Jt5y3mX1Z9NIspMhJi15n+DYuARpZj/T
4uWJve+Wzs9Me0b41OU+f1kbAu06J2SocXPssnUMSMqt+xf6BTn3+eoIokLZIS1RNsM2yKo7Zg9x
NwUgBdeTDKEfNz/nSxURgMG6zkvY8xTSDj7iXmftMWiq6O8UEILb1Y5P8npZlo6LyOCb76Bh5Y0t
HLF5l2MoucuaGFztGK0xggBfxwGsErMv5jZ0DH92NEXHZVMXPKXoNxvBtFBBNVn1pzEtdMBJVDPm
1fX6TkhcvN64s8YH/rfmLYzz9ASy0DQvQUpODZQ/NTd8KnUxaqziI929i+aCvqkHsPsynpAUbEd7
BE0sK3jEtom3VQ58ZW+JJ7loRH6acAVsg04zH0HHfu0xLLYXBIYhwoZvSVb+CGwx68IYE6emsy2l
nG2Pixonagi0xOOe3C9c2/CD5dTcDx0dv9sUoaq6qC4Rv1vwCu0BW1vv7TmxuFNiHoV8yvsuqJhN
0kh04TYqhtB7zlUEPNLEZEzuaI6Pgr2XOkRF+h6vlg1VAxgBLK7iLMnWdvhzMqs7yGZNGPfIbvUJ
eFsXycfOCM9zaIOVIBl3yMU9JGWPgOCWl0PSnpms6GI0WsS/kW2YWjd4i5W5ulhN1Mptbvv43qnW
1dGcTvRf4dcdIdiDipERsS0PsNXVLCn3GdgI0Cbxow0rGDBaGK0Enl194EZUvDnYnoKLbexsPHla
zS8Fn2mE8ja1ws83rTGdc0aExGh2IjDZ0A+jRv5hyfxEjpGJbt7T3Be3d+BnyvLNqhJO2CYMUmc3
LdlIfTSSTXkjYYt/i1NlnJxnux8IB1E+VpuEv1jDauiBvKIb/UQM0Wm09eVcRveZJyuQnJRNm2zj
YHhzk1PsodjsY8P0dscy0GufF7uHloos3/DOISPI20rDRgivfmTlVC273TqpK2Z7bip2UrBa2PUE
52KQeXUq9I9iCi67Ywgzn25yUm7LTnduyG2Dmm1yoDB5JnXHY8+Y6WcOpqpQGc56eB/KVDf2MsPw
RKsxHZKccfyfptuCy0q6wRxBMT14Y+38S8osN3+YIRF4EW0LFy0xzOzfgapjGqIHnKfXpAvIzGdm
4JKVBAJcJktiyyu/FKAJbz+HeASCXeLayfAsMnL8dxr75/zFodvch3AnEHXDyn8ZrT68MyzqTuxq
MAwUVDvZN0wvMrtOEibNI7wgPz+lzbhGj13ZZXsV8B/Yfp4MLGrQ4C4K6yd8vxyGHzYFNQW/dYe0
XNMZtboyfBezBtt84hObooVIQU0i5SB0s9cMS2heNNRWkC63cFb8n0nacJ0pz8g+K2+QZostVHTX
JQiILcsA+ZIDt2HSrB3ST5x26KiqINsCs5HsX913mQvpgfbPzBP4D/UwskTqbReXFaXNBZlHIu9U
LYSLXu2V1HGvpj+GLsp0VjbTMtMe4bsEQrZe6K7xX83+RWUdu3I1ePNnFK6utrws1kpHnVAcOVD3
YJ9mzjJDplqQ/AwDiTri2utln/3K+Kuqc1L/VYchCj4cW4eNHQ7O9GxjsKweM8Bi41/yWthhCvi2
7SepxLUpBYEGe+q8mi8wWYu7LG8KQyfQAqmY9AXwSmMUwLu+Ry2dTTxeWV0jOjB70m2h0qV1UPpq
qnwTWhbuJXkLdWz+W1LaMkqs/sDdPKG7fK7YMtvkxPsdyPao+/YK5B/C7Bn3WoC2Y7/GDirHt1jy
Q45t3fGRNlP7FKD8xodUFn5wHGJr9o/ZEhJ7mfmmfq8BweRq63UsixzVfZGORAEBluX9dZUVVMWG
cqJW3Dh+7eqOgOU84fZZUucHC+/4luFZKbZ8UNzhQ9/nHLKtPspv6Crmh3GPzzv0SafWihf6NnFL
ZSi0t+rnWTgoh23htL/8LEfR92YbAK9UzSvRptHgTUqRsnyUFxB8DhcVqFWRfMnliBzHUiz8hUOq
DB9UZolHItW6x3xjg1zMICh2w2FOg4CzWkbVL2g79dPIlpqJHWjMazKOuGtZtYwHT9XYI5WJXO9A
VKc6adXm/Yu26QazOwcewBKmIxrGf+WhhYMHhSozod9ZsdAASfY5VtltkIt5DnlIibNxDISHymYR
BNXFXYYdxdtcFeqMRsIZ90Ufb7nqA+26+tyRaNhg/R4iXclOPNBoWuW3wlnT7AHOLQTrDnMtf3cw
ujMxKXbux2oiAgfmb8Rj7inLY1yk53LYODILHvpZ4WUCkpu/UMLDbnR0UthpY4tZ7phV0Hj+QCbF
Wk/wkZRuhhMfURwCL9ZKOzLvGesD2D202cckT6nY8DiJazTTuHLPtT+RwHXxUm2Tsgus+zXTmx/5
PRKYYrAVyAEAl+abziI1+IcQ1Von2/i2tbcDm5N8KzRqwRstRWn7abds/N98y4ZPuOH7Upcg4cuw
TuInNlcYWOEBVZJzs5ycHqpWYZJ/M49DEO5S+inc5MZixBvvydSx1cHiX0HSJIHnX+08g+ODB43C
gGdk2jytzqjEZXMfY2QYXtiqdC2Nxc061IGZndyrF6LEYqDTKK9nQvfMEziKHeueugqrX2PuTunx
I+GwzbswHezhcdQAE3+k6KF482d3MD4aZ+a0JMDuW3P/zBvWbvXG71qRYYQMefs9SkolDEMZnrE/
jm5iPb+acCalvxkaoX0mJYb+NytJ0+w5IcbNbM3mGpcHfBCZ3giCqunSwaiDuIsNIRsxzntlPG+r
SYqF/eFQ2TcmY+RUwGZBe1oQmOdnBHf6WbULW2w7UhUCdhluYzFighSzvQUsh6vEjiW5S8xmk39Y
fyh0PD8a5bNjZxhXe0ge8jZPlie+XNHMH1nZOcWJ4S+neoCLoKyvi9+26bVrYEdQwqCa6kqACSac
I/pp/FfQhF7tINywFvEWFjIK0+Jqe1tzGf1SYjOGW8SEbUchvr7EHTFf9br1LzqKuBsFUs36jjxL
3nKAMKDgIWzB4CExN2tXYBy1TymmblJIhUoONSFdfHGUWK9BqM4to1+C1h234hW1MBe0Thqfwrmy
f2WhV1bULcNYfPeWcrxNQKjEuiCQ7Y+EbsTvR44bfUfaZMuBeYrkQPwOgMUmmPheE9vP/3BIB2Ww
BiSCgSwN23hkFU/Q447d0g3zABss7674qUrnoNs7VuEVBRU27dpHp20n+OB96xyqqWn6+yqquam4
roXtFXISCXAq4tEi2TqtjCu7JMIBAZspxrAwZGtEuazes6pmy5sC6vhS6RqxLSti1OBMp5Tqtoqy
dZBFkZK3sV1xPwl3VHTlmMXSETiEE73wcUIzaeaQwl+jvLDduRly375fQvzjCkS2tVHkPQz0IlYl
B0tx6QBbbL/AjMX9X7STPR8SQrJsxINC9teomEk6D/Gon0inLf0dKS7xy7U5pjYeLrurk+Q1oanQ
IRscDrb3wTnoCOYUCpkdZmRCQfw7tR1rRKpp0u2jTwjzZ0EScOGkI4HdJZKF4n02wH/cxRIhbZNj
+o1AXXmOPpXNkK9oI5oeN0K45ocnVmbPIGgX/asYuMCeoCpgdSJmxZebJTJLf9Ix2juOMm8YMmpX
NvBocbYDc4EkkbkwAMIqejSmdcojdgehHka6OOW7TauH5qAv0KCBf1gh8jJiQaLftclanI2dF1C8
jZZC4LoQ2O/6LBDlZelwSx9KhynmWUQjxqMU7qi+mcEHUigsiB4XFwOwvi6p7Yh96nEw/LBu7mwJ
XrNZ5N8ZISF9Yu3n8WqTKgOiUjTZcABSErQEHId2LTStZ3pzyYKkF0pZGGBmaeDzs/vjvdHbUcWR
m7Y5+12f3+pQLIodAu8+Hd/jxeEoRneazQ1HE3FLYGBTRiigZTbDuTMH2xgyl007A/BodgYlnsdM
Rj042sj0nDNLmuAQ0q4dfPdM483KlQNSEqCyb+hip2aN6yvII/I5HN644larMyg7fcky2ttutswh
k/SkujOqQUf+W94p6AI64j69K9oycLdJ63biYBuXpkwg3gueVCVYfZD5XM0JUGBsdjW/6V7mqwUX
Xr4LS8j7eSn5xKjKYCUF/8Xu3pmBuX7rJATzQwRt6I4rY+Ez9pz0h+eL2TLEXP8t3Hx8DtuaR0T3
K1uKRTHl7SMLEE5mnJrWpgdvW2wLPXGlxYaG2QSu+n93zBWgozIbm1GNsZ9fVkgeDJvyIN5cK158
k0Lv+wP4EcGlAO32q2Q/YGHyzAs2EZIF19Zr6vYrNDq/oMCl1g68m08zrGtQmnkpzhrVEB4Q+9mZ
pM0O6Bs7NN9eMD+ywU/CjyT0zaUn2zpfE4DBf7DOk6nOYrfgwNO0la1eP9IVRlChtsNkz8J1hFj5
FDsAMfa41ZpmlxSCG5diQU6FisqD1wzzbbjDd0V2LxbG+uIXDN9EBLsAIzDnGL6mTFdXwn0Y+/Cm
wr3ABsX/w6Kz2Lg60ryrUeLTwy0DFRl4rf/btpXxCFWxIvfOUenyp8HgpdSlpUUWnIPTwPchQkq1
BrUn60UZEPXGjDBTWQ3hiL9waWa0r2OqUA+QrjEF2/GcBPeFC05iC7SU4i4ovuVVQCEwZ8D+rAFo
vBkGcLwYJYl9RhcmUQ7b2LKID9qhx2SrR+yNG0QCQ79bW9iIEfx0GutzzY6OF91TY0/MTUY00Q26
oviw+oaoYMAI5T3aAsF9Z4smlU/+AK4EQtwKNJkz4gkEPdeiJBDT0w2qRUlQpcPb47szYUAGteIx
HjOgI9gePCzZ5Er3IGX4NczMbn3HXWWebkkHfmDVWmfErdXip0XJzYntj7en8G8Ez05FVncOsUDT
N98PsJ+I8DB1a2LS4sXLC0bmeNJUz8WYxX4nlbCufE+I5uNh9p98Z+KCWOsMP3cGNY3tXTVW3iPn
EFOkj/U3gHXZkPMwlSO7Dc+/Sc9tKq3kOkeG+p1iRMi4pViOoGHgO0u27PSdr5kMxc6wPmRV3OZE
58JpDfzwnieSN6M+eG99ZjXjW5FF0NXyCPuvohHxTAx0HUPot2CuxAHFe5Su0xrAIoykPwXWQbVd
htp7M0keic+gIjxxDRHnXlgXFIcqyjmHwxAG4aZwc+WddWTDKhC4evnrJhE25nipx+fcE6z4bZM6
+3me2olPP4ZoBsSD1Ax+yWn66PQKP4wbxCoMTIvxjx4NOUx7ROxJfEyjkVuWzCV/ZVOuSSJgV09V
grHuoMcWcI1Hw4TLF6uMqd2Ac0NW+JCzVgg/WBLRcgBGAYiysQiq7JAT5QkfRYOtOfX0CwEpTnbB
B1W89NS7rS1P0wreGfXyLyaMQBFb3xdUUkO4O/b1gkU+j/BwXyiUNKei/C9751FLgEu7wWBHWsjv
eINQd3mmtI9EooXKQa+xT0ftfQJyTnOjzLvLiP2AK0HhhI8lYkQHWMN3P7XjJvdx0KevjgkMRjgX
WsWadewn9Po6/609TdeunCwVboh4tLzCJyeqKwTmwn8Iu8VpNq1GHDjHxooesXrQPFMy0ryMCaib
bT8EVkh1C6cHE1QcHUmmkiyncgf1rCBbht2jmjHgBn7kjM8L60fYKF0P+z5oO2cCCOSF2FVPflxi
swoK3d4iHGf9g5gnPhwIEdk+EDiUDj07Xu+ePOFgHYRxsgkpKx8wIXkwuena6sQXoZoxZk9dBvm2
qaf1+wPggMJgGsRGvN0s5g/SZdBs8hnlFjgNj4r2m+lb0hlCpU6Z4Z+ISnLx1FoPpbWhLxfl4//d
5gCzyOPENOHlGxBRzrtpa/0wKIVJhUiia+/ZQVQGxNHQ0JtHycXfJOyt/lwPPq9dMm3oI1MtGa9r
ADiws+qBZyMnicNLOYsUrxwLfsPMqXd1q4rLJaYfq9tFLOeXc4h4/9NOPcbfpkMbP0x55vhbl3zT
RzAPUFPg3Tv136jJK9auVNMGHwHZEn4ifyQ2enD94hQeIEzTs8o9mxLA3qqjg5il7nF5ZbgPtzGZ
dnOx0q7hWAIA1eEbJfJLSkPF0sO06ZqAshiRtaCCC66gLCdR6ZzmbY5B8GFjwfH3aBXkK35PzhyV
3xl9fixg2djS2umnJtVnhd1dXMrQGlBPDVUbxYNp3DWcPqUgLi5TEnSi2OH69lnBuItbHjPw0nSS
GoL5BncgDw4rfjS+guttcSFrCSBANWPGR0n3OMVICVWsy8m0edvAPaKJaHyE0IBVQ9prYm7mBTke
IT2Wr1DtMIWExsLS5M2Dx3cZK0V6yRACJtqLWhYLNuPqdKt7ptN9jTdMPHtFh62LfSYyvMfL6V2R
YyUClUsf2d2XfflSsYVXrxaNBdOXT/z0oyYtuvDAtSOoBho0sFvmvf6jK3tyOTOzNnFYU1F4zMts
gWLwT+mxGwEXzyWWsbPfeANFovxp2vajjxfbDzdrO3JjbwMC9PYWAlzItN32A5IyzgcIt2AIkre4
G4zDIsfVS3HhWXAfVFKNXXtH+JTny5e8Xpht9BhiSkfKTmjJYyYBpl7V+FV3ClzqwcYA+Y7njjKm
1gh9zj2WTSXR0qR0XwuQz9VXHUUU94LLzG916lsosJq0kXC1f+lDMTnq5LmGWgDKf9ge7ZMqWJKz
20wWqMs6d9W39mwdHLgDR9lvXFUso2mDd5vnSnZe8lbytho/yzZgUYJ63vkQTTtsefItLaH7QARc
h9Wwt/n3x5r77T+2ZJFnmCm6ho2HXlBJ//UDVwngCga7IigN11sgMGZDof2XviUEx0k9gFlmnxyl
M5DvUHRUPASd+tXn0FCuPEWTyfBM1VRybcOS0fWCMr6uHxPpUN6hy8ihySZKUAAyhzLlh37qQ4A8
fa/HN6wSpTUTAeD5sba4UvI1hgPLKexPBXuXGcFD1j7VXEsb8noa7Jmw10i60ryjNtTWW6DCQD33
YARcYjyiSwrkHhwe7FYT+C2CqFSMTTonJ/3Y+54fUYPEzaCezghsY2ZjgjNZ8wlYjuU/TqS6sJ+t
Rjmt3NShaq3PJWkdX2wXf06IaNC5QySAL0xduQdayWTV7oQRYfVkUXZRQyZw6PYiglNaMV/WEmQ8
Yl0csCrdL2Q19HygMwc/zG0RIf/UHIKc93ZlXEmFCwtX9CQ3HRkKO9ulqcw/c2UvsH64xL8keZrN
+KG6+lOjYgj3RgVr6FxU41AQVPGs3ooUv+3G5m7m4FsNiJKCSwFouzE6KvSR+91QR/s0W5Awt44W
hAP2jYuD7qlrMfffs3Lv6FEiqzQOf8BTuvOfyqdU9cbkskT/RAgHdttRy9BeG66dNgkc3ruXjJQR
ONiAsYLHhtzjTeFnbe4NNS3tYdRyRPczjX6OvIHmbQNhLCDIU0Em3IJ8nIkUZdjY35y4bf+RAE+9
p0nkC4ZOY8/lQ6wW+uK9xLdyYjv0Q55S1rlUoi+julmVpf5SzWTKI725tkuOTgZ0145sqh4HLPbJ
adKcItU2F7Ba76Vh/adZJatUNLvO861viqUdqnRaPsIXStEZ1rZ4HfHTh0SFIQJjxg4PWJmC/DdC
myzv2BPZBPlYkjMRqCSnmZwlNwhQarpQVVoTTz9U5pUk70tGpkVscpeSFGyTg6DV2UvYHG4Rmdo3
O5tGnsGBI4KVFdLkfRG2sFcC8hbumQDozJ98pA6KQcpE7b9B5dNT4SITB+jOTtjvUXijiEoLCpni
B3JEbfBFlE6DuovD8puiodiw006saHzJea4kD5NtzeOmm9rBh3bNn2sTDTjib16wxPp+nFHxbkOv
XBiTYOyDnwwdzn1tJuYUfKkxjI4oJwwTbSMr0DgWE+k/RO1QB6DMJosajahrQKo50j52Jqqp6ZpS
1jltRsP0Ki82gqGcvp5V3imSwsIVIij92QTQObEc5al3acYq/B2TMs23TmsPeNaMg3k5zyxvZztF
9KtaBOYoTE+x3ISsQMcjZj76XG1pea9AjMIXQgUdq3YO68b2xu8GDHC6W6iegATS+4V3GbCLaVZy
vKs572uMocRmxStvhfnODUdYhDmgXSqOFTwcwj55f4cApD7ZTlsJSAdNmAGAp/qHfWC+1jocDhn3
no8+yepHmr7lYWAWuHMw7t5bfhm9x3KcPnsuSy6lALAUWC4V2W1iSfwd8noD3R/bSXiyhFeT3aZb
kaWZldgB0y8kje0ytt3voGrCla0ZslniytMc+M5R/laiFP9AHmu/RKldfxtkafG8uhheKO4VL/jA
JmJiWWJfgDlxoGEn4FJVd8l9WRm6hl2DtZ37JPCfbMS1MNKz8E80gXuFwFKSh2sTWORmbv8RIp2u
jPf0vCyGsgamn2r6sZw+8feeYuMJU4LMzytd39FMnAjjCD+Z7wj5nipXPPZuymZldf1yE68oK+Cz
5Nd+GzC4gI9xpf5yUqnfVALRg7lGJnddTFD8NFX0B+4ZEgva3voE/qoVIUkPhRgfyE2jR4bar7fK
KqV9v7QZ2IxNhYdleZsZzES2HfTSAgw3oKO2OvWjv7IhnLBLecNdy1Kzf6xbHGbbsgFtqkKJpbL2
JRdTNLsx/6xikX4nQhY35VK0sW2joGlOKDCKFF2g0qMOVrGTrWjjn6LcHv0DrT1F8JGKXp3wcHK8
gz0L/iVUpHEbLWC471BlkgE5aljGR19YJZn7ZPDO4IOSCSKmrOxNxbqd0xQWXUCkzZkIBSox0vsZ
+8anoUOk2R5QhSICFof1rVH27G7ZHihvF5WV1GdUASIrJMNYHlezBh1IrLN0kEXjcNlFrOfK7ZAX
zh2d9dMugEbJO88vQ3Ne8Ol9DZBe5I6ud94ydRvEhqDWmL6OxKPKXY8SW78F/oDFqTf8O/8ANy8I
eZkiCB8xR3rDjjb6wDv5ZR5ae6swHQJ6TsB59RnRJ0I1jgdUmw5rl4ShSkwdu0cdBoO6Mjo4Hk4l
qwy5dgRzwc/6T8bwHFX+QqOH3TBWCsS1bQgKuJZn3kZZ+tEm7Hz7rwtx6NvKHQuiSOLKb7CxPZia
BR8iOmmpPoPQwY9MiJDQ44AFFa46JASioTB4qM7uG/0kZcfOqq565OJIhJepnTvvEhc4PveR9Bhq
coEHaw+HoUP5dfCvoYdpy3somlH8NqPfVTfCNyZ7q3VnfTqW09QXX07qnjsVQj15YfqOYHd42Li4
lFFCV8800rSdSyM2ZQTWG/6a9s8smMWprrXs5CbakNfeZOkpY6bCuYq3x1Lfti6igvmV6xzMS9RU
vc8Ul/I9wqx6C51U8x2kHOkWTM2UcJNIeTl3Y+YHlDuXYJl9kqJPpu/TS11wa9tZXZS/YWho3yTX
tYvNFWg8RRQ0ETXCCRHDSWzs9DWqCEn/IfRRTXdVgnjGPlcW8W4SS4m9KE0Ez0zSNdh+Uiznzi2P
3Lx56xpHTXckYWvzWuS1S0y5SZuw3CDs6hqnInj1I/M5/becxlJe/cAikpmw3a2+sVAV1muYubAx
xoZGI2LfpDS34AFoJwyjquMFCVVcscWbKjvKwbrn9rLjjcznDyqvHm+Znapy76RlbaH/SBvjgDVZ
8R3dBJZ3zLCAguHMZhhadGuytauQcILzeulsP3NiKpFHOtWL1bmArQx8zCbUuR2hSPDs8Hca7qgB
ysTnSALSTFvgPpmkpxaXxoftsEjbNQp28au1cFF5j4irI8YWYxx88sFojw0R1SAnN5qS+Q3pKxoP
BhkNjBbGcXEksJwT0U2Ype8IuFTBaRkZMbZjPUjeu4wkRDeCOsjjg/G63Dv2U2SFbyS5cQtv2LCP
Of2xsfygJcqhIofzKNjlIztKgszUWAJ7SqIi3ZRYsijLDAj1MzZGAiQETeW72Z6S7Baxb6r2ggBF
faIx1JSPQeCH/ISx1oH7xJZ6xrAmCrgDn40ItObyP9fTlpmkrt5K05f9hbedUt9pXFveIVe5aOUO
w05O/Cy26/ahJOYnHqfAmfu7oU5r9UAKIVhQevIZ4ZAbQISXwtbRpStRmD5mOj7FHvWAvmu+7cl8
oDRYVK+YFcUM9JNj+k1gm03nrfI8iu6ZsEpEXD/DSsZhVXlkRQmxvpVEkeSP06VV8Lhyy+b9vDR8
TLsKmraH7WjGgbqTQ6qDPTKIKvG6Jaid+wlE18pMafVTyrfXPSheQ4yG2M3/+ZT2dHtrTBsOf1sG
X9MUqBeJppMfyiDsh12fFVj1fD9lgyhHqLGsAGd8HVMd6V+L8gM2UF5gyFcVY08bB0tX8NPEV4pd
NAZtfK/TyLvXOXeLvdLW/JsWD5cJIu87Ekz+REh+R2tpQWoGhW8z8p7GYioi8d4SOCWUrpgByVmw
sWfdRHxra9Np8dAwD64GmNR82DTcsO1Fkrk2HEQD23nH/HXH0RnPiZt3EOGzyAwnWyBzQxtI6MgO
GqoB4dqhIUDHrHnV8PVBObWnyMebNUdsWke+xnQQJW2BfkZbCYtmtLD61EQ0TsIRYZdIgAQC0r5T
WdTu55Ji3DN0YObu1DN2vG0ttjx7ajY0nkgXke1K5ZzGA8m6ngpztQqSzM/BFpV7CDfGLbPkAOyO
YL/Ea0Ul2Hq93fA39cKDkUFLd3LDEbGBtyo+gphlzD4PKwuOIeISXqWO3djWhJoDWORe6V54xuqP
ISvnIytsv983JFPz/WJK2zvx3rJxS3F1enDqGFzzMudigbYXt++B15r5XWN5HGhpt8b5TzbmTPhL
7cOl4VMdpxMlJuk9pBineeb+BFg8nPXsnjkyEhf5JgRNgjBr6l5s8Hjr8R7jpqhPvoSZAyqPdpdD
PEbMhrpVgoRNa6zsLrNIUGzR2qvolFrtXJNUayiY3ITZEKZXOPM5Foe+r1O8C17yGwiAJ4DLjuk1
HyFa3i80cy530dh3/gOcxKUHpwnTZycty/8OwNUmG9lmTDhOrcviVMwIWHQvmnz9T7L2PscufeGL
1X8lEUE/nvah+NUkRZg+gAKIijP9d+1yUFoGz+B8xmlP1xKpIN6QY/22sB3FRETWuCBpztuDK6A/
YXKjYJU/hMytDx8qX3MlOBxXV19l+cQnglsAJ3bXse2LqtiHoqX7/cKPoWIDoK+16y2ANW++IB0O
0QmX/oG/WLu8cYuPxI6aiqrhIdLzNwYqqi39OnUAz4PfV49D38rmlo/+mN/asKBecSGQWe+jperB
aDLK/oEohe2+Un37vchmHPYxNdADv1im+KItbkU4fVjmg9+lXrBv5xCaTUm7qPvqSsApf53GxgiL
npqPjwuVJfPOGjy3OeqWrdUxLDmxNrwre6pXZjcMd7VQY8AWeqgoQa95mxzo6mheill0/4h/Qwkk
+uc/xBpHEg64HmP96IPpP+eYesaTFVpZuhvYpvZ/Fdt1WPMpIjjQkrGNjy47bmeHqx4+ezkH0WvS
W3g3BUiO8jIoq6vOaO6tvUNCtoYDniz2glKmdXNThDJOkkbCkCEegAwOTCJDo0CGBQb+4zRcfTVI
sXsXzfs4h6ruv6XqSywnQ/gVNnSYtpXQR2kq621wdYhlBeT6c5nNzYOkD4PvOyS8PV8JinOioP7p
qN9deWgOlrwyji1G/UA8NewIvg3vwMOC2fwi7aGpH5kfnHsvtgLv6AYFlzUXeOaPatMIA95iLoS1
feCIYtq1SLAvvM7EMUstR+1J6ft7oLnqCHNhfmoG2yVGVoHqc43/m23d8NKklLyfiWbJPzNv42vk
TNZZd/HyBW0V2msdBnpLqIn9pKEC85S3cJEOdj95ktPDDtxdU6XmpU4n/2IMcett0QxYUTNk5icL
UIsL3zT3jzijsn3lUDcKits/UBaBwUZFwwVXa29zRW/87B4QdJ+dK+EFPA0UNm57C6pfk2fxOTXL
TJMmpr8NydrsV5vnoF3HxuXKbGW4vTeAzXHNS+OmeDD48gw0tSL0smntxg/oxammlTYljm75jhhP
tZbtc5y4SArwDKFksBGg9E+TgrqbaL/QzYb4a/+XFrIAoLSB2A99wTZ3FpsEs5MoEqSH82KmOFRX
C8OdmSVxIrgm/YG46gx03HUeWPBHt7QgAU14cPkMxtl9o8EVowPXSw/AJJmVK59xmp1p1csJ4iEn
8lq1+Fm2FvbnRJbTPoFQXGcj9n4dOttQAwfoCuBGPIiJOUHfWcbbXLl5vQVMQ24Doivy0tmecpYj
DIuqPHa+ch/hlsA1HUp9dEbTXiHSuUdCSO5DCJvrvdBUdVAN0h6Y+M1zUlatOYZZBOei5eLGWzj0
uvYqCky5bFFwWWzcLLSQRmqQALtqKGY2D0krxY6mPUhajeP5Ix5nUg3vSQkvW+tRvdSzEXfs9Vpy
4hBt3sdF11SX6RBhMMTM7KCT+ENVn0ISWtG+pHoY1iagEwrdB6MZC6ux4eCOI7j0lAPzJ8QEgx5M
+0e8T5olv+vXbQ+nABslzacGXwumxBMk4OnUNs74C5kVLuAS298ZVRLn2JvliWRTdSY8lM/7ICGZ
thvLxSrOHkOz+h9p57Vct3al61dx7euGGzl0tX2xACyswExKoniD4lZAzhlPfz5oO5AgizjeXeVy
WabEgZnnHOMPT0KFUuNeyZMB5CWGoaotllaNciuvPl4FeS/FbhBTOjsAkcfXKTYzZPFJKmaSqaNu
mdfwb/tIEXBdrYaC0W551eFjOY9eVCd9AxQ7mv0zLIPZ+mSZWC09VOy3XAu0Bl/NKTb99ALV+g7f
FirxZPMEvGJEw9QcySyj32Pm5tkIWvUMuhqN61rRbsBwjVzM+P/Kok8BelYShOayislJdt33QWKh
WnldTQdFX8rKNdoQWKXCceTFP/ozhtWAnr2+nqHPljhq+ddFiRwXCjlx8BMl1uYmV8l44dAc1ae+
He+RnonVKzGNoYSM7O94MyhzhOATqkVOrOI0tW/R5kUTgQzIgNqd0DcngHZSk+5gSEA4jsp8Zqkq
1HIiJHWp83afJoEyFAeChHRg5MXomUiYAlqYAId7E5Ff2b8GGT4LoyMAsey8WRESXoaCVlrZA9hP
KWqdrBE1s9kjTIjjKsQ9gClDW9wYDQSVIRcqtCRxWkQlzM1a3sCtE0mzoKnIhzVq2TgCz/SuuMDi
eE4/YYwslF+moen5qrKV1fGkSQ3V0GNdGZR6HBNlkPoZyGMPR6/A9ZiKwhDAImORw/8OHI3s9TLl
dKOlWIXG42QLlmrdmRhqcC9AO0KYTjpndvKDAuhkoBI9qJDkeEOkxnTnV5oiH3/7y3///X//+9v4
P8EP0nzosBV58/f/5c/fCkpRUUDN7/Uf/46IOf/59W/+9XdWf8X7UVw9Uy1a/6Ulzr/+Db/3H3Gd
5/b51R/cvI3a6bb7UU93P3hXtb9+P1+4/M3/3x/+5cev3/IwlT/+9tu3osvb5beRzcx/+8ePjt//
9pusqL+64I8eWH7/P364NOBvvz3gsdtEz2/+xY/npv3bb5L0V82yDNHSJNEUFVBxv/1l+LH8xPir
JksW8koQyDngDH6QF3Ub/u03hR8t/8hUTf6VAc3vt79wzf31I/GvsmwBV+efKrqoaPJv/2z4q6H5
91D9Je+yG+DWbcPH0JDyjxFcGmbwOaZiAPNVVQsDRN2U+Pm357uIpAZ/+798KymlQF7kdE/CdXWX
OoUt2OK14o0upcr9cA69F13zjy94GdHcCEjLXgZkHxAqJPwpy0MsT5BKRtWn/Z7gFGLIZ7mf7Y/D
ae+F0zRFoY0gXWX9dbhWB52nC1mCsU4Isri1HkMxuMnYNHf/cSBVVClCkQIwFUm3XgfiYp5iiMWT
uUt5LzQ4cZGT9PONKMvnroZLVSQNoqAma7Iuia+jiEYNbJ1s0Y6U6M6AjCaHqS1LPOcF5+P2LFPs
bShZM0RVVXU4yszOlwMF4n/QjJBQmEU/iNjBO+URrq6TePL3st4Zt52Xed+ET1T79/go2wln49Y3
LLPvTXMVPkJXLD5DW30DaURQgePCqUc17RbzKxdStmjLdnMbO8Gn6drwtM9QGES0uVyY6PsWAZPD
xx0hvdsRLz5iWUIvlojAs3FCq21ZItHV5A5e6hjcnT3rNN3jPLvR5ndH+EW0ZUK/iDb1uoqWJtGK
PkKZ9NEXLhXlcYFJfdysdxaGyqr4V9euFobIbWCRwOKCB67A0jrbLB7QQ9mYr0vffDSAxuvWkKWX
deRfweDxSu8HipPxzcftWH7DRxGW/eZFfyFv0mFYS4RZxJrO5Mr9OJZQSvtTy6Xh41hbrVmtcZKk
g9Aj+btDiMDG3c2RKYN+HGL5FR80R18t8MGXjXY2CCFIN6OY2mOsOWNyDxR6VwpPYYl6wvj7xyHf
zDgTkUWSO+LCKVLBab3uwSb00yALZMqUEhxqY28tr1Xty9x++zjOmxn3Oo6xahobmh61ioQzqgDx
Vj21BuD75OFPBNG1pVgNjlcTV9M6yysEnjuCqCMvOQGpmq7dgfrYWD1vN4WlMS/irCY2UtbiAEiB
ot9158ouupBfws9k1V28jGzx6uNG/dprX82KVbTVJMckTLN6UjE72ZMel2iRN19BDnY0GxTV9dYZ
Lb3Zd4kHLg9BOApjsqKs4lVYt+DVyLU9j0RPThELRKjACa3+2RT4AxYCLgi9T5DTKYdLrQ3FZzhu
tHnrG1bTUin0MmvI1uzGWixvB1wmvFzqIYCOOo6j+QS+OPpKEv2QaR20ifARqaPHj7/hvRn7ohvU
9YxFHU3TdT6hxOcIQbt91d0W6MB/HOXtSbv0tgZJUoJ4aUBvfr0Ak6awmMpLb1+0D51pBwfpYF2h
ATOeo9v6jLaKY+7JWSbH4QJUhNd8iW+b88cf8fYiuPoI+fVHZJMv8lrjI7BE8kYHi3bbh4G3L46B
PTkAffdbJ91y8X29161CLj9/sXX3LNO5UQhpoA9ylV3NdPIJ2RS3uLTcbo+a8tE4ZRcoL+/rnXRp
nAJbPJjuRsPfHeQXvb9s+i++YlHZ17SZr6gdABRH38sOjR246tfRnm3jM+K9PDi3to832/yq6ctH
vQgqpCNvLJmgqle55u3kBufyOnb0o+GOB3K7u/qz8pzssR8tva1+V98cYybzSQXYBDSGbIu4GuoC
+NxUS0qGvrcOm1e61ySEaKROhhEV8NoeDnLFah+yuykjrxaDH5blc2fhwWfWJ9JP+9ES7ThqvUA5
IrQMcxj/av2HYHzWEGFCyPA2VADlNZnTD6HjI7+QtQbVbsMG4Eh1od0rZKdB1zmkA8QMxhJSDHWC
zZh0ryuIT2FDoLe+I1g4u1vzxhH7dsBpPhRJDRFKXefoe933GrZPIQSobAf2zGvQ4PZl3up6u7Gs
Jd5j/KaX27aiapoEU8gyuGeZKKy/jjRKelNIJESzNOhLO46hiz8oUSnNV30pBl+aYExFis9petcP
GCfuBijJvi1ZuhV51VCmw1UWhcp8q2EZdW2USd/vc+p9VENmIDG4d4OI8aUK0K9ZoNsL9bBqY7tV
28C045HkO0IYiHqjetVHuA+P5OKVLjdyjJSHWjlbZjZgCVbn1FWHuRWEM9oU4hdoEhJVq8aPuwPG
kZPggllILowwV68VGIdHanLCgTq4mDkIcMSUgbBG9zDMpi9HxNlvMtGaz2nmm3s9npDeBY91D1r0
OTakcF9lrQQDGxkYgVwbNYdS20Xwtx1U3Hvyt0bl6pAG0IMCVNTIg4qFmP4Ni7XwEWduiiwooEcg
f3TOB6QzyiGgwoAydINEOGkoTAiUFiQBDKT2k9FBivDQ1aoorGqdiJLjCFxg35Zor0HeLGQ4CNag
UKAPg/RGQpFTBUYbZierAbK5g8GrwhMs5FJw6r6Zsn1VambgTepcUzUUcMTosJFt9ximaNdj32qY
buQmeU/UKqhFwWpPK2hugHuv4s4Ar98y10qDmjcsDmA5UJ5vlXZsfjJOzZ2M+lXrDZT+g92ARh/8
YLW8VWdVvMiH8btRIfRDujbbhwuvA1l66ZTTQwtFZVpUK066UF/BbmPcVVPfxxJp3KS3mutAGS8R
QFzmhqTs8t7/Og+V51vlAwV82kBJegdm8VqpcLCgspLDHQtKR2q0yFXl8a6YKkiPU07hfpGatuFJ
DixRwI6iLUhjSm6xryaXOYPD7ISWQFvU+ZM25vGxHzRhF7fyCVfhdj/LoOsaGBw82SzbNOcjyEIo
ani0Ws3nQvdtrVd/ZMuiF+T8Z2PhsCZS793VpcVbSwxjjHfa2e1I3O4Rkbj0W+QBiat4cZMdFdQQ
AjTQ/SbyshD0LuTnW7LcSLyk45cs9eu7zlADuiETdrocBacg9eEZBKg6a+K3RLGe4QOx6YgwOkOp
PJIQPfcG2b7Ov8aC0ZuRNdVL+ZhMwd0SFAn1U1oLx5HaOluWJOzxuCKjLPcGrPLwIIeJ/DTr0N5s
Sl4pjwaKwwyjLSeSJyHqYSulPuENHMeOQuXHLUM12QOCkh8rnJzx/3D9Dtz17APPjkMKnd2NCLc3
s3SniYsLtKQQnfSLm6yNTvJoHKUsORiaRkVwgV3pMPil+LLuw8s5mRmxmJ4fJVk+6shw2uhsTHgI
N78jd0A5GZYGkIn7GvNAt8xiiZTupFDJG+6he+gHA1YpPje+nYZsISjsNIs8H7S4qbsxDRLCJWhL
1xAEr5wmrwl8T1f6z3qQeyhryl+GBrH8MenHixRkuWtm0Sc/np9IyxzCrOyOJZUCD/z6NbUrvENa
1UVq1kZq4UvBk6dQ+7sYywwALnYZWPdpMl50ge+Y6LtphX85AvOShNTA/W5iqanf0blBWTJzyahT
1vOpgava79hyHIcKrqlYq66M/wpk4rRG2RbqTD73JwT/gbdWyl2YA8tJZwzFe/E+k5DFAOQwg3dz
LFn4wjwlHx3hloZ8LrCm7JoWPcq54EVyeYPI2KEvDW9uDYQ5Ac7aYRabV2NdWS4o5M+zIu/R4ywu
F5F/G4Ba7aIFFxwlwFRepcdenelf8PG9A2mYH9RcxN4GbOSd1g4hDuagVkpleEwFbk3VSNFyKSwh
oVRWbuNr/llAE0bmeDsXeSjaOlu8mynmsavGQ6WN99Qv7ST5XtQwgTt9dLQGVRllQjc7RR2bnVNK
ZuMw8NxA0794EjR0T/TiCdLzAeOjO8MwD2kWPJpl4lYt7rqxzCpBcA+VGOiHubo4qjV03YSRTSti
waWC1w4mf1ei+DvDTLYFEIWhNV/NmvFsAEYdF5W/ur8Mk3zeQ3lzxpqcOOUmNBe+IJXXuNQpw2sl
4cYSzoB9QblY+zkVazfJxYcZCeiFo1yexAwdwlmdJh7PlovqhJe01qUY9YDlG/EOgu+h9I0z5g7P
jR6WOxJ53yckfRFkP4J5Omu99NgsJdc6Ec7ZFHwG6ebhI3ahViMOISq7empdm4nwGJQK5yHwmqSe
rhD5Pucj6E5dfCwkK9wLWr6HbZA5cq8gZ9BObCBlq11nVg4a0JQucE8A3yiEJihSlHXKkbv+FGKi
yK+7gwCOtWZwUxmGp0aheBcJI2p/sdk/51kR3KZ0Se0CsgnjSyh4KLlaCVIhIdx8p7RAENVZiB0d
NTTHDywMkgH020Isdk4aB793IM28Fl/Dz0EIw8vF0S2UTjEQ4s9mTyUfYEQgXddCGnkG3BcnlKl8
apiSO3GTgjxC79TBoVOyw7gZrqa8nTw5R+19L6FhE3qA3Zl4IqgtFQkY2wgTOM1ZZtoSGAwk5NTC
7SZpptRvliPIwQRVAREXnsemy4NnLJNwN21xhlbB8znyJCFFhMT6LiuN7ipTmviTpCUIASCKDUh8
EI+ZrGNvUPlfJLFDLmhR77apB407NNypLoVpGp+jAITRWCnfu2kCEpwHuoQJHOVUJxPm6Gm2LOGL
ZakpfgGQYz9NGRg1Iesm3I8zgzoSfrCFs+jN2sYIZT8HlQGLXGcUkKeTWvg+AtKmO5OapifMASJk
s+I7eWWSLYXu4dUBtbDex/yHsp5/bUHf/p60cf3dj7gQ2uU013cRO8mDZC1kRr2l9l2gPNI66JEA
cQlgMSK2YgDZQcF1AtQjtzOIjmGGAzvI3BVqw7IwbTC/UUGH9ghhzzRGpMAl43unYRhqRIUCElO6
UCbjGAjNFYhpdVfq812RWDfmzEiVJTqPke6VhTzs08k6RTMAnxrVBkqQxu9yik4hejXwjeLhqqrr
/ag0D9ScBldBcWrHqsmPOFegBwO15lgJCBAb6PFBCDP1Hif0eDCvyTVL9+Zkpp6iWg/cIeia7Luv
dccARHiOgBmkGqE6hEDKDuWYS9/FVCxuKbNfxWp8G6mmJ+bzMW402GIwexK2grLc5w0GOTDbUNY9
lqgnkjktH/pw/tlJ7H/BAOMT3piNbJKyb0ax8xARkW4bTeUdMxmiy6mRn0KKs67RJTnkR0FzoJ2f
pSEcj7DkgdUB4nQMQ36Awf8s6MaAwrfl8+wZUdich9gdlV5zLBClJ2PuPlNB9Eyuw14nB48qGqk4
x2Y41KXzD1kyrik220KGIKKk7TH7cZLIvxxKBKyA4keAvef4S5GJrpXkT0jcAI5r5GuQ3/6Of4Di
0lg3B8gVJdzBiWqlgf+xqNbcRBIZQEd0BH3Azci4jAW92WVxKthC2NwCx6vgZBQk7oMQJi/tm9rh
kIY5GERwmFblcNSioIpQP2y8qYQGatBDwMvdcQBH5oOgwlrr0vLNUxVYHpvn51QtvwV++QMU8hNl
wlPVCdeSUvcOgJvOzbHJ87LBv5GL4hlc7o2Ki7jtC9R+GjZmZ5gwMTFSZOrHIisdq+ob0PMVNtch
r0VWibDzpbG/QHTPvJQw5rBxYuTEDsvL1I+gjvZNsmtxDV98GwddOshF6Q0FXhGK6S7YZ3hQ3VdJ
rdoz/G+skX0xciuIxw8NbmTAhqm3w3w+o8zlWir08TJ0VL8zznJbd/cRGBInLVqeGkXV/ZJOzG+x
s/KfA6A+e1ApN9DiOWrB2NeBxdVaTqHYjsFwiKdxHHYD7OkM9+YiSu0QUjg4SCz7kKYx0G6bJz9k
q6sm4fekQtFqNFCO/T7X1clqWxgDANgkgEQabpsmKOGhOiGJ8TOPAx44SevhpNoAWx2kvZxl8Iz1
lFdOnFyN6MHsqaM4ZTTeGZGunBVp+qmYk41qLbQWrT6aJJSjTkrtVOyKJ6lrhHOMwBIodAmu+jDU
e8ufj8agoxzWaZEjqfN4NWbN93wUjT2ubRb0CLguYP/QtGmmx2nuMgu3SEOAnhw1Ca6QYT+FNtxg
o39OA2DrZza/eF6ET/UDwCm4ZvG0bFINtyqAoShvUaY3uFxxaKL8pmnFV4x8y8GBakgOBgViETUe
fYSMEoBdlNNBO4h+M13OOKRcwGbndt1LuhvAut6jcwC0CYVCHbFfozc5c+UEPgMX7cUIqO2tQyvy
0tT7Mn6ugIN76VD6nirmPmAIwex+NEZZfQY7l82LEYT/rMA3i+1OgkO3E3xA/3bUISfhhIhAHwUA
VW5Vhr3LK1PYgTrTPSBB1rHG1ereEHXlSGoPRi3qI1f4DZh2pKmTQuFumCwsuRD1FclkRzshi7jz
AKIWkaGg4ZEL66G8GSHZMs3nIX2QTbU+piF8EjTcleGzKYBnzMQmvo4NFbtryriXqln7ywGc78Ee
StcNgqE/ChRf8l2Nbp1ha3KXunCfCkc1K3T0QNa1dyZyCjuj7brYjoW2/jTJypBxIYdxDYCFI2WM
+g5LxVYdn8UwEmqOQ5xrdmpTlJ8EnMa/BNjDX0xgqne1VN4UAqabkE146jbNJ7z31LNlAIzv0hzY
lJTiSAYjyHRjBR0dG2hOIyyiD+2ZuzAchxr3aD0Ke/azZpRPHQovrKCUvHfXhFfA31hn1igCIkXU
ptZSttGpj/CsUqzD1BgW+olh8qkegHZDg0WFhukHnSRMr4uYfaCreVvoWWieyz4COtMqeoKpsGnY
pl5w4/BRP7zo8ae5AJUJgC5HsTHuIZjtFGOofsoJePCToAbp3siLHgGKYFDPBm1B2S8KhDuyqMln
M/J5rCN6iIQHiKPc2IkT11kDcc67BCRZurMQJeOZr/PS2JMVYGcOxUV8qlBF5amZYRwuANPleojI
uD2HmNleBjimDbaOp6Xs4G/aAM2fJLse/O8qosq236RIpEVFc4k9pv9JQ5SAnpoScZ/pTfVcQ/w5
Nz1wMx23rnmXi3P7XebN89D3YfoZJ7AIQ3CezIehMDHqDvSBpdpZ4wW4YvGy6dUItOfEXsiLSELv
qgCWzzUQGWV0+mxE8MUryxfQw0wt4dA2C5uMi0xf7qJwxqnWkCx7gqYz7Dq1NO2mHZIzkNfoICiy
cqkhJ9DsOQ6Yn5BoFBKSRgC20BAOPG5BrY4Ahy8YY66i2FZeSeVcuGg0QEmtzPZBL+EKVsaE4RQL
9VuHEuJhhP18o8pxd/LbZEbaqkmcXCvIW0bR4PXsQicL7YRHrIyo6Poaat0R18+LOi0joL9TAlNO
aeqLRANbp8iCeN2PbSvupLCEJVZYceD6pTp9SfOhJinXCI0HX6342o092m5JGErIb7FlkhUztCd8
yswLwOMiA63CrBlU1bgfuZvJdmH0oM4Kyu0HVIcNu+iGz6UY42lvNi3igGZ57koVFqsEWfgystqm
QLJ4bL4BtzbP6hib4L1Ho3tiS6g+dyzi6zpXYS0ISVUt7sD4coNubJoDd2XRQc2DEp+icDvB/Oqm
sYbhqUAD4Bjo1FXY4CSH0hk7Ldqc5dcZLsyDkBsZOh+Qcke8cAG+A3hACxtDnMc+8M0fpZL0vBak
9AHR4AEiTDpeJ5kfcX2p0wFNaoBx+Rkv88WLAFc50ji87rUyruAx4FFokwWNz5qmqu2Fxkvvc8b1
BDGxDphcgKy1s6BR0cnoc5b3oHc3rd4ZkFlTirxDWoZeQfKGTU5Luku5bMODWJvFo5XJ3BUtzb+p
uUUbPB9z8jcCIlwRNJKjVovhSV5soVA2LG9h1fSXiS+pX2fFCO80IcWJBOiZZCN9MFsceab5PfIT
JLEsnYtZAYsUxZZcqS/iaoKFnUrQgq6EjkSRNSrxFYaLKtwI9IkGxiCJ3WmYasFT86G5yiO0uyB/
D7UrIpGCHmg/oq4AqZl8Rd/iR0Hu/KemVcM3dDjhzPnyKGKN1FstTmOjxvmJ4g800hniJRIqsfLg
F4DobWYttaLapyZ3iNVAYMftzIITB+Bv0nFNqfQHsNkaOnyRHsO2wnPWU2cpZ5CshAvEDhU+jsK4
FpLCG0vRCG6UgCG6FyQ1JlsCbx0ZOfR0dekCj4VMvk6wHM5RXefYxwMJUowc75USe2BeRSXiUOil
yZUs3adQ2aXKS9vcMByrBUGXIowfS8HPjZrO28Q7KBzJUkUJpIyuKKvqLJ+hLIKlCbkuUCv5fsTV
0Ov2wY2+x78b7fTDVsl0SeW/TvW/jrhK9ZdFQ+pdWer2IutCAc4/Qts3x+xGVUMyFkvWonU2mrmu
ZChkcV82c1UirXh6UIIlqOz1jv+zsVNaSpbFVj7Le0pHNhjYjeLJuna0hNSNpfQtKTJotlWtssz0
IMFviZ5NuvhiGLrghGZWUmyEea9lL8OsSlSxxnMj8hFMbcmJpkN2m1sId1b13cc9uIY+LK2h7KrL
ombyYldXHQgduQmVmDD1kmVoQ5J+GJahLuwnP9Ar3hqv9zqP26uoUVLUqfOupiXCAXHDCkuo+qU3
IWk/bzR2hh3dpAekqQGks7Ocuo061FbQ1cyMYcyVwqI9q0nY4prn3Bo22vXeYL1s1qoXY2FMzBZ1
MJ4mwafSP0tzdCZ5tFEzXQN9/hirf3WevCrGK51cp4h3AbALMDzh/ETLaqd1BSksza2zjV7baNN6
nuP+Ms1oRrOBWTc8LWvhQig3Su5bIVZzHJXrGj0PQrB73g/jcDPF5MiaZrr9eJJvxVk2yxe15lnW
BxMGToJ/I6yU5sHMYY7qWxCVNVzjj+ExVUvWFBGw5fIVL6KwJzRRtmyAqtce8+v2MNriHv6ji/b+
xti8Ad/8ikUhjzVkGBYg2texFCgclFZDEHm/wIC6Pe9CJz+Le8UVjls7u/TuJvEi2mqcYrxILX+J
1rhYcyOvsx9+1sfskDq+Q04wua+O9V162sId/prQ6yMF/SYdhD7pR11e9egQdDBll1InUlq74FBf
Z26wiwnZPFK9si5H9/lU2ukP9CSknbGF3JPeO0Nfhl8jqbgjj3g8MD33EIj2CpijwJM80opu7AqO
dPx4lr67TZkyFzw8AiVFX40p3CK9ojDKJlI2N7J1RFd3Y4puRViNIxdKtOGt5bS0ukf4V9et/+Pj
Nrw/MV80YrXU+rLXk2a5d2At5iQHKhDhXneWeakl3gKS/Tjeuysbij7wC9KonMmv18G4yNVo+CSj
4pm4koUACrdlTdgYGWkrzGomoD2TG7gWshc+Vc/JOd1j47mP7PkUHBd0EMKaubeJkHl3tF60bXVW
IoQFPEJfNuDLwZ2dGP2FAxq5NpTd6+ZIPjv3ij+zIb8IuToph7FqS3Ppzqa0blHSs/NEew6qZGPU
3j3IXoRZHZctgkM89Jbu1A1XG3JeQYesGvezWHgTmiYfz5Ffl4o328i/wxmrc9NXzMbUl3D6U4nz
5E/RhovyqbjUb8LryI6OAvol8671hOPWGG4MobFa0rQTCdTl5mEkIpoEIIHKZqMvt0Ks1jSvFr/o
lhBWQ/092Bt1/X+MoLxeY1KD4K8c0n1yUj/VgnHVZbK3MUTL71gPkcltWhXhdfDfqxmBTgT6duRh
2DaQs7URTY1+Fp5hG57i6uPPaL81Mu8u6RcR1zwCVDmQn17A/f+MOMZfx4Nh9y4v7RETKsQ2ncDZ
2rDe3SCxGpQlWRSp9qyxV+HEG1vjuUtclL5p6Yw0mds4lpeCALk1trauZXK/7dl/x1ttXbgqoixf
E2+5lSjnxEMBcJ+eEM7amCZv8JPLneRly1b7VRNNrdHmv1qGQ5IT2kqicsE3bPJTdvlkJobTfoq3
Zs57t66XUVdbFk65kVnBQt8tRzR19cBd0JKS2/E/N99+714JXkZbzVOErvxsWmQhllkzO40NAjfz
AHh5BVINX7cjvrO8DZ646vKQl0yUAF4vvoaKkOXHInY7FhxFEyYt5YWPF997IcA6yxKIyAXru2pT
gIZCwS6CpCkOCge1ylvHHIbsP797cFH9VxRttQkrsVjUk4+lhZUD2iZLKyAe9XFDtHdbAurdJN8B
R2h9A2/SBr8dIIE7GYUcRKTyof9SoICxixJrOJIOUY+gUSjnmzDmHdQvqq8ga5aC0tgjvV8InhGj
atDMg3RTFrB8bYSutJtKkqD2UxZGkViZamwTvi7v/Y7M1HVcmzpoC0wE/Eu5G7qenJKPCt6kFPh6
d7l01BYPc+QJk/EqVAcqRGWA2ERdS9eKid2aXTfknQT82HZT1dbHSJPLfVF0WsrOYCahnSgaTGAL
225UjrMeOcyivrUiUz+1AzRe+KMAhINFqKjG8sv1IzNL95MwZ66VtvGjnGg+RF2x2dpYloNltbEg
FA6oRaRQIb3ZssPGz0JxMKAT8wSp7pRD4uk7zRM8kBibT4FlDn4QbL1bG0YIM2ciWHoMDsmpPRQX
klt71cb9552Hjkk6SVJM6GtLguf1atP8oUFTmqXQFUJvI/VXO12c44zUPU19p/yJHdOUgSHDQpIN
VHRW14PS1BQDSFeMKIs72EtVedfY/WEiXWdT1Ngp4y7Zb8G931kkr4KuLgwT4uBSIhMUp7wM6wU0
O52P1+F7EcD9mjrsTBI9xuogSIs4oVjDUpdl7EViCkNH1FTNjbH6Neav54QFcZMEnKRahsoJ93qw
Jh3FvkkokZOT8YuhMhnH4GSGr+oiUNxyBMX72pDtXFM2trJ3ToHXkVddKPepalBVZdxupb1u62jk
uAaPfcUdEVX9Fp42X+DLxHvZVlWEpr7QkzgIsF/VVnt0WOCfG+Mpv9Mv5/1Cf+l3pHzc2cYv3REc
c2NmrtfBKtyag4U1eKJpA+FiDffAn2XzGfBKZT59PE/Wi/pXFAlqqq5o7B+/wOMvEiZoJ8xSHBFF
9YLDsn+AwjiKh60rwno6EoZ3hAVXlB6E7beaJwMq27hDIJNWpUdso8HvSFsHz9vReRVhPR8kTM7C
iQhRgQJO3zpaiLzcl497a6sZq70JIeKk6WWC6NoZi2hHasuNUX9zN/3VU9w2FA5PiHDWauH6s5H3
JorYu/gCCZJd5/nHb2g0PLd/4uW+xIKCoEicHxo8zFUsFY1E7OuhJWvqz74rvSZWDv14+rjP3s4w
eOILIRmSAwWp9RaBErsSZAaHbqjkF5SKmh3yYThMwcCrNcR1M8wChMuoTo2NzentYC2BlzygBXVe
N1frFUGFOMNeNdvpws8+9cBQf9ywdUKC5fLy91ur21StxRhWl5igJCZ8ZFAL8nwGKbWRZvx1KXu9
7RAGWjzGCxxS6sLPf5nSRJS/DqF7wgyaMZc8WvXUgxpHGjrOcWow52dJXHAVnDc/S8sIL7SpohyI
xKLno+aiogsRwqaXBZRPE9PCmDWM7zE1ULwok629UJtPacdryE46XcPhofOxdxean6IxXaGn9I2P
Q7XYB67TKDLCqnGwgyyBcGkwgY3tgQZE4BOccsb7DqM/rL4Rx3o0R9P6rk56e5JwATmiMUa+0urR
j9T9+kGWQtUTdezk5Rx5GRo/XFQhzmLtNILIol5KWTybN3ryF9Fl3ZMsLIObPPf5N5SbHAdaaBJU
Ipfbkn8C7VLus0tcl3YhzxYXdx2eK3BWLkxbvft4rry3CAAl6yqodtnU129rq8tNuR/xqygQSQYg
iiLU4veGc4MOlhQ5JSwtoNCPeveJCzP4RiGc642F+M7WAr1WQbZB4RMQW1htwrgo69jVG2jhuwu1
Lt/jfyXYjbNQ1lFm37rkbMZbbclzU2VGv8Rb+rt+aLzkMjla3kIeTL10a+Nc1sFqdNkxeZ5p1NEU
ds7X6wRzQBAENcpJjTu4uCe6seZZpBKWOyqXVmTvhIuPB3XZHj+IuH5OZeAlLJ2SIJqsd2L8HTnl
I/RvhOda4I31/uNgby48bDeyIvF+M/A54K612gcQUGR0Y6ZQ7cz7yc2dyg738DJ3xTE8l5dbacjN
eMv2+uJmgNqLtOgBLrMFlym78wIXLwsbz5Zj73XnrXhLjmDVma+at8oip2KLwkL2a4XcjbPp4luF
plm6A00Vgi5CE29jwrxzPHDrgVe81I+ZNKvVoBpJPE86MFB1EPtrZCaao6xN2caie+eQeBVltQZa
CXEdEQNROMwX8JUD+b6P/kwIE9idLrG/GPJq4rdTqslmuqBQx8ROO8Fpy+pgdRs72LsN+XcUZXXa
ZVqNIU3fovlRfTX728oCMrpxu9oKsRqRUQWkYS5wWjx0gf22rjIoR3W6/3ghvRvF4nbF7Yf9Qlmt
ozIz8GSYaEhS/Wi0m77/Xfc3bgbvTq0XIVZLB/z2bGqLr7kxjV6sqAdlTrbeP+9sPrSAe82Sw4T0
ubq7QREM9K6ql3rg4KLBHQ4e9gn5vj+ou961MgeIUvW9PBXX6Ar+59d50kiKyIXOQB4ITunrvaGT
GkDgIyk40Gc2rnnpsDHb3pQ72e0owkkwVpfGIR7/OkKjxHNvVVxN44tgtn1PcrLb6NSf03OAx9MJ
ja49RpzdYevV9eZF+yuwibAR735LfqNDkZZVj1gxCzY+klvcRSf1aHjcb7ytyup7Gyz4C5FmLnZN
XO1eN3HScKACeootI8fxcmBxHIsMHalTdS8e+v5yMz383tx/GXLVq4BoQc0tIePj4IouOQ4wpDYm
rvvWjhNHdmI3v8z+xGrQVcaQY4un3/pFg3RvJI1tEZNKIesn4Tv89eMV/c5yI8PBYgaWwUJYv2Hj
tDGzMhnjHbZ1dgBRrdySd3nn+vYqwmqoEpCeZrskidJjffznK1nefCW/N+tfxVmNj1iVomz2tGQ4
iSS3k0N/gci/tl+kNoSn4EE7qSQfva3l/KbIz6R/FXdVoECxrpGnpQe7eq/d4369jx3A0MoO5fbi
25Lj8He4nyAqUrnVIf+xJQbwRupj/QGr3Qxznzkucz7Auv9D9QEB/7v/x9x3LceNZNv+Ske/ow+8
OXFmHmDL0YkUSfULQqIoeJ+wX39XgmpVVRam0D1PN2aiQyy3kW7ntmvRFAKaGr3ru2VtLZlkBfB8
BbAeQlRQPAeDZknTc9a96OPjxPM2hwwo1/n2dZGr68pc0VpIUvQE0XgfLGGgHaI3mnuTnQkhJK+1
E1B+q4iembW3ZoMvHA1E4XlZ1GjFnMCGAQGoqxXtaIDyW+9NQ/rS9oG5MjZqwTCGm4bQAbW7Nchi
7ShfCBBLrzWajpFrk8bFDAtl23cgH3LWgakWrr0zafRpTqxSFMkPwFKFNLG41dLwB8jugX90y+nP
oaiv7JSLCBw8ZwRQRRHVIBLyasyqRaFchhMYFUzYijeDL9yrKKLkpPw5mFZ904tZnGWpKsr/eA2u
PnMAtBpl3CkQSmHdo4XYTm2jgLEN8A+HeOM38HWsrBq1cs5WjZHHnIKWTAo4KGZ5NHya2mh6+oam
JUt2a0+5l7bX5V0sG8QZgESmCSHk7tjrnM/QPKRrmEojBUy4PGluSviv4CTcjbyyAUvK5+vyLjUa
I5DRaMVEIqlRIJDY3TyfvvFMXqYYOOgmHFJcdaUHmoMMEO8mumRkM/0MyNPrD3Fx+OgzKAag8pBk
Fi9iq+Dy8pEygn9I5NTk0FVQfL0u4NKEoBJQWsyjCE0HvgezQzWORzd2FILe0BR3ooV2J5SgifdU
caYPvblmPywMCBaZAFGoeINOYUxnNIH5TZ2iTbgQwYMBIvNpXDlylzEDdBnJ1PRD7ZWhwzo6P9+h
hAR2hwYdMwZ/Fu6hwEnA02w3KF9Cd5izdhksylNATqbT9I8ED/tcnpiD9apKWrBcuDrYCqCSAX/r
Bfc4dxbwea2VBaOPzxw7OB5HcXSGT9QXOn8ENQK9p1m/tpTzyeadxKHJ61A10TnZvo42sUJn9X5d
UC9ncplpTYBRplX5X8OUbDCWWcMu2/Zbiqm0tk9WZ5U5fSrY00rOBwoPsQU3hHYZNmSToxhTdsUN
COJXZpWtr5CxaU5nlVGefaz3HA8aR9Qf1E8SRAGP2B1uADe/JmltHhm12agiSFwmDAxJSRjQjRU+
KrfUfs6deN0qosf32m5hjrcI/GOxKzEu2UNRuCX/AMeARycyfwbe5ZeIuxlfw82kW5JVW9x6nczC
JQF8VwOQQUDFky4ChuiojDhOn9CfdxhQS9LlD5Wn2orHHxr+wG8A5rx2PhZW8kwinf+T8wFWprTg
AwTRqKHU3lZeuQdcv5usWoELdzvCTcjlocgTQQAW01NvsxFwJxja0D8avtdLBnAowH375frWXFhB
EUrM0CAEOH2scZSoKrr3ZIC6d0iQon9v2AwqN5jF4D/zHNCFxnpXEgO98SkoxK+LXroczmQzc2lw
8tREqZLP+Up/11iFBYbC584BqbeLQPfKbbcqj1GlVVHxQO/CWGVvRMCwfPRtzfEfBQtNaTeGLa5E
QBZUqYhbwuB5GXyXgAc83ypcDt6dGiBBpjH2wXOK2n/HiDlAo9DevZWpXLj4pBnoFvDfmoSb9lwW
WKqmvKxwEEvjzncoMh2Y4IBR5FW2ID5Rnb0OTLckE7C3uGg1QG0hQXcus+FBigyaUCCZScp0A0aI
HDGeSVoZ2sIsIiGCwCFg2GR454yUpIqaAaDNuVkFD1P66tdbdJKuaM3FkZzIYG6DNuArQC1DhmGg
2e0g9E8ry7OglTEIgFQjqwN0Kp7dCro/AUUSdolyh0Ig0Yl2iUV2IDZGia6be+rKnC1db6h6EGCm
UIMdB/t8adA/nWihjAGBBxbE117rhTYxR+CkwmpYrxZZUCISKvAlWoGGRWLLFflObEHy2tODRbZg
vd8m23CDpMb2+jQuboUTMcwySWBQa/oMlMcSmqrbvjCD9M8oXlGIl/E1pKBOB8McJQDwiyChwmBo
FVF9RycOBUu7+mbNtFuYNUTD0eeE8D4t6GdilAQFHA34jKlRMB2Qe/KyA7U+4pvrs7ak9lBRp2oo
vUSYEuDezGaIwDNpEMjpdzmGhObbjeGI34EBBNctvxHXTtNlrETgcW8hPomyJQ23FzODSV2ojdpC
IGDNtslDZqE+QLDiDb9RVnbE0kbHDYXUAgLNKBVgQXl9BRD1gHT68Eo5M7QmFK+mJg2IJqt4r/S5
GWuHVgxSUxy+0kUYrzZIYEhoJgAvo2jKgYgKi3uOe+Q7sgWB14qlcXn/48oQcYY1mlKDgj1ftc4I
0xgkGIWpRYC9TPegiLbV6YWQu+vbY77hz0eFVhIMCzEYCrLPbkPNz6QyVID9UyFOL1vAs9rme/KS
POjb6aGVzHqDLvzRjk1UOj8CWDYSnLWqlcvwEzSHQJWjwaOD6OIogIcTnCgyoFcqp7NBKBFtJuxR
xcue4tv8k0YzslZurTkdS0M/E8ucDJD7SIUmQSz1wSWzs5X72g7vDbdAD0/ihG5iJYf6KwDzYCKA
lXntZF5qgPNhM9cCD2AIIFFBPq1tSg8T8okmQJUc4QX8Rk7QbLuvSJN4wz2m3u0fri/8pTaFcOTa
eTh7wCdilXYBQAINVcOA2ipu/WSvqE8yCOWuy1hQBedCGJU9AXxBC4IECR4gxvYoFRK8/iCi5Xbd
91/QBcC+R7oSTRyA/ufZaBia+1tx5KIKnrLgylg9VG50Fo2kgMO+saS1S31pAmUFZWOwgXCzs8GG
1E8NPdYDOrZoo7wUN4AH7U3ZVE1AB5gJUp0WiHE/rczopa2CUZ5Ipe+fOCBSV/kyYKTongFinSPt
s8LqgC546F1q5vGCpSHOuSaV7kRGSaBYEzjhNKxyGaYVSEEqUNuXkBoBUcccHkMXDjoKUMFn2ITo
MlrNc62JZDzZuJSEdggVoKq86p7mBsgDVfaA9QQWKUIC/6U8HdexBmvz4jyA+RM02jm4gzoXl6Ql
vABHr7LVWfXVn/1bbW3/UO3CzCl6/1HnIoFKWADS8flKAlhGSsdMK3D/o5kFLdwmQK6sbCvamND1
ppIlbaeoQM4RBBTcyhce5Vh2gBRWQG+r3NVb4yV9JN/kL5zgcKNd2a3NI7dWfm6BNKSZ9QNNpUjf
wZ5xffsunBn4J8iz8WiOB80Lo/EKBF66ATVoptS99/x7FrtKs9bsdHlzwk84kcGcELB9Ab1Kh4zo
Ry3C5bJ0BTy8axQjC+dQAR45QIsV+FsXScNOAY/xmKDXIg7bh66qNqmefb8+WRc9adBmCkCY8es0
OYIY//kOyaKxquDvAcMsMqsfI4qGQGOG+0FrTDCE05Bju6X4Belnn7euy15YKGBeg1gHfheqtFmr
QNDyYJIMTOIEJFPAkAFb8FXLVtTKmhB6Qk50mTpKBNgW0Cqx2Eq3Y63W3zqD41+EmEvc6+NZuB1o
8lWkBEJwkLFo57I0H7n6SUNrn+zlSJyHVmwb4AaYLHL73+RJabwSm5zeSEjNsGc7xXnnwEVYQJkA
asjK7WkITeqNd45iTaqVOyBL1Q/rNs2lSUEFywLOForBUZ1wPkxY44qSoxTG9G/qbeORPSVgqVcT
sovTOXcjoH4f5j7r/AeEch8akAP4J8wp4NgNbEj19W8q58udgmGhk0RBGAVuDJtBB8hAz2dFRVfP
eNUaG7AJ4aNqEwdIJda4EUA0G/0Nx3Z5mCdyGV0C1NeiIQKGOYG/gvpO3UZztAeaOvwbcPeXDgZG
icYS0L3Qwgs2ijMMcq6NAnqNGqfRkV6n7AIZDNEANRfEaZ5AJgzIGgRSV8PG1Nc8v4vOJTOXLSkS
P0uo5BqWMD0dwS4FUIBor0PALM8pCDPg3SCXeFHfhM4PUvk13HeCOkEfSKMuPRi8y/0AVe4qh8Cl
nlZ42IMwdXH00f/NrKCPyISShB0QUv1xA0pYW5GD+xXdcnnjAByFR1peRCk3SrZYPRY1ea/1wEQD
M/xd1bhZZAFn060R5vffhsoCgtHfC4DTZWGW7Uwwo9Ry0s38Llg23NRRWb+mFYAaA2AKjzBF+8rf
p+OK07Iwn2h7UsDhjCgJfG4matFBt2iKGJYmdstrKRef8/Sfci4hhnkmgplOVAKo9TBChC69omqs
BDm1Ib+srNnSOMCXpdEiO5Q8sxfcEAVELRS1QGYyuA02mYNE+xwvBSyQBQTpHFjPgftfRObAEgE4
Q0EE2CzitIx+TsNGBH8iVGaMUAx5pNlDatOWnwBCZleblUEuqM0zacyx1jOeS5IW0hpHcBWKwong
Y4DgI1iQn3tQh6DWfNz7znWxi1KB045uGsSFdRa/p+lbAzzOIBlA7f7nnENptZ85IJlYbeW83P2i
QbuCEIpBQQKbXNZ7ENinrQgDuj2MCTEBi4x6oJXBLITPFBF1hNiTSDLBgGA2fAFeLr4WMIfiw+QK
B2AyW4kFpOqvgVVaaHL4x4YXxEFT0Yw57fdjNggslLLmCXRJwb1ow3dd+iGGX66vz4JXrkioW8Tc
wUpAfR9dwBO7iytpMxQ1EvIDqEJ3aA6xiKmboD5eNxQWbhYJ9iOIphB81OCan8symkEoEwM3t36j
7sCFd4NyhhskB230s66Uuy8t1ZksRnEgkwXQNX22EtAA6qRvsQuYdDipxRf9Zf1qWdjnZ+IY7duK
U1BFKow8AjC6AfROcWHzQmNeX60FowBbHJkktIWA0ZA1XP0iB9qwzIHiGTWfGXc7Vp+IGlt++6NC
9ch1WQv3CQLRIIQFWIoG+59ZrAkMBO3UBoAEFr+nqmgq0YOKbuKOWJ1/m40r67Uwf2fSmOWqJL2O
qgjS5Hz6hvIbpB5rW5LWMkgLmh55EOBOoylSx1FmdjtaEhpJyOXCpEigQrERNbJyZpcOFBw13Hs4
u4DTY1s7SjDt6gHwAGHS5FsAE0NH+AcFQWiymjVYMp9OZbFNHX4UqqCGgSztsbOjDRLe34NtD0q1
2jPstaaHCwQM3MVn0pgdQQBE2BIV0vid4JausOeSB2qM0iosAUSSN+GDfrvWSrK0YifTCe7WM/0E
WG9JRzs1VG5cmyXoCKQ1g3dp651KYI4uB1cCehZWYaO9JIEIgjSgRSbJWs/nBdzFPH1Qeggzy8iG
sO4YYh1infcYSQ1SzlExa6AsFhbg8aMIgSVi0dDZOsgGnR/GLMRNdZTKXPsNqH0GkUrtd+SguTSW
3rrxbWChevq/6KKiW+REGhPH0tI86BtECM3smRZhCOb0Enn+I4oi7OhxLWm2sP3Rzk25fnXQ/SKx
zqwcXwNiuAQXOwowaLoitft+q9u0wqVwgWW7Svh2WfABeejYMpBHhV5kfTIxq8ioygWIux/h/wFY
TN22bvk3YgaXW/JcELNoSH8noKTCbcKnj4nxXCQHKf90Xb0vTx7CVirCA2A0YwNKQ6KMbZ1iML1V
PHcHIKXtROQ9ZmSSGNvDuy7v0i/CkJDx1hSwOmOpGFsmydvIKLS0MKsWjZ1ty4+3BbjSHDlui402
FsaKHr7UG+fymClEoS8QNgrIS7tdnVSWAXfvvxgRusPRnwke6IuYfwYOdjWVsPsqBdQ2OZoSIs3j
SsOKyEr1yOJYTiTR909stL5rG8DkQhIQeU00Xzp8RZzrg1mwlzBfyC7qiBVRhA5GuY9A/KkUNafb
YUChX2p3G3WLALAJfA6v369h1y2k+TRQ6eEOpnE4ZPqY/VCGo9JJAhLD1POHMW0nzvDNuOWeaS66
RIodcPsWGrFXhrmwDc/EMtui0ccsqLiCFqGiEwloSugd0Mz8m3gH1A5L21Vu8FgTO3hZkXuphlHU
DoMDyB20u5yNkSk8Z0h+A3O0cUCXiBCZgFyJ29oqmmfajfB9RRwdxrnWPxdHp+Fkx2SIx2WDBnHT
G4Cjx8ZsPChGE4Q2t9UbjjmggW5pIrMq7ak3/a8r4hc2rIxUBjwxVK1JF8iEOgWtDnXor7Gm0+xo
32pidiawlFUz3DR3EYCywKG8IpVumYtBw403EHgBUgBbjpu2fqOOIPwxtdAcXJheDzC9vveSSWkp
O1CCAmDkZaPcjyuqdEFbQ6Xh2lOxkVFPw1xD2agWepVB1eTNa5u+VfL3gFtz0+hvMGM7k8GogAkI
0UpCIKO2o9vB7p5SO7QNVP8angDWy7V0+MKQQJqNrkC0KS308Te5rPh+jMJphNHMtgOuEaD5pWCl
GXRJ6UCAAegIWERwMxglAEz/AmkgiAH7ovKm7nLXt8u9VFpVZE5OCiBU7un6JlkamKLJsPdwFaG0
hzFQdFkqRCMQUBVef+OBtZRFGJZ7XcZCrkaH18xTUnsZlXhsNrgOZbET/SAzeS8A/fm0BfwKnGqb
Fg/UFi2ISlDRr225NcGXWkYHzoOGfQh/3kBu9vzYJ2nQS0OEOCotviKPqKEE+ONkgVTP5jdr2EcL
FgSkoUxERLktLdWgc32iZBJJ94UOePLIL1BjT+LNDLED1QRghhuF5lrJF12a8yMAWAjkKgG6TGuo
WWsvIZrsq1WWm0mWaT8A0tJstaqfPEXg+scQ5CdADE2k20hS8l3QgvNtZVUvldq5fOYIomuC8GA2
RmUgKCWd7BO5T22Q3toKrhJ7elY3aNJY8YqXh4xoCQr4kH5jAyY+1/BF58O1/yimI5veDTdktbvz
UnHSkR3F0G11spCi1I2Al4cYgE64QhnsfSW70Qv09QwV6OWKx+szuSgOmVIQqOMiBH/Tubi448SA
G5GFbQGXJXBPQyDYTbVTy4dslFcuhcvzjqHReCBMTqAGsb08CafwOTqPczDn6C56v+7z3HfU9J+C
1SHJdiaGuW+lSSJtGkCMYty1DbL30rfrc3Z5oSPiSHN4CD2j3ZfVlJHUN/owYYlAC+Z14PVJALUC
IiBiR5lyiIV0N4j1h9n5P2/D/wbvxf3H2Wr+/X/4+60oR9BNhYT589830VtdNMUP8n/0a78+dv6l
f9+V7/kjqd/fyc3Xkv3k2Rfx+z/l21/J17M/nJxEZHxo38HY9960KZmF4EnpJ//um7+9z7/yNJbv
//r9rWhzQn8tQOnf7z/f2n7/1+8S1ud/Tn/+53u3XzN8zSza7p38tm3Sr/l39mvvXxvyr9+VPxSc
GBTk6bQ6BLWUUAb9O31H+IP29lIMHKh/VUE99O+/gYmGhP/6nVPkP1D/TbugAGKEGB5FVmmK9uM9
9Q+aREGCHyYTjGLB+P2vBzxbqePK/Za32X2BeucGz8OfHzJd0lSa2EZlB1Aj4P2zG2YK86IUGt83
Cz8YzMwYuZ08VhzOuKahgpX+Z34ROIPBfv7X/NrHZ45/zy+Wv77Ci8VkR1MwmSc/dvyd48+yP3by
8eNPDqLs/3ygo4ijbKOKJ3uo6sn8+OBRzvEzx9c+PsMM5/j2/C91noFZFiu74ozxQ9jxO8xwFr83
f+b4wVn+x28vDYl5vLaYRrsw2slk3jiZruPjzP9aHCb78eMUM09WGgSEsKDA+dgRS5+bX/v4wVng
/DfzeMwzMT8z/8l8hBE8/55UxwrCAYmyJaQuDzX9T2WE5QHkO6ZQl9xufn1+CTcJsjqjwZeHj3/O
rzZFCK5roibO/GVdLVNizu/M//n4e35r7FXfRZr968lnjgLn352/cnytBN6RTgKclV/PdfzY8bMf
vyf1hmRKvx7k+NxdoU0pGNkxqvl3BBJy83N8jKIXppFHqSd97vl9KjUF+e6OfU5miuZfzAPQX8xS
jwLmf318+UPE/MV5+EoefPt4h1djzCYcjol35y+I+s/Bzn+dPPT893Hc84QfJc5vqOCWAlRe0m3q
iihWOXLEFSopeJj/UyigLBRIV9iBEIUfr4E3vd7UkwpaKPq5+Q2ozG4/GdPj8avoEU/uMpCxH1+a
/zUBajMMZe22CZqfUvqE/xygnWd/8lEde6MPxnST5lESWBHm2K6bCbjaVOhE/5NE0+QCslWwjt/j
uRaUf3AkT8TyoYI2MilB7Ri+Nf8nK4buPmuc46jml8E25sXaNN4cX+f69l2M43Q3f2B+Xa753CKj
UXjzEObX/F6MHIlS0h6FtLWPAmgweJw8X1vxzU5Sorf5Wx/fb2XtxsiQxP01nfO/hubQJFp6f3yW
Mp9g2DXN4WNORh9c6+pQJ9ujzByZDYs0YB4/vvYfF1HOfd6cp3L+8PkizmKBHgh+6kY7mc35dbqI
YA7TbucvzsO4uojHMRwX8viahIU9Wcj5jXkhSxGdNseB/KeFzFFXT7cn8h9RYNFFzHRjvDl+8dci
HmWikhpdTtjZ3vyxeRb+0SKOCBa0Y41ga0AXEPB/7vHX59+8soDz+/PH50WM+SnZHs/DcRE/BMwL
WAx8cbK55lM4L+D8M/OXzxcwR/cLaH+jwkmFjvKDKY0N0On8c9dL2jYai8qa/xwLBWRvU4YQAX03
Sav4Ns21L/NfKDrv70EHspv/EjsBFI+q8vHJ0e/yz1m5aSate4oQ8P6M9kNXrSf5YX5LnvwHRRzz
u/m7FUmBoBpnxmF+U6mgGopWVD5+uakmDYy1pb6Z340bOUShAQfmXPpMAhjU3HCIRGd+t0+lcDOM
/s/xBDHI5+fxzO+OoDY8GQ9696J5PCgLyD/P4/G7YD//rgbatnk883vzS3+NZ/6Djken45n/4gb9
QTofj0rHM785j8cYibKbZ6KRS80i0aBv5nd9YQwdno4H3kHygXrzjyz9pyLD/1nj/czo/3vOgPde
UDu6YX/q/0M/AEGna47A41dY1789R/kbvIrf4Az8RsL337z6Pf/6Pcrfm1PfYP6pD+cA7Mp/IMcH
oGta3Eydg1/eAX1LRnkYrYBADhBZAzisP90DQfpDQsSIwi/Ay0NEBW74T+9AEP9ABxW+B3QpQOqh
me+fOAdM4IZG+EXgrKBiS1TgfqNB4twBr0Ej3MVcHdvotbHgpryQAtczSlHhY+4jDsVI9XM5yjtw
o2wLrvB6w/BO5vGnv3LqnzAhsp+PQEekY0SX3DUZ0QLk4tvY1m+6Q+I8gQAmtN/kO3SJ258Vi+av
RU/4siKVDuwYQvopFfl/JGCB2H0R/UNqHtTZxRDbxKZhacmOdplH4f9VV/22XhTC+mDzPKO8Bncc
mu0uAtIDMVqCjENs9wGYoIP4DizJlsCB5ClpTU6qzOvDO491/BzdiTgmCNH6aqkqBOLG8rYCfape
dAhurrX0rUlhojdTr8KOpFJQeWxR0wn0y0jOr0Wg6cNeLNXJYJhETSImWZMGWCrKL8sDGJeg4lVX
Ii/Ja+f6vC2L0nh02CFoehGuVeOmBMv9FNtpVLhCE+5lcELGubjjeYQHfsURFrb9eTzv5wpBADQD
Wi8uCrrkygeTNd0QtMmLFhDTeN7fqMiGfrmcvBM5zOTFA5cAIAqTl/HZXRKWgNiT3UTmTK0o3V4q
nkjnA/gfqAjT4EiZahf6g1pGzoS6x+sjXtY1qH5H7zF6hi7oS/ys67Uy4GPbv5GQ5WtuyEa7oVj1
+UO6ToG0eMBREMDjfzp6rFnNFutZnNQCqtiK+3KbgU1E3iYHUL8mEvqdQemwio7PVMX8XNMTkXQt
ToKnCoVZHyuIpEUIhoI+LOCHmNIDrWwTwfmI4rb9WsnKf5jV4zjpIT0RyqciqCBSCJU9II8OMyQS
+kJBfqO0ELhWiLi4b0/GyGgW0qW6kXQQRytVpQ1t6uY8cb2FlyaZLw79iRxGtySp6I/cCDn8TnM5
QB3PsFKSJXxeB9VYGxNzRsKKaIpOtwq/CzbCDCYvu5n7z7IWf20PVBfrPI+Sc7b7o1MC0iFV9HHk
s13iTTsKmLgmZgZgvJg6dCcAFwjm8wWicDYUYhFqkBN20p+c/K4Bg5YEraOV/KdUVHeGlOyHktv2
UeGV6ReQJ+/9wv9Ta8oN4XwL59QyhtEhRuIa0mRWg7Yb1TclyWyw31q9Xu2DULsXkbYetMZrEg6J
48DNONkyInByA8gwHJ9KY61JjKkT+Dl/iLLC9kEq8iKlBVD0ovUzBSR+z63TPYmVNTwKm9AtHeQI
KxFk2qZ4SNz8JlmJuM8RUnZGMY8ojUWtJTVVzs+YwI1KG/qY0VF8aA3BLHhQg4+xG4+Dy0OPpmH4
rUxjG8HkWIMbnSiWn4K+zgeWAxBSvnHd4Cpl5jZt7anFQUcKEGTlpjAC89FPLE5+i1CdX4ytWSbi
thi++a1+iLLyIMbFvdIlUNrlG6nQFxQQSySCKZJ23+mt2YjPnKQ/tT36H1PgL6nVNqz5G2TdHRGw
6MEQ2lXdA8JeMit9NCO1ewAfyk3D++hU58w6R3JVeQlADwuu96064pwVKP/puW2APiStRQ9NImM5
DwOmOOCNJx1t2CCrxowD9k/nHvUgegqH2pxC1c7AfB11kwkm87Wr47zc6mPpTxZgRmc4UXIkj7gO
myK2p1KyDP6eD3bdBAp5UKL16hdtaO/EOLWRWV4TvHSLUMgC1GuISKWyabesmTqAvstUpY+0rswF
zLx4XzsUHYa8B/a4VpZCdQ2z1Wj/AUSi8/6y/1rUio70BAJ90JmC3NmU9f3kN5vYeJI6BTzX0Yqp
OEOFXUikQJbQPcg3sBelYPhqrvWQKHrcHeUWj0ygkfSRBQhP7TXZVDf+QfCQHQfUPJiLfFPhN8V3
MPU4SJ+t2F8L1opGW5z+ehbmBs31cGpigOjaI2o7ZT8xpTUA4mUJqGYGLSj6xtgF5VM/F6NUhYUn
Po8JEGUrf2VCl25kDOIoQjzXFmkgCLlARcie71HohOzGd9FhtJM36c0aQuG8PJfLd5TG2Dnoh+aU
kErjQWPNw+ao3oPPla2bvtnccV9WsTUWTOSz0TFLpI9p2oY15Omw4qBCeHvYJ4A2Hp6NP0U3sMAp
s01eMrIyqwsO1JlYxswZygBAED3ETiSwtBC6rgbOHdjIOzX3snSlnUlc3CZoikZFH/y1i77QVCB1
EaVabDfOjfKGVPi22tN6rf62eMi8fAPQu+xz6UReYyNtA7xqIKZ8um4vz3WQFytLNQGqU2aI4PN9
FKpGQyTE5+0J7hUX7uvqy6j7lpElT+AmseM4uYPDslOKrcp7PDAiFfIjFcZNqtS2Gj5muuZUfbvt
Gv4TCTuzCmMzAnF9V7VWm1dOCE80DgST81E6VALMIwfQBmoawiqHzdx9IgqH94nHk8Qqo25LgjV8
WbpmlwMEPgtQiWAOsew6CTeh1DCgkyw/dCIx237fV5N9fRqXj6N2lMIcx04gaUskcJ2oD/VW2QcO
Zc4YUaxLVdgaOra4uE9PpDHHMerAl4YSCkirnrv+WckA/4BGPxFVbyUY3oC3ZnLFBnPs1XEGaE1j
VwJqhwcz3xAONlgnHYV81YJ+E8egnGjRBK3+OcVbPkPjXhlbQ+jbovzKp6s16QsGN6qFjtPEnOuO
ID9SRHjwGgGRLDCpgWrcNFtAHq17EQzO6Xyhn0ljjrMo+sXEKViUVjG51ow+5d+HR4obnTmxq25r
Z3CQ7OVR92nrbp8hCrRWhbzkrSEzjhopWtkmo+70/HiJSuYLhY8B+3/2TtSYuQ0oc3Qrt4dp59+h
68/GIqzYEws7Xqc2JNAycK4vwBaCTg2NtG0Se9JGU0UxXYBSXj4aV8Qs7Hmg3CP6iyQFjyAXi98H
znq1kIcwhZdGtj2YCdAqDBCZneCg1madafJyWKhlhXrGwHThsspNhpoShAD2cZs+1gawqdMXPN3K
DXBpGZ0LYTaomA+pwamwAfuw/URGeB9pDRa6P9EPYCW14unQINdVx+KwQGCkGhSz6qKplchh2QYg
L7HDBrXBkmzVOm9WcremoZh+EHoaYGECzAERYkTw0bl4vhX5QBKHsRERhZU1T+30Xd6RxzJLNlom
bccehmBXWQptuVKA5QInKxg4syHpTdU+oe6cJsNNPwX6GafcSGR6mEpAaaSGPSlkqykP2YDytEmC
i6ba8lBtqjQwqwlEiPXLVP1Q46epeBq5W2D/WHHF2QVXmoGmuUbVWIovWqL/Xc6eWzlwuCh1crG/
aWTelkGmJBaPMpHNGsxoIAoCkQeIJIfcalWgUgq6N+a61UlA9ADejl96QV+aSWo4XPqjTCKQeSp7
2Uj2pDf2DUDoImFf+brjBwQZ/8HMU8UKM8FWjG6ji5Udi6rHG3+iLNBsktbu9U+VLoIb8+s0fM6R
VNR83xua8odRTE+GKO/8nLNG4VstC7uY4uKk+Y2R+N/9jLhAYHDGSEM1q+LJIe/5xrQh2N1myZXf
WhU+WwSt5N9LWuGFYWSnXGL7jbAdm8yeJvVZB1dsMeiOMnHO9R23YM1hJyiIx4O0j0bDmZ0QiP3g
dxwM4PJ1pviFfFSLdqharnFf8fs1Lbh0qNBzDGWkguRMY41/BCFJjTzTh2OlVCPSe9/GSHEjATjG
gOAIhnG7MsTLGxKaD5X+QC5B4gNYU+ebnUwB5/cylEVUGF4mK3d8ljgR9ykmkR1RtEgZs01Cuwwq
WyqVXVPftXnpjVJiq/kbKXI7LZWVeb+MANFnQhCNl2b2OuaZisrPDCPAtPftoeRCM55eEnLbkMjU
Ax6u9I+h+nx9GhZiCqciUQp2Pg2+OOQZojcxWhsFWzPQ4lgpW/QZb0Rcvs30NhV3hcg5QVYjsxlZ
RlBYcY3i4YciHve1Ilu6kDiNku1QLWGXqQ4kzBc9wbVZjRawqWwj4U2tRhFG1Npc8H0SDJPvfZtv
tZcy/SR2qt308m6Sgn3qcx6ZtrJWbiLjjpSipRsTQkC1XQVf5TF8bHTFizSgT2i12WmgjZxqJ/Kz
fVGLLuJMO63VXYComHFJXmSZmHkdmn5WP4R8+sQlgem3jwiIWVKkWUM+eiWIw+C5m7kCBOA880Ke
t5rIdyjoEYBCwx7EEb5sIW7uIVlNCyFWFC69Kc7tzvOpZxpctGyqSC1j6vtqNENMd5Cv+A/LEmDY
ouUBAf4L2yIPIrHKsZ/CqrLi7hCCW+v6/mFY4T7uDLgGv0Qwgdh2AprAqGEQoFz2Qk9CIfJk17Gb
7CglOABsIivei2b65zouyKULiPlDcwVK9WknAls5j9T50PTUOSo03pKjRxLhxCrvsrDSPLIiR2OO
SJ5IFPQBDlA53ipjaEq9b7Zt5SJ5slmZzdnXYPcETQWiqhzYTQCaOD+OJAOrDXD3E7uCGhoCFLCL
nJf7EzQgwA4b8hpx5AB0R0evGtQOvReAyAs1BB0F1Hz7r4HyKiFcIco9bHl938ivGceZ3TRaWSpY
PCJ7k4zockHQT5p5KOYBB+deUN+SuLSzASSTKeIdueJOSAdmaO0SKxfh3V0QPbQoKvcJqouqycnL
wMqpK6cUh8IAPBdX2ErA2237bUL/lKwq1sD3IDoEOd5Q2rn0XeYSJ1Ga2zZGSdCE60vPbDRXu9Xg
O4JCTBB7RdqLpL213OugfUrLx04Yt4MhW/2QohdDMA2hdsKB4hN3plBWtwHiiLwUWBLA3tIvXJNa
I3JkLRKMA9GsUjIcno+8UG2cSVYsWQnMKAU8TivhWu3Q39EGQHTGq7LxowvQKlBOb6XE7fFQnpKn
VhgLrq8kJj66mUbyXIiZHUbFhq9iV56+IEbn9GV/OxDYzhHZNHVoGcYhKtFHxI9m4KdoPlCcsOBv
+bC0Slm21Ri9rk1raUN4X4ogddSFm1ovANAHbh+ZA/1jGH0GeNJ9Svy7stpHw2tT9HagfCIxcQL0
u7dabikjOjxjzhz70K6NyuIbyQwC2ZWFYFdnujWipCwg8S7o0VoUu5IMQFXMUj7Azhj8dhdq39Pm
JRn9CuwDk61k0+v1Lbykck42MHtYuKwXOlHIErtRXsf8q26sHZElU+FUAKM12xYdJUYEAVqL2nbE
CK0CcFn3EpjsM4/ElsyhXMfWH0HRToNAq8TCS9b4qXzGj59kpLn8AfKN/K7R74OuAl3oSnvlQjEC
NQN+qQG2X0fn+8gQcgipA2RD+MbOB8UOx87iS9FUowSlmVuBfJJhlgkBsHnrz4PmWzLuagOsVKJo
a9zavNNxXWgmyu6D8gteFtgoSd/1/VA1eKRUeeeaOzXcZnHsZVlgR8kBiQE7Ln/48q6AgiTRynzI
a8KZSW8rVUgVI03scBA3ZBJMole3qdRbQTU+lMCJ0ZExGnickSzcRnVtA/n7/1H3XUty41q2X8QJ
WpB8pU9vymXVCyKrpAK9BwHi62dln4kb3TqKo5nH+9DRrZZUTDJBYO+9XKRreczJmsD7aDMWy3nx
7VRn6tgWeYzPHVg5agTOHyTRwB3yTduOIRJaIyaL7ShIVLgITpR+0ix+MtugcnERSPnZZ/CafNXh
aeTqEPPac2osPaS2B9P+k9fQ716mh4kfzG8fNri/ngbCGIqqm0cYrCLoHDu8yvkfWvQ/XOHX1xU5
5wwHOK5gWbCnqVf88/mfN4TfvS8w0jAeWCOM3351n6gNuFXnFAUC6VRYaV5Qkx6VXfeHG/kNfmD9
5VP9P9f51XnCcnLQSD1cxzvABNkO7TucQLmNcNqw2S4Zorh4NGzmIwAxvQVC1x/mF77/38SF/K5e
gJAYtl42zGv/TVnLtbZ6+NqgpDaaaCnu7dRlxYwJLflDeff7e/7blX4tvkqyyrxH27Ru15B1Kc7G
4l9SOyMbP5Enjw7YCj0EXkxfZD/HNMBR8EFxFPzRS/d37RSgjIevEm7u31Blk0xTL6euAkJF19BL
2c7ZI98jGjOAvwd6Uq9OaGZt6v/4z8vrdwUoalv0jj6Sb+CeaP2zYpqcejCqHBcmL5DB2d8TRoba
FRXhKuAdsHzLGL43wZpxPSBN8CfeA5Rb/74vQjqDFEcTH8CCw/w/rw9OpG8TBM3DGdqMnb7KZgxI
OL0R/+yRMdWGZ5CxgoqdZu/TEFBI9TJwbNgowyfT6Yv0URpRG3a1pQ6dfrstqjas0FP1tRn2/cE3
uIYiZdqiVgR/6tUwZAzVWKD4uK0nPdDNHgOEaUdpvUMgRzwCq9Mwu2g43SAjOub+bs1zwOU0ER4L
CTqAcnqHIvF5FjIQwgrKObVXGhYIJDXN7iyXbrv0ZIshRiCXndC8sO370F5VUCkr1dGPGZOzycsP
t/iyOeo8OsN6BQ4bLhyaAWvBe22Ixrk8YvgYdO5wknTrNnRr60hqJOVhqLUX2bGj5TSRr/HQt+m3
jmFTWcElwyzTko0XOq6BNQ4kM4xq53njJl9XMGbWKVSFe3eG9tzqw48ZwAmwhPnZqcyfSvjfk+Zv
aGmtYT3wHYUNo22Cs8Hc/lTX1ne+1j/9oY373I28otgZeISmd7a7BiwkiYoQ4uzye7Q7JHYjBZQY
4Yr/vcAib3GhIXUa9OO7Vv5Q7NOBB5umIJLxUFnjlZMQI+ezF/XabkasuDt3MSsRgjnNMer8wJgG
cG4h7LXAfD+JvIL4D5R+H1hDww+6h9avVxsXfiuG2x9zs9wx75VVa2JZmNvTV2XCRtWGx7fzsg5e
SPOvAiRywZyQG9a5qvWgc+a4hSewXZ1hb5Y0xk/CxUZwL5g7ERC7DHL4QAC9Qveeh55GzpoN2Jjs
bWHHI0VVvFA3rHLn2rc8UZ1/6RrvR4MScqzQjht7CNpgC4OiqrLirsckTf4cyc3Up8BoWDLP3zak
gLlA5kGFL4VY5bGB2gFcDuGfdbs8UHPCAvK8Kyv1tGjBrlRGszcNlZIBy1Lu7Q6+28UQVbr2ac71
dnFoUj4e2tx2GWnUseHLfjJICMQ9MKUdNwph6o8z29ZvY2Ng3PetGkzY5q1ACT7z62rsqI1Ai+VJ
x1qeVxG1aG0Kb4S2E2RBjH16k2zghhow5UZL/mwNV6tZMuhE0SO8rxhPliVim/M9nHTTfgDRCCPJ
ary5GMYhZnIjS4TEOmlltfHSGlEr7qq1gkruZDuEtQVrBQM2H82cwooOln3IDB1FWBRLUPdeApHc
phqXUKuQR69+lDitmPsK1r3b7MpVD0uBi/R8Q6nYrmsZS9+B2/7FXF9t/rpi7jxaRdI0HmKw9AiS
9cBCZG3uHjvqRc7kZ3W356a+y9UQ03FKXG0IOuNFFZkUINO4eI7ll6FkWPgSI5HvGo1ER1PqIppp
QRgSZGClixxpxwhGcrXy7qLVXThW3wqzkRbeRIj3C6CiiHriX+d5iBjIJd7qxct8n80hZi7UJT/r
ssaopo0Ix2ZnXbh7p0A01Beqpng306yBZ+gQ2cIMGNHAlc8jh365KhXu8zgeGXMwMK0iw33V3T7x
AcDYiASmPo1aHcAMOlpDhTrAwnFBz9d8CSs/5MsSsGIMtOZqPuQAOser+6a3u14sgW5c9e69N/el
zaHqL/DyehtzvgE2gMJkCdb1tUKUZf6l8T1ZnhBwHVdCRqUiscRuBKXUghVoWqnpvrtdiW//5qyY
OGlYzrSKGieTNgZczsmAnyDw0mBGhT5TcYX5SzzVa9hOJ/j6R37fJ0R/1/JmN6giqGwYc4Hk3YC7
5J1zywtVbQUUzAdTfVGtex31PvBB1XE7MzbnYqeYGUk3P00a6NJYc7z7nnSWUBNLwKm3IGK+5MWT
QCgtshUCULtvZoGYlR7CxWoMPPvHOH/nM90vrRYot/pDLfYbTAtGaEhPguITfBWMZv55JkLg1Y28
YTWGQowERVbD6S5/c4aUvz9McccU0ucRg8T0P9cCvym8cAADbgKGASXsQ+j6dw5iVZp66RQCC6ae
Qn3pQpLbKGyfkf71h27oN0Xt36/k/TISGtQgp/ZxJVJtFY4913q2+j+MZn/xbftrtAZcHeNw2NHA
+uJXpThbNdPJxVqBwAHPVivzj18q7J75+X+RVfbvsCu+MKA+KFld75Hl989Hx8iycK8t6shB0MQC
jzhAdYi4gG/bHz3iflcw/f1SvxRMZS77culxKYyfAgmrcL+49pod1RXOEO0PJfLvkAxMrpFiA7cC
8L9/hSALCNILZFVjHhGDqeUkcJ3O+NcSA/iE3UxG4/pPi/93j/Lvi/+xdv5GEht9aPhAFK9xxYe7
dhNXW5Y+MiW7E//XMvw/qWT+f1O6A9z421v9UNL/Q+p+7Zp7W2BC+y/Z/EMb/9ff+JeQxfT/C2+D
aT0MT2ER9pdD7b9U7qb+X8COYEWPRgDOoVA4/D8Zi+3htxwHJovoEh5GHfit/5Gx2NZ/EfPB+kBr
iokrCG//JxkLiFv/3BlcTG0QgPFAlaC0x2f8FcnKJylMuuhmWDUGnMC5V2azxU6LTp3NMDSI7zZi
n4kqpD6QUoeKnTeQA1UVJobrMqRwaoSxpbNA+VIhUULlO84bLXPM5t0sHZUIDX3N4MDHeYTbV9BU
E8B0pt6GhrqvBXzBNq18mwY+hIYnPADTGShiJM7NV8BueYgKSI8V+1pNZwoUoOtwNOutX+tDiKKv
jyY1xQT7ejBUADO5kR8eNrah7y6Q3K3+syn8jWocECOoWYQCsFlj1tfGHeyDZnSRMhcQscoy1Br0
CUsjlngmS7zgu4GkH03GwsMV8/RwxCw7aatuAmpbbKmOkrhdzKcVFFEA664dYz4LUuiUoakkiTvO
Mn4QiICNpWWOuncggwoRZOxGA33ypfFWTwU6ETl6mJTDzg3kUCO0RmhBGUCtgKtHkWWJra9zGVml
k7oN/oCqujXwvfqTCTlfejBi2sEHWuKWV6MtNrwTKhbEYJEEDmlZaAZyMsZmzduDSgrUW9SdIMEt
gK6IwoBJON06/WJEfPLeep2gDidFXDc+SnZCwUem6173qmIrtrlpwxa4q89G4Vnxsup1QNqjzMdP
o8DiqR0Xp/lkP/HR1qHLdavYWZf32fx2Or/b5Ba/gBu1o4W9ZoWzM2dfYSRo2CERbKsryJ8Nd1XJ
NHzKCkS11ahV7Ps/H5FCgSP6Ie7cd9lbNHTN2oosh+/tETA7UiJgudzrt0H6iAEFLbdd7T4cFzol
s+l1O11aG0YExvI6Q1Qu3PIMqVloNAFFz5bPkq7ZlLadZ0WlDqXUvdQb4UWM8zpYhwm9cQdm3lTd
V8amrEKcCW26PPIoShCd/zChvI9KJMOFAxjLbr4q6BD3Wm/4B1jRBKppaTJb0o5ogQk+inh7x6r5
XYB/l6nFuwoQ8BiVCFuvFzeaZv3GCzdPlgKZfBrOvAjcXQqBLCZ8Jo+4jjPAs0WUE8eIVF3jOfVg
RNtkCNel2bLFbAJr8oOCri1KcfA6eG6kHCbIsVjbFsE2IBrksgaIkleJGvgYWhNtkmGQ0QoYOdBX
iNhdCmfcWsu3pTCh9eTLDSGoKxxybTMUw6ehsTYtdQ+eRU59X1rAmpqcY38C89XkdupJgyR+pW4e
LPfC0V2wM4zWG+b+2Efcl0rl5kZ080uPJ5trDYtlvyA3si7OUgwftL9phnwXuocXqju1dIVwG82+
qEFL4MWA2rAujOjSSguOx8912WlhfRtMR9uJCT5bFfxNmVsXGWsug5+sY2u90hpO/KqdYg01S7jK
so9tXxzHZtaTkSGrs9OM/ejdp5LMKFxIHhQ230wLKlrAdS9T7+94paJFoeWtuJFohkWTrjY/+qnE
Fx5IMndbZUp4/bTlrgDprCxB4PAceP/jwUnYiIT6aD0LrUc2LimwXw72DdO4E/j/Z9hhkqzU5JL0
DrCVBthOKxdwZgYZwu7RSIZFw+h3IdmKwtu12h4uq84XUx6+6BYNg8PERSxIGW0pOP2IyQgZ0OKQ
goAd+LPvJdJarkallqxearSVtf4KkBXevbYPGKkY3KCu1oM+D/feLmQmjPW5qRBPKuZOBXm+2pEw
ip1T0vKyjqjcHSWiypvmSOM86gUtEm3VGgxrZlAPcthyFfkULvYamz6WlO0WfD/oXy0cObeNhVa4
KfzIpuBaOrVTZU3zrNRinZHieQMl5yC5MiLDy3+QEeJd4mOATNFVcb8mWLWGEZutW8fU0x6Ktj6a
0SZcpt4wj7mnAV9cgeqKxo/tYpCXDtyHhIm1iOxmwjZvNF1cLht8Pi/JmVkE+fqYrFhNE68NHmDp
N0XauWyNVld/ygHwlbSHawHEV/tZcy+wLEbavSk1DMmmTzh+k2PlURn2C78pxcqQUahBqVXDzEEZ
N2uu7NTNuzdqsHG/8GdWz2XmKBV5s86iitsY1BT4TLNjlYEh8nVrL3zKCFkNTDz86VBpgLwWRJFG
jtHyM4SI0sYBrI/sJR+s5nloNTfWtD6lHjL0ZDn2SVUxHrHGtDc+VvXc4OixWOXt10Y9Iz2iOxgA
I5aRounz4f9gDeMbxlTsoByJ8UunnlwnXzLfFj3OL3ShJaIrjDyygAIeiVdYyVhfMH6nQT2vKkN3
C/IJKd8dR4EFSyftbLJQaZ51KBZiJ7my30XBPvRu7bdlkYOaGXekseJJVdMLHKv3eiWLI3f0qNaP
A2n7u209d2stMP4wkSXtYLefeuhq5aCa0BJjnpUqMYfBS2xraV5s1ez1sCsXsLn0sOK1vWnrClZO
5ItCq54HKFGyda7GRBslKH2j7ga0L/PrjPc805BoNM183cyqdJIRkdlX3cy7sDOJ/HDJFHDJHgDy
cmeutEPIy6uDyWEOZxmDSP0JkxlMp/itG52LqDxn1wGIilGXHJeWlW9tHoN4zOO2KNo9CFjlAXnn
iJCVb35tqLtXbUemhtsElLvgimZ9Dlx6BrBxHvT80JOhPcl+bsBYc+rsr19OjY4npbngW3Z6d5jH
oTughyyjpSvzSPQNwDZYvyB9AZuWvzB/J8TKMCSZ3v2Zgk+hS7H/67/szop1B1Z3Eez4acxhhB14
1EScT8uqQ+5+SkM6T9Ws96Gm18DC7fG5MEcZtlquJzOxog5Rf0vgTjgpoLlO/NrCLzWmM1BpvLvJ
8m0nzFUGSsPSoJ2wIfcpbEyLwMQznWyAohFVV/OOupJeBnM7TQWaxn46qWm2N/JRd2nsuMAsOHOa
EaMQ3jgJWFAZ6cA0srjfRX6H5PhFK0HX4ANmmZhQ6yjzNoPyU9OvxQ5OYG8D5of57KalTTfMXo2t
1hlYqt3TLNuoWZHlrdVwUMD9FxaB7sc09dBEfJhtYF5U+tCtuM4Nw/QTZXaNSfjyPpAbHErP5gDv
aQ6hIi1CWlEa2dPIgsohz5xJkk4wpAFVh8RlefKdD6kNe28Y4tZo982yRm1jBJaKKonUpBHFrObC
TX0I4VIZ9iYmsRaGu6yKO4pBtbYYOka2c+TCexGy5w6Pe+ZW2HrDW95ClFQ7xk99qvSkHGBP3Zhz
0lg0fwCvieE+i/aeQ/SEcfqBG3IObHPZL0O1Xb16i0JuTxmGUQSGRn11rLnImsFLh2HKHOzt8+Jm
g0fTUbvxnGST7yetylNZacnUA6nSBnAn5IpCcz642rzgW0MKiITtVEWWM15FcPAQoxKsSoGh0bV+
ylEMY2BFBljIwpbFMQAOdxhdz3VkFH4gNAAieRnmw+fQwHOGgKXln8U6hysGkUj9xewVAIkHt3Zh
RWrbQGxvaDwyHS9+bJx2a8aBaPFwZjtiPtzViy6yicw03KHR4HNZRoD9KHIFZGNrh+rEjTimX4R7
OkZ9nIdlVSeFb+eQi1lZt0xfjvwqDbj9QIq6oGpXqDR0H1RvENOn4kyae10OAVrocISWThcwrIe0
q5e4YfhrLNAL+OZyqMmCgaYM+h52km3zIc1L46PfoF6J+kznqUHm0yyInU7di6srisK2yvTuZW33
E5BfVyGX0DLjxeEB1TCAXGGeYwTFnjllIMCHzgc8SbFm9oMYP/pJ2bsQsYP1Mk4Rdf1XIsuPqrQu
ZV1osT4T0OX8YCJcpXXTdFEzVKjPB7ioO/4WX6KRLGMAsZUZ618DLjHq+dHmw4Yj7BZGlY59a801
eoSZOSbfCGlgj4YtrtYgqKQIGai08AlIJ7yYqxoDlyHUAbWNWiEdMtKcdylxRDhJM48X2OWMM4iw
jdzldkkzCykk86PiZjgo0TLKrYGmQfNnLTR4hfUBF1ennJaMdjmSXnIRKn+VceWhthqqde/OTqzl
byP3n0xbXdwRaEc3A/mYUUkM3qF4Hsr85LiAowYCQgD21w3gkxflMAj8VoVnNplPORpFX1RuUDrr
tVb9p09zI6KVB9mepLhNKKVPhQm7xxFcGyV1RFYwEc6kv+hi/RDImQh6u75oc3PVJo2EYz68wj8N
bSqq48ULmoUVYe7rMPadbAyA2YkwD5Oeip9q/cH7IbuVm/fSGQ+uVLfygfNAyGLBeSXmg3kD29e7
cYzqsSOoAGATBonrItE61B/9oN9MrZkSmG0yDbc4I2aytBnWtFfHdlfwx5VPDSDGtjdFuDDU73ap
soIjIXeA51bQNt9o9rDY8BqWcjbTmlpfFCBX2rXsxziRlDyWmTuC8eT5OL5mPB5/RmwMG+kLK3y1
80n/OTfTvJF5850P2l0hkCus+8FAZ6bHpWE1G1tzkK5OQVtuoPE0gUbCR6Z9lZNmbf1eRpXRZzlE
NZe18mHDqmlgz2hEz9Ciq4CY+RjI1TGzAnXemWCHN5ezxPRe1n0b2SOtYkTVgftKXAISv5NAe6vw
hoNf5klAH4hnRAmJ6QeproSNkTvLYOqoDWMrZC272GYGF6HireslgArRcNQsBjKloUQ82gjhDdt6
Bk4zdBEl9skQEDY2TqMlZSlmSIJrG+CXXMFVW9AVO0isG4YtZoinHC/lXN68oQ/hMzFhqp2LgGkE
KIkO4PANaqWQ2gySVCvqcyhXN1Bq4k6roMDbYNzz+ciLnSdSHDAKv+/3TxI9ufCrkOUFCFynij11
/RUi5JG0iVahdS1+TsNdrj+YvPj2aeTnVW6r9ba0m+Glkxfq7Q0/AWMGapunCWx5yT5G9W1CmWvP
PNAbF2bULEIlGPjajqFb6ckYmqyIOhyXhXgvyVYfT9p8r9fTMtVBjolM1z2XfEUXnPEOgfZBXl2d
5qMjOAh55mnHxGS3Rb3lfDNrkV/ftOIZ4wn0/PAb9edQW1ac1dcVe3ZlY9yArjzUXTTyP3OHBjm6
UIb3qe2eGbRz9IkbdjRqFIzH6c78W+kdnC7ziteKflPtC5hGIMy3B5zpEh5InD54VUAA3owiBU3Q
WpMaEOcEHTEu2+J5d8ObI7eauPRI87TBzIv9eet4mchvdvtWu9eDZDsIuAt71zobiwJUbX1Q8I2g
F6+PMiVHJOce4lDXzXI3c3PYm3oViI/HVcUOXCPnEufFta4auJLeClMPFouirbOCWSS6kdT2YdKw
h+JMz0q6U+VzUb2W0DRxYQeJDnhEA7C7WHdgF6E2gdMnvhd9P0oRjP5GkqsB1uXQY2ZE74O15VaC
410O6QJ6OMiCHjiFGkwrRogMkGg1mkCCfOiKzm5Sc8xfUtPc8vWD8fs4PdA4WNsbF88/VsPrauE9
9iYUFTtWHGx59/h+mn8U5mlunLA0ShBBE38MyRyO2GLa3cJB9ICu2gKUqMR9dmAt538uApCRUUGN
PMeY4pQvEkOlx8v8nhtXMA4DWBmEwL6DYr04dtaiMsJcBKzBV6d6r9me1p+0ODeokWDBGvTDpyvj
tk2ptffUTpm3Hot2Ice137TezuiwNamknz71Zk/c2K6OPcYL9EIriMrxkZW9WUFmcELsjhgXWdqZ
gTnQVwT4cCjNrebs9DaZBDauAHRvfdjJ5UarFPsnbGRBi7QOcOP0QVRF76DcG6k+SpS9dtqxnw7G
PLr2rYEX0JAzt3Z9m9Rs59s/DPtHCdT/4dDi+mmJdCAV1UtSaBmQVHf50VRHE7gq495lEHU0jk8V
hyW2qkMnP2GrENq1F9/Eo1sqPJTJp4k9oTUfqiIcZRGgcUWeekBtbWNPNCTDx2IBQjxpZGtNOCyE
d4QbdNg7d73YSrPELqQHtfTC3k89ZM6DHaJKTCkLgo3xDOFX6IBLzDojtZcX/JmGnQx5dviWazFO
dh98Dt698mKDI5sKjCJxkjnFkli4R38ALIjCatGPgj37zYvmXnEN3T+67qbWPtweAhKUeQZGCF77
ZQ5PRpkWzaVDyS69s9tdJ+vFgnSGo9wGC8EfqqyFbeLQv/n+Fi8ZOEWdm7jNs0lfJ+07lz/9eaeZ
kQYWvsAEIJrXM83fNOva2te/2kAECNTfk39eUWcWZ2e5wEJT+vvOPfnaq76iVv85uBfDPs98s66Z
hI6eg2Mf8vxSTyhT6Us9HNppq2FuvXPJS7WeqjrD9UQTGxbg4Wy0RFA/uBpk26sbqy7KPNLmKMot
Jqii3ZkP/4JmCocGW9heF++E4ZjL9BI/4r6Y/W41kamO/KMW6p1I1gmeMjbAQrUBLu05KLflEFge
wm/svUEP/oi/u3HWI2+RL5S49nU0NVicxATR831x58O5Ibsej882wJpIHfh/Hvx83/oHvz80/bka
jjOPcYM6v9ZTBj0B7oisL22zX8RZK95nQBzlVzmMKGEutnVe+8ubg9kQwz5sJJKGrXnv2TtfLtho
1uZUe8elvDWAgdfrYL9N/V7rNgL2iDwUalPmL0TsOxxiC0ZTzU+XXVf/CXtM02wb82DkAN4vdn/v
HCtcHOz22F6ZjyIv8EuMnXZKPfUae2rxtKfhx8CSx4bsR3mHllB/8/inAWkS638StanxUhdtoK1P
dRuiIqXOEYHfPUkNPcJso4L8qdvNLMWMIlQzcIrNClpQ9dka8DSO8On9ESGDg3MEbaVpXtelSvCk
SJ9QfmqkF0gIvRoQ79v1p2BvnJ3s9qkxNmbHMM0H2ctMMbZ0+wiNHx5jk7NgwaijBSC74KbK4t3r
Ehu7A2ifoQ6XkeJqFXvDuiJ6JbC0j2J5GVE0ayUm3/KNV9uGHcjwNcgXNT3XRdpWp6lE11M9hkuB
AAOe5dhuhJX164+KRHr7ZbPnonmbcx4wLJzZlxEdjnhHMIbvWAY3P1hz+PLUYHhYyiowqgMOZUsk
WD8IZYsFjDRwbuGpO0jUGTd98WKgx2/9O5+vaoqKHpycrauuOL/wZGbIbZonfCtKrKFpZHa+9ZaD
QXdtHzfFlzBQ82Bu56+fM1hmHc5nnJvr8OLJSyVOHqpx3BK+AgXh2fJUN2sAZ1Qcig2DFfOW1hD5
fTY4crB+uxvOvlLHJk5SHxr+Olu1N8f6abDU17ayCfsxBj8Wh6o7fzvoWI35OFfP0gK/rL2p3Tg9
cR90FpCF8DqKKaBrSo0TXjrWZJaXUX3TrffFy2pz7+RgBiVcfUJHL7Wv2ju5/sEmO1xUg++aDhrR
3lm/DDT+805NKW3jXDsxOFNgEy01/NCnGqq7/IiK3ayPWK8Wxn5jIjENgaKvM7b68oLttPY/VfVS
wp388XK7aUvS2TkIFCbwEgD+lMgHhQmeExKU7jqo2ifUG5b+KeS2HlKBBaFD3okPm+vh0sxQMEB7
v7LIVg5KyQy/NKGMqCVaf7SRDGN/78hcvOoVzLuKAKsBhTWEg+tyGO2NsJ60hoCjwMPx4UgLp/ka
TmKowMOh3/vlqSJeiD+H78s1u9BdzjBgxO2G5rKpRICTWffuZNQAZz25dI/WvCpThcJZhLX7UUmQ
fPCxzBUcs69FexETlh8M7fOkNRK/w/wCMkKnuQpotYy9jSmPkQr9MEiwRrW3VdwXfC0M3Vqf4fQr
lzMHn3SVeuIO25nE05QI8dLIiExfep3N84brMWEhQBCM09b1IvpE13HsFD8d91ALLXRICnAQq9ii
z3WXdSJEf1uDDDaiDsGBqIG5Pn2rPGEynbGgTDSGOfa1LnbyOHcgwLot5Qu24qqNV2CJIz1wN8Ir
a4rINlJMRloWdWzDqcw46jcM0cCtQ0kHzyYzpWpD4TTrHYEtulM2Yonr1wn8I3fJt0BdePoYOINI
nuJntcPBnwEtkhvogsw85Fpak5NbX5iApWlWwUtjQCM3vGjtgcuDrN5H1wUjKtOXbFpijO2DojyX
1kuZ1OBCrjt966XluAEBcSqfeuezKd7IeO26s66yJY87Pba8bSc3+CCkS1d35zpXhUoB5kLLU4+m
sNt2vI685Zlr2eQcAT8EM3oQhWFVWb6L6lxOT52Z4JLozAJN24HDVReRxVMb74GN4vhqufep2YF0
V+VJAVzSbDYtEgER0m5hvFDC5BlkYXT0Qp2kfGvqJ5PfHesr7z9moIKVDfJsmzlIX8zPI9k/HHvN
yPy21FNJXvUOaJWO8U35PTy0WOi1nslwlsW1Rvx7f/TmfTeWiDiCWsnaE5Q15d6br4U6LfbPsoDC
D+OW7brExHiyjR9l+VTwg7cZM1qmBky3PASHBAPai2jND/Oekl1lvcOOW5V7qh/qIqYqHcVZie9J
IGvYxk4N+qWvQ8cTSvifoe7qdl1xj02AuBZa71ejD6UbzEXSy1e0bmDKLe22hxKgLTCZ1vBjWVAH
ev4q8S9hvSmnCNE0PciGOQIUHeyyAQ6RaUPKTa6OhQ/dshsUxpYBjvXf5nIPLSWUhqVz8kA8Azjy
3yyd1Y7cWBCGn8iSGW7b0MyDfWNND5iZ/fT7OdqLSFE22em2D1T9VE4mfVjldrA+xuyANrULN2l6
zRCJGeO3wQkZMWqq+FCEmbr1USnkCrrI1ur8XMUfgXBomYvUJX+KdSzFyzh5fbcDq/CJn7I2in4O
FnQ+mHiNgx0Si6TxvYJDpNBPbdLRS4e13B18cOH50RnLPGbIXetVES+mdMQcJJTbpf5qlLVq7GlV
wPWZKq4yMIl7vUffh6q7yxzTgJ/w9NZrxiOlu3af4EKk3h57mVkdgLsqRaRbqyCu3XsnvEUSKmIx
cQpSPyb/N6MTqOMXHng2vMgB23BfCo5sk95fncqBzrj8HTGw6QmHmHSR5Rc5PBbqy1CsA8NT1V2g
7pOdP75o3PGZ+MGWbNJTCJMX6Ccxe7P0hEk9u7QlEeovg+DJY20lD2g5uZaGS6KduhTKrCFPWk7t
kazpLgY/Km5JGK7S9JzkO+j2YA+0O9nCqpM/29C3H1r0OtEay+sAwWfhCu2+Mg+pRZfO11K4O5jn
xvEOcEHw5PzB+Q+CvX4WNmzU5GI0S5ZlwpVtd9DN6o/PqKk4je1B3s3VUeA4Ci5hceRlqQF2M2cO
X4QcohX9evbbCSkzfVXAgnPo0F73buQKbtGhLSpSauLU5fyd7GcDINozuKyJ30tjQ2C7vlS0zSa1
XrMGsR1mN4VffvWrZ2/UI0VxK7WjGO1b4QPpJ5bA7rgA17tYvBmZxTRXCr7ph0YVa901GyjBwz+R
S2Asajcd8oPVg9vql8I8cIuO5ufcXubmlIuvlrIVSHogsBoX4qUyeJJIpalPPdEVq+8AjAliw1bx
4CT9V98RVYZtzQDibMf33D9q410rP1E0hx3oEd1XfMm6z6Cf3Ez4aXA/Tdg8jOkAkbcsnTpyBmOf
GiB88mXpgLIRojVdRdZHGWt2MRirpPUSy7GqnRJ/iunFJGt1eGr+MyJJwVdyh2Ekq0YV1j02uzS+
GflDrk6985ShsTSXDnn8qHxXE9aGfpjGg1S8ygArzec0bc1XUTiI8i7015TQVKKlup3Nlxm9V/FF
HoRYfMXDSdDPFg8B936XbiIS5qkxyrpc8QM0H4OlZQsVzxf//07ur2X7Fzd/ioFw2QKOyGwTdtWo
aTfy/Ry+F9GbNPxMvIqGG1hkIDiTuuuvRt6WMAsjj2IjSW/m/DkDgFFFOJIGYpx9CsbWqq5B+l6y
DnB1g6M7c29r/wpo6EGgMCvfaVgwwcVUFWcdvqNwkrx6nt1gemF3SP66TXL80ex6tsjCRP2k4NGk
aUvlSzt7bJ6QIsa4pHphR+F9Mt4R5Rerp1972bQxjRcteovSY6LvCvXI+ZYqb2FzNbJHWdPt7zV9
Y1b0PBvT/Jx08NzOqTk/JfLpBmA6+W5ifvDFq6h5ubWZ5eeUJsBbg62C3shMK2eyHE7Hs7GyVq2x
4cjKuUejDJ93i31LvMDsytwBkk3fUMqvhvrQSOTnkYrjriyXGKOhd5BIs6kiSSBQYqOgWU3fAdcm
7UWaD3W5Q+avRbrbQl701VJz6bIHIsl+lUgGYNRbg/oPRVTnDsUuID4mi9nvng6JT1nJSa+9KPVx
8MH7MaCPssMBoQhe9SfGu7rbIhGTq7WRPnvhd8LIqY63AP+6ASegxCKC9tdYAP2ZHhqXSnlSgnVd
bihfgYLias1cnXVNhkYPUWeUOzqHSj778trQfhvlU8zueX1M49diYggC96OjD9918mz91I3CM/2j
zlaobQ2B8QGAUHyNqw1lqWBtmuma+9ch2zThRzrtA90L4y+r7FdluJYG72yORz89Wf5LpEE0rWT5
Y9n3FqQjR9WRRrv503UnmWxLdwN/32UVcrTDWLu9YsfBOpUlJ4XQgbmW42xddzupX4PLESKATznP
N/Qqs+EVSOKLq6m/FuI+WDeqI9wqqPbmoZD4G6aqJ3EsERnl6KxBa1cY+yo84k7eZAbCcOUzT19F
NwFCVvfq9LJIpQRKG2k5xFOA88mpzZ1Itggf3cDuwTmS5O8s7KbCIEef11qbPn0N57uVPLCg6gRy
Kee/N9H8jLlalAUTbS/q6I4MlKBRziqgeaCvZNWqb9VEVlnq2wJTcKL5kRpPktNXmXTFLNRWgIz9
ffDdmE52y+psrMM4voUx/EImO/54VYPfDhHYEKClV/jI/BA26pBARyhng8cZrS6hRlE9cRS2d5k6
pTZv43xnnqWjVt+DLdpG4ulu7w2WM6yokFQBFFV1ZMOwSX5Z1dAqZISvBJiwUfkpFACIbVauFfVQ
6R6qRLN8TanC/Mq3W0MAh0EYvwLjhVSIXBPTr0YNiISFYi3BLGQ3K4P37iKhr66G/BPbCHhaJml2
4AGoiJgauGxuqIV2hL7WD0Q9pqnXSpdyuhN5MbjPStz4FlVFCbLf1cjg6P1lT8FUE28GhRyxJZQk
v3T0/eJTGN767JguIICeIoZ7kQrsPqxTG67YUUOTC0fjliZ6LMxsbXxEI3rDEtohfrcIXarl8/J1
EjoQfEOoOjL9JDXkyjmpIxr7Rjo2y4VOqIHsvzNZq1Ib0gjjQ5Htmq++PpbdB49K78Hx1Z2MD9Ey
MbN/WOoGTmzVd+wOTF6tp3S/bQcVN32o4R7RlkAbxI/vRdrqlU7+mPozC/euPpval0YsyfQbhCbg
zo/qyVi/bpn1zIQvo675+/QaNm9s2lbdpt2rW71PHZknaoFf0227mr8d3CVfDdi6B/lS/yQyrobX
APjWwv0gvxAnymOoUteS7Io2vd9oC5YvfQksiTyt7La84y0iHyV3qjVGsHKreDEdSL2ZRy+K7aI5
dPGWV2ZEt6A6NfJRDD4gAYZoA9raEksn2W29D+gN+nrPAIJlLF9Ft7rxt1SMNOxcjCK3SZBgqvHt
oke6oCKnmu5j8Ax8iGryEckGUnsCetrXUAesikiUSDu7AZKuskuP+Izpogk5JYIwraDNyTcX7JYy
Xe9fK1ddd/EuXBcbtdiVayK1MJlYV2V6QRC/0upulUg3EfAijX5kXETKsE6aA+heKZ+QxYKAzN0i
7/pUv9LMltfc9xgrZxx5DiEjENRwpvFejenBN75wMLUPq5vspnqLX9TyEk7vy+nTJ69ysVfXGIEI
eTc+Uk7xMTFXJtGqAgrcun4ZPdDw6lqi+ccbiLvGKUFsPd+dp53uCytB5A4xPvXxrBjrvqEs18xV
TI2KWm07GPTphDTZ0Nr12ZIJatgmCRj7rRhfVOHPV+6+/6ZMB0Xf6R1Syb+pPUrFtx49FGkCOABG
eU/TP1+HMjz95iuUAkAOAHCWdqSnpMYIRjCqzyh/5gqHXf+LDHQV2hFyYAauQ0VfC1deR/HVAmEJ
M9ktu9DJFyNY/gdyRK0vqOdBRHO3wnw472YHxj06dq6AWoI41SPgaCueBGAhrSIeEFxxcHXiyZif
Squc+99B8yuOr5V4npTrmJExwlKpuN2xGsJsXTT9mfC7TNsDcNjDcKjhNxsaXtQtDvAo0J1tOZjq
s8+CZP/pXU29lOGbtQnLUv7VpQp163X5R53ftPFjrs9+65nIEBTpR0bsJFQbIOGcgz1ut436UuHZ
wxslIhMMoX0kQd4LBq7PFd4XwD87RFMKEIC77cKN7KBdXI1nkxJ5G65L/EydqGJpxH1nUdLnRxIm
On8/Fsd0EWiQFhEHJq3a3ezeAi9cB5WbOZE3/Fi/o6vZUst5CQQbQyV0H3nq+KilBuzNl175FjF8
zS0DBfKLTBqnuOm+TK6wHui/ln1sbIVbNLKzRF7NwlPqPlrjRsVb04ww1mNeyBMQjZsgOKHkSeab
Tlev4K2KtLXCC2zLQ6KvFVuE18Z277BBJH1bNR9++ZLm6+KiU6iIQE4EJelEhwVQQ/XQbAT/N9KO
QbRFGM+KkJCddns0v6vMuFiomFmp+PWM/ciVJVlnk03rb6BmQNovcX7rRgvzOGZIN8eHyo9P7yUs
fAMZp35CASG9GYMD51ihYpZyyY0uo20pHBIEHcQersT2mCtbXVgvs2oDmUhvmeyAnC4i9zlLKBtG
IWat3UenIQkFsbk7rYk6yLfgKetGP3bNPqRlUr7V+rkozURUS13HbSQBho4dL5K5qhw7wbueU8vw
wSXQk2HBfuH8Qi0iW5n6Oesco1bsll434KoR0BXGaEuUut5V+ezKuNaa4CWTHk0ieSCN6DA2kvFM
1V/MZEl5KNW1WjxKg8kN46lTic5nUNlxGNAE3RbARMysbZvRWsfkgFSvdfaRkZLQ5V5dez3NUvbe
GT+d8V32T1F2evmIytEuhF1DYquROjxFUBxHcA2bYxpPvdMxnmsRb+gsAZYt1t/wLeuut/c+vqo4
EpI1qcsupc5Mk4crKlW43jQRh/GMRtYuzHurNETVbGh6siu3Aq5epBL1apmioCgRkZISLed3AsuL
OosD12rxz7CxO952COvJHxqtC9ajmja66DXCVmgj5Aicv50dLW/IcHyC4qJzVbbuBJ0iwXOX0j2P
wNZ3Glx7vVGlY5Cd4DsAq3uaBX6obVEvQdbJADwqJb9Bys7NMP3VAPzRuCKGdtIKAR1nN4muBsWF
3w+OjIGBCRr8w7XVejJXITqI4ZBh5a4ZcAXYOa9DY4VCty9OvqdAghzkz4oaMUT7aKCjT59d7PJ4
I6YirKO1ZH2CFECcv/jptzhGhzFAFpHfhPYC8mVHAfNzJ6hviluuSfM6TvUKLandrSZbkn709i1e
c/q2p7paURhwPqvk3yVemYLjas8quPGXqbb8ZyXs5/YsWW95Rs8kc2iIOGXpTst75avgKlzzlR2C
PoheWa9ThCHxQEESub3YeWVLFJjykRq/RgMaKF5aunCy2jLMweEqewI4r+JH1duIL1YGW6POHWnY
+NG5QbBtzdqaMJ1VPYd0RawIPlTNLx0cfZr4aqrKZW9bymvh/6mBgvp+M1jHblpYMQ6WrNNYB45J
2NTfYLgoAJJ5reoVahzFHtZAawvOE/7+f8HIb2iC4q2+Tof7vwsVsjHfWML3Eq9WjN9Kqa4CaWdi
D7W2JKlI3V+oPoIVVMeZFj2PAYT50NUxW52tZdh18CUZr0gh0awFAcfNai42AWmW8TATEJLbNX28
LDw04sgsm+9DB9bfLYtjO+UCiG5ReEzms4LLrq4/svQXHNsRkGvAk0PrE6eonpX+Kl1E6gjQL/SJ
FiqSQFlncYhitifm4Y8uliBie7lQBjBtu3ElJA3shrQ/ZrG1KoNv0iS5X7fZJkXg6iO6cQWi6YNf
kykfdrWm4tKm/UjfzWoilyOm6OqNzMlWj+kfV4eyJoGrdWJtO4OUCWnrCio7ES9Q+zSgwcPFIWiS
igdMijBrNODcvNEJQFpLuPc3qS3PUWKtCku2x+JrKN9RtxC5chIoURj6sdKczp3oxETYIYy1gqOX
oKa4bBCnO4JB+wsaicU+Cj46+RpNj6r4kbGvdONDF19qbEog+oaj1yeqNj+/RfCkPaKABXzTFcgA
Ojsx/wqETdugPI4OOhPYs79e+mQ82SoLfBuhGaD1X8MSyOzI7qoHZm8HOEsWP1S+njbvUbAiT1R4
wgj4Ae2UlWiLGsAdmEzav2s/U/Uu99GqybaDTTzYUL7pCjK1xoTD+cGiVFtrLYTZPw6oT3jXzPyC
8ggkR80+S/NE/INjGC8jAyx89S7k2HR3M3MSRIJgzRQKT0MidRs5l2mFCjwwwPA25ua0uxbjeUGE
5Qi5KneOFrzJfQzZ8d1nXwYExBiUjpBmq7R44UlxIi+I2/RpGLtoOsray+w/FXIRpvvyv7aEhwnC
kCMHGs2ERYhINrxZJckiNHXSFknVKtVvdAnqSPfqyMoedaQufajQ61CkSfA3Rp/PZX7TVvKQ5tFs
ZPKOC2DbIgHRQIjSbmc1m1FkeIFXK76rcEShMCjaR00gSQJ1VIT3iPQ4eVMDESx4xwQdPDJJAQRL
UCOcWK9G/kYvsMpiN8aIwYiMjPEGdFbTSEm8FQS7wpKCpBnZ6lrc5dsBOt7aLV8lNLwMkiMPvzpU
jY8GhnoWW1z6Px0KMSN8YIOGmMMa77/PH5CHTfIu8X4xGiHQTkManL0gFHDyHgaBuc1IWiFuqW3s
ujn143OinZ7WS3+k8EldLsPwWDsjMlCYqBzOEmphIteytzN5z7/qx2+CDOylEUpLASQXfFm/LFe3
1p8eyONUGPJkeCb1W1BcGvFM860mPyEpxWL8Fs43en0p/Bzre4pkaYEvuuwGJyngNsIGhOm8gYWz
vBSt/cZwB9i6HT0cXLYQegmXeMORwN1a9SIq12+t7p3lswCwol+TgC2781LXVwtqKyycUBccC8S8
JRJctbkF8hUD9EriZO5fYdjq+YDZDwWssHkCV2pUBOzEQe1A32tayRwQFVRWRHPmmrOtmAhe10Jz
kkpO9KtqEks9IoZvv5aUUVlZ8RnX7EQJ8JnQC7h40dxPZF912akWXiryEVhv/rjLSQRRju109qkV
mw9RvIjCOaf5y9Wdke46BwWzde5tZtCUV7nb+LNiF8QAAfHA5q5irOh8S/iPBWsiuTCCJSVGrcfd
RO6HIf/J2b0WPf+zEm4oowye8zjdEmLfeuNFMTwd+TKUA3BHZO6r6qSLWxXaqVBzB8m9TAyNIlKH
zPd+ui/no5qtl94utFYWCddatC/ji4H3eVobRUeoH5V8vReqbZWt5WSDZ4VCqCpvCSMCctQW7Dtp
BP55N/RzpN0NJKtJItt+9KaYn12kkBAxrC6B6aYONCK5GuAj1FDozsbkkaBScUavirbpsrE+pOgU
OKZL1HmHs8yOvF7xLPMQSE8h/GllEvloby5x/BAwymXkEeLQQEbkg/miZgiA9qrPEAEPRwQuf/NR
wJoDYRCV6xXrroTP8pr8bGh7Kd+DcS8cBnaJZZWhxQLzcNOSXbItQErKvZAe6n5tZF4Cg5zUP3SB
rPiYSB8x+sYlFoZeZ50lDRFcTBFq98WNOFCGmDnk5SDTosx2sM5azIjLN5MVeoP6PkAwmS9h/BKP
h3a8Ffom0w8gR/BMI3IzpC7WFjMOqd+zp8vXmD+fswLlekQaziZR6djjQ9tsutkevcnls6C3b1ze
Ns/TJJ5wKzBv5Yieuu3fqOJR3Kw0JrdSCCc9CDpnhzWlYMAU8JNs62a2DM7gMhkWPlbwYKWxlfAK
Rixp5rLqcxqgntKFHDsEvEG9b7S9xQFCllL5ha8MI+6OyBg7EIA1zGFl1ugTvVEC3Z7/fDRR5ItY
t5rtVbc6HQ7yiPI+RCc+Yuz1m3j8ba6SpFGkE2waHJPij3h39BwEtsqyNxkTECKbudrNsCt0Y1BM
6Kzusw4VOhwNIH0pO1IxYDUkxMVgNSBiheAaaC9duJj4IAkPv3pO+udU6rQ6jPvxSWRuANsQ0bwl
VHxl2GDLgAomqrWdQYcwYRLMsZ9YvpM2btSK8J3+xxCxNh04XLHesHH7jb4lJ7miPlnp68ktx7s1
0QHkJz3aTrCv0mdKfQZtrdB5zFSJHQCrcA5lhWvQC7MDpjFFfk1ohuab0v8QUbrWyt3S8unpfgSI
GNBgKhHSdobMxA0QM+8fkV2YPGoF1M06TgoIsp4SeEdwQf8eSOuaivDONHPcZqsi+m4GWLlK9Ggu
mVK6bygioOiWvqKcqX8oSEgzaXv4bPFTanZZcbHqj6XgKn844troMzZosk16v5wtv8Dwo8MpDK0x
DtqqLmlHYMqDGGFZhRGCrUd7h5pIbB7N8lKM9TNK1txDKLpcTdsi4WnxuY27xg9tiWK29i+xAGmx
IgENC89T9X8RSOCiNKAxTyjBlwt8gaztpwFLQtrl6h+C1hxq/VmnCPnlTyWBHN9Cdw39jWXQpevp
kXf3JjuJSFOH4hajvUrR8DccnBBTthKC99i+E4YH2W6AWm8LcWSaOBoQmyuXwkB8SPthtKivnvJk
a6kt64sSJzMPVVetG5J6l9IsKj3kLyJCCMtX0C2BdC/HXPNaydBqoJyL/9lhM0vaxjJ/InEX5le/
fUyw7TlC/mWfWCbKIFqkajWk31MUQ/4iN743duxNvEcPtGJaoR9QFDcoXS265DZ22dkZ5NexRzMB
s7YcpzMIUNsswhA69ql9MKM3Iktn3i2Ed+G/lSwIYUI9VcKr8t3ZNqjo3BHUBw4h7HZD+VcVvCpH
DLeqQerWpdH4TMNLh37EemPDNvkXvU+l3KLyBZQKGxChjhmwtt9f8vFF5ugL21dT/fpaAkdDW1Xf
sGPbgfLXeQOoLHlNyilYfVc0qcyscqehsWGQCs1prmm4aJFFCfRPhRx9DbpHi5REJ6F9EZ8zQMtO
O+Zt+N/Q+HN/qbNjW7pp85fnPx2hyFWJ3L57mtZWprqlfpMa1W6/cs7grcKueI+Q3GMO/ZUgoUo/
cA0TdIXtwPISPjhzqmlVd5tYOcWFV7W/8bAbihNNpXKgVuBu/VF0KNArCSFVue/JEBPvC/sfbcQq
gGUANRyuEJgiEai6jyhXz9yhRmSo7RJOEpX/7rKolhmenGCATCVj4jr9Qwu+MojBgQ1sRQAKuH+h
UMhgelSkFCk6iI3iCv2OM0/VT2aXg3GfF23D2LBUhzdLciPTpRXvIfK4VeYeUxI/nx3hZWsDrZAX
0UyAlUaVJ0SLoQKQUQHP2VCcAvpI9V6zkDn4D1P6m3P6sTUajtUcHFGhgbhk9nerrpnXtxmmXTsf
ErzWQ3rqw6UAySNUkR9NtU0EQqfwJjoYxWn7q3uLny27LqyLkANwmki24H3eUQVUTN7EI1j1XwBu
mrFtoncAtSGm32TqW7xlN5sl3NewXg752OL8QXavdORJAZTn23xyBNLW5m2b7JjY0si/5NPyRyRs
Aae1+SUS9ylqLf0TJnrVt3uqtuhaF5IT1gk9FfQ8Ev4gNWlVrzy0MT5ULrfptFlQG797YwA2kvWF
MPEQK4TMPw6xM0EmBNgFUThxCwXGwSog1Did3xMkusNdn+D2mPQF/Evz5KNbhLBbnH4nLuUZGZdQ
v6SgJ7RiPn2Z00+bGimNzNDjtU4Iskj1QdW11H6oywdXCA7Qocupj961JlRLAQPqb+W8NxjWKNLc
URxOp748ol9xgJVF2F3gJiF9kjCBa+vd6F3ix3Fk6RpZbeMd7TDAv4xNKO0+9D85p0/etuZahG+c
iQ1yuPckXOP5JkYCbuBxFhlZoLS32p3toTyajLQj9IslxtWHuUkz/haXhHBKZD4/3UYDD54TyjaF
UHbmJZWfoXllSY7ylsyGtQk1ppLxoa5MUIx3wyWyYzhENIYi5GhyXc5TLq4escLwF5ZbmWOKRq93
BFaSuDpKkMMN3Eyp/AjWl1m/WdaG3q/gn+SbVoqY8vPVI7EHPg7peLXit/MI+vA570cb6AOVvg+M
iC2gJ5CM+Aasat/4L9ewi7Qnk8u91h0WXVyXrRXkDX1UH5viW0EWIa3MDthSeSyQfRe/6PxUv0c9
fuPoJ1cE4eyS2TeAfWJUWBgI8RbWqZfJvZfIqGaDBXxh+DYIXH4SLRSb4GtavtW0M0lmeIOQ9piL
uu4HjpEz2NC2Ov/HHMhQHEuUAlyyxquFmCtcxxTqRCtGv4F1laVp9UU6hXLprI0+EzF49L/pL7rv
QNwnBWWvyc8AzJs567DT+0kHjMpUwAKTloNus6bIo2JkrryzRC1g2gPk/gf7gaXQa7XdjhZuRSDB
0qw2KEmt8qUpfqe3Wr4UlTdAXrIWJFePHGk+amj9m48a1ab8Ztj0eOkNFKP20R19Zcep+Mqd0NMU
CP3EwZo5JlcNAbn/bVlMroAMhRPD5cGp/WsKW0plQpTQKSBUEUy6YwhRgbae+izZx8jbKZipC8x/
ZZUmXhCrnWtWmCDsZOS9Pavi1VTqi9kep0uyRtWpbpt1sQZG4drH6nKkZvAlrPGhDcHTVz3v7Y0c
BMIkHnw3sT/6CnoLTwMvLIiwoNkOv8Lu2UqPf+i09doiWiNdZOWjmcMswuKuokvoWbY8WAdyLTi/
rjp7OpdOknAcHUqNsTxXCF6pmSgStJQwSmDJGqVj+sJdlAANZZLPaEG0xMiVaiVdAG8Bm9si6RpQ
nUjaMXtEFq08vgsADKQzBFEQkLdtPX1dBi4GDvrvDc2AZzZ7snqdaMZN8GOVX5H1OZHFLV/T6DZI
m0o4LYASv7NqcsopOVsSDWmrgf4IZgTIqY9UN5iVD1N7a/PPIt8TOY7IYR3+yhHUL2fOl6lseh/F
TfwddSchfwXjqDRv+pqiD40ytfosxteBDnhhqhddZzR8IdXguFGWqcjruHqXVN8ODp0/2yYDXVTH
tH7+9f4g8onwF7lEpuhQWCw+FOoUVWDfpGd5PRwKNnKIiteJzS9cE/EqlMcp2VDg6QjUTn7/KWgP
ORuh1qdVaPrOFPzE2kPIirs1/BQdFKEnuH29cMyD8LdUhln0I7bn5pdiF0qtowfP49ceIEoY7h33
9EwAeueqBKnoOz86KfJZ7PdR9km8CWqakckpJ1l3RdzPs0/vFl1gD7gH0paAj/OgfC7kSZNzRlB2
6waJdFTRUbbFpGybyTES13+opNvPwNPQ6iPLUI8Jl1sFtROw/WpEQ53FFgAkzWjxFoHdbH414gvd
jKERxbEeQJzQBBKgb7kBjiGlf5vCH1laNOH4a94r9WTl26X4GfPrIgJDbtT3uym86qiTW+HLmvZp
Ja7a7DUiY3/EnPbaz28C5b3KzAkVrKYyDk3/3gg7Pb5Z6SmdNaBRdt5wA17EIQAlTCi1txwBlIwW
rE1drccn83DKateMQBKHKvwThsvYvCuo+9RzlVyCmZtvU/ZeXFCWHNLJhRvKLOQEPTmFCOI6KCSX
kDTAO6k5RANyG98L2vNM3Kh/MMxbp9+j8C+K3waohA55F/AlS6QmQ86ixVX5e3DLp4yQ1tFlC/HF
g+qnb10Yew6MrwaBIoHdq6S6zILNfhPiq65cBPFVhdozEMcvitu0uetU52F4Wji5pRmyktcGRWOi
XANp05obY/Iql4sElvyeQKzQUbclrgP9kir3dqKISJ5R/5N0qMsvsABonWjbRsxvWi3BDv/pwoYI
XQnRMzhvZcvJ1io+lzZdbG6+cf/5GHXN8V3gCu1RR8DN3S9atgmdxRUb4ygfMq73WPhKxq/iBMsf
KZTb9rPUvxcKyQDDmaG9jBx5QB2hTptWi22xI+wgsvbKIrVwSTop0OLU+zz9qMv3DpNl8drzahTp
9VKGpE2a7gDGLlNrd3+dZizrXCJdKlwb9J1L97RuqGXaAxBT7cXbCLE2mlYOpyBgdRPlGfwSPOFB
b9foolEmYyjE3EIQJPtapQBprVd6pzGkBH/imjE6IG0JocVilC8fFmECJuMhKiy2k3wSoqtVwdxz
Fixg84AgfNc2lzI5NrmXF7vQozrlAhjXYBt64k7Y50qulgUjUYcNXoeFIEe3uSArCi9ESvDzo0xq
h50PWLDINGyeV8PMFuaU1V+i7nYNef6heiH+d4xe05jahhkV0Kug5sH4MhUceRh1FuqnqyjowAZl
hin/owpRJNdoxajZ1GIjhBvwI61+mDXx0NmPRHNrPHsd5tf4VlpI6pVSbsHwYqioQOCExxE2hydu
LwuMOURJA/IWKahiNpX+nIynAlggJ6UtC+eePaOVb8CuXI7IaSub2rd6XZrrHm5kzB9MMICbK1cC
f0HXeY2wwrV6gNlljuR4aVUK9RX2R4O5DtVWImW2xyARkTNsNH90CEhRVlKVOUYY8mSWOGmilXRb
qN9NtSe9ZT8/+f4L7GBxodBri9HAOuAIrWkrVtpZti5EmHTdTyG+9vVHLuzKdhOSXAGMibwPflQn
mcGzOoa1UX+P+VEPXqAPbAmap+NoqEs2FSSOWIO9I874lzotvk3+Rc9/g5pyJzlowq6rsK4gqcFb
6Ik6zYi9wBfBPeCe6Lkpm349cVkw1cxuxmsW/yw9sMEpaJK2IUEM+3zntPsZgY0SyemHh0B1CeMs
KVsE24HihSlZ45jCQdb98z+FxXyJKEsJmiHOEjfzSVQ+G/Ad/wUqNScjaqLBF12jIAWZIzrOSUVv
IWaICBsQpxsmwAn5ZrOp7dIZtXeN/kSWOJY/+rbz6CkdMnEYLFQ3RMD9KwOsehv76w7iONDvsXhY
JIVlMsBi5ijNz75yC6dzkD00y47nXSIIFMscTjZkNTJShj/WJOGtMEfIuxbh0kJyOLo4rH6/ax3F
SkMKiThTnYMtduPyWsrk2k43kLECRDU0rp1yj1a/PdU/LmpkQ+BGXrUJt6N6ScvXyt8n1gmlJo+e
PByMv8nYL0DDIuWefYGZLx9G+BKp3638MiPbY9By4TLTRE89+ZuJAExoYr4wdhdHJwCkXnpMu0QZ
OtwM5aD06zBJ0YlrTkWMV60cUPujkce+0zKAD/SoVKJ1StMUAbw2SGqxnEAY5QGpyIT3Bj2aV47x
XVW+8SpCi1ub86UemcSALHbJbB7fKhRAvGjoBxeiiQKGVhDIfwDok7qbxS061Of/SDqP5caRJYp+
ESLgzZbeO9GI2iBIGXjv8fVzqidiFs92SyRQlXnz3pPdDMOJP4sshn2zjjEe2Sx6KYYDK2/Ztr9d
fgtoP2x2XSfX0MIebpwxJ5P9nYV0vJ44n6iqS3miZ/TKc9psaBOIWChtmAwp3DvmstpXr39GDI7a
Wpt3xdUeHiZgRzmAyPKb+NuUSms+zLTsZ6gLjHk8rSmKAiW2HCEPTB7AVgo1W9R+uRLPl00rGuTZ
2rbHNc/arFEPKqtdmzMDfwqttf3EWSEONLfgk/3oaJvU8ZgD+fDFbMbPSRPnn1F7FOeri/MPnOP0
V8JPoccvV/llsc9U9XF+VHs+PVReXHw7s1wZTIR8/4gJqp72Ws4ouMVt385jy5q0ykUryXP2Fytb
a/aZYEJJ1MHTYS1e0p65H0MQ6wMLLnQxjv5wAzIJJNvnUHN1keGexQ6kR6H/O/N/n1yqrXjH52wN
QI/BTVIeyAEyfebqQ+ZgXiB0QZ1bt9iry3FhDSdpIZPomifWU43/mM6b4QOcgIddX9bPdrsKsp0U
46AC7ux4qIVzl+sjT5T5AGrdH6gRsFPm8s11f/whXbRkCDFX6tIP+36C7OaBRODm53PVwgXgt8mg
bSI8N0rDmdl9RHSohIlH5S6qRi34iqeULNXpB29ZVtKCBNOov5RMsoWhK+4PiBcNBpH6JxuXuHPE
F1EXJPV0FYgOdJjCYX+HMvmWXALZPBQOfq52P5C8jlIS+6CbUlzLMaHpcZtxBvqcLMxayznoF1GD
pdGqO3LCEGpyx/vTn+j4vSYvH+calyh717Ar4ysPc3vmcMIXtjNrpYQTIJ6uexHtLtmUghbvPRVc
u1EPFTAj+EBHo151d8NbLr142nyKc6f/idFdHAQvHyHXzqtvd0TWrsAL8db7cJZEbASoVkkfgmX0
KUWc8fGqzw8jSkBbWxOve+DglqZcRoweRWCFkXG3EoODOnjXlkiY2sm98gSfyEHKIBrDq16NwjbP
6BBjHHHIpemmy9Y66yl0Q/JpbLj5BvSG20YMLM1zH332YljCWSvk25J8TLwb+Baz/sWzzquL2GFu
mdSYTPVKrvDYF5erVjC7eKVvz0LTq/+4rHiIgnkVDpT26lTDpRIR3hx6tA4qVLX6NIfDuPTWlfqQ
2LU8GnshZBQxe7W5dZnvCZOQAtOnwZERcSU6EsYWri7b/gjED8Fdn4KCQzN1F275pbLb3NfwXELc
KQlunRoPn4v9F9UAGrQ/D8kxulvhiS9tBtDP5bLA+GFPbqV7aKdsPm9euvFGtp+oaI8M12ZYllU+
BceZKco4Dzp+HL4/+Ifk+1bi0PCxljLIotiotV/+FZk7smDMPTVrYwfb3kCq7FDF1K9BOyVSs8os
C8dDtezUAmvctvKx55yQDWf0xVPF5ij1cSfOoqk5xmstxznPw9HaKfstCGYXN/3Vmt8iWW0Gj5Sw
H5+MzEw/FicFr+c9d7jZM0xCtGZoHFBc+UkdhN7q3OInyrKtOAlKCxISiOZuag9vlb1rORuKPesr
LVn5XeFY0t8SGw+MU6gfpGSXy39WdtUEzohxp/cZFT99ycqTmGfX31bJqaKvp/mEUFJsjOiaJqR/
l0O2o2RGoA5k2lE+xwQvesQrjJTD+34r8n1RsADt2+YPPozjesRBECtC9CrpRWqMC1TAE2faaBRZ
3I78FSI1pXC0xESCt+naXXoxWPkLIJ8Qo3K9ddtzrAlxFZ6sP8InYHpYAHjA1uOtR1YZEgjiBqh8
jbZdZXzEYhXmYwUzgfAgGSlkkXLiVfHcsgoOymFpy9JK8L4MHPkmxwW/givBS+gc+gpqeyhXPTP+
mmJeprjKpt+2UMm52wIIYuL9YQo24LXF0AV3vmGEyI03VbCYgEiiCHtabgY7ENNebM2Fk2t00jm2
2tJFzQsUepE7VDij/HSVZ6NtsvLEoF7PLyRmLOcZxSydKaXFENJ4tP5Ek6cOs8964dFdumlL+Iyt
MQyY3O5BmhDhGEXui04WmhUKIxXjkfxwQcyZn9kj3BwwBlbVq2FK/zzexogkdyhx3GYM6SK1nTg7
rWFxLB0LbZBZbEUnxB49o9vkMW7PKehSY29ibWPGU6mrPNxF8tqQFpB+5ftorOD1mjbdL9ZQnkl9
/LKwgsardE2aQ90BHhTNESHjAVQK5s7aX1htvYZlrleYxmom6auYH7Hj4iQ1y6x73omfRebIp7iz
WxRQXPFtHhPunbX2k3ZPRA8yvmVRD6s+jaL0lPJVlPiUzddK+gA/1d1t90BCswtAZA7TzsHv7YQT
x8Trr+ZzLW5meHfnFkoQEr9rUH4ReZjJ3lovXo30l4dX5PA0O7V4OTyEcgOrIEtHJkgG867euxbG
8kMXv1SbihP8Z4VmQ1xTuKosCtty+KU25Wuk32Wwa77ylIZL20sGv0TF1d4GSCwFab+Ly/cRf/kh
ThmU2HbRWLu4/cuLDxW3B3wsni1Yn+wHPHF5A2nCvQ7YkVKLKaw5y7B8SEuHLCQuH759skHUacBL
VqqbTxO+fRAUup1PhozE6KsnLzh5d+kfoXeUhJ+SP2lob9bwIb6O0rx3wT5nDsMy8XKpq8TMNumw
ixB9NeE/ZdbIVuRpxHFaAvsNWy7E7FFCTpK4owhGYgdMg4X2gDchjlNF2jBzduC4gM5GR76nBjmQ
Q+My6fTIxMO1LgjL5WuYprnyDjTKCmcrya+y/W401EextiSF2FtZ3KYsCLSwkOKI9PxvG54Y1yTW
lI9YXMf1Vi0urrov0g8XI4EL8EuMZD2u2o6+Ip0DCcRrZ5i/CK1efkHI0LnpWVjqHKDAYtsSrEdj
In8P9otOcsqVk7gIft/m8BmqL0OuZ0b50JgcAMhBlhx2rRNAKkAIwrwqZE8v/xPfaSA9YE9Oe2Ie
gIcIUa85nvki6n4jI3+SqEho5o2VHiwSlo7En7b0mTt/pr7lVMikh4uvwsrZxZQ++GSkmnWNNHFx
e8rCg8neyLamo4lgkiwjtq+HgBgYyWh453HmBN5es1gi/c7ql07tkvuXUUJwAIczQ+BCF5cwJTbQ
VccL64yhtyFuhngfw6ud7vgnQgYK8SO2VAy29lBD1p1Q0mgziFKWjw4zs+yVUq0j+l90GWs8ZK1G
ExPhlP8JEpzjODqoH2J7H2M4i+stUwbIPymiYyi1GEbCaS3zH1Gvqe2HsDFxwAc6Bxq7sK+W8Rcw
cfDrM0MW1wMLhpXQPgXdznfPXnUjiobgPXdpc8xc4u+ls3OfMO+EIwVlkcEEV0GUvdx275t7rTmV
CEHJTwTTdFhVJWVlbc+0io0myi97iOa2+4NBcxrTboZBjjMHyE8oJAHszsYRv6ToeNuKbU0h4b4U
a2aN4fmkgs4qpC+tYtuo9dkbz3Es14apYalk76eNPyS+gvAmEDBDMk8K8us4+ego8ISnxqXyVQIH
1S4u0arh2+cgcnxehmh0GK795sGfY1zV8iq7N+dvWAwzZiwUkfWEyVIn5D/H3VKrlyTIODYmlxYk
7BuBo9iEHsqiYzAfYO033iIyDQzWBD7M+GnVmaltSEmE9NIT3dwxqJbcT+Fet9q7Nl5U4yHyfCMn
llp/E80SDTv9cJh8Sf7bH+7dQFRrK2Ha5uXgoVRxB1d2SkVAkozovfMRVCST9n1/toZwmnTd9Ma0
Lvir8IhW9zg4p2UAN+OlJ8CeJmwJ6j/AhWMGIdS3Am/t/uFmhE4KXtFkaDZc0/pDLr8QFqjDFqOG
GLbssNhn8mfA5TzcjG1tnwuuaA3XHhlEnOtczNKxvqjyw69+7GjnszN0l+y6bhmw2ZR41dycSeWH
z+4m+VMGbVHoE8wmExUDALlGIzjD3p7ZJEvcjrF5ydW0VtRNB7Ecjy5ULOIa3GdThbv6BWPbP8jd
wYWRYjEJZBCOQWJhd58VmU0uKnEvoxZg0VrI6S6O4e5yngH49H5Uq0c8J5jHu9GbZ0CC3uSkY4CV
ttoDUlDJarLpW3YPcn7I2SVFIm4ifVv15+jcUE9rZi02HVg/Hko0Fhfl/x4n5w4hsSuJdYwswVpL
w6pVrwlhtrCcsI2PPmiE8HqhZppVT3xeADeBeWVLhx3rjJiUy0CoEpldrZ2porYzh2F/ajAW3tvq
lnCzHn3n6tuimSiwPvK3prDHiPmrIGzCOQhCOdwl1RonU5tvQ+kAHHtSEqZVVlmMV53T0mAdA2ZA
8b1rgTPV9IURrN30WTXOZHC8lYWKJQy/tctXJc354ETZlYEcEFlzzAzSQ2hWpB0mNqMH3T2IT8JT
n4m1zUYAk0z9h30WsL+qe1Ym/E1KL8vZuuaOr3fwT2Qf8CqXONVCvN41cwlbAmEXzTXsFlJ+YNNc
098t3C0w2ieR+7wxuk7PwyyfKtG6yI+pSrN1FL9AGDzYeocXjEGvcmMkBjyYyQZHBsYWq//uVwHy
Ec081tgTcvI0gtRYSKeKzAbueAXo+JjPfZv5wiTVWNV9jpnmnNDgNI872+EBSV6SATixYoHTM9Ev
CcxYA3qUp3+n1UHLP0b9y8fCpuKJa24UVHhBpE9wb0E3oxAK6gVL9KxiX8/kqTQikLAoQQOt6YBv
NnjRZSy6o/Kba5eaXH84T1GTXYJIUXxVEHCrfGM3JyZXN1C7E8N4V/I+JU9c74aU88r7HIq7itdR
3LViFXrKfszGwLqOVN0yW8ebgDOOw7TA6h3mays7GnjCA9aZ4ajisBrBAjK98bdhMqvjj0RGq52+
HDsETsRJPrDDHBdW5X454V7izUW2xWs3A3fgFxtd/xDGFTn4FJ+t0xE+Kq918HIS8oFIdiXYmRlE
V272ryF/K9amAXwTv0t11Q/rILgN3SOpPqX0N6zfqcEtxLxhKNcWt1PoYnc44qYifbSti0eGPs0+
hn/doqJC7N537FZtqI+527PiBPnQK39sMq1pfR3RkmjeBz1lgPNmmV1WbA2WrEXKV6Q/W7xNcvOW
sy2CAxd4GjxL0923WEX8jYweH+o7Tm48q7+FPR8DQqQLCziiuvJF93+qsqPU3WxjntkAB7JznKzs
Cc1Kfoz0v0Y2pzZRwm8Te9/NmhtzeH5i+Ov6P11/xuw5io/U2rTOtSDYwsYH1JUXz1lRYEm2lm5A
38jHUG2EOGTgk2BjB02W5i/wUwziacc1UDxCnOVDfKjSjZmLiXc7PMSLSPRjQMckwKxAo6IDYa+0
b71DHghJuRdMWlv9h29mlA8NjhrPxrWnkpFYKIW4wbZqtteSZTgeZe2eSx8a2YaI+hg7BtOlhQIc
0ZgnO8P4zNJnPO4tbU+gsIw+E46w3D7juoG9uqRi0NWlaWEwOrX1qu9PuYVzwVlE+Y0VCClOCNry
Cub2/1EsBiQc9km8Efp/zfGkGwux8SVi+8i8qb/sDPCk9SVskDhJG3OBWapjcQlIJ+lI9mAg6kzF
5OxC5aPsAA89q5LHTvhExSyS42s+GrQrtBFVWK/U7Kc33zne5gjxbc7a2ubUZ6xI2fasTyPJF35p
pI9J+4LSdZfCnBz5+75dSu3SaRk0QtHAWZx7pxoLFNXPt/UZbT1tKxL9Ss29IXx3a1teeeqq0ydp
udTkN+sxnPoUQMLGtQNgdyHbbCC5ZcxVMJZPSvwvSOWhuvql1q8JKYlDmjme1f5m3gfcfSS3QGaC
w90QZB9sNeM3fLNjp7pb1TpEYvMWqXqxjCNJjfidgSCRUcQRoFgKKJRNx/7fd4AOKR9h3OLTvA/q
0lApUugZFk35xWLBECx3f2BQ26obNhAw4Vhj0MXKwNxpmlOa3tj4M9WLlaZRiGz75pcSDiMpyi4/
bJBe4hDbb4dgcQszLhruKtMLFmhNMDIOQfLN9eAnVwvyj/SPuRJ1O6ateKpC9F5lOcLRunryPuch
NhkOWz0pzeeAmmHBuFbKM+apRF6lssCpSmx1XtDE1GwkBNEYtjat+DjVvb+yPQhzAEQI7Np8Tv+u
p6PQwML0abF7QWSaRuC8bHDUkqfRoUQRuSbyOe6T+pLmV9cAcPVdlwJgdcgxqZuodpUOe+dt5ycN
a7W0YRFh6x8QNZNoTcLGD6CLHWt9R62UVBxCBJNI8eZL+SWzIAj7hiOID8B/WAuBAniFBhD3P7m7
tanEWchQoiLJXDs1Q58ergfTaSq7FJfKvgwgEglNhNcfryI5Wj7PxWgee/BCOE9zc521O8sH9HZz
qAqgDORUcY7KVcCwX2Pn4opwj9ptEPhz/HsN2piOcCbambjXl0F2aaKMdGQ8G6sHKDE3eYsHumCj
R6whbM2hJdrxqamgxPkpEv9S0AYd5DTBYi0HQiLVziuQIU6a+elUb176qU9YiVk3B2SNOVRTvsqG
UMCyaf48QtYUS85srHEs43QgdSumqan3ofHp+M6pV9bDQl84HnH5DO8QG+at+++3zP+ezjDufnTh
1Sjtedn9uMzAcEnOWpxznbztnA306ZBNTgmmauens/7Ez2DCtHBZ5VlV5ypDZmTZMAVaMcPzmH2L
vrMBGtZeQ7RKSX3BUZbzHfl0WETqACvH4ZXTloN+7qXbCMzZ0u5DvPG8Mx5FW95rmkhSI4l420Bs
uVjq3gbdrldudXOPnUflYD79yOSD567zYG8hHk5LEHJrHGysQP2JuL7H6lLoc137tdK/VAPPwM4e
Npd+hcXNid+qc5Un/txrzmxsmLJ6dRplT5mpgvA5mvgarD6l2soIrT6aZq8Brwm2VkhbuiBd56a3
Fm1AKc1/j5HGowFyYepZJ80giLHufKCaM0zLM8AvnLJEWUZv3qBJofn79UanJtDqpfHNyBVmDR5D
aEAiMG7OeRGsbyQg1FxcOewLMPeWfa2SS9x9B8MpU3+6QF3X1aUuNUbK4IBYwqNbr7jbjemhYlIb
c+uNjAhy5Sp/mPgfkvW/q5PJmPchyFeJ+TDwG/YrQNI80gcgZ1r5YWe7lvahdPIFwBsgWcjIok9R
m2+dwMbwEOyXultW7bGOzzIgsGwnI4EiZtkzg+hH6KHpcVa6qYAvGxRfvJTJkvs6bA/tsBsr/LYx
hGNeKXQzGQzWgSPApAbDWBFcfOOPQwFmiqWvWGHjer+cBhjqfkdMGj2iLoWKSxxS/22pmUfUw47B
Y6Q+oQ0YjCGrisqu20bRphnXhAumYs0pJqJH6zLS+u6rtcKwjhx8N8+x5+mPmD9YPw3BW0q2KodF
B2Kw/2hRUAqZahbUgo7t1kl/JPeUs0twxI7E8Gsnsq4qoZ1i3Urc1xZn9uGfjUq6oh5N0wL25qKJ
t6q3tqW7arAnZklUYx2R+jJwczS8QPEZyJ/W4JgXUNrzGBwzJGCaBMHwIGcqkgCdDKxvxx6tdBcM
QEWX2CPnECfS9tERda/SrcWmXglE0d7Kz80EJiFeBPAw+VWtLkz9cyLnFn7zWZgsuEPxSdXdoQ+P
A/eL3LAgh9qRQTW0u8+GijErrlX1OVDPVxervDhcopq6gh2YINJFeHSEUFVIF0O9sR/Iag6BX06T
/tnqHFjjN2N+Ae2ucctgz7fbiiTcBnq7uUb+7tonGxampBRSpD6ECdKBtIRacXY+3IF8wSrEINy3
Z8v9s/X9iD867zD3cWLJfs8646NaLXINcwJ110oPt05zcvodbM2BwTv8dtTMqH1EHudddbBp5FV2
TLTB0UStz9Ma+9BD09ZStkn0g0hgj+VSnSdzYs/Cs+AdJLwOoTAV0F9EiyRdQkcXuRmtf1jIrBEI
iqlYyY3qDOu4247myjFXZnpSin2IVUs6mXRwOWbzu2F8KcMlkdapszXgd1UIpEq1kPwCGpQNYAPP
H5HA+kBJOE3NL4VTwHKfYl4Grhd3qpV+Bt0RSMdES/ZjsYkIlcR4d2i95512tl//PsDhg0jtnP1/
obuXnY+ufUF64YqR3D3W6lTB3oeVOV2KlkmPPkSeOeTFkYlyVu5DcV4BVpcKLDKvBCdjt7AMMnpb
z/8RxLkSMkC2SclAOtqnV8lL/NzOpqpxRsE+d6xpPm+So19d8kqkhcxNQ5RjUB+6+13Zv9hmZjWG
QAu7tzhV9PrIGMQOaWtn1MjQq8DYaj1qOollBSAiW5hcHMebXmNQfql5YcxdYt/zRx9DT7VIDNFf
yCD2+LZ9WDo++0gaDCwuj2WvQ8sgcMIaZtfa2f3G7386u0CdJkFDz0rEjKFKCZNTRKiTbWUfxh57
+IyqNOKpcpd4f0gl8XdrVAhMNwL1w1O2Og23bZxMllsJPx9GGei4/LyZD9aAxU7T1two5iZBcEiR
xxp0s7xjPxk4QnPhJeuMtJu9E8do5cyVBeOZz3p4hM3apj3qr7AiYwmkvcFYSWMMMA4cj3vqlwT9
Da9/XIKsPzNoYI37QbZ2OdseZjiPW+vpikYdAhTjp7kzziQZruxWu6jBPSUfZBG7Y8oYnKD2DcEh
bxaVfcdDg+2e15FIqzNclOAKXdpBN1V995CrL7GshROooVSBJdAglgJ/Svqz1Bzk6I5fdeajM4OZ
irbYSgPzVE39BZFxg4C5MR3clVfPUOr8Rb2y9YNP273S7XkYHanZE5AbDWZjGSeMuCVa6JoOGTqu
CL0BnkjCFXO0YftYhME+PhmaaQFIB6ox+4ENnTuqiU+68YgzXiULO3DEivcrRgqYvioIUBcogbXz
xeAiYgwPlYoiGZjwP7+QzysdHZp6gWJFl5fEhAkWnnvvNaC8h6FZgYGKFKE2ray9nu2t2Y3+0J6M
8wwAI7MSwjKsz1m2EVrwBqiGRrGebdggbmN5l5xZ57JV6QuTYThFkAzOopfHU6YizKqH0kAqv9dY
H7wVQ7u834kqnySqxNvGG8/DObYbadiCqeVh1GDqwU8zrNX9i1WBcB3lDnP2KW6XmSBsQSVybnGy
EOm//NJlzIrW3BrvXz6J0bmiDPHqgMyGa/sP2IddF6gtg0gL+0wmg9Se+/0J3gJRVs+wpykR/wyw
vWzrc5Ob0dBqVhlMqKMntJILuHk0zzyTrcPauVUbnRmZPDT44DTPmBjhRXjGI+MN8cfvKGSxnsg5
QPkkDefOsn4/+Ju4pHsWkiwkpfZYWZgflloPGAl2CKtqQM+TrSddrTRLfm2INF3yGMK9HW+xoLtg
DuyVjdHJvJAcmVY1E7edh0ceIniibQIAxAZLKg8MMtDjZfUQVii9zEQykB5pDkmZXwCFOMbl31Hc
D7MaO4yQJ2nkumg5Jp9slWcD4zYYNiKArBRzEWZW7W1enQNtwyGTO5g7QdjwuJa3inyuvk0o0mXW
Vxa0CxvHok/DPcDGboxDAUeV2p7ZxZEPl6wJp6PHLFKAKRhGSAbnBab5/63RCiUR314PYRSQej6X
7qSU23I5XiFFerhM0/6j1MGVePugfvfOshWJWeaP3jtNFkp+NJMNy2GISJI3xaJ+HfOZEF7cZCZR
46v7KH50DDUBFajKUmFvJs0evaIBikqY+Qfl2hifIosVfmW4vu3xLLo5KzhIs3CqtHsPm5XHUpC7
V6xHZWW7t/6eIrpKR8n9KIut5exkYxmGxJyBY9YDhotLLNzcPhpM+LgDFmDy32vfgXMyGTRH1jNc
+ktIh2PwU0gcbZk57aW/GKZftioacI4Yg6uc9J5zSeWt3rE7kC4O3O5BHtaOPJOBQgzC66fsm/q9
52OoqUur8gT2MBvOBbt8ev0YxnsZi61+wvwSF/UEJUBcv6G25uUtii/20/BVRwwMPJZQCbyYz9Pa
zUWuMqteCWsHVYp+Tk1waBkGA9TegsLQy5Y1DazwT0rHCqOH9CF+wQaSQCIvB/vhsco0IHqpJlhY
oCJGKwzoTYm3cVgZ0UJS7zpSAEtQhPBS7CysZDRCFjlHf80+uUlNE4jzrA24y9qH7kOEd49httTg
uPYOEQhiewp2NwCD6IltzA1lH80ZpLzsIUXR1OYQRZgU4AKhJHGfJ8Qpg2HJaIyrFAVn2QQr9gZr
5Zl4c09Hb5dvOHzCCW9/jKJWaRmTGhfhY+6db9Fid+sCfkf1pTfdPCWu+eYtcc9ts22TvaLdRGwY
xdaLtma/UXXwzzP2roz1r158Nubbw+2QYbZVKgjMSB9GsRj0uWF+DgxTQd/56lK0bYFxEeklvZhJ
3r50Doy3lxXOY8Y6YApEnazY5075RLy38AZ40PgYAnOEFvfMWHTpb9HdKIjiDyrdsIZ7Kny9QfBX
K5fAvSe/Y3h8s4m4W+DbTMffrKWtEXbWbcjyhnQd8nnJrKNCdtOaTZ5MK4cUmMywegOYCiIkSkRm
n0YubcaArNps73THaHZmcoQ1EgHQxLMjp0d2lCxiHtK+usjuHrqf8HTBWKOO5v8WYF5ZoMCyi4NH
ja9ClHKayiu2F3QoZOicsIyBo52R8iOVnrVzJcFsIDyoH6n/rIC2mld8Bo24gQOS5fijN7rNloeb
HK0bIQ2YuGnrc1xsUqwzYIt1qurhnVWYUJ0Z8yXvt2PfigXKET+PsIaDiKPosfivWDPahxw5zKih
aDEfh6flBQdRb8jRm4E/7A9cq90akX/OjocBTavZJdqyQGFWKTq/K3+j51hl8XbFK6Y/jrEHLjmp
i43IKzK9Foo2Lb55LkFwKCHQYu2uleu6EdxkI160CT8QO0b+ypkNfVZdx97LFPgRb0+xzj8Q242G
/ZHrHDBnx1T2lioCq8kgwLrWKlDdq+WpzNAYxnEfe4jIYZZNVTpyE4Zw5wgAFy6uRbSmVXBxLdLQ
BydZO6g1r1sK5XNnA4FAuvCNvQhMR9WXeMyjOf/3opvT/MBGVjOGGCAX0Y/LIxh3IW5qwYUFBXSx
tXZygOBmVAEaBgdIVmKyEGq/an1JOhodRtiYlvz1LN8F6cGwjgQXWRV785jKUc9M24KWSyLza9Gs
QL8ug7ukHWoXb2LHWP1Lj5epx3AqIAjFwmsQDZKOFQlFTtkNJjMXRK8i/WnhIKk7JDktuPnGJYtW
proppI8qw1uxMXC6QI60N3aC0UeboyuTVuTMqMJt3v4O1L9JeIhbnOAp7aj1KiMO6WLdsyaIbWWi
w9KUV5mkYGSeMVefxRKtloEptC09GIiXuPfSLF6qwqyTddhr/GCMXTqSkeG2NEFK5SUf4izrvGtp
2IdKCv+asvhicwl3lZfqM0NSTuMoUkfUikkq/2m6c/KT8Z7IAKhKBUgDer4a4h/zpW3NRVzma9Y9
HxRrNejZuxu/OrZJ2ny5Ws9eLk86mLDkx8x8VAl4NL9d2ug5fuFtMxj3YZLsSyrJQG4YqSo3/OLT
hhQ/mJjuYuMkBbuKtZD8Wxqxd4OQZQH9wh13na9ymRIDKfSVwzClaXngyohDc1jQWi/w/0/VQNvv
/b45tHJzsBxl6eX2pVMTmYFLw/k7z/EGar6Eb4ZAaBtd/H5cSooObtRZyhHlptQfVWaRWDLszIFM
ZC3a2lz09FmCtdlx1pRy/WPrIaMG62w5YrZDLxGz/xzjm4NvbEiytRWQFwXyh83cR3Uy80uhQood
YNGZPfDFfh5m0GSsYZmN+FzYPevaWK9AS7peucxHJsCMomr1zWEstd1KSdg5qA2bTpb2sZ/u8jZg
cdi4irEJNhgfFI97kynCkHTsXnN4qbD+qMmiybVlQ89ZAHgNdHrjLDqNiX1rHaIerWmc8rHb+2G+
NDzAvviRrViZ9YVYm5PT0I14DWOMj9LeDDZ6whNBhZWQe6MFc5LPmPRJ7/UHj1AQtM2dAUNAjop5
bcEUhfsoxhhZqJwrBwwbO8pYT7yIeI0Cv9h1PBoUJgD0VHZaFsswswiegSUCbQ+3eNHagLQYX4wK
m+uFCahkF43CTamQ+bbbnaK/JPk9AlTJxdnzo1gAbCxWEFTwtCqGniimLhWFzgUYUSkxtAXp+HR/
RFkSY1sxmOv3p9BHLWe0FOI29A3aJJyBkc2g3GDsB7WRuYWObqyHByf+zOmrBofOmUUb/UGq8T+w
GHI0odOA1qoJOhsIqiZj4mHEJ1bDfE6iWdjQ4fTgXRmr54k+VdlNYYMLG7izVcoN5+XgXSrYDqZg
JewwKIi/R6fDyp2nS7Hf5M3cj5SJQeCKE9iT6Y3pNINx4Y7bIX4WY7XgB52zZnMeG9jrRgrd9kev
0ZSQScKjbe3cYJuS+kBMpVKeYU3SKmbrnB8WeYVedKP+1TdWlsIOMCaXrK2nIvxqxwtFdxLdczK+
DTvIAguTHdoENrRA6maenywrtjvYfCIxWY+YHQATF6HMle2QjJ2FEWFY6wDcvGRe4e3UEUKkRL6h
KDYci+LjHQXXhlUIEgx8C3e1pfOx4Z0XP1xAQxtnnA/ao2WHUSfsl/yBuUmpEtKHCktLzLZBBmNs
NBk8LO/EPQZqqgbe3kD8muu6zWZeJ83VAL+t2y9SLHgjWQErXeU+48cKeY2mEmN2jkUhGKhKQAOp
+NlTBWAqIcoECFQrKjUepRK7Fn4BCAJ4Hlo+cz1daUC9cjfa6aUyT8qBboMGDmFwXpgfZc4cLPjN
AB+baBgqT7igexl1MhsZ52ZiBaRDH13xAXK4gy8sh0tQ0xnTiSgWshs204zNGQ5WhxzvugXFzoJg
7FMv47+q//TkZRMlFnSKSkUPZlgpKlbm90r8KFuQs9oWhtcVcn1FJwwQiBIx/ZYClGIkcqXjEkPR
zitKQwsfWD9Ucw/cXv2qk60FAK1H76qYzcnc2hk/qwaIRJOtVdfKEzuscVaEU8JYpJoy3pS6xEX7
1Spv34MlmvAxnzubLaa0ktVc7YmFjCwH6NRtXH7WJqkwxghd/e7cR9sfHP8WO8dcu2fqvgo+leIJ
tMIub1K85+HXaC+VnirFoGFB5seakKvUgxWYAfqPmpag599n/aKpdK4MLBS9u3Fal/HUj96BAe5+
G0xrQkEVmogc3mPumdziASJPeU75UpLo1BdM9NVXaqM9xMotD8G7whwhajELISm4KWGDjKUE2DYy
KOK9/C2oFgwzDXOvQJQaLGDHA7foLc0x9QV8d++xO1nmV4IbOh7duQh/OHqAr+RtQFT589Vr0yiQ
LdDcfMRYiEk1KccgeAUVqj0roVhtkP51DeZJE7eD8qwIGuSAQ5RfJfqzUaXyrxQbaEgzd5WTNykF
rgC2Q56l6KiUML2eAa5qEcJTL0EIdp3wnlJms0gFzJZM1iOJ0OLV6jezv/JJdGRBGBmDloskFnIF
09TY9PLZy68Ji3SBH4VbVsAqJnuEeAOZerPxKFsPyEOyv0yYzEYnJTq2ELUmjfopK7T/0sJnIBjz
HQG/sOjjNBJqRbU08LMN2jQJ3KnNJOA/js5juXUkC6JfhAgUgAIK20dvRZGURGmDkIX3Hl/fB714
PT090SOKJKquyTzZUIUGJfxonRARrYAjhoFU573AUdmwLZDqwT9C6If1yf5MOWWGnKpFbUy+9P9L
sRO0fpjMTW7sVgVr07cPGf2udIplwCjOg2QbJzV7JYiRw4fXzWjA5F/DHthgqEBTiGCYUEQW2vzx
R5IIvHw75OU2rpZzfgiNiMPGHVnFE6MqLSZM5WwRw0abkW7Je4MaDWL5n5PSP/Qncm5GJJT9Ot/j
c5zSNWzmuWI3Xvg3tXxVjhc7OvrhVQOvh6a9Pei4F3H1WPkud+H2vSTVzwTuVQP72TKmkOI+f8nT
4qPCluLzknN34I9Gsi4EEfbhRMiGTJ0SutwonbYR6iB0FQbdU6KD0g9RqFsvZlQuze5iefnaFFfN
etFIlzSNL+Hd7fRL+O+syic7+//oqQOc4DZlO1KoAt1TM3wW8j2rzq3jwz+SBG3QHv6anCD5c5gR
9fZnBGeLRNL5sczSX915MZyvejgY3lMBfMY5ZAhhhMl08TepivVovMbxUYt2Je9v7a/MUK1tE02E
+OsYfntvsM6AwlbegfcyVEemCaztWMY0B909EsWD775Whwq7ZXor52s2/LTo+0bzLor3NEVk+8fv
7I7H3LrxhIzTI+eazcbvHiFfWn4A+k3iGwrDCS6mfrZUTUA3acnGzhleauqAlPTD2rROikUKM/9G
cCK+61w/Ec72yr3oLTOqk1de7fY7K7floDD40reEmPgIjc8mrn02U2XxYgQOT8xLlr+NIzio/iab
61whCB0t7jrHvikuWZwu7eBoiGsnbw0zlARu8bWzSTfbq7Xhn6PualC8j4eopJc7k5DOv1uqXQ/a
YroEzEc842aq96oQC8mdmsRPGNrYJ7o6u8CnitOruo3Bd5p+inTLTrO1rin6bpp1OT0ZzQ4Hnmkc
dNJCRHTw9BFT7aZs30IdseMxiS8q3zveNWDwBtWu9w4Vq8ruXJRrqwa+sG/l1WwRWeovk33v0S+I
7AwFvaJlVILhTf2UY9jhjffEW5Pt6+KUiPdwOuvDzeIgaMMXvjKCYwD/c+n+Gq48igkxGzfm/OuY
9KJ19tWx1nXiO0MTMOyh/6d1r4zlxXgKIxan/wqwCJRkvnm0WdZhXmSJ4mM4ZHbZ5/dC3IkXQgD7
ZEdYkPAdThcNLOS8tLjbatcwDLKOCV7faF24rCvkkd322D5SNvI9jh8621nvSt0Ybzz5xN9U8UV3
7zajWCUZUWac6EgTkousXhz7HFQwh56D8pAGqPh3w4QkcgtcTwWXAPkikRGu+RRJtfR0qvANlxxr
cQfV7wAtv++f7eQLsEPCJ5q36PLIchkKai1Oz+5GEHaR/SbwNcufmOsvPQV+uGpRLKjAWQrv1bO2
XYUGZV1iWXI/tepr9D+n6M1WeFO1o5te6A6WGyqQALZxxVmamz8Fd43CgzWgpqlztDx9tArZbuX+
pxzIh6bUIw0HbWeenMeAnHo60Jj1QyA+4+A1795s+6UYWcCsqmyFGcgbD013NJIPi+189uQHV8n/
BynbDBSM9mR1d517JfrmcKzl0vDxJCxC1lJg9JqnwjoxYKmZFGMgRGaKIOEzRUGpvKvLAq32rpGg
foK7YdwM70fnA8hf+EaU6dVq+UD/CmZliBj56E1EumBu272FsNznW3tRw8H3Pq16XwjmY/nH6H83
+kb2jL+LUz+cI+Jiul0UPcEzpoFX/ZaMOszVHPDx7/w0tZe6PfnG0age9Ng6RM8oetPgb1JGWeZ3
175G+qZENclawz0kORviXWi88l1Niu+62iHLGxSZo+m/HAkSwRI4SUg1ZnjyGmK2EWDtxHOJczLl
LO5gQ4KzhdS+sOE8p9DDGIUuKQsL5S8ipZhV/c4P2Dw8KBpmhadIHjKx4WhrrdeCDAD0izL9q1jj
h2RM0gEuUKKA1uGVFWJPGLKv7XSbaReKVE4T1e/r7h0fRDMx49p74sjw0MVVHfkPgxk3FfC/uscq
zJ9psJZtlC7oqMlU3amWwFHz15oDFahperR9MfxaXc0qe05Ux3lW2VUyWCj2QXSf2zRebFd90aX6
8NwVY9i5MOpQjDoVeRke6qtjlvyaOJI6xr8hxkIZ3vvxQXuXU/5Elyh9Jqgt89ZlOZseUp+t9lHF
Nyv5bQXrff19sL4L+V3mfyWC/mwhelIF90H/Y8fDAoPr3B+22s+ceZjSh3XVzTLe4ILVVCEaw/zg
imGVMfqHqSPcxEtKllSy89Q+bXZeDcpsIwj0cYBXbYaJbPhrE9+UYtj9CNxz8lqRuwBVUYdxh8SO
Sj77S9xbi9K3+OYW5Zfv/WsOBwdQzcyYhWR8KZiKhCwTj7xc214DNSCE0uaJo7D7x0MTlG88A4n5
pGHMyl9H5nrJ1pDbMSMc9R76RwcmNDVKta/4m5Is3dWLhTW2PnEdU39U4MYR4ZKNDpmMT6fEkcCG
hn3UPzZ40DcMUoLCDX8TOfeIARHnxOigXNlJ8iVRpzUFsA9tZ464KDgYE79gjVJzIfDIjEjhQ+ex
tYpxZY0RehD3o0unN9c2Xgu9YsjEstKYPpXXzazDZ8UlYKBwbtPsPPInOTevMVO30LFOnYlttFdg
g6J9bZo8sjlijm+vklQQ407GMOLcId2lqjzYA7VBkR89VPSpYkusgOlpiL6RAgygKvOkutiOdzkW
bXpspTO7sVaBnkn0O/YlciyUc+Rb8UfQ70WQAprQMLZJvDXT+jD05rHXYjx0/yblraexWGsMKV0n
AmGIijKAEBI8Bo8WxcEMiLYAR+tGymaTdoRQVAXx1VIsi+4KgWw7OcFZeP5zrdrnZoDA4Y603Mcm
vflApbvPxp3OHcVREwASiPVVS2naFsO+DD90FAPpSF0L36k1NlmYnFIi2csMbYpEOEyom909eZz1
gmZd724YBArnafSHbcporwmAiCC1GlnqmDCAouZTz59n+W6ICyYmNS6LjX8lS0TNuMfVCAdsfIuj
DOfOdGzRcIgB02RzdKeXMPGXU0Y0Uk4iD3lesTUu9KJBlTzu6virwxXGyCYmUwKr35aPcp0nGFW8
2RqXf/vAkGlHC+wr8Z9kGEImKFQrA3mdv4n5QWlOSC2N7ghEHSPx0jIQdgGu17px7ZJfZhP5JWkN
JcVYgdDRMXAtI6uoyZvpSqD8zopsZs4jPmhmsQZ1ozeAnvDKiR0uAURN3910Dftfm3Du1HZ/xeTW
pVetmjZ5SFJZ6x9NMe5V3d7wJ075cESeedSTkQdKPGVZ80wDvLFIqcNZg2sUUsRATj38hDy66mT7
lUp7S8b+pjW/gwq3vSNfwOtKNV4NPzl0hb+1yNFqMPY2iXksrequldGvlhB3Zc/y3ro/ui/OUHyW
PTG9dv8V1dmtEHx3qEux+feqvfTacO6FOGf2dA5iJMackk1AzB6bMNeebcLm+F3Dd2pJNpo1+PoK
4UNGClJSJp91VXCIsLYYiGSgoFE3FzLYQIuOZK5zrwKaWClZksNadrLw0ZSsjk6Azj6ZEKyEln6Q
9Iq5f9mH8X0M9L/ENAF/xd25dv8G0d86ZT3nloRE2y1ta9r2JH9nsl+6+vCEwwxVhA5tzLQQ4lFe
dLzotJPsFFBB50hAZRgvPb7Tva2Bn3XeUTzg5Ek/Te8IXIbtlpwlMBZkzNoluknAK9HejLC8EWoD
E9o8pn55a13MZ6llPPIx7g7GE9R9btMyf/j9VGGj/h608WfoCUZBoLgrwc4duTJdpvIu48Okbf9V
5VxuINJJcsLZyliFR8+bXpwwJbthDJ8JQETYpFn/clJ9gwZHXM8JmpUE7JrsWwW2HCJpNnBobla1
jaheFlPBqsaS1b6IHiYhVS7CesAD5LWEW2UEW2vy9qaqdtUIuRfaCpLPpogOBi1tm6D6Qn+SKtbt
Kt1PgSTdqIfWZ21t6BSufupIm/JM3HcwSArWI6ireIc2qg53eR8tpwKnfVM96yPG8SgAfOIvcJbs
HLM/2j6sfF1beoH9HgLlSrx0EfY8Z2Tf6n29qeyWyEwcwnVHFxYdQxq2Mcz3YHWuggB3vvyrycGS
bAlkqPfSardji/Wp1fciehs6vtyiEtepHd71oCbng1Y7Cp50Ib5LRLrZQXkeykIgwuWwKpN2N0sB
GMu3vGnMHcleAyA/xJ+2z3LdYt8RVRe/qPZdOH1PJCTwjF9cy94NLXfljGCzuaGtYpl1HXYlvPGo
YUQ6nWqNz1tORyvQD9I3Dq0D3SOErk+B4LDdt6KPHtpVAmMpRaYSjNTYNqSf/tgW0bmMwn0PcnIQ
SG5BI2Ad9IrxNDBsDGSzNcd2rfnQmmS+iSAEpI17pqvBn7XztfI8/9cOUGpXRKQI96w4wrNsvaeG
nXw1TKtEaQz5hl0d1WiEmv3EClAx9SxB4RMZvwaqRBSpsBcNqP3EFxejAqzzFOT7JFh75pn4ZP4a
WDv4D117MXLaaOYszZks0ArsURh+FwP6PHDno/tTm2/V3Eamn7m2cbxHob848hlvjQjuQygYAgO0
8I4V8++q/AoZR/lxx5CdwZb93lT2MmF4MF4CzrEA1mQptIUDqcMNBJxVFpiQsrAB6wIHhXvBP9u6
+56D3Q8/WvMyw+ulxwxF31u4vLrsdZ5s+u7VpV8wQWsM9aVr5hdkMRktSV6tK/BnzqfPYdswO2fD
ToMdtOQcwjIxw+cG9xhVUTOibz+RnoUnnzroGBA84QPOtkoQxPG61j74IWQvBK8quxdcPAV+W4eY
3WbhcklatYuY/JiOz065avXtRDtL5duQsG1Vr7HY8nHUyV7znoT/WVl/hom8/O5Yn6V1s016V+i9
Ospd82aEP3zfUx/i9UcK1tJ33mC64TuaajRjx3U4k+ROOVDCMgiXIPrbgWkZs3l7jWwcE4zOijiO
zwMqLxlAH2dQkGFg0BzSWNqC3D8ecFf7Z7dwCfGjNFA4GgfaOtbsnlTdKXlENhOkP34RRkCuxjh2
b7x0oCMNrjF10pJ7zuxYdRhCQnxxPcjmevZHP2rCRg0KJC7rcp61MRWW05cJCLNgokZkj0WMj6Y+
nBgxGvui1Efi5FWLrygYOJbjZZDbq4Qgnor1nK0lZFS7K+8ymCzkYncbji1mPDThvLnoSklc4Cli
nzM02UZ6yTpqZudstbaZX6uOfmHcIf0gEY0FMdkcMQ5e03uAWib1ASRsBqTY34NNHpiwe5GJFqlZ
+DYBGtje3WuvfoOUS1FnGwZ5x2KULP2BpdMLb3+0DhG3tcRn5VuRPGvGixel7Cg+0+hXNx6ipaG4
eMOObF13HXFUKPscqY9CAgfyv63xotInfCesECnkpwIqcfg1o90MLG3taWgvGTuYkfXV//02nZxK
3/3wXy9eM2B/E91SBwchKV8zH9f3gzIqVT++/mYb8EReYo5qcWs7tjANnn47pUVCat6/2s7R4WMI
vPpgaz9JQ5zwaxA/T7TNBGVM5gtPh1KHQHsOp7sPm5oBSmJ8xiwd/Onh59hf4VSz1eekWUS2XHCh
MjNn86w9CINCjH4LUtxNGpSQx8BSViHs43F0P9tcX0+xwMN1r9DJVMnvQDpLJzh0wz+ZShZ/rL5H
DSPnQrMIqmJGWiR3dPANihdpf0QJL23ygWiSZ8VQtv2NHQj3SDtYZ2J3QUy/DJtkyQ5vndvudWyS
zfxVaoNyNTPIGrHyqTXm0Vutiq300TAOEL5ERx4sJNQY9SnCWGM1GcGKqRJmmQAbD/Y/I1u5hbFz
NVIH0fMONleqaJej9PYB0yavtw5DXKxs9qmFBtCMHFTbZSRp9euIK7iHiGtFA0kg/LN6tuHvRamf
er9/HtjGJZKHBfNzSoLnEMQ7embSi8hy6hQr65sfcV5O1jm0iq1AvqF5qOYpMRwRrJWernnVZI5n
67yiVu7LTRbZq0klCF/EexHCOikHgsMh36nN2MuzX+HVygM2ILMAgpWM/+JDtVAxQj3Gvj3qD8qD
ZeFHq6a8ySAmlZFUuwDNTbgOJrZ82JU9icIOgW9CA63rGrTBeG3wK0QDT7jpHcrsKVTZEQs0yJFS
W9uT+8q/2kP3JFQUz6m9mHRUAQZcEAMiVhnDvibmClKItKDCAUJIATJNBnrggQMYeWTCwijvWbVh
wSmSFdyiRQ0XTM6j56Zc5pQ41GZBcxxIgImy/tyE0ypF5ZFFkO98tv+dWPbNuOp7b68xAUKbK4BL
Vfy8oXe2IQhPmbQbNTpAPVmxm/pTyyxt8tKVu6jIL7E8a6WpcTW65KvTZdtAKmlwVrLot2OP7QVF
RuOG6w50pI7UNXQMxEsTLpyTbaNcZ/edg3rzG7UpmQQxshjVSySifVqqLX1Jq+dLpyX6TXMede0u
dQaT1On8IaiCr0m0HaZ6HyjyPxeTdrRp6GzKqpjl48gMxAX8o1NL+gSn//ZMgiwUJ/1sUf7T4je9
YOoUD8seX2zssB/CqOiG2OG6rxImTfEEmVaxgzPtRT6vqOMWYTH7XSLagvjhlAQUf4Qs90ecok77
ZLVvNlui3NvV9jWW35b20dHzxzrVjHiu4luEdxdz/kGKeG0+B/7Jz2O2hFPHa6rPhdTuYVTtmM/k
q5gk6qwOT3NrWBTT0sWvMxCSkl9NgDLdOomeOpAKSfhuDPdKfDnJyex+ZbYdwjddW0fmXZHgmW1i
/VJV36nazWP3Me93Op2cqR2jfgnC3BOvHsTg8lm28SolWUWU3zE7s7BBcKc+W3GcTUc+uHQUoLr6
ynoU4VeXjYZEZehZs+TEXzRtvnIdQtffA1MuekZ5Mbu5Xn7rszcTA9PaStt9qOGbCykoX139pdbE
gv8AeA8rQm4sF80StgT5XGZ4ENODLcheQB1HG2hDn6QksQUOQb0mvIik8IoIY7Zg849JU8wTzsh6
0qXBmCfe2zBEf2525KzfTPcyRjD2KS4bYN84ENlAIMXS7fSnZTcuzHrXcIRqsWQ1H64TtpEdXiPt
XAs0fn2z9ytSWCLYBr7PABfuPqzIHDJGZTTLCv+eNbAOs18y7sPabdm/1xuRTZvBNVf9oKNNHdZF
Ud8088PjmHYYvIIpD91+YboR6q9645bmurO9pemFa9FYyy5W664o0WR/mCNtCVwc1z3X4YtnBP8m
95LkDlJ9B8rnsK7wHujK41A18T0k302L4S3m5bPKG2rqQNDqVk+YD7HUyVMeWxdGw/qY8IbPpQZ2
DzL2epfgFFTEJTJSNrngJmHVk01CY52hc0mDcZN6DO399wy5U4SswrfeDLTCqKxK0s+mMt+OjQse
Ra6GGD4TaotwIt9xHAhsR3yP2bUoyTYjUYOc3tRAtJVhWGdzlbOGdzkeO53JdIMK5W+gAu1JPZrP
kwhu9cDuF//bvGavupFb+LVhQ5Qp1ixyWtWjtxiKmtg/jJS8uAazRUvGZMLWOUTRYhyMhEeZ8lpb
BAb/gKuOVnQTh69FhPoNIwflXaMdug6c0E/Bhiw3MN6kf0ZD6S3ep7YlPMlfojSbB6rFuqucfxYd
+DQQXaeF28KZVtxZ5AIdG7jdNkmjhd8eq14dVI3Fwmg3IcEZYwo61CoEyw32MMmxiwOSoNqOS2B6
Ajn3jhQkZeosR2Ofi+xkOPVTyAunI64iej1H1pfEsj7HtDwVQMEm8WQJ2DAOj8Y/o8QXMV/0MtHW
U8s1UzMqqYZz0reboiVXKRFn3w1uZSdeZ+eRGSJyNKLwoBIeCr3AFkJEvXGenwARGdtu1H/I7z55
uQ/OTG0rfeRBa2B82WDWwrMtoN7l5b6f7MtknTw3+Jri/OYxmEq1+o15HZPnHBJ/A1LCa39ANgZN
fUtyCwUFwDl+qibG73kw2DbtOXbhK0UzL6A6+8RXJy9uC2TLRbecvKRutHKwRcXR8NrmNZgTqpX+
kQBtqTVrl4zsyFFEIavCXBiP69yvn4ygQKSe1AceoGMnbHQmFmcakmQp3gVCjNlmoFXvusPuSvaQ
bqeDKOIdg1QUWIjW3eoS2vSakhtsrKpTRSMaRmTZ2cmjsyrEGb75U6tyLX3/zfLlqyf6q8cuztXv
BABcE96kUQO15TJP+xduDJtzRdE8EvD63aNpaCymZIl9kCM+sCje6BWvOq/OUszfA8rOTNxzFzGM
GF9cjTiXwaBtKsLkzZmijbKojG3rr/fznZ6Ua9GH66r3rkPuvPJjb7Hln00UUX6JWLBHu6klsOpS
in3b7p9cF5teSynPxuu5CmtOHVS/PobDqoC8iJQ7ML+DmuSwitwgRzsWiVqr4hmG/1KRBxHzsEXs
OeuyPjpQsejU561ZcfVRj49s0cy2xEt8NafhMkVYxbDzaRUq8hlvGhAmj4CIYXyUADthRdlxwwkj
POXd9EAKR30+nvjmo0186NidE8abrC1XIynyraSZm5xbjIBCNyJwrvEJH/VaAVS0s1vqpxuc5Zo/
PhpEClFgrdG4suglV96r7hNj/NYn+tIwjmPsnmTDJK5lSpwfvInA8B6GKXRFG6yoPSD8MTkWS/Nr
opkTmLO8Xv+r9GQlermNOvMwxuZL4utr2cpdUbD1JKMV0D/Kg3Ua+nfRNGd0EH9+bi3NoNk1cOOd
ft3xdeuIUIfRnjTBrkQpEqDNikgXi41kPcnmK2jUuneuSPyWXZmcK2qbMD+ObsaCiIUHU1mY5TsH
K9cofcah6SXvyCYovZdxyLQlBclTbx+FK4iMDwH/CJo2ple63VIykyWNLtoc0rOK6uch3xIjC0dy
8LRzmgEJNRGkfCk1bE2e3ynFaQh8I2RrrIjGjbnsswmJyySOZY8trtUR8soDPuw32Tp/w59DsKmh
mEdZJzajAvoFE76FpZ6q3r6Os32zkb/zdM2IvYPBfqEMyks5OUfd08+5PmLFHDfNAIjLJhk77y6z
eKCkq+q1CSZ0dlEZdL0MJJWltLVp11tR1Be/B8qAOVu4SbOmGflXAwwQvgek0IHKaK4b0ARi7A7g
hFtnWnaWessrrKAe+5s8rhfMJFC+TSt1zjJk14p61cecgG8lttBFNcXNRakWpqgN0BaaD9lV64HM
A24r1n2RvYhVu+/YQcOwF2MMtsYl9BwXR+yyEW+9a1vSRURtvyzT8TiwEiLx/bNsyImrDypLt9Kt
j+bQ7RITOjMzy05GxypAmtkS5q5O5YBH7ygC9EkZ+6teEpBT7BoNqi+Xjhai+rGZ4zfGgjz1FF9f
ziVI5kHBuqBpm7P3miBYjMbvtkjXxeguQMmZQ7NNp3wdo50aQ4uoKwVbwAQzYSy6yl7rercuwK/n
kg8+Zdfl1RvdQvySD8sUAn86bGgmdzWpuw0zfpuY75qOHB/msSSYSqcrKzEs5PG7AzqxxgAExlR9
lAqK+0OLcjoptBECRbIfLPmI12FiM/1Ll95snETxV9YNuIX3gWwGb0n0vItfr4FSO4IZn6vugsEm
yVE9jahkqiBn4gKuupA5iTlL1hBhl59NhSoL+VZIU2uSzpqFODYK2I4TYzA28yEGW0FzlJJfPQU4
qLto/eaYcHV0LuzGhXlTYh1EvopIkpqByJTvrjpmLLpV8DFGX/X06OYRUQrG0MboA8+PX/Mz09pl
TpHL1YVLL2ffmK+Via3TPuisocJKMZ9h4K5L1Nl3Iwy2mng2bJL6qrCBpk2BGJiClJ3WIPc5ncMG
iWjI2wkfgksHJixYX4VWdLusxtHnhsiAZAvE2oa1P+QPp1LB0jKp14O3dLK/zKh5T0DCLIUeLp0J
w29jlPz8yP8wjYjSKxNPYUXGj6NiFKUK/kmv8WoBHxkxYo7aMp7tEshZqhjW5IDmSn6FPJaUgQ6C
7EyPIdGkxVmUzaWGBOmXIaLdNnPWTXPUPK4wwxrUwklReWoEqnbTvFVJ+JIFFryUKVTFOiN+xEyE
sQ3BnbhlwakmEH2rGB1mZGUR+2LKzkGKYGtz+ZCGSjEJ4dfzY+IWkVYNdu8w2o6XtePVxxxzoeFY
JHdiZdYc66vsHVCtA0GOXnIXDpkVWtx+A+1bdom9joWxUgZmZQZMC0WDkIXIBuwfu5vhIGF45Ema
Kcg2QNvC2xoBPC7qX6zNZNIrFzFs+NE42VNcaPfYkoB2fHr+/Bj0zTGS5TbpC6poGyFBPY1HhX8r
SLodb6xYRyk1jzVcVOPcosyD0GF4HSi66OYGwbMj0lWc4tWfbJNWvdFZlyAOwPMPaBIhYK8hZxCK
sLhhRo8SPBDa8EP80Nn5eJoNgWOjbNQpjcFhNaDsdQI3eoOxtSEDVIHzX7IsYmXqACjwB+4QHVGv
jNS+almrBsXNGOSfaT+TyAGcUZNE//iXSYc7HtlvHTG2hg3dn1ce3Rojhcc0fA4pkQlskvNNZkFG
MwO+JH55N6MCG4ocNlbCw2XW/UFzOnPjZoewidJD2nob5TBGTh16LD/R++2Q+seyAL0Shh6y8aXi
3lwMPpzPSAeKnyUEgk1JshZjAOgjNAG/e92qqfApKibVC3O02k3FU1TOiUey+vJbJ175wTRr0NNt
LGd6DfTHwZim5Tjh0bRnlRO5XKIN+3WTacNKFcNPX6bfjUEkhy1qWnSm+AZjej16qUj93iWTIpAr
MX89sJSlzbK69djZmnW610tEYg7zw1KVJxGXLNVbaLhhDKArdhpoYTgpFAuBhflKCf3jNzkOlnhC
3iA+sx6Jdl8so4zZW+XL77oo+lUFElKXvE0tfK0eUomYyFxMiaeo08SAexOjHXXZv9vRO+7k++S0
Bkb1lP6JIDR9Ys09Cu9dIgTIJ/+7SlG0xiZJdRHibTdNH0UX2Vsz9I5ZziLNBp5VjoAXK8feeqxY
ll1GQ2da1k2HMMeubyPIFi0cwPqM0aZt0ei/KDem5F5OCIdGH/ziEE4m9fB0Vj0znbrrcdcKaiEi
hdLwUyYwWnvv3hkwcwPWmyJHZNkJfzUEhHpoPPdWY39FRneIKpIIskkSpYhxwij/es/7GwXzgIG6
ICwQz5UxbSnKgcwPYSU755pWa+noyPFd/cNj2jMMSHoiw1ha46ymNjAuh6a7L01w50Jz3l24eR1E
mtq6xYpmwpTeL2dNyoXFoKK+Srwmoht/hFlqoE2IF4SaZTigIrjAEk+f2Igk1CTuS1/zZGTDR2Rj
M44mcmGF5Zzy4h4znrKjTiD55uOwHMZ/2ianKv6nHHth5j4gfp1oYa0iZE1omXf0samZEOXUzGKb
8pSVT9I/OrdcSWBWXqrRsKGdbn2DyiZv8N52BZqKuqRauLpxfnAsQNc1MdxRHIKy6VDPermDFqlf
D5nFQnOMAE9M5nFQ0C2MIniS1ntoggPwPJCj3qzrVsRGQEiIQFELi3ejhIDhOMO1MYujaRn6spwI
M2W7VTtQbAxWwIqmP0nKN9a0T6nKgQJ72s4Aqe221iHnHefkZOZUJ96t48sD8xMqq2bi4JB1uZyc
5eBRwdsa+7MsPBmaNRGp8lz+/06UVrQyKnMft8yN6oqwtLZB5CG1S4msLqHsYn6KZ6FNsXcN9DaO
ki160GvJjCFBPIOFrSXoReI97Eu873MlFDfy1a0Rd7rdTvgFvlPk75XP1EtUzTURmH1qg2IlrSaY
TOB6EF0JK3+3Ap8t2uBjqotD2qgK6hehQ+PU7MywNpeZxsle4qqTo0ciNqMXLUN606uPqEakOOgZ
q3pplWhATt1EIIihXMbyGsQ5JMh+hwtRh9Y9v4+E0C9tVGC1XV1r9D5wltgsWW7+yLyKLZjJgC64
VI7+y3LgpqqKgEV3TbQv4n23T9GD4qKzbU53R6Ac9Bx/G7LJyWtyyOKUaIewavc8l5gVAwxp9UzU
GQwoGHABxyhD3dy5aokC4CXRm6NoJNgiIkE4q/cW4l+atUfGY8p2LF4EIVkfRa1XK10nZrgJf2RH
asFolPR84HjZvpWLinlxqcktTxybsoGvujeAIe/Y+yeRz9oBQ5ORa6s8dvjfLYGGD91bORJn5Fbf
yGqZrNZwHGNIuUEev3YGU1rNxmMo6Z8c30PSy2yo4/FhRnO1kixZdphfKcDzRd9jLHKj1mcbIW5g
RHMn1BeychMCipkrZmTTolhESR0xqC+NgnhL4QKQmLoVHsPRS/Vl0/7IzKMItLqH5JQqazg2LXse
WVm3DJF/Z2aAysfOXo1NDgtBPfuDMweMT9AGOrbVCZKNoNYfkUllZIk+RgiNMq9FUUvdPa2MrHlg
nIutCOqD7T+bRW1xkCFfigPnYLdsfz1WY+0UVwu+pJiyu3OkM9I2pMS3bUgwW8meGAbMhiy0Oq0+
DYb88Sb2D5381cZaZ986MP1PGJNZttwWyS7tIcg39XehIVCZ3JmxT6fS6g/ErxN7QOkmG81WbxQM
UONCvolWSliuFr6IeHQZ7iFnGgv3HFbPiV7OGSCAoYIW31DfDfcC9oAVs+nGRU7skBFNi+vUxAme
Tw8boYWMVobBi1Smv7XN/1g7r+bIsSvPf5WOel5oYC7cxkgPmUA6eldF1guCxWLBe49Pvz+UtGoS
zGH2zuyEJkItsnlx/T3n/A05y7CzjW1UJxS1OjgQdin2HlfquYRqXJJGT1qmX4+VjN11+TOouTKl
WOVvND/CvNBZaROqI+FDkSnjeZVd+7nHbMjkadoBbTXTQlGKkLXzc8hVqo9FJjQJOaQgMmUh+UCk
MIfcx9YXXQFlLDkOsM20JhJscX3Wq+Kh9lKEeATc3jCTs/mtyLqhAh+1dQF/cYCTPubfzWg2YUyp
M6hwKFDcJZ0u+7eaWnyj7jIaPOekCB2ertJJKHo3iaV5sAaUe9Uj31nGw2XQWdjKeJpwuz6+iKuG
tJUVXqnxABeLd5cfUndIqhrxjLbFCIb8dCF/x4siXOeGWrAvB1hVffUT8iLo2AmqkexpbmwGzcFL
jJuiaZ7zLibTBnpvWwNr6FqDqGwwrk0TCHGf59CiCEPsxFK2XssLTibbVnCoixwP3yby59yGhPlq
Y83XKMJ3gx1+1dvgp6k140auzqcYilDLQ3llUGAmwkFoqtHZkSQD0pZgsmoupKm4GiQTdqsWW44a
YcjmoS5SEyFGXkqOqIfUpNVkGGIbDO54MLQGxx7FJt9iyVexzANe89FbzQigqwR0JORAL8wo7fnt
DjccJ9YklFwU4t5WxVa5j9YFMO21Mmg/Bq2lTArRwJ4IM6VIc4u6OyDX/qwGNkTrihJUnNnkh7lQ
oA4JjfCzmaFwFd4Dwi9kxAONe0+A7w4Da2XVFpTAYkodVXIzc3zsgh9SmT5lUvnURCQLPBsmSx7W
j1bgQ25rmH6/Fg+Kfh9lqHuj9opdoMl51DeuEqu/Jp6ubGNuhEiq1gFup82AhmHcaDZQmnSbhPku
rWuUDmEZQP3MJThwsq1sRrykoTyu6gD1De+i6Ct0W9HmnH/e5zwTgRli2nHez8Z4jSBTHgPMc5CW
9mzUfOtC2kcz0iKYscmBB1tHn9/XE1nlYia4t3X9Hcv1FxMMkzxZZ0qXOH2rV+DVeIyQXnHaDgtL
K+eFPPbK3eBTIMfFndzBi9AtBXEtvi61fxjpgC3hiCllEAIBIiGJLgbWtuH85CWPSJEJ3wFTuaot
7TtIyh/FVN4ZcruJyC+tk/5G0roZHVkjDZh/ywYkDALqWrU/ARtI5jhwgCCtKfh1N2imhM22RbgB
dEndIzeZRjBJjH5j+2h5jKGEbXhLAdZEaqlVz3Fy65GoLCNCv6AjhFYDysV11KC2pgA1EXs1KkyY
KFnqZhLDa0bwmmNL7BSJW6Tv1QH3WX9ntRaAa1mDJ2VZm6mAGQfo63FIsx9BTr5pqiiSAJn8ZuU1
lDOxlYYIs0/LpuRBzjHMvN3v32tC38Xm+TZP5XvNV++pYLxAUD9rdV7WqkZYmGa/o6RdEGQMM7XI
bvZ3V9GolKNffmtc1eVdRKIAgRoW2Th1j6U0vWYaqBgZiqIXPww9sY+omodcg9Gd8SyrJ2pB8Y1a
CtwBk+85zo5WmTv2hCZARoagTXUwJba+bVCUTfnrK2NuWZNQh5K5TUaqIZhjTCSLZqWVOHYKRSK+
VfutJWEzoGlQ8CIbzIEsc1rxb5Gv+lEH4iUFzRqGwWOQ2ijX3uk9PE5hJIZj68Du8hD2ZAHMkIuL
4i/FTo6CqrV8pwzq7wb0siyAP1xqwDIDo3vpC+mhtqNgm39rvWjAe+0cLsCzEUyEmDUiLSVlgyAn
BeUHPZqKdvyKi4c6o2bUkNiHHPpXYtZdDAASiFMseP6t2xZqJwIaZ6LrfBeBV2SBTIFBvJzj3HsO
nfC1a4KbUMiHJm4hd/OAyXXUCtS2FjCRAQ3Fg+27qcHVEriNgeulCRmh8OxdaRO4FL2VurrOxW3O
S6rR7+HtXqleXztpx5zZVvOgdQDIJvNFlnSV6haK45xV+vi98eGS6tD11n5Dk9w+CVJQ6aUWE1yO
rZKelX3zmNoPqS8OcZatE3BqoxFx2w0JaUBI4Tk10CTLR3cqicSTofjVVuaj4u8qT7vmi85iH4Li
YABsQ6GY/HW4yceBp0dLiqaPlVcNN1Kvob432fkhtMc5C4kcmtSZO80EHBX3qKZPPAZbzR8c0+OR
rHU8tgPfox41OCW6psI0HqteoKaqidzhRhoo76vUMbm6qOtx5tbduNb4JPLDvu9iRX+vyyQxqXU+
+Kj5YIUyUueYkXx68thYJEeqIe+pT1f2Ou1CVnwzSk5JzD4Vigd8of+pSpx1lU8wNEzjziiQfKxM
VltbEPkLgxJnG5zpCW+PIbTKlS8nBb2fX2DKpgikr7LNOzALCkIZRds1ej+rdIDq8LCnoTQTrcks
w1xW8l9TBZgjTRWCeb2+N2LgRAAGdvmgXdgc6jAmGZnSY+QMLYHql7oT9i1IiPYodBYWifMEGZ+U
jGhZhta2QANzKGBOJfpmQM1BC+TrTAAULzwJvaQBs8q2QSelQEu2kKm9NProDhVusbwFlTBzzaDw
ABZ+T+qHSefZH8cajDkV0QMNyipsUPaaTg01SxHVr1HRyKocwAJ7uhD5QRkweW58sEdSbe4JrR0/
ZTkmglxIH6FXFPhkjPqGahGpODgRs+SbbwFgzMb+q6Wa5qEg2Dcj8tOkyKMJpKsBlb5us+ii7qTb
hnNsGw/ls1ZSblNM/q5utPnZQDm/jjTmS855sSrjnW/m+d4ezLOyzWeA9VWWy+YhpIC51nPlbAw4
q4rAr3a8D3dShSe0n5HklT2JUAEXqMRHnVYfhbmZao4vLRmebBlsq2GWwcrOLYsEPjQ0gL+uHrE9
QhW147xFu6NnZVLykq/QO4icIYNwVtlYWOT9z6ngqdd45XUrQWqKKWvmFl6POXYzWQweL2yb+iBa
/cYau/wuA4xGEb+lhHVJrIOyvowcshfA8mi2nPijK2eYik3FE7ktnlmaRc6GJ/o4QfOUE/iMXPhY
F1YrEDfMaHFHGsoinrWedE+51Ef+rUBXCJQrc50DUlhDn9mRkoTRuukCTDMGuWyBlZAsmooBHJeO
q2VMgD4EwU7VDQT6FPmpDjQJZEF7mLzqNZuxC9HejIg0swSpXzOchTp7XknaystVXjOjhypB0bke
u1KL97HBP1sqWuJoclQueH7OL7xEy1h8U0BqthLbTA71kXpt+4t8zgSGC9lHjtoMULSdnjd461q9
skmLfNek2s8pn7AFTDnhbcn1Y/NWTnFxEcMs1RjIL32DUFLeaxe9AtxXyV49v+jXw4A+sgbpUEXo
UVdCCj8jYNiAiLhU8gSv22Jb6BbQ2Lim6JmFZwkyIMgow6gpTPNe1/NyG4vBQafE39W8kAGM2L9i
dpo7+U9aVGU7v4vnTyZMJtS6KXyN0mgvom3eaPiDY/AAtEtSnTpI8anVpHSnGYDdymZI1gUCbBZp
Y5x9eSqP1gvEqqxTUM2xkhdWFRJhU8fZn03r0ReIz+uQ4HyiPaXvQdzXKZu+5nCpahD87GysgDr4
HgMBs6QPIG0JVtCwBuPmpUh3xGRTVlbFG0bLRgwBgriG9l1svLj5LrfERmEXfJ2CrtqF2HLp5E5q
kyRt6BUXKTy6oAQm60/ACsZx7Nd9iWNOLN0nA9kbqy61HXcP9UAlc32sw6s0mi5CocCa96cDei8u
bAp8UTP7JbK+DiUK1IYMdqPw42s/7O7T0ULFKlcpv4DmzUzOpSmb4ZlJ+lwo1UUXUpFRUpZNqUbI
oWQ3QQKmXbVnKn2gPTRGtB208WubGS+pQrzkxSAyxUDNHi2mFrOaPmJhUgNJJ2TrdIq5AZAB0E+/
ZA+l9FTDgcUE0mHbw0y1a0MnolC39e0njsxmrRB6QaUhOdVm8dq2qid94P7WdI76WjEeg0ZWzkoT
PJ5ag5gP1Wfuqs0gEPDUBRoCcVCApQIyl0jBU+nz8oq7jWbVuZPbTq8DnzQIY/OKhzbmuBY3md1j
fxOgvuUjrihV1AsCC/H2+W6BEbMRlPFxQj0Lk3bcTURha357r2eAMFPOE7Q99F/AEJMOIZY+Awk+
NOCXx4fS8NptxF5dWW25j3WPXKBN9Atb8jozjQclMRpXn2JqjoFwAx/dmFbCfNUEuN74U+Ta6HMM
gYf8oyGo7vntbZyAQoWCMeQjqpjmz0EjBVvb+abSIW2Mvnc/BDpOSwkXjWiD10KtdfKV0qH3PWzo
Iwgy2BoGlcdtPZL8iAesN1Ve1qjVE8pVLWlH+1ZNCUu9JmH0A5A+nTGW23I492yz50aXkcAXFkZs
qeW25VzFqxJvO04kzsYMToUVp+XOk90uHy9GG05fnom9obb9HqGTq07+2kwZLuhdBhA/5wKBjEUK
wMw3SAXpBTuqwqizxpwKyYOXAQHbMil/UWCMXM2XdnqvogFsk1slHhI7YgeY2SSLw1C/MWuUFwpI
APDrwVOOV4EojQMoym4/jdVrBOoDLdNEcsae2C5QHsjAViAsG04E3sJdo+NlKDveGOJ4YQRu0Tfg
1/Eh1iTT43eS6ylvuk0IsttEuKmxGU/AY1ha9JmrBcq3NCgyl6qjZBo2Rn717YDFWo3CDK4YOGOb
oFCnpHkNefUcFLO7kXDpcKrEfow974dfV9G51uAV4ZuBtw+lAgUUgHKJwBANPh0ovpwTPlDJfRqK
v5mSnNRQR4BeJy9gF5AnVVXkG8RQ7gzL/hn3xj5iO3Iu1Vc9XjWtnCDnKYGjp8RhOq19lgraUC39
LLBQNdHHUKPCaCJ6JMnIv02V5AZpfG+NKmL1I5LUefBSdcD6srhDdozdnsi6jYj4sDeqs0D0/vUw
wc6eeM0CxEu4p/AJ8mPqzT5MmDTPrkQvp84QkLj04AMcqqGBP8gNppLJgso3IpoAeq1HI2Frdoh6
N4XYmVaXOjoIrkSg/6CqHqJDGUlqchOGiUqrUVSQSimIwoiKnwyFR4Ro1d4xzHrYaGn+WL2Ek731
NTgsNSzdrivcdLyd7DB0LYDljspoWjGaCn6IX5yfhc5UAF/iQn5m3z9jHBbzqh5eRyHwb5LgB03U
l21FKs4DiUeqhCJETAEoVqfLrDKd5qVKdG2jG/W9iLLzCX7n1FJah85EfRBnMfFDgSbqWnWMKrc0
3I7ThVUTL+blhPhdAphpAG+tIMCY+4p2ZxPViwBTBz3Sz+OWADMU/UUjoYirzZDsUQdGTVjZ4PHM
W7EF0kYK01TXs26IpP5M58w2RD1kdpIfEWxwwA7I0XHxz8hjkKIB2Ey7IQuTRcCvakMzdkQagQ27
y67L6cApv4tMSqrkR8mI6dlNrWoX5aTx/OxBYswxTAICE4ocoXxeqpMToKUqlOEa7tWT0M2cMzCA
W64XKN9VYAZ7tN1tBiavu33qKSN7+jppgbxPEgSaxhPopnrA1BvETGeYmBxVHmKBw6aMjQYAaXAA
44qcs5eTUFcsWAN9hdw7CG7bx6xHAHlvPcYtVeIMpnyFZmikIL2IkmCsczyAmMOMJszrTVRxfPRT
TWbCSjkuPOqf8Ow2WgV+qizJeDYBD1G0aQF+EkYXQ49/ICgxU6n87Vg0D3GJQhN0z85JK/5bX6sP
FXWToK4ztzOzSwnBOKeK3BKImgOsOgRswXUU2ml9Lgcb/If98w51aU6uCkRji0paRWpHCreFz+lj
G2m/i4LmSnQmx1RmgJw0rHvPTwGxN6RG2hLZlrEazmPVnHaGTHEXJrK0+vLHf/zjP//jZfjf/mt+
nScUGrP6H//JP79AJqxCH9jh+3/8x32e8p/f/86/f2fxKxfhS5XX+a/m09/avuaXz+lrvfyl+Wv+
/Zdp/V9f5zw3z+/+weUmacab9hX5qte6TZrfX0E/5t/8qz/84/X3X7kfi9e/f3mZo4v5r/lhnn35
14/2P//+RTHE74H65zjNf/9fP5w78PcvV+nzx19/fa6bv3/R7b9Zmq2ZFm8T5MB1mz/Uv/7+ifrl
Dy63Jvj7F9X4my6bumyrmqIbpmZpX/6o83b+kWL8zcBuVFCpN2RDCF378n+7+W66/py+P7IWQFuY
NTX/tvXlj+Kfszp3w4QNbApZGIaiqAbfopv8/OX5Nsz8+bf/V0kBJAyHBnp88AzE1lFsAGwIQY4g
TjmtnZYwODYxuzDTQyxecvmuwr2z0r+Z0kXbvUrYZtm+6rwZrH995buv0j98lYVxp6EajI/MKNjv
vwp5e3MckiRyRvzrqmF8tJMKHT6gFL2qHKgwAp2Ikq9qlHUXLRBzY/R+SklzlQUSBFZosEWIOsrn
H3Xsm8ACqTz9LEtjCt9/UxkASZU6vkmMVFyR8TJiC3kG7VTf57/zfkZIRAqCWUW2bCZn0fem6UUl
hVHiJHugQuaOZBZ2DRTw9/C/D7jDrj/vl6J83qAiv+9YV09Sq8Y0CIrz0G6nHRHeHpnoC2BPpzp3
ZBBthXvMVnVFKLo8//zNctMA+kfj0CMqi9P3bA7Ljbiz9igE75MDJZt1uDnZPzbUhwF926bxvs3J
ZpJGkzZ5hFNW3Reb4Cr6BR54hQvrxbA93c15ipZT+LbFxabK+zbwqpEWwV9t+223o/h23WzN/ecz
px5bKiwUVbWEZdqWuViSpHGj2gQB56TwqfD3btf4I/TTLMye7sIDgrdopg+I4q4EzoIdUEdchVeQ
l4BAObMy+Offc3QlaRwkQvvnN80r7c3sprJvVzUPBAeXYKSDwVTsjXN7m7gYg57/P7dlm7plCMPi
JOSoWKwksHJhCJIyZVbDHYI9ju3qWxLfK3kXbE+09XEF2aYhm7Kl0eC8+d/3iyRaJjzKZ06wx9zW
yTY8QIx9i6o+4I07eJ7X0uZEkx83Ck2qghPQ1ASH9KJJydADuSmslI1CNnGPuhI5UddyEJG5bZB6
WWEo61qnJvDjbfC+1Xkg3kzgVMbqUAszZQJ7V0O92sPabaWd5zfW3nTljTnLGVW3w6UZrqut5Z7o
9NFxftPpxZyCamg9szTm5pWNuYldROXNS57WDnlia0WRwo2/fd6mOu/+93t17jKxl23K5nzwvu+y
1QOqzTQGWmz9nQeFpl8pO3XrbQ0YzEhBo3nkyFcSrI8nTie0pDmJ7+ufdgmweDXuTu4hLv3332PK
XDKa4OYzsTxeXjPDRAhiQTx2MCqV16S9oOkBTpG+9+fdQ3Jx8nT8MOVze6wwRbeErBvLtc170VLT
xOudUSCGtvH7ojGvh6Atg+u4CJLEEf1IpUcDm4PzV5zDEC5LfCPzzlaai1bhuqRgBkbHRWa8Jbtu
jFSJakuHRwosqbJmZZ60wv5GHYITV/KHc3bx7YvlGqBwnxmI/v6eO23X7eK9sVF3p9blh2VJM9CC
1HnzyzJL5f0SGVvhG11J2Dq7RQaEohpVhM+XoXJk2k2N+ZZtW9cssZwGJGEHnUGbp+ExDn7xmAaI
a+P2Sv0WJF+lXaMaFFdXGtX/oLRPnabzcfJuF7D43za/GMnS7/2yDlnytauMm/oSiwi8CLKz4DK5
zX9W2+jEkTrfgMv2DEMoPAQsXSHMfD+kHSzkvKzAi5RwkEJxAP8DYi7YlKlMHcg4cbAcmUB0uC0h
EHSx55fV+9aGHGGvKA9HR1Lk/NrX5egismdu64lJPNIrSwZ9rBlCNlUhFr0yAl0ugpJser8eceuA
q7H2b3pcUyhooal8kPfKQToo1O1VXEfSU80f6ebb5vXFQ041lS4cAY3+Pr3nx1V5IWGmyhtAWftr
ih8Pwj/V5pGF867NxdBOIGj9aW4Ti1VXzO5W37tdcda4YgOnnGf6qSvqxBjr80Z6c0UNcpcp3vh7
jHsahFrpqtSX3IbkGW7S4bW+TjfUq35O2ak7ef7Ti0X7rq/zWLxpWtenIBdzsaTCV1asYze+qDfg
5LfpxnaU/YnFdLw1XTdVzSIUUOaBeNMaXtKdpxcxYgY7bGHcZKPfVi4yXw6OvtuTw3pk7bAVbc1m
g8iyvDx/Gj9Bp0aV6RfXYIsyyEN05e2x9N2jbC07EHGr11PRwKk255+/6aFW6iRQKtocLLGvccrw
cnFqzo6sT8JHIknD0k3jw9mNdsLQI5U4ODqSr+0aFM99dme7NYHteXtOsntz6mhTPrwoOMTfNGku
tmHqqSo0SYOhNKC6Uo9bFxbsrFzFqyX4Dk4aUU1KcN8hEZyHw1etjy6rclNbymVZPHbSiXX0O1Ze
rNp3n7PYoVoTCn9IGQHwui54Os+/V5HQT86kmNrvZc5yUlbTmX8xhwqlvWvrC1+7NXvXzJHRcWE6
KL9UB7QSZdDh4nTUMB+Kn33fYkMrZd9Pfsv3yQfvEB+aHcWVjTg7FSwpH17Ui2lZ7F5bTuS0y2in
/AWQ0CjX9oa8mBPveeA+o7ENTtSh6vTfOK/eDf9ikeeDaTR9RbO1WxKsAHpbD4CBv72Q9MxWCK06
zWuDWzMr0Ttx7SnHFr9mkrIQAFbJJS26rFQRvNcUEqoZF7C5/XVctbcVmKrJGPBMK1zPbHCQ22ka
pcXgXBbAfAFRfH6QqUcOMvJdf37FYgQEPhGUSSlTYxjn5JfT+ciruljBtuUplfycHXLgIbvdTqzS
PRpMEurN4gys0ulnh3LsyHn7LYsIIxpVD7ghI1K7iLTgyfx9dvEZ1r2Tg71AcNL9C2frqWmYD4w3
59xUB0Uf6QyAcZHtuysQAg4FCrYVE+LMBvefD/ipPi4ujqD3YwIemqvQQLWzG+CrJxaWeqqJOah4
06O+L4GrtcroxLwWk2D6nrXxo5foSPdS6ceuMfNwZR2ZStju3wD6A/Khovk1QzXM4sM62GzIYRTQ
fEQMh0DBnmFIdq08uQV8xc/H4+Q2WDzL8kyVEZxjQKYr4wYoxPw0mn3vEEOd91+4OXWx/U6ZLc+0
N8tMLK6ARoX+bs9LvmfJ65sMT6qW4FndtbvP+3ZiIpbRq2nmnpgkGgJ7w9C2cH9OtKAcO5/f9mVx
PidmjW7gfIgMG2WDXTfw53FAGdmVeyS1krNxo7icnHcqwLT0poYKd3I8jx4hZLxNS/2dqzYXS7pA
wgAdnnEeT+9GTe70R9t7VqSDzLPIeILIsCq+1sUTOHuTN/7WM3fzM+n0XXUsTLOFZpK7NC0UP5bp
8kYKOux6iCRmf1n5Kxq0oes5tdPDeiUjcmp6jy7dt+0tNpoUe/Y4AJdECWNt4NqAy3mwgbarrXHR
dpt1cDi1do+tqLctLjaL7gPhTecW/QheVg4zQztxehzZHcRgRH2MoSnIuSwO4SbpOy9Te4qxATaO
Q6HU6yFuAJGpGLfYoZNY5masYMO1xtfKwJv08z0zj9n7zamo8Ojn6opts/UXDyLFpIBcWB1kMdzE
phClxqz7rpUgZ+IJmJlQvL1pVDefNzr3adGoppBGMAhDVWDJi0bTckg8NBwbCv4/mqSg8ikggden
NuvHq0ZBLVi2iKp101SXQYNqI50SmD0eZuTXsR/FC9Z6ws1+ZW/zzQjE5sRYHnlVKcS5wrJ1rhRT
pxr17iZAOa9sx2Tqf78usyfgYE76Hb/xVetI2/4KycS/cKEemcF3jc5r+M31Qwk/CKhfs+lQa1sh
HOLWK+i72CxQKcHj+WfxdTxv1gX7sTwxwuqxtnVF1xX+jyE2FhM55ZKQZR3ZWm0lH1I0ep7bS3OX
H/KtuQ4uwQQANl1FGwJSVz9g4x2uu22zhTD7bXpWnehwMtw49UGL81kLUObIvbFH7A23cbFu7kKe
0d615WDr5+ROscWSwkmvfKddfb6mP+b7OQjfjsVi8pVuGprRYiyiPRqWXHLhGrHjx2b7F9r6GFW9
b2s556FepFlNNxvHOCRPw530Ldqg/0cf+/v+CnuIreScWt7qfFEvtu27Hi6OKpHYI7hjWhVb/TG+
RRrXUQA2X0hus+rc+F5bV+v4LnFRxQCmsjmVeTxyarxrfvFyzFCyqNHv6J2s6tD+3oWALrP0x+fT
eLKTi9s1aW2Dpz+t1G79Vd3C5Hosfsa3iJsNe31XbmVAymtzO7aPqNWdnS6XHblV38/tvMTf7OcU
Un5aTHzAXC+b15F8xTpaocntznaKn3f31EJaXHB1Alg2rzg8/MnAgD6EIARQBJqbN6gnNsjHp9O7
fi0zAUWC8nlmsz/mpIp21uzQbdugKH/qTJq3+Cer1FycSUhf66Y0r1Lkxzf6I0rbV4FjOJBgNvNL
t1lpWwQjzIOxyW5CJz8LHtpTb+xTnzD//M0UhojRR0KeV+p5cg+06QyEMjC5FdzIv/IOO3HoLctj
RiimxO9priEVV91jRWUiwr/xXWmNvgneJqvp2TZWzbbYJhcn64HzhvhsvBdnkTZOutzatF67zTlk
5/2wAau0U3YYOJ5rW+lG3SS706fBR7DG+/PWXJxGgeZ5SqX+7nXvFk/FvbSqrlAmxuPF7Q7AlJFD
d7sb+NXOqUPi6EX/5qw3F0fRGEGsa+bzt2A1e9tw127b19l6eR5vEIO8Rd3g4vOterLRxckU99Ag
bf13h61tfqtiiQ0raN9xzbT7fNP9hXTUf3GpWbag3mujkbg4HzIf9Q5E++fDKLtWHyJidW0b7Ma7
wD11vfwXB9+/29IWceJUqFpVR/K8jNHWuJ1g/RCXomXsQhL4/9De4qBQs1w0rfW7PcGDgbNdWr/Y
I2etOKec7H4+ffM2+LhN/uzd4kzIjIw4oGQkqzAD+PYyIcXzeQvH78c/W1g8QIwc1adwoAU078/9
JEK83CYELjafN3OqI4v9HjdtP6qQnpxutB0/ubRb5cRQnVwJi61tIm1i6D5NiC2q4E9zVIl2BSxL
zrC/8Jo6NXCL3ayYfU6cy8CB5HZgf62VnYAQteE9SyK0+558H3enVvvRNjXVmAFUyJMu4660U6cM
+njvoD2LvCWmu/rBK9QTl+HRuXrTymLRWUXb9jpwH6cq5JWEkkHWPX2+Go73w9YN1aYdTVseSnHd
NSgFAQ8wXszuckBGJR9eP2/j6P2m/dnG/PM312lR17Ec94xVpnfhIcSnodLUZwpFV6mM4rIWlLeI
bMarz1s9OnaCqBgEmsH5N/f8Tat4a3E+dDYzVAO4GG8wSnT+Zy0s193MsAgjKva61H8bu+Q72l3F
iUPhSJKXZ9ebbiwmSPixLBLD6n9n36InYN4wzs7idXgehGu/WOnP4uxkGHZq7BYzZhsFHJSRRiXY
O8mm9zep67vydePCSM7ivbZu75qHU80ebxXAFbAkpKSX76CkAK1UhPAZZ5PqKgJHjcXi51N2dLmL
P5uYP+HNoghHS2sGyHVAp+/CNEKEsVrnPLj+Z60sll5hGSiqWHQkRLMCBXxDPi8i80Qj8+r6cCG9
6cpi9el5jYxFRSMSckCpIiOjgzqOB20wObEGTw3aYglKuKpgs8egGWZ0CKF6xoiRYZjw39pOf87N
YtHlUEimRAO8E2b6z1RDBAf/l88n5tSYLZ5DHu4JzD5NlBSKvAb2TnxR4MBYhs3/rCVr8RjyAtQK
poYxUxIV65n0ZtCy7qwxWnFIRPT1824dqdLOh8S/h26ZkPNxskjrgrWA0dK2vbV/RDhZO/UNJBuU
69Ev3eC+7szCBrsTLaufr0Jr/vmbDQXhvplaiX6KrYaEo4NDVrCBCbOnykryBpDb5w2eWIszlvxt
e0PYeL6f01O9RrEeb9z4m6jvPm/j6Jlr2EIBp6DrAAkWC76HJINcMI3M2IiqvlGAoPKGgTHnmnAt
mp2KHMf21JPiI3qPiMiCxibzogC9vszGsc8kpW6IsJPz6hzu7GN3Po+qthsvk6vxYTqzfj+jqlus
AMpujQWzI26Rkn/+C4/reRyXp8vbb1nMq6ijUSTADQgcop/y78AhWWGAfh/t1B36HyeOmGNH/9vm
FtPqd1WFogHNpXG+Cwpoq2I6nJjVo10CWyuEMDWVfPn7pRN5ZmV6IfHXjELFHJs4k8h6XVxqLofn
xanb7Ei5g+kEjsmtZYC2Wz4RIy9ThCQITTypv4l7T973IyoDKezBVSIHL7buIzgmnbW9dznVxU1V
TrtcKiESWc31533X5ljow3S++ZbFdHqxUUoAr7EMu8Ndd2yRqT2bAIBCvgMSGrKwm5XkotcDugqF
Nlf9kd+VV+juSweUYzN+od4AbtO/1lfy7uQhcnT233zdYvabBh3+KQEviJwPqJYafe3178rQvruM
nXHXn51ab0cD47eTs3gIIAc6yt0/m+wcMqG7eIuR6Uo6nK7TH7t0WAMwXPj/GZf4ft2huI6JgAVd
Lxqsi7j5WdkF0g4XBVoMn8/ykbMREoJCEQvZRdpaLPBxGooSpQVglxJE4K4XPywzulQbzKE+b+jI
fNGQsGc+i6Xoyx5BTs+kUWY1qfawl3PvR6gixPZ5G6q27A7FJUpLM2acJ7z2oTgR94Pow6kXcB1R
eFcQ7PB6FCnD2svOoyDu+hvd2/BSTBpXkpxZIlLOsBXVYHc/oQwRhee9ryAlXaWdgSzshHJMv27l
DpuItdxXbY5ejNHGh1jm2QTzu06k9lDqqWFCkdRjEPLRoA0hGlx5M+CFF1n6fSnMyDvUcWT23wKt
MO3rLihyE39JpdAeBoRro2zfcFl7G83HTAdlXtzWm6TRg/PJ171vUC4z/2sEXhqYTGb64k4RXR/t
PCFqsplQDG0X+SPoiqKfJHLYRj19szy1DgOnMmtzlhzpgtFDdgFZxGF2FJ5S3FBzpFpRSdBQIh/8
QdeRXOyFto/6GKmwFK+lmi3cqYGD0hRKTHmPqOeu0dqIHHWCtHONEvyWeLYuXZ6uhvKNpLKEMgcY
09sBRY9D6Nfht0rxEFVDyBRn6MwCdIPOcj31Z/yvIZexYiL0fqOGefmAl1SerMdy0DBms6shwHsH
fTj4VVG9U+W2/xGj9MbrZIhxlPaQ1hCu8AY8JsOwhz1th212aLwBfR5Fk8KnIs4UygXBoKJZGOv6
OWrC1WXhaeH3MfexZY1z8TXUymA/69HvE3Mq5I0/SRO2etClNUnNvk26CXnRSDN8CBph4wKttFGP
zF04AZzwfNvYgzkt0mu/CsWAqZ6NnJw2Qc78Hmb8FUQoSzO5sEo/nbboGw79LFoydl/TzO+UZp0Y
aVi9oPUSWD97vU1+Tm2XYXPtG22CHIuII1RTGVVFv9J1tARlDLBlPb2uWJgKnjSYO2Oak0YlDtm8
hCGwZ5N51QW53OFmqM74tW6M8O6yEm/C9yCuR8vcsTICpVyh3dPiyztVSX5mDAr6CPloF9ajNkqy
cmsmdvUat5G4F4NuPev4LrTnuRLh1GSqw1XXDylaVVXewRAofaRTSc4m2S5j5loT1jECV79QLy21
G0WUOe1UBAQP4GVjvIIlQ02b+15CSAav69xX2/9D2pktx41c6/pVHH194IN52LG9LwpATRxEUbNu
EBKlxjzP9fTnS7a9m4WqQ6jtcDjCbba0mMjMlStX/sM7fSisHMfWvmgQFkX6JJU+jr2WhLsYlYYJ
yUNlZn00CjLQ3gmX1+oOKSj0RobJCjv8qCoDPbsoQzvUgB2Noap8MgdMlGtrp8CmU9BTdE5fOgSx
4QdLc3dC5L0IHMw8JM3C1sqWErcpTqhXhh2Y8wrLAlQoPCdsDBzC2jAQxiK9AddXao32IxYCSDRp
tdVE73jbLsx93DtWgkKiXB/MCXEFyPp6h36qaTOira3DFt7M3WzOH5y0z8J3KU/04QcY0/g5OW0i
VVtlGIcRTQ/HCHB+kafg+2DXNrRayekt+U0YhpJ1aFIkSzE+UiuoYzloBTQ++l5VEr+pwyGq3Wk2
My33p0pyEN+aZ2fiJmlZVQCfDhUfp9JAW0bdON6G/WCqIXIkmlqrOeJ1RZaF4GjiuvXaKa8qfacE
QSWH7v/RTwZGR7VkglqIkWWsI5s2VoniNHbNNWobiiQ1H15P6BdICcWG1AXuhYNJ48xY1l9UeMDW
c9S29V38aOzznbIr3/9SQ1BUMy+rnT8iwQIR/EZVXtbvA+Iqc1uNsWffhffGlsTmFTfSnewVkLfW
yvaLvr6IBq8VRgWxbAgo5+e7ket2msg1cMvb6oB9o6iolK+1lx+cnb1Pjsj7bNdIABfF5TKoKDpe
3LsmRc4TnTz1DKhGAA2KQ3WDbhkkrtSTDqtkKlGkLD/py0Euihhk4aXaUar4GSs0f9SPAndWus1N
uGt80WZVvennep22rJ2Ww1z0BKA7KicJLSccy25bCI+ptEOGfVPlq8//19bMywEuiqcpV9hntJ+4
HaCqtxfQJOO+9tIHZDt2p5V6/OpeMKA5sh1MDcrdouKtSA2BaqLDMGyHW3b3PmSxIPaxSoi9+gFf
BFrUuX2HbaCG6bA3aG1l7qMsib5bKvkeH6o2QZ2+pVLyV3b6sj58njXenABEgSuB83y+OBujDY2e
IxOMqH5sHloIjak7HMXlQvb0/S88ui/vdiKiiSIO3G+4Zsqy2RtCeW/AeIncEu6TzwJMkW2wuD52
O5l4a8Xp1e0nxuaA4lOACy3enhC+YWli8+OpO/2o+v2Ox1p/fMBAYgs06Xt9s/JFRbtouf0sPiUN
eocDz1580Rl9OkPSMzG++r7YDntlZx27u3W87fNvvohk2zbfUgbPxmVlsdFLxJU1A6UeRha8HVCb
+30GB3Ucd8o+/xDe5bcaRnLou90rH7M9+iaQ+NZofM9Az9d+h8Wux8idxarwO6D0h0RKUr9JItov
NUbICW5p6bCfm3lrOwhGxBSpZVrdximKK9T5mY8Xk7FPK2wcWzyDqgrTCynQ9m0b35768ks/Gd91
7IDSQr9ju2ORat9wAUUkMuqRcNK2Sju+z2Ljax/Fuj+pyIUJUXC9745OrD1gK/WgRvpeinF0mItD
nWoPJkSE1+f7ApPMeubJitNSFvDMi/nOiiS3Ep2aP+twoeHo/lJVzVMf4m5nMfK4Rhz69L7GNGCw
xyfN7PYVdhMJMtFyQlZubR7BzGGnjby7YT1iDMMR1LCvS9pNP9SHuogPQ6WuvXBfWaX81iatK0CB
sroElCI5OqazEF4QbSuocMdwN27RFd62a/tBrPfFCjmLtFghaBx1MBmTiOPIZsdb34GJ3cS+gIek
B3xCMSL1QNx8RY03+bkKH7hyVpxFX+7GKogp4xnntO1uxYMjUu7u+IAQlIe749pZcSWbvoxmiq/+
4qjH0MBMEodofcP7piDR8oy/m47dxn4je/kvQJQvb96ABTTDoonAu9nF42Zq4PmLWw7ZDVCpjIP8
gHqqjh7066v8ytnkmABIFfCHXE0v2giVWldtThhNhu+vfEf4081muKLt/euBLro9yOEKCQqZ/wqg
7jJ99o6djhmqkv9cLiTQm6eTmyNjsNrLujyJHESSKAdhuhmEXK4NfDcyhaqe/Dn6MN0oBlExJZq+
BVJ9oz6uDO1yLRLPkmE8a4Zokyzy9Vyf1GFCh85FV+3QvRdFmfZo7MbDcLcOVr1yOggoCahcxFV4
+JbFb/NiLXax1Y2akYWs/PK+uaU57fW78i56Cn3zGTlufIOI5uEy9UGlmlk9dy+XjCgrVEMV9G44
cItzN2z0PlTmIvS0NwPwUNNt76Jt7g4u+PF7NM8BC/0blSExhX4LRy/E6SXxqO7Cxpm6OiSrTbf1
MfJ4WzmqWyB9+3G/dvZdYCdYqmfRFgVbq0+VafRE+1cvVKHt/2TsaFLvjcO/sXgQgHGQCgBmzZvD
+XTy+CHlBgeD+0fCtj4FDwZ0wuSx2yU/VxPZ5R3CoW1oQV2zbUqZZZGWIvc7RLTGXOONslXd4KNQ
1ah3eJRivbupNuYW4QLkwbary+YyhTJ1qmObBiJF9GEX5bY+nZQumXQs2d3TdvDsY+pn7+yDoEr1
P1JvFcR4bRYN3hjIbDb/udiVoZ5JpzGLqY2+2keRsIMH9LYJ1zyuo6YvD0No9prKfQJiOCo7i1kc
Uhk1uxbFcxTgD9oNNc1O8dfDXLnoEodsw+1dVai1l6ktUiytAz3vJrds/jfDQ7IVCMV52/gtALYq
RWh79XZ9Zcej6KAAB4BpYF1U9ugv6GOO+KM7H1k0R0wZ3P4u8ch3G1TFv80HwSBe3YXL9xJ2IVFx
3dFQ8DB4LzrfGEqJpq4+4rKVHOJ9AwA1daW7aN/cZbvV/CJqlfNa5jzWYscX2linhYhV/458LKCB
mwNGbNEWKT3X/IynXrW5pdR+C1T708r+vyzYzkMvVk4atxmXQUJnB/Hskr2Ld/TX/PTNKmH1yjGF
NqkiznouvfRkzj9oxT0YZRI8qYbPAtcvmO7a4wg5lmNq/Zi4On1/Rnu+fr84phBNz+SGR1YWTXMw
IfKnd86dtMMlYZ2ycOXAfzmy59rjRaystScsVYmFzxNfMaevuKn20+9Clij1+hvrr8pbPK9NjfqC
PcjyXNJi9KbAgyMkYOfZb4Nd5Bo3wUFQRXigEy2E1ex55WsKrg/XXIf+1oVikKpltHZlLGx1wqHx
+9B+PrnfIPl60vvXF+SVTMatmi3H6ETNu1glg9blGW3akLZId2h3KdcHUTatPs1enAeOIL2pssZp
zv9c1oOq0stox58wwqSijr7gCL3rNiBVaU900FjRMPdfH9hlw+A5IhgNHgI5iJZXo9jp6j6bkXEX
ZSFs3W3kYePjno5/CC6UaxcksXPPksoi3uKCZDnoH+a5TK4+9H71XvGcm2yLpTkcE9g+LrqXaIV7
/+EgF9OXzOTMKRFa9YcBvaHCE3xk+3ZynV1x7G+0w0q8i6RyPsjlzYjGQIEcAIMUzNT6nqVJKdH5
1b26QUl55ZNe/aIOemCc6MgVLpvKKgJWEINZM2OE9YkCuVzdtPLjypAusglDghrKkQPwRGjmnefJ
XC/0QW8HojjlJtMe9fA9+slznCB5hpFbad4oMb20TN8LI8Aqs+Cdr6r2XdseL3+JxeKZ6miawn50
XMHxVrz6be3yihP8ON33XrSvMZheBYBcXtEYOK/WbA8qQ1GTng+8nFKpN6PeoYih28SjmU/23ppb
7We1rs11ceQSzLJlRehk2eqF3po9tordT7lIoaMf0zjoyJ93cO60e6EvY7jqTfhD1MAzZvKfV6b4
Ip06iOqA6ORdQsPtZHk4KUVp6WZ5EjL41BbvIiiwnR/thw+/kLqXM6mh4MPzuexoOq8T1L/nXxVZ
n6mujMzi4ovY27DhLNyK4qmGT9celEnIkLkr47sSk69qU4nyLEIBvIipYwylxWZqec4+/jZ/FMJB
khu7wRvp68kXooirB9RaRFFDvjiCi2KqUrWLMNt6glc8DK7zSZRPWguiA05UiiWTi+/YWr5b3mf4
uNxlDJlcgNQas3oeFnCCZoYNYYMBIyN7vnFKa9ehqY4C2xt8yby//mEdGZYm+i+cwxfttbxIFAsG
lul1W6HcR4vvu1UymYKxrW4U8Cv5Rl9JSBc3fgZ5FnSRC8yTppzQtjGRC4y/KdsB85SNE7gnHhN3
4CTcCh055O4xOCs+JN+i/b/1oMeZSctBNPevspzx7rKKVrJNruDdIaMCSV2cPUymt/DnvdysLWGR
bF6enst44uB5saCmMlELBzwAeMrBEzx1Rhzi6sa7N+pMOgRk5y3KDwxeeq/QDOn+8lQzYA4CJALo
pZoXV2XwNFpNG8Z83rdO8AE7e2+4abfGMSp9tfMHeBSr22h5wolRvwy62EaorWvDwCUa2tt02+5s
sC1bXG+k0q89SGA+3Q7ZR3U5trevr+wL0uZzZJP0D0wOC+Tn6unF96ae1asgeZ7f6qD/jvb47JeP
up94iFM+CW3K0M1vpWaTfzE/xe/WNvJqfJFgXsQ3UjAnOPXQwvLl4Vul4yM+fhu4sdt7xYt9UYfa
n9P5ptK+SOAh8ugbNi2/Iu+6PBvEh+ARWaEfY4p6e3H8o6WHf4wVWhTA2raGh92gKeBiBXCDzVCx
ssou8tci2GJrpwbkgtYgmOG8ralD57tcQ55c2yKyslaqLesaMTDKGg07Jp6V0Cw4/8JaidV4abGj
/uDys4epfzHMpS0qBMdW26LLtoGIxwOWSVfLYZ9clBOyI6m1wtiQqt/i4ujP+gZpBrF5gaXcg6AN
XXUP1Gbt+LuWOl4Edhbd+qxCOVKXCVzOb7IZJ4fp3tZDV8fl0saoMSZXdrGzX9lAy0r4j+Ha9NEd
kwbb8nph9wG4ECO2vHg28E7GcBu/+h7DbKM9eQH2ugmGGEGM5Y2PR/HWCZ768X5WeCXtU1/BUTuU
3iTAPTucXgs93sgzHPDh5+u/5UVXbPlbLhZc4VR9OcmJJdiI0D3HOyEHLbpiyjes91a+yQXBdBlt
UVHGThH0ec83EW/C7c55lD8+P53g8Ovic6lA9URMWPkQbys094a1M+TaimfJ/2tKlpeToA+CGsCE
5clv1eNwq+3xsvgRfeQhBda0syqye4EeXwx32RqX6HD2qUq8ZxYcdz5nW++0m/CtgRpV+jW9m7+o
78R+a3bFrtwXd/lWjrf19/VXgrV5NhfHZ1XiyaNpzDMe2Fwd/HKne8E7nOO4mDXrQOurW05g5nnc
AVh0oTKbtdmgpYxcC/SPpQnI0LpR63jrmNFtoZm49dl7W8+2KB+/tYZ8p0Km61NQVOG9OgFhHOZ3
AXh6pTC25bAGO792qNovfrnF0aK02hjjIEg1rP6oTsBMi505r7WExF+yrFdeBlmU3CWjI5ETJKXa
/shqfzubgC4i/NkO0Z4y3/oVjsBlVA0FWY4q8UCNwr/YAS9OzQF57KmbAhOxu0x3o2Cnu+1uokqx
dkX0VuiBrb/GXH5OYgLwUCww/NQKi3OkLgpbTUWN0uqJq4+9iz30Ngnfv56prkUB5oupAV31y+d3
7HrDNGjEyEzLH3RMrDM0HLTM/4/CLM8KqwoVjOU4FHmfwIgrvylL2R1icy0TXqYijV/0f4fjLD5a
VmtDPU/E6bYdIvUFuqbavahiBViMfbLy9S74M4DcURbmIg+jFITT8rBvoq5XWlHOtb54A81BU4Vv
u70oZKqj/ekXMHiXpYyIyMMrVgu6eOQ9X4pOmUo5TsGM0Dt95ugL241qosOHFRY3XRQUkOKTG0+M
dx1j9f8Z75/RF/nODvVgyEvGK27ZupuT8Chvbtvbhh4phCF/tYEpxnO+4c/Hu9h6UpapGPMSESXQ
5iAAQeOXfjv5KfLGqwfp8pXgj+n8c3giD7zY53MvtREMBpNju75H1PIGeyJ3PMj7f29YoMYsVMPh
Py0zuTRWyTD07LvWjx7G3bRP3fQZGLeuhnN1xbwItRgUHnFNimEIX1CQcpT6hK+XlR7zyhQuW57Z
xl9f3+xX6hHm7EXERZIO6sDJ6CeIS2zy8Ad8kmvsW7h5vGCLyYtuyNdbfCeVL6+HfobWXiwXuBS6
/Ux9Wr5/WlVSROrIYPFA69HPKjbqUblVEGhI76b9+BXNDde6C+jUQih2E66X1e5bf5C3zltpl/ig
TNdOrKsLmFdgdKwBCVKkn6+pspIS3KABIE/b9LHfiUd1nVXV3GMsfnh99Be9d7F+bWpiWabpdunT
MedhJ4NeNQWdj3cFvDj9+G46ikulUMFfaxRfTQe2Qn+GVwzwgcv32DKAWBT1JCOhy4l3hU9jUbHo
HkxoU2BM+5OH6NVe+OWFh0G+CLq4vNc6YtKKyAjTZ+Mzjydu7E/f6Q2h6Wwc5VtozhF8wX+jZ6Ch
HaYDPAHUjbPt4sJaVvpkhhGuYfPxtMU1ypWaHXz78Mj/g/JHoO/pvuFIunKkid25WNCgL03a8KbK
jOqLfG+lmIoBXzc9K9feSnZ4C3lgbb9eWaKKqsLVobLGouiZn/Qi7aFEmea92Yhlo2ztj4IiJp6j
DC4Mq5/xyuydxVrMnnLSKp7eiSXv7LchYIgDe2KbdJv5Ib21dtKuOlZuuF2Vyr9S6JzFXUxffUqF
DzRxBQCkznz5JxQHIX02b1WvmjbTTwOb8nUbmysVyVncxU0wMeoyz0v8gWkjbsWJ2d+JN3YNSanw
KVyPd2UuDYT5HRoBYBNxAz1PN0MWpnY5Raanvn1+fr6J79Ln54Vu/TpyeRcXdhcm6CheGeh4LPK8
EdYIBFfEsu8mL6Iktg9YPbFy9Jtf6PBfWTkGDX7ez4HtIua5qATGUo/HSglFskHRFBM4+nYWnk5I
yYkOFU6mO7Fy4k+vJ9UrC+cs7OL4tMxixuuNQU4nHHLK4b4Y7Dd6N7qvh7mWu8/iLD6mXjBoEKWi
tDJ3Jy/15wSHwueGZLntc+0XJIev5e+zmIvNyOvXKZ3z55jYX27wDrOF4+tGlJL6Fjx5pmwcfR3q
cnXhvJjK5WY0hpMZJ8RNP8r4LYiZTNFP0rfV21/o9l7ZEqZs4DokXqRFn+J8S1SWUdfBzMIxNhTp
gFjDY7GXtxqi0Ws6k9dmEXECEDwKODMT4N55rLjq5A6ukoFq9uxyVXQz6040Bbgo+tl0yL6unQ9X
I2KmS8Vj6OIldTG6GqUt2QKqSIJxnvpH4amkvxcEhP4BYaXVDvLVeEJ/QXHwVYLntBihNVp2pKYk
UvurDIVZ/xl51mPtnXDamX6uX4OvrVEsR/6Mt0igbatHGJcTr/Xz++DjCEM/d6PveO/e11tsU4PH
1TPqyjXgLOQih6aItXW2VhOypoWUBZs6KNxcmjeB874/TZuMVjXGo8W45idzJdcAqBWvw0D3QGUt
AueR3ML9LUwv5+Whwn3nNByNMN68nmquJFKOBjrThniT5ba8WKO9E1l9SZQEMgCkSbetpm0TvSfR
rUS6eOumID0LtUgwZd40kj3nJl1+9LGQiLRcc1Pdi9vi6ka4klTOYi0WZqrbTWzUxIpn50lz2n2f
nG6kuT02nfKoOvglB/KjHSlvVGxE7Wx6F+NKvDbgK8f92S+xWK19m89G2jwPONzLp42CarzlY0GK
CtljdMT7Xf03Dg6T92f4eFirCSL5+XSenCFsVIfDIv59ojD9g+LfJhzExaPQkV370Fcq0rN4Yh5e
VIsFhq6O2qYIVUbvy/jrAITv9fV5bRe8HNDioK/aDm1chBy8bBw3WYzx6py4EjJxr4e5tg1ehlkc
7EbS0UzNCVOpw0fnxLGbKp+KOfZ1Ldy+HurqPngZa7HldBxlT3bPHI3lE3Ttuv8yYacwWruT8c7R
Gy/UkYFM3lXp00pgMRmL68PZZC02oErHWBokApt3p63qoxd3iA8nV0D21iGsIj1dBMNR2IKEgCrD
Eq9X1kNXtl3MbkdqvijCvZGN/jjXd2Pd+1ERa7iYKCre5KfPK8O8su1QJYduyyUbHZJl4kyLLirm
NjUongYviXaN4VvbcueAGDCKXc/QVzX8r/T+ufP+GXPp29TqElR9GPoQUzVIAUeR3kxPCXxrZ/yC
aM5qvMU+H5NeLzFKN57rX80rdwXtnGBbHupt5TqeE63pyl3Zh7xTqsAg8ftCwn9xGmVlrHUzUHqv
GO+RUYBwhTXUsLI1REJcrBmCgCsxLOA7F4dROiE4Lw8EMeuHFE+/jROrX4MeQ0y7eCc7bzHf+bGy
WK4kMIsnFKDdBorrvJqeJ7C4CnSpkFSDHonxWfXBdj/GITYmFE1+szOSDbxb46/60HISCnUc6k/e
ESA+LIIq46iMRREze1JzULB7nuRpdBspkNzXh3dldKIwg1wBtI5r4GKZIH5jOZ0eGp7aPk2hupm1
taFcW4lnIRYnABwdxBuKiBC7/F7DIS3Y2xsQT2ARpVVWypVVeBZs8eHauWEKHcaT95gVOr/PDRIW
WNz/Z19tcRhklpRLhcaQpBIpE4QNsOF+PcK1wvlsIIszQO6TfjQ0BvL8SutqnxwurnQCT37iS4AO
3enh9YhrK2GR+zWtVwM1Z0yDct9oGF1Etvd6hCsrgd4fWgc8unAHuQC7W1HdGGok6/+bkwxou97g
I+Bx7PR1sINYvOfZ4izeElGIkESSd+hEUrp66lH3BWLFbMi4KuJJq9IDlx/wmRkoXDYRG7rQM1ID
MqOStzoz1hw0ML6ldYtFO04FcBG9aGfuquGw8kUv7x7ENPBaJh1e6anQS5K7tCFm0CYHXc0PDZ5P
ysE4GR/IxxuzhxsZa+pGmlYLyWsfl6cljUsBZfsF+t1o0iRWy0J83FtcrLeZsENobjtfpMXVF5Br
H/dlNPHzF2UksU4Vj0ni49rp3lTAuykIlXW+DGQGb2kqlHUnGHEHOF8/9MXIwaxYWbAXF3uwKupq
nFNZ82y6f4NhbTDshZL1dZS/J+FaUXKZuZhDB66iIDazSRaZ2K4gs+rRpFGUCKGFeYLqkroIrCtu
tkfIpnD3qxSby3rPYqECpBPPHwjALfZ8otkDgl+qxvPg4GVfclC9UJdaT95mMjCgtRezK3iy83iL
S1ft1PUJcXMNAESUb5OHmOcVw59wrBbyILQiiOyou6TwUiiv2V7AKAt3Fda2NuzFtStO7bpOFH4N
AQkJb1LH0+yjXm9i9TM2efGxudF2gx9sSq84DulOm987yGnNd7+g9n65rrmF6eozwg/AwLK6QDdq
Mp1C07wcXQa/8KynP2RsBzc2fAEVWDf/EZN6vqrPQy62kpwmYViLSUDXyLVP+WY4BfvKkHdWswpg
vEwSIhYMPF58xEP7clHnttU7GsMTd03Oft/WPmneaf/sNnFy04fClzxt3Gh+tWugynn2zu5XasYr
D4znv4RYDi9yh5q0aljCFIQcK57dhR567Y0D3KB5C35ya7jy3nwUWwCv2pUEfZlCzmMv6hGlQOhs
rnWxq0f/hDZMOI++lG+M+1xYU3qJP36yfljIOKzXQleaYefBFzPtnHqiWc8Dt3f6R4xq/diN0YIT
Vw43w7BmbWtdGInBjD+b8EXK5D0VG170tIFFC3RhtU3ecOa6yRvh2mPt6FPh1NDc47Lurzo2XF/Y
fy62RTaTKvSmQ5hNz9u6vEchbX/iwS/ahjuheyABfKAt/pc9XJ+HjMEVlkAs8ot3jeQUhFXeEHbY
VkAOxD0SMSvBoS2ABq+DsC/vQHziF/EWw3Si0koysZw73t+wLPfT8lbpf7Kl8HL3J1/d5NvxU/lJ
vbPBOUZrIodXuhNc8ESBgywQV5Rl03qYev7SJNSfG+TiGQBf0V1+0ECc/2UiNt/2LNYiUyvVKJ9y
WxLbp0edtN0oN0KOMz8ImMVaq+pKzW2DloGhYQiJAmOZjDO03ai7Td0bA6Qc90MvGfWmVMwk3I9p
M36qNTPxi1y66dQIy3p4tz1yEa6ZxSZOj7S69/QcipW6XHnWRD5L2CpkEey3NAhWMry8RRKNOytO
hMqiJ8l2uQepbm67wTb3CgJnP2A+j49FqE1P5klx6m0fNmWCRF7TI2GHGl28yawxuonnKN6hKWnc
W7owZQti60aOKudoaB25iCzxIdPL+Q51VoMFlGTWQTLC9r2SdRK8qly18BG184ciD/QvVtOGn7Kx
Nh+roJrijVEXgy9NZkTgbrIfB6C+fj2ekjflfMo/WpGjuYlW2W9nZ7bedeVccnGf0+bniLAhGCSt
Su+zIK8P2lSjUWMqylPba9pxtEOoGxEvwCjVo/O2V3JsudzZLMeHOIicxzyzgxJpSyvftcPcIpCn
2vNDYs7DeynulK3ZRadbrbGNO4TH010fl20IeF1F686mt/sBmTjnfRDWoB3Nk0FdSQnvD06X3M7N
yfpQakP+BbPvzAebPqCYKWvZrlRG+8aM2/K+7GeZ6Lo8PUiKVftdr9lf7ErOfoZJ0j8GqeRsg0wf
dzx9Tn6ClKTfao100AfDuMdkOnw3KPPpPrDj+X4Iy/RxjFLnMU6T3oVSnn+w0TF7P4WJBELbPr2P
6RUcDBbjkz0OQv7RjliAc3s/9HmE808t98Um6oLBb6amfhPIcnKTKGMWwUsJk8/9FFrvpSpAhynT
0vsUhNrBbi3zVnPU6aGrpijztBo13rk0s0flZFtuGbbzQ9WU0Q8tthBSG9V2P1LEeX2i1ndOGbV7
C4HPezlVGj+xZoTIxk4v8k3SpfqtqcXSA5BE6V3d2Erhpq0a3+lZVR+pf7GYVO3okLdytKvnOD20
YRvsVaVM7sKk6d45cwcax4iR59uEetoe5jxTPKHBcW+bYeC3eq54SnwaPo+51uFnHAaHCLGrQ5DV
+bGqnentZPG9p+iBgfoYIffRO6a5aXZhPuXvwgghpKQMq8GVVFOefbMbrDoFj1IXvY/kpFluQ6kq
nkY5KrAurGsZB5Vi1KOjXE5h9MZOwvG0nQPaN5vEKddwQBd1IXseNpNhGchbsYAXlbIaGwgd5TRH
6wz9EgssVPO9uem3CELg2vhcFv/1h6xFzEWyDSUnn9uamKIsDo7K3jwIAp667qNwUYAvIi16hVMx
zR2eF39Eyn6UX4XmhL0BpedWd2s4p4sSDCUymQobu0Sw0BdOlPCn9EqNJjgAsbLtUsW3+nBjZzYQ
2di1qmy3UvJdXOREPHiFkHaENNkSUxGix5XGxQC+vnJPDXxfZWN8FzpoT0mGn1yCMXKI4cva6XVl
xSBXQrNQ1xxuj8+H24sql43VK0bAMNtZdZXkcx7km9dHdlFfiYG9iLAoJ6GMS32qEyFJP9hQE0x0
NwMdQ801S7XLEuM5Ev0voVyH3PHixOtB5qILOgugPLwn3uBLt+JOZm7LN3/9s8E6BSlFb5fT7wIx
lZyscOqawfbkU/hZqXAmT+a3r3+3K8MBLkW/SwUvhdLL8hakKWVxMmtbMC7ab8Z+2vfbeYur4HEd
MXW52CnNhBIQegE4hSzFRItZnfUaiSK03aL4Q69E3xuz1e4Hc5puTydz9AcziFbWxWVfDzgYZTes
Vtrk7LTFJYce9UlWx8r2jMwVmpui1tff9F57gHC+W9XcFLN/Xg/BM1cNXr0tHnAuVgeU6LoMZKas
Hb/mm8IBCpvPvoThat+gWvyjU7Xb3B78tdvs5Q4jLqAJsBN0vdA/Ob9HItWFIHti2x7llmsmj2Wq
rH3Jy9whQog3KSCgzgVlo0lVJRx6w/aCr8WwYUTyh2nP0/vHklSMQv+Dcid/WmuuXVsz9IDADQqF
Oth15+Oy6jjMzXKyvV4xd7Ve75D429hd7ZLbtna5Zix+dYzsbM0U2jwXYhZtPik5Glq2Vxsl/lCZ
Bt87HxBUa6Zgu7LzxMq7WCoO4Br2HoyjJR6yHrIpEfRgMGcaeDptHxwQEt5l9wLiWrir8N3LFPks
gUBHlkvEZYe70bKsNaVR7HTQ9rRU0K2RNunRZDWiAzZ7ILPSbfjuL7PrGJ540P9n3GWnW8EhPG8y
kZrpxP4FgZDLg/s8ziIxz6M9t7PJ+MT13tlOewORWwEYFnTn1YLkWjQLyAliLuwK3sTOF6YyyMVp
iMw/WPq6O+7QzThYfnmw98XP1bRyNRqXPm5ByKhdNLQdfcagyJA4QFG6FRJc0RthPYupsuAqrKhm
XMslbG/6YrxA08FfDK2Uy8aQBgv6k3xfaN+GdrW3e/E0wJIQwsu0Y6gJgJKff7yw0MoK2RhbkAof
+p2QALE3+UO2qvRzbT+/CLT0NzR5P9TSISX7F92NOmrvVbmcN2k5vH99M1+NI0oCmqUgSZciODTi
A3UwQtsLq9+nAsUGADPTsLborkbhk8kkRPB/y+otsQqlURoHuqAWbbrxPqsAcuUriqDXMi6T8q8g
y+0qhzPvrEVgeVZhfpJyRM1b52me1W3bQneI9q9/uGtr7WW0xabVU1Nrk5FoZU3vb9C5xyje6yGu
DAghSY1TGRVJ3vcWPSk1bmWziBrbS0u5QAGJI2VnVf1p07Zz8HYM23HnmEPovh71ysAAGlDNIMjH
rl0iinPsA+Q0Iz+kSs9hmWxk483rEa6VNmgNcOJDUAFit/RVQm63kweLA6R4mp6oRaHep26VgdAE
R7Faw1/9jC+iiQG/qOHzqLKrmLs//ZnWG5X0PjFb/xTL99FQem2ytgwv5HSp1sjn5FcdVpp5ofdy
wssg7PTY4cZ32uq77MH0ex8gzs1pewKinWzBbX6Jdy3MxfxH5tcP3dv1ttuVHcdvgSigynaji7pI
VMjBWObYNJDdo34bRYnvSOlWMT69PpMXXVOGCu+EB1GRFS8Sbj/S9wPeh7WnXW9mbNRxKoAOt8dq
cSPbn2S1XFmcV4clhHsAZ4KpXZL9etq0ODtIthcl820qBR8ClXtuOK2UONf2AMJACvUGwJsLnPtp
1o2qDGrHy7T5rdo7P6ZTrK+UpddiQBOi5BbmNhcgEa0fNDOYFNvLAnVTY3VomyukkmsL/2UEcTa/
WPhRk8xKh2aOl4fqaZNL02PRmFulMXdKTVdppre/MqZneNmiNFThIwgxb+5mF2s/rxWtbA1uEcY7
cxfeKDczFEUUAarvT4Khkx3TJ/3mFyge14aKdLAg6nIpRGnpfKhtbtpzfzrZ0GdskPutW7xXP+AR
BxmUFkHnq7iWoUtwXJVaW9amPDOqiIjgtyFEni7KfJxzS9oDaB4NWzpcWwXSAOIpeyF9dkInFnEn
FOGVle71chcsgi6Lg7EZdC2RCNqDMaVh6kVW4s3yyuYWKeLlXP4RRYCYwCnzZr/4prY2nZKqDEX5
G+z63bBvfB7X1nmYy5qKOIK4y8sHTx+Q6hf5WQlaS65HGe2Co8AfBCByDMjC6s0/uxL/92n6r/Bn
+fDH797+z3/zz08lknNxGHWLf/yfu/ipKdvy9+6/xR/733/t/A/9z5vqZ/Gua37+7O6+Vct/8+wP
8vf/M773rft29g9+0cXd/Lb/2cyPP9s+656D8JuKf/NXf/i3n89/y/u5+vmP357KvujE34bDQPHb
P390+PGP38jBLxK3+Pv/+cP7bzl/7t0Yd6efTfat+HHxp35+a7t//KbIf9dZwbyk2MgUIuvKOh9/
ip8Yf8cDQDccxOhgcNCI4CdF2XTRP37Trb/DdKRDhegshwA74be/tWX//CPj7zT8TaG9S4KjJFN/
+9foz+bpz3n7W9HnD2VcdC3DgVW9WIxYc5k8Q7CzAXLw94mfv8hlWtyG2Giq6uY0cNcMOWrsrow8
48T/yvr+/iR977pG3XR2oBwze9A2uR6Z7ilQ580g38f6e5wcT/ewpaZNXDSKq0w8yTgmVknqIzBk
Ho+L3GsMxfJrnSeXVLZ/2Mn08WSl0UaP3820ePZT+RSdatkvBg0Uead+bodTeWiqfofuPfaQ09yg
TWWVO6roxJOzsdj0dthv1MZ0dqIBslHyfm/o/emuD08cx3ZKd0dHBbUpdlKTT+5QzoabF5Lhx5M6
bVV0ZdzBHF080B6qODD2J0X0Wet5X5txd9PW+a7P4rs6VNLtIKUSBOOgd8u64y1egoSpqPmHYmiH
Yw1FflPMKAtUFipL9QBbLAqbzQ1WT1C3kq7fnsL8Ox7Ub8YwmHahORXQrfTHKVB/VnWQ+VHfGwjb
vO/NXEXSEXm3SmaXTma3MbPk56APT3k6dsdY/yKlt4rZKdGGnb1RO/s4mGb8bsQnyceMBLhReHKF
tvcmUvPwWEnp976ucJX5f8x9yXLkOLblDz2WcQa55eCzZoUU0oYmhSQSJAiAAwbi69/x7Oruqlx0
de/aLC0tMySF3J0Y7j33DNr8tqkH0kKzHbNWwChlme/WscdrYyH8M2cG2vbyYvvprWsRDZHiQ1/g
4Hkyw1ptJu3KVdKT3/lBJcLm1g79XPux4aVe3dEmw7LDSCdqFbkk5IOGOjpvjj61YIZXdshvAP3B
5ZRSv0yXHpUi47vUs0DrZ5nWeWZ+KWQwlzCPmgrfwKvKRbZIzbA8YmOVQGUKIxJ3N4T6oFJxbscR
4RVgh9YbpDIzwLQhiB+nhNly6prz2Ie7fEQCmQl2CNRF+AKay10nMbqLo+5XE0y4vEaDB06D23Vd
n+eFhjWHpUrStlvd/p4gLSlUtCBGbMx22TwjvIKLp2yx79kII56806SOw+HkMSGKdkMUUzP6y72n
BTLigrMfennpCZrstUUAGYygYDE55mdpualZs91GPuwXY7jWSBOBNWVD3DVz1iHngce1Nq9SkaBA
pnZXr0FPyiTbplO+hE9BJPntJP3bpUO10cdJLVKJV2BiDV//pqBsGAtkdMPxn3vNbpr1K90iVlJU
YkUXt7dL8pvE9smBm3deRf5rGJl9gHXUHzjPF6vq1H6Lw7KLMKya1jDBqJPDcs9xyNlV7M6WRA++
171P3kPokq1eF/8l1GNzob558ja9WyQ3586tpmRzemv4th6SVY8FPjoJE2SfYTalTT6UnGSuSpS3
lUgFyw7maJ2hZTcGZzoutFy07XYrZDw3IYkxRh12VyZDDUxX1E3X7hsut4eRLzneVVA0SYjyf370
sHJgWGGK0eZBmSZNVPpTWnA4zu0FdW+NH/V7T05vEOidMaTTh3iVD6Rfvu248hpTz+giE4fIrxXG
/2vcZbBJw6Oct0vgxRwBbxsCNpf27BYubhjcmYYtQV6zrVSYtiVPoqpJFQJXgn0UZe1u5pAXBtGX
lCF8WptOnJclNYXzaFpMDGfI2oamsH6GQ7Gdk3Iy3lBnizpa0nxGKezqdLweMZL81cfidkQ+2mEN
3G3S9F0Zr+KIYSTEYmOdeEkB7rWdfPshlVeHiLYrCYwC6gRHVutWelghyJhjXs/zOhWZXEnhaCR3
caBex15+dviRYwdvKdHedZ6esO3zbJ8m453z0W51wfou2lRUOHqicltY2eUaB2yG2HeFx7bNj8kC
PhofonKilhee7g++Cl8mODFYZk5eBtOCvs2aOt8stOx2ywoV+oVNe/hcjZBmRdezweCxBWvYH4iK
vkgAt9SUIYArczVpTHfCCkM2AK8RZwEJYsz8iljxGqvmoR2IKUOy3KD8PlFk2Q0Eb2ZGYuGeZsE9
pSOcesVmClgMzVXukgLg4/08B92+y79lj++zAcgTIXEfsMjRNXL2ThnG1DUs7YZi1vaVN4duW8dq
ko2rNpqdOCH0TqfePUFZVDaSIYV2VafUIJmVhBRkJTYgqiWgReetep/gemyYPCf4gxyLod6WuC36
uQHPKHV1hD8WiXUlomPRG12ZhisiKhnIG9wf9htHSiFUQl6BFMGwakg8113TYHFToO4eWas8ZWWU
zHONWAdSevBa3/vLpsqRQJ3SSloMxHpFP6X5Wzr92bzttLX6Zsy594g58fvsEZCsIkULOkfr03Bl
HvA8uyQuL3J8rcr65RS7Bibt2x5CgKA0TbtWVgZz2S/r7yyxRxyL4GI2uH+hy3nUgfm67vfwmoeo
Vw3jnabbDwNcKKjfFjaIn8dsYbutpTfEG0wVQ46x6/XSFa0njjSmaKSWgBSNiF5Ew7GFkAa3awPT
16njrFqi7NiLat2iGz0urGLTilU1xlsBykZQLAF2s9hADAXWF/ZyKeOU6t/R7MAcLGEc9Ypob8Rs
YvhfzHIupznK4KXWFom9vrEFfsTxpvjRA9MCqy75cDNEZzF3+8743wMbSwJ51dpkphIDq3kTwHQj
y8K9T9uqcXBppaF56UQWnrbQgsERzt/JRMwB0ZDwcEt+wBt4SMh20Ph/8Hd4df2CSFZMYGPiytVG
Y4khSF/muKTKrlWywrd+9n18mIXzDuEcNbcia88+A/YXRAibaC1/sEE/V5gd5kWwrnvpcfW8xasr
fOdNO7KxMiZYrwrBM3JsbkJUZHCTHOvBtOle5eMh9CCDwVmzFGmQHEfh6T0sUp+21r5pfFzTMtTR
FiObJxUX/Oa+ZAZZtXEzJaU1frAPO9REwwq6AvkwOHuqCNWB8QrCvNOYGXRvmf9r0USVq6GnbgkV
BAKC4d5Lr2Mq0+1Bnbh3yY3v9deLfbpMSaDLDDlH2Zjd51uXFEF+jpYs25sl3/B7RIMjKo4gpSMH
5bqsSK8X5LjmNcXJ1I/mPOVwPfWcKPF+oVkMD8nof4KNY8vZ4R5ms0CFQD4S7trCyGG83v+3FCqW
Exg6lzS09pBt8uB3G1g/ZsRuRmQTiXZwCFjOAaykgQTYoHSjV/bc2pvUE5fJOzid+kjBhJutdRZ/
s8Z5TxCvuUdGpMYxgEiZFpyOwl7wm++xF3HESg1gMDbxHbhJ+2VcK9j7y3JDr1ywUYDyHJJjSlb6
ODP/WWvvUzWxOa7ISC1BOkEqB2dTEevlXroox4GX4sOffnpFskcivWy3uTas+Jbjezr2gBqPFnO0
LdDIYit1cNgfLl0ArgsVAqV4ZL466u4ZCb424pZys9mrahjf+1ztBmmeFioxNxVN0bTsNZaOv1JP
P8V8H3X74LpLWeedfL3t0yYFFy5Y/wQJkqEJWC958jZlGUgGPfjEUXjb0yQrl8zDBZ5Guh54VLS5
Cy7w0qw37IYCdq4zsEaB0Pb0JISp4Rv+KzFcVAZTLJglIvyT8ghDVRoUCCW9jZt3WJXiEg4XCxMw
2Ef6jpWDBbA8dSEclMGBKk2MP9MuLod0G85ZPKIjt8nRb9uljCSe6NbXEvL0PYrRcS84AKW2yT4W
0UnEHfn8nAc8rEUQQ+GfwO5bonu+xFS4sh1Nekgd/OEJDEBhVtDVDifrI7ycHxfJ1BlZr6xKdebX
dk7am8i48+qz7MG7XZPxKKdkOMdbgJJJqL1NzEMXgE3DCDlbiaBvPfp1E7kN3izRH/gxYkXy3yAw
feeE7ZNxljiKxEegp+k0L/xu8dl2jpvtMnX8k0yp2vd+fj+3y3hwdvrIVKp3cMJY91Ztz2viDZUA
s8s4H0wx5U4T9Q58zE5ubNv7aZqgLYvFAygY727QtgBsgHvJIGRO9reSBU+aCRCguuQqi0TnZRJY
y6AEz/pgOYJFbgupWoT8wYeWxF/XdlHN4jzFVbZx8xCT0UeTpNDRBI13gCbrBpGsC3Zl9DVxj92m
CNSIm/A+WB059wyugejU14oag5IoDN5GLPOCIHO3zrRHyjEDEhjkOIUV3iw7dJ4kl9ZfKtJGLRoc
vHZDwZdnEzwFzXA/C/8g8nkpOjHDaSywrpLM/ZqxjFrtp2h8/ZcuYIiF4m0B19kBsjoUdHCMzmtY
gsMRVp90a8phm6bDxJr3OZnDetFrwRP9CYAl3XlyRo8DJmKnOjhiRCEqAoa/RzdY9nFeUmWifaBd
V7VJnSwLtDm8/wE/Nsr6M8w0LiCAwVveIhZ81Zi+g09U92kkiq5FW0fJVHXbtuzn2ZwUKrnT9hvJ
il1hqUVCCLGvyjcn4h5ChmNvhpIB8RcFtqhE31xRWK4WkQja3TKKO0Rpj8cmWs+ARPEq8Kkj27bZ
qZCuxcjT+dJt5EVgJVOzQKKKe6aUgwEomGBdhK55m+J2uqwKI2aNg0JNswJ8gFN8lXeR9bujbZId
TOgeM797pZCtr+jcd3JWWSXsevIzjvLwqWVdsE8y60Fp0Z/SzBCE/mZ/rOcjRMYwVziOlQA+hdfC
8jdLpr5c5/W4zVjoM7taRwZn3Ny/WkhICo0bFcaHsrBL1BTGbF054MORGY3LbE2mCkSbuRbIXi4m
r8XlOQ9/lrmDSKo/bsl3gFjiPlzvOCQPHgeNc7P7JDFdFXnegJMQNgqE9Wc1x3diSjDJpP7veVTP
SOceyqAjqKlU+uNlOEpylk41S7vfXpMg6lj4uzSxJ8Pa+43jlvbTm5TnCI2b4PmpgwSlSpWzrT+A
ahxhSZ9ZxJarY/n7MD4u+TdPi25ezDFdFE48ik5Drg4sYOG++oWJI8siMKEBQhUKOgg0/fqo/F+5
jr6WLPoZcbCHbu5AHR1+4mGL9n2E67lDKPmC0ginAazFZnMBa3THjXY7eB0hstrumi1F1sGaP+Pj
dgUcwEECRbx4pQm7iUNqa9HABam1EakC8GwzYg9Cto/G7vs8WW/CKT5x7X1tcfCGGcSzStxWYLCJ
xh94T4Gh3AmY5E6O65/NHz/yUJYztlK/BtjZ8p0l8T1SsOk+a6spCe9hS1bJztuFy3zeVIYXhGSl
guY/6KQR4w6vpJI3NAfteKxjJZ+wL3/WJe0Kn2pYxWTrjo/CFS1Jx7Kh4zemhX9g/9mXfHhlM56w
3qJbgjaDt+G08+ZrbYrLOkocLN1d8xM0259l7N8no6pMpM88WRp0oOFxSLsj6kS502beirlHteRF
cI9rm6B2t4vEex3ghVArxe66jR0YxRFM0+U6UujYITTdZYgRG2HR9HL6K88o7PCpZ4toZC+6y7va
Gv2Vtg5p3DHC5dPlPVoiU7FwuthRDdXWJrt5AdcaOKFX995lUml6AR4mADniq8Ev7U3vc5zdtyu/
yb1egglN+jJcCcQfzVIuHJuGYTyxG+I/jGfQhUfqAhvsew2SwM3GcSa0eTjvYM+LeIu7Kfxim3y2
cOHaDTA9T9ctvmxyq5xYALS0eZ3iSOAjCLe0U8/gMozuNDN0RVGLKNY23m8b8JeYdbhO5/5ojM/K
MJsLl03Pjo1LMQya70bJ7jFZfce1+81m2wJnipfSJO2dXDGhERhSlumsGnC/WTGCemtQyQ5ouT3v
grLLr6hIStVGbEf0crStgIK59NImKHufvah4RpOl3EfSmEKPUXABHrX3lqGIJAHhItHhieX6tPmN
PA2Jx2rZ9mc486yn1cRewR28JMn63sXztifIGyh4hOdPogEtcNh8uq65V9s+dlI9zaNGI2fjEXiC
QMA9BsaHgUZRqa90TKSilo6SwgtjgZag/bG4/unITmSgj92isr2NYR6ToT2IZ3fscOdX3YAJG5Rz
QRH68+Nkm/smUBDya8BO4DT9RLit9/3nxEJ3Auwn1qjyB4WgViT0FeEk8gvSW/Eh5Xej05ecqTey
xcOOevCnciTYp/y5n1Z3ynHYE85vhv6crnyou6ExJSh4v53lc2EsYyUuU0QsGPOzeuTd8fSx8zMA
fOqJA2+tgOuAIv06gvGH4FdaxBO8jcF4xUvKHvMGEXNRbu6v2FAxW3gChZndg2KvbwaOy8f4C6k8
0AU6282olx02DbabhDNsadmWV9xONQ46CLlzD9xx1j4zbxlLQPCwTDL+E8LTgVqiQgfDvYGntOjR
bM5J4fVhcEAA8wM1r10kK7FKtgMErss3dP3QpBFh/lpXwTIgkGNYogI80bJlI4CArbsNWNpf+ESA
EvfIOQWsVYqox6LMxBluNfYO9u1tEa8xHJw6yYvR+aIOei7R0xFdJch6h9ESRFguVPywgjpW6ytA
GMamnk1Ld+Owwg9S1ots2E76SbPLrbcWgtAyaZZHJ7vnIKfwUl45MBoPsV2tGKsescftwO+DSMOi
qjXoM3uY/pkBpU4rX7Jm+gPzrFcXmJ3dDGJ4O/TomxgPGCXcgHvewYw1xmbX8Y0Yd3TOfgP+wchg
elQNLwJO8nKawEbJlu4tBaBWhNo90mBG53gtdrI71CoUBV2860zwngaAqhwPZYHKoSLOWVTPGuGe
XfR7mB7Q4d5wFw3PJAFpX6DcMRqMVE5+rM1lGbbZbxU0T9tCINb0oPFw/liIJtvNM6mltH7lqQwV
p79D4POJBzftkoZ3zo6XVlA8PajAzuOS3DYAReUaiMPak59hCyoEwgOFz1ZM3WPv1bXLrkmCpkCb
Sg/j/Ht02Xu88A+5IWVAT7Cm9fTbpPJdmI/9zpoM13EwregOyQkkoG+xJqqQswZl3e/MjtJfRDrU
Z+oWbbsA1NGdgHiOpUwMKzy39pVzy8kFE3gVuI+LOIEQNfKBbBsjWcmEAWKLk0cHGRjpHGrfmJdt
l4ewlGGPi2X63OrscRBkroxCqWLiBmeNxWuLnY/HKZ+CFiaisvsdrOQSwX+yyMUp4mfMzbFgoR3x
tmj77acIq2D9F6QR5MknnioUh3/NDPRoaHP48WlY8bs+LBO6mk8AaCpmNXi/VcP66aLjri0aDzH3
Ee+HPTHkheoJf0WLuy/DkQbXx97OFNiSuWsnGZZgyLxc01Nw01qKiwNbPmpTuF/2QJR8D+anaBbd
nZYvE5Nmb8LuBXwTLG+yDI/J0P5a+Pxpf/yO7GbJYFZEf8k8Gi+cIJTCBbJFr5xBWoIDMQj65WGG
yfgu8TXUG/l6zpV6ndeInjw0g3Xo4OyaGu91o/YM9nVSx62Id9zrujJaYnMjZ5xsUQIRQmLGA7Eu
qQcdAn+BDUcRt8r+HhP4xVP6Ibh3MDH7dpB4Flgdy51uvMrR6X0UQQXoa7zIBf5/Wh6kPyb7KWjW
G3aLyW6C3OxFPzSjETVrG++Gtes1Rwro29Bk5RCZFGIRtBQSc7SDZtHLrM1uS6abxUFqMorvIbcN
GjOsK5M3YC7MgY/OZYnqNdf0SPrbhqwt5lcmPfF5BdJDka7ZTQ1gehYfFz66kn8Q38Z30lBAQB9W
NGYH9sVn0iNuwGivCvp8xNgoUuUwDfCJn62PlmQ5pGbZDeiwYqA1Evr8SgTbD7AbZAck4tSgFS/D
Hriw709bSRgwZhqoFPkV3gHgyXSj9PrEOsB8BIVDtHW2BF7+Eov5zyCh6FdCREXSA2CZMuqKaUCd
Mlh5KyEBA8Q8vDRse4o0T44JNOu7K3unoI0kmNo8yFjfEcmfZ2xHCI8EWkzB5SnCQPUu9vm2k0iZ
K+ka/hrYYda6qbbRIVpKgpew4A7mXdRVuWzetAck3tPwUhN6nOoE8ySOzWRRpdFgQcRY/EWvOzjq
oR9WEa/yrHeVAq8Dh/uxU824Ryr6czjC8n207jUickKU5BDJxy5BWDx8NnE0Jm0ZDOTTyK/+Cvx5
GscyHSri80eiU+D9/NbvUdqEl1CwR2nHb50uO74KzH9U8xaIOMA0CKPPiGaFn5oADiryWeXMFNSp
tcQU+5KtQE/yVr8saVJPhN+kb2hAQv8wN9m3CoAqoFHe+KOekj9TKlCsNzs/t8c83Y4kHQ5r19iC
z/GfCCGKiM5CLFbkUBxAA/VBVfwbS3rbIJ4OZ8BLye3qB6qmWnw0SIKvZpHdBrKOc6/Cfr9Vq/sM
tq6Sfn8rOGhz42h+mLNI1U3vreP3S+pwoOY4fiM+HDOvDW4NQbuM6cwyIPiGaUkPQzJ797BtRmeZ
qX3kJbg6kByK00i6F9Kc4HfXYoCsE0DYmHpb6W+ndljftIT1X6/709oAXANUeaPwQvf+2B8xQITG
i3Q3cba8+fnMTh1ajMVs+c5Lu7xaMRtCZ0/FznQQasdmLmLo0w46h2zMLPBJIfiUfOBl53nO+HkZ
2hiQfyNKL5LpKdJCVmRZArQuZDmlfSpKWOLMMO1DxAtJn7pWfMDy3u2maHruSVf7qYtvk81fdnFM
0X4CliuGcFj2EBRh4TfqLIb4BuVqWvR95O1dnVMURF3iq6LNhtO82Tso7R5iH7Wxj1r8OOXq3qT6
zWVlt6Z9kXRLCpjHogKKsDGW5KAdRiosCdBSCVoKQ+BBkMVDFSYGg/r2Nrau3oTn6i4KMOlLIr2b
fbSe8yhuObQtF9FPLRBQok6bt3CUCqi2gB8cpPDTEko2LO/0UQR8qNZgDeq2xdA779dTH62//K45
oZjyd77Hh3KxGTLQZnsYNfFAY2CIqLAdpKAbojtj/HYcjlMJ+7r2jGJQFFbxsGI+hJ4GK3yQmH82
XYMwiT78pazA5GCAj19jWgQ+oIGcLAJdEVlwaUON+cJg8bMYuk5mxcQmG2oQl1HUj8LH/Nr1JeSR
7W2ucOrb0NuJbHyiPpuLOUWPL+egrcEKgrV84n/ahIs64piRYmxPDlgUh4h5uPK85qbxwvbk4SBB
lX2ItzHYXckFxHUS2TBTUyxqemFQqHZ0fXYeUVWSdJ/0dRpXTFnhlQGw1i5VC/5PwIbPOMRwiEiK
XI0ufEuW+ehwTjU+SBiwDZUn0CLSr8D7ASU2q/RMN2zyL1DSXjEvGDADcu9qydoaYXiq2OS+Uy1G
Op3bdYGokkEnD7Fd95GycxWuvYfVYGtK2+k9hUYXbuURsiu1+drGHzEN3ymzvwJc6i7WQ7E2HxL1
hRswakynFA2u6ncoN+c908uj3+CDXoIeXCk+vIyp/ECu/XiKlvE7TfVJqGQrQhWCquVFDu8H78aP
BOiLGvB1DxSWTq+AZdDlRu3L7POXISHP3kBwhAxBWjTWHskcdagh+67ogTwVoKq0R7/3cKGDIryy
drzjCOuCogHc6iD6VBk5DUP6nccOcjI4AXndkh2Qyw3oB1l1Kvaq+Ar3b/jcuIUbcyLjAl1LlQ/w
3zI29g8u8TFsRSRkLzy0lgA712wARKlDLEGXPidDrCDLJ30deEjRalsKZf5Qw3AFc5FpDDHUXtC0
9XuxYVw+wesl5i1m/9OKsATRHFE2Zwd86O86whb1ehiy0Bxj0RhDeLP05QQFSxGFXwYj/VM/ymK1
24+XT58CiG0xK1S+uvWDG2MSVlD1PYrwfWpQW/Ir5prHHMPBYoqgSAT+8ql48wCg6MZrhnG/yQVY
HQb/sgGoFipVOFX2AaMH4rcY0OXNrkWTVGBVjfsm7b/MKG01EvqnJczHHJa3QJbhNu5zdvnrX6i7
2GXR81BaKOIAJY2AdtW8nPu1+w47zG/cLHs0SjHi46l6D5P2GIR9dKF5WIU0+IZmn+18SMWLROEb
Y42Rnwe+8mVYMZX1DXB0zMmgWHIY17ghPDbvFMXyZRo5RubNB6qZYst0c4Yvx4evooJMzVMnYoFr
zqIyaW9lhP1KbWWS4aVfQ5wfm3qbUpijaOBLentRZETISWaeeBj3DwseOLqf+7UP3KOR4rYZKd/F
bPJ2LMoeYy1w54RTWLANp3FE2k9IPRQ65xnKctRLlZvMUEGyriurMMRUnNwmWrfn3OCHBkAAYkjp
fdgCndYJBR0rFq6mGSgP8zScQ294BauoP9lpQaxs6jCcJ2jGcjcMRR8T4ERz7ip/jigi81BOJuxh
dQ5gZxp9GZUCMR1btVtNv8OMGgC7vRGbgkYeSmU6sXKmROOQx6emFdqhdHsNcBUVjRvaQ7qVIY3s
bgoUDuU8eR3IiMsk9p9Y5GMCjxrrOC0APhK96xO+VQzzpHIM07HwgjkEfNIePhjv+7t5fPXsgwBe
rBuEgnTj9tX4wJHYglE6BDq1msY//ebdTt5048+dqnXQsRqDmXvNKVRABNJvh5mr2gDvBCopu47e
YZOz93mIiiUTDfTL/sMU8bWQkV+Ps6ePQgOLwRrFjvZNfGhU+9HTGQHq4eM0RnDpj+kCYFrz2kkE
BDRsPqT+pF+T6yh/IBJTvzZAFWyH8zbJut2me7SnP5OA4UFO46YAzg2IavRCnA/da7as4c5wdx6t
ysAma8C4BVmL9PuV40zD83tBKIxfKZDsyk7ZT8jLwbAi7B0cOOjHnPi12tsx2OaHYVJ0r2IfyWUZ
/1Dr5qOx3D5ctrJL32xRKX1ZUFnJyVMnChsaDMEBGJfeta0PtulAtHnHSGXYqZUDs8vdTYg71Q+t
K4jEyLRrVFc063joZRzu6Oq/qC37tvManwKo9mtTkT7He/PAyRoDhUn0GB+Tue9uFuHe4jEBHNAQ
c9LGkwfBqVdp/RxfEWTKLx6II2UzbxhPrThBholjVAqLmEXgoJsxLWsAMxDg0yw/i6Cj72jSAPAm
731LGzAzUrWDx/HkM/B5uv5uydF7rjr5ScLgxmMrWEYzuzjC0aMl/lnT27hnEjUI9JM5RO1TsD4s
ucbzZdtBNSu4W9cx+n+JZJzcmmO8tE6g5Xhx/sUx7IyUecJ4Fzyn9LUbsj0TGuid8UQZwSCVRM99
zi+udUDPNRa7vQ5Qh/nNm0C3+C9Fetc7qB+LNgWLwzK0wehnscwpGN9I8jDA0j2/fVOAcBKDoVLq
0c/F75/GjN3DInErYDV/5dSMJwLLfJyMWakwVS/6jKDr6VoAwvYh9Nl6GvibP1j2P8QE/+Tj/hvP
9H8Rff/OB34WI/75O8X336jB/3eU4f23uJJtl7//Vf8fsoWhCfk/sYVPH/Lj39jFf33/P3nCSfQP
yEhBzPif/GB88R85ZKcEWYvwnMIX/zc/OPlHEkbgxIM3DOLbXz/0T35wGP/Dx+QGYj1MtiFxIv9v
/OC/iZdRzSFhnVw5wgmMWsjfbd4Y8hayzsr42QFdpRs9RMGfdlRVlNBDCiA6SS7JdJbxG/5N++d1
/YX/0KCLjWeZgdjQvYCWBWTKAqf/D1KSvwkEri8NalwouEBbhvTt754Tgx8umiLo9Hlb3/txa8oJ
V6g7jKs/Vv/ylP65mv+VJf03VcA/fxOqBIJr9hqT8u8U6YyPbdAifu65w1PBDiaHIVsPNGbJfxDh
/JWz8i/KgOtvwpsKwcjOrrkofzdSnbe89Ra5Rc9uDeGFOPsAgD2we2E2DAZjuYYBxtqw8OSXsOtm
cDXi6L4VGYHpmwlr33ZhLdWwnnEJcICObgJZ2/N/eALi9w48UVdOLTBDi5u+NkOHGRRcWyF0MGvR
TSHSgeHrchIo37bCyMaE/0Ha9zcxyfXtQQmJhQsVKVQJf/diaudpRrXkR8+zHA+Zzc5cA6XgsO7g
RRr/J4P26CrD+dunCckMPIjwm+CPl1+f679Q2+HKMEpwc6JnuFDbWrqEnrlo4UDFNJyEcGDfSOg8
jpkYNbCIELw5l+r5ZlgHJ4v/Ju28duRGkjX8RASSnrwt29WW1epWS7ohJI2G3ns+/fmoBc5RsYgi
tOdiBrurhaIymSYy4jetrBiPQ5eKe6SfpQ8aKNKL17j5D1ZisM3tBm+VkWeyVVn1SZSUDZHa0Y5K
keJOmhnAhGO5PwxSJ+2ivoeiHlDUfS3S2H6LcNs70Y11Hyguqfe3F+uMOcYc09EwcVDEIoVhz9Ub
WDaF3reK9NYjVERf4mHwQ+b3qaoe9f6prtSVbzrbhhCPIawjio1XiqFgtDcjs3SAikyFivQZsPNT
qZRIPxqeY4DFE1l6vj222UacYoHx5XDTBC7oVzrDuRnlqi8po1OK+JNmSKT55ZSS/B3b+XcY+BUM
BkwQW3G237uuGIxCLr2zPLYJaGBJ7NWQbsvtwcizs/V3GKRXcAm2AYTwz+Xy7PsO647M9M5CA9oA
tYAePGD2xM9sJ+XCP/COJStr3Z9RI8CtBKhMWpKer0lhzykg//khlBzQ11dQivitSPjHPgFj5QZ+
r/jnUO89gDmuZOOnKfnkeDbOt+FW1+l7Rb6ZP+PG2j3aQdmsKQjN9urVb5hNhmfrbi2nmuv0WRy8
x60oHoyYgkRLEzFKyEAlP4wfs7qnINKMVe2osCoeuxB0MaWrNZX+hUXNpfK/M6LMOMherGl1UQb5
udXyJ+444f+IJXSZqNmtLILFcavwbzBYFBpKqpeLAH3CvtECNXw1bV4hdSWD97j37SQ+cupIGyc1
q4yyjVt8GCFlT8+U422e+/bK75im94+j8j/TPzELLcNGe2iuPDG4Aw2oJLSdpEL6F4iHCpqmkMA0
tnr+2e+1civV7rPtFSu7YOKgXQWGWCgEmQaHyOz4CIwQQFHfWk4ZkbDbavbUymv7eXYk/mdwXKyo
80yvnvmRmPd60Pm8ks5qj/d4GAMm1WgYdOD4fFg70ZQ53P6sy6P6v4jTV/9jR420n8sO63mnzKsP
u09eWwPrytsxlg5DePL/O6rpz/+IobR8LxNYilMN2C8PL334FJvlSpDFjQBNEWEG7m1kJi6DWMqA
bWQlxBlFuvtGNylzU0avIvEj8MeVWAsDmo5clOB4o3AszjYdKEObgmolzj28BgW0KDDvz25PZ/H2
xF2tdd64mo18sWFOy24u1xQUUhXUwdA4pdYJWqaD8RCnRbORIuu90xrpYLTKmeXigbcuopVc8vrU
JzoyW7ABTUNFoGp20HWqJNPN920n9nwVyYbkwQp1Htk0lcL6NEo2mMr8u52lb+2AQ0ACVvX28K92
g86DwUQ8itR58pOYTXPgJ22t5UV6lqzGKeDFpBKK37EbbTwq0vtQDG9jQ7Z/O+pcmsBSCcv1gmkb
FwxvltlKikn9QjoYhI1V+ndFufHqyom6dB/Q3FDc5s5L9GfZCJ5sI+TBnH2PY3flR1ytsOk3kHeq
kzYl9u6zLYO6Ppy+sMjODZ2fDfViyBdKdOeRHd4e7UIgTYZ3iJc1/0BFv9w2eeXlnZU10tkqgL3w
TKFeAlNqq+EYtPI5F0JNMmd0TyD5wvidhep4KNRqmbsOFYOjLhkPeDqdKxO1s78eEnGYNrJpSMVz
tVEsIhWRqrV3zuI+3XYiUO7qZPS3Ltna/naoq9MT3j77chKN5QGMTu3l7MWVSW3VtpHvtLMvgVw8
K3q9kiXPXiKsRhIdXloTNddAkGMWwogh9+Rhrjh2V8L4xOE8yB9AAZ2ixHuCKnS8PaLrFGuKR6cN
Qw6s7sjML4eEIH1iRiC2HT0In+QKWMIIza1BYbqUX/KGin4jG2cVYQSlW6PSX6+Qy9jTGf/HRVHU
SSoPmLg6XUMrVW384mDwRth5gAZWvpy8EAtKO2KYNAEMVsTscGmB5cmSngpK2271UKhACyvQzD9d
2Ss+gKyUyaaenChonNHHVJFm6oLQe5Z4jO57ZTTuQ2GGIP6FeGu8Wnu7/RmWfh2lFIAjBmcRrOvZ
THgRdJ+ujc45T9xjGkU9lUHFOnSTZ8ntUAsLjPKMEJROUOzjn8tQduhVOn0b1ykDAQLGlaI7GZ9i
ui5GWT+MYUFvt+sr7cftsNdbhz0z6SVQ+GGU89slMUGI1OZYOsAC3AfDN6JtIOo1dZKrrAAGrOCN
SSfMMii/zJK2AmugrpGFcApzmNpP1R2dhm0EuRjHjGLl4FmYScxeJtdPWO+2On8mSZ0uBtRJVKfS
05+AKv6pBvaqMUIp9LtC3stpvqbBfpUhML4/Qs5lIOzIBOKYBtlZ0kKxG0X/JIfFr0pBTrcLgAa1
d9Dh9i3t/9tfbyku4kDQxChXqNp80SAiUCgsStUpjQLcIAVxP+6fwgxaRWCk8QaM9FeQd7AozDXp
98XQyOqp7FnMJOdv3mKsKsuXRHRO8uwfW1hfyKShavnHTO13sJO/qG3+VUcJauXrLmxJC0MHA40K
Vi4L6nKfpF3iWn4Ak8To6sesi6GJ648p+gC3Z3Yh/Zje86qscjDpk07tZRy3TLTMsjPhjG3x4E3I
dvGT0sW2d+uXovo0NMCa+1eaKkfDyzcayJrbP2Bhy3D0I3jDY5+ewvzoEaL0Ei6c6BxnHt68YEko
2L96WQ3FYq0EtDCnVEgEhlMocOMNOjt7dDq8vtWFypl+rwYXtH8sCkvaNkP+z+1BXaeSus0q5cRh
5ZBOzs5TKjClhj+DcvaFv9c0z9skXflNHQSA+BhmcFqKb3qzZoimLM2lhgCqwXtOnmbz8lsaUWGl
utFXZ3Eftsln15fdHTmW2Bh+/zUvgq8JnVHUNf16InMcRt/8kYw2jySwj6atQ7v1zW9ZNP6rjTDu
OqXELU419lEkjmoC67gJs0MWt69FoT/7Qf9sDoBWbs/c4hBYkdR/WIvW3GiUNi06GBRboXRZj7E6
fk7jfoL/7hoh/bgd6npnTzk3InTypLAKnPlytjzdTCO37v3XfnR6N9rrwdcUlQv/o7FfqgwkrLly
il0f2JM8l0r+hrYr+kvTD/oj3yAlbhs/VdRzFg0PbVTU+0j1tU1lVxrwxGrYt2n2fHuM1yuelUAh
kqo5mQc2ZJch0eE227CRDMdLsp99Av2jGjuYUPbpdhz5+rthfqvpLD4OE2QSZoGgKwLY7ZTqDCxW
epWq8r7pjM+92u2FlOyHXOzhBZafagGQC45WMQL21z1YaAZ4WHdiUpTtY2OHK+WzhW/M0cZCUlQs
gK+sAEo/rloLly8nsrMeMl5kS/saBaVtnSXZKdJikFdJrH+wm8a7VkTjcWVeZioy5NNcHRQIuDno
FaEUefkB4tTu4A7yCmlCbmSEG6D0/kwNUAHo1e/jMaV9XpvHSDWPPPP/tl5LcIMkC945ArvmPJnX
k6wJ1Mq2nLRw+8MoFPBgdlkebo9x4dNfRJlSrz+WdV8NegykpjvbVfbi2+W2j7I70YJT7e2V5HEp
lG2AgGMjURSbb9kSsFBay0NwVkXwmoAuDf3x2YOpY4RrLZmFi5EyhIniG8U/PuD8Ao7NyKtauYnO
1YDUHN2vf4UYKIlJ3v1gVuhl5CdZgzUTFMpB6fM7D0hrWK91vhZGjGoqKxfcJb2v+fXYaoMZ943r
nfuwPQu1fVYT/R8JEn0VhCsNi7nPzLRWSe6myhlVd6R2Z+eTbGSWVfAWcQYzvdPCBJpRvjWtt8T/
UtKmjyW6Zu1z3Hwfi4OvDyTQ3sbP18r/C1uWevskDEWaTv1z/itwkdCtrh+cuqyU7y4PhCdt7DiP
g8B3KgAsO5Fr9X3nShbY02Gt2HZ9dRuaNTWcaaFyO8zrrtRBFG8EfuSMmo8Wrl+jhzNMYiO/bNhM
Vdn+RAdge3sHLcW0YQRzfKJwj3fY5Q7KwVqadGcbx68Fks1Cfs0qZYudwK7QtBeziF9HN1yrbC8G
nURyAbqSVM91WNNG0MTm6nAM4XuA+ROU40Z7PI2BDNxw0uxTKojyquH5+9vDXbiUeEfQmsZN3NJo
8VwOV5Ey1y6tMj4Hwh2gU7nuDoVF95h2crUSamH7TEktYmHohk3V08tQUWPFTc5T1sl1/3ujF+pm
9KsPUFW4OHX1mljvwsBgyxoU0PjX9Ly9jKYmVaRoam07ohmNo1W4MnCUNH6wsiI73Z7DpeOJ8ow2
Je703ykHXcYqbanyUxzHHARDJjGR6tjGiOIE2f046m9d4f0UY/WjLHon1vkFCooEIcIBt3/F9KUu
mhRkMVQLkFwzlcmGd7ZwuXYikPo6Eg2xVYOlqYR1NFGjeUyrTH9WKcGh2QIB/3bUuebjdFBxm/IQ
5JtSBbNnYRNAoJXnB42jt8NzksLrigGaydke5jwIRhxQDDQ9MuB+TRY8ml74CPIKWCA+r237HA0S
3HS7gbcZftz+ZddVBn4YBWT8fXAcxCzt8qOMOi47naTLTqHmwKECgRW3rq5VHK9L5dP4qdKaijK1
YedHJNo5URL29eigLjIcq6jxvxi+bz1JowTao0CfYYi1+g1E3bDTLEzrRVnpnwIjWRNHXThDeLrh
+8z5p3NezhZhYA6WMMXQnNFpOWH38C/WRcVGSi3UHqrgsYJV4OnD619PMqF07feT9bpgHroB3kuR
pzqqEqsPvg4BRi4tZSVZX5pkrkHuIdohbOn5RVBY5OUwumonSiF/+tVJMt5LKh5h870Wh7KW7nNh
QgwRW3QqVvbVwrHFBUw3xOTipzA6HTR/pFSyKLK4GGPhKHHzQ0esJbfCH67RH9um/nV7NhdD8WhE
yJ/s4uocMe08Szu/0Zxk1F/UECXdsM64d7K7MMz+i/WCyjMFDW4dbtd5AXtECR76chm+Mr7aaZrQ
O1ZeJr6MesXBgSD9JxVQ0THW6LSuTOlSdsMqVWmmggHhsTJ7HEt856aHB+sMZdE+F80Q/FCyQdpY
ZMnHMCuB13tp8DRiv+JUCuQ7NG3GY50E8V4KyHj6wehfQtctV3LahTMUqUtMnxRqPdyKs8MsHSTT
1apOdTTssYAW91B4jBwWK4KBHW8WZfRWngWLEQ3SK/Ytqdb8mjLRLqmtcRgdI1Du0ZSAqOd/eJn8
UUbuqz+Axf/7JYbOOxcEpTvurNlq7mhwj2WbKU7QNRv6CKd8jH7AKTz6vft+O9Ti0OzpOCJlRi1/
diBNXdSoG4rGsYMBbagAwQCO+vanHGvjQU3qz0KNVOd2zOnnX16CVN3BblHzhWoEvuhys0ooJliZ
0YXnxu3fbVG+WJLiiMQ+3A4z/TWzMCSm5IcW/vN0tWZ3i93UZpMaVXkeYtwCAxQr0GdSB7TnqF58
CtPPrbyyTq5PdzSX/og4/fkfpxDmZ52foBVxziEcJeUIvwdZPoii3ehUyCf6xcrJvjCTFwFnM9nl
lYAXEhuvalG9+o2tQcJFIAhYcb4ytOuL2iQDpchEA59sf952AseU1ZIc5Wet1LV9abZoKui+WNna
xvVypM5DZ3Cqisg8rWZnTprrUdBZXnFutCh66Cvjq9+PmGYOTf1Q+kZwB8G4RBwC3n04GDGyNbY3
3CEcNrx3gU8ZFOzdQYJ7/lDLfXlqDdRUpbT3txVJ3SbMm+y1Y4N/x0mv+VLIInyCpNi+JnKH6oiW
QGnzoXOCZIfB6Mli64ZgvaNawIPyYvVQBCH/kmD9xmng33VD1p5G3O8ORprZ6F4mJX344h+1ypud
j0P1ZzsO0l++DzavLYT7Ito2OEb4+7wHUtRvhUisfZbo5j5Bx/LJGvrsABceUqGCBpySFtqzp5f6
CdUJ5YvVRciNqmDeMfFCbrKA1b3V8KO890uveEiEOnxKm1zFH0JH2rALmt3YmGsNjevbjyojb3fq
tDwRtPklPyZZ0MRRlZ+DlkdQ2YAihb3jxF3+HXmOlbx1jrskbwWkR6Md5DLVZzFPl4q2y7vUjLKz
P2T13lCqYlsPboARkfUL/QjjaLaJsYuSvrwLKSIe9dEVL0pd1EfLN7QHo9LzfZNRvBubInKMwTOR
xKyV74ULw5xPOPHVAvMlxeXvFA+a9tAjMvCsywacKRVVrrRpzE3pobw7oNby5mvWuO0qhadKlypH
SNrmSvlRXdpnUxY19W4w4riquJst3D5NTc806BV9mw1IzLBRariW1FJsvcrwVmutg5u7yS4iizz6
Lixcejr90R3t7qmPzPqZB1z6rvY2BBapL7v3LELecZNVTfCoWIrkFFn00Yk63LtJlvNXu/pbY6TR
jwT03N6OkC3oClQTiyobfg0lTSMZ9eofJB7oDZkiv1MtKfuQ4q5bg5QsLC9DUYDLoWIM8Hy+vPCh
iFHvC/RXLQOn1tV3/vgtR9+AU/fjb28H7nGLtwDFV+yf5pECOxsgjpXiLJVQR3Wp3mdK/Z2d9jmz
m6PmlY9DaJ2SRFtzk1vIk2mmAIGnT6XSoJs3kIxxFE1v9S01i6T6JBmV+1goY3dCSVKFTlJo+zHO
k7cmaatNHgIsa6MM7vNQd8fbU3A92fyQyftK4Y6kcDS7IJPGKyLb9ir2soY5n/papgepCY+6Pfy8
Hel6VZOwgQacXt48Q+Z9FhCZIVoJNEKMsHCP8mh2hyZrq5ULfyHKZKMx1cJUoSi/PZr/uH4DHQp7
YvTjuZbFV4/nnWfVKxfUQogJb8Xng81gXHXFZbw8E2uQARnCdQD3g6eVOax4QvxOJy8TF+4/9XeV
idT7qpDalEE0QAkPX/3+IUqijV4jJmoMd5mIn6zyNRafUYSFeZODLQ/vuMDuR3et2HU1UKoUAI4M
rLVQzsG34TKViXPDCwt/zM9x0ei85Mb0FeW5cX97XVzlL0ThtrNo2GKTTjvkMgrC6q2GnFTCE8Pd
ewoCgTCqrCZfeZouDcbAqo+lARzQnlemh36qC+ihf3ZDZNGCsgidNorstbRWmSec02hozdI1wi/h
qnsA7dfwLeQhHAXxvFqJDxUStGFnv4EKbWv/EVUfyACnWqqfVPOzPlhPCTDLmH6datQHxfvcyKhn
Jh+o6uxkROTYjlgVQ8Z+NKzQUcaPornjf4uVO15XE27A0iUYgmf+D5L6QuMGnn64tfr8gAjEdw0p
PeNdeNnehl3b0Eeays+pn97xN0XKnRGp6GO98l+S4c6MV3b80pc1ZW5sno8Qluf3WFMnZHEtspDt
UJgo5RftzjIj9+gX6AvdXkRLX5faDvU0eyruzUG5rVuLFifa0lHQPjiJpvDvYiVaq6EpV40pvi5w
w9/UhKkBOnspFRXZhBtVwWsWVmQ+Yy8hBozJgIRAPuTZz66sHeoS03eyUh/ng5Pa9+0u8DJlm4Ic
e0FdzftS9VLwKBm5uynHUXsY4dRvhlrW9q6X1CvzcnW8Tz+YpumUrwPvnRe9wlSqFdQ5TMdvFaQd
U/HqjsadXwBZllCqX3mzXjc0p3A8I2ncEZam5mwv23E6kFe4ToyYqgdxtpHuJNnHFbvz/9UQQd9k
md0/lQYSFzoMlxfVj7tPQFO0nSs6aELkNveGWkPDTfzAfciqKPny9yuF2aAfxiGO9dPswgsNN4/G
qhfn2E+f8Tl5q0z5dDvE0qQz3dOFSruBl8zlLNiVZ6dlFFoOrctjYBdHS82cOOABEbIPbsdaWPjG
hHYHQ0lT4KoQ4g6jFseZimRhUnZ3mlLV2ybTjJWX38JONgRYHhOw7QR1m90EIxTyTMpSyzEjPdpq
aOzsW68wtqY89iuhFgekYjMj00akATsLhbigPZpoATpyIZ1KgAVtqf79ucTn58qhJDCBC2erNCt8
O0i0XnPMCsh2KfRf7pjcpUG/sg6WZm1ClYDSwaEKVtPlOgCrF49eDEi5CioF6augfYgbu3lKvazd
3V4GS6FMmRtnQp9yCs5WtZeaNUrNmesMlpGgUlt8qVFDfmhMq1wZ1DX4FBYTjl4yhU88UK+S5lBo
GT4Qoel46BD7O6nHZF1igOdKC7nJRsv71mewuEvVjN5z/hS5u3yt7TqN5yI9mn4EHlLYmpK4XtWZ
2zhtkI8PDQczkscoRSVvtP2nkvauVLYPWpuc/4v5tRSbBygQ4qvuW1Pno2Ei4OFoepDxnioQ7JVf
msz653acpXGB35mYujyw5XkNG8Z2L2VZnp9phoENjCz9p4cMSIdQGeNCmnSNMbNwVvHSgtrL0Hhv
zk/sQVcS/BRs27Fhw29TRF53eRmaH6k09ntEmdYSpKvyGB/OItVihOR78IMu94TsG1LqmWF6VpSv
SpO/oD9epPVLn6FfXDVII0T6ygm5OEIabpzEk9fo/EBJpJGkNXENQKxZ8donGaDzPijPfUURS0/6
tTbE0lbkfuFJKbP5r/JZBKKNdpSj5KySBMgyuhVjG558tfz0XywVOE5AdFAdv+pnIRXmRn6kIG8t
1692CHE/NtT7bmgfRe49jTqiRX8fcCKWkU5QlaAEdPnp6BTnVSnB6mq0/DFo3OfGske0hxFy0RD1
xUWoXgEiLX06ekEmvBYOG+BElxH9xgLObfuW42oDjSP5o4qbCvUgcYrjZmWZLJ5rHJz6VCdmjPMU
UqK2aUsBYrVN5pCJPbTGjxyP2ri5T+TPSfeGxAUZ+bBisrk4RCDWUxmNNHleUzUzbH+SVm6dMRtP
lG2Oqaztyt4+ViK7u/39FhYmVTvuOxkzQdgKs9n0hCu5EC5rJ0azx0/HYJPojSOpZrxyGS2Mif4m
7e2pLk2VcHaF0wur5NjNNKeJWzTmytgI6MoUKdLcqO3BC8rWvt3CqUJzDOwoCALGNwdHxGaddXhn
aA6YMmy2TE8/o+yVHHKlQrhXmN4jApUBlLPce8xHtLBhfiJC2iES30f5oYzSLeJRYpu4UXwcqZZ8
E0i67jDKQinj9ldYOOExPqbfDZ8a0MwcXCGPMUpygIacxtIPiGcd8zg/mZC6N36vHpWwXDOwXPrs
9KxID4HZX5MxtQ4QXyhLKtCg/pdXZj19EHGwlDX47nRyz65kk4yfncOZZ1yZcdamkYvILvnqaGjm
+Lls9UkJIEnqw0D9cevnMSIP0iniyL89pUtbFygFlWKNpIRRzhac2fcIFU/Fksru83evrVUJSwa1
eOWmcaUNhCYo+AK16WNdejxCFNqSn/OydFdy16Wphn1L8VKQhV0hGZI4qPTKY6plCx38SP6eRcF3
NQ9+3R7v0v4iyUOlggYo+LZZ/hrpXRfJVZWdE0wKIrM4Sjirt3KIlBRaQtv/ItiUKU8LiPbnNOY/
CmoFK7NrQkNxkgaVuKxpumOFROLWj1EF7mMqxLfjLeT/mA1Dp5rIA1T8Z7dMb2SJpZWG6jRVSpE/
ROzcEHXz99WgiyjTgfLHqKKOikFTSRreDO02L18T/fPtYSzthj+HMctzTOR1CsWMGiha1Ytp4s1S
UGpXVGUr5yDjcvs77YM7Cg0rn2vpCU7lCXwajHOK5/NyWqCnLpJy6ug0dQF0JW4Edjw9l0kmuvKn
gX7DMfVd+1RFNr4laovfXWYXdzEEnI3bWsM+bI1+bydpeSqRkMIhxS///lrndwEX5Pj7LS5zOfla
ZHqlF6alo+bepwoNNexuXgCVfzLVdqUet/QZEFmhS8Vzf8J9XYbqvYErOxWJU1nurwAleV1rKEtE
d2NdbqOm+bfHFG8zFMpK/XbplNcpa9LgZiVj43wZd2hQ92pjQzh9iZ9B0YP1qTT0wXxvM472axt1
2cq+WYxIPg34hZctGf1lRNdTh6iXR1BlvpUECJD02Q8NSyU4ACby61ZV7lu9D1fSl6X5hfhsTtgU
RjrHsmUmkJC8sKMzQmUwuTWkFUzwUyXt0DEbvg6mfnI167EvkpXAS0fthCCgyk+R4OqYyCMU1ZKB
o9Zy1fybXPfhR+73tG0lq1jZUkvHLakM3U6DZBub7suZxQ2g7z25AVeEjHdH7eixCJExNUdZvqvS
XF4Z2dIBSMUdCIExAfXmTSmua02prU5x3IyMRKdTdEIgr1tJBhcHBXYGrhTKJ9TeLwfVue2oUtuX
nQGIvZV572ECUymCyr2NajlYmcLFMVEQnMAzE0dltjg7ORjG0RoSR+vc73Wgf4qK7vvtAxchKX7y
PAHhaUnxF34NDlbTkP8804tWdmPLj51cw1ElaXN7oxeetdXVRhylXvtmJpa9K3M644mOLDoFL3eX
jMOPTDF6DOWs5EFpZSfMcB+F4Oo9UMDF0jUL0Z4PU2WjSrxPiyj7So2j2YlGVXZVr1SbwZzcX7Us
2saD9A4F/KfX4+hVYTtwgJ2PDB4WGvgPZP0eu7138t/00OeND9gA/8/AsuP7aoDKCi+RL1An76FE
rdYMLZSLk8J7RM3aQmY1zbe1UUxuBoaBb5OF2ISO/L7ZucNWL9VyD2oCJU1k9tH1CJPdaKPQPkix
vkH0LaXFoBbbKvC+dPgEbXEd/aeWmgf4kC5wdJyIRpFboNUVrGyM5LsVUxkDGYnGe8t/8g3rHl+k
fJcUEmLeYyTh1WO/hkbn4ND4pSvC1zyoDeQ9AnOrteO9bre/BpLpk5mbEj2y4R+jzb7FAzcSEGKs
/OSvfiZD9ET9qG9tDIq08ovVAB7P9JJPVmOT58biY/DBZdI7eqLm/GAZyArkVUe3elCUbZgVL1Zu
SZMdmrGRLFSRC6Msjq0uPmGIHW+G0fUPqLGi2NdDwpZspd9FridR8kvf8F41kCw3M+REtXZvu6ly
D4wGURSMEja5wSdgXTwj+f8dfX5gSuF7Etv6E6wH/GJD3dgObvgGjeQ9S208FTrKyDgWPylwvg4R
lNyTWuLNi03ISD2ur05Fn34j8373GmN8G0UB2GQIPmn68ChV9XOIdf2rPtTi5PXDk51Lb5KiPHRZ
8kRLCcXvSkXtrxqM9zwJvspJUp3d3kuOsoiSfVJ68avs29Fd0llOG4bhvrdkMFx6cB/7yc++Mu/d
TjpPTS+MbAefcTMIk0YYQoeTerhdm9suK+Xj7T25tO3/3JGzLCvBEkz3G6U91621peL6wwvKNZzc
NUSR5uGkXDIVp3l8zLtMClgB28w93ZmYNDXWCGpvvlZgvYws+KDtD40wt3adib3ZgN1zGikvNWsX
IfC9BM535RpeuJcsCoRU/cnCJnWKy0Oo0lt89dCecAKj5lSIIuVo6zHgiQg3vb+eXZgP1NEgP0xC
crN7yVXJYouwiM/4YqMWHqkqcKFoJcjieKZa5FT0nOi8l+PhkurzNrVVZ1SqA9IQHFX2G9Yab7fH
cg2ImCDZf8SZltIfh7fpulbUSCH3eZR8M5CFiqTxHLnhv0jF/FJzBccCBJoai2aqGR0k2Tzc/gEL
lwfdGjBNliJDdJ0nbH4SuB7YIM3xegAMSJBG2cnNc1ylw4w+R1liP6XLaziQpdmFeMoywWB6Qvxc
jhpTZk/OcEpxdAtZ3A3+4KgRR6GpH3WGuYIrWtiNUFMEmJqJ0Y+44GWwccioy2OddG5V/1+vYukH
g7wyjUsx6K6x8iGa0XWcLRetQzW8lbyUGhOCvOmhaqTd7Q+1uFKI8Fv8T7eUeeZiNDJ+s6Unn80M
Da0wPIMtHzlNaYnL9WdRYUmc9BskjMCgrGyGhTLT79YhrNBJEG8OYWnp5iquJUmO7KdnHt7FZuhA
r6r1XVYmvxS1+1xBHFw5UZamlGTQ1oG003Ge505SVNhFFHnjGax5tMls+R85CPa3J3UxBk03+gBo
7kEVvFwasiGKEX04/1ziWXAIKaegVeb1b/+/KMpllEL0XcylmTqqmyM6fRhIDW5HWNhPk87LpFRK
A+U6q6VKrnSm551JRsxtHsTdnmo8vXhp1FdW+mKoSS506rhRm55NmRGoJg/qSHKMMA3OVF2texNW
7AnXdbESauHrsG1Zc8r0iuVReTlvQwrC1+6r1OnbGnDpyGtL7Veu6oWlfRHDuIzRFXkUjnbgOqhu
fq6a9JMyYtnZDR+ForfbVOq3mb1G7V4aFwU7UHA8zc3r0pKwRgHl33CKvFTwPRnxFjBLaWX2lqqD
CPOov+kTuk0x4HJoYEJxa2j4SLkVPbq9fwy1/qCWjYPp2Mm1vOeilF4sEPAbYPz/3l6QtCT522ev
Epsupcmzh1MesajL6F6h4JIN1gBPQVE/GbWnfsaNS9lyGYQ7dLKecMcpLcTji2fUfJodpipQnK3x
CwKrvxQY347JfXBIdV4yRo0NQTvoFu5d42Oa/QtqR7O/jnnbbSzvJes+jyh+bIw0fUDSf1N58V2X
4vjWyA+9b0Fw0gCdxOjT7MBzIlwXVDv8ZTETUXMVJ5t8OEZ6oeCaMQS7BH0NhOAkf6srOFk3ybvS
gD3CBuO7EnTPHh6ND4CO8jYst4YSYYsr5wgeYWR4hG5cYbOjBHDzkbLOhPKG1Zx4rBMRH+07XWyy
gW6VJo5Fa/+jvCTDLssTUEhiJHn/krpqsfFrCGnAmTHfUQAw53A7N0Wxw7zcwtPgbOJEj3cnGvwp
1jkQJKIDpYcSlwkMj91IFHsrb4x9iBXs1gKRzWm2GYKHzkrcHY95RNWHJ0wn9qKPdmP1XZOewkkc
05bjHWpeEq20xviQeglXTENF+BRY4X1g49uRJ1ibD2NlHxUGiD91hiVYqrgbYArZR6B09l4ERbQF
VRrjG4fJgy6yZEtDPNxhr+Bj6GIhGVLjM1aGwsWdtMSlSNG/DZSnH/UI3r/gcbAbc1dBmlIEb3DP
5XtJ1dpjMWAxnRS2/FyIoTtllmh3Sp0OexR4IRaXobFnBMkbiPJ6V4jUeBJxCA0Wstce1Zv4YBUh
DkxmNx4oZ3Q7sEn4Lvj9AFcH+fEoq+sXufHiQ0d2sIFFVT2OSicOVZeGu4iHxyfs0a2DqaE5j867
tMlVZIQ9HiwsKvwP1dEP7vEd1xyrCvUD4BrlgDUJxgbIlz3HhqegOIqVrFcVwFSySotx5U3c75O2
7K4P7WpTW0N572NTtFcGfBdl3EfoLQK1KtIyPdGphgbg2+4OSxfUCHIzPHBq+ievSaxtm+ClKZQM
y5BeFAf0DAsUpaMCyFzdDbtek9x9NxjDV5RVkq1NM2ynpFa5tUtQ8jpEkcmJBXMJpHv3Xh+ld1lh
Uf7ElmKjSLW69SMukoTMYxsacQCDxDV3IsOlJuxFjWR+4h+QaCpODX1v9E5VfE0BFIsy8z/Boe3R
w1O0bRBL3rFz9ea+CuQfrp1o77KeGo8mVTRMkwo4BkHK9pRHescmbrJBgzWdRM3iGMBd2RmRqF6D
Lih2mZKiCA92/mQNGGvGPA43ueIZOwuyybZp+2GbYV63V3ot/aehurtLUv+3A0iAW0YdHz0rxRtS
ttp9jqPSrrSy/F1kKAeG0Jr3clP3GMQJ7TjmFnzjpoqeGjBad2i6+s8hx+wGa15EfQIWQ+tpSNij
VYy2D67ZPpT8XdG3I8sC1Ho3mD7a9XV9V5sY6RUNrmPoTffHJPC1O09GZcEqrOhoIQy0cTu32oWh
8j+cndeO48iShl9oCSQ9eSsvlZFU3V1tboh2Q+89n34/1gKLKooQMQMcTGNmDiaVyczIyIjfaDjj
Ru4LPkTlIUn8v9gFDRujt1Xs1f2ITI+PkRboGtkNwvpDVa+NIcy3g+jNrVZhS5sDSdzC3K+2eY4t
DP08ZataWDinqeg3QWhHmyKxzINaVVA9rQLVwHi0nCvDZOWFnnr+H17u6MWGanJBmtyo/knEQj40
d+eCOQWNqltsimn2r2MyN/gIHl+qNDpSel8J57EXfwFu4uc1Gq2EC2neraAa4i3vR5zc8mlcqTKe
jP21UKtPEjsGTMvFia2LjrtEaPWfXdd70O12n0fBxdRrInx3TEftNcfCdyvY3L8d35Kk6eWoAOCh
O0nWBsXj4+WINJ6fab5uXvwc0NpKE5R0cP+D1jdYGPoAKpW21ETQUEiF8B7Mzix4VdQRLtbxcHRF
Ue8w/8FsssxR1uJe/uSnnYnwAA5Mcl/FaxMo+BEPpD7kWeVW1/u/fy4HpJcLPZ3KN2dhUkRVLGeo
bbvRL9UQ//Wk5CxJ6bMeWQv7ZO7JMwJoR00rQbV2iuJUjApaWVLEpOfysEPTqsZuOMM6fYWHaU45
q0nXeMLght023bYDOvCkdm218wpcUv5Dik2vFaoAilDkbpN8RqpSKxEZHrPeaLlX1QW+IJlFb0Mk
1kLmZowPgun2QF8PZiI1lREi/nF79JLTpgqvySuWGLLA7ARgKYK+z6lG7WrTRVWuPyl+KP0pfL36
Zqe4DQ9eM/pXGUG18v0+haQTIIUUYeJpWo51trsBA+OkSrYaTP9VFlsNKmyI9yZBPQCfpg6xsnNU
5VdDrpA3KEZ+kFBZ6GQrpJedV8mu733sZEUqw4ctxVDsPL+R8M9yHG2TNa50xAHpW4T+MJ01T6MO
G+XyQcpT3HO6AJDeptVj9EJhqbrBmoDocaVp/q6kAHttvEC9OllnotIxeO1obKIf8tqTV0niSg+G
1mYvKjJyF58a1NmPcaSUQDzsgj5tN6rT29Cqe+MqyW7zD5ciY/WutPAInktogUCPymeyAlNo8lEq
T3I0Jc0kLJJ9kgEJX8UhWfz2M/UYW30TuASoSTV/EhmkOC0TaqrtFZW1B3SDc25nZO8lU9rrWoWm
yuAvtApn5wV/XKfPzVtkesj0OI4HrgAOmez+yZFTG0H59+PFTLeM5AIsBsyUsfl5Myk5EnanGBdq
9rigpcUfUYjH2K80Nl2ydXTr0JmGt9akJYTM7HLCrwD+RlkGbNrHk1TV5EmdpafXZMi/g0LCX9UK
ni3yipWiSb8Hozvcn+rcgMDSRsV7+COAFD4OGALmkrGE6K9DVH5uNWOTKfHKsyu08fCtEZKy0DWb
W1o+3Mj44Ul5g7mOzbbFW6S2LqqI/jhF/IJv+SmAVRL3IsfcrnoagV/cMP4CkuCNaj4NUhDxaPab
NEJvENgydr5uPgBYVvOwePaCPLsMnlK9hmnp/e4rTX420ppb1Aj0bUlSU2BqWqiPSae1T7XZVRtR
md4pdxDrL8he153EyzurLOnUGll2iEipVnFVeJum1YMnH22fjZQo8X4oHBD2pKFr2oXGY4Zr8KaM
fXLxRF8q681+TbQGRzi7CbtlEvRTDX8z2rD2RWlcB9pWHDzLqYO8Yo3PUagWP52WDPf+Dpq7XPlP
/v+Y43l9VxEe3UnqHuT7xcjSVxi5Rz8Vn6XBWdDunb1cR7IYXC6FwaZHAxRu09DJd6962LoPDtfq
UWot3qZZ7jx5SlZvc7wK8fdr3ZVddclekZrqIbJw6Lw/4dlCxftfMsnOOuiqviGAhil9hkNmWv4T
yP1jkYuvcqe8xHb2u3D6/SiBljhcQfdHH//jN9sYlSTyUEpN/9ddfbfcbWugjuP2mEX0gw3S2FAf
5daw/2aW7v2o+9JeAIHMHtgR1jmW65DSmESkUarfwCePglNl6KvO6o+V72KC0m5jxf3tRtI/uevs
iy74DzkbCsYgBhQIgjcwTyHoyaiCpLvxaYs1sf+tce1hG8tRtpS+zKzoiP+AlkFkgD/xcQO7rR83
fQTNQG9s7ej1ojoYrt98z5CTOxm5ry6s6NwhfT/e5MC0VaGVQS/0Cxn+bygGD5WW4NSb4YCM3dnf
oi0WQt/cCQVXTTEezJ0g+n6coCFh/e3GJvbG0BXRPtZe0fHJVj0iFff35vxAo94kXQtywclAntGA
Jiol6xL2w68scM9tJ15DOVzC0NxqJPE+op34/wNNTmAb60pqR5F1CTwlivb41OVXfDb9g5Ur8q8I
ovmvTLLbv5kqygek78sH31PMJ4QwxQquZLTPyLifSUa7TdcAQtTiSDuhEt0vtHLmXo4484zdTiqO
tD4/rnxYR7VSjmRGtPYeeyv9Sp3rV55VPzLomUVhvBZVsYBomkuPAHWOpmJgiG8agbleOCnPcv8K
vv0M+OEhJwX7DzGICwZMGN1A+eZt0UEmL7JU9a957X4pjOoElOnoRfZX1zK+3d9Sc+GOfgf9U3pI
bN5JfpLnRSthShVctVayz44Rhus4oWOb9YqzjXTHWQg7c4eT2xNBQkiKI47o4xeLY9AZaIVTw3d/
dpG9gYGAKelPB5dZd4kMOTs3oqoqA/gdY93HsSxcV/rITnDgqUgY4IfydC1WXW+dYjP6en8d53Yi
qiBoLo2vtJuWWNigP1RFvXvFNfOb5eFurDflKTSHz8x2PWDtbNTmQm45txXZ+tAwIc9Twpk8u2uC
Qda39ENSrTxpnnlsR5bF/XktjGGOTND312Fup63RIeOC8SY+ZxFJqyMWAvbcd2JDUDlQFUBL07CW
VXUtHEQ5r41TOytHtZOHDgmRWKnKYxigO3p/SnNRFDY3ohIwpsbI8XFKeM71JXe7exUUB3dF5vdj
rqkfDD7dwurNDgWJAowtaERSq49DVUOJBUdnhldFilycuEdd6uyHHQav96c0d6poZ+O/QQdOuWnC
tQ5gKABX4UtapdtON6+yQ/lOqMGuKBSAH/mw8Eic2+58L2485gU5fjIxqa+AmgSdd42S4osyQAlx
m+RrK4oXJxy9aK2TF9dL1nOzswSph2I9fWAx3e8pktLDSO+8mCnq/76eofRilsozepDVHr/h4Voo
/pJW4tzmtIlWvMJBEd9KeuZKUnFb6hdkPp68RHv1NHHMzWQrN/KX+1/xdijKz7LxBpfBbnK6qBY6
qYGnF9RZXe9kCukSRP2nJpbpRDnmQrp/uzM/jjV+4HfnumvBNMea515jNUAUFS2bF8UwGuDs+hJH
8S3OfkypGQsUJ4V6ary0Oz6OlcitS8FGp99tVkDvvjZeDSsconjobrigMT63dnHWXmDgZ9R1zNdS
kV/K2kIGYCyTH0ZXjwJNU01/HDpMo31Mn12FZtQj6Ab65yAekJaVy79EJiDMK+F/j/yTrF8V/LRL
M4PkY65cHN6k7NnArIomGf9Vw/ocBV8KWd2mVPfvf8nbqMmMNdIEUhKKulO0kCLpQaKXGDwZkbbn
uXW0Jfn7/SFmXkmMQUsV5oOqcQ2MX/jdF8yUvup9ovLFinLOOGAeS93kgZpugz5RX2uk2y9SM9Q/
UzvsfkFRLQ51XuRf7/+M2zOJmDK8UzYuuCFAAB9/BXdQlMTM8iIjPICwE5pOslR728Gp3I3VDnTw
BM2Y+4POHRTeZry0qYmh0D2J4Bhso6+Ui+ZCJ/W7sPp90zhXudD2ADb+ta+VMSZHKEYyR+QHp5dT
GmsAn3TohaB4YvtPI3ZxUm/NajfQ+KuTb6PUxP3ZaeOdOj0vEBkpvlFaRv1nsqZ6MyoN0vG5UOA2
nn2JzltUyoIebC/3AG59OcRwrUB4UMr6VZqLYW3T+DPUM6Z3tJw6u8Eg3sDgb51mLlb3cO71raKH
ybOatB3esoJOsYVmfFua7TZEKOpvWaMvVjpp+WP0q3qULBkT9wgRpU+WkPx9poTgdHXoS75bKa9N
C8gyULl1VkX/CbiY/48I/OYKkS7+kUuFoAvbuBdHTrWf9xdnLm6Z1P+JxKOM3fRzaF2k2ICemisA
oBOsyGPhpX/CIv7nPwxjIDmlE7NA1k9CVthrIesVgnXvsr9dFvzyRbMtME7/18Pg9wJLFors6J41
GaaP1FD2XLhiYRicsBXfZY53QKJtIVGcWTQK1XAioFSPnOpJoiiFNA2dwhouYxkb/luOV06H30qB
b+q/nxEXtMwtDdCDTTKZERoNMG/d2r+mHi2XstPsVdZ7L4YZL3DM5uIfI1FSJedhvKmqQKS4Mtdw
El6TtKc/XSgPTUnn2xh0+I3GumzdvaJGv+kgY0sop7t//eWAO426FuBtEdOdhCCurUDOB1PHDaT7
ImXeQcnk3zlQi/vDvLmETmIB4yCwxPuWF9NU0AAupO2CPUiubYRWidLmlMg7K3nSYcevpVJ1nzvf
R/HNABYalkLZDTTUd7WEl3oedy2aK32waSKhrCWXO9Nw/PCoax4exWExLOQUM7cev5U3K11v5PWn
nYMikPSqbofkSrgMV1aYnX3LX3h+z9w3NIpxdx2Tz1vVhcSy60GSTPPqZWKltcVOtdMjLDMAgSZd
ziWbpNkpjWhYvDcMS2iTzzyEosJlPq6uqh2sxnTEyhdShbl9DFuULhIkeQCVUwlXDfx/qXcOzT27
eQnDeu8TQxNb3qv29576AqsNGAoPLzVe2MO3pUeggSN2gZsbqua0btWAnG5sVw2vPrpqDSiHFRio
wFwF5Yqtgnfjwl4ez/50L/NYpboM0BfO5mQxvSZNetuPlGsW1/KhU4DoBErhgfJqAKA1Zk87y5Ls
TW81wz4SWvAo3IibyveVhSg1t4ve/5Lxs7/LnQpDq3xHwzdITvtvyFTF0Clsd1VY0TkPXW7JaOEr
z0RgfbT5G68tlnuaJnlOZOQDzUp4lvKwhXJoPQAQCp+RChELIWMmOfow1Pjv382N0oSexHrhXz1d
LzZmFj8nPaaChbkrlx4ss8tIsYN+DzJHNwruIquD1hVx9GLK+Z9RWRbHt1dXcg+wOf7ShFrqDCyM
p0+KEWqAThiuJMqV0iQCst2p1wjyrT3KZXQbERQLzbT5paSZRXxXbqUlAj0PROHU2dVto7Vt7iGS
0Oh11vDQFvbHXJzBlhFFAvCfPBrGmb/7aK1v9mXYq+UVXJXYOD7ILDbpwpU5Ox2amiOLGRehKUwj
dwM4rTX2SJJZoKhWe+dK6pxVhyFJ5KjH+6d9bkZUw8mdkXZEo3o8Ee9mRGFTi2tLIriEeX1sGjk7
9rZWLhzkma4VCdS7YSa7PShh9TcGDmRl527y+JQjMzdUgJ2i8rGs2lVtgbCr23Vu/zDspW7ybRWE
wVlHpscj5KYeb0JvE34RRtdQya1jW1rDVums6BQLKf1lan62DjTD/BWANVpY3blPSeKooRzNPUhq
93F19VxrG88OcLpquyfhuq960jz0mfzgDTiM3/+Ss2PBJzTpKHNLTXNhyGq17+sAAtoyrV8sJfV3
3BrtV95N0sbrkqXxZm9EHRdh5BZpZN+UXFytNtzCVzJ61oemddf84ebPln9BGTC0XwaoBZW1hMGa
i9BjRRApAe5CXu0fV9THJd2LfLBFfiSGjRVpYDK9Udt4ST16djkxsUX7ZySHTMuPeamqvW+58dUr
k4c4U6Fp5Gj36g/VImN3bn+COniTz4WnMS22hyB9as9t00tfb6xgX2QbbneqH5W2cZc0H2bH4gVD
M5GGxU0TrDQTXlJOrFyR8DtEuYreQ/0aG+66MuNTNnhPirvUDptbSePdkOO/fxdi+rKuc1Xuomum
8ERGi9deS/T9g6D4AmVx4S6Y2x9UAHgTIu0H33oSz/wO0KTh56N7VIebenVC9+Gl1Mp/f7ApaRCj
CSgmj6jJ+8mVPKW060znVVOfqip+tmpA8XK0SwHh3j/XMxEaKenRxW5sNcHM+Lh8sSplTap6+cj0
zdc9nZkVyt0LheKZKxtt2BHlQkcdFuhk2WzXTCpubUTMHbM4SaFr73m3aWvbCpyVWoX2wcTCZ+G9
O0M24ArV4eoBqUR3c/oKLXLTlmLfKq+WWuqvINj6B2mIrI1eOtBtQoW8CGmIc96o+g4lULFVfd+B
ipAXa1EbylkfhLONs6xd6BTPrQbKShAV8YikYTPJgIXZqpHteVhlmzkiGP2Lo8ovtaHHq1AEF8R0
d//+EwNQJGZDaaJPOglqhRLjQpLZ6dVu27+a127Lovx2f4i5Kb0bwp7kZJXaKaHd1ek1iKpkjRZE
sm7yygXonGSbXs6Tl45kZCGTmR2UuxfqGnvrpttmR22tdF5UXQ1RA1N2HjQpRwT44JgZpHNn4eir
M2d/BC5w9LlroYBONjEPBWFjXVtdtSr86jrPwg6fk2ZAzTP/YyfxI5q2yA3uqg4yQ9oH41+OdYmA
dRjbGzjt66745UjRYcgSfaUGyboI459AI89Vl34KmuRYeagBOI+q3px8h2noCK/HrCF1VVFaz72r
nhPFRK0XU3cTwfuFSDDT7+d2H+3+Rnkb+6aTmMVNoeNnmF5pEYsHNQjEWnOMakOnqt8DO+gOTtF+
xW1E3paSPkCR6PBLinqxqstyWMl1b67DrEeTTMPLVrUr5SEyvf9wRfMO55lBpQzE5VQSp5JoUBhB
rF5jr5A2hlf7GygexSZwSRLu7+q3W3jyVqWwxFmlrgrSa9qLcZWxFQ4F4aoF6P/pyXNX5+uk6rcW
nAfiMQWnPl0FYNdUKYTnHp0Gs3ry1WB7/4eMJ3T6O6iogMmiNHdLbrZ84XlQqJMrBaJ1nnhHxYJm
Imdxu1YsPyS/9da24R76Rf/HmTMGMhN1X5IhOJ7TIrvldS4yGEFxtZovRlE8Od5fvR/WHXLLff73
/iznx6IUQZcSsOS0T1rTG29KHNWvjlTpG053AYDXrPdOjHBLoadiozX+Yj1ips6ObTywJCwuMcWa
1iNSaXB1s8iqa+s38i7XUPoRAxUQUT+OqtXQXJNny3DLVVR/kbqFuDnzYWmdMqqCvCWdnMlVYBa9
0hYwva9Va5yGVKzTJPkOJeGUm97G18R3v5aBY6vuwoaaWWpSzxG3TDWR4ukkljWdlRcxV+A18Nzq
axX33a7IHQnxn8QNMBLR0lXnakuK0TOpGvLXuDjwYpE5V+OvepeqNWkMWL4bnAsd/uKgelK3erON
cIqOly4NroWLb3Y8HtMjpIAC1xT64fWkqXUPQzkwDlXfbHXpqbTPoioWVnNcrcnxpCbL8w+1PYoE
0/SmQGgYxYoRHiHzCY1y0L9VRS++d3HmLgXpmfIZ2mMcD9rflM+mt1AKQNlM0zh84SWa62tb8ZIt
Skb2E1rSEqRC09+mVVaFq6YZhs9emMYbkRTlcycGewkWMvfuJnHkQ5rgB2nGT7aRojZmYAcCgnuO
HaI9hBTZ+7JdFbmlbmUtGVauCNWVmmMhYzil+yRXUbLuc3epQjv3BSDNjJq0o87YNIvNy6Fymgoy
NdK7ZyuPj/Rzjm5qv/7rCDUST9A8GTspNy6bGAuoJqEguWSqu2rK4FqkZ9V4MlsLHuVSwqErM9sK
8U2kwWge8/SeBIe4Ri0EGlh0NQvIGmhBJ2ulCMFmdfB0f5MYBeswxHOmVXX/2BIgX1FmyOB1CWNl
1dKwboRnfDPKVEVMvbEiHMRLZ1copp+vgigUR6Hm1SZthmoTpWaNbw1kTVhiebQzMIX56zWt+tBl
RbzuyB8fTIDrJYJdYfq7LFsfRZjIjveNK/JiVecxN0Kr+2upd/QVxqD1J8OBwKdFIfIDbQcftccn
bm0AIjyFiYGHeC+aPXWTjkwR3Ru3auOVbGOwmOuuccQG0dnghmnuqS1Vp8o3rP39bzm3ZdgsaJOA
1EKGd/LwycPck1W0b69CLTLUh3BuaTSpg8SqL9Vp5ofiAqdJPxKfJ3HP6bo8skU2XOJE+xU42KSa
eC0Emf3n/pRmXt82VxiVIFjk8Mgn42gWapp5pHikRql+HuxkZQ/pM00NmLFulD2LUgt3Q5MnCw+a
uTj7ftzxd72L65YpNd6g6u5ViWD8jJFwF+oKvhxW+btMRLrw5WanaXL+aIrjAWhPog7SlnpStJ50
6Z3s65A6x0qvntNsR97eryiI/cTvdHt/ZWe/IHUaSBwapIbpynqKQnUhoVUQZEq+LR0f2rMimSvw
8u1/ifAg8EcZe4oMNykXJE2oTG0uX7MqQZRdrD0PCY94MC5R3O9cLTm6kXy24/Ko6M4eV/alyc61
GwG+A/4fsegaJhKT74mLkW9nhX2pOpUeql7151SLBRJNWf9bb1D4aCS9f/aUxFgNQWz/o7Q6yj68
Z7aFyNFM6xPt6kuS/wpiQNorpYiPwoWHtc7VqFrYfNpMlBwzdCR2KRLeaGg7nY+xSKGal0Hq4oPr
ZOWDUYXl4f4GGI/OxyueBvOI/lJHAxrgJh+XJFEjVc6dprhWfQ+RLEh3beo82JQvhi5+XOwH3uaF
H4cbJ/3uRJl1LJVGI4prZJfSQ9BWR7/X9k4AyNjo+p+eZT7Kafrd6IGx3p/oTN11HBqzKRCso77L
pFoAH97yhsBVrqkerw10s9vwjxrJa1HBwvsTwD413NFm519/RiSL2XFgdFGMpVT0ccadjNCAHNlA
BmrYq47fqms7W1Ttvo1UjAL2DJUSjCvBYn4cRXer0sigtF0jkWyz0nySW2kvQuMkecbCjpkdih6n
QXUCzNA0NyK5tfLaaRDaqC2BPJq+Fq6X0l8NvmWyvzDYbXwiJQQqNNpewI2d3jAudhStnDYBEVg5
O8J8qFBzFTIcwfu74/awMQ4wVi5Oakk3Sp6+UihB4AfYBgcZrnuD8SDQfbg/xtzeJ8kSBD8SuRtL
BZhOcZKpBXs/TH62Vfw3iUV50UQHIyyu16nstmtN9fb4/NwfeCadHftUlP7faI+AvT7ujpDLFa+N
1LxYsvQ5Kdt1FzrrwXOClWjzb3nZpFv8Dg+db+y0vPqmqM7CIZiJMghgjYUGKpYUNyZnbzAVh2ir
WJeky9d19duQ0UHodqjVRbhe3Z/tzDK/H2tasqNDFWI/FBuXNNEfSmfAt6JokFRQ123SnTrZPqdW
/pJZSyakM+eCcakCQ5tly05bLHYTg52X2/bqy4GFOkvzPHTtEZnqH725VJac2a7c2CBm2EvIqU1R
FWESur6fAvKuuxyEml8k56DCtvv+Ss6FTPj6+GnzDELs7qaEoMHf6DXUBnlnjian/BF1u7R4Qdp8
HY9sGClcJ8qShNnMF6RqMJYk6VfR3pmETCnWJKEUEKVRZ9GHQBubOkr5lzokHn1H/saP7IWSqzK3
oiOIlygD3opC4ccjErmWXCaj7YGFm8rR8QOK1sMQrRES1Z4dtSw34BLbjdDi+IsQvTg2uFBv6EWj
EOlF3mOInwY/MmwQz0y9g16nxrHhut7CYne3itIZG6kP1G2H1HyoytG6bft4FTXWkhrjTMQcWx5E
zRE/egNT8qO+jeQ+jq+GL55rYa67/swb6Ov9rTGz2WHDsk4owcvYU0wiiqRKsaN1DQeae+kRJG+2
KTo15CaV0LWsunB3f7wZwWsFNM8okEYl99bi1/CbKlOUUr70mpCuGkpZtDYU9Rm91XinB0r0YgUW
1g2RkXwW2IjGQk8eCtn/5WpGeyg9apv+4MWv8ZAqj7ahLCGFZxZER4sMhBg0dv462T8BkiRKkkT1
pTCCH0ZuH0Vd/CnibGfb5cvCWsx8YhqsI7tjNF/AFOrjXm1TP5doyYtL3bbPsVq+6GX7N7X6XVDq
/qo0lF9tW22jMrrYQvre5u65NOWDnfVn2u2/2hShlIVfpDDiJIvkF1FSJq0mXEwTaznHfjdvu/iC
vuPBdKPvdua/ds7waNjti9pRPRkFuYEx1yiMJGV3DAd3gWbzVrG9+Q2Ywo19MYrJ0xZmVwfQJSIh
QzXtnSvPifIfIrGx1fKy3uHNNGybnFpZ4hXh51rHeteWE22Xu7313Oq2v1GG0bZCyaRvJoLiX5hm
e/LNsFrHXmcEqzCi7N8ntvR1MLtmp7Sxei5SPTn1qdKtq0Y2Opw7++6r8BN958Cuo06DFnLQZ9Wm
8Z38W6hVuKS3LppGnZxfM16CO7OP+n3WleHGi1J7l9UDVaYmleqr1cq4oDQD6kflIPv7ou1DIDpN
Ql9P9MdW8uyHbFDTL12k+htJCV77IbQfe89p13IgLbmdze45HLzRHKc6Z0wFzmggDgWo7fTiOcYD
EuS4WshtioRRGK/vb6b5kQD0EzXAC01Lx7AaMGhxG/ViS+3PIWj+1LWz18Mllce5y43CBeXNUd4E
AtMkZVYz03KVEmHVBou4DjZ0qqcnTlWyKoX8S5KdV9mOjrHtPwZDunDdzORDH8Yez9O7Z5AuZ3or
aUQzahgn0sBTGgRf3EhsjTLb5ob7en9JbxSB6CoBu6I8TRJGrWbq1aIbcS7jIqQ9J27yVI1NFWxg
e9s99eEn3UV5wHW3JKObqHJPJc2KVd2h827I3kaTowP21guZhTa9bvlBpiBTgmWKti0XyMcFaA0/
kdCzKZ7iuH1MwuyUDs0/pV5ukzQ4gJjcaon2WWsrJK/cxoXeoshrH8g/mmiggkLU1FTHSTcjQg7z
j28aPkk/g8x6raXwE428P4D2n2Tb2ce5QD00VsF+8vCqgDFvTAnBmM5S843TwPsthL/Di/xnqJvQ
NXXEm7s1RRF3VSKrlWbOuvCRMeuhcCJV7X0JArNZl5n8M4jMJZ3Y+UUxqImCJiBjn+zICtflzoir
7kmrfznxy+AvYY9mBoAQSL+c0zU6LU0GaBRPTWP46k+D3xRbN1fNbd5oS8TNG3zCiI5HPgLcFiWW
0azg48dNhtRuXMtzEHlSj5Cj0VmXVn3tE/cgdAzhnhQOSPfGsH5iZr2S40NQnUNr6U2nTOtp4+8g
DUK1SWHbgzj5+DuaCoYGOjr2OVIN5AKfw/pq4mWVkFEyZpGhEN8flNDaml37WJfeoTCyFYwrLFbx
ZuX/ze+snd9QY8CY+uHOfvvnQ5N84V9kaX3w5YWr/cZ69O0nk9CPLEdKuNOM20dE3q0lYZ97itHd
kZ/ZN8NaQ+6OIcugfbZicx1RteBn1kW+4482svbjHzVewb+bHKt6aa1qC1R0ddwa72/Xtx/GRyVQ
kpbz+yZrCcyhr9PCOZeUhpJQ7NXAHf1qGTDgy3U8p5JeXvf0iZpKIGRk/6hGDIz7OsB6Lft4HRXQ
WZJd0Do7P/8MmS2xy7WH1KWL8Bp/G7IHMFkuEuRO/mSStG3SpSbTNOy+TUJDrIHoA25smqZoWVdV
VSI7Z9lwH/zBltcFFJUjksnuBkSNupKdhaxk+pSZjjieyPeBXjXUPDda52wA3lj17rBTvGKDPuDK
ScpzFJn7cOh+hm5yvB/xZ8cFujwy7MkSp0eQcnWbeWXjnLvKezCk4THMdeCiFfoySf5Zb/oDunDn
xAiWCGXTPHic8AiQQxydKitJ0scJy03kuWmWILWqAymwfHrdhmvwOsisaK/pXr+9P9HZEzOioRBI
pwVxg/OKestEAqyVzjGsYDxYYTEx87+Onr1mmo0gYzRUvwECOKfKSeoDWvA0a3gPUYQ2oNO46q7U
UuOTVkXtr9Ks4UG5dbPzPdl4jmIkm3TUIxeKWnMBkiwVowwQoCzTtH+baJEMf9GTzpqT/1Dq4VfT
5Y9d7xzHTdFwnmEf/4lSZdNwxL3B3Na4CsVlswk8b+Fg31wJo0cqVBOA0wIQ1bTA1hlWWYpWOGet
Db7DT3iUPHXh7Tb3iSirUVfjzYIp3fQ9H7Rd38Kocc6hZ7Tb1FfkTdVb7UYGPL0vYdJsMDCFHUal
b21IobzD85OGWyLbvy28dA617eorCjb6yjdhKBZKw/O5VoKD0jk8KxB03SruoC3srJmd/HZ58NNB
l0KO/LiTy6pJ0kG1HHaytGoLeaWBG+JS8LRooTQ9E5ZAXVF4VN428VSyvfZTFHnKgW+gq3v0nnYI
Gf5TKtHBtqSdVC96IM7EcsbjtIBYIM2e1jq6qHDirud7iKzYdLG5MVznJ5W7r0mV7gYHfzo72A5J
80lPrVPuKwvbfyY2UZmgxT9uOIhHk4Xt1FT2UlFLZ5Kga+JIT7lsrXwsuvAdS3/ItfGl1eNNYCy5
gc2N+6YaBqIBGbDpEz2j/5rFeNOd/cK0L5oV61vd0YK9YpbqY8ZzZJOj8AVH3G8jcj20uO6HqnFe
kyuUzItYRb0OnswUaS7CIqHZaJMWQUEKtfZHJ3U816Ng4bzNbSc+7Pg/kLw3WOUgrhXZDWv30ujV
UamsrzhvPxVS9Vmqjb9Vu8TImR2O0i6icyCpbl6GqlUVIiBJp95qf8qShnzbuFixdWwk+6+qZAtw
xbfS0nQZuWBgxwK1oZo+fuZ3V2qdD4pcKD38W4NuQJrquzSp3Pjot1B+zbYQB0+WR83TCOXtrosO
JR59o2mV++A1iXGiF1/z7Gi0HdjL6KebU3YPkDs851qWHLLESF7DCt3Bsh2UI2q6o9x0q2GO00Zb
OOntxrEGNBwlX96KyNLXutsZAOk7axOpSbbqMOl56EuD9mAIKr0acuXkphiEAEGOH9LajNZe65KT
BtQmbG2of+OtBSGt0zRnK/CrWQk5ss6DH6fHhN36w+Xl9pjptbkWqMieeApFuyjgcpDGskFtlfbK
1ap+X5SGszLIarZD66g4HdX4oVSDsm8zLf+MMm//NTWD/qGWKGzEsoRQbgnhWk1yFIxCPV3rdpgd
405Drjol4PpdJm2SSKm3mdagehHFyY6lC3Y2KsR/7h+NmT2EMATxjwbdqBAx6UKGCh2XKFPKC1jN
lYpLcIUOeqIcEq3eNFzi90ebufOQLBkryybAGppyH3dQLnlaG5qqdC5TU37yUSU+RnUXHe+PMnPc
OYCj2wlNMijdk1Fox8RmlgHXbSxD3xahLz+qvpZuPEP8W+goSReIejorwOpRPJuWMgo6+F7ilt6l
NNxTUVSwBDxjXzfmAj11JoJ+GGdStrBr1xN6zeZN2bDk8mg4keArw1fUe8dHncqL+/4izjzhYHWz
JcaHHKZik40Bzbq2wgLtJk/LL0OdxOjmlAfsA77FhfZih/lj4y7BMGY/3AgYBg4xattM7icRxUar
mEVzifQ831Yk0qdAjtuTCKKl7vsNEPfty8FZB6jJSDepkalGtWzR7D7XDWZbebX3cvh+TS22JVUa
hIa3fvy/nJ1HcxxHtoV/UUWUN9sy7Ru+AZCbDIIgy3tfv/59Cc1Co1GMYt5CAkF2l0lz85pzz9me
58E6mup8L/uCCFufl38UG/3bcf7Tc0hn6E9GtU1aAY85RhxiWXEZuiINUNQy9lArjFKGrA7Q9Nau
peMoP//7DP+NmwVXqqwi4B3y319Geyy0vPOS2b1vLNHu68lTo3lKh6BNFCwezdD/0LLxR3HsLweI
CzMgxIB0umiEgv/+rqC9ylQfVPe+wwE5OlqJ9vMCMNRSK/VSl9ZwS7J8Dd3cm+5su83g0tdcRAxG
J5oToQXWWm1B1g1jWMWaE7Ar7DMyiNpVd1fU28BORCq4270hlilAAnP6nUjYuyYV4bbCyG6Tlo+l
D6l8dgO+VPo2ncqR10Kcr1idt4e1fD91CXqAANRMswNTn6aBlpo7vVjz0CnU+DAURhOgkozucrIN
/qrq1I5ByvlFttHr3E1QWQ79SmJgcy9iVfK97s7pscqn8tLEaRW05rgd615A6ZxbcBkMhAbcdTRO
6WAWj6B340vaK3Tlz6PCCQP50c4uZyNqS2+OEjXfoplM1ms8eOKAdEUSjLSSn6Z1SSNlFtUZ+Z7x
XA55+dAkdncSo1n6XR9nZ3Jr6UOT1kVYKQAp67lXkOqd+6spzC4y7QS/d0tfWg8knqoqxq4onfxA
F7kWJeNW7Uz0vfzNAC5ojOkW1k7cXuIBIGYRq4B6CkjBs0ItwlpsAqG9FeDgkk07LdarXerORQjB
tBEijDpeNTdWDqNmJAABtWm/MZU7U6z9vh3pt58VxT3mA4z0apu7YToOaBzUluePWaNcYthUdmtp
t7t8dh2/rFHLS8tMBDFcgUdDbNu+RBdtbxtSgs5QsylYm8IIUqOx/SzOl38IIv7ONgPfoXEA5Nh/
en142zr0UJlzP3ftwVznB2fKLX8eaFZpoYKH6vgNdrdvqU0+7r/v4L+zl5CWs0C4OYRtfzno9L53
pKKNe7/04ykRydtizM/1XPT/Y2FA2kpKXuAnQJZjmv9iKfImTXprzd37xPMRZKTZL/knRrP/oPn9
ugeAZ6wGPvp/NEZ02zCzrG3nnrzWOBCb2HHWnC1ycn4GDAyauzkNUk3gZHUmm509dzfUlfpYmLl6
8EpnfLXF6H3AHr6+t6Y3SZOxjYBCu+UNlZgEs+LUJxq9nbuKslJEExyikK2dkCGtFOduMib1WDdN
c6ziGo34ie7X/z5df2dw7T+9ojwK/mTqbVHHPI07P7QkGqOYxsJgGjsEU5RmDmmh/ocM2H+AT+SQ
yq5T3DqAZuiS/fv9Omswh5jGQ7R/08gwu9cu3/ZjH++4633Z6DuaqvZuOjwjxnnM4Ur476/7d6tT
8jUDh5U0dZ7cN396XWeOY7InwvkfVs3feK+0V6ga7ylJq/5KozHFyFyYWWvfp7r6sKAH7evT/OK6
5ZsSB+akqf+PDQf2n94K6s10zfzlADMp4rgLQJ2Heko0cBiTchCIF/iYr+wf9pwMGhmgvx6XROtk
pNFvokfsL3cDokCnDKKKDxNV5SPp4RSC9mXUfirjTOlocdT0bmybgsKKjdJQ3wyfXiOaE/JSylWt
xybY6J28FA7YaI604SVfbf3cpj1Chpui35lt+nOKs7daaNPVY4/7nbl6V0OtpipAzdOfBnvwtXxp
93lGkmAZyiWkE6DxtX7UUjSEuuVd9I5yHk2ti6jJ6mFM16Pl17H5y21NvlJ6ZUC9LY1apdbe1WbI
qP4AfbllSZpfUN81DrW5dvtJVeZDkXhrlCy6epr4oG84qx3RFdwS1WUcbq1LwQjF1TvHSIebmq/F
BX24aS90DYp+sF3HEUrJPW2nZVi1qYgqR2mCxk7iXVK1a+WDFY1xDshuc1Lod3GTGU9L/1WVg0l4
ByI8BcJn/ViHrj06HPQXOtbKfWF12T08b2lQ14UINxLwUU7dN0rbMvOTGPL8OOWQVFt6ifIpG4I4
U9XTagzzvbJtITn9CNYF47KSZgqNBD6SZkVfw/DS7jh4+bmaRytyZ5E9latXhpxbHWoyE7CWWE8f
49gwT07favfgUa1TN1tEauvYRNMmmr1N4O8PS1qEVufafgKU+Zqqc3nJRKv5cWV0oYjzdLfF/foE
tjA7gmBZeeB2OfSlbhOux24Uz6sXekbr+FU7bwdhb2VguYgWVUtVv9jZtO5Hq7IiY43zgow9zGbh
ZoryR58pQY4JhWcv6IYQtdVmPChdPmlHrSnM5ywblp1SjO+anujfkEBagmpaPd9LWiPot97dZVk5
LQHOU3IsG0JHv07X91GxBVIkqdruRYW+tlCt4qOtrTWB2U/gn9MVjjewrfdj0aw7oXcz6m3mvEu0
lYB6M2dUNJPR/U62y7xZldFsUcrRPz2rfUZeM9dMJpLNFRnWogK9HoXxVDS02Q3W3JxtWv8CMJVq
ILy4ZxrMdldlCaOdlfahmViXfWGamQ/ZtfbWlRuocRUmwbhVHEq4VZa9l15uQowXm4lvVql6zOYt
3S+ZrgSi9/q9mJq1Ds1+rV+qEkCWr7V9GZZ0gPq9JxafDEFxqjt2LvR7fejAWHPusnZf2Uj0Mgpi
Ti+wFPvZtPgNVOlLW5M8ABs2WEFJQz7aYzsToS0KRZW7T9YGjvtHim6gyCiunyoFbzp1UWQjb6Id
OXNteF6BieT5B4Elvy/rp7lAbyhLROa6ayucwHYOJ5FFyvpDlu9QRpI2oj04zOcEHVShToE77LK8
9Q1TtusegOIN2meZvMfKz2Ik6VftCFYrEL9O+lDbtzL/0DIUuXAf1c30J6XejdqttG/W0hy06ZvZ
OoHWqFFDxdD2VizuB8JEp6LPrl5JCcz9uaBfHEPOx315JuqEel4HXnrTzUdKeBsa0uQe/S35ECOl
6NXGL30dvB9znvkeNrukFEESMhwMeO5KDWRy5o/aD2NCJIkOL9NDXL4Iagv1Lipk4gyIvvY7erCK
dQiQuApEk0dVpuDBwmgfxzC+wpF68VJnx+un2Yq/VJAgWs54iP7qMs9L6Yt6DWnK9FEEjra24L+d
5WZRLqg7CEO5VKk46/Zp1vtA4+t2jGhRPu4gFKqQpy7vhJ7tWQQHawYaj8Lfs6YN6kOcpdcmrmpf
tdYxEoOr+wJL6XtglH0xzqy++L7c2I66Yvr05Kg4Pt1lypu71tCuPf0whfA+VQfFG5nCa5e+8Wl4
v0ONBB7Iojmk+njlVDrUvLCmdDfkk6Nk1t6Kpbikeg/D0+w95Vod5fBKNx5I/xlr3brWbtKsZ0Da
FY1byZ0yGReLmfVEGqjGeJFN1naTw6fen73V+amIcqcR/ZKFpAmjiuQQGo7y4sxlqBvxT6Mx92q2
0rSg+ISJiEMP8X03xBd3q+7UFkuopQ8Vj8C+/S5y+zm3NUgGs2jVetox9d3a7jye1jI+cmg4xJTf
6En1LbeLRhDqjneExpMFpSb1RRbOLRrcgQbzN8wpIm6ETwxRq1KFhqrRfqMDsGyf+JraxFFmoKY3
JztWH+mZUfukwGqUiW+1NSbUDiTvKPrk6/1qLRGqFCEdmwdI2X3MDYhBNoGaHanPW8t8ByrB77Yi
SvJhV9dkVuM11Kxjl9rBAJp5Lsr9kE5IjWi7yv6kDt2zuIwk3lerw1yiYZENMKmsQTzdNO3KVuzI
Y5QDwmazcbKA/m99uStBAvBUcrFSbZdrNMs/gF/5cunDau07k7sfG+BRo2q9S8NjzPY9o7FQX5b3
Brl905S9iQD6AtbAoafEg0TToWCeNHNErX5U4lDCEJCo/65Yc+D0fYCZqYwl5Do5bWhYCkP/5k1r
yDbOquFArx+9Ro/q/CtXuyDpu4j3MyczXLOruz1i1xgkBmNwxwMwISkAvwUus9rl2OpCq4JSuAjI
EiFyGsqPhJIcoZirqIf3VdqMEsmgPjurxNaSvtXqCE4745vVqvBEIyPCxyY0vNotCeI+9pWEJWNd
jOGzccWBpaBaw96usglWM/GKYXUxKIOEfmqTn7e1rLlXmffNaWa5mnr6bykBH/qCoyXRd106exJf
WytmWJXDscfd4FcqQJ/KqJ16ZspsfjFnHJo73cXJUAY9zAwakrjKVjTIa6+7NasJgV1NUEFvdtJO
qsrqXbh1w3XRd3zE7iqWDrRqeFTVPsomsYfv/0w0CY2CHsWetZdLT64GZf2QL51ysK2j9bRtzsUR
9Z7tgo5T4fOKYlEP2xAfvMQNmB2FH5wY49BHrPcRzGuJLnE/fyAqebLgCaVkR23pnbguqJCaJ+fw
tWMqvQotsdEfOII5SiUopOqUL1LeOYZwMP8QNEBylvlCOZZWnMptIwEY8oftPAtQ7DxNBoaBkR2U
+NbV9t6YNh/4iGkJv+MRELOn5W8nmkSuKVDbwYIyp0e2AJBGo+J42rfefWv6zC8Ehcb1sx6Oi2n4
nDLEt6ynPczJ/iYujlIFyMEcmJ7ZWeFIpSghzvwm3xbjDWyFXzKYgB33pWNHJpn1yCW69NVbH031
bOff8/mM/ByaBmclw+mR8jNNFspcY+NRsRjrr7MHYJZcY5w9fHiJCRBdiSzxjDpUde2AcKQc73p+
Kdgzrb08rsV4L0+bjXUuR4XnYIx4JoaUP6+8MV/4GpKqek+2UNo+iFjlacoOpES+M6xjscA0MUiw
zeIo7Pn7LX6f0/3sxYgSPjrtJzVN39zeiPwbLZPTpVTvk/aDh/RQmSxjM3T1U1ovX+cid6+wsoX2
qibpofP0kM9tijism+o3KH1L+1nndHvkv6R/gkCmw9Zxlx6F7re4eHONe/lgiN/4Ge8p12MZp6Ec
WUWtooniCU9bo2sKf1OuvWKIjohS7myAdIY1HxUddEe+c9jUbARPyXZTKrUlD2X1Kk0if1mYrt9N
v5oEZhbgACgHRJMhDnI9Vq/8X6YAvfwXmjgsQe2oIHMv/13aiXpVfarR2PXYWoMVF2NY7PdtO1Pu
v+qZ/YgPkDi48gcli30nt554ljhXrwRzd7xvnm47RbVexrg+rEkDbH3AFzs4VgXLKNdf0R0qK+Na
46PxzTqjbyqn0pQHLY4HY7+RE+E8MtyDUJ9p2gqW9EX6f0bRfbPq5ARLSKLsKmPnwfVh4K87WhwV
W8LHL9Scp7W/V+YVmc2DfBUDgLA0F9gA1gYd+ztA1Jehbvb1aPwAeQQq6Cb3XX7H5uIP0kT0rfsk
fSWNWU0slCyN5cySkPu4bkOvVDF1uVyGE3Mmj8NU1wNRwGO2Go8ejDleDdyTf9/y/IEjNDGHPwyB
7YVJ/inyX7YizTzvj0WFhXuwP0C5R0JxIiprO3nQYWYYYxax9HW51KL+Mlvj3q3Om7Be6g1g5XqQ
fgIv+uXZWjveE/pu+Sxjmb+whjRcCdyASTdC01ulC+nUbTAM4662siP0KhKOKbdFmwWVude2Vzmm
crdyKQpQft7ld3I7YsQSPEzpAhZLtDk76YhTbvsyiNKzrFT7khqJnwmiMhgMuTlNOPz/a8sbHw0C
T1xTYJ5Um2nQQ4dvkS3aQTl3U+LnL58K7xqaF761jK9LocmVjNHebBN+VnLQctGzk+DSMJgQflNr
gkV+2qK4yrFkNuRvjVHIpWUp22/p9v1rnPgxEL5IqnP5hjK8cDmQGb4Y34B/RV1WukAdVRBf6a2P
xqwRex6jHi7ooXV29K8+y28ycYYJsHrNXmzEhW1wXxNikcwRDiLnONlhHpSNIWchGcbJ16bhYXZz
0nPLWZv6N8+5wQuisZe5u/R12hry6G284x8majJM+Xd7ETsi9f3ijTA+fbJ4+b+cRQoYmOC+/l44
7R75ypM02h7O+oQ3imn2e1dSBuyAH+ylTWbt8UMuYXan3NOMaqyr0YAIrpwSkujSVd0K8xfP7Xru
CbbDVyO9FPF4l9n5U0HAxt5ClVeGQ4z+2n2wftkrfJ5xoxUpwijknJ9ts2PvHFVL+ngTDn47pAfJ
Xc8KxGAaJQi+LP1wrI51VEK99zQX24lr1Ir3kx9Oqn/o9Icmg7VnLDqresH6vPEvqVpGMCQ/88cJ
rP8QT4FWJYd/nSh0p/yQJPfyfdby1gztUws0UNof/oonZQTk+YGFHGItZKFzbMgVqE3b2etDue/r
Bz5Eir3tvvMxzgKbVFDufWqNNL94XtZZnmmm88rg8nqc0EppQG+9y1LlkmlPldAOnvpzLTYf3Vk8
HpeX3OnqGZ6HkBXNVmd7ivrDVt85YDEobHu5knABz5IcRw7AMO7lwQDNvgmFDh/IsD/8g1CbUG5l
1me1469XyMcm7cYv2ErpNvF3E1adNxGr+U7pz68TE5/gGHvz1e6tSDLieskvrpWPJ3lkCsIc6wsK
WiJ0n0sPdcLoDTr6ApbcXlwSt+GPyFoe5WL9YG9yAbmsQNxhovBa02kENfUqMHtO/p3Xo49rwzT0
ReLPs/x4PX8D8SR9KL7hdt/dbaQw8kseeCT4v+JGbiWNDO8i/XXH3mQ4ym34NrfEtIKEkHNiMBHJ
dCv7Z+kA8XaQ8ukgAKeVqhPeFz4O74jIfVCQSljFs6m5cnblveSo4ethBtQ7GxedtNdMSC6dOM8e
Amk95DpljkjW/xihpSLgTjUgFC1mms1infm+tBujHCasqERu8bfgxv0BOXAZAKV44oOx0BOY7ORy
kec38lYJ8bEjwUfyAJbtiX/gk9sBh6ju9vggrAhpQFdOuorAOZu1aJozX/q8cvUxqPIdeHp28aq/
MDwyPquRoZDPxiBJ189qTvLAa91Yzp9cnlglvLaKobGzr4AJ3Ii0TwP5HHlAsWnmViEDdcHSMp56
gWmsr2pSAvZ91P5YEnLyR3wI7h57sMBxjA8W8uX5yzDcZgwUmnZ7nouBboC9t4TlciFzwPBciDn6
dr0dU60laDGDUo3lA7Aa5IzzFR5DrdUT3x/7LGAjQZx5GZKM2EELxpWE7xZx3P8xcRnuBRft8/iB
kWdmMhPf6uu0ke4s3ya3umdbGHARsWEWcz+aSSBfFzabfOvkSmeK+YQMkgvLQFfyY7HqczE9OdN0
TBf9Zz7dZVnzdYKPFt5cq2kX5qfahhuNn09j9uRyToKHD+eWUO5xFajHz+PJnWjop5JI6im2su/4
NmwA6fRMxLJyVHjvbM3pxm3xifTKX0bY3hTnSpyzk2+ttoTzy86archO7Ttej7VibG/EAAAj7Dd8
Nhx2y32ZAeswYNJJ5IaLRXIued5Qr8fi/HHwqph/RoNBqkUZwCB4TW0FV5uiLgaKL2mIxbOek0yX
/gOQEl8aMOmRMhKKjRND+MPXubAyEksXjc+V2ZPm9HNZ7Du53vCasIfCEvSDO3vONHgNpAsvDZIi
N+2ykztc7hcBo4mMda38O51jcpjIy/taYaGI4P42iaaEBn6K4EM6CQxxMd1J627zKXmNhGXDJrCX
6nOa7F1eG0dHd56y1CCr9MhS44rI5m6B3WSvcsFiePXJCx3OeF3v8MyXr+wc218+Dfcoxy0cBu++
M59V8bEgby536tQZgMXba0xsLzMbDNG/lhjJQjo9yGBi2GVqw3VuMkbtXLyC4YLhm4xeinA35NPI
8D0pJM8YABk4VSn9YqaKvf1aeMa9STyKsUPySlpsZnJK8qPMSMovO2Piy71Bg5K8/aKID+mk1aD7
sC5yCjlNWPMd2ZtseJY/5lyf/D63b0Z33+JVgfFv7Fj6UZMO3d/BQ9kZlVFf2j1R0z/n/ljndm9R
a+RCckUwzfJ1F6N8IgohEfTMYmMaFn25yZOwWaswzeOIJykgOa9JQagIxIx0fDv4DAMwBn/EKBSk
73z5JsRZdfcj0V3k5A3wb9NXtIPAinQOi63bc8r2ZvFJb3dQSzvoxEEmYMAhzNEcvD1ykGtaSutt
k6KyRBFB1/KSxmifjUP6YSnWT2Ye4fZQRm2sOqeyMMulL+0uXnezkHjpJpDW9kF4OrnXz75WzkLY
L2tOsG7fFKFdmAVHbLsWPpRq0bC33aVe9GDCK+u79aWyb0Adfb2sXzVWETtgqq9EdmrdR1RgI7dW
fimmOKIuQH5nODlV8kN65VUpAW1QCo3qFQagUEs+5NTCK/RAmHuovPxRom+g5x0wW5yG0l6J6r3B
hNTxbzkACjtGxpLYZl4Om+RlX1m3dEqPWAE5kpkS72YDG67U0L5x8Hn30gYTkch9Uakc8qp7tNUx
lPv6j5Ai9VwZHK0Wbg8dw36JArpmiYjKg/SPXMUMes4+kElRsiWPvfgY0jcKX4ioL6RAu9kXi/Ok
Ll8zA8LmIv3DdWn9hWwbsUngZctDqSujLzXcxlEaHNJyihlNIBHj5GecVeRb08dVa/y4fQd4GIp8
O5qA4k1csgkTopARcLm0V5I/3eIrWS9pzEccEodmM2QKNb26Tjg5wzrvBszEhmNeyPKVZUXyBMcA
DJsA1GKGAq4VGegxlVsz+y77pydj1w55UBMgO02eBYK0nVo49+QDYuL8aj3mBVtd7rVq0PclOVef
w9Dpvieat5/Jp2KbE8AcjGlMMqzGIDpLAj6jiOCfJuweaFAgC0FzwVdSQZoyTrCacx9PKeh1NWj0
IZr0aa9N+sfX81lbNK5xGDuOdLE3PAFnzU9y53hkeSYvlQ6jq/ZXGQsWedhW/Z00jdJWSGPai0yW
LiboOANjUIi1e/ggZn92NOiS46+3hX3savUuw0AoXCpKuFhxNDSlz25nX0qD0NbsiPSnXK7ScM/z
w4oIchv/JnGKUc4M/VRPtEnny15pkZPhp3wV1o7GTsEAyh1N1tjS80NB5Y4x1clRDtrNNBp5Hxqq
f0mDRqDvDg/MFg4HtMSnzaTzP3lOZKLlK02husNRrQDfDC7EWMkcDFZy7ntCTAApgdsMHDQQcnVP
Q9Uem6y/OpMRWKBwMLvyKnBz+lT0ziwdxkU4fWiOL3PdPzqsK2auoo7n6mu0JRwHeafd7Lo4i9YK
yejtEsXU/HUeHzTFlLbQji3E7pjekkbv/NdSZHKvxVWKC/2TDVWidbF5DxxDJStmEOa9g9edsFm9
uqao0ZylC2vLTENGR2iOO4R5HgcIhIu2O4rE8fXGohVDJ9nZwQumzb60aFU8ypSROpIpYQEZv+Wn
Cts65elpYofJDLiWim/Csi8D6fTZri05yhgTSlvkdoeDKL3dkru/DQ4ng/OFSMigwr861UNl6Jyh
224GqZEPU+I3dAz4fSuxUIsrsw7yUHTiHyVAAEev0Ayrv9K08kxwNec95xStNetBlosKHLYJR9hy
l72k2OzTVypVckObeSLDMNn3WNGw1GT3ubPu5WmaO0hZzsNFukfVqF012lHUdpNvII2OW5rnhbhG
zrrQ7XDOad2kc7OM21MyOb95up1ufOgF/LEiRkDrUhnuLvaS01B0oYZN0QssBDtAb5KLhX2RJxbM
GVRe3zGrlfpqF9u+TYY7jOGVOkKB1UQx+V5fpocF3Kszf6+x0vV4RXx87/F4Pek2M71I07qoid/2
xkke++wBEhkAK4g7rEDAes05JWtyvCFd3ifmXpjlc5MYT3Xi3hsu6umZe9kmBzaIJrBqJZBOzmia
AM28QHNSzEBKkbsIYByltXalTWSmQW66V73uoZuGx3jMwZCyT8sqHFz391R9Zze4nucrrLe0xdeU
QEuHMzIuOLipjUjPBM5jHHjiY6x2bFMHmJj8/KNR15eGxHxF5aBR5j2HXbb23+vkXe5oG4vjbupe
psDMYXgRiI5QRBmjriujnMQlbMbGwLkfd6EixlCdZxhv+730fSrI6Wj0u2lpe3PUOUHIrjxmeINV
DSrcKKmIF99IBSAU4+woaT60yfpRtTY4gVf5fTkPNJD7FSlCoypjf12TINXjvXS5iqy9yxzzoKvj
3t7wJHJjvOsdPKy86Du/0ChVkgEWSXOYDQp/Lk6NPJlo0DesBnIDevTRT4mT9HFsUcSQ3oagO8U1
N2qkxW1YNRu1vfFhs9u3hoM7aXG2XC15y+hHlSjAj1FzwjxWjwCzaHwx7mbcLNuaSFXFkamnv+fM
3icYspHANM0/3TaP1KY809F/1zL1RU85ACZCeSzNYPmS1AP9l9/DfHcZWboalY1Kg3DQ6+PjYExh
y04LXfKQBrEvfMfXLauoTi+JyaFAKaCxtlPK8ELwdhRbcZT3TfIkim0Ahp1+LJpupw3KXbJsh2q0
SB3XaKAinSP7Zt11e3bRfsLlVw/9NNwau/vMVw9/uuIopCiQmYRxyXhUUK0cSw8+zfpHa3RO2Cdd
FVDWftn6AXBIfnMyyq5reULBVs5ZtHkdN8f+FOX2BNPqUTo5YrM5gmjr64wY+bSm/YwzS/dNzyXl
OGv+MtP14MHybMOUIo0X9KWhxckOeSAPmQSuqXzmmflDHoKFpSlBvHmXzF3f9G58sIyalu048Cgv
Sl9nsHRKm0XIfHwtXVcd9r3Dl2ZzBp+DdwQH+l2lZ7dS9A9q70bMrhWgmcHFKd3Rkhqfy2X4Dqwp
oMvpbmvaHLtUVL6l4UA3JcudCqosR7dbS5Ny/ZQ59a0cp3uvT4Lc+VHNWYfiMzgVhc3JKTGD9fOX
fPtciv7Y4Nw6mD2N03LT0QjtLY5sFXVzrLjrfS0iuTdsals1rlBjlyuuY/y5GOOLYYsTwNN93MKE
1MwtjRzJ3nIlUGj46Mu3adx8ZyHUwQpDfgCWKQ7cPMPMuNVR6xKwGVr2MSTzXq5p0Mxvlp5GJoFU
X4p96qrfEjt9Tpb0rqTEoRbWNz3J3xt3uJTSBOCT5poNpsBWX+TCUwZzJz+IVQKQLcJqSq/YaOkZ
ZtWrA+emPCccUtylRmYdEzfiDucmkYjWzLsxec2KiWQ/Dks1od1lyXEhkBrxm2yqdZ47nNVuQ6BS
RT7H3G90LIBI2aias+3HdoRjh9ick8Fb0YxwN4rR6w2jX80IWWLpbWJ13vZXpiyvQJFY3lPgMSPS
JVKWhBAavxyqHdiztv0sZWFjemIgbT2mUItv5CXsWIH9owa9Bnq5/l6aKBinSmGFZl4ZwWbE9IQp
/bUnaF2S+ocM47Sm+R1P3nvuVGHMFpSBXuGCQFjj8wzCSd/00MT1U+I2WlVlPxNAeBVPhJyZDHSg
4QmEsE59WT136vKSFd01S+p9jr9UYctBroBKqm92YZ0znn2BUnI0rR3cs26osFJ42qO8KFOh4jg7
/fLNVsorhHORtKzWMEc0Dz1PW6Jxpul0jVd7hTPAGwvKA8ZZOk1IuF0qyuaqXp3FkJ/M2KGKrZS1
31LhJQoYngCZsXtp6HZG4MI4jSd26xN4BT0YKqMl82T/8KriNS3NC+fmCb8oqqnotoZ5pBlq31vj
SZpqrRa7OKOKIPm9RK4FJHEjYJNk1EcQ6ZvhwZ2g1j5g2POiiw6kOJY018bqMDVjsW/NgYWlj9ol
1rQqVICsU/HELxiXmM4P0bMMq7E+rotQAsdc2itbpDlpheL8hFnQOGsOYdnmLWAD7db4viKRvQS5
ZefvI41dYa/oZUiJQqPDEXCtg8wMpbKRVhlnXgJDgzo2z3MC5mQyfSaZArRdzOfWGNyQxdoxGvoQ
KJPjUVuVLnVaIVRPSDLS5n0tQRVCHWHevLhSqdGJX5nq/djmfvymdl1xLaxlPNPQOj8KoDEHsyq7
0wKQ8TLo+IzDQCbKtgH4K1m2hNqoUrPtjCqI80mAuzCGfTuYyWXeHBdYdzrzD4UeZYinRVNaxpE6
xx3lQULxACB2fZenfVmEy8puHIduDgwnxc+HO+cIyclboxZgAuelaPa61WxAmacqLXytI3VQG8t2
KRI2dJbH470RZ86pXebslADzPXZ534XVIgr2nOmezUHgOa9raR28YbJ/2KwqmuVEDqVcYr51S9tR
c7NScXOrdXpSQWA+Qjue40dVylNaJw4zYtihXlrLRRNLdnSLagyLdE1urIImWsWa+alWKocV74y8
vg07vmjoUO2Il2d9EGiBte3FXSYaL6rEgahDUZen0a0tsesVUETAlNzmyVaXkSyckdws8K81QVGa
UK+Iyzs6pub6aJsbeQljyB6Yiyac8qH3e03oO7VzHc7StTpB7d3epQWBsZam4EHcRvOJ7rwQYr04
Qo/EIicILkKUDm0szjhCiKsD/VgsI8jnWj+aU5Y9IQkyhYK49j1jQQXgoCioKW3+sNaafulTx4uU
ZJ2DbUUFGuj4/NpYDiRWWhFX4MO8hVwJjY26H/dmx37J9ZV0nTc/5G2MQdULGgxKPQsH4NDhOBZb
2MGz/0g+rX8QDuAeneaPXYOC4iUeXfe2TgltHk2JurS3NSVEmLrQfs1NWiCAXTcPGqmxc5GYVaRk
2nvaF+2j0Qgrarb5NTcG8IhOokQajR1RrG007iXkoMYJuGE3TC1Lp6G84+Q12rJDSet2bK7fMi1D
DSLHMTCshIqqV5Pfae1ulznp/1F2Xr1xY1sW/kUEmMNrFSurVEqWZL8Qtmwz58xfP9/WPExbEiTM
BW6rW6HIk3Y6a63d+OpkLiscv/VgzHp0nRXYtIwDclMnunbMrWjyEYHP7jVOL/3KCotQzKz8wnIm
wHSBejT6kMuZhIpy3MdAZOeygSSizleLV1cbbrK7s2f3CVo4mvcMRnnawtH8VXTLdLIRZlpXfZX6
Jiu4noZJ3SEy3R1btZ5OqshZLGo57NoIVCbX8HqMTFM55ud49qAtuVBmjGoIzxPaQugWcaiwP8Ai
0RL2F/QGjm3E9VoFiBtogJs9u0FIubpBpCpcLO6dI5MEzVFnfww7GtA6lbVrUGff4tuVu8mACxer
Qb4atDqSWN/j95R6k9CLaz3kAxlYnf2sTKM/xJbSbSJnWNC9Vx3y4XYQsRA4qeVSo0sH4dnt5z+9
rox+GRr6OTCz/q5PQ/aLATpzmFrtJcCd/+H2ItxWXlMd1bR1VzReSn1tiL+pkfctrTnFdl7si6Sy
N06U9edqrqotbcu4gDFrzp3pzushiAawr3RMbjGsRL8his1twXWOVejnaJxiP2jhGKV2b62HkDlY
dCK0LmSHI79N9tHk7pVm9dmmXir3ZGRBxw1vZ+J0BkGkmwlFltEb/UWJvX2ISsXeNtnLw0xJ1epK
cx0k9PHo2OFc5Ro25xZLYWVl57sBVe2w7TnpnU39YUB8ZIlJi4Dgq5ty8QTCFBS+VtflXxtOmp9n
LTIlCuButchdELIRWME8hweMC+R6jS4pupKn/ly27om6cLpaCismHVvqU6dPXGa5oJ9R3/A2Oeq7
fupOGONEC/0+n8JD2Cpc/7tevM0yQPDhqHV+aFTRHRS1ZYPmeHEqqOatQ0uvDtk8gf/O3ZJbZqu3
YKwU80OAABKhCKc1nJLtmLiPZWh3zwiGJN8wRsDK1AiYjhXp67Hm0JQ5G1P1hnaftTqJzpQQnRTc
WuCWp5XiAm+LKKOt0CvvNinYMkqDdJG49AgnrAObRH8AJ3/srWb2l8rp9pFDB14HoexL3hUYjmpZ
9pVNug8e62eS6MMt5x5sddZ4D0GWqUTooXpvxE2zxe9Ou3mukLtY8EGxu8xPMab2+0IMBgzUDP1K
AM2jN4ByqaPmJowV9TZKTC73cVvoNBsVAUZT/hnqpqDb2XC/LAjUSE/bVdBZ4FbgHK7Urow3Wglq
rExjaOu9SyeFZlLWc5Zn4SqZjEYY0yDkTT3dNFzjrxXb0AmuvP5QlGEcrqJ0BKBTRbAEYKz7edxR
E58BowdWrUG+G9qHZKJWldaGfVvliHvlTeishyrz7kKtIJfJWLuCOPI4RHYGXKg/Gkr2Vwno9esp
enntOEnll7VjHspw6P0pIOLuR6PZ9nrb70YQUVdQzcCMTEV/1yW2utFzPE6X6SX9RcfpPrJ06tY2
7VwKRc9ImAkzQt2LvrlJnR5rdQB7PVrd96gvE19t0e4xokLldr2yD0qPAmaRa+ZNh9bTtkv79mgs
CxeqS6Ts42iYQRbB9lpnZjxfAJBTyO/ncl06A6phvcZlXR3H3JEa2W3hwd0IK4sED6I+6Ze6rOKy
ts6oIQ9naxnS+8+JP+8E3kwhHv2HuPKG6GSENerZhWfDpbfRgbGak4TFlZed7cx9KF3npxnlx9DQ
MKPd8IXYg/YhbQaZXxHZcGzzbTsfLUuC3oW7c2k9JyJMU5JdGnOfaKrub70x46M3OvljqY4NOoE0
k6LNPXtdhRVSpZ1+Vmrb+Pb5hLzqQr5l8kDgQQGMmNugn8S/VCioL31fprlz0fXJwxUk0RYKBS2m
pm4ER95mVDcDPdstk0M9Eg3UO8Wds+swyaON4c3NtuUoU3ik4F3FRuBLDEnJa+JquHDt3dw7yU7J
c2WjxxV1nC6uVkbuZY9N63oHSis/kV8HP7rQLOULRtRHnDYXkS/NQorUoufMvyNzKLO4Coo6Nxws
ECm6lzEcTXr9uvNuTFr16fOp/Ihsid4Mmt4kq/o7KZFSq405ndX+BiU690dllOVB9KO4v6/TSz7R
WYJpdVfTUIzf86WIvuB6fkQ4+8/jX3f+fzht9ZDNw5D03gVmXbjKxvkEpQmQEJepZvxgpF8J8n4g
mOCCk4fkRM4O0e0NBUybXAaXltFN3/Xp1WhEJC5h43yxiJqs0tv9CUMQYUBIbdo7eX7oZGFshH1w
iVRQwdSORLetSu8KlI3pSTZSBaX1hmAPuZ//fEE/HuH/PVp+/p8ZLUw7ncPM6G9yLhlXreP+0Grt
K92Jj3YpsgKIVVExg6T7ZpeGfanTqISHEKw/KCXU4zS9Sw3lBbbaF4LbH7AeYeJRebNtNDTpH/Dv
eJZWLz0Nj3aJiAFrp/qBettuiZevyJ1vm0xhY3kOGrSoqWFt37L3p9JeAteQLi4AAtDt5QLLpK6G
shui8KBy9QfcfLKalvq6Aej1+aJ9MJ8eY4R7TNziaW/n07WChH7CVnjTFrtyJmqes9uknh5Kbg/+
/0/S6IGkaujdQwx+QyKFPkY2jGbtTYbGHdC7UwMgJE7gRFBo/PxRH1lpdE9t+M0IFKBQ8uZZdGGb
qrHVwxvDrqJu5ZQLgeNCDV2vPBumPGqzBZywjZJBsGogeW0Q2w25z3OUjUGWtk51rQXZ6rbPlTr2
6y4de25scmPf505xIm9CeC5O6o1XLtQWG+4aiklJIWjCU26pcoJlGKG1qVb7xSx+tCn/MzLvTTNF
IlsGrrfK/4OK+9GWMNj40sNUtGPFK//nHC/pWDi12kUQb7hfycyrRqTNlOFi6PUXC/WBEeYY/9+j
3piMPAzsvlM85QLsZJU5kx8EdKzyBD4HZOHzTaF9NHWG6tBDAsUK9NjfjKs048hpLBReYNjEeb1Z
EgrW3XZBd1uNR2A1giPj4k4DVZaDI5oB+lkBkLio/OLQmfp7K824/+9V3ozbpHhVu+3iXtzAym7t
Oc6Eo6ms8yEB2QOTHH7NEu7chhpgiKAd2AGAsJ7CXXzjqcU5odS3QsNG2TSDHZxN4LygWUIIuV6p
wazVCa4Lk2v3QB+BhnNVMliht3ashAZLVUXWB53xJAJXe6uIrK1iNvptY07ur6AuoKPoXrgFOzL7
XjISMMcohXt1U/tVQl27nktn0yxluS1bk77ZaQmDJIPM9/l6feBOEFPBWeLGNIuGM/9uwzlPWt7e
cC5N1dQrEby2a+cLE/9BDOIhXwSvnusTGPZvntEmVofapm1d6gKJJ/L7qt4tVQEgZK9S2Z+H/LSE
rv/5wD4Kqv956pugOmmpLFFMsi70Z6sP3cANCsRLNJNHAES1GjR+5aiJH8GUPxRBTYKg5Vw4fv4W
Hx09eltZpqlR6oZy/+/0Vv2sI1cTJTdDWZwaZfjG5fbGyvXnbkgiKuPqr8+f91FkQpMknagZAVTk
3d8cv1zpy6B1teRGMUNQ5zlClpAvKnfXac10bhs95Vab+5EudddRMwIVphOYbw+oknzxJh85XA/N
ZNydWIK3mrZRquZV1lrWJQBSD8q4qu6SkWpA79dcDnHFyF2iihJA9sWDPzJA0PSRkebZKvWmf6ec
nluTjgsMb8LCC7mB7IINqi8desjal+333u9sZBRc2IasrYYm0Jvl5WZ0TIt+InEDbKKg8RKqDTV/
6zwZxjWpJ1rN8dlZmvqLMb53HvJcRzQQ6JiJSN+/YzSDJMzVfkpu3HK+jGNxQAVq29r1qTG9u8/X
8b2B0FQCChGxQ/OIZ755lFYidp1SaoYa1a2s0S1X9lB8EZ1Z7ydSF+UNW4SYUT58u1nUwtOaRrOD
i1GiclwDH1jHUZcdXaeHTBQG3XoYMZR2EfVc5rmLvi9rEtApACeLnj+o5ty1r4t8NHfhWLtrvfze
jg82OCwqWeapQxhu6/Tcn9uzsWzqNG2oqDUeF3hlEZ8Ht0XLwU24cNDNArQC1JVm7s313KrVbtRj
c6+oCZAdRLnzEaFYd2yTK9THz43lBi+RW7yUAeioGJLrFem0R+WvRpE5H9am8qi4IUzLHlCNqlj4
PhWAWWwMyQb35K0rA/hw7iDnmKkmkHDHa75HYV1kMJgCGyxlVfppBYn282UV6/dvBsOEv1p93aUR
wVvDNIdc+sdZsFw0q92m1ULKH+5zdE/spTlnSX9J9OYLTbb3m1YeiS4/QnYIwL1VxanNOlcQBVAv
M3czRVB9tzUuLud4OyTx789H99Wj5Of/Ca5MLx+jpCnUCxre7VW8hECl4oKq2JJg8ZfY/EKq6/0h
oaUEPTUwdYzrXQc0oAZUZiN7uZgWLSRUnUoVfT9ePh/UuyWThnC4ScPTNURc3qqRZrXq2S13Wpe4
0KpjXJTlUzMDZUGyJj133tDsxqixUZlNvS/C4fe+VB6toZjkoJRMqeiNnSsDNe1co6kueZyRE46I
Url+D4ZPUN/WcVQXP+KibCrLL0KHdxPr0DOWDANgBl0bTeuN9Skbr0/KtqgujdFyeVmFpR+rXPx9
PrMfPIXc0CHit0SA522AogFVoU9tXF4COw8f1KAcnwYPUd0vrPZ754w0LZrkROKWdA16W/wZs4gj
3iTZRQ/Rr5yD7aI6K8h/uCk6fpqlcqGz9kM1ov5idXuHy9vPx/muN42oGiMoTstuUa9817nboJ1p
1yl1cWmrRFNXpWcjajDhQwHmIksclV34zDWghxjBYh1pJ+i4uyH1MqytlQOxVRFM4coZDkDVHLR+
tg7BpEVfxEzvV4OX5H8I+FCRRA7o38PbhlY8AIyKEXqmJzFAxyjyP5+HdyEClTc0MhzQhGSu77az
26tq0GtdfCkDl5py1l1sXfdWmkWt/vMnvYv/5EnUNVhtEqJ3Kvl1miRRrjnpRWkmd9NWkE8RXM33
kRkCp7dqLkvG5guP/c74SV0RjUYOjIOY1TsBfKeM7DQY9JtIS4xdoEAX7GvISi6IKVzK/ecj/GC1
CAvQkgJjodJQ6E0oMhiRG5SI5N3qIOGifNkFjfXFI94bPiTwSU5oIYZt5Yz+uyFK7irGvjQzQcKa
UCfD+I+moWwytfRe3yO8+FU/ho9W7b8PfJM60IFuaCADYOqsqxhBlxGNhxamM+nq4EXbzyfwo+X6
78Pe2lZ6iE2am+U3TmAj5VsdAhMojYULiavo/62Ax974z8PsN4WNFqxQ43RBddMIt6ls5hr9g34+
N10XfWFUNf1tiPH6LEptRKm6pb4t4rsTnY+cjt5OqU2bOVdDB2Marwwje0qHCd4Il0hewmWtvdYU
46ZsW1BJyheT+/FLWDhNapl0m3zrQBREYAM8v3pD2bS7a4NqOmRproDHfhgHn94uxRqk/DWkgr8J
QI5juuj1xfPIDj9f5Y+OCb0hDYOpQG3ybcSOoc1tvQub2wHt/z42b9uqfvz8Eeicva7fP2Edc042
4lkW1T8szxvbOdpLBsDWKG9pbuCj6Q8Q112XQFw8J6SNRXRIERvJS+/GcboTCBpf10rfqsbfzWJe
rHL+FTf5VaEBv/F+l3zpkcOykwYNr/A6ytu/XOPuqjgAkJ48Uuk5tHpx0en5AaW14B6yudJy9KhB
W608bwKlVv1B+fYu7bxVG2XbtBlpHAA6OCuv4rxHHavYvL4QHalFNTRw+6cl7tcz2hcrxA3vQvDD
YWuvgXRtmL39nOj5itSVVlf8SQHEN2yq32Vd3RjWdO9ECGIvOmxPyB4wwdOzOtC3wm6aEkB4fT+H
+W4y5/tW9bZD5D5TZvlmLqNfgVZPotbPW/NQzN3G1UHDUI1Oq2DfVupaqcs7vPavDAKXFUXZWoEq
Ug7jj0FvnjItOqDOva6y6hKBQG9zbTNmCiwA9TqGzL0UdeXTMuvipPl3M45vEhd+WW46K3AgIHQK
mmCRrNLb/eSp030V5A9AmE+NDjiXXychcu7A2RyHxdyZAE7tsXkyRITRpMUWM2mtFYQmaTC/tSrv
OlMAjYI321h2h0RpvnwHEX/VjeW9YyjyE+uKn0xSg72em/E+jJIrqxj2oW3gj8Zvo1ZdxU4LR8WE
ThV3+3AZfiSA81YL7RJ2baKtdSiqrjHTiGrYdGX7mCbgIGNWOLSia0g82zFuNktfsR28pxRKut8u
w23LMY+86FYPrGc10o66XW4aJBRatzwrwMZGNdxZ5fS0dOUpzqAdBpXpW4Dq1Q4BrBY4Wjr/bisF
ZVmI8kN/aJL+jIbjyczbm6kItzk00aZoNglo4rQC3RTMt6AiN7Joip1dhYFzGqL+xMY2O33jlFPE
ssz3uZ0F6350Tm4NuRmFmhLB8hCV6tXkQkV2OhDM2tkBZeI41YaGoc3KLeA653SfGN34Ms79y2xW
v1sr/GGDvqwD/Xmq878aeg7R6PxGFvoyC+5j8opD0gEubLr4MOjmuYJTYgEqo0/Ng2dN3NDZG82Y
vvVNJ3e+62wZBXLEVqivsjLcNfiGEm0bp3Wfa6az7HDow9hQUwo2UwzDA8ghMXJ6dBcqH7OiX4YS
wOzIDDf2jZfZ9MGhhxL58nd4sQ794M1qi20mSXbx36aLUkh+Vdb2Q24u10Oc3M4WFcrK2CV2Nvij
kwBjr2tUZhQl1O7LBOaEBjLNKL0fKCaFpb3qBvDJmTcn9w4so3NK0U2foxtlVoe9Gnvw5cf8WPYT
IkpgDfXyLINscpKYCponPxuTsxCGDagv0fJrVCaamdsVSjvgHEIdOEp9XaP84GS8sBPA36M1Qu35
0B/8BLIdsdxGdGPpsrUygvFQt4KfdjZW/xyFsFps42RYt60z8pLIEjW+Xv2ZAYJ18P4atBxQJjqD
SmpTyG/w15HY0XP3mn8VW2pwzPVhAQvK9eVUbybdpPbbnuRlQ2fwHTBilv1ICRfNuOHQsVtlR3S0
8LG8761m+raTvDDCEjFj2T+oohi6vuNVVKyeUnMXNesgjohyUAFRqhekia86N/ZTK904XfKgFjE4
BngIKvqdpRafazvd5LbD3Vzo5wgaZa25jYJn4LLPTVTsqbDOdbJPy/kWNPuqD6ctcQxXk+ukJGcE
TKY3vwtLOy/z7yWLjy5owtGo99koRNpXfQyZVd26VbJDAesEsS0EEKHhcollLEjY4cmTpLkZYA+U
yt/Iksaa7poxpuhCxG29sbV+bXBeuFMUYqrdOohkFCsbvaJptmSR5ZQOyrBTCxSzUJ5wjPBbV3Tn
3A5OwP/XXR9tNO1XEkQQv9Cnb6LtxDMaOI0ImqLUpj1LRZFZlC+UP09zhs3TUd4NZ/6PBbLh0yvO
cFcWyS7GCVkoAIlqEa+rtjXCnE/U8ZB3HVGxfNH4ToC2jo2sWqGjW62n9wmUfhuSKX/TPSENtaGk
AniET03AxzgB+rrOWu8eqQutQ+eOtrDo/d3Kqg70bmLcioKU0mxvmBmNrUTs6tOP/dZSgmux4fWA
9fKQvoTOSyIWokcTWvPtMDsJOlraruo08OJA+RRbNjCNFtZG+ye30atRjVUGpt/GkbXZXceHWWTJ
QfaScfgU3L6NALfsGSASd2FxT5V+JcNRIXnODlT7omjO+HbfqZvHUAv8cPmlxBXWITVfxraYYAFP
ftuON0lUH8wkhaF2zzGAkL/VUxL/5VcSwf+ejVM1OaeSi2Ko5UvuwInM1iGkNL2rXjiUfm6h9ynu
vKNHjTHqV3ZdP6Gj6MvpdPpmpabuseFspll+cFv+ECz14uDqrKtMGW4zRTmSL0oR0i8nC04GPQom
wOXJuH09m2I4lEde6NXCM2RxSz0RUD93vpgVVRyCvm+wCugm6mm+kpk0uYpiMGUL1aAfHmrwUUYF
OLTvV3NyG3JYWXc5ya1hog/igIaMTrJbE/Y45/hUwVetCRQyaE5g3B6UujvlvbbTUAvRqF0aMg7R
mLEOCRT+dMhejSU8PH/0sKG8lbMk8maqQ4NygARe9DLOCIYUyJroezndGghP2LNcDkExQK6AxjO0
/FiDWd4xPWLzurDfcUe11VhYQL4vvMl2mC/eKIixnzQngAUIJhxIk8b7yJQYqfHStfR0xHrm3u9c
E8B/dsjs347tSkeRtT3Ve6/UNwO/TcFirWkhWnXJUedtghB9Bk6ck1UvGrNBxcqXHWkH40aLm588
WwsfbQ6V/FYx21fG+KdNEBpX+oT5sk+0D7nl5TvIipVXAqb8OZvaLuxvTdnBC+pXdgL8Oq1WKsXY
sAJbOTgXEF6EawuKJgW+9KyyQUCU75p89Bn+vQxOHopi74WjMkKbjbkL5+At3XzQk2YLtQn1gSI6
zLlxMOL0f0NcGWrTOsh0fatB4OtRDYjzVqvh2DfhZVrCXzqj4X0y7U42qGGfydY2SfcUE3LI0ysn
u8lNbyM2zhiqY6LCHe3ak0wOB31d68o+ZyllOmwtOTcmNMbJXdE4CW0T83Vvy6FtS1Fr00Vs84Hp
UerwsCBeMetDt6q9+BLR0A980UPi0QW9hIOlKhXaadoqTso/6vKEYWHKcyid8Tqf85Xp/pTjEeMB
ZN7YUBocFar4SJRZXHUuvmMR3oQVXHeWUekBO97RlHef6nsjH7/JeCyIuGD8/8pvVu78F2LSqS8N
OK5Q7fr6qgZLXgvPMM1205yfEvy6hR5E2Hvn2rvUsXaJ+hazEMGdDW4sGj37aLHd6CDvi2XQ/KwN
zrPXczldWtdo9f+tBq5q6yF8rijHiR9XuvGpX2x2RmneyzmiVS2KpYgIGSx7xaQSrG5VmADrhP6D
M3sCZPx1Hmon1XF2GvUJxXY2fVvujaZP6MBc5jjneZO44TVqehfaB6zHGLbcgOhDWxh3ddD/jD0I
hXWbogGNFKfn0dvCSx7HbLgpPWMz5PVRnu7moPzhsgJFv7Zo4FuSpxheREBCy9t8gutBYA+tLDAF
rhn+DmzlGuT0XR1Fr8upLoQVWoM7HvcyZeJ77L7/FU3W97Cc0b7jD+ku9lB486VTp7PlkDItaowN
6ve9VY94o+FWbYTzq7QPdZndsgXvisY5dOryrR3rYTPY0w0dZvdi6FysgmUb28CgM0+SncJqOjdD
8DQ6wS70lt+wjXelNjqIkJEYLfmyGtX5ewRxATexb72wXw3VjHxNcVHD7mD20a5oRY4HzHrgbLsi
u3fH6hfIwSPI221eRddBUO+01rhFI9q3jei5xV4B7duONa0umURkAZ1DqnsvYxlcQpLNOY6AZNsH
sFa71gyQBIRM5mnpqU45/SpyKrKlCIOyVV1TVB0HMKTTnyzMb0tD21HyLXn1hoYg2f2Q1BKnEg50
w6NWUfajkfx1PqYnMZdoCXwvE/PeDuu7pkivX2dnjk8QeRGE4wrHGk76YihrGjJcw7tAr698Tks0
VVRj1zloorXQXPrcvvIMwEQMdDHsbbks12pjHdFCWHlqDcctWheu97cO65OFu0Zozzej7i4x8fKN
hjaz0YSAv8PvspWyWd1EbJUpLI92npym4hbkG2iX2TfjartgbVvk6Gp0aDx8pVu6GzkDZvqDWu1a
QtyBBans+T5cbjGt3L/qkeYPyTnvX2oENzjdPdUQjIQNcMeebQi21kYMjkE8a6BgvZj8fYYyZiSF
/rB7yjI04QbtqiSJzop1o0Bs7kxC0+2YQpvF1hQzsFleRwwlsRS867VdnPhQscPieruzmBLxJQD4
kPjJNuns/kwMbeuwsupgn4McgfR+vPZ6Z5eMSFYRQamRs4ndcAWA22+RXJTQS35nJgOMESvo8MxE
EeIckYPx2FCBSpQLKgYpVDD97Op+0RCcjXaegngXF2/YmJUsocyS5TyKUVa65Fq+pmiMAeOTF5QP
Bz8p0xLENzbpUxC9aBM5vlw6UkNTRWWDPua1+0DgTsePZ7G1ElWKl87u1PBR9oNSJvcMn/RAApo6
nM6oI8mIWAWTWoOERIuubOpM38mR49tIlq8cJKkb0JN4eCZ0IjnSKl/scRPq3FM2Z8sc1jQ78pvp
YJE0aN1jbiOqNcQrHa/DbKPDDgcH8jDHNo+/8VJcLp7En+YTl0UpmwIdMMKHRf/OQ19DLiY7hAHd
/0yjZ43tR2CrGAO9Yn5X40OSU3b1PLJ396Ag/lex4jhB0/sunhccxWuexFhlkgNzfHV3RhgfFaQu
zL+yR6vgR9sKZ586R9bgo/ZG+kOln+o4/3wN7TuZncJJ1zRRLEzthLLyjpej2wpd6O4giSGkpa4t
TL/khHloUwhWthJ8qER5JFsS4UE5EXXY1UROyAh4o0ULICk/drR7r6eCLXwnx0T4mOMINoj5W1IN
xYoeGqoHnR9tXod0nA4XWc8TmNP2T1PdyclMQnXHtm9m+5hx81ub0y1HpEcsk+sLSKqDT6szkXOY
k3lvusXGC9RtFj3H3bCLccK6skugXioRzWVkHZg2CZvlqJn9s5jIzDW3XaIgRqZsG7U+j1BONdm3
KKnymyyknFPK5UICfX35gXnhQhBYFbpdDIbHMUT2TrOka9fifM/jkWDAJKASm8Q1vlJdMyb+2ZIL
GuwChW7wrp1cSuKxjFbmSv+NTcTc2QSocuYDTXpMjwvKooFPfMWmr8ppp9fTWuyO5HYpN/Xce9eo
6s3IfUjcgeIrB0o2h+RcLdwYI0SOk88y2KZD86seop0cGp0RSgbZ8t/M3muqmDh7mSMx9vLf3lT7
MvRkuQ9NNBQMYz/EPJGsgABbPkTOpBhbtow8ripEVrySELCuA6RqSGnoRxR3TxKlEGvS+ABrhTBu
pO5HyzphI+UjrFFdGxQXUkhMHcITerRtluicERdLLkyeR9+0b7YFs5l1ZyLkVMn+bhgfKfwW6bZD
0E9HY0xuguKR/OdMNL6uqQRY4rSGGK0Na8trxpWyl0e97iVU4US3OY/OBnkqfWrWYmyU7rahK+5U
JdvXON6+s9CigI23qjDmufKrdym2XhuIg7V4JAlKF7GazH4Jq94FeCNvPdrRUX7WkhYhqfxTjA2v
HqTeOvW0XYLyLGVhWX6DtGr2stvBcxHygsVPYMYZbtRrQmtyNY4kD4f+uGX/yJngS8IaiV1B9uCk
E3+IhZTfklWWr3JEa1ofcMWoj5S7QIExevFjGVpAEtSo6JwaXinvZNvVls1HMMpmZ3S9Y981YbDG
DolVK8nPCjQ+RvuJTS1pDnyXNdZyKLVrPtVQp22J++I7lo4pYssMyFaMEdZCbJ79yL6raDgV9N+w
0jJxjICnkXWv5IiZFPxsR1Qif4bjHWcgSb5FTiaHxsaHYTtNIiqyYY4BlbL1FGI38SpiBxV0j9Rn
VWmvexOYIGUE3lrOoK22B/CQUh7RewRs+fzIsPYVRDUKdGu7UhDUoISp73kM5qcpMe68E6a//ZOS
ejCLsvDVSMcAdSvbXVyWGJC+MqBv/KxY7boi1qYuj0/kvY3+Wf6MKVW85hJT0YnIiMSpsAv1OoQE
jyPjk+IuYgKdZ7EzpNH8gU61INWcde9lp9dnpbGvOs+8i5HPO5sJjwhPa+tkOAMaf85Gx5nl0x1/
yoN5hDyJg2ei5xfW6W4mcJT3lX2LnaamgWxWtpVCTR2TuZCt8C0IjGeDrBjzVan6RpL+TEFDACPQ
PamJfl9h38XZT4V1m+HE09Tee5lzCtxhH7d/e7sj6wjuByW6TnDmzYhI+wQgE/DrVH2L0BDSSJwa
rTvImiA1t64d+oQR+xddu4/pCsUkioWjIDPrDZ1WnsXkjOa4i01vbRCxuIRC2R0AzU0gWocqfZc0
RM+LaROTHc42LFv8A3L9BgZGDrLEjZW0m4i6Kzenhtn316UyVKsyp2eAPR9VKCAm9y8JgynN6qaL
erRPonxVqdbryZKJY1l6L/ku501+Dt8cWXJcvM1wOtRmlovU5RSbvWmgFqxuWAmWp1bjDWPhlVqT
qVqojbAwYfujoRJltX84YTL5dkcNssXczZeqyK50+9UQMulLCNmxja4k5MsDusIITYsO1o4S7VLK
HlFaHvSou8nILYoiX9NHDr5U9+oJWX5mqtaW1Sxxrb4f3WedgrYX36CTtIaDempHtn7OcLKXEg9m
GOqxmO6YdYmRqTivcYoS84mlENeGkPpJtiZKDXvhsVaIgsmgHKIksWyKtaBDL5IQlIfk8GvdacSO
6cGzuA96YB3k9FGgO6ZEregs+ICxpTonu0oWP5/v6bq4GgIbMWvbz4gxJsSdDJfWBMRfeuMdQ+DU
8mACQ46nbNIOaXwE2NTY3tpt4Qe0LGmZX0LGqnK2cG1xhH9dOTTpfJSZj830FttCLc/WjwVz59FH
QPxoY//8X0tOEJfdyRDEq0rYLj6rJeLLyFxZUYlwih4SalzsMDE1CAONd8R4KN0NB19sfp5k1KYG
anTo+rnPFlWl1ESJPrhqLMfnUXnPE5UMAJvryxhKkgo5mhMNd/ikeRzP1BUms79V1V7iNdx7yP4R
s96g6xI7CESxUjD41uw3RyozbBR7qR6MtrwyVJr95NVB7R5b4tYSO5eGNpeLOAViIS/xJFKtKB94
Y7EPmAK4PeR0yIDK1Cu/AqX4BqLuZrKirZh1RXrBKI9eDeKxulOoZbNVjLRFZ27cyecQjfId3f0p
6xRQc/KyF8mQMPoVJSQJ++Yq3hY2oouEFBp3GvjcnYRjAOQ3LrmDmHjGIpV7itKGZt9hjUCTbGSQ
HQxOGjAVabcpKXxK0RKIK48MIXXmUXuWirNMPW/J+iXRc0GQJMFpQeZDZM14CXX8xJzE0OK3C/Yd
p1OPFrozKluAdK8GjqSL3UPgzz/J8ne4wcVWNojp0CLpF38wNr/y8a/aafvO5RSzxdnXEo9IipUF
wf1rGB7SBQE+NDlgmuc7E0V9yZEkyKnae4noVenChO96NTE4ceTrNj3JOy8nGw6qh9T+9hItyDkD
P0hfHWXetvpPCR2YbylAS1DgdtGdw5FMNW+LPNvatB8t+7xwbSc7RmJ24rqIdiY1jYdKRl2DHJt7
1LzVa8qecrgW85Z4KxfxAu0Xi8gkSCzIcZToSmJaIlideS3dG35M9tGWsQR/zI6pnxGrRQRBOmNT
NFxum54c+pcMf4m4VqGNZYLo9cCo5KUk4lKhqkpdVEkJmumjwfqI0ERD92uXaeKBcvwbQuTWCAhG
3NdYRmquifbIocOkxcRxQ1rucH2SeDGQ12yf8KSL4UCzz5bM2ZiddH8iTeUGp3KOcsSkRjz31i4l
/sFdinxjbe6TgNcIyK5I5/+HpvNYbptbgvAToQo5bCWRFBWsaMu/NyhH5Jzx9Pdr2ndjWhIBHJww
oWemR8/j9Gm7DMmffgrvrdx9kBMh3YU/Q175if0EAdvNcDGXEsU1sEXlKbN/5Uj6bfaSpOMVCMfV
lH1xoZSqIRvUIKNtly0gK5R7crhnCuAlMthyGCA5XWS0/GgI+B+uzcV9pAHf7cSMS+lN7iL3wIrh
l2h9JNO32aFJOltI+K9PT9b53YcBAhEXwXzEIrNiw+Q/UJ5+09B4iO16MQbM8MC8G9tLjjopZrID
mvR9cLznhch3OJjXGpaFB9PJusZCTBDaHpTTtfFH3qDe0hnL01AEn2ROyHwtyXbY6XI1r8HBAbLW
VpY76I1HbDZiBYzKoHkYZfFHo2vvAoIRssjZR7QvuzHZSFZA14nytUiLx6b9r3IaaIWhyYyjU9uZ
ZMtiMrfw0qFz+JYSATRXzSzKPbwsyvV7o/+UlpYwEKZYSrZOvMPkWGcMyLL9KKnU3yJapdGGC/hH
4ohD5+FuuU55T4n6XQEnGF794eIVYFeYVXejg8Oh06+DvTtrtaEYOIBEtDgJBs0PFErU+QCEpgHC
oacYEqQ5fDCr+ql0idpiJqwkE6w+JO7MV2v8lFQxauARmPJLc4DU5/NGjFMoGJJGvjwf1Mwoqxn1
zI5AhXP6rN67lfNZLDieBECThTBPYF+vrBy1B0d/r7/MvHBtJKcJ2ApzFsuV4abuH+1ujRxvzsQn
dXz18vpt+vQPGMALUWVWgf3Eev/bug5wI1uLXGVhJ4xBf5cZhA6Ox2fGxX/gorwRyM1d2Zz19lZC
kcn/OCaZ9WXMnyh04WrpL36LimNA/GeCOW8bIMyEjdLHouoaeDwILWKysIM8sLoWo0LnKF6cowy7
C4pkQZCHZT8eZeyCo9gZHmrQ3MoKN6fiUHgYxPmTdii34ntbTleii1vdETeQnpAa52DoR91WComT
zW8C2fp4UXLYuUSWOgNHMQnX4lbN8MYTIfuFH2xhYwPsKzo0XY1WfprKV2NscCZI2Rwf6T1/Clx0
JZ4M2RXYtf9evi3qew++oIAjaSS8HAgoRkpFpGvpVbhRgsGMC/rDN0jMeGfVGQCiDr3GvwJNuCfH
iZWVykSEUzAKbRPZwSyCNg3zY2HyybQtJmQ1E4/bpUVE0hvzq1v7R5M5kNGjKUeZXTAZ3mfi3HMg
MVx0e/5Gl90DDqTMM1o/4B/L2kES9xiHKAWZ32nUX+/NE0PH7/YJxUzfPSQf1gW2MBMkJ0MRacYQ
+vg9UCdhR7CzE3JSOgR90L0XzFEUwB/efgiSmb5PbvTkwPcx11+Jok+XHcPul9TkZ4UoLj4U7hWm
F5b9nQwHl2PGhnTn/yryAoRj7MknBsGktPVwSpqPET1WvFY+MbnmJzwUVwtSShMU8PLsS8AgfdC9
UMslM1qGp5M8JIl7HVoz/PKXkCDbQrvSDtZbpOzlufZ7kWRi773lBpkT3U6Ys5L562Qf5AiUTQj5
w35d9dNBBlzC35jr0Y4fgEcU15Q2CwVW5MYt7yE/EkkmUR9t5SNjl00BzmKWh7oENID8CxneRZAl
RW8dWxJhJh2FE05qvISTVDNXMKJYtHJZfcdKGcZJ+1H7l1Wuw2cMi2T/Rt/6a5knAjTT6UVesr08
6sBIMgjuQJ50kQmfqHvlmYpYsemkxymy4AdzX09M2uIHyD7j4j5gSfAVKRSduWburuvlj++BjC+Q
MEHHJuWArkjAXXxiYoI0IOPl+hekaw9AR7c5WdGcRD6YE44Ap4udZ3FDTRA/aV3Yw/yV3//bcNrt
CpzyI7sy4MC51iDzj++7F+deTqkspDKAvoyNwzoyVtdvb2Dw+3sjDYcbK5DHcz3YN3g/GXIY1xqc
toAbQyIH8bWzn9aUYAtazQ++LGSRTcVrh7OQkzDAzl1xx3RoTKL5LRAFu5izwnOmNKUs+ovv+A9/
jzijiDD9zOhlSEkYNG9Ntz5FxC3zGlpXwqj/bHind678Antl/EKJ8kG7WJCbNi3DlBIpPpEyyHna
rP16IZOkZacwrzqQTJYsAU0dkyKgC2Euu0xaBpMZJIRjKadqRytxP0xLJJwYNi30nw17C7+UcQXc
qF2OmtAqXoQNuNtsv7MTuadkKm+Zkt82b3f5mp2LgFizYcCj9xsFxl28Fp+ebdRRof1PhhHC+TT7
Hw6hOfxiIBK24u9ixnqAY5IJYogMVDYXxcOnvkFccn72ir6qNZymHAUWTK5hDHSQJ9ud/Pcxv8fO
OYFEcR46omc6gbz97IMLoU04a5kNfx3hF/Q3fY/ZPJpAX1J8tsMb6U6dy4tekd2vu1JLdWVEDiFD
f/iPWZdzUWLRpdaXDod1R2AIEODQCdv0mXveiCLhGy1yGsKGiIMp31wiKBpZU3Qb6VhoWHqAIdW0
KlKDGALNSoskEovCLQUZmI48LiFOVe4ATnhwe1M97HReSLGPzaPWKYjfzfZRZfCoN9TjldxDdA1C
3EV68KoYnvyLHDKtHyaURDxd0LHseZxVm9wMSbeaFBC8H57HVCQRa5mGBzsan13bOJOvxG8RELoX
u09pMkb1JnXN3dgDchhlXDCgvFqul3HHlJ5uKzuj08aLdkBYPfDBAsCDLDhS8jGecDKYZIA4Rbsx
t7GXOb5MP2kLmna+yFWsSGTTX47J1q2gdpfy1yURESyOntAkQZ3YITQTw1Gr/ql1GXYXXNzQNlzL
Zx2SixFaZ7cygUjmupK5iWF3pU3GnutJZANFCJBpf3cvr8huvIgjJoHzFDtPO93ilbAiJ5SX933O
HpMqlTWu9PAG67dptzR+aNthBLbduUxPA/ymcnwkK/V3Qc/96N/zwiynJBC1+K0F4btJVy743GSk
Ip+QI8JcJM9jiP3hFXtyu/is0DN2Am8mWYBBKTAyQL0ophM3GDHmJ+TvRECACUf412AFGiZaBtBN
KBfbpPlnhfOawQbiwInv/gaLOEe4SgwL0VCTN8hTzNolO+EivvjQvWDzPyp/aPXHB26hrcnHUj+w
uVnuxfosL2T6zgtiigpq1Gb9p+L/vri8R9knLqYOHLK3Qp55L+QOF2mG2UP0PT7pe3+3g+egUkr7
ePH/qbuVpmGXaMCY8wBxmmFpCLIlOFUt+RuZ+VM+ncAF+WhyB1cwXd5JEBi6Z6WnCguOk0ZwGI5A
JZqxgLoDbeLYSJO/CaQkVaXOdsiAkSC8DQNimpUbkz+mMJZwQ95KZkCduje8uKxQzo28AkAGlpJR
/ps7xVKEHbW+eV/nX+WxRDspzJx4iVlZjzI5uJohcBn/8jhhNrwiC34tWYURyAchsMmvb6RBUp4k
61eZj1+2Mr0cHMaEDqJbygWZ5MgivLmX5PsWvOeQNfILdj9yggu1Lijb1qOaIHpJcjIs/S8hEeRG
wfANdupHk6yQCCmlM19Dvppbpc6qkDFQkI2DALPo5UAwMTwvsSkOyGiXRkQiaU9TZEkyy2xkL/AV
YOLCkin4z0eQ5qbRkMSaFlPnTgvFjpD0+jt6nUk9nxELP3AGzFX5hezqmfJPAzvHndtb8mQuSN3f
y6XH6IExNr8QaJpO/5F35T86PZBp3iGBYj++9vvvxJ9776xtowXjBHAQwN1vXXi/iUlcknzArrhc
Bx8mMjp68pf51YPGl7szdm6GCZYrUYlDtew2VeT5MYis+8l2kLwnZ+ielHFlZvvzJZwRjE/1SCMu
cvQSZ/6QChvpXsrO+ysgNUxpFh0oHDnijkoy2ormFs0vcSMwiklwAZUVBWNDCkHaUMjYxxepCvdH
Ds4fg+9xzTjBS4jPThiCm+WjdyQnBqn4W95zEah05kOGK2da3vq0Ol8wsaMyv+MpTAwCin9NfGnw
2GSE73b88JEkiAEdG20S4FAYZ7HnsKqLT9P2xHQzfh1oDo9sfg0YSxjYGIklw5aDwpdYZ/6COFZE
q4MZG1uOh822+QTXoRZeAYCI9+O/ibmeZb474YoZO3+Sn8TbC1KTrct4JOYl9hBr2Iiy1tgN/M+h
24aD+cgURHn6MMXi07xVrgRPp/v3KQjdx8ZO4D8yzpJ6Ahh44iW25t3/1VlU7UiFwlNIniroHopO
wH5P8yBQ132G/BfFJEg8rbDiUAoRaaX7aY+b5zIZTvseXXnwtMq20PEXfixzysZGwqw56DyxFGC0
WmUhst4LOSd4XUw4UjqfztoFDR1y2JEu/XPFk6Eh8EcCazhEcIFdpelMsPtJ2ICHLbz3QEZEh9hf
9Qynb36L+CssutIBrvzfgXSm5c77l4mhExg9MZlS//LvdeSZLVmO/44vzWZeO+IM7DedWb4bIqxi
TBK88c4JbxTUk8Im7VgLO9XlfRTmj0FZ3SZNcrUDWIzBCAvmBn4PrzmbL0vveFMo8O6T2rgvp587
XIU8lmdol8mDAWDgrMnxldv2z6wNSfqYMmJ5GMNlMz/tbfEw1d7v3t2+djYZK2t5N/jOSR4CM6gt
GQXbN4pKT0VvHQUXeWQc+ORLKpjiAvenwS85BxJUbA9IU5ELwyflE+nqcDN+x7l5rzOP6xrudP/A
ziM20JjpxegYICcDfIhvBY9eLOijHB29Ji/EYkqayKymz5oDubDejeWxiQsoRDtS7kqTHRiFnzgr
AXHd1vstieOBDEqnWcDPanIS2/TfDt/xPbU8BEgEbBTGD34iljEg3Q1/lGXHklKJ+qmxKabpf+Qm
LZ1MMqNJbGPwMgo4hgEpF3j2rCUXSDhrQpFxaLgNvSWIXRDc5WZEkDnW0twJ1TMM5cA8cVx0yQXM
tM6ydPgyN0aV4cFIqHfO9EuHQBeiulJMdZk7Ujp8tcl/1eTFcZAZLgL0LcKYVc4VwyEQwfUXB4nP
v3Jd+xG1zJchXCDXTM7nd2Pfz8y4g6/j2HQKd5k/TGs9HEEG7pVjTUjfkLcdt2DNlwmWcPnr6fIe
GlK3vCsCjp3NnpR04rV753rCZk6yn/xOcKbdLXfK5BCGiYSQaiYDCQMZ+cA+YWAQXtwoL0IOggL9
csXZwQJNWW8La/4iZ0z3Zhqia7rgHYi8rL77ZdxIRnN+OmRpaEMahX1EXS3xG+qb2Bdi/JLNprlA
GcgTkqwZupuFqJvgPW0RoQtdUN4OIFk6JT5hVIsU9jbC3/s5bb1APUzq1YIc/6fJcePuRnTxqBIL
RxeyXtZPop75cb38QYlCDPwiz1lqfssdqB+gKueC+yH4pVNWOCUWqiCYQYUhV4POMWTpcnchddoV
8iWA8rl7YV7iAnXx2jSQ0Ro/eQGFPrg3X8xGWPHb3zxFhoweTXxaXqFiksy5PQYPnJHV/oC4gXjY
V1lsAtqFoGzjs5bT7K7laZavobWcDA/baabgjEq39k42Oncxg7PZb4zVoaU3FjnPbklVcsZZKU0p
W1y4q+Qj9FsHrbMmTzvyr/3I0nTV3b8Alva/PA6uFDwFFYr80cskUiulSK5iqHG/3Oi87xENSi7e
KG/LoMcLTiYwrYdHfbWNa1QLtyrWH0qyYOcn4fzmElQT9qapZC8H2TMGFmqaq3Wae386xtEnWQUj
uT4KW2JiSmvWBlA3p4+TvLinaKxPnAP29zySGAOmYe7+jaQtQpcruJ3c1smOvylHa3CAg7HDa2VJ
9AHtBjAMdusWP9nY0hvp3nh+JbDEn7G3dUkRjKccBaCZ0Ctz6gmWM+V8pQEAW2ERIPjMNLYALewZ
KSTBfrqAeZEzqjeSauzMTxKyTKZyC/vvQVFL5TOIS3kD0pm7R6VxPTvuA8utyFu+fquyU5j+Wo3o
JMR8gpC3TN54PPepqPaTjSc1iUnJzQKAVT58y7tqVxiE/R9NWT97WIp0KKGhwAMKDfFis391C/bk
vyHpNn9voZgtFDqw85V0E8eo9b80zLot6E0t22MKhM6uzYszHxD7kIRSwZ1tfGLKuCdQLeJlAAuI
KIJB0CJG9Ayd84ugMekITMNwTF5tK5xBCjoI0+TXMhUohLCeYC9/2dbxzaFMAEYuTr6cNtvfvwbV
+ND30afYpaVdkRA7JF8xnMpnIv/Pe0D7jHIzwPQogptH/1sxcHKdNn+zs/gjAN6SZ7K6y6MUZ+NE
Z3fbv5LsdJTIy2nsui7UYTZU63nRQrfL7NyUOfftj2W8vLnF9tR123LVgnEpO6BbzRf8dRtD0nsb
cWnDChY+psylfSt8+HRYd/2bhvtX0XRqh/BHGRQfXVF+bcl3M2ZIXq31v9iK322Dnq1ViTp0zOHJ
qfdbczY/zTRNuVrptkVjvOIbWQEUGPRwA/fQNR+WBulYhOmBbKMzNquAKsXMWIJhrF44TFb/azXn
B3cbS6qsvPuhy044BeuGWBu36UgHXUh1O+fQkqE2z1/iTJIr/8Fm5uo4t5+kDi8Ehuvr6FtkooYI
Epw2ACROLSVkp7Wi+xWcNXJyjKI2cR7S21LOG32EWfXQpA7VTILzYrrPM3ytF2WNCyw0UfhPHuOw
Af3sHwgPE+G+V+R40dmusf90Rnsn9zBcqJqrwJEzI3wlDLZ4y0vYbv9FLqaHSdraSjvouv8K88uP
3p7fiJtq3UYC2jg4C3VnfpV9B9gPF++/orGBMSmZAL2ZJ1IXNiohkT7MW+81wUl6CSmj0G5Hr2q9
rIFC5cjuXUQXifQ9Samh5GzPW3+n91RUMFus/3RChsXAdvwjB74CY0qK7wM1bdWgTGz0O5KX5brD
UvCG/o4Gx8Tp74XhkpD/7mQRZhfVoXiFCWXAjfO52ud7zp/SxEiQYi/sLx3lzbLYZUsIm5Lk6lbv
tlF5J2fNXGbBHGmxHxXfnPvstSIu2mCWQGxQ3mP37FbwYNv5H78ezoHVfldi8g6ZHShhccippu2w
vMKKPKjA/5kosxAmJOXXxlNpvCOZChZ5TtPPRuaT10YrZ6ScwkBjHtyRAi/XXILSLx2Ido32WJE1
qDyNqSUji8FV7fbIUOm7cKbHyZUNEsePSmoTZiaQXlkXvDi9RU03BKdtD6mRpxQiwktizvS8p+cu
eJK0JXaP1qwgbqKSNSXKyB1FNTNSxdx1AFUeot28EBFZ1g1+oPLTSIOYvvQYlvtWdOuzCbYqCE9m
nXzYnbioxJ1BSQiCCQ1JQ4PbkZyAjj7dwmUQtjoIARktROXMhf4y2J3sOUVkJewIx4/AodE+3/GC
0AHL54Sl7n4syepAJ/tYxMvQfZjxciOEKdirX7ZFI4W9rH+Efjwr/Ya8jrsErfwvlNK40UHhQLQQ
xrDFYdJ6ET4Jgv5LuVASPhEhOMKqdZXPry3JPajaY5+Q9rF/EIqYSUJLrfHV35cbxWvj0b+JfZjT
kxjjfav9jPPAZqCvKHYBOckdiUSCrbI9FozpZtfx3N4os0qbcFNtLDX6TBEjGuf2pyAsTZw+tajw
9z5JDy9uxjYFkRub7+Rk3g59eo+jx4697Wl8gHWEZ6c8hXCEeiaos1HHbBqSz34Q3k3UOjIZcdgd
3KF5ZyLNongOx+mPQf/DjIVbu/lIypcw+CnmlE/RK7O+Q1dPcmZd4kPEtzvi9IZPeODPxI81BzzD
I1NDYNZQ3QnF1jNCK/6wmvoh7OPfcFndBBX9c0itPstg0aaE+YRyg/h2YYul/q2SDbiT8nf50E96
irmf+dBPmumiml53Z1VMmL2p6ZASxgLhCq0+H2ZvmTe15Z0uj6nsw7a8Jx47iYHiaZZRT9FJO925
uXs9We2ZFzRJO/DInuGWqgeFOuk8xPQ4o1aV1Lb7IXePjXcHVYBw63asn7N4OtPW6FVwZhxu97rC
MKlVX/yZ0sxfSH939E/aqvH+mATDpd5SV4EFnVSLkFdkz2WbXlH+UNGaZFA1X5R8pKmZoaa6c5JB
i5TG/q0DEoKIhRzx5q/ppJfzwK/1d3OkVrUCyGEqXFOp6+ljsVAOindBYg21yn6C7NRMM0VThlWS
Tj/ZCf9m3KeNNaiD5tRBwbWfsCNkeig7Q2vq0++orwC+SLumvVzmpVCZ7+Mbkv0oQc8SkFN6o1p5
Jark7fA6dHSBCrzleSFVR84jeToMXFj8QqSmavZH7W8dPUZtzcGLN7SPlJ49KnqpHVSu7cEthqOx
ZCcUjI0z5U+H1vM/jBCQv53PCX1uj01f3MczbQgIsGTM5TCcR2S6R3aM9BFBJJ3CgIYYGEEKPkmf
hV8ZjhSPSbRdpiP6toJe3KjnD89fTyQxHpyVpw3RIfGmJzkrcQt8D9wcrgZZbXRB8dOjFoHhs4NG
zzv71AJzd5I/tSdxJ1lmeZIMC1GqrBcBffw0T4X2NJchnZkVpSNi+BIWpLMY2IQys7GD5q66pGW5
tPIbwKlgqXyTlb7ggl6EhPmpHv5guiNXwy74JhPs7zLizTiGITyRdK4dIQcOR9obo1eA1q6yw8hz
WG+Gazb5E4Phh7igvwK9vy/YtQUZHo78OWL9g/3oFuQczxTWTwvhg+RQDH58ZeaPCrCwxQp/gKyJ
oArnjAnRb7WGGPrMxuA3l7rXpesCucQMRa9e+BdfI8v3Q0QwPKP9L5Nm+vFP1BYjyvrtVRWT1hCd
s7Za6X00kNVXUy9IYjGQqGfJXl+YpWahuxZbu0dTiDyyzsMzvsI/meJ5yX+r+cF7MRvQQF3hObAK
KocARu/anzOXxq3DxFovQxeTBE4/1ehnTSeifgI/RDxxMWuok6kwNmuGG/bXcgEMjnHggP1yv/ru
cmQUSdX8SrTXqhQGrStoxl7l0JvbtyTKtklGJ+evJOKz8RZIrq6qfbjrLDUkBZlrKU8hSjEUbysG
kw7B3uIp2eQA5mXwQq5yEaRfpiIY7qJ6ukdt+CAcvJVKNuVOKnFW6eBZRTpGBCHTHFE227YJ2eUR
bbkW57VN2mcUsGnNX53SolihxTWc63d6/ZBatNBdNyGBKst+tZBTkOO14BEa2YESSgbr0V+SEgbj
HDQtOnFJWnwdo8QaROs1rsf+3WhQTLEneAnUGK3jHuW9uwgEozOM23I00mvaCJx1TmnZcZ9UNBUe
/pCD9ZKWwZl1/+Ij3XQkaOZxP7LIgmqtJXpQxMCtAF36uTkn7nA3BRFxuMa5S+iWFGbWz6Ti3fYY
chXneRhhhctGD6AuiQjF5KF1Vy/eYwi8vqVb804XNPLfsuWHDnPvraSOJfn8qCGLasfDxaSojopq
Nma9ORAcJ3iVVUyTttLuspvR3R8hyaEMKYxW6uGdz11DLwV4yoBaSHYfzemFllIHd6O5+pKkv3Po
b78DR3q3bkwqMO2/bggjkRsR+3c9kSJvsL75aAk5zradGSfaMIzX1gp0s3fro28FTwK1lpK2tXmG
Bk38aLmOenWs2UkUxTZZ9/iNVvR/pik4ZjDlIYghr95O62r8mqImuAoQ1boiQE3SuOhI0IKYWGVC
XFR7Xzx7eN1Met6MFDFdWxG9kWjMvFQhCc5m+e4Y4RlXjEQfIKo8Lejz2hAxNRMqqZboT263Dxec
nFMVrsWxqG2y0mey3rvbhfJVqGhpfGOEEZ5Temfu9LXL6Nba1Tn00ulL0k60SkzntyhF9NSefcSZ
P9HGg1xvOymAy7dHuHJJ47CKzzVCe/Oqo0vGXT67nEUM5UdqS89jnzvXcJFRSE/MFdgemUyFvICJ
oQN1CQCpkH4wal91xRyBj5P4ThQYdgoMVxK3O1h6sAdMiphAti9omgz7DWUNCC1jzp8nQOsoeOhG
AtKFq2IBKMgI9dkfyC/lT+mKnnY32bwdg9n+pOgeIcMpTo47KSiSEiZl90ofV95ZgGEuUB9SeLif
jwLGJvoz+dE5DMMbcYhMbvfR59ABkRZjYK/zyHyw+qvRR57PFLshewqqfqkMkjSFzPVe7o7trM8E
Ffq4ediVsdFdwHRlH+/+caKKAyTMonHOsFu0bZ4vhl/teScFNs01eMir6WYHklPe/7BEF6tV+Lji
6XQaYi0oDmQJSL7GOq4fJvxUbCC8GCbiAvX5hqZewL0+MEzc9r+efM1i3YCHSLXHmQTyvHbb5BbQ
aSU7X0Er3iGOMSUgDCTfnbml7RDvHO/0hZxtWqe33suQ3zf8SdmyUf3FHawDKXItqYQDhgBDQObW
HukucNZaOJjc3Y1WOsMBOysIlv3IcGuEjGId5uTRZm3yjR73CmawQ1r0GHOGyJdfLVBKXtBOgaXz
1xiDEOkIznpMQHrBbnnaBc0mE2fKD03nPOaiO8nJAvqbe6RMYYKMsdJ80heskxhXp2SpLbwl5fFq
D+E+4PP+UQqPdKp2LaWp2U+woZQeUZiYERiEz7sKRgn8+VdKQoflmrzXYxDMvzGf7uU0StnDfHrt
owD8eD1JKaEwBFrX2Gx7UUHcwrvLu5CTymnBvzWS6rkwmrt062lThxQppp8xzVZ9qlcYi0QlXyRp
iR+Y4daCEiI18OspxkDOE/XtmuVtJv93+CPrUi6wXFydMuF7jKDMlwsGgN+meO6274+7T8LDth3a
1H3iV0VU36blBNuS34HqYrlMm3EfJYmqcT/oK3RXePZN1Dvf1DDhGE7T/VbZX3p3ojkb7Ux96AbM
5D03kx+I5S/CIcZhuqGhOI3HbDoqZoaTHD2q+G8c5Ntsdh+ZvX3zODMDmYs0ieH0m3/QZyTN+5e9
Mwi8XSz7bURQ00jsczyOd1OSPTYVNdwatzGUn7NiebECCnWtuv6UTP30Og7BPRlgXzg78BEN1X9B
SbPgwIFjOfslO2/ORvgMKyqNYvu0lNnRiAH0aRWReMOfdG0gb5sXRozAGILMpK9Td/Ycur5BP/us
BLChokzat9lNLTQQduOh0kFFbOrFsVwf1zD+SoeL6irr1lsZJIYNTUtr2cfVoctsGtTjSK6K+YQ8
Dz8XOpB4W1szsAdCvzjNACavdJL7khtwm0HjbV7RzS44jAohhPsr7iZ8PqTxhoX1Oxgg/WoSj6xW
xrsZuXtF+5yHoA6qm7pgG4xhAW5goH4cuEhCcpJ2+5Pk7pbPN23o3dGM5trpuzeYKz4ukCD9Hp3d
pyijIjF9294DPxuuAsOgu+5uI/DF85YjwpyHpWtOqZcfIS5xr1JvWyGFcde7eKnMuwXBC6BKeisR
cNfOzzMla9cOLfiaNmGkDdneZszppu3xWCdUXoTNIQSbaBwi2+OUQKoUnfzBuLML+yGMmsdmKL/a
uMdd4FP47GU07/POwFzX9Kt47osQELlayXgdHtPJPeuzbkbgSTzdMH4Im/XeGevo2l5qCpVAgeeV
ZFc7vlsjcvcz51xwjPsabgsfTxeLdYZlpcXK9UtijWiNHdRjKv17CIFvg60jRj7Nn7dxA64Jbz0A
J+q2H8Mw+fBnE+KcvqsOTt6d4iD9RYz1U2/F56EeH7Zgv7Ucm6BXdNjH/i4dJ+YpoT/a/skAdsZA
eQp4xJDaM/kiBtloPUI3gCvf2e4rH54iz3pLQvs+gPwtDbvuMKSQ1rgzbRZDWGIllbWQaUReuUkf
QuTOBopg/GiIXLk9aZ2Tu57TYT+uYPQGx8oiWEGH9scYvrkRF6KiPJp4GWUqwNDNRMtO2lAElNkP
bvKyz/Hntnwgj3OowA0C3EWnfwVRfuzciTjAfM7KhlgU9C/0iZvuPNt7xd22ErriunRVc7pH2t7+
tEz26rx09/S6pU4wnb4NaUezOgp6MavclhyNPm0hiIzPVv40yyHp4ts+Wa/3ZPxKxmFzNbMa1ka+
5lz2V4BMdxEN1Yyl/OT5+R8UO1FVSmIVmLFK81RR5mY220Ns7eVVPda/+yWBEpaZCqpc0ED8eXLt
7sZ2qWp10uE67mjLV8/T76Kan7U127V4iVo/+aYsaAWqVmKs10XWvVlthtAh63K0f8KfdZfH+Qka
P0o5fQxV3C9tonLNrNvKp35rSEwXBW/9nirzc4fyd6byfSfAOTbh+4DgzGIYNUYqVNWHr23BZeyq
uKch63tCCzQBifLBLIdsHNJNZZrRU+K6RKPFW3bYKuemnkZi5hZmmjXRopsWq7J4SsMZbtrE+irg
n042NJVN/fnadspfi+mURz27mq3kunZ8vRld1G1eLc5Irl9IK2iC0r4epmT+aHuqZp2xgl6iGm7n
wHuw/Ib8xMDtj35DO4cCnLgDxYowvoCU4WfbnemUFu1wmHzvXuK12P1nxZoui0t8Bqav63LpyTzB
qfLi8m6lM9ihz+L0GIE5xG5/N8Fcd3Bw9a9WGyafbbzd3cC7X2doR4It/ilfIlxL6xAP9nRs7Plz
QlN7Gk6Q9tbDz7stLEizuOgdIIN0o6n5kpxnPFN3h/JlXX5mU/jcNOTc9kUNbkuftWuplMYMH7Xs
velRdB9/ZMX+A0ZrtvC83WZhQQ7Q5C/X2WxRDdbZUNau8f4r7h0IKEFDJ7v6rFO/BPUzvhPMD3P4
FAVWdIic6U++NR3EIfYSENSnB24GbeJv2XK+Ha7nikaMkFDm917WHcNxPs+zoMuRBSxuVE2yDhw1
GnsBhwN82AGBvuxzazZYK+CAB7scgaSGPlrN68iIN+82DGYLRsne7RSIpEkarYG75CnY4VApUUhm
75+JooNxMLvH3hiOkR+SiBpadIbdRvumyKvPYx9WNzhY2grHzOAmezhlPzzbMf4DhzT7A93Bc2gR
Qop3EF+dFZJaAQ7Xd7CL+zu1HO5MpQTPZNudaoSTySsvhISDLQ2v3A3FC7EU0FWXva9ppKyC9SrN
nE9lP79YM/1F+/aZmp/PRrzfrAkdE7r5Szc5pK06h9SrjSsDIq7rZM5/JzkQucLhFYV4X5vhD7nj
UNYfRzKQiGdvRGkRAldwN19lQ/HdDyAQwnotlpAUVKoBjCJTNIndWav2ZAhyqAVIPbM59Png/LFa
tDQmWVNBHzGlb6TE6GXK7HOZAwpMdXqVrGAhi7wkdzpOHmGouoGYyD5nVfdoJLTCSp07oltPfgxv
FrRMlCamDdlHFq0noo9laT7Ri5aEdBJjPOd2D5u7vCdX3vCvY442fOHknVlXDRuUuOyLFxmce6gL
GYaDOdz25h3tqK5TmE3qqUufRsN1PteDQ052th670qEQF0rPqG9M6vCPQz8d+dgX4jKa64LAYw/v
fBV22XFuQrpAl1ZygL/1va+Ifw4R+fQDaMcQEiU12g3eh8U9wPOdHnzjMe5L/BespN49D7B+ls5b
4RRIUYKGHa5/CUXYurzxDfpTUH/vkOVVP6/WV3+ffjKOho7iHKJrN5uefKaSKp7qybIAoswCmhOH
hmLxoW3p4OKTHt7htCfOzwDu5tS63tr2uRqiU00+NOtZ2wX+JqJxtssHz8DzwTexh+ey3U4VHNph
/XXmSd7+MdCukfwFmG8mVjl43GEV9Xt60sBBWbnWbb3QPppOtuyAUzPZp32AycqAcDCHpnGvrtv+
da/y20D+x/bYRVjSARxjx6X9qZfnY/U+Rbn5NNItPjZ2qtTgXAGaGvE5K+9LZC63uVfeh0ZN7UFF
K23PBCvf3N9bhw3ZQBmFTKTt9r1Df96pCa576/OKpBq8/mGLNoRbekz8+WBQz5oYFjw3EO3a+33m
7Ef6otGzbLvy2pGmx6KBhV3QuS2y8zr3d8WwgZO0P4cocw+m0RwIZz5Hg39COF+mhhH2pDuJJ7Sz
kNQlObzG5xal7mXPcbW85f7t2Dx6vXsYMQWtgl6niaqltqsJAD1dMI/AbdCCZGT5N1FrsQNgFw/d
DXcw+GzOBuGN/NdEzt5s1i+t1R0nKPquSud1i1faz07Br7Ih/hlgz5lQumHiB/SB8GijHfO+JjVY
aNurLk6utw42OvvgItFtwtHaJ+O+nViUVs1OUkILEeQAEwdwnD4ykm9bO4dalhbIE/67fw0KiM2/
U9hSQPZKOjKdHuCa7a2f9izH5lsVYrREFRBO6p7auf+M0f0Nr4eqvP1Q0O88it/rPIDXsP6ezAmQ
q8gi+2v2pBHNxz0uOfMEVXJolkG8jQa+CLj11gBZ+xYCYtIoau6oHSKwwbR2RXoaR3Ac33kq27Vm
Iw3tbZwTwR+tFyIS39ZtKQ/0Yfo6ykwLau8+NSis22MqoZOXtUgp8g7AxtFZdnN2U/elyov/miA4
FBD6ec5yR8upw1C7z/tSn9qpvnZpS1x40d0SF+927R+2PrsuthZouTv0AQZGY76lo3lK2uFcWkqL
nE/eND0WZvJKu/uBwn6bcPCcJccidNjkIqXo8ETJUFxRMQMo2wDbkmFaxIS2GzvPC3LmyNcI+vNu
hvdVaEF1RpEbYT22LQXi+PHXa1qfy257cGK3wvvdKRVePsI0PNI19+wVZCeJVYfeE8ZtD/77P5LO
YytuJArDT6RzlMO2kzpDQxM3OoCNck6levr5yrMZjw2IllR164Y/+JSxOLnTxmn7UwxLZQh8J2wM
961ZELrBrGQbTPplYGy3jef2p2zdemdUOP9Y+XWOTersPOzTGFTpWDMopR1plsDvskkGK48++Mhb
gvK1sdzuXdAwQ3X7a2k7tAz0DQqdb3Fb3vrYmNfOBAvW5vMN7T5znR+Enb9s7orR/DYz2mMwplud
daH1xhcK2Z8YkWznJN7p7J3V4muX0qm3gpcQMG23cy208/LaZx6KjPShgpJtn8dMhNK1NOrdOJg3
3x8QHK3gFvPqU5G/lJrxt3PcY6pk0VvXeKR1zKaKwi7KrlpPeHOK5T1uzQx/akRcSwtl/gLmaJn8
dt5XYuhQdLwFcyIQsXY1n00/PsuIQ1EMCZSJvsOHHpHO9hEASU1vi2aUB44xqsjFzEAQ0Iopfhk1
Zbbo+FpoChQWDBuIK9UWgJFsYwr/bvcgTga9P3UAETxbNUt4g7ZZAmidXFicrV68GXk+UwujD/zh
j9LBuLDPjoOjt0AXgtvQVlcr6fywsMyrackvGS/oKCcbFkma24z395xDMhhorEKQ7h9KTXtH9Rzc
5KucNKjaP8zhdny3uokk/zYZaPjGk0GUUf8ihYum0fCd8+JEQfqRf7NNDU3p8bGsO4OsFzAzCKrm
J/OeBo9+PSdFZj3xbeqHYwoaDVwcQadQ9DZvK3VadjvGHEBdGUmgTrPkX2pBc5wGIleHtIbWkNUb
4YBeBrTsw4RgINfj3JnHYjfY+b7kNOHHStEqqCSSoheduVbUwASsOUT5CO7IpA3xHutpak36uIdS
f407YMQkb5nYEX44r0f0MgOffpb3omGLNtZ0+t29CrkNLW74IDxFcrwUACJjC+R0mAU7Vz7o/59m
4rR1qSF5xHDa18a/BtORR8GXZ3KVGaRylDHo8w+64OPxW0rB4gd9Hp1bBnsu08Kg20xt9JiKihOK
0ZG0tgsPjksUvbeWbUazK85evMj+U1ETBJp+EG4RDpiej6N+XKLuZnM2GKnx3DnVQ2daBxrHr26p
c/1o+TQYEQqX7cLI5Kx+ixvrN9nIS533t8AuX7wReADHlEFBjSuy+dBNPMeeBERrsx8GtunabzUa
gPpYHRLJM4onCcmiGF6XlA5y0Cb7pAIQZmjAK1DNHPCvXXmGuFc4isMhE82mtTKYjhrJkl+JzZLy
cqIZihDPXu1obuAcRf1nK0vuNkpD2SFJoE2MictZUQ3yX80o/VPTWA0zpei3RFgN1hg7I6/1u2Mh
nmwU6QM0AkJW1z4JmZJpiXWWaMcgSj8Moc76OL17c/HYW+4X0+kdpSjvDyelWEkIaTWwAueW1dTq
Qd0jH28xDerH5KpCnBP3X2lfnSewoy41miXHvwX260uUMWAGtUyzXw6CqZYEZNjsxiQ6WY25Uee+
+vk0tVFJQ1d7ltHW9QAQzowsUsAFyRC9oIxy65ZmGzj20dS7PV2FbS09ROghSbplWHagaYIAYKtY
NmlrgPLUflX0jWg7DLZ79ZjiIJsZtlIceYYb9CU/5Vxa8KOBvrRMIRb66XZ8jjR3W2VKS9e7Y1O6
QbLzEJc0y9zWQ/By/PCb8VY3yWliIkuxQteyNJ/aLnpUSwat0qOVKqmz4UAbY6O2YRr5YeM5pIQs
ZJFu4lhb2+RtRQnKycxe/3+WVbU30x6820IKC9I61s+x7ELsNf+ocOUBspJ6sl4oInRyCdp2d3+c
DVRI82yXzVAxrP5mFI6/SrTxPZLpl5uMHxjg3trBZWA/n4cxWrE+UGNoKSzMXVbMiLTF4GtjY9fz
YSmjsHiz2lvWuLdmRGrEEsu+kinDYKskGjcUJmRPEm9ywxpQCnbBXDqRFbpZ85HbDdJUdYQOhDh6
rfHi1/rW0gnIAUC1xTxpDUmJrt3mEmMOHvvTkPU3j93s9qikRvUvmKdN1JQXL02PSzDQ7x7PERug
JjFRL7oDsWhJbd30XMAa6a7yosA69YyPgHilEbJI0zaq6meyLVAOlBqLfXKIP2YOqtjSzlPeP8lZ
26ZTdMgbmKqT+SfWoycdxghM1vLKAP4CdAmI0/K+5H2ode5Ri63HlI5DkjSq56daAhCmnfJscEg3
DRvUjFBbAjZnLjESSv6l4DDobO0WDdpfzWxvo1XcE8P6VFcZOcEIClcLGYMF1dcVGH6lOKD0nfoE
2b5pTzd4ny0BFYL/AuIeOAHz7pVaHUvFuFR670mBoIbb3pqFYKOOOa0ZjsUyHkCtAlKHx1eJGlNP
RMMMpiTpcJ/G7jXIILxaNNJ07aJeULP4Dk2wIeyS+mupvWYls+kmovkSVMZnlAxUXPI4Rc5qNrDA
CHD88JO1RieKDG2vCTipQkLH9N8iEtW+8lnB7X7EISPLsa710znZ5sXypFPwFt54LKvxyek6b21k
7S3X6YQTbJcILVSTCeXQoRUAHt319nGp/XXimYTG+0kZ1K4NU2e11fL472HZ1A9qUXuOTZfWfDEx
7DBm52Uo6cvU2IW0rVIRYgoK68H/nDCZCEiR6kWEY6crxwsZqmdd6tqLVRTzJqjaDxdsJlbQYS5S
0ltQXRzIjnYhP8iYTIxA/nCNiYksC+VXZ1Mp+JCzWFu68T5TlVFqOCDyqeI26sRy+ASdFBtOuUJ/
FctDYDzJpT7GZHIkbfGWC3NB9HlV9aMXoFbSg0pW+LU545wEisDKg1ztQPLhe8GVX7BaAFESbWVM
Kf3QUnhTskoWIBlBwMqvpyfXL3dplB0DGSMNaDJUQv9M/1W7CMd7PirjABAsPiiaO4d8T72L5UdB
loCL1bcOIEUINlyH3AEHEP4v0/DMQav20IAXxTxYV260LKIVx/xkESFIh9xUbChCV5o01mo/qB/X
X/lvSv2Tf5NC8TPcFyZE6wGdxooaeKAebHN3xznP9QcCDzfJtzV19cAf/IU+0JqTWVOoK5SrSBpk
X10EcuDj+Mpnb8ljesoPleh6VEP0Kawnyvt9nf9O9kPvfAj5yHX8Ei9UUW74AONgYGlSHpiT/eFx
O/T41FNUP4q8HV1Vh3Degbcg+QlsYzNgi7AY2A8bR5v6Q32UdHI3WYNANxVebp1yUvGFnJZL8AGT
dthaSEb4y3cCQGEwXrIRBUcfPNpkbCdzPNCdW5Pclch6dwOYFrGLjK/CeBgLugfyD2W8WhTNT4Xt
lGu1zy0Grrw/UYJT4vND0E/fuHdWlbr1Jv9tgSbzFRiXm7QxVz0PRXUnRgyj4+SZb+BhTkxR+cMl
heSNTBRRI9G+0awPyow1ZmnrZECXsIQJcUcrgDCGvIT2WVoAdEc2BBP5LowEv5YXXtKqmMZXXhqL
eiKYzfZfe3rLq1emVeuRF+nSCMpbb1sNN3JfvpGXIDjSXGXgckdmbuMPyEm5+yV6JtKrFJLI+u/1
V+u++yAjZUKEQUAPogVSRfzT0zwm7dSjM+DeA/brn1pgqkSUixetUKlv7NnP4Baw06Tvo25Zv0iI
sBoANJJOA2BIOypY7hB6OQJIxgtDhGPs1UgUX7LFPSXt/KQJgPV8jsZ27jRGGAHOH9r0k5Pmq0c4
oxbUPf2/OHkHzsgGdY1jr/2WfkguPJiwV/0Tb8hOErRwAqyQ0j3fKewf/ptbUJ3VnuWsUtVDD1Sz
caNNh+x1pjZZ+q8lFvjitSsYZVNpp5y2ARV5Uzn7vo7OgcKjsFJ7sfbhkeCrjMvMO8slt+lV9vKN
VcnnU4mSDSnOmUHZUgu05nhSsShAzwU1eNCP9saU5mZslaBojTKqgv7xJtlJjfuH94Y7BkaMr5Nn
naIxAPIBySTXaZb1azl3h3bQVbxTWb8KqHRm1I9zFyOnSxAclvrCu+on71oISvA+2JRlc+NFJ3p1
4g9bL5CFvPAC/61ZbJK0oP1p8+DmRwye9OhroszVxHL2tXnrRvle3aBpmRttLG/qY6qtS6nFh2Cs
COqJRNKSJW0SKgI76E9VrL8oa77+S0ZIij6yiAUqYQGyxDbI9cCk/UHdoiIGS8ivQtU5Aq7J/lD/
1y1AesdXvibIuVhIrIqayNbBvFQBkn9R2R1X/ffM+IqKpP8amkAgxQ4i8OZf4Ep+wUUxZf5Xb2q0
9QYqWj612otcXdVKkBwd2Dnq29VyD6Aq9uUbJrEIiz67TX3gsmpL8TcenYfTKc0G1XepnPjSDvll
rHLoDR2JvSe9kTGhPVo6zceZeSuzHs+FT9s2NCzzk0S8XYsCyFImKXFcfRRzsjzkdXkvcqQyPO8a
kFyDJP5t4vwxRfYpREb+rIJ6U1asnrIjPDjzRXOzjvERylN5Gwyh0ER7SFwebm+bUJgQXyDDfJyt
4DbFiBDSRFhVHfraJpACP0G7wdD4vrhIz7KDXVO4XNzU0x93wWBz8WoomJNqICKoH1iYppXZRzcM
D4xSNgjBKOYdfH1UXjOh30hE9vlUhahyh5q97LJh2cYmfJIhlpcFSnYJPqut201UATxuIyb186mz
yBBFTFszOWJuxhn2yEphOnVshPYaFSZV6Hkk3i2g0OpEgFcCIhOd8Q8P2177Gixa+7YRhE6RbkaW
BW/drBlUupwrRnTUIBXOLEZLxwlNBjtV+na0AezEp+l3FhBELab9SJa0Vzn4tEa6c5PD4aHBl9OX
4ORzaGHP+l8d2GvN5o2fxch8j+A+EORBWGyasWFS7yCy+1MZIPxtxoH2r1EHGy2KL0Y/hYb3aiTq
NyXyy2eea0/+gb8VVratgAsNmRsObFms+8COQFOzu63NeqyC7KxBvuka64pj4hp59jX+JZslxkWA
hQn4bVvyGwe8dlidPa0NzsGKzirI/k0R6NRnJJPRmY9fTNdkcUO1T2z5NpJ6UhMResDC/HsMTppf
PChEpAtkM2wNSYZf4IWNfgVEsvFI654Z/NlbUvLpmRVm3oYa1BEtgIS8AHdqAIIw81tVxgEKiA5O
lq7r4E2QVHGz/GxfP6qP2yNZbXnmeZTFTuKfWZHxDgGMkPrRokCo8t+EI5TYfGQ1OHA+0qKhbPDC
RRu/abihTWCCgQmoOFNgYmAfgnKPK+/aLn0atIU6eKjx9xqDhEo7OryauhQh3u/rkjOkICXnmESD
AcIBQ3jShpmwGSzffYqyd/Kj86jrgjll8BZjopUDLSCqeAwdxL+jh+Wn3hS/xebdBgOy5MuF21MP
k2frz+e05nAv4nEOxyHogRDHNiojEaKuo7E84jrWrBPLzsOKHu0+NZNxNzV5mImrXembvKmeAFBt
u+UiyDSLvtl4+SephrH46ykHbUsTdNnTJmotC/Tn9B20y2/iBlsWIPessqW4Ayw6Jhcy2RtbFPwA
TTONEZ42zweczMjCE6CW9eIB2mW9eHH/h/tRa9aw73herFy7RW/LmK1V0sxoFhcXdT111PSdxbQw
2JPqqhO/oVfuZmKrCetoSWdjoxem202oNhXrjqt6HodHHKPhYT4FvfcM+PKocJtdicyUv/Wq/Iy3
OmCBYUse0kPHZy/P8MxallzVC8ajec4MxTvXjv3O2S/B5elK4TD/iCkK7DE/9mwBM5qOEExI9Px1
wXkEpsW7q9gxUC6Vlr5Z6hdeExcYJfAGX4aYfa1Th1kGQ9mk684F2TYI1qNc4OUJ8P/crmnR3eW1
qDeb6puSAG3B2FLX7GZU8yzkhXHwUesuHXIe9U9seypqdcB1Sngv6eCfy8C+97H0t+XcvLOgeJs8
Op0tRi3gcVBmVnrntA9o7mnBSbJUVa451PHJ80BIUHxyBMEuA2BXWxpQ/ehLkC4wttmPzcvUILHG
czHeOcsn8niVNzh8TtqB5sIMhozDQrgHxOVhsoarueCGo1sq+KDn7qCVXfF7LcTx5t+kUwmQh4+B
/jtGXTgszT5Jj4yVz3JIzwU7aIDAZ/BIKG4Rirdf66FFB3RSuaE6VDxCFCDRXYfHG4DTDxO+ZtY+
FZQchn3sDZURdK5KkhKKgGaa3tJiPpjlj2298yUBc1nFURVNVET3suGg3iLvRb0LzAP5X4RXSKpJ
E7htlhhh2s+jI6OvJWWrlt5hgh5Y6OVWB1vddPMD382j9qcRYVD8WGrvXg80TRy8ZQy8kno8s6xl
A4Pwn5YFX/p3YedfS0MFA53DgSQEOT9xJnIeVQFlFj4ii+7Brt/UJ0vEiU05IMz2T4lTu04Lp1kf
YPRJu8BXvOv6ktXjNcWaPVqmz8KlHmrbGQKaE72bpfc9kqUXWBfl+hGn5q3bzd+MKFNzOI1N1qzL
AN0Z+iNA34CtVYPKqhLGBXUfne1hCFl1s08BylDVtmGC8tQStmHA5FJAkwwM62h2ZCmJvAbzQjsX
FLSuh3TzbzA9N/x40rqhupcB9IHt33PoJDYDdJ3A4A1veJ/ZoKU6YOltfVhacEaWTxMoL/23ZWrv
/ejfsjbbWPxyP5I7X3ohcRMcVFRsGLxc3NSCRvZjmfCRezSB9GeNdJymeji3EOwasIwMBG0GfCqL
iXFIirPxjA/XSoUVuAHrgdasDtk6EjlHivsYTzmt5WcDbGja//gS5CZzMiqhkdSMmcXB8fKdehCk
eZmZXPPp2ri+WFOuAqkyHqmQdUaqbmzHW4h+Gy/uQr/7VNubXSQ6Y63iksni44SNcwQEnOuQYFOQ
e791M312FNB5lYGGkuJUsTUDKh8GkizKYumebHpI8fDcAp+fxF8gH6DjJ4w1GM11n6oM4fssEmtC
GpGVxISqK5W4CzZ9qKKe7pvHTCEck+iZpMImQ1UFC8gb6g5XfOTj0a1cQLURiMkcL0ZcL0GaPNsR
gAlKF3VQSRq4HT+U0y4oqteUKmcmYjUd2AlN13kx7s2GEaMiuD17v33n7rq2+8OOhEmoyr0kCrZ6
ElzGFAx+p585UgqBKTOTR75qmPEmqXC9SJ5xF12rVsQcTfuqziTZcrVVr3fB2EBV/2UyXShsPPZh
tRymHsXgWZShpQB2vDSVHgT1K5UQmvnmfpZpaDCASb3/88AGhimQI/CU1ej9aAxUVTUwOeYLx+le
kiJyMKpdSmpuLNnd1f7Oxp+gsN9S68ljxEyEUvOlhfegMm21qWN9gMdFFMfkDboUKYcJbawoSvrV
mGi0T7oWOoxLiQedpR3dgXz8CU/pB60IYGl0IHVq0Nj5oap/ZaOtPTMO6eIy22f9UcVzt5rdn7wc
N1YsQig1eAENmB7+CJj7IAQ4E+ojhDuN8kcdMU4yby3rnVyRpE1DMnmq0I7lplX1q03DB3ehkqqk
fGdMuq29eNO73yr4w5cc0RN2G9UqRK+Lm+b04G25wtiT4MCpYszePfVEZs1GL6wct2yeUqMkZCHi
bbXSOdvUhoj9dyPI16WWwW917i65XAQRwqHMZ59xNyFIvC1vlV1i6mAKQdhD2X3odfGwyDMshueA
/owKQ2wno3eu6tClIxNo8S7uTbr/MhwRsHPjt0izMTFOw5imjqCTmjPkVxuQFUCippaw6utg06Lp
y06d0XjMXnq4RDNmgPgnkCuS5hLoNeGGahW3pRdv7eZvqmkfE1I4RWH+mQzrxZLVcTDlc2uVLy1F
PI+CK0uwb+XQACaiQwzonUngiBqIFj9LpZkR0ZlNc0Vwg51k4ozJfLicnobYlStzxo2CXl9pyY9U
fgKr3Y5cfzSm65jeLbXVJ/kFprRZzQRbi+6VX6JbExPd0k5HcZLJorUcMogiKtmOHHOFsOl9zuY3
XTh/I3CXBLBnPqVXfg31+BzHKfIDdfemEl7ppA8qIVny8a5W/1wYIcDPZ8AI/VYLxJZFoVLYqUEe
aMR1AKF8lVzptXlXYXiMHzjlEbtcFy0cB45PugaOZl/nmQ4T52HPqV7hABDwUFVaZTrmo1fXN1qS
I+ajzMboMnfzyGixGQjSzd8pxSdRPtZpdYjw8/Q5erzxXY71JyghlPqx3/GgWfUTUtg1cHA/sI5+
UNFfAv8TM6OT1br2bRgj0EFmUxBPSvekL+mVvKAM5aADzxOHthyPeq1UspzvwIZKm0wHj24C6Qhw
L8rrGoGHjQTPPbA926o+JzHYozZmW6fypgfzG5kCrmV4HVuLN279qqQOKIlxmMyuVEKlovOQZGLj
odl9rDm+mNE3BUatDNy2hsEm61LGb5A3yG8A5tNoXJj48DCclDraKI2rqct3TU/5xQv485lm9NzN
n12OGsvsMGjNhnatylM7B/c09CyGNIByRQmNSHm0Yx6CyjQ+DEE3hVFK7yaadXS4S0Wzh+Pq5y05
nLts9bqg2uxiUHBD+TsvmJCTs5gCSsYsdoYcjU3SlPeI7N/IxPfsNi+qkGrwFpoC4PtWNEIqpUNP
qjiHjDNQlkKYwQEG12b2yWzkS+2ZYMDBbBdIhcRNcMWasd6AJ0suWirFSmX5av7QTc5epY/zYAN1
nW6eA45C2Bx+dv9pVOIbc8Sf2qwf4y7apDUPMc8R05hisO3WMY8m2qAO0o7FSGVoQzdXNWFPh5+p
EtoNVg0Wa1nS49xmSqS5QNSCYDp0ASZ3DttItNpHq83PXdfRCggq8lCnv2ImjZCtJqPQ7nz2NyAV
NNUhO/n/yDxQqJnfIkqUb2vg0LNV1aslBRGWFN2jF4jd4DVPY45NSCfkeLK0dNP2AsmG6lnaegZS
Lwkeo1ZpckiIv5XR2+ulRDJBG9qXnnEtTTpzm1rJRY+zE0vsYnXobsnkvKTTb6cvn0G6nNRyBY+z
G+cI0FfCATKnPhQkETwYIvpNIiiE4Eu9VWFbG1dMQHSwtGcWhr4GTuE6WOohw2FlzFDYBji3c9Ja
rlBgZQjkmoAoluqjm1wmeIu/RY8BXJLUP1uXDH/W5JelFwApbCBFxez4G9dnhN1WyYPnR19NgU+6
rj05HCQmOU0dYI7QeMFlKTluPdzngwW/Yg9cIlzBcOZgmCIuN/g2pFdm0ZVunTDR2fhsRV2fz2MK
eyimF2zYMtgaGvP02K+bfe0AtEjIfJjEv6vw48nuuaZJEmsT79VE9BKg5qpwgHXVBo/UfYiRqgbq
jibbzE5z5wFHQaBWsfuougt+1x3MPj8bmXZ2OQ3VnsprD9ASNWzsZy+Ovjw4JcosVizSU167/QmY
tveIkDVqaVS2MjPjW+A6UNhBkMfzAi267cETZAq7WahEDEwhDTsGpYBkJ9QFnHEx6EUCSuviad1M
dJMmJmSjxJZT+tETlcEZcstGyhHTdeMpVujFwd/Rl3nXPTzomvQeL+mbZRe/NZF2VTR980dqVYA2
u/coItvYNh63rJ5KlRLqSKCsI9jRM0xuIEDFJrCZepFYgDm62+pELbL3YGbP4FGNFtpw16Y+BzDd
M/glBmuDi4xJ/4dh3NHI5Heuza8CtYD9EutIZeVIBtQ1aBQwYUXcHj1lmOEy7Bqo//psVMiVYqPP
JOlK7V/nhXA+S7s5FSxjDVPAuhneAuG+Fi4Ft5syZk+KYss069ZXYDj9HIH5wXvNLPTH1QMt85Zd
rR2rKMJUoTDO+ji+4d/lXvWlAjNvQPfXmnehTZ9O5rxFfvsUzXjfBPVXQFpjk0R1U8XG09Gfmzvj
2vbTb2KbPlyfqfoXdbN8eufAWcjZCL2uE+Fb0Ylm59CtXHvB8qPlfRGq5o8P6NjAcNLyGwgB3a53
cYIprX6fBM3Z9SX2621oUaLU1fwAASVESOhhCfTzSGdBGCSJavZTOAdMoD4ErYIgi4+wC86gVDYd
w0e9AJPRWCZHzkBbudRPromwkz9e6sA8egPeckPz4XhYBfnmfFTRovIdzMSAfLc06T0frP/YvmjI
I6xGLhHI4bvPpLcuMblA06BcMVXBbm4moZlHNGLh9qmuOuCVErCjjNNt7/t3F8PnbYWMA7g+gR5b
DYfJJg6meFy3xkRFjjpRXwZqJgEKEt11HaiwM9DrSXEHkmmH4uKS4y6tRivBhOqvDhHM7ziO4jR7
K3K8ByRpkk4VuZItp2bXQ2XprK05amsDTB5DomfXh+cFNZWex00gtVXE0T6Oq8cqt7xrRKf52xXZ
abaN2zT7HRTvajqAUE3WJigjjK/fM1LhvM3uy7Rke3iF5gnP6v5YeBCWeuE9qFxh0aEhFRN4+sVa
wI1Pzb3PmEr4FQC6xqpPi6WftCE+jsDzT2MmLpybu4FhUiwkc4joBNOZeWOxLfpya8uKSDTtlsIY
4BzQoaQWLezoDOaTJLtYmzobEqgzLWY0dOPZPBuiYzRgGh8zbGG0/QEgkHjGZ8tZniv4iis3QdOx
DZI0HHpHFdtdND+0kw0uxYRZUM0QUttEjaBE7t9G1QiTQlzNkvRVJFP/1lt9Fyaj/+vUxUdVWrQK
fLQTkD9MXnyjBzlj6EBhRjbmxoFjA7gZcvHv0sSYhY+TCBfLrS/uZPcvwJ9p43PwLoPouEIQ74CZ
ZBhi6vKvBoYlTLy4vKZLlD50ht+RZdrCGLZeschrlEJpgLdGePYhS1WmRPGs0ZaN0c7Lfop8BOEH
jBkCM7sLL83Wy2CDlU9ipNkiK96OczLum8L3TiVv9OjREAPJlDe3oIYvZTfAxu0y/ZNamflDtK13
bgY/X3Q9uu+tpT1acWXutKHyNzFW5uBVi+IYV9e0tbtVClx8k0zMqQ3IPI450uSLYWZXEJ3WtYjB
5geIHNqAGoqEuWqdW3istc5qas3nMZhrYtfygpnjywwTD+CD8Vnm7ELPbw9znx0Yb7grt67ex3p4
I93dewh/MHzvd4Cj3isnQ3sBDBAO47Z70gJWTwnR9giI5SmzAzLbbNME2Ph0pNJR15ySyb15dL9F
0mwB9t2HFOiGAeUTmat9V7SAK+jxu3TD9Py5Gb3Nv7Iwgf6tAo/qXWpThh0PG7lY+ltZSZQ4G021
i4a7cKxPVvHJgUiD6JZvmvfO7MbveRaHWmD80SXWph2zumIWK0If/JLea0g7NkDbey+/BxYDekP1
BvLsWrvTjGgwvii1d0WdD11EL6uGvVfau14UJ6PUpmCtdXBeJmRJRw4d9NP7o+uNCbTGgPIb6rLR
1psg8s4ev2whQIyePgJXRTCbJCCNe+CIsGJ2oIC1RyeQBGLXBlEHHDf0gjGvtnMJyM3IKJi8zAA9
m+TRbm7ihGnrjApQ2cd/WXgQHCZfHkuz9i5GCWdaj+gKisTOYDs35eD9lInHsKDJCh0NrKbJodx4
qXOZfZGAtsL0y9WzBOhWt7BXcwXxsGZHO+X9lPLwRRCxGgd9L1LUWOVEnB79nZ31YOHhv/lU1oaP
8EyXbScvBRlffNtEKT8hBcyQCssdiOKdgGqIenjP2IWEATA/11B/mRpIy2J2NlXAVHlE5CqbEo6W
brMwGvuhdTAzldfKmcaHCIdaWZlr51wUnxnYcgtNjKROb55u3RzECKK5O6Wt1j9YWpvuE2jRtdS2
wsEeOIBdaWVUWWZZXqvF0FfK9yHO4+MU6Ke5GT48iM0DXWeSGtrOZR0hqt+6G9sCq6179c3PPVKE
gbrdK9PXHBZcwKHb+sGljbK/0u6eI90G3kYuoTvuai5a+N9tluzlkHxPsXGfCUPorjmYgLn9oaS7
aiO/p3mI70NhsyYH+GHZh6M+PKJe8DAPwWvaRE9xjZHMLMMJWaNl6t6WQXpk+W1Aq7m8wj96zwQM
kmYa1mmxAPOFaBRlf4bZWnMTmwLdFK2tXnXEZQDCAqUNrBJRQSA+cxp9zXP8aGgANmu4N9nc/bSD
8zA64urbJQI95cWx7DcaLgSc0piOmVm8WD6ql6P4qtE2azKlBZw/u3TqdDqRiRZGQ4n0C7+Up0EO
HhaRsVV/lhM2V9Wiv7gmECkfR7LFCi5ASvF9tGaSSjOPmAdS2Q76BO8aPUZpr/QWctkQVys7qZ/L
2A7Rh9kmYxMGs/HTW1kVurhzn6DY7jVJbKpT+Leuv9fyCL52frDnzEKScwG5UgS0SUomyww2MTdl
psR7FSnsGFw4c2Sq0Xxb1RSPKE9lDCuEL9eSktB0xk3CapOpXE9ds+/MfgOkHJwZ4pi9TmY/raIe
CQyOKKPPvooMg5xgiFY+nNrYpagdnVtHuZzO8RYQe2jiQ5Ha5sH28iejXbaJ/mugTVAVoH4WASmL
UoS3jRwzfj1LTyMdir2nP3bS5cnyYYz5zCDzqayK97KgjFrgBaFPOMRwidDBWrJ2W6YYgQXMKLri
opniu3DAKxfWBOOlkGQmQm6LGiDirOlb0Uq40s6OLvrdxCu6BkTHaJ82THf1Ww4XgM/KFxLW1LSL
MpsBmj1+TppxnUX61MXLgWbQqZj6vVsupAbRBEM7YoarLloGtAfVbszqU6bnBrSz9H2pGEWJOFqZ
DJ38OIOZUNCsaI1nR8/Q1G6pSDX9wuj33qTNe+MngD/8Y8z6dnoklxMnpHrYqTdgV8ZjpztA+O2L
rZtPFidbLvOPJJF7KfyHDhVgzRf7MXC3RZEdsH7EIRNxAJMeXW38SHwcQXguDL9yi8M77SCcI59Q
pDSlFvHo9/goeVO/Buu6KyaWyDTI3TwlVztK/sxWRCrIYGejW+Kj6LKNl86IoeinJHY3aTzvmZGg
7VLPr7TtT0KX5VZKRI07BA3XhB+agWW7nWg63lzsQA6Jo50tA4L36FwjWTzKejxjdIamUk9ilU5F
aJsmyig2bY0Wt/TGYZZXbQbA5//RdF5NjSvdGv5FqlIOtzjbGGMwYeZGBQMoS60cfv33LPY5N5va
DLZlqXv1Cm/Q1bi3CcFzUqEzYiT4i7Tgc9seEjQszovToudjBMQFt7RetJijQ7e7fNPrkM67Pv+w
5+lqWM5b5DtrXY9eas/7Nzv6LkBO70jv4ylS1pNWZv42Sg6zI6o8B4tKEflADQh4STIUvpU+UxtE
esVVQKeoMV6d1FqbgIWBRe7sBA/XZN44jbXOrOW7neNl5dgXHOWNVVWrlZnah6nqD1kcHIoeGTPT
+YiCJ6eNkXLR82vT2YzDQCeXf9BR+Ko67cRVLAPW5rWL9g/Ll/8vgI5PBvoyjJGWqV9rxojIMHae
St+bE1hlirkspX8TZ7iJ/F6hbDI/gnDsjzdVPfqk5nXdrJzC3mhoV1tOia3xV5RSTqN48avcNhec
bOZjpxVwW4cCkYB+Q9ZEouqj2OK3wE0i9bN4GJFrsj/rralpp3rqDnZmPmco8c3+69xhuJ6+dSmt
cbP8UotxqsDmIJxS5/jtmDtdA/E3zOWa75VUI9MFF4Rsc/JRQ4/QfaUpaqTwVPuh2fBdeifF/SFt
xQl1F+H0iwDbtphtEPEoqmINGBjjyuy+e1axUuWmLijuHebR2WyhAqfHENSg28rNTCzATGmNVE/z
xg89pTYKu12epfDeiwdjpOc3hh1LPqpXUUpHN0lmmPjCXWXroUvXyLsxxV0aF9heBRMEvXAnxh7e
wsbkq9Q+m5BB3Bii2q9bBzSHKsJp0h4SN9r5qerWVlzXZ7uD3Zcs38nSnSIEPuUpd4v1XHXeU1zU
9ilO53PKWM2rwnRVsIz8pHpxGvp6XVk/ZrlPx2ZKGSRlKa1rR9mYKg7PSWV92uAQy9bF0L3AG1GN
k3e1MVpmaAyIwaxthN2WNQpM6wHdQbNud0xm16MdfbUaSFAL5At54qDoE9eY3IULhHZvbaf+fWSk
HJPGjKXzUATrBFUAh2G+PQQ0kTodiH5+9EvjSVMxE01GhHXXXtXkrJsxfsmT5jVK7a9aG8hCDRN7
ErDS+hQ+to5+GcIg53nb98MgHd3+Y/EBGtCJgCAHdcHjCKZAmAqHwccwUe/655TOfRx6hy4EL9U6
2r6L4ClrFc0L+zn3PHjyFmmBHQzT3TRCUnTsit2Eoldi0Z5wNYh+gQ1Zz3rxa/VQF+Wa47rgXlcb
t+BFBWBDCkNyMleDMlXDh3M8EqBUS6DYd9amiYHvDniILSAnVU85kTPwSjT73szKq4kLb93owNPx
yNZs1E/8fDO3SPwVZbZ1kBDt8LOG+28ab7SV41uUNdVrGNQ/vdbdKiMHPOlyGSkho3Wdcxy1/hbV
wnPTDgbTpZEjuSuPI+rBIFje4eqc/Gj5A9gNfeBk/KLgOFTLfM3baFzpffpmp8t35XGfg9h/bPpK
VOmN9JYViQ7W1qjbP5rth6/IgtycCZ9dlT9bWv7omwnAsGaXIUhzn1J7mcrZVDoD4NjfAem5uP1C
DbK0CMUzzAsQCmHQ4y39tfHaHpBvS/tpctkOql0AEvq7HlgVY3AoTM7S/SRAWGrkU1Ajyu0Y0niL
50QVbNq0/gmb3to55BB5iPCn1mhrq3ZWGVkJD3uX6x7kjtGHk7LYpyJLj7oTXTuK9MV2//ldsbZC
AJ06crtjuI48sHP+NDFTaPItiA9o0IzW05r7PKfWBsLqi0HlhqLzjDmLubaN5jQExTWziq0DAl2y
PgfOZupnuyDTz4KrsYJp9Xt4WmCShvjN0BD1sWDHLgtKVWN6KZf6zTSBtM1WR34WIiGPmdWcszyY
vjFPBhb7Vvbt0YnDRxuFnjaoEJXOup/a7/f+1D5WDrhon57FivO1ZlXm+9g3/4jZB8UfB95IzlOn
BwAbtfdMu5eovBK1pLi+Ynpem9STU7YWqAdjafML0AuRz3Hu+etC+/SN1wXdLiKd6Vab2BQtL/RJ
sogoyxhscDac0xdeIe/vj1Q0GSZTX8UMta84FAUANKQwYtei+kL4fz6Ms7/WORx0937iN0ALZ+JL
vHibxNAQY0E87aHWH+TudY7HTfpUDobhGJxav+9aZ1cJhqAAxvYs/8SXiJxH/lv0B9k2viHKyz9y
EdnJrgWp0laMKQbx4eOaeKvRuBaQ20oAH1+m65/C6tMo0M5EoNp649eZicajg5qpc++O0XqCuTby
BDE/6R1oteqScHczX+HziUcRc2relgtg3ETdi+ZYfajcFyv8wlSL6u4ZrBe/4sZqHFSZjXHbfHAZ
1HDgZPEPUvo8Chli0l8Qx4dp4/TvXHgYZZtOe3fDh8Stjt2EcUm5rSYUeLJtZ4Jw7GjkIh+OFTI9
jFTwb7Lv+KP/Pm3OQbJytxW/lMfS2WdE3url/Psp52HEXHRUrzLI5fqBygBb3lVkHdII4JI4Hpjw
yi2TR8eV8rZyJvADIau7nH8u2+HFyWg2Vv9B9vhiU450vVd/Yx73KAd2MMyfnR9i+TthtfvCi+WF
/BD7Q1k/siSzZFWElypYGHB9aXSEOuAfA+rkE7h+ngLNo1NdBlC59aMsRzKOmsRa9rXrREwrt3EC
uRZEzywPgne34W2xOPiqY0vyZR55Y5F1TunkSY6U1NR3JEBpRGsRSWteEvO/tfefp6S8T/kud0Be
pA2gYaZvQPJQ+skvkRCP8ThKeR8WnQrqo2wMPmuhOuPzJQrJDye5gkJWaPUVVB6seMO+jgw0WSN1
5LOGIbJnW5u/TitiADmN3BttpmUA2oRf98xV4kWAm19DPgPW6ldG+Cj3kEuOUjZX6MsN4TeiNivf
kQfN/wGQkLUg1uya/ej5f4sececOeRkrFNGugGww25b9QbgLOeccCRm3jGcNM5lTqvh9v5HToJmb
FRnvg0Xw4SUFWyPD/CMkt+LJcZ/s/j1PXwfNAtBP49TAXCRwaLElay+gZy7jJ0K8LIWMy0+blDaI
c1TOeOPFRe+c+AHj+FrFOnxTzEK49F7CCRxM2RBcS4vRYRd+VIX51Grv/z3gGBs6FZNy8/KIryT4
KVkevLy333VzPjXzwKjodTIybNKJ50p10J14GCyoZoYh1mBgohpgSkA9ovjmlT5S3s2I/CLbcJZA
wUzKQkPNOI89cH6+vsVp7QYfdfI4hNfMZ3ozm/90m3TH0KvHjugQjU8TYCSVW28p1FW9AsDuavNh
Vj2eIjzeAVRWifolmoEFwp0ry7hPAlQkzYGB7jD+6UIDpBLBwvySp1wPXzAwPn2ECQszJskdvYth
9v5d1gH9zt0K7AvMfabbtQ56iM5oPDZ/7CQM1kFLNdo300ih5wZ3aCzCpWQqi7bNPyfsb2mgHrQC
0m1BYuI16Y/RtgzlDf9vkC+Ieyn6hUGjfUx2jkw/J3czVYAF4u+6qp7pndFZLeZLrZjVlvXL2DJo
n2Kz2tVV/qYm629HatnG/cVz09OAxxZjCQR9VHNwZnNVqAIHxegw+81B7t1szFB9AuO9ruluu+Zw
MklmXA14aFE2j5mLcEaCPJGM2TO/PaPWsPbHcVcV3ots6N4Kz6adIQesUJyNpv2U6odktP/1ofO3
o5MqSIB1OtT3ojneEY2SWB9XrRpfoyJ60qf0b93kBx8uHSlrgmNanku0dlZ6adE3mcCzZ9Z4igPj
IdHNI2n8c2C6t2zRLrKQDFocvd/gZKKFR/rcB6mNynC4SPqswmFNA3ktsTJK9WNX+6gjtSfGHM+9
lj7ZCrkJ/g4ZpSc01M5RWO/bUR28OL1FwqwqTDQMTSe+ilbMoo8vrtJv7cjELC/HM+IQR0m3/ZA4
Whavyk0uVPEdQ+52XwTRWwlzAOCN266SPn6iJWqCTKP0863ms7PjLzumC0evgPYwW7PDAqTyz1kw
v9QR2v7FcAvpeBk5SncMWz/GySBT5mK6arjXWnszMsgpoxo3Ievi2NqbYS6faZID1oBq4HCEop4W
iLrdBc4POkINT818mlX2GBN+Oz8558zYEE+C7F/rH4az/ARO/TC6PojGsb3OHKxZa+9Ndt88Z+/I
0K0cBN6CJrp3PLXxvea4eMvKR2yvKil2Z+tctvarxO1wAkql6O80A1SLLKG5zFzq2Kfjc6zsQ9MM
V9hTgLUT+9MyxqMbzfeAbL6NPn/VQwMyAAbQfY3jnX0f1RRaU0x7NF70i0lXSS/L+95VRxd7D5jj
9l5FxBQ9RDySBDLpDkC83stYv4aljgZZg3jGdKSAIXu0drnK3sJF/etVfwlbDVL2SHw2axBG6A0P
oJK5S52NZqRDU9EfBRLxNGJQgYfAqc5x1kzVRu6JXmPavuRnZ7TeRhNDuVrbV1N4DAZyPLKEIVre
Fi3YWUF4ze36oqXdqZ1xKEMwq+hINvMGVRVj54fDaeLkb2YNtz9u4mIF8EyCiDopDhlgxLuFj7JV
/x4kNZziZMGYPaIX2W/kOeCURVtjRcRdT96ETXaLJCw/9doC4iC+csvedVuUYbKInhc7Sm6R4Wgf
TIx6zA2BDDtd8lct42FS/VunB4ikeuUH47X7WZ8Pksyqwji64LMStiZ2HDsE8jY2eTcuHVTB3rIZ
S+fQBTTUW9AT0aDeEPi/GXa8TZzqM5i1rWQdTZxvK5cu5cBtsY23mWgRBcw9JETrSQWRLTsLFXLs
55OL5Cd6gdqawfXRz9pbYU/PvuM8Nbb5qqbgCFMMJTXMMFWNxZxWnVvbxliLW5O4A12BPttPGkxM
3bOPU+StVGXhZLVYIHJZ1kHdHQjOiDZp5YuDusqUxgdXzx69MXkBfLUn+P8wnYVPhJqdt9AsKJNt
PJQnOg27IG61Oyue+VcaBK4z7fQsvgBARrhAsglIQWvNtNDJKtxDZPGYiHuIvqCgAkL1J8rQHsga
vOppz1tjv5UF5RnJUYy/i9Z/yF0bDQlmQNzBkM+DKcTOc5AuCWG4BiGRIwWsaqv7sW8uQW//ANre
2UN+tv3pZEXdNgh4/CreKFrJ8vSqhk7dFERXt2L84TgitYO3Dje6iwPq3GjaZSLMnmv6p810ExE/
7eROFl73ynzQg2RX2wnhPAYDbgK7bJrxSF34LgmRJLsZh/jK6ds/7bJcELuEF6Caq6+Cbd6Ulxal
d8vrd36v75tpwtU6TyZZNA+pZ8ONZDM6ZbdxMwA6IdqCI8EHId1DTY86dYpjWrfPlb9sIZB5d76T
vyK+sIeb8enrISy2xkBfrdehx3MlqRfTgC+L91LzPqeYTr+yDMJK/RdprINp+EdjTDepCcqfRJ5M
b+NaHkpUCZJ2AkGcqTrmKf2oAKNxHRdPR0nMoKPMwRk2ukzztl2AVwgZaVIxOYwzFETk9DCqiXG6
4lyfUCkyjEOAvhk0daC1KRrtvBaAOxhTvfvs0uSvxrZop3AXDsXW8LsvYHsHS9GYJyWHWQ6xIH6x
/QEODOZucfg+hqhAepDWcwAfntd/l+RVtT2giDh2n/DDqVzxLpKDwLNNhrLpTv6yqfLXkKOgVCx9
4BSPYY/VsAUqrW7onVDYQZyyww8aOCCl9FuGxrysGAkuC+equOvFNqogdDNpje0A8jy2TbfB5vJJ
mUSPJsuOfYT0SApCvIguwxjfgzh6mEdKs0zdBZwavg9e2EZrK6PlZiS47kTh37KZsDRPD12W7SVG
a3Z/KrV+G9FqiKkZVE/CXnTpq++kV2UWj57WftS+JXqlCCFZ68oYP7yo+zEGCzV653OIMd2D/xn7
3TotyKmDtkC5ZvH2aZbvcMrCQH74LrPwNPiEIBF7IhQAssJeLNxonv6ZB8s26eGCJpiSVtAd07Ld
LETAttaOGn3xuPD+DEH8DlwR19wSA+75qeEhRrb9OHuGS/abPKPUdlChemfK+cJT3UzjvJladVwI
+PAIl/WMBRftyGs8w+adBnJhFbx5i58wFCUjSEhyxwlp00Q7kwFsGYAE8IOHjc8a0gz0DUrv0KK0
qSid3Dk9eESzaWG1JYvxT7lQAqgDoLg2n4uH5KLb7OooPmCGuR3T7ugJLK12qidbAoVGk41NgYDn
s6xIlsu2UXQcde/SaergZvN9JWy5DPUthJYb3ijg3O9H+xBWHR4vOh0UbGLuymCkeV3s5ZD4fUKp
+rNMYL3cZNlFaU29P9C1UwYJe8FTTsloVJ4c/MT90HoE9fLuG2MCWmgLglvGq+p77S7sCzB19Abb
ZUOz/1+pGRWieQOW10g7Wm1Ivel4T2UslS5c4nRGhMOI21dUjk+6X4BFNDBpKY1no55OS+rjgbZg
uoRUvT+Nr65Nv9s3MBlvvIhmeQv2iSlX7NX/cs15NHHF4Oa8+SniUmrM0CpBDSP37e1s6tteulWF
W7FdmXLIndUsSsGs1N4B8BzdsHx2xDBIgwsZjtkJe9l9QBTRdGoHdy7wRtRLGhTwBibnDZ7Kkz7m
P6Y5fGmWRhHRfdqpiHMUskSxHuDl9WCcbMv+m03ZpkW7rHGQTk7FsogdqagPsI6qI3TcvW/6QK+V
Sk+6p+2Sqlv1LSn12BZPskuW0X9a2vwnCabXcGxv1L9ABudrWZtHfUZ7kc6dS2vMCp2LXKTsKgP+
qkVjuS3VllY4bS8SZioCgP1rg0DhR1yfnv7T6+BjwECU5AGDb3sd2c5mpFSdyUgkY+b4YPE28LxG
qMJs9QBv2hnPBlai7ZfqLi/KhyrEs3Exnuamxi7GpUEOFz8r97Oe0c0LLyV9L9kBs5kfXa1H39fl
dImfas/eeICLnRI8tGaBrGugX6ents3eBn1iRtXefiM3PpMSFKa858gvLoGd/RnrGcQ9aoYh7Xtd
MPRe18APpTLNIZcb0QNtBYrNfGeyKa04eUoZEfeIjntkNxW1hl+XzwqIIhqWO8eYDpqrzpMxXDLW
J+IO3q6ox7WUZllefhWRuyJK0LBvT/L9sxEpHaodk6q/tpxzF1hs42jvtR2uJ0uM/yQ+roV/Py3D
n8K2/gw22iBQt8NkOA9e/aVSGNu53r7rDZpIVtCXe9vUXm2y2LCtLwxbvgA8vlC/7tqIkRya6w+M
YpZ1HMQbFtENlb8vhJlu8mRitIpLL32pe7ozxAmCM+zJeWd76rXhSND7+q3FpgzeNrRe0hz6ctdZ
G78Qkj6TVG+DzDjVLI8qsc5Dq+Nn4r5VFl9HI5mucjjsiLX747Fs21M4xWeXFZyZ6V7v7d0cjw8j
ar1RBg+vAWXK7UE8jcEzAOvY1L7QsK9I2bsLpOxd0NQ7uxq3zricYqs8gFC+Fr3x3kyceDXJptc5
qBIV0ylnAAiUG6gRaxW9h00XQfoLtXvDK3eZkW2CYL6niDyUZXOUD0b1ZTNwN0R9WuE0mtKv6mTd
Gva9DbwfbiApXaQfZP1VyL1JqSxVpXwjOTGn0H9IjMS5i3KF1Ztz61pzmy/+lqP53BPjJ8s4WxNK
ei5k7VyLhfLr/MvwaEuR7pE1kCIJDOLdu1hR3mCcGX4ss/ezjPGhZJScRO7PINwQFeDWhPsKac9N
qqElsx5VjHrUYCJYlYRnWqI9HSk5z2d7Xot56tChbp6Pyc8wJtVGIqrSpk1gNl/QNW/SXZdzOGbT
oulyV2vPMzDCQlp3nJODy0J1ldRcnAImcgKqm3ZtKFpxEUzvhBE/04UOJv98EBuTgSzcBNTfWpxH
eJ50Cw4PJg3kT4dOVVyO1yrR3lJvukg4WdoYTXNvb3chjPL2vlvg/rEupKaXbeOPwqJstganQ+eA
7Cq+LcTE6Z8vXCQOdnsnq74UWZpvAhKugfnTLJdG7kzAkgfqWtUxyzN8N/o/GVKqqjPOs91dAdbj
Ygi7lT40N3CnFfrfXF8uECIplRrIq/DlZzqwZfxbd6kaBo6pUQ5nG+ajq6YNSNbTLTMgaPcGIo8e
grq33yrHg8nHlegqBSOGJzT+M8WS3ZnRaw90RsKqgK1oPsNMe0yEEiIxZ6DBpt3XAwrlQoowD/Jx
itaf2b3KVS4eRRTLRU6BLE4eiindueOIPu8VuzA/67DNqdc2+l1Vtqwmzq6aZ92P+ou0gWVbTxUo
TWZzJD1HtL2IKfRpEJnCgBEpavqu+cREIV7piX6mBzmN6s7K2EfEbIsGS9V/F/6XCzMG/Wtwxumd
moxVFH5r6ppNN3B8azQdgQUvDHZ7KHkQiJ3wgbsiJ4LcMIfG7GCZWOf8k29iI7RANFgBHztLO8Ak
MaYrKe4Rv2EwjxHVolcEWnDMAH9y0+bG5KtgkMXCiGJtWzTTzSInkr9r6j99V59cCuJZ4RIQzUdm
nXdygphRiB82LRdQ+TwC/rI1sbrhICcVWrWwSDpcavMctZTsIG3VsQDibZdrzDVX7dL8JmZOFOBm
hgwPZlq5/Ud2je7P64qefROWpx5RcFkl2I6HUXsq0+ZgBwijkJrQ95S9peW8ljHU8ozU6Wu2fAyD
dSlSa+X13QFRIZDAyBoGcKKH5NSN0QqlPDrg37JSVPFHqXYtC6hJ501FZ0wQBKDB7uTWsftEBjsz
DL4rOnlcm4gud+28l7tqsCRRnHYjmHDYyDDrYFHJPZNtTcS6Q9/kW45eSXJkuhIgKGPPSEhVKE4w
syLB7VrMTMIv+TRVqn98J8nZ6Laa0bCvucny4ZH6lLCB7NbGZH8H5XhQtklwDlE4QNxfeWdeWMzN
xsBxtyK3mtJzaH6VjYEHXbxmGjJGxn7oNXRvR3LEqXuQTDUPikNHoWqGwMdpgwTdrWPlJnn3m8iG
3U22Qs9h2ecTQAn8p8vw0C9kgCxHvgHrnlgQownS7Ex66MDGLYNZft/A+Wuw86N6dbryFnXPfVNB
6RrxxnqWp1ZxOwBQbmWCQxMUSVloAEAFZVkQj3p2eJEO21xr+X9fk6HSSh6TNA1ljXCmLhRDHi7P
SUf7E9FcNrdEQ4sJHvWgrABr+Ijt7uw3xqUFcO1gGhMWGxZMbKNZDBShlvTcY+zYAvgriqcYbHj3
pwkn8hFrk+mIrHbaGiDxg4Qcv/NWPBlZT5lhHWT3SAhhGKZ4kgpyDya7KwlMvTcAxfiQZ9hQAI/A
aCEyn4koUCxubfEtz3skIfNKTqrwg2Em//V95v2oS/jvrKOIXqPsUVF+5+tEWEvV3Ju5+hAbnNpl
eJGegwYg5oK8RAK9iRxHFq9OCJGDRqdrwFQoJD/lKcgGZfQyJx3TcSbkbFCmFR4ViJ20UKG/ILPd
pc4EtJK6kvCTR9qdEdxSLQJm6wI/YHbK9EXuQZYcfRv5U7GSoIqVQkk2PQdSjaVUbn2g+naSD6RG
WFssC3xuZMlX1MkStJbRkkgoh4jsCjdC0U7XvSNxm27UDY8veEb0d/jaDg0G2WaduoycPUpf9uMc
HIgQ8B84gVt2G18yjqKdRAkLJIaejw91Zd8zhfoN3xWTNwo/WY15OpP2tGdWblKxAvQERAKQu5AO
M6EqW/xHKRVYf/K407aD7gUFm8NXjn25BYbxTuiISmD+fIkC1dMxBi2JQqz1kXDz6wJPBolfbCV2
XUWFI4dU3M/sfpqNHsKIA4Niify07LdiNtfWPvzfLft1gm4nsUPGijy57ibRRvZYPEAWZ53yW4kH
i5S9OAB2zxJtTN4rhvvAe9TksiwfoHvHgKOrmD4H0XXHg9yBBUFsGFizslByDuAcdExUQkvTKgaS
GeaN73CeLhnJtT1c7YK/5hl2ln3wmfEJQuX/Vo3EP/aBSy9dnp/hIBEZPkgwCUFIN3F8cQZ4mmCa
fFoN0lJw/eYOsvC9TjgG4nB0W+tPxkzHWT6aXraFkbevxKxi9u65/tACYrvAaCsvYeE/+GP19Xui
GAp23bvmuqvAQX3TgVYHRd6PzfNvSHDuQY/u7f+Cq9XFIuYwrTMc7hArXtHlobXEdvOnhyy7SDLH
2WtErwFgMBSsTrLV43l868L0ZHSvBH8uDCmVjYtmdx73O9wvfz9Ydrcc4/yz3CHZj0OV7VlVi6V2
HhhepBJ+4wB5JyK0BurwiIhrABn5G1mM/MggzElqEOgxeHsQV7SjvTR9ZCxMIOOt4wCSImYMc5tf
GozsXe4l5oNH2WYpTTV1lS0qEAAzvifY8BI2EHwUJIFxZSQiweXDVNmiG/Q94EzgAqyWfHO+8loJ
KxKS2SUs1Twpr3YJbIKVXBI40QHYaAXCipHaBwEtJD7f4RmGg3uQak0uwFmqFduBrgZUcx4dHadh
qHb8Sm4K39A03kO+qyImir2zBDTP/gkAxJCit4v7KGfARPAgLssKc4J3Gw4e7/W7qrtXsQGe2+4k
UT2amoeew7viuHYIKUQ86sdgI0G4YRNowbc2POl5e7Nxe4Hc+eCzROQTQl1bcTpKHJLzVD5JvqLG
ntfpu+WJt6u1eRsGb7OD2E9jAM+6pWCVHEpTlrk45iQ+5mFEYGcefy3YEsylZsgE0Rw9zDPyig5y
oROKvCI1xm4kaC4D+RWe3l6wnfVBSohCYyo7a9FDKluYjU+AmJ3mKLZF8umI/LHmfDP+h3Idk6oM
wXveK9X/8T6ZzY2SCCNJiLzC7oz71o4vgDIxcAlK9GmwmKU3RektvNUNeNbNxJL2of400wiWkkDF
ojPgdaiuXVuz/dKSBHSctjwwWYcOMIG+LR4kjGolupjVlxz2nkMZFC+7ilpe1n0SeZciRCGY9Q8+
jLyzn0Ajli15ccT4XT9YWXbvpUh8sh8klCa9c+TUkF1r5xFADTIZP+gE8HEnMTJwsLHGDI03lVAH
9kpON/iIv8nM2NgXOWD0otp2hPOYfFgiSmrEpC9COjvLUpE4qEgn5GyVcEFMkg+UmMPz+U1e7Yxh
NUBZyWKJigwt9zKNiuka5j29mjLd1kh3WG6zlo2ksEeZ6HHKapBonA6g2Zt1Z8O6zpyDrDSNYZyf
mKelh64bFb+JEYrLq4jdG3BgZPqthmjik3eA6SHflOxVYmsBlKniX+SxsOclgMnHotABix11A65c
Qi4rQhorEwh7bpDeLLfcqbaBbm/rGq1gFp30Vgn9g2LfBPrRSxXmagEIoposBcms0l6pnslZ1VyK
RAMZXaE7QHKTTn/bEGhSiKQn2yQLlzcqPM6+JQCvX3zLiS3nz6KKrSIbNzxcVDg1JbcgZPyuxfB7
or8gmKmSfiqWr0727nlPcrVAXO4rz39Myc6Y9B0lTfFpzsWYYniWt669qyxWmwSzXjB5LDQoF921
1lD3YXXERvHC+wkwVFJvDYsXSWwiQpwsKBBoW7lNbOyW6kSigqSMFoe7rEHWtKSlHgOQbq6usgRq
QphnFTvJc+TUY0K5xuJKQgPF4vW/ZzY8LwpmB2kax3ftg0mGzOx1LxKL2cHyJfXo9fdixokZLXxU
oksUf3a9dfj9FLM/S+rSR86BFCevsj8F+aA7MHZnpf5/bJKc04ntndF5ewlGExV7x4LrcQeTxx1q
eM9P4RrWLx4blojto5vnvKDqTsU2dCdd4w7KraoR84yd39tWefN20hUQ55AMkMNRzoGgXNbyCQ3Z
KB/aCP21+P4NhDSeOQskoVtq+yWMKuQn8e5DLwaPhCl8kRwlCJJjtgT7yCRmNw5ZSPTaWNpBArrZ
pThszydKUeAMT5BZDpI5y8KOJropnLeo6LKLdHMTpuM1azuR2rwyfBHU46OXvZtWu5G4Wuj+SbLL
vH4LPe3H93VkhLVh3/JRs2i0+tFJ0i9pBU1Nx25BlwtQM0RIxoKipvWcNMSRRscDKE+QxfEr7bZo
DlPFor/0QfSKXtYFgkmxWgChrJA6hAwSQR9tnEgBlejuw7b7h4YZMWTmfO/D0bnrsSCCZZHx5rD8
9fK+TvIFQb8Zie8w094Cg+c0qhm516BzH/pmAZxfKvJqD0R07qLdHZXoxC2WUVBY+5+0n3QqVZ8Y
NkMZK6MiI5FUb6PRXIs4us8di6Z+iPCuWAoV+DUgUBYXWIqmHwr/PjQpl+YhaYr2PnYgW6W+OiX+
5OFci8TXvHNg+TFeLBM+U9d4enggBoG5V9XiHHLZMOWE1mbrBZQPXrtcZ0GYLa3TrPTURH1/JEqb
qPRTX4kVsPjVqL9FoeVA86ut7f9wmu8ZiRfWqSD+jCak8yE6duE/aGjdijRDB7lX/6m08jQRcCow
XBpKCSuVLk9KQ6N7rIDE1z8NttVAv0jhFZ1ApBc6tGpdCqDZrT4tG8qPp83ARO3YdXdOm++Aa2Pj
VGu8V5rNT3nDswXx/hiEQIp7B2RgXl/rCFiOZKy9h/EnioCvWIMDujTd18YAR1+PnBOVa/44I+QW
1eDSVxeBu3ONadwGi/aRKvSftbHtkKpFndWGbALc+X7x2XLx/Dl2tJWmZMKIw01BzSXVzvWBQTCZ
ilB/QGnEZxBe5wDZFn2Z9pqOgM+oEdLb7lao5qUPypcFn441co73Y8hDdhqdQrwLniIhPWV01FGc
c94hCt2MzP0oqupPOYbF2mlKDz1XeqXVvKu6+A2xI9xts8mgW5ZaOx9iG0Sxl6QvDpmV/p0t/yMR
Sdk8oDviJulwTBCgo5ZERBynw1vUo9kVGdpjb6KvmiVFt505xOC60j004QLYSNKsDaX+1Ev2iqbO
X0YWD3gH0lHR1YfmF6/6FJkwiaZrVuePVcbwomg/ghmhQ0OnqekEycuYo/4R6wlVtGnG11grGEOX
PMlssLu7Dix9BAwWfc3pnBX6NR84NRJDcTSOCLujU2NPQc46m9Aba9DmavWnYSFNUFX+HKrgHost
BGv04knv8MiLG6WOpmlcGzuNyBHB8gx91Rw7B9fEom4v+WA8Vwn04czMKIiQ7156a7X4dkaq559D
w3wstCI+LRZouLRDWhbd26VDJN2lUd/EHW6JoPnf5ro0XsOJDu2Y0dujcfRZ+u7JjFrcwib0DTRl
/yDsQbVlDj0MnY5ZZugYx6RkHpbVDkgUHwmv1F9j48bccrEsginKBzHPz4v18K5cQEENqNbTFH9q
NDrZnjbdJssfyfKWa9Uvb3Oh0TqGWXjnlNQAbYfZZh2p7RDMX0XgnZK5hOwSgB2PgWD4/nIf9I4B
NUunLTigDRfEn1HWXc3Rvdb9As5U3NMqqx5QvAHOvxhYTk9xCibwfySdx3akShZFv4i1iAAiYKr0
KaVS3k1YTyUV3nu+vndUT7q6XsmQEIS595x9yjyicFDY57JW9MqGISiuk0vmm66wBxUu6zSJQJTR
JuDOdRMQfIQn+nmOK5uZ3NfnYSmuFtIdOLQLxxLkWg9EnrebGRIEShHhbbGzkMxdJ94hXrEalEWY
73OkYEjFGbdZYOOA8/RP3ZLbYEkyUoJlQVeKZnM7NGGyt2s9G3qGunUGwETcVrBuYNPYyf1mDT3b
FoJgH3n3wrI/SFrMgGhZKO2nH1lGrzjhz7ETQ/6l8d7ENmd0mzT4zglOgGsCqOjluak6Yk60c+mi
uaSUzqEejANgnkF+tQrCSIqN/AZnDWk3OdIGK6Ysu+YrtXRS5GyQfNu26cDlByJD3r+m56X2XFNG
WLHmiIFeOBQnfCDBjSOW4Vik1oOeockhT8xFxWCebXJBbdZRVhOruoHfgu099m6NULVwyZWcq5DF
Hh++0uzUC3uiNumsmqV0LBwHT3PQf7SagCSZjGSr95TXghSYSjy4y2NBl33PZNJ/Wxict92QcTSs
KkvsIz1Ob+0aDOy4bNh2yfQiGyc5aJcJjyMFAPAJ+MBh6VRZMmEM7CgJ4bLvFhwcdHox6oz+bFx9
VXyyrDmjmaSdZbMkTnYtuopgCzdUIZgXXN5o8h2WVkLt5peVPCFgsSO0NgHQx12bAbsHggRsAj43
3EoRMHQtucyJk5y9Mp2PyvMC5K8JQhn4fqQObAI/ojXtLl1Bxa5J07sAGDi0A1wl29oVX1krwT2j
Pz20UH4p6g0rRT/LPrtDMtOek/FLb1f9KbFt5yDiaoWnk3rbvCTZNaE0elprs1VPreBODnIKN15X
8i4EBTspKlrtnZ7SukYJMcW3cZgRu94U1ZFGJM21XJZQY1UVvsRapKxrucQyQdLDuc2cBjlIY38X
ulZPtddFH6Or1u/AsdV2zQFlldLjVJiNyVEuI9qiulT2d6Ky6L8a2M1RYaoku8Aq5TcIb+BF6QKC
WuUYj2ZicOA7OTYZSKiGnU72ABtd0p3CFbXVvsG3zV4pCrKHwlsAbkyjsf15eT2RRrg4SEDLoopC
8lR9OuxRIf9WEpxZkRbNg+tNPLU5JIenYUhf8FA1T2PvYiNxg3R+HNGDolBK1Ns8WN3HQrX4WsmE
iv9gOf/1I0tr42B592c0IyICZj4pVFrshMZ9ILvi0V+G9U/VR8C1wi5U7Eq96EQoIDvLYRlYAlxa
gtwwZHpQReKjIyAWqbn8aWZBi2Nx4CjlKILdxYHs3o7pk+igBViwdTZJjCJ9nNZ7smy6v2RpZWC8
PSsaNv1k4V7rFU5uL/YnuZsTqck0zRZ2fJ5gsJOkBUx3quxjWYhhR68YrYsaOfcrlNWQ0ZsFdXcz
MG9ljUUAWxhiYe/HIbsus/yVRGFuiBtMnsZaYTyZS+eXWNKZvttASXou8q30pd7JKflyoeMYAhmQ
mMxQVtBLsKu2CV/w815TTxoH9gc1ykYauOFI+jTJOnl8GDRhlty0+kZnqdzObmXBKA2W+6n7nFr1
Lvq/PBRciE/DhHSmmwyh0sN7x7J823S/Sw52cYqf9NBGV8m5i6RcDpREkVODnWdi0Y2mCLchSYik
fmETuKSp9wimazu3RX8jLRrZ7PFqkb0LNYBTnQOqax/8Xozn752ggha4DyUL+0649qmnZwJ9OwWo
xRD8KbznBuf+cYnVlpP6PDLJc50MlxufJT+Vy8nKrb2LdEwAZeGnUiWAC/satSUUwOXs0ptuvfpk
9wS3jfquXn4dZBQd1YoABOPIy06J8kO361s0LDvfJUECPG5Rvo3sG+lejAbEQvhNw93zPMKAO9JR
QA9EUBUo796MCc62iuieNTPa8hvyJP4RwIC4VhwO0zcJ3NsPkQe5gI71xnIpw1Y0jTT2ws8Evyb4
1Tkh8oZD9wDpN3Mc8JjUjlWzW6BIsoeP9kVqoPGVfk2zq4iWNx6ShmKEiNLf23LcSdc+z5qcZIYa
eWAHc2XCSZ5jwhjc6NXgZbgG3yKxzM30YwVp0LMIW6mAGDj9X1nSnqr1f8Y6xKH0rRTLjnj1u1Ul
HLbDDT8CBQL9h3E3RupDqfaJ8CNIpc4d0riNoWCKvEe8nkDJmn64uplyIX+0kgQnj5mLfBVYXDdr
HO86le7MHTR//ye/xuUAV7Xlrw7FIjv+Nj8zhFFR4tDygEu3dLGt8b0b1v0QUuAE1DIgJeOwy3Lr
7IrI+SihY6bcubF/nR3slw58iWDZW1hb3ARiBlv0iUuKYQyJAkvSaoMDCh6trNmSXrx1I3odBUY8
+y3Po9sghpXsuQQpo9RczuBj6ciCieSg4ry4LJD5tBB4w360bo7LlLzIyjsVnv9S2OOLRita5sHH
ElEOBQ6O6cFvQQ53DWjr6DmV4ELcoKYu6fL6tlNzjmLIXs38R1brK5uAfJ+0abCBZXPQItwHcC3y
9AzphoACkG7DiNAOa8ZwtaCFjKN/h5/lAhiF6i+VUnh67vBWEjRf9bzRYBJZ+99wAR8Bdn678XDf
rwvRD2ND5gg0iiEMtwWPx3x1kl0n5kRm6Vsif3cusT0Z2vA5jnbd1PzYfgo3a0YLvQITkKhZeu7c
K7uYTcxOeFT+n169EGL8oIf8MfWGF0mwD7daDu5OeNlLUxU/HHg3nVgf2WpDoRYQ1CAXm0ciq0OQ
mAZI810lNWqOBdEjREMsfUV6Lt36iUjRg6ewEtk+uqbyMPu0i9Rpbp0/5hGlvEySsmSIKn2y9XFw
0IaunIH6RyoKrP/dB2LHDXuOi0s2jMw+2hqwZFaT+SFpIrFDnCqiScnZ5b4YJq1hTDJSJ90/MDJq
QmUYnSuVstGUTBPnlc9XwaMTkMej5rvw4CiwD+O0cuPVQFKsnrYfSEyuuR2do8fICbgd5u8mO7Ym
NmkChEAkL24VmDS8psEAmbPJeBw9SgBUzv237dSfuO56Z7kH5P9hZQsEILyE4SkS3QdLBG9aRgDD
TKe53wPiveV+mRlAVWDFsRz8e5+q8i6Lnyig73vh7KI+O3DxCjkzfzA2qRCeOY129+4oLuaD8J+X
vt3xh241cYMrIxXeY422uCed3Hr2kpayehdB35hQcbXOK7hlqLXtFSASMBfoWyAsd3oABRO4+bsT
fpoP7TgcA/SQmCgeAijmiShKfonFpvCRP6feMr+zCz0orVR+dUqxm//gIvl4L0P7o3QasACS5pMo
AKPeIuCurwoLwG8RtX9S8kZ0/tdd5wMjs027HCfbawbulW9ZdPGW2y/Guorw4ylI1/OUWcdU1//x
rziiTvyrsW3lIGKdHtGQHB951y4UksGdszO1izu+xJh4XTICyxYOnPeQO962Y2k0r0nSzWeF6cxm
6MP25ntKj0y9LNhk3vIVx/xMyq6rSJa7ce523QIeg/gjJNn8MXLS3lQjXdq0nO/AtfrZvNGAn0wO
sflZffrpcUxlAK27vuhPkrUXAzi92PCi6u8Yl7CrL4yV1i7QMnYPGtDtNqymB1xB98k4kLDU7Kco
ePXcGtYwyZF9K2cEYq2JZbBDM3VzLj3LeXqNl+zc0oag9v2OPiYI+cLMItTbGI3NW72gc2jTz7H4
NWFv4Gk3Pv+1XWA8da9TxrxZTK92+5Fwv7khJixtFjZQGWhJ4C0NtZaxq5qXpME2iSaB/Xrq2bvW
ISyCL+apt4wQu+A4OPz6+EZ61ghexGzBxxfaR3Ddbku07MhSnP9lQjQPZbRr86xTKTd+/peFxVxm
TukP6/SOyCbWAbHLIub69GzmlnBAek+pbGXZkEGNv/bXyb8DWHEhi4OXdhtzPd1CuRP2K9c0ROl+
RD5S9p+D0sYPKzu9jfmQblMQt3FXCRBFFGKt4lF1v6DeWCBBxrjEDbr+vZ6nrwBSHfMLvdMHbuDM
BU1+dspg7YZOtzVPfBA9YbPYB/jE3DDQOjeB/ohHbiFZPcgymommYIeYmOmTUeq1gGK8XxW9To0i
xAO1FI0N8Zf/tVErmeCTKLNAcZ7NVwZyhWYGKJftwlyIHUBvnKpyfdfgvGmmmMf17wnzuMw7y62a
xaNZ5mX+zQXo4NdNySNq/kyZyVbPdnwFm19+iHnVzOMloYkj/r9IEY+n0tm8q4+sLyMLeKFe/cg+
+uJJStrM5d7nE7fghTynv6yK4AXuF9s9DAywvj/MJw7rB4z955yii4a4loH8lWaoJZ0F3AoNwrIe
kZnfSBtTmytoSxMkhuGaCNC9meyHdNyYcWgujfs0xmQjZNGeS0hIuuIu8QEKWCk50FPzic2tHRnV
CmTpGtPxBvqZeGwSQnEUye+/McXtYI2n40xVmKHLZTrrSpcJ0f5AumDUb9nhCeLWebW4M9yCNUT1
GRz4o1SvvWdtGfX84sDs9LE8mW9RAQXuERVP0HQ7wSiK2ckijeASeSj/f1A5lX5WrxmSLE6w3ZDS
No6NGBa0og7vC+cdUXtMkmmFg9Xp/TMvvUf6cWhHp7VBSOoju2TVt18KZtghf6mExzsJ+UKaXHcc
6K6MD7Hw79xs3KF4e2NyMh/ZsZg5+8eC3XmXJS8e4lt8q7cI86FGJw82dP/JcVCf0rVl72Cmp1AW
BNhRnW3UJVkBeDCjcANZ1gR9xsCt/k0G9WRjjuOpM+mZaWDqVwrTHYAnU3Yl6GTNHqKGUMqlwjnP
ijrg/k/XS8p0a6ehtV/YCmA/HGhi4mAicJEMl3jbOO1tZ7UXZ4TnRkybQWl0DO8+oYWVhg8G/M5d
ZajZmYd995mT09U8Cc5DHq8CEjWIypwr/N6McF7oWCMKzfRdSGXfzMh+7zyO9cRSta+bAt9kiCLB
5pv2E4LjdUkfYmXGxDc9q1tAGxuqdgde/YCZfeTGBiKsNkEBFMdxASFPX0wno1qPQagcM1N2YfTe
Lgv3yyNit16u9ZAEW7u0NqPQ5zLGrQe27i0cibGsp7h66+smuR+WufpvhWlGALnu6KnBoqCYHr5P
FI8wYx+iNb4NnOQpdMcfMyGMmEM4s71Sikc+tuzxXH0Gkabc2EoK90VP5tXUkyAcn1UWM424tFLi
8W40ScDrDMquc+uLzLpfN3DanW9XZGTSvKLuJinveP7Or3o0CRpQXTHy0C1rAV/ToJ902Ub0UXYr
kIvnKgUE2mk6CppUDISbN9IfT/St3wBz/ke5h0MSEjaqkymlCRPZWrxrFM3WkoAthsOxcUlF/2EP
R3Ncc1jyKXjmwIes8o5S7LvZ8KGqeHcs51TSPDbfP6eY8CtsfeDfKWIdWwrwp9lhJy+i4VuK4CyU
c7Fj+VAF/YXC/EGCfhXsjbI2vpI1F27yNCBr2cbLbzviZu4KH4iIcyLKnWhhJlgknD4NMO8qw58h
wICm9NOymKocDS10b6CEt6UpDWBjc3z4SwKOVaFIrwU1QqCIX76IKtnmVfzIT7D51Ukw8JDSrblP
grDeEaRWP91Ovv02kP7Ac0Esle99doHYGUCGQDWXM26+aDu2C07WxBgxOH0nlLaemgLwV25ZrxB7
/jSFQHfQlbfUcrCXFgk9/flIDeuQD+RL5HXzMqj4XTUpfIPglrb9V142IImGU1yPA6EBxWuQ83+o
M3yWmgKSGNtLqAFydd0D6WCvjbM+pJhR6lFcywHmAxB7zREePM6mZdJlMF8p9jwoyllB5cYrAyor
to10rnrOt+3gEojjOQA+V8U5jfD304KK/8ZM8AQUkfXkEqkE+kNnFPB6dEQVqt6k8rY1+qJ8JKFp
VrR5GfVAGIafWfc1M37xOQ7Bo93HCGNANxqlLcDjYfKeYGnGmBrTzAWkF9XhX0xW4R0g/lcHNMrU
K/osASl/4SPGv3Nm95epr3ce9jnfWUAiDKcAt7uvvfDWlt6L6eLUIdN7FR3rMEU0XrtPFXcrHcYK
2013DVoGFOp3Sp4xQYmVQ6lV/1fq8MNXxX+LXTxQ6tsbkGpSY0NDdMZkZ4fv87A89Z2RwWTDfVix
FaqagMRpJXvk60TiSBz/jVCPo00tJlp7pClux5m/u1ozvtpMWBHrY8xODrxVX55EWT8qToqia6Dn
lLyiZX47xNN8G1rJU97ovyobD0VgMAbhTKUVzr+dhK+rN5ySXB9S4qtoiQVnmduvkTOTMK6/lqB4
B2x/p/sCkAgSfys+Th0O2dG1OffGBddm+STzoCVqLQEnGjfXUJxpdO1U698HhD+xPOXTjVjdi487
e6XVP1RAzOgkcGp5CxGp0UDae21yNP8uRv82qgiusbRAQI+mKR/LFMz1chL2cNvF8hsT/6/veO0j
Z8RTIVGYBu3w7hbuRQlucWXjEJqRdjTQk21YxjzkQYsDtqZrorxzwiuc1JDnFjgPReZck77jwEBC
zv1MxePea3XNLsQf8Rcje3Js8eqSKnAzO5OFcI1tpt2pP11GoIn25Z/ALx6GSJOCMwpq9u3wFqPG
gmDZHbTn3msHILbXJfYjCpXpFo2AprokHkHV/Nct9UNICqDlM0Q9IltyTY+pCi4UuS6OXt78Klp6
KuaUvmLH/1u4bjbvKFJaX7MTaULGw8x/jyElWXLdhErdNpCtEuomKZsmol6oFvGKZSNji3qcSjSz
JzqcOT5MjGViB67aNUk1vMhe9bb0wc4d1+00NBLxJ8FBhjZYuluc7oeAu1nYYJPLmAAegQavHk6p
vyJXZbPdS3iQjSe5uj54pvz6KlyHyJIh+HCUoTzykA2QIWqqh1XKCyX0fYWvyXUJj8sllECfbcct
lC2iFTqjRp5HUrb7psM81EWvJQ0guB/D/dyEPeG0QZYDC4t/MqfkaLEgP6DfZPvJfl56Cao9BDUJ
RT5ByNkSSRjFAVLYhU0tISfCQUPEia60qU+6jY+qnzOWw/2gNTTe4BL0fGTPHQYW1rXv3rGpscwm
HcIuBQpq5GKbwHII/63pjhCcAK8CCiPShGjqT+WicR6G9XLwqzFUm2aN7M3oF1l2yFu6+i9R1yzI
aevP1hqAbXso/wZrmdkUpONKbHlh1TSKtMa90SlfPYZ5bl8wWK3zhbB6CMvWisq1GTkUeChCYsyo
NltFK/GaZhfUqS0468O8KDBW1/vaHeZiH2Zpj6C27Y7TUDoHDRfnHQV5/Z8wLZtt4q7smvpF7Chg
7AJWQaQGArgDOP9XJXwsOJ3joqgmPYG3DXciGoahXv5QvNN3sQynfYf89QSNbb2J+lhdZNz9drn3
Pbg01LoFZ8xowaWBQWdaUWwypwqBpxLzm1O06lIHCIHoH4zbCXIfNFK/YtDGGeGJOxxP7dYGmnkK
/WhCM7Am8jsYAtEBDlXBHvWMf9W+g4DVFuQx+WOIkU8n47ZoSfbhjSbwbWzZo6GLhvbG7Bj7GSbF
DGtZGPghODcV36Uc3HbuVBVbBUp0a6MOfVzGFEBAFtE4Id35bVkG3rAqlQ8lrVIW/PgXaD/pqNPS
QJeNCtQ3cblrgWHDQ2A/RgkWLu6E6HqmS29Fobddm4AM5HgrCjxhvSdjajYEImmftJklSfqtZzmo
TKfIvTYagngSUkAQfkTFL038z2VWaAYcK71DMYMuPBhCFrXR5PiizQ4TInA5m7Cp9xOLsddEcgse
trkZ6/iX0Gu6Lq6P1XICu9NOpfiRY1E/V0ZcM1OjvbUiC8cJuiUH+yLJxLnqmSs10YAq4dXoAxVs
ai92ft01DxD3sAbCWqcrbwftKWp85HfALTZlCU2fNWsgsyQX7huXv7K+MONXa1o81CHBSOR9+C+k
q/nbqXEkUKwJh5nVJ/eVq1PKOGXcoHGRUJ+1DL6arBmfGdHYXNe0Ow5+rhlMlSYmTq8dpU2n+HEC
+FItuco3VD4RedJl0vF+Rehgmk1jg7je7cE/xmP7IdFrPeRuKwcA7v367Cxi3pXj/Wo/0r+jjKPd
DERCT7LRMvlfFhg1CaBy2EwOGfA5n+/g2AV24qKSD2mt6INUQHioA6h3P4x4d7y5C+kxtA1tgzFh
RRIIA26y6Ac5D2e/BgkIsXRYl5DWNlvNXb1Z3Dx99tZl/pKw2f8Eecz7GhPVB2Wnx8dnERsqsxlj
0SySUzdW+SlNkvnYeG65E8mEJtwKu/+yhgJl6yA5yiaO9UmbJNeooyPYssTBj/H6u3WJMzSiVbq4
z0JFPWzVGVr1ZIoudpMmz7Yl+tuKgQ0FYl0vdZIrNstwnBq/+yNB7eq5qElrG+NqwtKmjG+IOip7
QvnUevTUZ08H432QxPF4yFNVl5uo7qBIz61NM4TP/NeqRBJuQ+2TqzQDs9x38RQ8WaL1f6suLV7t
pT+GcqV8vsZU6GW/C4sc6nxspdXWbkYb9EWTDsBvbAoPHOsv3Yxkiz2TQRmShIKbdmiD1wHvh0TV
2EnK0dMwEJnBIv3HGqfla+iHECi2kEDzMuIQ6bDsqmKsERNi4fQi4R2YtuYreV/Oveg07RAynzhV
DJRy3BU6g2q/2jicjouzCjxrNS3JxItucyFs6khiJk0Ig9cm7+bxLo5LtAdLYJaFcXHDXdkgUwaV
r480wOGC1z7Ptsjo3i8pNnUVaZuzYIqMYtKc3WOFFr4FfeOtwXwb03G6ztOA76ct+20P7ODgaZpz
7tDUOAQwwA7D7F1LyA/7sZzxHnmCRFiPYK0qG9o/pIXQbq5ylMgFmUIJ6VkUXQxHfwzKw9RLajac
zLbTpFx2x+oHrWyPUb11sXk0LgaW4t8W0H/MrYxeT0bJQdjuRKckUg3+07q+/fc7CJ5HoV3DF1ZW
UN5WaZFwTMgdKt8dzAs0dnsr5ncQgZE8Ou6S/qQ8F4jc5Vh/NF4xHu02Gc86MPMnKb/39pT817u6
ok+o8NKvcXW1mEmoncmE86aOlxM9guS+7ld9SUS3PKWtpP6zcrTdrVQvoArUnXhDOkeDsSjh6Aze
9Aq8Or2F8rqcAUHGYKtni+YpAnbljOtVBl5M3aVgfxU4NE8FKah07lxx0SsYH6t31CFLF/8hqKz0
IqtOHCRt/q3k/doQuoSZd0UlGSVsdpQdoSn1CTAPBoShkSs7MoRR6rFBCumfFrl1ynIHn3eD73S0
kBbNKxy7f+Qggrkr6lVGtmuj7mF8Q5FxWZGzpu5JiMnpz/7jB5mtknY4/49urvYicYu9KmqQ1Ems
C4iyNOkDAB80NOinCeWhJslgFMYiSkh8I4cvsCP/2BKTSH9vWW+7gfCbqkOARbFg2PYTxQKEexCI
Osj0KUe8Y+x5EI9dVtbVdQnKIKEBgZAHMWN2Ytjvoj12tiDHJ1T/EbdOta+GiOCn8HJ9CZOOHRBQ
6XwsyGtD1dAE2bhvHKriLQ//dmr0fOmySFAR9JcnNr7FXvtjtCeaHX27+YfQSKZWZVcfqB29oze2
OIl4kTaTt8oPXlm1tWWQnKxmtu+rKen2MTnR20m6PtmYSM6cqqJTocmnQ4oxIuVZ0rz9jrMue8nk
GH2GHflvXoTd2U9jhylDBLdxmzRvykPeaKUSdhwlO8Ax0jpmOH83Aa1fDMKLB9LHlLQYnvOzPerx
ttetj82IyeooxALPiwog7f8hS3aDdi241X5VPiOwQiVUVuxY63w8JIP6NKBhpCeHiCZpQtaxU/v3
SvcfC9vYmxUGTOW2eOld8Etz9RiU+qiMls+x/htbRc0sYaGpZje5D9Ih3sWp+2mH2VfVgJkRQ/nh
C/B8CNZerBX6UtZT7E9zKCr2HfX8p9zL3vtGf0FIP3dueelFciVf/a3knNzy56RYv72s3wo5PfNU
+aaKfBkyioakuNUOIsFwzB5KqY581DPnd5qyMW2rpDuso03YQVAfZjd6KFJWbt9tsK4Pr12QcmJb
wA3FcfiaLYRhtLDn02h+c6v4W+X+i1j7bwOoFmt86EcHMabGVTackNBc1VQ+lbSBATTBicxeVzu6
M4WSMIK0jtoMNcNjuAYfeTdd4H3frU3IYJ5v1NDcG7N45ZZG5D7sESORsjtG71nUnk0GQQv7ArMu
4QpQ2FTbPpdpcx+F1Z3f+XdLGGKE7XD3kxATVLCr0B3fSM3mwiODuI9Pi0TUzo9Bk7XtBY0OUjzD
MT4mEa46dBib1KYqbC3PjVf/Zl71wmYCg1Iw31ml8yjbmr5+eDF3aY6KB8F8gVd5gDzR3yryLJau
udCGPIZD+9P5UPvGrD4noYSGjfsGQmdBLvJAwXtOPbSf9XDhtbwiXPpvZiKKa5s1JX5i0opo98bf
6VjdDrXPO+WygATr0WD181Q+5Z11Er178uSKIo88Ajd9hvJzmCciWQc1IfIZnm0wBL2LDd0gM8mV
BUoJnXsB89ChRrSG4FrU+kzEymO4UIyB24TPnRc7prAlJOZrcs5BBc2Pdhr98aSxSTYffR2dgrQ/
ih74d+VjzyuB/bW8v0nN6dRT8UNPFqPXh9fOUxurSVHD+Pu2ic9zJWw4wjAsEu81rhyA3eM7bB3S
sscL8ELoxupaOfIZ1TR0RWrkzDgZhfv80SftxeSfeCW7T9ShpgnsYMIAZWpvNHFX9J4fnDh968vp
KzXRY1X0OBfx19T3V0fpT6xC57bFYFiJ1z4b9pb0zkAy2SzWL2lTXGqizFn1iKMcdubDMKkcBoIV
EAB+o5HfRW168CP82LZ16VHlT9H0uFbOzqnag48acXaGY9iL+7b1ODuMVBcLUH6bRarPucmfGHrv
GRsl+H28mqR1SHVYOS5FrXeZkvzgL8spHoOrHdI6jqaHUC0PUwVkiq93ZUHuDeoLyPEWShF35lMS
gwfbmEW8c399mb4sAYnJU+w85MiiWUmRCZRcREounrtAajL5bHbjHpvSojGP0tzcBKaXfNtU8bNA
Ywr00tmZ7F1hA9uLix8bf5PGRaSqr2aM2e8Pn20l/iLT+Os2PXd5uZJkhFitoqZUgG6Gkek8+zXH
ytLEI6Y2LSnrOEhi6cioLVuGbdO807i79knN2uPuZDl9463Zs5R0N9zO6TnlHT81Rfm9ckOrzD4k
rf53VaMoiJwnH00x5PFzIf7KNL5/6sG6sr4GC8sdOaUjsT106/exWo695iAsSjJ8hHxttcCaAfy7
XL8TtIY3uG93i2/jBtY9i4S4p7OK/i/7ZQROyKUNCMMh+0Tnz7YJuuyag1ITwYk8DK7LLWeA++pQ
yJZwEGwg1UByheNqH24CFOLexueCgqs+jS30LYVQhggNn24Mg2O7dstbmCbiUbSTj5+R+oMBauf1
1Xf0Yann8TXMq/dEijdZ2riqsCO0yBVFzasEDEItyWNmBAx+g0rdz/27vqRBF3YUZqdi+PDR7XVa
ls7RqYrqx1WLflx9FAgcCCVRx6J5jDu7e5EWBaedG4ZqRnSRTL8F8V57fmWBfgbtRuwEWK8VZ52y
jaaXiu4LROUU8mfbSHVX9LraTZUDb6Kx1x3BlDUxRYs4an+RJ03GE2UQOopBi84zcf3m2CROc6jc
Wh5UG0Ht6Tx9opYSHUmhjo4LCoRDFGqFbtCj32tn6YnYrWKfKmVW+ylDa1jRBEKH/Rb53XToE7b7
89AUEGFmUtY7qXaaFvBz3AbdJgiyzHSlir1M+vCwZC6Sm7RpTWb4H1/RJnAzDz8UsJaDqQg+u4E1
7tKhT5mLkx/2odjp4jF9ER4pCTcN7gAgYA6a65Yd2pfdUsyyvGbYau2w+1Z0jBNN2Bxn25GwENcv
nC0NgwjNehnJ907lkKFYJw5Smxu38LSaEddcJkYLboS1bGKjdutychGjetJnjOhkK0aSg8xcWO1t
X8AV2GRtCBI/DOLcOyaW7x6XHE9zL/3uPGe4GaZwlfvBl4bjbPXnxc3yF3hJLSr8FoWTnlrx5kCp
Isocox29Ok25tc5eUz6ejf0oDucbe3gnCFmynnZuY3KzByfDN3msa3dTLseUvifvS7NcknCgDBjA
P6dMXf9BibGSkEW3FMdAufqYHqxj0If/RG9grLr0c5gQb6T0mZpTqLIzskOE/8TyKZCr7VMbv6fW
eo+NiiHytfjzwSPYlY3mpl4uCP1vTKmw0JSSadNHz6qctxamn3YgoxulSAy4zZIbLpi/aQc97bzr
q4e5x3Ovjj4cncJ7E+R3z1TF++LdTQjMvCURMQ050LmkFRKInE7g0wh9Lv50y/Pq/pn47Ir8OCIh
NnAddjY+zQnDpEUqK78mVceCwIiGS+AaCUsaoJf2BBtylwb1HcSPjSBG6MJxHbc56z4B3+QFW82P
ShDJ/PsP3vrecnsabq9cgfbG79zl3H6jaE3c0zloPpwmprD0x3zuZUX+Re2f27UISHL/8tcbvr0s
nk192E0e6Gybn8cHa6U4zL17Yz5EmeT3DZVvXwb7NspASnh7biI/FgGE+YR0VlX/ILrghA/6RIw7
8py3wv7LTQvqGvz8E6q7mwrDZNXd8Z0A6jbJpPZ8Rp8gQz6wGQs2zH9UD8q68CEKC/XhGG3FYD4S
t5xn03LwaarRDIokOfF1yrlyV7iX/GNgtIm4CGDKL8gx+NhYRiMKrTZRSsuzedIML26dBw7MEhRn
h8PcUAQRH4w5I2xhZBqtQpx9c8bY8mUFG33+sEk3Mt0Qt243DCEGBCg9ng3s/g2PrZt/lxhDA9p3
8yO4tUn2nbIFGXL2yuxqKNgwp5C4lSJHvFor1zjw6vB16mguhm2bWD9XIkptn9wXgEfiFSWFSwwl
6c820ahEGMoJvZIdHHnE5pExQR/MEyywjCnErAFzxAoHlW9II165ELL8ChCcc0/MXoMzc1sHmGv4
IWRO/f+Oqnj5MI/ZXeAMa5AK9l/ucxkvKAM9tiP3oc/0bK0zIxN6Io6jhFecIcJ18ymZrEzxefv/
wfs/ls5rOXJc2aJfxAh686ry3qhkXxgyLXoSJOi//izMvW8T091SGRBIZO69tun9hGxe/BHfJiuM
JaQ+Xb4b9Ut5s6wu/ibPFksjM1y+Bqyk7ghKBSAI/woXR9+9ziYyiDVVJkJCRGbdqzYWR562//9x
WBmeGjOgi3zDfLFX655HxWj+0jC7WeBwZXVps4J+CrUcvaUpXal9pevsvfo4GlCsjuCMqTfC709q
V/Ipfohc5P+kY/YCnXrT21zvpm9eedTT6uGfycbfuv0bA0CuZ3cntDb/t+rUR6ueD940b780P/lL
euiv1BuPDAPBIbYhwglJYTX6eqXW/6wfMs1TTOS1XZq/UbOdyqa+afRCtzb74tQT1app4XIyQrTY
XA7J5eu+u3nGLeO0f0w0d6UMNrlW7dTOoQucTyqbEcGOwUAQakizV/Mh9Rf1tP3iprzGFLviD1de
EqDfmCHIdsc8wRtd19cuj3mWmbJ2FTP08ija7i2MqKzZ0IJWIz0IKYlPNGQayU0ttE8vaW+TCF4D
Tx6asF3ZbfAy2/WhDLWzRihvOg9/I2tgLgu8a1Vw9yULXLfabcPHPXfdUpKkglSZfpXsz7IdCYLu
vjrEPYz7SfxtxFdYmu+OxkS2r16x9/zIICD81WqXapkb80DDcyJ6J9sSzbhqJHd93rHhtFjQimPk
mtfeEmcNIwQhaSeLy9og5mtjB9esNleytyF565dRilvI/fSJZMkDYaArFMp4wRgm/7cCyBywrWGv
Pj+T6OKKAKK66V4qm2ElGIENFA5PNV4xxYTVMklc9ynq54JRP1M88nMYgYPa0Mi4q0nUo1fx5SfW
JYq978SXn5jXVoL9A7/cKYrQH9ugVZ5kgd+PHt09tmM6smJvMXkz8hQ9THE085ywEbnWcXzwdDJ3
mEPLRjPNNzUALXakuyG7deOk8UaPLYVyQSonvYfXRuRCsViMShyZb1361N/LxlmRqMwkDWeUVclD
V1e0QQLmzHz7xRCssUpifgaxK/yNVWBvBZyVkV1AI/s1kNau8Bn/tEFEqjPsmNB8hAFCqjrjMoJK
i8MjvorMYuIomkfYAIG0c4ijnptXxMY6fJDTcyC1fylmpSXh3ezXtWpaxmROU0Mm6XgQY7OZUvTK
pe1/hTl5sMNQ/Gj4htRfm8jwoAZbJVpNk7lYS+5/LeiRaDDPkHW2rY/gb8r1W0qtQWtBWzaTdgRS
T5CU9VZCMKk1+5FKdNMDAzXGkDo+N7RJO6NH6eNM7x6xzf+9c7dfpkK/ItTetOr5rKNjRI4pFtx+
qX59aAAmB39V5+mLlyAJneTDiFNIv6yOxGXYm6aXEHFwV2u/xGSR7IC2tbPerT5cV53cgT3D8EYA
qt642IRwfdQccAB5JURHyykek6+9hUWxin31MoL9hG0LaFG8ccJ6M0oKgpDHTb2hzNQudpueDS/a
IHw7e0w5nQDGp1de57TaYpQ6Wb53np1x50B49Dv/yP3pKvxKAWk+ZaztdXi+HlmjMVdvETkrnXHO
HIttJ8pt7lpfdq69oDL4rXVnyWBO3WX3TOm2btadbPd1hncXYREoXaZt0Dac3l2PebIWY15gR+sW
pgW6u5p3wmv+KHdXgmKxaRGnSsDZQkVVsNbDljrNL09qMrP47wuPBzAPSb2tGISDB3O+h6Dcmz25
S4LWs9MmH4OJ3BhmIR1HfalRZ+c+Z3gv8UfTxv92NbYLFIRGCt8vwL4IpdnWeyZng7lxdP0MKoZm
XagfxsJlggThO+7FwQy4TnoqMw15oHrtPnVhOGiLrvS5hxDuBtTwCO6TPkmPMMq4VCgGnnQ5L217
ujkBarKoHhCGeClchVo8Co3OW2GTukyMJE3DSeuupR1vRROczUywudA6q9G1QzrpsTNiKIgDeo3O
GFxoYW1HGpMBCSTEA4n3ygUgigtvk9ktcgWIqDHN3L6IVp5mXSsN8Q4rx0kQ30m5oXcKvm88O1P6
Icr8kRi0K2V2cfKKeAkrJ9fVt/7znTeLTq+2eTIzhedz6ghPmtAbixz97CkvWzT+9eeYMg+ZHXSE
TvCBLYwuJGayvrhH3a0JDDpSMMnTCah/Ye98W+5ynJNlXy8acZcpVE1+vdW9F5q5zKXY+f6DfGGc
XE+S3bOarlODCRTNnavXZxGnaGLFRq2SRncYc6QHEHITlYQMPtWXEUIXq3V5VMtFI/Sm5fHRwLT6
OIHSyn2bC74JC3u8G690Hx+Z1x2J68bWR6IAj1vfMnsYAkTJfzLVLnk1PMuJ+DD3xQvFWn2MFeEW
3cytwW7xQmdYOh2H2M5oleM9r+acSTsRR+jNe1e/pJzUwoj2tnsqqu4sCHaoaQlZLb0SxfkJGAjk
DWkIvEQ9bd5Q5626SodiADbHQPEexvmydOn+9O2JbvjRE8MhFGfco4eQ4afVDEeVI0c9OyGOoW3u
c59yNLnSY+Zr7YkH7uyD1sy9ZKWNIA/YrJIZZheZU0+6yRCLwyIK2rPPFidqeBoRumtB5wr5QpPf
i9gHGFN8ihJxr6JqhvOzgmAm7LGmrI6GUewZhn+Y/Xz15+EeoaMZhaL1GN8FRVI4OXumWgfOtUWW
duhlOngZAdk7GXq5k0rdnvT8RHjvMZLmOTbxzTJCSYTGIcUppAYYxIvZZLGJ+jltx3ewnG99q7/T
BELFgDZEe50iMtcntDUQ5xw2VA2c14Cuygraa98W51A9DsyAVlWe3crx7mSMAmX9ZAnylVIH7oP/
RMwIXWxMLkW8wsuOYuRf2nGnxTI1d/5tGrHS1Go594X/InsaTxgtY1SvKGBpBwVYrGrmqykpak4Y
riLkrfZUJcjhoWkgW1QffEN9QoMa4o9Jr4XVloUpE/evNgZIbcXAXu1z0JcrlwzufgAjo+nPZPNu
pFCx2zOVN57ScNg3sf1awRedehs68N0zTZBz1brL7xYcwABiikmnvoCFS67jA9ruNcFZFpjaugrK
NcoPOuFkoCYeBAx1K8Etz9cT4p2A4/ncWyZdt4Rr9Berble2TfykHpsYxMGYTudMwMji0AzL19F8
g0HGtWM3tySUTfOGnKpH12prfUQ/WBjkMqIo5H2rSkOj7uo4PRuCAMb/xrLeFwKkp3C0NpIhrs0u
UAQM6ooTZ+qybb590jcgxQHSwlfPS4znb1HgmOExKikNcjPYqneiO+HTML1GmbOpkf0gC6ROgf/n
VlvTotUSWlvOkf/IfaSw351x3qd9gc7b2PeAqKnJh5MSY6nPeaCWMdps1bPsAgRFT0yvia8q0OTg
YUq8dc7bx+JGr5OfWJk0KZlX1AgrcJCOVKesx5L3zOoFnbz778Pt440AdVIhsXe4bmBS1JfR/F3U
wSeYCR9VGIN4HKqV/Ug8Y50W1btACdAh9THZ7dCHEIhGsoaA3zojl/W/pqymTowlurH2jRUtOYfp
Se/VeWySn2HGxlJtNjl7bqasuRNFvQlNxqe9alR4sFw9o8iEcIwyy2CzjMfoZqHsoIQYXpgcKofv
k/p2LDJYzeEUpfaTC1S8QqOV1P7VDTFykMedu6MKzSPQIMMUi8wf8XPB1B/XC1QUHQV5Pus/Xumu
sS34QJ0Y/5WaS0zFoMyPuYrGKDfcbMjTtZhKayGVLAFCLyZDBlqz21jTXqGB/8qx/EvtMiH/w5Ub
4Oerac55tGi2pwGPbgDZzt8N4LNyK//XtaAt/byA3T1cLdv9R1IfV0rdR0NRr7QS9Cr3tMTvv/mW
7lEMKagvuNxGNs62MadDZhiSLpRV7ZAVnvAjr3ysfnBWNORwQJliEwHWMEqaijg5gug3KpFMJHxK
YB12uVZ82y6sCt8Jt55k6s19fdqAFEKwHl4Cwo2WZlB91zMedZuwCqgXOu3k9p4HwyWEFL+q1cip
du5kmG+9fDhkKfnljpaEhJGjIsojLjjS2+JqfnOi9JjhDwJFSKPSmcSG7vsH7L/XQW9sti295jCZ
frN+uGmDh9xHPsh9B5EDiprBl7fF7bispP5Sh4gYmz4/DFpG+EVycm39obZTJgsfZRetjNpeo7Xk
w+gPVha9YeraCzKIvag4tQNAmJZJs5GQTF01H1YjP5jUb5I020qjcxc5o0XhtgRVUCBTa4QHxUnz
uAbZDSVtVd5EHS7M2oRYyQS8klyi+tY644iEMjQbkIuCw5yw+ePHQr4M0S/ciqze0elmpmFQVyRr
18iISfe3vR+dzdL96JXLp0IK+1TDhV7qjtFjyYAtkpsEAiiVXmCtej+DYccF0ww7HylXM8N5cACs
RuXZxXrRhz08L39wFw03o7gGTtXxfdgORETqSa0wP5JER1LuBozLpfs8Q7nOjJZtwyDDPnC6Yx37
MHUCIInWIp+8h4m72hj8v5Jo2DboSH10fkQ377TJPDuokFIjenfM/J7lQQmGxPrJY8g5jV6frDBe
Odzp7MFfAnN/jWtJiTKWNnS2/BeWgTwa2fzth1yzsyZAC5jWJPZ65YEaeGEGxavja0S4QrrLMwIl
kQ5zyabxleh/uo4rEn0IbyL6p5ODNARdvQArcRfMr2QCMx1MQOCyBEmdeSND9mN2rHEbl6TfJYPz
benjOo7oa9In75e1AEBfUxgzF5BLo8n8p0Hadx/ByHIePeZ60YE1CoLNvDHNAbKciIPe1uwi9MaP
pQ4UqBftT2LW/ibmgjt7tOFbJnEe3C9a5vWorUHDrIKx7g+zqy1VC4F5/2JQzBezdc5BKfdDMZ+6
Znq22dmdoL74At1DzwUJieIibtDgBhAtBr16HiJfHYvSwcSVEc7uJJ9d0H3Cn93aAE00DldYQfBp
++zc2ebBgc1Fh5FkvkR+OhkWx478B0KgOsJYfdn+mi3xblyxcs76wPA2bZBuIwyeSVIAbgIX3UaW
v7QMcAQzPCVfe2nxKKCEiKtNq8TkI7EPT7JsgCf48lhSPXeYkYPKPev0VVHZ7rMwOaTsd5VPmGoQ
Dm8h2a151x6apvirHEy4KW12SmTjMlQML6mmRSpeioanasDtLpipTVW1Dek0r0iSTEnqHIGw8HBN
yUSsU9Jcy9zBLI452I2/MpHfEr5UGt5cwQwcSM7QMtfSxzfbA+Ub8ZBywFJyEabu2hHUH2LY5iY+
DswgjpXJSM+KfzUK2DTPTuaIW5/LqJ5zviEn2jPKJLFYdJSqtgRcbEjyFNzWQnMyPrtjfgsxK9qZ
RPZgwnG2Z7ToRDWqT7cv89/Wjv7FlvuaUDJRMdScUlrBri+02OMGw1CubC9G3z6wJwOV6zDETQ8z
yy9J5Z4iF6ckhW9dOsQ42Q/FQB1T71W9A4dWtgFGzKpxpkPcUxhYtFy0yO0NiR0HF/IXF/0lHgPq
vfCQOM2XKmEiN98L4JkF6gGrcNHBZVtVXPKrcTpv8Hasii5cxcJcqMuxei5C1d1BFxhX7pa4j5UN
UNlIusWIOZDXkx/IMzv0sX+yEVkr3S/mPQ20ed8XgEiQX8iReGSdVNaMCZTfxsYiM9lDJx5zt4Qb
y0YQd9yXuDPMOBpwS9212ITtzrxYxu+qRLY0G9u0y1E3oUTPkS5geoJ+rF6HOQCAax20eqRzChdM
FsM3VePL9Gxpr1VE3B7+wW0B0ko5KvyyONXQkw5D5d71Oi+5HNfAK8cL1Ys/DPSOULGb1m9KbYHF
6AEc6kjd6ETVKhysNXT3hQl62insbUk7x+QSO2f18BtwCx+gZU0D54tfJ9supvgX7UpvfuOuhv7V
MVcOtmES7Ax7WAOnyH3kc4OF0djluiGkzv3TXtSG2E8+SPL2TVW4FO+wuVRVFcPPy27GEH24obW2
+P8l/EsrbBczF7RB587KmMTV4E2VacROhu9D3Qej3F/Zab8rTX1VDvVHYGI046bSBtOl6mB78NMb
p6RsRyM996hzrIURiF87gWqn7lGNT12m+hAJxWqOy4DlHv2OfnJrg09VY5qUZzUGA/ru4CjeMBrx
N3gn3K1GbqhMYu8e/pmoQddb1cdg1P/4M6ICTBZbXwugyRYQFJ2dI3chNoXgWHiAQU5Re5ltshKV
syz4ReonssnsJ3b0npZAqjPpM7i1FOw6vSjOUg9YV/0FEU6xSCTqEkXOCM2QYfZYerg97NeApLMn
TTFU/RlYaEV552s4fwXxWsj1hGWvy9nYtpo8TtGwzCJM8tzOuKsk23kUTI2V0diPd2ObnOhzPvAQ
wTuU/93K1ZUNE/h54roUCc5ykfKvZ+vs6P2RWJElLIgz7f5PN8UXwF2xMd5muBeeB2rVyNZqXRfj
3WRpN5WP/kbfyWmkv+PcjCy8dlBG6Gvphli6sbFJzTF7god0ltgnvL4/Oz1ohBgVbEyfaEDZrVYU
M/knHdAlEAsKY52NnOKkI27KAENQBMwBmCMUFDBd+e2k1lH4zqszJhuMZrvc9G70RSmKE/eettkJ
9N4LcKCVUxevLWDCIpY7CUBM7SN9mG/h4P0WlbzpWfnMs8ShHhIDNmjrVK9/4Ht9uybPBW8LvsuC
g3bJny0QW6xKBOYAbhE6/hsSayWls0/ROnDv9VpMNC1viEAVSXHRkd9D3PSeR4LmfotAKLJpSOMN
V7tKj0B33Tn/JaB299nnyWpYWaluXbCO0ozjAVQdmdkUm5adIXK1YxXbF/oqVAJyaxfDR9v2H0PS
HTlU31WHRuMTlLZc5RS3thvsLW84oD/4i3NWvqFlh9KBCQKSdj3L1CXoM1s0M7Z53nvn408tPOdf
Mgp0jk3xE5vMwJ2YLPVw7gCT2mayYj6MO66+hb7GhR6MaJ0kv11HBy3Q2aIIfEHjRLYAu2JFxZLz
Tc5svnpOZiQUPmJeV7Jk6QDN+vaoizAX4/+sVkZnLxuj+odFjWcS+G4vk6NvFUfkSSnlICM4bjvc
y8IR7Icn/6U25Yyt9JUg57AxRV2/7ByX5hOI2vIt0gXeXEYftI17viVPkmHj+cGilMpU05P4mlBT
xF6/Nrjx+hx0TppswiLYNbwrg13BLZuDZwD6sX3AzCGALFbPIKEmllZzypP0J3Yx5nu9+YuJZBOx
NZod/cch+kY3sB0y60RRvuArYMhClARbt1aLdyk7xI7YOKi887GnwR2uXbtd05DfqY8tQGX8VIbG
Wjfsf30ZUBA4NtFLeCPt/spw7aLaXOrYy7h8luy8iQxXYY46wGUwleDo0Xn16nPQB8x0rUPOjY2Q
VbiKsZKvg3q6B3F1yIWDqZteadRunCy4GspD6ifQY63uGFsS0PDkUjaWp0Hv4Olpm9jqUdXYi8Ko
wiVCVC6f6bwQJdOkoSecAcovgMZQd940u/lSXfos8bjrGguzGE9+TFDuYKU/TZ1gyYNAxEZZhc23
WxQPgue9p7kFPW8Oq8nw3zMaglaI5M1Dp8uIAb4Wr73X+kVbpz/qlNU654N1v0Rm8TSX+CJ5TtX4
wOrtTdd5CFJ6QEMtMriA8F9LHTDjfNB77T0lGsyLsyP1I1BPcL9G7NJ8hho41IC7CDjcqByOUiCi
pHrUadvlXGtGI9zbI4oAjldD3QPoruO18fAPwHf7hqBNd5mmpWzNrTe5tAh6YHWtOWA4p+BOSgcQ
NqOC2s9WVlf/eQhkOCXvuHpW6uXZ4YRcSkPbBRh6UVflrpuSX61Ct8UxKevsq7fohhkjn4rZ6O+a
dM+RPx/yRtD7Q0aa+eeap58uBANfy7Q3AguE6nA4dDdyAgye5GB86Nz4UxpBCHkOZLwx8i1vY4xo
BefFMh7B6YoYoJgETm2SnbuufNxYRloTGDSuZTo8Yxr7UM1ES5iaOgNaW9/rmn6NSm9dNTVlBrod
qbp1Q7Yc8mATWMPdwFufttOX36Y/QdV/qXkbRI2bOw173+ufwartUrzcVZBvcH6NAD7EFu21kqYD
wggwWviraoaKFnOcBt3BSrODHPI1Tp8E5iG+W3/X6M0b4rEtAXcYNU2Sf6xGu5Vle00b5642n4Bj
hSfi0FvBKm99SOU6MUc598TMHv+4kT68woQaxyCRHVM9ky6bixfpF3sQ2P5L0Bq56SZLbZ72dfs1
W4D1xvtAKC4fLvW1a74MPrtT+pVGgB3igXmkVgeYLpFrsAMarqo1BnDFOjRUSMWTuBmeijIZYuQW
1ohmEW8MPrBDrZk39QmYbbsb5PisVkGtxHcCawvlvvOSBXfPi3Yp20la/cnefZBwuQINxxA8CFcz
5YIbpjvZFFc7yN9qvfSWrR/cp7nft624TCRAcqUa6KZOpzFpdmNvGtxCgqUVUruSgzQ9kQF9bmT1
bhg/vpxP8ZB/zPQ0SrBSGRNx0wd5bryLGRuEG+3LiptR6H3gKgYlXVKCuZaN+sMglbWDjakm0NQq
IXZhNx+3GEiYDZcn4P8vfdZvpw7dHuOAsJ5ug/CPoehvqARmggvkPOy6PnCW4MWemo7yySvQGhnV
OZ2yUxwBgW2+TQ6LurmHkYucrtdPFREboZ+s8to4uF34PDXOZnRDLkxy1YfOZtCHKzeJHR8mJpHu
apnjW91km16QBm7mW4H53nGGD9+ZV7hSr6Y+/lmTfrMxUYuZ+sW2oj+i4ErkECQx2sF5HJi2NSE5
m8EySr0Dr2YgNBu1w8RiRxrhJ/TOEc3I1t702H8idsKgHL90oy7Rs1cfNWPFVh/epK79y0Y2tz6P
jy3yHYF54Wmin4Wc/lya7DZ0xV70tDimrbw4YBEwhsCJA1nhW8Ze50MrBYKxPjnnXn0K52rd5P59
iq0HYjtkFNPvVOW3KIKQGNa7Jg2o6ux/eOzhLNhcnezSWBHrSHnrWKegrfboSm+RM72kFt4z6sWg
g2plidfJhi3HZR8tki3TkXiBJF4pwVWD9ojoJpq/fAkWgpxM0/al2R+dIqAbIKP71GUqq0MWF5m5
5j7vyEmQKNQaCkunah4SLXURkjruef9Ff5zqkPBBVCCdnb36qQahbJ6WnhYXi8ofD95EDtxcoN9V
P4Cd9VC5hSIN1EdauhP/qt6KCWGw7yCc2yf6sK2bhOSGPFylWgf1E9mAHC9+2EKKaZHHgeGsTbiM
2JYHrPZjsqwaS3nUgxfHHL+yqHvMU3f2muS16+S1sPwrsOjgSdjTsRya86jcHDHc8TjfDHENI5F+
cZlBaxziT7y2Jv2VkN0lefOT8S5a/58Q3TKWqn2c4ao2I5uuKN/qssqQ34+kDYi2ZKSXcsLkqf9Z
jtM6zlHIArGWRXKw85kuJH42MV/SkOguFfnue582HCnLFmuqtU01gxg3dU1FJZRbYjo2IyPbhV7M
ZxYXcSOItxAHjSy3lOtSqRrGro2+MNpqY3kwtHlv5HQQtE6u+yi1VvkUVITTdhsuH2tvdFYsnuGp
0q2jHMzoyO727hkl1vaRu5o2XCKgxlrUHDA/L41a3zdoy1JNXcjDjHKkiM7GzBOlPjgs8Qv1dOEW
UECxV+lbxyLGz8kPH2zU1b18btzg4Zfyakl7HyXeC3ex6GoX6QyYUKyd0H02cBTiUj/0XfQzNe3P
PDguQgv/uTSw2JnWtz2SW+Fqv8xGDymAWT6e5DTH4aEYHPCkQFjUltqicDjXIbTYxMAb7pDKhtG8
/mjneW9NWbecW0nYmS/PkGHWpm7swDeIzVy6W4ODqZtRjffAk3KAO4JtvrOOPrqZuUqSdd1Mb/mY
vgx2RubmNO/tUFuEoMMfBV2/xdzS7Qf4acBitjeRJQMGH8COoAr/jlTInHXUVYgAY2v+nErvX5pD
Uo5t/bcBeeEI7xJo9qVlZwsyqIth+oGy+14VaFIEgjNQBFgRenJ7mYWhbQlf5SxPgZns09wianMQ
16ImRLnW2tc06fYN2iT1oHaOc0gy568VMOgjJwZlmXaYCZy9nBD6Y3jHHQyBvGCR2b26tRPHFSQU
XEp0FXVKzGjDmfIbbesi6ykb5zC5wcaUCFMavVsYlbUtgfgYA7sOAINt2s6U21izF3je9h3tpzLK
X72SPEPbYDyE6Kx122Pbeyq7q3uItHrNrQpa7/ScWv0tDfIjBJcWlWUWYMIz9N0E7BnrLm5qDa1f
nr/nnrvupHyEKQIWt3uO2qnYKsHHaOZHybJ86lz33xDNP2FbXCvf2DpG+xjYCNwQzqXUVxhHX/1u
OLiB9pCFRz7acJSOQ9iM9eWnGVoJTMcNAIHI20i3JUbBfdFxeSry2JGwaDKKmMy0KOAj8Trq3qtm
eMCSi98oLrc9Pk67H1dsLgvJozNBeKQT7P6NLJu6jfdGRhYh0JdlIfoJja0LhdGGQY6sy1lUdYIe
Cc1TETPaNUEpoYqJlAK95F4ysF2Psf7XudGy1BySoE14HpUGeiXRoCbU4tvqOgcqq3FlvgvnJLcX
9mDYVBL2o/S4bgSC6DbsfIWdGFB1rZfSDVZZRucFiwwaIBMaT3lLKpsBEDtUTG6cO4G6jw15nXTf
XgSmtcFXuJsmZc4NdS6SwHLIAD2WsffG7IF8lRTHkdW+1q27rSMas2FcoUb1r7IZTHSlznqSDezg
QTCicJ/7KaCnLnsAkR1E7vKIf3ReWbRimm5EjmOsR0NHOzm+TX3+mM0geOpRg0uT+BG1GIxa22lm
eqNo/NcG+X4U6adnAGDWA6xsxiUvkmNf0hnzp4sMmVzN9a3QvJXfDMfRdD7AO+8aUd8sl9tL5wA2
yL6GUOvo+lvPqBlYDG7/bVbuX+QHZ8SlZM5n6cE38qWFW3pDb/kmgvLcETjKEVJeGyWjz02aNngq
eE5gOOTJKRkxiVI9UZdPa29AwyxkhF5Z9ODIfH8dYx2mofBT4InwLesuh95bQhdfszjuTT1uvAzN
AzF1UWZ8QtU4APeVIFHLnRcUt8wf3gx0f26f7qwMORzGLAA1094I6rVwasjqdXxPxMjbSlDMmQxq
hEkZL/aDif9IKTmq9qFliGMn7ii9yxQzDbhje1KeQSIc4yC/OUW1T7t8lyTlXr0f9dFX6HmQdf7i
EjsbWfQcNu0Lkew03MhF5NWhhtvGg/+LtsZADlCd8Af8eZRaiVZeCAD+Vj+Ars3eEMV+7OQvHkDi
DGh2AdWimrby8pYF5mYqyouSqzJif0EH+6jJtGAoTNYsb7tua671hOYxmy+ED9GlVJ+/STNHQk6Y
9JaPm9+jPs9aeOTXjEzNOjcPoA1xFI3T1kaKWWf5sSdiAujENUuLPcazQ2K4j5lrklm4Oz8QVyfP
3qOR1pth+cYSJQEog7GzId42SjK112aGY7TgeQbCOdwQ2LEtsMKg/x1pwiUejgKYfCU9tEJ+zvCB
aK5+8zysOmzP5OBS9ozZJk7no3Csg/pvjs1/k9sRuypWWS4XmMN+UaxdAkShfdCcs9T6i3JCXCzd
S17qspcbtrU79Lpp2UbGm4A4+GH4wiH0zemXUda/z0GiHB0Xsk1ww3qhJIEaUSPQNj/U9gWyhYyv
NxvkaaCcwhZv/+bE+KjmR5KIrZcRwYzn1tKKzSiolsNmk8W8gEk/ZT33ZQlLS88OZgKh2+xPdllc
TSvHOl9t+MHroJ2xhMcbv6+vmm5sdQVbw9+4bD2crID7gaCOqNOT7NCXjOGdyHynqPkj8AE6BKTX
2r2AdyClYMRigDaVbsX0bUmKeHajL7OkT0Yui4UUILtohv+B4vHPFhy6EROcQhsXJisVmetxHPxN
Ecefs6ZtDdqKYRrt/Sw/jWl1iLBhMjNaq9+aIls3HGfVSUTufrlLo+nsj94pHcbvFq4BbNh0pX5A
4WVXYQxMO/Ifk+Vv1Qkk0YKQ4dK8MZVVxlCmt3qBL6h8GTuetbBsUDMgTXrqSY95wor+5DTBeuyS
2yT9Q855kNidIvvSTPO7v2xw5EdpdFetM3ctnVSs0KDiTASRMDoYeuT+j5GVeDSnvZbXLL0Y5Jvt
pvdsmIO1+vIK7CgdOWh9lnHkx+azRWOhiGFX1+MeCEqyGdzyn0iBqgCH7Yz81k6zvnXH9HvkMaNx
vOD5X8+Zve6SLjlprnQIKBNflLCEkrUADRqP4ZNZARBMP8cIFI+Xtju0Izsd8zKnTZXeJ1QcfIPF
Ehf/MvUcQFQcBYjy7kHifM0R933DM36rZt5GaPSYsdAcnIVd4IEFwlUyWPBxAAKXADWBSHEoIYq1
9ACeSkR6ehRszRwiQhdp+4gxO4L64VhZ1YMboLHJq5T8ZfX+1c8R+NIXDA2vNAL5HZF8BLF3HBmI
E+UcNKuhhrojBZnmzXx2MSMTev4Pmle40WJmQvSI07UNTXWRF6TLmHr1k48WHOemOTUJWXyZs2hn
2rgZoBX6esjXmsQLkfv0NfERsMhCDbPwrKbFRYC/i1oe1S/UDsyTiDRFMcl9VRI3llM7caA28RqB
HayqjD500vTMs/U+bcg2jIDwNwXlTN2m5GdP5nfokfcAEah77kKbRPbK5W5PgSjfkqxW+PeUGWWD
+nvp6+ZIGBFHK7I6KYobut58ZQTWO1ZeLpLebH1IR6dnYuqg6PSpuUq6WBvfygb84GmwItKJ4yxM
R4gYdfJMWklzKOeSU8wJgrUdwR7z2g4peh+RRsZNZdPr2Bk7XY8OXPeHYzlrIfKpit6Pg/2zGug6
w1VJt/1QWocYhCDFUWWuw9hmbFVSn9GRzmz7XgxeURBqO9SP1vTaRWjAns6M6LNqNfN/nJ3ZbtzK
lqZf5eBcF9Ekg0Ow0dUXUs4pKVOz5RtCkm3O88yn7y/kUyg7KyGhDzZgb2vIIGNcsdY/LOuCzItX
JTcSMsKdk4UksnPbSWDyA7Ma7PHojlq31ocauXjDTVfc5hCNmAKAFwOCjDO1JWydpgaXdN1eOkmP
GASdC/xBxgsmBBbfFD0PdWCy6AjogP4Ck8OpArGAXCbXTuX4l7kylSb1JxZRgC7zPCfdJsIaaZGG
HrLuOlQDLxRUVkkX3DZ5jk+iYXAJiIf4zklDF+3Bsdgh2xahSpANm9lqIbQavnVft1Stkyyq7nDa
EyitgJLQZxizrU9BX8xDf2yTXF6SVigvJx2RB44dit2mWa7isfWPrujqVWxM2X1r9N6drWW/kH75
6Zt0Q5Z79G/QlLhRAzQI0CZadYWZwUdsEY8wI5/qIAZWqOJCIWizgVJC3/YbM4usvVl2wWb2Emff
9GZ8NWS6B8vJiS+DLjcWGaaSq3YcoqtIQiospjx8aqHzburchS7gdCCtS/hm1kSQO/Zx907Od7qK
LdvcEsISRYoBWTnDojpkjfES2QQ0bGU0bFzQjRfpNNXXWdN/s33yHmAA8y1lKe7pZQ7TMMdHROds
WQi9AiAMSXaLWU68roagRey3gX9b4k/SikpHqyNIYcw1+t7ufPPes+fkiVsb1A2qfAhU6D0VkRxY
v9FAXykKQNQeFGJ0IWtkhbvQBlg/IzPQUmkeNU3bF0FDHJiP8aGFY3oRFHiO64hVP8V+JR7TQq9i
UJJejEIf2yn7Rr5DHYsrSQc59rYacOO5FAAcvzV62FxyC7po7BnMPWBq7hUVZmdj3jSbfpx2MAkP
YVGA8cfxKbEQZGyrlQUgMs1i8AomJ2lioZRMPubZNMZjmlVws2NSx8a8njCF1UpKM71u3wSol6GO
6b47mbvWAsBeOLMmBDy9VWOOmBNIY4NsYU88RPGGY+K2rbxvc5u+VD2qDnNBHqF1Qd+AtEA0sM7f
vbb8FTkzUEcMkBM5QoEAv0X6ihoHx64mcaSq9BeR+ryKjbnvTAKgKftrLI3WFjljbmt3cTe9uJBQ
HXZTL6jvpFEsTTvd9RW0f5uO7Fx/1YKBkiFkUKwmZdn9aqPwNq6TK31IHhHo+tb67jcE/mCuuP4a
uV5oS9at0WBJPFgZDonTEomuK7OcbtGOerRssllpsqq9ajfqzsM0thsnC55DEP+uWS0Ko3uqRmS/
BzKBbq7fhRS76OZQWxaGKvogy9nb5m3euNzcR47EnEziBeRTfPIqOHhRXL1EE7GODrLR67RlZlcA
LFA4+Ym2HmD+FGavIQ1MlRKYY0EXAtRAx9lsQB3ZFC78SrtrK+feK4snmXr7Kocvqev996mCSzME
33uD0qRFvX2E1Y1ZJ1aiub2fA5+yYgrEsEY36GIcbGLwtro0ixpRboW3956jqr+TgfbYxMbjVPQ4
IsbXoq2PTougWleS6kQfC/IhHqOTAU0Ceij+Eh6FHPAg9YDaHxYw2HTqSzm/imTeOvXMyWbep6G5
QsgE/A7HTRaS5Uqya9y1sPwEZmh74pEXfSdge5xVMS7U4MbJ8ujQY9SRjIecwtESVaYUbV1/N2vQ
EGqVwIGXjBtTil0wD8SVNTKXJLtJGDqPKZlex8UjQ2+4CIs3bj/mpmiNB7+zG/ad+CFPUPgeISMv
rHFcTHkeL8i3IK1RikNJ5TYqJvJ8JJeoysHT7c27HAoMyl1+jf0JqrkjWRoNxSOsxn7VU7aSPtdr
IzMBz9F4WkT6RVMhCayu4GYiySWQ32oIK6pxvFIqCkrRY905YJIzIKtlCIsyfCwS9h3lxsh5dVm5
2J+bOSyX4jGMiiOynsmF6RovjsVZhLIFzPk6EAuldl6WlPuSkdmWV+WxldljHyKsnDrQcJIC7Urf
taFLOK+GnmPAUEEY0KGFKbkVF7gBkNFlZIB9JsNBcuNmdDUul5BAfXM7uN4lE/CbSoyHk3VjDxbR
0BjuTeAWbQQONx3nHrIXmj6aCMt1YmuA3AN2sFzHmAxx/VHyKsKCGZuZr3Pz2sXTsNcHq3lOuFEK
e1grtTOVeiWquhn0ERxqNt+lQRJdTvD0liFbYeRANG5RPI1MB+aphppZa6YL7noGabHIWWZj06GO
a3J5S4YXRzYwyhLwfYPTfp8blGQTC2Zxr6zBEnJlddPdV+zkIC658ll8mn8nu4BYwa8h6LFHmQCo
gKd/NzTPAkNGYQ4G3Y0ZThSVpJ0tM3AmczyioQj2ACQ2on4s0GDr9hJemZru1uC/kJsgsm+PIA93
GYmLbZCgfax62DKmS0HlItfrPdpLhypvMTlOVk07LUdDXLlp9wIajc1jgPHi1w4ySD9CpFyaCLMo
MbwlYUe1MdszNM+NFiCfTlhkAjdvJbKJTabqBN2LH02/MI4LOU3lgd3yaE/6BrPjX1WCwE0LBxfP
mR858OK805Bo7saZuhU4sZjrS6V5z4EWvE1huQh18z6pJ3xRtAN1i3t3aHexOXVk/6NhUVoIiJBz
XFiZuPRIwRZV+mCFwx35SrB/xZOvyBpFejM1wd6WzhuyfgsTsBnwv+qbk+r7GP0XmU1kkNB6muU9
GgPXDTUDN/HWiATfdQ2G4OQkFups6OGvmWlNWsPN6k3VEij6tfHS2fC9id+3xGWAc2CbLV0FPApn
/SYo6wxnZH66jjdlWDYLNUaE5k8grO80MS0MY37SKPaPHTpko7APkcJR20ZzFfj5QzBXd54bfut6
8WCP3T53s6uMNJucE7Z2aDXsFzlmp9BDN8TGx9CWe7PVLudkhvLAcVjBRWJVL/3W52XV4d16R7X+
2PQAZHBITuE3Sjp3dWAr9WLvFlTSsyXwXCaxi0aZvmp70FJtf4S89bPqNomjvVUcO4GdU1hlaeRo
4rwi7c/38F2SqCq3oJ14xt9/tR6iTMUTHMm7Yp7uppKq6ezX3WXuxEACuPztbZAGar3xCUWGBTW3
5RzksZDvFaJ5qY5xLQWoCYhRzVLqDEqJnN6owYT36otRXO577XZMsVbnzXDgHes3TDBcmO2YcUb2
TYu8YfJTOZbQhEStlb+QyFD/EkN7pWbaCEy7Be3GU0MiXSXQo/r6Lci6hZKxsfJgb+XeRTaBrr4z
vNdIS5bedMub5z4nnnz914fTDzZZHS4mpBdBLr/9qzOozoMdIGRM7vgMHAm0/AlmntLORiF6pdZm
2D6bqnaYkCK4rYlu+NSE/D9/jagexvkPvmUhINaU8TI1hnveb0ZmAJpFTa6OH5Ps6/xFQpkJsiLG
Lycw3t2Gn2JYBNgJVnPMgPE19ck5ieYsR9zwjccmFiWVy3P7qXfNYxbl9EKqHoXHm9k7igRPInPT
ygLU4kZ17ogQua9f8S+98X66PhCuUkMY4uhaqL3wIoyDJg6cVJQXb4fpR1UU/zUv+IKDCBDPmotg
4dffA9lywUZSQ0J2+0ZDDnHYv56Sj2RQGu+AxWliPLkl9rCSEB2Jid8DCm0gc37w0+rfv4eejg/d
aa3+Yp7T3AgliRmTTdXFlN/Rn/OAfGn8oMaF9mtIhMZTZ8ffVL/wgyO7saBswZtS81ja/SOj5JIX
pKcEL6eOfEVgylWvjAU0VI6SfjqoX2eAg0rNud89pdYCI/D7H8xTrbzh/zun2qtRNyCE1PK+tc01
X9VI0Ivu1el6BZveJO3Bnh9Vs7YT72hp8G8HpET4ST6eV+Ux1HRTi1B9rX2kbdqiY/mTt++cZ35k
AurAyGugPPmpgVxS5473/ATVr4Q6ZF2QWU9Wzjje80Jh4K2NeFCvHqFDX6B+z1fz2dmql+MD1Okf
kdPltykUqxdDw2utmmXbUI3UjclVd5Wk5qpvb0sUXz3sEaACqXWruo1v9iJaOBjCMqhMfDe2kGxm
4HPojwDA0veKXZkZlFXDM6NPG8y1Fpi7pV3zNGX3o0ENRCJbci2iK9NTspW4EQ/4/TDSjGjEx2CZ
dtmwc9j2lZvc5CN1Yh5gLg6IHS+S2Ufk3l5/PEjQHwOoIkX0vYmjncEOGg33QYVwOOEh1E//fRpW
wn1ysaCjc5kEdC65bdpGUh+OFH497pNJvjJp1KSI5nrZK6lD9zFin1EjSHfyFvwm85n3Jwm6U+cX
uDgmizpB+TVPJhvBhHBtggW2HdW82l/4RV6AP+mtgWUiBo78dpXbyTb1fvTjtdY98plqGPgUI/s9
Nh0lNYQ46P36e+G8tpO36cHpuk8hpRU1bdR4htyXY+MuAJwNgQkD7whFRr6uXkmr+60qkP7rCTT/
UuQJaGw8AbGBsqfLwkdrJL8HHT4G6CQaTw6IFPWJfB+Q08Kbor36cbUjoaY0Ejpz3DFH0axVsxfc
S5KDhb/jqdtBbDudlT+T7YU81w3i4IIHEtWMfReCW6vcosBeEDlKmHPJDfeqIS4+NuzuiRTGBYc1
d1kkPpiCAlyxIx/wzL7AYjziWSGdA6oHBaHEZShksAIYki7Fsr5g5tT7yKT8b2QLzPMWTbyBe4jq
bEy+/K3Vb+LCwgSabDzLnwFSf5n5JvGztTPWF8wZHlWtjS77GC2PylAzNh+L/veiUacOI8/uxk8F
04A7nVypbU9tHBmO6pJwhLWaRBRWkUdhONVaRr2pKlGTJs+Tdph7obEYVirkHtfJcKV6ksFR016K
AytEBUI+F3f+lwnKZ9jNjpkbpt6lpe/1mHrwdD9xDechWAtqSrFpYAygVg3LhH9zqqUEZj2OmKUA
RSYOvKzHn9ze4G6qV9dmitDVTWShksmstprjqABa1Q3PwxeGSTynyEjq3IVQ0l5L5bXYJJd2/mrb
P5MSwgWCAOx9/Kw6v0eQHBzPWJwuJsdSr21at6772AxvNQqdNKhXQPb1d56OieLO8AzzFWdTQ+mK
r+UMp8vFlS2uT6mcABxl6fWADVU79u+9KELpEBR0095Exp10u3e+h5XzhS8AnkcNxswrfZgJntBv
BkYSGBuupJsWQo3gS5beIuF7r16T55jJYdHDMGD4rYyDSCveigrwSwJYgsQYhtUg469HYwvqkYx6
Dd+EIDarl6kZ7DxtnbXGxusefn9GZFQoretHdP+uPKV4Sryl5rjHjFEnhNk+qcVoFGGyVK9oaViS
dffqo8sufvUq56GiSTa0cFjWFrW5ITdvmGvqcTT0gtgOeFlOD8MH54ijU5Nyr8detOrJx5DZEWga
DlX7FCnSdozQoGZiEuFs6ak4b1W/MTyjZCMJf9pmQanIwtBFPiKAsMgHfKHZ4gY/uYnRR5z75qbs
XfLBePiG9bT/GE5WDN6Y7D68ABOsGwhFYAFRbZmGJUNoiTcmJgENWK+VMFM0bJ67FBVX7zDF1+AG
lyqMtBsYilm+6bwWm6GVxJEobXAaINJKult04/d8jtoT+OyRyl3XEAgx+fgnbbC4DLdB7Jb6GMOa
VhAomp98b2KKQL3m0SyiHB6q0Telt/O1l0Y+E1mw+3iFCevmEReUj325JQHBFqcCODWBE/875lsX
HE28rHJEyZI3taMZP3hKr6JGtg1SligcOeJ1Z0ZNmWOC5QbcW83R1lEHNUyki6B882z2BvNV3ROb
NKQmfs+OzbehGUAyAd3ovKk8xL+6Fa+QTV8rbV8UfghxvIPa8myIKmSLvs+FOhb4jTpt1ylxCHpv
aN6Q6PsgnMxQB+Md72Wa0bBzSV9EODcN6Oe44jYaKQDa7BkDKRTcg3rWG2NAC6ppVLa8g+3gP8gq
YFr0LBj6SS2feopg2XW36pDKBeh4gGM23UP/l2j0MfHUsaa2PLpaDWvPA5Q66rzrQMPzARsYZK+8
Ho2wOkZEZ7xW02XKoYyCM7koAK2NzXykd4cMwGS3gauqwj4dhU6Lvg31bBmZ9Spx0Mwv6/Z7r694
yJlve+4jBPAldBbwnQKldEreAFXUdoHLwsNsddvCKA5zB+5VXUCGYIc9mLpM/Y7mAExil9BchgHa
YO6TzY2AhnkjIkyGU8CpCtrncQRYAUKCrhJEEtKhbpFGazWtwSBjk3Kl+qAG3UGQSR8YUl5MLakO
3qMldFLdLCaI1C0hGfcoJhSfr8QB1IkYQSCpPzZAJFkN1O5lV10zi1X8Ed0OnFEV4m7EFNwwKko9
ozRwF0hIJrf3KNqqLYvZRLfxENaI80AP5LVMmn2LOTuzRb20CgAQ9UVtjwQUqFp+Z0SZQn2ZANYf
mwvmJD/ravkew2oYy3umGlNeXXEEMGGmSB2aSxeKEQi+CKkFzmQdLTJ+nd9jOJhBrK6GWqdE4uEj
s8Zep0bCMF+CyFqyqFWCQNFm0JChdIWcuNjSy4QqoXun1oaKyezbAO0IY2wgXuOq9rErqxa027od
H3WIoS63Il6XL6pFGBH7qKcjTPoYMyYq/cz3RfCkBEnZJnEBwCnDXRoQMZpxW1KQ0kslyMERlnxv
sKqauyfTfBGtupGp+FH1OhNFxdHcYOzfdxc+VoUKRLcfo9SCEpw3OVganoTdmQW1o1lcxzf22K6M
CAoOIV81fgyOyUUFIBWhQepsfaOA2lrt0ch+a6d2MYlmPw6IjalDNDKRfhGhfG/mEvq3VGw8snhV
POGQiT4UmYG4qnZtnyD0lLaU72sPHZF42LResdcr62mI44eyFb/kPDwHLaxUNSolHhUqic6N7ypB
uOjj5AwlQtIsRo98L/hivOnd7lfQiCuqzA2Dx0kmDZ0SKyR0dE2JwMy9NeXL1g8Jr4YHstGQ/lxo
4Iko99wZ0wuTHaitp3UJzRUcf6VMT3CjDSEsJcofdqHpyYPRm5u0tO7JKh/ynsq/379QxtnWndZe
ftygIJ4WYf04lAXXxnGFMdYRwWXS5mjpopf9jIgrYUu9FWm9zzSeAgTQVi0PNTt0V990sb93rJG8
MmlidWQWw8NEQN9Z9yow5L4NCMs9doJqkZZk0BMEVuZt9qhSMVkPjIv7TQ2kmGLsxtE1ahi4Bxgx
Fw7Amne9PitK7xJN9kNul/2lN1Tf0Jm9LfH789SNuebKnQV0j+Ee1QAA7ia72ZgLpwh3DbNk8Jor
jZIbVHpYOZi6OpN/4Yr4imP7Qk/j762FOmw+bJsc4XWwIWyFJlYWccYexJTum8GlQh1dqoAGvbm7
0XXQYnGOhirSwCnL/OClVtayyBkrOkvERaAHgI6s5DSlP3A1wq2m/IYGKaxPt3waNOe9LmBuUFK5
nRv54I3OWs019fhGDn//40iegveI+HPSQbZz/vxCRAL2nbPwOZnzGikcMDoekH27C57BXz+q+LWo
wAVC4ourukGz19l32DaA/72yNFiNtowRzkF5Zswfo9l4KLzp2KrShefBn1BAsx5aUNB3R8y3qDk0
Fph6HwGPUkKwbSjfhVPPsT9CEkyXOjo2eAdhadWLq5mc9EWV4iqh9+E1tnbjkZpGt64c+15dSWdl
qSwSisbZXClP2RXSDEioJFyrs4MtgmOnSHTsmzb7aJvKdYmqBbep4AGTEu4ogkXqVPPaHsPysiSZ
MYT2s+tF7y553SXhzKWU9TonSWYk7ZuvBRnJSfOig00U4TwuhMFeOgeLcWLFkXQFFcYe0xA7aLH/
CKXle9aggpRMxurj3oauY96PK9fsV+r0GtphnxFYexbSvXrZHwsc8zb+rCPTmIcb6c6bWWTfLT9k
9M0BkNrQQvWiCLPOs04uKkGN021IKKS1j3axeOmBHwOM2owzAgVxa+2mGpuXYHwNDA92sachkR1V
+MaK8hZR/h92374UrOG+T/YAbTfEUmSA2JGq7oBCCxgW7KidIL0x41dEdnYt50jj2Ed1Kkq9IYcQ
PKhCuaGRdS37XY6G38Woe1eeT3gJL7MJUGQA9Rwp5070uS4CN+AQzpYNqaiSvc9vm73aC1z26Rqh
EpU9qEA+xqb2KLvklwGRykGMA2u5Q4gK25BR05HlNnTdJU4Nq1DqvyLSlZnhoXOU7vwAzQrd/Z6I
6S7Vmu9+PJHW198ApZCVw+CnHLEI9fctiCHgAb/UDEmS5kHo7SHNrVuRQ6Asxyvq+Ae9QdrfJPMC
sDLRsr0DOVCa0SZMAi4jcq275pPJqZIqkVcbVV0o0QgqHDmLZr1aD1TNBJbeIdDXS4q9N1ad/xxt
GAMGzKoKWSmc65bax120242N3JbEz2q66nBVMMzcD567cZmfY5F/nJfAYA/DHN92DTU3ByF8go+8
hsNdMbNccF8z8UWbx4ghtxv1gXEZvDc9llxhcB0rIK1XKvAZ2iua6kO04sth8i+nQaf6ZjzrHRFN
Ci1GMP0bVpjM+qssmldcBbdqbpuxeRWl9l0s3Yecr1PSulYZqIqdzClDto3wPY+qb6Ms16EdrShQ
rVWwyJVKu5wssnwkXzxjRrK55pzX7kbIFK5NubdEJdrLUGIfgRI0azWJ3RSLRUccg6G4AmqyTwHf
X5AZB3ck3FtAjCC5uX5GEpJpUOkHNSxN7C00W1/ZgVj3oAIGtPNmvXg2EeGyBLK7Len32l/hAgDZ
CJRpWi2FP35UK8NsXod1s1Vjpib3yMmeOsNjPwSXLmuxsECC9/neZceLQfKqKFwyOngILjsWf9Np
ivh1kdXDdsQxK8zN3UfHWMlaBRhGJd/RNVlocfhd7S0m2OksMZbQvBaGM2+T0L7y8IOMmRUyETuy
8y8hWzcwFIdEjr1q2/QYJSGij9216dr73IEDZofXA8SxScvQREYMmFlANC6d4QF7J/LO+coE3tXB
D/VR7GEJbF1B8d0uFy5HoPqeiny7WdwILmS6bNiPFRGs3uGhxhpN/J/qRfUh2KPycD247b0TRFdF
g78ld1zOUHdRRtODymR6mI72QbF2QutqajDhVa9il6Rz7JhkR75zyvkt972bKAi36RQccbC86D1z
W4acfnP7JBIPT1x/o1Z8PXHn0JEeBhxCwZQasLPrQ8KVMUEARKWXURgILggg9hgl7QSkjUS3kDji
H3GQrTwxcnCaC/UMelRRJ8UIykhQlurXNWIQIEJeagTj47xaG0CCx068Yo7wmDV4Ds7Bz7TXDsEE
5K2xwmccBzYoSNy3qHKajsy4MvWHtA++JYBd+jp5QH9+x36xiaUFzQajMbwGxjl/gId9bbj2tqAw
pHbP0k/fMhF9szP7qiynXQw5ZeCAVLkqR8l4RdxKq7mmQohORckMKVQVsttTbAeD6i0A5B67GeOv
2lynIi9xr3KXVomciJqj6ngyg+5ojKAy2My9mAovW1YEVDPMymtHyWKXmCQ1fNNlkhcieh8wtEB4
c4EsPurT1R5NLYgeVOrx2HIrqOLoLSIoA1Sp/qlqISGh+xiN6zlT8IvxaugGdaEPgcHLFDXNZtil
HMiNrx3UNor2ADnQ2n5qa/+oRqEj21b33jrAFuVjIAUr0YKxBpjnzrWpghSuuesHb5ch7lC3aMWh
8hexS+dY3qudv3R98DQkolIRXjWp/h4zWEXork2D2jFqD5kUj0UYfotJHAaW2xM0hTvIfhthD+9O
7t7pRo/99rhPZb0XbLUW50/EewWZ2DcIAZkWMB329tE27yCk28sw9bcJBgOUyvwblQsNWxPefr4L
2b4Cqzmo08HOcZW3DL7/isDmo+OG6/9opiFzO07M+6j02J3nLVRr1DWmy/8I49RMIMzM99VUUlf9
EVL//+c//tf//T/v4/8OfhbHgkVS5P/IO2gPUd42//lP55//ICpUX93++M9/utJybZN7hvAMXQhd
uB7ff3+9i/KAHzb+A5GNOBphrhwZSLxy0lKzb2qnm3gIky3HNorLzxt0/2eDQtcdx9YBKQjTMf5u
kBuZZeQePiJBM1xZKRowPfZBSRG8617/Buro8Hl7xpk3FLrnWaZhGboHcvHvBmWczklexfAF26ra
+1ONwyqaAysSIgWJeTN81X2Na8Qctq9hzmYTyZmdoe6xrifGYWaU7av0WF5BH7cvht4Nx88f0TrT
JQbMdux7dMeka/5+QlhBXWmZQXxEnX+lp+YD3pw/P2/CUJ9xMs7CMHVG2LSFZ+kn3R64mgEQKChu
uRU75N97TmuN4LW1jD3VCVUms8roUjlkkBDTiaq4vQ/1m0q/f/Eo+plHEYyDSWbKsSBP/P26NiRA
0Hp+egysxFtiNPLNchJn58TeRMKuy0m4jejLB96hmPV1aNTyi/42zs1BYXqO6nLXk/bJlADyBbFY
y7KjmOS111RHTD+WqYaqYC0fHEd8d0S3m+xgZVEiUZ6XQR0Ap6XgbPvXLtCSLuNIjsbt5z1zbowE
q9BxeTJpmidj1Ht5GdWsuOModOt65qd+gEPzH8Le6/efN2WozzqdDzbSrZbh6Tb/nax7K8s4aWIf
kD5pVNjGS4k3dwubaeTsMGsQ63M/v3RjdKsLchbFiDHZ549wbtY7ukXTtmN5pjx5gj6H1l+1rosj
MhJHxMgXXuuUX+w25xY/nel5rrBtxxQnI106eG9IM0uPfozAmsZVEhHQpDwU7YjnhWG7t5+/lHFu
cjvsa9xDLIOlfNIgjheTZaB7erTMapOBpElsLusUzkcOcSuAruAP3lYCF/z35o+r667hsDkL21PT
/o+9PEqj3LWCiFQHtHzZzt8ap/k+UVX4/B3lmanjsnQsHUQGUiInzfTuOExxFupc2KdvM4Bw2bgg
FVqkYmAVDM4OQYsvhvHcgpWEQULt42SlTraMEmppXoV9cJs5w9JQ8aoe3hRsTeaYU32H+vL5K6q5
d7o6JFPTdAHK27p1Mjel1sUOMsTpsWjrewyIb6OEfC9E9ockGp60wLyVVnmvLgeft3t2WXq6sAQL
QhJon75oHmioSkMo6c3sCd/KbYN2o5fFS8Q1Dr5KO5HyFnCUDMyUpkRbfdG+mp4nL27x1gZPYDnS
tk/GNkbydxgiLzzONcm3SZgufMqsvp5my7wvSnxsOL9JNFpOdSNmWBadnjlkZqT+llhNzvVXyi+W
1Jl9wuLYArRI4CzYsP+e1WWaFLPvFvYxM6v70Pde/ayJvphfZ3Ze4gOTjdcTlm6ZJ93uoMkn80gL
j31TriGyXo89hppj8fB5956ZxrwFB44jdbaI04PeTtK8MHL8PdBnzS9KN/8VBOQcXRfVUKovj/WY
xOvPmzyzWBEYsQ26UHd4Q7VB/rEn1Fi6dnAw52NXQWd1tWtBPQp7Z+ozkHXm4g2Xh89bPLN2/mpR
PdEfLQa9jYAPAnTHmlA+GXvI484OiburPEkyEBLhXvla6MNw/Xm7Z7Z6i0Pd1nXdsixPnMwTYOht
4UPhONZYsHUersRxchhlt03r8Iumzi1TFHRMTziII5LGO9nlZSt95E6r6OgP5O8mCiF5164Ltnl1
SVeRQw7tTyUJLPK3XIH/jT7+s321Zv7oY71ro0RTuvnFOF9D8kCBr9hy2C5K3IcnhPPSqEM5hXzX
5318bmyFcITLiWoanHN/tzu5SS0RqY+Ok4z29TgtOSfwNO93TdGCystxJ6rsvbqdf97uuVksbI5w
QzqGsM2T/bjpsgCP8iw6qpyZi51L0ymYKwh/4lUMpA847F193uTZV/3vJoU66P/o4tgK676D1HHM
ETF3XIxQIqdYUy1/UpdP9B32eW7tI1f79nm7X7yqOAkCTQeZbwPf1GMYs+NGzS2Ah73BTVOlirwg
3UTgoT5v8tyr2jrnq+5Ii/jhZFSdUoPlhbPeEdgAqi/ZtkMHUc0ibM9XuKwsc7iqTZy9ft7suQXr
GNIwDWnRgaehkkjJGqJYEx6NkutGWBGbxUOlrweMF8wL9OJJXH7e4rlt3iHqJZKwpSdPAyQDKcI0
69jmK8e5mSfzu4c0S8bd84t2zkWBlgM3gfkjTGme9ih0t7oEsM98HbtXlXIORxyq0tq4F2QEyGs/
oc106FzjiIrDF6N5/iX/u+2TvQHjacTGi4C9qQ+2tsh+gTB5Uymkf6MvHcc0bUtyfzi9UOJd5Dnj
QF9SOru25uJO5dBw2bn5vJlzy8FBdtgxLJst1zlZ+Skceb4V4RCCYVIt5mPkWfBny/x5mmwOzRHX
guaLlMHZiekSuxMLoApyutsMZAeCsWL0KGViu5ijH4Q7hdsvkkL/6iQx2UZOAy7Cjv9q63S5N2Qw
g0QwWnoN8h52WhTLlSDCVUk2lbbvoDTIpHlVhBUfxkFdV1/sOGdPsz+fQT3jH1vdkGPT2wr6GI4e
rtLGPstwlHddsC1OSD6emr+qdpcNXo4N5PLOTL9aMF91w8mkxbl5dtw6gTeL6zHYFMDpFP75MwAa
5KBjrr5WO1cQZ7HE+3dSEoS77H6GujghE/F3Dxh9l+OpZzGZZxOT5jSMlzBfwe6iNwNutCmxCdPz
xYTv+bavpvR2iHBx+3ymn1u33N5sabMh8iwnG3/uZYbfQNFBngBOMSLrqK6Tsh4onX3e0Lnp7Vq0
IGnK5p3/flkzC8YWHi5LSst3TWuss3LgdZPbMRZfNHV2av3Zlhr3P6YWKtRTiMINgUot0Yt1r3PP
36sADa/pmzpofg1dj91CikzwuOeE+2L3OJf2siTcW2jMxPbwtv9uH4FUKBAAeo6AqC6T3H4LgDF7
AKvghxwQFEPQmpqc1j+OEm82NuhlrLe7BFUmzWseZtSvP+/7c9uZlGQ8hEviiRjq7+cx5kRmZOfm
ow7kO7QuUvsJxY4SXaewdYFEf7FJq2Vzurt4NpcuYdrs1adzqqk43HRRJUfFgjTM7rGR6FR+/kpn
5q1NwE8618Grwzk9VJ2IjKUbzAQsAIGRD1noSbEVOIh83sy5qQTtx/AsS7g2ocrJUDqyQg8slflt
gE/sdAtoSMGDgDOD3eFKjX7GBJMCSbTxixc804kOCWSd+5rL1eI0Yz0LvJKyUhTcyaGmzhY+irXm
+1+835m7obqfcVMTjsF1TXXzHyulFtkwJFg/HyFTw4rOsz2+YXsO3zV+uqASm8Xn/XlmF2A5ALQ3
TSE5YU+uS6kGrdVLRzA6ofPsSmQlWJValF3jBlt90YNn3o14hBQf9QXB7D8JMM3aAnSF8twxoaKs
KvYVDHKQXc6yTcoH8gZfHOAf96+Tec+dV/csaTP08nTeo4zSuQOafbddJcPviTehLDh6BSzX3NXu
8ZMcfCDaGvdDC8eAJhBQzXuvyp/nbrQf+6jFwi2Juu6L0/7MTPLY3VmLtkHe9fTa6BZhGSdzC06W
I+hNi/C4yUPL3n4+smcW5F+tnMykMelz+OOtdsBoVl+7neHcoPct13FqBF+kkdWa+x/9/McLqUn2
x6SF4J2D4NSVvFu0QdplDb3uyc/cHu1p+RrBlkfGelxBk7v7/B3PRdh/vaTaaP9ouTCyOqukGR5R
NETsE0p9qV9CQFlIDcRr8Thk8S3ZrFVVZs+fN31uEB2TWNR2Tc7r01yRgaZYL0tdHiw0XTaFjiO3
j57VF4N4brvzmCaSeMTg6Dq9QkSNleuBTOXBTeLj4GOgwOuuMq1Zmb686fPqAWr1bhyRTjSqBfYZ
///7EVE3SXOXoIht72TN+noCNs/Px+MkHNgU6VWaaveu6xxCJbtY4aD8ebee2yM81amCEpUwTvcI
tEh0SNK2PLR9iRKrVT9Y5FkvNar9MwCEsLa+mLtfNajG+Y8ZNP4/0s60t20lS8O/iACXYpH8ql2W
Zcl2nMVfiOQml/u+89fPwwxmJqYECelBo29w0eiUqlgsnjrnPc8L09d36SA613Qejap5FqZ8SrP2
ENXVxqxH/c4Er2zZKVukUnYSRF7UPD4OGGaxV6mIBc6ukWPSIbDIfENln9r6e2/LHQH4aWo0M4Py
TtBxOdMPA5uzVIYTqKljTG8pUt5JrEKhD3ndA1zcqdfg9mO8fDukamjc/SQBNVmi2bbxTSNVujjx
zmquG+h47foRWFO6/PtRJIggqRIrU4mYhVEu5CSsmm2sIgM0h+B4gpU6cRNvj3LlHZTwN2ydlAG1
cenMDhkajJNeis4+xSrU2FDZBGmw6TBwiOriU+PiGlu1K9bjxdS7jTTHT7fHvzzI/xyes+bjhvFQ
olQufknnwMyeiLJpnUP8JUuzvDPRy2Nckv7hjg03FK7/PCrtuq6KezOwT+BbFllOSo0d8t/y7DL5
YgeTDv321KYPw8cPByGVsDTeA1OQeJp9o7DJckf8XHsKLN5DZiCWRZGpl9mmk9r29lDX3jvN0aUA
zuZw054XGhtPlrEo9O6M6DLF+cDJqVhEKowNL6p/9Z3AyEBpNFozLPtVF5KieECocOdXXHmY/AoH
lAEAK3ERAxVYyalaWFVnd0IFos1XN+yuJY4eOq1wmX3GtWHZRMOjJ06QiI60bDT0QpABuP1DLm8g
UwxNjGkjwrAJ3GebCjOVsQ7C6mxlNi6IiRAwm2GwG8CCFvoA7iMewRNge5LfexBXpBgSStQk+jDY
b+o85myiJIYz2pknp9fyZ4qhLiJjyFSiKiCuCNwkNTP7BKgJu72kjT8HSoviMStq/TyEJgrquvWM
ZdfG5t721Br7+opGB2/EwVRtCNlc1fmp1ubkhVfTg1fgCejByDr43HgPtqr6K0oQL1ljAxEA+rfP
6IlYln7CE+fqt+VcBIES8RcFTV59lUMKX8b1StRSg/29ycz42YbwQ5MsiIfasKf29ZrjJ4isLQ7Z
+dHKyniTDaW+En5Rr9IgslcWZxXNM7r2ksdJu+nGvAH8INXJiwOU02DStmtWgXHMnBYZqJoYT6GH
WC+XVfvYxoX7Xnc+zl4ypifRdGhpKMYV/k0/o7io2CUKbT1pEqggImyJLVYVgmC3umeWMn1MQ3A4
3CVwWtTDYd9EXbfnRA3p6Cg+a40L6Akr50cWic4kJarpwJXGc2+Z+RvXHvch0w2xVBv6G7xR76AY
octzGpH9UEIrB49Ph17e4RFZ9jg3Exl1i5CM6HOpe0wlQE0cYRkIWj3HWNpESj5ACDv0qcbzlq4f
vWpgUjd5rOJE3zXKrk8aHBScFFeHvHe3ttkMrx7apWYRQKdajfxlb23tqndCHU2/PI10VWIbbGkE
5qiFPr4TQ9jrFj6L/lniapUl7RMsxpWoJi/Nqf0lbb6a9vdEwyCthD50V/dx5fusOxavg9AF1cf5
BTNpzLEfA9c+5ZNlgvSw0gm0GHRlgWEt2Rp364q42t0+B66cR5iO6IZDsZfMwPwcMPQawwsfp9Kq
trzHXA8GfNykWBem1tw57K/MD5kPolsKy5ZkjT8uL6xl7h8Yqp097I1B9gx9dYwykyLOzgv+k3lZ
JCS4qJNVpRD4cbBO6724ihG0xabJrjN8bHsc/5jqw/rvF9CZBnGQVenwlWYDWb5lREMpoSaU675v
T0oiHUjy5j+3x7lymSVW5LPB43JU5yLTnvqD5fJhDs+6RW8kbiYe+OyyB+AJ+ESLv+DyQLOopx76
9hN6Tvoz3Dsn9+/NMPtc8xMsMklsAVRbs0XVar0kPOAnDJUGhVGHdkzn+EhfKPyikgzQMtR9YD49
dJ0uLNyVa4l0ZWdl9bkTbrFynWpcF2HanjHDzB9KcE6w9z1xjEjogq3i9ggn11vVaW4vhQ8NnFsP
Juy61j2l9JE/kXcm8qlRGCiBKtHpWsWdnMGViEQ4fJQ0shQ2t5DZ49Q7WlCCkWpUr9qwvERGlzce
uStVgffSKuWdz/CVOJnhBEUNR9MnYeLH3UPaEdsFVSHbG+L3o+Zx+hiUyb3837WXnJADkQ4ZZV3M
8yBuXNGzGenBWc+GlxEzsCQaXgNN7G9v0XvDTOfrH1cpRUZUDfs8PEv8FiG5N37+6mhtCCoyzd9v
j3Vl4UjQkz01dI0YZn5uKVSJ/MIs/PPQjvVCdaKjUMx4dXuQafVn+93kVBQoJjlCSMl/nJBTSju2
eqoyVpKFzxEm2MuSHi2Sf063hqbbrywdTx+36Lt1VXn5neGvrCfDk5onJpleudnmaLrCLlI5+Oew
yQAB+nDqY/NRTbzhTlR65WT+cyBrdsNQYj/H0pZKVxvqT3EcH/0Ra03HO/o29oOaDOs7A157en/M
zJpd3IK60NR2EtqUdXHws/aZ9+xuNefa00PvQsRvcS5TUvn49KQZpTTRqv6Zg/JcNrsKTfr0BxqF
4bsaq4+GRAazs/pg3TXQB0mpKO8YSu/4Q6s/5/076I6/31C85aZGGp5C+/zCKgI2jeHa3rniOpcZ
A7YZsJwX/YBZmkMbhllv25ASMZb2d87uK+fadMMiuJHatKNmK67HseWOfWM9uz6M0xg5EEQ1xf5H
8W3zKTLNe2eBvPaI/xxwdhhwuZCd4HNwNgsrg3oRBkuMJnw6O+12Zxq4dbZDCu670L0j96R+X4yY
jYqksPZt1Y70KYOrsbME8zQdfncPZ3OyDtatja6Xib6MYkwR6b6UW3hZ6RM+LA2MxC44KgodZPRH
qDQQanm+aXOHzhAMLRZ6Aess9KJsaQRKvpaN2j/Jti+30tOGVz0NVDQ80Kuc1h4OpTJ5T/MVCGHN
ZiQV+F4YX0HTFtgL1B1AxRhrJFPFbkXHKmVblsCibVrHbGxvJQ4hR53Qd6eZYCiUJtKPjWyMt1If
nmqteY4QPm9/i+uwongcO1qYSnpesYbAHspqu4rfdFfOeC2RQUjEWWJw/Z3KnB/fiDDKMi9xGt4I
SHteV6ybyv1l07+ka9yA2XyQEWtICBBpfSwqRHqnDnftQGMX8gPQDDkXCYYEvI5qVb7kZqt/9/tW
rlWf9WuFEf99rGkiEzJQNTsUR+bZ2czqDAcoDMlvgamXlfOG9ztk5AH9+Hff6mvvlik1EkMm/yB7
+XFZ81QrgrGPzVOI+mxBmitZ1m361YmzH42DZOf2GXLtxSLnTPMEqQyTdo2Po3luqOVWm8hTbDfl
Ogw1fWWVqn1nAa+Fm+g+TfSWfP4Mkr+zYUpqhUXvgIaLu9dRhZ7SFuvRL75hswZOz7SeaDrbBYXc
iEwsAPdukXGf7EG/k5+9Pt3/+x3T//5HUMF9KOVNDMNzLRUbPAg2bG6Rvd5e06sbE68Fy6YIBoF2
NllkDfSEtRxWSq4+6A2ItKjCcdX4fHuYa18kzA5MIhcVRZA5+6A75hB3MGaDc9G4U7n7HNd4e7QP
XeGttNj6FyYreX4R3dkxV4blyiAoH3Abwh5+9toHiYX119jE51oHemvYSJgTP18oItg0ifLs+/oR
W+inMcrWt+d7uaxcZ3UkBpQwEJTNWzyE1blhVgraEbth1Wrfp05ZvsC3B7mcHYM4HCdUC7g/zysU
XeaVapsU/dmQRXaQWtU/DIDYfsR4Ma4cX6X5z4ule7CsECav34Z3DrUr4+skH2xu7Byt6jyE18kC
0bnTdeeqhb435Uf8ogdrOdAN3265GToYUCuPI8fi8vbMrywvV2nU8FP/hH4hhy890TZNC7oeG+lF
lGDlOeygu93ZPZenGwJ0lVah311i/PHxBaRajfVwG3RnwzN+SajmlR3XYIdLcxFkZnRnTldHYylQ
5VG6pcL/cbSB3GlUlV53DqzsueHdoBUtWbal+eDX9+4QV9aPJA+aQ+d3T9h8rCSzkm6IZHuufLU7
6Kh/iA+lAW2uz1a3H9VlhG1RFJuSLJPukKrhx2nlLUVXwxu9Mx4hX3OUow6aSpdye5/169p37+zJ
K6ksi7NM0PBCK9mlkn2sRxMTEM2dUvnjq1laK6P9VkgRnrK86LalDONVFWvAMpCGPxWTpU+uqCT+
KunemfqVNqvpt9hMmh4hmxvbx7nHmQj92P9N1vHX+phpGLW5D/Dkl+Bbd6VmHR0MUrnYN8sYyz+N
5pja8U+FM7m1AJ+jXfI/2NO2iu6GZ8F/L5oJZO9TWewC90Rab+KSwaXFuONePeXy08W8pwHI6CEB
nZ+7MoKLHpq6dUpG601Dgq6G4o6U4MrrgvCcOzDZdEo287UNgcvB0qEcG5sjbfTGv4mIwXqHG3PI
Xm5v4SvRI9P5Y6zZlzhRck/QpFufYdP/0NRoH1lBsgAD9eiDhlmQbj4Wio3nSflTKyWNcmA3bv+E
qwv6372qdPtfJGitENigSPXqLBBA95AY47sypiunOfuCIFm1WNCLb6VRjkleCwqXrgeIbeFgcrPO
k4qmLVQGi1oPg8mxOtnonjUuSD0095LQV54ocmPqS+wXCnHz5hDHC3EbBrp5zvLcw5wToKAevChJ
uSr8ckfJ/OhQGR48G8iAfChIhYGvp3FZKE+t1rwoIcjMqonuvMRXzi9aKihYkwhB3zUPkKRiNI4d
uxLQb5BtS7TvS1cxaTm3/GJtO/Ck3HSM7uTiruw4ypFEZDwNvvD2XFxseJXpQjSYktO40zRYni+a
UWuXua2IrxRnlJ1lp+2mTuL60R5FsMpLfk7eQu26vfEuvxRTeZkkHWcpVcr5xUnjVpb0NSqpoFGf
nFJ5KL1s1xvBnYd/dRib9aUldvoyzQI1S+PSGicMA5gv8cI36q1DWXy5PZcrhVAm88co+sfzWBlc
rEV0DC77qnny9eSbEihfyNOt9CFaj42xz8EVmp39RUKHuD325QvM0GjAUD7a0ws2vX1/BPOddAdZ
VZV7KkyaAwvT5gzp7iWXLt+gaRAL/QFFZXmRkTfYnI2d4XwR0wq1UDVcrCdWSKTFn9smN+5sjWuj
UcImV0xvGpWU2TMTRTwoit4xWuE/6kX1aEsgV2W+KfV7LXDXtoczNQRT5J/auGYfUqux0dDCh4Lm
B4VriJt1o6s/1Nza33lK+rXnhEwWXTCFKOSO8yhMxIMWuA3hw+TybkRw/qiXJ7jAO/hOZ5G2kD3X
lkE9eN7wM/Dz+KFSsflIlPpXElbf87DuF7JJv4a5+0kiZHQqs922Xfcl8sxjyeUq6ADvxxqkHKt8
jhtnUwnxmyskdWfpj9YTMIs3jQ1JwLAsqxyKMZZpwIroeYxUEhRV+FK1kxmYD9zYePXDFv8i39zj
Tb+peh+khfpPq1VUcvmX3u1ObR18Njz5xXMhltkSI9OuwWF8MH9ZEnxNVpxazfxaKlD1HP3L2GaI
kZVdbFcv6DW3uD6tlY5qZ2ODJyJMouySP6rg0aEXJzbe7uCR9G5vVvEbzY8QGx0+FNFLq41QzpVH
4rydonlP4di+TJAnxwt+lAmtLRCOcLZNP480GQyTAUAfUtaJUrGKcygnrgM6Tn+bhseTaJML47Wq
sZE2cV718V4ECvkIOeGIy5NBRi/PqXfHuJ16erdEnnPoLHMbm9E6dKx3IO1nH9rMEMiVKOjtGcv3
dLT2SantaOA9GaWPJSjiIC8+sJygJ8NSAxrUrzs8dDAVkgtVMf+1zeShzsrvjWKuY7oubMS+WWu+
4vobrAy/OUL1e7CxUi4H7l5FWCwVl8Z5Xc/3tT4aCx3TdSsqXqa56V69d0JMGpxsU09GClm9xofe
p8sKykgp4F+mWAMuUmrvkFjDnapgINE20V4q3hcsbJ+TuvmBUlNbDHqLYVSRD+EiF4Oypq03XY3a
hAUpi3ZhYAmz7srU3mIAiFd2yRfVjaHp43cxXYg5zIndQYVUytc8iKt1Lk1gVK7ifku6Ka2HemRh
ZoN+Fm6r/oqHUcGEPDEMSMdFsApdxaH+PY4V+FIl2KdDhUNQO4h2UdlRgwVEFaiPumX7VLe6HFQd
f2cRxNiRA/B66nkUY+DYT8Hg+tiumACxInNSFaB6gsiV6I9e0MJfH4q4OmYEgy+w/ZO1Eis9lpuG
+skwQ2ODZvdrSplTF+Oh8rvPMrL2E3aqHdStO7hbzx8/mzLHZCU+1Vp67HQf/LG/1XO4S6V26ANr
E/LVCcru5Ab0wIb9Qz45HruO91XvlWWMjca0GfxKnstCf7SM6lfh9Ue/tk+BUb/1iXUK+LRASz5O
zkTRUDxkVfjP9GzrRlt5BG6tXn1O0/a7n0XnIta3hYM1WWWNPyNO6sHGOzbBCW0ZFtMZ4olsURRB
jg87rhO20241OzqFgzzYHRjXWujPQZycG0FyyOoJfkXJDVhKYG+O/93rAX2rzi8KtHioq94+N1uS
ETWOUrbzOObag60pAAC091QdPw9uw0sFRNHEFzcI9AMQBhhB+E+k4tz56goDo0++oW1r1HPmYJwG
Eb3VmfbkNDgOTigYtbJSeKDDN60Y40Xp5cdG9z/L2H7qPJVmWzV5FJZ+tE37X9sB929GO6q5OPLW
+oOwwq+uPz7ibvbPUA/RQqI80Bzz7OZezKs4+dzKh1ipzzqgJVfiP2oFE8TEf4TiEC+mH+gV4ISa
ySXU2HWxusMS6b0Lzc2YZWsjAZWoWDDE60GVn0gDIznSNl3R/gCQpG6qRC5pVsBmWL6bYG4sP8G/
uOje/CFcRYO9nzbE5BXW5eU/EZsEfuQnX9Oe1ajB/Ejbh/hVlJH8t7K6p9h1Pnu699SwFgk4WC9N
XvKkB+eNJfASK/UEo0/s3mL72KNycX2MiKQ77i23PSSB/vv/0+Td3jfkJyOOd1j8vFBUpIZQWSfX
sPbQb+tl2aKcwThz2fqAPgX2NWs23toQ8WZslUMsxpNQ/K2Xo/FJGlTgw1KVLiTz2OOg8r7YBD3T
spWdBfp1GPf06MULgxek1vyvrQJvT4a85m1KZzbuvBDVBA6GtQkfjzvvEnpTh5cHCQoDoo9poAG+
/SW+DLu5cVGEnrp06H6bx502XD2QA+N4QrszcfFTXDBVDpbRqak4Gtx+hF0X29uDXgkzDIJtLiBk
EOhQmQVpdZ0FtghL+4R+/GBE6bulNGu0o3cSu1eHQckgpUXyXMxjQc0nKZJWtnUiCVEYKMAW6L1u
z+RKbGZQAvifIZxZXRNbPeopZJpOQB6WmZI/+lLdi9TeqeE9Yd/vDr2PtWJWiys4K/dbpjELmbKo
dMM2a9idvGc/izhBnqCEuGrlQi7bPqXwKKpghyMnBo5q2tKbHfV7MzKjb1FGu6tWp5D2m5IoAMtC
TMIbb/ypG272GrtV9DMhH3YYQpnuVEnqyKfL/YitEuZQuAUc8iBzVn3RBjs8fKOz51bmstQi1Fxy
aLY5ZOM7N5UrASKdHAQQE1FlSgt8DOQNBaNfNzCRgWPB0PI2O9GdFNa1rW/CvwGfwsKa8+I3OOGx
B+77e3vUC2JP0jMcrndb067NZGoSQdxOZp4I/uNMpBP0qlG73tkyuvGptXrzkOW4qS6xPtzkVAXW
qesCYQ1E9EJhWJid3JtO5kzEVffBGQ1OSjtN327v3CuzFwCA6IZGs00Wb7abEi3WAu6C3jm35Tmw
8bDG43aZCQjxzbjuA/3z7fGuvIwIA7UpVcUTvVgFajsafkqGckIVauwI/r2tn1OobSmz3jnTrjTj
0V7+f2PN1QaZSHgx1NA7A5isT4MX1A8mlY+NWor8nSJbSfkbApDjO822w7J0a+kKHPVB6X/YEv6W
tLNmU0ZaBVMaHOf/ayHmygQrsAp8hFj4yY2CbwbMaz25U7G4utjocagzkd+5QB5poZqjA7CUk2Xh
01nK+L3CTtuB4nx7Ltq0d2dnEsU7WGIIDmjKm7+lpoUKzlcS+lkrfwCwGy8NK/ySlO5P3Cjx/dbN
HF47rNuobcUyCsccL0KBx1rmh6tcOpOzb2eujErWCzrT0mXQ6tYBSU6xyUr1zspf2/LaBHYxVAvm
zVyxN3gwWovcR+Ze+F9zVT1oYf0Y5gK3DWOrp92db8OV956i5v8ON++GMHKnK7Ep889xYIJlak1v
OQbNXdX5dP2/eARQdATXDVBJ8xe57BN0NDWzCgetgmDNMnPpDbxgZ4F4WKgEZqXWNDg4DWRPdcqs
evf99ja4NlNYb5SK6M28JKKEvT0aRUayewpjpwL4/cTVtUwdYcrUoc+xBZ5nlgVJCq+rdNOzTqrq
YfZe2N0qgJf7PDZBs3IzfJ0ao+6OYQMDJY6jN2OQ3Gh6dFO353plE+F54FCJJ16iyDo7NzurV+vR
lcqJfOUm07UH2XLjjEp1JVPlGZPb+t5pdmV1ydfSqkkhiTdiXuMsSi5nYzlopz4hMYnYWnDt5b4U
vauG/4Wc6k+c7XbWaG3MUF2qebTnTvqoNu5qCspvz/7qbxEmLDVBWRDE0MdvmRY1aeunsX8WVBtA
GcoO1LS1vT3I5ekFPREB01QPJASYx21B58UiH0ukFZ14DTNv2/raM0nFO9//K8PoKrmuqWrEz3Vm
c/FAVXDbljBmIk19miwa91DrxYM7SvvX7RmJKeP58SUlb0ei6/fu1a35unVN5LrAIc1TXxvJKk6M
ioaz2l1A9hyPhgJdIkCSzn1dx1ZIjXLne6tW/QHWJ5hciVVMW1HVcjQDgm/jaO9TOQzXHbVzd5pK
fjMiyCARWf8KBX6pY9mH6wKd5GosCmRI7jA+VQ6o0D61460+4NBiR0GyC2goWOKmqD02sUo2ya7D
Y1CGCoWqatzIwBrWnifHf6MsDpGjB+GToefBJy13AripYbG/vUqXr9bUL4KGdGK+TfjIj5srbTRh
OUqinXy3cDBh6tLjMDS4xk6eSMG2KbrsbzWeU7s+G429DLHyAveTKJw3RdHhj5IbGJalbrfp++x8
e1oX38hpkEkdgZTGRpI0m1ZoZUHYqTkN0J4fLhRsd+XRAYxVBfk7giE8rP7++8+Q7ADiZlL9Uw/O
x5UcLaS3U7MaDV2OvjAHp+fOaeBM1X29PbeLR0a5BrEhPVboHw10LR8HqsskTj0w9GAPo1Wu2Kus
1hCTiq1fh986jHTvfFMvAw6qqoinuY1PBTQQLB8HzMPMBzNgQjZz/X1HriDqN0n42pJ/qyISA+SN
9W+TUkErf5jGBtk+Hs+frMFaRnKHthtKN+bww50i6WXESbslq8CXgVORq+ZswXuXpW27mpqak32z
mmIi0/va3jNiDP2cFhmfB1CQu1L4mNmR9mvs8bQEp2xZj4WGXV7QRGIPfa7cVGGj39GE2qzJh8OH
HwdDjINOB4ZLpPZxzTwcJVhSVZ7zVryF1ks06R595ZTi0s7yhf69pMLFV2J6QpDQp+Q+/efzActq
IEXmmSiq6OVdVXmBOXnmZnfO76ujSFA9GpwG9Nmz98rpoMvVShyeJ/ceBVOXlRXF4fr2Br+44E9T
+WOQ6Uf8UU+qdYDlOKm557LDxgTbmdHlog8ZCOu9/2AkSyWG5rtqXahgaglmMqVb5ZyoyidTOeax
9ak2DyK/c7G+PI7Q8VAaI1xHqXvRf4BuE/y1ZQznArvVMXFfs7ZZZkH2rJGqrh2b5fRf6T29c/+7
9rSQ26BimpojuXbOFtJtmzCsQRJm2LiX/hfrHuXr3gCzJ9U0ge7GCgN4MXbaNj0ch9wsyjs5pcsD
j9WbCM8sHWqwuRYr1bIu6hO2tq4PG9BbKwuebOo2OALeF55d23wmx/gkv8JuZn7Y1aVauqbVj+eh
JD8bJRPhH1h6vAxKbXV7911bPbRDVP3Q83AczA7yRkiR5zgu04hgL2q3+eEP3T1a2eU5pKkA0dAL
QR0VF5fFlhbEMI7cfnLt2JFF34xeA+5qYrLTczecquzesXxtVmiRLRudA8fQvA+UbqZEz3DYONtG
8W+c1pgHOVmyKmNHPzRRjGee0OtT2HnJssPcaeFqg7tqUe7v8OrNtnUe2IfRj8Y7B/K1V5CUE/og
4gL0krOvhS/61qjKYDg3ifauOpTkTGOlCRJdiT+i7vPqeKGRYtuWavjj9nO+9gwYU58CazQgc9ly
oohuIPJiRVS64uqo3ZTCXRPknVWV8pMKLH7w0zvh7/SB+fgBou+I8jVdAQJ51vzOJBpMCVKnG85a
233x/fDYjFjyhLl6T3V1qTzguP5zpGn6fxzXcrTLkL7J4WzaI6YD+J4/94h5dzWJCJykdHU74iW/
CnvKrNjs6TkAptsLfHWu7DcSL5Ke83m1vmrVgerbMJx7nAfMRBwHOWDFVd3DzV95kHyz+a5z8Qf0
ME8jOVaRt3jbj2do5umiNcy3HBOhUXW/DZUtFqNV0KNL3/dfz07jEzXdwCcl+rxckIyJ1gkFrFRA
n8EjirTi2bMc/2GorXvYjCsvCSrNKeRnvyKLmRb6j0dJma7VWjcfzs7QS6oQ1rkxxathBv+IyFia
dvasyPDZb6v17SleOTM+jDsdyn+MW6o+ooCyGc5j2v4sK7yIps16e4wrBzu9jXLiPXCp5038OEYj
ZZNR1MFMIbfGtYpn10pOQDhFw8Au95pxc3u8K3MypqQFaQtW8qItQiBXNnGVkefByh0MW8sXNfV/
3R7j2rv3YZDpDvzHwiUpTl8umoVn3zYORes+NzCXArOjRz3BcMX7OdHfaZk9dKV7J7N3ZX6ophyK
WNS3TcLdj0PnTZlXuquNiA+8Zdw+ZZiz3Z7dldf6zxF+T/6PyXVmoYfIjkY6t/2FGwULrTU2zb3o
4uo8poQEBzO7Yl4qECGXar8zwjPa1WYR6lo2OaLensmVMWBVQRmDnmLxKZ69Vw6pfdrpu56KdqQd
M7eJzjjbZX+/w5G+EkxO2P3LzsKwzjELS/Nowv6r3NACAIO0u+Zh/tSV8vn2lC7FyOixJokqUFkE
8ij1Z8/fUYbISE3rBPr5kJifBA5OssJc0WhOQtBa1SJh6jLtKAtvGXrmJy81Vrd/w5UNAkVWYHNA
GvxSf40pYVb6NnqhrqSY7o/uV7VrHsum+ftxCBhsgBocIDzH2VTVOhq4QBjWqYsxLK0ajGkqrbUX
XEq7v/+UoXGD3Di1nuukzT+uqoGlQWTbuXkSY2P/1JWoe6nLwFjZwV0CzpXVo1sLqDa9W1PuZ3Yg
anrjQbHtu3MTCFy5q3Lreuq73XT34twrpxSn7gT301g+8j6zkbgXBYVrszH5fqtgEa1HakTHwn+I
rVWLJYUw+1e9U5ZR1dzziLh88xgaDd9EBZ4knrNHN+SoWvPecc5D7OzKMFhr2dvtTXj5zWQEQMc2
iRFbpw3o4xOzWzcbkBI655yMootf/Ih9q+GREcZy2DinxsZNlTsn4+W3jDF/B9csKVm72aySoKZK
W6culxTikPSdLhwFwzMFoOvtyV0ZCNYTIn+BEBKB8LS8fxzBQSMV2Uk/P0u1FxgTduabLTp14w6d
vkvDxryzmJclB7oIkSbaNDn8Pl1mweRoBqNamr33nE24zkrsW6/atZlmQBSEBJMPz0kQ7COMKDPC
SDHy3t+e8bR0H+Pm6QcAFUWKTmZpHgJlilIV+AjEZ82XPl6/6XDIhybEud1CcdjHxdJr0R/eHnQC
BF7uVPhMfEn1ibM5/efjUiOGRAkalNapolNmlbkJDtNFOmxH7PC2eSTcVRl6xWocFePYJTrexyLM
t/mA7srnKa0qxYj3CRq5Ra62Yts35ec87QzEd8oTvONT0cAe9qwvFpawvi0eM1m2izRGoWFV9q/O
Kld6nTc4ptX/lnQOP5hjla47I8I/yC/9Xe221b4c8teU3v+14stiMXb8oyJbjYqTpjPug8uk1Wqg
zW0BGnBwFmSWdyEx2cvg5d/5GOFbCrRmUZJ0WYIpitd1Pr71pfd9+nFNZ754mkuHXm0f8dx8RUiF
kbBWtUu/GXdGFjwIT/+WhfJYt0OzxzBsRITYtIuyyqwFfugOFwzPXMST/1EV1tEjheV9ptQ/4rLa
YZemLkp/krpKOvT4cIiFZXuvtSteCqyi+PQ7oC3kVrbNl17636vCQtjRbvKkfAkasIfgbJ/HtDl1
KULC2hkcPKajUzA0D57Cr+j18M2M5LtLpbOqzI1ZuSukBnvEPiuU5tiItrhA5idARNtYTQp655y3
oTOtpVabqH67rlxkqvjRJM6JotTSUNxXMRL2NEHxqQ/Cr42Ky4Oosy852s+FwBcWzYk80O8QLpBi
rXXRjSujr+21WoTfgzCyfvoYAYu8PrmkhivDePfVca96/tZq002EF9amH3q0Tmm/bF3KE4uxzlRo
ZFX0Qo9Csw4jDRfRcp+qmrusc8hIQ9y/ERMefLAhS5n00I7yfd8MXy2PKxd/9TIMss9U1r7TJ/Oz
g3XVucZ2LMShLf3XPKWXr8R6zIm3qR+1y8zprKUsfGXR9EO5iDrnFX/kXeony0R3KaKSNVWsx0xD
MNuKfZF7j/A7l6FTLuPO32R5cgLG/gmzoQ1Oj/tW/wJpDT6lsVayco+n16qxko2mWKtE97/E4fjU
jdHa0fKDmgeHSE0OnusjkHOWuRLvC6SZ4NUXOG8vw+wH59AKZIBWhutpMJCei7JOl2prrA3cfQtf
gyW1z0xrrcbewRdTes9eR43ce2G6NjvlyYry1RAYa5EahEH5P6GZfYNLti4zf+f7iYAxhYQxKa1w
Ver/joG5dnpjW0diNfbaGgvgR0Aii86SL1qZCrLtOIuMsjxoibu2EvmeCeUNKNMS0xgqUzItceju
8CdugNahTvUzUGetUr0UXfA18JJkQVlGW7p0o2D2DXiJn+r4Y0+1ovzpOzRjiObboMRfZYSLrXA/
93H2WrJtmh6P9spYgC/zUdMWhr1CFr0sVK9bdK67cMJwOeI6WIzt0u4a/EqtVe3nPira4Seg7w6h
6FhoL3bVfEZywIBl/yMIwfsNLl2OaIX30vcUhInFryq2lpk096FVvXb1+FB79hL1xgqM+BKt89rB
5VAUuI0rxXONybYfq6cGOfLACYZfzSosDJfacPWgEgfC09qgwWoXbhmgl0yXUVLvdAeHH+2QheGj
5hYTkUssQfFtnbYiei32pRqdBtJAS3jeHsfCuDSi+IQt6samE6Dv/S+46y5dS/8yaFNTeIR5dvNZ
jXwXlAE63wz3rZUDx8zsh6WZUR9pw2Pv/tN56F+7Q4ckk369dY1HaynqQxsBZmKCTv0zx3rMFchU
HVSnYb1U7P8i6by2G0WiKPpFrEUOr4BQsmRbzn5hOXSTQ5Hh62dXz5PH0xaCourGc8/xWOSOfS52
OvavTtqd0bvv9ryw3toTJLOFX8R56TurdZeP7gEmMb/RrBuq6FAi+Gs63xUL9sf96fLx5JTZru2B
3i8Lks86koAruHxHG8C+V3dtGsNegBzR+L71MwcZoKTyKi9jIbjpeVhAYR8Kl73AKjlz9lxqQ7DQ
6FK3N6TR5WOa2aO0CgYdVzsRPtR3C+9+hARiUPNDm9Qv1mjs3LEMVRRQjfFV9slKrYymbDxN9Yoe
unVn5Oo3VYj9tGXAzGfXb1HQ9GlNPRDiAYNXEZcF5+x51snmzmwkd+3uUINoHe0hNPnumvUcRHnK
tepj6UYAwR0KnNO3gVPSS/Mprqzf2kZfQAEaOtjVJRbZXQodjOvU5yz39mKqkHvZAnlac+EELmNb
LaOUlapepHBplrS+Z01nCLgfW4jDNmBmlbWBmGtf6+SpzRMCwTI+K4MCMXE1R8l8q/SW/f4jTHGI
cYzITF+Ya3YZvc07X5WQhtiCVNfKG8OnRnGzPKgqyuF9zVq0p7XkLu6dYAUuhqa4FYy286pX2nmc
J8VndCQwIZKkY/1eDAbiP+2+cvqjWrlvjeESRNTQg+h7h4GyTXS7cUDRy53u5ZFI0UQ1paJryQZe
5up+arIbLdy9ydSAkRmPhq4gRd4XIV53oZGOpm9WddGSXlXta+WcyG3Z9UBCBCLe+Gydh7eyx6R5
y5viZMdoq2bTcRv0vTEBk9nWcw4DzeRp71PuRcmSy0Bkfeg0pimQD9LN4hGn9lLOIirGfodgynel
qPuic/xUW0KxMslUllRq293KQAOcLluW+gbwzyzu9o2tALlUT1NhoMJeBRZasnLTZuxnaUxmLP4k
AF0zkuyb/TDAf4eEbCUe0Im6VuYYMrDFyGoq/Nyp96Oi3PImRgToEWXwXe0hk9yAJ2Sny7tfzOLO
q8ez0eLQc3dvG4zSjaiFM0yz/PRae+8NysXVS3hoBhQqtzBN07NCfXTmncl7RnZ9ZzbrvVdNH+OK
dCudriRrI8XVDitbiBGBPTCco+KN9/mifndTPOwQVcZvJPtamIQxXRE49YQQdpYeBYuvD1+1Gp9d
YrKoBD3O/MdbbDfL2RmzLDTd6bS14oI2X6RYLRL1HCKNO6nWykco+tKjfaboKTLfsRai5h3GahZs
vef4gIi1fbsAa+jr7bS6qLpoAPabRf9sAaoch8mFaRGfZc2wNhv4I6WOBqPtD2m5nOJsXu7KyWjv
jAa6iZzkBaKUeaczBzPAA2zzHM34KH8wE/DoKGWAAOw1rpRAxeOpyp81qRCvNAg1sEwbA5xZisbW
AjDWnNIPYbWRR54i/ZOyDU+FoCluj++LVd3WzH010FLezPgC53Aws8rG2ES119+LeHpwVBqauoXx
3PySz9lqsoudMkyd6U4GV7PaRGZtE/S0qq6Ehd3eG9r4rOEVKr14SWH4W5yy1fyOm8g9TrSFXLKf
K+tvP8KUncRfJfF6oRdvqCU7frUwBsVyBYOt589ZmpxMg1uf3ZXdqVNc8KDKvCcOPSz2mGq+w2yW
4Tfd9qzG2p0+pD/ebNw7pYos9ggYSm+ZosH7xtkXim2/i6q+KVXGumCN+07JULru6fos2X5G8YIa
UhbE1Wg+0se5Zn12JXU/lwi362V2B0Qj0NjPI3OXa2xAnAx7xZBiySjsX7UaPWmnRpsYryryF7jy
UPhBadJ0YUjI0v2COLjTqPfTTNM71QmqphVG1M7p6eYOez3TBjg/7LwNdFri0laBtwc05hXxM97P
V72ukrjFr6xSX0ViH7tmvFO9+cmMjd0wLlG/9Ds3d5RoKC07KnVxBwkNMrN16MFfwM6oEPPNnBzf
/FdRRZBiOBp4I1ZI9wevPmbmxIZaQ2N893BbqdD8UUPV0XqMdUmNRWKCpmxQDcZdp73Z7YBSvRmO
UAxhBKxeC5u6PChuevE65VitxsnZxKv07kKzsUbiWKg/yCJ9pkZyJt17A/X8nMZTpCiogSsV4cjG
GYiZlFIAMfjAmKDYgx9q836hozi5KlLFceL3KVKucOnr9vjlJhS2HCVIhipC5HLvcD564GZgTqNs
SU+bikB2fpHLVxUWk1wLgdEYVkNylG9RbjS9MiYI/KxdA3V6IoafKYfNAi016WfyFCAdjHjWJK5b
Dken0uznKo4WJvjVbdnXdh4k6BSoKdR5Rb1vkNaACJSJG4fpj4wDW+pPDrEzBWlYk5GoLzBMsduH
bg/XH05Crqi8uvw2S6tfRKKfHEtYgUCEvhwf5Voa2ht9gKD1fg2NDAfATjt4R+liehRaIC0NC9eK
FN7ZiP0T3m8hpnD10DbwiDXt9ryCV/LbdCgCbVovqcqAjM1qxZsaZWJhOfPxaUZHevA+iyJ5WXET
XW89ph0Up5ibZ5aeZ6/No+3NoWoaB9R6roka3ypcnFXbSTjFRu1TMf5ehE1Vbj0wPfBiZ8yvwUey
+Hlh8QYqBOPd+IoDlPy/cj17GKAKd70WW5YESxKfxEYiPLrTOVdN3OB4W6FXHOItFHoXQrG184h0
CBV3RWMC7p0POnrZKbjxqu6jarID5qdO8qfTkyRjuIbCYPQoOTj5sK+NLTLM/C1L5bQBojusptzV
oO6ibHXvt8y8Sc+ZmOkVUd5gth7LxDpKPwJ6hASZ6q3T7Vej/a6zKWLehxUj+nKhNpu9fTw7t66z
oFdYQpcdt+J93fwZ4Qz0hGqmL4fQARI5a8tD2lRvs4Y7sQEF8fxtrEWNwsxmWd70dmOz9vcL65MW
bKGkvh9TG7Rysdca6y/nMbGLlzxdb+lAjEM9YtLQAckb8tTXWNN3xPyRy5GP6zdauY+g6elrawfo
a0LpT6byprrrkernneoaYR/bR/4ktBTjLVfqW7302Jqcjzj+GA9f5uh8eWofCMBvG2FMTbshYeq8
a9cIF3XMx/muRTo9c/XHbriwSzU3uxaLjiy4OG2pHiWT+V1AY4bYz2FyB5gvGIK0t49YkUylsToG
TGrBwbyeEr0nXeaVlKMdKXV80sYFSbaMwnJyNLLipgoqANobegR3G3N+uegf6q2C311vYI6uhvQ0
VIIAnuyzV9KrAKeawNsi11Eu0uAxjthaOvBKDs7qcTCz9GF2xiOV5L9lnDuBmumH1Bvg6YU2DpaA
OGhjA8pl5o+2IneDZVlv0qAxiPO2WHEGyoswPV8h13DbvUY5P8jjNsI7HUy3DNtKeynywo5gYDnJ
HGBhyVkmr66uiZ3vJmWm7tQf17IIm7Y7cFrCro37nbxIyfYKmdY7rdCgdpZ4ncz1M/cUJsmBRfTe
wQONQb2OTFyLX1z0YnHehO6iTE9ul32my/LZCdvi7BcP45Y8lljlrG8jvW6wVeYvPPk7+Z45+GuL
BjbTrrOTv0iW7orXjDkNMM6BIxgq0w3UwFPfJk7d5uWgMbFn8TxsR0RhozWvI3R3grgcqe9We6sH
5a9toap1R+jkyff7S86pF8V3q9VkmR5UcmPUbgK11fw0xeLmrM23B91OZ8AqvYXt2l/WKtm1bXqa
xvXbQyEMz4iz7hOOZnKQ77Ay5sCwX7Vc2U0YsNn6kgda62em74zi4DnTbnNrjODCUGuW07wFJ9MV
DBaNx81sAncrjsu/It+6K4jls5n6IuGgb3T93ZC6O9NOHq0xPbaFy+z3+mIRqiPMgGbSxMCiFyjE
vbNCUQVy38Lsju7MyXIK8gfGcmW6pNSkN950UhftJF0VC8Dc7i3bgMRywmf+SWtIdBJO4DR9YBxF
te3jrIxGcGqzXezQSmNyL32PmaB2zOVFPqiajffyoYpqvs5QbtfMD/JRlww5oWUxasKnbRNmxvJI
gzdQiwGMdCHHhYX7YS7tGroj8zVYN2VTgj4jQxm9cB5IIcucBxEPWqx3gTe6jxSTD30LwrsJnMGJ
elsLJxtaVWPZMaYSMHaL6mYR9dTCOr15L3R6Gdl7klR7Y013RWKfMmefriIYlfg0DAsMgMthMIcH
IAsllLjuX2vN5iDu41M2kX+ZyfPWF6/0KJ6g0742Zvm2GtWnNyZfZmKtvr2KvzCKH+sys5llrv5q
QwXOMie+5MhoQo+MamAKX8GOloN2l7b20zRO985YnzXR3wDqXXQesjK3g63EJnVS8zKZ+ec46gTn
4016T+mg2Cfvdu1dLXf+Nmr1tfKUNMyzvAwo5T5wRq7mNn+ttXNEvP21L439uC0f+Vod1tm4dlxp
TtyzgFguWPPU8tmrd4mh3yhcHdKtPWTLeFHm9bPZqlAaKMH8cD04r1u+/mopk49lQWlRz9qLAQFN
sy4PxATIyTqklNNGFbC936rmaFriPjEK1sJAmJVFDagXHXsNpRRmQ+URnWzlWpPuFiK72W2r+wXE
Kb7lSDp4rmpOOCpTJRAxBCGuC/sJniQ/Vojb5N106BSDfQgjeQEiO/Ca8m5lslxh/wj+RXM60oe2
e1ymrH+oCB+glSHG0Ygi+66BA3MTTO9iZChdnezSeR2sddfMw6eutA8Z3IF9toacvd98Mz70AcG9
uTiPXv5QLtpls9XH/0Mk5attCbWnlCiv6o/bCC3EwuCRPyotNAnj3qrWo9KRPcyiDlNRvyCJdG95
03XWhicvGT9qKz4wzHYTVXwph/JnZMfCdxyR4+3TtGTKTSSvg6nc6XjHRkX9PbWy0s8bnTB/Si6V
6K+umX5Spw8bWz1U2Xyx1RUqgWr0dWpPvZtpYCb039GbFl8p9K9xHd7YyO+gR2w/TbnalM9/yokz
AwM6kzBx/211Tkw5x7nJ4LES4wEY2dM2UzHbzPSx2sprpglSmd48uHG8lzY617q/qLc91xhcQQwr
FKKdWlUjO/HehgwFx5imhzHcxIbkQzmAdlovdlsdjE4QKTQGFXn9w7Pqq9J6FuG7etnW5dRv5ilB
FIGCogL4wwXsr+bMrhuw9OMfGeRX7QpfAXa5S+t9V8RQMInQ6ZMnKzffraW50/AUcMsEKgvMjGsG
F4Gb7mYtx1aUf7WiZOYHJ5LOthEOsb1XC+bmF+M+9cjYRoXyR6OhgdgFjTM9SlwK/iV+Lj3avOOg
H2GOPpmiO5VZ98TIRB8YifqsJvHzWoqXiSqV76BjFSiFfXaA52SOG0Ey9KsXCdSOIhptM8XSxs+C
QhMg/ku3ek+6WCa+On3KcxRAhF6EpjZFCbT/bjklZP9blJOE+hBAPTXpeG6ZrC5NErfZ2C1NGWFs
9n3Pgyo9sGqFYpO5I20+MGrlQRTVX8aiuMkX08sqwNI9lQx5+SuJZOI6+OpR369rD3keYbHVv8Ab
czarKo28raS+NFh0ZqDU03PnsC3efqsIzVpRnzqh2P7orJpvifKN8WaHkdEOpsNFP3LKKDLWxaeM
fxRteG4MhvsbQmenJP/QZ/eP3ScmeesWwe/P2vZmslPGkqcU67rz6rQOPLNUfcg33wReS6+Yvi0t
UC2b6pON73My2lhzAofppxlMhZmtN6suX+axuV8QGXTtcZdM08FRcXmD+wBe5t0snA8oBa6N1wFY
bc6UvC/LSjpj1PZLq5lhZo8vXts+NOZAJkCDqFPnljTFqcN51CIZZzDB8KSq1Go3iwIMugQj+wHC
C15AnrmYBvdCq/Jpgn1sGOsLeQchS88ku9NnF5FXl3E1jn1vwLPHQuuw1fq6RoCfYfB1GBP8Fq9F
jRICBMM7xZVBXLFzrNrwFQzk1ABsc8RHPWh7NDosVCla3xyTY2Gn+1whd9j6VYTMtlDSbuIgLubD
pKJrmbae59eb9R27uedvbe/SUqR4mhHBy5ckvHbnYpuowN/liR30Hd41Lg/CMfJAyRzOXjF9TOY0
B4leM1ujfdrFeNrc6phS9XRVaijZ8Kj3lKog+5gWBcvh3S261OKWy9eKCDhdVI3u+5LUn3mbHzhA
d7XX3E99/zkOsPpW5VOdD6+YQoDlUG9TW3aDXOFtMR/72Mk8YSnv00k/dep60Kr2V+5ImnGHyks+
SLApH9hfwNIv0Ik9A5s7a2XykUzqq9L1ux4WFnrGL+1Mx4gTfTfYKrQU+SMkeFd0v4YgN7eT6VZX
Wxk6HHlJJth3zz32LKuUy9jVD05PqNSMyW4jD5jz5q4flznUbB0Rghi5Vr05Dqvxd9WVgwLgGgoQ
HFH9x9W7nZGQpeU9dThqvxYdiCWN3EL8VUTcw3ROsb8uqgOs96Eoi31WVBAuT2eBJNCm6AdVF7dG
9b6aOk8Prmm99HE500Qyd0utP+Hiz4n0qaLdvnVbO8T/3lg+fhOAUm4eaTUCxoQumYhHWHVkOPSj
l5i+RPJSCufPohdQJXvHxJyPcz3jHar6t+grBEeQGA+Q6vCHZXyMs/XesZo/MnAcHPK0ctbOrTNT
p3TpME+G6AMi3B+v2MLcnY6Toz3WI1VyhVMg8v7UZyPa7bZz3/YDBak4SvEkmTc+aNuMMEF2tlY0
g5RqZyvKXTWUFybsrxsRNc35SO5LjUJHVRsHbcTDJVVMQUnhCFRJGYK2vsnkaHQgp17aX/bgQ5tr
F7GUf9tJPedCqDtimzboN0yd3cl6c/2Wr+lZLoXeFqdKIMZEnhORq8HBQzC/ucHapvSg6lDXxzxU
+oppsO276OBRSezuaXDo9bU5qnB1tFRKmA/lQ8Hvieqea41pFybbVWe6qPAAgcrfu3l11kvZvahf
tik9aKi5y1y5Y0QtEc3r2A8/1ZQ+M6h3WET30ufJOW+B8zmeHkBV9zUnLdNrhnpWFe9vm2l3c7t0
PnZgCdckvrcUTfEVvXlqJyKorv1biZzQc/4eVN4mkrNwtWzhquMZFcrnOhRzfm0ZstRnP6WZ9bfz
7J90qL7aqqXk0CqRMBP4kHrPCt2hPleb+ewqquF7QxK5Ds37MUcybkA6Ju9/C699H/L+gnTG41bQ
OReDs3eW+UnN1P2Yay+xa39vfTVDeg26qdH1d6fKEHvHAhZqcZPndKPBEEy5xQRG+2xSNofWaaHt
Ln6XWPavxuxH3ogo3HOib7KonwcjjPKBDL7IPH+zRAekoD3ZgGHSZg7zVZ8Cax4ow65IztmvqQBj
wV//VrHqG1X7NNDhapv+KS7Ee0JKOoj5cTSpoE/USBqlOzWiOa3pdAI0/sgZ+Wzjpr2TTtfMFnAQ
ThsRsYRaqzVhj95R4BrN7zx139tiXoEGnt1hCZJ8RV+maf1uxtXk44+nkvaXsUshNG4ADqRjmCLN
lWCSZdScWuoMd1ZahSK32CBjTIw1xt+FUsIvs/6BPOmnT3LI0WsCnnVDDbLrTlWuHy0ru9V98zjh
ahS8SWNpz9lQPeduHNV6Wh51b3rOjB9thnUxz5O3LTasnd7lrzPN/7lNH+1We+7Vbfsq6umiuR3d
7v5X3nshiAslFLljYNzKipOZN6cht+7Tst3JMjjBDBV8ayJ6hPcczPa+bqd1ZyYy2J+qB9sWn0h/
wg+jHwy32tcq7Byq1QVook5+knTH3J0RLa1+5B2rjX1WTNSq1uJuUvSTNLvd1F7UYf6bWRXUQm1Z
vg411/XiN0Jy7l5E3M/ObY1ft1bpGlZ076H9GQxiisSjGZ+r9Dez/qoRMs95ahyrHuKJLN/FietL
STCKpUyYluoN7qdTpk3nBhK1fKj31YRy1LAqV7ufPnW4XSFN/Cz08ua4GzUCjWK6O/gGTlchHFIx
zb40lfBPhkm9uqG+0PhitPlu3eAzo/zQqNmuViBQogra0/Bxf4XlPSCJQtmzeJqpPmTFFmTk+n3d
BLgSirAGVpse9NR8Je1GMdLJn8pSfShK+jubR5gfG5G0Jp3BkTO93zKxq9BNCNQyYX64k8dnMG/E
I7tNj+lwdvuu5vWnSlSqoHbILpR1fHepUxtUVYLatY0gcdOfemLxekQAlFm/GzeOIXurTrsHpXLv
i7Q9M38JjUOe+25S5aFjGfdCETs0H6JhAK2gzaRPyKqTHByyjiJupn6UcyOjWaIaoD4UUgrH3c+Y
TQZzcL6/+gg/mLYrYSSAy7ri9mAZCGVOMpY3uc5yT8oSrEobi0IRdUuKCNU+syl3A5FaxLMsnEkz
ThnepfdQOsmhgCGPQImdML443ocWw62mrfu07/clcAfd/aIFNy1QEME7xRc18+R7dD232QibcYC2
LL+qqfch0K92icpWSCq35n7IujMctEzpjvt8eDOwHynsyqBTLrLCIotvpX5QQFQaEN5pOAHaL1mc
HcoKVEgRC+FbQ6TZSogO47EssWggFbzWu+vaG8R0J/lUiTm+JktPATENkng+xe21Esp5WY2L3GqI
2rALximYehqI9oWtjvgdatX+rFOoVkSkG6gEabKkEi50pvhGF38bD2TKdiuxAixHaC56WGm3sXOO
0LfShnjv8BxWyQQtOh5EA0WKGCu9ucrUD522XfVtutMyagzFzauLZ/qRt6SZGn9xzN1W3wHdZixW
fpnXmv442yyyRlN2DEB9bINDN5YOe+vQvAAUwr3MaheWdE3JdQz9MtRdiC5YPdb4TeXRztPjZmxE
meQKeXzokqGlpVdlwQAQqNKp8j8YmflZGyJUCbBrA0qN8SDrVbhuxwE39iWqE5Q9A2nUiJPAYqMy
00JsVVPhyCh4te2RfzGX9X5Oxa3OXiRMQBm9oHIiJ9VCc4gSm5yc3+Zq37NR+vkZE3aTC+Vk5gpB
uLprM2tfufVhZUuwcrpVHfiEyoaT98Wd1tYfiVbhq+TGckjQ18p5msvhCv4uyKkYjP28d9VyP3d6
fqyNInTQBpCBpdz6w1w+Oq2xE5vjl+pPrXNGigvnyHGW0KQgMdCQ6es57MR3ojuQ1f5bhab/CyPa
lLq+PB2oT8ujt9IfkHX4gVq/YY8H7olbZscSsrNU9jA8IBH3y9Ddjn+i3/7Cj9S81xWtAHVQkb5s
bD3cgOGeeDTZZy7aN7krczYup4BvH6kVxhh0vb6Xx5//w2TS/59UPmkfFGwn9YoKo4ypvfyplsrV
+FlbdBEmPoKrLZBJhlwArfr3MDWAplKui5VHYgYsSF0o2U61ojxL/97UIHDr+FwAF6nzKvQoP/O1
0i8O5W0CmcK9NN5Pkpt+Fds7zAbLKMvI7Cyalpx/WKszOaW1PcmOjQQ1OP2ftrL8nqoKZ1jad/mr
3a/nqjoqoj4axl824QrJo+I+G30ezeDNJjfZkxpTOXtLt28Z2pa9/Ujtm/txecBkeefbWVW5kjLd
yzzwpGxOVtPMfmrlC/36wM6R5uUfPMKJQbJB0YWSLaINGxMD/dRbZ7chKMcO5+UVigi9SrvabQw/
xa1uj2KdH5PsR3jqzrXbv1N/zoY3IKE7BmQv8DWEPD5nRICVlP9Xnpp6uXUcSvpfR44wjuVhlhp9
2AsWSDgIeYNoa5XklQHaHSqSvumwOCxy/cYf8B+NtKd1xI48yCp3vlFoF1EvAISyI3naVfmk7csv
XF8aTmM1A+kneHImaHdMUOzYg9yow2at6a9ZzgtTKqE3Z2dOVL8m/2rsHT//37ScbHl/2mLvXdw6
FszOi3PRpN/lts/Gl1q23c17c3xXvM0X6NvIn/+MMjm2OX3IyNGyl8vIO3brJ26NNz25f3ANsvWs
avtO16K1F76WpjTZv+iDhJ0CufpmHtIFLk/WBSAJjKBrsK2vJcyaGI2VTgGXkDdcOc2b1yYHaYYn
qrhW30nbY77K2n5RJ75i08dhPdBN8o5Ztu75pSIkYTUN67GmEKxnI6jLNXCcVwUwiIZqpTzCPTZI
ttAsrOk6OlHhRKIed8KQx5nlmuzV5xXL7VFEkBxS8YwgX/Vt74MzoWWPxfgi96D8kDRUnErpe1Xo
BKuBUtqc8xM+vPFdIrukIZp74J+YTZH/yg9IcyC3uPKZEj6xdtKmy+fECkiV1fJGD9RXyuRQez9G
fuGsJNMLbg6D8f/7415tInHNQFeCo7pus6/zRHGv/iuCtATrqxZaoxk0MS+U9S7bt8Yd9/KvXM4Q
/WdeBaBVrpTM5vMUc3pHtqVOCx9UFLcnmnhnTBQC02u6bYFsbLPWOdeC7bug5qGA8MRN/2+6YkPs
ZRan5B6gwM1XizxgBVwq6Yl4tsrkZC+AM8obX6h4IL95CToYRt42C22NQyiXU5f0hgTrSGCDilFJ
sTApLBBWj1PBGZhz+CKrM3SYu4ry3IpBFZp5WhP1mGZ7FEB8U3nVFeh92E845JJOVsEW4NSyPXLs
1KBSdWAz97Zx4TgtifiUOf9Mp4+1HdZ7uf/+P2nWYwG4KB+/NEJxU9nn6Tfmc1yUqKjETrRIFtR0
jcGFp6DuIOdowAAorzxPTg5XLOoJ2n3g2Nes6HeyNypXN18pDPAX46mYi5DViPH5FTIPg25c+oUE
vv2QVl/uWKg0sKK3Oa6u/arC+5jt+sE9VsmXl0QJVq4nNZMniTtfNw/0Djs1cUMxbVDtjTtLeZXq
HwQHS7Xsre7LMuhrtX/+X43/n3Joh6tH6IcNkF9XzGfIXTj7QB3ulBRtBsvbS5sjwzyZeBV2IaMj
LkGuaPV/OhnywiS8Hpz4SukyhVLYGn5Z7X8HNL7m+faCcZDX0BFTVDH3hX0DPNGLD8t6HOO7tjaD
f19RkTISNmVs5y2fQuTYZARUY36SxAvlmS3s31y372ARk/EB59OTBbv1tV1uxHoyr9iYu0PH9pzI
jdq4J11Qv1bcp2HzdrxKF8SGPGpyc7E/C1yjbP/LA8zmVNX8zKzpXrFflPbasrL2FhGuXUbgHPHg
gtDPYHSQwlzOZasf5V2POuxZrF7D2ZdfijvQBykY7xEIYjYQGP5wE5YmPRuJvsdQl5gCEwkTtp82
FnSG1X/hirbZQLfjd01/R2ZvZwFwk9c0jPrJ6AUE1uqDwftrqxPyn+cKSIrWeOeSIketJOhV2980
skBfLguGcmI8X6mVV+gNngrl2Zk7JGvt+262X9ioqIj7U/aq0rDVvTRaqSSyJ6WfZMCE17T50j0M
1NBNWQAgc2SHyUhDqFcZFEnLQhgibRsPYUN2vfQCphq4cUaFiQUmxtPRLxvtjfbUbdYvC8rKE3Eb
igWRUd/z3mOKRn2l/bA1evBCalnJszkccjy6ucX0nUm2q/GKefl3LyoRxzmZkg8qDpTRizdmcSJZ
OWudejcKoP5qtOpvxgSFGtViRD7+nSDOsFjfstoAvmgeeqc6SdPXiwXzLS0PZ4Mzjeg1e0MQH6eJ
ua/mFfwocD3n1Rk2J2hZC3l8Y8v7OznZvU6PldwEaGarLwG61JHIKYm0cC4RBqf6/ChjYIdydWJY
B1UK+N0Gy7yKAuSryPfSmbhsJsJKbRR38lrD+mmN79IEqIm1zycYsp+kQ7Fwph380tysPpDRE0bz
KRl5SNdRjl8enci2PmA4v/X5onb1FWjba00NhbRm54n4OEpIg5Y+rqrxxRqx/7gjfJaQoEGiwwF1
XxwT744bScx+H7fPgIZk1M234kp5w7l369XIATZjEPD8K4GPB2kyp3l53JrT4r63Y3qPn8+aN2uE
KJmLc8WSon8m9DPXUp1mH1vJhVtg9r32NeZ9CH8W4moLqVgTi94u6d1cTbSJTIfasfx6Kr0XSMp9
mdivjXtXIH3B/cgoHwujLetRmmguz2//TAib459B5LV6yGEzwpJB3y1NxzD+2ovKxOX36HYkwpqK
Eev9OMGar3cwaOG0FOoWuoxwjWz4kSuSy7B8JT6J6X4utIz4Hlp2VEoT+npDKPcYAwJPNNLlgimw
aPMDh12SVeW2+GLTyncn2VG/YptdOhCH/r8M0twufXNIk/pdoJnLuks0DDYVS101TSQfhO0P/J7g
OjHvZfZVOMMePvmYIkMuLW2O51d0IkQ6FW0ZFQOyij+4S5mnsLdVslHMHMkAYVFTfLPRE9aDqBoe
lKCt5bPy2uvlk9bew1y1B543B9jsu2vzSjBUF9+8sbilONdV7xlP0BM3VgfF1F9QJwlaIIpM1wVx
ax0apjJ42Jw/kvfFHgNE+Nu360vlNherrncaEONlZIN7V/moCHT/x9N5bTeOLM36ibAWvLklCXpR
pCjT6husltQN7z2e/v+Ss8+5GU3LkCBQlZUZGRG5idvfje35UAiLibHFHsGJALMA0/dqep6py7kb
jGYULGFfUa4QiQBLviUic3MfyVzGggPPflyoyQASfetxwvM05T1bmzneKpk99askS3micuy6G8mv
Y9BCCWv0PCLaxCo1EmzZGJ2TJB6P+69eCvHALe5mf+tt0B/dPlT68BeGeAiyW/vpMvYwCOsS5nF/
dfXkS80h72f5cQFgsWZIqx1imIgqr6o1GVp39HBXRJaxRicOxUqdzRUO1fA5hS8AoaCOgdlUYFwR
WV2SzuEI181w39oN3Qa1v+uKcxkm5MtGoVALWtfERCCxVNDPK4hNEfSqmdkAJbsY+9aeO0iKAgnR
ytWvoqjfmoImvFq69GYsECESGeRnLXGhgpgTm5EPuXgPq/A2u9Wmm8uz0bHvIifBCq6Yp80S59Vh
rpvDkkZ/ce1QfMhj5qlVaXTLIGHUDt5XNObXJZ5gDXbod5zIvcUVPbkMvjcUT0VDvQVyGgXqbyad
I8cD8/Y72Cd3RCl/C7cULpvn+Ez2Gq46AOEa9g8jaOL2L1Ng21XJB7tXGRC7BYzDhIJ5lUw0BnE6
C1ahG8wnl67TGs9qgCOIC1j466Q3+cDo1cna90twW2KX0ZLjc43wAXZM/mm1y3TE6gjoicknRRz7
zmL8K9ABb/Mi/IzCcqbtj+bLmsiGVVy6IJwpNz1ALgLMfYR0pwEC4xkzF0cvDhBS9cFva84hDJv9
tE7w0l3bjWr55rz8LgON0jpr1n0dQupXkcUoc1HxSjaffUzm86gzHNmZ3tV6oqBJomNkMd4IeB1J
Xdl8lgFI/WRYR8aSoigI6+sw1/0pD8IK+QvdvX2sdM41jYojs62T3QRjH2bcgnRCs2MiYII6Sp1c
KgIk94D28WrWq2qtKsFH7qJxCqvwn50RvIwRJ0lph9UmHb00tuireuOub9JLHCtMu1nSizuq7x2f
26q8q24yAaGqS/cZU/RbATJyUcziFQj50M/NYYS/ubX68WjmxsWkLbJxLfOg1dNFRah2AU7V/Y6P
sh7teWt2xBJgBWcDTnitO1uy+TG8IwtcjsuszefGAtLTSgYaIKNnVABbEykneoE2blbzVBoUoh2c
9Dm0fS9yxnOvD8VJRxa5ofERArLU9UltPTpl7chEI0fTtnk4eOu4r/8ocfUt84Y2le68xeYAhJIS
uA2v/NEWzv4VPtch886H4O+MAGSjxk7arTRMBP+kZlb+4lKr7WAMpKVjk7e7oSnC05zTREL/aEbb
AqL+To9curuObVy8MlEPMc/jENiOsWWjmoJyJ/uJibJ3pSOKiHH+XGmbOoCh19tn5vXaeNcvxqHz
2n3d4UzpeHsVVLfMs8tckFhBBTqqOvxFWjVbo+875s6qX5jkfdQQB20mD6gJh401JS2LDhCY9kl6
0y14ta7ZWMCy7nYy5n4DIQXllDOwjy3CRlJ459SgF53QduhSldQNiobPkJPkVYdSu621/DVLB2jI
RbF3VQRjWfi7rFsG4aTpPU85n4OeeJ/qs7Fr2XWNlX8OVStjBlIomm2xNgMK/wqtbe7O135wQHog
YEc1lN7FIkW2+uusJVdbMa1VAqaZlgFAM6V/EA3nLLL/xSgqTZoCJln5PDn3xVZ8vOqfMGSFfwpJ
BFqmBRBY9hcglIQGfV0YaAwbdIPwvuDzAR5t6M+/1LH9noTd1YqHjdUSrvTxDJRKqgFWie7bzRM/
raxtUrps01R9smcNjvU8PeXTBMMg4FyleXqQK2loiDhDcDGh17NY1gyBey9NFUJrMt1EaRvq9M1G
a8/N+oVzBjwgoqc6lcra8eo/PVIAHfdjrcyf9XhR0PGoMJLDkOmk7TVNmenrmakfloB6RuwiXwsq
XK2EdV94h2aJEKjrJyDXZ5QQvrtk18Q2/1mDJzIxBhYvRXbVsQ3dlGliQzZLMB7HJ1pRcWHWSx2y
PhObHG3b08eqKBEBU0J0tdYn9PiLPpYomvPoI07ce1NHKHzBYfbkv0+p69Qbw3F2wZRtGe7ja9w/
s2heZje/lVp8bBPnzihdhV/w6OHr5Zei5hnABLbc2FBh/29Q6NLS0bRgy2G1tZipG3KGG1AKBuhW
+mjf8lj7xDfF2TiZw5keWd62M2B8oL6a/MZL85Vr5P+wwbnpar2Lm0FF5mcDyiv2OlSqz7jQPgfV
/sqY0crkm+VvS4OhGltGUyyfdaU8d6n2YTSgmm7R7SGVQI/tKalK55KNHRAULE0PaCzrQkS/eo8A
Mt9i3wr/Qfsa0o4jKYBLkNvnxO58bDU+9GTybSP7WJSCJp4S3oNhPjn1EEpBT1PAnqhHaprURmdc
5mA601p95+D4qh1GSKhzirrJGr6haW+DMWI1KW9jlkA1I4sYsMJEV1tHpKxQbuPFftWm8awZaLDt
oHvRIgaiLvWTYaZPAcMDVkNVYvkHxjC07otTuB+DMrWrKWRVW1k77KfFyzYMA/A1K94xp/wzmYyF
phwyIDtVm1U/mb+Nst1bcbeG0aitzDx9TSv66F1TqPt2Ev5g4kV+T5nQx8UfO9ByysVpY+TtdbBI
I8zM7CGxT/tsDu7THAMelK29yhUsO019RLJHn76FK6p4MhUlfNHd4Oro8zuH9WudOqeio7g1reXZ
Ukvq1iZ5o4PFhGxmGqE54gbkbHnSnGLKAVk8pmJj6qEZi99qYNBoODM1eWHy8NGSBDEN8UdFxg5Q
0dp3vfCOzMr5A7c9XVdT266cijJkiNSjG2U3lQDTRNkWPuzTlCzn2nW/J+ZyUJVP+1BTDvBi2nMz
RoeumlJfU8K3vhvf51LL/QTTGihgIwtTNVf1kBzpwWJdoewhGsQ0So2NIy5/zlRBD6lJ4VNfpjhl
aIxWKEbPk+Xc6ryAt7CM43ohC1tFhHF1pizR+y15+6GBPK4M1Wc/Mo26o1DpEXQ3w0KDS2u3i+38
1CMZqKaiMdK6+CWvq3OsGgCXhfJUGujQa/XqanRVugSejTMny9rS642VOO8Y062Grj7UzCHDciBG
vUgmN/BOSqG9pLSKzF5jHm1UrXOQEYSNAUw7olxjvOi8kY+wlWftBP6M+9wqGpw39Ng7r5hkPhLK
BDRYKIDzFxgq58pu3okbe2QjPszOqwl87DBJJdKSYz7pxbpPG0q38hjgx4A/BK0JtdqUaIuitL0U
lvdVONOXV1cQ6tmkEMwYPey+NVECUAIWkNm7qnIg/hWoUNw3pdTXS1e/MNnQhE8Rgk7qfqFBsFKM
PXb9L9mAStxKyFkrxmmZ2kmxMAeEho1Y/yWagXcknhdocFpJSGWPOqzsOSP1s2f1w03nH+bbvETV
yFw/7Wrp1a6mQA0b610rokPqDi9lNp6DZXptXf6demfTG1je41hugqV5iqeG2WX495uFQ38xnk4y
BI6F+Z0zeqtIxkvj6EclG+41/CIsaDb1qJN+kQJvkxmLxTAo6Mjk20h1j0URf4FXrHuHtTuoIa1t
IguZO4ZdKHAVIQ1BkoHmhx3pDkbqBlbZgebntzwQHfqiq8f6Co0zcuIpgzQ+/mbG+7NlDFt2/NnT
swAiB9aJikonofMtrYamEZ7oxpLD05OJDQdSkftsoJoklaZhoZ2MKGWGkbuLkuAygG6rWvXt9NNT
QQI+FcxsilPls9Oco0ftg0Y+8ZchOLZjdNJGB4jIO8gPh95hppMT7SpACxRn28UKtw5k+iZMoAoh
bigrHp1xlEWnJc61jubtvERPuav/1pBTMFXrVW4WM1aAmdmBdWTDmSqmgzEyW8mc/CwF1gB40Lvg
AB89Qmfl/cKS/baAoyT4nSE/W7kpDkMOSPGiHXXSDKe2joACb0D5RCQNxma0V6uKeGe9Tpb+kkCY
RaWDwI7O7yCIPpBgljVvRpZvxZeos7OtCMwLoukA0QEstkn7LWOyaA0ilxVlO2CDRQpiGravd+9O
Ze5indOXYROrRUNuSCHZTR08QLh2ULr3GVAz9cheThb8IDdBAI9IHUFniB28R5amv51aP+hk6g5H
v455XBPbdwQOA7X29BM73pHZsO12GpY9TrmbqYlIcNNjprYvGUwrbyhFjQ+WoOUXDCZQ2YGeNuOB
9Pk0u7avuqy7ukWzXGg7KtyNvK+mSQ0dnSaqMxSRA7PeEGTY8drojV1t1+HKKNFhefFe76N7V4cB
qjP6qkZwqBIR0Wd9w5iusVgVyQBJx9viigf8pNJAwEVhCDAlFuJrlFNvugz9MxG1TEW41XgiM0/G
QV/CUOrXoi8PyNPfJILUbLDeoJnLXa7n8Oy0C2LhdMOwt50FcLdk8X0GoTQooGzb+G0t3DV1LC4D
qu5AHXYNRaLmVmuxwWsrCDdAsg7DpEyq86yAHMAykd0yDmRber/zmoC9q9IkoYeL3fcKbz9O2nA8
t5WLWqogvXaASHTesIUvm5KqrurAulX2fJi77h2zC8tE3itxrjOWi00IlYtwGumFZgeMcM5LGb3H
He44Sfbmkv66kALxlVpPTgyE03zWNUeOy2C3pLMMJCYYSABWA04ZaCuRDU/4JvDUciVjwnFixCu3
amhYjTPHAM/fwgMEgenwMzWaC2clvZhx38hB+EY7yJfb4jFuJouWZ+qKY2QW9hGbR1gxnBRs5XeD
OnyosrdKAPoZPivVSdSrHxWcIkyz31SH5m+v5M9UsB/Zwv0hLI8lH8Sy/uIlv1L75pRZgUoMS3aM
MyJhGm5NqIQQELkNEKKTugGMgTWuIJ2OzDfEzgO2LeU2YsJSj0vEggaBp6P66H/WEhIWQpaD7jwZ
mqe6VPYI2XGt4DEhsii2Go4U+DhYaIBsHpGlnUNWYKsbp9qyKeC5YMP0QohP2AbM47njTqotWdXy
FnrRbUAjOWbl2aL/xGyYlmowwG/FTZgg16xDRKvdD7sbyYLuNj5auGhF44NFbewwszrSoh4MKXUg
H4CGdxPJtm1tW9zIXaP/PbnxKUFzK74R7nKzYaB05t/Ano/OmH0ZHW3MebaPk9l9dNlyhNtXwnyz
3yRMllOH+ESDmzKd9ZT5G4wusjj13do6JaRAalxv5BiZqs+y134xv2lljzECJqiaTe/4Bos1iu7q
pB8tqiOXaALp5NpRxfQCBHZbM2yOHVPbekjTZhPfRzu/pjC/7RyiDcQHAiyfu2SkHzX1darQb5b9
k82LjfaHR3SselpYJLDy6GQqXOfhIDHRc5mPTRKsWoVEYqiOAiO2VFrylarn7ujxPs70axfb9Bsu
RvdTlvomrrwtow78CHr2kqTPRcyFG+VB0z8ljUDRLnkrKu7qbWL0IlZOaxJq2gp/YsQlhv00zM8d
XFKeWcttccbBl0dTJiMN4H7T980vCaDI8jdh+1vCp/w4xUusxStr5ICSgzztb7Ea/jLm5l/YfdAa
IHNepyBrmuhOSfBAtGkn6YwQtUfz1GsVKdF077L4z4Kt49K6dyNK7nGe7+VOp8yNaIBba5TKqEIg
8gw+HyIhtZLJqRME0bAETiduyPC7iQ0PA3U3JQlcGcZV0g1ZlOVGbKGlnUIf6eyPiLF8WnyRs21S
8wOKqG1t1W9VY3waLuIK3HLUevYxodjkLQyyMNzMI6YjruabCsSdp27KTmZv7IOp2pt0mEMoYEGf
34amvS5s4GQetlh0nWYO84bqKozLu+fw79zBBy3fTol5tJe3UfsDurfmi2d2MNZzP6vmPa2Olsei
h7ARykOhB++eO6B38qa1FyBb1HNPFPknm+GXQbbs6d8eZ3WgxAFhdsgNpzk6am5wdsu8WElJqjXe
0fT6gYbkRxxgYYZLLPOQAeZTwmH4kdbQ48tmt3Q5DSsMVILUl21fxMaTgfRQnn7lYFc0P2dLyBlI
xo1MWIF8mBbBlkzrkJJyGhwINieRPGxTmwE6floapLqwg6xTBvyR8RODKjrCTCIE+5oW2WHfyZxc
tJiZIlA8DfPWMcd8rMpNDpsvJF+QyZFWdOO+cIZw0Aa7CeMK6QIxY22gwQCXZy/HYcs1ziKspyHA
2otdDIOG9lUj/MUsWtaiyZsHjC0Mej4x9IcBtyqDDTUySMSbdnKpUTD66ANlnWArQxGJsMsyXT/r
0Pcite88iqka0IzwyWMy+BMjvtVL89wmyk7CrMeLZ+R8SxQ9MTYY7BftDIAeH2+Vez/y3OTQLZz5
RdNcOHPWVj6yl/OxcV/jwUuW5AFORWRjWFZA0w9XXD0/kcfHl9RN93hFa0LW4EOrOB705t+hF61e
9jrwDO0F7/9ewVmNnoKOMNiMfcxt13mC9Fjfy4MZs4aP8tSys8iH8HhxOLIPQxJsBH6UY7wnmNce
I8jsv1UzrzlcjvXcrdzaBOd8mz3n0aZBBEWwq5Z4Pc/T2qUCSzpmGJJsQ8wkRa/ocGTjdwbtLvzX
DRSL+UdHdKtI/WWLQ2WZtD9Sj7VDjPXj7OeEjMZgVC6fza7MZ7hdkUkvIgph91YbnXZFgPGDbJMI
IHDqM+blRhd8g+HsQNQTThHLgwUo+Vs0mlQAX+YEWYIXVLx623OHysVYy0oxrXNEL09SnBZ6XwGq
HVgpLiXx+pF91RB7SiAIpD/Lh+3+KUE2gSqRupsbDjY+uruI0lnEB59BScXOM1fAi4D1tPk6FBgP
st/d1NybFtOIvZ8euFG3br373ZblI5cyOTwH95sTruDVLSPwTcDQh1lSOd+0NNnk+I7pZGMjmevc
fIFBbY2EoZ2auR0N+jtVemK2BGNjQ2aaCqDoYuHRPcntNoDWebu2pzAavN0wH1nHhunujIyeu9Xt
FDYKFpE7SfAlhdW84dASTBNnIPrHsr9WHf02L6KGY4XCd+DIWarhb4ZLhCzQooZaXe9lhffTDD0h
gFWlrqdEQMafbFCeF9mXig3UhzMiiNBIVql2CmT9bsdfRpzx3EwvjXdNMCc0bbGQqea7oiR/JOFs
XBS7ZXGMTTAHhXZMaBxTkiD64JsGzycVJq3K8cGyDBFrYEyxJlQXWPyFxYAZg36SyMT4Op52QeFN
oelXC2N7WfSSPS+LBSmve+9G1S8ppeWpFs6enmeXzYzVe6smXKFyFb3PuO5iEPsGKbeyq5vw5qLR
DOPkgBm/+H8Rp/J8+GXa3c5y/0itksvpiUk/6dymamgb07WRmqGy82bdcQC6RQPZwH4qKfocBLUR
rjQjEx4RDTyih0G3f9QRZTnVHpnnPaMikavuyAlch1S8XvY1qYTFXNI49PZUlj7+fh+K8azbzblV
aMPXhh8V1Un+TJ6YjRWGGn3Bi39m8C4qYgpk7ottLjLhJ8ReSIJsRsrUQBWUvxCIpwi9rVYwsYxQ
ap3dsV3r0ehbZNRyXlD2Xui29gTVAsnDjET4EbHd6ZnTTnZlANPPIy1OavtvQ8tWDgIrnc99sJWF
RRgo7B+0lmtmLtM4o3y05lvs4mFA5mB4+bM8894s1xWpe4GxoGbeYqzDpJwsRRGK2O8aeUwKUehr
yorEcGfVjuk3fkW7lDBaVPmhLaddpGM1QfhEuhWzVXI0qxIiVXysZY3J+zTTgcMptR2/z4/E+JYb
sVSMbEYNUdpvBulsXKUkNNBouh8BJdi/E7m8hGpcDEstOdiQeiSKsPJCHipdbS185whbWTyHwf6K
AGC4tMf7kaNU5F0SORm8Bx1xWvfaH9KmEIMbWgkrlpNuIf3CeKigRDvLTcmix7tzHxA++pJiFgEM
6t68ejhuyXEhb8+GL/tvSbBz5NG0BR7LB0PtjXzgiQaczYBjD5DL7C+SMoTlO1JVEttLRQEvZ58S
Il+Qu09El6dKWi+FaZeWO4ILZxLfYEHpYFJklBAFB86U/3f8SSRWEFJnWAHwwTHbXscoZWx93GL1
K1FQH/82rOBUewky71lSOl5PatiBvLKEqcRJxUWV0JJnOLRyFMg5K5ctu4VzlTNcllTJjCqOmgJJ
Rpqqu4otpWsfA2GR2C0HqyxPNoaxIDoi6uBUAyVpXKtQXGRjungWStSc+f6UQ/9jdwQtziYVTioQ
30B/PZKsPP2SI4Z4I0V+C2dAdlZU0rPSXvCWf1vo3MuZxpqWw1aSIsmEQWJ8M/qUd5K1wdNdyCYc
Uk0uDxOTNZHHoS6SHJkchmUnOQorio+n2cyVd698VoEDdMoTeZOQZzxSUTlsF+6Za85bWzWfELZ/
DPjuRkN/aJmmOWE3oTm/qB6dFUuIuiSG/r9o/pQul2JQXoMRyTT0Gsh8KwWgErNGGF1fYZ1BLVn8
ksZ9q5ONp4hUWU8cLqOcnp66brhdrQ6rNex+wBy9tVerb47VnzzuGxOG/ZjD28I+ENUYmnmEDEvB
c/dw6SwYnhk96ghqarrwo+9w/z3SbnwGDKjTqj8NUH2NL8PhTah3NFqfM1m7aw9biErEy+FZaLua
l+6KQfVls2Qs+UTPPmRkqSRrk3Cy0hs2qddeLaGe5spJskIjfF+G+ClsQ478aW81zjExEH/zYGUH
SjrjBBwIUAI85qwq5BzU01Db7IPOUW4Wz2TUtGlJb7p7Wdkn2SBs0aLuH9WDFDcao1qtuvYJRkaf
7mTuu0OKxLIw4mgvV2qR0Y70QoPAXA9A4ABGyCfpllo/0BOlAJKQEOc/hQ5LX3d2E0+9FEpoPm+J
CThIyq5u42TnGOXGXaw7i0j2LEsKGcoOp4knKTTMbqdat6aBSEPXS43Q4sThglQM2zVLrU9DWTFZ
iW4NnJyGfY0dKB0LcuGi0J8j+KGj0+zL2jjjHwRboYV7UMxswWYvB21uxXj1JbtZwYIZdDhugbZa
Y1qrjnRxUJBxvriW/dJyEISB8wymI9S0at0P3blMs2vdxs+S09kydF01MEGyLxX2taNXfU5689LM
CtBq/EzV8xmxH9xWO9m18mZDcZMCWO6CY3R/gqDctQmZXz2nFwVylVF9e53z0VXo5O2x/gPW7GD1
w4z61G4sP6q0cFPgJNM0HOmm3UJy7J+tNDtBeFxp4wgmaZyLsT2zeI8FNqiaqd4S0HFs/M9OGh85
DJcA+9AemFrWgLQiPRBvWbA6tjxSp5mAb1kSf6R9TfGnnLHKwjVO2aN0Pqpl+CjfJfGdKVQl02fP
xFS5YaQCIWHcjQBu4zjzJYrda2Fav/rZey0b1Ox0tzCKe2dK70bqdhnb3pfed5txppkzvqZBoq/s
wcJq1UUaHhSqDK8NDoVb3AJ1+TbIHfUi3qiUiXIkIog4aIN1lHwgAVNrweIUFoxFSoqI7RmvGF5p
ohYEvlpqGBco3whx9HV8ap2jgq+MXHAXzf+0TH/lE3xmswoltMnuneYdcTIwH8mm3AJMFViyN82L
d4wKADCpLfKbeevMbA02TUETUxKYnoa1m2MjM7W0hDhdUIthp8T7crjAHYPvxlOQLALuM1ZUm5GQ
D6n52dOLHcdKDh2sB6+YDBdGOL6OiA2EcRv90iU1SCHfD9IseFXmm/O/c6rVvHtJP4EtDV9PqkMs
dEQZ4MZXMoCSOpn3lPNIciiuQ2A/OZUxQNhBe+MCaetJdaRFTKuHqyjFa6UdSQd4FVg9gBYUt3AN
5UW4CEehiafShOxvIyoaAEySuQrkLn1pgSh4iyL5UXBIVIoCQLjd8KIS+CW54hVLGyEJOz2lBCFA
kwI/BCdyccQ0xQk3fSmHEZpd2pIFuLocmXwGry7OAFoCUjzSaYIjioknfcGXHC5jwP0Uft5A2zpC
Q0hPxepgjirvfERpNsBs/A0Vak1FPhKzA0w6qjDAPK1dd3XwHZQu7iWQQnYY4Kf8Xhm/ld2hIRgm
41melkCwHPHe8ktyGM6XoG0+uO+8vnwgedRUJFXyA8Nb7jKEwExWBsdkOY1rIThww+Pg1C0px/v0
KseGPAr5Zf5aHh5LRA3pb2LAIF5UFKiVBs/hJ/MuGuVJVc8baviN3Hh+IaZqHmk+9yIXISXVtFfu
EHFbMImuvLFyGt5d8hpen7Na/gurfgAblJI/7//wKnyTMcem0x8FlmIl8JSkWJEKdORIltPW5No4
N9Hnw+yGvMhthbKDr6Ik2RHnGfYoKwucSSMNlwREh8XDj+r47dEKyfmkLIdGQPV0mxqAtpCJtbQ5
QlK0yTT47oB5LkzjmRYGoJRphL91+ymm3KKAPmhBf0JY9EnelJE3jbNFBsANoUgy1RNZg5A15MAU
sKGUfUIVZ+KCjavIxoQU0hXWRW5m7zIeiN+TpA7rDc3S/dHKXxWHuaFsFq7DptJNmnonAYd7howH
aiLmFeWbtJLjgPrUBJ6rWO6xP+nuM8zKm0QXyRsTVntMWGBSyz3Bh4TbKQm0nJIoDlj7VngogvLQ
TDixY/SlCWTCJzeLYqUoNCKL2yPJxPdxPNn2cmjTYC1lRJZNT6FqgkZV3ge3FZnaMevf0BtupKvd
296vbPAOuauhrRI4m6VEn0/L8RiBvMph3RpXLi51M1Eksk6og/hvbg9PKCeayBFZEH/KdXLRAtCg
FuI3hU+iF+bR5KDBYgQ2vI26sUU76AJ7bm1K/Gl070EN8kEDPs6yjzahvrU40Vnc0giyJ/dZ6h/u
giQFVVScHygcNJ1iqW4k5L7DwHCefmzQZmJ2HLfGBgizxvocm7ix0UgCvxnjXezAObDsdRa5a7kC
1gNjihC8kxEipkkg/Wi9tOffoOTqTfhiowpVe3yB3WfbvFTpCy9UmCZgWbYdg++eph2Om75NgAtt
/VLS/I0G5TzBtMW2jqYww+vjQLbFYNM9crrPcgQiJpjlcXXE6ueXvK9NP10YnsqTmoYbWNPooNFv
0jrkgQpk5rWASnQb2BPsUikebFO/Tw4GN21T4fIxMyEhXfBb/67r8QDStqpMMrXlQ8dLIrPNDc9c
0QgnbK6aiqHRiK7OS4cbK/LqO2G3mbGJaDxmFWOoC7FiUL1dXH1x5b120Ms3wR6dfnnEcpJ2nr2h
Y7uixEQ1fIrJ5HnC2vLR0dDCFEhKRWxr1gKxkMkQK2LkQRHJkChspO5vKbcFL2XdIN/eC8QusbyF
3CGvyOMUrQubWwlqPGk7AHjy/lObvKRUNfgkyLEAd2I3aAf5g1Y6K2D2/KEEi2EE5DBvVDsgUqbs
JFnVoy51XYYOrFOcRwriBuYlDiRcPsXOW9jORymWJtJV21P+DUF4ksTdM4Z9TaB19G+ET0nsHdXc
+MI9aEPeASivoCmLNz36Dl5eSIMNMKI5IXjGd0/axJK4zCCPcRQchCfCgOhjldhHAzXmAEaIUzx2
X/bWdKAFpfVKCh5p2EgjRgKTQJz1hBgMT6Up8UDeb0YPQqv/QZmzAYiUbex5xqOcC7Hol+U9im+y
fkkwvl6018W8DVh6S4CwE+tfDtV46ho6jNhJIxwOwRk9624mMcY1DOpIY3L4t5CtAfMYAyjIibQN
tFcIzlDHnyHGbmQrEf+xKKOykXIU3EQilaFQAst6InL2gUhPnN7cyDk/am8ajZGIWyxlqnSg+P2e
oCBgiBujdX1K8nYTB0hwuWX88L9wQ6iTTzOD9grywYIVkJZTSqp/geNkz/+X7nBFrLiOlc7/EWP4
XVm8xXiWqm9oajJReB/kJSwKOV+kyJR7TOYRAUqn5RfFIwdjxRhM1nnNbiXXQPT1QHwEZCAQcFlc
HNXJyFhhlSyVN+f9LOtMXG3Df9LBLJ3woFHI81vtdKgH3MOTFxWpQKMGEjaj8l32UXyjpO4R59B5
oekoV85GT1glQFwUESvZm5zL/ExYN7xzACGggQ4a5kzsQAyMI1T6JYA2SAWHTjRgx+h4EjGlhreA
jY0J8LtqTq76C9SROCFd+AZtxuTizc/BPuabqiT10KhccaYI7mWIYx+3W1L2cOFckbsqtbjUx8ng
ohpPTvylbIssrORumLjl8kPZbwKj8/v/+8IRpaGbmzWmnQdMFWBRce+5qWCJ3DHBMmSzDNkRzaNh
Ac6WPpWnhAdehJql1Qx/mX/+Wwuq9jECvXEcSbdTdpqoUqzbI5qwjCRiqmwlXpU9L9vZZo2bQbcm
yHLF3aLLPvK5/cYo36jHr8or8W95NyqKbn7MN2WdC/PLBvgb0JoCznAt/IC8aHTtfV22F9l0fIfv
e/GVR9mWV4+aTacsx2x7XaaPx+qk6Qa8nItH/umVXxqlt6TG0kam6iWlJEGLQCS5J9xFDAUoa8Ag
FIwg7jVtgnZhfQNRkFU/mo10aeZbbvxbaIsAAWATrn1MgTwiriGfEjkLBfiVTB+rT50lmMbaDobh
VrhVwpjglUlcoHqBgYawQ1km/DmJ2YQZsQCQsRX5ssQkvaz7dDPqr1yoAEYNTVvZRYsmd6OfHOAz
zprwnY0meSFbVZJFXp0vpLGkws34FWChRHjXtCeXdHcBWbFiZE/xzYC6E/KM5MriMdhK0kjPd5T6
hwcZWvqKsT4vCZBaCD4lwRRcQj4ogtHwnRiVKV8DZVqkxTsuSI5O2fKQcVjmles8uczAEMx1cpnS
wZ9LghxWX/KtnM6glHkJnTkNeL2L2mNvP3pUvJRwcrgrCfRkSdjVcwTPRh4zpAc+GBKMDZPnViM3
Q64HFHwmlMDfhHACSCPrL3znobaYFUL/I7zloOuy1NiZLBpW8MTABAhUa4nCufY3H2ieksQR+pb2
xghqlh7+aKwKLhg1zbrqw3UP+M8Lc19ZVVymdH17PUO1/pOSSC/M3rB/stTaaNPzTBhgT4Fz8WYS
zGVHSiQHcRsa1NNJI6cHW3Gk0Sj3Du11miDyoGeSscq8D9rlIU2ono6oQy4jXVC2KJbEcIb4v3NH
QLTS5hCH2B8ghXqk0fUDEzOtATLbvE5JiAVal9Qup90eQrOBkSUfNZnSf/yfwIecE3mGa2L/DnAr
cb+z6ODnKfOqOI0pzgm7umbC1KY6KN41XXC6/lG3seZN7Dd0bF9I3ixwKEAGWbqymgSC4REsPUBP
Y/sMOtln6LEs0OGc9m6EtJWYLySStNM3y0QflM5vY/+R86++8OgJI0H+x3MMQS8JNvgVA0fZ+0d/
UlBzICFZ+pJ49ByeAsRLGFc7LIU4RbgtOskQf/w4rqCKPNYF+6MGzC6c+CUcsMegfmHN8EXKUnqj
/sQzIfCbffEpSQL4kXw86jNpokM0yO0FlzVSpAUrUlAJ9pnkIWT7KxvSWVCqO/mU3Lc5eleqEY9F
zEXohMmxZzHbFNObwxS9y6ZiIQmvMmNHFGBNbKEInFx2Ad08YbulHV1CQL6SqRtJRRXfbiTTUQE2
uEvS8KypNuRI5yBl5AmzwB54kZrkF2rjKmZLLA7ykOb66GYhORPsWQqxcuxPAi2xqaQPz+5QoH0i
oMVrbBUiHsPOLV1o6iyIccGP+UIMkBvFbaDLJZmVVMrsQoD5pXjUDg1nhryR1OiqPQsoLP/kWbL2
OWrl8xC2ZX+SOspR8v/z2/963rJ3xomsNhfkhYS2IXWVstrJvh2Qfdn75gJZPabXRngqaGEmmEg5
5V/Qc95H9iYdbjc4Eq+l/SzlmPzVpILzwjIQDIzfIwrS3SYhcCl5yAWANWfyP7KyjBEKfX+Xc0be
gXUkXX3Zv5i6ADLWBHTxFO42GJ7uo/oihZKcnv/Ljh6pJ5ldTYuaLIFV8+CjsCbYXrZ0CAjdRP1H
YzutX7hiyZUIrRKYMgJL8X80nddy60zPrK+IVcxDntqSJVmSFZx9wnJYL3POvPr9QP+3j1wrWGKY
wQCNRncb3pr8PGzi10TlLAB8nNkbPkHaDbysLK43BBEXFFhWodCrXNPdqv6jwZGB5p2sfN6NNZty
VkppwukuWREpi3y1ppwtBwaOGVCchfi0VBVUsRxAEm5KiI7B4Po7zdZ27pQ8xMjwBUEBEaZFVK9x
HlR8FAoH38Cpy3QAc3b9N9tUyHX8wPf7AXOmQGcCqd8sY3GGCHIy0/JsKoP6TTsqqKOp8mm7GNk1
bJC9ZL0vWXVXGPCmIFVX+vIalcNvhNRkMpj0vJz2054p5P0lxKVCO2d2c2qmBC5+sAnQv76lSC0k
uAQQq+qra95zNgQECMjsRyjZz9KUl8cf5dY+9gKGUuOHtA1/gcbRQYWo3zb1AwhSvurG+ORG6rFo
6tM8NFsMEI515R6btnkQilTWBlTWU/hGC/MtjNqrNMi7YtqPPZOxfP+orDfpRXQZqlRB+6Iy/1sq
EHy49rhe7T1/PoSiCIByStMQBbC5h6PcW4xs9t2u7PKnpDEPLPZnhIDxoRpC9rZFHPO17wTxr7uk
1y9DEEmvb6Oabjt18NliJBJTjjJHj8idI+AHrw/pgZnpo9SF3eB/c/pTvedrAV1sev0F2Jn0Crxs
oduXGWvISzjgoEaFDws20HvhQAR1/ZqSNkR2DGmaIjjW6o1vhFSNbBLf9ZjKqcsLDgBby/T3nIvC
orVcjdwEZMlrIFGFTuXc+6xS0172Bawfv3/HCekZmfa1NjLPxnOWYziKGTMc7APzNOcbWbamg7HY
5n8S+yLLg7mDJgIctrZzdnpa7hzE05vMx1+w2o1jsp9Uf3AhftzVyOQCgTxmS/vaG85d3f4Jg3Kg
eLy1VSA/tLAAetGREtTMSOyzRdNucN8lx2V2XZjNG4pX5py/kI79mW28TkILB8XiQoP7DQXOUxWi
W5pxfrWteYpHFx5n9qjRScyjCTcGz3iM4ABLZtMRMCO4LS64Q7Is0opjEAb9As5xgXult2qI4KJy
/xhMTDbRUjKJWu5urN+RnMd2EJnC/obw4/IUDAY5F6+hAgGwS5buu9V0iiC9fSm6PFqBUL5JQ9RO
0YInj6wYyWzr6RajHXiPvrP8OORNUlmmy/RwO7bJ4lSi1iAZUmNIL5Pk5NpRgArBfrD/1UDY2VJ1
+BBN4vv27gf2munT3bRkkAKGtyFGDRssVp+0e8EaOQwN31vn0zWFzzCbL6o9NwRRVonERuGgxG65
4RyRGEyQk6Soz7qD9EA95hoEUhHifWRzaFbkirQ4KcIElxW0nkuLaWlZNBo4WU2KdLx77uRnBtAs
fS+ieEfWTKwVNpXgh5RkVjJcJTcjiGXpjxyMUrY57lsQV5sWJpHESqMMz2WcfpA+eHkqhXXXjvc2
DZiEiwmL704WoTU+k1FxgPNZXL/wYug+k/9Jyc3l8dscLSqtDwKvENglOZjpK7AX5z7+j8+RrDNq
2p2EajhTURu9EMKbsNwSWTlIIIwgtCCHtCDHJdCUbnY/kvr5mPUwAon4DlNEypaWETU+8Yhu3FOD
aIoCE5v9i9wrXQvOFAAVKSA4YqkxKB74W66VNz4X341+ENMncASelqhpuANdTW1+aOi7eSKyzzOV
807IMKgM9jupVbj7mA03kRXIeRhIfs0DJTu6vaTqmsWkmfkbfNCmYATSRGshCB713n8SJMnx0R3A
pZRuBd9Qjy/M+WtI3gjEzs7j9UmUEtbRzYGn/DTScWfTqM9TaNb9ZRAVTuOYQFct6DfzFlLOfgHF
OCv5VJPEiJOOFA15RslISAuz3eBPv0wZ3un8axeXV9YjEOosq7cvcDbMDo6HmAvNL4f+qcVsVgGo
Jv1qbcMbVci6Sl0tFwhiP6LQJNM9XI7Ul7TXUS5oiI7CxMoQbWKs6Dzl+WOv/xi1dxcijywQfQ3U
wPjkW0fLm5UhKJKkgUEUwSphjDl4kgTRFqWvjKYL8L16TYsPAZKkMS29FQOogVgCuyT0XiiaMt4m
d81KzN0/WVAQ+1h/VXWFfaS78NvJ8yhFZMXI0wFHvGUvLSpH6GobAYjKt6S0oDINJDyyI7uK9s30
JT0VioGt0FPlNOW3pX/FVfGRcqp4rO+ZCVayjcZLdzx+vlXAJ4FQZSsuMEMcMGheLUmZdMm4TLCD
XpEvEeBlr5vcD6uPWqWKX/9vS3lkOnJ0w3JuYtTdgKV74PyR1JbKmL4XnF540eDcvXWOVY986398
BL5KSaFjjfMDaWHtptVaGjiiksQ/dozBLejV6lDboLwUJxOgzEepkkJEaglwppYsrmJ+WMp7cG2J
ahRuXFVm3sKJVLBoUslpwdIRIkEWBGvJ6iki9LJch+oVVN/j1KMc5x0FhDNGxcA+pYvCe2Ivtl11
BJORPr5g4aiz702TeaEYZha9bv6qM/4ovKXUhTAr10KJLksfuNWaUSwE8ud/o6JxnzjLg0AMWCXc
KWTBgGolBnUUsAlrUPoKNk0B3hbvTN6/UHPk8iXQs6i5IsYD2eCPlv5Sg1qwAaB6SBYlG5q1Li/y
RrxCfai+7VJpGvKBBfilaiBnVlfZpcSs2h6vpP1cME8D9it1neAdKJ4IviYkG2V7j9hlR6jLCD9a
FpEeMN2h37vzcqNGx5cS4bJiOkQDcp0wEFoO9QbSIRmzORnbkWCneyn9CugNM9plSf6/u5NuxuhA
9HffuewRYnDl/Fta44E3yG0mbGR+cJm8mZY11WQjaCnbtlvpLuoa2niUtpIBLaPPh3vJ1Jwo/9Kz
atVaxk5wno65blx0vBt9KYA+wrBG+OKgKdngToFqL6Sw6Zr7SKPkCt4Nk0ajSnc9PdulaZ7lo+XJ
jn7/1NXAgn3U7WtD/2yUdwpNZjc6JKF6tJWk1eEDv44ZPade6X+NA0+0BUeRHlmLyNY0/+lpjQFo
U8QP+eL8znY6r8ayPMbw9LpmvIaeTqVgoympatq9Zoj2e9PiBxMXfF4a4qHa0kM2kYht8LUqTn41
fxQ5zXFbyYlCum0XHqJOw05AnLIcUB5q2TvWpW9DdMZQVMMxFeL40VT9m0C+VeADc4R1sAlhSxsm
AGswWp9LagM/wg1FT3T+RDrl0qvlz9bKl3Jx0QbVta1E4AEbBUF84PM8WAGThIWRhMCTEdJwyNP7
bnkwK4Tg6+A0uNmfYZuHFGGQbF5Wo9X+ov6BesqSQsAiMLH37c0QY+jdI52CMfVnZacknonDDIaZ
3+U4nMMakwpS8BJdoWzfXaxh3iAqhL+oVLoVfIlIXc36x3F2OdEINc2y/CVqD3So+SGY9o1BJBig
3p+8Yk+Ak9MQ3OIhpJnTkFcI74iRKomExCxpdgiRT4KiBJAAdi7hWZdeowC/7VjtCi2jeUx3eb4g
DIJpgOIY/gngFFCOzywc+QCillyG1NACJ9LpZnnLtpYcSZDaiuHhRfP/PwdZsCnspNHalPajAM8Y
aVLEEIXgY8rzkFjMhXCRIxVeGZuPtwwp/ZKsTujA7GyeFzd+i73qQd4al0F8FJLNjGqewOdV4d4g
uLREJcpq8Iovd7KD2JVTVH9K5Kp2voS0ELprAjN5uCaMhXD0jaARtoky1LKF1ya5BL4RZD6fk8YO
BEOBLdfkb/BJnrmWGv47YY2Lmfk96XFIaa1BGYux+fClDUN6IY9k0fpHsgomMelkoZb3J+d5/0Gz
P0A3TV6jWz3KudtO6aPgdPJhfsu4y7TigEFCDUCOO5VOBU+I8DbD0rRjeDr4vsEv5C+t1oZ8+MFd
CkwhbPfIjBiahLc0xHtI3EcrgDtjCaoS1BPGy5XxapsMnxKZmFQEMmvOeDs8UcCTVMhYABc6cW5n
fbeRMMzX4jK07jyySOBdt2JauaYpaaLDMigMSDkQTEbZZlVsSU5ZPSM8LPlWB6xqNiomb9oHVN8e
GzLtoE3fOgL3hMAZBplrs/nLHLiuXdj9F/Z8rSwFTgpJiyX3cUElUCJCm2hITJFrwFbGvpdPIsAm
UYhNN6PAyPfQA9vL/DmXwNsBuYqrpFrz+BMfHZscVh3VUgiX28aMjjQgkLmoBO6RA/TgUb9oIbri
gYpREXYzfCr8bU6VDo8HnYRU23UwtBmiIkbTr5GuTuF1W6FwUKmsWsBVSpsYf8rKtP46yg8Zy5Qb
kUnRIey2ynN3witIavoPmvYsNYJNjSpdz6mqVpK+kNJJ20VAQKp8rmcjxAyJTIgc3cuX6XHw6fTF
X7lk8MwLRpj7L6dTzJpEa0tn6LzEGQhcj8SipmYIMm8n/ITa/eYk4xSSK5GGkiL1xn3wHrCGR6R1
KAMxtIKbJmTedhzf7RmJkjbbRlKZEu4wS9vEHY+QG/UtwBxPSxEFBkeAVJzPzB439tMyvY2oyEh2
Z1PGT1Di2PM6ZoPYJt+BAa+lhYSs+Z1UEpk7r6VLLiWKIHDEEfpiJUQiNhmjUghPHbSmlr1GosiN
Sds33qbwb3lAklFIzYMWm7YRkI9OJktc2lBO5vzSzJHvYVFLHx/br/uAosYnNXOhfvQwZkC4HVJS
fvAniTHEwxIIPxn6nRsxnUC7hpJFcEGR/RAiVJNyNpLyRKp4TvMKenmdbBUn1egve3+Aegd3Ly/c
s67aD37Kp/pOB8sJmEh5Kyf9MgOb0YEf6uO7RP21rA/fJ1IkUfIYIGCPrTFlWcJEDZjaWbr6CF1O
1IIdVcaMZW6T0z+O97wsiRUQJClXzwY6TylcSILMLQUT5iq7e04uXOR9ygi3Fnkw6BnxgRoLHYNw
egPR5xMPtyzf7Wn6kE5jClbMsu2zW2tnYKBWoT4OEnxMAm3dOswYAsRxVyMIzogVqQNM6i3ECRoJ
MtEkO1viAjI3jEcmgsMmaMJQgITFszn9SR8TOEfZdGUniMXkfSaGPuz6zJESC1TPQbYvxZeEcTNy
nv2syuNI/90d0JujPPvf5oOIL+q1sYEaujM+jsyqGegydX/SYM+6E/9mkr4VLY6QdQyFSrVyDPJC
WUJVc3Y8tAnlOQgnLaZJOgwDYo+Q+tFdrR5dIBAtqmMeP4jY/zh7MhnieB5SlO62YDEn1KJE5zyq
pGFWsSMFRuVbmGlHhepV9OYKVPWJ9zHD+DWmQsI7EnA1XH446UGA5EhVfbjp8G+EhGBSNqU+dw6U
AENAnkVrieDrA/bt30Jplh5Vys5BSzaO/yUd6lnhjeQiramkzDZSLBR5dBLiFLkmnQf6CADLDZAn
sbXGbA9H8i+1PIxR9kbCX4htAWx1pkWuBt0MGSaSIJXZ4VHLdjH9CqEk4hWyrqGX9A712bQSFIeF
wN02OGlFqPlImSngmZyGcg8cXyQXPNOiZNCEjUp0owfkYMUXBnv+vpcZafdN1tAt6uUF8B5i328G
D1pO4IApnUS9Nh1aQ4imw4CR/vDAdlA0cbGL5v3qD/yOFGsVhSAYkMWnaJW14TU7aXpwG47hCbIU
kwNojspJKgcdaXzS76bCeMPr7F4HWIwEjmAeU13lPBjoFcvJY+jwHsVisTxBKKLR/S3HE9iLle1E
OEd4yw6k9bz/hUszcgK2BpLdPUm84zwyeX6AGHWeWiw4UgY4MEBNbHcfmD/p/CUSh0L0lkPCRDSt
VYW+Hg2LaHdpQue1dUsKDUB+1pjZwPmVCCbwytwBv3Qiis2IgwPHaK5mAUPRNVQEQvkVNjNvllUJ
qflJEo2psE70xroJ6UH3tQBdKeaIkgCEgKDPI+mmeS2bRNhxIh1ROxFQm2iusOFJ7YKifeT1P6DP
cU1I8/gGCQBC5+T9yHPVkNL0sK1QzB2rst7zuoVnKBc6MmGYL93JY6LV5pQiku3MVntrhuEnjr29
fIpL4VFDK5Zl5M7WNif9kGUhN9mN5k7rcKlCr1ROsKKdkF9D4ZSYLY+wKNxL2y1PC0WMKKmEunmA
dfMkn9NN7Ur+XgKDxH8BuuTgAxSLxuEUTM6VIxs8QbuJN3qkki1tKyhPMukh2S99iunmJC/PYSm6
pwoYskYxIB4PqGmD5ZCMmKiEctKIvnPPNKCc+iFe7SLkiO5yyWnFio8bMhCDamKASGYkwXcf6/sF
wy/SlSzXHoGRmY0yblzByaeBBtdRsfRDI3+tFwZhK5mYTEmeJb7Lew1RRbHZURpibnEa7aXETJLx
P7ctVwMtfxGsXli17rssCWoMiiOZZBUgjLTrUfHUTS08xTRHHDSBoh5rdsY1QhzkJcdoUGDuK+fF
wVMkAj4dHLRs2lDdeoIybcXKvJcjWUgApjacTMYjenuSbFeSRwojGj8egxAtHD4LkfYeB6wWkQb7
rjJ+c7MGVALYZEh7t1Ax0s3r711YC+AdHW7H5CA/5LadlMKasxeqKP20HhKCp81PNXcrQ/neQBvR
2dR+hgsprHP6BzbbbWC2oza8nfCVwGCkRwtJHkQIAlaZYXnCspt0/YBO4uegLSeD2CG0hWFIwp1v
hf9IDgT0E0io1uxtWkWYGXZhu6W1+yvjXUJ75L1qULWZE4b7o17tkropzlLt3sltZgDgltB/XEnf
DbRIWmWO/xlqRAkihFCsBH6EO/puFdFnlBfnfhZHRuZj2IVFbq1QkQZv4IjkpnFAuMsH+yKQAdmO
PQY/M+cvbkvjvmc79j0Nau83qohXTFJzusu+llTBmeujNyw3NoMsTukc5tRaRC60Ih/k5JK1DqEg
ZXo6M4NnpmJ2gixqhonyIh5dqEmZZQ6axehiryGEXd4aJSmQhUx8DsRJOfkkN56wn7FQiTUpVCIk
CyY7eIqblkko0OPxIGHKi5uHMpt3neogp5XHFt9rr9T/8tFg8pcehXB25TMrlB/SBCo1zBHyB+kr
27RP5L8IbO9S796u3jnoER5fkGGopW2COAXCbUYJHIS73elqFA4Qmm5vrgL646OzEjU2iHFS9UKO
Q9GEjIvUkcUrT/wWiiiyK91/nzgCK05wzxwOIVWktHulknV1Yi8nAUKWAnjVDNtwRDG3E/W7xjP2
ilNElqnlOGcJfXioPGVOKQPIGnJ3JvrO8lUi6Mnp5aEQ7sYwbDN6btKDrmAZcHRKkBa0TgHxAa7g
v8vgEMVEGmBZB8M/6eh58QkUnyw4lejrISsYqDfpHzEW1vaP4jJkB/4KQF0O6D71j4JBy91H7PWp
qCH5vfYBypFltB2z+cXMWgCV7GCM1vE27MAwfBPoF1S4AG4qY51X0ZNjGufWb57d0rt0pfGU9DMB
R0ss9ALCN9MzGXEjXJnobqRLu8tUTuJP6JySagO6lCC5p40brYlfC6ynHnD3QNs+cC5WkB+r0vxJ
MuZcqK2BoJuQhMjO/H3qFPlXQpKbm9a6D3Ioo/O00aP6Y3YRq7+LvQKKeOS9sae1O67ud3Snn3Am
00N2AdKnjnxrX1TWbk6rfo3M1io3cdcMuTEtSl/szv5UqfniMLeLWWPPqrbV1o38BP3txV9NqIls
rMD2wKA1LHF1NNCN/GaQVKSkAxgQIgPf1OTESmtMWq28xKJBLKmm4Zvy2NHVa+d7S9N0RjtYPFVJ
CowrKoBxTnIPZ/ZIozaB7eYebG+gEAlHEqsJzTYkhE+1ydndTyYYMOBBnJbXDnVetOf0bWL0e60y
o5/CxmTc7Xo6OACkFBjt81JACqqaAAfVtnpv/Ay5oCwJduCAPHSrH49aV3xmpLNGERcrYxmeKis/
NmP30ZfZLpnmXyr5vzlI8H6EP7BZwP185o+93AXLyurLhPrWnaO5NasxhaGBtlgyOsaTl5rTt46U
GVYOzsUgSXT1/IW2nGgQkJuypB5LNedrS+WQOfRmPRbTj0vCllqDce9GGWq8VfA9LWS/nU4pYI8l
0l1OgI8uamzEgM/ewjlZZkg10i6mKaOM9MN5LZ2OTTpqO8SHxQOdnket+lcaIBG5mvFPD2B4hYhI
MLL3iv3xqcv15OC4+QXX5ezk2AwjtRGvp7UiEyVch7pY9UddklUHhTgn0i1RC3tbxu5Q+7C323CV
Nw5qoKj1E+9ajrLqt9UnRiFgnseZRUmWN1utg4XNFvM8F0pMmr9bvFW6atm/uq6+lmI5mEbwA9+d
ScgWDa1+vCBc+4ng73roSlgFyzXJQ4BGBAHbPN9os/Xu4IZb2O4XNkEvVsV6r0YrODh19dSBjtRu
eigZnXEGu4Gp52Tr3LNQJVfxfW70n2FGgWgIbi8as3ZZ/wz1RGfAn56NIoUVjK/X6E3vyDvbuCfY
b06JhyrSMRgRRUyf6XtkphHwaReIBT3c/Cy7RGnp7gJrsF/Twd8tZXBIaXD0HOzliKmDlcXmzhdE
KVSDtS7bLofV3cFzaFZ665e7ukFzpjfHXYN9JeJMSDX67ZcHZ0xLyITyMqRCFrzW7fPdZDBHF9r4
jY5S1C2dtap15q01N8Z9REve5HSKY+n5p9+j4x9T3b02vjo7LCYYsC8GjjoNhG0tgOxkDOk26aaf
1BCmJt1HHGLvE2y2i0DhhNGcXV56OMHYURYQJyllBDcdOStoNrb+HFI2oGEXnMgNrhO8AS1gYlH+
29yCWtmMbyY+pYGDB7pRaN7dhNjVevLw9xsnSBpGzqmQpSGELIM8ygoGWBBkllAt2DXAQDRwoT0v
bg33GQ8NBgMGbBsR0z0UONnvl64ED5dfhTlAb822zfsCfnuL96GgLqqD14JfUt5H7wa2dk1NLxdk
aIPH173D1eWlB1/Ecj/tIfM/1Wije7dESL3MzmtchpvEstAZWKJ5NVth+oUJ4Z6TH7wr0RcM5GZg
ebdgPbsphpJVwDQejYESWceZ+I00mnFuHHiPUX0OZqJmaj56yfLk5FQRjYWDbex6yVO3zEe9ctD1
TuBFecZk3pe+OUPmy09uu5zmWK/vTbtVlJTRqwFL0or6GZqNBmwMe9aPIzj5A7sxj7ikwqBOqYpi
hKWFRFQ7LhoUADt8SsbuOiqTmYPsULvZul+AHJBk3WPYftT6kBoI+eaVHkBHRT+HQnxVV9jcBqPb
P9LyYPwgx5BMGW65UmXCdVQA6vWMo7ujobroKuSKQ9hZug8dlNfbAciYWoBtSUQz28h2ek621aj/
DE55oGBMi+hy2G3EBEH5BDIy1CmTHRGM6YzZUYXzurYzdH8r7xTGoN3TOwCBIlcmXehBKSu6JR7R
AzAkxIZmoU+cue3F99N9QiNMkDjKsDvBe/QBIjnAGecs05j9phqXY5FAYZl0dLVwWxonHN4jsooa
6FDWU1yZD2HQvae5/TWRXQrM2kkDLKnsFYXZVtPJiqPqXGU9UjMNM4IziDtLK4D9sPB9RnBTITFZ
egK/GOi3GhZqVMVJN8Jt2QwnY0rFiOEmPqmbEbOBya1IBCvbpmGMjsxvLabT2pu0PELEADWkenhU
Ut71ufMphLGOenkiMaamlierAloqjbntCw0B3+zBYrdKf1Jim8nwCoiGbcZwPlkxoWO/ToCALQVs
bmDgy/vLkGXKtBS/iJHs0KPh0iPsH51SGjADvo5V59+HqfviiP95mfeYF9Rn4QWkJPrSWaWAeSuN
CTJ4+VY7gEjAKVLCTyGTowC1ihRNHnTKF9WY79Qq3/VBd6Nrm8yHkL5h3o5zb3+MrfmZRFNgzqlG
GdnhV0OrfjSQBM2BbOVJu4CTYIopyYkZRDtZi61QqThpFO0I7kLLm9VCJ6Zf/LUstxis3luYz5zi
dRhPW7eoNlk0nTOijhP2yK5WO4TQRaXEo5fkZGpVGPV7OtdQWjvY8EsXrlsb4rjHKc4Im14fbnMB
XbmOKVanihO6iDYmqNydhM8bjEPuHObRjv5I3yEBoFWHPksQ1qW2jNQDPsV/TlJyeEEiaxE5aymL
R8hgLSOMJEw3LQiuKWNMy+B7GlKCiIKWHFsQ3XJY9jJNJqrQsh66aecP1l66BMW3MaKBK9yPCuBZ
uKq57dKUZ+mMMSgIQXgsWcYpMLS5Nqf0HjlqHHv9Z5ndstENy9DVi53uKS+TXQqk03jRIB1swRxM
pVbwmICIjxEJb58nlxYz4SylcUkoryb9EuRQLtLl27BkOmxcS5dV7tvprXVsIDmOlHOCkKqZZahx
hwf5/bgirbWLJ95BTnrfDt0xYgvQ5tw47kfCEEkA8VJr+oeM/kZPFezSvSvr8ANp/IdMTfsi7v+k
Y88T8mffwZOHgKNHsFlgW0Gm3sY9vm9wslNUXdyl/Ednj+4l1UbmAldQ6vY2Coo+5A2aEiNJjowU
lrxGhe+pwNpi3ynAtawxtMDCFbowEAXM5AAKkVrtrpHEmiFm7csGsXG4FWhbmfLOXQ0malT6TCOG
dK1R5V+SdT+CfsO6ffYz3LKJb0AoO6tMP8jLniwzeiDZ25WmxsgStH5NSxGt5DFGEF08XWp+rgVb
QckPLqTmH/Q5Ojs6lRTYQ2qjuqpuvc9F4WeOdQTqHG65n3X/XztFuA2lDZq30bkdyy9RQQqi5eP/
GA4MUi7xQ83iiUrjq9GhKNXFWX6yvgpAecrlO7N2DtKdQdfiElIWxJMpVHG5DZhg9DqoHh/judhI
jClKn/VmSwewrEUFhs0k8LiwYlCRvdIm3w5olAg9Qjg5naUTwPhPklwEdSILGznBnRbFJyHKjNy5
YRPQbHCdwTJWjgO4oOZNgKGQm2N0rL2XdbMNCVkViEekJtoC+OGFgNC8SYNFrLvWKx08WB3t/eyk
23xBkLOzTLCjsb/NsET2X2rEr5E3PEJCf3Tii9HEf/44a3fKQ4RTqU9o8S4xSrACCVqpct5iEKSC
s1dYsNIvUAL+gyZBnaor/d7idLhRR4bfWzix4RrY06ZDMZre00/tFUzvxmdT6998NH2Q576rOXBY
U33XgfRdpHVFEIrHBHcid+8m8Sv1sYRAHj+7X6JEyfytzIrIGF42eKvFh4Ub1ES6nxQsshZ+V3cS
ijf9Jh/6hZEvexculq6/ylZxqKrMvnn0NX2lW/qpq7OnIM53swpufMegJRvFTZeeuYbtFD5GpTfL
HSqNMGh+Rpn939xqJ6vFoiz7FZUJufohEi3NfAOOLy1oVBiO+FNhEJeurN4kfD8MQ4tTLkNNmLgu
Ft2PQrsTv76ofkFC8Nsbh3QljTa3yY8SUuIwfJ7S7qkBvJbQGBDcmsX66QJUuPX44EzTJ22FG4uM
q2MwCVF3gPHiWcKD7kwPVhYeYxIEb2awz6hupB8GV4HFhTLI0SuMPp43ld59Zyi64KX27nbYRlTk
CAimAEUKXlfzyIsYP/Gk23i6dild8FwQiMp3IZa2OToMmLIG6DALN3C2/o2QPmXgJNKDB03HwBPV
PTeqVyrPZ+js2b0dI7dEHbWUt34sL4zLWPJ4DY/7LZW8YMIDftDWSTTtRMnO95yVEO4k5COVwGBX
yl5lwJLGjd7iiIJSbNIbJ0aJZ94EI1ejER7w0pGnzQ6LteHbjT4lGOhasjFaxH+Vr0isvfrZifsN
NBwGndTR6qzrYIfZXTkgDez016Ed/mSN96V1N0fBg0M30XdRA26yU11GqCcbny6QLqULdOrpNDnV
45IyjO8kVGNB/N535bXSvK00VAVSKieQMKuAq1I7DMs1Oz32ic08yQl8xJz2VmNsrClcLeOjHDEN
wUrANVJHoFLojYg6eMsnu8aE/iprXh6x6rP7IEkI7u8KeS4e8E0AMNDPkfr0VPfktAyYY17iopxk
VeGFpYx39LFleFROIwmPU4PFZRE99sqh+aqKf2k+IHnMmqVpK189BbeNHRXDVg7vOY1ORA4BOiyt
2ISYiA0MYbTiQghrsxtfIDV9JH5+NsdjGyJYo/1AIdmmtc1h+Fak9n+LTgbPU9Q7RlIyJlzlbp0o
Q57BQkUQJWay7oPksJPmfWPt+tza7kfLXoQIQLef1y/eRbLupP/pugmteam5U6ZNdCZdudvQsfaj
heNIN07k6aI8lzMFsVSvkWFulBcdmrhdx0l5DbtmHWJ5DLH5kGbeTSrDyiMKodLY0RW2PG/d68zv
WBsTa4U2jKHmpnvdv1iusR91+D6JeW/nyY89i8ZogBFQ9qFPjtjogXuKUTwGSdoI2qmXPAf0bqHt
CbkXN1CdTeR66TOxIobRLiLJemVAq6YksLO9MfX3acjwz0jp5Oh/NgEoBDVqXawF4gCD1MnwLqir
f/Lylxy6gjue6TFPDqNRblpf5hapOKKfZpBd6N4TKyAMygd5bXLa5dgijgy6M62X/OFRgQRsyfUs
m1bHgRpYKG4TzHA0/KGbF2mK86bcMTxEc6Jfc0utsdiAimghmjaqvZegr5C6VXdRCZSrbjLRt8p6
FleyHK2wf8lmCPBVnv90GnMhFXoddnIdmvSzLsb9osAKUz1IFOKU2X/2MLwbs3FNOusAnekdZazX
oqd1F2kuGuYDq9MJkIuV/DQEcqV9w1QcTfnmhTAPvs/abV005hLK4sL1nvsByZIFT0G0voMHN+3b
DQ6ZBzOul33nBt/Qp69tah4pYeW3A8ZYm+ysj6z7DBF4vwnPQ1V/GJ2Ps1aY/JNvnTsRpPEDTO6X
V7f3rlPnMZyUvfuzqh/Syv9uF/QDPP+9ivpTEfmQWiYTRoGV4inZlD8WsFZCAjShiSQfmHflm9PU
lMCJ8+62xb88aji99RYV3Kq+DPP46+YJPS6jBMTQGLFP4SSMdfyRqwoVtEVQLfh+kqlMjXMd0+HN
0hmyKnETYLZ7/mxVt2UiDseCwvUhmbisUz+04Tllz6Gtdo3ebwKNbDhIvzJ0gyWGLHgJF3Gz0Zvx
OFbkANPAOHP6byhM5A38K2rtu6ie6N1k077qvOexjL8TDbuhsQ02cetdVDNsh5AiPWvDbdPRKpVU
n7kc7jpDXEzzvpShnQ3L5UCOn4spTsDjTQ7TojyXiPkHBM7Rd74Vfjcr+d24ct/7NvnB1eeC3PlF
z0YOM/5B82AcCdOnjDcYmECoxKpgmKGALDNyRk2FtQmssLh09xo84ZvCw9ypnd5U7+gKIp5WjYeo
/S9Ovqw6QbL+k6NKNTJTb54NqMpZ72xTm84QxGjSY3nkOvFIhEtKQWhkEqEFZMUEks6b/K+mh8wS
kkrwX0I1PYwcsFZt78SGUiFgIdl5n0j1r6+i4vs2HgeLozKB4vWZFuJiHSMzWUnnU44zNrvRUsc0
A36c8AborVFtt3p33zrdbkJqQG5eU9Z9IfR/hqAly4r5BGi3ki2b3IbpQyORo5WzKUKUJCImkFDZ
CaYSEdNn/CbVy+0kyhcOZczCORJH5i89hkN16x/NGwvnLMlpaY6WIJYtbIZ4CR+lybJoamVxlOkh
bVdYvglXZPPn2D871GS30m4/UyG0LYJhzAsMpNrCI3VAZPyGZgrbUOKTDO2aMMikIo4qf80EK62Z
9DAi8WWSZmVMYY6UlmSNMEfpsS17LNyu2RA+S23lO9FKDrykJkdupkNaM97Uk552lNOzYrKDmFsW
3ufg8yKTcTijz351wG/cGrcXQ8FhrIfnMkUGSB6XPBsfnRBI8LIVyMaCXp1ju0Z8HepbDWiVW+Or
9LsoSWcvewppgeGA/u9G5/PmgzNEv5KMkdxKpdGS1I568SCKJrBcvznGTnZnfOWMNyGggrB5QRGf
ag0oM4qaibF2IhxRkDpgQkcY7FPAbAi4TRLb156UJuZMEZrtHGsrx0T1H4QRTo6b/cOc476jek2I
jXRXtw7jMWLwhdaXZA+3CyQvDNTwH+odR7kik2Dm+ROpMqKk/FraLxuPAlL+bW4CeHLMZfNne/qT
81clyRWK1Vqqcnl5GkFh6T552zVjS7JzumHYtI5a2+6xHQDLuPsB3ceQ4YiQATByCzvtDxCoBp+e
F0Iv8U8AZ0t+TWgsllbfjzZTFskxMB26Tfh7uN9lyxQh/fYM4iHFy6EFWVNBjy3hxlH6a7NM14Yv
YkRhwxdoFjN6LVrMqsNmDFMZkveFgSH++P84O6/expU2z3+VF+/1EssiWSxysLMXlmRZli3nbnff
EJ0Oc8789PsrDzA4lgV5zwAndiqyWOEJ/9DW4qq0iQQD+kGzukdHIO3uh2CCLzDAswC4Y6Owolwg
uJJiAz1f33zEjX5Fx0vjVvRcLGl6ZwgKnUv46E70LeKfOLGsMwvoTA+2JxYWXXTgps14UVHIQaum
54SyV+QWQsx/JjVB94pNdVgyvU5YJJ2fbUYzNXdjqRDLM9M7nS4sPLxrt5cNr9u1/m0QJlhN2jdT
odUpCLaMZ0iEkE+JTLI3iS4Hoyba591sPrdBBl+l23OXYdXQWdtIl01IhSMyP+KRrnY2o+KE6uyC
lK+BfNfkweXSWTeE28QlpX2dtKjQ6Fkx3eqQ8PvGLL4c2Fx4gAFh+tXzkvgLgMTeaLyOMySruav2
blY9LKH/vejuBs2hiOQXCfbnwo/xek84ZTR2Imkw0GFftrH6Cwukm9yf0aiwngbRfa8s+SUvF21Q
3NjdtWNPN6FrwEmWt5zIZuw9GJ1zo09hxwC+7A8vkV/fgf+6irHc0lhUJxmujRmn6UruO9VsGweX
tKEwBfyg9Jl8bBNF0ZVXLvuISzYX/l3NuY6Rk/WWUn8HUVOxa3DnA/Vjwd2bPGTSWTEchTrY0vTf
iph3oIzJ+UwPP6c0VJdfY3egNljdWGH91aPWs0zx18LnFq6W7slLbGropDgjIbnO9r1q/gL1mpYL
bXTjSy9cWlS4IbTTn9adEJJ6wJITeQVobkv+pZ+mrW2X8NNvKfxQ6B/leJUaaXnpopg2jug6ymBd
d3j5tLg9WO4mSUOMU6yNbXVXS+EAPuFV8kzS33dw5Smjy6qN/zRy+KNrNrZsUU4Sz2TwE6AIPvXg
oSoou63V6ApsQUmGYj6XLwaKJnvWULtAWsWz4UFDzzGvpKoKgsUynyuQZUhYITyEgUts7irT2bm9
/NZkHoEjBYNi+CnTYcDhBWnA2rvRx78chiejRT2ncfIHgPzrRNePOsxoQnHXyvDB4XRonOS6XsJV
asm9J8ZdaHX7HNDcRL9gKvuvYTBd6VNM4Ygg0JpZcvwtnPwZI7Rb9PhZ6sBWqtD7Hhjdj5JQBzh6
fl1S4LrAkuupMChCT4Oz6zi1hl48FbACo8g86ONIC1B4Gusrhptay/hUw32d2NdzHU9bKwmjdR1m
zbYPgvYygQ2AUOY+S+oELFq2yZI3vsKBQ4w02e++OCG0gg6RfFgHtAkhBSV/AVgBOdoLasnixsxc
HMHgKipArrP/GLrm12jGBCpuMQXp0wW5BzqlRBodobE+YfLUvyLvvHVKv7uIiB2KrORXmslVRMWl
puCnP2vSmBIecHiZU+NWswtstQYQNMQm0J72tizC+7GjkIqlxb5RaH22BDiiKq/hia+j2thbAqg0
vxFIb/QLs46bLKNZM2VXnT3f5u2w7yLrnibxT2uMtmFKnzCcED5gZvXhE3C95mjJWr61wW8UzvMU
X2GzuU7sgspAAfR8QJY16awrNxXbiVKMZQe3cJM1XdS7aaxoqw8iAcC9Xox9WCKM1c5XXeihCShu
MowX+7K+HawB3eQYo8y23VmEMrBg0M0KDPSzvZSEPXvOEQG9yJHltDHstgX8nWFRaIBEWbZahryl
PUGPKSzAloUZuRK8J/8K0vgXKAgU2IfhL3w/cJAqjEe3jm9qVDi6ogG0W1dwYkcvo3EzPCFjSY4b
Y01rOtW+tmG5h33+KynnV/SJCfSWdLgqS9T3YAkjn50HzbqzWS5K2FRk/Bq3Df974+cvcRzwd3ZB
+jLTQPaRwk5msgqEvCaoXwYSbhdNOD1i8epuQm/Y0ZOOEKGy78Ymg6nXPy9LFW6KAoRTMkm8Kdvm
L05Cb9XLlryxtnDfgiNJ21wrxhY5qshZjzQumerWisffuL7jBhyh59TPCFUuAxXQKD5UxnClC1fh
stc5OxLVlDBK8g/a9tRp1j7tZH5eV/Iwi/s+OO1Dr6IfMV9rMsaD/vcQyB9GC5c3eo2qLNdXVFTs
57Z/HeRyo1XG+zqCwQJJiunMyUI6ljWh9XU4VKCJ2/uqB7hPsZuBNOclG9tD3Y2bLORk7ybj0sWU
KsRLEbqYzSULSodKwuBSE1f5JQ6TK2IHXbEmVIKSqB3FibgNbswFH2bEDtJlq499yimAdQiXqfK7
hAOaZ6EB1GMdXuvqBhU2G+yfbk4NubvSHsYUdqieUOVhDRGaUKvHY0f3/jAc1IUYfSUAbV8XoLEn
JDyNn5OueNFdxu0OXfydTsxp7+VFexUjQYeZD4os3ar2sFag7sy79D3EvEcN7eV/FiPflXl69XZL
UQGXzEpDj7fSZAlKBx4gJzxtkGsk70xuucn5J3fSqiWum/nBHqSX/oMhOzIPPCH8QjcGfG0+DzQi
B64aXdQlECUvb5jRmtU9O+GWG9SWOxV9q7CWFElN6fMHf0I2YjKDNxg1GjhPCPZpPzslH0pAF/oX
ITFGHmrgBzQN5OUI4vEjJsyM7yZUJ36cXpkgw9LbHKiS1h9yjO4tdOKj0QypOCh0fUAfdQbyyBf8
Hpi3W73owIBy0nJKbNsBsN+Uavmo3H3sCazDtvhR85ljgmizSTY6/dLdgBoWvdVqgSze/A1tVoQ3
2sKEP1CncZ05vjoNgDR2vKID33TAvlMm9K5M613k0I+8BAClvww0a3gbwiQgWar1FJM2/oCyBl0G
LWi0ujQWDH5ii80hHA2dbukFyCv0xMHUoXSKxgTl2V9GEK3RnsSqHJn8oADz/EJ1J2u+6yM/7JBP
j655YvwWpLnvwFwTl+vUVXeCcgIXM+KGgEY6/JJxddkNz8yyTsf0mqMEAFBbk4pZtzVwJM0o1WVC
wja2gDC+IyF6obAFBXmg4zf95zOM7tfGDzovQcdVd5Osb7q9kJC1RVS+jfK7STeUeB9WhY68CcR5
Kt47WnpgZRlRwStzqsuBOVoBJSNzaRseVexZEQw5t2Zh7XVXwucCtnvxa26DDfMxpiB+nHzdapUg
5KlZRvop0vg2RTBHYPandzpLw4uv3nJ2hEuwf6jidpU5KIJBKBt/WuYLTIe8t9H8dTa4VsFrYvbI
OrSrTY2oIejUDTVO/XJglgjVTcsBjEJPm9abTvApvWuRVd6Bb52w5FosQZkSDbRkMvQpobcLMVsJ
oB5oaIhiX4Z5XLFogSXI6Rd5/WWo0D1SMFLuM5YcVbCc5BCUlf7t+j1yt9+E9fI4RvZ1RYrS9x7H
CttabyZZvuj1MqLIpRu9JamYjlF1CkY2y8hvcSV7bxTQ96Fv0osc2ca6cphBgnTDcZe/rXQOoYPr
jyvexjXfsjUqCuwwNszgPMkwv9A/3IkQGV7vMUZwnV9JjIFdCcY/MbTSS7t8YekAO4KyekCNYaO3
JZ80B+Pc0BjJi1eo9tcjrhZAq7RW8CPBo2phYSA1FVc70REO5V9ZyOQ4NHz4M1kuLPQ2ma4pL7Bo
h8rbU4NCh5jwKQ/RNPB61B/gXwRFMwFQLxFFKHedEeBvZGGMRW7n3AHbuQB8xw39NbTeGPE6tdGr
VTQSmcmy5fi41GEUQwQiXiN3HVObT3+XHGZ6+U1u/MfSC430x46tNUgrAHwoMfDBNIDV1FaT1N/4
LrnhrfW+s3uf6A8xWjilovBvuzzc6CcWHN96zWZ9cVVTWzFpNNkERJBRDRVBYIh27BNF484y6WsA
0NI5gq4W0e+91XuxS95grwX+7gBdqENyWFugsWrf33Ki68HZtczh3CPl5cXXbqStFZ4FJU8XOF7X
SGSmkNbKpt1IqdnRPRleEjahXr9MuwFWI8Qk0BG4w7Ow9P3oPyQGhTCNuqid52RA4Tw2gbbHD7Ns
7yJffBGxvB488DHKIZzycEQ1G/OudBUsyuI6G0PIZ1H7U45dtlKGE6/nFIuPubvH+W/5gVz418hV
29BTHOSSHBijkiaHR1yiMedDZayXr8lcUeilSkR22tK0bsKMCv7ous9zFCJVXS3OcDemDRLYMhqa
LRFOcDM4eGtFQ+DtEstfNEgfx7d//+t//9//82v6j/CPrkPOoHz/VfQ5UiBF1/7nv+W//wUwVP/o
7vd//lt5jucCeTQBL6NfYbm+4ud//XiMi5BfLP6XufgqxJ4dHHtZPJZhsBsGPBezfLj6x+O4puMq
CcLLsVBZej9OleRN6qbFcmcnM+TTaaTckjmk1Mnd+YG8jy/kEWSarm8qIV159ELUz0KvV75zN2Sh
gRqJKe6MCvyD09OfT4gPV13v0W2imi8/mUv349C+7VqO6wnLVZaw37+jmRlhVAShdZfKhBWJwTzR
eWpr4ihhdHbjpt7y5fzbfvx8yrSFcl3PY2alOHrbkKZh1PcDimIhBVPDrtEcSif3YanYuOeH0l/o
/UpRlrRMYXmmZynHFO/fDgCeQcXMGO/oMln71itCe+UMON46c5FtBuSXUXCPqzunJXwZQ4u4/vwD
OObHJ6DCbju25Ti2Sfb7/gm80q3aWUQWJj4pkHM/bLZIICIAMMwF4kqDHBtCPmQIFiead/RVu32i
clw5lk6g/Gw6KHcuUQ01AkHL5VcDDum6GTMH9JMwILx10tuMVvzi1GX+EHocezBiJBTqFrn+zu0f
5zGqSUkJVbslF/sUxXRMHWTbaGqTR9s7gPGxKqVFY2JoxN2EefOzDPLuOvTz5XIRBsuiJXCglmwm
KEk7YLvPT9LbIjv6TA6AW1a/YquJ488EYM2M21kNd7mZhVtLDPm+afP+shkdOhhdY0cPsjYRoOhC
Uvbvk1tXr1YcBttqaHNAQJnjXp9/pBNr1HFcx8MCVTm2e7z1HRNmfZZgkxaquL2ahxrIAp/3Kq9F
c3N+qI87UIEZlgrFa1O4EPrerxABFaNzx7a/gx/FUY27zgU6ROo5b7WJpNOLzfnx5IlN4drC9ZQv
lOWYztGAqdW1jRcqXNvmGQpdVUTZz0pZ1VNU16DfA0KV2mtxpch3uaZh5w3cDdu2w79QTo02SsEa
k03WHHKaPbcyomSydJG7i0Iy7WCJ+t91WiSbsRTLmndOe8LzZtqC8XG2i0UXL5CZfQWTxzbXtYqj
u1AifhcOkM8Cr5TcelMPALHPnwLXTg+wwq11GI49YA+n/KFqMd76eRbASmiwHSqCurxM6hEaSNON
3jcgWCBFpgnoyjyAVLe87jtawj/N0GluZgTNuptuni3t1pF+G2V2G814b4bEGlsOQ4nvLtrAv1vh
zD+L0evWn0z+x+OA49aRTL4r+ffR2eeni1txGqg7QBbrMWsFjqULkCezWJ0f6MRH9inKs7RsX3LO
Hg1UisbyElMiUxRhnq3szEsv0hzkr5Va8L7lUu+DLBEPtjcgP8mcHc6PLz7eaYg9er7pmyYce4rv
75c1fm2yTnoOlKQEO+QlVbvrLbZ41Q8NzDuVYXxlu+pxobBxVQ0OdiSIxyNbBkofS/ZmA/gH2e9h
rhJgGh2CZktSUO9W3j7yI/Hz/ON+fFqfE9oisqAc5njm0dNGQ92kBtzgO6/0Bc34uCJ3N3JnBJLn
2a/EdWl6EZnegjwCJeHzg+tv8e74803bZvP7ShKjCnl0B6dS+m3GcQOiyqKIXKV0EMKs/pOmS70u
myW/lrVRfnLCCX3z/H1U6Lrc957yhOeYPtLq7z8QBmj9EASLfXCztLryp8G/dxrffBY84Q6FOUhQ
OV/AcbIABjMSY24UzFuImeKv869vOSeehMNTCGDjpiL+ef8kVZ8iuu8PiJTls39fyLS9n2Uh94D1
sDNzZhwRcTEc5T3eyL9k0dNgbLPuOq06rfbnhvK5dsPyqVOTvA4nld3Qt0N0yQzpChnONN8aVCbQ
EAA3NYftAsPFjDawytxPNvfxSa5n1GZKXWFK/raP3iORiU17Y8GSrRi/jjVOG4utLm21HBKgMJ8d
46cmzZYEqL4E1Wgeb/A5WxI1pubBydHbcZ30pcFaLwihrJ7/PMer8+2tbN9kkRBLeepondBOaGbM
F803xY64/5YF4a8hxqIl9p5jFV6eH+3tYDpelq7tSFsH3gx4FDCZcIdKRKnMgx1KjeWtItAo5q++
m15YlI+x1172GfSuUj47eKkChQCLNoxBAmvRO4i8wlHVWRWmIoVTWGb5Xn6xuNNN4RgXljY5kgoB
LyFAKEThnSfm7ypLrsVS/jZth6KgO9MnDNS4WdL5Z7VIEImieG1QHEAsYNDqJlw58fb8Wwvr49fU
y4ZomDiR4+Doa45UyQ04B9Fd50DGG0tcoYam8be9F3hILNiJnn0kVU2ZeDcu/w+yOWsQs/L9gz2W
/ScrWajj+0OaADEkRyGPJFBxO/7qdRnTsOFMqsKw2ASDfGxmaX4BFysujMQZfgVpT11YB63Aqbq1
aILyh8xc8Yq8zAxQ3HGuliAODpOJJDZY6vJybCGouq6L/mnaVJt5qa27PHSHNSDOcFrV84jnF7Qx
DV12vgaBacAc7WNaS3Pyks3R8C3si4xyzuRDRMCiBX2HKZ00oNcYIGTW01OAsuyqkh62h0CO7kMs
Mm+HFGyvP1bythjscR0J2nGYDoT7FpLnpWhKFEQnMCUXi2e4l9EYu3AI+sXbWCVG5asujZGOLpeR
gGZc0Hwk6KAsYTq/7SQGgu8YxU3ZUkfgNgQKYi/ldSVFQRRfdzsiWRs9X3NZW068gIunuDD6Y3IP
2xOjhrTG9iWbmkvuT0R9kqDSbnIJghvt+KVDsnSF9rD/1E/OoquaiJKGAX2b2oSGDWTljwEhLOrg
6JrTnbCwKg1MC6dTLT2XLPeLj6p2VzqUZ1uLvuAyMy22D6zFx82sDvt0X5NrPJTDWD9l+eh9pSy4
vNqVpx1IYgyUYhsms+ATZG6v/iI/Sh67rDc2sstjuhiqXTfoVl2noFQiYNJTcT8ODUpOLVmyK6tm
KzIKbICwsLHNuuRybjPQIk2HdoNsqVWW4DIwngOoSsx/VQE+AonTTXch+sar0rEVhoQDJZMZRSS/
scsrB+ogQG1nmR9gi5uPkRDTq1d38X7OyvDWq5S363IAttAeqT+TLW0CQFwXBZ2Va+k50b7yknHd
Q4zbznVqYN5WdivQ6x0Ce7WWXYbGXzacOZiNobA4D9a16zTJVzdK4WmiZnVXjPmwTqDp7XFsNTe+
arDlAY6/HmE6rPzGzddOQu5SURPZ1g4NubY0xl3aeyib9jwVDEXAlKVjIK6ZNZsuWDDW8vOZZluH
TqahMUfuIsCayfvzp4z6eJSzqX3TUr5lOUIcJ6NLW819NlIbH8W8vGZhYyA0REmByHy59aPMAspT
ZYCLunDrTZn3m0uh34+N6PY44VJka9Zz3gCgFo6JTvy2y+qViUYHyPZqkzYjOKz8KrdtJAE6u7oc
68n+5XoVzak6ryHCV7hBhl11U9Wp2oiFW3hOIe661NJWg7/kt/5oPIEms2+q1Ou2aQRRagiLkOZC
OF2nkx+QCNCY7RsnuISTjFN2lcOWCEDbz2WA58Ug55e2SdSlPyNlNVeju2sb1JfbBgmIqutG2McI
Dwfh5K4XBcSLmLhGdtcorhIYvt+GzqH+pULzwuBMWAtjphzSpQLojO4FgrrE78mf5teZWGvTemX1
xYxLQkXDMgCiUcV2fIFsamRUu6xHNTW2q+qldZZgdf5bfow1qCpIz/c9ZZoeF+X7mEmWZjj7FsyH
JHDvYQsDb/P951pj/w35cH6sE6Givgl8XZkyXVceR8cZZfFxmA0wy7V/mcBNaWtruEjc4KeXVzdT
j0RWNCYvRUUhAezDyu6j6pMoRL/P+7CAd7RNkOWUZ13/OCyIksQy2l5E1KnFlZHNT71qYAIJ/5N5
PXXvEXtY5LO8qXUcFS9eZkRlX0V3TZgDoFJ2est1H6DEPAZXAVolQMDNOr0wRNM9tzPi5ufn+mMs
zOiScM6xpaMz9PffldWpOKyn9iGdnObarkEkwrPLfpwfRZyYTtcUni1Mz1Ym9K33wyTUgBsB5vKB
wpnW+l26g5NZ2jwVABxeVANoxHFtlQdd344hk1xm3wWuSOcf4+RTkARzvcEQs48ne4gnP/T5EIdg
xI+efP4uaj4Zwj6xURQzaRPE+HB/zaONUgFyGcGZlg8FvVCbAyuCyTfSmumyH0uFJbe6myjHuQ1R
elltxhhcxPjTb4ybqtouND/a6iFYEjT+sMSjh0jogS6P9w1yXYtkLsJRPDbtPjvDOc6HGgsvJ2jp
blmQHZJdZjv7uHY/eauPBzkVHOl4luf4pExvB/3fKuAwhjMXcE32UEG6LgPnTczzuYisAYfp+XGa
4935LyWO65iU220q7UpYVIvJkY8WTBB1rlMNYXPoe4jwfTThOdkMT4udYOPQwuxXvf1CtdO+DD0D
jbsk3J5/go9rxbU9RzrSt2xlUZN/v2Klr8zcsxyMOkpgXqENx2qcfwyLdD6Z2xOx+PuR9Bb92+QK
zyyBKkTTwYgSFF26btpECXw9gVYJ3czcupoXVHStZZsB0HqoXScCMBPOGMXW+T8sDuppZ3NQxBGm
LhsdrV4k7+d58Kr6MCgskKDJ9C9Tgvh/DzHi/Py+nSzvT1iG8qmVU+2kC2EfTXAq0laAopgOI3QJ
wtqVL56iEGXjyljzwhd2g8yCf8ig2DoCxi1GPmV+B9HPUfVNsGCC0gyfHIanvjn1I8d2KFK47vEj
OZZbL0Xj1Ydl6Bd6xBxFw4AcBkYA51/+4yHBDJs2dymhkTSPDwmvd8kU4gKr3FhcJQUSqiYcrChd
u5KG3P9gLKrdipYPHYnjsVyjmfEMmtuDKGv1GIWus/Lqct5XRpocTBCin/RATkzi2/FHpZcRP5Sy
xyC34AuN06EOcme3ZCgKwezeVkEnPjskPl5eNOZsYXFBc1ZQ1Hq/c3KZVMbs2+0hVTNu0QN2lktU
0vX3S/K7ogZd4CYwSyIcfBD/gPCSgQfOUGhZBf4Et92K/asm8orN+Sk/8VxESzZHh0tuzNS/fy6K
2FVXqbY9hBV4siXymh0Z7Weli+MaInvVdZRyhBQ+W9bRocXfzo0wn+iyG8Zy4F6oaNcoLawU75Nl
unVzKIteRiV2sUj8zr/dicvg7+NKfXT/bVzknggYpnw+LMiBuYCMsiuiZEzH2kvhfnafnogF373l
8Tlc+QnwM7eYD5kbiwfpxIrA/hYXdgsTQlkuN7Efiy9VXco7mfvN1WwpF0TzQLPq/Gufmm5JlQ7x
B9Ojf3l0NAZANkUms+UwWmG2rTzP+aI6UdwVoYZ9mDK4NWuNiVOm/KS2fWJHudTdkMSxEHYiLH0/
4b1ruiKP0+UwQxS7ELMHd6o8+BPVyvOveGogqvcOr2mzbI8Hcik9d2pZ5kNBaQEm4ByDXRw/CyZO
7A5lcqna0rQJK477Qa5qkk5YxXQIk/AGvOG3xTau/vGLcGcrn4vF1EMdbcCGloeX5FZ/SAYfiUUV
S32btgDT1K/zI516GYuKqNJHkMMSeP9tWGbIMvZtdwAcqJ31tIELXkvfzo9y4r6g0stp4ijC6A+J
dF6h9GnAQzsMS5WjevIro9mxGo36HkDa+aFOvRAmP0hIczkprub3L9TIWVktmpKH2Ohr2IfOhmQv
/WShndhLdF59xHHof0BZPJq1JKlqw0Q+4JAU3s536BXlIfjanh4eEOl409loLHhT8Ul0c/LdJGks
CSzd1uNl0VVoF3lN3R66DIQRkJ95BRWi/WQGT30sh9hfV5Xx+zmuethR4RqF6MZDQEvguusi7LHt
GWfExvzdw8D55LL50PnSyBSdrHq0V2ghHxfM7WVQTq0ahLl7a/zd4yL1q23m8lJYqcSoiHqd0QbO
D9lG/aoo0ftYp6Y0d4as+0tjKopv+CDkrzgaYT4ulmDnZR5NboOEH18lGLGfHemnvgIfwWXX2HqL
Hq0wy4dcN05Nf8jsBKV+3ItgfsXr88v4xFGm6HFzAxOkm/bxMq4SB2ZcHXaHLmwesIi6a41HJx8e
/wejeBxjlLiIr447SXZpwYDusuFQA/ckf8uKL2n4yd4/+SZ8W9tRJOrO8ZtY/Rih+hW2ByC1M/Il
87xxkpEa+aTcTy6aUyvXNU1exXWAHx33UGkEOlU1sz/aTsDDHeX3LEQJzQI76sWetTo/eafWAYVW
yVbxyDe8o0NgsKxFFhAWD74fdwjVI8r8Rwxl+ckwJ16KVh/HjAeoSnrHZw2tnQ6qUD0eDC4euGbX
6HuGiOpp75x//EKM5HukThQ9P/TAAzeKoETbA6aCXyBPIS74z5eCB2yLyr5L89I9rqL0cdwaDsiE
Q2Q3X3V6oswKLUj1ye15csbYPGSAwF7BDry/AvhgTRyBZDyQaNNiGFFCC4b2z6KBvgLB0vOzdmo0
6+21NCzFO36pOhzpwU3eeOhkGVxHUOwNurBxZ17DqHY/KUnrmPgo6aSIoefwvwaz3r/aFMfCa1U7
HiyVfkUMXFsTZMiGQaDSHmBNsmym+pNlceKyo/AlXb6ZT1HzOBtYpBqNyLLqQ+WN8E+s+rHsjD2B
3q7XNOPQ1Vjrzy6hE5vLo8nPdJpA7ewPoZxrxMJUZJgz2bU9YSeBLIb1yac7+Wb68KOkB5rguChs
FsZCH9EeD43ZbjN0BbV/zQ7dMh/kVPWYTjAmufrEJ8OeOBE9HWopCghEKMfDTki7eYnfd4cMaUt0
itu9nKC20cD95MvphX68WmhBu75gN3hERe9XywhSqoqSpj1Qj0hevLbJnlVs5IcA0boLMWQYjPaY
N53fD+LUhmDT0Z0VoDQ+1GCUreChjEN78MLCPjiqSjeB35cPS5eMACXGbBP5f2pRk1l2iK1EkPJu
02ppfmZodl0a7aSt6Ex7g0S+cRHFffJ6/gFPPZ+y2UbSp1oLnuP9rEwoU0IapqAw1BKslVBbr8bm
p8FvN/qsUf3xCyhJLKoLxzY4EHW0X5NCBV6HueNBW4SZ07ANQpCxKtiSLX0dvOGTAPHjymI4tovw
eD1PvoVaf0tt7dwyijqgNDuEA4J2KqyuASqITWSFn6UoJyqc78Y6XlzT3Lad0xgTFnrxC+YCtHql
/TAhCSeG8DJxkco0K5TwldjHs/F4/hu+Zavvl7ZyKZwINFuJUN3jFssch1PczTmEzEFAYx7LJ+HG
qBWCvlgHNWgFanOYtDXA4JdCwErrENDyUoj67o3lFodGp6KNleC4G21hsMCbj+rfAySzjcFchbFs
MWqj4WW27V3WVfjT51gDOwr5WqNUd8iufOvFBE2vzx+LVm5t2KptgZH2kHvfcqn2ChnQeAEMaRkw
woObmWK3Bge7WU4zpv5iop99CabiIevctZwTBLwN43Wonb1VlM9q7swViJ0M0w0EIEOiXtj4r7Zr
7LUsmttZLyYnCKiCq6yzoeKpaRsP+a0xlujWhS+uGV7NmUvBobaRxG6fXRafEznbrjD3nofQlHSz
a6o/IEKALKzexN/C7CED2Jt76HVhrMOp/ge+6a3WpxKTsz//CU/E/YQA5M/8xXUG6O39PpR9FxeI
AGcPqh3u57C7qoJ5t9Rw4EJ3B7F5E48DzWWIe80c/pVWNBB6+RxM003VRA+QpQGq9FUNNz7Giib6
x4mxfjoAbpxXku2rt9rftlJaF7lJnDSj34csc5zf01t8Oj8DHw+i90Pon//bENABohZs1XzoPW3o
pIbvWFZgWnJ+lI83KXG9ZYIfJ7+yiBzej9LalH8pIE4Hfy5WRp9fSPvy/AgnTh26USZtDrAvimv7
/QjIIzVL11vDwbEGNEN/6rLLTIvj/CgnDhxf4uVrE93zScRxAQsfp6YCly7upf3bkwayLyhhHnoc
IqEW0UP9OXbGZrA/u60/hlzvhz36SiIdkLpAGuPeKNNR4X+KqRyyKPKyMKf0dgkGrMyr3n716IDf
I8f7aUsO/TMm8P1hR9eK2MsBAmsDRT5aixM5aEnaL2/91kebcRIAufM/ObiQ0BePVuM/iL6BxFda
WztukVQuf7vNOFCKaHAiaDem5gjHoHwSF/Uddxhe8Z0LkcVrEPlSw7Wp5gbEQoUUy2Bgc5BgwzLB
2aFmd5tVsGSc6dGc8w60SevjId9+zy3U6NRAM5TDajtEiAX0IIZh7dTYB4QxNGNZ7asJqYoMpvVF
lNVrMaZ/FRlNUauev/vDIi4xL8FFI0hHSMluvnVs1Hmths5m1SlMZSYT8Q4Xoo5XrwI353mHh3EE
4R5FdnAh6xYRjbBD8CURFDV7BMkRsxBI5Cj50w4yscM7Oly3vhNdKg8CnY07ohrS30Zm/vQHB5Gt
5XoOpnUQy41UzUvoD9Gua4cBoUrkltXYY2iQ2peYNyKJ3H5HjIiKQpY+t6a26jGTRR/OySrpEnSG
Fx/b3nKH3dzBq6xdYPUrTxLfQUJ+aKzRuIiTZWsu7bJtDB+p1Gxvuphpe87D2BW/VI2wYu3cFsjH
ZTMGL6Pt3YKf1bwwaGO+d5dl1b1XqwPi9a+wfGD25umTCqb7Gr2RaVZXFE72ZeSsh7h+DorhIL3s
sZQL7pDFjSmzbc+QoReiTuqKrWdC/8cSAdLJ82DbO3uMIdLNv3zIVSAVd47C8Tb1XxJjGTau8GMk
kxAWG0CYIAR3hX3uwXOn7ah5Y4P7XGVudwHlHn21JNl5KE10BnBxRWOXBdavg8Trt/XQYcXXIzJd
xqh+yNHAoY7uHFzydJ07JZJwiN/HQbM9f3J8PJ+oo1KsI/wiKv0Qb1eNz6xmBrhWIoXhghv80z36
8ZD1dT5LF4eyA+WaoyPQzArHCpcofkq6DDUMNEzxWeJ7//MXoR7kc9B68KuOg55UZqhDWLK/RYGb
XfL/8yIfUyIOE/AUHsVty/1QA8jlZBd27TGEL6tNHPXfFt947VRXrbvUfAqs+ks+G+7q/Iud6JIw
c8KmO0/mANj/aP6yzkGNhALxLRWVe0eUWHmPYbQpVfYInhetariEJh6cjUZbDIvdbTuzCD95ihMn
PbcX6AcA3rQAj8tHHIlmHCoftTF56dGhvujMG1XippYg0oI3jbv435D3+2TUU/faWxZoUVAmpj2u
t2K+ERb1lI63WW9VlyKUSIT2IZ4pdRDsEQVHRBKvQdIhZM4mq4kA8CGKcP4DnPjsHvfO2+VK8ef4
homStJjJ58Rtk/loEc9NdBtJO/5Sds1wMyyNvMG8r7zuw6X4cn5kfX0e3W3sTApbkBPpTh13ARu3
yco47qZbrnNd2YrWYIQ+3Z8f8zC9//97lOOenyKsnaCPjLe9Kh/4j4eib5+coL/J/h9hZ7bbtrJ1
3SciUOzJW0lUb7mT2xvCdmL2ZBV78um/wf3/F2cnGwlwgJydxJFEUlWr1ppzTNPbYS3+2xHzP3Zs
j1nHYibh8OeZy3rxP6VdOBPL4EbZeGPAPnmYQpMKemqTLcYF7Y7YU4ATS5U7GSENHN8AYwHQIroM
nmce9VSym3K62YW+RuJRbtjhYZAgI1d9DQmjccwJjE0vTcxq3WfteS0kaU2mEHn07ESqmXbVSjlu
zLYfvzzwya9m2ZafeKoBFJe8EFJuV7sS+zHf4p/qLkqPfYICaxDjEp1l0rKT68yVOR8gbArnrv/U
LImMwhry40QLd+OO7IsRbmIQRCXOcmNoKER6v78dzVg92e3cHHmf1i3OSATLYG+38GLxL7ct524f
EHyv852HHW+hHF84cdag1PXPj9Z/PdT/exN+KZvA0cwJgUX4kpvpvWjTs5W02lqZbr4GkPWzAVFH
IJP3/udX/Y+t4F+3fnkU/+fWZ15qj5Xj9TdyYJpB4Kc9ifEva8Z/Ps6LAAOjJIPIX2v6iogJt4Vu
dKMx34J1ebJYKDVwl9C7ClF+/PkT/ce6SNgIHUcPG73+mwHO1fpmdLu4///bTohYi4S6edlFiWQi
f+LPL/cf2zXtZ5+eCTvQ0ov+9wWUUtSJbqr5Tqi+2gzTqG9lSGzAQEbP4c8v9R/3iv6HS0eaQRdK
319eStnAuSxN9jd1o3uPqZaofZMBVv3zq/zHEuczkbKomWjF0W389wda4ONV1Or9TSPMHtoAPn5V
RsWPXC+No49C4OefX+8fs8EvayqDIwYui5IPuesvH8trWzOpnbi9GT1kyN4MQcOyaM8Md2jNNlPn
bnCeKwRIDZF3tHKjeWX74qRp9ubP7+S3W8m5GYnUModlUPbbtmKEte7aorPvCi8WJzIzvKuR6MSk
KGf+y+zn9210eS3/H22kgzn81zFiqde5sLLCuelRo/YRCUDJnCN4Bu9kVK6/8Ud1LaewX/UG5VNi
qvEvDY3fHiaeVYoGLOnoQ5eT8L9vczemZJF4lXGDsGG6m7Uy2spcS7/+fEl/l9stL7MMAdA4oOL4
9RiMGWFKqzaxb0igA+gQRd8DoJHeZiBc6dvBAAXp6CNoiQIVvV/gYdAIWJHD+Lch+G+fF5gAB3Kf
Z0xHxvSrdACWV9WNaPxu/Sl57pP2vvb+5orEOMNF+9ejjKnGx1a8PMd4YH79htbtxDmLqveCf/sx
b7RDkvoGfZ9kWGvTMAWeEBef2JJUOCsmwqtSs9B8pOFr0tFWb9Alz0x8jLLbTo5+q3c9ObN0ELxv
M232Ujc+ME4zVZPGuSqbZOUA8dJLOmbtyyJnAz+3ayr3bWZ3G9P6xioIDHT6SzKHD9P03MT44avp
1hi6pziuvyx3Cpyem+Lh3smMrYbKrzPlw2QXj6VXnRsRYle09yI8NyCT0440ramEnCPOdvRUkyfi
KDRCU7pNo+xer6NTH0JhT4M+bPc69W7CZ8+cZl1GCtKAfZ+iuS9G3o8+AuP64Y/JDrvOtPZMTuFZ
vJsSaIgCxhl0LSwGe9croNe18br1O85uxDBy/PJKMvS0H85834cEOrcx6X7WphDD3uvCddo8GwO5
lYV+9i39Be3Uq0iTpRyEl6gzj7Tv+7E7hYm2Z2yIyR4SUn2yNTuYw3NuT1+MJgogLOhfkQQ7DqFe
3ZsLa62JG2A6z/oAYEoDLqz6InCgmJdetHOSactFXY3kiysuMj0YBvoZoVzywZ/bY1fo275KgtSy
90qDyDe94NB9lka+DytjHVO/tFwy0WsEygFXtGRQYwwikGSD+ngwSf/Ux93kzu+W1QNlTfWXtv0p
tfJAGYxNgzhT84fE/rTiQ2gj7dV6einD90ERMjgV2qqMm2uNXW523A0OmfVyUxIeQ8Hd1PQsiBpk
0djufJ+YYD90TolVHAB2uhCS3rvY8TZpBlUJmWho1NvQjPeiBheuDP2BY9990cljVIQ3EcEmsz0G
ZXHLhV93IcmJ1buvXICY4smo8oaYVvc7m2ZvlZdvSjak3torS9KNB7NwGZviTp/pU0SO9SMena0o
00evA4/qSBtTjQ7E0t3iE18ZhKY6Tb1DNrGym/G29frr7KUHcyRcN4StldtPce5chK/f+d78oLWo
Efs+8NwJGlD3ZNfW7aDC18ytXy2r3AgB6Y/aNnNcXGcUei2tk1aubW1e63579BL1qIcu1mVMLejY
l5cd6k1vy4ugWISyt3IqeaqoNbUaVG7afFvyn59IcTRGqUHWUrW1c+0AJ2LTeVwJsSRr1Yb73tUg
n/2SFM6WzoPLTqdpoJ/JA8mQHISExm3cOXtzdBsUIplBw3kevF2uZzinRiikaiLsB+y5Ht7WhnXr
Tuwgtjg7IzMEMIlaMAuSmLHpFPPMsex29CJCrdXt7JXXUHfPqRZfpD7tS7BlrojJdJh4KiJ9XTck
A7EcTTn/RiPWDOjus4F0O6u5Sm9G7BgHTZLeVvwg/JEVzp5DV0O2U/2qownmYMVEhoqxGmfuWG4i
+Qk86oCN69xl0cYvCWPiscrwXWp1fEzcJlA5mdRW/pzEAiTXeDG62F5DCHhdvvUC4Zq7EGYhO07k
xRvoM5ybIU12dmU6O4v+Hly48bEO032J2a/wnGeQuBdTqaeO0xbIk2Jr9R4UoFoSclFD+i8Wk9EU
VCSiygSyor+sbVCHus4m+EXJ6uCDGYOokUIQzbp2EzkOziW0WgzSPqtS344aHCLHhN/er8dOrQuD
Bjzq6ZmxrKG5Z1iW7srJTfhdYwoXql4vy5/TJnCC84UDlUpCR0P9LmwXQO6MPcOwP+Zeg9bt0Y9q
6a5ZDYWA5csfDnE9G5yz8igm9Rq7Ang861TRpHu7SqH0qRP78UrL6y1C9wMbOn5A7AutrA9N20jI
ayX1MLaeou4Ps9kBqzYTojV99QEeme93pv2MMv8jqdUrGT6fyVzd1Z14Qhtw2xrTniETiGBbm1ap
ZsFUGSwycuJ5ukZFTLvKnhAvtDpV22BnJ18QTObTAzqO7oB9rCmL6tTbtrMzZMw3bnSKZpVMIYHr
eB4OrW2ZV5Ga9kZUECbQFJGXOM2t3Co37jYa/ZbG8h4BroJH1bz5NdVrxPlIklG0eQ2RCWQdeMV3
Van8lBhtcrUSHT8x85KVgHGyHvIF1Qs3oQ3hrgIqwJ2YPrGvdUE72HKXVqF3yuiWnnmJfoNDqz7b
teNdibQOIXePYox2eivUs5UryIeogTdzlcXHgcbqk5M1ww8czZaOOjjLjpTm4cozFgbZXAoIGPCu
4qkCVpwTq/WB7HXca1B5t2bfTac4bLsdRFBYgaTowKojwXPuIc72UDxgdE3kctcxS3cD7KlOtG8x
ugb9D52oIC0SzC+k5uANgWJwmhITx10jCLbroymYewyAq6RT8hSPLJqDrNQLjiv5QC45oVS7tO/L
tQeJ4It+ZBKMrr7zeRiHxN6iZT+luoVRiNI8UdMjVR42GezDq9wfsHzKy2j4dwOxHXzFjlIZp14n
KAwR3QYK3661kYv7zU/NHUoSjDDuIx76ll73jH7BJVLJ8AKhx8fasT5n9IIrXAov6FO+S4ycy54L
awQsHYQ7HWEZgZ+rXCcbRZHDglU7LK0P2lS7hGGXFkXbMSSjRjMM8hELsKVK4rjUAXrVbRC3+UMu
Ky/Q3OQTwWPOYb57s0YEzknhYNkEOAW2yFupzn9IElBBc1a/M7sOhKhuK1cn99gcog3iDGCSDKdW
Vefdtozg53nWYLqkz5nvHHP2yqkfUGZYvILQDzhNThB8NrUhYBzG0V0JaJNPux8QFGlGcxfN4ZPu
zs6pIfFzY87JXo8qDZ9veK07rzskbZ4HeiG0jS5BO2ZLQ7wMplJutY4mytAI7exrct2O+lklxj2E
6lXG4sKeEIwRcY6SAnTZ58cC4/yMJVXVAWJ2uLUYLVTl7vTC2qER3iMTJRYR9OFQbWdzIjA4Mnli
h02a81my8q4MzSWwfZd21ZMJt2Jir48ivq5TBzjMf/GB00XIexJa5XrjBjn6NmJytd1c1K+1cM5Z
H+6EZQTVVFDp2DvXD7fL73OqXkoXDLkHctFJ83iTCpdKZgV66H9YCr6nBUc6PM/M6oqu2SRulcBv
7d8TZ94ut7dCQh2pZt97oET6n5EhTpNNCklyXYqxht1I66AKtuOuJ+WQ8OsbIjUQ0Serak74p4Yl
7IqkoNRcAlV2oqLWGbz6BZDtKjN+khG8B1l0xMxDriMNuLyrv8PBxwKd/nRL/akw+zve31LXDwZI
eQlftH3R+BuFD7I2Kv/Z5irdWhVy2Pjmfc8EZalGyu6nYLiVYdwuHX3tS/bU2AduSrtCCEUnC8e5
69/3fbgFI0hJsMFpERi29WwgTW/16huo2x2TNtBv/TrR5hN2O9NrD8bw3lkasZUC0AJaPJv1kVHQ
jhbN1uRH8xE6kInjkVRAILnJNo6yJQQ3PCmLAWXkfJelHbhQNkAXrSSSy7RQC/n8OR2t7aKa6Jzk
6Ff+zXITsqa91vnAsL75VFP91kTlvimNm6G65nCxVmXj7+q2P+W2d/IRrwCgX8p8qaWfmWA8ZLoT
qVcRmRtExdjs0BboyXDd+CZ5MV3QuGbgD/Z+lN2j3dsbrnXoFwdbH3ajPT8adn2r+eURsPdhuegj
XXhTh4QVlkHT3MuY0gJl/VI62qLagDfaACMB0zV7j4uiaZ7Ywbro51gRaJzOxD1DjtoOXXYLjApn
oOCJs9bjQEYbD+PQtov911/ZEihiJo1gADwIsm6TaDaMCecSzWDyB31thyRzUhLRbdhN2YceOjtX
49EEqCnDTUxurRa6D6JWe02L0GywyDg9sS4wrbUw0MxuwyiQuq+FUBq9eVVKYAWAQUQqghH5cvSL
qKJQUhCVwTw05SlyTGNP1d7PA3ET7A2cMlsEuWKqj9ietovBK1ftcTmFAhXejUphux5v/SoLlqVV
8pWwWIcrDh+lkRGPmVzaMt/nvXEl8fE+7sguHubxdnK0H3/uFSx9nl8Oz6Zh4gPDhkjr6dfD85AM
htmUJml2bsl+5bWfDuEiD+04U0HFVY1yWeT51lIsAB3swL90f37rUi69SfCIdA0hdWDI+HdDxAA/
rjs5qS7uFH+4U3qNRPuzxfYGXiJHwz41f2m0/fJ5eYJw5CGrs1Ea43JxfunAYFA2/UoN2TWZql3G
96lvp7teHLumu7fEuCuM7977S6v/99e0DHAf//zPp2P5y4fUItRFWg73GYLKWtRfXpVxcuGAZQsW
hK1U9AAG7W8EuF8aawtl7V+v+ouuLJMOFFBqs0fFcJ189VUnb4tqL8vnJWjBDS+Ko1n83UNosaS9
tZsHPTGuahj/cot/7br99kbMf9/jwq2HOAtr7zEDMmxEbMJHsy7XhvVg982xLY+an26YIv75wTZ+
aan6tL/oRnNC82mo2r9pUl0NGhH8Q/ORYAfBOa9KPn0d8ibHabgwK1Yq9TqSX3SIFGmnkxrustkm
NMW2RlCRpsMCQprBiXK9Odf2kO2KOSxilrAIsZUyk3OOvfCmd5L6No0UY/KkjfcmA2baGV1i4ves
dILAG2335w/2233FuMkEmekuTzDen1+epjmJFGEJzsT6C0+BtLE2hFqaRT8zSx+uf36t36+hYbme
gaSEFYwx1fJk/8+ggjzbWIjGF49GZIo9FmZrNfqpsyW2Cgy9RNLx59fDkP9LN4/bxleUniGWBqiF
5q+9S2HDixhsx3ysa3WYXf3ikw6d5ciZuXWFVmcbRX27Erp8cbr8xQSbHWbq6DewazQ73WY9UVb8
hiSZ0IsY7GQd8B+Xmjb8YVcambH+IQPGISJOzHIeDpp0d62unzXpnPyiOupjstEqe1W6wzGPseCV
ThuMY/wWmf7t8gfo3KBbLygTOwixM3Nkufh28k2v8Z9jd+zEhFPoSOq08nXykjN+0UMbRkFEinfu
Lq26dF2y50Fndjp5TciUIqFoJEelTLa45m8s6W1UZV4LFBKrdkrvTSIlCv1NFF8kYMOH788ilYck
EWKFRWQTuz9oKHx7szxXmrlNuFoghTf2ApEYwUqN/oPTOTtfZnsyL2EFcRE9gkQsc9O49dow35t8
vonNNkhnccyLj4juQUiKmhzfdFQEDpR3ofKVL/tjUsVrDvkHoX/bEUFxk7/X2/lQYqUehPVYsbah
QN+bUf1sFEbQyI+CYWOnW/u2n9aT525l1lxzszzBACHGtyhu0WYF+BfW7vwUZdqT4UU3urQ5qRfb
JjYRPT/PTNpLqAvrLD0mRgXFvOtpC4IFax/nrFnTAt60kR3tNEpSVpQ6rm9qo9rMjaHOouR+8e71
jv5SrZF81294974YIqA8XniyoULMxLEIJx4B/wAo6q4RnHybZKWCFqLnz+Cic4tUAC42Gvrep7Tz
J85Sy2+Uk3UaY2Ss4aVx5RbpKB1UX4Odj5Y36W/TpN+EosaSDLUp10hjcf0j8I+Tr+qbeWxPPseV
xjPA4TrvrvCPpg6bi/HtwDRXd4O4BvIP/kZUHB2WOE+jCSCwXiSAnnWbCmbASLMIQXea9qkd66dk
HnNCQum5pKWjKKkNoik5BSi+EoMtNiVsmLAiipNnoaXeWOkGKHIfiaUxPSxXyS3g0Zf+C+nXrJNf
edVvSxl9WQlR0VnTv7a6DErPIly5MNZeCK6B8xkxoN9grOINxlRSMZR079xONfdFZHX0plyvvnEL
82WYG7WtlktLly4YiP2o5vJoDNmTZw7WXZ/X6kxoo4/KoSIy0VafrV0ah1GU2bHrsE/Yjd2/xK01
kpRo6ms4ZeK5B6waEgMmpuzRFKo+VbMXPmia5W0G9LMvVi/Rb6VdSv7rZAadE9bbzkfWS87hwjwX
2muWJ+GWJPA+qBLTDOKhnu6gcUJdsbA8PuTI7zd9jJJNcyJO4/iu3BsxMdjaMckt+3XKw7PkQLr9
1Wk8QkNTlKMbS6Tua9m79HrrcpRstWXx5Awz3ZeEsHLOArN/EDZxYIlVm2fPrbjpVR4Kxvu26z4S
o+U91Y5BTzmRTXaaMmAajrT2iiMzwNvw0Yya1Sz7oFlGPbVQ264gmK+wmZy3oUXSQqfXx9pPHw0/
gs0UXRRI0kC66ZdryGqfOuIHErQXSyvICsyOgOEDBVZX6zhlR0ZL59kmw2xpK461+0Aw3lsFIG02
C3udtMaLNzrAuqqMB1BYnKSJaXQrYz/zfWOEkRGK4IRib4cXOMG0aMVqwCDSdFeHlOy6n7Z2QesV
4MTyAzrBaYgV09H5cJcMmvBcovXglxxP9IpKSbTNGgEIguB1DutaEWIL0SUaHkrNf+mS/lXOKcBn
my74z6wzd/yhIBW+zVpaAe2mjFCEctGxv5Q0dNSCu4+ea2hNmj9saFsT+NNtFUm29VHX3FstrYNF
byKtoxj1Df83nrqvrhp/GpVJeGnokPruaHcqxxMdo09g1BBzxIgiYz2pLeEkT/hvKpsEMi6b7bQ8
3VcyG/lygPSo77py/OpTaVBouLSm9U0rb5ePyARxx4cqmLWarvxCarOmQgWSeaepr0y5d3wurkYn
jgNQr9J5EuGDX5S75bVnvd4Z0ehvUM0kyycNyYawywb21w3C6Ye6TI72EFLb26SHWxPBCmFBRByL
Ju+K0iyZ5FMEq5a4e/guRrptGMkiVzsW0uiPMnJZ5o/6EmbQNJuyVRtvFhSQ7qrr841OZouZz3ub
Z44f8cy0JxPsSF4S5xdxXJrSy79ECVofZ8JPEfe9uUV+4D9jvUwe+DuhKwhcK6YtiDcmZT6nY5ve
YO7ymx1aRI5JNctn7u75oTLLz6XpICAEbaW/GVb9yEE801SH1vQIOG3HL0Y7bAccAPr0sPxdeODL
e0HL+swfRkoe+K+uKd4Nk9NZS+LreOICE5ZyTb2YFBkXoWq2LtP3SoFb4C+jyl7eaZyIW36JgLht
eC9iTN8Uuc+cK/jFJF8yB7naTpxlOiEXEMPSLnrWUjuA0hZoTX3UIu/V40hbSyxhnEuVqQWuTY4c
/3hTnflF6+tPBLEHa07FncT0rVZ6IsM7SIYec4vyYHtyVwBrS+wZoe1onGTYP0eF/mF3lrcy7OLc
VRVRZXSTwqy/6hRRetcQ1TOTBpEC5++G6CNHsEyg5WwSRo10A5bFUaTgUNJxEdrOJIwkYUsSq5mu
Y0EKLnkqTja/9ezEMLJYQXWbNoc3P1KLhzeOsqfl2D83u7FQtyqJqLb7plsvvGl9NaZ5wbcZT3kw
c6JcAR+mSxcRxmoRlePnE9dB2RRsWp7teqN2iEJqM8KSHCD8ljb1oAKxBah17oGC42611UbZFfZa
L6RRn0wWhrOCtARE2ZfUF/XDmGjW1ZmZ8vuIZVYJv7dOu4bU54zPaOUXy24+iyT5KJknrQ1M0+ux
zT4KY3pDZ+KuBjmxbhUh5P3IeMpL0W2Gcbhl7l6+J3724k3auMP/QV7h6CnqFaiLMjOqXVy62cXp
if7F/08ElOZ05BUm+q70TbquPau6bpchoWQTgrYi5/nLJzsMsnh81GOy1rfg8tN1lA3zVdXjm5dY
V7zAZIR2unbyqZmiRwyt7dqK1Tuz8R+aVX4OOsGEog7fyRxoPcRWZjFBhvOI3QDBRIITKktQkbVd
bkwjIREv114yN/M2pTNrm5ysD6ZWff1aNf4bEZjeK6FgS3pGREXpMJLaTVN748FhEjTxDpXNhGKd
z415twTInvREpEerjp8ZvdMo0eRTkRTGRmNPOQ+N7zMYW5rMgiOXlc7uWz1E7qknhkDbSeB0t6kn
hxOtinxV6gIZdyTMw2QS0q4LeabTPLyi1fY/lN0BanRS2zl49MX3WPTAaBsGsntaso0RskyYNlHS
I2KriBlJSichxWKMDk1kpH6AH3oFBE7KalzjzLVc+h8ry+7iiI45h5vRtemKRTq9DxyvaI/bPtmW
fZHR3el0JMJtlPjdOjfc+I6VOWKBNcKRYFqYFYeIXXpXigh/TDOON1GUE1IeGnDO01m7uhA2mHpl
ffzspylR4fgYWXiQTUZuLV+kV/c3vZrtTa2E+tkV0E6CIjdzUnTDrszYTBHMIZen4svI8ChvEjPt
Xiogf87a8OvkK06nfK/1Kj3Fc/wxDPG3rrwflcH8jba7egnnwmtXScMTYNBN+5HkDQWj6aiQrQfI
B16sepvFs3wXQzju8qJxP3k/RVD2kFaMbBHzGblYq9FkQy1aNAJlJnDYzC5t3oLwoNJtxX0SNyWD
w7QlJ7hxi1UYu+xDKckYesLehM33q48SxhecLC2DiZdsAzuMaO4rt2Xk4BOt2rNKhX6LOqlVDy5j
s5O3tN31aestOiVDWYubinQX36vFqiF6ZZzqbWEgSmCOwZR5VwnyOStRrpTQ8EOQUeTChWwrxIwU
R3B+J3uiHDDottdxYFb9Hh3Y2iS8Mhy7CxyzE/7IU1/V66Ket3GmqN+Jc+sLLMqtGf/0FQ3VjtBx
mqewKNn1tfvY7qkunJYUcZt5HbmAoig77GNRxjm0OA1mfZ+Hus9f0t+dKv0MyUxbdc6wkRNnwmhA
vdBfBkViW5UfU7vauV4JC7CjPeVejMRiyKyJXalVl9mLP9VIf7RV6ePo4+ioW/+zEc6WjIv3DrsH
/z6+QsciiET1ksVGk5Cne9M6x57+CiCQSRuFK4MxZpxBausHbZ6vwIBfUj8kQQqPBFkuciJU0Jyf
SzcPwFad8DBs8ly7HwYQorl3KBdoTZ+CMLWfso7BXV1JAX/OtTZ+yBpa1v3ayAd6nS591r75lDWx
4no7bVo1vaUWg4Hlc1LNE8ucfSV9d+5kdOiiNF+bwNd2rtn0Z24HgxbbG9bt4F8cMw6BSraH5c35
cfUBQw0Nm6pkuHc7SUadR8ydrxj5ZWDuC/bMlVuL6eRI0uk8bCxIWYm0HHgIJjbLmTAb8HU1ENYy
qrDF4CNpaMFnIoeqmx0nx1xrRtHTj3fNyV0bMVOlMvfX5mBbj9qUvNhO/zAzyl5FZlvh6WB6+MmH
HoIi9HbVXFx7XQc+MZ49Ijr9lDSAEsImevO1aLSnqOC02Ku+LFdhj6zD9e15ZWb2uk9/Tq3/ognC
x1ailb0daH0xIT6fd0x+0apaZHfbBd3rur+oga9PSg5Y7o36VzqV8crvgKRmzY9lwmiy+7nZtAe5
uMGbeQzz6KJ1/c4hRQ083pOYh12FkAKc4T34lGviMyUm/qhvmiAO2Wsb9zvsSSlAB2GFUyB9Oa3m
+h9RC6Eg851lKwq6aJ+l0S1D5HMWVxSK3Y3MmVZIeSkFcYBm/WO2W9rikhDTcTpn4XCI5+JgVYRx
wNL1445DuWCEREM+UK3HVKrfN71/m7nVJoy9bWgk7yj0xs3EV21NECuBQzokZKFY3MZJ7qRnfhBS
SLp4NYvbeSYjNld1fDBSWFLlzLRCpWShz4Qb6MOYbyKBVCEsIdXOAyN1vU1euqj47tph2EGUdbFp
lkagd1G29ZVkFSqjNjBjTzukRbbNUgLHpnHYM12+tQprumlCP2VpEFtTEW6aD8mEdoyze0zCYcE7
yhZVmZ3gmJkya9vU3SsznmtZeDBM2pF0QBnLjSytrawh3nrDQ1gQLuaQPnQctGZjjfIlyS39Iak6
44k8E0K45lCHqcykypAMv2C5n5HB0XWoS7l3RC63iD6RaDQcMSl2rRwcI08BLEdMcfGWJu3WHbxr
a7DtkPiWFiSq4ynAI8sAvVMcwlSrmL9ml6FAWpCahKyg5NADSW7VWOv72DHu6WpHQFWyc7QMdCNd
HQR4SISC8JuZaaku3Th+cTFjZ8fuheVKTQQZlm61xcw/LVzrdjvOrQpqu79r9P6YlstxmXH7MgJZ
h0g9+kkR4SfefJT6cbvsnp51TtzxsavyQ52QnV7EzdktEmvFArL2YpziTbnLE+doSeeSxNMPvMev
roYcxBxOcyYvsolfq7qj92MMW7V8Z4baRFDS2Y9WS/hLkz9roTx5reGtws77Mmpy4qyEq4ej9+L3
ZtC34W1VFi9tGj0Nsfzu0iJ8Ckulr8uBBXAiBHJZBUkcVFqQ8R2QHt1lh1kb3uXAbUlfl+xIZrg3
3ex9YriW6VZQph6tuHY4qqymWEnNnQ/5Ceibd2M59pGi80xGL/Fz2n0x4ADpqSuzjJlod0nq8JP8
uDO67depZgQ14ubvI3vn8/7JRzr5SyZkG62qtjlRAtyoeBkMNGBe9JDKJrnX5moLbfe6XHMvGQl5
c7YhiiHbZY7Q289V7yP+01DSlAezK4OCL/MUa+yeaCaS9HEu1I4W++dcFgvyFKAz5PjUJU1WTOiN
7Z8Dr778QITpDXnOo0rM59kJ97Pb050ct0VnrLup3pT8wx3v3CD/t5i48pRyJ07LYzS8GwN0+bI9
Z+J5dBxYdy+Z1JkhL0lqyUaYWTAwDES5idooJum0uolQV48RLUXIejj3jBu9b0+xLruVFaNdmUz3
2PnWtTNLsJ/agTb1BbTfPnHFyrPqE/yVawIkrYkoPpZHUC0VEPsrIsfL6FgH0r8OCxzFWIK+52a7
3NuimvYeq5Y3MW215xS5XFG+6HUXGKyhIRK4Ip93SVzdRpV5p0S/7zQBDbJFDSbulzS6yaTdt9yJ
5a7w/vb+5J3SKPnskvGxxII+MXvY9TzvoYxfR+uzaWO+lXNaBcOM230akr0zoYEg09PqtONckdgK
6mFlGmo9Rfr9rA34mIogHRTfcwKyaIzo8Yvbudi9sw/4Hgw9ObuUM2X1OAtyEx030GIUTJ3Kt/WY
kTZPW6I0HlNDfYEvQHWj1R+iprrUtSxwSkkEgczX3ejdIQJBdVWRbPz/nq2pKisUbUOgeS6fIAxC
dz6gtAEY2QxXu0Q8QtLTPoIe3FvUelVGZiJJIsXOK8yU1EMOpfqUB/PQIVTKNh09zIpyH00HgzYc
hFO3N3v+Tmcc3V6/6RJxr2HT52xA7k0jJNkc7lfSlhpmH2/lEV85IhAHTL1z7PTcFsPe6LNgarNt
k5VBmoo1xfu1Qk9Jvs9Oy7zPTicOcvBJ14t4lqYSJdniDOaEG64Lkwxqvd+mfK3KRO2Ukd1XPBO6
TzN6/G4jVMe+2s21QTtO/zK1HgmDXjrEq4bpPWaO55ak7NBTOzLK0eVqG821ziHXyvVy1hSIqg0v
YysjIKrjqdXtiz3rbzVzv0arThOErmR5L7NgMoUf2qQJGHrjm9TubR7PhOy4NQHRxOW5P4YuOeUF
O2ifRP/H2XksyY1rafiJGEEDguQ2vSubZbVhSKouWtD7p5+PupuuLEVV9CzmRrRCIyRIEDj4z2+m
LU1gtU8gw69AVu0DCdLa0pFava5MGK1QK19ZoS/QUaYln2AlytXEIooM7a6I0mXSkHc3+DXzkPqD
VzCh3i0eBAtfjXJVczz2IC1zt9/P7GsfznA5ZOh4ASpNZ1tU/a6iflbYZy3GTq40FFJYf7/bOJWX
clz1zY9yrq/JdOCYWMckH8dRdc2NjEBSdSIz/Ri57oEo3WuDgJNWUzdG6p3CjkAYlf2KPAM8nZtl
qv9MaMQsdE07TfgH1MQ026WLPXmz7IuIM0Rs65a15NDAwZaqWTrgzBuZvIUe/F+dzEwRJQcbvRMU
kiRjYRS4qjvpalDZPoFHOsNQZum8KtJ7lspOf01hu5N2twsqRQGi4XalbibgukWZziG8NJeSf0h+
OPtt8sPiN3oy3/sR20tAOnyaHCyvxQ+5P/oGX409DvWKY3OZD8HGF3xx8y+OiRm1Y28lIptkwPRI
w3WjVc5KwabJrPbahQTXcE+XEMUqGEi9HWKxgLiZ/LpF6AJIeFFPhq1Aw+sMRQU4WuB30ZGYgJIB
XtkQrCPTm3fcndVQCOGlBdC/7avWnPssw3LUbfpF+pPBeZMLQdOLBkcLDavW7Q3Iz9O8EFHZsfP4
NMr6q8SP90XvX7Uk3Rtx9A4R6SHF9YHEhlULsr6QVb6qC3lvl+XWk8YmL8qd0tWpCLpNVBMcDrgp
CNVtzWlPrMHKI94tttiOa2VdRQm9pmmcCYzTOcmectoxYQMYqUO10+3iSVB0wSzR4JuSrQ7xtSvV
feDpyyG0XwsfBlRSqnWXRtQbEiog7ew6ISA1dXnY2psl45XbmTu3t66s6W6sm3OcyIPXeBv6xu8k
n7/Yo39k+zYh1eubrJmOFJmnAZhgXmZZov3Me+P3PBECP2gq978VZdhUVyeT01kPnyN3oFvOPuDQ
qovr/RBnu0ErD9xxVrFR3FF7gH3gux2WwASxEW5AandKg9eTJJBjWpgt3StG5VvOSELyQOxDNjPy
kDZT1zxBModxDWs/YPuWRf7DqHmWZdLukyp7L6rhvSrBhbRXJ4LCkJbW9dAVm1B6HLPBLbqTJcS6
TWhx0ATJA7FrOdKC+sattfPQZzsOm50+ZtBvnIDgD30OgGx+DJzS4xzOiv4UoYbn/9NBbyUnjmva
fKV10n7h8luG3no0OmCqcuYz+M2xYaua9xCfrm5b9CB0WrwuccqGxw9VCHMC5amnuug57BE7+GSv
Lnh457aMd4q2Vl+XOUh1D9Aa3dKTnT3/xZOvVRzJ5qG1G740+6HnUDX06HflGvECFX/PI/SfJ522
4OwZzk5j/KEBVZ17aObLSxNny3m3xwP5Z1AZ+34qJ4wIAJMakew6AIRVEufnMrAiSkHj2eML5vTI
aKIRmdGVJl4VxSFPAxjyk/6EUfhyckjm7RKgUlelS4/Eppa5q1HclfmsZeBmg4xfnPQwuat9B1Od
mA2ePOo+BGNN3LuMJIeFaOLbIg2TxVAN1XKwfAQWUxiv8zhPdlGdBje+opNm1mI/dJm1SCvgaa0D
3o15w3YKhdyJWu6aTaNtePAUNyKlPd71eEJ43PFz2RyUUzyGOtn241xRJFRJJo6xiMO9aBU1Zbmy
6/pl3vWCENZt3QXrjugZ4BGbWw3rBYtMwEF8bTQwDEoNdAHKh9oMXRj42G6oDaU7boOM8FvRMk+i
NXNqp/TkVMlR5dgxeN1r7NfBusqRTLSltZs5LzjobkmRQGQW/mN3Ebl0nWuszSqlgkPnyVH1o84w
lOrS8lib7PWjNVj7POK4twvrTnPyR73x9DVOlHsSPm+I2KGXZUZHR7JJGmUEbONvctfl/xr5ZFpZ
cSjtfjX0lDjpTOfyuN7je19kx24gul5VVsXRDR1A07R01ajstSfOpirKO0/BgO9bsAbd7SXV95wh
Mt0ndk7bS72r3D4nbnXk2kwbMKl/RyadWK7wexEmNxC1r8JCY7vHrHH0r7XAvwaKPcoeToOY8Nwv
uVZOyAMsld/OB0JWqH5tlBkP3RST4s6kDNIBi6B8KB0LxicMz7E4mBw5tbIPcqRV0KcrTxN7sxsw
6hOkhlPxQSHrQyQjsvbJkspeLazzOZsJbzeoMmGhUwykk3elxXpGZ7EfeEPRg1cNNgKW6NbPyz2W
Qocka2EjjSn58nTxOjO8JpZ5X6ATHvgUY0GAU9rdm57cCdFuAejQOdCezcQrBmJrGCa7mCt1Q8ox
JTRJwSF2JYhBrjqz/Z2QkQL9/8WI1QsUoiu/AJqDwEPKsTOIdRdG5sIJ4geB0HU74CPKTVDm4SL3
0mIJAE6CODjyL0tv7Pu2g32OexFH/tC8pjKDqj31xCdrP0sZsc5bclbC/BEiUnsIk+mQqZIeR9Xm
G3jJT5pJOrgxg/B0l+90+We1wERgW6rWtE2ukVGh5c7UOvVh6LcpXK3U9/nyjGROi++c1ZSGRDyV
TgZKAMmypTWVy9x9LiJcEPQpjW5mI0zio92YKVmw3ADH/f18Eb2it5xeF52RHULRwgQ1weaBUy2a
CyeRFRwepHMQMVjfDj7iLMugb0SM11SvO0Lf+4UPM5fQB8i82ypthtVEU+jFC2yMLcxE3XHjkhsU
TmI7tC4dLjlM7j9NNHVyIR3M5rIopG42LL7QmSK4imwZbzRhFK88+fyYGHI8gGzSD6vQYsSLgev2
0YQztLa8JL0vQRCRZQTleXLoSoSep+8at65eW5JPV9qcWelXlf8oLa3axoHGrcJXhA/oXr7Jw14n
aiAd7jw9s34A7ABVeh1fPEYLKywt6kXW+r+6ALpKpUF/isdm3w0aQTmqyhHUucAn3tAbOJ930UPM
YshoaYFNs1M5+NdMZkqDuBRcDM1ouqFG6o81FlFHt7Nu3UKJlW46031u1sUpM+I3y+YpZGGE0xUJ
z+taAKKPFL7gnN1T1WsA0KlcgcC8x7mWsMlPMRjO6OwnCSczqPX4wS8CjQ/Im6+xKkrZ7lqLIKY8
6jeBIVK42Ob4lseN3FlFWogF1r6RS6pYP9y5YO2HWLeC4YxavGmuAWgtf5OhmcCB2aCsjsGjWg7Y
lYSPynmcv9OPUFd5YExnl9YtsikSRo18qO/rKXTe07RqkNw59a9+akOB9mkqNsKZvJtIcSLDa6j7
FlGMDs3TXOJx26RrlB7qOA7wgDs3jI5Sr/pV7g/Dm42/srFJp1ALV4kXWPtSDl63Ed743FpWTM/a
JeN3Mk0FnBNwibKqBDMBFmlAMYadUdc5L6OVyYWvme3VYPWgdDPx3/WJl2BJB9njkOr+3hZ9WSzo
smh3TTMRME55CODRyG5vZzGKENb1+OA7kMBoVDSPqgzEWtDnubcDepexZ/j9MssiuXaT+pyyucpl
XE2Ev8OiulNa3pLiVNhwiHGyX8ZlZ58z1Zi/JrfI0BwEGNIys7OFA2AILJj6VXose3s8dm33audw
l3DoCNqlhmsTFemYl8k5AsMt+Ghh8DizvglQUltAt2rGdTJo5q98MupfSWzjjJkEdDZKR88eE5zo
DCcUG9pFNvVIIldt40HWDqMGym+FLcTLNFS/J0H+kFAFTTC/kaiVgOl1raeZqqZFEQfeEuszfdkZ
VBRKA8Doe+KqEjPNbzQxuyp0ARmDJo2PxUDc17GEwj8tUl3JXeP7dr7kUTq3uU4HuGvZRoumiVaA
myGOdWDUG8O3u7s4SYS2isjVDIGnLAxOb1lo2q4eBe5Woiru/XAS47EHlPBW5Elh0JdYfv6u9Vl3
y10NAIMiw6AeJO1u6WaiWNZRZ70EkF8SSmV+B8Yp9EQyetJYF2liUSRJvLeBKNaxlQ+/9RLTcxS9
T3YHmXXdDFFV0zzSuF64gQvtYvAw1bLbrlxD5uo2qqmR9JjVtG9LTW3yEm1aqBMoXwmv4b00+l4U
ifqVIaGQW1OPrLVjVAPgY53gaOMXe5rflGZC11de6Tt3Nc7Wr2PdW78wjfJGCv4Y863EaOhzc0DU
YjtK5frLEcHkos8zH3XF2EEOzR80t66fAstsn1UzpUfZqvJOlFxglZDqSaPzCyEh9MOzbvr1Qylk
tx4NIMTeNyFhxByX99ymscEUGe5OgZu88nVynVd4Bnh2ORtlcOHoG09b0Gb8maHLYxM0oPom4r4O
0nY9uBUSzdorlkZh/apR6d7V2VDqgCFtTZGhUcxKV6jfg28W9E5cDv6hiNNtDri7LOPxFElkumnR
SDpGqGXTeII56McxkED/Bt3gNfG8dxT8NEAT1EgyyPIrol7FqbOq37rbjMje4gFbsvgOlP8fJaJg
O+F5t6wGrncaWzH6zsnfsbn7N/AdZrpHZK20Qk+OujZ5R5QUUGbCAacxiA30O0E4HRPdcORWahVV
ISQsv/Z+CPqD9wT74HQFt3XFUeBv+hhXk8w1qoWj4axIVx5YnY0KJiMVdi6mDraQS0e3GaHU9bQ9
e41+ZRA18Rr3QxsuAfHNi1zDSD6eb6CWcGdSpyGJQITkKALElMMk6kXcMNO4KN/b1H8cWEVuEW6M
xjwPEVQ3qa01E44WTC87Tq4kEEwlDJqj9RHXlie7xvFRCHVHQ7egU1HtWKHOMSYNemHohBFGyQrE
6BkkbFVig0YtFP0a2vjG8CHM2sN+7KYzvKq5n+FeO/pQUtXodGZlfEoU2BS2bSfcAu4dNCN20z7R
+X+ITYvk+JALeCaPehO/SC7QtGD0lZtlt30Rr+c/QHF4nevm77C3TmHmru3OPjo9RD41y4MA9cJ0
OjZxem1V1lPv8gmVzUvbDDu+SnrkYt91tDxFllPilg9OJVuQNLM5WNlULxzqlznM8s9PaFvIAFPU
Hxqt2BDnRTYE2bdGcR/XEaTUUaI5DzuajrBCiVv4w6sva+tmUNpJyUfqil9NzglMLvG71taUvJGK
1wmfem/AnBD2OcgwCBjL2KSSiLI17CHac3TLZi5O0OT3crR/w/hcDIjfrNHDBSDa2RQTCqoTaO0t
i+ZH7ANCmmY/c26WsQYo14wY+OhPE+4kjTbdIfR8TMv+LiozmtLG2oi6n62o3tpIew7qgZglL127
k1r2VXmgwMkWZqu/scnsokHdq0LblfEEx9BBmIAQeabrhzbGu+hjelpx0TAc52H0FqH1vP0VdIsG
LM3W8w9KJlDhNnihyvmHrBr8RXuxawfnx/y33ImYQytKV8RKQO0ihh4tN21Z8Iok69YYOSy7TLtD
7r/2aqBX5V0ndkZCHsBU6W9E2j2QPwz/2qiXqqAJ0pYHjg+Nwy18bMrmNHjVtRxzbpq1/0y81iFD
bkUM6Q4fz4UBvJ8HLmli1bPKmivsUbaZ4nx1vR9k7lF4OL9qcMeFqChF3J7ORJEfTHc8FNnwNKN5
GI5GqD7dq3Kss11W6Rs2hGVd4wmbc8Oj4yBsHzPD3rrDguRIpN0z3pFXUUjBmAhIzlborIx02k9J
c1NV5KhyrJlbpxpupxn7wJ3zBl/ytTmUr5WnZgNvkYdchYviKbb7gkZD8lJH+i6R+bXdBnzexk1g
ZYdy/k04B2IncGwg+Zae3HgJTf6Zyl1jqDzD9LncdFjCGkqRqpb7z7punGEAvHhGqy2HwAJiC9np
C1+mG3AD76oR8DW6tL3vEz9dd5n7HKAswwOqeXJGZOme0JBnC+0G7US5mLTpV2hFvxyTCNke8VPT
dPs0qlbkpGBS4N70dccWncbdHirvj7Dt0ZiH5ik2JVxPiRFvy5duV857UFBQN8p/Ma0xgJidYyno
rEqfyGBTL8wF7o5vKXSonRH2O5q9uzzynwJ4dYuhG2lvspFfiS5UW+z+010imgw5mLzJG3md294J
4p/XR9WyrMx2ZiS6oXbMyoidp9jq9DKk/5wqazUBuQdsUIbtbvibaxteoQdVNMuqFWam0IbQVs8f
h1MPKxOviIVdsVu66CbhOAoUeD2bbhBbv/J2PshN2gDRnvN8DUl8O8RI/ZMzwjA+l2kz6tBmQ+sw
L2+NZm6k7NOQlVyOAUf7hlzPelVXdK4dex0brxhmreLcQNOHRaKwjhPbMwK9WZk/gm/GqkeTOXFT
RH8OO9OFnypJ8sVO7Awc66UhB9Z9DgcF6vsc6gCyOPLGNNdezk/CLIOrujYWmW49eDQ94Kcme/JX
j4bmnbIOYSF0yt6+GZLguUKCaHvpioKSeD9vixvG/WCBLUIW4cIGUD8827G/0fDkG+yb3LRunN7+
1TIZ0eS0VUw8afzn3oWsrkcU9pW5b8DdA0B6xGwLmz5t09f7zGs2swbRSQFh2WuYmqpLTqingAIj
cDOcNZ9mMjH+Yiu9K7Z28zS4L1WEaNlod41yN6h+Fv6IW+CcWJr6PZescjMCb1nwkOd/kFklcPfd
tqJDB0FqDLNb3bQORoRtZu6Gh9BVe25raw83ndbRzugGV+BcR+wzZ+/m/RBmZ9uMT0q/4SxZwsCN
YJHW4pXf1uRX848XHZ7QSbU2iB6Yn90YTfuuuDERD+dhfiw7AxdWeOAzIavSXrUhpHUdb0rh/bBq
87FRxc+xtq9hbnKx5c2xMHisjDSvsJkuzVFiTaVBoVBoGxdi+i6NWB5oLcic032UHuH9RJ97VksC
/6fYfPSveu6/O7q+qelmpqCHy/mRpKpN6WvW1cpVJlrh4Vxq02urrDtrVNueqzxMBmDgqr2JobPk
upxWAt3Usu60q7GHbCAftVau8njcJq57qrRiLSa+2anVdyEnVGrGWwemAEJvf29M8p6ITd6QM8Lo
6EGO4RXzmfSa2mm0iN3aXpce5FZLX8DBCPAniFdeUr+SWr0vEfO0UbJuOu/Kr6k8eOIYPuVra8w2
MybQ2Wo5Dpz2WZX/1D0iR+l67xUfzzC4Gx0EiSP5jrvufWtLg7Z4BKZWWEdzhq74JV3U7YbOu4t1
F+naRJQtf4YOfeT/0w7B48KVQR+qzJ4U1xPDmg59nx0yGjIGr1aTycYv1cYQd76H6NcuylPqeRCS
HdBalKBDp+Pz47vRHrN5filfcYB8pQ/DTdxqGy53WxZQWkLhNAfnOOuh6io8FdyKKQaP3EyuO6qX
tjbRALibxrJ2aZVe9fw7SYkrCGPPv2v+syEwfuSojgGzaTBbMDbbGyuL9z7P1wqJeR4n0Mh4xR/b
vremLQ+erK/mx27yML0ooO2CNnko7gPduZVZOa119BuL+R0kIrlJ2e8gQFzFZrxvWVARE9D09D5w
aUwl7OQx/xKPVUHyngpj0/S4MVjTi9TUlUNB1/OqpvCtIKxifg7zk/a09GCIe1BpbE2n/gZWGeIo
Griwe9nuRtD66F5a5VYDhJX8UsMUh7EN13DmkP8l/7QYGmWQEJLEfnJ4wNzeaEBTwofYNXgRvuIz
B1At5rHnf9ehW6WXCNVRGNFIrJYCphXl2kmhSlAKHpwJDgDgQbmbqDdryH+m0QC5e9pRymMoA4Mr
fMejY5bZ+2l2SJoeYTJnvJtfJ8NG68OfSR/ukalAjHgpHXc9/+VZLNzwtwJSy+H3U4EGNylbkiS0
mVMlwva45/VyoV/7fFkGl7ImbNZ6Et16xkT7CxIfwi7EQHAwBHtvtLDhcgdpAU4O/nZdppD6TfZ2
5ahkUVQK8jmvRPQh7hrhkaviwUkaheUS27aIDppPxe/XIaa/xUMRoVMvcu1YTeYzzi1rh41db8Yd
pESgQv2UZlHH48OqhsnwmacnSBpiwWeNqLyEmjO1PdIPLCraKXxMrPS2i+DpamA1vW3cakyhH5N3
/EG2cRwc0iYYuS0l4z5G9J4DXKxj0JLlqKxTPthnGkGE1XNejXF23dr5Y4lbyqIa+lfcnf2CfdC9
KyGgKYyUZVHdlZ0PqZIuYsAjdpgdfixI9Tuxj1udpn0htlYauQvyiO6sCXVZFa0ttGFx1W2pGLFO
oaHWZerFd0qxCLX+PumyO7sPrm2ePshYgrFRVj97TrtoCf4OPbNf+8h2lrod0VCjltt1ef1EkvyL
QgrS1nhxKcu8Ip/gtcSvouBiWJjTcxRkGFG6NG9knY+vdlyfCwemIupQUMemOnZOgTUnieGD+cjl
eW3545HahV5L9Ra6AX4IEXI2GiU3yu6PJlUK7Kg3L0h2UpQvIhLX1Pm3eOfLRRki6UiCx2BKVrFm
3XhZs4/jZkvBuRbYGuGovZNZQoNpQBXu+iWBDu4yCOCrVnSBYWBzjSIMcgNSV91U6DXovb91Y/rk
Z+lVY0Y3+BhuDBk8pFq77yOoN8rHf4qI76vZlWi25RAFJ0TPru22JL23RrlxvAq4UPAJYAZsnHQ+
Jlo6+xlE1Pjn1NjexmM77pumz9DSpdgPy347m4X1Cbt1jH8UVjA2nW1wnkWi1eUiToMUvicUHAx6
XuyMo1wAQzaoH3toSJ2EeZ0FD/iFnc2sh6ybYNXWGk225T5ULidl4NYj3FNUgPxkpX5O0f65fcuX
LnPglrSdeSX+MveSfWg7z6grj0Gj8I0Z74qBy6Y9361buv+AvYYL1QauTd9UN840nJqoWDpaA8HV
g01gNpJ9zq9KnLCbqxRn6UU+mt6Svto6qrKrQtd3te1wJzOuuP9sUl1r4Ea1t5bAKY2O9alV5m2h
dbcFjhD65IFmWjsV2yvTITDQ6TBON/KNCPW9Nsx+UQBaqbumm77V8NSkjOhMB9OUGYiO1V0DndqQ
GUEPHDvkyrMzpovISXcZjizspi0WP/zopFgXRvjuTPqilI9enT8ntUH11R1UkzyJpHrMMbihnbQZ
kuQqjIZjgV1RrmFgzGmU8cphwsLnKrwVF5wnmrinsUU/UVEGGsLc97yhzKMfN+OfDlfzHJMy5dXb
VpI7jXUdOdGrBqb9Qveycx/LN5xjV5reR0uA+n0IZ1wWyTaL7Z0ntXwTmlgzCeQqZgCnuDZPUQwt
/GtR8yf5P/W+CVJnOTrYl2Ne6N+NoJdlF3rjOQ6REW6a8ncQwlCd6vM8q9CHBVgV/48xpe4ggP+f
q8OFcLukyxKic+nPA8S1UbHoA7T98WsbyaMK2RsQ/0ztN+rtS99JtNtYgrtwyV1sTGFJzdL1f8nF
h76buddTe1bxwTPuS/uF+QJpQ90S70MVbvhP8v2KVeuDJT99/Zg/a9XnwenKCWwsCN+7eMwuNk5p
oKz2PNjBWaA0iZObPrMf2nhcfz2SYBr/8sz4M02hY8NNWN1sG38xEuEGbmh7TXumBGluuSFMx7qp
v/Fv+LxqcLXUsZy1hdRt17p4lnXS24ENfHlGlmdkVNUIBmc5X823OxVYw5SwhPtvZjb/oxczsyxd
SGmS6+ga9sWgfpjQze+76pxpkbayctjx3FhhMtbW9N1imZ/SxVg2RoVzmqNDkqy48DFotLBVjuP/
maAtWwSJ7ePo78RwZZLtUm4aDd9EXbDr7ItOLKpi/OYX/GWyH37AvKD+tVpjWOFdHUZ8hqiJEJ4V
50Qm577hP75eL395lR8GuvAcseBDDAiyqvmzgLa4nQjy0Q0NUQ9U2/ZKj8U6pw79etDPthuuzbLR
DUz6TdL0rItVqiozS6dGm0PfKMZaGzIn4gktVPj66KexPGTIshv+OEE4/PXYf52w0AVyPjEbvFxM
2NGxNbNdJhx6W1hqwBf9bVMkJ5Wf4IdcD/ynDeH+/zGorfM9zhuQKy7m67URWpH8f4PGpHT4bfoj
g6todlBfLDhm0Q8jq79Jzvm86bDBGgZ2u9i428z14xrKgHCdIi2nBzKNw1+jZaDI1Pt+TxKN1Mgf
cfJvHu1fBrRMITwL13JDOpdbrPQm0qjMzn4oaS8EzfCE/xTGHVzB/aevn+fnXQ7Pj3+NdPF5zLn1
dSl7+yHs8nIXl+paiw31TRrZX6bDTjNvN/T0TdxhPz6/kH6DrYICDVLdl/vR0H66NmauUrY0GDrL
RCX+9az+ckZxDFtClyCpghiTi5MRGHPSIZKMDyjnKFrv9cw+Kj3alLYbw63SlxEPMxmXhazpGvnJ
MzYBy69/w+eNZ45SNU2OZxLf4Ch+nHRguaonEQm8Wt+wWsj8Sm7Kicr062E+P1vXw72RsAwers1j
/jiMO6CylGVZPJAXgSEFHUx04r419statN9M6cJHnyORGGW+OU9K0trMSxspfzSoNoBUHlDkusjt
/bbcIaYERPhhxSlgzXeRwJ+3mHlAsjhM9CSe7Vx8eCVsAExywuoBwovrFjAhf8CbXvRwD93gWqBy
z/Pd18/z8wfBkB7HPkWVcDxxcTiSPtP6mFdUD2b4RtjaM9z07wKsPg/hUSpiowWk6OBcdDFEOSgJ
XwZPmMJJ3/zZYNIc7//rLEiJ4lCAleQ6HPQXn7WwpqyuRFE+GANUanCXYNtAgv16kM8r/OMg83L5
19HajJ3QS6nKh4KA60nGYtOJFHWa6Zy/HuhvDwz2By0U3dLxRLpYBjjHc09OGKiPw5QDNUqhGfVv
Xw/yaTY45eO5ZFtYjCPucC4+JNnmhYVHZPqoq/oN/R+SCXfQ0SYnD/91IKR+REbrBNbIz7HxZVPD
vnSz6tEr6602EQ8bT88g2F+P8mlf8DglPayX2HEtS1xmi0pjSo2u7Q34tdpZEwdaTZtcysVkf+O3
//m5fRzoYhUU2D4MZjcaD2P3h96T/MzBQZoq/i4OYv6HPpSSns1cTHSolsH96k842r+WWyYc32pF
gVur+0yQyrmrlhh2bUxI+hBr6bH85wf4YTjz4+qOLRlMXYEfZ45oM0REvyZxzFqbU0pHSXfjb/bx
T1vdPDsIsiRIz1udcbEp+IMM4C+GxWNBRltEKGmAEqdrrDVuIMX02PkcIJgIfj3Hz+ckowIqWKwR
KcFtLhZ9VuN06jRV9ihm1yDnOfLfg3LggaaPOMksNNJitGLA5Oq9c54D+p5fj+/8ZfGQeysFWaVM
WzjWx4ec48A+GpWTPZZpjXQYVwj042DyDV0ua23MCjNDC5d+Gt0Xug+c8NZoUb4UTodljHDpp6FC
KYKi5wKBJTAGphvTw9sirOkeYr1ryOFNQ3aFIbxa1L2c9pHqcSJpBMrfAAg4Q3oii5SufOe8Jfqb
1j9VCE5mQeegj6fe7LcmDi2wi4BoQ9xvO/li0PZ3YKctjSCgZZQjss+O6GBnaINLeGMG77U5nvn4
fiN9SoTczXKl2ZNpZovPrcY4BXgGa9TS+uC71mvno65NUfUFhPT5tMXpSGFE0fjGa1K2iGNqK93C
Bv2B+AvoufhdFv7diJ1HlvjffM6f9lp2WXYnQpIo6i0qw49vpDL9WAtMQNswCZqTR3jpaiR46JuK
8G+jSI5Yciswlv9UHEU5XDm7cePHoouzK3/UUOsn2fs3q+vThiENIaiLzD/mgO7FsTH5NmysvCkf
I8d6rsD5rQrj8BpkThzsKn/9ejTz8/4kyaigODJdfc50vnhyvVFWno6PyuP8hjPb3cW4Psa/igFQ
buY+ec6qSOBK5WxbCPVo5IWg8/pNh7uMDS8NOxgaCp7vXAfQbqnr6Js8QbtcwLIG0Gf/tnuMQDZf
/+zPXyC/2qJtIxy+Qraej++7tAYP5XGdP45OIvbVaM/91TjZpiPuXF8P9flIchiIHceECcAt6nKz
MSf0xJX0znoRoDlsfui9A8mctkUKy+K/j+V6lqTGMl2DQ/DjtCBsaVnkjd659Un0VeFNHU8nC03W
YJffHBSf3zsuo1SomH5KYwapPw5lCqNC1i28c49rB+I7rNIwkapmUyts/DTs+P7z1MBTqB5IfeFu
ePmFYpEf0EBr/HPUdtcNgcXw4NaT3a6kSH59PdTnxcE4c5FCwMtsD3kxtTyZQptLuH22K6jGpWpu
cDCZo7yib06/vw3kGMCn7nw99OTFOeDh4+WMpWmdYWhOOBAmN56pnxF5fIfSGPNP/lhFuKAHjhCC
Ep9VeDElw0wqLSls68z7PCg487yrotJWSOSPATY8nlZjXdK8wRRESvUdXvOXef4Pu+R2ASz26RMI
OivLMss9S7TQ5DTQr9EqtHNwBL+D3ubd7d8TtcCiWSZ0bOeF8mmiuOtmIEa+5AsYt5iKzGuSCGVF
5ZII8U0hcTmvP4Nx4QDjo4Lh5Pj4DaT1KDGqZbBpSn535j7V61PXB9v/thznUahS5lQlR1oo3z+O
UleOo4osxDBP8+mCazd+7i4rw/qvq/HPOLygPwGYtCwvxhkEPotqSpyzrFOEZhVbNqxZnONnVdLX
U/rbWwJEZ+8V3HTtywWB5RXGTQ5TKkdF8lAO0dF/qOv4XUnnNIawe78e73IP/jM1spBwRgbSlpcF
l1albWmM89SaDRST32n/ZA1YpA7q99cDfUImGQn0hSPFwdiOK/zFkiDro0uqrpHnCvESkK+TXeEe
sEG3JX1888tN1YkbI7r7etjPz9Og/cICpLIA2b5E7RGQBR7hBrSM8XcJhvFK2Ce6oWtMbjQCW74e
7FP5DPBq2VyzeXOSPsGl5zPiBpXDuDDPEWarEdmkg7kvs00XPvC/VnfHl5Bov+zupzd+M8/LAup/
IwMsUafpMy7z8VPI/BmiyQfznDX0tXID4ace6Vdfz29e5x+2EIOcXIwjLLo8cz77xSsUae5CdtfT
M85v8LuMIN6lbpPsHEWU/X8eyqVNq5P7CpRNmNjH+UypsiOdz+2M8xuiZKlh5xXgqJpo34XwfVoh
IJBMi6ByTjXwyIsDQAw1bikj+VFJhD2C4pajI5XTbRtDdnrfcfEfWzykFwrQHsBjikLn0xfXB2ls
JI5EDFvDhMU8boE1YQ0/BP4pBf9/hR3n4fjqTPpJ3OjcywdZ0IHwY8tQ9zg0/B9nZ7bjNrJ06yci
wHm41awaJZXtcvuGsN0253nm0/9feh+cXSIFEd5uoOErhzKZGRnDirWY1kQ0Q2visxJ3Cwdwvo0k
B398Fp4dlPvERyZKGTQZsikXuPN+KBrju53z6krMW8QAyixtwdz8KBLLiTonJU7DUad1fx2y29bw
O/cSegnoU+Jk1fgVye7fukcRw6G+SwRi8MkcseoPNQY972vgCsDXGcNeW5r/HWRuUzPPaMGicv/E
z50HYaljywatDBIU05jYGlXmf6ykzN/qETbY5mgYT5L6r6rD66q8MfkBCAVkMpmBpxTbgCXftz8N
WzXFoD8qxAAIAyDmmdy4TGIPtDSI3zS5Za6n7NpnCtYOkwvUqFtLUvb1COq0y/yl5/XGyg3+0Lxl
gwHkTvsBjjk0vRrYzFGaRwKh1RCAjDS3QNuLQcTOaNrbznFUir2heQslh5njVAjSZaJnXaFl5Uwf
iDZ3Kre0JO8NJPjJ8pCtLe3T/Z2dn1VhAt1oEwpD6rzTna17KRsZHXsLnb0+Vl+i4hhY1oK67Px9
FQthZo4Ta4hO+PT40LzVMz10L6jExybAZx/ReD0FVQezOhIvPeoTNrGt41CbrT+Fcna5v8z5AaIr
RvQv09cRxfLJMkvG2WtyA/9tSH5BssC3hHhiUw7HIELCwl6oGMz9DSRJiHpSM2XGE8j+9c0ccmSm
vGqI32AJYm5IPcTmN3gqOZ8OXJfq8f7aNHX29FkGGAM8qQ6dKcfl2pyRm75OkSW5qJLTvkOMX+7z
cNB+ajBd7IdRhiRoVM2124JJHvOgfOuZxNnoIQynY9NC2YPYHlBmDeITygKfCV1d9MhSVH0cp7y0
sZVu+iHs94GZh8+9k0ZHQ8r9x8xl3qVms6H61U2mUuFgR6ZEWzeVHT1CGI1gqZQmwBczb/jrh4qg
WrOI03n0DfNPre6D77O8LKttVckuaVp/BcmyAkb5uTPfwfMBqg0OGt63Z6zl/k7PAlIUDijmiiqN
paFjPIkxrJYpBLfo5DPR1VMlMdNsAImieZZABWz+uG9sdmQxZoPmMBUDk/q0uWN0lVxKVqpdwJF9
1uxso5bRSW3ir0zKfx6g9cq7ccHkjfUJAQeSFo1y16xBD2N/CjW91V58A0pUaFLNPQgaZwsknDEj
Gb6q+0uc3ROVUEWktzpVZN6Xybs8GHlJuaNUzsD5APbTNKvDA9xYD1rzHb21+8Zmnk4lrAGLiBvX
LSAsk0vZmVanjIijne0ItvQ6M54a6vcrpE3//R8McQ9JJOiHc8mur6MF+oYx47K5xG7Uw1THBHuZ
qYVg83RW903NXydVtqh52DhuamJkSte2ci+xOsChfLEW3a/KeUI+ZDvqzi/Pt451NEL8lO66UofD
qlu1fe+tCjtYqMLe2Fib0guRBvdCB+l0/RsyyohDIGvNxWzpWhvF4BwTXuKdm+fW9v565wdG5a6j
y0P7mJbuNGDMtFByaadkZxob6UsPR84xolAGlLiFlDCvq2+yHqAQe9/q/FoIq1xC2nlkadN4TtEy
OchhvD8rzEBsquCdZ1+OfYc6zO5/sEQwbJDOE0NOK4G2GVRMZfb6WSlgw2iSTzmYCpg5N3LcLDz8
4lG4ypdUFvXBlIg9PnjQkLFILUNM8lSXwZ45OxG5Qc1/MAkeiXcIkX8YubSwk6p80yqbKVuqgrDK
5KzQP6iLCjrMs1d5X626+GWkh9b/bXw2mDyU4HR0BgU2qxqZRX6SqDEProqsSLyJAUEEBJiK5Zpr
owHBF7ux/69S5dqCV5qV3YAnsTX//ZHiPHzYmgTyFj3qreScRo31pMUxk8Z6Gh+zPEYlURAcVno8
HFXHQlvPlS0IxKHMp/Iib+4fh/nNuv4hk9stWZUmeYTd587CPUbNHqzdWoqMhVOnzJ8a7Njk56ao
nNJPvl4wzCd976t1eqmbrl3jafKN4rjMGgQh3qMntJfgFICiB+Ln39kgARuPYheJCQ5L9JKGef+J
xDzdm7pkvsZeGz6milOe00Qfn+siTZdwJLfOLskIdWzyfPFIXv9er6uqoR6M6pxBgy5DZUm9hqNr
OJB5uaCVYSkfDvc/xY0tskTZnJqvTB1jCquCDUSPMr/Iz7b+FSJKJsBowxUvKnTRGZOc0t9WM8Di
6EgpGYSDgCKm92T0ZN+EFKI+0wJSjDOs4El5ub8iRUQrEw8gKvL/wY6AeZwUFyxpKMpCruRTJKF4
kWU7t/nsJ/k6ZSIyptjcw3aiaOraC36azjEukEKFruv+jxBe5vo3APpghSrTFlSGppFyP6hqQsko
OZWKenSi4TyKAdT7NuafDhuOgDtTZwOhI/bhw3WOoffp2gYSqmbs3E8tZD/rOm7F4JlaSJtc9tVV
ydjlpWycccHJzt+ra9MTT+IFdNDtxirPWq7aG2TXWlprsK31adw+qY2ZUD3SvIVHcn47NNJ02RaB
AYXnP7f9w3oZ5FZbL4uqM9WpwyCb4mpEcATF6sFXJOHYfcfY39/jW9/xg01Vvd7jxkPCrMwl72x3
aBSnhvctN//eG16ta4paNwuDYbEYlsrRiR5sI36h4P1JtpsFb3h7KYCRILklrJq9wZLpuvAKRec+
hoA877Ye44T3d2vu18VK/mtisltjBSjMbMbybNbmt7qwH6oeZHGx8E1unXsRhRLtUjnUpmlhpioQ
ieZ2eRb8fn2g77K2gXFWrqADBV6wUQIBKmyd7//L4v6/WUOEAB+OH4MlnMtWQadXHoJ1ZcbFmtAC
oa0AtMR9U7euF/g+YGkUFpBom0QTrV63Qv02OmtB9uCacLGZivumNt22l7xPpeQsYTVvnA3AtWT0
YnZCVDKu11Z1qdtVvZudGTIXdN4Giu5VMXy5v6wbAQj1V0paVBF4V2bVClkO9LDVOudkt+1jExSw
ioz5w6C1L5XhvxRO9OYnitAFsbe+jPSEvIS1EX5p4pZ5gPgJiGDSDpnmnllRtQ185NaprdJLlHpf
ItXnjfAGqm16ueSgb1wHoK8QUJgE9bI2LXMVucboeKhmZ3j5aziDGJcLh+DgmcUSVvmGJc0gujMM
lYyaAO36+1mWb/SZIVmnRmkA2ENzoLgw9vtp+u/9T3jjoGiktrJCSsT00vRdiyRGgG3IcE5SY1SH
BoavIwRT8eN9KzeWw5NmiNqoTP1umv3BXg5ZTsG4K6CI+Nwpuf5SdoF3rDvoBxfumnJjSX9wptTR
CH9mxche0YeqbRXz1FF3ZnwnqX/EDgjlxLbhJJIrMPtO6fsbm8mBI0ig9gmQSXhWrao6ljCsHCAT
g4gb4qfN/V24dV1M8BMcUx47jdTi+qv2cmimsZuZJ6XQ1G9RUOiwp6rN2rYidN/B/Jb9QIG6zR/B
U3onM/KtveMa4UIsc+PdpUIt4DQ02AjdJs6hYBy6AEDWnaOeoGk8B91b4D6Ztb3y0EFRrGPLmbu/
9FsH4KNJ8c0++NqEKNuyYYk7SQ4aOWbeobJVRe9dwTjXfUvzEi6oO9ws8CdCChqJ4qd8MDVKKGa1
tDJPTpa9WtL4Wo5xtjJbVHfS9IAb2sey9pTksLnCy//5vvUbjp4KgwBzc/bIjifGLS2HcXH0xhPJ
P4GpXvTwKsv1qpEg47Kz56Zoy4VTpc9TVQbHeDl1mYa3iMSvF8yIQFlWaB6dnNKwvhqJ3B+sAl0I
w8z0ba/kztrWKkNoKOprI0EaZRWj2QBn8lDA3uhk/l4atGhdqkp+zFqIJuKgjRg515iALuL4GDqV
s/WiPjjy8cxdVsM4GzUto+6GNv509IAR2QLUraGUOoLqvroJ5QE+Kb+nHltotbvRatl6iqgkQI7U
JdZWjy3EFpQBXjUzRZ0Fb7uOLU9ee1nYLrieGy+EeBqEzwbdgke93h3VdmAq6GzjJCsVWbvm/2NW
zgF6qq8wzvwtEgU9aEcD506FkHoooP5rY0VnhmGhu9rZttu3PiuYhh/MbC0r4eX+ObsRMsFzLP5o
JjNK02mzztLczh0d+BASPV4V2cnxf/bIXzw4UlGcUCaw1l2ayQuO40YmhuNhLzluEL+TXl6vD1QC
5aTGNE/wk2/GrH1C4WStyTBJRd+g/WN4/UEyPiE4CWVw8Nw43/NhId+84dzBdXAgNBp8Nn+7/gW5
g3xvoY72CdiKwmxE93uIlqq9N4qVOv8+cTUtehAd015TF9ulFRSFcUJZ6lh7xT9Fmn33xuLM9PqT
V8C9oEuHIUIyoFC+8G7So1HKBT8mFnId2dAApo9JdY1GNy2C64WmoeWXICPVcw+B7crujH+o135T
1Hap1DXfUR0UAiGAxn8M203OrI1+XwkRtnkOi/o3o8TfQVncP6y3liKAHHw40rxZlBgYmdlAPWKe
IyNRoDL34iOaU+a2kd36+Pem2Cxqkhql3lndtS6LISwYAj+rgy9/jkKrudC5yx8l208WTuLcsYij
QQ1KaK8bvOvXH6h1xhK9FGAAYR58TrMCohZBuFM7e9mvvt5f1q1vBHxdBnJL/EToeW0rN604RSEk
PsvV8KVW/Odk9A73Tdz6SAwDgZ4jICApmpy3yui7JOnL+CJBKXNSXc86MIPQP3iIBi18pPkjyc6J
iRNaHCK+nZhC90mCS95Ozi6SPlXlHEP9dxDav+ikSEtt47mjxBaNMErijjmfPEqbXIugGIsAdpdw
iXffVLnahEjx6L32plKxjCq0PO5v5U2bovuPg6KV88eLfohAamLaAS74WIysV9lJlaoVo7kp1JPF
rnX97X1r82iOFTribbOo0dCDuz4b9FVcWa6FJkbnGcg5GMi1aiMDHMFgDkcHnTZ4apqBKQTd+GqH
ebXQVbnxKOi0x+j8M1HG/NrUJdtFb8FKVxPX18o+q8LHpikhm5XfBjWk6Sgh8CSp2zLKd+1ovZBN
bs3IfdAkaeEE39gIBmfxl+CQyAmn216RRulw7OrnzpC6vaPGX7IkyrYxMmieUr2EGOxT2FbT3lh6
F+chGJ1BuApwOnRE8HTX3wD+VWOsI1U+JfBrbm078DaBnfd7FdG7DaOUYAF5IQ50v4fPuaxDPAr/
3MI5uHGBdVB69EOBFXMgJuegsTzb1atRO/fpOdILyIjcbUnZ+f5pu2WFeIMOHiMuYuDqeqXaEJX5
WPNaGE6J3o77HMHpvxrgxblv54Z3JcogxiTY4OpOD1Xso2jVllJxjlM/3VZO7X8t8kw0fiptV5rW
EmfAjXVd2RO/58OddXVPr+iUWWcIyaCdK7Z6AEBpbHRtYQNvuHJDlCsI2Xml9Gm03kHrWuj9IJ/N
hnmcUT91Rb+AYrmxFl5ZFaImnc7VrDueGxCtJXpqnNRcexkMFKeh2lMWnr8bt42DhsMB5ERnfFqs
RpJzACafpWfI9YRedWLBxz9Ai0n7xYJFTemZ0s+XxtVuWeXlIF4Rc3iz8XiIupEwTJH1qbLkNYmg
Gx5L/WfeSv9GRfuEqsKzMY6vVvTX+Eagf2CqaP0zDEz6PrnglaHkgtzSPlmZ8bsP8j0nNkFrqfld
FfLPOlPGBWd2o1aARVwJDwjF3RnCkXlZRylrWEutwEYhTFlDF7jxR0LtxNoPVf7g512wcRJL6FTt
VLvc/vUFpNVG1x6vDivAdNh1tBGFoKVpnCIXleAoVbWDpnX13qrqAO6FqKvf7hu8FXVfWZzksTBv
FnLixsap1xgn8oJdRfuuZuIxz1wS6HGVho+F/55BMtHq7yNcbvd/wK1r83HFk29cZx2a9Q43s/ek
Y20qGymAdwfeoPtmbjgAlonrFO8Rkb34GR88TclMP527Vj5H8eg+177X7zSg98f7Vm7EIFdWpv4M
ru087FgMkjIHw3ymp6KByFXt71bLnFTpLazqhr8mvFJ5fvA8yuxdcJKqgYs87k+1YGEmCniSZQig
OMWf1bZbuBy3jNnMqjJWDNoYnOf1FqqdJpOByfYp0cYXKJi+x2pbrMwINaYq/nx/I28Eq8AOLWYA
ZYK5WXWl0NMWCsXQOPm5BPNrENUrIuKf7VjAiWUr0SYbl/y3+PmT1A+xHsJ8UUqi+js5IQxmG4lT
Bz4HsTpk6O1CPv4lZMB5JSjcV0HuvY5x9wmy9b9+OFilI+pmJJ3Axic3ENhYDolcSbuHmqNkQwQs
/87gAbm/o/PlgWqywDf+Z4xh2sQvI2I0trW7VGj+RL3zRBfjsZLct1rTXoNUP2qx8qj7S3Mu8w95
bVbcmA/3zk+Lxk+apj0baUUz1fks6JkBxggMiV2ou/9lkWDFmNwhRZzW1RMmEtGHSLoLz9hDGw+w
vsfebhiCBzlLd5aKDlJTXLKwWbgat1dJjVkhwGCqZ3Lv+7xCt04b1HNU+F+7zvxVqOqTDaea5huv
arA0kDK/iWwqmRxPFcnVLNWpqsBp+1ZpL15bfguRldo6Y35MqvIhzbxgwafNPacY8beYn+D/jNtM
8sa0byCIrp0WfZvGWYEkRQ0FMfj7H+5G/fjaivgVH85JG7URAZzbXio7/toC9s0c7SdUhwetQO3G
McsnL+6ORQAUaBgX3sC518Y282WGgBzRIJjcfECtbtTBfXuWhxiwMcS1VbJT+68oQr/jZ3a9A8/v
/fXeuo2iMaNSu5SBcE+W67h6EkEMEJ8zhjVaqX0fdP3fzJSfXam9EOrvgsB/jArnn/tmlVsnx2C1
uHCgh0zLXm9zJfVyDz1mcpaKT/JASuTqoFXapPwJ3MDfGuO7YZTomcjn0Zah4ZTXjH0HiF9o0fe2
Kb4lfbeUQd34SSLYonRPhYWy+WT3jcINh6x160vClPs/EpN+FxBWL2Y6Fkhd+EttmBtXlZo0gSKT
M2Ci1cnO92WDuqfiyWcJ9dlA+tWRGW68hqn7EGnmHpHl+1sufv71s2Jd2ZssT+7qtB+sThZQndBa
AdVZnJO5tYNA9fA+UEqADpx8VEUPeubP++Zix4KqQmnVTYlOWuZ4kGb/D9gjWFh4pWCDBytLJHB9
hBD6tuU4zJtLBKcmuuEeXKlJYK7aMlYXbsmtveNV5DMR/XNsJy8jsXhbOEHSXHKY0f0VtNfGo2G5
jJWEYdouVFRueAEqz5T6VPycgFheryuNorzRadxfyhQ1eLDyEO7mEE4aSZpva0dG2qiRqGjlrfH7
748IYZVI6Ph4eIRry1JuoRneKfUlrJoXJTQPuekgJG0tgOJv7SZ7SAgMcIVhh4kjRwfLoGHFMak9
oNsrMNAgFQsz/Y62h7a/v6RbR5KsDTMCYkRr5npJo5Ynrl739SVAEx3FAIjj/DQ5OfDRglX4ed/Y
rSv950ZDDgQYboq7V/sQc6VSXkrb/CFnDiwP/too9H+6Hmr6MB7/h3MpAlPMiWrMbKIicJUuzlOY
lI2mQvTOpPMSlfIX3kf7r2+ASLsprYmJQoUK0PU+5lGhGaM/+BfotzQUqSVvE8lhsrFiSA7v7+L8
/F+bEp/0wwsclejk0d75f62PAGLD6jnxvo89/OwqbMlLKM35VxPzNrR7hB+2rSk6B8bVwsqVTj2Z
CWLzobtqw2fJGVd687ULmr8duaHgDXhVMEXy3lLDuF4cus9Krchedsl893vVBwfU4n60DKusugYB
Ik8u1/d3c37ZABMKlA61GsArU59cVI1Ujw6uy6iNlVuE320pPFRw5983M/9oPGMOtQJ63446Q6yg
t+zpNUQVpzK3tE+aEZn/UNcod0YdR4+63KIoUwG68M2hPP21ZeqrVKANxiBE7XO6ozXCGkwCnjKz
99ex6/3M9P6lbep/cgNBX8PaZwi/3Lc531TBm8V5Ifuk5D79imY0mKAA1OqiuW3DeBZzp7JT9dte
t/96to69RCcdM2RlJBKTA1M0spGiBlGcajn5NWTZBRn0t/uruQGZcZgTonpPYZcy19RJplUKOXsu
y6dQRSEv/1U7aMowNDVALR6pB0ak1kysbD2V+Q0l29fq8Nke0KVX6of7v0R4kesYhR8COobbLYgN
pyF+7w/ZUGdNdE71SPvURl35RDNW/nLfyjzmxYoojzp0CqCtmLw/ptp1cp/RFCoqlKb1dPial9kT
KmkwF+VbL0AJVRn3CNkswfJuHBvBf6Ay5QuucjZH1PQISMZ6V16MvGZ0LXVRQmicU+I2zsJ1nD17
xNQE1swy8heqd5NTE+uKiljWKJ2ccVcoFYtCMQ6ZgrGz9/c3c7YmDFCyIgzj6uFqJjHDGNZtlxeO
ezLR5bw0sRbuNS0KzkrQqX9vSmDN6W3Q5ZiPR1dVoiR+pukn1XPSs9ZoiAoRXXzVPVnd3l/Vjf3j
voEhEjkKAcjEqdi5ndPyMqOzFJjvsasezMLZIai8p37yft/UvPBJ3gxCheSL+IRa0+RbFaaFeE1o
Km+REiDjpOy9DgE3Zzzm0OL3VvfsyvoW7/qchcZ7U5nPXtYuRGSzG8FPANcOhxDToAq0Ydc+lOaH
FDnUXd4YzUZcbO0kzkOlG3thsYNvIdrlirywxfPGoXDbhC+USFSLxU9ODhKScZcZRfc2dIG+qSu5
WGc6moimnbTbOI7StafBPs40S7rPpME7lWFQvEOsFh8cy+02noX8y0LsMXNAoloDBp+2LRnxrJOn
RCXa7ZKevzVW+2aib5Q68mHhe4t1XTm5axvaJG9hisUxmtHM3xJ/OHq1vlVi6Rjr/hYSh4NqIRXv
tptYSMY3iItr1aFz9W1Zpj/u/475ESe7oGHK60IdepbuBmocIwrjVW+5p+7ATPxQM9eHgjQ8F3m0
4NfnTgJbID9ow+MAZ+QvkS67A+WjHCaKcS2b/qulBgd3zBe8nrgp053ly9GExcS8TcNF7nLE3PO3
opDajSSNKBkbqXqwYiE/EQA4S8rYX/BKt84xgSNnhcoNYKFpMBBUZpHYmZq/mVHwGLbpo9TIr52J
0F2KBseWwPNVDtP33KpRSbR3nevuk3Ds1onRLDxst06vCGGBllJ25EG/vsaj73ZKX9j5Gwg8xpmd
5sUuioVPeXuP/2tDvbbRNqZkRL6Tc2yqiyel2wKtEEZHTm00fqctuOAlbp7SD0uaOAm/haald7X8
DfmnR9sJPlUq+sNcjrgtF/Lum7vHqRFICmrvU5+vd2FtJGikvSVmWz+ji4QoWd6ml/vX7vZx+a+Z
KeVmgwwvmZyiX/wB1KWsEIB8qvz3VP2lo6vGWMom6Hc2PItWFICjCzdmmW3u/4ab1/HDT5icE7vu
ofeuivzNVtvHwtBe9cJY++GwcFRmOQFXER5CSgli+GF2HC3XVQGllNVb2FX1Ls77ZmfGVfTsObb7
T4BcyIsfWkjcF+iKLfjx+QAntkX7kpCZUTh72iNKIE5Pessv3lDPQDknGP0nx421x8agFAWPdLWx
vD7cuG1frk3JVPZVbuVHD+K+hyGp6sfeQgFIEpJBbp/S0qbVs5IbI1+hx+XuKh0FbduOvYUdm0fi
/Gzifdu2hR8jX5rcriDAh9JtfmsZcCsADrn/mu4L3dcVrE5+clTiLRrr5dZMXlqu+FAsUd3cuG8C
lgV/OdmGScnk+gcQ2meJlla4UC9+Rzn0cbSVnV3WHlqG6qf7x/DGhYMsRcCGRKOLuOPaVtwbg6D8
qN9c0zPXmpTtUw+C1vtG5guiRcjbIlgu6LlOp4vKtAmtzM7qt2C07FWgAtIzs3Jb29JjnMm7+8bm
J54EWMByocuiaT8NaeSiUb2qD2tOnQbpqFSUmzCykY80o35LolciOGX6zzog8b++0kCvYBgF2U6L
ZDYaG3ETSXOT6g2VU/rjnw1ZWxnxsLC+G85LILzAHJPqk1pM4dSKS9W6DdL6TQ7UFfHDioPYhc9g
qjaK90Xjziio3EC8I2U/bOVLizTQ/R3+0x68fuP5BVwOVETIbiCVvj40ZQrvk9LzPbNGvTS9d0a5
FYqwdDskxp659LXnwOyTStuoyL674/gooeVU19E6jPRDXMWHDHUosOoLocfcpUJLA/kQFWm+4yyn
TBS7NqkdcW/C+JuR1Q8GOm7MISULx3nen+K6QBHF9iOkMs+3GB/Ji6Cxsjd4UerN0PsvsnsSYXvR
fQrt4b2ynAeQw7vFmf/5bSXPo2FDRgVzGfwb1xufwSMSFnmJwknaWKeglY1PThwX7/e/7/wGkbQy
ME08CtacvPLailX6egt+p3xTy0zIcJvDiAQWUofmEIQH3x2yYysrys5D7G3paM1XiG1cH8ETFUga
U9e2o6qNzUwjPS/06qUN5M9Zrx1s19tQLf/VaOr3Wgm/Obl6glyFHoqtvYxjuc56dz9k7tv9fZi7
LfEbBHWnA4fELGJOOiVqmq6L31RlP1b+gxsymDTwJjTBQkDiqCzr+kYJU3BaCoaaeQGtziCr7ZDl
ukR5oDzRP9a3FmhCERDowYpa5atRefK+UGL9t+eXUnAMOjkVKoNm9o8E4c/OQ3/7ZWys4Gc3Av4C
7opq1i6KrW4npSjrliYTIXunNwOIVS29RIsU+WCnUdp94I/xhqkobW3YQ7KNxwbsmEblpdPDdK03
QfdC7M1UZlJk75opVdEj7MORta3rEHRjr5XmPs/LdtfjrF6h1Cv2baYme8UMs03luZa3Ki0d/vRC
0v8tnFIoKBXDV9YBOaiXObtY/WwN2bZEYBgxs3E9hnEbrjJfi+j8eck68CvzrcDvfen8qlwZvl/z
TdB5NZJBOXZyU20HlYY7+m7Vv1YU+g+SEuTvcdR0OxCF/Vr3lPINUieamQoQEslrUFxOGesOLDvY
mpUdHpJCNZ+ktLPClak26qatNP9zTiXsLXHkISJekaTdYDn1kQEyZZ13Qt1dCTXnU+l6xnlEt+w4
Sj4iekbY7ogw0A73k+jb/SM5v5qU5CCmwQWIvtS0u6HH/iBXWVld+AprIztb7Ve3/KFEOtp/5Wcp
XfAE80Tj2py4rR/aAGNm+RUqrO5liJ2zziDTqpRfmhhRO6e2H5vSXrj+8xoIwwkUWiGopydFbfDa
nlVSaK1SPb6Mer+py+R75rzCWF537ksdlis0WhcnI26a1HguKP6IdunE4Zixkve5WKKppRvwEnai
ry3bPyLvvCqc760fPvlSsFDrmUMLxRQG5GYQNYJExVleLxR61FCTVF+6UBtodm3WDhsqhXCHuNGz
5GdrSlUokAbvhDjUn0L0c+FQ1f86XhE/woR5DGJAwFwTPz9Q6LHkmh/BVGCzDpvm4IBht4J2KRO4
8WBiSVApqZBkC/qf6+USAnQOt8y9SFq5rfRPJBtb2xmfvD7Yaf5IZF2MjMj5K1de6PXMYgKgcHxZ
YkH6PfTnJpbF2LWv+G58aeWd2TTpKnckdIG7pYdrdoyww+AO4SY8i6B+tOsV5klhmv4wmpcCsQGn
81ZGkYZogA/brBxRF7QfLLmKV3nVLk0pzaMxeMYYPqC/SmfJnJ2lyIrROw2t9BzYtbHWKpMBQbku
DqUgIFslXW+9KFavPGRjHu/0rlOOatggPmy3w8oIM28djtWwM5BL2+h1ifypqf9oAWMvRE03voRQ
tmPsllkdssLJl7DyrjXQC9Aupe4/lVF6yhXjVxIsVY2nAQQ9HwP8CH0o7hV0ypND3UWJjUR7E5+8
TmUA09OiHXMTxV9eHWEFnKUpOr9MVE2ZlFuJd6NK1fjUmO9Vc7DqnTv8uO/qZzXpPzbIzMjfoXSc
sUlGcWagveZl58J4JLgUpDXN10hhgjJ9Hg20smvvYAB/UMNuFbRL48LmrY0kBQZ4hOIOTnniohgO
b3XXN+JTEXvNZkwSBEU1NX7VqlwWg6XtY2Ujn+pFZbBznNh8zdsWSEtq/CbOgbuwY7Q1L7X+zS2U
ft/GmrHlc2VPSV04l9TvaWtFzSiUueP3gCkuoh7ENRXEdx7HdFB3igc3IBAzgJdO1/g7qSrNzcAV
24SelKzcVsmZx0vMY5oM/mtn9fXaqa1ulej2v3Kstyc/teCUaPvh6MsQ08nQym8jqXY2/ehnsDQN
+UFTgcf7LRvaoyGjrFQ4xVfoYcibpHNcBI37ep/hXWAXr/ON5nifxwFpXwjB9Y0uodFOxmdurBBV
YYR7vUOXl95m7DSJ3kHW/uVjzHngUeTp5w9ua+pEm8bNyxSRoLNiVNahQG5sFSGqetCJyzae20Av
nPrmQrZ54xSI4BfeDAFGgRjz2q9lfop6FoN8p6TOv+sWyrSS0i8sbFZxYWVAbYT6lshp6EZcG4Gs
w9QaJ83P8SCpKxdqgHURBQrsQoQB0lAnx6oZ9XGFYmW2smVJPhiGl/Ji2dI6DvLmEFS9tqYXbC1c
81ur//jDRIbwIf6hpJWK6ll0Gl3irQju9E2ChshfvlEixoKWRLQJKczPOK+TVsqreEils8nrsJOj
XnlS7SB4HuDtX/icfxzTx0SD2QliBgGvY9oTRqHJOyWXDTPNXRKc9Bb9G7j4kL0v6oKmQ1yh2Eu9
+lHW6vxVM4ffObPlvi6na7dJ01dVdrVdgsbmU20owUtQFcXOzzwKdoParnTgKJ8ly+oOMjExc4uj
BEeUruG2mm9aaumb0upgamsS55PUtsmrbXWQt46Kh0h9Ga5SRY+JDOJokxdKt6P+Ea+p6tsL6xcf
bLJ8uOjFoD50GzRgJycNesy08WWvOKVI8GhFdZHC5EVJtC9tsiQ4MzP1B4YvNAjxoiLOuz475BCF
YaSO+arnuvQi5fb4DeWl8FMVJ+kz72C1UP2YnlUAq2DjmBuVqX7AAza5qUOcKl0iJ9aLNDTatyJG
YziRhvDL/VdpmhEIKwI0BuaCWsvsUTIq2/Y9p6/OodmtY7/YRXBmgDncWHJOhoCc0H1706jhP/Ys
snsxrwUt/fUuOm4ul0rQVueUrNPukl1vtM9oEy30HbTp1/pjh9KKCb8YxbtpUc0IcytAhN59Id3N
GaEqrNRZjT4kw6UfV2THQ5quksoHaSLp9Vc18M1L2qvVGhRKu+EIBwiJ+zw6KEzvisB3tpUku4eo
yZwjc5DmGc4r/6mDmG9cmXbqPHS5n7yOkM+8IZiEVJAXVY95Ev9WYeI8yWPBsIiSeO+aF+DYS9PN
v5C16++1MZrDmsEjXuOmMJ6h8+3f7m/5jYPE6CYniOE/oUkx2fIubCul69jyyrJhPB69COGQ1j7c
tzIrY7Lj4Mjx7KBMsKdPE68wiOGKtcpzWRr7VNOTFZjsS91BORx6a6vXjloebVo53IQMdBpGCMmC
FFzG0Vq4ODNKQ1wiZTXuKHOrDOFPq2qocSVm53jmy1C2BSWIwXaVdWGi/71K4e+vqIgozO3ofXqg
Ut4NDIOoHoexCJ6gwK/XSJx1G+pV+RcA97BhGtBYNbWcfhudOPvHKdw+X7gV809EhVsUOsX4EqWy
yScyeyMJ88jJz2brf/Ws5qSgEXv/+0wTGrEpNN8ZRSezEUn59cULlbBRINnLz54W6j/czii2ThAl
mzyU0l2RWuNPr2A4TDEaE8nyulvfNz+Lfv/YZ4gYRBQtkNkpNKyyKcyuzs9w/K4MbS91hzpCUrBE
J7Ff9Y69V52zzfShRRCqWUvyUbeWL/IqCvo8mFyF6+Wb0FSXSUpIUtu1v85HxJzMpt/Lo/qiRO03
+HmhuDRSuKSXqOturpyc4v9I+64lyW0t21+Z0DvP0Jsbo/NAkz7Lu64XRnUZEgBJgARAg6+/K3t0
7+nKVnTNiQkpJLXKkAmCwMbay5yE3Niq0T37fGmrCmNB7UlcS3uQR+kzWnBkVOwRXNVtrJjB1N6F
nQ64E3o7In/uAOvnpdBD5+XI7zOrLx7EOeSEB3Gi7WJlxB2BmXH6+k810BzNg9t4TFzbdQ2rbubz
FVtYV3C8ClsIrjH/Kzc69qz10bUNyly70tmga6eOpW+bnegUOPW40Z0MF/eIfsyY9qMNWz4skF+Z
//+6XXy+2bNN16aVgLMjZq2l+OXE/Cs+xy/ITfnKseNvpsfPg/LLZgs2a0QXmFy0Hajg7iXOvad/
MbQFk+Tdrr9L9yvI6FzgfnoOMO4CZRvrFPhXZ+98yQRA/yqG85lWW1c9dMETMmC67j0cb/FHf7lg
NMm/ePi/bovA4OFk6qB5B+Lj+Wl6TJB0ncDU8JKMo77qYde6AY3azSsMwEapSGwVTsfF0k0BFLF1
l9faMGxwLc/ILEkBfjIr7JL6Gfxw0VJfPPXFLf76xMH6ON0iDg7Auc8PKF0baWPPk7mI5FqJNJZr
j32x2v6CsMDBCtkq+Bt1D4DX8yy52OoMR78RAp2u1sgzNNt5asY0ofqq5WJDjNy0CcvnOV71c1iI
ON4Dti88Ez7YISw0ozGPep3TZv6iGvvbD/+vG/uBu/30bgqkvDj1wJYLzQy/DlD05cj+DcC47ekX
YvNft5xPY3AOB5RwVwjQgm6vR4fnfPCvq9m9/v1s+9tLnCQPDhQ5+MdZRQBQxYVnt9VcnwoAvE2i
l8Xvr/Dra4sPgZ6dDUwDXZ3zd8hlQUMDFF7Xsn006qK1xxQvKiy6a2Bz0WjngXv7+yv+GJefTxw/
5s6pY3c62iG5+/QIf3pEbFa6neOuveZzfdM4TQkWQb+lC7209ckbOIAHall6x6hq4GKYrJLy3zUK
xx2cWrUnJSJkQZjAn+8AcyGYKG31Bdypxf2CvtFamrFH7kHbF4vNuvqL9+VvRvnnC/5wS/vpI08u
acZqxlSp4CO9miCcSb22I6nsyg9fBEdW1UVC7ZckpNt/d7TxGoK5fDpxgXCA1uznz7pMcWzayneu
KA0yDd9Lv1mruD79K1qsjW3xLMR5PiXwaR3YVyqGXxeKs8ufDbVESWs7Bh8x8iadWvDBXkWBRfIB
lcQrExRsl6Bt4k1korQrUw8egFnnIJiWzoGVSzCTrwDrwKPRo3YxLb7cCp+Ip98P0i+vGW4SNDlI
SLCmYUE7GyMOTCOy0e46uiOpU68z95LG4otlGXQZDPWniQ8mK9AqmLHBdhs8gbMC0p6JamqLIn3H
i75NjQujThoilnCQL3AAXrF6znEr2eTxQupoa8VqwwEtiajfRiW7ojCTKLlfZ3YlVt4IHlZteRbU
ZX0+EZjND7HY+IM4Dsb+8ENzO2oHG0AQFn45b+KuM4gS8QqunacZ7KiUueMqDvibVOylC6ObYaQ3
NQ23EYoTBGWsZML3XPiZmT29UvGUkQa0hch+c5pq3fbNsQn7XAR4qsTXj4Z4zxPc51MkJIxI5W0R
X+KJx0Qnu5DAhZ+iddv68iZxgMCjj9OnOHa+NjPfaBKjpKyz1tS3eu5uuN90WYzTFQ34hanrVafl
Lbj/R4ODRmrKtsmiSj67E1SnvvRv8Anx/SJYha3aLUsogMfZT/ZAH71Jkqybwpt6wmIWtNWqcsq7
xTc59qAwqyS5bVt9CWuSRzN0Kh0t70Ge7DtC5EnmcFVVK1iE+vlM6Jvh81Wg7Kuw8rJB9nkDcCbi
zbaKxavs2dPIokera+rCGLUmiOlcGqC2NkQtvbsTCidWT1nbCbBfjrZSmEYUZoQzTAtjn33DqVBA
ZToWxMwIKPOibsM5YqAji+zDwd4biDAgDPOd3B/9nEt/zSFUS5PRhQmbJ7IoERJNZ1Z4XdBlY29U
xghCBhG0lnJrulEyA/5b53OMX1/G/tooChdGDS/aLrFUSir7ElqPzBqf3Ev0g/tCtaTKoBhI1sRz
YPHqwjAxIEpfdgHtb3qp4zrtAz7haNfVBexno6038HHlR0u8trg9bGCFkeRWCNZu6k+h+w7DuBnO
l1j702qgc9pgBHfT3O3KHuaPzEODHiinvTZj0x8ZZ3nD6AdMH5GqPJQprFL1DW/8r/pw5+UCuPR4
mAE8MUHHQkl/VkJabmIFC0blaKoaSaQBE8+A6g3IgPP8xUp8WkT+9faj+gOkieucqOVw2gHC+Xkh
BhheL6pb1HFyOloMVRyul0HX97OJk6eJMrNivaref6xs//k6/5/qnV/99++X//wv/PmVi2UgVa3O
/vjPO97i7/86/cz//57PP/HPI3kduOQf6vy7Pv0QfvFfF85f1MunPxSdImq51u/DcvMu0e/+cQHc
4uk7/6df/I/3H7/lbhHvf/7xynWnTr8NIpDuj7++tH37848QFfl//vzr//raxUuLHyte9csbH85/
4P1Fqj//sKLgH1jicYREpxk9rh9WfNP7jy8lzj+g0zp550GBA4+LU2Hf8UHVf/7h/AMqLqjUAMfD
Fx4/iFkiuT59yQr+caojTjGG8INCEA+glP93b5+ezr+e1n90ur3iYKPJP//4PB0DQEygFuIfmCQ2
5HjnlnojH8qlpwDty5mNB2+Z6ErYrVlP45eUrbMQ69O1EttDdwGYE1BS4Hyf56NvXMTM+I2Tu7zX
+2VUwc5t2JC2lJtULP0BTBqRJlN9Mztgvugw+hBz/I33WJgAdZ5oVnsbpvzILp/ClCKrOLUSsHUT
Tz4Twl5LefINbgky5qehvK7h95rXaKc7qY3k8dRq7XfqNPrmp6f914j+PIKf37IfnwqnQRD6IYWD
ZOS80iJlWONZLVEONVWwIUsyF3YfWCylDqxKlLHUOxDbf69fgaueSLGwqUQ3F0UlYIrPY8mrqQ8i
hQD1UjlsZXgbZNPguQXnYVz8/gOegSHQeQNAx3IFtxKce0819OdrLU1v15Dp4xOWbFiNxNWFxRaz
kWMbHpYloZCgzD4OpVI/kmbBRq4GsUN4Wv3iUhJ9Rf07G3AokXAGB2MCxwdQnuBB/vl2JpcRKMgs
Ox9ABdi6kxxzLIBwJyUD32lHN5eIa2Cr3w/C2UXR/Trp63H2RzMYFN0fmW4/1dOo2A0N0HHNY2zk
72Zw1IH7cLsE4YAtYIfEwBybL5/y+dD/92UBiWJu4WCNteLzZ40UqmndcLeoww4dmVHKQqO7v6+l
22/0Esg1DcaPkdrOtj3JPBPLtdYyYXMGg8fpK1XQ3wwCfCFOswFdBxjfnU+EmrTM8ViUgxXL17IR
OpMyfqvLYdqWplzXMD3+/bB/Psacmo4nUtAJBIWlI/T4Z1dUlj9OcUKdnOlluoqgGVgZLUmOpLut
D2O876zrx+9aJuB5oAr9t472f10dNFbooPCGw4/q8+gjaXRuPEXjvNRtBOJIP01bIMElbBy7eK6/
+Kx/M7rgXMFXGMorrJTnQALMsAQNWhHBK6KHXTerYc9NsTB24O27vP0ObOSrWf138+tE08ArDtmi
jXPb50+4MMIDA+eT3LId8u4HC3LLg47uLO2Pr0hDjDdj0vZ7PY3DdpjcZh+5mIL9KIY741XhF/gG
ZIW43r9Klh8j/ul+zt5tiOiRC4/aM5dTmxqnO3BOJSjxEzakOa85GkID3HZSz70lnbvTeoCx/VIg
HlaQbbc8dHrtsCch7IsWljVhV+OUz2WaWPUTTBZSMsxFJ6d0wtvDLLuIpPnwZx9eUi9zc6sRYV47
0Jw5L0DWJBoQ3MbByKEZL9vXkJR53yVHuHigRL3r7HpVIZ9jnATP/KjdWPWYVxUKUrgmxtrZkaHZ
jj7PLAOmIA8L2OasezSYbEfuK5+/1jbS6Id6eWCifPGI2tYImSnE4FppMNSXHjdvSHmaM2m7KqW+
CjAm8MHgJmZFaSM5qVpS2sR7hv+R1/UHjnio2OkaUQxr5ZeXeLHWlPKd0/KtreZ06p21D5teHAI7
Sxd0bgsTzdk8tisS2as+kYWqH7VVpoFzp8WSzcOcd2Obw+M8Nd24CkqTSiTLlz0M5RN0Njk7DE2b
4yRYCO7elFV8yWlzGO0yW+amz1lD93xsMnewU4Qhon43UdFxiVj6Nh8Z3wwsWhOji5N4JV0igUyu
4WHynCtEujxXw2s333vVu1xAeVyqa828SxyIHi18Az7Yt3hEVyxq2oIz/Q3eo6tGL6kMqzrH9vvF
Ju/Yn4/Sf81MyOdBn8NfKM0+vyl+DRYCsZwolz1f926CeIT2bZEQhuguzCGQSt3KeqOuvY+6IHWS
eq1KPye1n5ZLVzTuM5SrGSFdGvUkCyBr8vEApvHGUtW+RPoeGe+UfuReuYJ9RU5GdwegLw3VK032
IY5wk84gxc95fSjnA6uKth9XIoqKod/H/jGMaBaOz8PSrjy731tDgl4Z1OqEFWGXT+IBB3LuVnkl
JOJw2TogbDXqZGVP0Qedd65x76uqRycl9vekDDiQGiYKO4bUfnJemVNjj4v1HWKSXyveX+glyTn/
Vg/VVluISwzpCV7J4DkNOri+ZBKmN8I/DFOzWjRwgggRIY0zHD1B6/RkYIEIwjSq9Zr6cKYlZoej
FzSJcx7L6dATxlNGwzdU1XWaCLWap0c9l8WEOZuJGgTwih/DeeZpHYNcR8orotxrZIm/W4nYzNRa
/34TAsXn12UJtg6ougEfoiV3/vApfOo0pluM8Qu9tO0dmRNnhupDTChau6Oy2JYoO4+JtYZI74lL
+TqV0W3p0XvQ7KyitspL7llByoMJtCwUhkKU1/AkxhzooX1zPaxuVrh2Ov8OWr+iseOmgCX5tcGz
gMvdWnuwEaSNe+NOQSpts7GNfZNEGVaYYunvRBXCmwkLnDo6k59Cb2MkgyrCwbNxsiFRGeUOGFR7
ATtXBwnrkQ+Ip9/VMJopAzvty+ZWnAxv+ncvumxGAqBoI7AedthZWQObebgz7uig4ex9bcJHnzmZ
YuIW5spPvP0AvXwrsV+V8YBZTDZL0B6VYx1b4OAVI1kMojooYlhOkIIewK8zAfZGsTa2VhqFMm8W
nePNuwo7lTNT7So3WNIxCHdo1Wf2XF40iubo+16QRGICTkfXV2u71OgKk0fE3Dy5XbWBZ9iKy25l
2nrDOJxusGctlUBmV1m+4hfh3p3putHNja/KeVVbzIY21Pk+qeAA09sD1rnbRCnAIb5/E+uwMHM/
5ZQQk3XBVGaVX91aC3sIAUrRjUqYlZWd+aiV9cyCN2fa1u1jEiJ/vV0OXHu5UQell70T4/PAc8Tr
8aJYIiPusAltehWw/hl11MqA5LYEy84t5WEot3x+8Gv0sg6ldx93Cml9TJ/QNiddrAe3LKj1QNvg
YnKjwivDR1EangJXAYg4qyfTyYwOfRqMsH8SgLh6E9ygp4SZE2wGOq5nn25gtbCSpdyQFhvcnLfh
OuysVeXrh6G/q3zvsFRzsdTNHYFnlbQLFVyaxLpYbGgjnWUrY/iniHAzNxJngSEtmxfWQVHWDIDK
UDhc18PRRB9uc1c69dr36zXCLrBAhpswVnnF+rRCrorx1NYn/sVE+qfO01kPODEML1Dh0dTQtklN
9REQbEk2btq6D/ScDwJUxKbZiGTI0GJEwmSyqY0PEG0GuFWl8GnNoAPY8uFEW7J2jnnEcQYZjG+0
fcKYgbowrRznueuDFZI6Ule4N2AIX+vFOTZzmNcigbcUnnOsUWTfBU6/mt0Hy3VSjjgscLbWVXLT
CpnPFSKyGntPnQDBVfxK9jIHyngImJfCRi6bHUB9NdvWQXglMSGMdRwTL9XRNyt8I5qsWDwWU1jI
KUlV6OYOJFK162UGNB6Yl4PT08h3br61DbJZqrthOUqsNeiqpIM3piMCJqYg+NZGc56QiyCwVgZI
Kxy5UhhxrYWq0jisbpNA5lO/5E1iLkIWZ55GCRC9tMD1akR6I3sEJjuYOvObcdgj8gs3pAqweIS5
27ILj5RpXE9FuWAizR4628NG2NVNaQd4NKwtFo9XqYmCNWriXVi2T0C1LsoW+gBqFaMO0nghOaLF
4IZs4RQO7NJzRpzXXfHuU7nx6YSHNHIA7GjiNwlJQTRdub6+oHX43pnxMGMc6HIMRrkJVL0LPHFP
HTuHr9RaTBEmblhAkXKJF/K96cttOFfrRiZ4o6cKs1YEz5OgKitD69Dh2VIngogGbfJI35aVRRB5
N98h4Ww1D8MaB9+HsQePAjsKWhd7afo67ybLz1k4tGnTJ1+dqP+mzIV+Ffk8aAZ5DljMn4sJrfp5
Yg1QF0XH8bKCbmbj+XN92Xshz+3eQLxDDUM2DJwvFI+DTQXpwKoJ1Fy0FZjCWahIeAlhkcoVPNKy
3+93P06VZ1U47LtgfXoyfIU44azWmYE5kGikOOdVtt5rKf0V3h9TuNXgZfCd7nY0aufMQwbOjXZd
L4+MR1alGt/r2h6Oi2nCU88l2sJDBrpIUrk7Y1y9ZlMDnUFJ9XQrW2W+OD38zVnxp7sGh+jzoIpo
UQDXcH4q27ncqTEYGNJ+1PIyLnB3TAVC2ra0gZgGeSlViDPcQKwvDoy/3gJa4MCooXw9iQHOu6d1
H1esmeIwR1taXErmq6IOKp7Dk8/eAXNvrp3ea54sOsu1S4T4Qjb9uUyBvgLGKXAQOcF5EMDa5+fV
pBGxFUKABTAvMbmCD9VN7VO+B1VoQY/iw65omTlW3G9+P2H+5ron0390/XwAFRBffB751ip9v+JW
mDfEjS/6OBifwSbEilcZLBIy9ncCdO9sNMH09L+68jk+Aoaub8EnKcrNEvNt6MKHwTGhsxutpF+H
CsgZCtGpfvXgWPz4xaVP8+lfb8mP0Q6gkQRX14E1LwDes09dWdYUxsyG16uHlYIUlrhrPAx0BZF/
FO4Ct9x0ymxdvlzCBxIILStkm1wt8jtBOp+9qMu5R+AZ6m5H9BkJ2dGLynyw40KVzrqs+bocLjzd
rRh6FnWJdtPOhCSbZVXgLLQ2ZXhAusIqRG1kavMokamdELnyAmufWLKwnGU9zW+UXHMLmBxxL5IW
SRg0RL8nuUCzKWuxbxtHHhw5FcSj+2m0UtoNq9r7CGqSwWR2r7hcT9rP6sBZoSSnvN+6vUEMOyMo
wFRqx6uBBGtG/YPdH8IBMc+k3bFBHyISPYezDzDUeSRusoOnbWpsAdPG6Kv+/hdP4hyc8zQwyaVq
Me97Dwzq1vfmzZIs7g7aqv4Nia3JOpjhhBIMWEplM8sC2BW7//18+Lym/5gOEXxPAE3iiABTtNNL
8hNCyKI27MDLi3LmWX2GA8OQWbXrAqUTQfH7S/2Agj5PPUhfTrYEIGkgvO5cxxPCnRKRnVGUC18O
VxSJzTjr+YFys350B7qZus7H0/Y+AHLIeQeDhsjNkrBZvnLyOm1Un27klHmCrhzsOU+BI+dSYd5g
boAxgQNrS7wjXZR6kA0oeWPM26NDm+6LleaMJ4pRPr1ugB4RawW9IP7z8yg3pnVLFHAu6qfJLRp1
ava5NlvBe6t8l3SIahTlNjvWlLrrstLUymxE4flFIFv+ZKsirI5D1Aepbs2NGziogIZi8PRXfsKw
Ufu8GZxuFVFS4ANjKpz0oufYmorbPuItAk5mr5m3gad8hF8zxZJimHV3a5bGvKHIjNd8pjTnkQgu
B9/nAFtgBwVpEZkaNFMbM97ZZJxJ1k8DH3DKS7qHFqy9JRtFKR/l4NIitETzFus+0mmtaSJSbFKo
toa5TdDJTLyO4ljged9DVbE7aDvLVyJNsMaJyr2J+8jc065y9h0vSYcWMY9YmnBMLLJU0yOrWrLz
dCQfgUuCSgJL6hqH+Ym/WmKCU5Imvj+kfu95yGlWA1Y2BRe9EYct8EQjS3S3cSLQrwmw8735s2BV
OlaO2VeWwzcLhaxUlsL5frLegtGeB2NGEfv3Lg2WGyU8DyyuWAFW6IfkZkGo931olzDbqTx7LdBf
3Y6EzI+8hyRiKWN+KR1frHVZV0UIZsdHv8xJBmoPdIB2h3HOEkTCXipF+FMtoAEY2so6TKzjeccc
uoLqF2xTP+F+askaiUitdGlKTaSuFZk7fxPpjh0cKJSnlcHV7Qwnr/i24rO9RpSio9Jytu23vvHQ
Q/cDIYvZtZtVldTNKeVpuNB+rb/LIGgPvmbdVoA6d4ws1u+5hfOebma8oSKCFHDy6iDH5ydeHgqw
2uGODKI7bMucTm3h52Jkpl3Qndmx04MDfgGr4V6Ic7JTzt+YZ0YDXtMyK1Ue3NILX9DeqLwnt4Ku
IClQNwLxa0lSTtvOq2Ge0jrcequ5bRBZR0HYyD1BqtfE0eIZUh9rTIn0wIUQAg4ASpv+ZRhDn8Kb
Oygv+DCTB6/xT3BmbEBUYAqKuDoZk02IeZPDwaBaKVs6+xJOIwUI52zTtNreGOmBi9oKa2eCSG4b
VAtF7foVMj2GOo/Lgd2FvitfnLqroNq0BpRQA1kHvW4344Ic7jJwR+QIh/o6GaGKGvtoeCq16+zr
CC7FaWXJchWYgF57EUCocXn1AytctjP82J6DWMqsnXvhZtE4BygKJ6Q/ztCNLpjSLPp2otCuqmiM
4YFT8V3YWzHIvahowTGwxhWEh+4apiZIi/Vn2IMvyXQAucvF4wtC9C4FKpEGJZEhSfvs1QNfExVW
b4jwWW4ldeGlQ5BJDMXChC211ZPIzQyb8YgsTY6tP9zaQ6vv6MynKzJjOBoIIx5aVrp72nMwQgQ8
ITs3BuJWD9rc6SkR35GiHCOQN4JEHXCqHbFcG2/ZL7rCBLeFbZZ0kYAIwTGNN/0UULCI3famaTHP
Ui2cKFVgn9zbo+M9DYuMDz2LxXfJohItCGXB8NYmItojGsG5GyW+IdV85HdgxDrrNgr1vYda5BAN
brRr8HLc8NGWN4oAw0q9qlmukMXobALTRxd1ncgqa/x4vvXxoA/t2LNDLU27w1uFCeyfcBsb/lO3
kP/Ly8Z1yiKqARSSukMEiqgZwqQgxoM8gA+19TyCH305nq4ejnGT62hU+eQ62AwqiZM9mZ2N31r+
48Ro9Q0o/HjsLBtuSx2CVQp30tPO9GH7bRgjIKew+J1AfKq9cG+XfYtSAoaHvFM1IriretXwts00
YxZOjLpr9lMEOV7qVCUwYGlzCYOkuOQ3jCXAvUHetb8FxvMOtR13h7pFMGRT0mo7cat7g4sMDinQ
hZsDx4O54bKlDyXrdF51MXRYrKxtihyhvvveILMUz7rk0Wow6Lf1ZkbJRezgwD3QfGGoUwWQDBty
NwUL9pxZiiN68fJq8JWzo4DbAY7b4/gQeLaFDFhYGvUshHdSXBrdoG3eBTs2leIKcaWgzfRcX+OU
lExZYg9o9ZqQP4SduCxj0eIMGqjc18lwI9vY49DohB02ViQ7WAGq/z0YEQscmF2PvEwQ1z/3gOaq
FC2lAaQj6ocfUaDHtfIq3WShj/LRCDiy51TALG7bjKUZ02qCky7wDuNfoJujHjz855Ki0ejsBB0M
0v9wlzQwDfB1ABYTQKMFBlHlzOe0B2XodYlcg4ZhaeYDgFsFebs/QuhGGAwiMqQJDzmsMRLYZcTd
rW11/RU4Oeqyr4V5kB5o/ghvcQDXQtB1BerRQlMX9RRGCyrzdVhB92lRH52fSo/xOiEOO9qw8c9N
XIFY6kKLwpHzng1E12sGmzYgEkksASX48SGsuJOxpAsOoyLxmkgnuo6NM+xY73QZ9rigIEEZvsHG
bryJYiye4yiSHRwwaAbtA7uH34i4Z7DjunTY3BcIJlqAByrw9jyCHg8t7UJ7DDw6mMZtXdAosqUz
/lMwCHHj2oOVa5iOXUw+KfF+gK4EMKhyH2J8nsxVIUZmGIT/rCUmvBtJHJ1rQTSg4Bn4VoMnUMyT
fZwlkJWgeQnb+LIKKdpL3ZVvW4UD1xAbpNowvBl9pBUAzJ6SDY7Mq5h2+zrAr8BqrrAjsedTZ8dy
3NwPHGxtc9YjFkQfBb80vpt16iaiK1s8uExno3XwwNb1tp1/SOQVcDm7uXPtQs5XQKzsBblXtzPc
BUje6X1X7QQ6B2Wrs8ra+P434d1X8r0XWaNIWi2Xpb4CFczqbsLSTiPnEDjICgzqzGCWVs7BMe8s
eOVm30dbWn9HpZhNct7q3s1kaBdOKPKmQjsilI+Vj+rhcvJUBuhmrawOtBSRuvOmawFWYovPuySS
RYdV6WKSHmxU/Qz58EWNpAk7gogMLTJiX7DqmZVejomdR8gpbECy9BXSbfBal20m4QBKd7IaC965
uT3vKOwFY3jS9J6TgWj66A8DhvPJbe5PFM/m1D71N1NyoUHAlUgoDhhWdtD3FgQjlpP1alBCp8J5
r705xUb67voQeM3YtRbord3rqf5esjss3SPKN/y6uPCgN4qs4CGxcKifxj1IJ1ckhP4FxMywexKQ
PENIfvTUcJy7KNN4XRwKBZ8otBb4DD6Wp6M9sdsWaTp1aFIXz2aw28elXDLXaQ6LZe/bYbgIZHOT
oOGtJqgbgeaZcrr0rHnPJEzBRzOnEiONYh2ZzQfBo5S1zy2Rd207PNI4SUe/W/vImTblw0Clly4z
YkoMWpn1R2P6i06NmJtYUGe6tu0LtwQ2y7zbJtHrBNK2pq7T2fA88IcCrJa1a7u5xfuVaL/T4apq
HxzUBo0k4Id+RyVaxOGbZtUxQI84QAEPKQ6QvHefXS32Zc3RsFggwe9DgNbDTpdzSitgrxP6C064
PXH5gRRcVLxZNz22j06u2oZd11Klqu8uQlrfQXsYZRTvmUf6q0V4Ge2sC9vsWxxljdWuOgIVQBDk
orTWcxNMRx87UFN5hS/Za923K1ierypKt5BxpX0TI4YKyxiWQpJcOYlcI+E+k04PvPopgtKpQ2Qr
4O8AcGnMgxReLIiJtzPO+swfIvga2ak3xyn8W/YKCL4QLwnOGMzDqjRHKU7GmR4vuV2BCTpe4ZZT
q38EjxX83Zk0a8fUGIB+NcUzOoDN1TgDWZ2nNbqBhUkgdj4B2HKpUre+rP1hBtXYX5NZHNtBAXgc
cYKX8BBiqecvOWl06k2nquIeIMS1MkDteZTb9gLdy7iZrNthmVIJE13s92iVVYXs7lAnARnn+cQ3
llKbCP6ZbE4HU294CbOlwawR7JYS42PMkzwqHQzyjtXvxrlQCd+wGN3cD00eomgHCXaq8eDcvaCH
qqoynz21C46+994EV8SwSDqsft+I8lcceDjITF3qo1+HfSGOW5YqW+OlWQ6RZa+abgDq796pCBk3
TpJW8971p9SCm4Qo+6LlY9aFczacVgu7QRsJVgzXLqZWjUTP1qNFNVz3412rHmYS5U2QFHDkS6cS
bV+/OdSus+kHGL4ymbljlcF3ezWhvsehopDj4KXQxB6XFryuxFboQ0I+I0KJ6r1Le3lVDV3e4Eao
815Vl2FEcrgQ4+gcrBacqFBFZkvzgUReGALsB/vRia8TGDoFGpTyEbP1LbYPpX4JvFXIj1O1t2BH
4cTriLarEAo0QYvSJfjQVW6P/5ei81hu3AjC8BOhCjlckQhGUaLyBSWJXuQ0yHh6fzz44PJqTYGY
nu4/dZQqGdEzgaN+2lUgARyKkrGvUcLFutKqRmP1OWmBEh/i5R0eMVDq5yX77pp9XUy8apmPkyIb
P+vlEckwuXP+1DnHwokS6gHzd2Ec87y/qB3K8OypsZ9y81Ud1lMnv8jlVwMtKqfHpL6tXPLJ7Pjz
UOwSZtXCmh+Im79ZaqDBa0ssd5rTzBXU3wb1uWzwiwg4FxgTS62CzBl4B4WfMt+Mk2vmX7WleI7E
P3BUapVgfriUZXMEwoegbb1qGD2rbTj1nWemlhdnNyt9TcoXS3kpZQSKwBodqoPCNXg8CwqCmNDc
xrlY0rs0rIFJhl+qvM516Uq1TAdzn7X/qkT1oEPcZqOCDK+KzL7X5K2b/onqZMHuisZx5a4lied1
NLIjfChL1T5L8R6rY5g7Z1mTDnrS+ROBqKzvIkZLDavN9oZE27fNFukIAhzxvJLWTN75TR8RI2RG
oEp24CR/dXVcHGMfgyMs5Ws5/jfmc6BkiN+z08KxXVoo4R4LTNIfptnh+f51qPUXbL0SlnmDrrNf
7mk7M2X9bGjGiXvQ1YsMhzevf5UckbThNlXtLnHi1jBJo/yzMXW1lIhGtjwrdjwj2wLdeCuF4RJY
7OEN22nIZ2w1ddmu3MHsJsTnkR+zq2ttV5kO4gcV/7h+rfqDptG+ommDaRn5rs05D2zrv8WB9f+U
Zxu5Ahnd6n7RS/Q4WhDb/zIhuU3zNrSfuv3fHP82c+Uxc7tKYfjldoaF6Bb7bVK+02HwZhmo9fE9
alHGCiKpejUIdUtJ5GxX3wCgnZpmp+AkbJkgsmX0Y8aH+T6a/x5cLAinGv8sFa+L9dKp/9r4E0jG
Wy1YShZJkVHCCJg8qeUaWG1BrTNcadY8uuBDmr3n9q/AEtCPqseSE48EN54ecZXTyBdNNBPWJ4ln
BqdGdY1PYvmXEAkzSa9phbiW/kmX7nrzHecv1fRcPIywkunSzkS2KgJ9k3zMN2Et7ghC81TZQUD7
ihZJyDNh3fLlbRi23cCAYvZbkI8mconjhJOWsWZEdNU4lCrjT7a+9ey0LYnbC5QnThIUCm0RHyf1
xuWs1mpAr7Tb5C/L+LMxJ4+O48cUEJWyRCwAnpOXcnuXWK+F9aMlOphOc+lNJBRMLY/eRAkdELSk
e8lZUe2Kynx+TFrdth4681pJeaibUrgki78lr2Vf+6otX7ptYkaxHnYZHw3Fm1YsvBAk0TZfVv+f
KNnSW3Yw25WXS2K/0aFUzp6gAbfV0Yolp5R5CU0f8FU5/LZqgj1ljvL8xSnx2m9rWCjWx1J+J4bt
19vNGHFGOIPfTXRPoBn55IRk0rqxiWRG3fC48mJa+aGGT6rwD5CNoM/vY/fENBIi9g5aOUjbe91p
H2kjPtd2P/Loa2Pwtt7x1L465/LoN9JpSW8LUuoqhYx91ZpDQodBOqyzLTTlNSxxyVObXUIfjwnu
iCS7jeXKI7eck+H8GTFLuvQtHGPHnVtA52dpMyKj2fZpfhX9Xk9iwDvIS1V+d5b8Mg1N2BjKpSub
q7KonjCttznXXaVHwVLFLkGCtPEkKomFICLVTSrhQzmSIYgHyEYKsQ7PDNEhSzjcORuO5aoHDsqA
Iuu+F2MJM3JbSSzI3tmu/ad0H+vypDza3uEP58dc3y10qrMt+axZ432crG8F6U4z/7Bq8tDM2w78
0G0387zGw55olGMzE3asZvFuFFUIEhBJponjV3dnmTuztPwum+DMh+0ABHXo0mnvJNda9KFR2CfN
aDyVoIxSNI/GmwbbfkUAtyvNPCIH+KA1bNrR1z2hIRD1K/lKTSQrJ6uf+M8pGXgTi8Nn4rdHcj7Q
WGEkKrkqe/HbFTHfbhEl2hlkPpjki9j4jtj4q0jCk1FPWlRTtKOHrkcvSCqUw3JeIy19wziVK8gW
zW6j0/UWzrGsXhJgscY5lLoVjDpXWEl4DVfy2BFkm4R5nSYkPmP7crbN3cavob2Tflh7TlOBMw5y
4cVIwgaVaSURpic3erTlHEX1Kil//YDZsQu3nHDaqQvr1aTmLpSfbZdDCyJg9HQudBUNe6FZO9R7
OwfESTRNCMcJiq26jYlVycp2EjEUq8KNPI5PXH6XymhRwGth6vBzqrkfCAJh9j2N1vyhJ9u1s0nU
TBXlJK/L+6r8h37E8Qodo5DTjmfL7i5Alp5lfmslJ4AlXO1kP01Dch+beVfO8stkm1QFvgZCu9v8
wyxtw0vmHIEkN2A29D9V3w6utkr/bYyJDl9QLKy3qTJUEKEJD1hNOV4t+yNp0ldpuwvrPV8R2g1P
mZLv5sEK1PivEvKbSryHW1aNjtIkVgL6yJ9HlPOTXZt8l521REju/+USwhQpdYf+S9KhsM0/LN0H
9AOl14nRoB2TT1Xv7MrGem7JaHD6AgGWti/kI6mO7tA615RXNF74NcRg9C6a0uNaZ6/glzunV1wn
swCkSuTUZhPOIvcgXL6MWvuda4VPBuzTDwP0dnKtUuPgKIUcScq3ZlhXiT5i2bJ9by6hLIYsmAFg
unS7FihPSoKtm8RxCa8l/rM9xFP+abbZlz7QtCGsJaWjcguj8VduQmUGSk6IMHZQaHVZ1I/aPRuQ
T2XJwOu1IeMdg3Sbz0YrITjZ7hltkzE4h7pvYCgzBKHfprXwEplRl8h+LeKLvnRngSxgnq99rT3n
Uhd12mmh4Injgkct5XTXqx6aduUVnXkZkl97rAK1uyP8OZnW5KkNMeRIg3LDjuT5Z0EPUdMrbhRu
LpXnlD7akp70ujs0A9czq/jAK/ddMt6ruI1WRiR1Ecc8zs5Zx0a5Mj3Yq31ylkbQxQ8tm0JH+o9p
zDzR4N8vZ3NfzllIwxLGnMyik6c9m+9cpwSos6TcW6UtFJbyRJJnEiKQEifSWtOdZc+nOrf21BlX
Naag1tejDa8QEmrxmcp1NAxQbC7B7iA1dTrwUlf1r4yr/6ZVJKayWObQFciaQVY7/JZDstJjiSfN
Kpq7sgwaUbDOD9LF/LKtTXkfYx5zbqNulSooCrMY7g1GWlOk4rk3h32lVppXsCx8flNrUwuRynLM
Kk0HuKQayNpKmFuSSfx4mr6NU/7GoZ7+W4ysISG2MprHolHtoiP5vdVJ7FzHQrK/1KJtSALJjQEN
n/XTxer7aHah1VZP8SoTe6VwSpyY1nVapb3U0rho5YRCMn3g/rD5lxXXJ796Lm6JOWlPvWXkR6W1
Y092uquaLaub5LrjKXVzS3XAIY5Lh9Alu4gk/ioclcOty9DweAsHt1Ksn8lxHMCJx8pgpOZSARQz
FPISaKvVAOuk+onI5RjAs35duzqY9YFbr9iOaW3WRBcyMq4oRtwMPa6hzU+FaR/7bNSDAn7nl8hM
sKWkOGST9W5ONaclaWHua3u6lYmjvc0JnYmajr0Xd5Pj9TlX7dwB7AKPtGrZn7KyXHf4YIEvmuVk
2uNNW8R3XW13nOgmeb9DVFjJOcmbp8wy/SYfumd9G1cwthQUeJML30j1xGtxjLPPr/I7INfPh2fB
XRLC/EQRF5xthDWTmTPxOa0ZohEsyJ/o2pDQZN/WxsYjJiaKzS3MFWEe50Uw6z0ctHI5vXRGembr
XSjm+Fbp5sfcmBdyBYMl1/ciV78UrbTDKuEu7XoiggfN3pdO/GbWvRy1jPK4Yf8j1CQHOoRJERvj
v2yub6OkGkG6qoO/jIzYoj9OZkbpUgJrtC6t3V5lXSqDtZUyDxO2cO1HQCF2TGU3z6QjFoO4F4P9
eJRiInunug+d/GZbsQhQArZ+y9Ov8sSK7A5VauPon13dnJyUP+xkpRW2SfZspfa5pBRlMlDMUCRH
3YJEkLJS88c6n9FYmYD7ay7fbJEvx8pGmieLSd1va9U+SeiMveGRa8iWTEDmukE4Vz9enQLm15VE
HyVMgjAUipu0qJOBtaj8kHYreqtcXbMmAHmWw0JXMoKyagC8hq0JSMVdeaqHP23c6sAgKt8qmQSX
Mr8vs1o3EUnH+rvBwgigPKRHz006O53XNVP2LequTWgydLX0F7HZa6iZVQ/AZSb16iuTyZRW6fl/
Ql4MQI207G7WbOv1SWkXLdJnxXlWRDphJW4Tak1d2rP947RMCXRaTmIFJbp6gN/enp56sY0+OxHy
INdYSTtnjnFHjo6kfWubUAWGlkMSvFhNUcpMQQRl9ugts2HQTz07D27pZGrZkY2s3HoPfjD/noxK
hxmH/YqwKDNTzzNeZ0NYDJAx+7SmkU4J4utY6OVIS9a9i5KNGKqBBaS4KYbAh1yYw5EAKA5CXLDQ
Z/xn1rqvrEZYFeZ+69iCV3CpZXV90UV9YrC9SMVyLczxBEvy087t1UgIpVuaI7RZwd7DNIA33mXN
EvI1/8sV9XXMGI2GLvm0WRIBCkdigiMAIypn+krsLZqk8mOSk8fLGhpqH+jyPYVWMo30qFcYSaQk
3Q9WIrmprFakGqIVptQ6von3t7EkBs6qSKiG9YH0w2tDXERZaoGRCHeN0cpO09Fe/ylGhVlGuRa5
xgimgwGYw3s+GvNp6tQ10hz7Lx+Mnwz3iNriWWh6QAChHmGJXJ1MyDTrv4ZC/yGF47D0xQX3yfhT
ED12TTBLKtjyJ5XxoZrcmjmpEMsnsitBRrFl87dJhlh5u4eHO78HtF8nFftOY3iIS4/auobZVpcA
+5BjWaPc1r6VvHap/5oVebkCEETSwOaVaPpDO8FNDuCJXnpAHkOZunRkMBBYo2/sCgJ+AB7OHenQ
O/Z56wSOxuKfnYtQx1YXSnF2knNC0MFBmlDpyNwaY1qX0jAp6oBUqFbGgGJRPkkzVgatXXfCVr+t
ofMlzQpshgsLNUgr2/ROLIRoR/nXsebULeLqi7bqmtsWW2AKNNZWZ18GfdmJ9b9cgCU95OSzaE+1
cC56M12GNd2T3E3sqdxOftUrfhzDehfxxZl5r4fVunVS/tTPCFzV9tvOavo1JTfQJMcCUkXufyRT
7nLg9DbFJpXc2kF5T0RcYyFKJr+JBWacth/dvkyWxw9t31q+9ijAM1BLrLcfddFG5HM3+9IoRBBX
sYGPV4OYdoonwiXDpKl4EHa1hCpBrbINNA3VgzIy1vMvOevBz02ge/2oEdE+e2ohnljbtL1rlTre
hdbKKrTTGDDQ7xtbO8cxujQi0kixsqKYwIhxK99mGp9q2Y6z+qyMzzFAmibJL3OygMppgYXmDsQx
6iz7xkaSBzpdJ3JUY2GytvG41NxXLJ4G35GmR/cPexMas27cUoJ4gwL1ALcechZiadFlQ0sHNvfp
lmY3CfmCh54NhUaRMJFKPza7IN4KO3mejPqlzRATO/oSjkoMKcO2n0UJsEcEj/QEq+Cym8enQWq+
GSmpv9We+CCvXgiYgEpluBEm6OeYszuketbrN0qjN+fNJZmQpaRG5uzlPI4cvZbdKSueRNsdM33C
T2TuncXe0XE+18CMazn57P45ZbJ0eIxQWPg8yYy5xcBQcvHUxw7AVfPO8tUwxR5diWMpICoG1omk
7XGpNnrNNj5mS+nK7C2S++3ULzoldolMXF2SbXyNMasp2pOBYbzuJK/Kdd/AQKdiCc7ZSUcKub+2
STg3O8n8lu3ik2qMjBBaSMakXbzNRX/R4bLrt6E5VmNDE2yHpOq5a74inYlq5mdjsH1l/rHlr9wh
ruKjFF+D+upoUUcYbXlwuKtn9sfNKvqPaKQvJiwf10vhEcjt9frkKpVn53Bw4repVxfjvdfV6NWW
p6J5myh1lfOfbiJhZMpzcL/Z837uEbwwoeYP6MP5nlo1lOl8NIfE1Iuln0axS8cXRd1LMJoUjbk8
YVTHFXuErnLA61Lx2dlfYnuesAoME/jX1GKp+Owd3BRip9FkYMp07e6udhPH9bmR3xYGSnnuGbON
g96Ig8SzFj1W6/XmbK921vns/eNS2xcDDaL40Z1XY649kgFpKAxPIRULdamnlH3ASpCuuhnam6wx
0cU+yy/H8mZYB3M8d8vefvjkuivydD+ZM7fUQi5NZs/Fk3QsIbUF757Sp3Kibn0We80gXBlOufiY
1aehYZ+DdpiIWxGYntP8My4kvxzuJe2ANmq8J+c2iyTQ+AreoSHoZ43raN1+HPkKQbOTFqZoAmsp
u+nBhN7T/z3yOYHQ++nfI0AsbVkGjEuJp1LgS6SfLD0cE24ly3js66AFyrEveTI9/nLfTvZF6REE
SRg0kBaYGR0WX24z3xuyXlb7K81/J5OWHq63LE5ViftSAiiECMDuMt0Ao9ngA9QN2aazZ3FEDVHP
ip8hMLKqEVymDyx4sIHfBDQB99e56b4EXgFcMX4LzqtloEWgbxPT4GNQqMsTtg53Kr7VyT5kdREk
6+L3Dxzb2SD4SYW/ZMa7JkVdPvgSRK+TuHPx2pvvbNsokYWZ7/a6qzdeMdqYpWbw5tHhfXNmV9+E
24/Zvw5If+C4D+l+Lj7r9XejiChN7RndTssPo7NrzJ9MMg+k1XMMImUefVV7S/XjaIIfpLIrjddC
ckKwYeDTwi3SnDv1iYUfP7nYOSJozerd6M40PaFSyV5dlAHbbsCZc3rlsOg1yoDidhIa9+H3sTxg
3VSwRc2rTNbSled4Lfaj/W47GpqSMJZvSAS83NQPjvHVJq9aqzzLqmfUid+S6NhPU6BUGDvUP7mp
PItEmlzOd4PlaWrnakjcVPSOfj0sZ5zM5GyvFFWiQWu3maazTObNsE3Y5B9wbL/X6NCROZ6ZaPw1
naNyhjteKB3d1hwnfTjocz3vK9HdVOQgBhWnax6H/LGY6pvGyVm1fdqzAwK2Ui126sr8b/3lcxcB
NRLuG8k9vrgYjyuikSxls6yT24LGA9kd3Un48IGRWeuuhbiyseVQUkRnDMAt1rsxXQOOcoDkIygm
4fcGCgv79wF9K/2HTRUncjLBPGHL0dz8AEgedPugUskKeiTVuJbZrk4tJHU/1vKtzPVNs1YfxCkU
D5mXSHZ6ZoVKvPoSLbxSfTm8nKjJiOmeyMMYdoq9+thxd6gAua4tryp5M8s3o/9wnOXaUhZ4OE8F
kit1zP2lQvYAv9C38BC4DcnWgF1cvRgUOZbgf0rjOq6/Ar8hK4DctO8jJdPCeIEgXPpL2j5BZoj5
OljPRvll61VQ45cqbSaoW7OCxlFkBfi2sjhuhf6wmesQuMJPqtprSsVt1ZM6MI+8z/JzEdsu06gr
6fuiR8Goa3wM5Ls/fY56ZEWEOXMpyn+sA5CKL3M7LTBn9Y2TWA3TvqkwIK0fY/E+mG3o9JKXZOcB
KikG7u5mQo1+J+nXeZxvOOmGdCU7NCRy9/PnGeJ7Md6sJdCRTGlajunrW1ErL8XhCJ3TabsFIHzQ
2F66bH5vvejJiBApTMW+GwXZxWHTJECY37PyQUTgJafKxlSC9bpVqMSkb5y43qy8ptJdE/8E6rc+
21nbc8lgVU5mVC8AE6rwk67x22Y89GisG/uAkMOXrbuR7BkOofl3HXR6AwU6IO5jB5BgC5nhXNIs
lAlRAvE2lr8MVYv4qEsrkBb4aHGPN/sogG8N7ERobRjIyHAK6xwgvIV73yBfXkGAEf+lvkW9U1Ie
QXyeStu34F5ZGu0qZrGfxvq6ZhqYme4JpMv6+NXBMLAn81DLR4UPFRsvZgrrDsn7j+0Dbl5Fav9R
FM+xckkHQKzh18bfDcgWb861qsCsqiSOSAY+VAzZjdx/anNxJYWEyTv2StoDdyWdK2tUTpoVKZp5
M+1ZgbQNHRTvY1Ow5SAPVygg1tnu5nUmw0RCoU+Vv4n6YmvvaV+5QoT1dJ2yQ6Ukrtl99dubpb2U
xvtQ/iJf0NOz8qi6w/dSLpek+MP9tKuaL7MjigbZmoooRzPJpj2wJYZCfmqG3RSDTiruvLzNpO51
VbojWofn+eRsN24ST4yXtlNdvDSvWtK7SEoPxYApPNmjVvAmy0u5oEWQ8V30KjJwAgsw00JYkDB6
bfS/jUUtRuWxMADW57GDSvMS2QQT4WZuAiMX+LVV/9FTtD2icZyX+kxRv9fy+zRcK5PF8E+T9FcV
USb+053Va8XTZNmBPH1v+rlpX+ztZYbnBQkmAQyx2+blf0x3nmmvEYAmExWViUwMg9Iz+JuiwDM/
mxbhWjfL4MgcdYHPt52upA75vS17CuGokq/kp9LaEUlYE9CcV+e2OCzm86QisSLYH1XyWNyt9q2T
D+oMShh7dSveq/W7lMZQVZ8BPkxYvL471iL3xwYEM75LxHfJlst2sD6Wbq04NqPDu6aSWhA1bRHa
jyGaq6o3Smx2MKXjT69WLuF4Hxv8QaWdcKe6uvMktMWbithPOxZUAEr07M6K9WOcVbu6+rZVKei1
hxpjcBUaZtyGxJolR5L8eAfyMN6yQDVfH4og1mgqSHAxYVU0siU5BTPxbiBoFWnt1tQf0ooQAONq
5+fFvPd9ya0qeWmNtHJUmRAFLcLdUZdwQYo0tXsUt3S3tw70fEzB55XCM9Hi17Ruds7+onfdAqIy
Q9xXKPgpA1kHKaztsGx6s53uBplR+SNzkn2eTZhkjxakRd0egGGxNT/Vy+pz6TCH0IJ2B0HTKqfE
us0c5J6MBXTYCdEY5GZu7aXILqgko8msIzVhrZex07ISU18KL8JlOVx6UFbT2Y8SNu6PuAw7+5Tx
40L+fnhSR/WtY7ravunDRcOne6PC5gyZ5nJnw8jkJFGaHHA1giXeLItcGW+CMleR9ojty3pEfSME
lZoAY1tY2WfyRJkJ6afVAop7cZMuMvPOs1A0c7QjvV0AjW4SSflq7DcyPqv2cywNr4rjJ1Oon0Vz
3uQqGBQtHDtcSpkZskV9EN9SR8WdjaMx8bdIKByN2JhRbCDxRoQMtccK56FG08FK6iPi/zBV+yiV
aC/K8SevlmPXb/WulpvRq3F+VTpOajBWAyWhCZZUatpetud7F6PsWPN4V6aY0wlNmPGvobaOHb/O
8hq5U/M117pKTzqzux4YOMgdY6YX7N+MOOUPOOm+E2sc+6Rl01Vk3Z/NwhzPWbaXqmKpRJP+y3Xl
sph184y8TYq22j6xRvjFrIBPKkzeC4KARa1D2SQIEVney1ZL55VYi7psXmYif/bZZkaOKVgYWUYZ
ZyBtKr/fnPd5dU6grnZPfctQWT2CEeG2pBRd60TWA6It9FZbmCzVQUKNCFEGOTjvlhnvKz7SerBd
uTqWJSkSnRKHVq2UtGDOf5bod71ThXE5nIXOQ+67S9aUESDUvuecZI3+gSfpxSg5O311dRRaM0ec
oZNx0yeXuEdk2bWswSRMEqVFy7Slrf5oWK9VRp1UeeqoXtBYOf9pfXMY5JlSs30PxfyiTOy2qZGY
bfbvhk1ugFa2OYUav4DTkrVSuca0q2qu6aeh+DIqxJutl/M9xOOIvHNDdaa648Tm0Xo/pOG6HNa5
9Kst2c2p6euN/iPnFVKmLBjMo64Khk3aFsIcIEHo8ljF4egeFQYnV67Xvj3F5BrDoIeljI8H5HuD
rXdJtG8efoP+dQMNnxe4soJ8mBiDwvCPmxGCRlqujYq1gUhipG2a/Y3afUKVx621sqfKsLy2vQo8
Nc1ugcLFAai50lC6qRKoU8UCGN8iQIYdYf03ekZ5vaBHMewfIh/T5F/fHar5PRuop5feOBNp0qTn
edsjy+yK1xaIc905E4hw3+1KECbkFWJ8KofPuA+L4UE0haBgQ31IS/rzl5rylbyMU6TG7xPCxurJ
jM/yvUKntj7PaoigcDajzD71/TFFQEOqQZ9j1vepL73xbJNIw0ezV5eWJ4FZQXS6rSd0ITB7m3kA
XIgr1mU+E1kwd8e+2K/Tizz/dt0lITulDRkKnb9S8jN0/SYpBdl2bxUUxMXLpD3zykKbquqrRTYA
rVDByRwaX1V84hvHgESVEbM5k3f+vcxvtXaQ091s7gomYLMTKN14qWn0X4WzV4HSRl+jexUf0nTT
xh+t+hvTy9bwFzDoDMGW+3qq+Ou/2XhVnLdt2m2Etj7q/aiCRu1NVE+O80/VyeyMau3GiF6xFGAL
K8sI2PDqJF+9emmr/0QPiPZVO6h8ZclTdUQ1+zr+Yf2Fmt+xd5T6bX2Oy5i9TIhF56uEVJH1ZM6P
Vu8K0iP4SJPM9m8kngZ2/2z5Z2crcmREAYvnaIaboa3TtBed0VbpVMhOhe4xUDWu6iBns7uObm6t
vaz+0ysOTXlWjAN+0zj3+3fEWM6CsuDnEeLJXnpziEBO1Oay5tEm7Y2Sn2W+WriB3RyB/zQc2ZTp
rUmIXJeZlNi1BNlHfWeEmuXWV0RUSmE6BXL3QaYQgSYpuMHMYNb40AxyQc4m26kuc8Niyeo71x4a
5Wc7iRT53M1u0d7TjOilJerZXTXwhJ6l3G/Lvdnsne5b6y+jfJF73yj5X+VB316t9pyREaCa36A0
9vCJ4aJBJyYBVJ8FFyqcAa69lFJAKgd3BMqDabOR5J2MnDQE5u8ns37mwoCPQajL8nevc84xDfh/
0BhHDcp1rAM7JVdDdgCcX7sU4pS+wt72enUYc0qm+g0OQWTJZrGCar89bun22VB8RYU2iDryEYCD
SW6pWNokOW+9+aWBGwjjsCTBPCKWecnJPBAIdQQhqZd8PqnVZ0LpW+2DDfE8kyj7vRmv2/CUo+IA
lCuiodqVSDMzuPeBTF7nVmqINOjm+Hcwklw9FzlAjPAJdILkSsbI6UH7yGcy2ZUWQsfK5UkpDnQ5
VnyqEOQ1+SkGmbHdWvHTZUdEdQs32iJ2R4rqmH+TjRKcET3+atZqR0gUK0o9gjhwJvr58Nm0Xzly
ui0+KdOvNOvIbE4FiiZj+qqUoGxDC5fco9Q4HhuVtiRM6zPhu7N2zxlTlnbfyLZfikCzQ+wzhPC6
gJ+e2j3L640EVcLCGw8jJxj1fxz7RWCCuOs05ql4XVCHDsTQ5+mxAF7OvjKoX+CBvvzurABOsn4M
q4FxkmsAu/fGJjBZx3YErlM4mKgjiTXVKsrsinjirt2ZC2aCSI8jBB1KHRCQBZR5EdlnOz1Z3wTf
5MPLSLZXYbqiPWbsfN04AswH4lZoQQ5Fa7lWdUbe1szBQygoQkVDDXNp+zOuLta9qQwj0TD/G3lr
uvPE8FngJbR7K2jXv7WXuG0av5IaXyQrkRmROtCZnPsW8KwkceNbLw0f+MUwaRVX6hTnkivhw8kP
cC3GdKp0zqVJpsaVWVjHpLrtbKQjM9I0Y98YPBHlnCrRApDKJG0ZHyn9EWvgjBypMRrnebgW62+M
rKgn9pPlv+G8OLuiIx+pmtimxNa4R+SKPftdZTwLe/7YAMjavOQewFmLjmgaAK4nONDawBwsWYiZ
tcCO9SdzeJjaDS2yy+5g5SXu+DFIltLXRH3A8gMD28l/VjcfS6M9O1XqG2ziGs9ze8/hkhEvkIAU
oFpBTPSKfy3qQf91qPiGd07rotKU9oVjxe64VTj9xzBN4tce5ZSqINvjIleIr1tGEVWYfuVSg8am
X4UmbzMZ+F5400hcgTDfSfX+L65UN19PqYEnJyNiYIYRUG5lTt4zjmu4W9DcfPaHkvtxxBrgHFSA
/dYAgEjMcDBqmJEPy/6fsPPYjRzZ0vATEQiSQbdVei+lUnZDSCoVvbfBp5+PPRhMt+5FV68KXSql
IRlx4rf+MmL9S1i9XTs5Oc6wh3hc57m+oQbpquI3X7wi+LrEIC0JCvwhpk4ibEg3Eycb0FpPd+Yw
IEgAey+uwm+WiQsn5i9Kf1gwy6KTfxX+Jpj2mmAdNgjhjs6BTdST6a6CBvqEGEl/MZnfHAOTJjtE
rJ8Zz7ltpctAvIvs1yTclQW4qNDhjtptiKhS7CbEftOh5mnqHCShcbIRGp4WO/6k0Hcjy0MgviaG
R8+x2W/IhSEFzJ7TpISF3NJBw7ofiJEGO9wZzncfl09umq3jxNox+KwMsrrM4c2o9dUEbKYNSBjh
QRPOPFG2kKBMJC5uS4mkR8AqpWb0aMXDF17V7UTciieAHb0qXZK2OXDiaDnDIOTyjGsp3as7li+N
2+xHwm/yTpyaYFr21CCa+XFo0OaRsFQh7PHwPiTDxgqCLU7ktaLxaiSZqMI4KjCANGbyTc3HOm4Z
TgexKTibavrVoj808o9V9RCV10xHT68KqJ38EoYdgXshCREfodstpuhdNvYxyQcq81ish3RT5QoT
w7TLOI14Haclr1/5yTy0ii1h2AvX9zYjmookMQ/pUHPwSXHs6seE4CGy+mfDMx4+a1VUs0EE4I+A
JI2zv4jyDfzfYpr8s9lzMkv1+FOLeuTX2YYfuCTWcxNa266BMWyHFboMFKHhHbbLu3K4cXc55Tci
QxuE2uVAo9cJMixx9rqra3zphY86gKO1F/o7FfIAkSMBQcyAFywQffvYfKM1XT53EHq448e7ktgk
6k5QOGGbCHXjM0S0XlU4OGoSEnMYLmDKHFsFnHbr3XxnETi3nGuOrn7T5cEhDfMHO2nYF1E+EQWk
p3OQebgwhreho61hN5XlKq02rgvT4Hhr5QYLzWdCK5kG4rMi5EvLHOKIym0wIAE0n2R9UNZ2ZMGT
nAkTCZ4goC/GGHgNBiaBAxlQcwVwRhiBm1hshYBhBdAp3VdZ+fdhlm5x0SPfBZDV27XsYIXs/uzP
UnniFzwPFhRDVh+IZ6uwFy6YUuJ/aNW1SJ+drl4bfrGPdbk0G+78sl4ZdElVnNZCab7lufNoeHBe
A6tc4HzYEWftgkk/kGCOyWZgaU6Q1of9nFYXbBIRbVItPEkTqiTm8JxU4XMp5H4+ptrpyTRumDV5
ONqNNCDUfEyn6i2a2mUExisBnvoIjf4xH+Jd1xNDMOcWVH67NVHhO6E93lnRsLK5lHFSLnuG2Laj
/d14ciP+jgK5W0Jl6ADqQCDxjlScLQpygA6g7ALfg6rMe3oHXoUEiECcsxnbfksNwm3A+EBp7KKu
3g0V7ksWRYcJAhifCTbYOlSOjrl1C+bAHoI+wzhauxHhVXrDBR22WKyZiL0TcbwLa0BlhPQjHmrF
3yl4jWRnd/pK8VpZKkDEYe9sGxyiJZhRrSVVAVYUvk2Jg4rNedRtZ2trrOEO1eh23xPEBew3djjQ
6dwsyoeBFie31NBA8w58ajLC8E2m4jUY/CeyaBZRHe08PbifXM76UxVgRWwujdUdU+gLF3IsqLJT
XdpHneWnoXA+txBOclVVGJw0Ee8GkCPbn0662T6GYI64eTYG8TLCDzdGqF+6wt80qNlkY+ziYCBK
Ljz0JcxnyEzRRG+pyyOWffnkjQ0h6cd2fYry+uw79azovQmXByzu7oaAYaF78zAsIQncWtRL2G6w
LqHuxsy5syTtYd19jC+yyNRJxfXetsOnKI+Otd0s9GbYgKtBTqVzqOoy0PC1JNMxY0fNum3dsllG
V1NVROWQVIrv3VIbqmvvVM3zNbQrFzuXP6iN04dL9rd7K/c3sm2PFu62MX8LphDQPmOwyXbCQH3h
hcseWiSHr7FjdebHj61MbrprnDsCVgvPYjcQaz0cV82kMdYngJzB3snPdRffhba/zkuyXyfarjyJ
PFQOcAttFO9k4nySDHQaBubLom9vUu82U0X7eAWeMljNq2GxcFBxCDIo8fEaKX8CB0OkUEYYH1X/
VbZVv9RkycRs5r+7pCf5O+0A5iU6CNct0fQgd3ZyGX2bRV/uARP1PUZj7VEkSn9onHmjo0XNIg2J
ehRAswIlquGcTE2bVloP26lF6iM30dFwcC/Nr0bMdlRhPadJeolEjYTYI4Dd0CAah45DYIGtMtUq
b1HmJsbirn5zbXfOB+2BBRk6vPLLKxTa195D3kRPiONrYoHXBXuaguDSRlACLUycfQtplBa9nBtn
YZ8nhDGEfLtzRJoLu+V/WmP11bj21oy1+5QJqg67vao9+y5o3Jc4Ts5AeouwxWjsRG9Bqm9CiPLG
1m4uDvE739GTVTvEV1U20EBYKJ0mPQ7mxvGf27Zc+fkvs4Ljb5YCv7wZBMueMm5NeNx35EIgGbAq
xgsVnwZnwqkQvs+3rxoJbyrs2a2wrHAPjzESm9xbZfF3T0VXNtZbT92MsrrXk+6hqT5C55boI6cN
NBCYGR07epz492WPQcDdW9VexUAw9m/d2ArUsV64ldZ7RqBQX3Q3A3mvbt0anVaSfBWOv6OJBRjT
bltujLjnWR1Dag8b5sNpIiuGGfU+iUjuK4dV1hcl85/6jfodSOZjcKPHTD9Juc8EGk8muQIR52S2
h6mHME7jle7ZpI48eh5u4GgV4GNRLkmSxUtXo1Gun4r6we8JH33VQonhAxF3ekgN7KuE6lBPHSny
BOitZS1a2y3IlmOiHPzlZR9pdBM8DEmw0+KZW6yuvR5eoI5OBtGwZtu8jOMh5WBqtelG6vk64vNr
1sWPWB75WJZ8DZ1qNTb1xhGA8flwkwwGXeTBPrDfgm+EIjphpMLa+lCO8YfB8pHi8xkTmH9Gs8EB
CvXgHWFwYsKAFKaxaXy0mbGQOuPUg62E0Ns09ivi1OXYc6erdydYK3Jy7Q+3OlhGvEhqunBAi/z0
mQRGOI+dPjF5cRr2/WIZts6zltYbCneOClSzc0BAQsn/Z2nrbbyotYmA8TEYpiVAzXbMoVt8/9Zl
6A1Yr7NUO1geyDTmlzIIiOrNj1Nk7yPMMXWPeooVTE3aJeMAoWPR7g8a03JoPKbaqy9f+tkZ9BBN
BmgwSEi0SDP80aSYd5j05wVbH2nTBhVsqw815K81wggdTYqo35IifAPMPgQN1H5JVZVL3D+Pgf04
WsOqxVhF+tBHm4y/R6/FIWbuOESt+CX3PqrrdaZqYLPSf1G9/Zmw1991Zvt74PTmpIIdMac2ppzJ
cSueXkKDy3puO4NQD1UvZh2F3ohTT+rAEDcXhY6irrW9N0Hhabhle6ZBV6DEx3qHnfhuFpvm2ZFI
ylNbyEcNUGL05vSZbD301anNi3PWN8fY7xcdo73S3jSyiKsEKu9+EN8pq3PffyeY1bPpWYLyd87J
SqyH1gqWjaHx9QOE3oUy4kiVnBqya/UmBFP6MlAXDQMTnR2mcM91djPBHnMX63g/7gSmIZ6+JWPW
2mF46Rn8O3CeGDhTFeOecIi1FxhssEiDCjyg/J7o3rHGCxUlj7lpwl+C7bp2fmcTptAR8VbpFvXs
wOgMSQq4gdtW1t0ecdI+6D3UVVSCtsgUeEajIT6YUrwSmvQawGf3OC+MsFxRcXCgLWkzYAtwQpJd
4mDjM9xWBU868q4iDnlqtgNHnCITmyATOwHAUBgAgGUykIwUgOtqN3zNNDoBahoTvBdS2n6FHeK1
cOKXwqse/JqPVNndc+Wwi8AyhLBx7g1N7bmM5iOK2fl/1eNtGs6q81HzTLgpFnUv+Rqn7LXzDYaz
6TZ6yYLgkWHZNUmxUElnngjxEOchq6926z5PmnkenCrYdkQQrZpkeMPeMCty1nRPfQd5A/w8gTlq
jLkp4eUiHGAbyCSieshyN3oFumSO5WfSeVQx1Rzi9Sm5Cm98yQZ5He05p6Cm9ZSI0C6j6kgzxnM5
Zvd+ixE2NL3nThfevZPbTzLJvpIYWIQkkgZWGarfpMFloQ9PBcg3K5w+YogBf+8+42Q8tw3msTZ1
tmgncRyHe1/i2UOfT9I0xH+E+e4JjetRh5VqBcC+5I5Xh4IPg6w7q/ur1MZFAIkG4iqsaKHDbzTt
Fjs4oTTUEI5aCtpQLLyueGva/BykHwMAa6vi/ehpdyyLWUxzSjb4m4hiJQ3WpNLs+o5JfhuNGaIn
a1NLQEM3yTBEENihU7OM9pvD3p0HOecZwa4sk1VlRBu99A5NLa5UDZHMM7z6Xr5uvI+kJ4fMb7G/
FjuKURdwL5zHR34FYwt/rkdypwb/91Srr0hs1JSd5kz7nlOaWdH8clHcd1gPczxtHBub7Jb15MNq
yIFqMqb75hd65SplRc6S5eDU6yiXUCiIfbXhomcEAIS+dnSld5waghmpE0YoXFfxuo/956SJtoSz
LwZsFQ43SZvP8RguxxlxCLH75mgOlOvivAoXKakEUVSAEwSHnt4qSPWB6GuQ2oarMceE2ZBIyBFH
9o8srFcd63EWUEoKNhSDBWUUeFhIAwim48aGtSeRqjFvWQGEqX8XIl3Cqm9k9lVZ3abw2/faeyVu
Yd21pxRaaJx5Gv95solWANDMIIIM/twCiVrmQxkHe8Lg524DDNUh/afdugf6JruVaRIloCV2TYHm
M2LkCFvmrC+Ki4Ghy2UbkqQccbVLcQLnr3p/289xxzhHDYIsyUYCNGbnKL2FZq4jhEAxN5muW/cD
fJSuoQfnqy9Hf5dnYg9+cKW15lInKOlxcCWlQgJo7djnk5Iwn4k5u0Xx2hDxjKf8AvOJepJ3FrYX
S5wMCJ3J97494NPc5MnkYY01bdO2MUV0apEUrwMb72gcZJddAgH1bRoHRe254RKIW4EUW+1KZbeg
vGpUhIRje1dR0CDQLbmdsw8Nd+kqf2uB+UEZpIE6jABHMWjBqIjIcSXzDfhbSlYewIXHhM9AfOw7
9+C0v/XxO+T4UgzspUSMo7nPKC1yw4A9G4oi7xetFh8FjfYG1UVBre/xC70YETOedHAccySZq44M
71pHECOBg1e5gtVxp1HgP9R2Y13tSOtswnefsLJC9o8Nt59om8eAaoOKn7eNc0HYkp9CnDf9Szj/
Omx+MT4TJ7OW8cSRI9AvoycuQY4gtCsXiU/AmNeu6JA91Rbxo76+1QkYc5GUBLm/NHEvOxrdcB4g
pJZsfQwLNpi9pw+EOANaQoQSgL1WiCGkPzzWrkegA/Ur1YsTfBALBInxnGBzb8Vioo84RmFV82Ua
8+kLvxphuIy4wcIlha8ZuFKkY1iusXKAzGu+FiriuLMmnAn+GmqYr5fRPLw2RsUgDvgQKjpIX92m
Wvs9QTHie0SpoGv6SnfKOx9RcgokYaDLmAaDJQAqElJkiq4OrEdVnz2NxoNKbdJp2A84dYiXAsWt
YTCOeB4/g7o5BkWPNcYkcSndVW74io0vWBjIhelI49QSwfVR1vlhcYYgb/05ZaK1RLltqTMMJgRw
jb4wkfOEgBsjAQ5TQhq3xNkTuL81Kb5bLTvblnGjGewshuiauv6ThlvRBLdyDOz3Un/Sovwt1btl
W9OboeROaF8lVlvMPBw/ICJrOR4ttCPk6BLyGdHm0CEhj9W6CgEiApDhOLYeJiJZsLq3nM0ZWHAt
kPBDrGsgx6sNkh/Czmd9shvELEe3T6maE9K86haZfDcWhl8ISj+xV3HU7hMlTtZsjyVqiuBuBIXu
S9aNuBPf2xwZl+aswn7rYwIfyt+d+1gPN0heJHQNBiL0zETnRPoR6DCY5RHArWW09IvtYNzPQtsG
aWPcYRh+84piMWYM9DiVo4vwPHD7EGhOZ6hiM+YskeqUGUTP/Ku2/5REfrsROaaodPQ33dUQCHHE
RCsXdmvsDegjjzRAQM6+k3GxrAzkx0WyjrPoNBAlMMbPRV+hUWCWdun0CUGCECZLblGPPPen0H1w
OhZDdIeobioEVh6AMB0sdy5qHfqXtqiIS0DQyGULOQhSE1heGCSo+1rZEu7UfknTj8Y+S64g8qmg
vfo8hBVRGowl6iscaMOYe0LEE87a61R95cjVaQxe2Bpu3WSjSPiqUDP3+rTReErcdZJdI5dnsyS0
1w1ph4nujewDLMVMdyJgoi7Sg8bpTJG2HLoKad7ewNAqviNKGfhyzDkYIuH+BGGaTHhlJzsMg7bg
DLqS+s3y/bs+vLb2NvS/8/4Nm8vEqV6XZxaafHqOYYxI+c/edAfggjaz9mbXzxWZY9HVGq54NPrm
SkdRq2HxrZ8wY3mSLRuBBDtdz4E0+01bCnR3RN9qjnQHGArMWpW3LHyOewSvIDZIP6T1MRFcrLad
cwRiKue6wmk5RyTp00kYkpj2JwLzgrs+RZzd+5wkQMNZdAQ7GXaCEt1e3VzoQFyI3ODXYc8Pbnb6
qAVXwz9HJK40nxZu+ezJYtHq7WDpdE+mszS5PgqICE/1IuPckEj6g0jGZw4xxapCTerZtwwrqUTp
Chm1HLV7zDHbhLFIV/Gm5repFtHFG8vlNktegxoqkbSEsn9hnLNj3AyM8d3ZLhcmjEnTXZPxXaov
X+16E633VkVPXogEuV1nqJAzdZ1tWaG2i/1TiuN/OCWsgeM2m/C139FuQNrU5HHevSbRwRw+SNIw
1dX0XgoeyPLosvhm2jUlYVNcaLC888g8j3YC/UYA+0neVbocJtCEkeNN+R513tFGFxgjjDNBOFxt
IxBwEwAAi3RomfCjeG3bD1WBhJWtbIKhb2YllnaXI7e0iHxSu8raULhGJTdfJcNvcRaKdCTybmxk
g8+tp6NaxHc3EX9XXp3gGz9UjRI64QlHu8ayJTg143rlLtpr8xKObLJ91PurjwEW8xGBasDupPzs
IHdI0hmWYfJC9wfiGmf6ksOpovcUFZhRAriY9CKt/VisRQfmA6xD89Esoif7SaFudUi2FRTAogYa
5E6prWU8W/pRlY9pepaYBuOM48BaZd8o873oORvuy/ocuC6JIntTMeoy4pPLOF07930kg9thSDF2
WbXPzWKtjfsCZZz36qg5C5XstP5qApF0v7r+N9KwtQlK7CK9y7CVcqkQUs6qiPTOMOJHs7GWZtU8
9bVc2aFzHEFaiHnez9oS7ocim15r27rk5GFAUb/UpkUDi/E+dwBILTkod454ae/HiGQjn8fnmnHB
bBQVBsZ3QsxQ/cMM4w9baJrGU3+szGCpIpbxVxVikekYAR8m0MEAFV3dPqQAcBORgBmPXZEcpnye
Ux5Mb8Bnej8mN43JeW7q0Tngh1nMI3pnTk8S0K8PCYHVVwFtaVFw1KCP8um1LT97HcdR/Fhgdkzq
t7D/aLRdBHFmVbCE1pxJc5n6V83FK6GTPVGeDGYx0lURP48r4TTLpjj2xa8cJZA32cs6fPHSiqP9
Sz/dKaM8Fzn3o4VB273HIeRAWYuE0IdjzuYcThSW0KzB9VL2c5bvxhCndLaLx1trvtqd9hBTYJIh
g+jkez6xu/O4JUZAN5aDl5uQqb2JGFV+28ObSbETABkBVwka7mPefgQBXy7GrqhvToZNTpp2wp0a
DFuztqEmiZG9jwIdmReAsHsJUbomnmSjew0MtpPI4BjA8YqiDEeAQFjtYyXLlYQNNqjUatFQROpg
zrByyob+NTeA5KADYUmPEwVh/pvrvtfxJkoeTfKeC2BnYV0rJME5VwLEbBkkyF5AOrQDzm0OmpzP
kDY53pOpkkVh7juIyGw+gTPWSFLdZZVhxOheoTGXTYBrg++yKLyFkg8mqpgMjxGp9nsjQceIe8FJ
v+us3IWVfyRcfZ8YZ037LcxzA/NoczrRizXIhuMH/B8PQ9M+R6I6zJnMUPxC9YgPWe0Vfv6Xylv7
ZbCqnfuxRTzTrt1xl5rInuI1vCBS/6eA7lrqkLOSNZxPSmfiwhh7YDZvHc5ZeTlCWqN9i01noUes
hsOwsHHhtyVDC0EMDStpjWI6tbOlHV1Ktzv0TO8kWW2mmNlF0kxaFpBpxHYwY41FeKeXj+ReHYJ2
Y7pc9RqNuYdJHKsWhj0vVcR2mTtyog4jQX5a2K6gV1hrZ703sgoMpau2Te7piVqo6EPXSbzwAIDc
RYgHytMeAnyYllGdRvCjsnsoye4DXDQ1a1FQpU0sZk57Em3W3EjeKsHqpUH5UmHMQn6AKFh2br2Z
x54McHNiyZZYBHR4Env22FBpY/1m6CNWqsLMmT76VOKlxOjE8V5VrOFGeAzp3jZ1be+a9kpSJifn
FKpKX+K63uKKhdKbyOhGOpYgpe+MdVNrJ3KjVhX6g7Dzlz5lpzWCTnqLdD1C7IviqRNH0b7mIAUi
for0nZbC3KYsM4ApjfU54NGTTUWP6Klw+MJMDNNEXUGL61O8KvB3DvymwYk3RVUcuor9XBm/qmq4
EL2N4JBRORofMuUSJ4N3jdz/Q5BqK4dq6obgw2C4pNxaMtB2TEb7iKATlqutr7t76R9J3t2qYIfr
FlJAJ9GxXUhNPRiDWLe5t6i5cFXGKY3q+GLl287G9pnnvE8jGb+nGBwL6U5aQPBFpkPe04SQKMp9
7UoaK5yKaRtogH2fUS6glHDI4R0C09MOWhfhai8VaGYS1G8pJ79DXbj+uXfM/NolRUy1gvSfCYXr
P0VROYSiCieEA+ApLkWsLySZiJdsohad+5QL49EiyVpYQKakCjRAhRa5oHm5rlP1S2flvOU9+QCt
mE5EHv1ynYlAVlfu+oQ7XevpUYzDmdiP4yi50zWN7qJI8+wz/jIEdFYk4Xw1jF4M1gwVWa0sNLnI
etoJaXoc1QMq5t6/ubnINm0352/lccwqMdTFydHNCKYt9BcdLZoo/v1or9qKAH4SgTe2YBf1sDqs
zSwiqS+eM6KNvKnXpWEEFwH0eudHlebPVnVvGTqB3EjMim8UU+YoVUYLDGakGDzS3HVRpedSr8gN
J5AEL2tV3pNsftDpNPJCREeBjXMj+e3ELGvrxm3tRZkZ/aebtSS6amagzm5Z9rAAedpsTcqhQTyo
Fb8rAxWQkMOBgQDRKaEY0fQtFP1msIVIyMidaht1HT01bvBAZteq6bpDgb/2omX6TLOVbPlxU4kz
sxMOCxJGVlqbT+hminBfV2l00m1FWgMG43xthHxXeewGS4KRyscqp+sJ8zti4ty3HvjEhP4lBEvh
H/NmjrWXw70/jvNmWCC3xO5BNZPqC5jLuJvsLxBVp79zXAmG3JM4LUEJkg4Kq4cMZIMfo32sCZJk
i6AIbrEF+MptAdH4v6lppclps3LLF+wt4VJmnb8Z3QLKNfLEOZD0LExKZtdQa12ojKb0WPp762SG
mkZsJBnO9HHFbIWd3xLA2npNS86NG4Q9itrQeSkBFr27xs3iHZchuAm/dKm1dFKMGI7LDO+JxmnX
Snhavwq8DEyURGX7KEMDk1OfJ5uaHp77BMT3DyU6xn+0icy9DZ4ODuEYgv9+dKJKHdNfMlHkIUf/
NXe4MZu4+aW6bkdH+8pL67VjdisT72XTZuusCQn3wSOFoIR025PD7CAa5mgKktuxfCRk83lEF/fv
DSD/2bshBSowWzqObUjT+PEes9yfnKInXN9vQSP8wcOJxipFxTVKS8Ju/lC78R/dJpbAJmp6pqBz
XDf1H31V/pQFk8sKtERyFT6krMO7XMz8NdqO9b9/Ml3+rBSZX8vUdV04tmnq1vxe/tajkgvlZDg0
qcGNutnqgxF7XUz4BnJSsXkQidii9DBZZ8ZcP5z3WN8sjaKaMMpW0pkx56JzF7ZeBH/4EuQ/C3op
9PjrnTkeNwbAPoXf/3xn5uS6g5N6nAtrTunMkW3Drkvlk83g2NX5Lkp79xiULrqQCTHT1FDpV8rU
vafmuMVg3FrvhWZlL70eZQe7ivSP0hl7jjQxmdsm8nHhNtkqLqfsrdAbIovmGBKEf45l9HAAxkCb
lJgjligdMitSCIjNGfUZLgi3uaqbfau4/laHEg+QzLilAgi2Q9ORyQRHro1W0rWhIQfI1XtheAQq
aZYfb8m3ZIxIo3HrAE6tCyOtv6k9hPeGeEC/8e9X+D/uXXYtYbsOIw6BDYb3497VkWGI1qGnKyuI
zoRtJwuovSZpgDUWOdAfysz0uTL4HxU1P17uR6WwOX+aJAKTJj/fJfwqH4jFY13Hb7aK3OqBpR6v
+3BN6NMzTZdtSEpE4TnUy79/7h+3D4FCQhqWpKPD4zRj/XxmqW+pQ0vlLl6MMuCkSbH0Oo6xYlaY
4U9GEdbXsuG+//dX/aus7W+f/6+XpTBdeORRSDrTf9y18A+uFQeNt5zwHk8Y2G19E1Ril1s+zQYk
StjVzrKHTy0l7t61drVv3sax3U/BdAnG4FWfCwujjqCFbl0RMcShfkuzCRD+A+fimyvytfSnfVV2
b9b4qFNFGMXgNta6MeaoPfKEgVhJpKaBlD4Kiq7YbpYVU1xkqDXLG6Q0/BpBWnPZnT1qS8LORo8Q
Z3mXYaFoikfCZNZO+9ii309gTyqjXFmAUUX64HhLdygufXpr2SaAL5dZBg+lX6vuHnRiL/xtMztl
pxJG+DICZNNnHON+jslmiiGt0vsuP+i0khBQ2g/3EYTIWJSrUXOXdtntTP8gWG8ivIZEbZ66Yhfa
B6glwPyueJhgpkbBgoMySjcQmzmWuHqobXqzPxbsCf9+JX/eyX9dSSksVnxXZ+H/a+X828ooSOl3
uWNJoc0NOA2Bmpn8ing1lnm60iSZYnKo4kPvjAoxpoHAqhmRfpoe4q60b/+wBf216P+8sf7+dn4s
1NwbeprFKIzRQDrg5bJf1woO1EfR8FmnkbbyXJDVuqMxwAAoOxIPTfdc9isrYx0HPMaISsOOTvgW
Y0Lo+H/4vn6sM//7dVGRRUeWoH/p543fJUDcsithfYQFiBtVHOXaJkX2oZl0upa9Gf/hCTd/VD7N
L2mZriV0GhKZtzzznztEqkV6IzPSJcfarR+NkNCO3h+1Y2GTEd76lnfxK6+lM7VAkRNpNMhOXmyT
o+QbDwm1FXgy4VOdqnVQEcUgI8Wo1lrct0iO3YkTU602vTQrsF/yKMMkBnjW3OGShwZAiyubQzP0
w3YKE7yRraMRFUaasFnOU5fDhGsMEzLIXFbvJbgGnSPVd1PZGF7HeRtVSgHVZ+kfbpS5kuvHfWJJ
nS+DYkqDYvAf94mWTLbVZrYD1WZhZtfn9JXWT1aSRKGNmTdzZZwgdd/E7vbvT8x/uxx/f+X5Dvnb
A9PFIwO66VNB5GVBTD94nL5Ji9jSPh1pKQ2cueDYlxXJ4JL4ob6r/7D5zB/tPz46BmdpOJZt8ej+
8w2oWkOiUc3GUzvXD4TBkNGi0e0r60Ts/v2z/tdvmeJH17YtdDo/73bDtfFiNom39HC36RpNB/ok
TpOZfrQt9RaBhewljqePf3/V//oB//9VzR+dmyrRCuUOqbdUekdNQOF01zim2FzEbfeHDyj1/7KB
Wqx7//cRzR9PVzwaoZQoAVHmFdgsi0Wt49h4qBR3tk6yYA5+NsB1jK9p54Gw3SNTvBux2xDBsrBr
bR0To8IynYXtIm9A49skfhCF/iBLswFGp0m9Jo+2c/+S2/kLs6Xc3vjVYcSJsgJg8GwbrPbxzYg+
Y5Agn0Tr0dlTz70cxgera+7iRiw0C3xoTn95rlROQXFJhBDV24KMOUcCzlAPBBMC0WS2/PtIlZeg
Fg+GbLax4ofTsty0AABW2C8DMyQ08amvhnWCDzowVjbwGYFVkPYItcj5+BzC70YnI9J8kVSh1LdA
ewsgVFLz3nQ3XfBYIEDPnYvXUAp2imDrC0z7iDF86G7qMEjCIjIIMkLjNObOihlv3I3Nb6I8t02I
kbOajo5V3TKXt63qrzqLT1kOV0F6sxxqZNXwsqbTvIEEk4b0geR/JwrrMDbhMTEBUgqKPYoQ4t95
TIgaS1V6FUl219M93YxE+wT6KhoNBMiYKFsQoKR4S2Z1uNft/aIFWuqWOkHUkux1o3A3E/UYvmft
jdZ9qjv9Le/TXQs46pgNdXhADz1nYvta2g2B0fHSyF6c0qX0B+qieFdqVv+92MYv3/WhjXYeiblx
zgl42GjFh9U8p1Vz6Easepw06D7aKPLG7QTuGhpSNdF9Laj17isARlqGIoPEomvWjrtBItpv1z01
UORA18Slm+SPUGGR40Yo1IHyzoUevNLDhTlh3KQMR5k+J2rTGwY6mCY3i4N5WMIhozly+/pAtSgg
8kBoXLeB/h2FQp6+BQ12+YFBzoF28TJyLoLYtdb5K7zLpbKhbW0SfHeF/T3Qgz0hXWlfHPWpc3FF
/RSTTq6GfUy+hqfjedyEMIculRN59lX25PoDWU2kQpB7v6rUL48hucAW7UwfDqHoGu12Kcixsi68
b806ZKQDgIDji6VYSyVHT32R4Z2oTSl4xsgDYGVlFlxKDyvfo0lxhBk+4K9epDGyE7xZQ4YiBeNg
gb/OwSBDumc5a0/D34oqJXPgit8ckR0TBCuLgWofSuOrvQ3lpjeUB+g3U35H2nlyrxNRGd5sNSBQ
CPYb+kprDthBwmDXgjAn9dKK3jqqMnCSNwYp8hdZLMR4jSC9JCmw5e9S/laWfokwQLe+/T+Enddu
7MbabV/oEGCxGG875yCppZZuCLUCc858+n/QV8drG/aFsYFtY2mpm6z6wpxjnmtoGZ6y7FHCDfF2
VNjB0Bnk6lcXMussogd7joWAteK06T2Aoj2OqDIhTNGJyWmvVlDGVthu65cxDkm8COa5f2kLeR+U
Q+QSlvGSi7XiAm+tD7713g+ojcq5aX6C15knE/+8+yJGDRtJMewLTMfOFfNYkV1LMwZbv7L400cs
LcidBo4RKJWzpjTmZligJ0OsT9qL6eJRv1v9uonH1aBThI1PI7W3bcdYnN4HvVzUFQ5a5Aq+iaax
dudKhg0QE0g1TCvNismqUZDK0a/S6ln5GSxMJXIhEgTswWNECt+zrBX2nrdueljq4M4GzCfQ2rxV
xXXIT2F9jFC36zVbjR6KxRsOsI0bjlfFGQ+hhe9/UdYpUSoODzWbo8Ep1wlsH/8/CrN/vDkcm5mJ
7ui2Jf+4h/W+0Ic2oHLWbLU7pphvbkYXd3tpB9hCq5wnwYv0p3+/G/+3/tSk0MhFpusTBCP/0efC
IaP3ZZi1UMG0rt0p2rGrxSNUpbEN/Pbr338aneT//pb8QJMUZhpMrDJ/Vp/oQoaEcYRLGCTrnGBc
jT75FzixdaIM6Nsi3qtmq0PURppXkLh+yDXjnZJ9Z1IaJwOqbndbY6WAH6eF+HWZvHrJdoL9e2m/
yW3Y8DgVTfxbPU6VDN+5i06jGJcEYWJ6IQMFuWd2qINLjElAoKDIoU95yNtEtvR1LOiBtjcnszi3
NPaRQX8mQZYXnqMS9kyBGEBlpWOHP0I5dmDMQTnDo3CwQeBqQsoUMV9VdYKXXITXqE/ktLLCSc2d
pmt334dmjwrbMX8j2BN1zP67VW+Fy2PMNejElEHuU0YV0Ek5r9V1UZS7qg5XheovzKye29nkS4Wu
cXDjm1kCJEMWYJFbydFCniKfYMYnga4eAEMIJiFk286C3GMCqmFS0Xtam/skN9VI5cPRXJDxIFn3
xpMWMIdzcIPkoCoOJx3H/SAYNqcrIDZzwi4csiQcPsidQNIkVLFquVHQzkMBqeYxQV1lqi7Tyt5K
duQh+7Lc36nGIch+bCI8EuybnonlCABPf8i9TxHfBF59cta6qGal+wavp+iOsVnw1Up8Wd3kSzOh
mBVmd+jFU1//EpNmhx1ilQhQkSBeFZHuME+xQejh1wS0ibg2HRaPVorCJ0TJx+JHmuz2Jxr92U4A
XsBdtCEwNynI/ABZDctfz1NmandPuRcNZSUx0pHSt7QtTit9ldr9Bh03kJvPAS07EYbEBgyUb412
ShOc++ra9CaK7ops5XkhnnzvHjjHWsUxhms/RCPU8V+3+e+YXCRfq81rpvVfRXqNSn9CIuNq+9As
iUhaI4NhRVGGvgGw0cqT37H/k3qfescTFoGJWRvYQ8O9GVZQ/JEJMsNT+ZVJSJzV/edg39weoj1x
IS3So0HOMrQyBn+DSAfxOpx1VuySyKAx/dFY2LuTH/5Rq2+xuWMNkZvXoD0byPIjc85mEfg7Y81Z
4haAnB4BlejwJVhNpM+VeO8R1PgWmvtPad4c/GUJdSPOkBFfeFjDF8mXiEeVEP9xWXJL33CUAvU5
q3hScM4giRfgLtZNtgzbV8tdq/ZzjHoNcZYdgTkMjkn1UeY31EGlyR/Handa01dGDmkU/TgqTTtB
zwoHMPsdio1mnAD6qoh0g2Hb86ZX5cPtXm1sJ/Gv750yyASWv0Qm4eHowJWWlK+KEUIFkhBzkGMa
M3KUZiEy5jG+D6OKhoUIGFjWEbeybfT83zy4qyr7RKAS2hvJ9AIGlAXyU4vdBTHWqMMPGXvX0Dha
8fMQIzFgYd91b02WkWBwRvq2MJt2nnXtspX7KiGRDvWO7zKKwtKLkyE+aU1BzueTjfSkc4455VjR
J6scOaF5ZzmdKjYxfjjUjV2GCCgPXwJhYs2fC+rHQU/x4T507cNnAaVlKHiRL03RE2TMl/Ww7bS9
FhwZ+dJdMv3BQ8iFHicCK9qmkI+MksZVzLmWgzxIcb1oKCvQCQ3PlbpUjYcuT9YkNgyXFAAxyvTa
YGxM1Z1BM81xSylvsPsNhEnIG4zqQ0VRZPmvFa57ZCCMBtZD8xv5qAImvCAHo5tAenwPq5ETBM6M
O4vqX5fnpiHZJx9fPWSkk8w1OtbeQcI9jdHZyBRi7hoSo2qfLP6MDAWq8qmaW9nf3fKNhHUEpg7J
V4TBst9p1+lwKew7g5RQxhhxyfpRGjyx7cxF8CoVwXe5DYS+C6oLAYGrliVWUzl7gz2bI1aWRvoJ
ryuVZQdTX3lvw18J9b/Ae474Ne+f+/6EyB/zKUgXa2G2F+TVeGg5dmGV4O+fC4MqPGPjiRdczZ1d
3qJ4CBB54CLXy3FVt/W2VRFRwhLuA506Ba40HPbmSUM1Eqr7MH4Y8DuQCfzotkS7ch277jQiuvdB
1jeTlAkdnT5Rd1QY1M6jYtVewHTT1RedY9x2lJswtVtDx+TXzcyCnOxad554zR9ItGREqL+UwHRK
BxuCgpKh5SHmnRnFL+D/YynxT/bltLZGymgc1RryhUZjhtpR+NFejuxbRcvXhhowgpbPTjoo4xfR
JxtcgzviXDL+dBXzL1+D2rIeQClDnmfFJNaiXdLqYzM1Ep+AgZCw6CmTqAwKzYTTm+km0E9vN0z6
DtjbDv+eL5K/Gi5PQjks/mHgqixqZT0mD6t9E0g62oqHGrEcZ73sfmV/8IyvoIfdexXuvA63NhWk
4RPvpK0ljk+dGx5NV1YK9FdQJ1nqeMlBbbEeWGc9gbYbzHXamr4Ol47yldZ3QRIdTTfLDn4W5177
q/YSVi3LdW4hKu+YTth8EMpXyosyFQb4cMYIlDh35aB8K2LdaMhFn6IK3m6A7PBK4s04bsz8NRJn
plVcW5uWQLqpLCpeevXNarlEvJMxMBWIx7Prfbtc9tKo8ErR07vVRQqysUEqti4iwwj/VAPjjNNC
gxPEUR916tYbnzydewxJW/NWmxUWeSzGCG8MIS+DHG4dfBz1Y/Cw8FVvuVlfLFRxuTbuvPBD5PmW
O51hAuZnYr6xqza/vuDksktkYrke7TU3OrZT7pmbNj8hxp06lwsD6nzh4DtrXxThXprkuY5TOh3Y
WajVQH80lPBEAs9C7O7dulQvAybRWM5H1POYuJOLXq0qYxdybhQB9kEF1T4CMYpw9xO9DuLvX7KY
iKCGHlPj5bGDCM3k1ldXKeA/Z9khDIuWrf9GSAGX/NpHzsWxq3vvTn7FtbPqNMg2SO19ODh+zKHh
fnbAtSsdekEV7GrvFmdIuDlWjMzeJuLFSku8q9k8xBZSpu6LXgKTapVNniE34w4jDZSm7i2wTgaC
8RofSW5tIm3LMMR1773+kPGxBJY9dlxIhP6yqvdDsI/T5AT3W4rwtUWlqEtSVqsNkgemSWRK3sWw
0/3H5P/Fzr8f5EI32q1qbaRy79gO+ZCIBPPUKKMc1LFQpMuarW9OrYuMYzekv63vwDwp0PwAB6XL
UtFteosQGQOOOZAFEcEzNPYtNSrxdEa8dySg7gFJbYzQjkmF2ZODFK1qDzyas8iGYhG2nCnKRbe/
usYGwDs9cKexX/odEJA0Y4xBY0jwdPzuBe+B8qtAQgwJVnXOaXEx6h+3vAXepZneKO5DUa2TSSYD
xRt35lfrbCvnJEfGRMiMiClJ0SDZ+IvV/hAGv2WB62ybFQe3L3ijtgMHu0HoEgbagPJHG2iz10Po
I7vcuqG7bFGzRY3xiaiEPK4fiZASualcu1q6AQMMbwXdaO9t5PBD+PN+rNNr6IESEmH3KrIOCUq3
SiKCQkvmTgTPVmRbbrBaY37G0ql/j/nGJJZv8OqDxl2phiGOF5uADtbwWnSA7FmSoY1EvPK/m/iW
xC+u/+3mE/OcEPVjFxqvjEn3aRG/RtQZzuRXahHQmm/e8BwWt7R89mtC7T4GLSOTZlzGKkWv4a4Y
wI3I4jQHIw4WwBImv1A/koEoO05ZQ2pLdrRYBfmzss88wZscq8ucA4fVFTA1kCQTukzJcuYvkwI1
uDO0nNkaquUJ/4BQvUSIZzQAHNCNBH53AOO9j6stYV844aVzdTswl+NWkMhUDvbJpDpTfTS8cXWO
/JRf9amHzZywl1P7r9g+acFn7fOYNS8gqVHEf7bqZ+Xnq6JBGow4Xpr+00hXVhflXAqHUeKTYX90
pF4oKl81c88nYXAWrCLtEubMCxYZA4ATp0CfIvdYCeyYzhpdWUncNzyeaGVYwIcQT31G+Yu05wqE
XbnAIWYxMyXvPIfFxuFhAGSCImHO44dfvFbWN4v9AFET0V/a3ulOJGIU7jN6eY/gTzS4iXkIJvbU
IeSpzMcNaj4utbkRz2V7V82DxhzQ/YzVfRod0IvwCvktnO7qrTF3dX0frSfgm3p6muirRKbJ7D0A
0qC+2y0jigv+stx6DOlzHJ0NQB8cbJyFymuQrbk5jSlk8qLpL6aAy7Hj1SAbK9BWbrTOSTgeNUSQ
B7vY6PZWReOT9MtYf/d5R9QXFI8koOLnB5oTWI9y2FZeho5lTQwHwRSq3OGI9pAn+v4qYytNne4j
IYUjEr8BzoyNewxXobSuA15Wbe3WlJeLApeq4BjJeIbywVh01assyZ/b5tiYSTTq3DfZrN3i1Mqb
7C4RU7rxUvmrKkEXq0IXXqfmjybf43hrw7iiDzN+eLIle0RJ2hlHWd0VqLAWGBkIc6HNeUadMHHD
K5r8o0K2AHnW+hksQvbCj4RVlQ8zgU64YHpIyELO820s9R722VJPoYZjmj3asJI4YPsjAjYX6RY3
dX0C1+FynYP2oeYiXx4adacDZ31rtM0gFil5id227n/9YEmAbGjT/opwYTvvpmnhP3yv3Z2XUEbi
/1vXOimamAy4lIj8fTUBRl6s/MiLNOSHivsclr7GT1j4FWUKUdI7unCpgIfeckArbyGol0z5drul
MZ7c8kMd3unxaIsaSVLL3uyf8Ry7xqmNNhZj5WhXhQtvvFYqWIwHI3Mu9f6jG5+FfJHBbiJspPs8
/kB0HMdr96fhSQKMiJEGFyCRAKJ9pzYd7K1dsYO8VuHOFgryRu5DAG50dyvXYXh9J8qvImmJqkMa
NP4gsJbiG1GRG7157S2Lp53gXoMg1cavsBdjn4t4wwZrMJ6h3OX1phwOY/Na0lv7KzuDTf7XqJZv
CmdjtxhR1yJflSZ89bsDC9A96KA19VUBHWthoH8l3IKUJz0awa+TOQD54Y0XvKth5Xl78tzMBuzT
tJK4AlbscT4ikPMPprhbqGsZtUXr0H7ximc7WMFcVMUmH/CeLBXE/ulO1a4g2yqL6hpKuraG1qyP
iHRnzU3XF8T/DAG81GijgXUVEbsTAp3Ma9KR0cAoKQYfo81tXAucKjG6634eUa61+Sketvgd22Tv
DmROLcWAGnE+lFvAbYZ9kgn4J5Yx47mcOrvozcYFihy975/VcU3zlGuYuv+KNO3AvDp8tjc3K5aG
eHKyBaWZiWsyrq9aug6Mq4nYB1eVsks7ZgDevtK/TWrg9pN4aT6tRy1fQyISqz1Fa+a899lfUl8t
JjKd/Ai+LkB4tBbtQcAgTwLwORg2X63wVrYUJPSYZwauBdnsKowi2oO233OWo6SYSlFVudLn2+Yx
L25ZepTeWYlPrh/T0X2j9OHlXYbWpsinZmGWEl6qXCjQ/eBHd9dOTHzCJuQdUl6Q9ddmuBAdY1jv
ENrLED9C3b2xDMICs+CoJ3QP3i0Jv2Yz8XNGEJmyUpaF8dbS0Q1LkGPS3nk67z+ajHnAOiLCndPt
mdAx60vKbTIZCrgF/B+1ePaRlCevgOnsYWGDpoEazcQ3Aq2w5A2gtCBdMTT5h4ejqHd2s/AaOvuN
34EVyWfsxMCnEOpCB7lS8nUOVJAqDyVcsincN8PjUVrqdO9oThloqwdPrCUCe7plfe3YM42QgK9S
njJ1mIHaATddvndgVZAGXByaIWuF/aGL9729YddVMqXEZxnvumrZl69p/O0gu6Up6FF7rnxnxz2+
YA4KK8Icrrr+4gOAGe5UlMJGsHYHGEaqDKmhqtwGzq3HWKsdjO4Tg5KZCfIakEugslJnHFhJdOzo
LYNsZ2ovpvMyZGjGd2hGW+VD6AcjuOnZMzdHEmxCfiHujvLotA9JxBfsr77Z5Mq5Cs5GcS3yPe4G
4L59PZ9qtXJeUhRZzdxvngNsAba5C3UGSPPEOlrlLreOtoOZ1Nqnyd2IVoIbDGc940nct/aGvOxZ
o56xF1OU6dHO4BofEajr6O3JPwa85Vx086sOObkvU76yja9xOHX6i6Uv+8k7nTxKUMHGfoTqlqxd
Ggv93vbPNrPI/jrEGBM3NpL7bknat+CRKdMP21hUjCLrNV++XpCcRdPcfWVMtqi9+0ecEGL6LtLP
PPgOhg8q8SI5ZdPDe8B5VkItT0idBoqqb1x1KypIm5xOxmood3rx1g0LVXskOeGR8aqqXoNgx/om
M7ehvQeCNnlK3c0o2L4wvSTYDI8nlQ0O45Zux/xwPTjUCzneDfHsYrURvC+bAJ45fl5fPFxtPeXp
detOwQe9Y5/WKx9w1QB88Tdy8ntl7lvzyVLeB/+rig6T0JaUrHpdipOlrchscs0d+oCRnZayM/i3
zWmUC61f04qUj9LHVrnWDT7gBfCA8QzzABRMw5IGH5naPdfGU2KtML+xL0envnKyz7bZhs52SJht
f/gsettbbZ1Kcc/Mo1adVAb4sF8C74VHndgbjVMmZWedpk8kvas9VuWJwB3k6BE3WfEqJ/g5z4Lw
PhBv+P6pY+4TZ4s6kYwt1n2FFTvBvCr0rcPzb1aLtNfp/9dlxiY3X488e7HJrnZuuu+mfu7UXccP
scZdjB7N6d7JoEv6W+Ss9PbVM/ap9WjUm+z3VvZJLPvCczqwqvPRXLf9WXc9gglumfnLeUDZLlvG
SrhXhueG3tpSz6ZJaXFX22Jn9N3ShZ2TUjMTqdTfNOWgOROnbK68eR0VydYTt6p+JN6zT+UPiLhI
nqMEOsVrDWSLjDW0Zg5ZA5KIAAJpDIItiT0mVp7TH+E2Yxw3v1X05gPE8U2U04ZvashsGQPImqxV
sA1Lp9vrYN/H+4gLJdNXjUbvzso+N3FxbGqDamLaifAsDRw+kkak3TH3brX3LARtBQOL4E1G82A9
0kVRwdRBssg3UhhbBnfTzrhCm43E27Yg2oLB2Fd2wBh43dQ/cfiEFAIliOXPgAu4I/vMTW5uNXUd
xlu3Jgr1NkYXnLIxrsY8PHn5lz5uEuAAjf9o+l8xwpso5rk45MUL/cfIJLOWhC/Mxmm6t8UCEBN7
HOwTkr7An2hrAsBMsQRC4kBkz1266zOIRu7FzjiRJNti1M4PXXzVW6DviwnRxypTpfjVyieEtMy0
ugw5waKPUNXP2XFH3UphApFn5zrY+QjsIQrC2FTQwfFc0adU64CsXiiciGJJqTCXbE4AGIKJ2FnN
yZPcQGvX25gIreBC9Bd+JQsHLRO+srqHxneQcIUsGnUhiL8T75V37dpPchiXOo0+aV5ZcU2SVYZN
s89/Q9balrL2YCJ3DJcxAIbv9A00wiNbZH9fZRe7uXjeLvPWDsw/gxjMdjGFq6evGRPWSV5o4c6B
/6TrMBk5zKO3goffWhXmvrRBYYABXoftkhHHWOkzIkBxU5dUQMlOzdepvYSpCEsLeDJ2UyxVH4UB
UmWXlC8Oz6Jrz6ZPqx7QVPYzhs65ODbNGxlpzyCi0GogJH7BnkT8E9vYV037NBjuyZfa3HFlTkQS
hVUXXktqOx7RMyN/P1ijU+HL8NStrPaGuVGMn5H1PI+7N/PiHc7LdNibROalmyTdg3EryamyHngO
MU0x2bcpU/tqwO1NwbN0gMhBGeuMqySIJutYi8xr75JDIBEIazaYEw2bIJWNnu1ruU1ZOWY8kGBM
LbY7dnnSkXhOa5DIPqLK0UFApfFNa1eE2M4q8zcgR7onChnUjnLQ9WKeajvNPpZiYzDz61ZqemZA
k3NRNpxMqdwjCS0r+R6CU1LRv7pPOrP2NLhBg0iyjSeNlTbSMJ8D7+ozkQamnPn7CIujwiGN/4qR
JSFiWbYjzBjz1AJ0vV3B5SNPfiHQiMAMaOml8otLDUqkfLOLLbyOWEH1LdHDZCbOPOO5IerAynfg
FScaAHOYLiTpFfE2U9HcPqoJnfpP2/Dfvdv0sWl9S6HPZygcCnWfuBwbXDa4xzwWYqlXMDZoFo7/
q4qbO5509R6Rk2IRXR7bPlg9e5EF/lJ4DYSA5yZ4Fg0xewQhlOFPU2Dc9ggxb9qTz4iiTO01j8QY
wdUHpGEVYNCPkhCXAovNohxugzyX3lOmrenSwuKVx1q1P71mZ0wtPGAJumLvQSzl3DM54Zqcyhsx
lsK15b551UXVnnrjLrVrU3usw0Ys4+FCqTgsxzN8A7DVafDhMYNzlf1Y8LbXHn50eeyCe10cSaYu
6+dI7Ivgt7aealDPNlsXApvNHwYnf1102Pnh53DTkKFuAvaFh6lmL155jKvvwvnkiBhIzAEwitFX
Zwl7Y34kR35gusrhucoXYpBIOAmGnxzSqTiEJVannHbHQkVvcOkzFjoHdOq5ZLX6Q6GBPWRhab/k
9qVwzYGezKB1wJDDurWM9LNAlu03ZJEaP1nrkinuXC1pPmfDVjX9U5Tp67zedRoEi5h7RPWwZBVU
M4GTtLeELFVuD77Gr8QVGLHzFjrJUDePwXSRa5SIHw/C9yDPah1FozmtZfEZsCrLMkL7DOGpkAML
k1SduIvai620iJMG4WS7sm3NfUOf0Uxe/ngtnQtJW0RhxpLHUSfMJmUxYzBXl3NSGplu0eBbRfED
MLLZYY/jEqvRk4Nf0kmrgKUD6e3FClrW+MGw6EOpc3dlFsqYetWbw0nPmZKm50pbq/5NYUGXphOT
Zm478dKgo7cCc6PGrCaM3zj+8tHSx9huwpkdw0cBKSYDFm0kjTkNo6caMVDMoAzj1cKsAP8pyFck
GplHb+0HzkpROnvZ2Cr9EWY+bPVKYyxhlTUMyTzBsJEdNIthY0BDC9Ax5re07TcXZ4kROpsw+AqU
asNTukxGIuv5ZTHH0XyTXJitMmk86oDyyTtZGasdWW9q95VFWzr/fxi0EcdZaPIF5A0f6IaxbK9j
9ekoG+e/ZNBikkX+XYT6d1nIH/pbn7gyNXaZf9uh0i9TbajxI8LP8yMJQGWAV5QHlX63FN6YuPfp
vMISKIdW5dUGE/iEQqhFefx3ucr/Ckf5S2E2AbSlmvis/tByOo6V2iQl2ou2Qt/WSqciPyfN12yM
jf/QH/9hKEKUzY9yJJMhy9DxME3K2f9PBawTBxLleqYsvMCmVnBqhdCYvPv4919ITHKePz9m1D6q
KlUL0fGfMmcwNyOi71xZtCZefMJkUsWbl0rSROteF/5TyYruaiFHPpgqi2aiw9OFmsTew7EC7T+E
z//w6eqq7miaoUnHMqw/ZLk+nu+gyJEeoddxYGyOI3QZMvxiXVf/w80jnH+QHf3th/2hc1IBrzl2
PWU79cz9ResQz+NJYvB6oiq/LMzCYZMQWwXrJ6vrn2ooyXz1Dm1sLk0oNW6rU1n1bDjZmVqltYH/
eSJUdvKDck42IaELbQdsJfUIpqrjheEZOzuh9qTqG4HiJl+CudRoNLCOv0yT6bJrEM/lEd8atV8m
5V1QB2vDy9YmswcnKVedmoHFhbIGW1dADFTkC1GfjHZPZchfHLV81UxDKKwsHpPXkgZeg7gC+cws
QFO/REZBgd6tW7GtuY0nW21Y3qFH8ebjBCRuSk0Al7I4DOAhVgQFpY65TrVjW06xp28qwsiQFtOv
glWf3C2E/3pfzSM6TJMd02igRaGszFGYhF96biwTwvWECPcKuz+TbAnZXwLHP9oqQy5KedNhgmDo
2G1yc4ZvfwHPEOAMXRpLVhv1V2Ary8b9ka667BPEmYx5malCAWGHlMFZAqVdc0D0jG7y8kP3+6m0
Yq7R07TuDXZUmoEUpz5rwJaXaoUNE1F9ZwEsKdEWarDRkgkFyvoOdiYjkDIqGC+xBJJy6VH/9UHy
jbJrqVkHVePTGcvXDHD0TFGBHAMsnNIaJPAZj05FdOap5Pqi6UyuadGfNTHwFUVTWlACRIG46Jcx
IGnuM22djVF2MGeSQ6UySGdw6ZYdv6Z1SVC81HH9GTdi2tYvyjZcQnbwG1BIfMcaNVqdNCe1PtVd
jWIMPSBvro9dJr3jh15oTbBEn7oSfFTS1lYhU+mYmgFgH2xLEnvEU1xuFB7BiDVillPZT7ADwjX+
41j5h9ML/aCNDBdjtK2KP6SLVFitHeQclGXu2nTfIdnCJUZUuHMARupR1NThsKMLY1CfohTmRFsD
zTR0RO64gaKVM3jVJrf06PXf/2aW/U+nDB5Zw5QGag28ZX8/WBX604xtHemvobFtXNYBrTyYPWqd
1xwXrIO+Ql41Rg8EBCo6Go8eG77MSUFFEg9aJoZDDX6b6IpCbCxWv9W0VZF4pAsEpm+K9qpqWzcH
5jHMnXLrB9VGI+QjLQEsPFSKwnF4OCR0o4QSabImJI18KZjQUzioO31IxHlg0kbJruyY/HpY6anH
aKxJPDbSU0bkBorDiv9t220LOSMl/qJO1ZXHn0TuPOXbQ6lpL+JF3Zorq2RVwfTbqM6KsFaUGi5Y
V8kgJELQM7FKrAkk1qg7htB1D+gJxneKPNFQV1NOQD75xAPkzyw/CgBsmdHMO58pWoDYp+gvCLzb
+FG60/Y1XbQl+9/mMmSI+WNkJt7VHg6ybRbpCJmB/yieEjiw1oU4a7J8L+BY4AnKe39nAQ3rdDnv
KpQKE37ahVs/8zOI9hKurMMMbSuGNbGk0njCTs/k/dnC/+PTrnnvee8si+K5sM4ViTRB92sCDs9Y
t0r3w07yvYLwL/f1W6hb7Fph9Zhy0zAA7tMjsEdfsp0mSyHRH6FGVwKXKs2c/bSqhTbv4fNn8EDK
0FHrVll/VXprkzevNvxYz+gXqbohoSVh0W0JwFnWti2OJX4dhDGUBzabURZGI9D6hWfuFQOvOD5A
X05z5MExF1J8+w4d7+hdUhYqWXPzU4+uVUfGTAOMdLuBL43F6uoXHxEdY2ydMmUvok3jf+hAg6yM
Gtb+qBh36arYVob15KdP+TBAC0sxkLrbvDrneXnjG3GTuxIvU/vaOfXedlYln7jdIhMyLy66IIct
lnVwfmJgl1kE+Mxfkrq9yRHocQp7BtZ89PlN/zRFLufoahBk6LD2UZTZqEtqloT0ZqwHnKdQow0f
zg46zwrfkm3eaqKY8c5KalBEeMUuN5lRdn0B2ZAA46wnn1OJDJat5Kn0fMemv29UgdLZ25pIZMwO
7J+cFkPxL2bxeWI+xSaaUOwsJUI+IVY6E2w3ftesra5hQWGos6kF0W3k4sSDwZvM+xKecRbzvM0S
+Yw7RfV+bbbAHDuylSiPnpzxnSHZyNKqoV2x1YWK6ZTILml8S/2bzPCtqfPN6Fto/zOQLrMAqJ9g
TWp37t2pqoUug1VYEiTKXK4xuPthUZWcAXgwzH0VY5GD/9uV28DaBGS5q9QPdoGc0CaujWmLDcrb
5Ux5axkThAiCY3HO028CuOdkbpTD0kMXiX7ED3siapG9XnqCaQ2cLmmEMsSZVKd0PflLXzwntBm9
9t4kGPoaJPfCPZfg2VOmxQZPqwHfDdKvh27SiD5H9aKTz+ZKkPENgn8Iiauq+8TD0VZn0SIdYgU1
LEpyGjLGR2nFoDzllrpnCPkEJZGC1ibBlWzvLffcVU9TZL1ghDGpnzwd5kxLFwxkPDAXkaGutfxR
2hEhj2IxGVUcl+eKFbCfvEfRRUN2hpoRw0i98QtYeyVBZSw+ALwSzKom7NblAZdJ19psAt+t9AuA
lqJvCTGJAJB5yNkKthglNAoQEty2RrP3tGiGv3xWKp86ioOy33MhAc3Dj6oy+/dvEj+GIuZ+stYx
G9enAUF6ZqEDVz8H8RAIjJ3mGAWHNN2JHh8t8kaNB1fsYiXelEnBVBh2x6hv/R7hYTGsImHdgr48
xeJlgqzCCF2SRYP0lwnPAOBFR4EIv0jziAnQSgS+vxUDoK6lvAxXeXQyEIfh2mR40vH6IRlBJcOv
46knacLFKV984M4tpVy8Tru9ZrKjHInPWvkM6T0LDRfKgDZehs33ELJbwUy6g7hLplTvMWhgtMrW
yF776boH5q7rJqr1baJsde+kjLccjXigPxHk6KKAYnKON0tu/QbC2ICIKjuUxbZkODaY/jFGE9Ki
MVByD+Hze9jHG9wlVTMjEJp5HaySjtxLQ/MwXGtLUQBBhjWk33K0TX7KXh8OMOawtDuO5Hd58cbC
DspXYeYnUolov1Gvs90uWlICG7KybcRz4VdChFJATaG7iNrZdsfht+rvM6ZNCS5UvDqL3AvYEWJJ
Y5Jfh2dXcJVDnNG8r7atd0F5D1ll2VMtilxrIoLFX7avbXSq5JhZSiiw94ykECOIizAEAQfgnX2i
MukhnGQmE8AcKfUVB/WcTI3VtEMYdQd9qTYxILmG5h59xZBxq8EkFSG3KyIclSkpqeTZzmueKpYX
Ki66vP4pipuvkcfi/2ies7HHktnAu0jewFcr6m+XXzrzUkd3ARanaUgGBJ6LEYd1gTchSJHVBcQZ
ue28dU++vxUkJXrdjisONRHexrZ6ZnA8MIiBXhTwfemqvDZOvrbkV1SyuhDIZwDChbuAQqzMCVCI
3lqQIb6LCIgnwCzL2yD8eVq8te1N8nmP0kFMQFJIsWm8X93eB+4vIRVJ/OkD0h1hLjeCiy68eRTK
9eSM55nE9RhZLMobRFPi6msCIupTluHeR0wWJ+SyTm4a0sdgTnD5fgq28BhslrF7EYzdK4bqcX6q
+EY0pAiwjd1gqjUOfkbmVMCEKiCHFORTKwPaHPYEBK4oarwtxXMMjd3FJdbDwO6gZOP/rnuC3xMS
hqbeRtd2hLjPInVfUf9g/9N7sfNDbOnmi4NSdQqikAP1q8ZDbPwfe2eyHTeyZdlfyRVzRAEGwAzI
le8N6C1JsRcbaYIlURR6wNA3X18biqgU6VSQGZHTGrylp6DocHTW3HvOPvm4no373OyIzqkXNyIP
BL1AfSLdEoJABPiKYl1xBw2DUA7gqdN115kbL/3QuY9+QvIuBkeCOKz0K3Tgpul5p07n6SNCWKDY
52aWYLJoT5FqHU+RB/6MhBUrPq5S42vQx4zVw5eh7L+J4UPhAQ9zvqF7y5Hmhyy1PcqJ1lnMhDBO
xwCxcFqhf4pqsrGV93WgxYM1cjN/e3tt/drMi2PYNiW2Id9k2X9gXM77fq6UWbGwkyklocTyLpsw
a7ioRfIhrmcC8EKr3JfasN+h37w2LTmYlpaCkWkqz7YPtht90FWwr6BQTPWAgMNkwnMj9Glu7Wf7
MrHl9u0ztRb8xsuyCQd0hE81yDU98BgvNxE9OwVbAwpYK8vt6qMqYdpO6okupR3HFTcZHbSBRx12
seGcTHKRTLRRGD0QRBdSTG5po7/9lV7vuPhGaPaonChhS+dwW4OnLmxyOB0Fkxt2JVNSyC4YX98+
jDB/eSA2T46SVKWUe1ADo2uQOD1BQGSTs/eQ84kmldSM8A8r7xShF+Zcd5/GwWObRXuZTHcyvPKz
/lMoaaW5hnVum9XaCe1tMPa4s8JvtnBhNTaUSiipDl171bvetY57jHWUhB1nQoUJldOuFfjN6muD
cjhtyrOR7OCwyy4MZBM9O6YGVoMf6k1hLPDdfFW47WMcMaaE3S4iZsdTZB4VMxXunlRqRNkGTX4L
9qqRGx/Rpe7rgT/rYSRLloZVuDTWrtsS+XP/0Ha0gPJAfi1SOmZMfLOM9/C4JQxAQkXnMX6MUABw
JTA7Rky12b4ZnTs7ZtchiXHMLkHZ7sS8AJrVZaHbi7w9p8Zeh8FJ6iXHzKz7ph+OOzTqpeNAxp/S
rcLrOyegpVJBh6U778V4A+b3vmmAJs4+i+uJPASUDO3cnSqZUOJIv3kVNrh+YQJk/ryrzOw8Z6FZ
EQ+euiWuRzZyLm1YgHFN/RSIbJ1RnxbQt3rmk8C/TEDuCvKTlGkcGc2di1dMmBmEuW1a3UWV+hrM
SAuydC3pvU8UD/Jgry3js2Mle5LBPkb46oIUHfAAvGTwP9T1Q9B9VciqoZfszPCsNLBzAajDxT1j
KQqYziWBoQRIbSEE3XT0+Rn4ou9ZLk/zkCtB8PoQPZoeTUN/T+jXh5g9ryZ5ySjv5yR9jLMaie++
NKrTwXoMEvo7jbkXRXxl0NfVqt/U/nHLve6ap4nE42FZiqKKrNUtba39TDmmsQV2DgmX5CGHUm0X
3crVt2F7P6SKLjHSFgkNEGGQ36lPncJMpKEKZ0h+C6EfcHWdVjxkPlW+NAfrZzy8/c69LlXyaj97
45Y38lkpOA77XjVxg7RtCZiz2FpemmYl7/p+ROEx4B09j8GGTJu3D0vS3y9GOWFZoBlsUBCvGBhl
Y4xd1VHt6igKw7tdvCqrjq6qY3THUxnTqR4J8rwa2aIAwpxaYmHoJCrmZVQyXfWYoOwKUEcYGOta
XLU5vQ50OJbxdUK1xMrQqy9QaqxSAu01KvSOJupipiZHfsjY25wn6Iw8XM8WPmab7EmfQF4G9i8M
unf2NJ+Sm7piNAI5993lfk4fagfB9JMRYutqyFUKkJSRER0Z1xVCHpfdiB7aVU565hjR9EmaVTE1
m6I4rYRcVK3e9MXv720ojLXDCzACbLQvbeKYSUZW9K9K8prrnn5Eeh2IHiQe3Umb/wyiF39K9F3g
T2qo1PkyZpNNBKC38dhskdYIvNkiByWckPps2+CDNoxTVdFOQ0vjzP26nCHs9Rg14qe0xaODn8j4
lgiGByx/UPivTONsjO7jqvswu1ApMZV5gh8gTgXGkEXHbVef1goTA0VnZfs75WOktx5H46FgQWJQ
bwgK4yOljLVDfTsBe4/YLivKdQfgVlPsikW/izIyTVkr9JoCJLXlvv42N+K6zCld+gBb69UcDfug
kyuk8JiDotMc6npTIXlA17FEGhTNrbI+V+03TfGplzwv4qagDlOm2ArkbQP5cC7dDftGm4fHGqHl
oUJwSc31BNrEmKrxDbLnVdScl/4tFYqsukyWCgm+oIna8ZmMTjpR4eWq14I6dR8MZ8103qjvBjVa
2yStdR+TDmpWG+V/xt2QI/iPPHZNvPMGxW6fUdsmDSenbBcs/Ijyzq+AGBchMeBfbNvZ9YTKF+24
7l0gxVBrJRJshFoSiaHfTcciKs5xMrOCTq8m5H4uuM/mrE92mHGi8opwrZVXfXY7PFuoDmkuni2B
2fXnGt9p7e3oGRhy6w43ZnUSs4aPT4ICofb5pB4p5A0ONr35MjD2pmN9pjN3ZtV62zDU9BXKlEV6
jOpcdGj1b9VMxmjf0l6syMpgb+OH9hkoxpNu9s+d6XtBNW/QxUXnPEz1jTGzCxldXLrJmUS30qhP
bkjWdIGlaIkTpD2JV5XeAnWdroV9QcKC1BadeNRmUKkKDyLV3rFhtbM5aFR21sVoxqIMPBUmZOpS
7ww/v1poAEICiIgb137VmirCXNRd3kPgoTbioCNl5IicpP4wDcHw0QILskeQ5Z+lxQK5EguDOBXd
tpOWgSNEDCsnV7zv2h+2TWpVZ+Ukky/eFLIwmoLkwpnMjmG/TScwy5PLNmbSPfFOveOd6LF33xlN
f3U2rlBKmrB9oWEd9Jtmo5wFXUsAge7YbMq5Z/cVYnt6+6L9op/nUNemO+lh4Dc9ebAwVZ5OhD+B
gZQ8J3Q+lH07osza+3EJiCG3PfjxbbapWgdSjI93ekzq7rKya/fq7W/yqyU5xXfH9WiW2qDcXk5a
Sds3HdAiRf5Vkl8NVdYRopsD1pJmQI2z7N5Zkotl3Xm4JH9+wINZcmT75vnprNYpiwNuu+vuMoew
w4z6/pkZtCwncsRJZoUIXE2Di0HQROyRw3XtFqN9QbAnwi5QOlp7oHZ0gxC7Noh1aZb4xsZs10ls
tYtDuvwAMte4q5zZeucsfnXVPM/jDlrKpq15cNVoLmvYhiAfpKFYpvWKb7gstkHMFBl6ZGiy7xxx
eSBeXjbJHoZ4Q8tmHoP59PI+cSHcEp0EfVASF9mxkzuxKtqGomVbm/d/95nwbEcITg8qp5Q/buGz
hYxJYEpIwWNhLhORql07RnqulyZhjVyxkvZ73e1XlxNaoxAOQTAOyxfTOzi5viccaLCZbhojG3Ce
R5V7JnRiXg5TlH6y68Dx0NciXMFKYYTY+u2RmtUUi5M4S3sAXCbi0MwfvE+EXbPusdysgjdILf49
TNSrvbP6MczRkmL7tkDYXt6Goi+BNQ2xvXHLNrwyMwAwYVw2x5RaE+jRqO/6pGTxOtKSCXxEtrZT
w+Qts07suqJTyWqKjJ71lCZiPLWdvT965cMcd+5pKdrkTjFr3btxJp+KssxoFjkmnKhpoOq+ahmt
rjUj48p0zPF0tIf22sjpPZVdgbe+7FpKC0YXkTKiIIh2qdOfat3Np15Z6dsoKruzrGspk2u3vmxB
Gj+x75qDNZ0k1JReUSGnt3Nz7xktxGZmC33VdNp/MGVWfAumOn9HpfFqvaxcC6OxlNx2i6t5MAba
hW/3TkJLrgmC/Jotp7gOwmm6dqXGSk3R+cwYDePb28+2dQDg9S2OCh/TA8aiFuHGwVF916zilvd6
0+YRkdJ1ajyWBZzdTS5MH+ckAbSCTcquKw1ICqUIHu3Qtc7f/havH3gX+q9jS0LxWPcfwlSM3G2b
UvMYCRkYZ7DxBKI34xqkIFGVVWm9I1L59eGUZy4zNPv0g1qA1pVC6jZbG6ctd1WQxSeDjMcNVRoS
kC1j8/bJ/SjjvBirQMaalgdl1+XFtuWBQCRbUNBUFARq5LFnjVkvRWZL1Q+uB06hHxqJSqAcWfTH
wkCbqsZ2YIk8zX2HgrQQx0Xi14+uX/CGUYynGCx7lAtFpeNViAV1C3PQv67llBsYpaP2YrJpb9Z1
TkOpx44hZ+nipA5MKvt5/HWuydaMkiHDpgLAhaVQsSHLeN6I0OMTFCQXQkvL3AYSNve349D6d5hN
23T19nV5PfVxXSTjKgUpZVoUwl4OHg3Zw3Q9QrmJ5xyxVFtRReeVm+xvA5HaV9bgY7mtJjpxde7i
mcBCirKvwdrtN1PV0NMdAlqR4Uims2Bra6VZ9dXpF0V3mZSLOtUgy5Bdc5udhKWVX1na1qQctpEj
SAYpUeG+fUYvnyvPcVi9OK4LFJBmGvPSwXNlmFUXejWLh9DF+GHM1TafynaX1gF6QIO66tuHe7k2
e324g6WDjuqxg4VPxjgJ6NdWbsqTNg/iT3//KK6PRkyyKnI892BuBwbvs+ED42CUHpZd2jxUwVv1
zktyQKL+42QUwEFULRTvpDq4dmPmeX2fAirWXtbvDRV/5e7TJcup3Q9lUO1zzdvJ0c/RYLLedZGP
VKGR7+pYKVAp7LIzHqZ3tF2/uKOug8TMBlIORP8Q9GiFFtkAVU97mTzcW5nBgiGUN7HINiE6kN2c
r96ZBQ5qtD8uBMo5xAGOJQFMOQfXu+wQZwDzQ64YBfPXfCnxRZH6Kg23uUkcutV6LFBANK2zS8Y5
WaeWn6wJHEGsbPT17ds3/9ffxnVdEkzhkTvewbeRcUw1S+DhpN1QbAgjc1Zhi4EMFrazaa2U3PjR
9K0LKzGBoFVeY28sspsrMjvBXFTUXN8ZNV6uOP68PD4Thassdgs/BHLPFmOjGpqg1i53hKUBrZ/k
M3uo4X4yWZrFthdsMtW56xZQ+Dsvt+UuU+HPcdzj6VeAZgF+OaiDJDuil+NV0qrBYiKVm7GvY8Ta
BJeZVeOda9stNmCa2lWV+PGmnFJi7aaMHB/frMVxQzGULh8FvC9pNBKDpTWUwznCd2ylno1gm6SA
21k3+m6ScvwWuK35oVO2sVXjgFNQM2ufozVAHFWDGqIJRzmw9WV70U7KPrXaXmCaoX7qmVQwI1yT
W6KmhnPm/e4TRgQfCVrZnHghTVonTax9ZeDHzFORopmnakkip7X1LDfZCkI4NA4z+I/pZOLj7NlW
JKpl6z+3CZb2ymHRC/CHfgViiwzyIlEC/n1ZzwTPyCK88wyh7yi+J7c0H6udWwwzH1PXujmPLbgP
RmUZx3Y+dqezVdfj3ve9JXbFrUeTqS7w4JBMgSL4ZJouZVW1ezhbSbRPmNzo+Jt+sesLPT6kod3s
wwTBfQZNBU2NCJzTsagTb5eZxCzFsWKmsBRvxC4dwYnOTWc76MxoRR870xyeZUGEE5nmTkqJInEf
6vHRjkR9DOcjJu5C1GjMoFLUApH1UKgcA7GoxSpIRHnXTT5NQlMJkksrC7NkLhZJYDmiBxm73MVR
EUwVureSsN2y902Ktnm2GbwAqQv4GWofjTmS9hTaYJ1xC4UzIZ1JlZ5Wic26NounbUtZjljTdNgD
ZeyOKxF513VGqasMUTy43uieNN40kZbpE9mbhYvvmWUBLQPYbrQZ828668zPgUhIcTEUoTtZmQzI
kCJ3p0aCf1eRbVFdT5d8Cj233QUxnuQ8DCH4wqmoUWKSToo/aDQkOLgquA2zDOH2wNqsRU9vlS2b
O8e7F8SrqFUyR1a1Mxo/uM+TWNzEY6neGYoPagQ/Xj9pOvTzTd93bdaJL1+/uJv6Aqs0mkg4Ej2d
azVxsYzE1VBNhpYeVUC3U06u+D44gXOHFEmhmB/JGSkVeZpvj4zLy34wGEhP+qbvMA4JSxws6vIU
9lBaIwxKQ8iZfZL3+siF7OzQep/mEya46qIGBn8xDB22tSYL8Ji//RXsZYH08jt4puNK4VpsuVFD
H/QPh8Rw47Ay/E0ReCBd/BMjZlIilhv3dI7YzLya03GXTh1wBLUrfWLTYa4GigyoH4LacuPHWG4z
NF/4cHUCn5NgEgI5cNpS35PyVKOxJDmXoYXkE6wyfUnCZn60FLwV2hlW7cc/zun/PI7/GT6Vl398
++bf/8XfH0s91XEYtQd//fdZ/FiXTfm9/a/l1/77n738pX9f6Kfipq2fntqzL/rwX774RT7/z+Ov
v7RfXvwFJl3cTlfdUz1dPzVd1v44CN90+Zf/0x/+x9OPT/k46ad//fbI7rJdPo19bvHbnz86/vav
39hoPbu9y+f/+cPzLzm/Ry7iUx1/efUbT1+all92fkdRr4QvTQoQnmMxLQ5Py08EP5AEDbBRA1LP
HoOFU1HWbcQv2b9Tk5HIRX1k/whn+aWGbS8/cn4XymS77jGL8rnUbH77f2f+4h79vGf/UXT5ZRlT
Q/nXby8nxuVbcQjqIvw/equsfF++mWUY6CZYWHKJhVay7zN6C1kxFGi/lIvN7Nl1+fPo7xyN7RRn
Rbgbfxzu3iIrqfK8xuLjya+o1v2rJg7rjWVga3r7QC8Xfz9OC6+Ew+aYUWdZjb08rbCMe5l5xRoC
gLPVjh+Dg4ey1g8Z20S3fld9vHzez9eZ47H7NX1KWsLzaNP7B8ebqhDZDT6oZoq9W085ZJ3ZA/4t
pX3E7FW5ZObaADFIAjMD8H8UfOQ501D3zgUWLysRf3wRWmeE3lg2oUTOcmGerbEKr5HRjOt6iCYy
veaAkLAuu88tE2+kiVgeZTwl/Kr/3nZOsiu0us1z+U2HYYbBvriMMoYGADoUarpq3qkhYgTGUwYU
y8bsSzTLcR6R7l5SGY/rGCw0CdYrKg3ICqP+PLXBP7x9J395Qi4hNxBpFVfk4MqGbR0WEeCFRk2s
htJBbVJLM/NLTVXP8n1xhmNBvLeSf1la+fMyUl6hYMRLyO19eRmJ7J77CRBcljn2tugLguhssz5t
STq7GF0TbcCYRidek0dUO1LigtFgXL994q/eTB4pDo26ZYn3sQ7tOO0QD2ZGAuIIox6rvWNfhtXU
baexKTd//0jsez0ll8IsZY6XJ2ui3Iv7KaEfithYE43DxqDUiIL9fHjnbr6cev+4rhQMXAfdzsL7
PbiuiJCigeLguvaBmpkQA7clK/d0rYCdb9Fjw6fzRSXOYELBqq2poxTvvCHLUuPwTVVsh5j5GYRe
wX8pSwUUbDDH21lyzEI3RhOnknfKwL+6d88PcrDe6fyg9OArrSNPfHM7i91m33/XGQr6v3/nlE2h
mUUE5bcf5atnb/uYDDOlOYA/QvsoROrv84R4k9fe3/3vDrRs7Z4dqM2aJoOBCA5C41tOiaYBf8ZK
zm8qtvZvH+uXd+jZSR3s1Yo4zS2DY4WN0KdON8J2JDyt/EeXjlY59RFT2oc2NOE3Rpgl6dqs0+FI
CJ70ynGhsPbvthV/+czzvKNnoLb0qjzihFFTCl6vqRWnGhVWb7JRUw82XSnZnOCILOr5nZN7Nf0x
dlCPRknBpG7Tt315uwzesy4DiCPntLyMrCzF2FtuTYKKz4wOE8bfv2GesKjJ2pLIr8OnkFBUFGac
YGzOPdUNBJZFE/+5unyxuHy+dHj9VDBuSBY9S3dWvKpm6LqzzRnfNAGDMxCgZn6YWru7eftMrNf3
iqNgf6Rg4NA2PXQRISwXRu0ma4ALa2fVrKw9sJRqXKGEgdW5s1f1CUqfZEWKEmHP7zz4r0eN5eA0
41gMLvWK5efPXrI6wRfocIrltCmVsTGNJ5Xm7+gWX0+nPISE9rH94X8MyC+PEbSuHujY8hDiv44p
8bho3E1zxHUUV+SFC/np7Uv6+lFcDsgyzKJLIJ3DJkUl+i6oIF1j/juJEfQPEYL90jtyrPdyn1j8
8uVfjO2L74vqEpeQg76q8rhpZBcEMB71tVXIU04PHnFve2F7I5xSm1tfkam89wsv+ygL30U6bRfm
WQ4lFPZVXuTXA60jtfBwLWefDqF9bJhle9vGkcxAI2RAq1qSwLPEnhEskIqzdsTY30Ud+SOyBhNd
jPPnqgLQOfX+Rdobt8WiQ5qG7r4KFlsBIgKjj1ZRZQeAONIru1vACNNoX7iE9JUx6UYzMZQqnEl6
yHJ1YqUgR9woNNe5AUgjCbIb5U0PcsARopzKsmgdF2RK5zVV6yaQAniyn56TZkK3wqEpR/5xd0ZW
7PzB0xlZSjoEYR0X7npKrSxbVX0m9uwzRgLsgwHvWW9AZujDHOhQvWXK+dq1ExpzshLAgVNAse0s
2JhWVV/7fUUj1RuTE8MG99LG6sgW7F1laerxfJoHYlObLvE4m0gC7xvMc7PoMdd6tuHFuyb3R2sN
1xQwELaBtRGbqP99dYkcfuPlwXZuh3PhkD1XTGtR21e5UVz6IKVGgKG+QSQ1Xstt1vgb2Vf+hZHo
bRQVHx26HUgscu80RCi7pfiNhs6S/RG6snhd4jg/I/f0QzjnxQddwAat6mIbh1BtnKI5c4j43cy6
HD9HuEq3bZd9VFH6YNcSYn12LTrCNx1tZesoJL8VBdum7FV/E2fJhMMtqzCFyDy7KLD2nyyTTg46
kBxlxOYzwCa97X3+dET34BldMW2wQelVxwKU3imXj7jZjSWmfFv1mjqxHSBKUhRnVv6S2Zir1t5g
1puOqDwteGS2/J6Ff9UTlxnreHdqxHlvoEcZaZuci1F+TqmIIicLjI9eSgx1lwnrYrZjAKMkgvga
POJMK3Vtm/5wUcXK3unMP61KkIWYpW+aAnZcTC64a2RXMkhOlOwu4wE2lxda49pw+9s6Twmvz7qz
2YjOW5XiffHA4DRYL2I6gys1IHBP5b0D2yDLMMHNg9qFMJWLJPhKjM8Fy1rjnEoppboi9ofr2gSv
4uDX0Q0t8r6PsTvn8V0kxZe+cnD1oLc9ChtwGPbCMx5iDeV5IEE3LmLnOANRLvvxY6D1tZQVJCc/
wgyXaPCy1AcVFe8pQgOWF+QPySUanCwcXtaypAgtT/Kc1No+gGGWIp1j9yjMotxYGUq/tP6qCx/P
zpKc22BpizsCH4J621QNDAMsOwWclQyT/razYZUwTFx5DiYHPYEhGqfe2kU5ZW6Rx+BuCfcQtmfg
vvJIqh5wg/gJoP4+bm4QfXoXdHvz9RjaooaFWH+Nevm9Ip/2gnrAiJ5XA2n38CkosKOqSkn3VBZb
T7PLVrqjXa4l8hEvCZ8IUgMT56O7V+3OsfOPfVndxpO7pWGJVXgKYCa2ir5h6N/PfhSuunqA5e2A
VwwBWJNQIM4pv3GAALwcAShgc+CcsqIRuFPUWVvkd7pq/R1lst2gzC2yUXyLAQHNtroeF5JLNlPB
NbrHPJRPNEfVarSR5uFfvmw6gKcFWoijoZomdMfe/Uw9fNU20WdPz4Dz2vDOiN3bOREXvZTAK8Ic
eNFQAWXMwGNWIew4M0c+hmF2PQbwrqcoDG5CkXmrxAdvGU3jWiswbXZRd+eDYX0XgDoum14NmyE1
HvRA5J5r6PhSVbpAHYrztJsWIeSENtcRyyPomtkd4ACwphG86nFg10Bhw3mYBfwcN4m/ElifYeoD
yJSGCaGHKaFEdbupIKJkPstYNcFZdqPH1qtPM/J9d8bgWmcu5KkVtdslkJhhQizF6mgqqU27lbkn
MwbmZKmrH92HrAKbmaMQJCv0KLUa854b02c0jaBCFx7JDFgeNZysVt8RjMzKGRMbKY6NTRjXaIf2
KowWiFbahuXy4piAr9zWIUndSpIv0ou8fTW0xffOL5vvVhDUN9qoouNeZ806Dav84+BM5YmiwHE+
tsCyV3FsYAc0YfmiTxHNmezoRVCzjNClRlPR7lPii7476YANspvpD65xWMPnR9wcffGoK965Bg25
o0IV8zYDX2Kf0E4ujLXpGEFwViDj1itdRUywVdmSFJQmnyK2rg+2bcfRzqR22h+V5dSGIJAtf2Tw
TZxhzM/KuOlwW1FeqkPgnWWS3dhzIsFv63kQGzvw8NZ0U4nLlSDyLN9nQWEjKXeGKSt2mOlyaREX
WOOCM0bk/DQ25qjfeu1AzvlRVpWm/cHlMQmAHpFKBpZvAcP7pRLpndsRNHnPhfYjeA5O4QKUGwSP
sGsgyExqIYcV9trQJ+W67T+G9tw+unmOHdoM0X8iMg6A4WRjTsnWFVh40mRYso/KWH8sZIruV+Vm
wC7dYlRwJjIRNSrY5gT/gJbXpOdWrAMolnwNAq+c1v6IFxk2gxc0a1Ii3HIf2xqrwWxapVqZkYXX
EUlYkZzaQ0/lqmxClM8hQk5nm5LhxfGRKCIebAaou20SFe65zfInW899IKG5Assw7qvBA8l9hDG9
E6s6VEV3nCEhNc4CfG4SxJat3VXfeOO4Cc0C3bYn/OghsIHFE4UXeg/CbBpBLIml4uOoLwWS+nbK
1GUodKnWTUpPfpNNqTl+AbGCPEznk0UwbZO01mUYF16A0yAFiG80NkW/I9kNafdY+mHerVqGFLoI
Se6hRehQhyWbhlhQnLmVKHKGuZFal9mEKHI75XTffEbpnmTVKp6P/EqM+qb368k6tjV68A+SIv0N
38m1Qau7vK1B7ZvJOiNUND7OaJnBqS5aUlCMNPGHk3aM7RnIl8eMIAt7+CByt88vEC1F4rws22Yk
ornpARLYYTWPazdTsKIqDG7m966PKqSlNXAoXiyfAd5hWUtSVTRi5jvORNGqoyi1euuSyCRrPoGW
Q5iUoeqMsXBwyzOnV160sssE/iTISlAW/DuobEGRB+GxWwQTJR6fafxotAUkXdg34V3Xi2a8kmG9
IE2Z31A+9GC3w13Th167SRynq8Egqk5TTc3GOp0+Yur3Olx2dp+DfsO8hGERAPESZeN8AT+I50xr
s/o+TCWDnCPy6lunyzZAKB3P6Wqoc/T5IamfpNvxtp8yX5n2UROkE987SU103Kn7ac5LH4ENX+BT
a9bYWV1qq6jCCkvDUYukvKjapPiOynQ0T5CbgyvHRs1ihP4WoNUcWDwhDJEGHpjWcXtl2drhOfWC
6Lj0JLD3qHYrcIHC+oKfrA1IWOhbbx1Hyg3PvEo54w6RDaxMpafeXVM5MKkMyqRPnxx6ReUXI/QG
0H6+jg11yjZorK9YwVX2F7xYXhrvfXLNEjgtczPxTZi73O5zmEnL7tYJzWJ6oVGTdpY+8WQ3teaa
KFgCnSRGUOdzGydptZulb2TE/rYm3wBT9Azu4qhzWxciiVeQe0DcjTsO9UM0wzL53DkO3XxzKHxn
j/LVUzB/cUShPSyrzK+Kbe26vfk0lq0VXfQEGTnuyTzrCSN+TAP0u41kMV/lbqpn9EWNrLdL2xCI
VWDydB9HPk8dtBVWBSOTsVng15kSdnXom/C/1fioXCM0lkm5c4h+yFnLON+6kdHjJEz7Kb1URgf9
tO5kO+6KpmrNk4BrW61MIuLVPkOFILeVOacZIXgzZlYb+5N115iziHet4XT9d9bO6MNZP7BvBRJT
VerTkjj70CCrt3ZKzolzlMy9TB4QkA+kA4aJVhtBBme81wkRaEvF2qnsi9aNhXWaGa6WlxHBLwP2
xbKb14FZkGwg4t5GvIwLsf5QZMqst1bTkirlJ3Uyg82VkX+fzEQVUXXL+mhTmiZURZchj3Wq6ZU1
Bp15Zk+iRlh5H4MiK6NjOdujT0oFzw47BJw4mM6KNkQLj3hEHHVUZJ09vEvnEen0iOuSvj64a6Um
YOHFnAKcH6zkHrExcdDNSJ/0o6RHjPWuDNRcXAxJO4BZJqJoia9rspJwKgKYT7JCAsNIi2R2MMpK
nNSFVwv6Ol4lTlO/nIjMQ2YMgcHNMOd2cd6GD3Y4GYzbPs4HVyXADpuwJ3Y695fQ5KamoUOEhRbN
jt0RzBBliJoFHiZYjPfK1ORmmn6VK4IkVXaVMGKkq4DbcG6y+shoINRO1sxkISVVF8HKHxMecBW0
dYQoJCCqDB9w5HYYmdsGrShMgCln2FbtwmfItT3s2O1NxT03NIbpN40qYwE3yNnQT+TPT6wkCOEk
CVDTEYnXObbNFeCefl/mvSu/0oRPCEe0o/JhSPpul9F3A3jQ+sGWomNxFkmiGd6uiLyqZFEoo0Ah
BN0MxPmHLTcgS0lJFX6xCWEMJ9AnFuM7Ff2Dhju9CITC7P6Q/1MwozN1UNJPR0eNiDpWyXEIEPqo
2nlrJpwNUT5in/xRG/7/fd/f6FU+u7Wv+r6XUZzFWsfFU/O89/vjt/7s/Qr5u1x6cfT46eM4JtWx
P3q/eNx+p69k4xCw0EeoBez2Z+9XmL8jC6JmhoAMtRQt3me9X4kQdalY43WmbQtK6B/3fg26g4qS
tjzsLFm1tOrAL/xjD8bhwyjL5lp6Do55wQv19OyKMDJMYVn8ddn25zGWUt2zWmaQNimKpIp89/wm
yh5C98vbn/uyrPjzc5f//uxzR38IZTdGHpssgDBz1G6LLCVqzfskWaK+U0Z/WZD9eZCDQmzuiz6M
Ohl/UEEXrCu/J484B9XhtNPlPzuNZYx4dhpuFje6srU6teV0mfXiJqBVzITu3BpoKd85jZdl0Z+n
cTAIgFIwyQcOuFazxOn30DFUu8jfrPrJrfPV22eydIB+1l5/HkS8PJMZz72hMuGdpgW+wQpmZkKE
UvfFCbodjWRcezdvH+jl8PnzQAc9DWnPXWG4LawXLdvtnGKo9jRO+H/26QeaoNbv0DRrPn1QQbSL
I9z1rN0f3/7wv3ieDovuSWeLGem2OnW7+mRyIINrgj/S4h1t/F99/EFzDlGDhVU4UKeOqi4ygVnY
8a8MXb6jovyrjz94lZtGBU7SufLUKYfzpjF21IiBhvh6+/bVOZi0/vvOioN3GunZ4PkaUpU5ke0D
84fXAqiYfMiJHLN2/d1wHF+8fay/eFrFwZudQGUdipnmQARwDHNj/uARmxMFwXUTiZupsdlkefU/
e8nFwUtuBFNLVTBwT93A1xCCukfV62tRcJqtDv9WY+fnxTt4yeGr+5WdcpCyzE8LIx9X5WB9sFgf
HjX0My2gOu+8In8x9L7S/Df4DjqYkadoRF2A+dBrSEef12lVnM2N+f3tO/QXr/mh3sMig37wSo7S
4j04miDwkiyVrv/Zhx+85cyrbVRjxzuVjL6AzgQwHSLE3/n0v3hRfjQXnw3qLTWYOEr46tn/5ezL
lhu3uW6fiFWch1sOkihKlu12d9u+YdluN2cSBCeQT3+WXOfPZyOGWFHlIkknRQjD3gA21gA9pQRu
EBoKcASaRJd/vGD8zziyz3uGg3KzJpPMipIezwyW2+P8vaSPnfXfCHr/LCX+8RNYiUmtgeGN6gay
UurZUlBnQDFBFMP8T6yh/zXBhXpdSclUJc6ZIjbXWwmlUzczLPBDQKbdUlwJLw+VYBEpXJjjPQN8
LDZZkRMvW9NO7ksZmtqXvy2a5XObn2Y5p3CBTbLWiliB0nNdQ+kchkV4Ff9vmIv/jREX0Wq1pMBY
JhbEjZo7EPR+thJuVGW39hQsyIEfvIFPHUglPUdhVjKjPK1cdRhxx6FbNscAxo03BGqk+vx+eahE
08Bt2QBzgTrVxGakqGAnTRSO9HaSr2C1ROHAxfKYa0QxJwfi/x2ciAj5tTBYTaP8BPsNaNVe7oFg
snnegNSTGRx1y4wW2fgV0/aRwbZv6RAZ132fi+kZwO5kwE0gynqILGBX1SHnB9L75a8LhogHGadd
lYCUDCxwaf0x8+w0QQ0KtRhcr9uVQBONDxfPRWE3pjzi91sKfVFR0XhSmjZ7MOWBXNnCueVPq3UZ
Jq1eRsxAk8aQkNFqOFeMTEVpCQ+jl4dJcE7+0B/61ITuyN2CWjGGKb+HODEeNEHXUKENCd0fNf9v
KI9/wvp84fvcEcpIMusmIYdMmpUtNWNtqyW2tnVQ2w8vd4Sj/vyvDfVrG4nW99KgG+UBBletBw5K
s1lqyBIG0GlKn5olnmBj37WgUFTggjlODhduR56hQDPZmX1ygBNf+Skfp4Jv7gU8r7yDeqACGT+I
9tXaEiwWxPFccFmKxWvJ2ZTScAiEVvGgCcEbME3gSDPVtRS2AOse2Sjpt208OW5s2S18BPHyCxVQ
UHsla2hvZW2qomYisiubMQ3i1upaCGJa0oGMLYzsLg+mIE3KXH6BWSijDvRHDj1QJTBYMIHagIvG
ID0aeN2EF1oN1i8MLHo83+q0Mpvt5XY/aAj/Hjnw975OYoEIhTxIXULJqN3khnbSGLSVW3W3aJNv
dSpYkQAVYzCK9Iy9gC/1Amc4dePQBSSQt96ZtwVSSWZK96wGH9Q2VjW5vg93YNC//rQMHCkbSI/y
kOCpZI8nRCNkAKgf8koiKznrDH7/5kJp8NBbXIhBbJEIDKoceJXDrDGHFFCG0mtowsg69wHcweOv
Pmn9jZSnw25aEqhbjhigXwXoOHA9V9Q92EPD38vzIeozl+LSGFWMHpoBB6MeIJEOTsR2gYwVlIOG
MbjcxMeN4Lsp55Jc1RNpBFKxPqQ0KZ7rZIC9g+MMzbtqteUz/hN87wYFLhzAtUN/hsobHZYSW0un
2q/YaNle15bu3WxKGN7NspRCobIc4DmVDJrxux8IWMspKQzIj9raXYM3lMfapPo+hfIRrIadfr7q
eGfwPJ/EsKlcgqh7KOlJA9tfGv+mza0DpfLLA/X9gcLgy5qwoOjkTK+Kgw3bYjyQqOaRShAjuu7r
fPZUbGcZINV9GClsrADqCIg2mCs7/Tl6v5ti7iwEBMlEegUiptjtN9AmgKx3BYt1Cg/6k2E/xuAg
OSBKX+6JaM1yuQs2ATiO2lVzAAfPVcsWEnV4+oH4zOXPf79hQm/laxrAfd2aJZMgt9NdKh/67MD0
XT8CkrEm8CjKAjaXaeopY32P8TpU+mK8TIvRbkeTKPs2XqSdIantY2k58UGZobY82XqJu7utRb0y
4/+jcbOtW1qtgLq/P0UZNlf/qGeWmq2h1we5h+yoXt5WTf5i1M6tPUHJ7vKIflxvv1kevJIlxKlb
Ix2g8zJ5zC837RaJbqMH1kbxG+9cvI/dKQQPYEuPuDf5iX+5Xe28Ir5rl8s8MSrBwDBim+59OFRu
XhV32LZeEjTe++j+PhxuNO/l54/JTQNQIV3V/fHnz7CywQoWqc1dpMCK6UEXyZuDOmmHrB6pC/TS
nQKq6+W+CZIFT2uIGYk1cBnyQ1IT8qJmSr3pm0FfSRaiVaF+jQGTyLGKJV8ciPkzVvdgdQHWCeF0
CLlf/vmi4eESRonLPmym0MAgAXtZ6gOUmCHH6toqpJMvNyHqA5cm0qWFkDswfIfJmP0xAxYBsr09
hSTm7VUNWFyiGEFxMzu7LA5dchwodPXhQBarEFiH+Np1LXB5QpaloulVdMEAfFSp4N6ObU/FxTaG
6PnlJgTr6AN1/Ol6QA0TTh4Q1jjYdnO3WMoOwKGVXy9IpNZ5Yj59ekqdsUlVlFYle9bB/KT5Nsnz
/TQEJLWDQYqllY1TsPuc+YyfG4LiQJsrZpYfxr4NiW5tIdQezjNUhKFLn8uNB4WhYNKWNZ0LRZBX
rPNgfupZApYYICdlfsAR5aAD4rM4KkxkbV8Z8m1hwskB5sSSnmxToO0vzxPHgfu/2w8ePr+2ac1W
DRpeNUfAe/lFUG4g7ReMYXcznoBa2r2Vrowl4vcvyDRe/15vB3fwcg+6A96VQWtxWaGPh7EuZrj6
GfV8UxlykFf9rm6klbvBRwHrm3RtcUmhsnJgpKTz91246wWKnwX3t7Zru10Yu7JbbvOV5KyIVj2X
G+ahiMsC2OuoggbhY/lU7KGvZN9aQfem/YXqDTzn4CySvF6eu48i5jcdM7lModC8TZsEzdlH65Tc
MB9efgCDQuTdfctvgADfJLjPelqQ7tjKvi7oocmljqGbJcsEihDlWvLDSMYHNnc/V7ojSN4md2ZQ
sqZgKoqpURsU96aHk54H3VIPeFtP80CD96lnB5fbEuQQk8shtaKCqz5h1atMuumJdTvDzAZyBY+m
TYKpR6hdbkfUpfOff4rogkLNENyCOdLa5KRDhmsc6Y9Rk9eIWYLNyOQyBpGhR9pbNoMl6iNpoLU0
BIAP7rOcrgyUqANceihSubNGlDgiCn91qK8T+5FBc/ny6IgSnslF/lSbUleybI6GceifULAiEOnO
AJLWcEy4QdjCK0q2ihD4tXTbppD7aAlNV9K7aClzaWGeC63LARKKWmtofnTt2IUUioP+5b6Jvs6l
gsKugFYfLBYV8Prp1VcNcilXfZnXoAP0ybIW22RRD0R/lz1X+svlDwvm2uBiW9esGrZvCgw32vcY
fIbGeZPUH5e/LQg4nsNKba2U6r50IlLKIMZAvTmO5qLzxgoor3h3XSNcVNtGR1kOmGZkgvUxK4NL
xxvDqTazTl0QjldWragrXEw3S6/hQo2YtlEycJy3ygYfpRp9KhuAyjUr79OiVrjIHjvZmPMF60ch
8PhejAolwO5AC/KnnmGz0EIT6vKgCVIILy8wdlD/TMaRRTp4xDYhYHI0Gz2G2vPagVYQCgYX5QOY
bMzoDBZ1tPBr6BMCLH/5t4tuvLxY15hCHichOn78Nv7rQEf32Bzh6BfAouXBjpofa8/5HNfxn2OS
wYfzkKc2gZtklIa96sLp8QAXdK/2ax/ouq11jE/Gvvpjb9pNvV2TWRNUpg3eLABBDjxjhjVAIBrU
JvGul5ZdPFchyQcfjqmJ2W1Ule3nygA+Of+hxb+uG1edSwVlalaylKC7AIwsG82Hzmgoh0mIFehi
7/fW3hwFKUc/r/5P+6OiTkMOyDyLnMQA2mbTZjEOuCsJXlQh5HUdRji62KybWDQAoJnBKEC1vLgb
s0Op5XG4AJ5R4PamZ7+pITHwcAYrZEk3bORZd3zdaKcN6J3jUct0EkL/rMA/AXyJCtq0BaugPqip
BuhOVRHfmdUSAaRVYN2NUuVSg8AQ5fJkfOAsvjnm8S4WOirpUG/EIBkuTHjuYFp0B5nrvb1t3NRr
PbC10pN1AzcsT/aLpx4+jxtp3z0gK638gg8K9He/gEtGC/D3Pcrr2MzcM8k39ST3sQwrt3FPD8F9
mLmv5aY+MXd7eHqZfcXDKpHdl9vz6e1chMlRCck28IgN1k7agpSi88cSCwoIbdexSI4PdHw7S12v
DPZ59/+uq1yygnSlBDkQdFXagTbpS66xa3Cilrx3bFTILX1go6IDlQL3HAXyylIVjjB3GJHrYQY4
DwE3ectmCGCBdTDOkYe/5gBGa96Mv/Kw96Hv6FpuFxj+4II55Hau4pa40UAPedfvhzfnOb+B45Hj
QtXL8NIgXhsYweVU5zJgqicURFD8QooVoBySqN6Ab+vRYMKYZIdkSwIT1a4ebSZ+mgeX50OwO2nc
FQc+s7ktyQMmutgzKco6G0ySCHq4a0v7++nmYZ1QT9dnbNwsyulT3G/V6fby7/7AYX2zjnh+fx4P
Kjys8OHxLfmFhwn3vJY0f7jJdvH2GX50bhLA4cQbfPZX258naz8d4JB67FYOQ2fVo+9WssafhqhV
F7GNX2CgbVi2B8UuxaUqCfpdfIgPltf6NHCO8ibfwWUgkPw4sAMt7DeDV/1eC1RNEE8ad1qarLa2
xgSn1eluDqYtOcX78bD4CpJIiQU0Rk5g3KuhGpJd7b4Qr/bSfX9sTmTfndRd7Rm3hr8yJefk8N2U
cFkMupYs7yQMCFzlGfJXcg8pWf9cuO13ZHdWTn2WnmOYWd4o3uw6fhdJD+1urXlOxeyfIwQPYadj
jXtGfV4RUEl4BNzezfzYg7Hbn/wWpt+gvN9oEYuyn/HGPnWH8UXfVH6zAewOs6MEY6C6kr82L6JS
xcev/LTzsnw5A6/OB5rMlU79A6nd5bd5a/0EJ2s6dCfgt1+VlWAQHdM+FsenxiRncbDvorHlZP2o
b6XX6mh5JJg3xl49YJZX0C2iU9pHwf5TO+qoT2AInRfbnhzq2/YGzoBb6x4D+sPaLiiDwLPUzYNy
a4Tz9vKqEuxEPEyV5WanmBSzWmTwbc5kjzVsJeUKct9HYH/qzdwqGTkTo6JUA3XdDDTjkeGCXKfz
SvITnSw+ioKfWpAtWssmxTZK4WoGmren3hlhu0tuqp0WtT9bX30rjY1+6jZO0L8WR4gwYzMHweNd
e7o8fALIAwSSEayffoIJrhoI4OjkuJm9OiShvU12oJT4xR6VyC3ki/3JZ1j/Q2gjT5HttILQFUUA
D2uVF2eBApCKMy4Uvh7J7XQsfqrhfCpCa188lfvsxzitDLQoAHhU6xCPsUEbDTfTbbYbH+Rj/sPE
cdp+hOvyCUX39MrVeE59n0YT9Bko18XoUwyVnjGtgylZzRii5cidjCBWA1PmFN9OD2xjbo3HYqft
kr19yEJ504ZDaHjFyVlJ1oKLgcqdh4yhTkmSYsCS7CgpL9Tc0PTP5SWniDrCnWSYDZ4ZrA9xprir
7hck4b/lk/5TfWobN3ahQwLfbRCXbShLhlJ4uU1BluBRrl1qDrGeoclayzc9OyEbriQJ0Ze5m5qj
LVmjGqh5MFidM/3OKF+v+8nc1WzS5DTvU1SDagN6uOlrVpUr6GvBweRjXj4t0hYqv8n5ATVK6I0K
Vdq4vQGvzBvVF5bPQAutBfj5jPjNfs8DWmcQR6HOBqsE6JTs1QByE5vcl+5JBC74oQrzHaxDj1YI
H8AgXjmuimbj/OefuqaNPUjsFNmssn63qGhOa8fv86h/1xcusFNQVCUNCiJR6cCcq6q9s9RHXtzm
1HbZIq/lKdHUcDEum4nUm+f8AZuhx+wluYHFxg78yUi6sQLpCI/Y2/Se3tT7eOXiI9qyP/gNn0YM
qNPJhvk5MtYzhepM5ioPxu/qrvkZPyWQzwD/rt3M5jaO1EPyNuxWoXaCJPBRkv7UrqXDB9NM0FMI
vrpGfGKb3p8CGmr++YgMmvVm8tMb8rcIUW55cfb1vYr3h/PZ4cpczcNkq8Wua7PBlAKQ9VhVyU1c
pCvLUBOsQ5nLClqaQM+SoHdt0AaGK+PCDvWBIzwEXOo/P6Q4eZcb47XZFkdYUUZwgPZwSXfpO2yI
I4gH4MTp3JbHK1/4eEwtzppmNasDNnkkdRcSW+Bwtp03xebKvifYLs6Uwc9xl0iguxc98ms7g/i7
l+23NF9JI5x9wz/ndl70rmwME9ZVWKGQdAmkk+IbEdmw0NnkJ7aD6A7uUMoejttefZx31QkOlUgq
l3OwqFtcOslmYtOWYRon04Y97s9KemnmlQKz6NtcRoGSRj9AEgvbuaKBxw9LcTKe2etrqUS0BLlU
kkHGI4eZFosA1XqkD/ov+Vj+oFG86X9lf6xfZ3/BlTOkIDfyqFkVRH4w19ESjTM/A9laL/Himjxb
kuZWqbOya30UOr5JwTy21arUeIJ+LoseVe9ZcXP/4flYuLjbH1+z/ea1cTeZe5/6qBOVLlzEtyDj
b2T3b4pSWO7+jX7dld6vy8vi+6GFje/X1Z5pDFTpARtb1sC51DDbYNKll8vf/jhh/bubYNRyH5cM
SChAzzRqguavVuI+42agiP8kP6x757m+6UIAbPEYa9yx/RigHBr9f260ULXw+xUJm42vLc+yndYt
NEQig6Cy2VPobNzNqr5yUBLsNLrD5Yg4zk1DWZBv45+zJwfDMdvDazyMD5KDKiXOOFv5oPo17oYl
cF33l4dT1Kfzn3/aZox5tk0NEklRpW7V5CGLIbSnrGQmAbABWr9fPw7ljFEqZwzYuJFO48GIsrvq
p31g+/YWc7TPTngv3V3uh2jJcdmCJaRccuM8eNAGmFRUP4s/l7/8/SkND4xfO9FKA9RKy3Mnsvu6
edGl20yFluRkBNDOgl7Ju7lWkxO8p/xLcBrG4pCVttAUO2mneU9Cx10QrKMnn4CIf7vcH8GjNogQ
XzvkTJnadTOmnJAR0KEbtTXcTIk9OLuFyoJnowwGD3W1cyCrfblJwSLjoaUGKL5OU6DFLj0S7QVK
Wcv0cPnTAp4pHH++9maxp2pclPPNBXEJ1aLOfJzjNwJThCLWvVZ9LdPOi523blmJGNH48dBRbcLT
5xgzFqk97ma1BEU7cFhy6hlK4+aStNOhNOWkL72luJc7KRo/LjNIVaqWTYWUp0AMI9Z+V9Kp0X5e
/rYgcHh9Upi+K1DKxtxkcOT29KL/AZO7lbqa6NvnP/+UXBLaxjCfqO3QgMBwXbFHSctXtgHRp7l4
n7W5JFC6sUKHAFOiQCId/ipatfLD7XMsfLPJ8I5/sY0H7VFRrbDXJOUwQ5zGs5Rc8hazmd0Uuu/v
gzTLG1tn9rboY/l3BQ7HZiiJdJKYkjwkdQ4/JIu1OnxeO1i46nF3WiQNKElJT/GvCix7QA/YJLNS
eJVVaPddzbJHIBLje8ixWVFbMynU05TcFFYGYxunUyBPlFAYn8jwfoKt6WbuoP+W5XUWQNGg+N33
tryH+xCMqNtWvsXoJw+sGIcABibWbtSgzuQukEJyGznZd4zIeyhnmWGVFfJvg7TwhpWHCY6zeQWX
GX1MnPsS3l43ZlfCk7aorOO8tPmtRWX1QSqlBQxS3AlyKOHAeTG1TeiuQjAWOogwgaT1BA/apW13
GD/UzGMoG20ySoCjraoBJsDWgKKSZgPNAuwi7V0DvkrPPUpDuO1Uur5pGOwGYNpdLocZ+q53YKiw
m4mOxSZlMn28vPS/P5dBWeXr8mSkUyXMENYQCM9VDlGp4clEfSU3HpZC9y83IopdLtvC9LdOxsqx
QzpOOGmaJb3VBkJgT944K3ufoB88INd07AJnZcUJY7O3Nq0JeX+5zfMtrBsHCI5qbJNWlG0v90dQ
KtQtLuEWC3hmCwzOwrRRznqF1Db93hjZSTazODQnCkHsocazajbj2XdkcEzq2qkG2aWz418ZXaBy
O9p2sXJNOOfAbyKVB/Kq1mTIiVXGsC7Oz6Y6NSDtcfIIrgFE5Ko1wqIg3fCY3q5v8sEBOSGcxyJQ
exYWWr6SawQLhEfxWjq8YucsjUNA8ULZHMAyH7V3YhsrEyYaIC4JK+bSNQRaKmFSQrWL6QZEPc5S
ZoM3kXTl7iHqA5eNSyuuugxeBCEIKgFVYldlw06Bb/TlNSfqAncE6xvIDA5SE4dD7WR301A0v8rB
BE1IJfI9NKitlakQzTKXEKA+TS2pdJxQa+rbKjG2KuTyLndBNEJcGoADr5F1CrPDGPahWxxXzy8m
prYdZXsNh3EOwG8igUfblouZtG1hQwGom1rHrXNJPyg5JEcrp5F8HeiSGIzDYtw3U52uFAAEM8PD
bU15oUYDyG2o4LAV5+D8Q21RLmCcLP26PHCiSwSPuh0lo9aVUndCMgKIV9g1nmanUgP8jzjGKW4G
ZVtYlm9r0Dd0GOpIrdHuajnvR0+yLLsAJ4vCxxLGhexYL8xcSbqi0T6PyKezTQ3rl7o2GjtUre7O
VB3Fk2Jz17T976VdjrOkwiWTLY+XB0Gweni99dIp89pIKWJYNsOSgj40smOrrdlGiz7PpQhTMxK7
xvU2rHLV7a13M4G39pysRK8gqkwuOTgQioNFoWOFIDI/ZmPvQ9ptDRwo+uVcZjBI3jROH8chCLuQ
kFTyqE8tEHh1awVPLmqASwlWDxuVpUzOJnm5x2AOn0OQFJ1ZGRvR57m0kMpNDXlQA0X+Gb7JGt68
QQUageBpzCsPIDwct6zqflmADgvzSbqDn89zCZP2PlFXiluCDMCDcvtOk8bKqkDyZkPvxaQ17iEp
pOzrpB0erW5pV7YxwTWcB+hmzaSbWQ2sqV1BEFO1XvUqbf1JrhbXqHsfrJrZnaCa6zuwgbtudgwu
xi0H0sF2grMFoWe5RQZTxIJCAgbixtcFtnFeF5+ySErhn5e2TMGyhQ51Bso+2IdES67bdQwusHOa
dLO10D4qZNOvoCwKFf30pHX16+W8JAhtHpsrJyxrydD2kV5IMGhUCby/7eH+8scFscHDcsc5pZDB
h3hwYj12dQVZ92ieVnYVwbO+zgNzM9OZ+qStlWicuipM6Dwyby7i1CsMqw6MWO82pi3Nf7tqlm7y
ZVi8Gsz90lWmPr3VzFG/nVWgHr0iT2F3ODnTRtIl1SVlNZ4aE67QXuKc00WvT4rj0c7Gnoi7nrqW
VEXhwCUOSYEWOkTjwUywSxhX1eNmUeZNXNc7xYBYSmrLf+IEQqHjf7R9/L9nBp0H+8qSU5cYFowY
LHGhFRDXD5WWEse1Z7m9d2DAAhDgANK7D3K/5AJchltO7JR2ANU9ayULfNwyvjnk8MDfHjq0uq3X
C1wTJ+gdJ11mmcDOd9nsx11iQB5WpX9nuLi+mvAkBYjJUsimdmh8MKZ53KkL5PvVSR4DBl/avU3Y
O6SUreNkUQYdEkl3GzPVvaxS+uPEzOyFUal4gYf3eCNZBntOzFp3s8WqZ7c0BgJxM+hCe22nNKqr
nJl2MiZ9b8ZxC0CuMgS1HJs4sPbVL8gLVIcWCp9Q7+oLKJtWxW5MO9ktBmjf62WeBWMuAQCcOWW1
rZTqd6/WkFRiXbpRCVG3YIIYezqUcgC/Zuifkgny/Oj4psvU2JuXnPp1B1NwTe10T+6Nytebvr7H
9pLD+rQqgdaC5MqxHhxnM0myGhpFD7fmYtbAim+mKIcF5B1oAzjAN8uUeCgHoXhPUqOc4UdS1SRs
21lC5a7L7kB1geOqWcMJ063hvvt2VcTzaOueOFI7sLGPLGOETXpDYmjOGnC6VOTr8JpwbvqacPW+
gEYJHWlE5fm5t9s96iW1m3Xz39yx/MvdEGyJPB7aGVXYaLGBRq3yRKfJBU3fVv4mWDmXvy84esIr
8sumAUR4txBYYUR1aUv+iNxjnk0Y5Mza18Wur+2HpW1+X25L1Bfu8BarczHJdmWHVm/DPyL3yuxU
kptsKNYiGj/6u4BWv3YGpQSnL4YGOyC2Jk/P6k08j9sqpduqGVD/NvOVvUqwnXwgmz9ttQ74CS2U
6vEKV9OfZlHsUCLYGOUaZ1n0eS4ho8wx5ShSsQjJB/4QVb6Es9zAOaQla+I1gt2Wxxr3jZzVYNz0
IBbb1p8cVgD3ZdmuFVJEXz+vtk/jQyrJBKWiPxeC7SdGTV+BO8zlRSQYGx5r7IzKBIPMRYmMJL+F
K+R95wBgSdeuYqLPczHdK/EyW7B4i5TsBbJHnjIeIC+1EmyCAODxwXaZ0kWtqRaR9i4df5ASZVLr
bYBO4uWxsb5f/x8IiU/DjrPz0tVL1yNZtL0f68DXA2fhwmViRzLlVqJrB3XR/HKRrOrWWFN5UCKq
ab5pZnsYfKyAZER94GJYM4u0wdW6j6ox0fwJ7gMbRXIyj7CUBG2aP9tlPW8uj5cg+fFQXUxsOzaK
o0Q5a+9Y0jtuo6DmUC4A7EpmBVsM8406yq/LrYl6xkU1VZVC0QtdieQmk++cIXGgIJs+686k7IBL
BXyXdrJ/uS3BBPFI3Z5ko6qnvRLZsnqM5RLvsd3vy58WRAiP1G201paohQDMtaHZTam9hJbUSkcH
clwrVw3BSPFQ3YYWcQIjJSViEzvGsMx1VaUMC5NBviq9h1vj2pVZNExctOM8hKVWOXIU01m+KWJ4
wTuN3K1MgiDcedAtS2GmVzqIEqeGVQjpcKExszu5Sn84xnUKijoPtoWJ3zwOeT0gpZjxvtOLLsg0
lFwuz7VofLg47yUNhUU2DFGzOGHSOAfHkILLnxbNMRfnudbXpUJbGsHgHleMYgvfA7/tjK2D13Bz
eb3ciiDCeWht3uO1ZKQljbRZ/9v0cxNYCoNLHAv7BhDSjqFGlcF46HJrotDgInwoshiORYUSNcR8
VlJw6AoCZJ2qZyvzIRi0D7jHpwQvWyRDhcpWoglaC01/KoGik3FEwGXFc+TiuhTM68jCV97GwGky
ksfJiqkPKyAoptwsxlPnkBU8h2BieCnZNIYvl0MMORoKQJCNXGr9rIdycKu8aDlqF20qgeVV6neX
Z0awkHkYbt5LTQktUBo1Sn5oBnuX0mGlbC369HkxfJqTpKvJkJaTEhXNEkwpsA9AEV3+1YIE8oHm
//RpKBK1+aIh1dbNUdIzv1QqV67e5+uU6/SPZ7lP36/tiWmwelQiXZ6jxB5+VJX6x0nn645qH9CU
T58f57kaUpDsI71XPXVuf/RFuh2yZEVgSTTwXDm1SbUcp+Khj/q4fSos9b5s6bISaKLlyUWyVhNo
uTp2G1Eo40uwuyvsx0qf4FtbBbH2l3bXlYR5XCxeidJqanFiw7vHA0xi4BqVs9+Jba+hnAWDxINj
DR2uf0XbzRH8mk6aU20JWXNaEH36nKQ+Ty/0mhaWUCWKO/Uni/ODMxgr2UGQSHmIq5zPGlx2cQDI
WxQ1dIg2Ta81StlXhRUPciVjGhOrm/soQyVYcccqh0hkZY5RWTXyLrWyaiU1CFYRrxsLUkHeWcUs
R1mh76jZeAuDvhWcKEc3z9ErCDMC+JetYQpFE8Lt1h28TFN5ilvQ3Gq/gibovKy9jYh6on6dazLT
GqGMEmcjkT2wSrCikPpfNgNsRTNbb2okGY89ZCUqRLgAHuXaSbnddeDCRszEvT2H0VHjKqNqvsCB
YYDhFIPQXQzoSomnjj9llspB0sd9IFdjvlkawwg601lWju2iUeVSwdgr9kx01L0n2BvqXfdggTB/
eSF+/2kYjX8d1VEj8gB/JWznpjZCK5/Nt0wdVnnW+Mq/qyEaD24tE72i40j6aGxPxvgLZemV+Pk+
OjUeu9o7WjbILT4MK6vIHGVYuE03LV3TK/p+rWk8dtWyklleFk2JujycQe5eOoJnYKB1KuYrDjSS
ypVzzvfbK0w5vw4/HRV9NCmTo8pI7uRZVVzNYolbKvabDQX6y3MsauQ895+yJPyZnTLVKljXEdP2
rKoDfjWjiW+UsE2tOppc2Q4X/No0Z7CTxfPJxKTnJXmaYaycqW1oq6/XdYRLASCvYJ8dsN12sS7D
IUt3Hgc2FFHakTKA5+h1tybN4bd1s4TiMXBckZy1sBwaZXP0oOxt+VLB4n1vrtLWvz9Mwzfx68yc
DRVZiwJ6lHS9W9lGSJzfbbq4ufmGbX5zedQEIc7DVYvR1HSpwQY/1uoMlSHlCY8Z1XWByONVU73E
OynrtGiw5EeN0JeCzY+V3Py4/NsFcc6DU0fY6+kYeTVCtfOvohbQ0J6HE8TlruRNwLLq6xRUpcHY
0pVapKtldZDa7GxgPbR+I9dgH6kj29FcAWE9SVnYdPJ0mzoVHEczUj0bg9Q+2lSZ93DD0q6cLS4j
lF2De480a5FtJQ99jYcY01gDxwoSwb/UTJeEGvk0atHM8vcu7gKolj+24/Rm9frKgVvUBJcDnNEc
+wJu1xEEuP4qOeyacReFKd4TTEdWtixB0PBg1iGTFqbIxIjS8rmpLG8YodBYvykOaFbaSqYRrTsu
A8A7smuXalQjqz6ppuZJ3eySNaEcUQe4qM/hwQZH0F6NSjm+G/XlDrbCr7VjhnML58LJWHtUFQQ+
D6SUGiBoGyPWosQEPG4ZibWPpWG8LjR54GTfQEcyH0wdXlcjzJszfz7/PWtXZlkwAzwQ0nbgc6/H
ig6pIrwK0aJyDkMZJ7DCzth1+xWPgrQK1XDkKtajGspojXVjEerLzi69TlNM46GQDgDEdplVVbTY
mbRJEjIGcIBMj9bU9zsNtTmYstv9lZmYVzOl3djGKMzoERDZ7pC8J+VzsqxJB4qWEhfWeGbuUQxN
OzxlFrUHYXcnig31OtidZnH7um0zNbEhvhq1EzTe6jR5h5fzI+mMP/K4XDnZXERDkF6ZHA1Xxb5M
QWlo7hSAGD1z0DwSS81K8hZkP4uL7A669jMe4KHdaJj3TgKgdwzfwiXbD0O7AhAWJA8eFqn2sOyC
ByJqPeRWnnE1zbeKA6X28f06zWuNB0Haujl0edMqkWL0WTgMIC3i3dJRYVs75D+v2td5FGRmDaYi
a3ILfcK5cZlly9spA4e7KruVjUiQP3jJUSwpqbHwrhHhdcBPmRWOZrxplTX8yPeAFY2HMNaTATRS
oS3QPqSyO8ZN6dYJPeAYfywU+cnACMK1JL8bGmdtXgSXEvMcm5+P8eP5/DsAK7LA7PjOds5vER1T
0nCwrf7Z6clyS1iHKwSxif1+eZ5EbXJxb0AuVO31eYlmWDscs96xDwlgBo8ZVEkbb9LaKjBTCF94
MevMtRKzaOq4dLDYnYLsqI4Ryl/Av+KiAjM0fViJUVEAcYng/3H2JUuS4sC2X4SZkBi3DDFmRM5T
bbCsiUmAACEhff09ed+mb7yOTLNetVl1FYSQ5HK5n8GBgmvrsAKlF9nAwby327WwEKuTJe5eEM8u
h2/udteGcREMghCa7ojKxWEKoptC1X/AOtliYN+VZq8M5BIJWcJkZIWxrnPo6fBYOtVvp1cPRfhS
16glQckw/3oJXBnGJSIyVF0PTT8dH4C9EsV9uz5a//XrR18Jl5cgyGoiNS4/1jl08dnENwrpPa/v
++8kNa49/vPP/7FhutWhjmlNceD45eSmc9rUdW+p/E6a/sqheIl2DEYPkA5bYwJq9x1C/vSzifCd
VCP7X8OQfymeXKIdRRP0xTAXzdFFsNyL3sDKLSpY2nBd3q+N/xAZxP9q7Z8Lb4Q6OkF3eua031Iq
im0cu/qGzBOEhmAbDs0xO79WpmRpxZyXFdWAPaxdA/BKyY3XG4jaWQjS469zMPKMn0Ex5O8Iu+vE
96b7oWTDvgl4dSwqE2WoFlOwxvxPvBr7qBoOalivfnq6BGmwif03JomA5aLkqW5YkISNzzN0CIcx
6eWEf08JqWAjRoMcfwmNboh4JI2K/thA4CibasiuD3DbhHOgC+UNO0EYycTwhq5ik3tjMCe9MQ3c
Haf6wOth3TbO9LcjC08WFVWbae6Ljc/mLi1D3BOh0QPlUNxLuvQzo0T7AiSeB1iD+w+r4zgwN1ce
aNWBLk7rQooUFQtYNRVSyCyQrUwqA8pPDKvuFLaD9ysPmh9Wk+rOxqPeKhu1Rz7Oa1JgeWWTO8dP
wVLTu9agTKd9OiToCDiQkv/0i89GwP9vp8JhEt7mY/hG63g+tItATliFNmHOag4sRMGpbOMuZU73
t2cD+HBwCkzBc50OVTuxZBw/kW0Ry2LmnWPaHIS1m94f/0IF70lNMBdoIv66tkuQwA1zhmVvHb4N
oXRTQI4hZ6hFnbqRW26k7xV7t20fpeVxSuFUvu0i+cuXoLdBP+2FgCeUuDV99BW8Zhkqmpt4qUFy
W2qQ7CMFBSKnJUnslVhIazkmA2Ug3EaQC/RE83dm8jYquzr1wxEMsbUXaTDWf+IAxIpilLdjt/zW
cbdbtG6TEd65ScvFm+/ovxWac+lYDm0euaKqEtvZpsklK6Y7EtUszJa51O/tMqOATQKWt7Jf4Crr
y/vCqQ0Ig5BiMoqFOW1C+BTUYv2U2kXfJFbv2kwT4JJlmyOCkrTgjT3oFsU9tzY/GjHpo+cob7PK
qcv6AcjIiBbkAJcLDihIW+PQEzAP9ge19YVzZvBtT13bwN7P6VFJV7ZNFMzaMtvjdPEhJprEDXKB
gQIv18DyHgdagT1m1AkKzS88Lh5VsI5pXBVlWjnCT4S/fiyy//SRW5s8GELzGhLQ+FCVWE6ETE6O
2/vw0buVPRAvhHJqKNqUzi4UXWd3zkxExk1LjXzsG3oT61IC0Envpez6pCuISIyUv2nT03sgdJys
Kw3cuiqIEEsnfHdlDFD1zF6jSP5gpI0xrIglgegfzGcpDMgBeAA51VvU6KfKr18D0sDEDUPEY/uf
ERv3ZCmmm4LHY7b4LU2dtZt1Dk8oFM1d5pCtXytApUDV1FU6dZ6Bq8dQNnMeu27YbHrRxJgK6mD9
gzwKlzjD7N6iBDdmxh2C1xBsn20F36AH3HWiI5FLnAvRBmnVVChn8jpgP+cg7HdxFfB734JQkQvL
xB6UTKqSEes3n6u5yPTalwdwfNgjzLrl/aLW6LxYUOwWytluUnEH7TeqQIjmkrnsxTWddx8zSXkW
un51hBkO5NIbeDO4WMPQwo6gtBLFD34Ril8uypQqC0xYpJ30fwW9bW5CKfgekWMBdJou6rYopmlb
wHokr0Ia5y3tqlzwun1xQwULOtIDsBYqCFhppF1Pq2jdlwl1p/dQGeslM+p6edUPTOYzm8SeFR7b
Vk60ABBccPsSdejYeiPCVsd55WUOAebfM7RN/bUYgAZe7gFh8w4TaMYb6vtRqlEOLpMFLd8y113H
Xian5ztrq/pQuQHCX6XXvGnbH/C73fkiOq+aTIkejcydGj2ZyHPktpa6gTEhgOHDWs17Cphx6o9h
lLrB4GeyCAQ+qniCtnyNGXDCpDHtqdBesQWdtkmion+Oq4gdKliGpdXQPYyAG29d4gRZqOoFDjD8
FR9FP7fO4B9chNJsDc1bVQ7g4i5gh9Vr9ArES5+sS0N+LsNIXmIKAFIwfBKohjqTK6IBaQKdrDgY
N7pvu4NPYoiQdaObRrQOUtWM4722avobtQb/N2zLm9A2Ac67pX37Ove5lr1dZNZy7HyoTFHnMC4/
ZSCT0nXyru6Aqi8TV/zX5O0ileakFVJqDSibDKpNu/jxE3FmSGpz57+hnNkl9QAbZPnssaPlVz4E
kGxJoxBhdQiev/5O19LPiywaaEiv/yQEH6vYeykjBd0kGX9OoPlOxfLKHeeSCUC90sqGhtHB3mI9
V3f6xXzQMRlP9fN67/ygb9GbfpL38oTe28PXg7qSmV7C/qsxgHtxHUUHtxJNNnMVLUnQWqdJvJBX
6QJbmvS/velz+f0jB3YFDEM8oFUPXSfvhNudqmb9weQCi2/34+tXXJmhSwy6FC6DphGNYIOxb4a3
nv+BHe03P//asz///B8/X62lC0EXVAGjSu9oUOVepbYSh97XP/3aPFxcqddx7KswUDCQMVBDQyAv
EyEJMqyieZvVd7JSVzif7FI+m0E0UPoh2C3CGQ2OtWn/yYzjBcsE9bOQ9C9s6Y92Ke7XqHtkzExg
tvoysSVDNhlyGCv8NwA88y4CQlyt88gmj6OL3vkbPrs25zPn947s2k3My/Gby++Vu9ElPH0J6xEN
e1xOPXAfTi7EGtKhdL+TSbn29IuggJu1hU4KUwhr8Bfv/o7hN1WjKw++xKQvtuwQHnlx8MBtulOC
2myN6/9mXs4u1a9VXDSjY6bl2BVa6qQoWp3OcNA6Wa8zj18v6WsjuNjwwAwzJEYltH8jX22bye/3
OL2n3//t6RdXaqeYhpG6WMnB4su7ahTBFp0M/ve/Pf1it8NTnFjRU3x9igO87mAn4lTfWW9dCSWX
yPSIF2MdQQrvuHZBkcXrUO6JK5u8X037TY352isuznRe60I3jsDvFzYFETJzofohxTdx9so5dSkh
7ePm25MlwAAsxS0OyVnirfFNOJV+ApTsz3qC2pXnzd8gh64N5qJO1gbOqEyNfnchvLRTOufDYzCK
7ddTfSXyXkpHw/lGDbzj7ZFVaxr0DyLExaRIVs2/ecGVn38JP3daLUxEmwXNHZEyUBfLDtlj9/Pr
n39ll10i0K1YIQcxxfpYr+2Y+XHAnwsnxIx8/fgrX+cSfd46ddvKBpWrkLwI8zfG9UbKl6r4Tob/
2se52MZ+A0/FSCwoTQr2ZmZyXwfBXSSd/9h5vISdC3ybcnbi4uDi65/trG3uEPkda/La1/mclH8k
BY6C/ymocOjbcQdlqeW55t5Bd05GpH3/bxNwsZOXiKnBI6hMEns7kzdvhGVr88dv/M3Xz/+Mxv9S
2/tfHu8/huB5PhBdcRkfLON9otfmbMGSkcBR07HOq048ff2ea+v0YhNDuCasaciQ25oAla7Bp/dE
0nr39dOvLaOLY3iqmSyAX8QeC9esnUnaiD+s+Q6aceUbXSLN56JuadjMaGiiskrk71aB7fnRV28t
dJe+HsCVLs4lzFyWftDEDmLcADZ+SoZwThcTzrfEn+MpC5thPYEnjDv8DIBs5nX2u9r9lXm5xJ5H
a8nxTPQGhsBsGfgAsBn6ZsqvTMolzlwskW1EMBeHeHFuagMb+7Iq5wQIsG8i67Xf/vnif6xdnJdK
9A7yfXTrTktAfzbt+g2e+tpv/3zlPx49LlXv2dFpj5Gifmr62ckCz//b2sL5JsG79oaLja3aOXbX
WkeHonglvkobK7Ky1d+sp2tLlv7f348tPbayktGBiuEXCjowuH/sSJUGbgdOVzh/MwPXBnGxqyEX
UflywWtKKrc2bh6HQexmo7+5EV8bxcW2HlQEgnKEXeHbOx4fwqBLdP/sxT+453/zoa6E8EvQuaOF
Lz3XLw4LdzdFCFJ4QSBRMM+v0Ezz869397WXfCZS/1hN8BJH9SDEXBvYfkf1qY7mbYTbVF19N4wr
E3EptMzRSvCm0okOqvhpoFMwUQhcfseBubLPLhHonTujXAby9SGkEGd1FvdNMfnn609zRfWRXQLQ
i8JreK9VdAgGvhNz1ySxhGeXVGjGwZ8cgTElfnMseVsm/fhdreXakC72d2OlaPu4947wHc2iz2nx
S/Zd0nHFn5WRi72NvkZrG9Rxj3SZ6+3sTtA3g9/QE/fnKq9KOUERr5o37RjBJ5n77gbkHmfjhnCt
HqGNso07624CP2I6mUbUOBnrurwvKQRL+7787li79g0uYgSNVgeCiNQ7QmqapVp2w2vRuNHvryf2
2tMvQoMpRr8QYogPGlePsoVXGXqEXz/62na6CAvNbF34o8Aeb6EtHCIgXC5nnYTjkPesf/n6Hf++
oeglHJ00FRBREvnKADkD88I6dM68x6+f/e/3J3oJRo8dYouSICn1lp/TVGX4jydVAl2NzeK/aPXN
EP59BiA2+n+jTjssy+RXRXGo4+XNjNClXek3RZV/nwF6CUtnLXpS5erFh8CZ0AwmRqRrw23udwx2
xFrw7/Kifz8B6CUsvWxIjQKF8I4FUQkssu/nyJyGT6UNo/fG8s3XM3JtPJ+f8B8B2tXoFOJdOC4X
QDBmqAYmPO78xC3Vn6L+zgnq2oRchAW0kvxKTxiMG3gbvnZb1wbfTMi1R1/s5WGa3FZDhuHQiDVI
Bk9rAAjH70B31zbDxV5uR+h4ID6C+lq7sBQL0XfsKP/dO98xd6+94GJHl8aqdaE4IMuG3jIe37IC
5jJhm389vVcefwk8h4EGQHcBwEOSk1vTqQ1l9R4CLQ9fP/7fk3d6CT0fCGVTz8DQKqIaRA0C9MVY
pGSs8nZAl9IQ0mfSFGi7xiz7+pXs/+mC/v83N3qJSO+t8pmwwh61i3I0N275MgbW2/c+bbdKNSZv
m5Yfg1aX77JuUFA2YfcO6FacF/2opiSY1Ke6kvCfelsrCLFBfTTx7bL+iEvQTdqhnW5hlckh/FBP
7q1vg/XGQiQyLSEKdgzDzpy4meJduPrdRpG2eGKVWrZ0nept58BrTZUDrjG2i56CeCg3TTSJm8In
ziFyNQrotELQdnl07ltA2k1IhiolehEv7toV8KUo5/aETiDkd1a0vKGgY+6EkfOUiiCW6Ml5nnuo
vEkflDTVDsAAQCq6kdqzZyJ1LqDdBA2i0n0xSzTsFa/dh8XVY5SOuoS0k+04nNe6ttiN3A3vukou
O9HyJjfB5L6hwy+2tAuBZ/QandlhRj91dQEhKIIAIqwOiZwyr2cx5AC/QNqWdW0KxVGg/AKNctsM
NO0QV2IvoxA4k5iaZ9Ch1TM49vW2LWT9UE9wroBsaEMz4TGgQD1YjHY6zHg/PMIB7A9HP2jbk+nF
bWh95j4/0mnioM3PLFkNmrXcmcVZ22iAQlOf1kW1H0pg8CqoKXOl9v1Si2ePDiavxNKkaAawlOM6
lnHe2k04Oj+d1nHy2A5jvvjDE3PqMokn9mDjMA9wnUocMchN1eo/6Cn/hVKbfSQQgdvhlfZQEkKS
hYCrHjX05KzLh1/wKF2EeqQWDryr90ziFpA2E9xMFMcz/Nn6RDXwOazZpmF8G0bzPSzAP4kUJawT
Yphatx3/IdYJipcT7rolWQEWBzho28bzWYUxVMIEmXehW1eZu7bRjVQzlHjDWtBX00PFSZlepUAe
pVAwUBuQZ/oUttZ1EtZt+ORCT3M7ILasDfF/sFBAv8pC8b9oY34cBRB+TUGcz++0AFfMO0B14mDL
+aRTSB/KPoOsK5p+5SqXOVsdHrCsdkaeEx8iYZEZqoNeC3fbR8G6H6sJEGtk5fkUNeuOlJZmRTUF
6VyMfE90C6+1VXQH0g9wngkZyVcPmJ5mVMGLK11lEmmos53nCRngwOiuKOoimSYx9IkcxvkBqNIo
67ouPvoQK8rZRPmpjWp1F/XxmxoHmTqtmIAymzJTs2e3aVkGIZ0nd2xzx20PQ+U+rysa8QCc/B06
Tp7Y6AI3QKIiUyz4a4b+4MzFj6gHhnuqIDIRqIifyno9tKzc4CL/ZwgRTKntn9w4XNKo4dtlMP3O
YwS/MSzyZux2RPTv3tSfZsUyUxVbXo1nQKaO0P87BGN08pryAV66H1AEe5Qkvmsrw7NJm52ovG4j
zGpzxcyOTXN1dsrlZIphI4j4IN2ar/38CEf0G0vLN72oLdTDMlY5VVL1/QH5YZygnngDze/dug43
Xs2PuF3sF+bvJwExYxaW2eS3r2W5xolLg7QooVTtVM4DVClPq6H7qLAPLpBDoQxe0FXcLI2f8c6F
1qPZwBjmr1bOPSw5dk7Nbr3QeRyYt6YuKU5qDu8cW2wKt7xb3LrNdFgBi+BWpw6Agpb3u6EcNsVa
7oYOcAML1U6GeJMgV5O7MBDHVRS/mx74Brd9rmV0hjb0HdZ3Dvmw3TBQoFDqJ0CJwJxFsAItB7Au
AL63eNqmU+N54fS3H87HuguhhqurjSFtkEDfu0rDcIYtLzolsDkzZQb50IwY/VOQ9cbx1tPQTwdW
zzzFp0/xDZ5oVJ6QbtcogYR3gClkne1eHc/0Sd9Or4FxnjvfeXOFOK0RomLLNlXo/yhEf4ZpxJh4
MvrTUfPYrO6TAJoFXQGsW0he5WKY7so4fC19s0FedDP4msC7BZSwqIlTZhyejo6/qaI4q2Ozi5z5
2JdzBjDYQ9SF2wbsi8Rxgh1xoBTbO2dJ6jtqxasfWwCgif4VxOj9qmA8OzVa9sS8Dl0ECUix3nE9
30HmDwDSjyrCmTGO0Z3u3U1FxU41/Mb2/rntypsASL+ywihMR9okKoPnzhtPPo+eq5KdoBeAvijC
FFSGdGJa7zWmSgFuEP0OGTvqkJ6BjPKAlPQfybj8XdfgqUTkqDuYTwM++R574qaJdJEEnr4dvOiB
00+WT/8ITe81aaD+0ejxWLvLbcu658px7+Ix2tgYazgqINwob2zX3iIBh2QI6d8KSwBos3eB7k/M
9vsRJ/AnJjMfPbEh+GXVAL61kdNtQdVuLQncJesTxFdeUbuhaVxHWwEHQZygNVSYxlu3789doTjM
rnuEiQE1etf44dlnoTwEfjVuvAp9z5nZcQNdW5IuE38E9eNF1qhigcp2doGcRvQSR1rjZR5/VTFw
tSNUOzK4v9372D5mbvu8/ynADLyParDbwrahO11GdDP3frxbw/DcQSg/Qf2hzAxvXlyrlhugIc0O
AmrdtpEoK3aBaXAKhCIF0s4myguWBOSEk7D1o288AxlH8ifosPJICRzm0tU88UN6S5h8hBLNzkWD
CX3u/mni8KGb9XSA4uZpjeFG4jep7uSrCsShgF5RYiHTkYCeU6dg2WwnOfWpO+FDO9Dyrxp776jV
pjWRL5b0h1jzW9yTnhzGXoETfVqMPppQ5h463LKvcbZ1734PZCP8Bt5MN97ZEO7PwFluayVOgw0F
dE2qMmviGrdPtzn55Zg36GgnLFi28C/ft7blSUvMTs/AmfnRn3D0M8R1umHUa5NGtEflk+pY482u
sPsxrM916wKmGOgtbQhJY5RMKyB6k0hVe6/ojyswhGnoswevD/PJcf4g2UPB3ozPoq3f4tI+lYw6
twvxQywvA7PEzr/zwm5XsvEmHhFxR8BkVdQAZzbONoeyuD4g78LB3jy32txNNjx0vNvrtX6GUUKf
ktI9B1gM5epuag0BMCHGH4OdnkMI1lmX79TovAstMuQsyAPhip5HrVgObjju2DhvK6GPKGPveBmc
WBkC7BhPB031kbrxU7uoe0U6pByk4jkqcfWxVXWYLBXbFDPMjgh/nprx0PTS7OEKUfzg2tG/p2ju
38VUbpbFdIkZ1ZzR2Dm3Tbzt/WBTdOWxGPXrCnN4AM/aIrUhNufUx1AuDcJdWC71E0Qouz0cJ2EC
Heti44qe5caPEDHixj+vwLRCYRdAMU4EzRo6hxA0BEKYedGhnd1HZ/Xd/dgHXgL0Hr0ry3m6c0Vj
04J69tg1WPNqDVRWz2RNeVUCQapHJ9GW/nIhFrtbOax9ORtJ7i9zldpFvxRkDIE/nd+p76Eq0NFk
CSaeAcddZ2vtyJQO2Ou8KfrMnSQyGAfLy2ssjlDBz8QrdoStNqkgxJrwOQBOGN4TSSs+9ZCGd8v0
lEfV9FGU0R+i6IpPZro86h2bSEkh1lhoBH/iHUU4lukYrvdThVAHft2rz9qXhWHJKGymuIQW8MKq
O0mo3nRdUGFjq/BGEIuVJYJ3YDKfeqOA6l6mOKl4cMfcmh0hlMXecN0RCxLFdusq1IvNYg4+75+r
oUFF1EO1zx3L90XMeSvUvuFzChBz7ob2YBegHt1oF0T2Ju7iHJjTbd8UFdB5PLeCZygKJ+GCsp3G
XgugJ9yhZAw0e8YAZleQOO2D7q92bZ/LYTn4SmwDY158bbcx1a9+APwrlG+fGxVAHYRtliE4O7F7
WgCxROjfxpV7CqP6OewKP0O+d4wYDDwmH6MxfNjSfgRUdEGQizq4ho8VBxI3IK+y+F+BbiQwreQ7
N2CQZOdQoJgnPweu71bbuU1azA9gzFCXcrV6rYvwZ8z4B9UQ3i20yRct3PcBHizJMNZNpnUTbFY7
hZkbqGBftMr7A3kwBzB4r9yL0ZE7U7gwWJ5XuTdOCRbyHM3HmEJnGzoebX9HCiP/rMQDft5gjjZR
R4KNF5HyuQ6gWJFpZ8HNUCzTzonkeAOtsemoWqfL5NBL3MBiu10gu5khhacoA2PQAjEw1RFkZ0YY
0m6RN/uPaB4PZ8riZTv7lO/CzjE7h5QIsqoZstGU3Q62LGYLvh10OZZ6CDLgYqcnC5mtfedH0SM4
4t0jRNTXVAIxkXFncbJo5kMWDZQ8+9arHqEcOOdB0Q9vxWjDY6C5b1NoHNEfoQuXz0pSs7E+/EGI
4yqYcShJ940spqeQRPKGNZScwtAlmegngf0loeTkL+pU01V+erToE1sCdMbclj2NSO/PyHTEBpAl
+47bVXCLUwfFKDUqcnJVbQ/RYmE3TReTqJnQFNfpGV4waLAhn+0zf9JLYjmN0Ojx6GetPvZziTxw
r9owflzwvby1XA8LaAj70mmnR+MtHU1DNbRtglurvBnR97it+eDCq6oZbmQkoQJeRNLduFhEd0gr
4OS4QAckdWlV7QEGkXfgZDKAe2odwxSA1k9OhX1f47Z0xN0MFzwxw+SGVPC+LdVC5rz3S9ysVMHy
Oqi7Q6P8Ilu9tt12wDmlLRX6wHXAs3L1i3T6dB5z55BvA4cGm0g40c7ijrTxtJlf6gImPm08qqfY
6z/8YYGBr66dx7mDV6qzTvGdCkNzg4zaZuMQBMmsGpb50eo9mLCunlHWggt02Mot4jZ8HMyg8hIy
s+eQBjofw9EmoYpAGqBd9KAmujyWg6TInyqCT676o4ZW90++MCeFc5LYul3fDtngRhUO5nII7mLC
0ItpSo2kJCwFHlcNNF3Wqgb+jgbAWeIzrDC++oyrVQ9KidQOoNI+S4BIcR81l/4bUrfOwx5YkBZU
Ynj7JJWcgEzOZmsotm9xG39amYblz9FzXuoSnIKYtj+qroeG7dDphGhx5k33zHS4pcpNbb2mmJWd
7gOarnKGyHjc9bcOHC5Sb3U/KxiezvwGiw0q+ju413+4WFaJI8NT6MhxG/SLux/EdCKc5c4YAlI9
TdGxdLiPVIXpj2Cq8ZlMhF7HEAzn3gHJlZbWZnRucCISIRMxLek0kKehjj9sN00pWqxlDmCRRF1k
mpJWow2OmsqKc7J5ixWfElPqwxKZj6nFzjRxDqumIatClFzWyd7F/ap3kKX5hbYLpD6nNdgAog5j
Z87PFVl/1BS3OVwN02LusE8WWaeNKhFMe6ACTeS8d8poEICA0K5DdaaklFldgOJYljvSuW5WQ/kh
8britvSqTNbRXiLKzjx8QnoH6Sf4aSJ7SJGzPUO/ClO5ss9qcvFjZjWM1jvI4nLQQfTrtDhPZGnf
zWxxUxI+Cm/1MKvd3JO3oByyeQyOoyWZBV806b3iNgisTMCxaxIr7c0SsDfGzUcbmt1o6+M6tvdB
qO+5wW1dOJ/J+Fi8epPPk2CN7vxisklEFvW0AO93O+FeUqa8h6xIaXWfs2j0UPjpT04ZneJhjjag
FvVntIZ+4xbi/JTFrLMe5KobPnk2jZnpNzo2MNHm7nhwfK32gwrCW8GHZQe3M2xtjDVxehqnfl2o
+wBciAxh/5dy1+3i6H3lIT1RZmfXKp0Hsmmc7o/uyX1AYC9OgjbpFxALbNCcJscfMwj9PYm5eiWK
n1GLOBg77VY2rolRS5f7xP2joerprfXGiPauFpHNSUMNKBjl2fWqDmyn+dR7WIrKBS1EhlAzhctB
ShRqtXyC1GnU+kUCsy8PV4XB3brljAlx5c2MTCRXPU5o2+Di7I4c5p5TS9J6jHSGehCI2/Un0cE6
rt3ETAzPpui8UziUITgR48scmjiBQ/dpCqMfZY39DurQmCinH+619kMYw9VoMyyun8wCiqd+rH9M
Q1tDLr3YoPaUd6TZk0Y8zYH4EEX50QXxT7KicjhMLopRQrw43fjLg4zXSWoKYoXv7XzVzSmot5th
8O6d3nmMXQ+K7R5Ez9oytXGPBRZo9NL9EdOw7OiECFHxuc7FiLK78d4WEBVB7tPgoCjDfjcwFNtT
LwhQF/zUhRejF4HC0yK2+yMLARvy5Jwo5Q03Dq5yB7X6Ei4tQf8CPgP6i2VXHGtiUKjkq3zta6ay
AokN6i8S3tJL155x/PW7sHBJHi11u6CMopwFUSuC95QNHNCr9ELAjitaJDIN/EJz2Qhsi4WqTTdR
78WFt7jNO1zBUaqKquEIGX//afHqIoJoEi3OPnqyEIYsPfOr6fjy3kGx4+/i+M0HAUljAnWoBZWG
z+KpgLXYLlCiyHrGg9t55OM2Bjfvya/lAARxyE8gwzhZGP4PZ+e14ziuru0b+gWIyjqV5OzKocOJ
0N3VpZxIBUpXvx/vo/U3ds8A62xmgLHLtkh+fKOXHu154Hmd5WhiqOLK6kfjYG6v29oT3WLNVrET
BU6wOM+9IdtrszIShnbnTVsuIGbhrp8kmdeJQ9rSVxLr6xd7bps0ZpS0HrZM5SLKCqO6dsY0vDFv
gDn0VsrzkZvND9PuhAN21VS/toJ85hXk/WRrOYCG2MOD55fyaKrF+N1y3Y+l24RW1PlmdrIWQx6E
DPT3vGOHMvvG3rWOb7/UpaFOhrSDMRrwic3JnGaUcTau65vHyq+nMilcw13vlZGWuxQFF06zupQv
hjccJ4awd2CXoUCCNTSH1S3K19YKyOLvAu53lgrmJulk7SWchs6ez2gmnpDG1cmVtcRGEVaSngtV
8ychfX73oRL2opXePX40+vXGLbewjvWOftLk6x9mw0p/q8offjSyp2TRZg5KXJGzqmprPTCZZkCa
uBxjHH/lpekksJVquI4UeqTkgNmlyPZ2PdU7S4bNGjWmvZ2nwh3IrxTucRFpGvtqEHfBJKtrzxH1
s9NUYlp55zwoXdJR7ra0P4/5djQMNfPTjsFB1uOUEIRJwkMl16TiqNvBsM+Pa7t6JLGTyW6iSo+r
3AsOVIaGd85iUF8tJNebiobQguoHQ+6NpuiehiC0ds7iz148pUH1RG4nJ+xatcNlUK31OAxNmuRs
d1E9YL+OPLrqTtXkyw8IkP60TtLAkg0Qn7cMnEvTbm/M+AEKjsJ4XoecKT4sM51MYxMkBI1mh7TN
zfO4Te1hIJLolYc3/KqUmT+j5sLfp/gLcPXpzI8yMxB1LEq0reDJxtfMlf7XebN1Ujg9BkN6AKkX
Kaxl2pFgmD/25Dl+WMNS8AXm/fMS2CGXP+3HuSqY7gq1nSpyqO7Jwm3J61nC4Kvf+/aeWuL1LCjh
+lKoVv7qe7M4dtu8HahHWw4m8dRJC6KwXzpvO9XcY3+a/to6cS2pkUqFzI/uks3XPBfOsSB6ikR/
k6GRi/Mht7W+ah/3VhQEhfUmqGr8MeIg/JEywPBP0s3i0lPzy8SbHeZq9fdYh4Fz69oNvji5zA8q
wOxomS2BLX24fSGCrzobQ7+9VtocREQ05Iiwo/KFpkyPkey5s+G3EqQudD2AWQpgnlKUb/VKcewt
5ZuLjrLsmrmGJLwlD/vmWFu92UVOaFhfEXYvwX5xHeMipaN3lduoOkkXlX0sRll8M1MtHwZRja/r
MJIGkS/jT6vJhn3QYV11VVXv1YityPTKIBlncZsQQ/97vS5whMro12KnWmG7D4FHqdSLBWCZf8ul
USBdGVtwXN3ML+FQ9KBINwikrsDndFjjN6XUI/bANndlmQc73RtTnnQkJZ5SS9ysXnxuQKk0rS9O
fZsEIaIiOCjjLQyEjidz9s9qGCSG46UdePLqkGtTaT+kPRsEPWC9k+3MRW+cD7SM2BT6Ffonu956
h0t02M/h9DMQnkwaacsdXxgVETk+h8StfBVg+7ALO+G/RLgTq8dpVs3X0l6ce7MejZuvx76tK+vB
SGtGklHpx7xpMBHOdJZ6twwNOEfDyJ5VlSHEGaWFObF91Zy9Rze1PnS2YnVovg7DAGY9g++FPW54
WdOjNnaPBGIk6WwfXX++ZvYGcF0UzIbLt1kbh6phpEqbIxsxht3Aft10N4MnVPcG6ui7qs+3QwVq
EgNgPBlD2CTV7H+FV9upwriYfIpoc6aCArepjcO6++5o9dtxGJjnlL7Uugq3ZJ3Szwl9OACQvw/a
Hk9yhqd0c8YSBBXD2YrkgYu957LFVm3Smi1BFHV95NVVZFn51ZTDxaot+rTcTe4wLj6mOg/YBmZN
LrIldk6BIc7vtl8zau4Zkjmu1uVl7dmdMsN4Kr2h5JezvgfKvwjwW651GC8nbX7U3sxdIAfTarbw
e8adj6tGyuZZGFnM7Y4jozNoY8nEl76pCY+bHRpZ8pwxeHifA+e85YYdZ/BACavxJ/xbHWUh5EYT
HGc8xtEQcBZkfVtQ1YoTHYUHd3VzoXSgk780R2iECNaIJNsKsBcJBKOciFGo0vm4GtNb6Hf5wXTQ
Xnmrc2qy6jloxzsns+7sIfspx6qNhGA45JaPO3+6OM5MsgAVkXJfZ6Y48gNnjxtr+dHOSvck1LQe
PTnAYayMSoPdPqksJ1iKKWdn5UZ18HMwWUc4j0XpJ0rUZpxJLROrsa5OA66VOhl6uIJXcLzwl6mF
H2vulMlmUpcbbjJyNvOc33hfztOdWsMuhoD2YCuVShoDLtZt2g9u5lzm5430hnZZIToAwldAsGgM
54Q6ZrxhvvfR5dZDOgbTxdNl+JqlKt1h7W4Jox3f/UFDiaAmKOvi1xoa3r7ESnjqVCGi0pwaSPRu
ONWrUVIjAJ/aNl3wgMt/OnnhfN4GP5yjLht+879WUdg7yP+4jUd8IGza+n/TGSZaDypZJAYLkVgO
4e+xmBtxn69ubOPy3XGkn2tiX47rZr5MQeXvStIf7lRgg8S61UM2eW/tWo5Hs9P2qW31l3Qw2Gn7
fEogP9yksNyeIx8EtrDEHFuDuSS4WUY6g/DqC92/WlVBrirWHeSbrdjlVH0nLeUMO2UNbVLbdcAd
Wd751hzuK26xkU6V88SRlThFE8ZV5xmnzspnYlk1LEcfYBx122u5dVDUJk+lNVE2FHSpOjXSqC+j
3U1RLlAilM7mHz26Hvpcoh91vENPi+bb0Pv50WsyC4I0cxPSAqy4NFsi3EMdxkveH1InXWLdtd+G
bO2j2d7WaAt7GMoV9/QkJ4Ch3uXCUNS/SJfM4CfVU5CTOshKal/CDSrQU/InPxHdj34gwGrMb9pB
fj6PPt1GdvfLS4WTDKWhI6XqZ6ua3taxo8cJngyTtt8lXq9h7/PJiut0Aj3XaGAyt8JXmrPMXJvv
Y/OhcplG3rgJVRfHSLtfXE2v7tZ+3Rbndue0yf5ow+CxL+Gjx2rX24FxTF1n3JVhD9yjYPhh0zdM
NbABVqXDnQ62b0FvNtdNbukps7Lxp+FPnD1+QNNOFZZnM3W45Ju1F/NQk+0R6C9M3108W8TvdHRu
cSarB9GlDadh90D2eA6wxLpKNxJ2tejdg+XgxDVFkdhmR/xDw4jb9MJn6Zo/mH86yiqr6bHgOhEr
gdYFqOm9MVjgjqdGtELLR0+H3H3XluuhNgG+CHG5zpLUTTfzP3GcOg9zxmBE7QdFU1vBvXyFnxqk
bcLx8FP3qud6MNL86I6dpEUR0MPlZsm+c9shqC2N3M6cD2SPV7vNb382KZ5ynpzviAXH6xjia6uB
QoumapLSmD59CrGi2ePBaifJDUBR0Dff5Sw0To9h3NVsKJBVVvvedtDKjSPyZBuzt3x27iZrJdNZ
IfB3Hef34mEjdfjzCDd4xeW7D+rm0rZEUJkphz7wyVuTE+C2bpURVa77i6/ip1ezomkwhkErml89
gUhpRlKOU/0uWw8gcDDe+02qCMclLJ4mnl2su2Lsl5096/xQOf29O9e8pzntjcl9MrP0UhMgENd1
X+w9rem+Yh64dF0DzSJY5I5YP1d7/Mz1dh0I30yweI9oA3q70tEwFuI3lPvI3dwMy5zySGm9Blma
tZGxuGLHK1gPnau8/dqOXOoJtUjcjSHcCLfsYHqZ6PYiLzlaaQaknSALpF5J4WBKS/xqE1dmyo4w
8inbe7DUr6QMbNci6/yjkk5+8E2TgvPQKUlGydUP37Lmq7khkivcenxZq2Y6Dx2DGCNUina5Ghb/
LIspILpxCOrv2p6c38YkR+JjOhQChlg40NdBlbHrgXypnuedg3BsuWePH21YNUs8+072nbUh9+tS
N+lLCYYPslUW9XHU7vZ9bFMIhtlV04ki8aGm3ltOh7AnzxXydMS42/wqc9e/LBZFaf1E44pfN+bV
a5T1EZRD+wTOpXaBVyL5kXbzE053OU5rp3eyCoadN67iKMB1TlaZrhSCBiIBHQv3o9Ol/MLq1k8b
pv7XzBj0EVayIk6yyw5ON457fx23w1L29oeW83YuZJnTDa+mA8AE7sGxsL9tnAW/imDNPydJ9o0c
l36nF8M6TpR6HwujdV4I/FKJ6dN/qVoULVE4oLtOieZgwhP0ljTKz/sk8DYDOi6lElcuNjQHKoAq
6ptiQAHh84+pWxT7+gat8ZmMvR8Wzd0UZHKNSt0VJS27QXYvjTBHT1movVDK+jYQtT8nmQrtOJSE
+nDj2p5hiWvs+GyWYGqDax2Ig5fTkwnzhE1xdjCJq64h0HFFGtfIyV4jU/QBD0HRMvLUa3aGxTK+
+1SiYi1yjfUONYsgDiTMX8ICvq1Sziey8/GTp3SNQI91QioNGUuDQ6ZOYYHj1gs9nTfbn1N6t1GE
oGs7aKavXkO1Y22rZT8Csr2GVdYSRWKj2cuL8i6cg+pFM2jfBSEBr9y6nWMpVRE3lEEe6iUwrqgx
ywMChDA28y6xOTDt3lF50rvksayovB7AngzIbtdzjvPSWe/e4MFBKgm9dIegILwh5hp5tguU0dxg
nGGNWGEFCKdKT3PoAzKord65JUnpmc2gJAApyH5C1krDYe6fMtp6Tk6j+l+GdNRuLSc2itoc3i1/
7p9GK7dOnRNO745e9GPlA6H7s0CrnUqgzAoojX7G3jm4edMx6s/5zusHAquWDsHQMnnzyeRgj9PB
Lj+mtVKX2TbFtRJCvTbBkieaZ3RXrp117HQrEzXNgpin8ajmrk8Wr2xiFx1pbNSt3iEtWl+YEhEi
9r4ciQQuQJLXzCfQSLX3fcUBEw2+nX+mTZMfN8RNOsp8ZIqubfKpisZ6JObbAnfIsn0oSuMarKkL
kmiM5avnetN5zgt5wHqgTjQGLnGRITEq7GG597bOO9hrah2KaXRfrIYQ1Hmt5M5zx5as4l5+J4pQ
cCyEzb275taOC0q9nwCCo8CeS06eCVUdIqFoEEZKfjls+RIM9RFTfrd30FH8KNgp76yVWzZLPbu0
ABl7h/d8RNil2IaDhQYvjrmps2SfEBLkJYFfzNiCtxoFSq6/j1ZGiJFeyC8CxU3ygE5HWxrATZk7
y6TKnNmNWKGMz5tjsq1xz/gRDGVzzUNgnH7NmwyrtNmh5FuNWGSoh2F/5LTT5MHg1NB93DY0OKKd
Kk4bq+7aDln5bI+OwyDTbZeCBDHY5LE+q4r6TJIOnAeuNwreXzZ7pwiqbyGaiksVpCS8EJkV05la
QGzTsjnw7xATc/4ThIidNl9l/sTlubrXTVOGCVl+pIdVI/k3tbucdDnJmC+er3VZ2gNYGkqeqpoO
PvvVJXQ65zzluj+4vuy+Nw1so5DrchUOisjIH/PiofC5qZuhO56sKtRvq8rsnrigprnzEIX99mgC
i+AOyenylwdRhTNyQJBhRKu6gtMjnsoKGLftaU+GxRBZtYgrjQZltZPAwdvQp+GTwSCyFG1cpj37
uADcvo25Wvb7W0+PCrLx0I7GgayLpzKcDzwmCbs2N4FhRiUKDWgpSayX3E1an32kfltWJTaF61kF
WV2POzkFZ3sBW1stqODtnK7VdcjN4WCWxk0Z3TCt9qdstkkACppEl/Z9OLJT+6YxJXXBaOc31ROG
OabBwnvkF7pFgj1YqcXSI3StyuwmEoZ9X/X1Y76YsTDmlyrvn9INiqMfHwebm4or+/uQZEykSIVz
cpuMrLlmCvZFGd43qyUvPpvYbiE681TDFcepkRNsVh+qorirBlpeU3Rwtp3fWU4jos5Mv8zLuDft
QCZ6AcSCOCRGzL1Dv5udUqeeLxtUYIjoDd7WPnrMveg8497p3gIXIc5iG+KM/Tnbm9Us2E7Civtj
Fbz1uvOfvVH4p67byietG/ttdFMzTIJ5HT56oKrLgGyo2NsT4dzcDXutAU0Q//L9VMGj3w7uDqGi
iBjZFpJKsike0SzHBEz6e3qiaek1uK4Q31rHdEPyAeyWK7Y7VvRIb7V/sH2/3o995pwbZ7RPluX7
cdOkxqFU4UKFE6ykSaFTkjYoWXIBIUm9Bb62wAv0cU49HQN1OPty0P2VWHSZ2FxmruvQLJy5lQ0k
W1av1rh+7wk3QgeBeg69uveW2lP/EriWvh82dAiyw5pVML6f59lbz6rJUVECfO+EYPCeG9f5BkM9
nbLAnw6W4dc/YdVv2cM3VEWVGLnw79gngcIN/NBZ9wr47MEJFB+GOyGG18B5c8o+2A3crwXM6Dod
tqL2mI+cDeaVKMN4Laz5AL7HyOlpazsKiviQVXJHimAX5PxU4174CNdBPJWFkDDKXnMtJgvxiTdX
P+pC+89NZ02XMGxqjHL+2CVWlzV2VJSjz8gXGLUfNVI5iScz1qLfbsbdYGYdYXKhs1tb0cDMZHcB
TAPwjbuevRw6uhDNp5WGxINUjfoxAWLt0615twTUNhTpYxhUpCUoiI8gnLc7u3TZK1qvl3uJ4JnN
f9qQts/d2SigkiK9rfoZ1Ks6rMVGSsGwEtbKgb5bEP4nS8pmW7cQcirUwQOH3c2tajndXVtwK1BW
hRd3CME1Zjqgi7wBbuS2ZSV5Nxr3ra3k74AzGw3QlB6cviaHzFEEZU1IbEikTIt7WQftHrFxFy3B
mH4fyZDGzusdwPHDAl9pubyh0yw/LGurkq4gnHPb4H8re8rOeet/ylzRr6nLY+G034uwa8B86/C6
8qQ8DEQS8jXYyFwSg+//VzH56zvA02Ph+AupohPXA0VF4CaN4RzQenAySSeMtzzIGP2caYf1t97p
atH7Nc2zY7nN665e2hHwOaxPW0AgGupgG3nXlnOMI+Al2ix/ZYMZ0AWsw0mQanMOR/5Yrs/Drlja
/n1qlblbxKrPaeZ1J2PV7/4cuvuG+8Khc6w6Rmn5CliP2D5gtA1Ns7lvqpvsY3PTJ0Tg88NQ6fZz
tVBzVeXoxcuwLYn03eDQth0bRo7ZpGUsjT3VINXJMxdxf78c7GJ14s0k4xDO3nsxpgLnd4jPuXMh
+xX3j2kiuJcRxyJBbq3uu0rY8ajUELvz5AJ0Oja4wzbAt+vCeaBcyede3ha7BS/J7XIb/hqKwQf+
rn4zzjJUSMuVJ+2t89VRPaIEcJgXCEHkor1sE7RJzdFwiKI05gVPutvkj369BXGppR/PAGjvMg+m
Z1865tEUQXnX/wIn9iiJZlUEEhTEyy37KmEYn90p09HY9xdXwty2aq3ZDeD2DTuH0jCVTkbf5U8d
SHlZOtRbFYFXwiEKcSwXhAH9Ip6z26TuluityDLk9FjFG+LAfWcNz8amvhX5+uS1/lPfeDirNdhF
XZ8rlNNi698GAy03uNG98j3z4m92d9Seae5aQT5jcCNjuX6InafCs63EoztR7USb9ecyhPuGr4lY
dh4o37xBnKN94OF7ro381a1LaCMIv7kqOrZdhv5J2e5dhiF1NzqIAb2mmO8oSnZ2trMd28BA5ti7
R0bBJoH1zY+2N75ks8Y/Z7Kbp00ZxJWvX/3e/p017cuMpT5bby4WOJMNru+25UHkb+OTJ1wvmWqd
HwUy+QQqsr05iCA8C+3tJhY7sivrKUOpLRpv59ZDE1m9VSabV38zSY2KCgMUxIfhi9YC+iAjOktZ
FutmejHgK6kTG/P9ZFv1blhp9W7awE8AtuxI2NmPYRonsI0+j5ayTXfoc2HCWbbDRI/1Ygd6Z9sG
G0gPq7DMI+CuOwOW3lpGpnYcd7qwyM1I129YdNcL6uAmnuWNcpN5e2iJVo0r5ab72Q0zoEYfpVSL
vUV4WX9bycjzOcXultxYjr5CoDDgwzpyReiOfms/clYjRkZjwJcZ3KVI2dGaZsZ1ytNi32QBInYo
yqgoqi/WOA4gE/a7oYqjA9B8TgPrS1mgehnE+qGs8Ydr4gxkzMV2gMBnxwDjnfy+5SC3mvmp9JvX
tPO+UgFPa3s3IyK1/JNjZfebQcJi2lJ/OGrZ7io9uND6/AxujjuTSkHOkttIlilNiXmJZFIyBZ37
fDQiNAmfae3w5KFXTFB5bswOZRqNCn3tUhX3aZmDyI/ot8zZHmJIczPOEYqhiyiCSGj51DrZC8FG
94bhfs+n4olGlpujKL2SMiyZDwC7B4EU9OYkcnE8XAOyzh6Y7+97x4g7r/q6VcM39qQBkEk6+46o
8GvhBTXz/PI81eg/rSrVR8s2M2Z1Wz/wRH4rp3KXr96ryjc0JN6rLd37cGPfYIGiB63Wi1zb05h5
J3QbL1brXxGT8OcoYNipgsu1tCqTSpffEKcd0TfaibW4bdLl832pBvgBRoZ9GJqAqMVyouLQQk6g
EbtVkgsP2KpFGGtMoQI8cNFx+Q7kTtr610DNHDoJnX9nnaoD8TOfKMH3yxK8rzmiptDMHwzHXfYI
XsrI4loXNbbzxoPwFng8ZrWpXwScVernMMjKeza67RXNcbqD0ki8SaBMFsFETKVMltB9l2Z7l44I
ofuOPzEVdb7HF8Yz77e/b/xePFTZxgfNOBfTB2eqyoi8xzIOrfxlyQiuFUR0iSnxLOPNGpHue93e
Q4zgAIrF/tb86I18t2zOjnszG1uFR4de0rf8FhxSBxzYKUIdpPv82xA8NDjVENZo5oq6f/SE/5ji
S1hHc29O5jtfyxKXwv0aaipZQnXEmZWMuXNCAck+YK5fO5GiNqURLJ63LGCIT+/kFHKj2bpDB7l3
hlpm7FAIgX30IBeksm+QlOCz+knJ4vvmVSvxnG3Fwq8/zQnlwWzaYJND/d511QMENBZQGzQyI/SW
PzI/s8w/pJgPWujbgY5ImUMOC5CXJa2L0LFGjLorLQ8SfOBS3fcZh6pFEihS56jsGHLr1ZYxooIA
2ZwG9Z4a464se87Oih/LCR4Q5Y+AZt4XOSNw85kk70yj0w/p4sLJ5JPa+Y4yTnlAOD8aZxO1yDTu
22Zkw2mC8CcaGXEs0hHNFUl2jU/m6EzkOjOZ3+/oxfhiDCWgcDp153CFv6yAdk9NDx4jSMfdq8KE
zuuH355oFidqwjp9MLaC9Z6BaSi7RhnN2Day5CfXeFASeE2UerzDX/G8NGQXGyE8IMKv97Kxuu8S
kusEE96eZSq+FxIH47ilVhJwN4msZtA7BCjiY+oM9Eg9HASXUDKHQdS/lHa1Vwx8lBHcbT23jgH5
keWvT7YmGih0EsfgATOJ9I4A/F5XQ+wDBE6HdVHiDOhiXtttdc+bYCJtZ4Aki6C5HeihHbfpOu0E
il+rV/RUi5fB705Ds9Kec0suT5nrbI2PrTCm+0bYZ4OL0g5R4W9pYNgMs+x1ks5PywAKrEacRZOv
171FTndkGuO3XNBPZMGRx7kciBvqizL2Akyeuat+kJ0E0FuAu6o0tA/CbGHZ9SuQfBWvPnsF1BBj
nIaq7lG+7YEdkinflripakLBPSgnjBXkRFtZfw5b+wTXtOKvyHQcbJZ3GCGl9gYGhyIVD8otfgpi
xSPP3xjXTGmAmyCyC/tcfOb9coO9sb5mJDvHfZnJXabxy2JCB1YjN5qcM5KeHFOg+yQf64nY8Nia
1KFqp8e11t4jNZMqanIK1G4VFsmMIP8QYjR47ZzJPpsk4+6I8ZaRaxlXok1OKxON4S1Wsmqsa96A
Ct4f0gMz9303F86u8ra7ztZPJrjv2avU16CeT4afn3Ii/RFQnUKkyTqtd15WXvrOyRITEotNzECl
EHiv7JXPdeg85yaBvvwmbdTb9u/Jcr+u/VAmwOsPmvjlBrBkDx3z2WYbQ2zDukZ8X3TdCzesxyoQ
1yAE8u/YEqNunfaZrJhyAMsjqxxnfhz5DW8cv0GPeCogX9WkHTnazO2xrDqQk764cqW4o81jTZRj
nZDsfPrLAh7T/YZVRZQ/c5wNhXzJqdqImo45WSzFEcHfGKnGvZjT/AG0fjMGZQ7AS/bsGzD3fq/f
spmPWnYH0kjuPJcntvIAGIy7zQu+0QJ69ERA6natjCib0KRmhnktTf3UEvYQmVZ3XSd9Nqq5hZEG
iBd+eC5owoxaA0JmScne7kYzrkz/QxTTt/b2C1op7BTWZGt1nooasdlijUfBIolJo3+xOvNh9MUr
gpRXHa6w8WJFfTqebwLJSHTDZdus67qtscyKs91X11a3VBN6/nECA8Lkfie8m8q/JsDWPq9svjIj
6nqdlos5zEBpbYM2DSzJ6cmPIdLspRy3DwySr8rpcHK1+n5KvV/KC9+IimPOD7v7zDO72E/Nu7LO
QFT8m3/mXvpWlay3c6vxfSpwbRh0q4WMCib3TGAucspxaVHfi7JwnwekEnsieZajUfoiam1PvXuV
3z/0WYnNC10VwjdKCszVz7kRuQ058AieHYVKfUQP+A7Poa6eV4oHLzXbT0N2E9lKjNPYlW9vrXtR
X+vNrx4tTv9fRrMNz2Jh2HJ1Y3yoeZr3Wb/A8TU8YE7XejtjphQUuxxIsaL6abLxNZtGi5Xaw9F+
mgd3Oil03Hu/sF26CbRv7Le5LM6eLZt2B0bd5vh+I3Wvu5vVmHkFFLp43qDcbvrsbD8PvU0Xoq3v
lenD2ZYOnq3NlCP2+Gp1eYv1U6wFs4wjmktX9uL8//o2mAMvd6dLBpf1W7YIoSIECGy35W8MQfdl
Gv4YPd//l+iYv+SJ/FmyV/nVUPsBpUVrE3qRGeYfi+l0cYHaDxo7iLgavv1zQsNfEjmCWxbFf0SK
FFvJh5k23gnfYdZOX8sFY/Q/v/Zf4kqC23v+x2tLJUS4cKJdip4pDylwUXOwQ/TwxKwHKn/+LRfl
b8EZfySWlLYIgmyhAGdKX9r1OqQPS/kvCWt/6bW1/mzP08tWiUAHt5gndTGU2s9biSbbtuKi7pOy
GM7gtBGKioNNGrLIGbDzR/RpP//5O/zbR/sj04SIi0321Gue8+ZN+i/SBDL5+O9e+o80E20btYJ2
oA6UHV62GNrkLwwd/92P/2eZXqqNwLcrsl2z2jrXLO+hxMI3Pw3i+Z///L88XX/26fXYVZslK7KL
L37b3oc/+DGpLO38+s8v/5cl+Gef3iQqzxz1UF+2AXp+mkRcm9PRt7K965E+TliKG/9373T7gP+5
TDKDsJ0izy5r++kDtI0gG6lCQ1RzOVb/VfSk5f+xzr1FdsK+BbAO+LTG+g6kOwo7419+7L/sIv4f
K31YJ/xa1C6gb9J7Mit2jvNv0dV/SaHy/1jbSCzdrspdgm+r6d4umw+fCzyyN4RHmzdxPiPVR0Jp
/csn+dtTZf3/PwZKswDl+jZePPFNDA8Ovo5WvW+L+pcf+2/f1B/rGcBSoD6Tt9bBbbvLPQlGjv77
xz8/Sn979T+WdDYiUmRKJb0+DXeeMz+Fpf6XeOO/vPSfPXp6RvwUlltIyGFANkO/M1q/+pcv5S+b
3J8Net3gQCIT6nEOUq4RziwurpVOO6bW13/+Xv72Bn9kjMmhvZWkyeliT2YT4fBEaek2TdSXweM/
v8NfwpW8PxdxiPcMo3ZzSdc1Z5RM8xfcsvkvD+DuYAJiPIelJx+7rQ/utg7E/L97Xv/s1UO8o+bN
IwAuWEFJTcu474idQ3M6zEmz/OtjK25P0P8R4+TdHov/2KRUJkeFuCA9a8tghKoOdtpeDVMTPLd9
zVDdCrt+D+leklgi/uWx+N8h5P960z/WPiqI/+HsPHbjVrYo+kUEmMO0k9RNWZJtBdsTwnJgJos5
fP1bfUdyPbEJ9MAwoAHZrHCq6tQ+axe6wrna95zRuI+bQTy3vVVzPEdHsynnITsFXCrcBqT9nmLw
aIcsUBDoUnq+zbrSoMJAh/Vtj8Mey9LswUoV4DCaR8kw2wWxU8HzqaRnhuE75Rf6IRUJF7wk90nd
O+2oIWuelCfU8/Od8LT63kXkjjAKA3B2xOQR8AihDLEdDybVVvf6HExf86HEHNVjy3sToYzam93w
2k6p/rXvBhTrlsoWchiqb7NbKdSEDy5ZwFEUbB1KTHLuUAWQBrGGdN+1lMSPo+KdGvLqb1wYmEi1
sRO5E3OIVNPgxB8q5nfXRFHq5VH9anWqffJm/Xz5nDn7MmrMDVIedZ836nT0piE+DkYp8LhC5lE6
KCThjYS3sxZSQ6EN4khlg3KrGGXSbkenE3vXKOw70zZa5NYmhWLMoDszCymaixl1+Ya9Oe2RI7O+
MUl9HUIz1T+50Dea3eVJtRCMbSkYG4bKtq6nCSDPcr7Otkb2R2WjkmrPl1+wFNSkaNyrYe9WgKJO
3ES7R9I109cIhP5KyFz6+VI07sq49ijZJ2T2r5MAUQC3pBdv+polzkJUkw0NFUUIaGTa7Fta9zjP
401GqdNm0u3Pl1tn6fkSD9arQby4I78/d3NQO/P+LIylvOW6p0sxuSmhmEEfgPuYvzagLur8JTJX
nq2ZS79diseoN9Uk09HTzYJbPy03uoehn7Bj82boNXmPYsbT7werxqs1m+bXtO9bX8Ex+VAPk/Fc
zmZ+Mxtt9eYNDP30zIzIOVzvOtTkUJrs4Cbpe3y7wvMVexFONlZXZbChHK05la7Bva4N/GRwxnxH
+sM89hzpOGDWsXdbpkP/JKB1k8FV1M8oRHTydKr9xySC3KsiyQ9af1awz1qw9crSuKlSrdzN89T7
hU45bH1GyBktGY0QD8Ot6XJ7RTlN8skh68idQDtmsJkog3b0Tjnr14IbBOjU9oRNcgp46g0XISNU
CfupTTQ4dwUGMWEqKEDTdfzRQGb+pOBoJoeXmOIG6lXwTSdB4yMZtp61IMsexsxFIYhlwL1mqPWt
BhzgbiZvl6GLr4ybEsXA12EmZKJzRPtMmTlyFm18JVNkflNSr763wyirNpRLFLduNKXbCAXaQ1V4
5J+mygI50ZVfnKzFiEBU7fzkmuZcUI6pkieY8WxEpjZ/Mae4PumVppPADPSTM2VvVDQFSGttTYBc
UPLbBMHki95q5Se7EFnOTQg6XKR+MKY6DVJbXlGLpSPzagIl2Sm611EVq3ioSdTBOzTIFM7CjRy1
UE1JJLATLvPQAVhmjNdedk4fKyMAByPRBJChhMLDiYRJgKXYTrEYPoaWYdOH5Jma0Mk7th2yranz
hN+2XH97ealtrS4G/1QE6l1YupACFPIammtGdxQPNWe9YbVB8w+V2enQ5cyCvGXWGNdRajEu+3dh
L71wykPQEycbOUjgKKBsInSQ1HM7Kw7MC2HQkrYOljdO1oRs52T2z0k6bDr2eBnJ0C5Y2QNp53D9
wT7BkvYJmW1VM62LPZQ1PPWN9lONjFuksr8UtS43Opd0O9GLo1tofzvGwi524uuOVZa0QiE9qCal
iNxTxQrVojMvuM6EcrPyZUtRTFqfqBtoKfEkRnbZa071lFPd6/3awxebTVqfpllphyiF41O6+UMc
xg9azQUNQpbv7cClsWZWOyShe8rzuFVPjm4VrLTawrIrO4hZKfe8DWlSKKTteCwUEd6OHOdXcOza
0uOldQsCY06ViOadAl1EvqH36SvlfdFTGZ2TfFHE/rjLhL7NXcp9qDWAfhYk2bHWqLkMUUR8RynS
70sjDq7yudFNaalTrWwejPychk71DZngTYn+IV3NFi6cPUxprSObFqVBV8CwToZ2z13suB8yjdAx
IRnBpM+8Ua1pODVKbZ9atcKt9fIKvjCx/1t7350J+E6Ero3rnmz9CUpQW6C7dnFXHq58vhQ4yqkZ
TWVEpaqp9atbI42MIl+vEgB3w5U9I0UOK9Q6d0Bec+IWa+dWgmMMkoRzVeN1TaT/G10nPedaaLYd
TIEUUWxFWfWfyR9WPwV3OsjcUV2sHJbOY+mDGGhKoaLy7EZzMo7+kF4oxv+WO9hxRvwLHzxOutd9
jhQxKr2L5wErnFPQ/7SgMQDP3DUtVFfOJpffcJ6jH3yGbChmWdlIEaIG4lor30xYno2XV4dcAAVM
TVCmrj1tk6Jf4VEvxFfZYMw2O9R3WWj4cw/QrVbyvRIg/s6pzl9psaU3SFPfnFI3Mihs9wdED/00
HqiCRRz0dLm1FmagIc18pE/cQUJIOLVA//Ly5+D+DK07N9Gu/PXS5iA1qEEbyBKf4LzeZhPyWiq0
b+ZseLzu90szfFaiFNEL7W8rs7Gn1fs7F5rPpg+jihtTKjgvv2epF6RpPiU5QghNR36ddhBuoQGg
6q7HtaTe0uOlWT5UzQAbIKGTI9hadj++tW74LeFO7vLPX5jbhjS3bdBzc53o3qmA38QBJjEh2YY/
y/mPk69s0oxzU3w08aSp7US2NaspfCA7K9UvrmG4n0IKgTcJCpo7q1OcY5Q4BoXA1DZAjLZ78uHA
LiIzmPdRr1k7XFYoLlEU9TZJ0LV2kZNjUo8dEVcLxbbVUWtPeffs1tYERhD5fq9QnBvFobLpi1C7
tSwVwhxq3Z3VmfYOrV16j2N8cFvGgfcj7UKu4eMmV+PrxrZseBbFc1Hq7rlOzeGQEdvcOXvoxYsk
PVzutYVRIXueGU0ZenMfjH5oGtWNlScaytkKBMfMVfh1r5Cii1s31H1ACfOTRkdkQk9AcK5m8+by
4xfGnS6Fl3SKh7TA4OOERW2xt+Y+u7UTHE8KqoIgMc7imLEsX9lc52Z8t5sws26Ey0msIQ+2iSqc
ZaNvZ6Lt5U9ZWFd0KdLEedYkjdMmvlfdloZviRQiZHATwiIKRs+vk3FlAVvqdSnUuB1gVliCpOCj
NgVkXH3xZuM7tNJp5UuWXqD/207RSN1RW4PTmj0KIZGlwqYKv8wIHlc6YqnXpWhD3Xau12o/cwWS
fZko5mjQhZnPqWL/snUm4eUOWdi06lK8gVCRpjOceV9Jn0VRbOv0e6h/1dXHVL3XuocpXnO/O/fw
B4FNtkXT4IU4AZx4f8LcYNOruEyVUfj98lfoC2FTdkQrK4sqRwv/GBMN6S1WEzm1tQ67ldq0Jtgk
qn2XdmPxJcgie0+9sDhYStV+ElSpIvAHueA6lKuETmPckAwOfnUmFKZCE6AK0rwcb1D9JHdIltVb
CiM1ZVsrE/xJ3WzqtTX+PJk/ah8phnixoDiwbEiLmb+m5lmgCIYNGVsrBmJLp0zZX20GNqUNiAx8
Mx+CN4CV+XdkRuFzZucpmPTS1fGBogm/qkMO6dp193CKoPYk6pol9tIXSpElE+xedJcpScHhRvRQ
Pj5Zw89uXvMdWRphUmzxbMpASor+TmjW/RyaL/Z+r5fH18Jc/E+V8C4oxm1XZHNpOafhLEakGiuO
XhrmoGtxYF9z6Vi63NGkkNIoY54WvTb5TZZ+ViZ4vt1nx8VdAqx2EiLlPVBB7mbeytRfiGD/jZR3
HzWow+DlLefGkUI5pEUAqMQfp49+X26zpe6WIkuqAegSgjbrzm5IZ/VzSNHafGc7T5dfsNApshmb
HbvGXIqQfVhibYfMN7Kvs/1AgTeFMn8uv2JhuVKlFEbc2HkBU5AhW5DvQTRN8gyOdhd/r9XsbF30
CrV55Qy80F6yKVs9Ua9QKiXFoG5GGXg6kg6pDppNwUMP6+/yBy30uWzOFo2K6WBxihbIuw+yY2h+
wSzgukdL01vXszppDI5YoW7pKOLnowCf3ZnDz8vPP0/jDwKkev77u+GqR2GcVCHXIBGB5CmlxAbD
iKBaiY9LDSPtF8q5DLNKpfWVLvBdyh56Pf+GYn0lGbbUudLULoZorqkrxIAavtvRHlg8OiXjptgo
KLpF03blZ0ibhrJ3AJOh4fVLDSIMhbgzxBwIhishY+kzpDlti2Z0ITsg9qbcAIjOhvCxybV0wwnl
ci9//AaKuv/tZbiPWB0aI8eB1qGYI9u0Fopf6ynxXi6/4OOO1mQ7NUcrAoBSpIIy2/kRusNLGTsP
c0De4fLzPx6m8B3//QCk7y1nsXjyYdvqSLZhquXOfNWuVpOd1DRHcOmk29apmm2XRIn5qSgw+0tE
siZ5XPr50izOi1HT1VqQoSybJ3TlJ8uLrgoQmidNYAXXLvjTZuE3ebDBcAY0ByTB4tvldl/qV2kC
N7kTqg5SVp+6Q3XH+ZSLICvz4Gsl+s11r5AmcUxxVzibWuG73r1nPcNXbayrgpvmSfN28vR6Bl8i
/LCvgg3FkvOGK5Kr0muaJ83axMn6qPbUwk+xUS7eMu7kppXZ9PHxQZO90sqcHf0cJzbDZH4w8INW
x/wpr7heUl1z3wmAo30VURc/XRXgEJT+O71gv4cxxlsI1AN4JZ4IqFX2jHifGNGK1FRfGEmuNINx
GyOPgsGxj2dLcjATHK4rJ0shCnXpC2UH4V9kyX+82tZO4YiOHHwO9aN9H+xKihdB6cItmYTNvQcm
WfdWKNwjDijxLqZm4nceCti3AAkptM6nR2uiFCF3g3TLzjjcNX3mPV0erAuBVNYuZ/D5W2NyJ1xF
M25Xum0GTH4wf1r66+UXLDWTFCk0qMVDrmbwfgS8LKEFp0a3lJ3RWdX+8hsWNsRctv7b2U2UZJ0V
m5Nf1E5LdTg5IYvbiEPV8E0x5EzWIKzNvCGPzyYY0UFDY74y0BYCoSvFk1nPgtiz+8ofqN06CC4v
92rQrgXypXkjhZKmKYUzoWr0G/tbjP+CW0afLOMhQh2vzRM82HJfp2+Xm3Gpo6TYAhi1B/lqUKVi
R8eC6szG6l/aeFqJiksNJUUXu/bqmdJj6xTb2OUoYKDPxarXhS5ZvhyFpVeLqZt8C4eumOLRs/Ma
ZhYr6+nCJJHFy7WAlTKJlm5QdWNXCZAe0BrCXYaf0Y6MwOFyDyy9RooonU1ZByUy9EClwkeglCi9
i+xX5Om7yy9Y6GLn/OJ3e+OKnG9RQo7yw+JP2f9IMSss4r/XPVua51S5e6mWpsFpYq83kawfhzcV
Hublp398wtJkybI7WCMqwrT0u4r63lSbMWwsgWFtQE3hVeEZ7bZLFONz7gX5yl58YcDKUmYN0Qja
Q49ckTmnXzAuEYdEpSb48gctzGxHmtl1WVhD2yTBSSQ9JdIGd/eE9e/CobqN5H0E+eLKraYjTeyW
srx6DjHnSebpsRUReL2EHPrl71gas9K0HkkOJErEw6MCz+FJv4sKdFr4KQRroo3z6P//Ax0YrX8H
LTipTmR1XPoVOMoHAFt7C8nTtiyhkDQx+prczm4vf8xCl8vKZjDZmuE5s/Br0/AjoZw0W6w8emmR
suXJ7Y5dQzVi6df63wBX8ohy4CrHaak0Nr1DUi0+X0Y57bawXi9/zULXyCLnrqrAEheRcxKlBhmv
EqL45A2VxyWzEK/pBBL6uhdJU7/xOHCDN8LLTYu2RlrtGjjowcDFdvp03RvOHfYucNkpW91WKGcj
VIxIEyp2Y/3k2lTyJCur33/Zs4+GmbSQp5M2G8U0Oid7Tp9LU3lyz5gHBNu3mTkHGy+wIXFbhLaq
O034URma8tQ21bfLH7gQmWXtLAwEu6dGN/exeIw8sGxcHRrKrMKhm4X2+bqXSIGAM3/qcdFXwLMB
NFL+iKJhW6/F/6W5IwUCLxs0VXGzGgWPhcvQ9IM9/0qMWXi0rJw1qOaFbVE7J8P5NaqfE+Xlcnss
Pfe82LwbVfNkRHldcdJMoXSP8HLVZmXqLcQsS5rs+HbleLJm9omSqh95HWaQt3CrBZ9CQWf8BwD1
4bpPOM/9d59Q5hr1jB4bn9iN7gdVD8FyQ7S67uHSvNZIAtopZ0K/Dac/tVn99Yq1rc7C8ierDEvL
cLNOISkrvPpWaKNvpspNXlAg3xn37Nt3MH6A7Uwr0XdhesmSQ9SyRox2hCt/h2qk9KnsjC1onMvN
tPRw/d8+wKhvzlKD40eb/HBIdiWUZquAZa57ujRpG31UnEm4uT80xt4roCMZOHV0ISH2uhdIE1fY
WRErAHlOZMm3owY2H8SYvbZ1XmgcWTyIgZI1AKEpfTd9HUz4ie63ZlrbfCxMYFOawEE0uQDSm9K3
pzDeBMbwSkH2/nKzLExhWQUYtkqSM7dKX9H1b4ENdRdAIRykDmRykftTuXbjubTyyIJAzqLAojHB
9uO5Uh6tbEL4bM5NeWNHXXgzgro8tH1Nis1syxs1L7rd2JyZTr2r/Cq9prtuvyvrA0VSRd54rk0q
iuow2JBaXeX35bZc6qfz399FqSzq9Tq1uc7vs/7XFHjbOAGRcfnZC7scU1q3za4fMQNFrTnhNF4q
oArL7nsVnXFyYHIvv2NpEEszPIvbsbXQtJ8auDLbeko0jL0gQgmvXZuFS58hTXOuwawOsDEOmtpT
TNUbFBpq6p+gjax8w9ILpGnujWUWGIIlKabSfwpfZ+D32vQ5bh8vt9F5zn2wf5KlgHahzlrFCMVE
VC8P4QTLtuzG7qSaPZDjTuHcjDfeMcPYbGVULfSKLAcE1x+3ZssX2YVNkviv6v1CoXBdcxnSCp6G
rivw2zJPqKxwXxhTsKLJvlcQi1uDUHaXG23pE6Tl2zaNLlG1c6J+wGoIouF94sR3haqv6UyXXnD+
+7uZB1Ql0clPcXlUikNjZ3e17d3aAEQu//6FiW1IEztN9bm1DXb+EPzuK1vs2666ufzopV8uzWuv
8pK893AkivBXDEGbdGC7UnVa6d+lx0tTuo5F3sbebJ7ObgN6X26Qqe5C9ct1P16azaE6m4aXcSpG
2ls3fzXjUIZru7KFhcmQJvLkBgA1zr+8Mj5ntb0VcDgCsEbTz1K9rgJXk9V2VlBkeIk6o5854W03
hE9TqaHnc9SVfN3CuJHFdlFCUrjoVcysDO2tprpyE/XOSkZ2oWd1aebC4gqCSRUO9U/ZQz4bARze
5OSGOD5c7twFyIQmC+0mxW0aL4sKFJIp7B0tGj8ppodB58zq0IXQbqIxxdHCUEINarjoHzPbte7I
8CcPNkmffa1l6dqvWYjr/11PvJvhRoD/WZgjLxjN36X51eg8dA1/Z2WtxH5huMlSPPi4VN2GgemD
macY6LOgIIJL77Nh8KahyPNymy51mjTbR+zRIhFi64eVFPV/kK+sTWyt7GyWmkia6004mHEs+ASj
PnGZnmn3VfpWD2+Xf/rS06W5Pg3VlFKxhiq6+YI7qV3hDVh9GYvny49fahlpuhda0ceREth+EGeP
Oae8fu6rTRBVx6ueLwvu6hwxZWbQODHW1wo2tp37M1X06yajLLib1ajuMiMxfa/At8k0tlp5b8H8
uvzbF8amJk91BRxvKybdx77s3pjd33nWppjVaN5BtY0ECNJaldLSm86d/26WqfVgK7VeW76HcWyB
w5XwSNsxDTon3lTmz8vfs9DX2vnv794Sm4BbI922fbzpbqMCYH2rkJBKZ2dlmi3E3f9qsN69IBoT
Cwz8+TPCn7NzSjGJvu6XS/NXTFkYOehN/RgHqGNTGtmhNoZob2Z5tL/8ioV5JsveJs2GG28Opl8p
XPDUpqZuSHF+hgmMcHP8e/klSz0gTeacaB3qWmP5RYL1OtioBlpr5K2pN5eGkTSZU1BcQWuVtR+F
mvNZgcD+CNolPo4aIEo4lHGws8g9rrTYwsfIyjeBB9eIQaDj4764aUr7NvBiuMJrJJyllLYse1N1
EPGz4pg+6QmqXMtNrd4IsvJdT5kzILQsebEdHfzi2m52oVZQk8VviWGbgRm1jh+CApydN1f7eVaI
TsHXub03ml+q+1jEr2r1MIpuYyiv9rBatbrQdbIkDp+MVA9QDPsmhg9qAjyuzV/SGfa0Wv6u2hRD
ycbPgAOWRfMLq6hhh4r1SfTRsXTaQ9qkN+lsvLgALy6P1KXfc+70d1PZbDulDMxKw2MQA4oh+hZb
8TEsihtdj2+U3F6pNFmIGLKcrlfHeOzSwvIZO34RFkdXM58uf8HS8JRiRpaQcKdSxfYjEDWiBxIN
97X4ct3D9X+bR0mLoFTyVvMDRWymjrz9QAKW9MDlxxtLP14KFG2cGxidVbnvWUb54JhYK5WJjktq
Yts7qgixcGiS+IgHaPXklS22M6h18fJpW+CSKYxozvsZ1ggqMNcsgZJotHgJlnVt/B6mDIw13j77
zIzUr4WrqS8zTjpvtqYAwxsQXj33MEi+mJmjfYuTFOKVl5ivjSfUG9zktAcFJ+0D7M+zzWGUqU9B
YpMuHEFTr2UTlj5fCmRqMmhDE5SqLwwMPm1D/ROW4W8jvrIST5UFfnptDo5Vu5bfNN0271RgKuZG
XaNZfDyqVVndR8G0Pln5BENCFD/KPrpLbfxGLw+NhbCoytK+1gQEAAxJ+Bn1o79r/LIBxra4wHTD
n1mp1G6jKHpRbdFaqQ+QYUeKt+eOYqbL7/84MKiy+K+1Gs+u9Un4WqEYnzCvVLDRyt3s2xzGxiO0
7Az/b66BVmbC0uvOI+RdHCrMSnUcw2v9s68R+5X8WEBR2HZKgOKHkakUny9/12K7njvz3ZvCqYVP
2AjdD6zUuw/bBufwkesCrcnUYx9WZ1JtAwFMNc92KWU/2hhT9dHalP94yKueFK7m1JmZcOrgl6qN
TKqLwbVHKZP1rFhfW2Y+3uSonhy2xrag9CkV/hRNVDaT+h0V++/cn42o2TOsDNGl4S8FLzHMueuO
pu7Xc4KBsngrbGUNcbU0HqTIAEG7iPohG3zFIGnDZeBLrQjoyT2OGZP+Lam6lXG+8BGyplBvRB9n
btT7WI7fYz6xq8O1AtSPb6dUWT1oaWoDagVpX+kO2Jz+FE3I0m6DcXoBh7GvB3zA0CFcHtcL40rW
EfalKZLaSAwfqIjv6cFDkWCC6UD8u/z8pY+Rji6RyNSiDYXh48wbbDU8Wa3NmJfeXniYIZrYQWMs
HEUY4urdJmjtaW0kLIxlGVaa23bWWDkazHm+b+19bc5PGHPcanTV5S9bajkpIHim6Uw95nhUCX62
nccZvJWVrJRZfJzOVmVd34SDr1uape63lrjxeutVCBX/CQr52rT7ZcziByz9t8vfsTSSpUnf5xg1
ijHiCK6JO5y1zzvote/47xbp//PymKf/GzWnZMbOIopNH4J7t9XtGHR1b+qfrEqZb8NoDLbQcIpd
1XABWyIs3VhB8hKkgOHbuk8/B9YYbZLerLexDcKIvw2bKiltnBlqzGgwXzyGVq0e66Dsdl6Xt3DI
nHI/mS22ZhbAHYvCsa3hAO4vpgz+uK28wEhVj9xs3A8NNk1xpX7PHfVHIib14JjB3azhqF2nqXoL
jP3PHIp5m3vVy8CVOqYaItyYZlAcEl0Mu7G31/JcC1k91ZUC18ANfTSIENR1luIPh2cnjtCk+tBh
QJroIrXZJk7lfYnwF3hsFaEcwjZWdqot2md37JVtA/fpy1UjQtYz6rkIBqhHEKQCy94k81BsLW91
IV0Yb7KcMY7btjei3vA9Ud6JDiNfLYaGZQRVeoxL/D2r7D4wiz9sRg+9a72JsRk2od7OOHfjWKp5
1dfLn7mwVjjnv79b0asM08yiiwxfzTVMtaq7FpMSvcV0rSqrt8qy1+qJF0KRLHz0DBvETN3WvuJa
mInbxQnw/pMy6RbJm3Zlg7IQjmRoq5UWRpG0XuXbSZZv50F/SjtvVyhrmcClbpPCXTgmaZgZqebb
xPPNZJif2hH3nMtd8d+VzQdxQpY7esJWo9CoVB8EI+Ys2+bT2SLjkH+2Xqsftokede81HGq22hu4
1aO5y++qo34w9phUQ5ovv3AvjQQ+/lo881/9HOMRslljyyw1rRQh4yzGJ8htDT8znewrJYPJJ8wz
0ejV1Syu28jKMsmCJ6kp/oe+iwI/3DtD2z41TVK/UCPa3OGDXt94bZHfXG7vpS+Soo1b5nEXhqxd
umEAfWt3OqffZlo5tS88XdZMTmE1u05a6BBUtXurgtoXejixFS+Xf/zCdJJ1kl2TG1UwoIeu+6/V
GVKP0V7D9ZzX7i6/YGGoy2LJ3OuBRdv4yFQjNt/RFPzWI3Uta7z0689/fxd1ghqTGJzIVN+csooF
abh11b498/+fxqZe2T8s9cD57+9fgvAFE7Fa8xP3OXVNTAFeQoCSl5tnYUsn411VbDM1VCIaFcDA
/OCBlvrWxBC17+6V/jnPu6/pmm516TukU09ozbHWCo1x2tl/RZ3+0qL2VM+FtzLrFvZZsvCxONub
1FQG+PbgNPgsl69t633yvH6viIjar6n5Yw/i7XK7LdT/4wf2b6/kCBK6QYjRr2ulPvZNT5FIYkFO
g/sT3iSeFz0Lx+mnLzOGfV/SJMJbnLTzaJJh8wykXabn7rQGKqBaZGJrDbi0bevBxEnFEVp3tNvI
u3Ebo/6Ru+rZggzWzPfEcWfw16kZlPvL37HUKVLw0A1yfFGcm36UPFfizTTZjsXfLz97oUNkseXg
tWkBaM70w6jfORgiala88ZrXYbRuqWPTgr+X37PwDdb5/e8mSJ4GqFAH0vlZcudMIXbhxi0AwJUr
v4UZIgsw7b4tRBjRQuc8vg0eb8TCOIm0jRhvS+8Rh+dNARn38qcsbGMsKaCIcAycCrSL36vpNgnL
YxM6vqIAAFRKms686i5NldmPmeX20Cuayndx+rLOO3JVv5nyeSXmLoRFWZJZgN1wB6T8eMfn+xJH
z7HqDtaMymkVPL/U51IwAXCXIbugwlCBo+xyz6EqwQbTqZVpsTR0pV2C6lhjk9tcZeLWusEmFn8W
Z2smPzRYRmmG/fraZmlhebKkMILTZG/HRAXfmYwHrvLvhr68buW2pKkdeF5j2dpg+x1WQSP0ZJV9
QdV+vTxStaUkmqzH1E0Yx47CKadqtXAXTor9GLQqJh+u4x5j3GZ/D/mofg+S89ay9MgZYPZjBY/Q
TPg9PXbFejTjaNVbJfxZ3GbN2pvxtjan8UbM/bwztWRISDjiOZvEqKiY2GZxiKPIvWGpNU8T7vSf
nATTmcwwi0035+HPjDKzveYVzU2cnr2hBpyTvlieXhxQAOGtKZTq60hZ8AFMy3iYJ9O5ifs52A0Y
q+1bt2gPQSe6Yz/G07HhNn5Tc+28q11oTuU4OGQI6+KoJ/m4xTpyPtXVmJ1sbhBva4zHN2aKN3SG
gdgDJk/KnyxpX6yyH76PWBDfKCJAKmyV+iEY7PxkTnYKZaviRKhM9Yh/Vt9DFp/YBodav1edsbt3
EEH1mFelzn2LQ8FXszaIop3Jz88xveH+j5M+ULxQ/eHN6jFUuPVTB8u6AZ6X7rAdmsXGsOzgztXC
vx21FffmPFjxrvOGZjd2oNdau2ooEzKw2Is68ytGkOVnUpGxhvN323Hc1gf7ZxO64V5J+vipSjPA
qkZtxxMWnjWmk3kkVKzlECnntjnuhpayir411Y3ppfkj/N/E3gVoUEOMZ730Os2VKst1YaO2vZq4
Hd6ig4qNpOqyv0v1w1RWzuPlAb4QYWTVrtIkBc7ITumPBgnHmjQejFDKu5MOaPHlVyxEe1mu6yli
tF3SHb7m9nsgji+jnVtbvVLirT4GRyf18pU3LX3M+e/vlkjhuNTVxEbn616rHmdspR+bKTKQD7nz
6+WPWQj65jnCvXuFZ3YYdJRt51e6Mu1SM/N8suftl0Y33bt2mNqVnddi3JFCf9t3TSZw0EXO17uE
49i5C61h+pYnMflAxdKw93WKzPxcKWDkNwWQ/ecEbIK+sjYshGxTWhuYJpHAT1n4VTdFiLTEwU1d
d6WjllpRWg9cW/H4IpjS+DM9Jm3+u+ncfkPN4k1SVMbKLmPpC6SVwZ7m8sxdFH6H0xw2AEc3SlYa
Z+H3y9rdJiJoB2rGo9P+q50EuHDpRb/BnuFkhn26uzzWFj5A1utiCoHr+WQKvyyjEp8HdQfP7+91
zz5P1nfjOB60VjOsM8whyvW9G7f1gVs4fUWu+J+28oPkiEzurHV83LAr1v1RTTB0K6ndfwXlr/0Z
DXe+rYjJ91j79Q8W3rLboKp+zbqBa4XZqJ+VeDZ3TdHqf5pRVFulKa2vdYSrnWE4gOVVxd6ZQzx+
qtWBJaFI1T+e3jlUArJ/adREPXb1YGwVHCy2ZWBZlL7pMzvXZrL6wxyG6UogWOocKdbEIityLeoa
n0PRr15vPlmBe3u5b/7LoHzUeud3vuucovN6JVdnDLnG6t7CGWLYUt7AVbGoXeOYt7ryGavb7q9d
O2m+IcXVfNK4HP1RB8K5oxIuvyGXkezdDnfUkFLsG+pJrO9Wm0SfqPfID6IGr1B4U3DQQPam24bb
ab/Vzfx7Oyc5zsFQ9wwW/Qc1Krotnswt3K94uJnDSeyUsuOQkw6YkMS6y7JX5mJvtz1KB4sCAsAs
FCdVaUIZcCQeMQlNXtK0NvximMKHOCKB7ca2tsO6MDq1bj8/G2adbPtAV3dtYFUbt6XCyZ3q9GhH
YfEpTdzgFmVwt1XVND2WBiRy3YutFwwHcHR0hnCfJXlV3Hh1o+BiP40DPPkOd2sbNNur2dUq5tcA
NZLj2LoYs1IAguKwjUqPLC4mtSObjZV+o3s+6jYpZAetO9S55wx+jtNV/b0fyO7FKjbYHfurK2+r
DSku64UehnM7Db5Gf+7B2w8PVhWXSBbGX4iOKWgTCqKay1+0NMilON0GgVnPQTX4YZgIqGyd9tw7
U74yhRaOH7Iw256wohCpgyZicD6rlXeLnO9UBPWXwYlv2sz9O2HscvlDzmHtg66R9dlFDdEqLEfN
N9THacRhsOTgiT925r6iNFo5by6sCrJIu45mdxwT5F1joH4f2/xxAkIVDla5sVK3Xhlk5/jy0ZdI
gdvoqbBNQ8wAawNbO/25T4/BsJYnW3r4+cveBZ7Kit1wSgDyZ3inChMTIiPccApZ+e0Lw0mWXgeC
omDshrwTqyUF6aG7x1U7X1mT/0tVfNQyUtQccfbR8zoefW2YjXjT2zhaVxlWrVk2Gt8sbLR37Rxj
IxPXOJJYw5xtubIiiTIH4b4yBrXcBC/WJjA3usmM7Q1clv4mk/k/zq6sN1Jeif4iJGzAhlfonezJ
JJm8oFnB7GY3v/6enqd8vqGRWpqnSGPaS5XLVafOoQGBuMW2VrIsfccVECgvIf48DAXf5XE+7anH
zKemtTpEGk2/naItaHGHuzGey33S5d1P0NejJKeg2Ar5XjDxZwC3jL3R90GJJvP3WNjkey+y9BFQ
eOeGZYZ9bNIxe5vSKL5JnPlMClY2bE/dCmSl6IsXWzDImjcM8ubcn1vWPxZQET0OJAZLHwoT0Tsq
Vt6uS13jfq6i2lxZ4wU8Icg7/ntA2ohBTNdixskaym1RZ5uqA6k4Snu2OJmG841Hb7GYTgN68/i3
1JJ+k4qNu0a2ueAwqOb7pipCMb5qzsdz+kNMuUl7AYVVZ1/K/sVuRGB4a+1lSw5D83wsGryoh7ZC
OKt0C16AbQm2xSr5mRHlF/2fy15pydy0CLUtoeKDlHp0soFxQlI0UEbmW2KtlXRhDjpSnbrWFPPc
NE6TjexR3vgE6TWDlAcBMkRpXhfL64h1YjGv5jUmAfqHuZ83jniB5s/G6LyVQ7ewSjpovU+cwsE9
Z4c07X+YRTP6c+c8oOt/DRm69AHN6+VUDO6UoQ7ZgxxDckj0lG1Qxs+XN3nh0OoYddbZRkKKswhX
F4FV3J1nEF0mIbiyP0xrfIFq8wNtm7fLH1uaiuYDzRpiHFnL5lAxqG1X2QNSCCdzrK6ci2b+Nmnp
mMQKNIjJtM1S6YspD8psDhLXDKoW5Qe0c1+eycJdoaPXjVpWCOmtGd7c2DgDD3K5kjFcGlkz7Qp3
T+GYFoDAeEI7WfUcOfzjuh+tGTQesdVcRr0M06J9ozl/y5DrW1mQhehCB6e3pk3P/ZsA6Lq5ifRJ
vUmqmh2mJnK2Vjddlw/SIepQlCkdz+ASXalJGnZlFj0CYNcGECpxVp43C+uvY9Id1wB3fDSWIbKH
3wdJjrl3HW2BqWPOM9egjeq5carq3wbtQJZ3NOlaeL/0u8829yk4solyAHuCDk05Gxu7PfF5zVEv
WK2OGe+cHtXPNoO+bNXG36K+c0BaVma/47pIVhZ96ROa5VLwZ7aNDfK8c9hIu3wTz68zCJcvn/ul
0bWL2Zx6MoJ9OjplfPBnK/cTFPBq17vy6GsWK9MMYncmJLYcA+BRqMNV3pMVPcvEWvn9S1ur2a3F
S9ImDqQG47Hv9k5tqJ1sbLHy+PhydOrp0GxmQVCiAuPaqZzmTcwY4kyHrmVXv1x6DH6+dj6dSjlY
xCEuRAzMM4sGfR8oqNBWHwRfhhAY/fz3T6MDnJPXWZVAQysb91ViBzMAa7UzHXPxyMTLFacHH9Hu
3w6VoQg1BX6au7k52SIi56R+tYEwnb1S3lzagvPqfZqHMNHgIemoQpPcl/NtMf+67qefv/dp3LkV
NtIf56ZrVOr8yHOPhTfdZVa5cld9GTxgaTSzdec2j6AHGJ0is5pQASy2ZZQ+j0W371W6a6iFILuo
dpcn8y+i+r8XFL6mmTFhIxJFrjWEwzseLM13783pfKPw2Y2FQohf35kv08dz/Yh88/x8+Zv/uoy/
+qZm22MrofxoxQ26QbtxW/WVjccZwglUnzmNThWfmlduTd5fyLqqD3uqEHgYA39Cax5FWqXtd2k5
z1spvSTx+ZihRGMIKf/KqTzXpzLrD+RyLbAIyaoLvDHr7otIoHDToqPdDL2COHeJ8nqkF+G7hkC6
Q7SmPbh06DSvwipBBt43WViAJCRPyF2Rs6sqqtTTwdwRg5xAnoFGs0AKMm9MPLvU38tb8mWggaE1
jxKjIdccakrCLB2DOPslegIx4jBJ1lholj6gORVccujDGVB2noR93ygXHA7Zn4KguFkq9v3yJBYc
l07TSjmygZaFIM+xnlj8HmdQI0vbwEVRtl4zzqV5aE6lnVvHETOq2uVkb6WYg9gkm1TaARFrS7Vk
kjpVa9LFUIQGrUZIjN4+kkaKXQJG249S4DFaDlH/aDSEnVQzQtU4a9xtlnMAmwDMMU9IVaB24ESW
b5vt/C2S6AGULCuO5jhNK451aZ01B5VXZCjLGMgq2cVvvRrIEexdXpBXvN4II+4fM2M1Al646lzN
PQlwpHcRlEEgLjqitA60UI46dPr78olZGl1zRAmNvKSJMfowlwEpK7TFvA6oTlw3uuYLVAQMLSMg
cMgGniNjNPRbadrjvqFDt7v8iYW7QsdAl24NxeGmt0ODqQe768g2bYZNxi0EBIL/kkTsB8PZXP7Y
wmrpkOi6GIxhTtwxrI02f4XGoNj1TT8Vvun188rlt+A/dbSzYagYVIJnpZ75iBeOXyHyu+7Xny36
07VdFrQYSmHjouO/G/elLT+S8eXy0AsGoYOaVWo2oE6rVZiRbu9Bb88vSmiApUX0k7mzwCQQw17+
1NIenNft0yyIM5hqtrAHjciHLesrEF1XkH1hybRyOy/tgGbdveDjYKPGEoq4/yOEASGuqLvOIrhm
zU1eNYMUBuS2YtX7IKvNE99z0vKJ2wlba7ZbmoBm1LHlQqac25B9i6ctujAerCF5vLz6/7KOX0Qu
XDNpkZcDSyKRoqYgo1s37aD4O9SFicsymfdWz9QGlGjRt7kDrTb4u00zKDpP3DeGMxybcpi3XcmK
91JExamqGLKZroWWEqfA26k36+JoDV76NIHSeg++7iToPEbfL//2r9EFyE97/z06oyPHMR7wBp95
bm+EEH/5WOFBzn+hLfU9L83nOC5R9VHf+7hfS/9/rZWEr2qRxQDFe7RfQpMuQXtTXwEV1dsBOvi2
LVRgSIRm49QVxUYATbPDmxgBHfLpK85kwVh0hLQdNYnRGRMYDT0kWVGombYFyMI3QM06K9ZyXrwv
DoTOHyssk3np7Kkw4v1bHzkpQlg5++VY3MSec0ohkutTd3qwGTovL2/kQgjCzrP95AKUnZp9P0Cb
yUg/nIlB1Pg9qu+zeO3aWjwomo/BIcFeJVAmce04yBMniI1225jUp9GrpeSW5/ljXL1H1Vp9a2lG
msspu1I0loMP2lRuifG9Mu1dGt302UrAsjS+5nZID4bR1Bzn0Kzv5rw8zud6TxLyga1gH5Y+oLkc
SyRtRu20DJvsBvQqfkXfapf49loP0NL4mttBw0wKlfUS2knC9hvrp3K8DbV/2tCqvXymFm4wHdBM
ZJdGVZmVYZl9xO03I0JvC9R2Y3PauGZ1nffX0cwqtlM7GWArNfuFsBFVt98u7srLM1iIhHQwcyGj
IjctDo2G9MS6X13b7ppk8tvupelL3xC/Ln9maaHOO/TJ+LqmrdwodgnKfvVxON9fswXoBY8/AKMD
dYFRXnekdCCzyxsSRaNRhnx8dtFQBjBYkCru4wl85XZoZu7kTpnZHLoJZQk+ksFxuqAzxptKrYKZ
Fvyvzigr1RSPXCp2moEsD2zDmID7r9kdOtTFysElX7crUM/RjBv1NAYIEBi8C5WwE9o02w3zWrWx
ig6AI1PZaBTt4+0sSZMEBgMm0VWetU/73jlAMmreZzyx3lPUUlFyKPrTQKBoXrBCIFgvIbfSD+Rg
FH22AR2njYPkRNu4m1A1armY78UIEJs9lhGYzCYGXGAtgknZzbGcAFCCalR50zKG/sjGi15m8JDd
F0rKAx7b3Uvf8+gJDOPI6qeus+08nhyLuvL2AirCgMlKEbCBjkHSGu2mMcTPiNMOiq5lepzTrvJV
47nbySPjtgMmKsxjMexU0/bfvMqYtxlty1Ns82yXZJMRiGlQr21ZJts8l9Ouqkm850UfHUnaREcW
8exoxAVGbUqe3aGpg771uRf/7GY39fwamod/OmgXHG1vjPdDgZ/fWdxN/CKqkh0aIocd5cAOQ5wr
fzXTedgVoOrc9R4rb/qGJFurycwX0aTxhieF85i0tH2KoXWxzYbaO+RjU771zPtrENIF1JBOYDR5
uklj5vlJMZcHZhGOcGhER5JdWoFjxsVRuTV7E4o3P2RkJq/cHZzNkMap7ynzPskhFwXarmyXOz09
AOr+RwJ/fMiTsTiUtjcdUd7tAtdyy4eMCnUQJRhIUNInWxOCpM+d6rDfaCEiPsr07dYukKi87EQW
3LkOjR+4OWeo1auQx1T5ktTSl870XKc2kNoSoPHLn1kyP+3WkGPTcDamTTjm9UOSRQ/x0Lxmsdxd
Hn5hFjpKPo/l0EoOoYy+vmv5Q9mi39L9SNzXy8Of3dAXkZUOhPb6Pm3GBOpZTcpR0sxerCH6ed3Q
Z+f+yYnXfQt9QIeDzRlrnZenBsTI1418XqtPI2eWinA9RHUY5d5zb8s7S7XXBbM69TBa2SBc2SOd
HdfK51IGLSkDSVeWZOGs6Bhnp896Bay2AiSQ+S6aVfkUb6ZorZqzNLz133Xp5oz0M4QBw9mGf04S
xw0Kiog44ukaTezScdTugUJBqBuIaHYaImiioWL91ybjS5qD+ooZ8nB5f5fmoQV6g5E1UEu0ytC2
XtzoCXH3xFf2d+m8a9ZaSxeaPAWpwqFOinsoRUzAtkZkXtnghcBFhy/HrEoUr5w6nBhF74ntwrtC
OXjceb0dH7mr1B0x62ZYMYSFhdJxzFBDbfp5Brkrm+NTr8wDG8D4OayRTS/NRrNgaN3TqBEGFFU6
0ZwSmjYbt3KA/TIAhir5YG9p2qbPV226DmymXeL0EQTAwon/EmiTgxCYQtvl5cGXXlv/yLM+uQzk
a/sumjG6FyO1KYUy96pD3N1BWeDYOw0JPBsItiGJo0PU0foRaSxjJchceL3q1MSdk3ZdkUO8IGpR
YlKcsy1eys6ucjw/ntNpxxLZnaZ04vuqrsnKSV86G5oziHNwkU9nIaqqewKUVQlA7JyVGS2NrXkB
ywXIoOgKdqKCH3qr/Enm/C6r1EoCaOncafaf5lnRGxRuspi+pUAZTMPvHL3duXg23asEqKinQ2S7
8ow6kFADkILdU2b98Cp509rOr8sHbmGFdFgsZKHAD1hUEgIn/MYuFBqj686fnOn35fEX/JiOiLXc
QeBfgnsqqe8y2/lGUuPl8tBLP12z+oo0+YAOzyJsCIBt/KMDS7s0V9Zl6XdrV/cw2GAZKijKxX13
qCIWpFFz3aHUMbBNEw8EmgjIQ+XMBwLQT5IuYPZaZnvpl5///smDxKJ3WDPY/BSporiFbh/QZlay
pp6y8LDW4Z8pqRs7h+RWqGrCfEcZBytO3hTA/sSrth6YXkBzs9adurTDmvkidW62Y+wVITr6ApS1
ghkEG6RYSw0vmC/VzHds+Qh+93wOC5MGYJcIrCnyo54EEjg2i6ngunOqXeXS9lqW9dMQCvAlHNF0
WD14Dm6n3OPyx+VPLOyKjvOMqpY4jgMrG5jclaLGU6lkP6ZR4KnpZY9gSNtD9OE6h63DPQvQWJgg
7inBLPJqDQ+Vek6bb5fnsbAj/2qgn84uQTQCvQV0hcnR/NHmSG2Blc+X8RBYor3pbQgOXf7Qwski
mnmTzjL6efLsU5k0j8lkfeuNBj2e1v7y8F9zXVJPh3zOPcKPqCjG0AFKNazNtPNZXUUHtxxrRNOl
l/tSErKZ0Bt5Nyf2CKRaP/Fnroj55pluZyDsZuxpNGx7BzqFZm8r0pNthZ6tbs/RuPAjEYoZRz6h
1VxEZXobuTzeFlmaIgnQ8u9e0/U3LYny/ehy729t0+ZP1zXGtgeU8pgZ1vCri9MCsHfLu0mi3PRF
a/Lny/Nf2kfNB2WOkG6VZ9BYyp2QRuOTnNMfoEkL0AX6LCt35bgsBPn/eKk+HZdZZZmHwK9Czkq8
AkJ0QNsUtN3TJ6NaY+xd8KY6CFWOZRzNkk6hUcljZBqHzFqtZi/EW/+KJJ9+vhuDIKqPpjpknkoO
UiR3rLVOIHS6R+noUMxgIR0ayHVXVwFIcSo1T4Sma4facY5HRfNuQdhCocu3S/0p+nN52xesSgeo
jpGtUMvqwKFDhnaTKiK/eV6jjoN06IrzWdhyHZ3quU4ylNkEaj6TbtritU9+EzcNolWVyaU5nI/0
p00pBxSyY1GS0E6SyEc+76GZ1FOMMtTKdfBPBuCLVIYOUY0zhcRAXjRhmQfTTtzRkx20AcgWDN8I
kNBXQbsxbtEZv4v803O8ie6KNxTLVj6/cKDN87w/zc9O1ETzHDxHrjeqbwrsdoecWXRNW2jB8nUg
K0MLXFu3mQRaBZCrd9N9n637Kco34+/LZ2zp91v//f2dIykzLUBuzHzeqnw6ppV3vG5oLdyIaWNV
U5/SEJpFz2iKfZLmuJIpWDq2WqiRSkHyOcfQVWo+Dy4seijPCipO2vjorpMrm7u0+pqB11KhK9yd
VNjG4Durqeu9SVMYH6N1TpLOwvvrkGyN/etrS3F1UGtq16D2KcCJl0YKBYk/We8g9vt7eS++XjBX
B7V2Q5FQ0H01ITXSwEYQkKaTn7O3oljZ7H8vnP83Q1cHtta0ISW4pnGQAjtwX8dbIB2Lb53/ALaL
LTTJD/R7B1WxZ3NXbIyj8b1/q96Kn+YTEjF8w495cJWQB7bkvASfLBIdAxm6kkEfVOCpwdPuHBUM
t0aGZtbLa/m1ybieZvIds72ZQt0hlLFX3bk9Q2IeeZ6Vo700+vnvn34+Eu6MF0OMn295x7jqPozB
e7ruh2u2roaaGLMBKQwXJ+3IS3t4YURF1wWB7v+BXZ3BoT36w8NiTE8ed/+gffm3yb1r+Mywr5rN
16jxo3UW+9qaFRDlJVTrZWAOa0JSS+an2bq0UQhB7R+0NJGz4+SnAWnSWl0X97g6ulSWpDBoZFmh
Sp3fjcmOvWj3l3d14Yfr6FIvLysLntYJZ+BKEOj7tSr8RK6VfpeG1y7wxi5lqbIWNLSGdd8xvnWB
udk2uVVf+ft1e0WXQJ6mHNxVIz2A1gZVL5kitZ9+v7w+XztxVycBTltCHROEdUgwOhCsFyAAEuZD
RafEN6qpRCu7sRJMLZiuDi3tWYwrKYK2iZ1ZENFuFChtZPxweRpLg2vG67ipOfMpG8IpHTcj+BcS
L95cHvrr566rw0C7qRklQ4tu2A3dkYJPwKrHkCX2O53kkxyjtylau1EX7iGdCzj2eOORanRC9PK6
r8pDK/fEhmTjgpl301h9ub08pa+5dKmrc+nmTWFGCWBvoQO7Pmaym/GYK5CBLa30YJopO8Yd6w9Z
WtDbKq/Jhltpe6BuPYAfqre+xQRJqsu/ZeEA6jBSNmVzUbrgCh0c6OkkfKh2AGFme6lI8aEmM0Mb
sljLJiwssA4jrZqkRGN+ZofnnmYYQ0Dr0s86tC7Payj8pfmc//7phppzjto4Twfk8tgm4SBnVuPe
5QawZn95+uu6RdO8QmbOYgYpOJRdQMCQVu9G+3O2RdBMva9Mb3/5Iws2pUNLpWFHrIxAOJezngUW
y4XPIrmSl1w6gvz81U/rNCUSrIIdzMq0si4Ynbl7rIqkeEJ1mt6mzIMqgpOq+NbNLb4vCu7uBBPZ
ictW3kojn5GIKLJyxQsuTVVzH63bmP04OjbEY/LbaZpfIgihXl7FhRtCx50q20HCO2tomFgy8weO
Hoq2Ha1tCYbIlZr+0q/X7n4jSuu0tRDvQ8gVulRzx3f1ZDqP101Au/pdl2VQdMKBrsCsY0Tfm+Jv
B6jk5cEXDFIHhpZdlnYRE0BG9/m2qW4HZW6a5rdnvV03/tmpfzplAySWqhyNZGEiXxLzJh2LvWnn
oG+Tm+s+oJk78JWlYeQGokbeH3ueZD6b++ezeCt1urXmZA+/9ovXg470rJkNKpQG6ns5cFl+VvAt
j4ajY1i4nvObejBaH1l3x6eFvbs8rYVTqwM9qyoiTuPhi+7UwuxNqJwZ/DcY+laC7aV916yfE1al
vMaywZNZgausJqgj95m6I3TJupfLk1j6iGbVUZanFYiL7LCKhz9GhRaLiZ3yrjtYSq3AO5fWSXvF
lx61PMCo7fCsD5aADrLKBr9xnBXzWLBsnQ83HwUQZkVXhtAsfyNx+SRthLCXV2fJAzPNsDuIgPRO
DacHtNE9N4wfMh/fJxuER0UPv9tHrp8x8s6Jd+wM8Ct6xbM3gebwLPR6+ScsTO//oJ+54Jbjnk8Z
ov93t57k9xl0cytneGH7dcxniYBwssFEFUK54JnkTQp6GXFwOtAwCq9fce9LU9Dsv+zzqrJmXJKe
S27sDnUDR6zEtOchvrB6nbZWNG3coruFhLR+Lcc7p6MoTjwJ8w3Ey5vLG7AQ2+pIz5IrdECMYBuF
6OBj2TuBtNi+T707U5D7pFD3hmIvlz+1YCk6fa05l1RFQEOjUUUOAPWJBL1Ubr+rTXvlCby0FZq5
96wb4zYbGLbiZ8G/jc795V++dI40G4dsDVhgnMxECTXn0Crj86OTZOlmdpsULIXFdQAfV4fmcTC1
QmEev9/AU7UZdg74/ON0ZfmXDpNm7K1H+nYqwVvLehEQAgTnPEBKBIod1TM487aXl2qh5QKZkv/e
t0mKBmIRo2ILakhrR62Y3HYt954g+u6EHDFPsc3HJAf97wDNsNRsWxqoCPDfeOqbK92KDt8rnCGa
52joQpDPfTAv+cn5mnjxwlnQ+Utdp0BbxZn+V+XJvrduM4Vu0mfZrTFVLpxhnby0K8ZM5BPGzwZo
GDm1T9Xvy1uzYH86hq+nlmuKLKeQHRMFVr5zdnPe1gEYleoVh7twxnQgXwWJYA7G3i4UReNLQX1R
Wc+UqWMx3kzRdR0brq2ZuT1EpAf81wkrA4UMAtFxIv0O9QySrMTT//AiX3henYx0kvWUJzacer3B
BE4sKE7tN/4TtdVju3UeVGBvs23+LB7d7+azd0tO/U16yB/zj/KD0e0aqnDpLGhhPfr4+kI0gM05
ZvnSWOyg+qsINKhr696gqvG+70waoo/9fja9Z2MEijyxN5fP2tIC6oi/HoKAZSfRqtDFTbUBN2a5
gTJR8tTn7RzYtGI25DldiZZdWT2kSV8AqT6KO9fLp1sns+eNkWX1htAeALskRj1KuMUH/sd4NESa
B2Y9S9+QbYUWPtclgWX33UdmV+POmNNy63hqSHzUsJ2gh27g1uzk+Hx5Zgv2/3/YwsmUwxBFJAQx
ukchoyQ39fQ9ma7cGEsLJ+pu6mY2oqhJEvsebF07lidIw5CVV/fCkdLhhJWDwN5JCQ29Lil2jM9y
n1amt2L/Cy5GhxMWOYUGUcWasBDmnzoHt7NbqDuzW4NJLTyDdMigypV0gKHpQ2KDGhgdzumRUGJt
eVrTjajtfdTFZGt5iuC0Ta+Xd3xpyTR3Iy0k/0YXrLhjTT6gLPGbiDUzWVovLbDAsFVhz7DCOab2
NufS3HpFkT2ggNbsL//6pU9oPoSBWI55IqEhUBy3CaP3Tg3NyW5aIaBa8Pg6XrAExW5jKtg5ur5P
bcaeGEl+gcb5He2e9/j7dZGwjhuMibTiAp8KJ0LEhjEv85N2JD40uDb5VL0Rr1hJBC2sl44g7GAR
LmHGGNp1/2S006YFf+1YiJVcyoL7+MdK8ikdQSQzyEjnKfRM9Ie5o++23100aJvFVZp71KXnL3/6
Qt2VUAP20PiPl1W3qYTzx3QHY6fSfA1PvzSH89J9+gI3hK2gZHumRcgHKCw06E/KQCS5JVWpTh7Y
NtaSQ0ubcTbJT19qTVmZhltAnJ6Mw9sMod1dZLfRaQCL89tl+1gKWHWIoQMpty4HkW3YQrp0X5jl
vGkY+E3oVLGNF+Wlb04NPaao6GxGFsWINJSLRGtiPV3+BUvLqTmBSFSiZ7U3h7aj3kBr9eiWoATs
M+NBVGtuf+GZp2MPUyKooo3AoZgbtuuAk91BbS3ZDKMi244W/YsbD+Z2tsx55c30D3v2RQhFtQgj
Nr24kp5Epp0z99hCdv6dmGV67xLRnpx0Vt9Iw74rrxGIQaAS6ZO08O7KJGlu88zjj+mk6EGBfsdv
Iouu+JGFA6UjF908i410dmXoGMOmSa2Ny9GXdx0Vg6tDFTPg2RtJBhLm1l8DTYcDeKtph71kP6xo
jQp+AbPv6qhFqF+YWW9BOcP1xHNrxXKTc3Gom/6RUmcPyNW2aPJ91ZDfCTXo8fIhXVo4zauMroem
B9mDzzhh1bat3Qe8tg0/mvJ+JeZe+sL5759tva8re2Qg34Ba91j9MOjJu3ZfNDcyI6/B59qYwmi0
9uBn2HeThIph9aNl5VY6A/MvL9KCJesAQVWafWp1wgw79sO1H1Q77U1VbqLs/fL4S0ukeQpmUoXj
G5shc9QLx5tdle1LC9nby8Mv5QN1hGCcgToUdKFQGRiEA8J0pzh66FLblzSJb0CsO90k0AP9mzXt
iPyQNPcsBeY0LmTnu6YZH0ANdhWxIoWA+n9PAyDwU94wkoWMeKCdnr1NnTKg1dz02+XJLuyVDh6c
UjlBot3MgP0l+8pud1bK3615QN6CrmXtFyJHHT3oMpJTGymWkGb0VPYWQHfzlG4uT2AhFtZZLYsi
6SBJa8xoaG+hAMR9YTzVhbWz1MtkcAjVT5t8DZ6xcPB0DCGBsHfk1iY4DMQY9G6yqekHXYPYLQ1+
/vsnw5fUNrgrztm1vt+ieyqoDLGZeLK9vE5Lw2vGz0q7drgFClmHJsFo7c46M9m4cp8smYypPQ4E
SnqtLSFKmMSCfeMzTq0/liJOAnQuo5JYtDaA3oba5mht37uT7W2ybO6gDhEl2zY1B1AptNe5B1Nz
D6Sgg2dUiRlazSMFeRoxbpy4WXEOS8uovSNikG6xtkKUQsEWk7UfQ9f5fXHlL9esHUpWcwyVKDOM
uwTvt3j0bnswjZ8SNpEVc/naFrkOHyxonCE97MxhVg6bSGR+I68S+6NcBw8i2VC5ZYQLeVbJRpjg
W0eTHigDd5cP8L+C+P9HUlyHDnZxBqBVx8bQi4T6TbrWawI6n4UN466lW9Q43O+z3XpZ4NRswrbg
DWkHgF4nYWtNPRi++4a5voNWwl0U8fmkWDpupTdGt3EFx+1zCkmWknMZeCCy/5b27lTsc2Br7+wz
sjo2YxOiHKU6EEgDbdOU2rc5uAd+RHYUfbdlEz25ydRuy5Ky45DLwo+N0TtYA9BDtWn1m463Xuw3
3UwAQS4cHsihikCGT7rxNbcT49A3SfUICGJzqNMhApV3lQNmUtVP3tChr7KrX+rCi7d1yxUA61X0
OlhDc0R4KYLWA11znXrJjaxNc0OBGzg4dZb95intd6zIvVPHPPZ3dus0Cjyzavcu2gmBfKzVLat5
eh/NVRXWAHn/mMBN1PpWEc2nPE+k8u2CtzUemaJ8vryXX986XAdfeoVteFR1IDfMe8MHeXYWiAx6
IDMaKYKYiafLn1k67JpLbRRpCAp7E6AVaGViTQswazGsPPmX5qA71LlCxNRjcBR0dpF6QcJnL9QY
jNOv63695lNzkqSVRPtJOAL25qMLtb+pEz6tZMC+vje5DsNMI1KZxIL+jJzNHrXMeNjOStBdLD0W
xnZTbiyRNS+uAj7WF8hm/75uVpoDTSyHQycCKeUuw0srl7QOagONbNeNrnlQyyoNao2TDPOcxoHB
20e5Ktm20ELAdXQmAPBxnbeNDK1xGIBt5ORBoMP6gSYkeWW1bX9kUNDdjl5SPOTK4IGZ1MOd6abl
oQEYGBz3DXf8tE4M/DID2S4PoZwDaNddgwa/DSORfYhG6dy5Qzoem0T1GzudQKeNTqO1buOvX8Bc
h4Eq5sysAY4pzNtY+lmPDqTxrJvJeX0Cs1rrUwvICgSFm8sb8vV9yV0tj1tAZKgpGe0RGIyjn3rd
XQrqtiCDoPR1Hzib56ewKYHYoCEnhaYnafQbp3dp0DQR+55CaOs6wj+UVP77DXR/1aY7QeUevHCO
mgPmHfjQrkQUSzui+ZG4ohUY+cYIHfSgEgWkIHbuaL9l2Jmh+yXa61yuq3kTWpuj3bgdKGpc5c+F
7ZtC+EWab2R+HQaY6wBRPptjPijQzIETy3eaGyO/M8dfl7d5wdvqiFCaMjDrnBOGOEJhmuxdooYN
s8EtbJfXtYxyHQxaCMuNbQMEvKoDgUHFQsm6IFL8qtwB1wGekkLByRMKVKTRm81G30AEKexvl9dn
wc50QGdaOE5Vn3l3m9q7A5Ob7cvBeWWOWKslL2yATgraKZkoNyeQkuVuvwdz84uVDv1NARHRDfVA
u3TdPDRzblWMjJ+Da2l2ngpn9B35OmdrSgJLc9DsGE2XPXcYwo5CJB94iNy5CWhKWFncJNWaHNLS
NzRzZh4nUtQz3oj/4+zMmiPVlS38ixQhRsErQ42e7fbQLwq7uy1AIGYQ+vV31X7qw+1yRfjlRJy9
dxRGaEhlrvzWJPxYUtgf026ZH/nShKnyKLkErThzgLPVgjazVftNj8tCUecH0bdAxReI2kKCTcSx
ImL3u6AlP8moL6UyT0f0PwLwtYKzt60i9wNYrFOCxn/TaFi5ISpnN/5SwXtA61r9MBnrofCFE6CY
vRQ2nTIFUfLS6XVulq+CBxzJkiL3o4+qKeKaitgWH9I28ddz79ynWwcPGZlzc1pDbdW+48plXcP4
s9l4Wge/hM4unSZnHrOWegJG3MJHEemQsitlCveAjuDrTU2LjgBiX8qPnhmqNfOzai1CAuFZxywo
0OcxpH7QR6Fzybnh3M+vznWVD0rQugoOPdBs0rYt+EOoMKmATflWFpGttZ5jYJWe3wfsYPVz5OaP
TtPFE2p2/Hs7zVrZWcApc0K5JjxgqDYiUDdNSLfDWF7Y7c8sT3+1D6Bxx810hcMQots2ZoNc9oPg
+RShCZzsZtrKLTzMAMYL/d+dcsiFUTv3XVa7AvB+1lDPQ3iQyrxgZ3t0TX1rhePjt5aIv8qtLNxS
o6th2OGHaZO5kWNXAPM1b3MB8OLXjzj3Bqs1rroerUo+SvMl0rtJ25XLrl8qEdMx+5aDvM3Wgs9a
Vb4yRQF664k6GIDjZYWw1rZatrOa5vPr9zhToGBrUafvuznmV4f0zRT1YUyXbQ2LzDxaKiAQY3xx
LMivH3WaU//YmNcCz6ayZuC8TnaRxXhb59N1YNj91z99ZrNaIz3nbCmM6HuE1yCe1ZmzCYqfjhji
urhEND/3hNM//yuAb1w4s8BfdzmW9ZtlZUl3cjlZrvPiUnP0uQecJtpfD5gXMGVg6LNAmQ7F+9zn
TqS6sYYVKY39Au71X4/UuY+wWvCW1KUnJu6DD4ubDuTEItKuePj6x88sijXFs4bnoR2MMIg04S2F
YUOJ5hYFa7bv/br9vyPEEaXUYtbBYZA/civbGTh1yvDSlnRu/FcL2qa5tiTomgfqUv7gB8IcWsad
q6Fv6S4oILj6+i3+rcFg3ur4brhrZY1og4PfTHvXVn/Kl9ojsdLtFsKP79Xi2VrYSQ2h2sDS/phV
TGwlNzLppnLZTIX55tm6lm0WFdCb9snVqT6J0Swc39KkxLnElj5z4VxLN5EinWxpFoyTu2xmdsUK
N/btGzFcl2iOt7ML4eKZ9bBWcBZQEFh1iMdowbe1gQtL7b5960uvJZyBkLyugxbA74kW97kZ8h16
cvIHd8I+680gpTEUzp6/ftiZg3wt5pSQjXStmsND1hQPmQcAzxxc8ca8srndQbSAot8kC/gvDxe2
3DPzeK3rXMqclAvaAfD5oRy2JU6MzsTSbmPMhx+65faFBXPuC62WveEQRHVNYY5WT+o4Z/0nWi5f
vh61c7+9WvRLGfBhWlDGnp0Tk9SxPkLrkvb4zGa4Fm12svUyx83McZLkDWSSjyWbX6olv5AZ/bfZ
qs3Wok3DlrkbVK+PQhUW0jLecFM6avpQAx1uPGAkruDwHSauKLyrEBQB4Iww72zQO68EmkUSUbRZ
6ovmUq//mQW71loSm2aZnrMKKa52TmAzHdx7um5+9SNQ9z2161tnQmEnCav6knrqzJ69ll/ylmsK
Anxw8MxLBs9mr/NhYQOLi7y60DB07gmnf/7XqTz6DM+wm+K4qGZfDu5T7hHk6H3/rqZ5uf16Fp5Z
Smsh5tSFEM5Igcu4fYIqX6NzeNPl1y0cwsPgz9fPODMb12LMXDXED93CgRrB3CxdeaS8/LCcS+id
cx9/FdD3pTd3QZeDU0xYeQcJZmhH8uQthBB2SApayueOK+8lL2cnuBDKnNny1l7nE8tMNZkpR8OQ
d4Vip0wIT8wwgwd2b1eojMFfJUKocyl0OjcXVptFUfpKOAsWtKR5UossUs2jh+yJFV6qfp97o1Vs
AAK6sQAkKI51PjsFCOKNfs1N14PdQAYYyAWSXU+9Qr3SU+2H7S3Dhc3kzD74/xSbDE3kHeeAVTpg
4mvrIHT/9K2Jt5ZoFqZ0Jhn2uIvpcDfpYe9wpOIs58L5feajrCWavHU5AGm4fwOWGMtmu9AstoJX
0X8v6FwLNIXpGkoKnx1sFtzBUjJ12iCxXGv39ej8xwr7x6VoDXyE6XxXTHauMPL6VsjsBl46G9I0
t5lUm9omT2K0u0gH1Z47ZolH0r5143Bh8M5sPP+VkP7a3aB86OyeSXPkUPvfSXdAw4StvM3g5Vmk
bXywXqG6duFVT3vBv151tUe46MSyigWhVlFazjYQ87AfCmQzSFmpKLRUcD3ASzahCwKKLiROQvOu
2mg+zbHJlY4EZHmXulLOXXvXZuF2MNSqPpX+S4/cd2N+lGAsvNYuWh2UUnMU+g3fwhSyS8dK2qDL
60sGt2e2yrW6ky+cZ/NAwAgObwPtADz/7NAwQjHtMPUfwPPHX4/3uZWx2kwEqYdpVCBYdvAUi5Yc
7RVOqUXkw8q6zasLYeCZp6w1mvVsAQYx4FLmtPcT/a0AjHYKEVXhhSD63O+fRvGvKeojl+rAixHx
uZ9HnGCchBc5GuwT8vn1OJ3Z+9YKzczjYyGyMTjkYrkNGfLR45B+/dNnPvWaJDn0cOVgIwyy0Mhl
3vypzu+hzqIJCTqwz0iv3m0YfB9820C+8PUjz43X6fz/a7x6UqBQV9jBoaMtXECew/6z6ZeoNJcS
+mf2jP/C0b8eYPEcXj/5hHzR7PZoDkIHeG91MXfyTUGYjHnI9ebrdzk3fKsNw2vbwXYhcTxW4Ys0
+tbvlsS4OmYomrdCx1V/SW90xhqErVGOFFuTXbWYxqh86GQatY7zYtFxxudqE2RdtnWpX24Lm4j7
SWUKpnNufoVrvITgpBh3NrHKVy3sMl76GVpiakYA6Nwwoj5sLbo5D9MSnnjbCVazcP3IijRT2fjy
9Tidm8GrwKSvXa3sCTMYBf9H8GmBw8i+ByBja2nnnOdLwDRuSBUKJFEFUdKUW3taKHZpwp7ucf84
Ftbazr4Z0e8pK1DNofx9K6mNHaQn/r2s5jxmjQCvFuaIt55bwNqkaDi8qdmtmVBWYdporCVvSkM/
t+DTor3YHwmJJg13KBC8ZGKNubh1uqF5nyqOf+Eo/AsUHmMe2PnP2g/cvfFltym8k2KrrlXc24Qk
VQc9QzFJEXNDgwjUA7QVKig0gSXwo6WVQSr6rr+fQwEVZN404C1kDCaxjorRYgFLpNFkW/wX4Q+H
ZKdE2ODvujwjGfjlcDRzM0iXsoqObQQpeBbZtqMNgv36zoUcsKyWX9y35p+KU/27YZY1RxknVmQ5
dExnJf2Yun2nL3yBM1eDtfBVVV1mL6ytjx5KGMofosZRSZBf2jDOzM619HWSCwyXSN3BCKGckCVy
8+WqzSr5+K3Jv1a7ug6+Ostm/2BJcQN27kum+ktJ/nN/+mozZQE8HEDTt48kaIdN76DQTpclvxB9
nYv91jxMyjKLOugqO4KHe11Juh+LAT5w7R6GJkcD8Cu613GFWRa6wQm469sQ3gXkEm/h3Mutdtfc
a6zAX2Z2IArgqgUumqQtL0QF56bUaa3/dUg0fZiPkO/DI8TLIvgcx73/OZbfTJXT1X43cLeAPAk+
Ts3k5Neo585okDZQvlde+MA9mLN+PbXOvcUqgsr4OIGohNII048Dbl78RZBvhTX+WuBKVACWrOhx
ihpAPuePTDhJOJYxcBTf+uP9tc7VpXQMiKZYF21wzYbyueBkC8Oub0nYoBf43y88DH7XMA9X0d7p
Ni2HHLPMf39n2CH3/N+fphVkoU3vL8eZ343lTei+5ur165/+9wXbX9MuS6T2IWJbxmPt0mQmNG2q
MvGcnYPLVuGE6YLpulgPXz/s39MH2ZX/fQ85TZ6rKlyqfaoiH+7KU97BWvLP17+OHgT8zv8/OP21
+zt2VRBdg2462rAmxlvkZqsNVUsCdTP50/U+eaRt3vtJZdtCxZSc+mjQlrkvJ9n8DF2THZ18b7Sx
t5VX/jRVaF/3jDhbOKehTYUH/XjMFfQUESkp0xGZvdxKcwddz5Ff9rKJROvUN35N9FXNqdjOdhO8
hXS0E5Bk5ZP0c7GBwZrY5NBPbopZijQIp+DW91uLR62bg7CF6zX+Fo9XcV0K/cQJaU5pqTcD8M8z
UL44ULuAwwBhmmbz2aowv9JdTm+4DKfYDVDjW0ZaAv/uNptekCDqbS13uK3VWwmcxVtXO02cU3RB
8JEUO38ooCZeul9W1Qcb1LvtrWObfqep/Vsat45Kq68jUKjkflTk58hcfT/BZX7jYOI8Gpu88Kl1
U0Gk+qwVRxzakRqOZaG+deoc/79aTHXkSw3BzohB7AXi1CVbyLtTlkU0MrmkeVd3SRWGKjI+p6nN
siWp4OiajgMN4tJk8+NY2j8hfwz3i836azcDTJISH6xZNap9B1ZvXC4DoqOcLvFi4EZgNdXvzCth
xGRBCCsmhoYCYWTaOwP0ytQsRTTDswLSHlsdypbVKKGoHqnScOrBBa3MEt5mS13akdeD9NH0Rbip
CseJrNkFDKCa3djV5bsLWX7ieL07ReVcunbsndQ8ZeN2u6xul5cCLnKpMzne3ncgmXYbu92QYUYV
uVboYDcUG7TrVghlAkRAt5IMeeR2Lb+dSm1t5g49JaYpqxvYyr4ObF72Om/UM+G1taln2T+0wzxv
m5bNTYSAW3/I2dV95DWBEwWuO6aIo2SKNjfzsyDzp1P69R380Wc01nKoqqGCd1KfIV7MA3SFctPp
dFq42bguraI28PosXohmd6IdixvaTM1jqzx0G3no+MRIZN5H4/YaG7bkFaytvemtytHEAzYWAjT4
LOzqonstNYOKHUD/O3e2bLU1TgbnGtIsiWhOA64HzJKp7K9mNHpuCMgOcUA5zOdHGfyYclPGE8eV
+oTT6+TNDP++uyyoyrdZgKcgvRkIwW60+5i1uto1dR6kgD2++1771syjiouq5rEaoKTnMHRLc+la
2zLI5iAmHO0ttd1nCDpHN6ySsAitpwHzR0WZ1uwhz5FNj+3ZLufEMtND0XrdxhdVl4xYoEnDHpvR
Ituw4wUChroq7wNRsw0t6wanS/5UNRTW60MhGpkq+AwcMGUBaAZJNBZZx+5kPb8Y2zd+EmS9uDVV
AxM+NEXhYxqfDlhL3PGu3LDNkr53qyxxJZgaF9Ih/75M+mslucnUOKmiQzqE+FZS6OC1IEsYuX5+
sCU72r3YSTpeyKf++5Lsr/G+U2dGantTcBByjuvppy9FosLHqe0x9JfKBufeaBWeVBCpZ2ZpzTGv
5wOtl3o3DLJM20bcwAtoio0h15Qwd/v1gXPmuFnrygfkId0a2U+UxUc7qkWPcpONQvxFetq5B5ze
86+gcXaZ3Y5tbyEcHt+lyrYqsO1oUfY3X2AVsixtaY9uTryDI+olUt4c3oKAMd0WnqW/FxUFq9Cl
0ovfCjMXx0w27NfAhamiEPaQ34vp1grvnFpBq3MYv7WutFNewf9jyFmOLIzz3UesgpZR+Y3jzzA8
HA2LWhj7dtOHTy4BzM594tWdA4TcQJcVvN5KZPMy/pZnY9S4L9+boKtLh2kAxLPhhndwWe/fIXHR
lmizzHg8hZn3+fUzTnPlHzHXWuDtKIGMHUU6xPYMsMJFB2nhInW0FL4d9ZW74Niv6QUE87nRWi3w
MByoO+Y+gbaw2ylLa2TJ+1/oFHr61suspd4IRgZOemReoKthG58G5QY0sOKxLitzqJpZ7gLkRHdf
P+wMusFfa79738nKqvfyo8cCvg1G20YQFNCIBAqzLLfyMCpAUPwRmi670k4/bfHtwmTquvlCQH5m
w1yLwxcdGkDbxpM86T0cHu0+uLcBgAphHGuV4l71lzwHzz1otQ3YonSrTuMItnlQA8+okFLs6fsy
N8lgBBqxvR/V0PPo65E9M03W4N8aJxvXjoONmVDQtD0cziQUIqKZ1aZfP+K0+v8x7f9rdvxra0b+
DbZE6JE9EGYlY1/uA32p++00Jv/66dWW4FS6yHiNsRIFPP6Ife2S5Yoz9VJY2YUa3plFu1aEY7hr
EXgMG4NnNwe7bh456m4xlhYMmun8VH/TkM9nq8xEocGbM9rhB3twrmxYCDt9kHieuaBGOPcZVhsC
bh157nfQO4QmS2FJcu9336uzgMnzv4cvstFIL01WeAgMinHgqABlGvv0RhQXsl1n/va10tsNBXih
AQ0OTeOm4ZL/Zr2yLqyAM/gS318d7YENj7MSt7yDhcJhDDiqfeMJ6STOUsnEFOy9Hd3uyuvA2EFn
NI97yTnI/K6dcMLzbc1tvpNuWyfG1zT5es2cmdhrZXg+KattTx8rd9Bjp/lhaZZ3kS03AzpvLzzj
zNJfq8MruHIZq3HYYWpxwyubHNCCoXrpaXMhkD2TMFnrw5GW6q2py4NDkJmndgblrZ6bmzHLN0JM
N2ICYWBRy6O05a+vR+1MUtT3V/vBaHut1Rs8UTsW3+Qh7MFLfCHhvcrTXdMPJ0A0xms0b9xCc7Iv
pb7LOL/U9XBuQFcxhD/C56AFNeXQDL4XqawJNyUoIXEL+7kL3+zMbrSGBIcnyxWh+vpoWerK0cFD
ZYKfBOZrfRj8rKzmEoz43PxbbRa9Y9VIuJc47XpQbWY9PDHpob7VwjHRcy6svDMvs1aPB4QtdKnD
BoS6kkfEXbrfyP2ypLGc/BkNodM1mruy1wtzg/63Hf3jtFhryIuWMqsaZ4F+YDAf0ZYAiNW2wSzy
4hnqiXEPDfL0AkP5KoxgAgqjIya5enWWebgran+6FsoajvjExUMNydy2roZlj1iOPpvRo585vsFT
Ezblcy1aNHRhN7BhOWtl4TPx5BKg84LKe/gf9DEab+RNzdwKIGlRv2kbLWYpBxZni9SYuh75E3Hf
Pbu+aiaVTnWY5PrnqdNfNObgGqDw+jl1HOQS0Aqqyh8DI7AwqhM1/dGixXw/wFsidiQu+4uI+s65
Dho8zo5JVkUKdSMVdJEIf6FXJpHjKwNAhOh8i5741ARWUtvDc9MWyxbuCY+iqX9JVURF9TEVLmLV
W17s+fR2gkM0DENUyKMXfEqv2tHSS3wHeavWSrNZRJ79C6K0FJD0dAEBMsoLtl2Cbh9qgVDXzg1w
Sc6mGIJbe36jDjlOthUblu07EaYs6370zrJliOp829lXHTmwQh05mSPkRZ8guXgM2IuSgBrQJNOv
RdlcE5Zt8irYDJnAi87NI2plGynhIuXU1WaSbwxkAK94A3zyAAuKMhpL88vUzj0zczzoeVc2HsTt
5V3Y2g8wLCg2UN6myujNOD3DriMhI2TjObI47QQxBC22rnqnSHyVwIFbXOL0uKnt+7aHYSz+6dB4
gIOYtNbX0n0XuoqoXUVOs9P2CRQTyeygSgIW1023IMeq78aqiIDKoiH6lhc/yvGXTxrZqxtZoclp
q9swClq2N2iclaMbl6chkhtmsmSWj7VmCUwho4WYq5a1u26y06ISCcgOce1z0JdFPAVjnM35NvdN
pLss7ka1lSwnabccOuczd2gW8ee2eW+Kq0aLGOCwRh5VfWvLG1Za18vHWEbWi55RnIax4w1STe7B
vrZ2jfO84F6DPzkydgC7FxdSqt/WXHxa3Xjk5qlG5xEncY5pCph9VB6QjIXhR5anpE2p8wK7WtuL
+XOX33hF2vBde5uprdVc6fAwkbh58tWuesgLdH8mKFDj5/F6lh2xvdveALUDuldDHofs4INzCS77
EJtHkqVa3S/ukCDvxVlctzfKjtv5vu6iBv7wLk3Htog4QB4GGdX+mb0wQCWwUHIlkwI+FO4W4p1n
NkbCzW6Y3yXW64j/zbzbDMy2XRA+23q3HDw3KUYv6ry4dF+WTyL0K+31z8HDzCgLNCG3eu/kYoqY
hflYHRS5B3kgXoDw4MoBrwMrcsOEH1nqmc6Pmbnmt5bfRkaB2SaLFHebLZKn6q2HYhBpW+sX8nCw
fdg5FUscv47bmqVYRL05yDaq2L6qH1gehc3pDpssYYrtxB0xTBENbhS9G/W+FY9UXRl3E7ImLu0n
7tzY3W0+P7JqN9a3Q5CnVROTKurLm6FN6h4B3basXnV5VaNvpcvvDYxktA33naggt5hPmY7DMEIa
ecm3lGzMzg1j9AW1yJIXmM7p8ICOlLK+CuekPChrU9BN0Y5boj+maWvhJX8XJwavB9NCuaPvmdl1
VqredQ21cQxxrvvefXJsiV1CcjidxniVkP3G3yb1ZoHFGrkbxgP1XwW5GWka+PdwSKmGeHrOglRN
V2BLDNBkiE0RxEG/J/6Ln22svIgm98GnMXevzRTA0eG6G3e12c9Zh+v4nTDp1BxolXgo0TMsfJzs
0K3Tqk1hwjKzSD05TWShQAOcCfbibQ27bpbf6DIuHBEFw1Xg6HjyU0OQsrcTSVJWzfhWqTPGOTpl
s+WlKX62/j2fu4QDUcAk9mnUETxf3jbU3gfU2WXVFNGmjxXH8oZFcvWHdE91894zNxr4QwklmLH/
0Oo6G39TbUU6yxF1OHFY5VE/ZbcEysySvTRzuZUTVn4B5uyfuQYYIeiSyX7Tzk6helXZLw4f0lk6
Ee2AcRBL3FVDEsx3nlmQdf8x1HZsmbcyb5OguVbQ8JTWDxY8D64L38EWlZSHeagS7j536jlv9wPd
Cg8W162Ovfqmg8q6nfgRUSf+MiS3llu3Y1HhepAYiahES46vZFQWSxSSj1LsSfmbZcB05THth7hh
O4W6UT1kseho4uVPIzLvAwl2NeDZHH+4S664h7lHkb5EgSOb064bEn98YNNVRdGIOvYIQfOE0xi1
iDgDi7zWt4qWyYJVGJJ3v+N7ybMNV1tnwDStNq1Vx74okFB/KBeZ1OUuD4OkAaKmhz+XlymYu6ST
vwBy3keuptfoTYw6y3lwgHkJhjud4VaduzTOiib2lxLWF1uFhEnuiYMBZikySxdRt9324aOLct9i
17ELyjj8irqWAmFhbwcx3Q++H4NYUUWzvGLTfF3j2LMrmoReHw9euHWr1om6wt4hrRuhKeHRBzQ1
ZoV4KPmSkP6TLTXEiFOiUBCVI9byEjsGLR0OcvZ9sPVHN0XcgyHJoo6+GtruF0zh0q3Rg/wTtWBM
+s88eM1KsaXoWW+nB2e698KPoiHRuDDUnud0JD+GOYiySaSDdWpelth0Wdqze4qjSdArTqsrp1ZH
p/J2cGTuY+TsP6lVpYKP0dg/l2rvUS/pgunZaHIP6BAoQs1tqa7CrkgE9jeFwa3uCsRJiB5s7Fxa
XdUWjzsr4cEzgEqROy1uLK3UDZat6wXREDo0MtreuwWCqyC2pzdRoARVdN1DMSwA4jdjHIKgFA3M
dmNMp6uS8dT045ZDu4m73z2z8ZU797qCN0Akq+Y+LN9olieZBWZN9+mBc+IIHEaqiYW8zvkz9Wy4
Bd+Q/M7j4ELKOwfPb7r+FlmsiPtBvDTBZmLtQQKeYvPyrfOze4x1Mk8vofEj02F9tTNwnUMqzHBc
puG37JvXcegS5MxR9YLoyA43AoLJjuqU0T+1Ej8klTvNgrQ6ycun4XOoXvPMs+IQzelc+/EEv4HG
s1LwT/Ce6mZo1DXKkB/OtOylcmAsk7N0qvQ14VNCiv7B6/tNBZeeIHOg+py2Cht10de3spx3ZCg3
vtPsB6uSgOeQ/dyTuGRqRz3sY2O+m1rsv5lT3Z1w37HK/F8odzlpGZi30HVRUlX+pwCvLTLjZEMm
h28HK1O1aXz2i1ZDttWUeBsUiN0I5ymNArOMN8a1cAlHPCwfmW4/eIj9As6zOWYPwi1Pg/9tPgqK
EKDkMUiQEZweI0LQO4AwMy6ghIlDsWSR7xdbAXzAKNztLLpHeCpCfIggAfeCrF/uC0MQyk43aC2e
0ilAWCYtriPLmu7gUfXbDzusdt6IJFd5Am2XhdCch7Hv0n3Z89hga61LPaYFh7M4IxVJZYtTTHao
nQLRBXi5Hj5dHDbSc2WEC90ud7M6llV/7YDEsgcM94+ehR1TuZSRyD0eU8DBjhleI6G1B/Jn3ztJ
L8kztYC08UekI7kzpu4JmAzT7c3Qhfeh2/yQs7litf+aIdg0HSuSWc27URa/aGbgteU9+kH9FAzT
Eb7iUVPhMrwMRZCckuGRW+D8ViXshGtneggbC56HIZ+2sJt3rrFcnmskf9OmrfShtpw/4N80UZdl
/Y+uE2MCv6IRcHdEvMIv+Ws1OXaEvguKCujEIqmnX44lbrQ+NU/JGVFQhwqnpyk6FqasT8ISbxkU
Fa4EBchmXtEfdWXtCxcRzsLgWQhP2qu2ErdI3uwcx8fxVbXHbJnczYKxTgTT7+FCY1yjfvPApAU2
4bY1yRCWR636m0qOCSv8rTez2DkRBJwKvbMtLtYxCkmbHN65Fax09wC+RwVr7xfseZPNN6NXovqq
d3osyU5UmiSsqbaumMIY1DP7sfW7h7Dl17Wf/VmCftM2TWpqnAaAEqF4OjQ4s0xxcE7+UbZLkc+a
T5ERb+DNl7dxb5omyTvMQ9MWDSy0/atqRB7DkiMupUGIXP6wXTq8F1t+ZWO2LbPhrjfds+MGESQc
Ue5MaGag6sHp+MYe+WdLMLtkgIi6X8ZdSKbsCma+GWooi1fuOk8GyQg50d41FXvxsJ53oDUEV53u
mm1ri2A/dJU4FrrBpXHwq0ygNM+6e3gh9WM6wtzliHYt99AEIf4Yr87eMicUT3Kmzo82IIhcUH0X
VgSFJXjEpYvW3k7IMvbczNo4RPnXLkdCO6rbCpu4ysiH1mHzi5ClvoahE9rRYPiQwEl1RBRQTkkG
dsr7MvQq5V5ux8wqUFlv+/waQhG6a8sejP7OK29x0Ju7IKyWbYe6NXhDor5pw4A9llMvHrTUvHqf
6r4pcGPTKJzXjW+/fJ1rOJMIWneUe1OJ3AmK2Edi2uPSPgBqfhwu0aDOZU1W9QFhwft1IO1wFGFw
24hyL3HHm3R1i/jgruzZ49fv8J+E/V/ZktPL/ZW255Ueltpl5bFCRWInWel8qHpy0drBnA3TM/sB
O1G4k4kWXcHLBPHPDuiwcI5K0rGnkjbhu8hr+H+XKJ030aKL0IltrHQVT0tALzVjnEkNr72GAKAI
SloH/VF6/QQF7+kiYskLdaczGcx1TzqmhwnEovujmBdUfVvErrK7smnzaKGe0SA3gl4PjnTmJVLA
uZmzSiHiJB6bfDR4G9BFJ9fBu/wcZhp//U3P/fqqwrCgVQDEiW48cBamLRctysBs26LL6kJG70za
cN2fXgQq95eh7aEqgE+uwjLE1VQV/g8YONSfDK6t22+9ibuqOGjCBGF51hyV9hT2RfKYE+dQt+Xm
e79/Ks79Nflll2GnK7HIOq239QJGFn2RrLowTGfm7Lo9fbB96lYTWJQd8XCvZdNbP8rv1X3XPems
MwzNAe7pJBweGf8/zs6sOVJcicK/iAgJJBCv1F5ld7m9t1+I7nY3uxC70K+/p/rJwzVFhN9mPBNQ
gJZUZp7vRIBlxlukNxeqSDNfeKpLr0cfbp3Ep3CAGLuVgIcV8mn+XQNrqd5e7J2eu8vlxX14/Ylo
CkzqoTwhQXwakvDQjOLd5vonLfj99S889w0mpQINJaTjMkVOsW3am9ZP0lsnRvf+9avPLBxTVyFu
sZalAvT5OOGr3nsN018DDoasQzBrI3gf6IV6sHCzmWnNJtPaFFHr40QBJV7rBMr+ppBN7yHCu/4o
/9SEn2wEUy16Ydqi1ejOOsF0ZZfs9UN5bM8Dcn7pGuWyFXqFVvZ2vHG3CCaO1Zns5a7buxt3c/3+
M083larzJOeehxPyyY9/9s7PtkoCsdRFP7OXTmXnvc4lSulddZJ+hXxesnJoWq6oDu8rkDvdy3ny
+kPMjLap2JzbwI/wKicnnpKNjtw7XvqH65eee4bLHPowV2RWgRUcAfIUc2Spol8t8lKebNcQhQfM
WmK+zX2Fy98/3IV0orCUQFOaZ5kzDi5pYFR7p1y1gJqdu/7lxX24fhg2aEn2PTDOxbslYG0MGq+P
3tTr72ju6pPJnjmNIgU6zk8a4XqBaD9opX4qvXBhVZzp2Ziqya1KjY6AN+QpCb8p5m97dDl73qPv
j2tYOOxlt3CfuW89melV0YPrhAjqZPK3MHIOMrsdK0zD8buul6he/2w7PpnvU6OfETbkvaCZOIau
euwTJwywHfJbWkXOH98i2QtMxOozDXHeHTu/2nQpeuEhDPVXQ27rIzEt2Vas7O6Il3kUZTBkctEE
7n5nzOAshczDi+WQL1Yqp+pz4FjrQsIg6Mjr5tE3emPZ4xbmdDctes+vj56Z3WiqQh9TJwkrgmAA
6LGNBGs9Y91Dyq0326p+fu0Wlw/+YfhnKXPBqwZzverqlUhq0JUa+1x53h4t3Uui3n+6u0++7FSP
HuosGYluYdo3dC+R56K44zU/xzL5laHNoErbR5rJM22jXUwIWwhIZubGVKQueM5oWEEED57WzxRd
shIVskKpdN06xQ0qn78K5S4068wss1NNekUEROmqaRF6yifiXSq97Rer+1P3oIwSuwHXt8O1kd1h
Y/TaAvHc+Mj3Xx8Dcy/K/u8Y6CKfoLO4to8Vua2Ku9ilh8zbtCmI3oqte6UXFsO5lzRZRFKjwhY9
oJdkEr9lkh3H0Hq//ggz69PUCShLFfLQCh2OJq3sQz9a8kDKKHxxm6TcNp40G0hk7YfrN5uJsabq
cWHnJg2jkkB6KchDEzbSukgZ3H6VcAq4NBHjAwrdcCGs9AB/HiTslywS/in9P5lJU/+f1uNhzJFz
PCIn/90kXvpadKm3SQBeWFm0UGvbq0ZoQahKwJ9HcVX2Y77tUtBsYDmfbBwwsXctQnMRwCzEOTGT
lyCbRkjLx6ZqD5n2xYmkVfmziyx2Y1NAk6+/tZnF7N9x/8NKU5qwlkxiDRiSlwL9Cbbg0Gt2yNst
jeO5O0wCEhq2EmkD92LDUSGnJRJIW9kD1h7sU+KLy/6/Zq4Pj8F1mFte1ZBjwkIKwHOKrBIP263h
HQo7AJAurChzDzOJSyLlFPAVH8gxo9EaGo+Dnyb7pOkDw527619krmuJTqITiWRI2/QdPcqivwda
4tFu9WZ0KdwStJfeO0mPtGCp2m3e993WTxz7zjGeWJfQhC0s0jMB0lTCbmUtcspdRI9sCN899BZx
VcG1ADv59WecWRimfkMDcnalFUUgnbZ0JetHF1d3IMJKkP1O++aLTzHpWsqRakXsCFsUQJcCn+9t
qKeJu9CDOPOKplJzY7xMdWjLPCZZUa79pGg3XNXZxrPEUv/8zGCbiqkZ6SyXZ5AjK5uuWP7ewBKD
WOdmXFieZ1b+qZraCWO7R2rdHHkR9ke7B6wTJhVLv35m/5qKqW3I2QuqffcIK6Rtg1aA0H7J2L2D
AxsobMhkLdH95r7E5e8f5n7epA11wJiFOnVAB0zJ4RLrj+6hi6HGvD5e524xmfZlNEKaGnN9zNWP
0KiVsNBDFJULa/A/hscn28fUSyi0hxxtWBQspiQq3EuBSL4ktjA/C4f7ZN1IUf0qB1+PQdVphm4X
J4XszaCgVaOkxr1zmXn2n8ymbIPOMvoiugbq+MSQcEGLMvf8k1ikrh2ulSrYMUJpEmWv/AVllJ3W
4+Zr73cSg0j4MGRDJcdjxpwXux0SsPrBLvPo8/Xrz82kyUqALbazCOlTULTPMrV3IwYfQuuNCKOF
J/h8tPOpCBv1YICbEzc5SRu08GrcIicZBrpHW4SpimBkKWRsjlm427/A4v9HDJ8qsk3bhaECg/o4
DOlhGLyNrOAAyH9iIkDOeSOd4pwL7LC9t8oMWptQd9f2c6wPrIYWb6iCynmziL2w0H7+evlUwI2O
DWGjdVgfU7gGbWOStPuKus4muhTTYRCy5M79+TDkUzW3sUlqxSM1x7RNdjXmn91B/WlZC5Hw57sS
/z9Fd4LOR3jNOUfeP1juH5cLwNLeMkPBMB4W5vrcI0xWkhwRscoH1ByHtIVLUplFcmv3NhtWli7F
wvCYe5BJBEEzZkGrPOpjEt86JjxLGN2B/FWgfHthiVyfU3NPMlkTbBKpQfZsOIbGkKNI7XEXUt3D
4AbEia/dYrIsjDBIdh0TgXnkdcMjjJmsDg1XCfpesGJ0CwmzucE7WRvaKBqossvmxELP2sBa4FXD
FSsYDFo4YmvhZc18kangscrGTMRupSGkddiJFNAlQzvc7K0GbFOj0RTK0e/8pbQQnzreqBpKJJVi
OuJouh04WsygwwCstSzSTWO9Xv82c090+fuHXVfmeRdTrRKAJr8L/mCpCj00eSDhsRO1/cJA/jxC
4VMNpBpgshdWMjmVYXKyBu8RbtwLn33u0pdh/eH3GzcFj4gjQWVCepM4+RGC9YUIfu7VTOY4sarE
legSPmbFS1Gh0/CPZywEPe++WMrCz91iMsPRAZIy2nF1qvyHCLY2SWEFwMhDaXPT597C259JEGER
/+87Um4Ht6TGYceLmVje4dcDY9PhyOpta4IWvbB3jor2al3J7qb3+MKnmZmRU2Fk61UurOpBg27z
2lsLG23lcHzTG1FXFpgRXrG7PoRn9mwxmfl9mMVV1rXs2Ht2/4D5SW7xVkcwnhy2hu94jehKEsQi
jruQ1/s8R8GnKknYZuOGwnOODdcw8fAlFzBGiOU6gx56B1KJs0n6nB3r1nN+qwKQr+tPOvcl/08w
iTqghHW3fTRV+Nj6rA7YkGwk4sRgCEc0v4TPVukcOj8s0IDdPF+/7cwonYok0ypxcGZpUOaQvVmP
3QA5mECrYjemRVAyeIHUBZqpr99sZkJ7l9H0YUIT3lHQQUEuY217U2R80xRL8c1M8wOfyiI7LVke
23iQJA/gT5qj0eUp2gAqsEY/S/SOnAYEFXf6W74BimBhFZkZnVOdpEFDCgJ4XZ8GSLG2NXwJ12JE
36fyaxyUk9JaEReqg0JaycJ8vyx9nwSVU38dOwGRola8PMUs7Q9ukYgb6qCt1aoGfyHEmpnaU/lk
AgoZUDkOPeap+6MmPNonAuiY3Gm2PR2XymtzDzKJG+LcuBQ2meRE8zdq7mUDcPTCV5m79GTNsEdd
W0wzcxIWyG8mAZGmkGhsCwn4otcH8j965yffYaqfhAdMRwvpogxp5w36d+Ni/OW5XD6nec9P0HVA
ZGz5IzMrI96jllS/QS9ey0Q1N8xR3RY+H0StVS8elLCrN54otLVbA2QyAe9Cd93p1FoLh4A7kqtm
4VfPTL+pJpNmiYXhih7lrDQvDi+fR5suXHrmnU8VmV405Ggm81DTcd0maKg++Y5Agzx61q6/8bkb
XEbrh6WjpxapHAI4pI/yfJuX6xFcFZ3aC4N+7vKXv3+4PPFDRHgC7t0D7Y9NRHdSgaRTudEX388k
3nAG43UpBOknze+H6mde/tFLEsq5nz6JMzJbx1HVw3Kriyr7xmVhvRu8fFz7kU0XotWZPXFqsJPS
1m/asvaPjCXuugSuBo30g/GPaCFLQTzJnzIsE4RQZD9Y5i8cWecebLJEdDJChpvk9FhbAli8BjME
/GAbKI84XtC7XkbPZ9N4slQ4kHuBlgXj4QpmBr006wrpfg6frazefGncThWThoswMR70rXmKnlBs
Eb9cEzbbmkVL9AFK/iWhPnmMqUxSMiSXNC8wBNDUu0mTqv1ORscPwc2MvR+lJ7QHl622MFtJld7G
Voc2fS92NRL9QKPlgdN6JEjhEYxdUkr8R7dEWiCp5B7NuxlcuuoHU2k3GOzMOsm07I48h2ujGyPV
1HqiDQanttcJWA6bLovvBj/kK0+g6JZ42Z8ur92N8v3iRuW5WqVUAofaNo8gmN23lfWjIzX0G5W6
46J792t04iPvYwAWImbVDekAHDYwBBXhr3YIiRQhHP6QMlxLezy6jd+jAxlYt5YZkKs0BDVV/JjG
9Bl92Bbwk06P9nDU5TCUVg5336Nak4BkyS2zGT2YzkCHFAuEr5avg64rUWUZv7t+nmwSC6w1mYk9
671yB7/4+5RBAdG35hCiYrmqwv43zhAsKPrxnlYgepZxD+ntqPttDNDjAX3P4624yEzoMIZrF6iA
9cCq6ECGuFrVhu1MXd+VnffeqTwKMhb97lL/72C6CLbQxVtNs3qXwPoZmDJT72kBGGk9lP02z1Ej
bVhWrGzVjRteGLg3mfxIWXvqRO8GbRaxfSUdJNOiuxx02q0ZDZqZkIcNnDGDUIhDlEmy8neshtcu
q/WqBVZok+T4JzmIWydznbUnxz8F9SGjgIgPkcxtyJFURXlbb5M0tlDNKJJNHJEQz9zQoER79bpq
QcGFxq1ao6s+hpChfMjCdAt/LnfjSzQXVBY+BPi1MG7ytF47GRTQpREQWTKdbWlvX5gq+WvD1Ts1
w0vhtHiZBoSt9Fvo2y+0Rx95y6sDItd7PcJBJyf936hGTlYQiuGbug+kb3/5/XjT5Uhio6frDXrC
76Benm0N8noa5tGq7AgYYk3qBehO2gIiu2PKSdZZMtw7Ef9bFt1xLMjBzeJ7AH/71cDMrRzLB3/o
X/uuKVdREY0bH7molUqKZ3fAi0Ej6BpOkQdqu7/qJP3OerLn6PdHPsSm4DTVFytp69XNod33+4gc
EJmAOCvRVeao0d56eXwgxn/Ko6ZGtQIuorHTnDs8Ofjajgm4oRAf8+hsW/4NabwVS5W3IYbuVO4W
ULTVkLXF9KlL6lNlWRCN9XjfnrAeimYkR5LYXcDkPxdG42+ctlcr0kJm2abWFuC/9JDlUIzkjiof
PdWg2pPnHAIzovZRCdVg5EjIJVRZXhKZ2TqKAB4T8iLKTEPgZGA8AikDZEfwQv3FCvMbDhFJYJe5
3JQtTAQT/8dYtnsiWi8IgchbC8bf4U5VbhhHZaPKXmJv/C7TELaRtMZpuTjb+CkbDn/ylYjHQ5Il
+7Q095Hl3DAx/IDcmwaFCG+axoXnep+e0TR+C0UFqtjCBkys67bAz0NXoWvUbNvKCyyQnrd4nycJ
jIAz4DAeCmgky7h5DuGPdcp0Z+/zDlIZglddNHC5iYdhq0mF9oGSnHnvHAztvEAZNDxZiPchsYvs
QHgxRLg4D694DnkMcpTnWkc1OqixKLh63KHRMlnljrgVlEKW2VOQ9irS79Eb9Iyh2OyM8sD0gldh
41MCI3jIMpokqlZjakWQ/DGUrQWKynGeQ2Rmym+W4elrNsKTHV3xj5Lh05IIbG5GrU2ft3yDjO4u
K6EczGt26oVAExV4v49uRg++R+5at3kQlgLgNukOHmtFEHXRC7xP4ApvxNNIxb0PUCK4X+Ww6iNz
zm2arVzObwvHfaOF/UBz+a6t+EZ62cGKwNJpW6w+wIj8UgWwZFjrMOQG0R14Gr4Sj1SrDizFva16
D2uGY69alNL3vov0cFMlgPINPYfwHW3/sZJrSGt+ge9YB1abPWQGo9RDATVouvQv6KMswGh7SPOu
3ILYG0FXZz87Rf0EOTwCBeH9MD177RAJXTRjZ68ZcJ6t9d8iK7JV6id/dGx7kEmxJCjdEUSwPjRB
OkB0qii7IJpBCsORJ0Hf06bRwCrKJLHWTEi+NlYB9TVU5qHb3DjorT3yhrM9DHbggePpQ5jENykt
n41fnklEuiBzxz9Zo/9YrP9ldPPACRRhtE2PrUh/achJdzQGDXAIxcY2UG9GsXNnDfnPPivelBv9
rCzolloy7GRTbZLUfu9N+w30zZe26B5pXMtAdfoEUDTk3QbkCorOaoxHMDktEwKYQNJ133vPOuXJ
CizjI09QlootfXFSN7ALkuVrLLBWcMgqoCOyv/nYvjZ1IxPIVLCt9qk+OhcW1UhVv8p6yHFGoe8h
6SiDyM7eqp4yDFX5EhngMMeyfnLKylqjqSPf91V9Bmr6ySfqOQ6dIXC8YTdKmAeoHipj4h5A3ky3
CEleXQ89+cJ9Glz7KdPIZrXyW5Q3Pxwbi2pbFnxVARG3tjNojXxU94O2r9GsAaEMNH0XDjg8LZW2
KJSfSgLjbs6Oru7thPRbjB5/ZyXGXjkif7cyCEe0wL9VEaDm6HqgB+1F/S3xofolACUGCdaSoMIS
AS2qsE7xgJ0zKdEHF/EScYiQd9DJSSgWAWsefHmiKcH2WcQHyMVv66H47oXc3zZVbG9ivy32kAj0
gZbub2zRLw4t7qDeh1xLYy+OEx9gTv3ShOYp7kCw6asoXHu9/d1YdRHYJrujg/o9kkHuSlrK20yh
wNx5nXeC2xQyUQr1cg+gy7sir9t9j3gC/FSH3GU1sAmFKME/GqBArtv6FqsZ1MNN8s2Ohvskq56Y
irOjhaphEDroKRKYqOvIqdGSamuGxHoxroRyn0MhBkhEckpOJK6ju9pT5UFD+XqXDCnU/KqGWUfe
jd9zP2zuC5LwIEO+7GAk68ChsPYwrWpu4rS0Ebeoftu0Jv8j4WEHLauVsm1tJ92qNG35245BhRzi
vr61YO4IsvelzTfK6FkNFiidfeS/uNR67q3B3LlhD4Vd79rVjnTleHDiEXupq547r9wTrxu3Umf+
Fk719rcSJMptAnEMYJfE3Pg+bD5CS5Jt2XT2KtYcBFYKpW0lXbI2PpYFofV34HbTVWI3z7osIPqN
NcghKcAeo5XQfdxyiAA9Ab0g8pEBWELJqkSUrFXLbqnkdD/04g9cPPmm7szPOhk4dK05IrOqiVZO
S7utl7ZPLoFlcEZVuHVDN9kwtMNdfhRovNbgHmIjTBB2RK4kYultKFq+lRUF2jOpW1i4Vv7WMpBL
WxJqlrCMshUgsOF69DjfpcOIPbB3MZcV4HuNZSXrJqYAy1klfVNIF924dk9WzIJA3HOi/Ea6A33i
jY72kGcCTMsp/+ZpyNEjj8Tryhb5zwLOye0uqzv1QisOmibzQA1Uvf9XondzUzOoqgeH/oUxGcqX
WQhOTNjhmYsImmfgilZw6krX1GPhVtiFWSUD1avQy//EQ2WvIsmiYyrcXwwKSEQyEOzDbJW+O5I4
Z+ZlvzMVJoEuYUMHlbJC4WSs6waLIrT6VZIjDreoQggLFTShabZPkzBb+6UGHJbJ1VCP+tDkIEW0
Tm+v9ZhbaNjgDqyd0urWT91sJWxW7PWIjn8/NUOQ2bEHQ6lxCEIG4kVf1HRlVyPWaMLrjV266dY0
zSv3k++qKOPVgNEFngCUkj7C8m3ZYkzEbPjpdVYFFwN9V+PkExRte8cqzAAsUGgaq2kQNu1D20Ux
ttei2OR52a3hM/qQERxtotJqNgLCuBuHgyba+PW9m3iQ2ekRm5HNf8PjC6yI1tNrKaJ40+YITAaF
6jwLrVdS1L9HH7/Y7dkjTQFL8NIC5z9ToSmpQ5Y3j4Rec+Lj7NaHf8pYwMGr8/D/53TcNiNi7w6A
5A2SRlirsgYUFojdmyb6W/Qd3+JRkLTi+aEuG2vTthDdZxXoFXHe0O8p6mlwx0AoW9hedvJ60ZJV
i56B9ZjqEgQPqEzxk5pA2Dr97oegzygQVDBcE8inTZqsDDD8Zyhvk7XAMnqrQwUJpY/elLJ02k1r
Kr5nwskCarP6Dst1GOTNABYEFiofLpKAIVTPTZOGqKjqNNtUJSHbbLDJFo50NwSW7hteAq+f9Pqv
dEA0ICRuN7XrYmJ39Qvil3rn+lGxLWGS/g0SHRkIdFwFSVu8KwmsgAlBXYggk0KRpX3Q1SBUwAj4
vrHP3gBi1eeeA5IRG2xhHA/40vX5Q8Uc8BOUVmv0bOFOBU8AuSriFcmHgzUCjC25fkgJhMq5EzcB
gaMWPigb1vC96neRL1EnlJEMUMa37+II2xK6Gu7Q64FtDIdWW8sYDYoZAv+kfa788PtgwgfnYm4y
yPTR8/hPt8DZz+vhMsEkKe+lsXHTAYpsfmEgJar/5edlCRk/8bFSlUUgch+4AKvCfu078V3qWOSo
MrdaAdGF825n/a065DBBp921Ho7qQ0xuG0hQt7Ws/2rS3SYk/yVhBAatbhmtU8dt3iHU6NcCbxx0
46z4piDoXKH4ie9atyUQ2hiEaAdptzbsazecMLayajCze6YSGOVGHZy9IUbtO9WcJUz7gmi037pa
VeAKSQCMlANjJxJdBlH6TBpRgasygPQFSiJHgyb0x4mdp9umDsH0aXGMtYAv2AFaOUDN3Vn7Ojca
45E+o7otXupsSOFZ7ZK967Zi4wsBZxpEpjsL5iTgOLH4ttBwdO1tbGAUO9ZWOaR5km5EvZVfZyiG
0xq0TVVojDJoGEqkVt6Q3U2hz+19sQIjPLwBEzz6Y0jXP9LiYnuTj9jMeRSXoHmV+rWuLXtr4zU+
0EaiHKXRxyEBNYD5WZrcZKR27ysrEaemrscdCQ2/T0OgNXMOOQMA5+pvLbvEgJkEBgg3fnH0egmV
fyrYmjYtPguoGnvR+BcJcSc2JmvrXVwgl9FHhTp2WdLDZDR20btSeuCbdNpf0YbbxzRuJHyaAIiv
gr4VkYLwOzR0NfoD+349iTaTuJ6qcxktgFpAuH9itfWWUPt3y8WXegQ5n+SVa0ZiTxQuqh1DBpAG
Kw5KZd9iveT8MJPE5Je/f0gsN1CVjc0Fjq08nLAtP4u3NnokEIsOan/97cygVvlUUFvCyg8rIjDk
tSR7dHwdDPHueYFPFdUbH/AyqIKDsAbphOsM5/huIWk+kxaeam05al2s6tHRa4c2tuSo+Jb48hZ2
31vD2n3RWMBq4XTG7aUetJl0LZ8Uu0c40NZDhlQ32O2whZYHL8oaAKyqw+Dw9+tvc26sTbLOZQsH
qhFr33FkOBFVPSgyzF9IBs9de5JuVoALlP2YkiNMdJ+r2sOmasslU6uZkTYV2Fbo2MRBvQKFVqM2
7lMQk8DkyBFkuc3C75+7xaUO+mEwV72IbJdKcuwNcmjIbiCH2DuvKMt88QaXKvV/bjCWWV7A3nHs
PLmFPjzdU1em0H3pcmHCzxS8p2rbAhu8Y0HTh9Zt/pTm5dkM7CYz6o067q1R5s/1YTRTGp6qboFW
GlsE2N7RR+1iiA9Z/RaSPUR/gX3x+CFyobA0MyWmRtBR5vZJVfb0aMNMVtPfzT+yBzKN45JWde4O
k/qSGxH86gYpWKJg7VqxbWH9EUBOZOmSD+rcHSbTuhhgg1AWFT1F+YvdvWkv3nEJ8kjtLPRWzH2M
yZyukrA2RRE5R48n6QbdwZBRmewv7DgeraY/Wj1mOnJVS6Z8c0NsMs3HIs8AqkK5LBpCeaq42HWs
WLs1QjelydkZa7YwX2buNFXa+qRBfckfoUPQzF+jHQA4O9tFGIpqxaaEr9S3ygVL7vqQnvlMU+lt
DvgQ812O7OkAZEPXJypo7epRZMDrgy5xd/0uc490+fuHJYAkwoY5aBQCiHmWSoBo0+50jPxTD6/Q
Zqlrbe4ul2f8cJdQ9601DLk6sexvFb8O7p1oHxFUD0uSGo4LfVKSm5o8hwrLZN5agEDW5XF0UWBC
iQT0Sth2X39Pcze47DEfnoCMfl2NhNOjdgQ4UCx8bj00f3O95H8894om8x6+WlXig1gGjkzkoFgD
h530gp6sQNRIT3rRlXbuQSazX1qmG2DhQo/wkEcZbmjuDQWvdIjlQpgys+s6k9lvIzIv3AGN2Dm1
ykMn0kuMgrzc9e8w95omkz3qUSpBToUcNYsCyqFFT18bkOPi7g2eg+vrN5l5R1PJrJK+xX0J4HUb
9udeNK840IFmatyFAHvu+pON3XeqlHMBegMyA8dLNdC7JGchivvaz5/M6YZC99AZikAR5CYBIk1O
onXnmIUPPBOHTkWyNjFhrmwDX3i/ZFv0Yg3HBDS4VYWE4goyvrMXqW2CA3lQarkkup757lORLE5U
PYy3RsDZ+4cSTaSRu4ZvELhYKoAvyNe6XqbqWHvsqtIoNMwZ5PBSxNJK/bmgv69/ln9ytU8WqalA
to76zsttuMcy7hzKwt3JzloVrvtD8vaGVGLlpv4mhczQkunPYTA7XrTbQb9fv/3MvPyn1Pywgvld
5Go1MnpMeXUC7OkRxbOl5tuZvepf39aHa+va9DnKJ+IYZ/WTZsUOOe2DSBq0CSyM6bnvP5n3PhcN
6ArgQyQ2WeNMjY4YG2U0iwMFV6OKhNzW1wwQ+VQ2myBhA1OZ0JwIq7eEKtR04R/l/Q2Lr95hMv+7
IfOZV7H0JLwMnEL4tGHHBW4tUNHD9Y89s8JMRawyY4ki1IcqM4Tcc4zLC7sUMFZj0yXLp7lbTPb0
DpLFVCca/iY5zze2nXwvR+B8+bjUojt3g8vfPwyqAsLopgBT7ygq66hy/SpSb2u3ZmEnmbv8ZZ58
uDwzTidVd0Hhc3aT234H3KoGVvNrZjZ8Klotk94QFPLrU5ijfO+1/kYp/iBr/yHWIQzgJSiuX/vY
ky09QpvQWImiPaH+BXKfdzQtB1Cn+Hn98jNiPD7VpuK0hpqGLFs0GYagY9sIrDLLj/de2R/qgew8
q3wexvbdg8GcRMootfy1I6IzlMfISyOV548Pdanur/+cf3Yfnyyj/zq6P3w4UhOw+tCXeMwA695r
HheouWInKoHJe+gHmJY2Tq92/pDn+6zzAWltkHCKBqd6Q/7OubdrD7gqqyVHV4d0n1NPnmG/7O01
3FLOrQYz1+ly/Y2DKLpqO6RyLWTYzqXlqkOdud6FwK72QhfRvV/UZB8CHXsecI6+YbrGFMsAVbUa
N7z1C8gP/UpnN73u6y12lmErEuE/ua4uVh16qTa5ksMuiWq4IaAAtkFlt101A6wNa5Dh5AoWEAx1
EjRYe0I0RzSvMJBvzbBuEpAKLVd4axSxOOwph2TL2qE7pVaB8y4sPgFHK9qDHzHAW+MEzuFQEz7J
ZKhfwoF6+xK5zHXvu2rLKXyebTTAX0p4Yo1uqG7LUL3bXP9cM9Nsqgq2RSiQGQZGChWVE438o190
WxKn269dfrKUFiOq3dpDY3NF3mhzSsmb7hfaMGc4L3yqBobUhlo5w8/ujmynbjIgo2GHeOPti1W0
kXv7nB3CM8qX9bdyq2+Lc7cg8prZ68hkZfVx7ouAKkapO0OdZY3ydb7uiDKbWEiNCrXtbOxMDF8D
BIIf/N+FUGQuKp0+XNeHpvqJc8BP62Kqff3zzD3KZJF1JTqzM+7Zx7FP1X1eJTa2INauuj4abisI
Ftdx1HZf2/SmomEHfgQ+egvR5K4z84Yqfi+DogZwYhRV9PK1B5qstSOpXCmEYx8tKsWugPfZ2ndA
r2Rg6x5cN04erdD1v3Y4n1oxO2PHMy2IOXnpE/XagOrfjnkzKWwr4qWodCZ0I5PACj0XmD2pdI6u
cYogdpsLOhpeFKLy30YfxgLX39vnt2FTNTArxgydnEA4qBKGEA4aUjzRH1VM3kvXXpg3nx9M2FQC
DL14Bzud1oe+3kXVsg36cdj7zlvpPWnUMTODUp0cFm72+brGpgpfT6YdsGKWOblgBsNtnj1zox6B
B18KEuduMFkFOM4gHpYBUGhquRtMDHantH9XbfMloBibantjltdplLvoMhcW2Gh1l957Ski0N3RL
yaXPjxzMn8z+qMxTf7RwEO07dCsJVf9ChXQhsTz3epz/rlp96IWUo0AOQwOSHUYFVHdYt9jsZNks
3OKyh/x/oMGmpqZVlOcRSMeovnb+D/hK7cqyg0cBcv6sAB0/h3dt2I5LEK3Pl0r2f66mRVVz1RNy
bBt2n4r+fUy8X+lA0PXgf7eTdmFXm7vNZL6jTVQ0GaubEyMOfJ5RhS3d56rt9hnq/f/j7EyaJNWx
JfyLMAMEArZAzBE5D5W5kVVlVTIIAQKBgF//PO6qmlckZmm96Lbu2xEZIB1JR+7+qaRaq/wL12TO
3OBbsz4DfG6kRzSEYgXFr1eFLQLp+wbZ0cAyBC1CgFLvroAUSLV8pU+3kBXjzK2+E+WZO0puH/Fq
biWByIZBlhMPcMrjLjWjTwniIUIbgudfSZZC3Uy8JrxuECVULCvFbmHc+9dn/9cO9XpD3hCbyFPf
ytjtcRG/lhW2MOrn9l+/GURnQ9R+gv/+k9L+FtdQgGysjI2FIj0noI4uNxKJzGhogkW2nXT/lPYt
tKpe81lNxsfXK8HST5gVBY4bcUe6I6JLnfqho/pNi3pvpHqlt7b0G2Z1Ie8qh2d+xo5dqiMTmo9r
RgzOAgBFrqzKSz9gtgXAkAu6sbMUGrP9EFEjKw/VCHkFk527UnmWvmLWQ8UHw0s3MYq4gryDMpMh
FYsIETECGeb3XsOsDkBZZUw96ZxjqX4QWm4VxHidveZqXPgBc1uvT5HL1MBkcgLgOla23jujBGNo
2H7rj5+bdzXtRmkULj2SAQbThHwUfvHuGvlab2Oh8s9turLXE9zAALoVuXdfs/JgeQakc0ZyIo7z
UTrZGfVk5V0vFOS5Sxcq5J4EcMmcuMgaEOZ78GasO5V7z2M9fSa+WpkYC0Vp7tgdEYALAgOtTo4m
T46HVLbCXqkbS297NqVro8IpryHVqZvASPCYOPjgpoQ+5DQro3Xpj5/NajMpGl8PiEyTebNDpsqB
28m3+kDO3IDbNmMG9yqKtXJbWAj2I5BOEOOs/OFLI2k2k5NuqEuAJPHpbQcmfKFeSF7dw1gfd0jv
CEsMM6iEp+9tSr3ZpDaLocqAJTBxtSsOyHqMK3Q5YHFYWdcW3vPchssHoTVk4uapwaNS6SlHp4Px
782DuV22aquk4B7SCnWVhVby7vdyl/qPKRLSlVOtFI6Fyfb/jLMeIoK0cgmIm85dl9U3uuW4JvRo
F9cmSglk1ysvfmkjQq8L1F+bgAYWXWsqJDsG9sdklRtK1BMbOVBVPwTzYOIIdkHBYPDIIFAFmikf
vrexn2NL+xxHXmpiNlLTizQie9A/inooAb+uvQsL7BxaKlJddg7pyDHNmHkzJYGMLWTjwbZnDNve
adju6+9ZGmyzKc8J6xtgZIIjCYInarJnJ0fsReLolaGwUFLmLlul7VK3Hbo7ExlCmr+zYKXQLj2g
2ZRHX7nJvNxoEJwu3wR8LjsoOi+26PvYHmS9YtddHF+zuQ4BEvVEjX2U5fHYEzacSLoxoAN0yv1g
Qj8elkPq3LYiZxtbMBraZis2sEHigK+IXMuZXJhRc8ctpIKwnjsArhZ5U8VFNiRPPgOwEQfV7FDW
VrupuTusjImFRzt33nIrtTNEgFpHyGREbI1u/9Fd72nx1e2W5k658j0LVXuugEw79FjsqaxgsLLj
RomoTcA26uuwkHpb5SaYf/5KnVgY5nNFZNLhoJSD1Xmq+p8WhXUGW9ZqlSC79MCu3/pXEQI3FlEB
Ep8+mmas4W0KkC7Ss8csG1fKwdLff51ef30DdkkFgaoTGJcqGE/QkYlLL9PpcZTKWlmhF2bqXPio
oOMDj5Y1JyH7Cyw10MCylSKw9KLt//3rLXvSRgfD4Snz/Ts0Pt4yaoLRmeQ/Rlxi4GYIavAqWzmb
Lj2qeWEoGrhgREGO6FrvtVFWkaHYBUetp68r5tJUnFWEIW0JbC3COiqdmLBnDG2Uc/exsdqzEBxe
DVn8+tY3zcWPY1FIgw6FfezZbaAnQL5uPcQw9yCdwUz89XcsPC3n+sr+GlhZl3FTCfRDdGG9Z157
k/b6ZFWdu7KZWZgac8YInANjVugKWFcBX2MJtF//oltg8MTKOrD0A65f/NcPgE+uhXwWMV28Uee2
JK8ZQi1BVyv6lcG7MC/mokdgCSlu+ZrpaKOV6sCC4w568/XDX3o4s1mNuduh9+xbR8QGnThkWl57
hyq/NYy1HsnCYHVmy3sKf0oFYjyYZU6z10rfO5V9sZPmkOj0rRNwWn79S5a+ZzbD08BOcJEMYBDz
oNazXi2jhyYUWNn01+R/T/PkzAEjLofesZAYq6xWH1bDbmG7XSkaC0FVjjOb1R6CJLDlstEXhNZU
wPSKTfiuyF3o8wDswoSI0to6DZkHgwkHwPbrx7bUvptrHVkBdIEJauMxbfM7nrO90cmYOsAIIW0V
Dj1d1/uxsLem7MPCXRPXLwzpuehxmAJbqhReZi3Tm0mND4nSK/N9IUQIxp//nY8sgWfCnwJ5QnKB
3DlmlR+rthjyjV2K/NIlQ16EkwiA4kJyadHAteH0J+kra8O8CnuAqskNHk85915qRzU+nFV0asKm
B+0xnJSd3ytkAsBmE5hoetTdxKNSFeP3jnZkVk0MQcDurjyI2e32fmAqC/si2ZqdePv6hS/M+LmC
sjSheBs0Fg/44oeTwRN9mHhHgY6l7R24P+nd975nVlkys2LV1TN7LBw4+ZsbGxjBwbk3xpVl4z+Z
zj+69mRWWPqhYhzwteFodGUTJ3WB8uKX9l3Tpskel05dbJasewnQXstDR2Wwewp72FoeKw4MFxb3
As76DSlqFmsPVN/GMMXW8xCHo5VtH0rmtCt/6tIjn5UmO0CGeM8BT+uz4GaSwL55PIe1KjhO9tqB
d2ERmqsxOa/gYQtypPrkalu6OAmayn9u2zWgwdKEnVWnIC99y59qJAY69LEi2Y47fCVieeGj5yrM
IBjwYlrcsIl0kO/K7+2brlJ4I18PxIUnM4eWZO0AO9k4CCzP+aMyvXOf68fGzVdW/4WXa8+qTQLx
j40irU9B8o6EtMgZ76ROwZlfy9C67oP+Mc7nMky/LJPegVnsVLu/2xKhQsAZ8e4X9c9Gb+3RH9t+
/Zzs/+B0//qm6xP8ayMDzyvINt2oTlI4e4IYg6A4d7bYIqAVxv0MFFDY18+lfCPZhhUfNdhHWYZw
ymuE/ST3Fds7GTjg4glWW8jnd8R/4nmxE8Mrz6rN4Nfw4b/mfXoM0nZPnF3buGfdPzI4vSmOttBb
N8XPVB5rikAetqsR5ebCzZqqLX7/HQM7uxQI8FAyZFYZjgT87Jve2WcSqnmAd0AZRzQCeKo+siZe
YUuNGP4je6EwwzpxJT9z8wZiOXz0vcLJTgj4qbZTeUQe5V4jvt7dM1xT+f2TTj7darr3rClyESXD
k/0EIv3UDiFCuJiqt73+BLfYGvQ2HxGs7/yuHFh3kV+k841ZFHEw+rGLPAj5LIR+KVPQqr14GN6Q
aI6EpEyOIWwFtWZg5W6gLtDFcRivPcIXc9rz7IlXMtLJm3xBGBCecQIMKmjfpA2NpokpAL1D0YY9
QgLoAHEQgzp2hA+i3wlkKnUynMB3RaxuZz4WdhGNTIW5+C1JXI9mKNnWEo9JA/KyewYmvbQfbevJ
xT7pmojiGTsIh7ZKXlhVn67yKXP4aefWlicyNOr72ke/FGpykXt4a9uU7tG0SxBAYe9AX0b0wymj
hyorkbEdo/5mVYzdSlyoDcWdoFVfsHWxcb9dJXdjj5AZOKUh6dw0aCF3hYiks0lTHeYwQVi/WvcC
S9HWSHgoJh7rzI07gQiK1gTsGUHs+XNdP9XIgxQuIkLSIkbsYSSRB9t5kTe+OQLZO8bGAQmzwRIk
zxKRpkKf2fCOtE+Emz5Ie1OBauZM22HE+ymedXry3EfM5TArdSjMGwnLd4n947bx8OuHdx/0dxwa
QfGJfEgsbSRvIEo3RJQJkpYuCsFHxaX+7RS7gofpD9KFZfBZG3+s7A+uJLV7YrKP85Ss7NyXquZs
fW0na+LQDUAImDjNRplC3JVEkpWu09KnzxbX1pHSB3wYpQBRYftUmsjZKsCd/7rULJXk2YJosK7I
28TrTxP9bSHZmuH9gSMTf+/TZ8fvIS3SidguP3VdCmNmAzz1znc7gZaCsyaqWJCgzPk+DSdQw7Ya
WMwEUSvwIw+xsnrylpCsulEqyI4SO9oUqcRCIVGdGQ9f/7aFxWCuWXYhRenoiDQnMeW7PoXnzWxa
sHfkeUJmGjqBgwNbM1/ZKy4o2Z053adCpw0RWW1/ajgiND3YNkNFgldiFo+0NsdNX3lvVkZeksDb
J5N9yQS47rhtj6CI/V6Xe65wZnVQlDT14cK9grJ8A6m9fYxWx8pgWVi+/9PC/rXmFQRKlTYnYDpy
+4VZXhwM5sFyzJ3Ng5Ud/cJcmhN6vLHnCGbCXCLK3oumuZjrbqKlP//6nX/9+SLjqkMYmDpVPIja
5gUHq91g3bowqH494JaOpXN5c2sPgemOqDOOtNmmzqa3rlOHJq23qeUd4D/ZMK5jAwcKYZQrV0RL
v2pWH6Ct8rMKDrVT2/mIbxGKPcKwb231aLxZZqtWSuhCGZrrnTOwHJMhSdTJa56QbYQYrDFqqnJl
ZC299tmOuWp6I+soPl36P0YkSxjs8+tXsvDBc6WtAdB4UfqI8+Aj+zlZ2a2DpM2vP3rhwc+5O8Yw
Zj6zm/7EA/NHNdQPahI4GZUBzrm6WzkOLXRq5nJbStK8QQYdUs3qJpYYSD0S46wBOwkHiTXfu6qe
a2vHMgjqXKYd9oiIK6utmBfgzybZyqHiP6vQP/bKczGtzYtkIB0DCnHfb8eI7cxNGokN2SOCRF+g
Foyn6KzP9Y26KfblPQBAt8n2u5PSnE37PklVhSBSfHsXVkWITRLXGzAZqy31QxdOlt9fj4eFGTJX
2gJTBhQIxfc4AbZDMYUcmsbf++jZHC+LsR76zgChEK6+yjE2CWgm5lpTeWmOzPYARWOXlZ/jD1c6
exGJCXtcslKclobvbF7LKkfmVQ4XhtlMv7zAf+okeleOlf3sx+Y+s4yfXz+ghcqL28//re3oNCF9
ixqIAuFTlsQT7QMk2zDFwinLzD2uraafDiH8R9rZRoxUG5gSbCn8tcr/75dP5jLbwO06YdOCHUbL
cvZI6kGEj1MI8mBaaYE+Bv4y3N0akZTldDAqqaPRpv22KuTw0jSm2WxMpLS+osxOz8iBtlcGzr+3
QGQuyNW4a/SNpO6P1IbbySs8jKDppuiM18Egz/mEcEZWd8baRL+OmP8/0cmcvMNlxwweNOwAHzAO
mVS6D2SobaS7TdfkP6QHNhPmx2BAzVC6xSfciwDw0X03TndO/yCRPLmnFqXPhMAX7zlIHNWFKZ4V
nMY3majZpqzzaaXq/bt+k7nWt6epDSGu2R29FmG0Ew2xOuQDxX6p++bTv064vzYcY5F6xCpIc5St
f4Lz74bpAC3TPthmZnqQfHhUTrqyGi296dkhRDIEOE1D1R4Rhmhual//YN34oAL1MGpj7xpArmeT
q1bG+3/2zH+96VlFsvogrUCGS06MuT3iyCbZphvt5uOnLyehEYOnyk9cUiZemOQWfwNYwrvTSVU/
dYnD9zS1/J1yPbOLOxgRZIj0v+ZPprJuDyNBca+zQF9sJ2/f7FEgfcyXzkdHvemjkhTRSF8XjaUB
MKt7reGWI9IL4DaeUutJBCCUTLVt3OCWNtnTTNsr02Lpe2ZFMMOKmvZeh0mI2/gNH5W3k5aLk/uE
4PK0YMbz17/n33WczMXFJE1oBxZSc0xQ6W5Vj0sJfyrqj+99+nXg/TWYB0KFSTt4s4vJpbgbhEHM
ssTa8P33QkHm6mDRjMj1Y0weU1qnO4kz6aPF+3wPsyBKh42jqSBDv3JU+/eBlMwFw5bMejTbM3X0
1aRvVJmnd6qaPCRA2uMZy4jclbRuPuGdaZ4YUiJXxtvCFJ0riXUneYYU5A6XVv6hyQWWcoQohjUr
Hphr/hrc4AGZviuN4oUFyZ/VnrrGy3Jqq8HrapEVGYwFEgWTNvaaLNt8PSKWfs+s5HSJj8AUhDEc
1Zijj4W+pXEHRaXxmdlkStHU4+bdUBkVQ2IkUti+/tKlQT4rPKKBwrVFKt+RIJoXBMdAQ4di333v
w2cVYUxYoVSvkpMCtQP2EuQMrmkerf/icP5RMv1ZGUjq1Na5iw8/vRvhDzdEsHX4G+CiSEdueLnE
71m4leHlx+kUX7b41+3hsD1sL3F8uTzdPsBeFx4ewo/d7s/u4c/hTx/+UZvz3e5wCHeHp0N4+HP2
w2izK8LNzfG42Wye93v829vxMdofdzfHCJ8Tx6d9hH9mEx2j/ekSb7c/4vvrPxZF8Y843sc/9nAD
rVS9hRk9Vzt74HGQQWMA5shT+lWVo7plOBfFUCSrOA0kffErxFWvfNvCcJ+LnwleXZpJ0zsgsn+r
JmsLrO8Oao+V9c5aGHZz8XOrAd8b4XNFRIG/RWZy2MPfBn8rknzkfkyPyGa9azKkFXjPbcYfNJu2
WffYFWvGp4U1ZC6IJsj472EnbrCGFO7t4OFqsLYMgfWQq32mTWv39QxYeo7X//6vKm+ONgICkaB4
yCSSHugxqD7LtbL7n6D0HzPAm9Ukw0ScuN04zRGJhuW+RFrlXk62n0VkQALjdnSuLs7rsRoB4AAb
WH3mb5KU6bNC5vu7KWHJAk61MMIyRwq17/rmvfRJGSEyXO/14JB7BxFLJ58b1Ydbj0Ny9daAzCUV
QcYi7iQ65O0mGSi5FZqBiHllMA0WdQOEqDNGBILUPbdsaCEaK2/3ujWzP6CNFKdrf+VHlWZoYHcl
7glCOQgr9pBguB9N2u6Q7eQgZD0fgyeL6/HDCwZiIcgZ0uzUt+iBVi7fwdxkFGGdtfpZJM4Ul1R5
m96vq0ddW8MdFHxiE+jawMFRNBH3NI9IDepuaUj1lqS5RkFlfjhkhYtc0aatn2ltgy3VIs1deQgc
dSzqrGwml0b7rLLjoipFBHqOuZs22R23fb7pytZeWZqWxvKshFPE9aW60d7BJQ/SuoWxEqCY+wlW
4q/H8EInlvxnkv9rELsg/cIrVruHIZA3eV7G6KFseKYiIiToWNUhgcjFqBALW5G7pCF+aHMrHgVb
WeiXHt+s0stsrCArRccPsECEHt7m6evXv2yhps615qNpaUfYNaoA0tt2DlLBNyYd9HOWd/k5aZhz
NI1xTQu88Jrm2nNBUuRvVlwch5qmb75VyrsWXPNzoHn3lJcVib/+UQslZy4/13TghfIm72DKrex/
ZdfU07XIj6WhMBecD2piXeVJfqyVRgJlrj0x7FuBrPCwJ8hKYd1VY2CWVlGFJuMKmfC+JfMI2czy
D1BniDOue72zEA6/prFbeomzEourjp6ULS2OCEOutsmY848Rh2EzQrAxODe5P6APp/RKQV96i7Oa
O/BmoiXDZOPjuKeqPpspuXdxkqZ6Lf9vgXtH6Kxc9CM3J8CqvIMoBgUVWU8zmFore69pQ+8BHWnv
EfIjELJTI9NceGZ+TTe3T4lwxsNQuSVMluya+qKbYtfzhp5LbMoj4bh6RTC29MxnJccDGJSmpVMf
Aya9fZ5iT8rrvL8zaycoQttKUFinoV+5EFx65rNtZDIUSUGoW2BjbPVQhTGZ3Ixl7x6MgRHcu5Pv
eU8InRWaweyR3VzQBn61vNuNcBvFiYOUdQTQf+/6ESDx/90Q5EFfWK1louSUxhigHeNksWh0AmoO
4Wub44USMJewm5xYY2ElzdEjwYur7UPBEggU3LX+6cILmUvXx0K1jXIdeURiYMSEAkrAiQggjMHL
t2rYXLDetF7uYTHBaas5yOkZirmQ1GvRZUt//axgiMGzcLNcNkez6W6l5/QHRFifSnC2tnma8JUy
vHCac2eFwm38CZo93R8HhoBe+weasxH+TSVvHjU3QxCsfM/Su54Vi8DvOgSEiv5YwTEaUadvIaxT
PKaWbNY2AAt9SHc23VMKFD0wVvLoFM5HWrNIS3OL5Ist6eA7QscToJIaChWoSEMpbLXJkSS58vsW
So07m/xmD44WksRzNBfIubXS9zSD7qVv04cBtBPQbFYzPpee5Gz2Q/9PqWWO9TGf2l3lAioyQa8X
WrT6/HpUL/yUuaKdeg6CatG/h7wS4htsfIsnhH8PxzGlwKaZXnmf9gO0Il9/23Wg/eN0MNe2kxLB
5o1IyuPk1vw6xN0jcZlceS1Ln379jX/tCQG3sUSbK/fgSTsDUwNcnVrb1UoveenTr1P3r093RDIV
BWKVjx2zcRJITHNfX9lC33syswLQ92ZgtCN2YoRxFhtFE1wGCF9XVqulu5N5fq/jqx70mdw7kGb4
3QwDMARa38B5+6srkEsyTFvO+6d+Cn6DYvE9wj2ZS92J03KXjFl59E2+AWfqMJH80Fpr1Wxhbjiz
CjDSVAkwqPKjCEZ6OyDs+hMkhPbkmZ6/8tyWvmI20XvCjNH1oFRN3T9SVeGYnnT+9PUbX/rs2dSu
+tofGTGu2bBTvpmIb4W13XCgKPhaV3phyM617ESjg990QX0qU/M2tZudsPnK8dH7L5/jH3N5Llkn
CLHH4UEgQqXILOytTBU8VlzqPlSVLe865ZanyabVDv8kVIbTAE4iyE8dA57BTk4iU/abD9pqdwFj
mIIaaNa83SP4ri3DJOlLkO5sCPVMl0r4FKml8X+x3ZvKMt0iNNHXP7aZzvqw7xqc6aurOsJNIXbj
0Fx6JZexmBR5tAwwlUKtx+lIfW3s6gBkB5AMu4MvO/OGMMc5gIeLRFinbLcjbUaQI8muQCjJPVjY
EHl29gCBD1BLoyblTRPk6oknmf8DO76kiGoXgpy9JxIdcepWcTP4w6uXQwLSQm0flim5Bbfhoe+B
WhhxW9NOfhH1GTE2LWhuG/xMYzvUAfiClfYhR6yAfICRYo+n0CNHFBK/IBXtFrymCdnEBYSnwBTu
fA6+iGn40GsakIQarpFuRCmC2K18f2949bYci2PaFcVD5nd/XFLVkG6ON8qASM8coQIcKJgR0Ei9
aid/MfTQxk3WQGbZGO3OLtL3gNoIFA867BGYf+CCDZGlIdwsawrJbdNVUSEp6Gz2OR0cwEzTajg3
tncB3KOJfA48jAc1ybZmFjh5VhX3ID4Bx2k+IxXt3cjxZ5RjJ3aex3fadqDOrvADM9P3NgJ4P+Qx
AZtht/IJqcDAVvLPoKnOtkufzNwqd35qnpGk9Sz0uBMOOnW5O9ZXsiOJbF+dc+bSkMnGBKiT2RHY
LNsJqdLHvCigfe2Ynp7MDAhB7bJzSUoSWakEbha9mR6aVjPonuycbnwOPGJqHIws+O0i5VGUTh9m
V6lpkiVG3LXgsIC7GkEOpKLerROknaRbzeq9SDwWpYiWQtMcVJ9A3+GWTEDWWj7Kyelu7L7rYFML
Bmgxu7cgr/K9j9xjF+Hnhpn725InY8gB5th2CpLSJHjXHgcrs/LDti1+BKqE/oC+Z1P2lhQ138oJ
2akVgVXTU20Zw1lZxMwubsRgvSIy8AUAkKNy9abySbvJA7ajTgudZuenW7coJ7RMuiRu84bGni08
IDrlFjtDrEJt3YbURhIoBYILgS7kJx+Cz0K4b64mBIM7+QXA9m0dIDYW9uuLUtWZyezSZOkt6j4N
cVg81LBV9D15aLPgNBXkz9AUv2w/SQ6kljCWUvXgS/NcOPmt7RRANTZvbmCe8Qyxe3TqyEsdN65z
Mh061j0GvCfhkIwcPDN2duvqJ628GzJRWP6z6iPXvrX3nBZvzw/KvSCAYfYFe60oBiSufprQtJWH
zhtoOnXgvGXlf2qCHhBKdIhqnojIgaoTQLcNQ4b2xkjsX6agjw0fdmmQXsDMurEDcmY5Kz9Er3EB
DppKbBL90WRlvc0lslJz07zkiYHUg5Q0oT0QfJdl4u558p/AaG/A587fwKgF9jBDcOiEzJw4Uy3w
qxnkdj15Ty39FHT1jrXDluU+zLgervl8FzTNztAHQEqyTdDxHCNbVTHp6iFOhLvJfB2pFjAxz39t
Adx6hQCNhCDdMui9g2e0MifMXJb/7DJgpIrJNnc9uHshrTC6YZjgGwSn+iHJrSAy7WSDbuapcpEg
Y1u5jRHR8l3AkpfOATd2KumfvrHvNFgtMfInk01bwJrjJvR29AYnNrh4rUV76QZsvyc7TaJae89u
6nwIqytjAcYqDmeet7XQ7IpGL3Bi3Re/Qe87uGnTb9DSATSMunsL4WIKfTxwbFlwZxn1uIHJ8zYf
9U9T8DIOcAwAhxZsejVNRmwx76gccYsS+OjlubUhblsBIu2IEOUeS1NSbIBnBFUThKaI5+NlACQp
LFuDQ7MfVGHRqx+G0byYuXzgtLtD4DN60UHdRLnI0TMSLWThuXzCNam7Mz3yUQ/jC1JOEVSTFNCb
ZH5suOo9B9Owcmondt0aCvvGf1Sk2TZt15yyFEhHp7sMY/LAy+rsB0gLYZqOMa2cN6cbXssRZA1d
k6MEqhgcQusNV75FmEv8g1XuPo0seEdn/Z156uAwMwDgzi7DILPfMgbS4zDq9ykBowzy+3YzqLY/
wCMRjy09osGHe/x+AzTSsTFbsIJGpH6qCT8KfqfbilS3CYXanqZjGhoyuIURFcRHlx/qCRp50+ci
HgmCQkYbwf+958EyXOoNOj1//KCuN3ZfteGE7WTs+slxrNW750p01IfsEwsOPAqdPvVBjSZdACgc
WrciCf28di9j3bG4VU4SN7497UA+PI3cj9wMJ0cstpFfpbeGwenW80HES2ywXxj/dNMc3DuI/Ut0
fADTza7EIaBu25NLzCc6gnwCnc0RC8O5bBqQ20j1Y5ymFBjZjkeIUkM6ReMC5DfiHt21IbpS2DgA
R4TOlGE4ZqgGrOFVg3DSyTB+KTCANy3yTCIxAOTlSFoD0ToACJjCBEFc875MiImOM4RHQUnvWQlP
QmM2IEvayU4oQTCuWxVjoc7eHTiw0ePXYBMr97FQwg4HKgZ8Hb8OjGLiN4NW3R2pTedkwHYXgU7C
b3MkqGCZavd53t5MDXK8QCgenoZ+vBi1gbRjlzbIMrU/VcsenAQsozSrL6aubqHZqEIYiQ6uD2Ju
CsJU1DIKYBYdDrYLNwL+dwtjgeCSPPEQJAii0MZgGYdaxsLabLeguWnHvq9bP7+F4IFvQKJjUU2r
6rWDmfi6gCWx7I+6Qji5U8SlkYlzagTIORtTG/PhWapPGEY3nsRVdamADsZq2dP8vqtwIPFaK0SD
2zhqnuxkq7GYk+qddz1YnBKvVNnxhDZjQdhT6xawoQCHydTvDjS5jA83ZS030hx2dqPgpUCiOfLB
SFR36gZI31hN6cat86ekOaMBgmR4vTONkkYTc061T3alVUWytn5NSJEAJWDXqvyOtPzIS3tTDz7O
w+WJNcbGsvW5ALIqd1RoEhZNULM6aLnqsXnnRF4nE3iWwIpJ20uuzDv8yGRMo4Yau8CbfGzikott
1MCQJlFhNK+lzrdOleyxQYllzu4qBDy4cBFVFX0DU+de+B8tSphnZXfFaEQemEFhMvFLn3RnkPmM
ELa/yO3ofZVzOD2wLJMOjnSHPneItQLTjMYUIrBDUWRxndRAe17ZkuTdyvFXGVkL5sLwJ03yMnJL
bFFtJI3DXWOQ4FhCVC4JVq9cme8N9roCS1NrgwZqqxictkc7o9skE3tH4gjveNgBubI/6Xo8GhzM
4oBNT2k7xLptI6crkQQ0hC4h9zlJWej6FVYkpw2ZIeBRcrD89lmFMJVXt3kFMfLs9GlcpaAOqqKA
qd8e0WEpWCGPlWtVO1O6W5nLYlvLAPfr0j4MXe3uKMiWu65trV3QGueu5OknS2BDEZQUx6oHdy7I
xaVDoArif7tp27N+T20bZaKXgLExUKbB9EXaSo+rOWYZsMCqoYUirXhuPCDK8v8CNsufPNAHZNw5
YZb7l4lBFuWkJvD2eHKqt44d6n2dmHDADMUbSJVezIT9k8AcZI3IuqosPBEIeCTKDR6Y7UhrOxLY
b2DOCUhzcL0ku9fmSLCxEEWUQkSFRR1FWBJYW+y2qmIQ7Zywritsq2oneQO6sX2SZPQi6qLPLZpa
/SyRqHFrIhDlF8ZldYBcjGO0Gskh7QS4tbzMz7lBzDMY6zmAf36LkjpJEvJUkSxqhzq5D1LsaAdB
2y1u8fF6G1onZG+5ngu2ModVPdEBVn1S4rLh0A1t/ZPXQ+CEdlvmN601lttO2qB7YwkDOg6AeHXH
FdKzNxpa0TXJzcI5em5vTgJkJeT5yI55208xInCBjKLJHyTDOPHXJ/WF5uzcgjy2sB0PZckQFjrs
rAoRu2KgUcm7D1Y036OckbkPWeek/z/Orqw5Tl3d/iJVgRgkvdKTu9uzEw95oZzYATGDQEL8+rt6
P/lwQ3eVX86u46rQoFnfmpATOahj43/ChnDXZQGOSTYacHZCOu0qRASldX+e/6KFqp93Khh8rWW5
pSS1X7ZHCMbsTUdXMltP4xW7lHuzUGiea5FNKCWC2wN4GGHfKlsfPeJD9zZGlP7VrntVGrU9/yVL
JY5ZEYhPSSIxZU9uRjiV1vE65Zd0U0vdPiv+wGmH8tEv2mNRV/e6xbQuxw2qFK/T6D587+1nNSCr
+tr4ftweIVUJ5A8z/j3/3IU5MZcQQ6GUVHEIc5rAy25DoXa5yn6EfLw///iF4TOXENvcG+uwhjFN
wXDLye/SfFpPbbFS7m+fxRdm3dI3zKq5CfinPZNom5FeG/IMOLMZLmioFgbNXEJcIfY9oxMenab3
bvhaXVKjLYwYevqUL9Mq0bDH7bEwHk9X9DE4RcMkkSjzNZKiv1dB/09/8eUn8ozgGGxATArcwo2Q
xGciPdkLJe6lJp/hNnpApYawoT2GpjdR29ph7RYnX4iySHfnh87ST8zma5JXU8/7uj22o9zKWO4l
CY/M1Pvzj18qdM8TWRAxzYSOeXNkpbiNU8TJsVuSI2o7G+8r85EIC2tJ/Vxlz+d/cKnLZzNYI0sY
zjZxc3Ql21aJWMeYEvACiGz7cv4XFgbrXOKoRTEK1iYt7GiyJxmSm4BOr+cfvdAZczlj2mEbUqlG
Z1CBK0GqjqioIbP4kkea6/4nYvpHlXguV+yG1sBL2sb7nBD6ShANsaFEkH026mQHvmQAd66+3oC9
02wdhIuOEe7D/b6u2nLrGGWPnSvsLRG+bleIRKYPeYeYe6PH6agDkd2XAK63xM37tRKT3OgwYW9B
zoZbJFvA2qgkzk0K5cvjSHOANtrDKT+n5kADiUj4Hic/UhV3OZLS1z7VFlohO+1wmEivlEWCBnII
2SZEBgUipw1CvRHU6bufpcjtn2FictsJJXHi79OVlX1715TQ9MMmH/eOIp8GqNurCahKqOk9cbv8
R+zwFonJfm1/+fEY4nbNB7ZOZFFBKs/YQY6tfe9LP18BWHJ+V6hDYces9Tb2Rvbp0AkVGBuCRoL4
5eZKMHDYRdi5W1pQ2F6CtrbCRetUwlITjYa8nm5NKqoNqpDdE+8FHECs364mxWroUzq1G0Iy3uJ2
wH77FinA7dQP2xa1gQ2fyAD2Gmlh+61xlSZWyg8S4rqdhyZHjHkzvfkMQDgnSEmOVCWd657CmRxv
2sOmP+1ovauHrr1PW2wIUB8Nw5rFSXybWinQwG72aAvclZXyZRjJnmV3rG7YL4UMtRsWFN2v1kPN
xRW5uRInN34WGAXjolT/oaIooUbtEBYPd7QfVggLsTtmXj+F7c1Y98F9nqbTCu1f7sAd9n6mRTdt
OqdHtF9Q4sUCMyUYTY7yIINrKJDigcWbkcCrvcz4tFIcJSHuimbbErwExJfOT896YWQQ8XgbV/BA
6FwSbgJ2qpQ5ZfWahUKuaEfYc4pBhdT3Qd6OHKbFayAkemdgm4NLAUq/XHvjTiM2OoJVi7OzfUKP
feVayL3rIeI97a7UKFDS90IfFVgcndL3wUFCNk6b/LWBVjCSSvFdgKSMPXy2KkTSZ8+VcOjzWOGf
8Wr4MVJZ3vsxUvRsj/AEHgB46RLi3eRVOW0wL+50l9k1FJMF0q7zSQM/SNprEMlx4u/KcT31qDj7
/F7AVgOt0B9M2aHIaX3vqqQe2Zq2JM+IoRrvamZ51IkK5reYyz8xAuGHQZB5EemclPWKgbZarWmp
8pVU2AP9sAyemtGIW6k9/6iSPDn6oQYDq5NFFFNfREoDxuC0Q73AGdIN/DaqVYafeAavyzuOoYAz
REKJ+VXxAdUFQYeXuBVib5OaoxIpsy2PjffSN0rcamiMULeTyZ0yVQs6FOruYTIgi2UIqx3Kfem1
E+KaIKYx2425rSM5Ia/cthW7K3IPvkhkbMpnN03IEyMgGoCMHk/FNoDe4M5omLl7ahhfidN3K8Y6
73bsXH2wfV2sWwyvo4IpPwKP3HrrD8A4hhrFG65wdyCjznGblGpT6AFR1m48lSus73JXm6DfIdXI
bgZr6F2SluVfr4rTFeSNAfzJ8X1dH/K1GXm1pfmYbjJu1B0QAIqCFO4KllTNLmxcu0GlrEMsgGt2
vlcVmxKZ9lsnwIKWx9zZMNI2q4qEwd6yoN9Oo8PXUP+Sndeqac0MsLJxatOrqXe63xRhXWsEuNs3
hSPrm+HZ8OhA5LNG2nR1LRx9imfJ84M0qCKncBvTU9vfM6HGXUxQokQEvAUa4yXy2OC+Gfmujlcx
gsxWUwfsMC743y63/N2VSK9g0NJsUx/XS+YVYkfH7MoIH779AewFvG66G0sv3LHAJZt0ADaIejjf
pa3qdmSEpz1HR0ZZWL2kp/J3CiRxXSJ6NeJljFgUrHgfoOYmuLmnA8wxKLseauRngMvD7c/Jt8U7
YHcHVU4HNfe2RSkbkdpbiEXkvpu6FtnavrrCkR0K5hF1jzbqVMgfRZzzz9oLzIqj1PXu1AgYqAo4
BAYe8beJNyFEuvKAH3Wdu8vbYlrFkjs/8q5uQVVWCCD2SYNQGAHgKWB+AGZxEF+ZElnssVf4r5As
ZNuh6YO3AXDZptG9/pmncfxcabfexymaAfa33jYYXKKiZqix5qBqqQMF4S2q/FdwJcjW1GAvbSlK
XRPuMDtQ98s1tNN5lFGVrI0vJ2yH1kR5Xl3HJw95iKbusqysrhKNGlSrU29XKxcLVWYtTEOSPxTJ
WOvSN83GKhBwO0fIo+ugmD4Ng4lcHBTuMW8sqsuo2MFbCl4rgw1PiMFLx9NXSri88lVW7qo+7Y4u
ujLqPOLCDnwqPjpbml3vJCrKCvYBFyEUi4t6XMFc1TkxENtrRITAWySjKaKOc2SDS1z+y3qE1Ugq
3Uda+3+A6N0nTXs1AFGIkFSSrQEo498gmSrquKV7jqPPjjgBTBRqXa1CgEAbiwyqDe3cOkLaEJIi
HN0jaLMGAjsU3WMGuuXWTxx4xtDQrJN8nLAfCIWJlMBOuQp3o6DOTdhhVZCe2oW28Y4Dy58Eyafb
TgmyyUp4cNEczkUBdolVTfpXU6Ku3I/9fRqjJJ/XDGIeGAYlcdlsBPfehS6fs7rb+a3/uxoh3MYa
hp3Xg90MpdMnAofayCf8JbPAInQ6AbTrdRilE+wBypyJ7YitGkBA/zvv049AjzB5AXVp60pKN0ns
/c0988AEg+MLzCv8gsGQkN5wl2IXyiEc7kq8Ec4zz3Xn8CsU4tyrWqCFhEBeF4Bmu27pSY2WJ0UU
Cip/FpS8wKy+j2wC+m0X2xoIuZpWqLDVpzARQIaT+mV6+xp3jbfqsUluwl6wVRbKu4SErygvvo2a
v4y0eXVDREGfZIgbWVosgXaScNBpnc82VOk69MIfcY1VTGDpvW38UbznIYyBcZtptkyH93CgxOTy
28cwjF/z1GvWfgIQyCdwx8mwSm1BA1CrzgS/ReAggZbxDzsMEgWFpkQ1S90J6kPOmmnApkx8WOjw
4GakSlQvHSxYvsFXwkUOQJRro3FEATbOWxZxJaEBqoJ7WcpP2GzB9ICB4zC2o7vupua2odmw9kim
V0HHRyDitIVbiKz3mBG4VZPG3bm5BATkpn8LG//lGXyXKuFiU9MoYg9Q2qIIzX7CJ/GKN2EJ9574
xdcwI/FxcoQZcrsPToVt6ubtBkPuvRkKGNcwPZ3AvcfUVcXaADJbCTX0J7T/s524t0oTi5Muct9W
sgEW743ICNSN8ddjl6dRWmv4ADpm4w4AGzOJIwtJ8/YK6wXOwhn9G0gxHUDGfSvHxNnmYzOtfD7W
UEzHz6XDy4iZbtwQkvy0Dn57GHonCkkvVxpZfqjMO2atYfC5doGTr1wcBcOBOlHVgiAACuZNUowD
GMQcVUQxMLwOIo4Qb/c+eiiel7yPuml8ggvib9JxgDQsqGH9hEMytyAtmA7byli49y4wpEMDDGxV
SNFHoczClRGIpLT1SCIipt9kKoeNa1yo9+BXh+O1/AudL67FYfJeUxLg50GRoHrKViFWkqixatwg
A6CGMl1kEUgIb4CEyhWx2Pos1pvNqHCDkI4NtrHb1p+pFMmGwI7sGmuwuaLYOLaNmwEDzuiTCnS7
lsMEoi/tzWdtQM+DGSmwFFBEgm1SFuqHkd113YDp2CGObw2O9XR0u+GFy+k2K5I+kq3Mb9rBI08l
LBSfDMnJk4Kb6UoWfhwVLn9iPk1vGcAnkE6s3KaK7KckoNfxqUyf13LbGJ7AjKqatrDYLbYo9+Lb
oc6VE4AGlanfLRhG66Ltn5osDDe+mz1MSHoFpaC/SUocd9qTtSysjdQq1vq5LVw3GjP9S2oLDHZQ
Lv5tLI6oj2QruKr84j6s6WuUiev8bsomVKNNj+U/SB6qSkFILMZyn5v4N09ZiH0AWFebQHDb4Ka0
yhX5yWn1RPMUG86A+QcjRPisDVUQhWWd43/UbxxzCqRajCwqTPG7adTtWBKcKGMn3Tikq7ayj2H2
RvpkTXj9pOr8OOoR7mSwF1+lgbHAskCesB25limPNwTJex5g123TjXdW5cOKxMiJDCpAdKJ1k63C
UQ9KMoPlthqzFbhQoOL05U2n9bStJvc4eF66D3IQ5JMgGWDRVX6IqUlXPc7zqzrPKFZFt9rqJA7X
uM5UkenqGLX/XK8qA+xTQzeGJQjbPqHOdSOqEtZyqFTCqKjZszjOd9ij5TodQywkE0RSSnqvZMJI
TnSAD6ACiHZVgQfQ4vhS8jY75ZPjPuzH72Nc3U99DSgZcpot9exdBgHXipyyZXwClVZoiLynOgDT
iXn8KukzbEwm+AVzZ2QyhsquemST7RqNFyp1yg6p503bQJXtqigHvrMsQ7yb7xVrQhgkUK23CrLy
ta9HAaySYjnAXXUABWQ3Bi3EPB3IXG6DC5gqa75yfTfZscrtV2PLb0BrgCtdWKDklguYwaVYNPPK
2yLuoFgN3CB9D4b0K4XIR5juqjemO3VX1YN8K2SZ7YK48ldpXpf3qFloRM7UxVOt/QHrXxtHugZx
g7ajt2lKO60LN5Q72zB/DxNz2NJSM2zAMxo3A7diE9ru0Dvqqcw7rK1B9RZP9r7o+RT1A+wYLM4c
e+boV4h7nvgIjMvozrkvG7jJKa/BIOlIF6VFMW4qlUHZXzX60UvBvmoUwSaJNMRVAfs/wGaoe/hq
IjtbN20UNsq8gZwKBZyR2LdwmsdkKzMA+MwB/aXpd54bIOM+ttveGnukWfIB82+z6U/dCyuN/CYD
gv7so0i3b3D/gq+cbDYmG0GFKkD7gLD9KPxQrgMEekBsQyNweNsHYprsyTEMor7BebKTydZxg8O3
l5MGR16YVEmChBEATV0kERkU8QYbYyUn2PS5+e9szN5CDwZxqnfZT92Z+65Dem8Dhd0Gs+25HFxg
ShTFiLgAulRkNR7Y+/He2OBl4g2Kzym8xRwmy21HOL12jcOASrXpOq2TKlkZGSf1VcED4kdOdiKq
NDLWML1VAGGThru4a/ruE3xMvHvj2em6aEZ6lzmmvwnTGpssbrAVXBYpw6Bz+tpPD6MHZcZ6GMn4
U2omX53QlldZBf55CQuiW6frUnDlNn22k8R5YQjrhKdjNVyPvPBW1RgWO+7h2mJzYlZQ1OR3IqHN
dTWqeEuCCeEGtIdxHnaTbTbm4U7yoN6J1IBN6dBg48Codw06b3crwEfEva3wgY7aAiiOH8KJkSTe
eggNVjocIra8O21shosTxpqyXdPW9MH0jgdkWEEl1zUJEPGJZkdSVt6d6mO17UCiPcRYIPaFEzsr
XJNPezHp17rs8ytGElwtwwnXGGXLY2ab/IUUeYy5L6st0iDDLUT1HdIh+bRugjq9Kkuv2QX2hLlO
hd75IkVhDTl88KLkvl5RqGnW2KAGGEI6zSNPwbOM6p5XzyOrJOowcrrmbsFvJxyNNnA7yVdtptID
rFbEI++tdyBF3eJ6m9Qv2H8gtzZ0xGrQpen7SAv3rvZBWohFa0CPofKgq4qB8GVUGPWqpFetJ/t9
GLSgveRMtzdTVVQPMHur1xXl4aOLg921DGBR4A5hYHCwC/JbSqiH/5/1Bz3gemyDxP3MtK0fMoKC
VchPxZYRFM0A03IjHcGwMEkit2Gf8bdYxnaHhbwEVQrFKr/hKU5hcN+0nizAEM38JliVuo/Xfi2y
C6rMpXrvqYj9BTxIfFlSEdPmSMCDzLA+4T+V/PheMfn0o18eruRQOMrxmuMkH1sGI5ASdbXvAU7u
qTb+5dnDNE7pdHo2q+8ab1qRZMugMH73p/x7uMrc1q2uqdP7GibZNiAHFqY3Psp/32uYGeThFhCK
TT1BCrB/bckjnDS5udDmS9jADKKcJuWLkeTxAZ5911Pcv3CHXMAGFiDc/wCWL00u25bJavT5Qafy
p0lOIj56r9oBqUGcXtWgTfslvyDdWxiXcwc3DgK4hUtldxy7BHdJYH1qxUDWON/+CxDN3MQtCMrA
GtyADxlOF1ZLeGO3a485YLs+nf+FpfefQZW21rVVKRUHoK5wHwNjhI3eTeFNf84/fyHzxpu7tw0k
zEmnAczB7KrcmF2Xr9J1+TN8A1s38oJ1aL8neJjbuMXwoQfRswICyMqVjINdQMDD5N36/IcsdcVs
Hk9df2IxJ91Rm2pjLDhLI35FRb68YEa29AMzBNMVXHN18m3o2grQUoMiOQel3mqwEHFJZKvz37HU
4bMpXfEcS4SBsKIDe8vgSjmlOHBOF4bTadj8AzObxx+XuBBn4GUClouf+iRDteyzzh5Pos+LSPXS
T8xgyxQKoMGIsD1W7rrH0VGG90S+OOWPwL+U6/rvNqJzuzZ2Yiw5tSsOuKRsFK4nVfdZNt/ayejc
i42NIyhrAUJ8hZYvMZhrm5rivg1F9+Z8Dy/Y6dO5rVrlxLi68jbew4ehy9ZD7iZXo+fXXYRLKDBx
VLgZ/I85BOamwz0b7HKk8xlhHi2OYBOuiQzMZwCQYGCSacPDofrAdQXukYyh1NOHTpQqE19Y45Ya
+zQfvqzWYGg7kNgjnEyhyIHoDCBw06rJvQuP//e0gkH//z6+pbQRliIWBawemJ0GBvUYJ3Q3iLqN
D9wG3x0zs/UhdxKc61UdHCoQYX1gS6dTWlBcmrZLnzFbHUCJ8bLWIsS8jV+4eWSZipTzJPNvsXno
PDcZmZk8GRCqiLsfeLlxm19lvb3gZ7XUwbOdPnBtjZypgR56Cj89E0LIMKKaeKnh/32QoGK2HkBd
WsFVMZwObVjeATV85CS/MJMWHj23LMtU3JvmpL8CQvMUtridNZf6c+nRp7PLl1HP4JIeAGiiB+a6
YKTigK28SwEPC2Nl7lY2QirFrEvpQYG33mRvSt5y9jF47+fXl6XHn/7+5dWdwSsS38FYYeUv5aOe
4X5aoSLjX9pqFwbM3Ikshwgb6jiXHqoCAK+VgL5+e4jxPv/6/94/KJ9NVE8kDG67SNEVLiQsYdH+
mkr9ox7Do4mB/8O65JIN4VIfz+ZsgvBW6yNR8lDF76UJUcO5ZGW51AWzTRz8DWJLEdCD48b9Nk+B
MIiS6jtXm2BTyhiFk/ONtdQVs7nLJgHk2UnhCN32wYkY7p3qow9x/b10bDq3HZMmQBAEbenBwJpj
IM9+8j7CBvdbbz83+RoGqwUKrQhEksUuGYo1J3e0zS8Rtk79+P8PO3Tu6gUNJeOWxRaRD9ltIu/U
SV2tpnxTxcHW7/yND5oJ8upuKKikdOgAU7xDKbr63sfNTu5DLrXsTrOcp2MkQaCZ0IKJujR4F4bY
3NLLL90O8ghsOEr96egtZSj4oM6bXNgUFmYhOw24L4tIb/0RsvSYHlzebyZk9lX+Lw3D5W74Y22/
Pt9ESz8ym+qN66JOQxCODqFrpJIfI7JdCFxbswygKI0vHOj8007zr3Ewm+fKqwbd+YrtG5JDyOhr
BK0m8XjtKlHcg7lCH9IyQ36JAuXqqqqhrwqptNdg4Rt3q63x7xxmVDSmxL1yu9qFZrUSR9CG8jVQ
gPE6qMLxqUpKmEGiKPhpmoJDNClMeVslJ/5G3ITNjddQs6WcZOtGN7pboWYG1Hdscn4VxNmwSfoe
LmAZDUAXqcAp0EOToLQkvX1XIclj6xY634sC6Up4TxJfuIov9cBsoXIovNM4KBiHjE27cPK2kxU7
VYElVyDrJPS+xf6kc0utXHWAjSe3OdbNLQk9kHVAKdGf50fRwjI+T2jmFYBF0LCaI/eh/gKmrbpm
c/7RC8vr3DELqR+KhFnWQin2eBLwGsjk9HhhXC49fHbESKq6AH1PwgiQvGTDuPazEiXsP99789nq
w1q/g7oYZFW3BJJa5zt2koiQC02+9OqzI8ZkJ9EMtpgOE4oSPG5WyBbqzKXzxX+JEP+YsOHpZ78s
PlbB7Vnyie8ltCTFSoaAJUmRNKuSgUcR5P3ps6rxdRitM0VuGQ8f0gskziLQ2NdJWt+As8DXTe5m
QLKTeqMCcskebunTZ2tW65WdajPjHKZk+lXkELlCY7wjMdKDvtdzs9XKwNG3cH1BD4W0sLZ4ghl4
hKD5C09fmCzziGbTN74iA85uXe7sjJP+kYX33TefHUbg+teOTQajv4BlUVU9DN5nIS9ZdC69+Owa
wZOq94lGswiwSCPWBXduNYoLe/XCZjq3qUp6yjTrcIwKePFBe+SXh2n5YQnMvkS2+Va/zl2qGCXQ
ZrW4rBQgwAdgHBAD6SO7dI9eWMnnJlWqbACSgDxxMFMPYht81Lo6KkES9IH66eZ7d4u5UxXSvQfD
TyY+Hv+tERZFkYcwdR2YUZciXBZo9jSYTX7N/bxT2AcPNXB1jYjJXyCsJdeEGdhD2C6pHkVA1HpC
OHawEXmZPpoQZK7znfTv0jSd21j15QAiBExgD76x2wawqDFY3Nyn1g83ufMUexfOpgujeZ6/LEZG
4ReKtF8L9B4QVNSnT+e/YGF9mptXxRWhSFxU7gH2RHpDVPgegKfGCGMXmmjpB2azPNENRK117Rwy
7h292DylIjn4tPxx/v2XxvFsnodlZSoG6fOBVOm1TpFUNwXyEQjNKbjE+VRN/70zydyeCmWyXKQp
JgzPqmFTYzvbpIIc4A5ywcdmoaHmjlR2yHSVB2Q6eKl21mPCcelIasirhaov9MXCMJoHLqdZDe1B
DFPoUAeHIPSe/X6sL+wUS68/2+OFS1GjRGbpgXN450BkF/b+TSOczfl+/k8Q+I9Nfh617NRgAWRg
Xh1g7p+vwKxlIMi0HjiqLJ6Q3kZQxqT9MD5aqIVOE31Yi0GTHxNR5dadwhhQMViMk585kNb6qV2x
voZCwZ+63Umi9sx47d7Uferv6y4I/4ZtlV/BIcG9IWVib8qOIEDLK0l/12dF+DuMHfbThcP6OzTZ
3ggDBy5+Gs70Dh4W4k8CT/lL++TCEJ87ZsW8LGJwsxQ4zVApE0ruCvgdRcRtr0sW3Mqm/Bb4Rf3Z
UaKGGbLrD12P8NPsnqX9DZQn4IGpj/NduLBYzl2ydJvAjK9PuoMkQ7Ou4ZkR1ZV/31Y1fBHkb1i3
5Otc6AtL5lKrzdadAHbF2kk6fdCZ92DhlN2MdXM1dAVu1zlUL3pMt+e/a2nkz5Yg2FoIWvYOnOkL
nYCvnvFV540enIjEhbVnYd7O3bNcp5WlM6DlQoj/bz045D6GwcQfz7//0tNnFwtwYUg1IZX50A3p
Gwyj9sxgmz7/7IW2mUuigwRzUICicUAk5x40rS1p/8It6kLLi3/f1OdyaJ7r2CBcoT3YFkewCYQ0
xCwoX31gNt4HoofHq/7bJv7z+Y9ZGFJzYbRqGkEml7Yo05UQ/+f3cSl/+rrb5z3U2HEtLjTaUoec
/v7lPpP1GEJxE0Oo40hQm6f7qag/z3/C0qNnU9w1Ixg3XtAdxDRcZQOHsQjWxgvvvdTZ9H/f25Z+
qd3Mg3Vo3r6j/HFTw2QZUdOXzvRLz59N6d60HjO06A8E5udAtxUMX0RCXDBlO/p6voGW+ng2maEY
YKCiJuWhNEX+CnEVW1GEU1/lhuvjCGbNMQhp+70Fdy6O1g2MCfTkwB/NsG6dZ52FNRMFawqhqheu
KgttNhdIg7k8OpDMsH3YILT2QaBwABLhhfm39PBTI34ZqHWhYNOkazifwsh/l9YO4NUs40jZYdnD
+f5YmOJzgbQRGdxiCpYfYPqUI8fN1uGj5kxEDbbizeCe2MWdBHeMjin8tFE0Ehd+eenjTn//8nF+
EeYxg5HFvhvoe2OLn3HXYZNKLqzpS4+fTXKjJcVqYmB4HpQaVuGJ3TnCAdlSZPZC3y9M9v/ilL58
AQkgdDPIvdhXjttDWRGanTLqEoUrRDv840BGZ7N9rNshHTwYeSLycAXpauwEEYETHdxaz3f90g/M
pnuRhWzsQNY7KD1C4EBceJtVTPGPwA3jHY253J3/oaV2ms1564MY7Gm3OISN3+4IjYNrODgV6289
fa6aBtfah51cUB9sBjc4yhhkVq5pL1QFF959LpzuDI0T0cZw/+6TW0hif/jsEqa50P5zwbSQYd1n
uisPTuX9ALvQu05A51x52n9XqGbfn2+ehXkwj3mFRNFtmcj0yaoGecMq/pWk+WuT8AsNtHDqnGe8
Ks2aIMk4Oaheml/cNmIHZbX80xofVAkING/DCnpT1Dz69MIeslSTmJME26nyYTyNILw+tygpxnDN
6ZPxA3yCI+HelmoVXI0TgeMw/9N71fP5llwaCrO9fdA0DKCBasG8aO9qmf/owvrCVFxqxNlcd23Z
ktpB+BKyzvNVKQFEw97nZlL2uZjYG5L9rsusu8CcWtiC5+GvcDRLDDKuQVxHIEKmgh0uxjsh/U1h
H90OEr7zzbU08Gaz3qEKgoBa42dEB9887z0ps4cSKoULq+/CZ8yphDptpBMMpDukKG/aCunLcGrz
dAm+zg83/maZcE4phMIZ7GaBr0Cp+4EyBJybrHoMZPj3fCstfcXp71/2kMx6SZalCq3Eahi2Vvye
CGiW3PC612YLQlLyve74f8RCVOWz3kevW9RzdllpfZigSncLEnLyLUohnVMKqw6egJPvI/bN72CO
qJ2PznNBxCy+2+WnmfmlsUIT5y7x0Fh+0sIzF/i3ZuUW/nosyqAIGRW/MEUWxu48/RWWnRxiWdwQ
lPvQhi/CfSuLH+c7/L+d4x/7ujOb65ABFAUJan3gicpvClvmJgqtDrc2NcNfDQevdU+r/rHKG+81
nkL7EsCwdTP6Oj8MJeNXgxvobeoIfwOPEDjBpZCkJYzkMFopvY/zb7mwIM2JiXE1VYkbxyhbigGw
T3g7JOQHJKXX0AjA4DO8SS25xM5YauzZQuGHdmS1z+jhJPaG9SbEu+EOisf1+U/59+PdOTux57Ce
pvBY2JdD91SU6TOs64Kos+Of88//9zYO3un/DkrBJxees3W87+gnY4/0FOiU3NHxW5PKnbMTeWO5
k8EXYF/Wt0Hxo3AfmHn73pufvujLdIJJB/ZkSBv3JmiLtTPp26nCba9wxQNJh0vltaX2OfXLl1/J
S7eiFc3Q/ojrgD5nnfa/W2h6SXahA5Y6eLYqDI2LOsEUkr3Q4jYgkCYXeXlUpEsv7DT/nSv+/5R1
hfe/nxBW4EZD0BLvnbgD+AxH5Gsq4cBAGfC1qJSQfSZw1/4zlAZKP4yxjeUKJn4paR+mE8dIQgC1
g69E863LjTvnH8qc1h6cVch+KCCLeqDxTTt+nh8UC4cr9z8X+C/91UI0GNNhIPtaAwHHljFE2KBu
hKj2qQHWB13pjR0rJyoEhKp0gufbhV8+Nee/mnm2EIw+mVIlMZPK/GTSXPWCPHTgbcFx1/DmXtWx
v0/9kL3UFTewD3Dz8BhODhi7XLyUjIZPfhvo3fm3WRi2czJjUoscmm30eegjY7mAWKpwniuO+nPa
XX3vJ2Yrx+hZniYBejGGUz14LjA7emrUzwos8/M/8O/DhTtnNgKgDQS8VpHgLNxbZj98AlF5ojeO
kfDZ//u9H5mtIqrJHem3bXoI8+kF8ld2LbI835FmvC0mfYS6ZLrwOQsTfU50zIRwMgi1kgMOMvLK
03plwr7cZh69RDA5LRn/GIFzsmMV5KGuucS8yoNuL2OYylSs+N6N3uWzZQTFctfAFhWx4t3vLvyM
odCl7n0NQeP3emJ2smhKDz7Y/8fZmTTJyTNb+BcRISFAsC1qrp7n7g3htttoQCAGMf36e+pd+dbn
6orw1uEoGjSlMk+eJ4uyndDuUeRoy5pK3y4HOX4SyfbQuffr7590biROUgeaz6pjg4ZlPmz9lxUV
Fp5MsOpAazlfff+Iv0cg9FTpyElCYR+E1k+tFQwgWvNkdH8NFM+B9uKhBM+yq6YLzzqzTk6FjxI4
prBq8eEKBu8etKeOw8+w/Mo1fBb85+/f58x+cqp+nMuwC3ELwmFbDGkJBZ9OJ1qn1TBc2D7PjMkp
1JSZhCXYUWL0vO8YaiTom4Y5cH/h18+sjFN9o9IKtOgZf37p/F3o+pVUwYUMwrmvf3yhPw4c5jel
AiUg2RmRd1sTKzSrRjArKx7bpIHBS3TJC/XcFzoJFEZuq2gqsR361VQ8jaEHHyTAKl6zGTP5+1E+
9y4nS1yUjU5KXsu9Th5l+GiqasfcD+l/NhW7cGr8PWNL+ckqzwnMMphCZ+sk3EtIRFrDtQe4UAw4
fLfiyJ8WaDPeeglQAt+/1LnvdrLalSgn8FcaDyC3fVdd52gcwm3kH3/85NBPEo/ZCconSKZ/zR1N
qfvkVF348TOL7lQwaAvWo2G8kXsLabzSUBkTOGHD8dx6F55wZps65WpmjDaDGxAm+AluFRDLPxMW
/nCD+JzRRUk5vpVO7N0/DUR0nHV/rBTew/ADMtVsR6fHGiSbudiJS46mZwb5lK2JJl41o/ck2/Hx
MSHTIql/Sfr5/d99ZlWcCghzZ6WGz4aHK9LvvIcbT/HZhEBCog2Cc3/1/UPOvcDJ6i6DsoIz2zE6
aN8KA2N43V4VI3/8/tfP7H+nVMykqAmsybBPwFdjQxR8WWhy4Rp27g8/WdAdIVUF964MPuPldSyH
PIUX031fwFr0+7/93Bw9Wb+agh+jAx7vsuaqhbk3/BKWSDktEjKmgfGWDayPvn/SuYE+WcxFRfuQ
6QwRCOlSTznYhmOYwYANbAVTpUuizzODcaoPnOZIQr/dZjtLypvJiAM0Qxc28DM7xqksUA7dLDP4
CuwgNfFT5asn1UJN4bF8B/+LCw85M+Kn4kCVsdjWFH9/JmHtAVQyOiMWUv5bXYqeqgJlEBREgOq0
G5j/YGBIGZJi8/0An/vLj//+5w6kRzAgYPOBjxF91CGYj3wCYLep7KV0wbmxPVnGQT0AuoKc5L7N
G39NnAquUcFtLsQa54aX/f+/nzrDcB9psl3gvA1cNRcuuKuKAb5R9MLYnnvC6Wou4KE2ByQDlhru
rc2PBMYtGg0hl2ByZxZzeLKYlZQhXGIQF3eNuhGs+Qne8i017Jp5JYp2w6uGzdz3g33uVU5WM/gC
STQFYbyzY7T3vWkzGOjux+Q+bMn6+0ecmU+nqr+AzMdAH2GlmX2Am+fFDB+ZGOPy/c+fmUynmj+b
1DGMHnuzjwe/X3VRJld1iEzx979+5vucyv1GFVVoAHHFviQ56g8VCuTrPIp+TfFIr1To/+O9MTg+
/49FZ8xUJKy3+T6sdzWszJtX1cNDNfz4/jX++9h/ufWeSv9m1cRRGDf5/u3tduetbq/lQ7AJNgcQ
zVLcIVPM47RaHLL0V7hA3m4RpO1GpFEKmNUCAJJFu2yX0Grv4Ri445v6Cu6qwOWkj0CnLdzi1/d/
5bm81KlMz8ZAWPQ2QywnNBwepgqGzCavwfdIeL/PCAlXVkyKLqgXqh5+VTVgprioRv+2sP9HvTf3
ImolvlKhruLyM6J3I1yr+NReWG1nzs5T+R68XevBQf+wB9FmO1jkX32n7yYKEy2XXeuuG//xQSc7
CIjvQHH7ntrnjhNgWVgz7WhWovDHZIzmr9iXG0S1/PX7gTu3Bk92ES9vrdNNn+/RrfNAjLca9XD/
/U+f2QtPdXtZhHBDKS5hiuJ1a/SpF2luwCM0uVt3tOIrFo+pQiD+b7vVKQgTDXIikQ2moEv4Ssl3
KtC4Acuf79/mXJr5VMznumTwxYyfn+N4BaZDWjj+ReEEnNZlMC2M4mvehmRRkwiGQgJOTrH5MQbs
V9mwfGGy5u37P+TMiJ3K/kr0fFrRB3JfQ9fUymzfA2L5/U+fmeSnEr+RykmKDvfjIewXeQefs8Ff
hF0OP8tw6al/I8XQU+rJjGa/GoRjCVUT2btxuCey/Yr6efv9W/znFfSXHfOUemIhKvNpE2PigahC
iw8FOmYMR0A4UGM96Q/TPfletyhHC592t/ICd4guVkHPnJnsJMKIZBs7gSYF0LfgRdm+g7uz0/kl
J/9zg3+yO3CIVQHzpXLflNMXKN5LD9rh7z/bmfOSnewEEyliGHgpvUfuMIb5GfRmWeH5t6IVbAfD
QnZhkp15hVPZHxgEBGmQNt9XbrgDmBzGRjA9/P4dKDtj0UNPJX8cPae6DWe2x0GTvMNTdnoAYlk+
wBowmlMg9MxPTqO8Wfh1gM7ZuGhiZAeghEhVQKxbe5CLwQu56ernqivh3iGompdsFPN9kbNwXgim
wqs29/Uud9pexWNMUWUKZAiWaM7bRwkjam9hODc/gfntVmPBCzig5ZG/Has+28Amef40nTW3Btbp
atFSWLXB5Uq0aZfM4EjWmRiWyeCNbdr77KWDEyGgsn7+PLC8h3tuX6/R+ErWdRv5aVmKDpC0qk95
DJBkVDAw70bVrOfGj3/x2pEVjuYSrmgenGoZz+QV2KXzIeHTsO6KIYfd7tQc+WyDv/ODsH+arTEb
XeYK3tElGLJZHO5lzMqfjbDmKm9m8tHnVbR3bGjua+WKH1kQ5Qd06YwwsARYYsNjaAZjaelqTnrI
wRU6dktrBpryuqpXwI5FaERM2uzW12WmUlia5mwBX0N33cS1vYsijslXd0PyFcA54SYW3u+qhjso
PNsBvwpihC6dC26IKMJ0tn0Pp/gZ+ow44tFrFiv208V0hHWkX4x3MfxgvlDAjveuSKZdw2o4UYox
OTIoRbMBZ1fsgiAUN9rmw3IiFcxudQiMbDpMk7nPeKxTH51BDxJIg3vNSvsRhFUJ69icv42D64ol
JwoO7HUJ48Gs1Z8JTFE7VJkDBMpSg+2xpBqSId2FZEUiCzgEwwaIjjZr7v2o7FPYiZdL8BzKNrWN
aPGPk8UhT3p0Rk/Z7J49ZLGeqxLTooG1zg7TtHULSStWLwwUzOjhraf7rlTADQRC/JI6IjuCnmqE
hlk1pF6HRo4lmqFFn86Y1G8SJIo0nzRIZF5Jo1taZOMOR3K7h91IcRPC+RWO1a7EjOEC7MDcSLQW
sa4qARRENhBX4q5yP9q2rzZQbCb1gkYtxYk3teq2ygf5BK9pDbLBUOtFLPBNIQcBXySNBw6IoF8E
yBs3w3WWiBCW4R1AQCvnZeAyZqMYptWIGxPSLDHYfq7VfIvUsHuadTF+2nGGm1/eNV/NQODBWjb4
bIukCvMtVxUIpCHMzZG6h9s8nHH6DGgbICVyVw0HMYfqySQxv8p10dypKIlaZGXLRq6RpLA/Ogto
DfJSnfsdNtCeL1CxI2vUnIJ9AHfgFSoe2aNP5nyns7z8kPnQw2iSvsO6sbztetNvtVeE91PlBXdN
nonbZvLIFpx3tkKTBNvZtqjW8GpXy7JTaGDWLNz2FTAYgW39W2kEAZtFwoLRdGJT0H6C+3IZ3Yx9
uOkHryDrzJTodyF98yvW5QBr9jB7RA/jdGghg1z58TxDvRnG74hRqqO1q7w2fj0BERtXaeDEMun6
ZQx9euKCak+rzusXgUu6TcZ6MBUjXopUwCU3WbJ+SK6BX7arnqCbz8JJvMiQn40lH9axMcMym7qA
pzbzAQBuOuutiILxaizh4iul+6poHG7ho/m7TiK2yqfWDFvwiOsVTEHZrh6DYTtwlPMWtC/jewEj
uxtDveB3nY0oTc5i3NWNX7t0anl3NQDM8JVAcvkST+zI0VTmINH0BvJArVaIymp4ok56D99JGHeS
gV6XliHUnMBnsSjO56iSR/5tmWm79nAp3IYRQAEsmMhTADzpFp3kwBB0tjNvXlYhmZQ5uAgPxbwi
uQj4OssSGLuRI6sTxtgLtPMhicn84CBN661AO8zRnt9wo9bj0CDRAr6r905lQZ6TcdTXQvpiM8Z9
9go33/JaCAd7kLyqb+w0xfu5Rozvstpbxm7K111O7MoYoW+sB0Rs3XL4bpBJvtkYbZawGHDrDMTb
qxmA33qBfuoo7eJGLmFIBL6AtcVV3rXy2jGCvYdklN33fjJtIy2g7I0EmsYsn3dep2GkRSGOmHJW
/cAzeY1QJdHXJXbUj0R4+j4Mco5pM43TqqG1egqKFnb9cGFtU6dqbx+XtXusFK13gjf52mREr0NA
f9IqaJOXvA/MQ41t494DRgXV5jZZ82j0riff5AfZArk6CqHglcp59wq7gyPSV8J7mga8/Tmh/XdP
QxW/9iaHgsyp/HUYCggNQhKsxnxU1y3UZgeqebUdCKgKI5n756SAiUTeiWhfelX9lTErb3wwmt+R
3tR7rx98HKM5hfVHSHfgJTPQfmm/Cswkty2EQg69paO7FgMwCDFIBB+sVl23BuoYJlihJdl1B13r
B4I7u4kH5cFgPM/4l5K82UpAi1NTUHUz6hKWsxZ2I/d07JKbpkKzO7VV/kJiQT3QLbv4YRzteIB2
NPxwQT+/DEZjCwV1KDUiSl58aCXnpSRiGJay5rgKokv1jXczMJihgDEGPG9X8JduVxo6ethle+HO
eUxsMuHl4AWPAVknqPcvh9j/pXpZp405pvdjdDlFc+v9zBocdQOHQTBUeVLD6d+ZNWCXdhmVHbLP
Hux1W2Gx5dsKXb1z4T/OXsXA1Rq7va5yUFNtKV4D6ED2hphuJ0BPXU5tUK9D7oONwBhNY9/UazDV
55VFKHM7j/iW8eCaFDYg1TU6AEYHo3P0EQG+bZdw7IJGvBMgNIimXuHwm70FCkQID2p4lM9wzIXP
RyIyegU4Wrsa0HwIYif6IheZo+0Bil+csYgkplvaetgdWTSkx5DkAb2k3TJzCcWHaRJwSdqougti
4AlLuP+stNDqdwVLggNwJ83Bzxk+SgMPElBeGWxoKAW2OzbypptVAgpIBCP1n0a28yZWdtxErY22
k6ij24DAGF146P8EcALUhikosMHk/baKKFyCwS2lv1yu21tDCqxOfwgSdBxPJY5z6d7qEPZZQx7q
YtUij0JSSqD8FCTia4Qc6oH3AsDecWyqYI2LX7uEe2618glorHOGs8eMLKyA9xDjwQL5HsDE33bD
Erh5+9YHcDVfZNi+4KobVuyunRBnhmGDLXYeOhybsq7mX5mr8xsjYITMO7iywANL4WwFZHhcAVor
bxIptF3FGTUbBFmNOao64fnfedOQgJYJii3AzzW6NZedqMO0aOHWUtgyP3IPhG+ArwB0aZ3BJSlf
W4u4ClgHUDVh0w/0eKY5DNLHXt7kdZSgJkuyX8isVUsOYNkSuCN3j7wt2cbHlEs1EwscAJv8W1Bo
5TUDRWI1c9W/+l1HMX50nsAMijS5kZg2wAVh338rQaV/pKRJ9qVfNE85oO3gPYGoukE7LcjELqjv
8Efzg0MxqQQmS/IX4ntztbJlL9+OlQeyjELPoL/WdqCMAIETF7P9ChwpgQqhln7BVzy6mbK+Or6/
864oUwjSGxWAXw28TIiTVIDiAAMZ4K8m1FXr3mMrFpRkkxCgjXkywSwbG+KyM1rsEQ3jFp7kgB/4
Wla3UTSOVaooGB2LNhhGg5+b2ZeFF/RVAc17wvJgWeWU3kKICzIOKhkhJrwLnnMx+PpAaA9dzly4
YEmYb27RvOttqgaXCRFQvwE7gasVjMKD566hyGu4vYDAcVt3XvKGRmCrF7ZW830+Wv5W1NGYEsrZ
pumLMrVVKR943VUHkojxPcStCbRkY4AeCOT4DitGWGPLcZp/ITYC9IXgPvAR6KF8Hz2logXDOXzr
FRDvkY5ODwakqI0Iqf8AHA7ZCxOqeqkj+FMBiY7oGbgy1NRjDQxfVqsb1scYpmbcslBsOGurG496
MVy5dbvxXIBqLNYce1AdYNAovnQPdetV17zo51dMhmCVY52smSe77QxK3h4XrWiJqLpMocRv15C6
jKsWd7YrwHXhBD1O/GXoHbzkY03uUNEB1jkZwEx3EnmSUlcpbpv+3uMyv6l8WCQZkoBVhgtFmlS+
hSFkMcGfHEbKuDBFwTbHVv/cDAV6WMxsHnQeJEt/DKZDloBEgO1XrOsSedsZxYsXdDz7B0z27KAj
l7w1jc73CSw4l4gv6n0SqOaeFf2wqQDv2KukAjkJx1pa1PW8E+2cv3PhtY91CdUnyDbMbMFrA2vN
0nGThA395CAMw2g88Tuexm3VPPWyHA7MhyMb4qEoWTARgdMUAJqakgGX0SJiddqDxBAv0D+I+HYU
OtKptq7fCNmY21IV9MqzUPoi3WfobTwcI0asn5dwFAGaYof2Z1ey/NOBtSAWcDqrXmws8z3xFEy+
mRi5W2FSiKuRNNWtHFW5ZcLLEHtS5JJWWS/hNE7+u+HSvhYb02IWyKQfpyUZ8y4ta1ni/zL3qXJb
vYBjYhGzxQ7hXEllc2xSKYW3givu8MsUZHwITFmoTcvNXCO0qdgL5t8MC/SwUguWNGOWopYNhB9u
ullaex2wPD2g73Epmh2wcQ6772CBwcJ/9B0aWheATFRosOLTri7zARuASbyrdrKwxI0rP00g9n01
tvQXPq8bBCYBObYC1EUEEoKqfvRHXgcsdS3sfcC49HkUAtXYNe2ii9x8VwQzvStIwlJ3TEM6vwSo
b5L97ahkM6Ifu6xWOFXnH4DbqWveqWBLZAynLkrjHy12TxRFnLsphr6zqcuGap2IBk46R7yPv4qN
hzusoQw4OT9XFGEfgTZKO+59MhDfqzXgE2KHvAXOZV/OqJZyIDZAI0rG+SMq4nFa9LTpUQqAn1za
I+NCFiTqm3rhRxX4fJKnwwwcSJ/X4cKB/LQfmCCbvlJma3Uw/UDtJl7gwmb8xcTmIg24gpt+X5it
K9vpJ9rNYTmJBnd+yBtawO1d58txjut142iyYdgE1oK3AByBxLDDPgm3e7SN+QDIY2LBZxkiWn92
0Zbkc4QjUgE0hLC1SkVE/SVHQiF1guu7MnJwh4fDtOenrM3YD4FZmiKurY7UJDjUBrzeFR6qWgtF
tLgCJr3fAhxUbAviuwc21bCCGXT2VM8FAFlDEJUrUkVv8SiqDTetWrOB0yVPfLbxEwa8EPFMuxOi
gVl2p3UAJhQwZWCVS0Ai8ubOLyu5IbKQLyo0wcFCjLet8ty9JIEDgItjl64mpKC6vuOrfhimvSUj
LACCMJBLXBDlVW7RcItLd700Cp6IA+vs74T7Es5dIpNr7SChgbwP94wxzzRyBH0+Irid2HXQSnI/
2p7dSIddMRXFVL+H9djf+yN4MQhzQcBsZF9c28L1SyP9ZOVwcYcOHL6ysivzHTpX9VLGfZDCmi9Y
uySpPh0AIbDikYo/1VnI7iTAzM/ADZVICoTYQ9sqB00UTO4ycPNXkJWw+CfWNFcm9vItwit/nThP
b7G6x6Ud2/4gNXOvQssI5lAMqrtKMb5EmRkIQHT1HGQ3ihvVAmODiip/BHoAHLdojl/ho1XfRDrP
99Q18j6ivPrw8oG+ziGPtqPp8fi+hnFWE3jhAtm3ee3KYwQsgLBhLuxr3Jqn/IU3BoQjT5lnoWH8
0gyB/Zy5P+54P+rtDM7UqlZBeHAzpw9hgUx7McTNrqwBsiAK9IEeYLwrFobBTVNGYsk6J25pXs8H
34zYtJK6gJH9iLihKvLiA0s6u5mQ/14C+wNHozpqcCFPuD4YNnOsn6JdZ7mwK41u6C3HtWfdW0SN
6NH8imyRLYCk8W/ycmSbQHPQwmG69p7gNr32mqr9rUOcu3Xj1WsNTCKu7bHbg/pe3DL0by9rJ92n
lwh3XzQ8PpAonraCZAjG5ilA9iRMgOnCeiEPSeniW1YgT97QibeAVzZiXeQgd0JEZbYTn6KHGsSg
1AwmsAsoVkqxMONckVQolz1WuFz9lqI0Dx6KCXe4dIsUpTP7wkfYBiBJ6aeDwe1OIwO3zvqu3Zha
ZXSBxpxwH8hGQyUnbHYIiqoHs9LgFiRhJX0d5VRteB3JrR9qfLgxTh7L0dilybHWbW1w9yvKI8Ew
7yKQM0LyPPdBQ7EzIs2VcsPiO0Z1eQvLFnowhELZS9iQ4q7n7QSGZc3QpL21YyP2YRHiwkonjPEc
NeUukmN/PWU8QswzAgWCbZyAhgcbAWPreEUFop2mjs2uH4haDBEj79VkszSU9bAsitz8qisQTgDC
1cFzXEfxCqhD3AHarrwrpzm/QxqK6E1BUKxG/58H/UaULY4pV2AXRwdTWuUDlUhCRZeDUPw1c5W9
pqPyNlDedB4AKXmwoPkslr6fiOmqiZDJXyAPUqClIiYbOHUcGUMDDt/aiyeQY0CtwUqcFz7s4D9Y
pMrXYURYPALI/ZEZ4Z7kkOTIxXn22sFoDdMzz1Z9HNFrq3r3iNNN4K7Pi92AZMwVxxW5AZOvLoFT
FWOJwKz0t11Y2d0w5OO68ZH4htA2W4cxxR1w1M0n6QsEPw4wvqw0Eu0hOnnIuBWPUQ/aziL2tXss
p2YkN6yx9aZLIAxwWQTMcRDR6n0MePk0eljXVVcbsE/KHKbYIbkL3SievM5Xt9YLkl3IQRQZQ9bD
sTZE4rvUJYYEvm6ztsOmbmOBNgVw5Gwy0IcGadwXkGRJGhvfvRpvxpB7LJg38OzTX76HUBo333iL
bE171ZaIr7gT7BlQoOkeeWrIbn2kcOZMZ3CpmeXGjwGxKprAgUiQ+Z86zuaNcw3SrlNsd2PbZEvc
uNSDgg3NFUxE8xtWe8kSh7f3okBouZPSK9cjxltsWGxAGEsCgBliZyuErBYXveuQYMaqhspohQCX
f8ZV5goQtBz4coRzcheA62lSdBNlLxSUVyBCAv2GHMwEJWSJe8imwAEYrRnOmbcQFF+LhdwnQUqB
kHujmY6eYEsIBWg3FuoTOcfwB4Yvf45JCchfLAp+6yfObTEvgmdF0cgIepFgLyQY+4OtG+j0S0Ze
shk9ptpG6KBApAddRlxtW9ULULvJfC106a2Z1f5uynzzG6SU6FDqoJBLH/iDXTszFDuxjtkWaOno
qYrD8bECDGOPqeS99o6YZ9jScQ1PzojdxxGoyOiP079y0pthYecYnHOv9XG7QWGrAB+nkXeJHdx7
AO+prZYD/Q1TGFBxWMgvVL3PlO38Yy33D/lJP0MxU/JS7Ukc3jLgOxZdllSAdlm+ABzpUp/euaLq
qRUFciykG0sPaaSBuf2IcBKFO7+4bapyRCmKduvCxMUqixIPMCpQoRXwUAgKhd1OOAfRMW0u1Y//
c0L9S4HXP9Ze/3jnqQ8blPhgU6J6Ej96TY2pTCIB+1kVItCRHQjMmRf1r0rWoGK5qQMpcWyu86n3
n1om6A1kkHwDolOzrmxSrSc9sxWP4P7Zl22IEkbnHbDJoDCIGx0O4GDCBZawd11ExZVBZ/O4l4IW
26nOm2vQEyt/o3ykihYxBGDlqsINY99CW9HhltFiu5y59j9wG6SYm4h/7nLVxnjoU9QNHazHVT7o
TV2ESIMISAk0CrsLB34qgHuq3U658F4lqGqbedJmSzsAd2MWtKtylsnRrrm8Gkcg3aI2K14BA26e
HKVFagNcekLdoxagfIITphiuXEmT2xw2a6twyvK1jjyy6lBB28KNX91HaArewpAKXGRvEEvYxMIj
mc+XxNhn1AX+sSD8x6gh1YOkshQQZAWYGTMFbC7zMolCRjCsCh8U8sma8sKySPCjf5siJ1LCyWsz
+MioYs9Y6wfg7OZ8KVwU3yIZh8xfnBO57JGHBo8t49VTAR3aw4Ua9LHS/7dHH//9z/esCZImsV/s
85BtbGvEgqLwhiro2gyvZck2ufJQfSYH3JnTODC/aDReUPOcER/4J/IA0MhgQx2Oah90fn8P94d3
MntspysWXPiu555wohIYQtqPfoDElYd+pi1s3hC74TzMVyRT2SU3vTMSgVPTkK6QI/OQcUbXgV8v
I942W5Rp5+fvB+jcrx/1Sn+MD9ZsOMEioNq7GV2iMCOJHohv3D+5GtFT3xAbNagSOdSIKKqJWvAU
F0NJLonF/zPu+MvkOjUMaShPKmCQq72fdebToEpyE5rRfIEXGb8auEzuBKwN07FV8a0DGPPQ6wkA
U+VPa0Xb5mEaymLdxmzecU/YC+aNZxbbqcuI4z7xBUcC32/n6ynhvzX3QEXVX4AYrvF9n8cWe9uA
JoPN90N4ZhaeWozMsN6gHFsdqkQg6vms89O4BAzFl32z/LdHnGwgOSgZogyxgWikMo58zd+B0B8s
KS5onf8bsb+N5Mk2MUcBkj65yPeW5dFXjGr9VZPEqOOppveR1IcuJQonifQpTs+E8CSVIUCMngQE
tjRBKFOJ1ALyUfPkHhLR9rsesvt/a2GmJxsJA4A692oDnTeuXUNbLoLqXZSf//ZpT/YQ5MKKAlFE
sUf+Fi7ekR5/uGD2r3WSzKvvH3FmjZ/aj0B4OjoD24Ydkgq3KIgcqrq++7efPtk+Bs+3sUV7475G
1npid9Ul55dzGlpyEso5LrQAibHcw2IG7NCwHPZBX6FWHjbdfeSQM1m4YaoX84iQqy3aYK95QS9s
7GfiyP9xIAkZwioFWZaD0KYEPDIE4iG4aqNL8/24cP4y38lxLf+x7UJW6GcIl+x+KI9c+gxdcil6
akAITWYegbHJHKDWQJiAb50zi7TlUEq1zdAqd+BIMfzwo1gNB8XUsPh+JM+98nHy/PEXWSESmFso
sB57utGKftQ4NpGiptFioO5SC925p5xsJCEbIt17OBCKDLcfJK0FGXeVdzs4/x/f42Qn8Ww5uKLJ
sFi9miDCnObmNYIgbROAmXMFjYW4JII99y4n20LHMjwHmNI9CZFqvYKVUzrhflcNL9+PyJkQkZzs
DLi0APCaoL3ED3LgVMnw6kZ3gK/DtorFGolEe+GT/f0AIf9jO4LtHS1jQbFHzzpUa5N5UqhMJQUo
29+/yd83IHLqOyIniuYDURX7WCfI7Zq7KMgu2N/8fRDAK/3/0xa1Dm04GyCgzMbn3O/8mwb3ApwD
Esl7dOteOADPPeb473+sDtkQO8FDC8UlPq6C+QmWsRs6PeeX2g7PfaGT/aDpuO7VgHTKqD9CtDQC
RXjh258b3JN1jT7+AvlQ/HJCv4rsPqle6L91Q5NTrxGrorxskzrfR9UvJImXXlJsSbxhSIWW+p8O
GBTa/v+HZ2BGKzfi7AWGDQx6mkby0rT/e6CG3p3//9M+5egwdL2CiGPCwR41lIAwOSFxDjHcI67I
0VVWTtn9gCRFDi5ebC7M2XODfbKwS/jrg+7Ui72dq/o6gwQ01SzP198vtjMDfuoGYlu0jgPmm+/R
rwQJ32jvR+dDs9NewlmeOZpJfHLoN2HQchRZ5V74v6CzXSaQzEIIl0KYvBa5uUbB5UkYB57G+/ev
dOaDnZqD9F2TQeAIlX8bSQj8zBoX1gsn8ZlJEJ8s7GRSU9zneJcOmg2mybsZe2DdsyUtUBX1yGcU
mc140Qnu3OCcrHPb4dSIGyb3KNVsaTWvDQmXYsr/bbWcmoKQolO1CfDzSHquw1pgR2S//20MTk7u
IetNzVFH3ZPxR9e8DpDqff/D50bgZIV7iWcrQdH47uvEPELGpsI0z2TerWBMnNwmnoDyVvvSvfPe
m6GX05BRfP/ov5+wJD7ZAXB/JHXX4PDooBtY9AXM28cJQiNvuEZKuF0yJFLT7x91bgqfrHnU4yML
HBBGxmSoulkGGPh4qU3qzKz6H1MQi+oTyN7wtYGWFkYUG9o/qMZesPU685VO7UBgpO2ZqLaYszFD
rbC/qjozL6yGqqIpVEocffv+G5170MlZXnpjh9QbzBvocND6SzZhGjFIj7VaEMh1v3/IuW91suAl
vrrvNZPYgze5MDS6ibs3hTLE97/+X3fQ/wb25JR+NlaQXLuRIR5pDIgzsfzte6FFhdoi1veP4ruA
b/6PszNrjtNHu/gnokoCIeAWem8vbXccO7mhnOXPJhASYtOnf0/nKsObdlf5ZqomU9MYkIT0POf8
DgwLGTRrYbMakN0IkbRa6wa+j2psHx0SYCGNnufcjonuMxr76P4Vnb5rC4FAWaSp6nafT5rFLPB0
zGr/uQrLN98C05cHU6IKdqfK4nfNp9VMm+08eNBrW8QdhSgF3xjOfyo4/7rPyzj/a0NEe6bRHcSQ
8zXkXgbS9VU3VvZBj1H5MA6tSCgfo1VOYJ2YJfsNNNUPxAd9yXUHVrOaosehdLJVNXlnwUcgZlr2
OWc/CRYrVTuj1DiOCsMIETxIsu/bJ6eCJjp0Qn1kc92fs5mT3ccv/Mq8XiJOUp9XHh1QAqR1f99X
/X4e+hvz7tpIXaxOBSeDb2CPh4wJWlj5bPUvEdzyTl2ba4v1yG3KfCyhIjp05c5FK7y348qnLymk
EirKt596OEumSRC4QTGH8LYN4WTPPbBL6AEUluw//vkr97AEmohAlrNBXsRB6ycINOImfaIhqjNe
tGrLW0XGaxe5/PtfAz0EuBK9CIvPkw6+VE35KNIKDQmLRBPfO8Mh+KkiE1lCTQAD7sqgwnVa93QR
f/twi0xE3tgUXla3f0zXJdYEya5hWTQddlDM/PLsjxxi8vhiOiSfqx8QvlgQagDGB3eeLns0vef5
76nBAX/qYZS5xa+/9iYW87qqJu31U1YceD90kFVH4Us3lZD4CurBYxNMgJM2za2V/NoTW2xLMlGI
tgzw1evT9i4XzR7eincPTtd6gj794wF8ZfHgixkelbaKlKXo/zQaHpvQDCW6lrS48dKv/fxijvtu
DQ25Ozp7FGthzp3eCiI+eaxcck1YUeUh8QMweLzye8nTn6MHuT+Cxj/1ZJZsE0+GzFoXoJk2siu3
oseZ1zd++sqyuiSadPnEdeCiEdEwqItMfVGwoq3vbT/+y6+MmyXRxKXQVw51iAeThfdZ029YhdxY
R0Znp4Y57+OLXLuHy7//tShNyvGhb3BAZTE/BCTUUj0S+/Nzv72YyFIgzFhOoIJgt42WpwyHsyol
9JH99LmwCLLMMCuhHIpwhEP7vIAf2GrUOKOnqIhufBeucIvJMsmMO0FOIWzwUG/ymse5nytw1Hx4
BXBsfQQ1x9l3UAwmkMTWKzsJdIjmGd1BBetfTC9WMOpU3m5yZ3PMpEv2I4d+q0LiqojLKOc3VvzL
cfkfa/ISjxJOaVeUaZojMoPfNQWKlcyo7zSTP0WanSaaP6Bq//S5l7pYCkYuEWICaeOhrb9nRbNT
AlJjcqPjdWU0LskoU4ZcX14iyy0dIcQZQiDIJ8gQtwFl3ueO6Us6ijW9V1sKwWpFvT3NiHMRwYG+
Bjti5H2DbWOn53HrQsn38fO6MouXvBQAOXyhpZ/uJ72zKbZH7XevfuXD5wiIZMlJ6SI+pJTj90UF
CmJZV4nNmwNShd8//vuvfCuXnBREoGa+H2D9rNnED/7oySd4vtQukyzbjZAVx0INtyIJr5zgl7iT
WnqOTkMUqsFHfC4gfLlYtZ/IrE/ELd+h4j/BR/TOKJxjH9/dtbez2Alw22bR3EE3IfFGnjlTMLjD
eVbEUZ27K0Ga8cbu/trIdv93nYXhwOiiBZ6qEcWeCyJh+oNnQEWfHGaLDYCVM8LcoG3eG2n2Yafe
cteypCnCMmYpGp+fe1yLyT9QdG2rC4w2DM+5fJtMv2n4Ge2Lz93Fkm3STinctNAwH7oUfhqzAxTp
oUOobt+yGyv6H2zJP9bKJc6EozTgKYLC1pi8ZcfuOT0Emwp5TFmSwv6yFit4rzdiw5BU/Fod7C5K
hoQm7XN3Il+i36jmvl6O1yt9aA7DlNTndjsfyeutve+1iugSh1ISL28gxi4OThjke5NC0C5YgcDz
wK2/RkgtepSu0/9s4EYCS6RRSO6GmP37x6/3yiBdMlDGAJL4tEdljgZlDHr8TqgTYLo3psCfEJ9/
PfrLZf/aa2AnVg7WTt5hFMBiJCRl4F3TfgYwyc/UDmJLJCenRXmXzmmzryNd3xdB5u9onXcvFRn9
xIFL9yCJ6E/T0EwrnD3deOLZkHQcXVzHLX60eGQbaGjy4zya6sawvLL9XZJVpCpRo4a/6iBr9iMT
JksABj997pkvVqC2Z3RgJY7PDJDCMgthDvrSV7eoeFfWtyU2BSA5QloFjXRD6h+uaULAMox+LFJe
fU+tDFafu4nF6kNGrRzSgtfvsGfK70n7xfg3hD/Xnv1iyZm1iRoLc+xBunme+OFQ/sz4yL9+/Idf
eT5LasrAchtqBgCoHEwVmwZaK2vtQ3pBmdr8c/vgJTtFwItcA4KCT3Tt6pd8tPY18wVQOaA4RTc+
01em7lKvyqXbTEh2hrhlKHZR9xpCAsxFdOP9XntMl3//a+ZiEDUFDv18X40zTNn9j0mZr5FXn5ke
PjfHluLTHkBcbPqC9mCUP686F0HLwrvFob6yQV5qJKMe0jHIjiABSYNg4xt4vEXByL4kiF4luQLX
BUlRsMAghjf5eGRdGbfLnDTVedY1eVof3Nzz7jOq4U7Iya0V6cpG6c8S+9cLKSQ0JYXj4hsUzEbH
MLLX9zhk0a2u1bSqwyEHmc8X303fAGXnt+ONk8aV3eBSCWlA8GAlmAWHAFThI3HmflWlufsNPpxp
V+oe9pt2vBXPe+1ii6lPYa2SilN+GHm0b0WwjTjcmMU68IAA5je+Slfe01IU2TSjSlNezkfPC7z7
egJOTWr/c2RV8udc+dd7cixs0gHkI0eYc9ZFC9vE2c6wHle3cJVXntFSF+lKPnX95NtjPdfrunIu
sKO41uKgpI+P641z2bWHtJj/+FxQt4Lp+Oh0/RMcp09QIN7q2l1ZuZYqRw5bc8giin7c6MUUigXU
+pKJ3SpPX/v5yy399QZaF14hLYLmaMDY8MVbGuAZodHw8Sy/9uvLr/esuzrsneDQu/lDGo6P4ZwD
J/A5QSb5Q+P6648v83aEuc11DyKf190ICENUangIb6XxXVkXl3rERlVRNXUOgH7IIW1hCWWNGN7S
0U5HJbsGreuLpxxZVvWNgXRtuC6mNPQRJHMtp9DX8yn2vehbDkPoDH7X0B5zMaU33suV6yyFir7O
U9MbBMQXRrwWAkGAIT9GALABdYXGyuc0z2QZlAYbduAjNMoDBCvVcUarLZaS54+H1pU5t5QtYokY
h5G36mgHBRpJm9nYDyi9UQa5MnCXusS6gIhZVh4ekLD3sOasNJkfUyf43Kq6VCVyh4bSVn1xRLjj
xprwqF3ncxtmspjQhACjgnzH6aBN89JqtDa1d5+Gt0TX105gyxg0ODHrKsj98ZBNaIp65bCNGu8/
G9QNgkuaB0MgCsuQQR/7Cjy/3PnczFgmpPWArasmtdOBOu8cq1/enil7k6BHKGG3Hw+pP8z8f5zA
yGKfPrckAGBgJgeVBYhXA5cJBJg0qsCcsuNjB0fpf37eNVtQpKZt2ZNhB1ibfyfGfvoyO3WUCGzG
D9yNojjQvVk1CNvZVdOQvY8EIupLkhb2VMR96gr0HhQQVrtQTB2oGg1aXWk/eE9Z4OeJcatwW1mo
bOnFMMcZd9bGo3zlChqcRp26axmqEka9Yg2K2885j6aNDxnhCRCWCf2NiOs0wb+WW3Th67fMncjF
KjQAbyco9vBqggd1GLNXEnYRjrERXfW9sJsAnMQVbHXzilrJt1EKl0JjvODVJRzKbw/meTWOXlJA
/gJUXFiug4KCBS3CAW1227UgOMAn5MFgdI8TDwYeTrHrj9/OtTVrsTZKh0wRTzGw08Y96tTzED9M
/NjUIYpFtVds6tzcSgP/57UQD3fZV/71YSksytpqcvtjOrIf9ext6zaXcUglMpkE7MEzznI37uqf
Kw0udfn2/H0pJxeRW5j8qKdMIB8EyMIkKEHvQqC3t6szOKU7mquNLQv/d0jQGminINtGVYWpTX3n
S4c09F1Wt3RHdKceXaUApaJheCp7M4XAHIb9KRpywDMiOLCHWIHlWGyodMP1PFdBzEOEac286lcl
WAsr5NBXp6x37TrQjO184nk2drzB3Yo5rO5Atqk2UVgFBzZhQwIXPlBZqBMeXa8l9zVs33USqWpc
h3zcWxBfwsBZgVtZP5QOzY5wsRe70E7Vqi8s0H20HHezCxNtX5tyDadvFYuqm6ChBC4JBkq2YZMA
ebIYvpXCgpDppfItLYXcAtYAJk3jsb2edLOqx6ZeZcyTAM2RYUWwwsbgqYSxmfrsEQJ3vWYq7FZw
WWZAMqUtjP8A7X/8Ev95/sM7vAyjv95hD67oHLXTdFBT9tIF+VG17Rmp7w8Ta54+vsS1YbLYYvrd
XJuinfJjOrDV4LEt7UTi9Nnq45//97KOW7hc969bCGXvZSIL+mML3mNR1uZOgiWVRBUQah3dWyMe
eNH/V2IoYtsDPsfH1/3nVxyXXXytOo87OYCZxbGARVDDzwv90Sd/erH3NFOVNlllxqOAqd0jL0NW
fPKX3f99VqTVVGbIFzz2Jj+Ned0kzcCyzxyM8UQW36AoLenUdt14jIBYbJtVP9x6IJdX+f++bvjl
xQJqSO46TuDmx5Krp6oodpXxHtM2/czGA5GXizVTZAwhCgojdCTsfQTxaCShgJ6s+1SUGS6wWCmN
k4Nb6kTDUabZ0zSoO6hSurgV9Qss9nLLZxyOPh6VV57UUgZLZuN2XcnyI8qor8o6O+m4O5W7n9n9
4UYWc9l1SEeyQedHIni3gcqMrSJH8RsVwSuL0TIRjyN4IKiAZDu6PWgc/XfRPJT4VrTwtnzu6Szm
LJZ8jlojhr+U/9Wy2sxALc63GjXBvy3feDqLeZtX0viqY+mBg1FRrTnRzmnoonRnIDo5jR1ADABR
5dUGGDH1nxidnuw7J5p+gUQJ/mrAIrS/8O1uf3vjPL2hX2A6JH9LBuDSbIq3GayX76NkKDo0YQUA
R8mB+QE2cuWAHRWjnQdw7KAJO5HSCTazdN1doFS75p527zJrplMDNMHJhLQ4CgzKl9ar4IyCsvwU
sDDbjJBQwD9HnLfAJ/K9GrSIuQHZFHsHCJChUCzXwzCZr7kA3CueGpSMYgARu4eo8osVm4N6W1A9
r6M8dzYMXkOsjkX5DeooRP72dbpJ22GSsXB4sy1ce9HaVTOgcBVYWs4sfo9p6Dyqgc4n0pnyIPpC
rz0lIgRppM6xmRl7ok4PxI4sEYMhy6zDGUSNDyURoHPltbYbOqb1hs+menTq3l2PGavv+NyDTGHA
oSSAhf7nzp175wn9FWiFYdvl896tuvthBgXJKUeyKh3brjpSgiKGJLeERhQaABk+gFZ9B5xUE6fE
vrmTz1dCmbNs+zYZlCyA1pxwhg/94YCiCkzys0F4KyeIPMjknUAdJ9YZ/Oi53QOVsxN+v699l0Io
Zn/J0b/PJ/XSaVFsvIuXrMx7IADTFEkczeRgV+6ea8+Y2Bk8EuuKgdqVR6c6koArBNEbZ/VPQv1m
03Qti0Pl5gmZiydHBKi9NPWclFnzVZcGVFamjgQS6oQ10bxClFKB4yeIMxLk3Rg5oeBytvNPCnCL
dfVvk/nfeKZOQdYiiQ3oSkIjP3ayYu+6zF3xiPSJOzjvBs1DiFOVXYGgjDlrYaq1VGADxqppVeTq
0a8tW2VOSx599KLAQ3O9tSz8zTzJR7hs9R0W3Z9AdFwwNqdGtemqFxP+59J9B5bizpHeF9Yx+VwS
/11T2BWoEuCo+Q3BTDNkMzde8B/RIOvwrIg9dwRNmmgKuGnr4BnD+p8FDCGCuZOkc9PHfOBqJfv+
rKxBURVgSQ/m790ohgBb8+i/CcbcmGXyOWic75K7ExYic8f97D3yxfPktQmEci95mH2tev+XiToR
z6S7o03wa7pIWgEAiZK8MPg1wsDm7UEb74G6akIwOn0m7lIJmCOF2nQNjQvQI5z+rGagsRB0Gvs1
iDUATD4grW7vs+rZGUFtrQQIry2or73eZCq6r4U9kbn91tT2vmPOFMtsODQeXnLIqjsPKLQYwD13
DbeFXg1B5q1wBNArL2cPKst/hL7/PHH3S5uxfecHJ+zYZdIQ7x7KgxIBc7SIkY+z7+cA0GL56Dbq
2TX2niNCtAXRMkZg0q6w4b0XTF+U8o6midap0fdhOb+4JfYVBLFWQL1nB5C7nrJu2jk5Tmop2whb
/TL4liR+Jzduq/LY68iX2pD/upK+6amr8TgqL/FghAD0uLrXgdQ7EihMBH9M46xGvqzS5ZD0rvtI
sihBd9He6TTqNxx9/xXUjCsW8HMdBqsGzOp4xHjCmkbXaPLZdUnqX3Ve37kpecBQbeJ5rIMEae+v
WZ2uQDDeRFWmYknbLdivsXXdUzjrN9lPahVC77nqWm8VMMBjp8thhMlfUlXvOp+2lYZzuyuylfCB
+Ugt2VkN26tBti+Z1z5SX2NjxjEmol6jXsZOzEcGeVm3T02W81WDgyEOUfOu9eVP5Ykf1uDsi/yU
PKmYfgdd7KX0gGMrNHWSmU7viEgFNwsg/UtBI9sEgW3ikKQ4zmbzY0TzPUCjWzCg/QQ8Q7oTKczR
qUzvC0CVECdo99NYz/dBg8Qf4ZpT2s5AYUZzPBL+tXUwgOomGk9q9uPZnU8OuYCuIzz1ed2k5mw8
93ulHO/cAUHwXjce3k+RkbhzyyJmozqqIf85VdNzykH84CZpsfHf9zp96zFA4mJW9xMWSHxJpv8c
IkCTcl9GSnXiu+l2jnDgHwMgu7h/bFMOyuBUb0BUA2GNy5diRixepSyJjRI1ULn0G9XOfV/Qo0Tl
Au5vuuFSR3cu5HVrWmDdNlmwbi2OIMDqPioKVZlfZ/usAw4lk92xRu4vVOaAiZQ9vn42OoTW+dZr
ejew8Be0RafJsj0WnB+VajHGlPgR9vpr1EMYxny1Zmm/zVn5gqzlQ9NYd8tCEEc70j/61USSqvT3
XotSoq/nncHXOW6UHraBaKoYqB+8gNl7cLv8aGFoifMLfpCNZ0WgUIfnYa91d4qkcuO06N7cURm8
BVAyvZq/QT+zx5Yij4OB3JEIix4nPVn5ukJmQSl+QzccJrwdDVBwF1RKH/2m2oOinjv3PCi2VWjv
Qif9VTozNhAE9eG+DM+Dnz9VNn/SyFOPM5BEdavlqgUTLikL4R21aKPkgileWZE+ZhgtaHNnHkiK
+Q9/AG/IdvjCzyEAuXj4DJnQ9gmC8iYe+uYNzObyizOzOpH5+NjWDO4E8MbdYS8xriYXfLEU+KMY
aQ8Y1S3KPAOpyqRwmzCubfpqND6u+uKHHwEZciP9kI3yXpT4omn5nLdiTQfUh8DWitvC7srcD3ZV
DVqR4/P3oPC/BGbc1jXIIh2wvcg18YCdhRQAkCS6pnX6XEdoT2ECJ4wUFOEu8sHAaw3IqUXMiyZj
4tFOonrbS8QBuiBUpkBgdVFrNxg8yJGas1dgsI7MdOt2iEgCasrTjM1Fq9gvPkzPAlREeDgdcwF/
Nnjd+ouFuCHUmHwo2SDfYWA4yeJDkgNeGpuw3iofTmtpva9tTn9Ixo9tJ8/NgOEDUh/oXf3OrTjq
ctF2mhD9C0ScAkHW95IMla0RAL44zeyRALUI0h77nXcGm8YePUzZZ/A2IsKBVn29Hlo53c8OFw+F
mmlcpCZcd77vrd0ers1U/XTnqEDGXKAu8RXA+foIgl6pMdMlxnhbnFNQxYKR46BvADsZiwcfvVm4
/V69nL8pgYzlwtr7wYyvbe+eFcftEyd9pqwOk4GNL2EYfSu9YkxSAtUOyOUAc3d4UWXt4Luu+5io
6N1O3X0DURxire9KzqG9N9hsAGWUpKg6bjitmyFOW7/h2P806qlJaXXkVYPBEdbdFrSG9tFFsskI
2yaWS1MB4goyrmKxAV7tZ+OFeb2CVQ4oMN3gueczDHMATDIJHe1gROw3unyN6ARWrhzR5SpbwkjS
9QWxCccuADRHbPFfwz4AWZH7FfYHUB/I7Qym65Pwh/rehQ3vuYIq6h4FM3nOFUOQiOMXz4yiqBAX
aBIgsswJgC1lFYlOAojO18HN2jvilai9etiwbAEb7U8li8ZfYC9G7SqXbq+SHDuxHdVU74VywD8j
1Kb8GOCADuwWSYNHz2KhyUQrBMhC8+ifvQ6++ETi4/m1SPMoUTb0plhYZ6Cx0RgTq9yAqAeOJC9B
9U/T4SftbP+QKuAV4rnm48niL331lYl+fu64tqhWeD1jRackGgLC/1pUOIzMTfENjdz2Ru3oSrF0
ae5rfDICN1qro8SBqHQZGNXjM84pjxEIZ44GNPrjG7lSKwoX9QvEk0AnAnHjYaTkaTBsW5c3vZGX
GsI/aiNLY18WKFo5qEseQNVGKbuJmngs4FWeKP2OEXmY1fwm/eFG0fdKfWFp9HNzHbZBUIyHkX3B
CEoC8hjdDEK99uOLYmSa9mHG2diAU99UFXrpIn/1sKcuYj2o4kY75tpFFiWMGaY52kXNdHBltSqz
u9YZkkbI9cdv+koJY+nty5RXFDKv1DESZfPAp9yAOmqBLk6nJ1fA/P7xZf6of/711heVjBbMT8fg
cHIkT+3+UbbJI3Bgey6TR7rLsbwfa+iFYqTeIFc7TujvM389V+dzuU1v3Oi1YbeodbReD+9FX7bH
BqmpFmjX8E7hmCzSc4VtxpTeMsVee6CLNSDKGwHHotscQ/fLjIWvqnZDDo6iDW/UhK5dYFG1pAYF
Fzmp9mii+3JC+YAls38nQcT7+FVd+/3F3M8lSHF52+JNVUr+FwaoI5isMI9M4utb94793H0sjXRh
7rpUSCFRG/o2RM6Dh29vX30H/+b14xu5MnGWVrrURwyWn9vm6Cuyc1iAHZbWQTy4+paP7o+25R+j
+k93869SvgmGoTUAZB8Bdk2BDtA1UjEI2iH4cD4EQY5Qhogj4VlM4Wo2JTI3SmfTVypbR1zOO+fP
fsHKOplCGd1VtWAPLGfdja/FtQdwecN//XUofsK/lo31cSDsP47RDqpl8GsM+uePH7D3xxn1r/u/
XPmvKzjogoE/SPVRl3191h7nD2NaqjZW6Tw/23qAzR37HG/bKdqD5i7HbtMALfsNXVH3bHxqW+yF
9HAwfUQe5WV7MUYqZQjUmr33jIOxuwI5Cl2FHIo19EgyALdHpdwX6VcE8H4aqofRKgshjZ7Obcdm
s4qAGUe6ttsaxG11JOeApg89kioU2N9R7Q/PHk5RT20UNEkZ9HbG9mzGSwuxg+5WJqdRHauOFMiw
qPONw5o28SDR+47RFH4voOD7OjR+9ypw57/SCBBSjVnxVVvgDrWZhj4ekKy+sS0hqMsjVyDPnPrg
+Y5ClFzQHgkYlg+Bbdkd0Nd1GLtuD4c7EA0BDuZoMSPyyo0McisijyVqJPjwVqaffypEex86X4qk
mYfubqgDgjInFzkOY7logepzpn2Y5uS56PP5iwhcunIRkrhD/+DNC7DZBxh9+N3QvL2XhkVbHPyn
U13ZM+LrXkfQoQ6Bl0bIRsGGvkEO0JFknrNys36PwIcKFSkEf6S8KZIUDwL/VTioaFwg8ggZ2FRR
IZLINsOmLuWDID6+4UhdYqPzZN1GrzlsdCQP8JmvCTbbWend0wqpaDRCaK1q2hXiYil43mGQ5AMN
V4SSy1xKv3Mu3JUqabFGWKGH8lBokMBUyzUaxzp25hYP2HqvThPIOHPMfc7x9XIGBLIY5j1YFs5b
JJ+ncV1rtcpQKUiAn53jDktBgv8PSK7A9a/QMB03vVIobTnhrwbE5njq/T836Py2poFj3wlYMkbF
oQAxGBWf3I/LzjexDMB+bAAslTEkWEU8orD8AFieB9pzeIIjxUDc4KRbDqv2Oi/oL0hb6u9lAC4c
Nm1i29ZTNgK4PYWPhUPt2e3waibJnTvQcusHC5bmrinYsCUk+11CvbvNDFyJKXus2xE98sh5yg16
ywUiUlBBZUihzlAyM35WbQFBAgMmqINt15EB6QUYNyEY3TCyQ4FUgD7Kh0PbE7FmUT3hT6+fvY7f
43V0iQxneW91C/UrfvpVUueMAte0m2unOwUVEcjqydjBkX2rE1jrflagyaFBceFThc78PpDprQOB
cD+L0H0pbI3ON8o6cVNP0Rotf/T3MflYUva0TSKcJp8cH2dAok2fGI6Qsm4QArzxyO5y5iAqKGKo
PFMsjjMzdt9Nkx+7OX9tKlGu0mLwYougJU8iiXP25ux5rlGI8WBFPXgcljgvq6utjiTF18DSlfLF
a4fD7NbF5zrOCynOJZagpB44/iPMDdyTHYnFWPyWKn12ItntgIUrkl6UYMHPIVLuLsE31G+/zqn6
xivFd6mmPUwADg5SbodcVb8N7ueLgQBNC9QWkQ6w1hrWbs4DRbbG1gpNXz9I/NLvQMym7KunkEfB
ZS9QV3PqJ5l5DEURJCw1aRAdgnrWmwYQ2sZHc8PwrkQ8YIslpJLAyGH0oyVfITvgPkTiC3ooIfsx
oseD8MShShilSI7ypF5ndm6QIFaM702L038jKnHIgwHaA8Fce0/nunzqGAA7CTjR0MaZjPaY88gs
aOY+WvWeVTsnGP/LJwDeiIt7LqusTrCMw7zCRorgBhXu9aCdn3MYiUdEBFXrWaflYUQ9H2X8CXWe
pJwL/8xGLZqdn4bDQyFmFDskOkuPI5Av54m6SKOpo0puCxOmK6+1+VczOcEa0C0DoZ40MVYjszXI
xlh5yB773Q0OlQlc/3kXK8gtvyDVvIgd4nq7AfjudyDkJxShUMf/UmsfCOmBTSDkNF1odh6nol3n
YYcGEZVOcyc7TjZM+1GTRDgK4T+y4eQZjvqGF/AgS6RbIgxuSMcZkx4bdI0yaOY9ol0XfSfB9CmK
FkVYzP9+YlFa051G4wC44unJegq9oVsGyj+i8399vhd74lwMEfje2JTzJ32HjLSYJ5su3mM+fYOb
Tq28J3sIDs62WZ/zww7alep1usGLurY3WWyTG4VmIwJsmqNDpzgIDm3zULNb+7JrP77YIs8ltLDw
Hk6HfnKfO69/C3V6FDX/7+N9z6XN/q/Httghp6bjDEki7XFiZo0QiwSW3IcRCKfIR5V5ME9zP8aW
30BmXDmLL13pDm0jbPjxpED1weKnLZp+goWbj+/lyrFoaUoPXXeUeU7bI00RtccJsqhOI/VO6dyu
hRXxONfbz11pcVgW01hQgOVHFHXYPh/gl5Ju9kzqDpmO1UuDQrDQzi230ZURsHSso6pXu9CpQoDR
5MO7QmPqDM+jWCvAuj/55BZ7X69HhhxEfEjWFOp5HKpHVjlfcYvrWsOtp+BHJurGRvuyYf/HgPMX
awAixMAEbFDEUBI7WP/FSxk+TQKrrf3coW/pXi/szBGe4QwHtx4DoKqUm7j1cBii6SXMplvircur
/td9LCZ9PiBdo8jEfIh0C9f5IRCIpWwzdNp/Itf9Rqnh2sNaTH4KcDxhYzqBKRQePBRSteuj4ysP
vrQ3puS1SywWACRvRKmZ/PJomxJZX/kaPfyVRdhXPfz+eLL88Rz841Et/eclRZlUAUR/1G/em3qw
X5CZVK7xMe/fpvfu8RB9A1uI3HBbXlnQlk50bOBLV1PSHacUdd6YeAwbWwL17K5ognIztzmi+5wI
umPhjX9m0dQ/fXyjV1a3pSk9lMVUjEQFh9rr9wX3dqnrvn/801dG29KPTjPPZXk0cpD83xCO032H
VRUapmNnTh9f4MoiszSkz67yRtVblPKbGXuN5rcLW3KcqVsc0Gu/v5j2qUF8TIm9/YEP34cebG1T
SL6zrt/fKC1ee++L778lBnEGIDYcK+sE26Gn+tlzVPPU9tlwRJhJgf6WdCHknHtIP6Nq9fFzu/LN
YYtlQEcO0qVNyw8paxOWqWRGrlgzIMm4AK+w6OKA3xI9XpmpbLEYZChohpCq5FD/Oxi9kB0hyRgi
DwtRxoEbPv74+JauvarFitAUdV/OJZtwhMYpthoRutOve6g6P/XzSzd6heU/apupQQJY8d9EnDfk
4pxdfguFfmUcLJ3ohduz2iEqPwrEnwmTHkLv/zi7suVGdS36RVQJMYlXbOzYZE56Oi9U+nQ3EvMg
kODr73I/5egGU5XHuFIINGxtaa+heFRSHwESeIJYaVxn/bFL/Y2FuTIoJrMcTtNC0ZkAXi76PVwC
4WUCHnMDDyl/2Eg2VsKKyR/PAMwrraqZzwHkCHapDA5wGN/SHlgLzn+F8t5de80MwcrLHKRkE68O
nWDFueNK4rQCa7yeOTCBget4iaK0oPD6Y5ccV80Qm91DYK7/JnF6PznO5SwadO536rqoe16fKGtd
a4QMoX059fNQJ24b/Km5gM58MT5arIL3cVptbE4r69cxwobbBFCR8ao2yW17h5o3rotwQTLC9oY4
y2FxWILa2vXvWVlXJmvcK+Gm4iyXskEp907+3LnLodMb37E2SYzgwHCSBT+f1QkQ/iMwMFO5n2E+
eP3N1x5uRATfUowAzl0m1gJyQe8gte0EYHLXn74yBCZbvIB+MJ8cq05KTg+qhvwmSs09aOm6sU/I
c5Zp3H+upcsbvJvrLrZQWOSSMQl9Gdt+Cy92N+a4mRqL9pxL9m1EWXnjq1ZG26SOW+VU+c2CvGpM
v/XDcRmegQe6/hkrw2G6Gw2TR3DHi6pJIMpb+J9+0x0uwK4/e+21L7+/6yKdhzUji/DOSvJXKaZn
Ivgvd9piEK4RBkzOOPMC6DTPPoN9Np1uPR8YkB7uaDHuT+mew5LvxV0ArGWTZcVBI2d4TtbdzfVv
WwkoJnkcQIHKTbXlnGU5waFTAkj2NANKV3efxDibBPJlmmBptvTuuQOACaaVLiA+RSAPSBHExhxe
+whjoQtbQhMNfp7nYWTnS3mW+SeI0sQUAJDr3bSSa1JjtacZ1jtkjx1YZo24mNKgDO0D3Kw9A6Dc
wBF10lFGx2nj/LEy4UymuFwg4wRMdJP0LUxuxjEOJ//OUsPnxtykii85KnOc0PBMrbTbpWWY3S4Z
s4Gk7udjgWP0xia90ml/q2rv1g23XchF5Q49Ow3sSauGHJwxfQ2VC7WZ5snn5Zbk0VpDl3nxriHg
hFFvgDfieYRzdCSDdDflSGqK8g+p6NEq2VZYXmvIiATZ3C0VJ5NzbhvrqcM9AHxzdlWRv+l6/kog
qXJ9tq2N/yXIvfseP0sDGLw2JGmzN8ZhHoOKJgzcN8LZSqj8yxZ493QFSz252Eg2ewG/8sI+WPAP
+9yL0/++eDvZ5WhRDETL+Ff42Ho7MdZfYXWwtVut9Yyx0qE20aVDMZDEmUL4ZMAZ0UGZYYPusfZw
Y5H7odPAD9TRSTaAAa3do6eQ5PtbUWolCzeZ4jOfODwqmibBDPLuQbHsEgtYmJbXsCS1Z2/viLA8
wG8sO4KTwDc+aiU2msTxfERhVVMPVyWldaPBJHTHmu9QowLiEW7218d9rZHLenk3pRwA8eCqqPsk
FfUhFYAgimB8xO3Sv54MNg6zK9OWGIscl/idHKahSXJg9HwgAgstPpeFmhxyj7OAETaG59RpMKtI
BLl21Pi3osbaBm8SyWHmC303KC4nFhdftFOK26Erf0sgdKdsuoGyZGy15Smcxxsh6PH6kKxMZpNc
jgrsIMohWBLNWJxLH/515U3lbF3B/xWG+OACixhLnZaygOcegru11Ok5m2x+Mzlj+TQHjvvA8ql/
cXTn3bXwokZdIeDBq4Ys5Vdi1eXjqEm9IRNzSVM/eg0jIKgQRVlk+V0iuQaJoY9h8LhrgBzNQVqo
OZS79NYh/e9m/1FbRnwYydiGVq3sswMEwWwBa9lHrQdxiQbXdhVqUoUfV0ocyFBE81TAcwxShiFO
jQ8U+zgbScIBUMZIc6Btqy0s38drj5kE6yzNPK5hFHTWfQCsQ+f79KsfFAz2FuDsYi9xtwQmP55S
zORXO0QCHg1mf+JWAACzoYvh9vsDeJNP7R7M5P4OQzDAVRHCE+3SB3tC8vyZSdy8dh1rN8pSHwcR
kPf/G6hkKpsZPsnIFAtA2mdPneSSbghdrFwbMJP4O9TWCEpXlZ7V7P3uWuuQWw9O+32BeafPnN2s
8xPcn+NsIHt7dm9IUd/Jwj22hTwW0PS9vu7XpsPly9+F4tZaypFb85JIG/iQUe8YexicNu5w5Xu9
hY+TIGZa6Hh1admjXYRnYmd77QcReIQ76v+BE3Tk2uPheitr32HEFxV4DaTAtH1WQsce6DndWD6A
/fOgZ77lkPT3DPL/K5qZDGHoajTgHXl9kuFGlO+7prfjypaOhKRuAfdVS/jpHwgfsd8D75oIpPHq
XCvFnz1YH5RRXSh1SAcYdLrhiDcFE/K1UosCaXIp6n+CYCwesjCF4cTsW+6xnwqQ+wEE+nO9i9YG
woxHYwDJRKplIiBm5rZ9BRqccw4rRKcStZioJGRjM1lZNiYhOZ3CSg0SyidhJqb7XjTLMZ/SLWOG
lbhispHLXDqWj/JKAobhTcbSV4gtnuGF+P16N63MpP+jIHPcO2SV7BNJ+xhqq0lqv3QXkh7ol9db
WPuAS8vv1pydjTauHyQ502yCGy7mK2Qh8qaLrz9+rfcvzb57vPLxeBgrULA4veLBB8gpBtBQbOyg
a083AgbLpa1C+LwnmofuSTDe3Qea5E/X3/1jl0xoZRiXib3OoR43aXIOwglQEFTp906luwNY227s
aze/bzw9R9zS/okPbnmiaVUem8nuIqKtdu+WFni3U13dXXiEX4eyZ6/XX21l+TAjwqDwTqfap+Ss
kZnlbRiFORzZhsOYgWRcbnz/2tQw8hMoY3d+YC9QIgXS4weXZEqg+zMllAOr97nvMMJAD8f2rNJq
SIr2sQhga+VaMbFvs7aNUzjZf6qR/0P1I5kUFGih81irQyN/tTPA6rgtZMO0A0p2YyGtDImJ5tcz
5Y1yMnoGpudCDIanUT4/WZ049B1AuMz9cf1rVkYluLT/bkV5wlkISshDUvfNbcjIPfPBZvX6jTPX
2uONeDAFINS1ZARBzbcOipdJ6NT71t8yxljrpUuz796+ZgvnoY0iQCm9PWnbX6AJw5WynH5RkNFB
QvM3Vsja/hgYsQGcKxgAgIqY0H/kd33wzwd9glMTtHwi+dN/dV/8h+yR3KYJvXkp7/gX8fNz42ME
DXdmhJQF2u3Jo1s+Cglu86I3pvLl5T/Y9E37G+LiwtPtBigSZe3X1KEgUVaH6++99mhjtVPNWrk4
uFohZfcALMpLJtuta5u1SWUsc8sZUMUTM5A8wL3EIxT1EDSLZ0rmLY2+lY3SROznPeEstyoFmQNP
PUzBAvhOUczY0Sz2JQ0F3V/vpbV2Lme5d/M3zQLW1nnfJdpxEkHELQ2t264AFtvnG5cFK0vEBO4v
g17Av87B3AmrXd3I2CHNU++0r4TK59lN/73+JR+fPplpgEOKpvA4dArOTTsldUjfVDYD1KjdJ5Bb
90PBij2VNtlIvD/2iLCZ6YgT6jAonbHGVq2cvZ33j40WqN3CAQ7YZZEu912l9xbtkW6OZ4WUdedD
a0szb1cAWl3k2Q62o1EPKiscqD435U38Yq2GRmSWbpORZzduTYE3nTcevTLjfSMKZKrMxi5FXkiW
9hnSeLDByM8pc5+vD97a4439P3Mz5Q7jMia1BMwHqipf5mppINrxKaE9DJcRDeDtXDkBRD+SOvh3
yDEqFMhLLz+kM3Cl1ucIScw34gJXRQb/FlRrJVX/OoX7VbU9kFfT94VvDcRKWDMhigD5+zR1rTaZ
m/kAnZKI1vXu+iCs3I0xE6BIpVtPBenHpHGGf/tFJFyKL7iR4xFj7K6T85OTyVcwXiGUX2zZqK4M
vemnY+U8D+FcXSVjMO/9FpocRXsi/vy5WwYTnWiJ3gIBJi2h3wR1tWqYdxP4Dhs9tvbul9/fRc9B
dE1pzXKEZNZzq7OINj8q921jNC5T84O90UQiQrBOAP2KjXccHauAOgoJYTRZ13FG+LxvGOkiZdXO
bTdMfAdzSP4wtnX9q5JeuXEcWblYZCZUseGjaHPS46zJ3kbx1IpHn6lbmmeRTeyD4y73oi3PDS4a
Jv8n7BU22l0J5Z4RDWYLRcRaQQTV0gMo7mnUdrulnOIK1BhoV2a52qhUr2xNpoWOCJhTgrWGLi6U
/URxUxBPnuX8W1eDd17yzNphOQ8bk2Vt5RrBQZeynYoJrKS5S6NlDnek2zr0ruziJoJx9MMS2SYe
3XavZf6jyu851GygaLLx6mvPN7KEEewsHGyw2dld4b1ZU0BuPAGMNyQe8z1FHW5jPFbWk4lQLKHH
SXWFAMQb/1zaZI+zdax6vZHsrIyAiVKEaCcUSCUqbe3ET46wYz40366v1rU3NyIBzCIgWsKdKvFd
5zjKLs4n+oUF8ub64z+uVzHTIqcQtkaN9hIkQfw/KJhlpyDrd3oqId2F8ucUWEdIsjcxL/qtu8W1
T3L+G9y8FGABJXDRlOaQlOyHWoFQBs0ScMm2sqi1ATEWegqDuZrqbkwoUfez75whxhld77G1tzc2
/LACERGWTypZrFca8mjhpwIAsesPXwlQrrGU3QrmqpM9VAmz2og1mKfVm+taOye89eRZeO1G6rzS
PyYWcSwneOGUYZWIEjIRtYo1CH/XP8G5vOsH24sJRLSEo4kE+y5Z7Bx6/nlZgBqGQwBYhxrGsZZ9
KxsYIcGz2TkHXeDcFArCZAz8oxN4kizuwl4eFYAkqLNk1k8+EhploSfuXDWOuxLKpy+kpuO3ycrz
G8cOoBMVpOQkC/gGNf5cHrpck9jjQXtYoOQb9Vr4z15AtqRFV8bIRD4OjRfkOBTgaFmUuNPKINjm
DTuo5vwIBj/xChs8Pm1vbNYrs83EQPL6gqxZFgxUu+wozhuz87vMtoQDVla/iYGEJrLbVCkfE2Kf
u/6P73uocenIAfVW2fyQlXdtQzdC/dqXXKbiu5TGZqLTNTb+ZG5/lv7RzY4VVOKuz7m1ITEiCrHd
rHK9Fs/2IJrz1iQe1ANbaJ/AbciT++uNrHWWEVOy0E3looQCCv1nCvvk0Xnt3RBM1Pmhb6c9I5B6
Gpb4emNrX2REGVAt7VbbMxB7NTQP0wHa4dnI/63CaV+3AhozrntX1OL1emsr6crfpfxubHIlUHZ3
HGyPEGvWwL+3YxqlIGzyi9CeDj83BUzAo6r9NqyKtk4y6cT2QG6Cy32wcDYiz0pQM41x2lwqF3ns
mLi5/jFa/ZE4WwyrtUdfOu5dB821VYJFiMkLcid7QQGMQoJyhKLZ9f5fWRsmsFG3XjXDGrJKKKpt
/ZLe9Cm/a61u44y99vaXZt+9fUshjiWcVCYDpLlVG+wnob987s0vTb57NG/SLgyrDPK7GhLq1Knn
uCIlOaiCZBsHrZXJaaIXc6gA2stQqERlchfoas95Dy+Sf1IKzSp3I81a6yJjcRe6rENW8yqBuueN
V4c/vGHaEuNYe7axlrF23WUWML1Q4ABBJhES4RtxbyV9NhGLo6hC2XGBuNePwbFSlnrtRNjGUNTi
N6IZtybQyvw0sYqzCmyQz5lMHK/p7pSei1cgtNJkav3i5vpEWvkUE68I/eUauqihTKa6f6ITzAAg
hbpTWf0M6OLGMlsZCBOrGHppkc/25cg+y1tYeryyZvp1/fXXHn35rHfrAFKupR4ZVwl3deSPHQT4
nj/3ZGPx2mNazjOYCUkOAcfMzyPqfG7t2pdveffODSsU0hg5JbCiRxWjOzRp9ZgPeuPMtdYlxqYs
eieoVUkwaWR7A5WC715abVEdV2KC6WTjBgwGtXM+JaziR8gcHhfQwiyAkHzrdaEbMWFt1hvrFjKO
fYDceEyYDO4B0bzxmv6fos82Zvza441cv2hJzzO4ESQeXDn8nh0pSSPtfg5fykwkImgRbjkJ5ER5
KAhQD5ANLUvnnqTC/9x2bqIOgYPR3B+WLHF4/wPy97DugBOSG3av12f+SkgwLWt6OaeBhNBx4uXz
iyrth4HSA+/KPzWzflxvYmWOmnhDVkAlDWU8RB36CH5+PPTj8fqTVxI4E24oRnsQFPI1ibaHF5kT
qDpPz0O2HBcomlh2cGYeStDX21rJTE3oYRk6quAZnRIgvjOg0uajayskv4546F04XLbQNYOzr8Z1
V79FjVmZvSb0EGe0UDtwP000qcQOni0KYErIoqoGoq7XP2tF2oCZ8MPCUn6hln5IWuxzd15nzXe2
O5VkN4mw+aZFQHbj+KSJaIv9DB2CCx+Z9Q9ZJ70iItAGsndWnfkQMylKecxqoME07jnovp1U8Saw
5z9MBCQoqI/6Dd/lzoKU1+98cXaroQogJuRtlXPX5rIRS4bZD/25ACbAEdAFxrL/vqj0bZqG2Oo/
WZgkRkAZtO2oaUAbXnYf1Gee/7o+Dh8PdWCCDymkONu586akkyCuVFGqE995u/7sj/slMOGGdkB6
Vsu+T+Dh0rRRUM9zC/HP1oVOL47T56pt+sP1pj5e64GJPFyEX9pOMAObAZngWv7xrc8ZXAQm4JBN
NgxnbTxZdb81/TEEG2DDtTe+DMi7DVpYjQtVP4V1veQxAWa9yfzH652x1u+XJt8/GhRh1WfYQLmG
Uaw1Oo/UJTcVZs/ezrz4c40YGQCQBRzCLnl6rkV97Mm8ozZ54Dk0cSHler2JtS6i//0Ou1ZV64os
T8ohXW4ImO3nooU48PWn/01w//8uKzCxg8IJa3/qR4xANQY3EyiYRyh3FjG8MSUkwjLNItzNqlgU
drlzy747tPMk9p5btSfbXqA9ReFJsqB2Grk1mSHi31bWjmuLoTrru/eDnOeNdGttlRqrnwto/IZL
PyXhGKZQg64C3LQM1s0kqPe5FWQiBEFF7YtOZPIMW1C5K1EpurHI0mx8wMqUNBGC9pyLCmLmU0Ig
9BCpWt9yEX7lUBzZp8Omq8taK5eM8t3Ed0oP+4A7TUlf/AMPbCHnnQBtvvpUth6YXiVukIWgiWLC
FPqtnX4NcFy5PhVXJrppU9L12ZxrBw9urbu8KXYcdk7Xn7zWI0YogB4UDNK6ZUqmgb5QolWUW+Ed
58P9NLONML/29kYkaMJxISTF2IZUvYpwvm3s6fX666/MexPhB83uLA8YgmSb9U+2Fx7bmr92pb8R
YD7OrQJTrRcq2PBYWAjQUQQOJE6YwN/1vrBhlIAa7Xe+FF8cN/9FJxTMr3/PWlcZ67gObIG9q1YJ
6e6r7I/D7M892ET39RLiZf4AgyfCX3zyO+RbN7srE8gE9Nk977lLIApUX9SlxnIH8e1M8z0rNm6A
VrrERPLB3QHyyzbevOqe3fE1nNqNqf/xMTIILl/0LhiUc6jhD6JANyr/GedqV5SwgOBkl8O8A744
G62szFBTnreeILIXXiyq3AwS7fzWhiaaV/z61HQx0Xs5bq5a0CKBTJo7ONZ9k9bX6w9e6xtjydYu
txSqv1MCIczzgGgD3l/E1dtQevsp3aqmrQ0t/e8IhH0PXjL0DhK3Uy/9JGJC+41Z81df4IPNOzBy
bgZbxTafJ5nAtAu+D94wwCpwHrPdQJW340HP9lMtg73yL6IyuE2HQDuHrCtMOPI9p3AIDC8GDTT0
lr01hSn07yT44aOVvnYAz0GiEOCrgtAO/wxHB8bL4LfuSxbh2F0dUt8JT0vqBXeIfO1xKHEaG9vC
RsVopvCe6OAP7oW/rw/W2hI0g0YoPYdBnT3xWA0R/3B4GdrhFQzQeNLtxv68Mo1N5CA+jMwDSwe0
MRzSYroLRPsVsO8tPvTKhDOlfhmDZqzld7iO0gqFQrdw40UAUaMuKhtRwR07302FzXdjKuuDXJrg
AGUO8VPg0vxUccWPtW5HaJp65UsGcdGTL1HLqsngRlRbfgwDXPigLZ76YueLjJU/ybtmrOwdYCd6
D18e5yQDJEzt7LT3KHz0DxQHhq8wgQTDjGu7/uMNMsUlBGDEslHTXbVALDyizIKiZB+0+7T3fRhF
CifyuNzT6ltOQhXuMzlBHrWg3cFZnOGWzlqdJtjwiKisHR9X2WSpvua5wx9KxWuwhHBAZH4ZxlWW
QeRzaobHTMDOg6Wi27ocWuvry+/vAp/PwwFXBYgajYDyp9VZbx6v6c5Ob234wUB/YiOIrCxvEzvp
EysUqJWH5xJeNsFXOOVsbGYrtmeBCZMMCmhZLSAIQ48y4r8KXHtku+L38EPQqLwvfjjNLq2iLajy
2mdcfn/XXQ2ke8HCQWNh+0Pn0Dz+9qlla4IfVerCPQtKmInub5jgUY+7iE5/K2Hac72BlezFN8Ir
a3IL+BGnRMUtfFCe/FE62Z+eX1RRXfhiZcVp6Ky7pkyfrre31lFGyA1FCj19gXA+2g+t/SX9pMVg
YAIgoUnTKui3IoG0IMY+9rg7o54eT2nXfy6EmvjHTuH05nIGkbFyOU/wDUtkp4c/HivHO6/iW+4P
Kz1kQiHTiS+E+VAbl5Bkwq3KTeWFL9c7fyVAm4DH1g67nNrofHBY02OA1AD0irLzvGgJx3pL32Vl
qzFxj6OVAScaIt8eFhzTcnjnzFOX0EW/ZePnDB8C7/KF79YbVHvtyeqRlynhQJTbemNi/C4qubEq
VqKfCYB0qT378KouE5LW7k4S7wWON0lKixdL8Pt6gPz39RFZG2wjhwoCiAZXElX8ac4P1QgVa4d/
/9yjjZUtW24Fo8Cdb6m6vbR/kPTn9Qevja+xhGndqGWhFmISBHGyCIbbddy03njO8p6/VGPrbcSK
telq5CygheEyscK505VZDDXwQxbQqHW8jb5f2yFM7OI0+7MvCOpPrSKFF7kWsEWoJ7bncFHB0a7g
XYGbHaBc2FjfB/aUP1LQIWDiDdmPPvcYLOeacWMfhPoJpu4Hyagpz1h1NLPhegjUUAsnU6vN0luI
D/AXqTMPd8GwSKrdtDpB8huXEi5xv9aw3vrJykCk0JV32ylSeVVKKIdm413qMPjFZn5623VSxR3X
eu/iXuoYIENLxrCAav3AsyMJFnuKIOzNbifZzxC2zob20YcWM9QCuu7fHJeW7c4ikzrplCH5Rk4M
aytL3+Zytm7ruXcOWdFkj7buL4q4VfC4jB75pwagddp3IggKWL5YbO+Bcv2DN2H/CC6MF8M/R33l
1A4s6Kk37FuTEwZ3xkudblHQSbMGDg9ulQHvq1lYxe5A9X0Hw4obrhv9xlMyvgw5D5MagnaPkALm
e1UtGtUx6EqVaVY/pLNkkNAGEsYa5vQOxvbpLusmPewIHBmBX4Gael3nxbHqPLHjc/9WZ+3wJMDs
h7wSa9/cqeviNHdgF75Alx42dOmxborwEeweC3oKnbxpvME9jeCo7tDfw64kNkxU5eJ+4x2HHyME
o059BhI7nMhdYGLb9DBMAj6JKu0Pcw9UOLTQmz04A+qQCSSvPkLaq3CKdtf0S4i008V4KhoCiUqX
OU4VlPRo0HpxnrblC2mrCqYghO8yqL+jYSs/jbkLpBnqkrupouILT+0mnkKwm0IRUHgcwqECKn+w
G7TAC3TI9D0Pp+boNE6z19jCDjXqdY9EV/k51zx/gC5UGLOsrGA+WMBjMB//UUzJB2jbDTC6bJxf
rG/K70DWdb9aorq4LefRgdYBzvjXg81KDDBxubPqpzSD3Dn0PG9H+P7VUkYd3NOuP30l/JqwXIdT
1hMPG+Is/9X2E9Mbq3ntrS+/v9ueBtibzvZcl4kIl+yGW7ih7CxOfqqR2lvb7Nq7X35/10YDPwqb
ygpOPu6P0YP54JJu9PlfPNRHocjYlZy56AYciwEHipdDf5pOsCY+A5+p7so6qr6wfbeHrHo8nKb7
+UV/mb64P4mM2t/Zg3VK468bnbiSmpoCogrwnYJCRBSVHwD/fxNolFrtSzapKO3qnU1gPPw5Vl1g
CojayHOhZ4DCGBx3oB+aR0HbQMGebkyzv4CJjzrU2MnysgdnywvQoc7YxdJm5LvOxup+hm3Z3rK8
PJZz7uw7xwviknfgWKSpta8vriW+VssXbecCvnVNsQGEW8lv/h/d68E+xXZkwuC+1zdP0KzYN8US
ifKVVXJjGq01cil8v5uginqD7cFsLxlgH1JaP2G4sG8HBDTxE0tuq2svXfhB15pgW9lmNGXUGhK4
93anWnbDcWb+ssvzaTjay2gd7Hnhe2q75H4ZL9pzAias18PH2hdeMqR3X5gDeithWy+Tvq/v7Wpo
dgrGItHS103k29kZOocbLa0s9v/D4WZsnrMcYRDul1GKOrZQvz/3DWYY4f3spBbCiAN70rvAvoCx
F+CwZVD0uwITNM6XoXy73thKXDQ1RRdCxTQGHTrM1+Ipa6YgyeBiC25ByzZAM2tjQv87JlVeS7Bc
kNTNtZ9G3eLyu3DoYd/t1TDgBkUefiJQH7j+PWvDYqTCuHhy+q4NUdflILCmcAUBf1xtVXTWesuI
GkUJs8h6QsHO7gMYKjc4+vsdTp5yawtZacCE285szhpZaxjK0ifpfJHBd3jmXu+ZlWEwobbc6eqp
XGqZqFDts/yPnP6o9gnuRUjgs40As9L7ppBoN/s4IJACG8RcDrhh66tTRgXf+IK1zjEWd285TGSO
LZPOr/fM9XDBeDF92qqJrOxu9NLsu9hR9tJe1ICX74txiFo5PcOx8ATZphunIM3Ok0MQZX33WNbN
VuHoY8RRYCqMWl3fBUBkTYmPHTwaVbws8RKLh+JzEiWBCcS1u16105DhQAXlNKmLyN5CmKy9urGq
sZYrZIKIf5yQpAJ+SYjupmqpPM7QWdjnxD93Sm9dNH+8pVBzVfMFsCULc7emDTyOn1od7KytL1nL
BUxIbk+qLpcN1N2h2aXhozoq3OyF8rZ2huGE/BtKGh042nD9hco0sv0H4ozOAbZF3X4GLScmrPFe
uxAWxddX6grVMjCxu4GXMZwsQ1zbj9D+58Fybipx4yIFgoV1/kuL8NDAXNuqqgMv3eMUhAtkv6wt
cuLKOjNxvZTS2RXOJY9lL751r7yf4Zb1zdqjL8Hp3RoToKvA3BITHreynTqBtjywDTOFSxT4IO34
K3Tz7tG+CxxS6qRjokdQYfI+cgW82+ydr6eNvWXt5Y0A4c+ep0M3uLTA9zhx3wztuK/CHxujvhKg
TWwv9dt5oAEDYcGFi7sHWvU+DwaQEy9u48Sb2oM9gCUlQ5m9ymBMj8vo1o+B0DR2PDe4SW3UYEpF
q91iu0s8jVwdhJXVP6+/30psN+VJYePsOWAAhueqf4Sm1T4bWXz9yWv9aoQSimUXwKYvPPsLnJ1c
mBI0RfBzGfyNBGQlVNlG9BgkEbq+XLKikDjuVJ67+yEUR89zH+H1Zu9cX721gfXn+tf8haZ/NBGN
JAGkuGGmEjkoyonunmh4H0MMv40nWtRnisuU2yGEynYVLBXMyXzck1DfOeSk1jvcC4xwa/bVNzit
k4uchHOUnqQPOqvmjd5YWScmyLgbp64ZQsDIyskbb2vKY6t2y7il+bRDtWujlZU+N4HGDip1khBk
SgF/7qCpWNrFfsR5xskeGOv3tdjatVempYk4HighCwrSMnHLc6/2frERhFc0dgITZ+zK2Q5ziQdD
oj5uT8Vzlkyv9r7elwd+mCJ/D72lU3geXt1blvTHerdVbvi7OX8wgUwcckX7MtUavAp+6zywozx5
h/aAkz585O7FXZsMB6RVj+o2T+qYJvycxuFrs8Eytf8SmD5q/dLR7+JogaMaAjTEkVBYJw4cekU0
LZ2kcJubxilybJu9cp/VjyDr4s5pggWbhgy+Z93nvuq+h9Pi+bsFrI0HuIB3t1UjAgckTwtxqZBa
cbCVrfk84e+zKtsKouAKDDlaWekv+MOraOwljb2galGT99mh8KV31GU17QUkVvZVELa7Ku9IvNh2
iNMyG851F5L7yk7ZDo6F9aMOhuCPU/M5gRu5831mPD+4Tuk+Zm7AE8+B42SewbcQUBL+RKgLCHnW
uyqqWMpueldbX+pWjqfOB52yK2pvb7GyfIBTO/+z6AlmecKCORfPPZhBzYV4HZxmdCOYuhS/wr7m
+wromhPLdQWLzsFTj4XnWG+p1Qe3tINHegYT1D32WPl1GeoqVpC4+iVq14o8Wk9fRu1N97jpy6J8
cH3gFVS4q4KueGFDwQF4ADTCLgHnK6Y5q6Bd1ef7QJXNjc3c8GZpWnlruUvaxpnO0mPZQRS/gwtm
TLvGfxjRbXfQbMl3xOf02VUQWHTGGdoRthbl9xmK4zBgnYtDD72qYz6UVsIrkh2CUtKEaMhlAgUZ
noRl2bsOfq4Z7v5GVPytBmrPS9Wn3/iYLUUEY/fyJp0BU41w8+zB/IfNOk6rRt1Z1Cle25BByd4p
yzJxhu5bmuMSuW1l+JOE2VwlSGmcqJmWaZ8toEcdrofltTjh/HdaB1AACvkAQl3AhogO3zv5uVOJ
iXj3Mt0w1L2cc5djxMul+DkIwG7EEJyuv/nK9kiM7asB/DxVQ++c3RD3l3ntUhkNSz47UeA6Wy5x
a40Ym1bQwkeJL41M8v5JiJcS8lhW83z9Az5ObHwTjM7RL4HHqzyh4612wInGTpdV1k1Oi2M+b0Hp
/wp1/H/g8k1cOoprWjQ9RljJQbzCHlLctmlln1oEnBsGR9IMwQs3iiOz6Rn65/T5YvD+fchtDW9T
mGmA057v8iKVD1Of9/ty8BzU29Pqf8x92XLdOpblr1TkO29xAgF2VNYDyTNpljVY1gvDliyAI0gC
HMCv73Wct7tktqlTpaeOyMi4tiwOILCxsfcadjbUY/fFbFtwXSmBF2lhxt1URt6LzLd2czdmBy04
vG4ypnZDF+oYbhpjVAZIZfowY1vtw9SV97WO6rFwD+6Q5rtiKOvLzM/0rcJB6rxJBY/T1pebWk38
yqMtOcudgSUIfeMVJcrawvgqiFg42puxle0ehtc2uiPetEHqUMDRV59ys/nzZAiWsPtcogU3yTI8
gwD3q211t/5gP5iQfCqTBIvi96WIvrYCuhplyKm7rMSja14+nmdrj338+3c7V1m4Ryn3Ij+ngPAw
DkUCr9uk7SlBkj8nTkG42BipMa5TTZhfAewaYTMSO52XuDXdtvYpcd0/Z00Qtv/9DTqmK9fqkXMM
SVFvyiahl/BF1XUiTxlm/DkMBuEi19YsB63MQiMhc9RV1rUHYYebj4d/RQYtWCLvW0R/0oVY557j
KWDt0AMtEmzfCPZZwOs7hUPMHMGsxSObwZ7J98o7qhhBuQAU269w8tp7FuU/MrtwVBTC2035xbjv
S1fFDtNT9PFjrn3GRaTzcz+lDQcLKjRXPoVu0jzDOYyClvT48Q1WhngJuR8botuhxvSewSk11m01
bT934eOseTe/cyOqBuUvZKTcOTh6vmfQgPzcqCzFePtW6KnnISTsumuPXIOAEFkdIH3VKUb1yrAv
UfZpVrThCEDluZ6Du1J5b75kewE5KVU4J3bitYFfrP9mhC7OqLz8HPcxm6KcvY2fDZ9jxgRssfwn
J8yk1dXtWQZL4k2lNLyJh86998PAfZip055gEK1EsaUwb26pKTRQLEduxOLautcS6lDBCYDt2ldY
LP/Bhc2j4+JsygcsRauU907K7xtVbKGefepTr73BImGBADV2jwDz1O22uobWPWT/0/D240WwdvHF
8uX2zG0KYP+5DgEaCPveiuDKMiR+k33/1B2WoHu3hY5rwzoEiGBOlNl5HfzGyxPBYeUDLIH3LgS1
nQpIhfPGbClauSYZxabKtx8/+soKWKLux6o1hQgQ24YsjZWvkPCcSELXnvv49+9iT+Ow0iZAqp3D
2JWh9xH8aNND4Z24+kqGuITbe0pnBpkzpqU1dlumwz7p4VV7JkteJ36OnSEHkDv5eJBWNtkl/H6c
3XHQPgbJA404yXHgga+a+zoL17vgAyevnlT1hnaVd2JFr32Vxa7uFXklBzbj7TKglC3rLKP8U4Xx
YKmZK0v4oDeg7MEzqNlnikDlc9zN9amYt6ICCUXs3z87jhlWi9CGWtaITnEyQy8HHi9bdaHVVooL
fkpUbmVV08Wq9nnJxwx1ovMxNzyqsCXPrToPxIlhCvG4fzgaLHHwLpxAVIOk+WyqGn5Wcqs56IzY
u7BWTiLy3ocdau3F9iDlWeDNn9TVCpb4eBHYHuBGNT9nsPsQkdc05ierAnGfagjfRjXK+udCqWHr
5Km4smxFMggSZf2GVMo6m1lNd0VrFxHlbfViT0BQJQrnq+8A28o9LOdqOKoSZs6IN2dfNYSnvqOi
0nwra/R8otaqskviYS1JS1px6dHhQeWaZqjoI/HzOyd7+nhFrQSHpapvoWmgOscND/Y82zs/kNn9
5HaoBAx+6z4Y4+kTN1qJE0tsem5zByIvTngourH+2rWhlRg7Y3dqYKD/VMYujjRhesrEZmVWLgHr
YR76NSFOfUa5YvAVc53NXFtkM7e9fULfZO0Wi6xisAY5wzA7BwW2aaLAzbIGepqiTNrUDU6M2to9
FvFH6YGbvlb8LEzFd7dIE0YdB3k4/C8+/v5rn2WRVeRAMNqECXbIJTvY2Z2B7LFuTFTxRzKc6oqt
TbJFKHJYUU5VT+ihYc5F4VZRHyhAZASiBDsRJlbwpzjH/R7ugt62M7fjeJEZOIu4ZLpDR8Xk+55r
DvXmoLig4AQnbQfJU6fPgq0ttAcnWgfJFOR1Ep8F3uvHg7qyayzB7VBZhscODkQHoJGvUXbcSDc8
UeRdmRBLQLtUWaBKR5CDh8ZeOsk51jA2jax8uvn42Ve+1RLW3kMWCAhhQw+j0LcdyDbe9GxC56JU
J3K0lYC+RLS7TMmhVZAim0jA9tboU4CAAz/RQjhx6fjFgcMj/CktO5gaQlHl5eP3Whu449+/y4LS
YWqHIcAkT6F9KWaI0ZZw+h1PSWCuDdsiGNjaD9BSr9ihoEd/+8uwty6Grt76+SmE9dodFqEA+rYk
5X3JDnMx35LAJA4NrrO036aozJ84Sq5N3EU04MgX6ppl7DDm4U0NTpbdDo+fG/9FDICeaTcRFXoH
zmwIkA6bLMV/suRzV1+s/hz1uXTsmYcwBj1VO4gqegmJqBNXXyuPLMHtGQDJgKgX/iFwG4AaRVdK
a8tyqGjGfj+5BhZptYOGstDlgUw8u5FMOM425H0B4QIXDsnwBk2bpAE2MHIUoLccGuMRh3NbYqmO
bHuj+ImBXvmGS+h7ylSf9sL3DsXUPAqbNfDk6r98PMwru8USQBwAJFLXJfEOjnS39pTFYfotYP2u
tcaYNA+fu8lxAbxbqROA+YIzFw5Q2o0H5j35GgNY5+TGgqJl1Dnic5AtAJwWdwqgHZBPATtA7n08
S3kZDhFB9zPyeQt34M+9zvE7vXsdncF42HMzeug6F85lpdGHFM7qSRl2/EXOjt5VssxPbA8rQcJf
BAnfIq1vMeofGBSqtyIFK6812kcfypsTpKundtvjqv1DVr6EE7eAx7PWgkvX2LnoQJscCs8xCXR7
jeA91ZHT1/w6hPx2RIsURUSLSrn1AlLfuVlabT4e2bWXXYQU6Kc78KRIvUM1kdsuDHa5a7ZpS3eA
y33yFou4kipYkXUYvEPekgYqreoF1AuQiscpRPqe3378IivcaVCVf58jNXEzIxxND/NQJWH6Y8xh
fjzzgwgCRAp4DgFF4ryRxolHYcVu+N3J4RwPpxpao4dBYmOdZ90lC+/cdlflTdz2j6kPQ5MD3H8i
n1znsFVs6/um/EpTJ+opRbPrRIb6C4rxh6mwFCDOs8BkNnFgDz2Bdhu5rQhevMH2NDii+YQDTEBi
uxmdbTf3MKT3svYOEpmeiKgLbvaJRXZcsX96iGPAerfIxsGrGc8t/yChhnxXoEW17XVeJ+CRuydA
SqsvuohLggXS8psRC9mA0ARpwMLzNi6cBvPmpitfNL+VsJDPe/nStsWJ+sPKFF9ClSVOZl1t2fRQ
kOmLMPoJwr5boWuYF4efc24AsOX3sTPVQFo9MHoYtH0elnkR5dxkkfL528fTe+3jLIKSO6DSAXuF
4cJ1zmCMPZBzTU9kqyub3a8F9e67Q580ZanTDiBP3cnmKLx3Co6+9tCL4KLRk8sqkMkv/P5LO50Z
+6qz9h+Px9pHXQSVsO6LqrDUcKEqAavl64CVGxs8iX4+pfm+coclFpmnAllcjWHxsi/z/KoyaMap
l8xOT4TFFYRNsEQkpw5kc4klh4sS/CrGxE0LqxFpm72uRmTWbezDTM+fmlhPc0TDMaIUWV/Jkh5o
/rFhEaAou5GMseO4can825lXGzTkktkbT4SEFW/ZYIloprzqGEQTYHRRiOlpaEOSzIUsY1WhyCbA
bt7CkLrYZKyS26Y19neoWsJNJg98hKnSDFfAuMz3aYhaMmRKiBezXpaPKEjpaRPStM2jKfDDna9Y
eP/xxFir2f0C9rybztKvvMoTx5Xi6vBbitrahjTcvu/xOAKK/UdEBmNW+Kw7ZCuR7sYRzJrJObFQ
16bNcS28u73IUqD3GKaNi3b6S8kk3VuD4ya0bMSVL9LxxPRZSSOX2Omi58LiPRZAY8YfaXm07q28
CKfOb6OdHhyKrPjjAV1ZxEsMNQqDBjQ/YS5Gp8sA6an1BgitYh/QXJ24xQoEOfi1RN4Nmm0ywRGC
pgsufTNvtMf8O2vM3MvCZvNDGIrhSqY5OzdZ7jxJ4rlvjuObix4EUxaVsra/oAKDwwBziHXqNLo2
wIvgxcac8yyF8FOa5SLSmFA1Td2otvgtmcqvjQhOJILsz/vuEn89aitterD3L37ZoI/TC6O5jnM4
vMdO7h+IKdkWOpU/Pv6ca1vwEl3NQVztfKPFedP0+yqH+ITC8QYMFO05Gw+u9XkV7kpzKPkbd0+Z
dqze9fjy776w0V0hOnjkgh8bRO4cHGzwksAQxCGzPEMWGrNG7aBGnCh6DW7Dia1tBYwa/Pr7d7e1
+7boZIEq2UTrEBY2lXBSAG8M/FSksNqvWU9aEHUrO0uKbO5AeysD/xsPnfGVK/RG4jFED3Wf2dZ4
JrVjffMMH/SmHYLximXT9K/Cyr+/TP+L/5Q3/8qy1H/+B/78IhsDyLzQiz/+572s8L//OP7O//03
v//Gf+5+yqvv1U+1/Ee//Q6u+/d9k+/6+29/2NTA35rb/mdnvvxUfal/XR9PePyX/90f/tvPX1e5
N83Pf/7jRaI6cLwaz2T9j79/dHj95z8c4h4xqf/+/g5///j4Cv/8x0H3Xd/82wGUrfr1D7/587vS
uIzP/mKhSx3iEx+GSseK1/jzXz8J/mIk9AGdJ0h5/WPuDAaKFv/8h0/+IoRQyojt+Q5ELnEkUJCH
Pv7I/8t3A5+GnhcS7D6AAf+fJ/ztK/3XV/u3uq9uZFZrhadxfm2E/5U04zrEg6ILPDlsmzHfXWYL
jang2WmVwUNHnNd+lpckJ/eB3YGETSs/STP819h6OvaZuIQez5to6xSLwGzRz4368swB4mibiupC
29KDHQc/48WZb+t5K4fwVgUuav3gTveWnC+7+YqmjbPjk5tkcmiiSbu3gYL7uasZO1gizJMK3PmO
SJwbSC92ZrZ2lc8g9AQhxK2s532qQIkZDMj2MLU8uLvWncReCXpVe80OpHtzgfe9gA7vvT9XF2oA
/JKWk0pU3l9T3+8jlt7wMDTnpVWfj8TblLZ3S5tcJGb0b+3mC5ZasXVl8YOk3nlu6p2XphGIJTfG
yXg8WRDkCllzVxl+UDn75gzerdP7X4r+aBAeqGYjnH7fVYjqvhE3/djckMq75WX+AynE80y9M/QO
bgwDf52VoAkoO+4kBQvcsWr4YqUvBHEthRBeVGficizyfYoqsj27SW7BSTeoAb6bgQzlD6gn5V7+
JHk4gWfLDgDjfhcOPfh9+ZarpyAcN31a3+W2f5XNfOtaXnewRgXc6MFz1VfTNUhBbQ9kUj84S115
KWVGEogb/MgAFlbwVK+EfZULcwe6YY4sMriCbtQZVEuDiGryzasbD4nJhascVIHI95arZ8t3WSK8
7C2cxJtdi2d4bF5TeY1Se70TLowWrbnb9JBmiXKHQmdgsh8zmDzC1Pe5rNL7PigDxNcw8QP6lnL2
DXYKT21dvqUuUvyMlffdEEOw4FnmbRCbQam4CvRL5VyCcJ9HFcjzCczDoxFSgTzzedQVD6WNkbXb
rLl2MG3hea6L6kdKR5Z0pL6BE6odwW26jLp8gulWa2+1ZFf5APKY38uIezY4WLzdSe61UREwSLE0
AKPmgenOVNB8adOrPhvSgxHWnLDaUhGs6AtMEpMncwBcbVqFSQ8Hu8ges5d6DEkMU4tbW8CNiXnu
bQh/SzmVY8Lm7BktsavWgzlXY4lNqOfuEHK0HK2yTkQbZVoXGyfAFfIM39FoKRJ/9L7KakdUbnaD
vzmWFCMNL/nYUhReaG4G5se4R+96jtNA22DINbHnibsWcs9JYGevVunfhtQ64+aLDxXWiIqsii0p
3qDi/Na12c9+j0zajRsCLgBYVdJA/MCrMNqKu18gWnLgFJgFlh6/nBgYCGttXIr6Bs6YZmP0/GMk
DgQxrDSLtQOMmJ21Fywr32jo3pItLeoaGv5ijrkN5SQojJm584AnzwFrfpROWJ5NKQ6mlpj2lQNM
vcHJqRiGS11mMAWqax/eneraJud5bm+4ax4HJsCuktioaWOexL2nGrE5HqXhho5FV9sF+Kt1GoPj
AKGjBCV0H4mDqyIuyudqoPfSxrjC0vgxtUoT6wTgFZFYbX2b7ZWfkiif6nsFuQdJstcyowiFwdVA
UIEWiu3nvIoFsqwbyr4HHLOhtuoWWGogVXnj344BBC6axj3Y1LktZP46oNWh09u85fZ+VMEXKIkg
9bahkcjKRLb00cXgb8xsX+S+2mkdQjib4uTVOjtvru+DYHA3nWnP63xSGwpkedRk8gYw+rRXlxkx
4RaT54blAgT1xqm304ip3nbZFdVm0xjnMYTQd1Tz9B7Hmh+wC0soCN91jzUjc3wIaHh0EbbRs18T
xgbuMO/8R2x1t5ZTD1HLwKLNW3E+wi/bhlYbdpzYAzDPyRyZ6Il8S3VwmebpFDljfUhDSPAXNSKP
0ogBZCLo5udfoPIQ074/81M0UomDaAwlsJ8qUDEAHQ1s5tGgZPKGSDyVJeubYZIQYyEsMlD6nYS8
aH04dObBlYuJGwEg8rSHJmEZWQO02D1J9lLLu8nAUW8AtCmeZvkMP+FHGoRbeBpcGdt9TDW2CjPW
PWJbGEGLOIwzXV8QgjuwQDjRLGtx3KiyGBKHTu5gkfAgCf08gAFSgbYDA9dQQqLQrx5g+8tR8ffi
YSR2AuJZFfOvivTmTNcqZlbQQ6MEvM4J2H2fEciIdBtlX7pzj93P7i85Ky/mBk6z1IT3ym1uHGeK
IOLzUPH+1Q7pVYuWPeKJKSOirZjndo/qmyliV7pOBMvkJulJQl09xMUAv9pO3lhNf9mWmO+ey6u4
ndwhzu3UwkESjT5O5ZUwJY/lUI6gNNgSx2DdRR2VeSIVEPJu1akIbRZgrp1rw2Ft0P1KhSO/k49W
YNwYPfDECBCjhm5+yJTzJYDOTFzkxRZg+6u2hLmRbyN0IaOgY/Otq9iFM175SmzUpJ8rcZxmA71r
xzh1UAqtK7Ry023aV2NiZ6SOAgKHXsfqYhuIi4h63ZvN3ENlUQJIL71vRwtqNBn8JWEVPu65C+nE
1g4PRxU5t5sOTSPOPNogouC3VSnTrZ3O20Kf1VAIhNLKXEa07Z5qp3tyRv0SuHNCezwr+CtYtLWJ
JlPf0a5p0UEss4j7wzUVmAzhMGH5lF/rCgrEmaFJRYItAe9iY2UVS9SgtqhLbung37EBAOciuE8H
pEr2jO2P1h0oDUfvtuBKNOl3PxBvKTF5JH3QrXLnVgzyB22QugtKwqgU5HwKUG49TmtAcQ8QAbhP
ixmqTqS+VgqqIgWYDJOnLp0c21blY3BQMlZQCIjckO6CGZcVIyayHr0dyDaPOCW+zZ14HqR5IPSp
mdJpU9bmMRzGy6mdcZSzIIjEEXPHAodWsHCkKC8w1S5awKNQ3/GukMyeFxZMCfCrcxeWsZW6j4Qm
td899aGrdqFm5xxYfF0Uj7Y1PzYKZ8RmwLDbparjbD7K/N4b0qb7yd+mDlfXQQ8hJVvSgwVNEUDy
3X6X2piLzLA8aW0J/lGu842a1RZ58oQZImlU2egqkyLbN/noHBQHlz1UzaElIpkmVu6h7bQr0zk9
B6ckAoLSbHwPH+GoaBGKrWukiutgEhtXkE1mG1gsYPuE4wK78hokiTnZF9w6s3lzF1b1M/P8W5Ap
8zbtI6laP/ILEQMuyzFvtIq5n/703TGBSFEWk7nwk6IMYArigJkEU0lsolEGh/AY+4y3awkCSWA2
rkYF37UsiLMit6pdctfyA4dHZyQC760oi7exbw6863aNU3pR26NNFpLOj6wMZ77A9c6atHxu3rwx
5Ql3/WmTgUUhM9MlAaRWSTFX6B27JA7CB0fwLobI0m1BXpUvxS5zU2/vgYJbqi89YgQHHBpQVtxi
9HQypcF94W2g0X7tY1+HGC6mlIOssC1iJI977Uu0MOq72Zc3EymeG8fzkcLuDW9YkpPsBze4XJdL
wGJ1krfm0dIB0qzhMp8g1JLvp2GacCeqI6R5YKzB6RNNjh9dADxAeVbNJQJyju1NM+unDYZ8TODZ
XnJ6qMPymYzd05DfjlL9oD69D6vwJbXEKw49r9AewJZTjioxqnwZXQ0pTvT+R6heJaB61FEIQXdY
LdQ3ZWEejTvtepZvNfQ7QIVEgjv08wZ2XjTyUFWNiPLKKAysn0TmBzZ61+l1Vbqvlm3pbVsdJWGr
6hmLNx7JHLfekMfyfhT81YJrCPAazX1q0WfSwEg8qyHiME7qaYJ4blRUT7pKnx18ezSXmtjmARYS
NY9TUd5w3CKRsodPb4WDj5s/ESVfWW5Ph1p9sQoewKaLn1twfUfLp3sZMEt2ARlugBkm6ImHEEYQ
EYEUcjnxNzPxrdb8dQZWMnKqqElhnFsiJrQ6f6tEmkcwkN5rgVFpA5vEh6/+lN4c11WKk0YaMASE
TITYHIDeUvXcRntJ0x/DDEHzlkCJzGsxeUtz1oz1Dxu24MnwE373IoEg0NuvwbbK4aAY75ASIC1t
srju6UMvIfZi+99cHA3CuMjKQ0UQvsLKugcfDem5rR4zOz+fyfEzBEg7+hxhyWlgwM5ReuYjNona
4LBoB1A+480ENlH90CCEJl0biGgISBr1np1vbaOrqH4sXX/eN32X7dwx3+T2fqhnfuaLAYdOJ39u
L8a5GNHFQsqVt5RFaoICKtLtyegC6YCAcUZT7DLs7vsit9I4t+p5l4oMZfAwvEvHGFoAg75oJ1AH
tVXeICEAs9h24s7rhgg4tTqCsctjkYFxMLsZ7LOdqwZuqhFUju55WZ8z8QzAo4qw1i5dZDEYlNdS
+y9+e0l7D4A26u2QMlXYyauIM8UggYsEm/jFrXZ6sWnsHkYs3H9R7Wg2x90/7tX0SDLMb+hqbSVL
O4CxmotuQM97LtVTVbdPVCAxZvkjz7EUCYAsU9u+GScBsOHN7lMZIynASDu7nn9vXOxxSJeDqJDh
/dgHMc1gpmpn2zwfMWzZ8NTS40S2+cYty4ugnR9JDwWBAmITg3zOp/TehLmC7yrZFYXXJzZy7aHm
r1mhnuoJ+R4LQolxEvDUmb600M+PWo5DOLjI2CaB84uJ6YqNC8k5jpYp9gxvS6CXbKAiA7AZsrds
QGIDFZI6ygf8HyAi0F0ACw/7NoTh6IYOTbWzwrtmCrNobBvANoh9a+cUytL0CTo04y6jxfMozRPR
OILXqYmP5/phTOvI2CD4lt3dCH/tDLjObMjiSmFXyYDohgFd9mOm5RPQHhdlpeBhqQm8HtMpnjNE
baYtGXMnwBemUHxk3VuVob/oW99Mh0Cg/daKZvXqHjO2wOOv8Bd67pVzabT3swtRnbeDAp7agL4l
Y0lvKcd88TKo3lU+THbAx5zLS1GHWQzg05iIlN3PVIOk04SPHFLc0FrwDjUvu5gMu/kHksYuU1Bh
cJGAkCAHtS5s9CbAVhMpppMZmoex31RQFRw15jiAc2XqI7M67uQ1l4DaSfHAU/esEuQtcKazfHAG
GNG6beSraQelw0e/9hgyeCSU44TMoOyP4DuYdLPZAlJhwD/kcLjCBhnjJEdibfjXUIQ4YtU4zpnG
uWgsewM5zn0jSjSOujuch85CQ+8duFbpudj7DhI5gCXbDLiyzJ0k4qYDCXIEAsonsDOuJxJXTr+B
myLdZfYtCxlozf7faKT/UUn0MnvppJJvelnw/K1G+t8onK5e6P/DyumxxLheNr003+vqe/e+YHr8
hb+rpbbzF5BrrhfajgfU+tGY5F/V0tDFD1yG+oPnOTbxjyXRv6ulLvsLMhksYPh5gGJmiAbQ39XS
8K/ADlAOQXUTvRlCwF76H1RL/T/0OZiLB/i9BTDP9dR5bd/sO8iUXswSO3Xj1X4WvxuHv4uz74ux
f+pTHS/v/n75Om94W9hFs/d53lzACQB9vdKUoUQUDOF98/Fd/tQVOt5l0RUSrkSUUxQmvW6LE1aJ
9fwkKkmKuIHXW7/vWzKTGw3hkVNKDGvDtuh0u1NOJKK9hGpjmPrx6DoNOOJ9PZ9qvh0f/b9K2BYE
56iPV1qWrpGswAyjNHI/FV047HWPOLon/tx8swZLp8c65fjTc1x+b5WjfvLmQMuINSJvDrbvdo8f
D+zKay674SieWT7Kyu1+QCIB/ZdctuWGgh99Stl4ZX4cV8v7DpQYNOlKTeXe495wV4/MecvLlvkx
ikvyFLty7SbHrvC7ftPU5HWAo3uzb7MaAgkIruwaYP3SjVE8nLefG6rjzd/dROueTUSAAp1qZ7hm
bTPekLl2T8Df1l7h+IHeXR3y+hrKu5bcsy7zHwpTzdUur4GHiwy0ed3d595hEQxsDjOXgKVyX1p6
2M4tqRK7rLMvn7v6IhbkSCDhSZM3e4mAc9s6TYtdm3ZBt/n4+s7aIC3CgFM3k28s2eyDAuYI1xz1
QfvQWTz1NrqqwLk2YyOhwpjDGQFxGFUe1xIigIYBzexz0Fv8bJOWdoqT3Vw1UwShFYbd1S4CfuIR
/wQRP67qRdgwmRwlowhU6cwsHffSRoGo8LkP1erCCuWzET4fNgW0G72LgOpi2sCWzJ1vPx6h44T/
Q1BZdpmJL8aBwZZkD09SdjaaFPAUlsuoMUFzbtV9+OPj+6yEjaVYV1/OTZGPebtH2lR/qSwGE0Th
yOaU7cTa9RdRA5S1uXBk2OxLUjZllDp19UBRYzsR9Vbm0VK1S49BP3m5aPdj11vHEmN+Z4kufxlN
e1IYYuVLHG/9bj33Du9Kmxbt3goNjEVKC1e2u3lE+V1Q+rnlvBTvKueOhrVgcM3NANPFaccDA6uo
0BH93O6+lN/CZjunAoKqe19aDlSAwfVEabZSHZJUHGa/fjyb1j7HIm5ATMk3JSUQ9W6Jgq641TsM
arHjUF5NgISfUvf9E+IDa/MXSOL9JwmNpqm2a2jajajVEBA29B11pole1ia0DOpAU91tLUAX7duh
NPMpT8+191sEhUHYreNBEGQfDFl9TzPH92KKNlOIui0/CQlfWftLiS2vm0Y9eaPc86Kp+RQZ15PW
BmXlqkmq0slg++QE2pzAlK6s0KXU1sCsxk1xst73qmH1Jm3QWtrMvagfPp4Ta9dfRICpoUAXSBdp
a4HEOskbVIz80oYY4ueufxzFd5PByqcGja0jfzXEsTlkAQApQVluPr76yjZgH2fCu6vLSaHhYOdy
P6KOgdKU4E42bVw4mNKHcvbnALUQRVBlRTrHzosWWkVpBLOMU/vAyoxbGv3WLh98x8HXsWBG85RW
nvs62vPE4wrlxxN7zdoXWuQSgWXRoEWvak86OfI4n0f/bEwpffvcEC6CQl0OhU29qoUqpilwcO+V
H254aak04jJD1cJTGQgtacocHvWFKb5RSN+9fHzztbW0SDTEhN4vVHGaPQreboVuvhJinxeOmW5R
kR6tOyq0PKVUtDaQi/DQWNAiBHAQU9Gv5h85TlQPdjedlHE/rpj/NydgSyGkoHWtrJ10u9elsZJh
sr9WBlpBQsmkbuVDGWQndqM/TzoUHn6f9FXYiN4cN21GhkJvvAntnTiQrXQj2HPNp5j0a7dZRAZD
qjbwIbIGeJjKwAhoH4C+6VAV+gz0krlsqRTklWmu2hYfH6KXKEcGtgPwgxcOcJCfR12cSKHWPssi
RKAQSGQmcS4fSVnVaGd4g9hwWTEv1laV0i18nz1gjGrftpKPZ/WfJxpbaglVLHMlzNEwq3On/uLl
JYhf9gAsxKeyBbYUEkK1LafKxhmmMbwDD7tw6LhhjQsu+axgyXHzuddYRAZeehD8TZ1m7w2SoUgd
1DHk9E9ZPa5Nr8XSlxU69pA8a/Z1WnvnNe1k0kDA+l4akX3qrMfCxYIHjiUDwhbH1aBGd9CC2sGG
/G/OrmQ5blwJfhEjSAIEwGsvYmuxLNmyvFwY9ozNfQcJEF//suck4wnNiD5KB6KxVKFQlZUp1Wdv
KuTNVUtkswHlAPYNXijBcKeRDB059W/GIQs2vu5YIluAF1SeYbNkIzZgIuQ+hDepa5PvSVdvRc+O
k2oTA+VeOKBwgpNaVPnws/HRsL5rvKJ9vW55zm7/zfUswEWKV69G3Aw+tY9d5KG6EIebkZjDtG0J
Xma8oA/xwDwVq/pjUtQMh3Y61EAX7iKZfgAwaYNY513UPVyVTQ+0tlUd867FPrflE2ow30S63kDM
5Gmq1EO/NHd9Hv7BJVrteZDnV4VO4v+4gnwAmlpUNU66LO7i0vtl0urT5Y1xnSzLtCWFcKKu4UFy
TudjFqNJPOi9YAeQh7fhpM57/M51aOv0znqp0zCYu9M0qyQqpAECewImIYxBbEmH75cn4jrAlonL
zlvqwscaidyXO6MhzFJ0zbDhyB1zsMmCeLwUI+kR6ndDcV96rDysMiwP2GxIGcYmvb08Ccdu2LRB
LQNfk0a+5ZStZsj3DVX9xwEvDIDCAn+urjtONn2Qt0T1FKzRmU10PIZqbkGe3fPrdtsW7h1IL3g+
ob4vMugMQjsLBJZB0EOObquLwrHTNotQ3kq6xEz1J9S/AmgembN6ddswoBYv78K7IH4YuU0dJNDR
AhqZsTt5jfEA0grnu7H3w10zoAam67D+REKefxRTTY9Bb9jnkcj4EKFU+vXyL3BNkfztLiO9RgG0
TGAy4NeA0+8AsFj9LZoch7e02YQAo52XrsZhDknjfcxKoE8ALuiMv5+XGEjBQnb0OzTBli2mMNd0
rBt+zWcIgubgsgmrYFj3Rk9lj1omrPXm8nq57MYy/mgEWjU4u5iYSRSR06g7doUMHqJSqOTyEI45
2NxCeTsVObBASKsLFArXsYmBSGyzDcN3bInNICSjvoKwHTIlaCArgRVHKVkC/xAMc9Ku7a9q5Fta
FA5PZpP49L3mvvIm7EW+wh0ro/ZgblYPMqPZF2Dztxqu38/9CJvDp6N+HtdKY71ARneS4zju8Fb5
BvHqu0jGzwat5qdq2NRrdZwAm8OnmRaSL+iVP+VFX/L9CuGmdddqob54g0ynKw/B+XC8CWOMt1RL
mWHxtKcFOpUzNM+fOfmvO2KW1cuJ5n5T4YjB9sEyi8b/21im1XU2wqyb3h/TBWhtOGYQg3TorRyj
A15E+YkLvRVEujbBsnNgaaOZBHAsEJYIHhjqA09dH/sl5JS74HDdIlmmHnJZBmQF8/Q0ETS+45l7
RM/TtLFIgX/+zjvRis3H0wv0ZJBqak9hHbfPS5RhpHKuTg069NAdOk/JDBouSDXNgFS3Nd+Jdpr3
vubFT+3lMkBmq+XFYeAjVIOrkbBgJxpCP035ACqPrkTT2wGPKfWymDG4K0EUkkCGrLrjpp+/1IVh
u9Rf9H1RU8j38Cn8ZwYp9JdlVFm0WykJGVhUEZfvl7j096KEPOC+r73lQwEQIrSDewNVliYDbfhe
ICC6a2fqQ6Ib1a67mUA+F5pd3ceATvW+WaHcaloOrIsfyObb0GjyMVcpyBBr5v2BeGk6oFutYc9r
6EXqSPuqBqcaN6+gx5Gvs9EdCNyzkH2slKm/ZGv0Aw0R/q+uKtY7jF3+aNZcfIVSnrcH4xnU+Drk
JSIogYOATSMIjOI0EYvyTzkIXxIUmPz7DqpCt1DYBpBZemsLWW4TfuI5Ff+OAeu/sDKM0dQAFfKz
css8o0EBpVxwkp9BiJRz/lIwcOiAv8lM8y4VMuv3E5fsD5Q9+V3YlHMI5DRQtTtSpuxJgZv0po66
/BlN0GcSV3C3vDaMDOu5tahDW8TSpL87WeRb+YD3s5TCZmTqJ02qsGnaU58Z+SLbsHhEQu9nqkYD
6JOPHqAeTXrhjvZD/JiOPas3Qj6HZdpMTSue0m1RZN2JlY2fcBSsbjogVkGxX08b3ss1xPnCeeMb
o1apWlVFdzKTHPieA49zIKj8fRfg+6BXzuM8+JtBphEKzRmp2lMhAmC4aiL/zYCtvTexJ7aqFq6J
WE5eT5QKA9jSSQIccPBaTg9zH2dH4k1bCn2uCDOyXH0bVx5EqPz6lBXEi+64FFWxN0B+DYmf6QAV
TEnRHxLOdEyTEqi77NAZT+lTvnYajoWkwpCNiN0R2UTWxQDJjshbwMxyMiBGC/eS8NlHc4Xor3uZ
/Ufk/mbPZAeMG81WwKl9USU+FXIvc7n1NnaZlHUfrOmiFF/D6hSn0dc0zLu9VDF0lwUgcOEZwIga
BpRkz3/WZUOvWzOb5AltbYWEiFh96v0luymXdUyiNmYbt5AjGrRpmWZlPDYEM9ApUI/RwA6W8t9C
DUD3D4QmI1OQjBjmhm3RHzhOvE3V5KWDrklophPVlV/u635AVxYtKhGjnt7Ur1fd3LbmaxAVqgJs
fDpVkBG5T2tePwXojPx1+etnN/POvW3zM0FNQkcizuWpjzJGdsuZdWJXVyTcVXPJ233Xl+O8sfuu
LBC1XEQbsWiey9pL/DLsdjHpUY5LcTPX+U9d518mqW8gUtDfzoh2FZXPl6foMFSbsMkEM6iTOg01
5LXWaC/0vGQogBy//HXXIbDcQAXCtSJtw/Hk+3pqdmihyqKjQC8icJZNChTv5WGca2cFibLveQ1Q
93gCo/Z8r5ZmGH6qiuT9vfA5T+/UOQN8U4dxBQ2e4kxOhraSvHyacz2ajR/hWknLaXiIIX2QI+an
bBjoC/SUDyX0yjbOueMk2gRNaVcQPK2G/DRoxvdVl8rDKkhxBL/b58KLv15eR8d22VRKEehjIz6S
DIIVOPt7Apf6vR4agOe7tKEblEKuQc4O6o3rFnIGGfSwgrik6DDGUJN9XWm6Q6v3NQKryLWQ8yq+
GSJQzdoMEtwoOm2XV0aI9yHVMd+4e1x7cZ7Ym6+D8ifk1KvSJEXL/belAwAIMXgoq4PqumG5IUh2
bgk6uRbLcgrxwJZKeL4ApVjB0DuCSNTzDNllMVluLm+642KwoaUBAaxA9io7QTg+Kn7zBYXsO6CA
WpV4PuSMjgOy6vOtRv/Nv9eNaHmFqcmqcoiXNCm8Idi3E3gLAOReUMFfCCp5e7+uRIVaHVu2AF0O
27SRp4sWOdrWSi+ZKoBr9lIsaEBuiD8Fu8tTcg1gGT/oOVJfV3CeY+sLgncD2swOjR4aszGA4yDY
QNMyNOHYo78DXKVU3lRxFZ+yfNb3olyu0YiA1dgo0iEKu1KvDRZp6Nr9BH6DQynCLTCFI3djQ0h7
1jYzcAvdqR296UdhTO2j1zHPjoNBEbAhcjhWjMmbEmWva2dk+YGIFmC7jr32JHT9dVlKXHBMtRvU
M44ttzVfzaILFdK1PfdJzx+jVcU3UxPzjf12ff38/zdOpkK1h1UpUgYeL8f7Jfbjk0Tj+vHycXVg
MIVNTBRndRP5aROifYah6Yuj8SHsgeSNK6Cx8+EsH8Y1sI0EzH/ovQjvO7S+3fFyKU9oPh5Pha7E
DY2Xr2O2bvghh1sNLa9ABjCRZK1oTkgfxnAIPFW/ZFhkz1VQsd9LVlRs46Z22ZIVLYh6VZBRRBKm
B8f4HuxJ4gP3A3rrp0V6XXHYRpC2Gfq1AKNBiofGzQ7Ff/lQKz98yTIz/bm8h45Z2ChRJGUANoC3
PlGFRAx41FtAgWv/tM7xlqaQ4xDaANE0VOhuhsjcSbWAgUAgQFO0ePE2CzdOuWPPbYqhZgSFUK8x
gD/x+TVaGDl58Af7fqyijzWoQJLLa+WayHn8N9ZUFiaEY0t1IqsxR8d/F6oBvBOz4TeXB3Btxvn/
bwbownSdWT6Vp8Uw9m+V+/RhrnmATG7Tso3Fco1huQTkt3rG6hQdkGvZ3sw+9UHeq9Zo3XcdYz+v
mwj5eyJ8zDhSeil2JOjQGByztiwOIV/R30cyQfjh8jCuDbGMnQ6AmIS+hmzT3NMjVXO5Vz4XV+6G
ZeAVo3XW6bE8QT9KPMjFgPtFVcFzXQ5bxPiuCVgXfrjEulIthtBj+HNAD/4uG+gGsb/j2zYGFHoW
EmyCTXlqp6l/Ehq9rj6kba9zTTbmU2kgF6eRFYgfBm72eUdHvitXDy23cRkMW9lB1ySsML/MqBn6
3itODDz3ABoLkWVo5AaT9eHyEXL4DltkFQlbDiFNkZ/SjP6M0YQPmp3yAWyEj2rRWxKxjkyQDQHt
wa4gznwSmAV5NIH6rVoKWpF0Pgwi+Dp5IXTdy8/UMy+XJ+WwcRvy2VcLHq+gLjrNCwNkPp8Dcu/T
TP7w1+U6WL7wbROHGE89eqjSaBO3e5MadHuOwtxenoFr3y3L1mEZanRUF6cQPBmnoMVrEoVnsrE+
rv2wLDvzeICe9AwVJjPE9bHTTNK7Ip/pLxkAYvyIntPiedB5/GNtAh8UmatAsv66bPR/5Z03Tl5W
nupBXpedwEmpb8Nx8Z7lshT3bVbyL5dX7/0omdswzwA92VEFaBGgM/I4Cv671Xm9y1b5M6ZQt1lL
ZO/pCoLry8O9v1ncBnuCyAugFiRlTqiEqKMXqPlrvFabWH3X5y0f0NUe8XmNE+DRMr6PMnCAyyXt
NnBT7z9cQVH391Wl0yHKhr7LTk0VPI26eYqmddllPvmWG/61nejGOO/bJD/3dr6923uIYlGZI/cC
KunuMMlR7vwUuRdwNl2jmilC/n+YznmVBajkkFJogdDYsbhJH/PBo2ia6eaJbOy2ayKW4Y+Uhks/
Tkjv+P5w4qAaqY4lSNLRkL9uymu49tyyf2VkvxC2eklE5ArE6PBAFLSHLp9X1wws80ffOJ50oIVK
UOBodulQfKwbWh7KNf1yeQDXr7eu9QEy1awUGCCczrRmgT/eTloPV4Wh3AZ0jnWvFnDZxEleDMUD
0ca/HTwQklz1221AZ6Oz2qB5K05m2bAbHq0MgI+x2Vh6x8rYYM6iYREqY20GTqvuj+jqbi9YcF3u
FI3Uf5sY9OPRYOVNXtKyOk/6tAADnL8UGy91x6mxkZxkGIN2Tk2cjBPxgLjisx4OHvgBwECU8+a6
mhe3YZwohhowS7fInzASnpZFQXdnUvNVQSG38ZozenpJXHZxwsuyPKYyzhLVhO1VSVkuLKsNhJZG
pikcEJSxWlAxlFLvz1TMIdjtcC1sHFHXTlj2m5kwXHIJP8dW/idbmmoX9sGHPgCxxnU2YNkvdnZC
HbrITmNZVbsA9GtHnorrGum4jdgs2nIZPLBToVwWqG8VncvjGIEH3+REPl01ARutyY0UdVGSNFG9
Qk586b9OK+RCL3/csfw2SLPrI7TGGXx8CLIvgejvaZO+UmB/r/u8ZcXp3AHIFNfZqQeWGKS1YX2P
GMyAVGndwkq7ZnD+/5sQLF47aXgbpgmZzXO+tnf+OtzWfbelyOLwcjZKU4qxYqQo4iRWZfXQQam7
3pHRAzfS5SVyfd+6ggeSLWhLwe04VDp6hXZl9EkO0xavuevrlhW3lCpQnjLcL6PJHnizDqd8BqT4
8m9//8HFbUHHRqxq1Rp3owclcpDseyhE9Vzvy/6uzYJuwxO55mBZcNiGVAVFjzMKGgMg3/sSNErF
qreoyR3ftzGX4OJvgZYZccO3VXELbeEPyhTFzVVLZEMuC43VDlNcAUEBHYFWQX9mTdnzAo8Emcjy
2+VRHEZgwy3DXpReif4EHCJffu9AjTN9gJRDKB4iPH3SDWfhWijLmsu6J6DwKtKkhrcAk9gcIVXK
9cY2O4J3G1vJ4mWl6PnBSkUSPO3tSJ6Hwmv3gyiPbSOqL0Mg0o0A3vGoYucZvnEaUUNDsPMA9JKX
RXHovWq8iwGRueXIgh8ZpJduQbiyHsu6JcfLO+QwFWaZ+drCFVJQqSU0Yp8igvqWrLMbXw5PUIDe
Qt26NsiydrDQ+FXcoA4ZimI4FnNQHGqwe24cZdfXrauaFAjFSpp7ySJXAqnbmJ/ZOMlGSOb6umXl
nUpBSwfQYbKMPU9ShsavpSb14+Xld3zdxlsC4DL2YkC5j7RZpBNklFu1R9s4LzeSHA7AAbdBdxlI
KHKe4kiRdPk+d/FXGZvhGHvmHpqPJwoGswMYc1/WtbzzU/3n8rQcNmMD7gao0MYmT0EMt2TdCIgq
2nbuZFZl0wEkdBCJXSNO/H2xRjrcmKjD1dhiiSC2imRbKA+02Yt8ikHIefKpN3wKmnGrP8VhK5F1
pRNZEIMUZJxAx7mP0VsVNmrfpBP7HmI6j6o148b6OapePDqflzeOYBAp/LNB9ND54OL7NKwhSNuA
8W/Wp94fmqcU+krBbQdqYAMSJN43uylkgwbzOhr/k+xM/3hcq9ZfPmVzAZWWmuWFfwDOZBM15Tq5
luMYJ1AHrhnFFgM7/2OUFZq+fC6718sn6P30GbdheXHQZUHQ6TiRmX+khv4auYccf/lSmiYF53H6
LNu1f/SK5apkM7dxehQilwvozNNkImDlzPUji4dHNVRb2lGu9bL8CEH5u+kbGSdZjFadMDJ14nlg
mry8XI7TbyPyBuCzpwzA8ESbYV8s4pnV3jMep1s5ctf3zxfWm/MI0qtIrXyJk3SoP81Bc+st7U2U
Dhvn3fX5sx9583lVSKDERYVQJ53ZTiygrvXredzpob8OWMFt/B1TS6ElRBYSAWk6kCG+lGzciBBc
v/78/ze/Xi4k8ucZxgq1A3LkQ5eeFtq2x2KNs43T6XA9NuQOTM+CpX6L95zK+Uuk/OJEuBc/8VH/
YhXZqjc7DqmNsUvlKlUH6uSkzUBn3QRnBs/RbHUJu9bJCgPAAzpGQAogu0HmBw/aNH4x361LtpF3
cFw61I4DuhT0yD0QSBkUtI96WMB1NCzdHpKSEDMq0dEZZvPWvepaKcucRZ6nAx17JA/7PPgeEt78
GoqUbwQdjpWyQXRlOqFOBx3UJEIrNQhDtQHnq9clhtVbgZ9jAjaCLuZZC8x6KhLIWfQvNGXhRx9Z
oeSyP3LsBbEMGqIsrWo9mMRoBpB19HMbn3Q2TsjiZsuhisIKrPoryG8vD+eazNls3lhg44UQilvg
P8Bpuiaj7uG+a9odL3/9XVFbJL1tbcFiQRFYQfM0gWrL9DtSuo5uqV/o36ZCzeAGIoBPod8fGTRP
nmIy8Ow2zNPV2+t4DfMETW3/8Dmuxoey76KH2AvAHtswCo1HA0nKl2KaBN34qa6Dc16gNwtR1jqa
e90IqJ54xVc1lDHIt6EjvWOTbk+Xl8M1hnXza+3NTVXwNGkKOt/EdI52mkJHdPA2MUWuISxPUZMh
K5VZYMoKgnxZnD2Oiv8Js3Ij7Ha4UxtlVwnam2gN8OoZs+NS52qHBIo562Q8zyBkOFxeKNeptHxE
tUD5SpRIcvAAZPvQpeyOoOYfrnv12ji7RfIyCJooTZDqQCDUZP7n1OfDp8u/3WHANsQO9XXooPVz
nFQUcrUeGKLBF8x3mpt1V+AhNAXZ6+WRHKtkw+24yEjRaLht5HHET7/I5E3Y5+nn675ueYaZdsoD
GSrmkYnXKOr1xzkV+cvljzuOkQ2s6xda+U2AmILl4f3aqgdCwvsZfWcqpVtwStfynP//xqIn5kGa
ZUXcCHbz8IaD/uqDNnP05fIMXF+3bBkcMGHol4gbY0IrCOLm/a7v0/h4+esOM7aBctosXkT7GfDZ
dJFfCfgmf0Kzw7sfRm/YyqO7xrBufa/oDJtAJ53oeqxvu6Y1Ox118xFc19dRtHAbIlc16dp2bSSQ
K6vvItoeaVB/582wsUqOPbDhcYoGUa9kDzk+w/h9VkMZPe0rf+Nd7DijNjJOoBVkYBUiR15W9E6D
EfWDAkPTbROsALsgkRRvXPmOjbARcqpEGZV7UBXMs+lno5pvnu8/oNllC7jseBHaJIpzDRgWCyp4
075vu72JAJnfFWDQb5O2r+J4j/bCIrrF/vgjtEwGOkHIuUeu4fJZdq3jedpv7DBmKZ7ko8KV5GXF
DpzleKdo2YL5W79opOguj+I6C5a1ezMbg9QzAlrV/fhTydWcfLOsGw8V1xwsa290oAvo6ImEevUt
JKfzPePeKa7RxZPR/DqoJA+sy3tdvLChFSoTYdZ+HFX8JW6Gxz4NX+Ya4Lnr1sm2+pwtcTgi5Uub
eDh2Q8qSMR7HjfDAtQvWxW06ZoIxnWDwQ6ZRRm7CY86K16t+uo2ZQ+ONYk0oebKoZqr2a1PUJcAT
ILncOKmOX2/D5jK1QKiaziLJF50ec0ifJXlTyZfrfr4V2fdePS4mHEQyr1P4AImU9siW4DqGUW5D
5ZAh1BmEdeNE5R1EEaBFcFSTbq47NTZGzqTjNMcM+xqNY5VAfTBMzhypG8l7h3XZiLipBYP3KDKR
dFw8kRqai9MYf6C8mvcri79ft/y2CUMAKgzrgSdDOpVfgz4nz1Av6a8L7X3LdEeC5EVfMoZ+dE8/
Q3Z+hABhoO5BvzRuXBOu02lZbujPvuqh5JOYSZBp13Q6f2VNAQjhdQtk2a4/4f01UcISofScHfU4
QmAEGMJx4/y/f80xG/dGUmhG0gx5wlbM0XfI99DTWonsttcme748BdcQVrJNZnKg6CfAVYP76/NM
i/SIdq3ykC9Q2b48xPu7AM7/v2+zjtO4EARBN7SIhl2pJsj5Lf1Wosf19bOFvLkrWWpoFOicJ12I
TEzcrN5D06fj03W/3bqJhzQmVZlTDqnTuDkMmUcOxquCDRNw/fbz/9/89qWFV57OtxfJ+BEPhx9h
5K8bZ/N9D8FswkJKVl2XGi9n1cgZYptxmN8WUExKOi33gY7raMPRuU6QZcdLNlfG7zEJZOihncWP
az98jxvy67odsGy4gj5KLSuDpyeIQ1+bVpRQyBHQC9+IU84H/f+7mVEd/HsPJtPWyiuRm2I8PHge
fVBC/zOY+jtq1qdarMkQB9cdJhvoFpTZCFgp40gakqqBcM5Y17u1zX3/uq2wsW7cS9GR0OF9Muhg
2C15k6yBOEIe7KoLAU/Zv9eKatKqeeWwZI18zCGPJVBRIPil1ylTMBvxNlejgLahQNDIF8gB9T7f
5/G8RY7lOKk24q0iQMmIDI4Ixe58P4vq2+pHXzlaxzfW32FzNtZtInMJJSTE7YTTT7qdlpsWDP2d
ZOTWW/3rnIYNeRsqCR4JiXyVNB6aqEY0qfkpRCcum9t/T5x37MHGvKVqZVD7VSg8VnGegR4vAqeT
zvja71gAxp57EUBrBaBlyDfUrQC7RDvU7LXvY2/8g/aG8FumelC/plT0tyWQMP9QCkGko4hVs9Un
49pIyycMzUyWxmiRtB16SQ8c8593MmrZvIOklbyu25AJyzVEINXTaInCc79dpi8pCZfvjVHs9fJK
OyZhw+bEiNxploU460P+iCVHwosU93khP13+vuNysTFz07p6rJ9akfj1ysCZwZrXCcRUG27T9XXL
FQiItwQ+8DZJTgYa7+O4zNS+V9zEGwfRNYB1rxczC+se5DwJ0jfxbwSF64toyfLl8uK4Fv/8/zc3
b11yZcDLGCf9Kvo7ogb/uJQN4HmpYFc9r5kNmktBywN8f450V1plEg0xADbvhqqIxMYN71oh8vcc
1hAFuRh99kkHRpGEaygjtE2xxR7hWiHrWs8GHlfpDFBqV8l9lRE8MJYzMHhje8/n5B03Y8PmYr8O
Z+63URJ05palcb/P6zDh43CXN1N2yHt1XYDLLSMmeauzJfWiBK3uKmk8FA8qSv2PU2SG6w6TDZ5r
VOmZoh5xLap6+RItXgD1y2KIIdRitPft8omN318wG0RXT4aTPFc8Cfs2ulUrob9DOUKivl/40Ysh
nWnUZ3RGpTvVNeXN5UEdR8zG1IHUQUkBKZ1EeMrcxQ0VGupwCpLj133fMvK1osyMpIyQj6+QxRb+
Gn2f66Dxj9d93zJzaDgAiyKwaD7XKM6SQe6J12/V4l1bcl61N05koAPV4RlqJoPXtDagxpKnOEdq
G2LvoDY/cDzLx2ATo+mwSBs+Bx30cp06DEcpFB4gl61AKeqNvAFbKqcbt5Jrxy2zN/MIjR2NZgza
1ctNIabxFPWh+nF5P/7Ly71j9sy6uQXKwHQRgiXdOu+gHXqzqmY/1T/XGtKOKaTqZ3ovw/7WjNOu
y8YHlLWug6kzZjmCxuAJqkp+HnoNUCUg8Q4KFiCxmsb0OnOxEXZsLep+FJQlINTvkeYk/6ZVfB1r
ELPBdYUkQ0dkQJO5qYcjWDEh2bukELgmy8b7xHGebSRdrzu6SjAuJQRqrENW36TE7yHkWZ5KKL9W
jX6MjTgUUNm97jTYODoEjnLMR+RTkXurWFJXftsdy7no+x0xni73RVh56a7qy9iAbH/s9H5NDfrl
mN90X1QVlmg6U366bqA6HIffBt3VSFQ06LRHupQB3FeWIIbG03OLs9P1dctdRGi5AEouZ8mgxhtc
1K8VnTbSga5PW6EA2orjxUTI89ZMr0cQLC37aVJb+O3wbJ3vWK0NkGN+O6zUIJRED5uYj2Ktmuw7
OA5BGiPA/jvs5sILnlhWjN4u5TRNbyEGxNXOz0ef7zwGCeY9tLqC6FCYKQxuxjwGP11VhJG8G82q
f/lE8IMXsqcolSbbGUTZ3V6BYpJtXAQO32kj7sYCaDivEFHSjcMpSOvXQut814XR1ll27YDlXaBx
7rO4pOcB5n8CbPMOOZHrGoSYjbirzmnGzLAI3EoT+BjFP43JPseB+OeyHTp+u02CV3NJ/HjEs34R
0YS+3VEdvNrfaqw+3+XvHB6b8g4ZzDDg48gSyELIj0gOQQlbg1L20IFi7bg2WXyd97VRd1ExldxA
lzqpFxr+GlB99PcVyXAmLy/Tf0XS92ZiRRPoEwUmFlQWSRZC4vLoRe1c7wPAUV8CsKU8Nrpe6X3d
yFZ+9caizI61CdvHksFzHaAaAmqVCCCdFYpJq/D2MpvHdge9yAWq3n3eCFClIqQ/QFtpYhAYWdVW
g5NrByzH4+VhVtA0ihIpi9fz4T8fH55B0jcvl+vegzaaT2epMZBN50mFxiADvScWznsaenJL28B1
SK3ApCNLDNQpcu2TpCDyRcRzW+ch2bj6XF+34pK4WjKIuPhRYpBaBO9S3N6Bb7fcKui6Pm95hxXc
frjqzq9lv8z+Uf2InBby4P4W64PDvdkYPo6jJBelI9xZlO/UcMYP1DzeBal/XT2L2Rg+kEuj34hJ
BhV1xCE7BVai73mfVleVQaEW/HcsvXIo71WTxAY02XBL8kjuOZPtBqTVsf429V0PTSVfyylCAxuR
d0bL+oQNvw57Bfanv387lOfqFqBomvQBzQ+pF0cHYfwrH+LkPKc3rwwxQZNGtjg7BBSBOZiqyybb
hV1bZHdVNLM/l52b6wRZEQTwsgYdd6j1QRJ8+Uwz7n/i4Vr8A3K9rD1eHsORav8/PeVmBhK9goMe
R/4TwVwNxlC/AzeyaSqKyC6Pfs9xVnybuQqWjTFdO28ZNsBwgAjgbk5UnOcD5MXBAI6QeaS/L8/J
4VuJZdneMrTIVaCKCc3DQezGeYrInhoT/8t4R19WACxeL4/k2CEbg4e2WryV8hFv5aqQjwUimh8M
SNpPacXa64zQBuJVEePp0IeoZ3psvo2Qk0RZMKiS6yZgmXgr+mlt/BATUG007vNFpY8gNxM/oDCv
N+5oxxELz9v0xljQflIwqIZG2O6So5GdZeZP3oWU7iLTr/w2M1mdflAjfsjOAJq0JQXtOAY2Oq8W
JcHBWuG+MvqR9d2jrPnB4FJEPFxm12VLQssTQB5QxEWrkDNjQfyRNDO96etoC87rsJT/I7+jtMFJ
RgRr5iB/EDQLTnMeVRt26Mj32fC8fGr00rYBSdaWz/sZ3KZ3iHODG8hnz8dRxulNLNLySlOxjJ5Q
Vq4t+L4Be+nrdZ/nRacP4D4tQLALSMmWVJHLIm3bV+sM8vqMJALGeObd+Eyqut4XWlxnjzZar6ZZ
ZMpsIckYFettXxY9RHDoFjubY8NttF5apzqYg5Ymflf1N9UCEDlX/nBz2dpdX7esvQelO7R6a5qc
WyaHXVgswYuG2PFWF5Lr+5alVz0IZr0M38/JJ2p480iN6K7LA/zXKffGiwDBMQV5ViLMHBcG1BT9
PZ2Fjq9bmPOE3nwcCXswAI2IdFRhyvugKgr00nds46c77MxWNV46rYN2QV7dn7rG7Mu0MgLIu87A
GChdoxvuy/hrvoTy1+XpOBoWUAP8ez5pyorZBIIk1Vx0Arj2GcwMSLJ6y+6cr/owd6KB3EIIicbp
0JMZEhhggoVc0KErZrrsKNQXpmOY4620i1XI1n3JQFiOwGCElGxa+mB6QtcouRONzDdubdfhsRxE
XoILCYqqJFEcpcSd7ttK7lhXrlcG/P91yL7Z5KlGIazxFVyDLMfDEEx077WtPlxec8fPt2F9YUm9
zkTYUqPC5YQOp+Y5aqrr5GuYjemrleBgdvLDBOwzwwHKDPKuNSjQVHW5RYfmuKZ9yzmoHs/yoaMh
Em3Vx3WmgLCFxQc2Ti9pC4RiQ5fwpt+smDv8tA30IzNAToy3JAHlDblVsxfudUqbk8Cskss74rj/
bbTfUqI2M4LTHfDguOF72lb919hPu2FP2hIUf9Rn09a14xrLciATSG6muSFB0kb1fBB+E+39Jlw/
EAgV/BILWTdOmWvZrCcBy2Ra6pSHyWSMRJEB3B9yJ+IpJ/te1tNynT+0cYCQdJfLdD5uCkXkE9Qx
0kMO9MfGJFym8j/Ovq25Tlzr9hepCgTi8splXX137LjzQiVOAgIhgYQA6dd/w+dpl8/OTlU/dVV3
J17LoKk5xxyXTyd9tAEkUiYKjmTMsrKLk7TCs/l31ODks/cd4VoCEg3x2T+c6VwTsEqM89+sk/77
g2af6X/C7K1JQEE4Iv5KwlDEPZpg3SqkRWDR+zfj+f/+C2Kfze4EEalBrA/F4L3HL1DvqzJtIvXy
v8/Fn/72TwfdZd0QjyoIj4nu15cpFv3tsI9/S4r775cd++x1t8ps2L0y4THLNS/8tABlXAxpbEFM
G3wJunldIVAnzV+kkn/6Nh8n5T+qOo8oc/264edtGygVsR1LrMmXvxAG/vS4P37qf/ztG4uRQtkv
4XFYuKjjJL7Ogh021rkiTUFf/XdP5NOpdkubZWKfwuNM2vnZIdf4npntbxjpf68ZLP/UDGiV0jwd
8R2ccPx25yS7Bip0YwFV0d/YP396Cp+OtIfqYkeqDUXb3cZPrV7E7ZRQ+v3f/X4+NfWdzdYJfUtw
RES7OIzAuqqwG/6WwfCH389nCmCEliBMwTQ67kb6g8hzYYpVu+aCsBEIPP7VV/hMAxQugzdZaIPj
JsKmSpCfdvXx+u+y89hnEmDKdGvAbgihNIynry3x8gVyvb9CpX/6DX2cjv84BdmmmFpVgzPGNo1s
MmaqDWFwEAH2wV/Gqv++52SfeYAp6zHYyg2PmEzpi0JPWu7r3BYJ2dYr4ZFE5FowXMy0Di82cn9j
mv7pm3063ykR7cRH1EKO7BBa6HlmP3IXLl25I7xur//3w/9DFflMD+xiQ1rYf+HCc5E7h+HGawLl
zWHzra7luti/AP5/qL2feYKe9yHGCRIcwwERjSc/IugWwnFph7qxqZxrmCr0FIbAHw3w//5qfzj4
n+ONBzjjrZOUwZEjURPQEdy8Ftvpw7/72z8dfJ+maxa0H+b/u2nvlSHhq3Bu+8s794fP/pntZ/nY
wgeO02OYWl3PrPuBWE7/l1/MH575Z6ofm2dqoP/FmVHpdNwDkp9GOXjoEtPsDiZS/84wnn12ypsl
VBR0bOlRjzHws9mpDyv0vwHdEft/L+n/v2FjnyONSSaDET6+9LhHbfs7iDcGTDVbXC8snDqEGe75
DDjhzPZh3YtdO4cRdybcPzfSiLVyXaODe7alOS2dluNaw8N1Bz0RE3FTws4FqRG9YbP5mkO3GRSJ
6+O1Cojtix3WCkvXBWWcQQex9f8Y7a5N2ozXLY+axyyy7hFZSqaUOl1LtXZ7obN5wMU2hQXJpq2A
nOiyc/NPOAd7IfN2KIduncuEufdpIIhQ1PF2SXyuQMlXt8B19irHGqtqhua0xbYryEDmIhlVgzi1
lNYyR4qjcqJUYOOuRn5VLCCHYZh+rtG2w+p+gCaRtI9887/k3HwEAYavzOlfSLn8ypbgZaFbUg7U
+mINlq0Mgzgp1bLdSENhwxbG44FAAM0o8m9B85Vl27PLqshD0kW6kmvygMTVpdC9vrNz+DSE7EVM
MEphFE2omBJW6nRGGHMSbGWr3A/f7vOFBPtbBolkneYI61xC+ZKJ4bXLh/sV/71G3Kqudrqvx2mR
eTkLF8licBZBdWRQRcQ399ouhh7bGDdK39rbvWHPDd/JuYOXMTD8qKBJ8NjnVhQw6X6RiEItlc9a
bFXnucpSRgqzanJQrXtXFu7QPA5UYYNkAYOlvdh85wVPYRBnoh89azbYu9Nfqokfg3hkd0TZCzok
DmeyCOQPHv0KKJlhECPEcVnzazPtF2HzC5K935nwP4mJz3oYo+MeL1nBE4GE78bTakdjWkCXpfAV
1Vrqbviu+yys7Bq7Ym7gUoespP48pvBNB7DPTghkGS/dbroq5Hyvo2j4J+XdjZEmK5IlZAVjiOGI
afd76+Kh6KloH207PcEcqgeHko3FsKRzobCELtJ+/gmHJlctk1jrVAQvU7ruJR7bjqDNwRYuV/tp
N7bBgtBkVWSFqEIMjsXSL6+U2ee50feMhKAkL8BocY4y7HJBmLBZ99wi0xLraTNUzMMTO4A58LH1
y3MIW7FCabjVqc7PxZSGy03s9C0O1a90Ck5pm2al/pD4r4iKKoIopzUxci2oXL6IeMR0Fk7vlrHv
0J0BFrJMlTBDhd8wxVO0bfbPKkdTy2AI6wkASMnjThXxNnybaY68WGKB48y+MOG44NDJX7HCFAkW
9J2Ow8dVZMhyXP3Ztass83S4YXF+gNPNcPWatiWLgEw2K7m6TviT9uZ+MN2TJ/GTT3BssPiXR0VQ
8IJZ/gxbG4HyLPVBmQy9rWIlS5f8QJLOViHpfbkJsJemqSVlIvz7QtehIB+G+Qg/eVjm4IWn+eNE
3VKPyNksOpSn0gYgjWwG7HXTLvEhadRPo7cenFsNbszEGYKB4rUUcDkpvJVtSR3USBl19BRNvKuU
i7vD4qwrQ0QMnOcw0Ug6dUFJxvhuTLquEEn6rlzyuswN1Ccw6sabYm2xwlzmGMYwhc2znT8DrGKX
yRLDCx1AOjJFefA1BPv3q256BGKGTQj/ET1r/pgj9TEu2WToG2eiN2BLLcmtM5m+cBv1BwMqyZOe
UW1ssIxrmcbAsMsUjs9dsZKkPeD4t66MgpW89iviuNM20i0eA9VHEe7xaYKz7CWYVXAyiCo5rFEf
48ZJ8Ckab/1l2D+y4psQBXQHheKcxPHyzNygdZk30MlRUCSB601O3QSTBtbIW8bjItrAUSrgTpvf
BVYOv33XsesygbNRGJWqo0LAZBXjx/LCJlF3ZZby07rQ1BYhRvIHEsXhP2O3mit0B+PvvJvbR51N
7Dlss94jCzsMH9vcuDsZoZstMzaNj3HWkp+x29YvrdxSPN2M3DPPh+OGGJYWdxzrr8aBgl7ISbrb
VA9G3U4IAUMUD0tGUiw0im7ydNlOJuK7OLTERKfcL+5ErfFf1iy3Lwvij2+Igyi+QOhjnxRjuzeV
ph9ZFpNjfqw1zeZfKZzObdHxfYJ3voPJ4G6bZ/Kh3UWFuOs29j4voKCMsxnLUOR9MS3Tu2vm7WmY
dkhCIkT+0iDQDxPy4y7wCbqFStQVEd2PWUK/NiJ6zvACFTD/07i88J2Qziaryc6vhHJaweIGmLfB
+8cy+eY78u7xIl3j1jzaXoI5BVPnL0PQ4CVJUn5BBkdTIAqH1lMQBsXoIPZAGX9iQ3ppGH2FatQe
shFuydxJd+EmnYp5Y31pZiS3ihk7eQjRd5Rdrh/A/44rBo5riSvvu+n5/UCAWic6nUoQhcOrizUi
P7PElxFTj71CoOWoZpD4JZZV7RzcsYQq3OU4rDNyLs8qFXcLYkmhRWm+7AsbEVhN6xgQf7XYieEC
X3VJPXcFNfLdtDmkui7pS+vWFUV9XHD/YwgRxBzHSPFSJTMpEKR6J/zSls0gSImVOSl8Dn3aqKIX
LpwpfYD2Qtl9PKtu/o7NMAKpWiw8R3QnhYuW45ag8Z8z40vOWFZuCF2rwFf+Mjno4nvhYXoWiO8Z
XxEZrZa2nvrwFSawQ9GFoQC3WMbVxjYJKDZfy5Hob0sT/oQcsi3M4FyVa3JK2JQhaX7oq6UHExC+
hK8jvJEKJehTEEbqAmEI6KMLc7fJKDLctFHvYBYkv7bpMuKr6fTQ7dF2mNQ0PMfgtxZ+2Y9jK4PD
ivsNHJPmdgUr9de+eV3gkg9OICZ0B0Kn5DBrwU5NRwmwN2hy8iQbRZmZKT20wYIcSCTptBUytnmP
Ku/66VENBOdi5htWdCOyBIZbpiKpTxk09wfuP44L5sKPpHPXsodoD+YJmge4SZZsMOkTXrK1otRk
5ygPP0Z3Ln+ufu7PSSf9CUxUV7ut1d+DpJvKVGX2IVvj6EIbnp0c9+o858w/BxGN7w3d1VODnN6+
oAsjPxpu1NMexs0dfDmTA8nn7k1C53tCHFzzhNTdpVqAd9w3eSd/waehq8du9rdZHi1XWC62cBSa
sW6WzTiVTdDnotB0Q4WYMv+sohg2dJkcr6tbN4NrGTHimw/ya9A2wRHGPlu9wXz50Tm+VTYXPkZl
nO0t3nX6ZtrBfGkn9DeT6NGJ99EGaZ6bcIST7rUPdf+8eEHrcXUZlL2RKPFU0Pf1EqiYNiq6ZsSz
wzKwEK+s229bMzWVjRL5soY8uwjFOl5krIMGBzf5jWr5xA8+UkPV9m1WRmlDSwg0+woeYu0BZlAM
K29qa+qH6DzmdKp5t3yfGtK8S7vv72Jr8XtqI1onCKf9kSdbfp8DEcSbYYeXBXk1T3oc9CHLG1UP
ueyOfBmm6uM530pEeKGzSCUIog05mb2bT2K2ULHFGjY7UbJdoL4WaHY8KKxYktcd8vtKtDx7pacx
fo0Cn1xXnN0qM5G6m9ZlrjhZNmw5xvBhAVO/NB9uenbYUvAEE1rZNCGPecqSk1iAHhde5iiZbdPQ
V8OXfD7BkAep70uybDVCfQVHemo6DUXemeBrssDNqPAQkN72fUouY9ALqA6nYCtos7YPvd/YIzbI
9me8L8HrFrLoKvaw+b7TJvxKeZCHr5y1CoCvExQJAMZx8i0d8Ms8zKFrZEmIWei3Pg+Fq/iedz+6
UK3TLQ+naaqVg0oQzsSwJCx5x8gbcgwbgfmkHb7yaCDQQbQAbS7hyoioeWtlU6BZj+IqGlq7X/Ca
i/kSZQg8LamWHQuKKWr63zHIOSjlZIDiUHQpdydEXgZxYXKmu8o4uAWgT6XTXG9hDgXEoLq2tLGd
6QnpBfAYsch0lr/ogKz3q1ld35xEs4ak4Ctfv6XIWL0f0oVB5z6vfXJtY5f4g95J2BccfV9XaBdP
6+PqY2r/WYCN7yUYJeiTlDRLf86kysNiI+loQNWkuLMkQtQQbsk/hIdzlg6QyLQtRiREmU9B5fZm
x+s34BE8EVxDcKjtNNIVIOnP5TE0XfpTwFB9KyGmDNWNo+BBVE3c5eMltkMmL4os2VTIkYRLmU9+
9ndxE0YD5J8qv1HhjMaQ79rGj7GIoGRFyg9GBp+zBbdmuvBgrIk2PZaxgvjnfJYjchJYhL12FsXe
HjiJwviwJvv+BLsBEv0AKxUracpm5GEjfzLu6xHtuzpM8U6Gx57M2NLIvW+aSukw4UhRn/u5XOma
6KMKp0j9CHq7BOgwoyjE6OF5YJ9gmhf1l0FPHMujGe42l8yGIdq4Dca2z24Qe3bRpA3H4+zMjIfQ
j7zfzzIXcXhuxLRkd4ABUh4Wwmw0L7d8I6awER5bAR5RgqBG16sO4+eof3ZT6uStY2zxdzSRiBAv
fNB17kcko74rG5KhIBCpw+wytNJmRc7sDoYQkupmaPxR3mu6L5gMAlh4DMVAOnGaadOCmI42ATGP
22hRu+A83NSCErBGcRPiVLZ8xT28btgrPvs2CsjbR0x2dLA0RDMdDH2EsddN8YNtbAR/ZKwvCraR
rLmNXExF1UnUjZMyflsLLMXHAW97v+Gl4m2e1E73hgDtYFKdM1CRgx8NYl5u2TAGBin1yHgqgowt
Hb7TBD8iL8LcHQKkQlEM/aHkeL19Pq9FMtt8w+md4BOCyr9OBxMuy2/D2fpj0XBSrjb47TanXoIW
fpcoQrMLpXD3K8Hm39cCbVy03yD/y4cVMVMnb/k6sgXuF5kYz3JpxrC2+xpJhKjpyb6mvQujF2oi
1DDc5psrV9NmAaI0RdpeEhbB3jgm+EfdwPyc3rRdoB7NkGNrinGzMQfcypj7osgO/W1PHEkvFg1X
D0uDAUngOILpeobKz35pjEi+Et6uHZAaali5Bg2WESUyPFpzwCQ9uXe/dlF8h9VsN/1CUEhof8F0
HR9PITetphnJ+Tv1Qn4PGebDCkKoJSrY7vx6NwfQj92PO9h+pUmyjDwgclibKmu45WipAolVPARz
DpcBjXEvgP0NhGlXPTRGm5Ft5dDLoBRY3vEHeHsM+q0NYEBz4bKdfux9zvljLOmMFEOml7FWUoql
zFyj3MVnyxDiQelBQKjKXVQ4ukX+zjfT5o7rKB25iMQNX+eWL+3juuk1KqzdtumMdyeaCud53lXI
M2F7HfpNbUc6D+HvaOqCX2bN8P+NIZrEI2Y7k97o1IQC0/eGWuRHa9ntvEKncbZsUcFlivzuz7Ee
9HoI4obIW7wxIXvCysECu4JWPC4tS7a4TujMbTVsAWb5CEf9G5JmjfsVBKD7fulAavIF4OMhPiKt
OocnYmrh1L4KkQQgOgUG5stDN+prvMjMV2G4pLxOtn0yNyyxnpdREpPsLOiYBLDFUxk9TuGKYSAH
eIPJg5jNHzrE+v1MjNhUFU9Kx7iDbCdusEFfoovZpwVn2OO+qiwRA6ub1Hd5vSxK2SOAOYtS37AB
bz3sXruim8we11mv872G5GPGkABTB1JgoxDowgrAsFd0BnF30w4YKcpeb6uvAkviuAYJkdyts+D8
mLeQoxSK+w6bStAQTWFkkPRXdM3TcsJYGJvjGqnOVQIVH5NYurf8ymXsh4rwnXqgZbL5HUSEbHXS
z1RWXA3iH8H69hViYxWWnVP0d9qBoVaMq+2Xau7SaK46u0WP0DDMvz7+Jfpe5Eu2Nes6MlRJrNq3
FM6yYeGThP2zxMGgzzvtkqnSbl5ReztBwqlkwkS/oerfWL1iB6cxxjdA1WjUoTsCLtjK6w6bgvGQ
Lrbvj8awiV/gD5XgoSBu1NLSNmrhB5XmXeKLHseoq1cDk6Gnj5yO7qxbOD+h5CatfrQ5wptKLIXC
5NbvCqqi1pmdgFKxBxEEFMsoVnrBIMzSSqf4vgcDO1u04NmoMT9xuEbhBUQ8CnywZ/86rX2HgHhM
/ElBeLyzb3qA0vEhghXhfohhsTM8g6Mapi2gMngflJov9intFWhIjMF36YvoWa9PooUUql5zIfqz
nuFg+TNkbRZecjgkQ/gUjkP/hnhtMR5QnxNAjlpSWNHjQKqatH0QV/1mVXuPCwxR1T0hmZIF7FTh
K48GBAv/mwa01a10iLXAwcj7fH6XKkrUye8p3yFsUV5dYaK4Rx+V0HVjmeD60gUu9YkXObpNXNy9
6rdHjJsU/6HpsZw5jAAT79HRqfagATEthV125ao5AT/+3KFbDC8xkel8UUBW48tIeXhC5rW5EbCi
lWclJGqPpZHH+DlDyVlHMkSw0DyxCEsHxRp5WrQZUvChFXvenJ/Qpws1JABY2AK4Y1ibpuh7OixV
EsYMUOsmtP65MBuQCr9N3jwiuQ5QoVQxe1awFFC4QoBy1mBxtOEBi9MFVRHasb6Cdxo3ly2bmjeO
67S7HZBoG2M45XNawCHZ53cs5zPI3y6cbDHl2VpFLd2uyNPYxmJRmzrNJg9/AhEPHgBup290dCrB
5bnN9T7MK9zsxewfP5pcVbhOggbFE6DSqVzyx252myqaKQV4zOMBwaSse8pZEsHgJXDvqczaN1wr
67VHJt6XhoQBWlwu5+Pk/Yx+sje+wQANG8N+DNsDJV1aJ/Dwug021SwFqhJOb4yaj8SyhVx1uPXB
B/44dLUWTf+jnzdgJINb0ptOwfGl5JYwwIfNHtRjE1iDOzYPagig7esYUmkxFGn2Kgywi2YF6bPu
dU/qdDH6MuC5YvmQ6QAvT5NjY296ZNDCSDY9zGzfMFsjpAeaJ2PvXUTnl2YY/YEBo5CXoWnhMh9a
C2QpJvQtb62XBzOPApuHzmQUQ8EOXBjp6tah48ncKfEYxR6neJwvLGwwF6ug/0JUg+QRwvuHRi7k
vBOK1zDP5G07bAxhIUkGSaPZ0hU1T9K7mGOD0K5h8B2pUPa4rZBcf5Tsl77fWeWx/L4yr/obip+L
WjN1z+m8R4/IGmm+BVr9llPWlesW77bIYWp/mt0aRAUuwA3475ajSJAUDsoRLins0F4GH2NH3AWJ
hUXZvN74nqY/dKJRcIaJHfI2Nj/EIs03O8v2ssTd8lOkGZD4PaMLlKyYgIo9k/ttiiHlO4x0KWrm
vmlxcGaEDhmWom1U0nSZXNV6yLTQtM42LtzKqC9mF3bd2fJMZLXUzb6dVRPs2wHj/Hvv+UvPY11D
ZxfdhYkXWRlCi1VPINajE8S8dkgntQS1hwQyLXDeKPBhtz1nvh3e9igSVb7AgqrN1u4ZntHy94Qd
zHvmF/pTCo/mdRfBgCuJ6SqYjcCMJFZ97rbgackIlrw8eqe4qG9BTcPOmcfuazRwXQY6N/B1iG0l
omhC6tKYl+FGmpco5R/pt4PztXYWjocd7KiwNVoLT4AspSKZTkJEOYAFRO/i48aHHYNancvm2xS4
BsvALTvsgecAj7g44P5d3iBGQv8CTv9d65tTurOgDnZkKjDih2IdLcT5Il2/BUNLblb82oYl2K4i
cNvJWqltDcUAwaYIaXi/PgiIPyhMxWsDSWFtDDLNlkyxQ0JIMBdMZuk71MJJjuxRrQ6oMXGtSWxv
LMJzznOq8sPCZzBHZBqX2EPiTzdiuAw8IZfEZuaM7Vt4ciOsuHZ0WnDZ2ZOKiqx5SabcnvMgTHAs
GYbyhOXvyNCWaYG7178NJPJIhkM0B/6w/xlJFKtQYnhJseAoclhYF1hBenQMC6k8uolj0GE4XaLJ
PCRB3J+N9QYBMDtOIxnie4lgKYE9WzYdESC2FyNcQUcQIZR/QgvPKolPXNtt7TpM7YQ8yHler1ne
Rm+2s/baYcgq95H0xTYsGKBpL/d3n/ntJJFbc0Mo+TGGffq6rs3+RZr2MYsDC1E/Vl+K7xwzELKg
OD7TcyBYe3ZsmstMj/NhmufpDeh+9uBYp96w9DFxla0M9woCNKtEL8lYz2w1wRfVj3iXglWLY5ZG
WQ37kK4ChVvCcZRlukYzFdcrmaOnRbC8gnRTXrreevScOS96mYZwyPnAMxozY5UT79XkaXS3TK2t
RrENdwAl5bELZViF+f69RVdwi+T67sEPa1RBZ2BPnaZ7PUqMNjIkeZnO3Y/GRXedmTHDhENUDmof
SoHgqA9T7vYY02as9NIPFqnlKZBi2QBYBKbusNkIaI6Bjmx4jFUcd+x9m0l3m4uBXpYm2Shg5w/Q
f6PNgYK4XHEs5PDReJOUq9X9T510vkiiZXjdNEVdwobpHKVL86vrQ3OFmcN0mbuPDVwex/Fr6vYI
e6IVo3yZTi08mZst9Lf7R4Iv2wV4Ixg7nwIZxW+MpZPFLAnJfplGiM3YOf0S9up5ZGiaywxoEUBu
Pq8Ijuqxd0l3lJdikrDQK9oIZl5FOM0WlhgC9s/Otvoncib8la79UM27Siw2fQYx9ABezjqLGiRX
e3roVnHOArs8kyTIX0PXmh+8x65tRntaZbB8Om5+JBD2cX2rLA4jVIryOsYkPY+27/CSLFhwDIBk
nuM8EviEBDmXAn81OB56rhuRYL2XKVO3tH2Gr1R+2MgeOywCs/QiuzwHGEH6qM5gXftNxSF8zxDO
VTIglbCoSMkdDrouUkD57z4mwfMso+QUExRCvW35ZUUOxGHBIH/1EUlvAfuZW+UMlkx0OCGwtS1h
2+a/A53r6sCu/UMQiZdxDMVl7+cBu3KzfdOzeIROHluuSSMsC1ybo5JkPaMjc33Rhj459D5+UagL
RR/NzUlbFCybr/SfTozhixs2AsP2aXhL4l4cpQhDdMbYaoCA5r43QRD9DpLs1wLrZmwu5jmtPrwV
sNXJsVvP+/FgZWBuRci2A0NGVZmzMbqzqPC4nVQbnPreiAqEGcidRJ5Mx+wjdEMGvbp6+LmdQRFp
v+UAuR5XnsCnebbDtz1a1qNcmXvOtmS6+HAhdS/5dJ9PhlROBRAqD3k1GO7rVHHQjPL+DVlDTQGi
B68ygsNK+Q5guENfTaM+vQfFcD803dbeiib/kSaRfEzVB8iU03m7kjZNroMdsPgDbvMY82k7rP0K
jJ8H0VgqtNx11054solg8JmNUQeB0QFRg+jK1LA2MD+hiaJ3JM/JwSZcVH2+gxCNjviSszBBMEHq
X0Ns5zDN9dlNB8v216nLFNJ4SR0h/awaaT7e0BBuB/ghUfsus8xDKh59X/tJ3qlNPI6Bi+97imAd
DazpBusCVutx604xa9grMpbyb8yb5s4NWE6OfFZnqCj9LSKruwuYl2EdBLIGxSR96NEL1oSo9RhK
3I4F1ZACBxJrFWWbf0aEbN+odVc/lQbQssc9MBc5aECJa1f7WIb1prH+k91iD5iLmxtMnOnJAGE8
4Fzg7gcQdZ67zf3aZwvzRO3ZdRuxxu4l7vOgjUEKmG1yZsJJbEz4YZ2dOOhRR4cYpK03bhYAT332
GidDfoLsaL8DTz+v/KD7Yrbg3YClgK0NXDGzwwrGIfpGt94CiFR3Q9SbE8na4QqcoiuMFRPG6Eng
PMANToHNXJp8xcYh8W01IvLsn1ljNaK5EhVt0ADBkCAsNwdMocPtcpOE+YuAtzcIOEbfECwSntsV
oZ0FoEB7Q7u8v9kn/z3VHYGhS/M7dWGtdCSewij0sAzDroPQgBWjD8cD2B9A6T36sK4zh503+0kn
6/d5ymfAeYaW2FltR++n5A4aDgIcbFjFyauY1Non7zg0PXyU9+kmN4E9Yf7a0EoM4gh0OX4mWEed
oYTH+kCkbwNDzGcD7TpGB0QprhSaYxc4fQ7Fx2LDYW2y75sEpsFs0WDU/zKO1BQJWtNzjjG2tMAO
fgA7wroYWQhv6ZANr+5Dm94FsGNpBkOuGDmyM0NP/LitbXjWKEwHZHOCTUMwaN6uS94/Cshd39Ld
8gfBkYGpPxhXTTvLM9bh4pbr+T7MV+idZv91RiNQA+Fsy1Ezclqa/M4kLj+AKvNuebpVQSu6V4Ku
436APdth0Nhl7qlYLztWBCfexW9tiKPfGLtS2MAMY4Wl91RlWfR/nJ1Zc9xIlqX/Slu+o9rdsY91
1QOA2BgLd0riC4yiJOz7jl8/X2TXTKdYk6mxMktLSyVFMgIBuF+/5zvnsg/Fff4d8KrdxSYaleb0
/X7RJrYJDI1RSIELMLB+G6rc0ok+SO2bxHFLb1rT9Ptao4HJKi43k0GQmqX6fCuRM6lE0pTVnZOB
Ni3RQegQUDmNmJRDbFzeTjjlL05kjT70VkefTrf9RJb1qQzN9tSmeXhY5nHeidEhO76M8djhED5h
tKs9x2CKvbTU7I+RJnecRMTd6jBAaDItq/ZsmgifpxQ52s5LLZjj8tO6qOzdFjOhOO5oREfRTA69
ke4eqsX2rDxMAjs0v+szUUqWstddFyVzkPYsc7mTU5SWfbddxdxujdD9UjsQSW3qTr7GWYtWVj3c
Dtd3OiflJyepxNYhAOrBKUL33K1W61t9j+CWrOaNu4gvJkcleqMdDYawOAj8z36nJRfyI6kwZd0H
ejHRGCXBleqs/Fw4lLPD2j619ByDeaKLBby/BmGZFG9kIFa3Th2F3uqM80uaEegrdT25yRatOuRO
9l1ZY0ThbT2nrqk2tj7rMChOE+g1nZxOVWKjaki8ktib0xwOe43k8PuSKXQBedIpWxaP2iSiBYSD
xWQcCZixYlfn7XDMQF3NfKse472bKcnuorKTrs20WST7uBCS2DUz/d5JbfTN1IkepGD9JLAKti6c
7WG74v8IuqpFI2VGXbCCJh0KOAafVqvllXlR3XTXxKmunuH50Fw8Os3loZzyYVemTI/o2hobT0m+
SyziB/LkNLiRsj3OpiFO/TxGr0q5fOvY0G5rCUIvjSjcTpkVvgwFXpwwjAloM/v+fmAbv4m04rVx
0Xb7fsV3keQ8WavIg7oxLQQYJz/mmvpqzeYn3ULtmSNTelJBpgIcbFw3BFkDf2av0GpymUo53ghD
t25xz9vn0czUmYHwsZ/04r5LrfFgQBkGietWwdIa5bEXNCqMYU49TKUD4+5H+hwRLLqRFYp9Mrc8
FxkNQEKUB3q7kEKSiERdckSN7G7cCAOqoGRSqDWVr2EKhwDrJrwI9MSLICS8EXuEr+F/p5AsonOX
DO4pZRO8Ta3M3MdzOH0WFTFFqB2yur1OgfWGthgtFqeCRmZtDuuzLRJOaNGoNnRBRHsCvHPvgMeA
MKRqCTwMp/3K432DgLfckaQRQ06KLSxDey6j8MeYyugJFMcM7IHNcFQyPcaMXUJoJGcu6uf2ISG2
0u9qUsH7WJu39DbDE6Kl9AwTXS2R2teoo+E3ThWn+jkqKyKJyrkAlyJdFRDj68CbfUBGaw7xECW+
Gff3ScsHloriOZt6Y5cmUPIsBfk1F/AN/SL1LUs7OgWnKeR/rPYGnq35NbmiG4M19ru4iXOfq5Yj
+5oG0Gf69aq4+oya19nqrVdnar4aaK0Xx0oLCtD6aNnyMrSkM5n17OVZ/bzo6/1KFlmgJhAX3Wm3
ttZ/6mzx3IiRTK6ZMmNZtbt6WTEu5SVCtlsOF24pHWVA132zsr6XbZPsWkeTvqHTCGeoY++VYJG7
tIvPxZx8sieORutYNx4j9qrvgimMJ2pf5mDCYVx0pyk4/AL1fnYwuT6Vc94LSFeX41mGsX9kT/sk
u77bOc3Y7M08cTcoKuZ+bl3HzzQgDIBNkHJ/zdbkW5XUZCav8aT5BnrjTutpka5tNMiL6FFLW048
P5DV63NTUBWUQrcyL9SmOnB/x8V06Kq4H1umImYtkpNhBWBjiv6HGdFTre3+1RUOenA/cDxYyvFB
QBG+kW+Xv7VRe93qR+vYRnTdAABD7WapCp3iZoHNHGVnfHeZPPKjiipmf1VQwWxg1vgiCwwYLDIa
w+i1blAiYK2vtqEbGsj6IzELulbObyMjrfYOM8PIjbOXgxGPcDrW2s33fW01CPVTs52MLNuFayR8
6sr8RKtTndN5SvbL1BaU2FkH1Uy8ermVemj9gHBIDn2G0JVadfs8usmwTzUbDKVkaW0zV7+vKOVv
5g7/6NRVU2CsxfhkTWKhRcnvChyTR1WD6n9pzSX+hrpIFEhauIJGJgH3n5BsymcmZNYvIjbdjT4Y
aTBU2nQUQtS9V03Z6tVR3X0b3bVuPasXi9zqSwIyxkDYdd10UKoEj2VJU3hRGdp7vB3dOxND6Nry
cWYcojmMUUnEZ45m2lFjiOWJnmQOsJb2Cqx7ddXb4pKACa6aToQ4ZcltaCEpsuvUYBYUnJfY6dWu
IIf4IWo6YQcm0ch0lFL6HJx2lefEZf4CjdSUaPN2z2F8Ie7utKyVcH1aPJULrpGV0x4hrXqbI5G/
VK4YzgmkAYe7FTSWVEm6qT4yJDy21RT2tCnMxUUKMe3maBQ9pxbEOxl5ouljVJ1YuPkmTvOo95ui
MZYXMVHzeu4sI9tfaNpssqWgKIx51HrfqDOdpq6ZGluppnHgcJJV75CtdnONbVYcA2p7iH0xTQMD
iaLeqoKs7JPNSh1I6yfvOSlQFA/7xhiqu7Az7Q1Ko36pCjSsQ7jaru3XgAnWeRA0pilNCfnbVlYp
XK/t3OzGLSNu4FlHFdhY5UgzTGckYUrBPKFb88BqX1IagMVDFsZ0TduSD8Xv6PuMQZPXZhVgWxyd
7cTk02F7rfTuOlkZ7qZp9fYO0N099F1kV0E5t2vhQ75obpBKDYlYjUmuU072yZvBUBfTqynAy82S
O/ME3LIuWAhSq3MPdpJYNhGl2GK5IHkdNiHLW+vq76ClfXaf0B5bPDAeZRwXp7KUD2JmjBumsoWF
P9op/a2+6tMBla8twN9o/a6XZMiqdg9in88eDTWuU8g6PgeWVenhc1+pLnycS2epvsRpMeoFkMKU
p1urRDX8jMY6Dzs7oRjqmTy/NOmuXDPlBOFYJi9plDd3FbE+T0kZ27mn0bW/tFrCq2RdpVQyndgu
gkJWtLX1Zm5f0In0JKDr2a6HkUkotV8sffy5S6UK/Yb5NONNM8XtEohitpG23alL35F5DePelrao
b/VQhPluggMjgr7TcvQDywLZZKjkVSiZlMNmGs5XnHuhamdaZr0+G/Mivk5VluxirTECqRpFem7/
kBUx7yQS6T50yyIgZqd/ssFDg1429xy456NFxMumNeaOgqO7T7MqBEx3ohljgFlu5yEVXgnrGjDd
mC4sL9Snf1xd1llSUGTFwrQ/pqbezmYtF4+KjZ4zuvEGRXv+Yi7jPRtitk/UqD91hjnfGGPk3HYM
U8C810A0rWGzi2qTJXfQ++eVFhuC9Pw6CACwKANMLuMpDhzkV7DMWfNiR6W7jOCma41I5ltWVY/o
UJSbxpjdz1KrA3iEcevY8RrMeaWdJ6OG1DCxek8jdkptBjuhmqi2Ik1DJtbaBrWr3arl0nO+uI3c
fpo2bmPLL0iVghW2QsZSYd187tNlPNTQIARDak1zgpPUWr+ErFY+BXoVpEPnbDSHEwFOGBY7L2/C
6BXEsz0lGac+iCI5XVxjaQDv56H9ngha5hKyUvqD6yQSs0uOoSBP2hmIR85sE243bfXOVLcuagZ9
Sm4o9NnxMTK7fjNWzNvBN2PA/ufpkxqa6NBaS3Fol9r8llWKolCV9W25xPUphMV6tExhHVU8smtM
Ku/Y1DiweHI06nhbJUZNop4at0z75sAGRsewarKFKf/R4V5nW2Ucq5xqPbbzuL4aLS0tz1wWd/YI
5gyDFBnvwGbYbTirvJjKCpugtQZG1DFz72ubgeTUdS8fDSpPzkeDHcjZJK/WhqQ2I+G82HTldyph
AN3SJw+hq70Sf5IhyWXxlizdS1FRf6zLah8MQm23rIwHG+wtIM4x3Ag6l5zyKj686tZu05M+lmKT
CgDCtJwA2ETSHzlJYIuQtsmJVX+rkgSsv1L5rhq72kuN7s41qiFY6zQNrHEg8GZwzmtJxdy4UX6T
OrblN721BFrf2Zh46oszqDPg0KbO9XK/9tm+jacgtQH/qrbTL+SU3JUlMDVDyF7yuDAI6q3kJ8at
vS1o/Z4x1o6vjTGElG0+oXNOG41AzQ2z198Ai85Wt+7MobQPplafetN6dgBbSV2aW6Se+Mz9vtCD
LvEStZHyllC2e50eUzgMUeDo6cac8qdBy762saA6QxBhAgv90vigzPgUdgBXeNHO6M+2FzVSHJx6
YU4aS13voRHaAbkkBsKVsQn1pKfU0+6uHCrcO48YvmS9aQ5DHcdPiVVd9LUffAbhZr7Uo5T6pLoP
Z8xeVRSjh/LJezO9VuSRLi68tDGSjdGA9TXscMhakb7tuuvqY2YiOVPhvBVGQt+MXWWDejdCoXU2
nWjOaXpWa+xWtN+NcLwpW+NcV9ObI5M6iNzliwslGCOcok1H+iFxV7p8k21uy7jFwNHU9C2MpPEX
VOEDIry+WZ242Aw9Zix9qu1vbomwZc94f4jt1Y+kXdX3DEron6wopds1zklA/ssQxJOxQKm657Ra
Vh52I3JfBtd8qfWcoRIcmoYt9MxpFLJ+1uz87CxF5MNYuQyatsSXxZrqr7ETTVRlpTwjX+fpCe8E
ayGS9MmuTDrDGqXiEi7pVoXA/T02gKXLP3VuM9/h+0E8hl3wZysyb2Z9lHvd1ZfXidX/CREtCtKG
vr2bqNsBVxUy2CS83rAbZOlEAVjWOIia+I0CGyNY1MXJQ6sJiSMN5L8r7Xj2pxKs+UhLAbWwHb72
MIs3Bna+fjScbZgqAKt2uE9BL9jmnGdqV3ARDRA9T3jWbZT+yFqGvTE13beyVeu+VtEBn9vZ4Nyy
lyrOLylACTzYl7TKnkVYf8mq6FiCCO1cqOIz6cxDQD96DJyhWr5w8eRupaAOtKK/+nXqXrtpsqEa
PLGY6lwpTItxxlNqFwsAH8xDfMIvziPZN1gbewMo29ZVsOSuuc+0yTw1jl2dULap8uOhf7drER20
zqp+rCb3h6Uc62KzIvlYpuQW9Dr2s1Ez6EcO9SmfhvV7YndpSww27TxESgvEwQ3jG8dIk9exJHOi
HBg5VZR69blIWRAtO0M1M3/gXYiOiz2rH0j/800Vh/m+5LQINklmt04Y4r6f48w3GRNz6ZAn+ZWO
eUg0bIsYM6Lc6xjWebLHkMOOSArjdVQrNUfM2Ndd2HdOei5wseQ+g9TFj2K16bYZxdQMD3PWSsCR
1HVf5qIzn22G9yZeU9XLudKKce+iNCa7rKEfhHwukjtluOVXbpwoP9qVbj9EdjRbkIYmRrqQnLbB
mrBsXNNZjuHcWCdCyOS9gNyv/LKYZ4KJEjEFpls2GAgs7WtlMV53xkCxcN6KzIzsJr24S/Iifu05
U+/HcVy/d+vUnDI3S4eAE7vzaUzWWuzSeFloMqQwsaOw7xQ3bedN6UB/bMSaQD0sjScIMNf0q3KV
YGnIf9RqcWPSL2ibi4Kye8o0Gi96V+cnfArdgV4N9BjeqXMTKu28ZkyfaeOkCTG7teW8lWFsBbXQ
mPjXabZ6oOi0ZoL23eSLCTl9zA3RHZLSXHaKpGvInN7Rz0C8xb0+OGXgNBPmhr7Sz1pryxMlKlxC
QkgC9ApwzIRXEnu+2z2VFLhBLK9dPSGc+q6GV8z8qR6toBv63F+VQlzoEwR7c/liKM5/3dz0L0ns
aFtzSa++qcm5Tzn5csTREUsm7PLbMp9/pFaT3Ocu5l0kxbD+nsqaaqKDpqeaJxsjEs1ZKiO5MeN8
vjGb1iS0yMBVF1bzWVertuUeyTam5YApr6se9MTZvKT5wiRK9v9bhOhHU3bJHpJ3BctJOrnPhDHi
XqUND5X9LoySJkvMcWw188l3Rnp6DUYMT+bWo8C879Vjg99vovvS6Cp6AuwxD1m0qkcCW8ZN10DA
y2ns/TGXiEexgT+Bcgh3cr1sYOV0Dmtch5b2wpVUoJ3X8M44lXN+YLl+GnVRBHHFENI+gmSnNq8o
eazoIJFYWTRoqOpKqQOjgGkkWEvvh8Cqd60058UDNJHf2IbmbZcz/cIcWpqYGod0pmvPnCvyO3q+
zpaDGZn7aECwgxPQhWudko6mWxPH7jsz865dsXA+uW08erYKUWaZpLwlZ4Uq3UL6jtfhUqxLAsxr
UTwQHBQw8SflXO4isCYyvIXXmHw++Xg3xOIUpe0tgnNKOxQCK+06Sn7L0R+Nq6CXF8mPkeONV84Z
geZjLHkcu2S3jIXuCUwrfi9AmyCl5SbCgMi/QutSV6oAmXTty5TJZ9cdbb+CsrqbuHyvsB8/9KtF
pYw42slE3I1mGW9tG9SPvhCtT04snmxIje7GMdqkQJscGByNTom93FokYlbpCkOLMbO5mjU6Oa0e
k5JNrxXc9kZOby5PxzP1ROG10UQE77S3ZlC0yATPk427b+eMb9M5iBrmdUj9bJyZ5pT49YjR02iI
Dg2Nmu2jtn+wEDDYqZiL74XpjDtjtb5RD7e3jZ5wOVcaLbgt+uMY4W5uM3HHqBln31dOc0iSMPOc
umo47qqOrR7cy9FBb7A7URCh4pRaHnJ7mZ285DCAuxSe18/mBQXvOp88mUhJmtf6czYU19EflJBF
aTz1HAG5Qax0N7mJi4ADh7tyRL5hmtxnEgpdn83tSAt64J1HZQCcUGxsyQQc7H8FBb+OiM/0qEsK
9PgWD5qdUKX05lG3p+aBiEbtlq152Sft0HLCbXooxshkMZjAt0rA4J6z+g7v3r0DL3TUTCenU58b
FL8Jxz86r4diGsuHGbxqiITJKYk1wu3pyA6rofsWXgiP+igh/csET8BHt7OdWOPpdYX+yRJL4aN1
8KSX1Yxaj22grkVJC261X0d3yfYTk5QuK8Dyw5yPQ6AxqeRizXa5JWGWuaoc1Ggl5B3/OVsjXqsC
tjuMF5+BHdllFnNE4ZaWgXLmlcyUXt+TYPQ4rJ0MxOxe8wkq82xgmPMhmukbK3xsHOvjmyYpzrBT
t2ZW59uki6JdHsrbrGjOGjSbr0uccc5csTHSnDl0ArxrSZz+k8Iah9BQdOBgRbqfjcT2RjtcbtOw
SnF9lpSF0+AlEJysbGLcsGqfp/La/Ies7VrAmbLI7GO/2uqpjzk25CMDifukRhparobprKK13ZY0
lFNt2NGl6nctVNZdaZFwkhr96KVyuIUu/qRNmth0eah5oGjdWee6B7ZR3FR6/AnqvfPFDH1dm5Qj
7dJfaLqtj51j16eOjMdada+z5TbbDHMvbTdGuMwd3c/IYFZ8qKg+QhYNc4UTwxfyMLOE+iKdnxnL
+dVM2MWteK63YC/jpsyKcafn8Tk0DH0zOOajGQ0jJw93b2VGvlkzV2xFVEV8HM2zYfP1mvnLblF+
ajOozMlUy6alV2DaGOYaxgpsdKiUvb1kCYxtVhzCLu6e7VH/vLZrBs+A9lAaPfDl6H6TzHamlJOl
b9jceMua4W/H34s7PGeJcKN6Xxsu/bAkedTnuX1LjfLGUsnyhlErO4aZim6kSp0ANyE5tlX7VstM
cXAzW9TWRb9lrsT4tZ2rbLtyxPyS5vp4LPE8bCuMiY95i2PObIGyI01Ayeimwo1h3JITgMTtovwh
wns65zR2KtyCxiB9Zem3nC0KchfoEo4MvMabtLdC447YU+qdeVcLdR9p/ZaV8QYs/KXt4pNM2eNg
5xK/q8GOba46aF2/wd/+Hs1lxiZaXHeq0XNk1gXsqxesuVCnIr0owi44yLGw1qHAJDtr53Adgzrq
N2484jQZtAuTy83NMHY0ZXuFeTLaWWsKiZcPPyx2YII47HmzUGsGM8+9x3h4FbhO+g3nFAf7nDha
bIfkg+SZrDayX7K7JOlPeeFwBxjcVZHGhcCr+tqs6pm18NVESd2Gg4uHL9aMoLMGSCyOtyCnRbJl
H1/RO7NoE0Wul3a1fnH1GCFQRs+YLXhI8mE9Opn1qNfLtIuW5V5C2hHoUEH1rGiOa5blHNmxn9eN
LI/Ubs3VXpNXtBzD8SUZGBzQKSACqVao7bn54iTdD+JE8MmCYDraAOGQh9FpDTGAQietPuZHvD8N
E3tt5vjujdKa/SEqBFIgBUyRY0yRawXeBCjk6ZVI0La65zhaUzp564Vj2LV0GlM/hEXfmDinPdHp
p7yPWi/O0DCtRav9EiOER9f6qap06fWhumMQO+hJTs8xMw1cOLTo/KiIv0So7wkd7WyGVW80P+Hc
tXEyx9kCqJe+WRTfw2p9WV0r3zJM5Cr45LdGohqA0BrULoNjTUxMpG7YIOOqdSuNdb51s8XyY8qm
l1ZfB7/WxpCna4kCvUHutdvM2ZKBUh9R1pSHD9/a1i0GekReLISuOi5Rax8hCyaEsjjZCrhAVqXp
azNNIUazOd/pRv8yZvldQzvRG2mKXd34yV6p5q1yxHMcD1gSp3j1ifzMuauRshdxzc3onp3ebje2
MWL1uYL6teJcXRQUScX64kwEQHDCYwpEqKHQm6LdrZBWjNRMaTEbY0GN1tarscuLDgYYf6CrB9pC
teDN2cpDosk8uY1twYcY61b+juuye6WTVbZI7mZEcOpiH/EMsQLij5TvCWv6GLS60RY7bWg0GSz0
p6qdagTYTzRqJM44rdujXZllGh6mKB6Iks0SO4bRmRs+R01v3Z1pDpV7MabInI9StuPLFHL7PmXW
CG6i8rC3vMrSw2GLTp50KA7uyqNG/9yi3yyAvqA/kl9lfv9ZtNI1b+sPiWHhYEpd2RyuLa0BE3dd
sXx18FH9+OtcqD+J7fo4x2/R1nmehYlXWq4FfNQ8nujbMZUorpZfBHvLazze/yv36EMoX5SrEd8u
lFsiDCH3FNWp5K6jyeUvAHzE9lRJywzB0kreKPbr97ZvFoueXqiK8yqHot4R1zLf//U7/rM4qQ8h
fox24JGm97QLq4r6y23Y2MzpvbDGL6u+/CJn70/yw+wPKX4aJUXmIMPvmtIoKB/D8EXRrEm8PDLw
5tZpxjMuG9jzv35Tf3aXfIj3iuLGzkBR1x02N5oXWr4Gg9Gqx3/rp38cASiFPiHPtuuuHBor4Mhj
7IWokl/ke/3JLfhx9h/VgIhUanGtRgQymFOBn4hmp22Hv8pn/5PL83HSX966lXAAS3aVdAtml+FD
UdSEafyLXOo/uaes6///w0OqlbLEEIdXMW7uYzXsM6MOFsqxSfvVRNI/uaGsD8sAIkpOPlexkt+m
vzchmqC8aC+62jZJW/17N5F1vXp/eBfgywMcBEOh28yiB7GY2kahCuz/+ib6s3fwYRWYyeYwa5Gu
FGdXqdvsqt1CUMUOYmIJzFaGRIs09ebf+2UfHvIMXjIxez6QbjSZYCjwugwkI9wsUZRsnbooaV2N
0X+n3/3n+/y/ou/V3X8vZd0//os/v9Nza5Mo7j/88R/n5L2tuupH/1/Xb/u/f+3nb/rHU1Xwz8e/
8tN38IP/+YuDt/7tpz9sUJ/75X743i4P3+kA97//dF7i9W/+/37xP77//lOelvr7338jK6zsrz+N
ta/87Z9fOnz7+2/yuiH85x9//j+/eHkr+L6Xt3J464d/+Y7vb11//WbxN4UN3nJNE6aPFOjf/mP6
/vtXLOtvJmIOO5fj4Nt2+S1l1fbx33/TpP43YStpuMq2bFz018zerhp+/5riBzI3wXVcqZu2oZgZ
8H9e208fz/98XP9RDsVdlUD+/f03/boK/8+G5DiGI13XcJRhKdeS1sd1DQl7EkxraR8b/GLboXML
xNykOEkqRVwDQ7TnRS+ML1b4jlqKltbIfSMi7kTRefRiN6+3S5HdlWGq+ywtT4raLk8FZ+6hKHZY
FTGNTCVmKz0f9zItJk4ASXZTl1bgDtNymWi5bKyieW9RF30Cfep9FOovf/hI/vm2f/E2FZ5j6Rpc
NEO5vw/D/sNzPcNpdZMru0f4fiJrCB8Iqh8txwtK6nb1jHQ0EZWFeVTuuJ2itCKBMOUVMuht0+Ns
JU9EngnrIlYg3IUEXmz6BrzeKcuCM+EM4mdDX2gN9JprP8xg1J6IpvhI1NOntMd4xaH+KHp33epQ
fZHUn//6DX4YWXb9HJUtDcR2SXyh4sP8eeGaIXZTOc/9I4LOgszcT0Gkpz4hM/gKDcQ2BWUe6JoR
ndWEQIuq7VBH4onqNp3Jruxw3EQm6J97U9/DBMNQT5YX4UT7xeL3+7X++ZbjpbqGLU0pAUM+Tt0e
Wz2thq4eHuHsVr9RqDr0Gyx/jqit0ZTA+fP9sprFZVItfcCxKrZqBas0Vp1aN5rv8V58rZ0NzVn7
FxWR/Hlpvl5H3cGaZSvbtpTAOfjzdczmIVeRWZE3GenjSc/QzrTFyE6JeW/KODzYRCEFLljMJuVG
Ax+l4k3EaYK9ugz618UIkztZumfC/PRjieP4F5/zdRv9+eLpjq4LBhrpSifP8cPrE4uGk6yN0Kkj
DEXCRXuwQ9cjF6w/JrV5n0/9NaWttU5axA5sunbNoY9MPnaBk56nxZmJ9TuZ6Omp0fDO/fXLU9ci
6+PLMy2DtoIJmsAC9vPlG4RFhh+BQY82Es1hMHJ9a3Omwpbubl0DJW8aJLhvVe7gvssnwx4OuCkW
I/LprOI7bugBkLECpV2FCxnZ705ky3si6elwhfqy++uX+3M+8O8fNusol9IBYXEBbX9+tXaclmap
Rv2xTx1xTGuM41nOmR1s/mE1X6Gf5ptZZIi1YIW/2pavm/2HS+W6rg44w6haYX4Muy1TXdGA1tWj
i0Fra4hJek1T7NowbLYQDloASYzbe83Nz3E2EdNJVArThrFlpVOon123bw41iqBnADD3yVGPKeih
uzsglY5gAd0tNySm+EmII7glx8gprOfZJFyHPIyBZEBA4dGez+TcVQ9Oz9FxuqL3/R6yP78Zy+YF
TuV9ivA0rZnTe/Fs9oS9xe1zlenved5vsGktFyj+5eDW2qvhiuIJN6cvIFvuuUuBgGqccXnxnnX2
O0kF1h0c234Z88d8JBFbFrHrp4PAXhoyk8/q1V3aZvpWkOgVVZJBa+bQbXErZb6hlEXPbiUn0daw
heuMRBir6W5t4/A+xKRxR3TsuUiiXw23+dd11ZUE8ti0MRzegG5/KNlGEPS4dgb7McpzFwPTOnqy
dzp/UjSO1+lFGPWeQPH2McnlzRRHBmE2uu+kBSFsTnmH1aQ4KFAc8MonaLb4kUYwurP+q5mz8l82
cuoBYeuGYbK2uubHFyptDelj6u1HMWAwGNJ9ZotsU9u79HNutiIYS4xPWIdp8F9jD+k9/uLZl//y
7LvSFBJon7uW7VCZPz9NlhgJuHRE+IiblCHlellunBJFQboDMIRtYHgdrA2+m8KrjI6TNokQwV8/
0P+6fF9fg2O5ynSY7qLUh0NnydJJ/EelscOhPGcp7g+HxIK478lcymbsvHlx02AO9VTDoNt1Alub
MM0EEa5M2hhhGUiHrrgFk2yOZgNCEP8i/d+8niF+evB5jZDAUumgcaTBf1gjQzZZ/IGh+djgi3SX
wT6NpcbM3Wk9Tn0/H1pFoOxVQ6cdbdyOLbYWUOTIR1nELybHbVNcg4FpKp/SJr4SpLK8JyiC+E3b
0G5CbUeMBPaaxiD2iYYXmmiaH+jLvsEbAQyIldVhId7YykBcV5GWr0g9mCcxTHQawU3Xf2Xv+KDl
BgRIeZHTmHsUunvYQr928WEb6W03wIssDJFdG4WcmZk6tsPqNuqjehflcvWdBn9+S/iunyfretuM
IEb6r+656z314Vo6lMq2Y0uFR0d+eDyFiyETu5z7mFjDW1OmzOjA1gaPFbdBGpFpZaI3EAvJBYVI
9YDTYp5SyAVFf5webL9Lmsi5uI32i63l97zvn1+ZcgR3G1SLsEzDvm7kf6g4NZs5UJ1mZU/DQk1N
P65+aGttU011HEyTVuK+coK0E82myUjGmXBkHU1ilPFt2N/7/JqdqqXjMdTomdfaVJG1EsfneEle
RFSud2S2HJNOfSFno7zrQ8am5jFmcxkxxorE0fKgZQTCBLNmNdu2yLu9Ltjtx3D9YtKTvxSlO14w
kVGNm3LdR2bzv6k7s664kTVr/yLVUmjWbc5zJpCA4UbLGByaZykk/fp+ktO9vjI+X7nPZd/Uck02
oFTEO+z97IcA0ssGpHuzGRTLSuAfoJ+1elVPtr3P4NzmRvxuhLTaVaqHR0vr0eZCfluNjmNevLK/
B0jl3nFDbU1TQR7Wvfie9J9Kz9JDlNpsmyuowU6AlgqSzxxIz6ekq5ohIigQyj4kIqxPulGfATFY
O1kGDyiQxJpUmn4PJeRB8xtmuK6KqiVTy+lUcqbWuQYBvU0BErFDE+jE/3CkmOL395UWjP7MZCJC
w2Xd/v3fnqSJFtOvCH9+QB33I8lD/MECmx8/lhOmCy4FA3QMBiXrkuIRvsminqAu5cue8mKZGOow
5lbNM0J3lSVYO33sbfkUg8oZDXfeVlLuzbZrV34RPye+EdGFWeydYyGuUdpRnt8eQKE8ihNp4iGy
vGAF1kstprHpdzhj1yoomocgBcmBz2CBJczZ5Z3prq2aagpD/ohdKF7HVpofuG9ZGGo+pFwPQtFQ
vKHa38mgBoIn3DsnGpOtBsV327W70TZfC10yH9bybWi27Pzr8r5UjJA7saTXCYfRmBlDuq3Q2cNc
xiljgsQ5Dm2yLb1xS8NICmBtvvVhNl5VEe+c5B16KL5X1wxPJBTP0tzZhFVAZSOnfINetV6ECYZk
YiIcAsJd/Z7bFyZLqD0NVlaeo5hywPELuUikAwBAucmm8I2DoNW/Qy/a76LJfPv8OwjFzHFaQCxt
6Wv7okdb72P3PkXF+A2lqIZXe1FYmI4ieHohZqbytgtgAIwONqy20kEzIESPKEECga71pkJEyWg7
Z7VkFOh9GV7OJ3fS50I7g0YCDGCqjcakbVEhB0R/aG1yyd/pOfu8Dilr5wArQ/M9w/+DJRMwQfM2
2h6S8WGgXAq6cmbl3j5BLsdbwTS6zynWUcbPK2kl88CbtqASjVUQJZcYdNasLAqwVz6EIbtOZwhf
1f5Wi4FdPo2qjDZY14obMAJnwHDWkQNEgG3ZsYBcp/FmbRkV68rpgA45Uz+HkuKf6XYWIGjanYlK
bBdqDRhAGaxB6yCVVu/DGBaPXhAAsmVrhbTWRiMAdnsCSwAavXrvYy+7ALnBiBQhnIny2D9//kVU
/M5p3Z46YqqPYVZpeywKi5KLqwchB788t4qPid1wuAK7yLK6QwlpJFVxEtUZBANwhU4Gm7JbjsbQ
7/XbX3CA1dAu7yvUmWeM3Nsg/Nl5SBTTsB1Y+ujbXAc1JfIEPZUPaqtzBfbTSDxmlo/9NDUAC+Iy
yzvb2WFxGWe9TM62qfi8IezhPMGtO1YCRM2PMvKsvUJpzE8UkL+WDfYhiq1kF1neW8yH5A4LOutt
7y0ZACfefkG194g/RoLlYElZCQ96ZZq9ZLIWW8H2e4uy8YxBwtg7CnHAnEjFcm0lXTMPlHLvUsPW
Z/VoDpuqMSH5pxgabKTHF4BJNcvbOto5jF2ZhALM7YXDDCKLdbbfZXMuaxyasjYF5SYYs2AKz60z
mNtCsx/kYESn1pLxCWPZsK5I/pqVtcj5syC1asNYX5uQF0dgIODnvGwctzskI/I5J38NPYy1Rly5
y1h18PmC7IMSz9oprIx3WoColi25uceICMzdjDjdCKBalk7krwI9P0SWWR17wjK2MmBBWRR6voAB
VqLmNqM73WMtkGhwYwa24usS5umxtux7Hy3yvRgHOL1N85KjrSDsrVOzWvvwXLjIfh+W+xGc3XyK
hmSFKKf9Qw7KZ8b2rzc6kzjTcVwacKZJX1tvWUBExyOpPWTjvK7ifgPE6JCVQb2KPWc5jKa1C1IO
CneAd+2Ft3U0JVLCey/T3NqUNZkH2ArI+A1mdO/poorLF/BR96LRvvd+srQ64zmGIrWC77ZG5okC
G8L9pkhuAQMAqFCYWT9w8sstmguii0p84UGc3RXVEFJqo01TohHzwQNWs++F0f4hFev37t7nJ+BS
tFJz0QtZX4ZMMboTo+TsvWLnWt4inWu9D5YSwAHwqHBe5ryvDRaMRQnndZ7g1Fuqos0W0uFvSSZD
yBTVP6f52NjevTKabz1PdC71+oybyJv/cy/w757XbRBhmYK5psGk49d7e2BhasWdK6953ePx0y13
5+O03znlwEvvCHIsJGIkwtRR3vsUrUG3r5rSWeIayOdNNK54G4J9iWzsiEzxtc5ybxPaQ7spc7gn
6RviDuTDebslBK1cpwVauLrusl2ugExntz/Uk6l5Ry5PuQw1DJOORGwtMS/gDlxSHlYrDcjJfWxq
L4g29+gjgs2IIu0PKxn3987MYvDJlNlybLJxnS9zDgcPYuyEKrrCXV+pvnjrMm240Jw7kRwOshMO
MLrnckjaR5Dq8RIoKcawPGjRnURPSRZkD0353lROuil7PpGTKauLWwJzQgCyr1z/XNgp/kOZY29C
k7FD5puumskDoOsZj301/WTkgOC29DKM6ZgebAcxV19lBwxz7rFicspFEQXLOjQNjJFUqrdbxEQ/
Wg1tvPaEODH7nFK0BkgHwTk78TPe8mLnpMWOEqVAG9Si41AJVUmJHhHS7bjyjcC7FmXws2yaHr34
EN0l/npyRucDYCjS20VtyUXZdO58CMU5FzoSpyL1F7qffISdwWzBMXGcZO0fhj+A335rXG5DfMPS
DU5lBvxf5nhpVxhGFnXltY4NVIg3ITHOvCXsGv1Yt/Bxbmw18B9oXLCaEd5rv+etUAcQKuogmkXD
PXRfxcTjsF1AWuC0aPjc2tnbafViE4O4KiqXXrIPt00Um48QnfYD+I4LHKdmE7m8rhkvwtGqMDym
lyYKzW0cteVeef59oLqYgAPj2RLRh/Cs8sWu+3/90YF/IwKP3VvtW+jv8PG1Y32fVGO8bnMq3Bgc
Eghfmy41hbmpaYG94PzqZiaQSeUl477q8VHVYM42JbCPbZRV+88GgMM72bsqA0bR17BKxiUb4mHn
3zbEdMxi/9lejHUFAPfWGY0E+yijjQ+6EeJI7qZ7bF7NEgSrMzfiuF9atqaONurF3Bsuyniz+otM
k/HbaLfDvIEdscIHJY84PK59JJs1Ldu4H2qYl8D69lXXHqmGsz3m5mev4AuPJmIx/NaC/hGZ4oor
a5m1Px1jyveTr/Q/TXr93yc6Njsg9j8+d87vo14UX6Jr4dhddXGNe9+8lI1fbF2dmBb08nPYmeIp
m6z6CG+tSYW+Tks1zPGGzGwnzy9uVtVX4tIxiIrXuOtNVg/jTndr+Cp5ZO5lU2xwg9eP8KsxSmXt
s3CK/JgUgPwRIRNsoCy57PmRLc3xZtlLtXyTIpwlb6OaFnGcaQvwj0d8BPW9p6wHaEwzw/PtfY0S
d4F+zKUbuCE3xxKId76Rymt3MuzdZeF3e9Yx2VUPzaWQrHEjdMFVFTkrTt6yHYKTKqW9cQU6oME6
a5pwvoUhyMjGEWReBHRY+ch3OL0QYI51X1NbWyoByFp0V8jic7Of9sWo7IvBB/+xkD6gdd7qWn9B
c7MoKv87uZ72kweufK3oQNtEp40Yyl2cDsa+T/hEAQ54i7HL+cQaUObH9bUIy/EN8P3G65CKJsaw
t28fMYMcjQX41GiJ4j/Zwq++AT2IIpByTK5FYsxlQgAqclw2ZJ35UCov/Gbn031b2/nFceOIlm1D
eJh2tSLRrGTeujh0W/+QuaTn6GMiVxFro0MJ/WouuyZfZ8NDX47pwWCvuKi04kwmdLcHHhsMFvp9
mMTdQTrJcFTBSDaEh5ARwrx2TARVJHpLAJhGY5x7ALcrrzCTeTm1z1FfB3eDg6wOHsS4gTDXbXth
4yoSibq3ct5MYJIgmdW7Zdx5DPPHsVM//PCjcvXsrsXmuXKQnwFKGZFaSSPflciC5p9rvi6KUW7V
3yf2V1tuSvvYtJTWHenDzD6IZ8lzWy6RT8kV1H7CjsBHeCjNU44UEKeFo265Md5Kw+AViPGA1Itz
wImbc9FHT42HkKzL4hUZafm1iFRxKTPjpWTdftRvaz2mzDfue2yf276ZtnHIPGuktAag+t0EARdq
+pnDLtjVUhfnfy5EPif5vxaOLEOExxRZmMLXvw4QJM9gHOKhvk5lOO6FJaOHeMScYKLgWqNFfO0c
Q4Mv2aG1cn4o1xHPDdDVkGPPeqFd6PbAz3T0xUB+S5T7cKfNZxGwRMHTiuq0N7Z9avjI4VBhJ1XA
CXabqLRoX1cM+xRONH1JRzad8BEHd9HccprriPD0kE7QkWjxwc9zzz6ysa33wNj1XT94BFX1uDrx
gA23rejjBLD9bOs2HiPLl/TOKHmyLptbY4Jenby2fcYQEM2fjNcg4cW8wpuwhq1HtE3Ti5UTHSyq
0ybKbHiSvFbScHsmHMEDhNrD4Db9lbKbFUOX/KBjSrZkcvlgGGprVcHlp7BASUK6z3jLcqm3Sjnj
oZsqbGGauGOxufS6WpySoTbuqqbxZ25nTsv+duNo+vjwz4/0c4789ZFSSDnGZyPgfe0FwiYYof4a
zdXSzbXOu7gPiCJbk/X+kCs/fGQt+N1WDorZMl7UiYb7An/t1TX4hVNMCBRvnUpDY9/Xxp7EQHtl
GkcvxgPYM0lgEMLj+OevWfw+KyUIhj2Tz35Thwv7peSQ0gpdpM7t1QPmS8lbfBTkVV6zXR/VH8Vo
89nRG3s9+q0/r51CbZ0ArFgkhtfRKMQO0jBieOSU//xl+f/my+J2A3jp8GVh8f1SnJaySFFsKXVt
GIfTTa/B1ypIpXG+xhpFhFpzy5Qx60OD/jIXtb33QVRSo+9hhvdrQ6vPurLqQyaZjznjtm9J2LAF
iFSOcvPAgFCyfSCnSrR7s2jKfdWaBm0KjgjX6cI9w9GWcbCNTHbwfQZCS4A/+sknSJCMpjl096PC
HfOg6dY6wHms8qq5kLO5dFrGDPjAX2VY3A2+DA925urzWLeTZTgh+1XYCWGQ00+N5EPkNjjjENl2
G7crmY4MLD9hYXq6ZOQzhTXmLh8USJaUh6EerHnvBQxFQiGJp+vyb5qFDy3nPUFwbXx0YTSu/TE4
kTRgnPin4brpnLOinLgYHpwUVPrxLKTon0PNL2CaoMRGlyUAUnYfehIYsHO9ETqpind5CWIpjzRn
GZald+eTxLPvyeFRN8uFlwiPwaUzPPPDsbvumSiH9kTu1B9m+ebXkpidMRIGuPsuAEy6wS/dZUfj
o+OgG642zFBL4i3lu7qYsf1ojl69YKJUIgvAHFPDpjgR9oEk34muEKW3DeiIJYIF8AB2AMiyJy2J
0jGuxMlufnjuBNDZxN1gef2j8kR7DcHyAoVwHti2djNeNjG3VcZyDIzymYvzD6Ggxm2n8/fz4va9
megdbJRAFvvxL9sAAOQjZIxpuA4EUixbg+wUXXSnMf/Z0qY+RUxDFQFVvdIOtSSNgmHJsXKwGxLf
FazQ28PH7a2HSI8BWrUxtj/Te4C7ea87cEXKmPLG8/8w8PjUOnz5otnjuUiXXNwcvw2+nRt30tUq
/VrX1Qqo2TgvLO85N7IT07Tmpu5GBDkVI+72eT+4ku3Ebaac6XdyYC0NjHXmFgW9Fdj8hVPZBlrt
YKY1LZuqBhKlbqEWV6TNG6FZHNR00477YljaV7TG3o3L3/yh7zK/zvJ5DlSgvvBcy9aN3zphlmBj
JODXXkVnuXCDtI/KEmz/YFOaMfjIUD2gigEkVtWoKyrCTHSMF4neg81QLU9uVBVMpE13E6frPryQ
Tuu0dVfVb5i9Ljx4hqeQzGDe4p7pK55bMIZvk5YdkrbtF22DTy3yK6pp4hUHCxNoTnRCEnYvWLr/
+WQVtwP9y/PzWVvfWn7Psx3zywAEIEHpAVnWr6kuJIC0/ARwbmOm4ED68UAa/EcQYJPQWXyseKeR
H9vRUztmr4RwPrd6dPBC8eCLPRk9BvjvP2lZfhsn8TB8B7QaFHiiZi33y9dnsv8vXS8VV897aPB3
rvumf9FZuvpgqT0Tap5e6/Mu7197dnpeiqD04tZVsoqV9Y6LFk9z/R63jUk4QkzJjOc6xYj2h03e
b3e9je+FV9ezWTPSrztfd8pN5KeY2/WriIYPUdOkFvl3DR7hLGvyRQEwHG/1ZGBYZKlNIBA0Q2/m
hlVOz1u896H9NpbFIaI9WkoLTUYM/UXB9TVf8DX8SVrKz+63p85FigYe5xL1pvf1y3XBAiR5aRrX
caprgGyW2Hv6dJJjhL87cItZa3oI+hp3EY9BvZ30KdsPBjkTsV7BN8ZxvgMUGi/6ENpHVVsEDpY4
PWIrHH6gLKHFw27u0oQiU9xGIsngQdhyY741etksTGTMG/zi3VqStkOnlVpHKUG2+C1Be46fp5vB
IFEPNTL1fM5mK2j6I3OMFXCm5pve6avQ/B4TdotCDGRqz+U89liPYHb9aMuKI4ixvtDsNWsWVpFi
n0g2pO3UJEutwrRI2qFXlwAEkm+FYz0OXVfCgOPe1hyv5b3Vn/jGtPlo1JcBJRM6gACOivWQgAMt
J5gT3tSNR9Zcmn32GhMd3M2slITh3gicHwOVk2OxwFOYBmD9B29DjguIJf2MjSzwi5CEIRPAJmW4
tS6qKF843bzXmDQJN5m3wKEJ3XooIrdbFEKrtoOv7qrEvSsHsLIqSvFqdiVEjraw2CrV22LoslXa
cqFVej3Opf8Dj35wyrQkISORYAyHCCgek6fth8L6DjTwnuxXeh32vYc8eoW7t9BCqQ5u4yVLz472
IRO86+c9H9mhcS1xKU46iyfFju6Ev0Us4dlXa7ggVzHW8l6CTmfQp8DCeNm9oGuyU6/Yy4CIFPg0
TCQSPOI1O867akCGlEzJqmpByDOWbh8HU6AZyCXFj4af+g8n3E0+++sR53m+Qz7prXLgivW/3KtG
Zgto9nbyyIDsI2h08/gpjkrETlYBdMe+ZeBUA4BSFev2SlRrCvpq7ZhZBm3cMi5yaDZyIJRpzOKf
t1+EUlsYcqwvyRTI1eDg05RJnM7j0GPugvV0b8HCWFYDKsvW0RahcR8b5bqpalrRkrskVTCbmp4z
nuMtPtlgmbZlKHC3kX9HEflcJi14xTB+5ybk0+Si0aq85mmwOzhg8UumDPcCGdK9SKPY5q78GYpK
eyZ96dEPGU6M/Dxm4LSSw+fvSOwaMmd7ib1Q7ZLuNp0d7bMY0SjlhZ4AjR3liYU6ZClf7xfkK96Q
udI/Z/qzGRTiBLyqaYgG5vl7y7h3ql0SDuuhCqNtMlRPhfHWgON7BJQ1s8u22kdV95r0rsOBbA7b
Lix4j0EGLo1QNx5lg9NUAEUlB6ufV27enOri3iL3+4FZAQlQeL+2UVyrHwJB8EoU9X4U0XhqbrJ+
epY75ZmghCffXJV+fVeTgbCzHRvBghrizT9/erzfigE+Oy7XO5Ih1JTck3y4/rbYHxwL8krXE3Wh
EaoLaTNZm5nmshsIiX6Lip8QRoIZnmTYefzLWdd3wV6pfhdETLns4sXt0vAwNTLfNOhNMtYwD1VS
rJu0vf+sPVtiR/gcubuB88ygR312+pIlaQYKa5i+O14a7Nk+XgqjqxDgxsN91UNsafwdyTHNKYhG
6z72MfBaBgCqjlJlNqEdukPPS15zY9xnmacWOJe1Q+Wa7l1kFOZdss27UB6zCSbOqEXGUVEczJMO
Z3GnAZMjumMW9uZ4YFnL9r4n1DUsQXeCXyOxgBnYS3VjUfA01uBO2x8IhfSQ/aAsmvbJIHh7iEtF
QNktxgWcGVlDGpvVEJZIABS0zaz2MBndXpNZ/N630Qc7MzjAN148MOD6TisxV3KxY3PpW29ZZeGw
0AISov754X6qzX4pfjyfb9mBz2QglLXNLw+XeDIv5RopHgOCWyA8E4EzbXLg6HGo20jS0xqUeOfN
ccwJTtoGl7DZMF3DgxpOT0oueCn2pLaXO2i6O0mKEp2xRPMHwShGXr2B9UlCNYAqaJHkIlR/qt5+
+3T67McMLnKSTW+a5C/tEMBtpY1d1D8SL+HPO6cbjkOabjOwLguLtAHfb2y+SALJM5y4Q0I5lCCH
2hDtunAbJXapa//85x+q+Vtt4bsuVgGWNjRoFs3+r29MUIS22zOVf9RTrom6Gi9WiT81rc1vTqmH
W7MCxqwN+SVAkbPXc2ogPXeYOnP/3mbBoZm0H3H0IsNNYTl8YHMyGeaGouEfDebwuv89tQZI+jSd
J479BpV1Ey4HPbzduMgFq6jKFzG4jlXfacGSI0tfkG3Bz0EwtEKpOwi3unx+1/+Rp+Xfu1V+sbf8
72wv64/i5htp/i8YX2xu0/+/8eX4Pf2uol98L7f/4V++F9P+iybLdlwHj4p72xb/j+/FNP5im2Eb
nkVJ7djGrUX7H9+L/xeZWiZkZZeHrzMO4vPV/LfvRbh/ocRlLOAAQLORTYv/xPfyRayKFefmvWE4
h6pLx33jfhmGlX4/weREHgrWEuJBOEoc0AkRSa9o7eqXamAMO4/y0WU8WnhvXsUBsFKpmaV/aEk/
JYr/76D6/EqMmysFtaBv6N7N6/P3WyiKxgbgKNoLW8ENd6ouRW8+Bep+ZAf4nmZ5ct9Jm90KSRzl
HYtDpF5Ga24R2JKQlxV9Dxcd1NnfnuXlX3/+3x0z6Cd/Ka14dLcfs0/76OkExVJi/fp1Zcy64gnf
BdIhz43nls+65WDZabFBqZo9k1bbsIvt22ETela9olzKd5Wn6jsVw3HTgdXvRd0Uq8p1kaA6ZrOK
krbbAdx2ljquqG1ppQG+8qZcpDbhqiRNoGkZbb9YFsRpb+FJm4skoPOGkww8lMJsUrPYK9rzCC/2
Enm6OCoQo6ucu30d6hPpHinRtmEF8GfWMUF6bAN7eFCJBjDWHJMDsFGX87qIU8JOETahqA0p4Kw5
nASLBTTf61hop9i8hd4XobFySpFv9aYJX3Tp5AvZZnBDnAr8K9vNrRmxN2LeB053Toy8e8hAjW7N
uqWyCYOoIibOT9xqQf5a96qiEQsLO2UdtnjgufNEEdJhIO3MEGyO07dO9umOTLRub/nJsIc2na8T
hIHbuki47YkWIqJNwPRv7OFVrwIyBnhL7iq7cg8YC4mYD+F/B4z0Dz0as/S2+3VWEDyjmW3k7nOO
ZHAGsYJgzXTS/Z2t6vyhgA5MMpXy03cd3vPacmLjUrB5LC8mEMw2xMZUNPmxzgug1pWr+gSW1pCw
ZCLauQMNGJRhY6JSnshoMCHf2j8mloDIWjs98gM1y9ntWVufyLLwFamxo2CwjDh173SnsfKzK8qs
euH1q4lC8+tKZAU4vinw1jbI3HTRtWaQ0HK5lZ1CJWJ2e7Sc0Y0B+mW9PWcUFgIxR2RCGyrI5pwh
GxL2s9SlHhHMRE7DkmzcXu1taB9EfTq1pEtUjmrkuYX2V89bPtdIbkiHjFdh0QCJ64gnuC+xomCs
SVjxnaxQ3ZDWUihELjDDoGY15rtF5upd66m2fKGkiBajV+rfHGgJj3rhjmBQHCNcZQDNftphoCDA
I2DgWQB8iTeqk+zDql4rTzLMvV0XKbChPlrKZh7jZ6Baz1zzp1G71i5VDsm0WYguIa+M5GjhPnqH
9p2QmNZDPZ7jtCq/mWbiNrPUBETF5EtQKcrcItN0GJHNNWYnZuARpAvQUnobj3EfXQD5K4J4+7Uw
s/5d8tJ9S4yqQYMyuLx2CJiHXQxzuZ4l5JeMu8HWkUXojf9YDJBIl84AEbOdBj1jhNq2teBdUgTJ
1e7YTBoQVCi1ZwZ9/apxb0jK1LIGuemVy2CQ2JDpHY+Us7adhOi/aJCPU+oEmJW05KdmBjT1aVnD
yBShs1M2yM16LDoWu6I+JSwN4GAyJnatikiAwm3gfNjGBnBeuh2ckGQ8mMDT0kx8jwROSeCQHcY+
BEOrvLOa3j3ZulmfDRe/Rl+60R2od23bor3cTQ1LyzmQ6epYTcm48Yu+fU7tKGV8TgG7DhV5YY6V
3BbRsMlPogvilR/G3TYG8FcsvBYOo2+U5S7UW21u9KxFF2Bjx1WADWsFw5zz3YU5UMzg8Xm7nFP2
QUVm/iPKjfp9IFvuLZaAUMshl/0yltNwS7/wgMzY5Jh6M7OK4GqWzTgy3SnMGy3Zm4KlFznlhWD7
cBvnFNULptDTWxJrKcOVrHkFOIFyO/PgIke4HIwZ8dfxSwKYk6ik1EeoJmW5JdBJfwxAUSw6I9c3
jWXUa11V5qvkt2xm2Osp2SPmYeTkFhkcpFAEJSdxVv7IYNd+c+OUbLIWcCVjDjka9xpjeiTbRdRO
i8mxyVmd/CQ5t65OCoxNKlpIKzsqknMGF2hX5mV0LTrH4aWxKvdELlI1bH2ShDlRR1RHuy5JIUPm
hp+bs57IrJU5meXOZ5fBhk3vL4bbBR8ug0wMqBJoWYSuEgx2olVMcGsgfTJIOpj3jPROgF3QckmG
jjXgvffMzINtTertGTdQefFrApimMWU8Eo2lmpcEUF98Hgpy35zAhJmDsATarg7Cn7e6Cj7Svsx5
qbntvSXHPRFgWG1smzsrwyhUU8ki0EPzAmOiyr6NvjO1m8FriOi2QvGU+I0JLS/JdokttR+jZHNv
59gJCzuPfoZDrXi9hmBnVTVIFDeIThGhIstuCqbz6LFsnDstHSifLQihJSEWoDyUUcFoNH30PbX2
rHMq5cuBBdMwb61JQQw0LT6HWRUwjvSLQFmzMpN5vyJ3NlZcfGSMzqYqBmrWlrcpSt7myDNzn+CG
MWfyf1up6/KuiITJ7sQtvFsuIXBpsm5zZNcOnE8+5WkZLRKQTdEssRqdZtjrjrJN2juvGrxhMxpN
torHiJMDpGD2E75b98Qsx+P11ofp5rQlG06XyQ2Lg7KQ7Hh4ynOttZtj0iTiaQKVviSHqf1pcqnd
j54u3xJKU5BZPq8QZgp9uh91We9wTzV7rw0SgEHKcU+uCaLHz3vuLiZiZKjGqTvBBR2axJglbJHZ
YFQu6xXkKMTMQq7NIdSBmXySbIsKLMNmuCQzwyJsjkhN/G3Z8ORDbngcbtohQvsiAddPQEWGM0nP
iUIc62gDDIrUBLOD5EjmRx6aBGbqGXqpIVNjQLK0mPythu51HkacgrtKBO6laitxbYp+2ZuK7GK/
Ffh80RK0sLU3meb55Uw0smQSSelxThtHR8nnk0I30yrFB8Pz0/FUURa9CVr4B2WlybocInra4Dao
n415bq0hHlULyx6DB721iWZs7S44pLo/kiOi4nzu1qLGRQV2dq4pv7hmTUtvhnGx3qbjKFdQGviP
sL692qrI3siEml4ZAYYbYWioCKEcWQuzbMNVH2XqkI7ltCMvx4e876aPRSz8tauXATcd6vKGh0TF
aI+ifJWQ4z80NC/bjrCzkRlNOWzSKtGufef0xpwhfrw1jE57IhCMOJgpcp2XyUB+nTEoOJltHO+6
IYgXCXnCTPQwSZvjAHjHxsJgEkjNYhfuPpcF2jj0C/hBbRmHd7ZbBo/IsLx3piwFFpXUWiH3lA++
WwgElA1vnxRau9D0zloLJnUKum7NzLYwm6NKEWcrIrV1jAu59qhpzGJ3bVZazONbT878ZEyfrNpp
IMBoKD404fULpOLORkrD3vpu6x1zmqWa2zSchre8Gom8JRB5ObhCbWACAinOlHC/qaY3d0Gpqo9s
8rqHktaHUyg3hT7HlNffD2T+npg4srKaxmL6Ll1SRKKhFO0871nkaYBe91F/Q22DwFz5/ainTNO5
6FilUvEiYUwWeQ/+hw6b9R5MJPs4kfWwbNgeRKB/gSwloDg6ehLA2DPyQr1nVavwVA+s8ekTx3VB
KOqCl7o601zIIyntvFS2RtizXbvDJsjcYJsRpbEeY5JidNiQMzLjjR92r1scmLF3km4dLUxwmY8j
AW6kC1BGcuYRnHhpNZ0hnKzzM0vdZG0QHICNKbKQJolAO5o62T5l6tknsIURzGBOsHvLzsi4Ixgp
/DC7rrkgjifhS6/Lc9ni8JB0PhBUOxcCMBl8NnKZLbRGc2tTCl5TifXD8rvyqJVNc3IQul0Ls0Se
7YXWhVBPCFqq8BiFU0MVXGZV9wCxvVhJY2zx2BNOjeZbYwpXanW0LjyQ4SLxiBu3qiJhlRKRrioC
rz3mcYFQI6W8Avs0EB1Voxd+4nIpN3rrxXuth7FAulnaoTGarD1Gy+TZwnZ3EehxZ1OnM4d1ieUj
wqzEDeCZlQHvLQihUsUa3yhESX3gtda8I5JyY18axHfTwxhwA4Nu+ND6pvvRoZRIZ0jSTVLEpxr5
tGlViP3zZOu5jbOMbAtYUWeIZS2ThES9znjC6wEVkzwt9toqew7GHsd3LJx3d8ijo0W5M5es8ddC
OYD/9c4+EYVanAH16Zh1DML9CpN0X9C6ydppp2Q32VV4B146wH+jj6wg9NGY602abFp0C9+TJLK0
GfGmcNvGqPvRTzVqmtpz9k7plN/KMJiegcJiOcHODLs7MmYt7mxKSuLZDZczHOJwIv+1qPiPRkj/
u/nQufzIH9r646M9fi//DwyJkC//bbBwo6/8Qkd5KLLvafT971Oiz//jX1MiW/yF3gPr3G3G4OKI
ZcbwLzqKpf+FAAS4CYMa9q7mTTP331MiIfhX/MeYPS00dfzPfxsS/YUki98PwIdr2P9F2pn2xm0s
XfgXEeBw51cus2iXLctyvhCyHXGf4ZAcbr/+fVrOez1qMeJNLowgQAykptnV1dVVp85ZmY79T4pE
b/vnVGb436tUhyg0AjC35AqsoBpHxRkXJMuNQ9MuvlUQ8dUOFc9hLMDCri6QM2p++cobBp3zygvf
76yl9ZdV2roOco6WSXfibd2FMcshiQysqu2gTuCBIGvSyEDqvGzgD1T8s/2YKfRI7e2/7AE0NmFr
MKjZSV34g9HzJSfsdU/jywHwaO2hAq2Xvr5VwmiNnlfktZ+Y3RD5G8JUn4w1atdre6He/bbc/f5n
SGUwPS7rMhUf201Vn9Fmk2D18UpnLdDJ56ZauaYuU6RoB1hRYngFvMaGqvLwSUNG92ML72pmrx7z
28QrxOmso1RAlutQt+Jb/nBvedVv8k3ee0w5bLXLOLA+LZgTJbg3pUPhoGfmJFeJ2dWGFxsrgsbV
z66se/rw227brLNHPfFJne8ZDAoXrIrOyUdWtbcOaqdMse5/WS0eqrsiYG78ZxMgEHJ3WI/b1beP
7c2eh7NFSo2cU91CarFikWb6xQagjazH6NwBVth+bGf2tJ/ZEe5ztndW5nT1SGUREr4R3STFE+Pq
6InAN4l+KjzFVIoXTC545Gu75cxku0IPkFpZAu8JdYw1dMORDtwZJcIFx5w3BCWCYTPCZcmjUIbA
m/Q1fkm3hvGjoWTuOLW/fvwB/8b7f1uRjnBZZp0aN1hpA5g7ocAMh23ndRf6Rf6UhEsBQ8Kz/hUx
ALj8/6KkBplGJcjqWnHYnjr4i15QOUXA9gbwZQCIvvRPbQi9PiNNC7umCweXD4BrWtTrHdUGHid5
ZLU3J9OKeVH1vuoj6eArlwwthc6muWiDMWRc8mUIpiAP2++pfwr2N+MdWKbQWrv31pV+r63pKape
ttDxnNtj+iPAfrgcLV2+N5Lk0NVVLn6V0Xmj9rU3Fsb/3ncqCDcu1FLQNpkwGojuzPkJGUHwTI3W
Jx48uZv9MUjW9WX/o7nSaZt6ICEML1u4nCQI2689PjcpfWpTbaYsNzG5v2qvgBYYX+zvZhOc7sH9
bBDOfYa8C6Jc+BwoxF8shTpN3H3STgP74iLmcoRWRCZVsTOtaQdhHpbMjfJE/ee2vkp+MizSMXG2
rj9PlwDgvfale2zuihv45zdIXw5HH96bJ2SyF0LvTIh683OkEIXuRpTQL4c9n1dbXn61XaYlmiet
HURJKYj0hckFCQH6+vldFR4Li1FJQ+Rab3fcMGEC7ttJnGigI0ff8IVc9kt6k5NTB+mnlAFBj/Kn
f1q7phcbfgu27eAhAxvkD9Oj5pVrJVhyirmM5fxXvY47noVNDbk+pW1GsSvT2n5CVsi4GK4QP/KV
0Lo6MvD+Mr3wrL+J/cr3C/58HOhmrt039qVrV0sOqxzdNcJ2zaxbiXapkXqVsV8I2nPn7Y0d6bw5
hT00ilinsmUS8QIsuq/46m3xjAh3SDqx4F0S0cW73Za9HZrrVXtsWJe2YbdfmhvIcLbRTsQwbX2C
cH37b2I4rEqAGyAfhMNFhqimSWZnh44lZlf7K+W2uDPXKy8N0dPzqcCp8NJ62nYpUs5FlTdW5Ysq
KajGCKvGJvlp3iY/9z+zn+AK1sbuB4RAIHfhN64/tRu0Lxd8ZyZKvzEtnag6Wq3GUpheoS/f0vPJ
808fe+dMzMKC4eqmCQ0Sr6u3ZzY9KJkDTQXvh366PhWPint5YIzMjMbABIbxsbG5O/+NNfFrzs4i
wDbbqU5Ya9d0SsP9+uDTe3g47A5B8sdS/Js/EWdrkzauzw8FbTqsCQ8tncBexxdGUD0iFklADOA4
WzoTM9nnm/VJ+zV0VHPVHIvZDuisDhwsh7LAzzeAq9Z6OBz86o+o8yC7WExw5l3lPxv5CmE4+7R7
Y6+7sdjIgwbZRade2sbCWAKYiXf3G0Bh1CO44MBJGVIkg2TRLbUeE72PkvTutOm2PAC98u7fHroz
W1I02x96bd/AHsJjZVp3u/TTASkXuigvTBKE6WY1+tPoaUhVW54etpvTQtY27ztn9qVUwuh66vmv
a70wLkTWdvSdOzOEZuuZama4+DgT65FyhzffVrqsowOgJUvYs+4PN0Z4wGOoNL7QTMVPl8LK36xO
sB2YK1hmVclPE57LlmJirSYD5eEiHu+dT0VY82o/DQq/ChZO/kwywvr+Y1F2zwRC1QGm99cgGtGa
J//zqwdUK9NLRjQDKzDvmYYF3cd8RxpUm2jhaM4ejzP7ku/qJlM0UcxthS6qZ+//dKPHhRWKb/Z+
B0n7IMjlHSZjhMY9QJJMeGwbuLf5DYNRW+defRSeo/h0MkGr3Jqbfeqjivdv/fW3dWlHtaEvjqmG
dUbpn9PLIlD83Efzgb7xqwudlkK5OAAfLFfmZWWiK56OEMPxniLU8a46XkdB5zMrjPbRVe0X19G/
uQyN/yxRpsAEPT5qtBBI5E6gVE5tFnb9aSGHfR2t+mhZUtxJU4hRrBVGjI0FWx1BPPWUH+W20Dyt
8NQLNSyuil3+qdzan/uw3u3vqgegFb/yLfDTfg3fxK6/tYETVEj3gbTe5tpdu1l6V8479O+vIQWo
tO5zaDn4oS5o4Lj/nmiHhSMz92QGyAX6wzSA0emvsyNnVwq4TpRsxZUyTNkn1WC2mjLR0T5SdGPS
N3+J+zqoDKiBQWioWnZjQcurQnp71OGJO/6b3T/7MVKiAiZmOp0OYvfBVuv5585deLDOftAzA1Ju
AlGSdaSfmnjRlH9RIKDT9ubSoZnND85sSBkJDfFDC0yQRYAYLqhCRJMPacG0dX2BaPP2N9xq5j5s
7urFELG0PilCWOlkcH9juzb+zHn4qAvfz5wLCL/XZkqTuaZ7Usf+9cbsqyDSrumzI225MGU4G2TP
jEhhvFLrEisswtjANb7utv262dWbxZz/7XTpX4+bMztSGNALE1E9CH08sJPANXi+d0mAZhXcWZ/1
dADSM60NqEnd7Bd8+G/r+RIn6XvL0rke+qRqauHnPUxcDKiCeQ+OdFVJe9zw+KT+aCc/sbxmxxNL
2y5lsLMO6tARoWoDI/MrTv7syHdOOhVgqklDXNB6Q2n8aIxks086JDi6hfgy55CMlgMXVSE80GTM
/d7SSgfeJPZSyy4K6+RRnlswMeeTcMyKmpDLELtckdBPRhKZKhUZ0HeQSaKg/VLmC1fG7I6dGZEL
DFk50sKnw+vBVDSsNZ/CU7nd30Jvo/joym0GuqCal2zbTX675Kiz3xD2cfjFgDq/4w3t6pYhsIr9
qkQHlNnQKFpq+UgM7L88khoePTTRDTFdySNTCJoNV+zTsAq0iyE4fhLpYobibuHb91D7i3TN7/3R
XgiXs4s7Myz+/swZpw4l2qMw7ICUCsHGDH5qtruFvE38fPnGXzma5TCqYL9v9BSqHSmOwidESDus
7gY1QG4q6Nfpz+Znca+gMhp8bHEuhiGfQOPR4jUFZc/bZbViBGVvkYoyow7qF5UpZJ/SSf1aAPb0
mQlU+W8IxB3aJlmbUTMsBOrZDeVAwL7BIC2YbSmIJseq04yJH4Bia3h46QLqc5SNcNboM3ywpOD9
5+WWnUSO/cuPoLh1aeKafHD50RH3e8CPFWZ7P3/WqA4O++vDJt00AUPc/nDdPurPxY3pI17Ue/n3
jz/6bOnhzLr8ACkrB675g7B+Ue1gJaHbUIXt46/seOmBNbfF58akLwxXtbK3XBHaNryTr1uuKWtt
XC7lgLMZmk69FfS9xmCbPBMNg2xyBDLKTv6IEr/eNZv6K01YjqR6SyYeFmH06d+k4ShXMq+L6yJW
IrlvElcjlyJtqLZ9iu2vULIuHPu5oH1uQDr2cZ+mtiZaeKfoqxE/6ICjj91CLWMutJzbEL/hLLQ0
sMOULgTkHjnlt151rkoIUz/2uKVlSAmrilDqLxNAgLwVZBn8S9fXHxuZLU6eL0TKWnUeLIdJfCxx
lodkk0+eVQYVLetn4/FIdY1qOzPmT/bkF2NQrpdccC5hYCiG4TnNoigk4wHaTo8Y2sUDVWAwQHXu
KksFMGT5BcK5H691ds/OTEnJM1MEexWgWQKSOnrq3Bjeh/3CZbC0GnGuz9xCmVbgFUV9cmVp29im
Y7CyUfE7+oAf/+FiaASiIkENm1QLQhvJyRPIWMs8d/luiBdbx+2YlgvH6H3EEyZo8cFdoYvSruTj
p5FEGWpFUeSh/2SvV1tIwHeON14R9BYRGe/7AZI5yd8dpzJLXZhrwj6cSp+nTR6WG8SlE791AmBr
/v7PpXz1vf9LViX/L+ym0RCMEC2//jHdh5HjMwd0D4rvO2xEu+roh5DaNVBE5ix6yfvfF9KEeUsD
IwLFq+7Id7la7ZWqrx3xjfdX8aeOCIz+9VZ9msLj+r+4Q0VwfZOsSPYkt2G8giIIIhPMX/sxDbX+
OqPSg0ZQ6e8/0cBaLDO8i2KvBi2hSeXM1HzhGiyn48T3zd3qKu0rz+2dwJkWUpJ3R/vVCo1TZvZm
6pFKW/Xxfs9pqMzB02IIEcr7j8/bvKOAZfjLxLv7fzzoGWK+1KlexpdCuVanEBH1brfaKn4TGLrf
2YEphGYuRA10uea6sMTX4vpZaKkPunnMUuyf2sKPanQFFjKcOQNQ75DIrgxdhSjlbeyCEGfVVKmC
a5jJjQUMPOoWHt+zEeXchBSBuzHWWzfDhPu52hnhtI2u6F+H2VbzEIlbCPfa0oKkYLwaCyc/xVgT
ifnkbOOb4c7atA/uk5oDufGKIA4ZjLsa/MiLmMP+lKEP1VGc8lHnWQjXS0t/Zac52z4a26WtJeLH
3CZ30y6+KC5FggUjT5iul1Ksd9cQx+HsO8vgjJXiostVYqxL010dMZjzU2+u3GGJovn901UypL31
mS6GnCOOmJEwNqfHeAiqaV3/FFmDFYxrE84XJ9h/6h+e/4sKi3BHOZIhu8IyVQsVGnmNfRO1Ze+y
xiY8PVob6qrripZgv3G+ndY9CPHAfqzuxcvy40Aw61VndqUl710NYtwIuxqD+M54tz/98bGBpYWJ
EH7mKVYVV1W8Z0o4Hp71BhAoFT1FR8QXlrUlOrzXesxHX1Gs9szY4VRlFrNYoKc2yo/ubui8wyel
8wwzqClE2N6wtQKHx2wfRIyCebB3pEG/7b7ARzUc19WXpXPy7uEjHIrEeaVB+62/yzkaqGX2k/i6
SWN9VY9XcEKsi+kK1bbAjqegQdO2XXwwzG6pSzrFDK/GmLgUKFCSUjTzhNGjVe+ck3pDplgvZFOa
8a4kyNLAC4MVBkjsQuX49lNHeTv1UY2VtjfyaTNYYywmqqtMs3tPjycqt9PUKBe6iZaFGXVd89WE
bJxFlz0TdNOpRvMA1T9Xfc57Ld+VNiT0ayYUqtFXmDyiTwzz0QCcwLBO7m2bqlC0qwdlQjPF7TVU
AJJTukFqfgUrtVkkBUOmitEoMfSEFMczwz8kJ2CxgZYypcNUYZxr+hC4dtIg7ZapClsWQCLBPM6q
Y8CxOvTMS06OPV5rJO2w0h60bGrVtVv3CDGtkz6f+jSw62lgjhhSTQcqKrPT9pXil7wArd7XFU3v
bZT23JF/tSsjo6s3rSa7ZlaZ6sd+xcS2tj/9qTXGaXyCS7xNkUNvDWSw0XYbSzu96Lvm0FySYwwq
4kQl3O8lI5q10taQKdYrBgRjeDk6xKuT1LWQ53GY7Bg9RqMTmPF1Uz+wCz3sofg2rEixOiK3gdwz
dfws15ihG3vlEvzPmG9jpsz3n+DPZ2I8KDVzQkeh0ivnFmk3G47qvE5h5s+PKjOsNvpn1Y2TTaP9
Pcqno7o7DmVx+lSOaW6e/CJmTGdtOahurE+96EWd4NTDKKWyDEKnvZYU7R/HOOvV3elgaMCTGcHJ
a0hmj5kGZLo63joVvMnbqkhWFlveuyc/paHjeqtDWbohDnWsv+pJZ1WfMttKs58phLQrT6+sfQaz
BcWAALqr4hCOcXl8cYup1l5Ko9wb36qu69pvfW8xzlww7IeKiHpyc4h7HLX/oiZWb231wTqY9yeE
442rhgHl8bo5DBk9SgY+xtzL1CFtUYvv7b31k0fMkOzi/RCZTPOr1fGxH227KyA9VssWSRQYvNAT
JPN6PsS9/dK6ChJm7QCH4RUzjdPIjLyhDDfMIJfMQ8WKe7xzynwYL9o+agyGmRBLtnccEIKHN9om
zEpe5yB/sBbDzYhQKZ0S3Y9wCvbwlyhZPV7A+LtnNBYpqim9hCdUgUvTcCutocNqHZDlVEj3zO96
ZvRQr6URTEGoVx7b7sFAJUJ7KCNk0u+PinM6bOCCRo4KEpPc5zMxqjtNUxTBnFijvrWm7JhrN8dK
c+KdbkbwL2ul4VRPqxyPvD7AfPQw0BC+g2HX8Z3J2ueb6NSDGWKQjhfqzcGG6++i7utpe2wsxQnG
odIZs0am0HCQwLGOsJf7p1UWVSfPPZKFe1WH0GYADqos12lpQWLZTM208oVAgbNtR0iBb/dHHV/R
MluN14YDIXfhnUx3OMWXRjkeJ3KmIjmY62pVWfU3a9+nQHnz0i4B85Yu7nmf1cZK+VNVjoeMkddT
kf9xMLOyvVwdCUw/WnfIoj9GRhnibKcwjVi56Ft2jdowfEO4yu9PU0G7576P7MLsr4zSUJAFgw5W
T90bYoaTQ1lbw0R8unddpWU2oTK1pNHCcmrto/HQ2lQopx2zvWb9cKoOhjJ+hsDe4KWW6sQt66gp
iXFLm9Mw2s1UxGNWXUT7cRjpiEzG4Wde6jbj2qp2SPJ9MBkwd1QBJJFW8wBbY7u6jgpXo66pjQ5n
fBPtXWiEtvQ0a+Pz1FQKo+8GVNs2T6fOggupvT2mmRZF1wkT0XS3+YB2clrIPuaeU7bgMBSinEzT
SW/yY9ukLUx5xAlo2w4Img76HuHrhafA7LP03Iz0Fk+VrOqYP6fEvGIUMBzD081pU16jBHX043It
kI727uO0ZzZDtjkk8G4ZM2Vt3Ta6jnaLSNdPYfKTq+2i9Zqge5yu4cBf+I6z1YZza1Lik8EYcrBV
rDWhxmAxk9W+QJYOPo8A+u8PPOE2S5j/2XT53Ki8e7mLXECD0TaoryC1cL8PPPjty8O1EwwXI7P1
EPqGxZ/19b8qNJyblnbUpVpEg/V1vVCpayFqwpjkwbOL/dqPg6U0eS6Rg7xJZeAKTtd3PQL9FMVp
4WKPIL0rw45ieX63jGKYfeSd25HT8dPJPhxRYKIpYG3sJ9cIuQdJY6ljRkNA124ig0XcCVKYT9HT
tN/YR99+NJ4Od/uLOFhCtbzP3S3yO2apRNFsBXX62xxPGbo6gdmWqlz8BJc42AotdNPhfg8pX7T9
+MC8z1qx5ZgwWaOSg1yo+C1nqbsJp4BKoGCChFi5zSq0qRIr6pYOinhuvH0hvDUjvdkNxn7ig4kZ
h3HOZzXML1eXbggQn5Q0LAMA15v/bV1SNm5kg0tnWXzDotxAVexbTrqQjL9/H5+v6R0JOLzHAo8r
Ph15Ffx10LLFfnY5wFv78Vret8pAGv/eJHzi7SY5MRIzB2EpgihFB9ae36Tb9J5RNys8rHgki/NX
UXdb+ooS3S3dMsmydDBWKFV28OOIWKP6/QC/ipccOI19qD02XmN46Md9sSDnAQ2wRj8RqtWvSz9i
dvlMbogSJxRbvOfeLp9MMCfb0EXVo93ZPyCkMcL0QvF/uNcr34KlgFLZvzuFXPucQwIQM2tSmM3Q
tYjiCqu1lq2d8VtCstR96Y5+b2frjzf4/X0MsunMlBRWtTI76vC+cx8zEkLugCTmWt9/+d+MSCe9
aDLYunWMZNmXvX2dJshFf/7YxFwwAUnB61eIwNCOebtRq33VN+gpcOGfVuUf+yyBP0sttSWow1ww
sVfgRSHg15CIks52dHKTklxelLurHSlqfyPAjXAKbWpcMfaW60SzG/Tboly2rXu9juAdAbdJac9R
oCuApeW48PXm4okgngMpolloEUunnAl/twDywwblybeViSZJ0ZNswz0VLxS6X3+vHI5tkwwJQIpK
JUH6gikkMKbVCFNAB5tNuUG7bYOI3nKGNPvlTB26Tgf68neTuqd6VCDy4supm2m9v+s+Q/fFNN+N
7Tu3Ku2Y6RTEt4t52ayHnFmVrptVB70Z16vwkMMzJLrNPTgYN4es2Fv5p58og+83h4Wb9H0bnFgJ
dOM/S5U+arY6njgVGO19De6LF+0LXZHwh/HZva+fx8/oJu+apVr47In7bVNWSRMyPgJBRaVrR0Jm
p14ZEqyCU1A8xz91IqMSLAFH5k3aDOs5huDcEjt+ljEYLW/WPsd3UIZA32Xc1unTx2Fk5uEgvuRv
E1I8jO00bRBm4bhdMSVZMVcTxqEVIFZuhiLRXPbTpUVJwfE0UcG0I75j3GrMkzdwp94Xw7QokDVr
x2J0QVwrMNRIEdJoLRqxBRFyP66zZucePPjPgtJHVP5RsejXAdEK/zHqXDjmmVHxo852rDTdfopV
jDKw7qXlD8Uc/I93bDZ0nVmQfAJxptVwFIGfsPY8mDtbUe8stFXHYqmBJhKOd5HrzJLkGk3XUAmZ
sCSQBivmVZH78uxrd4NI5Vbf/W/LkryCqtsxgY2T3SKBTKsh1OuvVgrrPBxaH1uaz3HO1iVFrDo+
WNTmMVUzdnH0s7v+WgwixyDnj35Kd2l60X3IuTZwjX1sejZCC/p9HWgixL3StTNllR1pBa6fQgSe
nC5bdWN1S220eb//bUTKI1Ukk1CJxkgBD1LPy9ztFpYx8xYXXv7bhHS0LFQuDlWOid6vr4YSbmzP
2of25bSFwz58lVzeLmcGs54Pfg3aZjSKYGZ9e7bGVUHO9nq2jAjKtmel/2m1UD0VC0nP3C6BhHWY
adVN613Jhsr2ySocBMFUtbBD6oC+GmuRdxIw7o/9YW6r4EmmeWsgRY/65tsVDYT8Tk+x5OhaEO1v
S5rhH1vQxFbIh/jchHSIW6cDvEUj03Ouqx0y77cmtOqcZYETijsvutURutkhXxTGPZB0BkjW9XX/
HRW8j3/I0lKl8w2r40qrj/yOtBBURGhfdTRXFlY7v3O/v6d0svsYjjnogOgL1Tm0VNshh8so/eeg
fk6uy/tdBwCia8j9vt02dTqV44pWg9c+TevE18IVfg9lUFiHh92FmOCKA3Ph+81GrXOj4gOf3ywU
rvcQMxL36RLzQlxdobuAyu8GuvTQRfjiQRheLrzNb9zvxUo+ulJO/WGfYDeJkeLraClWC5mV2Pr3
LvrbguSiJ0U/WVbEQBFsrPZGa+Dp3ph6/2BBa6Na3erykGkre/2xP76fbZQ2UXLIlV6NlZ6xLgtt
a7AN0c6dPLBLF/twv1GWXgFzset89yTPPB2ZZKFxxxpRKw3sJ6XwE4aZ87D+qjwykj5CHHSTeWlg
Lo0XaHNfl+oCPEVQZ5tyr7Tq4q4rE76ucT8Ehl8E0/d0Y3lodn1TF2/x2QMIHwCyPQY0E/IAkVZk
TV7GXK2RvbpcQanoGf3qam9AD7SwfbNx7cyS5DQ0GJIV2lgirqn+FJjg75Mg9+sw2aawiSxdqrN5
MrxSwMX5iPSDpasb4c3Gymo2sGGo10PEYHykAB2kG/Nes7eWFiyPxM6evDOTYmfPTrzT0RkdhUmA
TJm3T9r7ouwWwsps1el8XVIsU04N2kgiLqsXCurGiH0813y+6y6oHlAv8sEP+JGyntRdOl7GDFEv
V54Xv60U2lYJopulWChixI+HT/SQQ9cHyvfM4CRUUot7ufRhpZCWTOOqr3/tJUM+GneeH4cKt1/x
jPbiv3/1QFzv0JQCWcdUxdvNtJlGHbISf1UMmiTIVTsPH5+I2UWdGZAORNU4Q6+JGhqX1t6LxxEW
6thZOHZLRqSgGSfWPnFzjDD+cgh1M0WyfXX48+OVzIVmZHZWGkTP0KrQ0X/7rYwpN8daWMkTY/rZ
HbM7lBwD2uiHy6F3puuoOrRe11ubbux2iaXm38f8tKQFN1djePMrxLc4O36rpnDzk/gVxmakbF74
2gsvkzAKDG/k4QAnrQC4Lo9qz8RQ7BrAhF2LARW5NrU6aDwhK07D6WL0y2eIksabnonP0L6BevWp
TuGO2f+5VGr4m49OzCbBdkyEBt4ut4gzss8Cs5C8PruX0a4lGYS4RMB4F8vMM9EbBBAEfDqvVDDL
kh+5SjWdwEr/elq26G5NpDIKoUZdd4cN6X29SI4zF2Xe2JSu4M7UofcWaYaAK8dMvas+NpmC7wPt
lQpK3S5VA+Z96Gyd0kc91HswEsqrTfcWMA11uXWyTimfDo+1E/x3nbwlq3Kl6piP6EMJq3UQ3R9v
IGZVwGuGv9ZqqrfdZtxG/rDwbPobsyhCgPLj+MoFF3REtb1e4kH5SwUd0/Gm3OYXA5Ou1mcNmttd
FiqBuVA2WDQqndLWRNNIE0aznf7D/YGAnkVf2A6V6+EF+JJyIRa7dFhmwqAGST7qlyRVyJhIyUCp
xIhvCqOlpWxcN2ybeCE9XbIg3f19c7SKKGLK4+jst8iAowkRfBxlZzLSN2uQgmyWHfLCFI8YBXRR
l9yclAE66O1+tSDgO79DZx9L2iHomY/wBmBIkIjkn7Jvx4sMiOIRkOIKaoTjCSjxUjN7rkIBug2C
UPDfAsUnXbdZNGbAljkC7meKteXN6YYmqJ9D07nRqWoaqJ/5+kKqPbtnZzalG9jSM+Jnik29BLKS
mH6jPHy8ZzN4BPhLXYZHbARyKFFI8UQpjVHvxERdtlMfBXGIIJuIL/LrKoRS6y7+5qzBQVwvZkxz
zsKBtgQ7AE8I2eHjUx8V2dQDDvBhtR6C+LLfNH+mX1I/uTk+HG+1q26Tr5dmPeY+qAYhoU7FB6Py
O3tVanX6Kw84ArxuILNXFpxzzgIFYuRruIVcxqreXnqHomlitwKlaU3QmFfGVhv/4vb9+/nuubuO
Yhly3/TqGACV9kx3Wys9pQxUlI8pL7Cw2Qi0dXKjagG6a+TTS5iG2UX9Nij3cHnZMmAqDHbRd30v
9Pb+zVcDFes6KyQwEUp6+9Wc5DAgK4iBrCj9yci9RlsSf529re0zG/JtrVgdYQMb4wUYUBTOINag
ZNWGSIeuQpVmy1LMmMu7mKsGVrzSVbRcpZDhQm8Chy4WmYDxVWSmuy+O9bxwgJeMSDFCaW17n4tP
B5X8kIRcV4blne6nS5CIgT16hfOE5HgQrxfrR7NecbY8adNIZY19KeammpfVmpotj71151XhQSDv
q5vpOrlfuiZnQ//5J5U28TRqveLUwmYIdDfe9rlXI3v71dkBv3yOe8/4XsNNGCzFK0lP+xVLIWbk
/7OX0plrVoe9lYq9NO6Pz80NM1qZh0RWQlEcOYMgBajoMQCEPPNtEjaqd4C5Z7iz75a6owvb7Upw
ihVigjRI+R3F8Nk6XkXD3fhvisis1dDpZjNdvpJfS0rlIK6jEMOUIzItlLJQLVzw2nnf+W1C/P35
U8goUFeOxefcKCitVN6v+rHzuWjW+xs9zD9HvvZPB3bhcDhflnQc4Ss9HMcEm+1B+zm2/a7b15uP
1zW/O7+XJR3GJELWGJ0DTFj1NqmbB+Crf2RaGX5sZjYZOV+KdPQqJ1NOk/h848VYQCzimRC/rIet
LS7tbnO4oxN5sXT4/uYM/F6ddPgUGjQlwzjgYe/pkaMtvhseePZUkWeAmD9SQGZihVbv+FQzu+hu
hNCFE0xflkvIix9AOo61u4dpJ+Kn6J87XgLaRjBHun6zLp5tFK5eqfmWjt7M/B8O5EJlRA4Im7f8
HFFy2yiHkc629QdtZp7R3YP5BPnuRuATfP1+6uGk1h9Bw99CQLD7eM9nXevMuHRictQ4UKXDuKG7
u5OOvPqQhyZq6v/cjAO0GNF6B8EbOX8pVOfklCqeBYOMbxn3qvYztZaMSHexQMmsQAjAN0LPjYKE
nExXdZTVVWypVK6d+7jx0q1o9EEckQRMmIMoXLqKFy1KJ/PQnNwiVU3Vi5/t6LZ6EKVWN5wuJvgq
oJcHFBp8/CElFxVr1IieDpVrGlEMFklPunoP0F5v4F12rp0NAzZABZy707q44d4C7xcv31Hi//i7
7fHeovTE66p6StBDVXkXMa1NUXmPwgVH0glWQUqy06IgFdh+9JDuxnV6R7kAvFW1uPLXetLb3yEu
Skh5UJcEmCuni6gRdoM7Ho9c0iBApmCPGBMV0aOff1G/pKH9yfo8+bE/7r30cxR2A8M6/uLnF4uV
fgR6n1AQ8Q8kE7IjN/ZBzfQ8qv7CGpRhGuabeCN4QtXvi+Wnt6dTfHoK+SvYnoCA0Xx9JS45u8+m
8uRYCNXBYvej53VI8SnAv/ys3JRX7r0YZWHLky+qunQTzCyTeCRwSzpUS+/u6jFDD5eu8sHricjD
ZcswcrvV73X1egoz+k5LB+ntxf1roef25DA0weueDNg79RqyS9cty104OCJ2SzsHqwws6/DzQj7g
SEc1YSxNy5oMdE04BLhQ0HFamULcGUH+pxEAA6vBjOa37p1VektPHal98WuBcCoArBNCIe8eV6h3
t/Tq1Yr2RfYTGUTg+dAguzcFcoIMKiePqxfm6wTFpR1MULC1yxzkIoeTPoDIVDS4AHBdfgR/f+ZM
SXOIWhSHK5KjdqdfJkHnlTtrnV0suu273QREiPsYAq0uCKCka1Rzp6pgksikrlftjjfTbgW5dn0p
tBXUB+dyGar1Pg4j+sEslQatOFU9piDfrs3OjzlY1pPCiEcHZb2IisM23ZwC5lg2ycUSCOjdAi2N
9XE2gOhyn8mCB1N7LGq078hQutZbMQ0Z5dcL7vputzDBwXNN6kKCh0OEhrPdAiLg5BPMoBB9TIF6
0PZIeDJW1apukOicyvJYHr1EUf2oHTbZYCwcl3eRB3CCAXmPiq8IDItUcEAyr0UqynYgNdS9SUGD
FEGwSV86F9JsDucC6WTb0GAI03T0aWR4cB1b9XBQT8wZbvT1yvHIDr6ZoYjjuai3oQX38XeVqODF
oAojbxjFSZinwFneflf01ZDa2iPT2/vRfQ3H84vKNMWP/BNg/S5YJUE6wfxqXgr4cPFV3eU7ZqHS
ZAMZfptv60/dM8XwZVC9dMm++1mSAw97FC73GT+rSL3msl2PIaUEQsRm/zk+UYYxvONVkpIGFlsQ
X9fHr8pucS/e/wY2wHL4Ixpaulw8G7tisIx2j6c99qG9nrbxRn0SVch/njiJK5wgAfMd2H1B3Sa5
d6waKVrKJk2bp9WPmjmecsO71/6iXCubgvkZdam8JcL7WfRDLJegC8KSqj+396tE0/l5MsvyqJid
ztuhcqLwYNInU9B7htDM2NWImS7doFKIeGdPum4GBKHrqcVet+6CvtjqBKTcH0xBpuk8dfd5EN2k
3z92bjkMvjMqPeDMvMoVG7VT7jiKUfb6uHFBGoxkh6KDs1y/kO7Ud/akw1RmDQ3qI/YE6WWDSlC/
Ntb/xemQotEvO6iB0PWDAJJE4e2hTYs6B/a/EutyNgbQX/fmtEaJdQdK5JU7qA9Eup2vRWbSXKAU
HNT+f/FUlU/IqxOd/Q4pTdFz6P64FBguCWy4UsBuXZSgTYuVj95xfL3fxg/TDdic0SMd3EYIueje
sfWWFKCkehWtVuHMZ79DOj17M2tBQ7z+jmhDCryJiGbB/tLcjMFxrfvtxg3yJWScROnw/1a5jZC1
x7wcOqu8HiCU1ACQb08v7a777D4ZF+YPJmJpN9ufuq+t14bxt4FqgfH5uMu2YOrjJ3ARC2dLeNW7
o4z6lbXSEa95J4DVmu4Y2cgke0OzbYYCcpwuNOw/JiqER8PxMrdZqL/MnGUGrKiJi+zCYs75rftF
YzMcLWXS0Bj8Y59Ct7pfzE7fFt9fvy0mIK7jhtJBEkgnKTdyxlcmTlLvT+sSnvUB9avj1RCKDD9e
nMGYOVBvzEnXzQRxAdJXmDMrN73qDp1x6Ry649qI9O7zPw9K57Ze6SvOMpkmBt7ekQMQJDILZqhi
jepAmDc7xCvVQEABl+qAM7H+jUVxjM8sjqfOiJIOi/uD4yPOTX6UXfQIbhXOEl5ObL3kiwxK2mIe
jHe3bkmuYadNc+zJStm3IbARigGfN95OCOdMw38xaCHnS+Lkv7EnRcLEaOqOKpX4mMlP4SW8voW+
SPY677ZYm5oJ8G/MSQGvg+a02kcsrwmz6FYQG4v3fr8K4mLdReRpK2KNvYM46lR799oyu5G4sT76
vlKki3JzOERHfkAbrNYizvQ9xcB2ayDNQ3tla+9Qc/aT66UMf/FDS/e30aYNnHGvG8tTcce4fum3
3sDGnm7HbbIQYbQ5lz33I+nmTvMUtsyYfU0dP1fC+qk6+asGrg1veshvEFd2ICLar0VL4DSux6B2
kZr19OlaG9fJ8xCSSC1WXKQu7q+gdP6jpKCEFLPldjXfYIVsQP+8Dwh9r9jriRBfhR2DN0LAZ+lj
zAWnc7NScIL2QTvmJ8xqe+USLOqT/X/Ufddu7MiW5a9c1POwmp4MoO8Fhj59prz0QsjSBRkkIxg0
Xz8rT1V36WSpj6YbmIcBBEGClBlJMsw2y9jogOij/R0Q5JvFe6mP7C6Z0hZAZsDpfQoXC4jXdgUD
20a7t5w7wxD+ZBqxTZVQ4bd9PiffbIxfHSufrtO52KaGEs1kyM6do4n8RgMtDUycUxa2GwC3onnr
ArkVfpebf7OenIv9KjVKKH2UGFNdDnr6bnWWV6WAOJSWX1PN+/UVfnFQQ08X/BHnDJr+G/7crNls
dbqL+ztoaIw3BTswpsSmI4+GwWBkTWeYiJji9dfDfjV/THSywf3QYfh1WSLFNcnazBAdQeP71JTy
MDJ+vxTl3a+H+erqkFLAOg99PJisXkzTsato2TEVV1e115nNtnmO3EmUejJaTkwnqC4QNoS/HvSr
5wdaOSrokCPEWXCxJMlSQ1FIw7VBMzqeOOTJa5qiAIvn2GhwuqL87dcDfnUzUQUAJhyGLOdi4M9n
qUyrwZQMPZc8l0U0D2Cyu9l8TM3+5dcDXagw/7HbWKgAuD9gy0D3/TwSWDzV4jiIshDL1qEWFeWq
RsaN3PCMRMvJNezQgIKz5vCckxbRd4fd17f2r/Evzjqq5cWsczxPQAZc1Dq0PbeUncmXFfR3Ysq+
2+a+ytYgfvrXgBe31hWFSYWGCzbjBS12qBaeWUk689KHzD8jB767wgtuxt9v8cWhNnCtsKDIdb7F
xT5rgn5Yq3d/1JShVWj4jhLWN1Ct+m+jGv8+9MUBJ3tjbIsed1c+oOBS3Z1dms6ebG6faD4LvkdP
f7W7fr67FyvFHDOxEIh8eU7fQRipCoS0vynSfTmEBrcRDTIEKGVdbKZyqKlVV0iI7Io+K5p+VYF+
9etV8WVgYH0a42JVDIM+QvEIY5ytC4cObF71aRIh7Q49h7bQVgdaDMUTM6hXGmqBoSZf8BQLkUiU
rTi8FCFbCr7N95Ppy+Xy6YNdLBeIROnlCDU6eLjzmBXA70wWDVW320lHv7Wm7xwTvgpFsQVByBls
N0TUF9ttYeJOzCYKKkX1sehvU0M8g0NkY/yoUu2J9ekdjqBvIoQvH/APA2t0nVBXvhjTGctKK2Zs
fjVvAlNNb8WofscQ+Srys1wI2SChVXVUfX/e9qD4pjmTHJGs1MMTdy3PGptryN94ksz+ryfTl3v5
p6Euln+eNSXoC+ehBuOUaWxFHBlPjVz9epgvt5kzstZChfXcJrvoNLQC3WwJOeBz1nBj+v1hQar+
g6GhwmuuzHwD+i7/s6T287AX8VRptaUyW+enlcEJyNxpEIJrl+8qyJcd2B8p2OdhLla9XQlFdhOG
OeNEtQD9x6e88l1YTJ1hoiwavldX/mqOfB7yYhMo+AJhtAVDzvqpnlHiGnsvh8DeVF/9+tF9NeHB
JEV9Bw3HvzMGR7sqaAF+hleOSqQABEL0b5VrvhvjYuPol6YvIOB4nh1pLI7mO7Xjs17uAqPvUQ1U
HSnFdyffVzP/83VdLDJuo2/Szxgz77OdDunGRgOQjH1bmPvu2i5WmEhlp0wdxhl99iwGX6zAfNy1
Gw1MthIywDBY/FaA66uN+PO1XZysMyi7ELvEmGf6e3uc9yrd0NezKY8V10fteUJb45Zd62gpxr+e
LRcaWX8c6p+Hvjhj09Hueqv48SgBXVYTdW141T2FWq79ziC6gg7rmZllelrv2TRymni5K1rPTr4/
jr7edD5N3Yu9GloDHTSof3wWLYL0YJ1Fvb6HVGQRntemDnlH5NGrcoaH/Xc34svHriMTwP595qVc
PAK7ROdGNFifmQXVN1OJLPO7XOrLGfxpiItbraRi5CYUgTzGaKLlZcA4j2HX8gfH9d9+ggHzf/07
fn9l7dwXWS4ufv3XrnjtGWcf4t/PL/vPf/v5Rf86tO/Ntejf38Xuub38z59eiPf/c/zgWTz/9EvY
iELMp+G9n6/e+UDFj0Gyd3b+z//bP/7j/ce73Mzt+z9/e2VDI87vlhWs+e3PP63e/vmbZuE8+LfP
7//nH/fPNV63e359Zv+4/t/YMP94u/98zfszF3i5Zvx+rjYjmwXqA+kllvb4/h9/sc7QbwA5UcIF
YOO3f0AHVuT//E3Xf0dsiMog2lxwKNJNnBWcDX/+SUNrHAc5qoZI9In+2398tuMfBbA/HgvuxZ+/
/6MZ6iMCKcHxac4nwF91MuWMEDHPxNmLjS2rJrftSCc3jgQ1mOwrZtxOxm7MoAkxHlMr1Mf0fpDR
uBHNtiLG46d79MW4Fx7yf417sYmrKEQKnTO5kXO0DGuqXasj2zfZrZa7idrp/sES/XNK28DO7IA7
ABGytaKGg3nViYTiH1Tq+vbyrkJcd6BNSObWZ/ZhpK03mm7iEBa71eNQ+VWTbQYT6qvTy68/O/y/
/4ubdnGcOmSQdZnlclMVq0l9L60XWjxpRmjO1C+bR2uKuva10T6caS9fNTvJs2AZjyrEfcm0J/Nx
JL3v0L3yWLzgtxqII7Yki77V9O1OKOuuvnaq2wpyFn0d6cZapt4IxCvPwmnNnrqPypwD0KvzFUt4
0uyaJw6EumdG4JigeQbKU2gFLSAqA4AqSwBMwxYtaVQ9M2xkBdrSJWQR4OLlvThefT5EoTm/Lbf6
7AvQ/dJ7GG/4jh7p9EYf91OelN0q1R6hGUzpbTOtazV0jNuqA0keoub0nkwwb+ZQHEdTY7YCOvhc
HtQW22UkjWCm6ydue2xddZ5VHFoQfa6gGe7wxJ6BeMVXZHE1StO9mNFzmjyJ/zBO1XzoaMBS37ET
2t9gQInSSK8FGreB7IzKfm122xGNDnHXNetqTgwr0drEzhPNTCZ57IaDm621LlblypBvNpsDXfEG
mdQsqvA1t541X+VjCqM7H+d4nahm2L7kwXDLjdiqrvJlZ+2oFZlebYaUBNYVh28dA5B8an1xp5g7
m8PveA7M/kB6SEtH2prlgYYMq5s6r3gcbRs1R08+m6/q62CgsOM3TuPZ7uTxUoEPS4B3w4TRriaA
31LhtZ1vv7L04L6YOX1sYo4by+2VMiUwrXqYdBF1RLsf7QwajnuexjO/4XUHVWo03Ee43sOSvsJj
V3YFSttsU0Omdi6eURJGyaWPqRXgPuXh5ASK5ZUwF3YCOHgazqZpAuNuwTcSQpWuDmYLFOi7AeUn
o9rb9lqQOw7v1UiPZMhXEF5e01uS6GsrIpEVqSEJ7NRXzbh6aYpvsNEXh/Jf2wP2vc8dmMnW6ly4
ZNgo1/SYrru1luQHY2/tjHWzn/bNutlpx/obuscFkvav0S4D/6mHERBUSDfNdrjr9v1xumZP+XUW
W2G57/f143zdhP3O3bP/6YgXGY4+OxQsI3fYaAd1na7tu2XVxfmh2tlb92Ct6V7d2ol+7+6Nm19v
Wkiwz4HM37d6AIV/vqeSjoMGwfNhYxw6gFHweDG/uKfdk32xnlb2mt4AnJkD1XU3r7VVl9gwqK4S
LIF1H4Gju9aiPjCgN9ZsyasRyW1/FIc2KjbNsSh8yK1QnuTpThDY6XlKESBzyoJOgzJCBAnCDGF5
5SsN6KheNfuO8DsU5qAOlHpALes7IHWGF63xxxPIQ/CkJYPXzcFQokOghTCkcHyp+ts9i04Oj6cq
GiBFL3zrod3qcaZizW2FPKm9r0L8X8SWnWh8jYBt3KR8C0wMGum08+aPuQkUXPZdNeMXsEOWwQOk
z/6w4deOFk1cn9QdTDisxnOfu6tuTzY3PDYgYNp4FqTf4XgOzzMAKpEaDg995s1HmHjBmEzxCssf
MOQKAxzgrqt5JITMkgtx6NiEaBs0rrGV0MABCTiLXD3u6vXQwa258lj7QR4q/krbR2Hc6c1Hpq56
J3HLZHrVd+NGeawU3yohmw1J09pet1kywHLhHYBR9K2KD255Jg361+xleRwdT5bBpHj1y3RUT3cF
aHNgk1dPcoA+ctBDWd9O8APIgj3MRSiER84/tAJmQmDMgK2zvBb7OSySLOnujO4E3VqcI4aPh0QS
vpk3VeON9/aVeqWe6Cq/MR6GsALSKseSpDuWDFBKGu5E8Nb7emBH4H0BEYm7r43YHiMi/KzzJeYK
vBWx96JlsjJgS1jFYH/u+nDxILMf6adxRgbkhkA/hNUe2lWq325lNEXkoH7kxw0SvB9YRzwoOKhA
1B2iz/ShC8lhuLMpJp+nBaUBSc9xh0Nv5YRpVHjuGpfYrogHDTGOyR/g5IYvz/180PbZE0dTmZwy
SKpD8ALrILtp8gxTk3nw/p2bF/WdbLqr9rF/xCTo8FWFZhn3S9DzxCW+GWJ6WmFfe5affahR04TF
LZxUFCVy5cpt4O5i9ZmfH7QO4I5by0HZK8Ab2I0/jJ52pc7XLkThT+rRhXFic2W5kXGlrhTI/JV7
69Q9aKf54G7hThnVobGFTDJcsGf0Ustg8W6g65DAHuPBiazt+WYqsHVP109iRfDfZdT5TXDmY1c7
x2+9RwicRsONHYk4D+ekix4n/3UKXbSMqrcSqPdH8VwcAQi/Hh5k70+4pMyzj9W6g/0n3g3Z2HpZ
48wK4EEAT4fnyogFyBRoo6JQOqG4EGovGuQQA2jyng0ANhIyiS20BHDwqx3ESBFeePZ8hXk34Qwu
wsZENOcRj4A1LjdYbeZb2XvsQSUwNN+48GNApOhrzeK31LMjft3ubFhyz3GFJRsoMdtiJS7ANNd5
2OaTV22tUNlnp0K5Y09OJM6Kf9Pg13Uwfoyd35LVjImv7xQZcyNSJ78woolEuhtaHNUYM8wSc21E
UD3x7ZV2r90biRmKlWl5bkz5SosGYFKHfbcHfOdO2SzH8SRfdcub+oTDrLALsCL57OWYyYABSq98
LdugPum2B+SucgbAxx1I8XQFaj7EjQoZFGTrVhv4XY9DwKeTZSQ9rCPEUQd4UvU7nXvC8hwKDY9j
Ou+hFA+bDi0cp3V731xXm2wjtrxas/ZO1x5b54VUT7Zy7zxkS/XIVScBhigt1BymGx6/yeYPeH82
6A3eUggSihve0BenYaHIfOZ6OmAO+BxJuZug0/MCFabJdsMZlD0J4Xgvf1Me5I08kntJ29pnXffE
dL51SGS3eqBUeo2LwYOvvO69fncfnSv9qB7nQw08w4B4Dypcr+I5exRX8pQ9dOORjiKG+lGoAyE5
tUGunYlQ4dB1CRV+WjxlEEmC3caIMB+o+dxnxa3Zr/JqRZugQAjVXzVK5otr9128gWOIqLkADFtu
h704mI/2NYIcOHSYir1yBPgjk77SelABsUdMjjc/F8VByjiTK6InFIYDV+ytTDeySWzIXly7d6p8
qfjbrK2Uh/pOPIB6ghknLa9jHNHbGlbq5EUfAsPxGO4Pljir/Tb3W6jDD1HaRChXaB3uIaLPNg0c
OW1bhMKZne0IfzPQha8CmJi0Y1hzvzNW+W1LYUncmZ64NwNnZ40B7FcKbNvYZGFWAkkjclVrUZNu
DHHstKg1DoMSIzPqN4ieUdC2t2ZSHbrrNIL2eH4Hj7qhD2jn14MPN4Z2DmSNPjVCvXAevbb0JwSi
WWjKjQr4Wx2OAIXI26XGDINKxSNON1xaujUDckpfs7ecw+IDb9s2x7l+tAGzzEEegc/LvJJmZM2I
cQNEmSOgn4aPIoaBDcLw6vcaSQaPLe1qISdLbBzuY5/DMy0/5OxVR30rTjPmXgt62rNhbGgK38oX
YkKEK7CtFXfXyO20/rboG7+tBbzakkr4dPJqGMCg9cQCS9sYEMqmL6hteDYc7QfA8Bvbz6u7euIQ
SXsr0hscmw4CGBEph/kOe+PJgUYNVr2yMYa9NeyrE1Sgr6pn69A+GOyJPkh4GdwX1+xg3KYLGMaw
Va09toKx65X2dMSedMZXgUnGurDtkGnlkLuasMySpgpbnE6ZbzfeDBc2krij8Jnhpc0YzNr9UDYb
AJs8VUpfXc049eIFOvQ9kOdzMr9k7KRfWySsZeWfy4xjczNc53g34bn32k696Y46DjOUPOcQWceU
+0gup9P4aszYJjxMuq4IJV2de3H+EGFCVq8stLbl4Jv3zo0b8SO1IHfC0iBFmgCI4bV4clOvUCNF
j0m7ccybHqaKpk+AA63P/D2elIAOdy9m7dFbB6fzZrhuTvRdYXC4xQyHBg9DHAYVp5fio9xOj7DZ
bkzPvs231X26ZxDDM9DigQ51QkpveevuCWIy8G3ac2Cj60kHKgPcpHB8Q9AjUq/wmOG0qav+/ypm
tytZWslNkZajp2AzUgcjsd3ypDzYvnmbux5OgOrdBrsFuBd1X/LdmSmarnukS5zf6dAkQZQTjYr0
c9mESheo6hi3veKZyqPWPQ8UYp9DvaPmHCKdJtoDlJOggPXxI/z+f1Ae2z/Lovlg/z8UxhyUsv7r
wtj+XeTvPX1u3vhPpbHzq/4ojTm/6zqKnlAKhUIBtB7U/yyNGb8DEYcet3pW8EAVzEJ56s/SmGX8
bp3/ghdCVgflsb9KY5b6O2hPgL5oYFmBXEHM/05p7IdGz1/5EmpyZ8VKF1YRAHDi7S6lwTV34dNc
9QTVA2OKNLWB6S1Vr5ShKkEnpbtGGyAnMgM5ulQLEnxWipDBBXs1qkDFZPW7rAc4YEnuwo+ocrAy
O8O3VRw6DSdxRoc8YlmbhrOjuH7XR2WFAgpt01grZb8ae1BWuSmsgPf0qHU4vrR0V8mBbZochYbB
km5UMnjyaBrOgVJ5txVeHFE3nHYZZVHK4CtRpcW8LidXbHujIx4oDJuFpix2sqIKFqH3N7Y1IjPA
Yi8t6qynMyFkhEZ/wjLo8beq9EvYay10keGnufBFAfASI3a+u1BHsixg6yF88TfzMdXE2jbc3vXm
rD3SWlPChllzMLFOuwKGbQKY2yu6LhSuApkmUT7AEG0IZi4A/qQMAVdpPBON7nQ23k1OM33z+X5w
Pi+ePhq3aKxalg7q5KWd7Wx2rO5HnE0jube6Pl/nVnZIe83cDBN8YLIMmSIplASQapzZnYAXUdUC
kGFn14Pbbok78oBnMl07JWcb60Ep+lML74otqOYTbB5UVFW7h7nIaCCc8/MuBhK3LQK4lkvU5lDS
PM+AWi5bWIk10SAmGS96+6jm6mpy2iGcBVLJZTjCLC/KWrok04jIU3G6eSN78O4M5Lq81uVeLw3D
Y7WMMmnTa8vONT9vcYpYszgt5qJ6alt8gJGk7JnVj35eGrsULYtDPaq9R3HwZ0QmWqpXQX5m9sxO
tUTWKNL1jwnS1Mt3CsY/0GQXNx8QNlcHjfGMHbokMTWZo0pws3AulRUS6fS6rVy6sjPtyOZ62kjI
4iDCsEmiqUvkpLkSZd18U5dA350NuUhbtyEv67MPUgkFQxPRA6Segfksm3viLCgss0KL5mWVs2Xa
jy4518XcTEYNutKhweHW3it92MtKhqqiGYG9iLfM0ZaYDXCtYu54rnQU6D06VVyL1M/VvDkCdbWy
i7lfEVhY74VJ5lWaDqgVDPB+mSnjcWECTzKPg8Si7tiuz3QwLfrhPZ+Kcsd0s9hVS/ZoDp0dK0y8
ZqThcYsAZNecv9kZR7m3m4qYNsaIV2s2QoFsBU8XHXkDjB54XcO/kzq3ub2QxAb+I04tClqiliET
aNTC//UqxgP5qah03iRB+yFQ/LNcICzQuf+5uDQapqSaaAyPs3yMMrjlORBcjCxRHofcADOSGEdT
ynuSsT28fh3PGJfac0qwkHXihDN45N7Aex6p4zxHpnjRSRe3DFXndEL41uoSmrNLb/swgMrDTDHE
Bo+5RGwFr7SF8nrVYnfye6L0K7B0tKjSWBdzoioPVO02YzkZG1CWEMxYabtyi3KMi3PFL62UG9fk
DX7ga3vsqd91vfAUQvuk0ERYDgswu0tTRZM66khrpj5w2U2h6gnIfYjX05C32bxZrDFs6qqHsA52
5qEMoazbxDVD9cKpHmCvNASuOvTJYolEmO6H0iLth02ettKKaYJ9pV1ErNFeZxX8ZwAcX8AwAqM0
XUZPdZnjNemew5ExaFvz1bAG1Vf7EVi2Ek0BMmenlOnutlTnTe2gWUCtKRiIywGSt/owY+A4EDlo
oWaJ0cvHmYRFpgiIelGwBGB/GLQKh1ewzkkoB5hDOFRMx6XaYZJPEcoWiatI8wpspCvGjJcsV26q
HH/JzjkmiPQRRoDmw1zTpOLoLELWCaWYsilXUu1aL5+qR4Ch843V2hHhZhVWCspSPdOAx84wZqP3
fG2l+iPgTylSnOm96zkJHAWqOwCJ21YJRub5YxK42m2r+nHR0zGehfuutpVMht6Jhzbt1nq3mB7c
+zJPag+ak2mwWelyv86DERbFyKBHdTfnvbM2BstflCGk03htc+WQG0UySBdUOTuLaEyaZnjsi6Jd
GY3iUVqqULqim7EdQKxlpI3r0vZV0Ta+IIL4uSmyTacqN0xYRsxGNKopuGlBVkh1P2P/8rNUXY2O
tu40gA/NDvlfSXMwdV2TeaxI3+gAUwKRq7HbMeQ1xtYWAmWKvHqAXcneBHg5LYgnVQZ5ALQzXE2/
HqwOjRZYYPqW2zyXs3F0Ke0hUMR8MSsgL9k6ytlpopvcObTyRhtyEfEcRlO2fDVTvYgEovFGAgQ6
WVnQyhWghHYoOk926FK0BgzohhEWbu5SbVLC8mROxXEAdcDLzLNA1ayu2rZrNsVHzbR2JQm5Mx3U
imFtnEwNfR1Mcl/NaZgRs/QslO3n57JwmJ8S90bh/Z4a3wvEnJuVn48LDepWPxjaZ10DiIFfVNVb
OysmBA8os3UUHMze9SUxlnXrQO514ISsGkFuhqWrN6JCrgJAB5aIQ3ZK41SrobVxrnbZrksLbQ3T
vRNtWr7JgZgjudzOovCx+8aIj9D3G0A21NJWjyZZuRtqZE8W4dO+ROwVIIbUdkYJO0I9I7pvZ6a1
FlRa67bLVkVf61dIqIhwaMRMFf7PyyBCeT7jxdQlBLu2l7vbaRDvgzUO0a836kuQLKRzdBuYZpAy
7LNW1yXSACYtIOwyifJgjh2X4Hkbreg9UGzgMy0yVNR7nEpDqUPPsIbwhSkTvT6LxWI5R7zYltPw
InTreSnYXlfc1C9MC34gtf4NNFI791wuniU+JsC8OMPhVHUZd02GwhBlwOZUPaW9gzIwwPw3GoQX
PcqWzB+aEtaMKE5xpYFbTw2VVtRffn2zztnFxWdAVOqAaKpq2Mx1/aIvBMRmpkMWXAHqp1uJCfln
m5oxIzPf1Bq8yB12SqvqtpF9E2/+iB4g5dMHVptVhwYwZ6xuxQrt1LI2CgDX6AE2ViB7c0Cl6KxE
YzdLohmwvEwzDovYMfWripGYNQTJap4r6+b87cdPmPGon4AnrtaWup7P3yTQhOt2WpBSSBXlbGl0
jVdOB1ksylrPS78zHX4wEFF6OrSTYKcaVCZB/NA6B4obuLY4xDKhdODBE5XEYyYPdodE2Rjy60W0
IIoo7jeIH6D3/3ZTAT0/h/vgUKuQvT2ngZ9be/3ouE2h9LgZi/1SC+hsLGhzL+M0eiCVXRlNU3sS
2YgwlEgMUgTUrnv0kar7bjiXenL4oXb1zhnXCyxJva5G+KBM1Var4IXpTvlpQldjKuUddN1U32nz
524C+2Zxb1LLd7SC3Jq55aKoMWveRN3cF87V4pLGr+ZRenykI9rnOa1Q4VBaZ9VX46FaUMmyB+vZ
7nUEXRKlDlHor62jDX4HLjRKf+V6HtHNMGiG0gWC55TD0VbYZM2UgoY2GGTS8LKqCmzeLT4ZbYjA
8iqBoAIP7BrnyiDLSCnzOzOzD1NdrGVtPBgoz7U6DXWFRZ1ZPrdVY26coYnctOBeaqOAmSn9ay4H
Izarc+WkR5sJ2RQKYBNSOQKTQTyB0HZwfDCCfdvg+jWY9PGcWeusGgE8GHFMAmWCe94acl0rce+o
ysYl/IPbA0rXA7rJNufbmnQoals5CXqtrPyUAuAnLKsIuMnhTdHJPB7U/GEaCVKIxmtaUJUtWFaj
nqyUgUpQvLYBO2A9StC6IcOF8AV5qRzCvkHnwCq9um7rPYMoAswCYTRgLX04VA9icd+oxl/By0Z9
uHPMNRPjZkrv7FKZvNaUepClR9DrYN0823FPiYzBFvFqxh7xIR3fMnXlQF65hZJuY6lHB+FWXmUQ
CSB4fGkxFaHd4fx3nGpt72pelD7hlhWeuVuSOyfFtmiQF8aJkkHzNVqStZErK73i9rG4U2bjacio
mSjmtMuN6Wm0uIazVOxxilzhMbzgVKIw8IWqT2qWR5hOzz6lKLROKE7CirL0JtmhI5OCbkhq1p5M
l74wtUmjdsJ9XOoU8k0peU4BfsNJEmc28RAd8VWz4IEws253ZBY7qqAUq9etglNN3RS1tiSyzg7L
AOMcTjnSZ0a302Jfq257w6jZ3w/9cg8hGn8BZRV28W5208E9iNFmCIsalnSq0lOv0pfSp7W7UwaC
hkbPrRBBmUsWtmawjC4pOnxAZUH1qbZ9Y9vlU7qr6b5TwpFY75I4cBZ2C4LysvskUH/wlha9CKi8
L9AOXdHJQVZEBQ+y9s5CIoj2QHkvxGSEEF7I/QbLAwp2ihNg8m4M+BYs1sx3mZJHOOHhmD2YeDN4
HG+aEXpbun1sF9W9MlO79XVHD8dGca8yV98vSOXgHv5mdCndNLzpwkzPMh8BYl8K+Ogi981nWwYN
mg1G5vLABUI3Uotxa8Fv3NagXQHD86Ne2v0Izy+KCpDs1GgYHem3hXMYR6Z51CxvmtYYvQYS9p6K
4kmFVejbgKR7rRbwEl44VamkYQ3LxbFuP1QF1QKyLDqmomhPNkxYaGVB8YR36JTq8qZFiERr52Ga
R7TmVbLhLhpKtY68tNPXS6d0kaWgmWu6xXoZ+TXMvuOBthtlXNrIIONL07osGExsk/3yIhdX8VTE
r95Q0VNeP+XzFMOaGuiQpTb8MnM8faJ20DYmhI9Qry0z/txRmsUtcu06Gx80Ze62bt9W63xgwYTe
vloZIICNSPBMHEEAAYgu7EcViBRuQPCTwfGh7tppo9cFCJiN3vjwsZoipRrNIOvZHoSZApqBiu2P
SBBzfbiDZGVYq2O0zDTdDcLapXMmEHtrJSzRCWQ9ajT9UhvUhAaScJ7joDTRl01i7qcIBxfai6UP
e3ioM+hdmcw9WvH2gCUPCEtVc5AdegXQVuEeFAe4KgTduNUuatCKzGBQjnmPOuUJW1KFPtzyDFbT
BgcFXsZypBE9OMB45tRXNSirWHVfhGoGHBbNlrUktj8VSKsahXAorsCSRemROUASA2kR2UC8Z2eR
4WlyR1wtJ9f2gtZqnpE7bc6FL7N+e4OsbN7jpHJ4fpA4gzx90K2wYKhdF1N2WsSIezwhoYGTeEIm
ZWcvLcw1dHVroSqU4f6FGutR1ihd5CCusp64dVMX5WtGgclwrdmI+kwJXadACiJcY+VOaPvxDE0s
mrGgbtV8XSzVhz06y65T0LTJJKvjcT2SLruCugJwVp2CzKAu0LxBVWGpJaRkRK3FA69nT/Zs5co6
NsSwybj6gMM+sHhp+oo2XWudfS01zQnUpUX+pABeYw2QUurHLkzdHBlBLpDFt9eVDixiRnCulnYG
bW2b3aFtLNMW8TmolUvaoEOJTLuXz0Ku/w9z59XkOJIk4T90WIMWr1QgWcXSqvsF1hI6IRIigV9/
H3v2bmt4zeJtP5yd2djYTNsMQKSIjPRw9yhA61uAH0HCkzaVQS5t3Ohxvo4yDfocF8R0BAfttTpe
R91APavWv2nCpPzTu09YLoGJ4fZyo/UbKxLVqiqcftXmgGajmLLlnDafjJLgG4zmvaWC53FNm/pF
STzcJcl07eEXSb/rgmpWTCPHsa0g2ykzW9E+OfOu6OtNCcaevd08FHsv0W5dHDa4CsxyP7Suv20o
OU++N111FHldT6vvvUR9N+gI5jZjtEvUoJaBoGaeJTS7lsm8FEn9udRde+la8m7UiizsffNTC5QS
51Tta3tauhP4XB7Dv8eeL11ZLX0ufLfZdlVCzVOP3oJvavB/EAB6bBqnHx6dBWfT3/YBQG8HO9H0
82AzHy32zFwAa83BlRmV32iI3iyLdKOSzFyN09iGaqBMUlglOu7W/RoNCkXWUPqrDurqIpotsc3a
6ngDzr+Uaf9tiJrugI5lMcztXeBWCH4awTFeih2QrnXtkTIsWycEHPhRRYO+1tyu3Go0zlhBnGXN
pTGLACoBEfcqKFPQS8MfYUjSLtdo29ukcq48aswT6RKXbEO799vpulHQM7Th110MaX2Uvfj6i+oL
66C3xDoL/5a1q1FDmxua8IBIX7lYXANcXE9pvmkFxv0WnJBiUUmbYdHHRwW8x5GRzpu6SkHlCdCi
AzL1Y7mhezf6AFB0BC41ZUxBsxtK7MvBt2pAU3181qQYts00QYIcpmjh0R++pUcUt7HdTHK+oS2X
5EgevGViqoMhy0MGCHCfWM1rr2XBraB62su7eS6pdsqtOUu5TiVls8Eor8Ac73qr8Zcqqyt24t43
Rsp4blHBTNBfkmlDZnoUti1l43nLUSRLWSb2KsFkfCEcd5MarVqZMbUF3+tIWAuax/rmhLy4MEDm
4hcLeAhihjtTiat+ZuaRjGmFxHVMBb35da4odbuIBK3av8XZmDt2hYa3VBVY0AzOVfi3wWjN0B3Y
OUaiHano6TJr47tkHOv9kLrbrIBKajbGgMlO8OK00DpTnKsJN/mVaiS7kn+DNx1dKy0pF7kqyK8U
dGJpq3QltNpcbvSo9deVKhnTiTqMo8YHjpKvhtsaiyqe8cEq6nRb1RYVv7r9rOjBe1X1w7wbpZz2
FqURkvf6OpOSMdFife+UOgvLiChWBsZTYEl8TErcnSp/letxsIzcLAaJ8uxDqta152khxkVvSVc4
h7zZKKcMUA8Um05TnwczGZ7cOL7P1X3sWY+G1HYATohSNbpZJ4107mwv31ikGyjZ4b5ppQrNDnUX
xapPbj7tULnBvUslBFLDftJz8V2fE/StVOIsN+m28bGkAhSSZhwpVYzs37PUQy9UuhnyyrkXE9yD
lIxsHCMRUmzgYqMabak7Trejb0S6NB8NLl5pAjaixE1T+3iiUyPZBTldCxOPJokC7mzvAPalcsh2
kQ6fNzNHeVspUE7O0R829Elfcw+xTgbVFUoeyhi+d+e86kFm7lPdv8dvU9z5Xo+xblHvf/0EZ3Je
OpHgrAdMRU0GQ8h6bRsj/EjBklFWWl11k73tAnDw3q7spdG/xP1EJaRKrxD5bZRh/NSC6jkQmNAa
AlKX22XxtZPLHA6TWXzFqji/zmnGs0gj29041OqV0coD53K8zhwrW2Wdcm+1BBB5So+VHflg1655
I8bowbWHcmsm87D964HBrBAvSq+nJARGILxy0/dNsAVma6/cQYfrB5Gu8812V7ntUz4P+lFi5l3F
grjpMerhr7rB1B/qoihusrpcSeTSu7iY6rApNGs3ZdVrVOjOstb7bzB5vjjFj0ZOn0Uk+20Q5Nu8
jeJ9JAL9utMIvDFn+2TEt5KFdj3pubusKorpotTcq19/y80jHVJPm81EGfHgdNpzUbtQgkXx1CST
doCrrB0wiSMpymCG0J5hukmKIxQpwVKVquOlExviIenr12gqxZWhqG3y2fhvadNXpxrFXjqZcacn
2przyFpFdcNFMXD7u6iTwLFRZISRsFuEP4Mdjsl0JCURazxSrRC8kuqYpedbWeS4rKluRxrXPJk0
QiQVv7UDrtw6lCSjFSgW6npTaRPQs1116zTh6mZopXGVYOlTxPCd/ZKKmek+iDx5yjFHWouUQ6p1
wPsnCmB9sLZGqC7FrEkMG6qf+jxdd6bRr3qzU7ejRwbaAyGanPLSJbecU/oC5NV1l7v9UxvjGejK
9Epr6v5KglnFVZuujDRJt1Fmt1e41E0Lq6uttYi1HOanbbxUEbfP2arUPkf9s8hT2d+YRfsSWGNx
V8hGvig0AYNVvh4/QpiauhsM+kQNrfc0D3O6m2r10BzrA4VTY+zmzBzLHs5RnLzmdZvQl2QAPMm4
5yxmIM9FmdFtXMYErVgvf+jWy5h46jpeMgXwbOcmWP/C2E3ZUR6oxmCBf1K9GhP+de7KlZq7m8zO
IMCmtGUPuqRdWpoXhfMkuL8UtCXy8Re1jKgIvWHGhNKItjgzQ2a0HZo2aN7a82v0B72rryVN4Mb+
gX02Ui5PtII2TnWwzjsu/6MwDhJEcJXPcOQ4olvLR/Yws2Bq3b1uq3HPZU8cuM7WqU1YDUyoNp1Q
T5OEh0A30mu7kN5SK+FdxhY8tFoE4673moPnaMGdsHW5xJxKbjIylC6Y9EPmFzonot9vOq/pD0lg
cp/uB9LcriNLHLXXxg6yXUZriAOg5GLqsvLWsu3iNiJ4AVZFG+5B9r6sAIYGexg3sprkZqbyYA3L
uEcqn80/RxxE4e/0/mqMkp80GnS3Q2TeGAXmLEYcGcvYQ/DnCGhEejsoaFp2fT1aI/4oUwaRp7ae
ra67tnCw3TQzz6+KQH8LuB9kjtFz/0qrh8CrOJktExjNNMqNlnhb204jeC5l/DhlBL8CS256eE9f
OmFwB4xZ1a5e3lgJWFDeJeIFELqnnbaPWTYHQZ00/Y7+TfTCzRr0JbbdbvU5g2I9q9eilfGiG910
pU11uRV1kd8FAy7z46A2GFBOn2XtH9J8Uk/WwF3E6e1102T+ro5gDErTrDmK9nZrak96Y3Ftm/RP
OhLtNc0w9rqgAjfUOjfveLyHM/FCBQvKI8NLMPe+aum4b9wqDaMaXK/0SD7qtkvDYOg+xTF+ZrXF
Dq/1kqd4DWdhMMrNQJBftgnUPWcSz56ddTsdHtDCo/HHQjdb7MdkcB1VQ3U16891j2rGGScuc8Zr
GesPWFmsg8SwAAVjaJuOt0uzSlsqFQRLzyuqlW3YG63Cm75ULWyEslrPOZXDlvoDqtgAdQ1Vdc7j
NlChUIm77JJmr3f9/teK74II+piLkEmYzhHxHl7tSAzXeVPKI88DyFTzy4XhUWFtSw9LVAXOlU79
IppgSPrD6Kw7IIDOGdJwhA+yQW1eb7qqtgHNm+GmQ/U/Nv541djNN99YyCQPdubMKah7bbv9tQmx
aKNdAU3jQm3mZ6l5AwPDXUy5ByOK73B1oe/mvT63D9Ll3wltw53hVV/7KXiOa4qeYwL7jidcJzSy
BYA9gp/NuNWRG2iCQhU3xlmP/OtkXOmebgMgWTr03Orb4HGL6jFIuzKw18zHNKyOuI2fOSu71OBN
zmT6eB0siTTYy/fdvVmNhO+JYdMcgUqz7OJ1RfkMvx/q5YF/7Rc5duRW3N/EXZT+VW5UPmXauDVD
0K/qylIVNEmhpk1Uqr0w0QqUtay3tgSVBaIuwrI8jlg0XpkWdIJoaPlPIx/Pm4rZ9rV4awAUATz2
HYD+T1El9g7CarmIzKS9tmHUR7XAjkk3bmWQ3A+VnWwmV+60qp13sdLorI5v+gpFOMoL56AZtXfA
qPwTSFzE0Q6hY9nUer6s+iQ+jGMuFxQikQo1aM2Oq2/23oRrtbedFzdrSzwLM8XSqopu3Ikd1FVy
jTdodEUna6OcVqPDTWk61k/H8bN2XOitJm7SUrSb2XLVsvGCu9iCLqcsCq6pE6gHckuYoUY0XZfx
gROZ++1sUuQQptqV+nzIZjVQJy+Grd7AAa1c2Catfa9Z+TXV/nbrWz1Ousro144/zaGNjfuyB/lo
g4dM5wek1rzU3cpAIpYbFAOGeDmYabb3+xQfZ9sMvcT6DsTg7aKu208t9+A5FUAyxVEKxiEhbMAF
SzsAPGGbWDm4gSTa5+ZY01a2eEmTqIeD25I8qQjhSI0UqsudaDVLITbVsSba6cG+H9uA5ZWA3WNl
s0jK6XtfQcQqj8xC28Qtcij6hRYRPKKigw9U04Wr6+crqz50fm3u6kH71gkXFkH3PFWx++Bi+ABF
CRFJpmsLpSM/wBiby1ELccZsnE3CJYt+5hmgi5OJ+66BWpb5sHVaAq4W0To4USZclORZprUAwoIa
0U/Gm53PYeA3+S7KLf+qrlD1JkHzTLrhxrgmV0Axa0d9suRUHQbeI3MHzE+vwkr378qaHGscW4sY
iDTH0vL88OtvsQ61GWzRoIaesXAy9wqGwJukEHdod0BuV1mU3xoBvObWhDc0TtGbMeb90vV9Cezm
fJuBLxbVCL+4N0kiKNktJsgI20DTGmpU5IdwHUhmfJNLpvnZ7sf91Mv5oCXWYxq55nZKicMpX+qN
Ie7r3K0Qzsp1oFUuODD3f4+1wsaAemNWE8x978AJ+YhoVbJmen9njNZ04+jNF1tm02ruDR+swrgq
IzUus0pu6TQm106Nlr2bkvIqGjwVOp1548Uub5jhuxZJh0H5rMPilvXSidr5LcrN+zbyDrUo2yu9
c7s7L2p/2K1MPrU6BAvLaoMtzKBvTgz9tlTZV1Ovdhl8iXUyd2hqoUkUlg9M1aDkKV64k/qLKA9s
7mTLwCjFvvaDqzR321Uw0hNQuRBFGmwoN2OZ0ECMc/bNsojttqW9ls78NBU5IgxHTdfGACAieBss
OuPpcazjehUpubPaGOWU0tB9zMeEOB32LejpAU4ttWs8gCvasbeDi5Qq+hm1Wfk8m/P3okpt0G5g
Ch9vs2Xsb2Y5xgt0yVsjh6dNKKGDCAelbkEeT4a9EM2wH/oJr3w/sFZG8H0KfIgeZEKrrlbZIbah
dI9G89TMHRmi7bJ2nPHVqEpvU9pqV8xZshrSUq40LXqcoCIeLANQvVKt82g72rhJYCWumoZwlePP
n6RvXWzFm/ioNk0Z99UVQyZW3Ef6jUmmG/m7fEryrZ9zBrZKbltLV3uVYMAmoiFMKn++mq3H1iVf
cP22D5uppslXVS2JcOw1k6LtsVy2blKsYmrIk3dN50/cNdUrlnK3xTC9xFKtDZ/UN+leejO96WYH
eNBTa2/MH9JUmxetXYjlDBy38LeZR+MoP0im5YAFXk2q0BicIy5ClLwTDzVI1moYg4KSYoDVgQqA
4XPxuUsNqmySS5ttAcd4CtNhv/kG8IcQxrmNarIZz7uaIuerYHEsjz8mI7kLCpvT1yr5lbW/sKzg
sbSix7ZzVzmQlaVQu/m9BWO7F69l4d2q2VYh9FK17JOg3pr9XC7NNJoQOOjPk522jybc+B7OIVrP
3JKHvurrZe7WLQRRL99GGs3mbKIj1CqIU1nf/CwaBF5lorRNG/W7XiXX3OGim7jtkL0C4Y9jnO+N
bv5WlyMrpwNglEl8M6TAPfQRumtj+bkaAQprF1GC96VLnTeR7Jox98NEwbzommE6NK5+k7c9hQvT
m3dy+ha7VBuysnq2By5UjRjugzGOd4U/3KD4X5nkHJtU0PolSJLljBCiM4/Xk+GlZUx6h5RvhJTT
Ku+xbKM3V5o+Pyugrj6m37QufvQAhxZN7otNlyJm8ea7SrcpzvZ0lrcqixwL2AhLtWLp6JzLIMjJ
RsoKaUIPNzgeiYtVJLx78Ntl61t3WsNZQDbpkWGwt2a/Xta4ti+p0ZKDcOmlof1u5AMjH/RG85+k
v2i8fplW8VUC6+0/+Idq5BaDJ3QpPkESvLMlOsXYpYRZGeHoqN3A1g3oC1WmB/kQ+tYI12m6E8i4
kxjlZbFX14UWZwuTK/U8TF/M3HhNK/vFLpJV7ffXXWnu9PmnjXYj17Ina86fmlgfl/+h2yCkTely
tY7R3ikw47p2HwOr2o9F9pRRKDQL56aPZvEX1/DfotA/VSV/nXLj/2Y28b8zoQh/VEf7Bnn6qP+P
/hNwdzBCxCgBrv07Pwxi7v+ZBYYL7fM80//wpfgyyfTL32j+x//lvxwwgn+Y3tH7gm4ERxcpPuUv
B4wg+MexjZ+ne7C3XM/wMSf5J83f+4cFm9RAAeAfe+gaR+OKfzpg6P/Afh9QGt0A1t38z86/ZYHx
d17KP8XfJjyfv/NRSlGmZWA5MgzwHZhrVJlG+RIEzu7dUPyG6H58zL/4TP96/AndhSDczdwJulC5
KH3R6nMg7Y3gCd+KTRCVf9mvsLJ/7+NxtM343VuOH/fOsbjSk8SGb9iFc+qErudtkiK4+/gDjgYx
v3v08ZXvHp13rbDHkcuNNJ8iSKQy/1H0dy5F3dm70aE1f/yac9PAPL9/jWdPsUzcpgtdxigqG1In
kBbRrj9+/HG4f/cVJ4YCQQLAQP2kC6MmW/jE6EI/BGNH4GY5//eSv/vrUe+dVM79/hOuGPUV28aw
tAuDuaENMZJ2y+Ul/erjx5/7/SfUximxI8/valbpkKmNrC34hzYWG2kAlRbqirb9+D3mmZV0qnYB
uiNlC1oZUs3aUeXT2pX4Lj7lNCpSC3tFs5llfx19Axqp4Y2ZCx/HCFreLryVe2GqzoykfuJUVMKx
M9MWd6ImsV8zTX7yuFJ6ICYff+GZkdRP9jsnukiMuoFMZ0N8HLL4tnF7CMbKeOvz/sKmOfeS45+/
2zTJiDVtVXUy1KmoxnVMKZQeX+aLH+V/+BnH0Xv3Bhkn8TgMvQyHRF9PTRJKl76TQl/TtPnSRBwX
1282jX6y9YFQLSUqhqruNBPF+hTHW2fO/Io80kMk2xjmzzzJ7FtDwrWA2FaswKhTrhAj2NE00IJF
GLHz1vvK/xQbfb8c51xfIsugixH4igJMrr0vE4z0x6Cr0B4qN3vWZQWhCIIbbZublTKCYTdbnbaK
HcvZtLjmhrDX030qKbZSGCvMXS+HJqQaOq99h0JB3iNHVxqJ7KwL5z5N2uE2toJkH48KGWgBY3ox
+pJEMqtN70lztOraimR2kEpr0C0nrnzpgNbvAOrFy5+tupPwpg9k33hhy7CLHSSiP1T3w7LvC/Kn
P3v+SXyDtABVVLJp2uir5pQheoFEr5fICv5Kv/7dE0Y/iW+ypBhoRay3OvAf3FQc+iy7sM7ObZaT
2NZIxxQzKo/Q5P6S+/6yG58zNA+NvGC38vuYZp06n/TW5OWeWUiIgVWLLToYWj6VF7xqfmurYlrB
Sbia6z6SpUCgg0/X9yBNfiRiPlD/+UErlS+DlM8RxF07qJ8/nujj/v6fe9IKTsKXdOGqqoGDYOZm
4GIrEhjbotb/6JihRPv3qJLMwheQqGToG1gqejSMw7XEQ4AltUvdQs9NxvHD3gUuJdtshuxKaGyi
5qqKoxSjSKu4MNUn/PH/yrfwnf77401N1H3RxEzHPLtr2uM6G7LOaEUBKF6MPRf9IdCPvZab9MoY
WoizqfQe7KBxL5yg5yboZKfnk9uqDJQwTEBzE+xemjlbz1XwR3kGKte/fx8AWe4IEOqwpOwk5+q1
TaJvaAEv8O/Pzc7JNs8k7D+vmCQ802o94BLT+8WFCHJcob9buSfb3Ec2N6PBYTNkyA+8pT8vHDtY
mhIfYm+8EAfP/P5Tx91SqtZwcmIJrNpFTr0wuzAwvw9SdDb8+7hHpQ7R9fhgV5jIRz6VSoVxpi0m
68K6OTM8/snGrpVll5NV0rZ1Nq4FtbdqiB/UrH3G3e7aTrwLG+TcAJ3scCTOs5NgXkEVGrqaitun
pBoveRKfWfunrcWNWOO09nLAAuke9Fk8qrbj1tOI9cfB79wknGzuIm7MzJ4YoyZurj0UTlEL628o
J0Sy+ePH7zj3DSf7t6gyFNkBh0VUfW0odszqEzeHC8vz3Aec7l6rrkfI3TLE7REjYzNM0YtO5ElB
Li+0ljk3wSc7uB7EkRTCNiOhQWUOrjldGP1zI3OygSc/Mxuv5HAwU7riGlfM9aKfswtDc+Z3eyf2
ZIhwwMhdhqalIrLwO0hJ0v3+8Zye9Ir+71PBO9m9cd63yB/46d1Iy2LI2RM+KBU+Ol3i0J9Omcm9
hZL0a1QgysjbUt92WT2utECHxjPPw6NPj8Uvkz/gtJNJekwPsbufkQuu4JGUIeX74Wo+qrqhvMz7
NMjkhaB5ZsF4J1FhSpO8cx3CvRToN8t2neniyzBhXGV23Z+FtlNFTt+OrRmBvYdietXcLwm9Nkas
l8ruUuOtcx9xXFDvjnxo8CaCcXx+tAhJQXvjxi1odLb2s3/Pofxf83sSGIQafZv+V1zvx9R/Ex3V
xM4VwYNqRPzz4zV0bn2exAXV4+AflbyiS4Y54ehqgi9w7MvVx48/N0YnkUEEfmEbed6Fo4euHfi9
l8sagEJk+ebjN5z7gJPAIFE3G4XK6LdkyseydlZUXy88+tyPP4kMbTZVKIIBudxjoa+8cSPKHwab
A2Obj3/8mdjjnkaH3hiPkg2WkDQWUxKtOFkWdNy4MPpnDl/3JD74ojqSitIubNqvBkWJqftkwc4v
orfRe/qzLzjZybKwSznUNTia0lcufKkyq+5mu3n8+PHHX/qb7Mo9Ts27PUaL1cGSXdmFeT5Or1GZ
G9uozQOY8yLb1jCWFp0eGddxUA0XDpozk/7LOePdGzNzSAe/isi04+QrXNZ5gdARLm4MT6gxLp2Y
52bmuJrfvQUeoDUhJpShgLab6vDV3S9uHawyKlZSXfiUM1vDPdnbEeQv3PHp+9eY7bRoO/E5aCFE
fTwz58bpZGfXNIstm45xSquXwX4ZZLRV/ec5bi9sjXPPP9nXqrJwyCl4vka1GSNWEaKnv42KdNcY
458lp6fK6oZ7E1Sk4yx0bybH85TB9dTv5PyTiumF7zgzCc7JFneLODpS/LjZIgLBLLj/itQz/HgO
zoSP07ZH1jxq7nj8/Vl1m7jBMp6mJey5jx9+Zon+MhB6t0QTMbolulp2tocoXmbL0Xjx0xH2DL6M
1vOfveRkfxcZvfRQ4WBt6tWhJeoQEtTXVrXDYhrElxEm6YXlem6ojn/+/musXOVVYcpwGqOVj/y9
jfAd9LwLjz83yyf72YOpOUudcktWOQi4x11lRhcW6blffrKLgUOTqepAWzotWhgTZmWQM+rSXn08
A+egBcpNfxsZbQiGxtJ17sY5PkTDUDSrrGi9VaE1qGox8HEQdyIuVVlwh05U7suM6bH0qLmwQ85A
TUdD+vdTo9VDUKeCqbECbDe9aUXpfaZ3T7XCdqAYL7zl3AydHOZTktZam5GJ2F7l781+CFZ9NJoX
RvHMJNknu9wZ3b7QEuZfjQILF/dnLrRHytoPH0/SmR9vH4/Hd6s3MFXkdhMdhZzYvBm5tK+aenIv
/PYzG90+/vm7h6flSAt1F3DEz3ANst44NxZVwuXNxP4cl5qPP+FMPLdPdroxQp6aar8JuzbH/YSr
NJpbD7nDqHXfm3jQLnzNsYT6u5Th1F1pHgtzytC3hYnT7Cp7WJjatIUQfTXF2iZTzjpIi1cEy4jd
0sWQI9rt2zd4Zh9/pnVuqo5//m404YYXNKifsWjvcJPfVmaeWUfqc7IOqiAeFgnKDnhrZYzrt11j
9UALm3LdOPVwhWDdfyt8J/+U65r/M8J7Zln6nYnXUKnfls1Uridd7/YsZa6SdLhbqRzno94ePg+2
RWthWDo/p6zFBzXNoKppc6teaFlsLQb0GpthjN2X2MSEwB+D+aVuYMPqUxk1F2b4uBh/k6vZJ4FK
0PNkTjBvg+OGWWVatc+TmPZRpbCRy++wQjjUSfVnl7tjB4n3o1w7pdZMWdyGadq5a9PVftKp6r7w
jJ/oPj9/PJXn9sVJXIrMbp4aFAGhclKkybgJrWwHWVZZ4Kmq6ZQHDe9iq5xzLzsJTwHrBr2zLkIt
/prRPizynT2U90Ws2/uEu70ZQ7Nk6kqowwq9ShIgclMAFjEu3Bj6S6deBrgufPzpZ8KZdRLOLOqy
ok5HtPk+PNHYQjAnNOylR7O4eO6c+eLT3s595iVJXxjYSZUdrdlUYWynwKwXR0e9O6lGhB993K5l
q2EQnuEf4/g68v8aPXmrY5VujcIJ86JA0mz75qtp8k84UHjhx0NwLo6cesokdgvXPmuoy82Ziyxm
8L7Dt2xfXDdSqwhd7rbSVb1MxxReN/9lC1/Iwvq6cuTKZKuLhZWhuPr415yJntZJ9Jzt1o8dZPqh
ZqeLCF9WC78Qmwt1bn75+A1Hh8nfbV/ruBbeBa5Ut4a8ntsi1J0CLXdt4zq00Jo4+paRY94i/8bp
tDF047vGyHCfxLFxEVgTYlhdt5FoD7K9cHE5tzROYmiit0ctqW9QbKhup9HYikzsxjq5dkvjSRDy
Pv7kc685CVhRO0auW88myJ9ngV1qKFK1rr4d/c6DzoiGYhEYnbn+s7edhCykWrmcMmRzWQ1Rsbe0
5GZQI1Jaw3WuPeFhi6GN9Fb5+G3HofpNMD5233k/m04wYaKBQDVUpHZb3Ss/+SmylY8fbpx7+km0
Qlkc1ZqeWeFQBd42gRKw7WOtxFyhsfBqwbVj2wM+PDaNm4YK5c4+0fqK5GjU1kUkorWJjoFmuyK6
hLOeOXxO+yB2c6fEJHGMEfyAIL7WTe1nhB7PncalkRVvFOU+/vZzLzpJxSypixheq0UlLrtxq0fI
g5ixJCt3QLYJsrpytPxCynpmfZrHP3+3Ix1jElYAMTgccxy3PWddVs4GKdrKD7obVf3ZZjNPQoss
oxaPAhcvxSQDV7cVatnZrRaqyz5ZSf91NLrowhY4s2xOmzpa5ow0UaJ9sGta5mCojtAK1vzHE3Pu
4cc/fzdaXQq0nXSJGVpNlj7gXZFd4Xhj/uEoncSKBJ+qTispbcCiVhDIa3w9ZNDu3CYK7gccfJ4t
JcXrx59ybuJPQgWAU1MO6VRQrzZrpJBRHTTo6a30GYvKYWsLpx3R1zjG6uP3naFHoaL7+9gVEy67
gajH0I7RmZn1Q49sx7WewHh27lCEbSNw3EKeDT9bVLQUGnCwSeGme/FPNsPSMrV1pUeLuUHmputs
O49sNEcQ4xDUsLpv8guh51e3zN8ENvMk9BS+nZSZ7gyh7TMOi6ytG3cxVjaG4F0Ubwcc1q6gEqzm
oF8Jbw5xYOHyKhpoRI02vFV2971LLfyzyzrFyN21aYEbldkSSR1pFukU4ssxRVNB6oMhSZCvSiCD
daS5ZdhFZnbdBHXzgto9esSQ1rnFzSrFoyhnii7MhnH8lN984i+3u3creZRTOSeR5CTWcQtDpzGR
4gbZiLVhGbd4pcjAP0C/HrE9qsSwTrjyfHOw47gES59Zf786Cr37AZaDuZNrVEU4GI6+ykYsfpWO
k/RCK6Lvs+inZz3AZ+rCMXwmtzmlqkb2CMfKUyJMOrVPNXNDWviMyHNnd+JC59qzQ3oS5DI7TZXl
6B0Y0xCOg3w2CnwGMrwUJSoN3YzMZZ8OiEhzOpdp/feP99WZs8I4Samaozte2+l9WFoiWgVVWu20
GdcGfdC10FOJjkg8Lh50umNeGMtjsPvd0jn++buZw49RF3mU9CFWYF8sb/LeZDpeAuuOP/t3Dz+J
gZomcVV0tS6sU6df1I2HWqJodJ2e2Wnz8PGQnVsMJ6GvGCuhcto6HutR7aHj3nxInYpWSF4TBAen
VHl7YajOvekk5sUNPrxVoAkWuQ5jsm7uXdrCtXYwL8ciuRDJzw3ZSbQSmpO6rhgArz3EbwiwgtVk
YzHSZ+D+fzRip9TWKtOpDiJ0DtFjcPhNEqNhjOc+4YqrPTjxZFzIRgzn1/XvNwvglMPqaSNadpjM
dKjJmh9x5863pXFsLoTf9LRJosbe1eZUPffYXG1jkvd9YGTTPoUmT08OuiJgJ5rKpTF242swsYZM
d42g91HFYoO/4SYav+VzsalFjBlJoi1mbttDEWBLSQe4vA9ldYBOvzUGtPm0l/NptxSkA4KjYu3B
6MVq456TYdtieeFH/gtOgkubJnewvvaThtTQF/E+i50cWyosFmjghB+RVTuLAq9/1+JmVdfRMuIm
jbv4opUCuFVt6ppOOgq/VSNFsykOHAwLrX/LFBRYN8JLEIOZrDJ3MZqhReZ8SjCE8ZyCso58doOa
hmHe9xJDdJFDGqkjdPCY8CAvX2qY+ahI29j/ydl57TbObOv2iQgwh1uJynLOvinY3W6ySBaLOT39
HlrAAfby6QDs27X6t2WJqjDnN8eYUTb5T4a+TPkax2C24oix0+ISGbxUFAu18br7YsFnYbYWw0gX
wWCtT/ayPIbjuFWLfUMEfyvcYyE+lWPdRt745rbVj0lDzUSsVzaxVdyOxS9X/JSgwzIfqYriBttb
YAGthlT3GLtts064ytq5u2/AdiVB/4WDZlUb0PSMCJTx3rfqje3tOsRnc/TYlihUmBhW+V0uX41B
rC11U3TZY67dXbvkjAo/OmJZJc1FBtavZ+tNkr2rkDHVwGfqujw4kk1Wln6cBt6BlAQj38MKNi8W
oa+xrOM5v1NmckebaVszXFtpYN+9iCFMrcMG2GBwG7o2ozn54XIvNvrp07FM5kHbA4b3QxY2ZzJk
qyY52u2rnoeNX+Q7+8K5Yl5zjD778id4l7gul/s6RCIlGWSn/tl+WTXDxgSibHmsxhsRESWCiRPP
GTAF8zR1z76tTrCdV/byXtj5rZN+qfFdZYJn8iaVHRNv0ohVAs7Zjfbs1FedT0vDOzjW1K2Qtq/g
hBfo4lhr+rsG508tvqg3rTvhnZWnh13njAefR9aHP2ck/j4UmVxr8ej296WZ3QmWXu7m/IpqhXV0
b0T9HlrArW8DvZfTTRPpcw3Hlqs6mkrwPyuofFsmuOKhrQ9G9Kn5Pyd3OLtjehuFv7oAeMBo71Lb
iCFk8FAXhNPdtQviz2gorEhwCEAFlQsblAszUH4myXZVTwHTj+bj4ok3oscUDFr+gxbGZPjVcPAa
wsVYgwh/tEjUtFkCHo/hTThvCEp+LhU6MN8FxEEtrbqHObqOanOvG8+lrkHFp/Kyk2XOHCsDuMTp
LoWuuXLc27SPth4jWEn62AUW7DOvPJcubSmtv6gjAXB674MQXeedzm+7sOQIPd9UwRL3I6SXrjpN
cKAnwlyiEKse0t3Mw9oFsM7KTdG+dZN7LqED506PrUluFow+VjWRLXtpGEmfluXNGs+WZNcgDzbf
+vV1l+drKDnrpnsto+JDGOWpM+ANOdExsLNjhkHNwGhRLt7mAnNr7CBObOTvTnL0fO/TqjjF4dgU
zXWAdjXKNoZHUnz4TGcFAsbZytzaAV++zNU+Akq4g6DHbCltAAbqmA/nh7sbL2BWufSYsgOValLG
AI1PrG/VOU+VSNZmxZfH+/Tlz8l+S5kVdn0d+xX/cQ1qAmbndsknOpSTuPOMIFlPc70VPlLTWm+H
6G24KH3C7GVIrpqFYPnE3wsXBNCXO0Bk9SOEsLa3N+0CbFS99/RraMnTlIQ7T70VIBItq/liDHPv
z/I4hpQ2xQWvFopjN7/Wdb8r0l3X6VMy3ZjL8NjUVyUaG6O6MkbxPpi0gFP2Gc8+lkG0rnR5xbzu
2obwCBznhujQWnDXKMc0LhQ4RX+G/NVAi8RZ2rU3cL03S3UdAUOx3bdJwTyDRSbcLyD3CDcq8BY/
p+K2rabYCsrnJH91E+ilGiVT6HH9nmMBkC/leZhldQJ3ckxNh0nVCtCYQv9TbOb0K2wuHtQPnZXP
VWFfTTAcq2Q8zzUfSR10AI/LddHjFWTgXveAxBoTiuW4q1kqSgfsSt18WEAJ7JSnu4dpP/rTlVGw
TNig20bm4imrOHmwrAvbXl9mJYMJ6yE03TQS73P2qFoAhBI5VALArZ7Az3LzCrovt3APhP7XDFbs
iACu/YbTJ8PAGGBWmfNijskhdSBq2vp2MOmOJsw0FyfGDTahYNrAOqueD6cuQC879q6oP+z+QxXZ
Np1zhIHIzEOeXAU+xZQscFeJ4lfn8keecj0zH+3Kg8PLYBgjSmg9mxcZQd9lYSvHE1Bxl6kFL6PU
BrNUnAJiWiFYD0APlavs6ypPkacNJm+hOXgeV98Uys84mA92O6lY2GV1DwIAvn3DX0BkMlvW4P3b
E6XaHopa6zmxV4nxXqVJdtWnGM9yI2cWy4pkc8y5P+l4hG10lJavFBy7pBjWLt6S0wJGCWtgO0Sk
qkG0TH0YxFGZyz292ACkBBeuX5nMIrC4Ni6OiAqXtzIzOaK7Af19iEzvOemCEGrR0t5UYmLeBwuN
fkyn8qPHrZLV6FABucGuLE6NA9Rz3S5lfTtr5tnpYZm7gTPSJiEZv3GDEAtVx/ZeTU9zBKuorvWw
qZLmUBfO50Dl+eTDpAX6yMqksZEmC0nnNvuF4uLabVAOW3q/BO1Jt2CEC8mctaH1U5aY58FTG/AT
vH3aP9NUAd5eytdEFBfJVD52V6a7MByMlriZxht7rpEFey42qiV7gJbqrJgyOdt5D7GzhzUXYFf0
aqi31oLcV0YEujPHfCNfuNEFFB6z6O7yKESHqH0sPEI9eXPIHHc2jqc89K+KSKLYsljggB4/wRd6
kU1kHkqrNNZ10scq9MWKRi7fLpnfL9XwYtnWQRYdZhr37EX+wdGBsSXk+ipDvZkWHbB7+vm6g/qM
UXWC9Y+YxEjGFAhY0695dfzAKrsf7TbOoSJCQLmFFHtd59FeOkYM5eRlqEu5ntPmaF1I3VY4n6Jl
fiktOiMyDV+R3ESAM82HIKwPTGJBluKZqUPOLZaHcTjbyrQ7ha13KhexCoumPNUtdkgYi++ym6aY
Ib5j2mEhSzNxbMvc3BuJvaLGgqGN4fLC834y5iNgt3QR61TVWaty0ITRBhMkdVg22TZYtPtDy3lZ
h7KT+7QcAkmRLUnzTeag3FknXYgJxo4qzhWGWEAhDpmTphvUQ1Jt6V9DWOrbIlDgCV3uJ61FWMzQ
EPlMf7TVyknbGUBgUr4US9RUJ0sMsKnhJCjBf+1mX4GjUVkWkS63RWRYd2Y4Oyc3rPo5dqqmgXaa
LKOLr6V2PgPh5MTZNTZZP1kw+fXLRS/hFAbip1yZ57AquBZHWRZc+aMDX9NaOJjCCr7vIJADxvCi
tcUPWPN9yR08OeEIlKFZxg/LvlR+h2zu4FY0ox/DiTe2fp4vTwQbLqCz8eIqz5Yl2rVNC/QjNFtT
bqPUZILfZcJxdGR3wtvh0/2CWBCwzCZNAy2tgNlX50ZDvZd3DedEPmbpLjRc8gqzE+ZQIBfseU63
nL26MNlFEb6va5WiDjGshBq/N0yXOX6qDfxbH7hrPqpNrqb0KusLuQ/Tvr8fjZb3MRj9yj+6gPc4
0USkiJln93Mkll4B5ShyOaNWkY/zNTJatneEQvrgqqjSx96x8+4wTAw9rBFS1IKlOq30VibTUgJw
bUu0CML8CgpTP1QsP14MbTuT28rmDke4w8A2siRepuKSy6vcz4OY0rjMvOCGKyxjoJITDAcN5dRn
NeIGHD0f3pKeE/Q3Aw13uE3Y05mfTGvjOSkr+7pNuWEPnWt9dH1Nimg2SBO3lqnuPc9Z6qNSEWRg
HxQXOC/kI7fg0ru9y/O8i7ijnbwkkJxZIhdDQOAuxCQRlJ1SWrR7x2uyp7AS4Y2uhnaTqHm6r/gg
LiB1d7ojttkba18JfaO1H914fWrtOt80N1XUo7ntLI4/QISvkYrUV4xoFnE5TcODbCxUsBik7saE
i8vaZCffKi2R0Sdzc6SBKUHJ2KRmTWiG2zBs/K8xs7L7snSCa8n993MylNoAquISVthIce3LcdIZ
3CbFRpiGO1wRTFGWdtduA1oiOyUSj1VfztfCg7C3pE63hedRbRszQC84e641sQ2kJ8DFFCdrqLxR
kANUy1ASFti88+wQZiHog7K0ws1S5wN+4rp86PNBnJNyTLYZ9JtTK5PxMUlbsYVegRnAzHO+6RCu
f3G+KeJetZ9zgZhUjN3tFIKSYiP1157R96fZd45NKVkouruEK8jKh+azLhwxx9Yc0NTBtmXN1RWk
+/Q988aPJcAXKkw6I2kj7m27r7nG1m8X9jJwjiXZjn73ZOapXod50V7DZgTuNUSCj6gbMEC55sbk
37FCNy+ZYWSAQspng/H2fSsw3qBA5XxiWgfd+g7g7368QCxlHNZ2vlUMrQnHm06YqnDwhGZypQMJ
ErdeHIZY5VctWJUyP32xG5h3Ysz0lSejgUCpHLe1UOoml5Y8h2C2SIxVkEgjO4rbUc+xMmZwdklv
xFbDSbyr5gfo8M3PKFDhE3xXhjyx513zJZxjabThOi8zjK5l0D9MVSgP4I+jvV66EKRKEG516/ib
wMzEvSB+dYJ5Acx65F1xCii7vvZfdN+YlMXgimRFVb8JLB7wX+1l64A53dolM/IlV8GcnNNaz6Eb
h5y0e5eLp+0Z4cqU3rIKBKOCQWWUj0N6sZpns71jvqXkEI9XNVLecJQDgOxRMCTVqQgSLeywo121
473UBsGVJEyojSjMBm3iUZYZl6+5gt7PTM9LVzgFrfGsfdB0NQ/KVvg/dTHGntMaLPbMrvqeVFdG
5wN8H82BsV50nmPYPKoq4WPJ0vtMyQWQlZLgD+VEg1/27246dK/FZAaMKNU3wFjofuixAk0L3d5P
IeuoonpdjAI5jcegep0ivBF4tXZFXgK98XiTuYY5185YZdCRTSQWJeihhCvSjdlEKcTLyTkDVEti
WvzhyuNfrxbP9WMzhV6yaixlYGSF5zv640thu2oNieWCsI7Y1Qm4Q64fl9iruemXifpVKPOxd/o7
xPTdmo7drez7H+YgnQ3n+jumj30yMUCvUwtlAmkL+ZSaWAoL8s0rP3OeijAoH4CBBpsWblCs++Ku
a9hFFbC2nTfA4MWV8JizJK4dRU2FP4TMFrSkDcjCYwOO8TCmpsAgMnyMcrFi1xV8dWkDr/K0+TTr
frlZLCAqQtBdVLZ+hvxeg8pcLJr5prUfh+RL+n25dnTa3MydZd4PmUZznxGFz6zwIInGbBRTehuz
CRIygWm2AVL23PkFrEl3whXbWUzqTrW7D6yq4rw/PsNrpL4ErCcecEissmE54bW9RtMC0weE6n7o
wc2PwoiuMY4kCMmXg+tXxklGYxFXNjOhQn9hMgDHrQZ19rqsocGDVJnpPnvraivclWUWQn+7bNyh
NcUa+tUKP9wN57ADX5vzlLGWQAZTaLTCn/Clm1te/K0OOpSXrcr3Q605dGV+EW6CtlQ3FH0uLM58
gh0ViuluYOIGvK1f3UEnHX9ymbB5QHQb2AAv++EjIVUMZT2V7SGgzrABxSSWzYTWlehQoO5MHQB7
LWfjq63tAEl3gYRMKsBtUwKrtU+R+1VoYwjAjoeo0VHsqIt0lkmflZ0ysC5qK72diByeEr4XDzVU
1yeuiOUFet4TDyo7x/oJcDvZciRAMlfI/DbVX7nn1Hs1cG3MIf3sptmkBqgsdz3P9utk50VspSZ3
54jD00mVF4eMV5vR88Te8GhwiHtCKIfH88LdZlQ9wl9ZjHczcoWtnaWJAD5bt7+6fC7jthTpFM+T
htA2ZqM6jQ3uvlVU2vx8U2XZm5sMQBbaCqosawO7SQotUQwA7ho3V1TutEUdSFj3aaXUE2Dd4L5r
A721Jts/NC2i26k07FOa+l7sRD2r0SgBAoMeM5pnTl+Ru8G+KRjpt6b5fUiHWSONmbCWebNP+cbC
wNalKCVXZZ7RQJQt97nVArf3yp2HkWzP0HusHp7eW4tA8D655hVAF//OSvjoNhGgadyGbbdHD1jD
O+I9v9zG+p29zAlursneBCXwbzqhdnaqDCt4WlxNZ1SakrqhKbr61TG1+9NfPL9fp4pJLk43lL8g
T0H5r2EeG9T1nxTMtysoqOIjs1sfU+aolN6ZSlLTQ0zCruVWoXq2pKwhLYUVZ2i+xmmOvCbowQ6X
TCltGBRjFnWpoqm+A0kgG0Cz2jgN6TIGDKUVCXy6lFIi8VISGSD/sl2uFJPGY7gE6mrGcbfvDLze
NrYznDtD4Kxtkzd7jWRMXA91UBytepA//YxrB/AknZ3U4CY/5ACt189y/ZaXjB/GlcfQ+goq2nAF
gGo4su2gefTQCWEZcvJ6LRnviAebYQWKBbNvbXIauBd0nqH5lrfSwftWusnzvCDi64BY/+jSwnpK
Ftf7iYwoiA1Tp9ciSTS6RjzsvLn1Q5HZbHtF5HDLyFUWDxOu5Q6ozGWsZxG7xADknIYFE82F7193
E1AY33CL58YzsccNfnm28WS+KKBer77vOV9DoNIyznKnqPAohku/QrHjn31DR+lGoF79YVt1sGvN
IL8tFwcBGcwC2IHiDBJx+Rwj0zzh5O3PiwgA6XtjsxmkZG2voynaJ11b/ChlX7x5URjyCpIRPGEy
UtmgXmwkzW2XITdaZ0FnzBz18mw31hkH0WFKPmWgZFwbpdxCzLHPU1SPG3NASNKp4ZekasEGAvpm
NSCCeDGUR5WNdfk+hC8H9Hc5GHWZxp2navQ3U0PpL3vRYuYREi8jMz6a/P8efUZyn/pBvymDKQYl
Sh+nt4dVUsAc5rOMswrd6HyJDIRmwC8YwrNf97dln5+Myq9Wgx5bxMLNdpylLCHFsdVoLiex0mzY
nQiHU4b0hiNh/VT2Yhf2xh6mMFW8IbgL6vqeXq5FbqtwN727sO1NEcVSjmGprN+7McvvLjPH2p7O
XCU2nR4GDnfVT3eY34AlPWisxCu75lyt3dgL87MY3bNpDPBOoW8Es380M+7FufwKrGwfwnad2WUF
AYFh4WY1JhX8gFL1p0FltxTC93aQFecZhvwqFTlHWlv5lMH5Fs6ipvNRDi4uo/d6OA3aeFZIVyjY
AJfMk8uUJnhfUb0HGVrB1j3LnrLjZPnRqTPVEbHxjl4BMgy1Q6uwY4UKd/YUPlE93DqF5DYKhTdz
boziAgYtObTTwEF91C27eU6JSmbqqu27U2LYkbejtDq8okZa6u3fu49/aHB+585UwNoMXc39bnIb
Yx+wwdPu+M8hnfrV33/FnyYULiLt/93URv2KSA5n2q4ZWm3ztlGk78dNV8rpVKmUBsNM9ZHA2Z60
7jGsXlIkUv8IY/yhoW5+a+ELL0JTFTRqZ8rJPHhL527MDHzw3/+0P71739r1Yd9T9RvdYpe1Rr+u
DEzGdTuxAEaL84+27R/a3Oa3pj3BHmNkxewOjgiGDRh1I8Y2pbYp4oSbCrPb/y0gZX5r3DsJ8M3J
IBFV2maxq6l+3JtOoe9dZx4RZfngFLXdPPz9fftDQOU7tgW8zhjW3twfNCsnI70XKsKM9iyIYsWk
+GoGCPCP9vqfPqJvHfxE2aaO7Kw9pI1u6AEkQ38X9Iv5HLqyePr7n/P7h8z+TnIhVe7V3lRhKy3S
6nHwbG89D36z//tP/2bJ/H9jxPZ3lks9Rypzddgf6gjUN/BolEa98TaHZrS1ZpfSWF1wWMxz9qTJ
tbgBi3SjtenHLpHzg2e5xd3gy3qDKb6jN236q1Ra6aZEDbKfMwKXf3+hv3+rEST/9/c8W8qmAlXs
HIyys6mqcL54cAn6s7m14h8f538yTP9/hgExw3//kn6M0hDasj6AHfOPOWC/S9e9PNqqyc4KKPQr
LPRy4ZBcRS90TgRwVAb2jKRcNjWnq0dmTblnJpm3tKeJOBkGPG/Ehadkvc/80vy/DX+zOP/3C0Vz
Qwba5xn3CUcdmfW76mTDN3im+fD39/v3S4P9HSqTYponZD3wXIy2dc4gjl4ljtu9V+4loWvn/1pD
//S5fluCuKXptp+K/kDxoeNaUC4vwlkksPNmzv6xSfzpb/m2/HBE00ma8W4NUbIPODiT+oCq3A/t
NrSHf0Hcfh/owofz35/JaOd2pPuWdccy7JkWMm2Qrmryu3TmaFZo59JviGYUCbRJ/vHE/n48zo6+
LUBMyzt1Uvb9IbMm4zFA7cT0h5M1YMAUHWb8e++eNbg0WPPRug6NHuPI35+PP/y136kzkVJ0S5K0
PxD80dxZ3aw5hUGXeTDTcr7/RC3dR+quFNvzjBvc5u+/9g+TCCAy//tdjjj9OYhkOGcRJ50jJz/1
ajZ8GpQJRpumdYu938gGznUGsH1sS+pLukIbX2qOsDXGqn+8kN8HMe3v8Joir/BecoA8hIyhn/w2
A3vvBBbSPl8GSA3mUsV5IXrMBhx4V87IaZrOijT/BRf6Q9DeDr+tVl3bEagq5XCgIGe/hKK1MceW
HrdZy2jocTP8e4oa1/0ZJqQ2152lpmcfpUSxySJtYbwY4ddbRHTpebWcLP7xZPx+/7W/E3Fc5kWj
gSGyQ8EW8CLaMY8Xil9AfAczdoVs6HZEzT++2n/4AoTfDkmmlmklC2s5ZLnhnqrIdtYWV7SjJ5ML
YA9McidSWP41WIbUghD+90//P4M+v9kpwm/LVta3XNAGnx9Ph2NT4ZHBoxqpB1umDlqT2gPo7RMN
VtUQ7B3ZE++olvDdowJybisCeSLDqtUkZnk059S/L6isbkzu1W8JOhiIIVNxVB2BsIViWICdpi2e
J5lOz7OI7Odq8qiqdoGnb0pDL7fTEugNHRmBGsTIr+YuIS61NKjlE9wWJNZo4Pq0j4/O2HtXWSGi
7d/fhz/tmOG3pVUbtIrcAYNYPYjyh0jqDkGCDQW/MRbPXLmcwN89f8w2laXMHV5m+8t1cknXbuke
bAQODa/OCxHQ46ojRO9haPeh+EWVab71VtfFf3+hf9gCwm+Ls8CAJTT77wGxyV3GFYksyrZy3Lhr
QZb//Xf86SwVfluNyyxwZMa05SHURjHsWqIR5Rp/8nSsst5RMWVO484wPec5V5eihsfn/0QzwHxi
ow0/R0pRexwHjD+ERMOydVPZBNsMs503rmt2LwPm03xFKnh+/Mcrvvz5v3mMvxOIxrFrzcXLvENO
ASZYuSFIf9stlbnGkRE+KYFSIAp1+DT5bdWTYGzD29LT0VEJjtn/eN/+M3f0u1fxfU3nm+O5bu8e
wgj377pHeU/6HvY5tXu1JD+5pEisfJVAyjSPSbZ3InxsShESYPTSbCCxDzJaT4i5vrSU4fOiKCis
+nrKsEsQHaGNRmPyihSQ/TYamC9zIYuHoGNLAN9c7FLpoCZ2qkl9hCgR2lgbfXpTTn3+SX5U3fUD
6QHqZsE/2MX/GWr53V/87TRL9z0tllxwmqXgtmcUNqhXwjDUfTD34wlFE5mW0rWNF8o6LvYq17n3
KuwXSxJad3RT9NEJuuZsZE54KMbay0iLqUmscidDPOKa+s2e7fxOLFngx46PKM6qQdAZ3O3zlTsS
ATiMAWXYvz9Gf/hyfacpCeOyHtHs4eU504/AmctP2RjkHWaPbqRmfPMfy+4fDovBt2Pv5JVdPYYU
/h1nMW5p91pvddSKV2ZscEj9/Y+BOn/ZPH736Vz+9/8VlA+nzq77wE/3UVLnWRw4bv+SAGXBdtCI
Jy9U+TWxcHqPcMr7+zoNfbWSiWx+6EwvD02NcCzCCKYuQGTHWinROrsc6ae7klUK6d6jFXguxtSw
4z6fg2Zr0Z66KpwINVDIV7IkTGpgMyew0J5gOyIRoIDW/xKZnv21WzoVoT5i3LdINs2vKmiswyAy
GPukdmjvpq1L2rhahuldT9p+sHWZP0P89tFQtVNEK6BdxoNb9tOG3YERYVjg90K55h11X6qOBibN
jHDVL1yJuHKtaeRQFyTGTc/hgfW6FXUX961Tv092p3JaO6ZhMlWOvcHzTPOxrlAVrsqlBy9rhcNT
VTXiyggyB5y/t5znXjY3VW5ih69DlwibXBzDXZNwG05V4Ne0Bpv0ihfR3yYVoTDQOqZ9qPPLP9UM
C73WfuVcKoJq+jV7VHVWU15XwapAy4RFEyQsbTYhrizZOl/LjGWYeGDXIw62u5vJ0s5LG7jJPqlJ
HdBSiRoil5zLfhgqs04lUzyvUZNUL8Fc6junc5xd5FfY1fpm8s6eizJvalrr3R5seuOu4+6ESsJr
N6+dhsKd056FE5DBZeTwFwhuwm9FeHQTnXzhXsKTAdEiuE3nrnvqPGd+Nmf3mT5bcjByD3VyEuT5
j8qGqiadaL63uxFBrNKUweskGA9W2KabiXvYu2ZSQCMUqsTjOPtesrbLxn2I8JbfRrVEdEgpEnsM
Aony2LQjGb8kwhBtswVy3Jvy9qqYZ8zFde7cCM+hG467AcelZ2WoxXwLgT07Mnq7zqiK7SIS9yjs
OdgI1BxqH44mDU1fdAwSpNlLFzkRJWSbqdKVy43ukjWI2mdOpd1HOrciOypZOSFZwJ6cemB0XkF8
3wnK7VyZ1E0zTkrx2OFR2WeJ652xy0D66HtkQv5IbGMrLCmuMFyT+HYy9h3fm9N2bcxd28e2OxEV
QzrspASrbSrpGoHRsbMsVL7OEHZXVGRCsIw2LlMOxzN6GdD7z2EbLrxoDmPeSmKd3CeyrVru7pM4
yVbItyD3vcOCkZgI/FQgUcvp/awazGfnRHbiYSC0dxlATk41Ed1TWnv5wc5Kp4tHt+sQQKsm7Pd9
KrBgwGQrrgOfLS4TffXhDQuhRvZQAz2HRDqfTM7806ab+QxtowJDixgn8KYmTjtt/ySHYUJunpzc
WWNGc56YEGg/FINtSWwZSXXHEEP2w7McceKxk1mMLW455J0bXA0zbLJmqQrSUbQW7XwOf0A2cT8q
KYkkJmpZdg1tqL1HXMpYD3kb3iju448d9tlnV5KkC9gQX6eIcSGW9/bZXsoupbUPt2FVTtTdyR9l
Jdb2huQBfVXbiwfS4XuEkZa96QntRARqy/RTmT3qTcurt51KrDEucsvkuNfYy4s9pv1XHy12FXtD
Xhertm/GX0YWpgfanQuNBKlfucO37bqcKXyrxR0+EdXMLx5fkRdpCuNGpVWPVsmNXsDRT1/IgTB/
Dz3yGJpu1nUQhgFJcrz3u7Gvkq8+sTvo20Qb3/Echwybdrm7wTkTPZVBgURHmuo26rviZBQ6fFkw
9tyM2vceZDFkdRxUffQQDpFnryJtd++le3Ep0jSkdFSaJBsl0fRwyoLLk54YmI61KHi/vUietJlb
xYF2Pgxj206GcBWY84TbmeIAYeWlXc3gjUmdz0u+03lYPXmqnRk6T1hG86Z4yiYZMNEyd/JZhAuZ
0kqIcj8a83IyRwchvG1HC+6v+hLVKtKGVKNp9K2xCqqinbapGzKdMdYKDzjBibZZdRYCGW7HSr+0
IhmSfdE7M2TzovafEPfZ+yUN9Bdq327j8V4R7+hGciHBrNtbHz39i81x5kckLk7bsGQtqIp0fGt1
FP3Axj0zfWGJ6SmF037Vzq3+uZDVvrdlX15FBYk1woR9QwUxzBpk3kqe7dGna0sSEJm6FY5qxFsa
DeSKJ27Swql4+bxPfRmDVuJT7fgo9YresH9l+8OylRjOjkBrys+gJ9po4e+jONElM3PFHTtyLAij
7UqbV7lSVsN0geibTVga3YPyG13y8luSJz4qwHW0aOc2d0m5ske4NyWJO6ICLYSPnKMmrtVhruBg
euqO0XXzAyy2u+dKoeNlyUPmCprlOgxrOB2Jsm5L7nHr1jDVIVdzSXorlWcf2exh0SQm/DIvtiGz
oqfJNeybrBzy62YgcJF2FbUN9mW1JtpivBY107jWOIeSY10w7CwbfMuaaWBX4zwd0fwydU+rNrSJ
9fVaxVT2y430Wx5GF8fPaLhNLHzPPxaRza7iq+op8qdu3rbMiHD7CBiM76mo6BuRujziPqpdsarN
wX+qaNqKmCEhVkS/IbtrWeyUK+KNy7stL111L50Y/FiIX9TEPUkXT5HIbipJkaZYCB4j7KLTX1mV
81qGVXmthcHYEaeVmYxM4LlrTdyD4JVppPeKs+wNH5b8cLqECRK/6NprZzBliKKrjA4casNX5UWs
4boI2+tQD+BYeoFcZV2Ixr+XHXZjc7GWu5Z4xMF1KskByfbqZj2YrnhKwrl8HAEOMN7rhZK5tax8
aiqr3Fiz0fB1q9r7oR7lLZZq1G1+QbDcStr5pqd38tzMKmICpzVOkzLnzVCJ4KPFztWtkKBYu5pv
4NakBkT0n/fPLrAaCQ++aiPQI4XYirdTDZ6bHaBGsFuZ64o2JbM1QXe5FY/bfq4l0oYieunz0X1o
/oe6M1mOHEm386vItEcbBsdkJmkRAGImgwxOmdzAmMxMzPPkwNPri6q+tzOjeIumljZadll1ORFw
+PD/53yncroHVy/JT9dV/UtZm9la7fR6Y8kuC8h4fNOcwXydZh1JF1HfjQ+eTSAJw+h0tsQc30az
aLxuiLRtZBFttepcnSNKk4uh8lMU5SvGd0+LqSl3raU3Ean0nSlXiZAFx1aLN4PmptdPzJ2i8NPK
GJZjZWfjU2Kl/fA4j0jsAhGqi43+p0i/VnZkvIaNbj0qtRmT2af2kVixu5JBr5sq1zMTyTiBl6bU
bLqmg9wleokXbnRlASxt6tu3yhZK/WBLO9nEQ1u8F0iy0YdUYVJ57KaQdwrynC/wJI1lfJxH5WGI
1B7rQYSG4kmpF+lsR6G6BungVOsRQ5AKbPZD4GiheCB6ufWLeCTpqnYn9SZz3HI9OvgQSK+rwfMv
S8fJSM44wt1ijl9GjsvrUB9JX1wUGs7YTr0ZcWXQOY0Mels3tmoeFcYqsQzz52BH+JP4q7ZEvjUr
VL7mLpW99EZM0m9pgrUsLsviXM3J9NSyAm/srtNvDKOxnWBQRfYlN5LyhFy7eQ7benkh8ybeyUjL
9qbdJru8ypABpqV28SBqlP7YW/ZCNuNb0xj5fZTazw1GrBeWyILsVkWhEs2mRGRk+TrIarktm2le
s22Hj01P4juRjdVh6qxsqy54yezEIda+7xx3Gw6jviPkNHrCXuE+aWx0rBezwQ/a5mtSymh0zCb6
p8jUo13EDxTMQ4MSwgIZmyAiLOb7SCQpGqOiWs6mw1KL8yxeDKwT0v4xD6wIqYyqH9OQYh2S82BW
gUEEri8sczoMap4FWaMjTbeLFs8gedKsFrHT9tQk6pDLRpuYQdW79f3c9o5zkTY2+1Yt462iqkgm
QzZEn9tQkuwXRdf3s4iH26ZZqi2GTXxl3ChKY9U6AARIvpSPo+ukJyTg4aGgNUQmZqQ554pU250w
x9qHWL48LbGZfVFiqT7mteZuELT3pWeS93TuE3BcoToYx0ppm/2gaCNabqv3proTe0dBBcZqHeKr
Y2vYuVPb3yOAJAWIhMDvUdeyx8WT4vUJGp0RfQ0BF5AWpJxRFCJ8L2400gI3CMhkkI8h+yWrQ3+s
C3L7qD679a0p83xN2PsC+Hlowez2YFbi3qlPLWJWAmitzjqQQTXh86xq5aZTtPhs9YY4GBMa9Ry9
8cHMY/2ELCf3XdbQqiVhmkTT/iExE+II7RjV+ArM5HQXEfG+ScsBX4jgprMjbr7+EU9Cw+M6p9+V
os5e2LHJUGfyQJPWhLHVJ64gkx45eyeN5HM/2NN2cvX4kBZTepa4OV30z1kKWwCvSeapqNds5FiK
jeAf2y8q1fLrlCjOVqHuzVkZf8Nq6SxZIysqa1KZ01EhXzXS3VdDKtZNZC+1349kJJYh8YloaIn8
W1mdOiMfCJNH2RrNejBb47m1lHzD9X8OqKovW3QvzdsMrp6zbFyDI2SCoojvi3bkP9/YJzbX8Yj4
3/3WRIqxdbFZKXs8A7JF55PG32M7HnEbZSLa27nMjkQk6jtHDsm7ayfKNzdK5wCBbuUJ6nHjnvNV
SWwHopabqc50DC7kbdpGrdOJ5erh6HH11HCwY2fBgodLroa7oeCiMbol9dm/kq1gtryy0mvfpVIb
39OUO/YyZsJD4xLZBChV4VqAkXvEplCewuoSRh+2aMg9EIWaV/bkl1NVyHaM2t7ora3umQwOZkCn
XUUOPR9HR8vBnOp3ElgmelK8f07kNHifkbOBI8td+dRoSnbXoJLxSftsbpD8QztFPLyGiqXtB26W
B5JI+RY74b7auuxrP7eKxF1ZTYy/dEiptKy6Titzv2Kjj7hAa3j3EmO6bSc9jujg1dVxzBaUBEVU
8A212rgaiZoOYk7b5zhb+nVtFdFd2JXLIefceNMOznRsVK53k3CTL8mSz16VGSBKDD31TDIgNm0c
a16umCHp17TPsEnMqLDrZaNTgNwYaOHQpE0zU7O0qHm3GRJxOixRhjtV1TtsH7abo/RUpnSjZpay
G5sIH7A1cQcF7LeP0rT2Uy2R58LF5RZLDFtRiG7QKCdna2WJvJntCWs8kULJhsxR9zB0cYwk0bL5
P5KvfQBWzo3XCsPNXIXmnTIkM55jAwsRl7z8tqRlf08EtLZvFAPlRSaTi9xdP5lm2n43UXMXN2J0
9JM7Wz2oRaO1nrOh6L8KTdO/TW1KFmvilgdWb+zTQpvqfhWPKL7XxKUsideypL4Xc6fS2zKb9EDm
ublp2qTZZYJdUxqd/jW3LvRnEuOpeTi5wosjiHb+Mc7deKsNSblDc8gXlLuma61IEHNIXubM2pXS
LbewfRc/SYvxzO0DU4uZRTLIQDCsuVNOWM4Xe0/DUwnCYnb3wi6mr/WiRPecdvr1krqK30+5uFn6
Nv5CJVLEXqu5bZCEZsYeG1PTNkM4iF2Z/GizXp9JHTXFrXCLnIT4sRUHYE7VizDGcmv0CJcjrdDx
5yE3WlWpqSNpXeo7bbLKmfT2Vr8ttYlN09aV4xjbzcay1GHXc+qaKNO4/QmO0nKC9KD5xFjJpwTE
jOvNTuEeEdsOKxZfEWR25aBtqBUbgk6VnSpliYYgAXpHt4eAQUScEicQ0twKkIBU+5GeIxp8b7KX
EvufUb2wBqqniQrarhtK587kBPE11drea/FH3zvuqAUiDe2Hvk2UydcaB7Fmr1pPbpWiDIsKKztU
TTbRO03Qg/SVWVJlbA2sF7UaZMti3rPDmOcu/cPbkkfzC2VqbfAXrnMebss0xWkdaeshQ4M3GYWx
zRRZHvJWLe6TITHwn2F6SzGlHXJJqrHJInlRfrKILLl2xhOTn1HWJt+jshCHpkmW9wyLOg50uZgP
iPdCfODjHIQlqc1xMy/vnCYv4kZ3ChBOikBQbvUTVQl926ocJD8d8GDm8H6MkYGjPte9CadAUDZ4
gNW20wkH743llpTT6Jmsa5JS56FKN4khx7XStsMJ0JG8gwe9BG0qK/JTm5pzV0Y92IpHJ1BUZL78
KUR+Z/aEBiYr8ttWsSIWeSc7S2KkUhJKRfrcOxKRX9yjMUTq3/vkXc+cyZzkMSmK6RbtTEdtasQL
Wwruz3T+KAWV0RLEMiucbVpRnAPNkGePbqQM7zq8k2O4RHVMYCsz9gaNYcips5hsr68NSoVTJoZT
E3Lq9gr2Db5fO1n3GtLDSXbAD5BCFQc7dQfnoBi6Lfy6Ehq6fsFiNrZOfmcMqNB7U7Oe4izC3Ur7
eFi1eINgHvUkaYelsi3Uftp2k4Ihb6Ced0wpeyreVLnyecpUdL15hYJEa23zlhpv+MCRSDvnOlwO
8O2cgeijakGURBERXlmHv7O2kuyVQmPMfG1TNMKTlbobVWef9jEu5BqlH6KEaxQiG4p/o3Igp8u1
gzK37G/yIvHF9Rbt9KE17q2pnt1Tryiqr42gmx6N0VLcdawlKvY6Qzf6I6rRhRqfZuhW9DBC93hL
CLvdcIPm0q1LAVpmkKrTU9zr8hdNsYRc4RyooifgyFbtj5liUs3NwvEGUzgVQqFcIkj4NENK516c
6BygXXizkj7AoR7zyy3dNCGL6DhClNaMPQgLlhmokRqORyLU52IbtWyeXGFc3Q6jnQixwihgCJBd
qaZCbWhCSBBkWeOkMA+06KYxcVKdNSOpnsKGuoZvt7GLCHnGe+XFVUqN0R3i5nuRdoPql3E7t/xA
lBX2jUSGujJmZR4C/CIG/3o7kalLV3om0jcu6BgZ7jIlK50G8xN1v2TyGpsT+cZSZTnt6ZHggrmE
/SqvVVGDydEBE7AVj99x+Qv7a5kiugdKWitABgpy3zeG1cZQU7WxXnbjOGkPCScxdQ0NPZtW7AD5
Qk2jZT9u40H4ydLqpyXqrHhFyTUpqYSN+lmamfWmm5wMUCbPyUlYGi9+mV2C7soS0EaSrtuOSdsh
G37GgpL5BkVO356Gea+HIXcb1LVrh4Q3w8M1Q81cis6kDpCS87sSuV5tC6GEgc1ZDLqBlXNBxJqP
VWHJsnXXLtEZ1X3arFom2h7vX7SRCPYf2nrO14NmLpFPR7G/bey4s7YUUyJM97iEg0KMzdfOnvsf
FFq7td6Fgnw/SotjRMeHLniWUCTSM0ymeko2d4Rrt1bMxW+HKMefbVEyu83Jlf/ZkJ29xZg0qXyk
ZXK7VJyCEnWhr9npUbxhdSPzk9SCzZgu4jWeUrAuqKpfy5isZrzZrn6ThvXwipYkOxl8nufYSTsK
f07zY8nwelRDsqxx5SRrZEXKVxbBOvYIN5wCfPbZPm6diesYbZlXkUIeXaa+/qEvEX0DLUH1j4UD
4B5HJSvVj6JR5h8GFR7TM1pZP2EqjddjI2E74L4+t4ICrh2Vzp7qzfjObjBRHzVa1hVeUrYfFat5
G90sPmRWj1doKqxKX4lYm77QuxYxOyHg84ucDN9IO1PGG0C7/ai5Ay66uTIFjv12FUOup86k1QfK
Cu4en89QrEm5Vx/6cmCxCp169M0w6SKKFTEmhyWsA4xINrVhazl3dFuPM7rDdzO0I/7IgkbzNCo9
QdWJ3u3LXhrQT9qaUkxI86xUhkPMDfSnzrEroMR72QpnSuJ95DiDJ5y8elfGVn+z0ire10pVvhEX
nL1Dc+y2zShR6IShpfhDfkGq/H2H87/qol5pV7ox7CR3GUw0Mre3S99pt1Q1i519mcL/3hBXspBo
sWOrdjptS8OhXzu22qzxk+DHGvrxk6bzf/UUV4oORGWQmaoWJEw2yA3sqDEAOOuu26j4Z0rj/+v8
7f+fkrUv+tn/zPj13/q3//bjj1DtSzT4//zv9/yD9rdM68u//2emtan/Q2jo2FQhDE0z9Qvc/M9M
a1P9B9RpAbvCcGn0cib/z0xr3fqH5iAidVULvIWuXUBk/8y01sU/iMe2heOq2j+TsP/X//gtm7O7
+t+/ZhFfaW8oZ5oqGmlLJ1Nbw/X2B7H5l9590qE/G8Tcof2baVW7iGwGaO+mV/VUM/PeL7qQszC+
+/6Lk92N9pcxvfQzfnJgoep4LqKnNCs3nDA+kUj9Lia4/GG6ptuuCoRM5W8UV/O1z0OhhTioOexi
8bKhD/SfUGd//xL+OQLP7rr8mryeKzD3rNuLE7eMMDhY68K3vtlZ8rOw6ivk9V9GMa9ETkuhSatv
w8pnn0w8O5PPaa+jJsG4qTe4kdXUXVYO1VyjacwVFcCL/7VyVpNWgdloxp+/TMy7P9UYv77wD35W
Q7NNW2jC0l3jWsFkZSUl1dgBq504fo+Xvox+/P0IH/ysv45wrepKKEKrAzl8vgMczDHxGZYPlvEZ
Z/qT57gWqGkuF8fJ5DnwGWLzhUcXfv375/hdIvnHizP4OizNNSycYdcozVxLnFzV485Pd8Z62ChB
t1Y2RGPt/n6YKyfOX8e5UnO1IYfSbghrv0rdh4rt2xfqq4SLMq7bMAAAQsPYDvTJcDjpx+dPRv/o
bf36lFcfQWRkI413JFxdIH24dreYyT3oy/am8udtGUBlOnymAv34kW1Np3yiIcK+hjH3lllOQycv
g6oewdoesQaHalcG5abZ/jsPaIvL+uZYtuFe7d5jslj0d+zOp1nsl+IYHTov9Tnwe+q6VW65f3iR
H34iuLqSW//zpf4y6mX6/rKsOolDFXNJep+rR+D8BMm4TX8uXrjK98pX2//7Z/zwHbJ9qLZmqSYl
kd8H6+wlMyMKnf5gmFiJle91jKcucu7/fpgPHwqPFlwQ/CQay/Lv44DwSLTUoIEUvU2BvU7Xxhlz
3Krb9V6y/uyhPvrALS7ROrZM7pX61UOlodQWN3Qrv+m+T2Dqyen75Gf78HnovNk2wCcVZRR79q8v
SSWnXLY5Lyk/Sr9bIWa5TzbzWguQCXufTfo/Qln+pY77c0pYtsqUt5Bnsqb8PprCraCga9UDqzNv
qNUJzyJ3k2zoAm+8EvszF8q4gUBRFj/rqvFFTuGY+h3gM0krJvUUlS4Yoi4zfu6hXzjpEnThiwkg
cSkGT70oYEXXB6pWQOXF6CPynWODCpQL2MJyvFXy0yxpBRaOvkrzdz0sdk649Pu+p4ettRFupP4x
MgZu6N/Uajy5Svxtzty9TFovNP7PcvT+8nPYV/sirUOKK1lU+wVe2P5nCOR0LLzQodaifnbm/Wgu
2ciiVZPQVAMR4e8/fdksVppLt/XLqfFxEPuqWwd//3Fc4b7/fB6XVrPpGkK1TfPq9dropV0BxMUX
GyRj/bKW7k62N7mzNWO/fWRyBUhuvUb3LYjCxbpxtmHsYz2RZUB7n0Vo+ESReZm+1xPul7/oOpGt
kDYlPHdAZkdcDFCeQ0exuis39VIQTPry98//4ZruOhZyEEwmQr/m0c8lJJBJc//cSOSu88LdfGp2
zmHaap9smR+sd0I1BDpSV9fRoV59ty69lhQqYONz6d8YmJ8RDm1TbfxkEf9smKuNuc5rInho0fuw
NndZdZzNzOcv+mSUj344nobzBSuQyVH0elWlXa6WMmz8fJcKr15XG+FfSJS+6SEzVD+ZFJc/+mpS
CFWwT1gOp5q/nPc1S8PbDCPKz1Fze9KtIR80zs621O9Zb//oevNYpnL+ZNTL5P/rqBTPdYeVT1yf
1qosjYZMiRFYELYe4sxVzHbT6l9wvRDH4tlxT+nuk+3qw9fH0eY/xtR//+hlwlc66Iw5pjXMiZs5
yX36p38/7T9YWcRlVdGE7VLxvD4ktm6NTMpsW0z+O6NHuBUNn82PDz7j34a4moYqcT3wZrvWh5kb
CI/U6V3mJYF8qbd9INbFGjV16mUPn0XxfrQ9/jbw1YpWqWNpgcpt/SYYgvHIzORo6L7RWA+Sh0/P
aZfX8Zcp8q9f8jqLoFFkZ3HPbPkMhmfh0b70EPFvtKB7+PfOZ78+2/Xpopq1MQelwXvzp2B+NvzU
LzztVV3rPjKsz4yUH10Cfxvuei4queyRfl+Gq97gZYy79DSuBPCuwPBaLzt9OuLvNrs/tiPBScMR
IMdNwfXl99mfay0h4jovj+0oUFbatt1OnGzA527+/gv4oIKg/zbS1bPhJzDqJWE17n1tjW0tiP3R
2F0Qr+/hHfCtVbIbjsOuvM9q34VWUX5ikr/y8/31Ua929zrSHVm6LKDGidqrB7Nlo9zOd4vlS2/2
YZJuNeX/9qEv68Iv5/vSVOsuzNjtge7uahQsK7oBPH3OROoPjW+dKKvskmqFxMArfIBXny0LH30v
v77gq21DjpS1h5hlAVFwu2NV8JdzlXPCCFeXexQpHJ+858vPeP2B6qamq5RlDAeS8u+PTMMmlVbI
B6pvitv55rIY9CtrtTyjnPQ+Py//bo7551v9Zbir1cesCtonhoYOYtYfy8Q4D0V7p1TjV4DKD588
2sdjQU8xOE+Yxl8RCGNmZZcZdLmPwmJMw1VxRhhQ+iRNeAPT9k73nZf58G9ccoTOufQ/Br76dpq2
H0XWMo20vgPAC+Go/szq/OEyzhKgU+JyHNe6fri+sdq61blsAw/a6B5YLJZW/e5yzylOwyfX7Y82
3V8Hu3qgVCKlq+g9+YlRvxihs7YMA+ScfvfJG/toeft1nMtk/eX7swUa2UXwUOZq9JPtwvJmboyg
3sSffOkfnVwM0+ZmTb3scrz/fSDNbmWMbIC4wk201bbZZlqLNSKlT363D0+Bv45zmaK/PBAkIrQu
RXs5PocbOjBbuvJiNfvpQdlx4/7k5/towv862uXM8ctoA/AugyLgn9tf+90+kOXQHfoVOOzzJZBx
W2/EofT+nbIIqpB//ZpXZxkl7ueyazo6ZmttTa/rPvUzb7lvdnlAxt9nX9eHT2ldiu4cOploV09p
FE28hCl+R7XNApnV3myzTuqGH5WfJCh9OEs4wlsOc8Qyr2Nfu4byskSgyeEl2hZ7Z7fsu127MT+b
9hTBeTNXqzAJH5TNLrcFC0Dm72+O3mzYdYlT+nktxeThxiz2HWGhi2dPI4EWQOm0N3Ty8cpEyx9M
Qtkv1AwIwfD6caFDax3tzgXj10Agi/QZWnth+o0RarjhtGmXdEW9y8zx1ujmg1Ga5H7hPutjWO9I
/HXnlPQ6EmskE6EVfdVGcg2cChpft3RvRi4f3EQDnjwEdYVaFXOQl4/9geT57tIOv9U7kaHDoYMg
lgLSn35yRAMvrZ0Ppp0nfpSFE4WrtvZRpd3YRbluW0odsbBOMf9RBTZn08zROtHz78hh05VpNl8N
J99nRnEse6wejgE1rrtJFBvwrHZMnDmQcvqehs1FC9buhaa8LjDRV5NszmXa7zS33HRlfqfitg/R
SK+Q8H9LLop/lNtPlVM9pyYSACc3X+J0eEZy/+CG02MzIURCHaIOEy1kCRKtQwZb28RtmrB6lSz7
lobFAJAcWbJb1OsBkDzKFl/Rui+mnuzMoSMcccbwbFn3kalI+P3WfoEs3s005UNdJSNL0beTmt3L
2D0R7XvQqnGPPXcj4xI8VO0e0cgewy75meXkwOVQ67VhL6klxZpxUDLl0Pf6PiydZzaZR1E16W7G
9BtgV4BlrJHpNlgv4Ww9WW4P4nP+oi9AtGCVn+M89kqjSUDIARhDpHg3RjUCiFlsSF3B0jfM31t8
QYHraqeEAAfbVDfuUjorOUXKpmqi+caS4gfCtaOSGHhlXP2ub8VeMTOc97V8tCqE7Xo9E3Vm3SJW
P81Nyczs1lWuPOu989CGxs/RMJxjBHdTtuQbwJHczEyllVE1T04bvtlmuBHFdG8NPSpamLGxlJ7Z
z5slJSrFXOQ5deGWwLvT/R6H6Bok+rZ1ypuhR8vfRuFggzcdLiJVwFsbZ86qbU1WVlyN3+EMHx0j
O5HHEMSZsp9IU/GyfL414USsiqT87o4psq7sm6I19w3wUk9pMB2p7UmL9Pe8JNKrt8VNWPe3aOZe
FDIChBK/SXM+uZ17r/TuAenqNjGcjdAT5lT91R64yi1jWmxwhGCOHC7p4XlC6bPb1DnRoHZ1Ij+X
S1gba1tlpDPnmMYeDNXD2EZHM8awQgR8gyCrwwqOEYrsmZe8CUmUyA6qq/kRdUE44xGmE2wcbvUM
gPy7IHXUyPOTXpuTJ3VtZY/qg6o31V2f5+I2LJr0bLul8iUJcWDUzrRVjGJcIUuOz20dBWbc3uWg
Cg+9NW10VTyw4PjxML6oSvN1Lk0Q/rAaJb1mUz5XZuR69Bvue3ubV81djd+U8xZCrZ5ktm5Iblro
8bI2nyCaNsiZCZfGmPqsRuOPoSY7hp8/P6NZ3tUtysdWRzlnbtBMG3caxpHBVv1urC7JO6j2h6V8
tKBu2iEg1PAe/+OZf5G4m8lTEgIxbHmyrfIhHkJCIhBhaUnZPLRd16zMcilPha7fOAD8ugQjZwgz
ZZk3ivm8LF9K1UYk14/ri3GmVmPbo16qCGMzD5ego61ldB7RBKDmXaCy86pqQKuD+VhZYf7FkXkU
lPVPMET9DjYxTiSagW1DXpIBYNKvHZgnfKeR3w3VbVQj/6YPGnkL9th1h4hVLuKN+BksO+10WgYo
gaWyaZQ7Be6Za1/ytyRKUcXjEyL8ALhKCXxjo8fAVXL0ehd2KEuRfMGzx6Q377umiT1+mHej/Ml/
8kvszo+uNb2ghnu0nHrVls37sFibsDUvFhj3mCkJH5odql7oNqaXzGIrrebbIJK3NkSppbtR5kt0
wOyJANTNN2F13VYr4osCh1pyjYfDWYmSkA+dxEPHsDZsA0eMKmRS/VSiWHhZCjK2Gu8B9j9EKfVp
pfLG8l7tvprmsVNRVapr8AorUktAeUc+FN4boyiQM7jsDqbqIdvhpfWrWs4PqbiZiQiaAOJ2me7P
gAt2abrAWEy7W5SAQIFhGubRPkMH5xiq2AqmHeS7wx/4vWQg9yliyX+16gzSwwKX+XmaL1k31GMA
0tZauu7GbF/iXcFR+w7qJ9uVpDYJUZvnHiFW1GoKGq/o3U3VCaOFimHMKL/phvZcFOYjnmi/asyt
jnUdOfcacGZaAySSg9dKFiRX+LmTBuVo0gX4dmFqk4pAF/ZJn+NTC6bFsMw7pGaeHSbNqhK3iXxW
Ndy0hfms4kpux3ltsesOLFnu0e2/ZYPqpX2+atIa3HShHqL8W1F0ft1rYDeivda9QjneLVqG3v2C
iugTT3bHXv40rV24GFsRTa8q5bWVKuSuSYD5qOnEJak+Vc6yAgtbj/0JyMFjmut3LmIyS7N3pbzk
8tIEI1wFE3MwYCDWMG3OEXD/EPyJbt2N8AFtpTuaC2IlHiYFAlZG5yTiCXJnc7FXKWBRh5QcDd0A
IHi+UJXcYvFt/nETv+vmkzN13yI2zNWgt4eiinYtNpJ8BqqfQY3O5pMILWdVccTyRMb8Y8pXqNXo
z+dZelPWzq7rScgqYCORloFRqvA7fuhwVKAA0al04vVUqfdpNjzEgI5XWWYbK0sVGIvdH6ZdQh22
9X4DipUIW+3y0KENJdtNmaYFUWlT80QC38kco+cM2V6UwDsYBrla7PKud+1bMpnO0ONeueR/MRPS
5mHKwkdmOXkHxHvTlgQUTcO6EM29CDk6Rwp6SuWd+x9pZjpZa0oIUZccCqAHga1DSdDim57TGZqw
oISJEBcwN+vip4NDsVTEskIy8IxusNzCVn2OO2ebuwgOCQeRhrrFJLpVbG2twU9uFHfrDv2zNPpt
ZwB9a9zAMmN1k8/gupfudcBQYSfhC03toB5haEz1w2KBFGnJjMLJwHKhEDE2kQg2Zjdq1e6WRUqU
iv2LrnXvdrMIoCUc2p2INJ7Z7TA4TNJZT6a4w8/QrpwUg6yR1oERqu92qJCe2FqPgiCb1TJLTCTZ
rRtGT6PBIU/ayjv0dvz004sCOkDL5XEixKI15QZ//Fm13HU0pLeJMuwJy6EHv1S3ixMeZ5JzooTI
DlyOVI1bRPqOH4tCC9hgR2+RcbFWloyVOc0N7FJExk1dcoydeObgPWwSO8YDgut0ESPuz/RsNVHA
6fY8pBBabXMtCa3rtHST4pGfhOFbIEaIDyZWYljXElH1lC0PWqaexNTeWkb0hXSegyL7Q0V+cYxt
djWDFrgsnescz4RVjQ9ugWrVSSlD2fYm6pzNYFJsH23QRgtRF2RkrmdMaoHsiocqah7Jn5eHuW2y
tUitH2VLYE3RntKluscyFMg8faLLRfiEaL61hfoDTes21dMbpUqQmBJwp3T1zsjqICLEZuqQTwLd
gUec1mclB8mfiy9AcUaP20C0qXXjdQancnJcqh00PzkI6EcnjosAT9yXJu/XmEfO3Vi84YF6XmSb
EuYFcKDj1axag83QwRA75mgh9ex21FprlRZEvZiS6IKs8hWQFmt6c8U+iqIvhrVgTLEGtOqa0RK2
oiSb9oKJhQph++YFE2QhsNracfYqS7YEOeuJb3cGikVyVfxJJunjwtF+2jaTeVDVSMOQ15wKQ9y4
ffZuE+bHViN2kkCCtrQ3MaeWFckABiDu/oaSC1FuQ3GnI6EPu+oORDnq34EYMtd5BEL2qAgSuBI5
2HsnjgK9idcAP3xRELe3su1pPhTqMvi9gmFvMpXV2KbuN+imFYklXfcl1mpmI0fOtu8fuyiTvpKE
bAJaFfKDaekTmAyHDSXV1pLdKpLWIzEg2jObD+s0FqhVbQqij6Ybo+0Pqem8huEIzzknbtvqCu4k
o0kewmTD/4iBnhh7RbpI3rttBZMAkt1Ol9wlZ7HOi+E4lh3VAxfMUMkyl5ZJuOrr+Alxbkdex/SW
CqVadTHQcsTMd5q65CsY35Cjs5aMPFL7erTtVqUcm7i6qeaLo1fXq9tszB4JHBK7qDNGgvkuTo/K
eM9Cy14z/dqjQzQdS8ebkoEqZbr+RCMKbF6i8Q4La37hEkRjexZhelfW7jNiu3ObLo+mJV4mYVqc
lUfZB6Ukx9Bw5jSI4uSwDIQ+2BVeuV58b+Q3rWTz7rqCdVxNxTlLVH0/5IN6E6a18HCwC0+OPbGH
vSgCV1MKv8nJFh/KvQQYPirYsGzipKpiaeixNXD6J+TwEsuTZ6C/9WOrOmpY48qy25hW/KAlzYb3
+U6KHhmETN1oMSYvq3DJD24UYZLNouHVmVr5oppt6ps14XcGm1+Uil0XA0uLqnvoZkBCAEKnlU0a
jTbRLSI8lMYvLo8pklum/IMqynv2V2s1lEaxCjnu1cNMErp9k1rVBkEUn5RYzxQhkAIbnKd6bm+T
9lhll0BRsuzy8H8Tdx5LcmNZmn6VttqjBlqMdffCAZchGJJqAyODJLTWePr5EJld6Y6ABVjZi8lF
WTGZ5Il7ccW55/xC/CAK6i/NRQYmSrem4p8MgIaPXRb1O8pAHi95U+VEipD9RP0aOH/1MVPSew7+
62AUf/V6/IkHv/KBruRnMw2gCKGoH9T0z9H+3Ole/8PyhxdMwh+H1PyW9BK2mKUQXOVwe7Ze6Qa4
GgB3jjr9B/R49Yhx2YvMfQnblXctuXcpI6OSjwYC2HRTW4tGCEirTZwbz4NvfM5l/0mUkNgN2+wr
eJ3bsigTcA8qTfqsvgsiChueN96ItfirLBTFSWKSxq6nfuKV4VWg99dGXMcHtw/aQyZ7P1q5lraj
DAC+aWFKdmn2IAvqc5lSgkmoA29kxf0ASUeE+jEZaCnNjyFQHdG1PmKfe981veKUcjFQGYkNB/IU
GOyuUaD4xb0tKvoBmYyUSoMJpb2HLxeH6n2UwREZQIdBZVMQ7RtcR+7yiRZo6pvKqL6Joc7rqmr2
o+juLDCPGzDcwbYs4u+xkufXreweJC97RG37C8hsoDZKdbK6ECiRqeCZGmTJLo/y7zy3YdIaCdQz
sez3g4TFeS8c6U1+DD3juhqHY9c3BxMSoCCjyZ7IxouUiIg7IeuJNwB2O31rkvUF8fcUXQ5HaY1P
k+AnAkioiandVzXjECxcbhHUN5AYaTx/K+uUU/q8MDZWESJh2ShPktBGW5xRsP1rXGXjR0qxDVXW
W5e5jkJNC3r2FUkbfg29sS/Vdo+eLKrj1UEL4iv4G7f+6Pc44xUF50qFhUUGIwuVh5R/5ym2KyW5
XWh6sGl6V9/GgvdsWP01FGisZPTnTK6+i0N9b2XmFiLcZwV7FqTovpuaeSJ3vilNMd9YHRkEOMiX
upQfELf6HLbMnoKqFM+v7iCG1YcxVEs8YAxMvMyBlpHEl6n99hvCbY9lMFQw/Cxrp6bCo2HqaB31
472u6zk3KyQKNVHv6qb+bibVfaCUO6vU8XFQ1Ie25qAt4xAxn054cQP9oPVQb3VsXElf9bydEtv2
2tJrLMR86QVLjimTTkOnq8prhHvQIkTgwlab/M5NU3pJmH2hONIJ23LAiEdpMLFDtxf9AHx8INqS
1Wc3ARn1HumMQ5EEiKnm3zj4nW6MDiPsXNnC3LDxg8/RCB/c0g74BHwQG+Ee9hyFgZrnnZLVH4M4
e+Rwv4F9I+6sYPwmtcFnvsoHr0YgLRBT9HNQjYhrEy9NddxCINftoTYVRzCln/xr35ES91jKrX+N
YFxKVcdywKJO7mTaE0VbrKk6uYG0V9/wqnrGfVu+R1miZhnp2GFlgrzp4gqznMLEfVLzkX+0gm3F
Ck56bSPVvJa1/joAPLSps/pBaSjRhX7ATOsQ0+JQupMb/6AHgzMaOdmccmWyU3Z+J39KoYwqjfLY
eSxGpdrGerHFF97bk8n9mjSMoDg1uPWa3+VW9D8Eff0JtcNr7Pse0e1RT0AqbkxVDXdiQvUmQw/H
qrUTqIQvXSF8itFJg43T7aq8qD7LhXSN9dxTEQovRWvGEyU73SZjYh1rtU6gyVDlU2oxJWvUT7VK
W80yeQqOwbdMx7BOqoxPsHUquytLA2a4VFEg7Z570bqG60s5J4TKXkhleBP7YraNRLjYQCypj4Sm
uZVRaLJDfv42U+OroSOHS0qhPcWd9a1tw2dFElElgunOjSJ/jykfcHUDSip8/wAbkspNW8D2NINH
s0GCwnelj3repM/Yi4WOK3Xj7lUBSkYK3S4zfcTXPJY+qGG8FYsMKBAHx7Yom2szKWXMGKCF4wDh
7XQeL7dtHH4sAqjfVXSfRt7JavHkVCo2YJnaSUtVSLY2haVJG9fC766EQ2ZWXrGrrPq2UyivmtLn
Ma4fEkm91eTiUOELE7gB4DV9K8fFsW7KY5abSO7cTKma6icflbh1DAy94fw/DHGx6wP11hwwoABY
rBftfZhhzKZ850rkwc4jSa+2pjraGorILQ8YVcfmyZd4ZQ8Q0pC4TKj0hNIX3w1/itgoGG1+14Zg
WbXkzvPaZ7PgHSsqGNnUJwNXEqmorrExvx6ZDrtNvC2NLkePmkMgNbetVWwsNX/IJU1z3JF3GtcU
ojocU/D7MjRCMtjUH1GItw4sscExREm77Xx8aThDgulFU47YlKXGQDUGqQmSmqbv2WZ9XNzXasrG
7sq0bHbvt68WQDemok3MJ1BglqXNmn8ulnWyYgGpz+MvKe81rEf+RgADhZNJQlAy5phhN+NVnQte
7eSB/r1EZUhpXXUlhrTQnTKVsyAzCEHN80ttNQCu/rXwmD+p32L/OtyhKWbLO7E+ii19/PAkOKtI
mwn6MWshXQSetTTNhk5RBuSKYo2t7dKdsB0fcD6/A4W4X2vBLSFfLoJNs3DWaYSbrUP0Itiwb0CY
B1fSVf0JIvdO37nf8Tax3/9yM2HdV9iAqerMK1AigL3z/lhUZ0qk9cC9aeX/kpwIDtkGEVjrAUtq
ZT+1buGIwbG35Q1kxrXob9vfFAdxOxS1iVfCEr0cbQSpWYJllb12cbFmx4gTWDGuIYjowbBxJiyI
6X9Z7R5PK/7yk05xFVVl0CKkmdknraUx1S2KzCgkO/1O2VERrPbRviZtp12d5iAJ3e37M/12Eyrw
csDVU1rUQWjPAEaCQoVf8Ct4LWZlRxJptrYmcLsWYgYmaK0hRSuVEKn1NTY+1+XX94fwis6bT9v5
GGYHCT2eKKxLAmhoOm3c/Rg9YK/oBDYpbHF0r9BBt8Wvg3dVrzf83yIYFEk1mT1Ag4C03sDBmxp9
Ml3OHEt+SE0kMm7d9EcXHHLvxQAuJPdHhV7CyoAX1qek65aqm4ZJS86YDbgdaeNNomMOVnr0nbbh
LuS1cAyOxh43Igf/Xac5WP8+QIsU+Czq7KTzEzSBKQFSpDmoeyyOsn2y9XeRrW6y6lAd9Svh7m+c
O5S/ZZV/lKmSM6eYpFrvZwAqcjDC8D4IulXBAAC53lD1RvLjBaDNatCl6T0POoM3WDBe+g4hMcAi
CvCG5lncxo63La+MrwiMceykmW09rXzTt8f5NFLDNLkMQWaps12SxiLdGLrBTmfTib5Cqmw/wSax
b9quYf3eXlmXoWbLR3BNhIvNaVIpMbFyxBDXdSt3lLpaOV0WUEuXoWZrRqTeTFclzR1J+sjucMKd
6XTZE2038JLBOl7y7QlKMqHLKnqbbA8wI5cndxx3Y+8iuArK1t37tnLFWtndWXv3Kt3/yFbQPsrb
zX8ZbXYrej0mSzgPN07TtgdKtQ6VD3uYvBCNLTm6HZM1x/iK1bp+gu/uSBRk0eF6QcNwj5rfjYEz
udYGyKM9cgrfI8R2bUp0S1sRU60O3ZFqbxqZ7XcNlc3nUJ9aKaktlP1xZfGtDWR24am+j/040sMs
Pi73w3jl7ow9HbbDGg5rYUFMU4ZWnAqWDRj5DPjSIvrSZsFrJNEuHiYQW3qY0I7D0T+teZIsJGc8
t/lHM4H0SGCHLpdDZNI1z1NkXbyP5j2wDKfbw953ahZFDyvniWqSI3zxn1emc9qrlxcSYS3NUETI
mdTuZ4NUCwTkM0UB6V1u3PvgEHMbqRthAMc6gUhX8Vhvb9gpnsXprDO5xjxfwWnDbV25noCP8ZO8
DbaAzffWttsN18ku7A7RLgvIQvfvD3MaxXyUMJshPWgankBzTJ0aqIonmkkNs7I+RqcJUwdQZr8W
5nXPvhdntstkr0QaRQDlZj63zuj4Ng7PyUbb9ra+UezpurOOqwno24MExqhoqRA5QMuCv75cOVTe
gigKYN2oe6E+TYjg5DmyASrKJ49F431YTTrfnsqXEWcXgF/SsIqxJHG6kxXtUGfs85vEuwlGG2kF
O9t7e2zXthPeM1+d48XY7A9VV7FFBdl3Odok9jJ5xAMKSUIcL9t+U4Xd0e/MTeupzvurZgEiyThl
LCFVxZpu9dnMaq5qVXLK5gCL8wlN38YGtHnjB+k1Mo0oWPnfEowkjlTrf3U1Mree567g72aOC9Pr
4vJHmE21ZSmtX1QMt86bU9sWH9NOfXA9nc56C+ZaTw5anOxdj7aRISmH0dCpr7vVdW6g4z3KH5Gp
2QfFaJsIDGL9aQRHAYi+EI1O66dXQTPc4EQi7sci9Hi1IAQC64RKbkhBqxQ/ocl3Y6LLS/XJW0mF
32YulwObnXdV4KuIaQgMTKQcTwEp63mA+nHx79/rl4Fm93qK5mYVGsgxx0dcAZzCRsLvrrclO7wS
D6snwJRwvTkBFGjGrFCQR/JsWJiSJmmVw0Uv4SbUpYge+1PqoBkK+RfLFz85McpSvumKL4a8DzeR
s/ojvE3PGPDZjzAbcGKqXTZiwQT8WrSDq+gU7CfaTnq/TvhbPFfPQs1yGDiesir02nT01Md0Zx6V
fXVEqvz4/kZcujTORzQ7VoMiQeDKBTWjGjQPKOhj3rB5P8TicjwbyexYUSoYwS21Zce1rB/FWH/x
C/MZuVrL/t/FmSXsiQR6Sgi55gVJ/pFJGU2GJNsGRXD7fpzls0szNFjaGNZSs7o8J1Ghl6PegvyL
Y+xOO0CR2STXPvdrd1BW5m7x85yFmn0ea2xMc1CQRus8eghqLAHbzdYuncWldhZk9oEwUbf0VAF/
j0jBsdm3h2mp/cYVPh2obzbwWZzZB5JaZeSz9wAhj6ir8QroquxovJaP/JNKM2TNKmXxQtN5Teki
hAlxzglX6ywRsNtCzy/94mrlztNNO8a/w6e39v6amKbozdC4BWRZJKNFkvdySVQZ67sLTcBnwrXs
f/aqGniS54QC1G76Xu8Hk94m6hxDZ9Fmq0KQcvyBNDathTbgkEQ7o+psNX9S6h3OHBu1/ib0XwJ3
zXdubZCzdRImVdiUJhvZK7Gy4Gx6TkztFtL7QyBYw2bUDM95f6SLR4dBUmniSiHC9r6c1kGKBAlt
OViL1S5UP+QezhI4mP/vgswO9boLulCSpudBmn+CZQCpPPrZGemK39Hi9WWiQcKbFG7wPD2vCqUO
zQg2TVbiBT0illaP4jFQA1oH5ckAkloiqbhyfixu7bOgsy2HU6GJFRo5DhKO+8ofhw2ClIeWJmCZ
hte0aPZtAjKcBsbfyUEsLksDKQYEiWZfToXp7Rstk+qKNzIwVQ3oKe+wleEt74SzMLNvZ/iZMoqN
Pt2S3kE7AB+wgyMqfPvq39YXYsudBZptcGSOfVFMMCVJfHMHad2uamvjre2whYfxZZjZzo56N9IT
iQSjs6WdGNiTVE1rd4CJ7Jr65ZqqwEJFn5Lla6nEsHjezCvseg0fik0Mq2bfOsoudYphb/JKtfbx
tuy2sb1aVps+/OykPI/4Wk056yHkmTB0XUvOOJG9hM8JdbzhwySmgkzn4zrzcOEEuQg3e2cIBY3h
0QWBaLgcUYMC3KhtQE03GPS9f4wsvVBlCWtgHioael+vc302slTJYtdtpMoxgSNQzjkA9L9DTv/A
Fgf4ctc+iJv0Rnl6P+y0wt/M51nU2Q7opKTOs57Lu8iu8DLapEm/NrCFrPdiYLO1n/hJL5bhK52t
d/5Sgxhv4v2aGsQC/5cFeTac+QbIkL/xGyh6vHyRMEq2mS3Y4l1ri8GGWg38X/35/QlcKg9dhJxd
a5nr4UBjUcF4rblG/RY1Wrii6dVIpcazDk0s0mD6HVrs4uJERGHitMECmz+C41xRFNHouBJy4OoF
JJVMPvY9FhorQ1zcdGeB5Mt7FE1SX9QyqHrTpnOHjYRMEyI1X6aGElAMf7uWUr4+xubLUkXXTkbs
zeChPZvUQarNKAvpukrWRn6QH6QXicbrJt+Nn3wnxVjJ1q5Cx3RaXosAGKjiWJtxu67I9So18N4P
MrsBJYyrS7fSkL53vvId40OHuqfwIYyvVY4eTlhHzj9UIyQtgElX+qG+WS/NLSROkzSgpKkSlTlx
nsZgCT4h3VwcrcJ2E6of4+yzWBtO5t3q2UqWsfQ4uYg1Ow/UzG9V3+VxMj1Rpes/K3LXnk37ea0X
tHQwnI9rdjDEGBVVSQf4oWzs6bhzHW2L0yJuPrtoB+bk/VW8kMsgw0xbVJd0gyrALJppoeytySbR
woemGm3VOFI7aktwyxsfk/tqDZqweBiRfZrIPJGwvCkcjzEq4kgJ/yGDQ/VH/NkeLMp/nSM6+kEk
13DW7sel4/w85OzzNWWjRXnKIKuouMa7e9cOa2CFpdV4HmI+j5pUAxgihJp/VCRrFwGvTgJjl1QC
bjzZ2tmztEjOw81O9H4wJFHAn4iy9CtkYPP7WkKLk6drooKuAe+wN7VoXBWsbFQrRwxS2S48Eyx6
9vT+Kpx+3Pl5gsDzv2LMhmOC7VcUlwJt4wMA9lGnVfKNKoY7EKkrOefacGZnaJp2fKiYgr5eeruw
j7aFvn9/MMp08L83mtnpqJVJK2MhTf5nVdu0IYvOw2u3cA9dmcGVKW60DiS+CLY7Ew+eKR3cLDvm
DZYOfXxdjrgqhMZBHvJHGWHxLDT2qaAfxbzeDRHOTKp4isJom2O84dfm3hfBRvN3wDA5Gu542wOt
BeK6Qt9ePAHPv9B0jpzlYQHUyaTF58QRT+YJCsE2svH+suvb32D6L12sZ7Hm+pihWxmp7/PMmZj+
8k94ZgAOKod52EY74e7vFCCxSfjX6ptnDK1hWIPgwWf2Q3wmIgWAe1Xy/C/lEzwdhzLb3i0kLKTK
9HuBkx/SnSv7eWX9m7NUQqz6tteRHncKng32CG8G3go+OEX8kKvmyg5YDgYGaHqdKG/6LzlWGH7c
EMyfeJNjuG8kGdfj8Wiqx/d3wuKhiMLO/0SaDQsxNLeWI94JrS/jqImhQJNAZtcpTNi94uUQlpto
5UJbzDyRGfhX0Gl1na1UTo2yoW9QO0G8yY86dzTCRW7KYp10X+Rd4sA6tcub1WW0uGwNDUicxVn5
ptNTQYAtxTIlsAkAnZxQtsdjdgM9oz6JO1Bs2zUBqsUveRZxdtAIhVLg+MP8KspPGVhx3keOFva8
N2vn/S+50I9H3MNE/EXCZ8ZQ3rzDyBM0CddDRyzwYpc9KDCVmkVbjrAXJZEOrWJ89VX1XuzxrgmL
j1kKTL4ODDoGaRtv2tA7lYJ/ylzzSRzEK8yBH5paPmBv873HAtn14/so0PCRqm9ar37oUC3wmnZn
qe1L00mPiWmtdKoWX5bUUSiAIUmB4tvsRKvUthkTv54UPkQbXGx3mz7iF3zAr0DYyygibdTv3Wa1
oby4J/4KO1c77pCd8lzpz3df8wC5NBvJ8+h6hHsw4NyAW3QfRnvK9vp2ZUMuJl88BFF0RmgTYZ3Z
7VdXSGxpFBlf0Qhkl4D4X5Vep+SrvDe/C8fVx+dCXVU2YTMgJjeVeuYZJg5AZqoW6GdDyzx2z7zc
GV1xJ6/2spZu9vNAsyQCJhn3YkVO1KW/EuhlySCs7ILFys55iNn00a9PXLMkF/K0XYt6xwGm4a61
y18q755t5gS7tW752qBmW7wsWoWAnGaetPcpTBfSj/d39lJ17OL7zPdBXlpRGHDbtrvqo4G4YmS7
BzQTduA3HG1tBpcS17MZNKbVcnY6G0PsRwEmT468z4/TY7E+ZUeZGgR1/ZWbYPrB52nYeajpRzkL
xXNNg/dKIUA81ch/Rftyiz3Dfk3QaQFQq59PoDG75UI1gYUTightv4R38Kd8UK3+o3vd7NqtsG/3
7XbCwjRX5U2xcpOvrcd5Qbiqi9ErQcRPhR0Aw8MGNAWAmAIS9vXgTKLDa5O6sh6N6ffPJjUXA9VD
45TBJsbOCKDiRvuVBbl0q5m4AFDC0blF5+XTFnutvhDIT9IGz6AjJ3QmIjA+ISIxCSsRL9iM+Q/O
q994KS6vmX/FnhdSG5xPRtpA05oJDtJVeZhAIeLVWq6wMsRXFMXZLI4yfOhBgdLUo2hWutG+aKyn
UpCPVvPl/dlcqoadTebrW+UsUlwPNU4vNEgqvTm2uvlsSjo8fuHz+2GWbrXzMLOkSw+MXIcjRJlW
F/E55t7ELVN6GnNz12Ti2gpZvlL++kqzRYicShVZOofitLPBue3xtEXbLD6tNfIXk0myZBSLEUWW
RHn2rM+iGGeW6fid8Kp5sJkq+tRGDond0vTZIu63xVn352rc6cyYn13ncWd3mSuZAcbezGdtQcNF
bPwXGLTPkZU9FKJ7nxkK1XbB2FmRsA2hi2vV+L2pw5We/NJHPf8hpt8/WztCnWPBhDeXk6flqSq0
bTwArcHjDr2D8RqT1pXS19KuOI83u+uGGB82rWet5iUQKUU6DpV8W5oy/d/+/v31upgIncea3Xq9
n9d14XFoTz2u6qvxabxKbG8PK3+f7aw7hHWEHyshl94HZyHnZ8tY6A0k8fGPmg1KN8HJfEo/4uJM
qdhw1E+rF9PCYaZAtMA5BYYOyOrZpsTGzW/wiwLdh2t7h2uzLZ/kbbwrJ31/by80z+5Te8J96Lq2
/e1vKHAu7NOJdQGkw9RBvMxTbKnP/cJQ+KBI8p+yajhVrXLq/WLnD/p10PXXkmI6luofjbpaWUtL
ac157HmeHbmDkUlTA2J6iXlXry2jjXQS9tO1oa7slIVbEUAq3gkGGtUSKL/LnYKxea5m6UjH1FLw
lHYPleoe3l8+Cwf5RYjZ5hjbFotWkwWLZtRGB9oXVw8eCpzvR1nKKJABpEJJk9kC8zrbFy73korJ
Wf1aWIzQTXYoQzyJO2VLS/3730JkoQaP1raBvLeizZlqaCoNUTlZbr/uQ5K0PyhIa/yfhaPsIszs
xghj3U3aAH1ds+b7Y5EdhCc5Q1FO/uDK8XZlEteizW4NtUuaqjBfS9wS7d9wl35vaQ1NfA7UbrfD
AZqiY9ytPrWWluH5ZM5ujVLGGxSMIvvtg7TL78RnRFDMO+lBux/t8jb/ipdA9un9sS4PdVLzpzIA
nmS2XjKIAr6QTcwVZIfMXN5UOkRyVYK0/F305bWZXdgFGsgLjWekBINsjveAlS62RQElsHZax883
4Wf0Au1qp+2zo3Vq9+EpfV7rHiwdJSZMOcpVNN7ALc/OUZeLWCxzcEh/FHVwa0XExYYUfZJBLvwd
LWy2w1m82WJFlilILZNufnicHhSpU7FuDvKPcjs185DvWh3hws0L30mCNoD9g4E5weX5hVNsklKA
nhAfQ2H/0ciMXafeSKyc/tv4ExDej3SV+7iwXiHlyDybIZHiPTF7DFJzROHDYGJJd2yz2ut177y/
PJcGdh5h9gYUk7oSqpEITXzr+kaOtXi9VULK15jjvR9qaZnQjmR1gr6GfDsnVMWeqAA7RiLJvOmB
0sNynvSfJx4nypq/QeRcyCcu4s1uBDBIEt4sxIPmDQ56V+ytOLKVG+0UI2/dRDcySimr7buFDX8R
dbbh/cyIsDIkanycLGEKG3b/JF5VoUFhmxvZyVHquosA9Ceb+Kb/8v4kL+x/qGr4sL2SMUA1zBaq
z91V9FhBFeO3NnwSAlsxpLU7cHGICBnDr7JQrJ0jHMNGbNKsxgGi2pZH6Un8WeH5hAYRaOHo6TXh
37fkh1hArazW1wb+LO2HGfFX5NknNSLPkgaUcJjc+pgj1Pjs3uWsobv4IzVJR76CkYti9K3pbdZQ
S0uDlkRKgwatEMwvZndWEQeCpLUSpQPEr9DcRmerf25HVAyF/nttBR/f/5BLDaXpykCAAeT5W0Ku
Nlph1yDFyST7dznuT+5hKgTh87paCFo4Zi5Cza7FEf8wTxaAyEqGe+QQDDdS1HT2yoCWlub5gKYJ
PnstlWMyDpnKm974oO5FeOMIkNp3qPUce87tv0tOIq83VVJ8TSfVn+3FkaaRIQSEnDwapGuYlN1W
IMlAqk+h5BQ4In4Ga+NcOnYmv0VoUTK18zl9R9XqtEvjlkfnpvsFtH3nf8CRaKd+xhjiNwpOS+U1
6zze/G4apEDqVZRe3Rvjc9M70rVvx4/9wXvOtwnPNSAmtxJimrfrxa7F/Qj7eDJZxN/lTUunBWQk
jT5jLX7FR/Hk7tOdtzWd4Dm9ak/1VeUI+0n55+80diwqYBNVHZIUYJ/LtYSzoWIlEhZXWPjxensZ
ytzGEm6LENbKYbe0N2RiIJCjTwCQ2YGaq+NYZyqREsAeuOtu8GBcCbH0prDOY8y+IJIwfpCHOco4
ss3W2E5qnAe8FUVbgVSdT9z7tc7Y0mY8Dzkt4rPNaNVhJ3smw4opinYuFmGqiHbJv2+AhMD42exN
s3seJmgmQBYjU0ucvRH6yMVjlKyx/BczCxnqLakv/nSKNZvACBNs9CrR/A6PanYlb7npt8HRNY/k
nw4ohrUtPv1982uIFp+F/ZGqoIk5WxR6F0e9b3T56zsCpdnt+Alt5o1kN0/ylb8GLViLNhsd/uqB
HLhEG1+GbbWRNt42/jQRtNP73wDnLi14BTYew6MoIVqznDNHCDxAYTZ3sDvk0HSCrbC1brVt4+D2
sLMccc3fdCkgqBmmEfQqCvjzvVwIY41rfe4E1bcRbSlZC9a+19KRDKKKpWhyTnEZXC7DLJQaoU2A
46n77DZ4ULfI0wGYEDPSsXC77jy4uKMhggO7M3XcDl9//2zdt1ZtVrFi/MGo758mJhX9/Q+Ih1Bc
EY5rwMelXq11Hm+2z5CHqBoyl5weFWfwRE/bZT+NrfiZ85drztymP1c7VUvL8jzmbFIRlctHspcp
ZkKWCxJvUp6pTfv37GqWTixqZAbIAfYdu/zyGybsfLQ+yasnD3Kk98VN0vS3ehn/ncQLUQ3espYM
dnLupmYGJYu1MwsnvXb3OUjqegPu5Dh51IQrW/vtmAxRh4eKeTD/B8Dq5ZikXEwbA39WR3YRVVW+
tRJIDESk3s+83m6wyyiz8yPMW6ViTgFYWF+F7Fcb3L3/9y+kqpcBZp8GE/MwRPqYkgPCMTkd30p1
aLl9nPxfgzWbxIW9Nc0VzqgK+0rn+XE5aZ4/CopWogc0uUXJ2R5LlZ/40PG2ktItKPsg3az1Ed/m
/oQk8TckVKMAeMwG2NVmZ7VgIRxT5kgcsE8IPrhivwvC1m7QjF+Zz7dl4ctws91cmZ43eD7hqm0I
GH1K/TGWvlpP/BfOjctIsz1cDQjkmBGR9JvoFlHyj6p3DL4G+94et0C0tWe1oO69hvFYgEcTli+o
QtSR6XjNPqHelILRSPjT+NfUvDkxIOVxr2V7/ViDLkGy8ojGirQt9/leO+pU/qPv78/x4p7AtHXy
40FYZn7pRFaLdPeAdo6G6GNZfe+zh/cDLOQk0xj/ijB7qgZVmviyS40zaNTPWld+HNjrNywl1x7w
O7GDRopuQQSN6PbhhzK2wD66/GNqjGvbc2msk5GwRcpMn06d3ehZpg1BNPWLa9gNQAqEDxAcIDC3
2y580OhspPvVDGlpxyAPNPkzi0jLiLNLPXGLIbQygwfAFczH1kbJFjr9SeUgja+s++SptXs6g/le
WkNiLbyHCEcBdLJrlnA0nm1WmGGFq3SErrbSTsdNri72EvSpB/Tpr609VqnxtvvUA0TIuUfW2ipL
exeS7uSkrFELnb/+4qrB+CUgengMDsrBdV6mTA1A13ZlfS1+1bNAs1O9iDq3Gz0CvSoFvWi8bn1A
s3a5nbgNyaPgHVZjTvfRZd47Te1fg5tNbY3MfNj5xJwKvcEh/TCVQKcCXni/hgBY6CxfxpodgiMu
CIY8TeR0qfh2ct9L9tQgmPqP6c2wEX9H82matPcGODsPk0EWC0TGgUiR+wqT8Jq/mVwWM+ylhu+r
5ay31dfLMc4KL1Ln1oWQ/DlGDuBr6VAfhnzDIfwkOpOaQfrs74f9ytJZG+Vsc1qZ0OnGtHRQuMM8
HYDATXmYRAMZ5EFfaf0tHoTni2Z2EHqKmZpIJf+xaISNb6MPOx0/k8oPorTGcWV0a4t0drlkklZq
whRvyg+G24DXi+pMDbrfseVcCTav0Hv9XwumdaIDBeWtt5+c76PHP1fL/3np/6/3M7v7YxlW//2f
/Poly4cy8Px69sv/vgleyqzKftX/Of2xf/1nl3/ovz/kP9PHuvz5s775ls//y4s/yN//Z3znW/3t
4hfbtEYn+775WQ4PP6smrl+D8JNO/+Xv/uZ//Hz9W56G/Od//eMla9J6+tu8IEv/8edvHX/81z8k
iBNcTyzD//P/60fgqXa2zKYh/vnz3X5L+NGfmvZb3Jz/zK9/4Oe3qubHN6x/mtCNTXJEFdklDo0O
m+PpN/R/8lrBbA1uPki7CcaUZmXt/9c/BO2fOlprEOoRhKFmYeqcpVXWvP6e9U8SIzrMGg8QC+KW
/I//mfuLVfLXqvmPFCcAdJTqiqCXu31y0rZ4g6JHQH2FEugc5ZDGqsF2UNTHNDbg+/m0H6volvfw
VaamN+WgQJU2Ppj63soDZSOa6qey1tcIOTPdmz9+Cirnk0yUKMvyPOFyzU4Z4qGBfz694RI8d0z9
Fr3qT8NQTXK6dEOGLvwGby7cFHLr2bowbFJkE0pkvJXYumF6b6JBfAly1ByDPrDFxHqSlfDgNqjT
SgMghurYStTjU28zBOlRiwbrKUWRX1K8wHZzyUZwMtycLYM/Z/t8dqfD668L43VYOOiZgIX/IAvM
DhsWdWgGoug+Ukvr0NEXkWwPMtpoNYYiEmLXWYtRiqbGxcohrl7eHURWYPvq6D5qCohzdIUun0Fh
47eS6I3FU1lot2ooXkfdN0POH0UL9eBeO0HYaDa4CtHUfxhD0076TtsgUuJvIjm8zzTlGpUkJ6nG
1s4C8Sor849NrhubqEWZf1SYT0FS7CBGO72MAaW3xQOqtjd9VjyMknzt4gBlpN+NUn7yOy21RVc+
URH/ICkCOvbobFjirhjkT66nHQPeVhtVhQqtB/GXvEHNqDU3Q0NT8/2vMUsapkmhvQ+GhCIBvXb8
yWeTUuWJRZUgehIwo/CqILSzIbnm4e0kZbKp8VGIc/+YD8Xn3kDaSkxe1EG9kczwVDXjXi+afWeO
3spPNV2nF2uEV45kgTJiifKhxFkmU4eyXmVaozyZVm4LKTzU1MLBQqxddKFxhLXSlYz/tSg9jyjr
IhxCChjUQ2d5RRmJXjfImvLUqJgKWzdiZX7Sm/BXJhe0JUJc6FMx0jaqkJ9Kr0J23as/RahdYzzQ
4pV024vC11jORpwXxHhjJNGhHXmydIqVOkjxr83PZSo7fTXDBFEzKc8iMKK/OlaeVct6y0qLQS/V
p8AVnjrA8PYo3zUauhFpqPNQSMcQbfLkYAoNEkvjTsXGzjaTttkMZW86MRLBtmkhg9gEh8jqyk1i
8K+zgf+p3MeuSD6rXmNtx6B2t22ARn7fB59D9u5GC8zqGJsIbNaqtxONcLCl3jsVpn8MSvkxzcx0
Fyie6ZQoPmDJmFyJnfl5GJqHPvW/W/iEJEb9sajdcqdUsex4wScJVyS71JIOErJ87KoE4nOdBntE
TJ6T7qcXRtIGt8h8i9VggjCfgmJ/NezjMr6LywDdvlj5SUHUP2m5e8NXejYqpNnFVi13HVremyKg
lB4bQb4ZRlG0Lcuzg1oi4y9Ri0NOXlP6p/d31eub5XI5QWxBr2F6yUmSNH9RtYEyxq6HiXLXhN+5
4F7wdTzBrjz6WgxDJfsoB5wiQaYdRexR20S5CX3pKsyEJ0+QsFqTrkVMIoTY/yUW0tWQe7ssk+w4
AE6YfAq6g68k+zZL7xNWXG9k1s7NJGpI8gu1iXuvGR7TUb5Gr/8LaoObtqvSnQgiyg4k9bp/FisX
ThrGDfnL+8OW9Mu3HOtS1bk5udjRUaS3NccGJ17WyVHn+88xxairqntGVerUJ92PcezjvdoEXyDr
fu5wDOpE81Opx4hzFHmDt1NyGDL86ZBfA7gXRnaG9bSdI6qLUoLSOqL/Q44a2Ra7/0fdly23raNb
v8p5AXZxAodbUtRgyYNsx4p9g0rsbJAEQIAziac/i/Le3bZ2/nb33X+qUirJdgyTxPANa6A888wK
FqxjRoW6icL2igtzAq1zgp1h+RjWEqp4Nryd66Z+8AVZl2JEMj156awreyVg9LXu6pCvPG4lMhfO
ekBhHzqeiqwGHIgmQmWFvlIPvkdTg+/kplHw84EPDNU4hHEKW+4IuoEDOyEVlMtPoZVY3Wi/jDeT
3Sm4CdF9N2IIpXzg9LEIU/TgnfWIsm8Xwl3TdjOXk3Brw8Q2RXbx2FbDkLKBp27dixXpBU3tynPS
bu77LZlA6BzLLA9QJiShjRJa7ADlqeI8gfzQTdQWbN0yU8GJ0s1vO2u4dqn8xiQfdyHvvnd9Df+Q
ykUqYaDP0AO6lvqt/yqZD3SO05q1dctmmblE+0mpcG0NoNCJ2/XRRkvkydLN0zDGPtLm3ZtwYAwV
tk60CmE3mERDXqZd10HhKLQyp8qRNpQz6k/SwZ3p+3UQ9sEajrZxGjOttsp2Uqez6M7X8HsrwK2D
+YGA4VfxLWLe95lN+9CBbzBqiiOc3uEMMjEYX8DOYyengSVG1TCS0hN8A0NzL7xH4tAJv6ebrlgL
Y6yxmHayszLgPY6xAeWxlAPq+jC6EzCIKDik8j1XsXSMWkiiM7B6VAmbt76cYMvLVyEIEKvW7bct
AcOv8OZbOdanL9bJcqh+2h4AUYgJHHtw6gKrcF5GH7Zvn5oqdPnQfOOzeKF5Awlaoe8WgvfkxWUa
weYjMa1rJxMnNaTM4yqJh59Cr6ldyaw3zQYx4U9B4H/kla9VNVc7J5rMF6fMOSD625+J6BzcrhAn
4yWAo+wUqfIQ+lFs8v1EuvGxqPUxgsNSNpVekEorup2VeSjp7G7ixr4epAA7D3452QSfhJEBRDRr
fnIpucc9rlewk6iyIvc2DEYDcFuTsKor8zgZbRw8Hmu+jRWcqHLfcKg9BHwFHhGMV+XQJEHYDAk3
fZgUAXBW8Is8kYn+EpU/ZLBQPrl+c49p9FR02gONEG3TCXSBxp4QQXniKSitw0j7cXt+kP9Vgvmo
JP5d5oyfcs3/LAfd/FJL6tRe/qr/H9PPBT6AzPM9Ef9b7rdrmx+/xMfcD0cgPp5zPw953JJhLYLo
eIFiw1/Jn+f/AwpUfhzZEDdFu8JFXvZn8ud5/3CR12ESwmQA5eflP/2Z+7nI/SBsi9AeSRsK02hl
//WH/ZmNvJcEfp/7Ifv8tDZDl4BXiEgQ/yDxBOTiRZagmcdhdw1ML/Ma5YM4QPkfkzXx+zKw7O/j
UBmzg5EwjGYRBLdmJXms730alj80o62zcep+8RSy4v6uEWpObUixwevQH37CV2vYuZoMW9J2bDVz
CecpI4MCNnxYgfD1Yc5WkaC9cgpsH3DM6tSetcToTHg+fTZ5ANM92Kv7gMrJup6SwetaN6PKqiFA
wTu9Lee6fe7BFUUNB1a5qwoaCHFiV3RexeCbb2DQS7YjKpJ3gBVKuMH1aHbWWj87LhxQKxgz7WrY
LP0oKoojA4IoOYjyUST2bsTsq2FU6uB3PWk2aixhwKvh0fPaTBaszwrHsklqotiHL7lEXJj0JNQt
LK5910m0UTBotGbl3HIXvjVYxXQcfum2pwqmrJ6WmbYac2f3OVU72saVs8VVeCxVgQChqQLWW90N
XuWjwKh7304K7XvFpvACJnZODS80OGgZ+OaVHfojXdGmjEKXyx10f2z44IA5rCIKybhW34RljIph
V8YVzLcj+jyKps2RsjXjlPR2oLJ4tkPc3IrPd23nTHHatRW0bWnU8rdYU/i8F41oDy0ch1WCR9fp
xGPSWnlwr4VKjyRwoZWQjgdcceaMpI4wwb3sVXHbWyLYRmWe35Rw104CawxPwoUeYMgGG9mVGz+W
HS42IdP8a2CcYybFIYShlQejdkuoMSWl1muHImQmKnCfO0biQ2ix5l6WrOqy0EcMhNNWryuDe7ka
y9J/hlVanMTM/0WZsu+BrZYbGPkF69a1DNy22+6Y25ELT9XSmjajaRE0lrPbHazOKpAeF8+dZc9b
v3LizAKU8ZdW9A3qJOranmpypF6eP9a+A1NQr6MJmYW6H2iTb2hVRk4Se9MAYbTRzToKlx811xqW
OsAEacd7wyKsEh4wmLtNAxrGA5Jn3++eYge200wCBTpCFihtvAIq8SPspd0mP5VD+NbzpWgR8H3b
D+UqaPObQiAOiDzIKZayf5iJ9QjrIZ7wDpJ2WAcaRmi1uoI3E4GGPol3vF5YK1UeJHUfkkRHBcip
MD+HDTyiBrs2J78FO10bY6WKRD9zprFcYYae9jNAF5Zpf/LSvFZ9wbGkDLKSloVH3w9ZUpP4UbUI
6HX8iGWIGpHtPsM5eV7pfpGCxHOFfzFv08AdcLQT+8qpOH6vNfZpNxVNYnWwy+4cp0kIQzjaMPbT
ba1fTR9CmwV/KCYWRO1A3JoeDXwIkrIovnWCTFnblN12aDmyJwifrNo4rNadX7Akn3h46GIPRlZd
jdPaLuW2kmMIXcoYUP7B81MdV8V15NIuhdl7fQ9naL0nYuTI8iZnVSmYdXd2C4Nbr5Mrtwhu3Zqo
m2Ccm1Nvx+OtKguw9XjxPS9K+OZqxAJDKC2ezZX94i0CGJ0Z+yQsoM+ZQj7MZFEFE6ScjfoVCgtw
6qzLAHbqdMLEgDU4tkivajLeI21lLHyePTUmEaf+TQ7LshX1kQi5hplX4TfYpgplreauFHDuVe2B
d90fZg5hTwYHr+upsocVSLWLyzOBC04VdFeOp+bMa/vXKbKnEdqKFqRQZj3ftItXk+wCcd17cAqF
u2YeXNE6pG8RQFNOMls9QMJ5Q07upHqSSJQO0KyD9y4kyKZdbuff4iWJFYKHW+UMpk9gJA17OtdW
qQ7tPvPxixO7IX8YuIdmVo6/VwhLH2UVPbhSuAROaLaQ6WzFgXfDattLNR/FofZdnWeoSAUnOUx8
744x2xNj2lQ6sNXkHtQa3FAX3wpW1KkLqmFqmAiT1prrne8YPO0ImC+JOl/itQ22dUsWL7qMqkPf
Tc68gW9nfjQunfJtrqiAdmILGqNeuxb3zas32D4yM4eo+56xAoBsd4ibXwUeRxYM4d3kdcU6pjO7
CiQs0y0HdneVB/N3x2UiaWe3Sadg4qei1YgVuXJWrlsgvRA+nx/H2KNwMsvBQ/Sl1ZFkcnxQhcJB
xleic13Yw0fBa4yBdaJdgaSjhDGZd+sBludgmA6vkpnpaoB7c3lf62q+RmfKJU3iVmSGua6SqBFw
165KOFwztwAQwuLwp21GqN2usD5ikpakiO9l7VUSNbmc5E/DwH3sTu7Q286YAO4cBqndzaAQBrp2
TIpg1YP7uxzgGRZEQ5mVFUH6+iF8+jNK+VgzveQWLkEJohuUTZ0Fpg7juc9VOosMfT1zr0mXLlv5
rI7Tntyo1/ha7mBwtNB/hvfQ9j1i+82QS5jzr9h/CYMWdioebhxE8FS6jP2lij3HGiD4puIWilBj
DlvgeDaJjRXwFef8c9VgGWvBsi1KDiBs/R0c2HRuR8IRBRF/E373VtNW7NWuv/0aRnFR2T+PFAJd
htYJqOAornuf72MnGRIX3M2UXoPOBIg42/UrmIEDY/Y1Ee0SK7JcFxQqAIoCGw2VoMuCM5380Z9D
uIieqb6raMPgFBNm5mq4GtBUD7bj/ktc23IFn5/b5zEvCpn2GMMBLsKY0QsKEQufgh8XP4sadTJA
O79WQnM+J7Pv9/TjVS7F3A/JbO8I4pZMTumwdtbFvt0sGMhFY776uYiuS2hBFjtUMhbowlfNhM91
0L+PfdEpVZZnWuj7w6cVJTTekl0jn75Yer+ZnJ8e4kWBnEKnjw/0/BCBBYHFV7SD5+NOXH1FKLyE
aZ2nC0CkCyAXqQ6guZ9v5FA2bskHPaVtNmeOVlBhlBudFXdVV0J29T9Rtvzds/s45MXFMRKicGow
5LyIE2x9XFqw1l8ab7m/e04fxrkseLg4VhrVYZy/UAIUwrldAh+sbISmZFqncgMyBYCQRZ+A2yTQ
DxY4DhMY+n4JFvv71gZysAMIE3Bpi2T1xUWjJmT1M9x0cZ/f4S7jj2rNN/FLmMK+IwX8HjnJf72d
fhrzLJD8YZFwCSsd9zwmddcunmflofg4BusvZuvflz8KsAhhFiU/zKRLzKdTe2zuqT/j2rw1Qus6
nX7y9NUsuqxeli/h8Bf9vIsO0rIGPw+5PPsPlzZKYwTDRochSZ+6sM8GdesskdUl1pG8zGqhjpTJ
vP3SVfHvT/Lz0Be5eg6P0AnH5TJ0ce8CojXorP0+ZPah2RQrfvI34vorSuxXY15ssBGRsct9jFmE
3+PoxPsMkiX//ikuv+LzHo7Lwo0FAs1z3L+pPfvwc5kYFOTSGFZf6Du3ialvOP8CSvv3NbmMggoM
erFwXbo84aHX1o2ujVGkdZrCh7r74lj/3Y0C0wWanICdgtxzcda2nl2HNqNzKjo0RK1jwEYU3//r
dQXY8YdBLiYf8t6aVMutyilNLBWklASpVX+hkv6buGFBN4PM4uKBBPb5DPwwx3WporaUHErDm+57
A/OF5XRzb2G3vCuvvmKa/O7xo5McoMGHYld0KYjjGKtnFvMghYgydRTOe2u0TsbkONC/UqW+BCKf
F+/HsS5WkE0hjaM7FyqtizD7fiHLTwhNUF/52gP1d3vTx7EuVo5hQ+E7NcYaU3ThVFIh/uqg3DU9
BUD5/wdiEZ9xHO8708cBLyITJ6wbp/OXizvO2UJhIBmghcD6oTH5JSXwq6d2cXpHMP4YW43BKtOu
O8f/1oXihcXTFR2/clD5+6kNUIgDX5MQekZowl1M+lnOM6TJChvbnrxZjECarD98rcl8yVU7T44F
p4Hi6mL8e8nEl8MMkeuxAUIS1Hg3zdMaovNjvivXi92hQR8Ou2x/+trz8LdnCs4wFGBBs4Rl2cWT
45OZYX4FOpe/iaEYDPUr1HDgPhcBsgJ0akpf3dVirxqV6VdQ699tix+HvniObsOqibYYWlp3tfUa
jo//fnP/TS6Hp/fh2i7Cjw4dEyZrDLB4BwyIKME9HLbOMcIx6fiJf1i0W74Y8+9B7KcxL+Mv6mge
1+J8P90UKM3rcFkJANl+tXf9dqeE3w5AxGByokp98eQmvw67UEksg4Obtkl/bUHXFfEluFDl1ZdE
r99tKR9Hu3hYJcTYWS+rZfsaQOIMf6IdFIBJsRjJKvQmwyT8Aq78m+kBsnqIQiAURqD0eLFhwp5Q
T1Y02lDGbBPd/yAwU//3D+urES62SUnDuINkmJ0yVNF4fD+O3//9AL9JNIJP13DxjAbUL3nQTDYy
Nju1M575YxpnC/W0AXyWPP8Zcf9XbbL/rAf2fw6HGWFG/r8bYTe/xv95+fVD/KjePnXDlv/13g2z
3hGPBGARyKR9xkIG5B8L/HBxwIug8uRhcv+FhUSrDDzpOFz4eZBDgq/wP/thFrH/gd4aWgUBCNwL
7Sv6bxpiIAh9ikZhxonmHWy1AYMMyRLHXczHHghvdwwE+RmrBrpKfWvd1F1wbRdt26aWxfZAvaH4
O4ryMVISB0I5hpt6+RgS5ezguZqncTiVj14UFffgpCbnb55fJOnehobYh/ef547JKGgm2fljYytx
CEpWfPgPXfxjYIF7f/4BixPgGphVXFVBQdatV4CqLnR7m1eE7QCEeqtorA+0a697xB6JFh2/z+lQ
bXtVuVtX1P0x5L2F8t3UvqkgGSwavDUV8IdoRP35o6Yc3K1t72IiQTop/PAxRwFxzfrKzt4/Agu2
C7HtpeePE3hP18z135TLo0cSC7NukGenUH+QexNOFgU0DG/Pn/s5//RF0sG7vKJkd/6GVY9QarGI
tFFqRwJHnHw+1CbQ/fvb82cEkfMhciX+QhVsLn+kzCehVmjEphXAHK0rN0UpnRNF/2pDPYtvJy9U
T4HLDlEj8p9QSYRlrdO4N11Zh9c0hH7/+Rt+Xm7LfmpOEZ0mqI831oaFan7qeXx1/gFhYjjpMutJ
aF/clqiEwhW3w8Vpiz3IoS73KhrhCe/2UqX/+nbRwFE3ME5/VM21X7b9r7YGjqUKxvbRBU9+jY5F
uW+K3r2GhAdZWQO3Tl1Djiwa6y9w9/5yWvwr71rEByIbWzp2d3ikYs5fzHQjh3iEAvLwEtA+s3U5
Zm3P7J1dSx+d1ahLwy7Prys6vvK+RCGoavLrqUDfrKynOpFOW92h+F/dYUahMh3esl55qwDE1i0E
OIY0zofoquSjPhXKvXb70TvCDL17NC4sEPsIgJ5Gi6QJA+YkUnRVOsZzl45o/QFRI9qjAxBe5s+8
ugbiT7CVGBv0Q6K6h4qe7a4HqU5i1oA9qG7ktx5IA1Rb66hl9YtHengGmbm70bxgeyX47sO+dvd+
kz5WqL3PpxbuHeCaHuS2Ftx0CD2VJRb/kCHVpmO+zOfpJRCVd6Na+6FBS/Hb4DsnVAejTQFSVaKQ
N3/37MGsuG3itdS1mwj0rR6KnPSHYHReR2ciD6Qtxixv237VggeB7rHfHb2e+1tNDbs+v+Qicg+D
J+Y9yZ17RsohTwsb6EKPh2gVYI8A45CjBei4JwduTevBEDdjTjXxL+of/nJafpw1i886tmgCIC32
SKSHn6985I3XAMwgfwy64lBvQt+K9WH+U84+UCy9/R3gAJCLufS2rLAPxir7hwjd/XIQ39Gp8Pc9
m46M293azbVJKEopd7Ms/nxphpQXWt5NLqercSywgGPxrOyRnRxJQS6HQ+w1ABLzVUBgpahnc183
Jdg3NX2Y9ACAnIXSbzNX9ZUvw59OTZsfyxvz1xtV0rQ1XnTAn0AeyrisV+iNgJZhW9ODbSKZr/79
VEE56m+3DFJGYJVB2A4CESjDL5Ppw2Rp5j7Xfth7PwJ0X8XYksdRxQiGnUFl1fKxmMp4W9QCNoC5
DbincEQa8Vmloe2UW7t1xVGVp9kp26Owphuos48HfKc9/vNLnWOGrenoiM5nIbciahq5grYYPEgf
/b50H5jt/MGFxQ/TMuXQ4KZrr6B/xH6DCQu3lNRmQZ4xUfOsqfzmOIa22mKaQwACGglC+X8gAX0e
tGdOHod8kAfS4G3eULMZ8yZpfBltuqbzngbdwCK4Ln52gjYpVR3WoPZgMdUaJ9jUlAJN3Rzz0shX
qkc3DUXX3wA1BTtYDija5AfNAc1oCeUVEPBsy34Kw87aG4YSKuEsB8TTFakxoXcobGW+9a7KZtbn
zzjt9FZQ5+DAbzqzSWltJR/yYxNYZcrR7XyIJ3UwsxBXYWDdQtGchKtmsKxN3TsvsIW7kwoQqyFq
100QTmB71HXKewEIRzgkUQxkcQ9U7lUk4/56qvM+m3pKHztto2tdFdY9jxuRqIisbaHCP0JYl5zf
/PMryxsFT46RvDVB+RLJiX5z0Ftd97ltUoCVzRXXT+WEEyzNuR+vot6GiJBv5w99CIF40kU7FVrV
YarGp7KrMUeoI8JVWMyg77vzd9Sm6n1chM2Rcg2QXTHVG01tbBVVwBskeLreULSpd+VIrfVcdFvH
VNVd43XVo5jGIZ3dMoIRUV49DoRGCeP6G1F5fcAzrYHUqevD9M93tl3WW7vojjEZ5cHPDezsARVq
p769xdxob0eVx6nLaigqDKjsq8g8qCkY7jF5rtpe61PfjMPeKxqJWY5b7ZdDsG8MdhH088cd4HHz
98F/IlTdTnlONgP2fwkTMwegBkavptbqN5EbiD0gVGavTQQbBu2RO1QQoGfQUnaaAIlJSNCRxyBg
pF1HnSfQOO+sjRV4dJ+HeDm/84cYlSCan86fOKDTW/QCvV1ctGvFRL8P5sjsLV1C3sIBaySxDTcZ
GmHWqhrLO+Ga8rHgtN5XDfw9QEl0HlolX+B4lBIIdebJOCwd9L/etUA2vX/NJ20WdSN56hH6ZgFa
0FeTCYqHmcavkI6dn/IKmFcNKvRj0IbOY21N91YR2Tf+8gnoMJF6OvJ255/gfIyzuALGoQqGWyAX
glwmQ1vQjDrAFevJdbPe61FGARLkluQunlFbDze0ZIP10Phje0DxiHlAWJfdoWrGFRpd/nWlWujz
UDJuZ4hNHYCcme4KUs13CC3m1RgamfHzxyK0UlHJNvN1HySBatyDdCfv5BU/aqPV0yhzdD6MBRpc
NVtJGGhgtxR01/z6Rtbu/OIDTgAAT1/staiGx+Xrs0MBYVge3tiQ/LoIWHsc9IxrsJpwDSHRAftk
4wWbuXfJtpitMKvpOKbRWDipcaZ6zSfZHiFTW+8lq0/oVU/bEkFwSt1R3BMOTPlySLcLOafmzLma
SklvB9LDKXVKsU39YbUxf/FH9PLGAmgmCRPoFRnsck4ooHAbVI3ixKpj76S8HI1VTqvD+eNipzlT
C/mm1t3OIRCZagLq3ZG2JGtmu8MhzgXM4es22uYQw7s2SltoWXBxP7QVaiOaWRtdFXZCK6e684Oi
XAsYjaSOrKu7COHoqswZ2aDgDegQH6Ib3RXF4xS7WyA/TpZ0XLnnhU/uMJH0TWDpH+cQpQMYKIWc
kbUPGwF/oLmsr+ZpVpDdcT1gZKqQJ04L5LHN4+la1lP+UKJY3tMivALk5hrBbZzSwG73fuX6T5PQ
6QAc3rNkldpSDez+pBwGfJOg28IRWC1VYM+pBpV+FkO55cSugV0t3ff0Q3RZR+QTFj57mJhL1w3R
4cYuW/d5anfM9+YXtxzoupZTuAGL0OIR2ssx4nlWRd633tQPcobAU1OBBsZV0z80buCvhBVthjKS
d6yfrlExd/d9Mck7Q4ZwA4geEGhAx6S9CeSrVTuQ/wOcJVKIU/sOgfnUqqMAzaFd+3MQIpgjbEp8
itidh7LY6CnU/Uo0gKuNppnvXPXMtVe9qaI1SQGU4YPlF846mutrO+6nFJv5n3HcOZgbZgd4vHCw
d2aUt7ki5KYEWuOxA/tsBf40eK+xLR8dJl8wtf209/0pa8LBOzXTXKTIGvJDXnfdqYCykHNXgST3
M5p1ALekeNyjSKSPopgAIo6i/s4rJkSUbvgUVXHxjXWFv3EAuQLeOygeXdm8dgWXr+AZbMAnA+4j
cL9B5xUZZAHI2r8+jsvHMsecjmTHjlHp/eo7z/pmfKvJgOZGnuBPzq4LR59fd4VT7qPROPuugVQk
MEmR8/45aAFrhvZZmQ4EGqBChP2GitZkQR5ZT8ppypWp8nnX1Jqd/Mb/FXoWwutCuIfW8V/muaZ7
00YowTbA1glq6P78Ui7vFuH5dQ9Nx6T3qOUmNoZdQbZKrkRIvRtptM7iWuYZjlhnyrwgP7aB81wC
ee+9oFrR8KsxamCS5OdVWitTbY2yw00AA6FHlYvvHYhCr6Vt/QjAuXjkrElx/5oDDyh2/1A+8uUl
BtUI9A77qG3WHUuDom3EX5js7IdAGGhVhD5WuWqGl34AUNEiN5ELJJexHaTcIngl1BJYMaJ+mLBx
bKMxKLekmOYHgVgV2Dn8iD35V6qf5XebOk5WBeFLNfjQ/hg1jnp3du5breL9xUfRA+cmA7/+OVjy
HrnDdCeWbdsap5uqqML9+UvnF+WVP4Kyu6d+6W7rovS+DWMpVpZpUESoKy8zwNStzeyBYjJO88Fh
1nBfDv0zj6z8aMXUybSmqK6NplzZBHZatCTyYKQYsn4w1Qk39F4GgVl7HSTYwQgeUfCm4Y0nSnVA
MXot/OguVsVWgiaSp4E0/rXUUdpP1TJzyqq/MQJnrBjml9IPypXw5gDnuTut0JEYQSugtX7GccT0
4GYxF0iqagHiNWHhFsbDYqtoIZMmErJJnCIHWGv5Vba1pRWeRTtA1MSMClsXwqB+7Yd+laH+Q7cs
Hqa9XwAhWS2/oIrYzRyV49tYWDgnzfhmqfj9zfzXV87fimYUagYM1oW9feUtBBp3JmI3e2YfIk+9
d/O4uq8jGJd1vncKSffjfAkgYUaJP0C3juomf7D7Ybotq2iFIw90Tqd2DpK2wNuRyX2cKgIpFivk
t40CBBkEofmlCycYCRSSXVlK/2FZFnDTPhPT0Vm21H6O10FO2idfDkcLQXfag9v2gJRoSBynD96i
6eTpEiBb4labGU1TDTbrNWwK8od2gHqpA34Cy53wrqyaJju/m+zRSl0fbLPl4DCyNFdQ9a4TXdN5
qwczJDHgZ9f/egGKtE5rqW5ES/v13PnDqbP0PhZAY8IYhG8kOLIR09EzwSPIGmnB2eccEdhhPfyY
Wgm78YE+V9wqksHpkb+FgQxXsUCNokcRa11yDqVRU0U4p4fCOrKBbXIy1nfv0ymaOv7TRR4NqDEt
b6DB8ut9EmnlboE7wC4g/X51Xge1sKstwMU9dAn4zThwkvquazlbMUnzZ6DSq6FZn8tyEbixmRP5
+hnAXIpVloeP4IfVo/awb1KywrLFnDCdeFNLpi+WY6KpVbCKvQFyhbSCNh0P/auJ9UNW1tq+Y7kC
AQRQ3lXDOvBoqZ/fTkN1ZXJNjsoGRtLyVIHJaudLbwC4G/VEO35XV7WXsKAK3togjTRVb0GJbqvQ
eiMmC5bbpOK3EY0xb8w4vwgPuGQ6cmjujqZK31fQHNUiEYb/hBpgcyzsdgbMoRFg0aKCtgpIY++I
bqut83PQxYyMSqoNMKHTZsbpcg0qYpOck5NzRDYP5WFZ8/uQh2/EK6HGvly9o+JihIHckPTnR+l4
0yEc8l3UB3GXQr0906RQx9wNh0c9lSYh4Rxfgf3lXRkvAJ699vKHQnRLZYBBerZk5UrVjrumDUyi
4hoo3tyi4Q7yu2IDPKNI35+BDynJxEQTWOQKxOZxHM2zCopdL+cS8YI1bPugC1MIyrA9AtT5uyjW
I/JANPP8p9oHbtqpSbtHbJc/Vqq/m1jkpkzOcndeB6SCJl9lxNFuvlmh314zGuU3+s0tPCTZcOwC
ILG9bwgwy6AEHXtbdPfnLxVj9wA9SUfiPlXdA0h1EnMSdDpw2627th3cZhPjNMs65v3RLwQC8DMA
z7WMod1O1U2zN1QF65zYzQ0jA4RYlndKUp6UHHQ2K6J4VMUauK8I0u5LgvS+ugjnaM4BcZaxnpN9
TUKEfvbsoLgqesRnDlkVc65uhrG+5z7vd07YQDpv+RJHaS5Doj+veTmwdZR3VWY0KOC0BOQ1APH7
eyiazYySwgyKemqN1bp2Gnp1nljGj/tdHTtPjcNp4mPyXNPZjh+MgsCVjPUzvL9ESvrCveask8da
gn7QMWRBDnh0GyNIsWZLnuBETepbISzWLA+rFkxNuK7N8rXKpzui2Xz3/k3Ao7oNr6edG3F9PC9z
PLP3TzMdu+s41m/OEO6cqSx/oLHBQVyMm/vCl2RtybjbV0MtDwxkmchme23XFSS/au/UBVadzTae
WB6a/M7RxbGV0OhuBTMJWCHkpraK0XoIO5hzi9AciItt0LEM6qHnt9wL9La27wD8tt835IlvW6eK
XymvUNOoEaSX00BW3cwALsOOty4synny/gTx3+kqXwJo6Dukapq/Q5j92nGr+ltLIeGLTJr+CsuV
07n1L1AEmgQFWP0YzD6oMfHk74uxHw+FwmyDvdWc6SKIVrRZ3pXMPzju/5J3XUuS6lr2i7iBFeg1
vbflX4iqrm4JJ4Qk7NfPgux7XMzMjXmeiBMZQGbXqSxA7L3ctru9Z2q1yj2XPXm6qAHyJNZ3zrYs
C+KfdtNyqKDr4dkO8mcRD5g61OQ+ZnOmw9YtzLBxJGVnmrBgAWGQ/+xUoL2l5nLTy5Jv+40Y6vjH
UGsg0aHrnS0/6HdNweQKTiNAICj9O963i9oYss1x7W5ck7QLOVYsvoWnvMhmYQVrae0RoPAZnlH5
kMCfPDa0j5PfpZF/CSo72EZaM0ijafEUDXFzDQq5gJQ1vvlePkvz1NkXBSy9ANC6C3F7xII5bfWC
Cxru17LgP2wzrEUp4ZURDHmpKe9/KhF8ZLzs3qwKaHgZ+ubGETe+cmoqYFhFldtlzNoEfY8riheY
r+V1GNE+rr9VQm2YKIQ4l5g/ci7GN+Ao7D94jQHxthWJs3Di9hwK529vjP+iEfbvf7FRgQac18L0
BM1S9ZGTFF741KoPmBOTnKDzhrGVxe5X125dtJY/nNIxcyfszdkJ2nLvZbkNXgDfoMNSqHBP/og8
+J2yaJYqz737BbNWhVsD8CuVf8rtFj4JnZL30u3BgwXip8eTewre5LXMZLIsBE2PJWFkX8Bquyz8
JHjubfSHbfqM2qRVe5GM7X2uX4QbIp8itV6sMoH7KoLLI6nwMQfn3ANu9NUldj1DklZ5VXmwbJFn
cWhske1iL7nUsI+d4jzxT0FRY1ZsyIoZb5rArLEmtfus9hc4z82qZwXRqx602y5xeTPDN+TPgNUg
ak8GzGVFH7BVbpltU1tVJ+qHQHSQ+lgIeMM07+cppocsJa2GLUEA65NK7atqouFT4qfPYUWpsc5y
95QTnsHIDUePVdb5QRTNzkqxKpACuv+tyrNsaU83Pa6VHSMVP1XKAwLVdhpWqqQ8pZadLaK+jeZJ
nGfIVwDlOIPw67vkvd6JLOaH1lRftmi7m4e5tuP1Xw2HDq3Gk9+g6eVo6QnKGVAi+PX84c0jbQG3
Tgac3u2emNTxF6fDYyPFxlQeayPJswMlc5TrnxbXCs6QXD0FiZWv6uiQO4N9EKHP0F7jZegE2TyK
3FaIHFRPEi2ThPjAZG31jjHBfmasdxR+yYaUHXzS4y6e3ksdhMVLBsn1ThkBzfF4PHVCWNx9ZMQL
L8RJsNSpa8B0tCy03x0Wo2SM2+AAkDp5SmQNKEU67zF4HgRlDjvwSJC7j38GhaZgaY27FebZbJCz
iXxVNwNnlVVbl7ftASxAGM3qwubrVCE0RnqNuEwfSXv/OtBOvpd1FV5ah2h4qrV3Qvle3xshD84Q
RW9WblfrPM3t1bSLc3iD5rm4WXlNzo7TJrPpeOS1chk0Vb5u0e0UYWZdbdMMR4n7TBVBfJ0OlVVa
b2JGMZy+M/F1esPkJVz8YTWjqWJLgFvh1dAsvCqeNLNKUrVlHY5Nb/hODIg4C47TnpfKAQ+599Cv
nS3SFBE6g+b4akkenHjbL5KpYRTKdVcP4uNRPj+uy9aB46pPw27FWsc/9QWkXnUCH+SchSk0h5iI
dg0H9pZl8XWIC9DNiIIt5z7P9FPrW0AmcqWeStsolHPK2oZ9DLwdzmk9Ayml14MboiaHZ3yd6+rD
BIDOxvMyvUznIPKKaM4H9D/9fYwdWGEpRLtXXRrpw5uXmx922cNM7SK7NDvKpLj1eWQfpEzREA0k
dw7Tftr3Yq+zvx5y6wiSKtBcq5LW9O4ns6Tyiic2vogAomHXG9gBrAuUQ8gO2EWV+pZtkH6OGz5X
jw3m/8KVkH/DvCc9+2cYNHIWIagDdSmMdknK9xIX73OlMYV6LDsGT/wurRzWFMtIhp9D37N1BokN
rKmk+WhZIHZ2lpE9YgXeMjfGaN+KwC9bhikMO76V3gCqfkZG47JEZoOST+loJ7R8kLa6DBARgK0W
I1h2reU/o9dHTkoogjsw4Xqr25jNJ9JLCGdYCK6DReY5AlF2eQFnfiwWWazbxdSB9nYQzSnmIu6m
3aDdWhh/JRJGfzEXE3nGjeTfGxa8nFZq8PhHvX0gQ57dLL99D5rG3ksapLe8oAQDwT6mtxqHnRIi
oz0buWO4lzBGiKvDg8olaZuvTS3Qmoz0MtVMbCuGOgIiBHqOGBa0yql3MgkoVA841GelPCQ5B1LI
so0rM/gySspuoZ0h+SEyw2cnER2qWEwuTts1hzyQSD0A7fArs/aOY+V3rDwurjvvORlc7zWnPYwB
dVrO2WB2w9hIjVBTZRnvHdGbAJStUG07t/WOtjE9fLULHg/6ZnsWxkl1HEkQPWKLpt3GWYXTIm/l
6LxrRvKTtJtVM/ZP+DWGjbQQmmMQWmX2rDe4ajybXlNRYfClVt0hbojcMbACG2Z3xTn2RLiwZJQ+
+wYOtth6A8jLiuvgGCTWOMCnUL2QskdjkPlLgqwtPTdFdgX1CYUF73YwHYJ2NI2FOFWR5jMSoi2d
XkLTxCfdwxca54O7csImQL9ITbgJkI01y6A1QddtQUkCTuCGNjq7Eada2YJEp+mQr91uO8TetgvI
bbrKpiuPVM0FoJ04MbdG72Zxf4UKCvlGsrKOYDib1+opH0mCoYZ4zeNdPOew465iGZZIzOLIP6Cs
+PJSOBcQFvvLKfiae3C1ptFzJlmKS17ky2llED4suzZDFdsKs9MjG+9kW6RQDcs8CKBLJUG9C3j8
rUd6E4Zssng8rjSMz6BK6VM00ZZF4swEENpL0LTq0FZiHL5d8Xlql+nOIwhcWDBIyE1dp3iQOcWT
NN5SjuisFQf5PnNApFmhW4DgaIFWybxH6ju6x6PnaRsTZYZk0XELng+jQYiGUVouh8hNfwA8S2+k
zza1m6BareIuQkGOdX+I7WAfTT8sVxhVGJJw2EkS7SdMKCeNvzISCb0PrUlBzNwfXP9SNBjJHBeS
rYWqil0K4m+JiIJLDwHRxUoLDJ/IiH6dtkRLzQL/YDh1SDx3Q/JlgqrEoDT70ndVv3wwxKj9rnGU
QUs5YVnwGq5JAsd861k4Y+Dv+Fx37S4p6gMD7PoiGCAGGNftF8YyhugLtdIllSdXXymPa9CSAfBk
VzPrUCqRreXQF6vCA+qWVfFpelHKsTf/gY+fZjH9qWAYB5nApE7GqR+jaDMK/qHdyBPktQStLT4z
OTI2peqOOpF8bxyz7CBy2RWR+wIEoHgXut7xDCKp8UjSgV/rCidctUYESwYvxp4wOhy9kiCL0wU0
n6fQZ251jeHUVZEVoEIkDDaGnnHHhKjm4p0bFRqBU6BYQYSZGVQ3ZIFQxB99HmcHoHq/X/zK9HoW
pmJN6SAO0WAvYmfAZO9hoGczvmSWRLpCTX8QYCbntPVAmxanZABcDGJSvmDd2XssS74irxYARJl/
Yln3bJXga7rQ8y7TCw8NHK6MlGtk+vuPYw4cpuuow1QJ0HBkzbPS2pKYFnvNKYFoBw+1vhFi80BO
OhO6gBemk88QZ593DcKbXLnshpgAZLAsOvcL8gvNpLggMwEKH0wg+vI1wqPtoNjapE92dQo7eVKp
LwjIu7kq8/gcAXDvS2qsexk54hAKHxFQUd+vlKTdm3LXj5vXAkD1jrp6K9wq/DluJIaEP1uit5Yl
ku/UQUR2rvodrUvUeW7UDJt0aO60pdWyGRPEGMm64xCQ9pirIp8hZQdNN4WxWaECWkjugVjX/CaB
CcPTnXz1gqGF1fxFRgUIL3Af6wi/5ikINUJ3Vk3Z9M9DXohr3eUIylN9D8j5RY2gXx77/iHJkO9T
jcsTMgp/pXmTHLohqs9DTwED2+6zxLJ4Viq4KV3+J5tr9HePAGbduNB8TNmRPh7hiLb+uxSFKCrk
KLH/tMYrZsSZ4lAUqwCW4ccuMvPNDcKUD+1gfnzpPRs1piHhLr1AJ3dX454pePsybWncPHOkR9Jt
XGh4zAfkl43Yi4uQjKWqOMq7ZAA5xCOzpCg0v7CseLMcA1vulEL64OSkPmDM+E9jW94m4B7uiRyc
CPI+9MapInUI+BfywU66fU26GGcQejBcRz6UgnZcbpwOc13QiGQ2anCrmFt2DWL+gNS2fO9kVXlS
Ts53EnEVfJHDql0uNRIh5w1F3WRGGtxKKN2HRbC3XWPNOiGjXTAY93naTRSL0Ia6EBw46TKUGIi5
aFy/WiexwjCPIHFOhqlwRopcLWxP0A3VAdySZoA1K2+h/dLqWEZPvEQXV3UquIf+gNU0TMgy16iJ
/sPKBsfU38RZOL0QrcAjD50RHX1I/0zytp0Sk0prX3+mfiL0e8q0szOsHs42KsAMySaAxByxcMFN
7bKRM5tekj+2pt0C88+mh5Mv2pXjs+ROBGcLv8M4tMyJ3LUWBhl7pZPbi0d9A5sx4uCVB7uv30T7
aYv+sdVGVrIxFKe2TsFVixZ6PUR6tSOPkY3gkosgMBRyP4qovWCwAtAZW+JmEgYiU0w2Ya+2atqV
KWpYbuOGvbptV4MGzXz07Xi3TLwnmXpvtYmi9eNRFWPEJ61z/zxpmRCk9Jlafb7MWg+9v0PVJwIs
FjLtrNc4g1C07wiY/CRLR3XRbPoAFD5iGSra7FCfEHD9mAI78efwMiyCIo1uf+xlpReCs0cFGReL
1MeA3z+kHn+KPuwhfAH6EL2PWhCokaqXhse/YsLqGQcttZ3uuxqqoYuM89l0Z3a1vxRxNuyIntCO
JMGEqqZI5+CBqlnH5L0qGwj/K+nAvjRuSsvpZ2nU9dEqxcQjlKIMPLWw7pIk1blCdXl4rNoPDpZR
vsJ04LlBPNzdpQwlcIKoCoQP3uuhvHkGSgFb1jcTJGoXQo0bYD2v8sMAXEi2/FBSWtwhbLPPBgjh
LONQ3XWIrVhjRMxMt5H5iW/9C+An5uRaMl4SZod7GrrRoY+4XArcUC/cdl4zp2jWD9LF76psJ/I6
XTJRq6t0yd2Vis2cje2V9Ztlt/0+QcU8lxCaArW2NM7bGISCJJVzgsc4qmRcOpNuQA4cfw0Q6udC
W91CpRE8NAmD+BprcY1l8kJNvJ/2gD7JPbpnyK16EEgIrj8AjXcuJBT1jALq+BQW5toEaSVupvfV
3mEQKnFS03mj8H3QFc7skTLz4pHlU6a9M2NmgRUiJ8FNxRO1On7yoBPiY5eJCWoCyTeY02wxxM/T
xsOTR5B0JavS3KaXXB8j4BPXBErJWzAkvxIPwS4ciMfOapgPxiC3FhgdGr/kJHiPoUzbPPAs9K0C
3zqM5o7NkyfdMTpvpcMfW8N4DINnonlkmeTpH5/Tg6Hb3kfF5wAIhjYNOCpeHJEudJfo23Qo6Mwd
ns3wNL1XKAThoF5z97JKkmfCkQlby8HaTLtYocxynP2xyLvuONUOIUvjJS0D6D/HUgI+ALqMQ8us
nFF7ML37566jFNgshNaDKENSAhqSi1Nn0UWrId0WEXJ0/zwWIzPpFIKhSIogvEwvXuuvoILr94hX
PPCmRryqUBbSIH2Ue11qN/cG0U1bHVfpvOLEW1sWqeZTRVX2tRpF66ep5JoOTS8uuNfFgIgM/OwY
1l+Qy29oGVwEIntAt6E86vKVGxjvOUCk4mraHWKFGBykM897WoPGbqw0WhPrDYwaTlWYbWs7Bcdl
5PBaWRcVnS3XAbxpjG8f6vGujzWCbCxQ5iudBIjVhcJqVw9eeuZtTucg3VJoIx257kfYAw0cEBA1
pnmZYd/s24iKHZbgZJmPnHCAWEDLI84zROoYPFmm1ho/b4tYXn3DM8rcbA79cAcpGLRYoDgg2ecL
moA4zbMWP1fWzRbdQXzNaje+Nh6GPukoPk17JGnaE+b4rR1tUG7q/JMF9pLzDnfwuAX4yAELYcLq
y3HBCk33HmgelPyDTxCgOTKj42447tIMt0qCLiYcnFcrc+Vr10DlknCB9KMqRhBmYYt1XuATwRCw
xZ8nqWglNE4a/0cPyi0I4nqQqghitxZvVtro6/RUAKOurvtJRpvB9jcn0KZt/H5QS8oRKPS4WJtA
LZOU8nUgbFys47utrKt5zry3aZGeXrJwkfiGXqedMA223O3TxyJUgpgywNSfqUKYLiJF2TKAQoXA
Hfo0hAnEMylP19M3j+OoWuq0TNfTo0XHRiIZIWuqeD0pyW1hY+EsUqiLOu/sDxg9MKkkEySFLwvb
QOAg5d4eEZ9K92qTS3gZrRQyZ+RwFVte60/SkQ8+am+r2ryrKKyOWZJWs9iCY6OrKHlLpLjL1Pd/
VVU6w13mfhcoBqE7cTcx8ojmVqx+dB0695nqw34x+E2GNhoeFBmB6Q2hukZFzSHfjfB17//c6oJk
rUktFxktQUr0XvXPjyCl52JBvrNNMdEMqAESOstRGwjFDG4IlO9LC7DSoiO83hqQCpsUOW9XAjYa
UkuqPx5PEVT8V96I1+kxUFOEW1sedKxtHJNbxdsd1GVLB5r6V+Wh7h0q3pxop/mOl6JbD6CrFv0Q
5qseMqp5JFj2nqj6iQY+LmOChd4T1q+q4W8qM8U2Bhe6sgkCsSrP6rcTA+3aw7EoJAfin+kdFtnq
mGRNC2hekCcHJODMQnzXF+HxKSqEfkgqUNdlWyq7WakAKUe1g/u3cNEP+DC65FbjL0qTtbOwqwRi
niD2XDtpgZGAoSlPZdlneH75OdK8+3ZGgcssqzCH7gRlFz/aNQwquCEcDHepChi5S4S1Tao9DJmp
F4ni9Q6IkHgSTMyYlbrLLqqRTtsXOWSOKb/YrqwOUD2FW1NT8yhPporFKpHchRC/AxoauS1JhimP
jar2mtafQ0X7JSoXd+310rui6Idi2YVVIOqKpZIV0tXwB15OLhMvVPhuTsOOuMUC5OXhCRz2RN94
xj9qVvYfgjbuPM9b+0DH4z4CUOsKeBWMCu3CcrH0t7464obAYoACPiUIl6oG9dCwpZLUiOPyejSX
qJNsrpxdJQCIR3m8nw4huC/e94U0c965ETKjSqQ3+Vm2yXRs3/y+rK86fc0QiljMfQTrrnTA1aJw
cm+VZY1YuaQXS7+j/Z7ljX222FDMEU5R/IBcd44cOvGMePMngyFReGRk1XuZ+P6iq0W8rcqevTvJ
LE8y7zUqLHszye4IT1A7GM/s8pg0255E8Ta36nkby/I+0dTaRzIugslQw41Cpl44ZInOIDqit50n
Izo6ZDU9T1vBAIwmamyIwDwJPAAaPoo0sn3bJWRfjy/TbhgzpObSHjrc8ZglzRevEOo8l4hFurOh
QUJjj0cdoJUAmXNVcrSA7U/LOHMzuoQ2YcQux1LYwa7WYb2aFjOMkP39rhe1DHUPhLFeXX6HmbLO
jSmbO3fotjaefAMfFG0cBTdC50vsagMrm81LZEY3wUuRfUyH0QBle68r4Lod/1Gbl3iwEhHs6i5k
EJbhYe6wYzteOUPWroGEiGcWABQuW6U+pi0M0dIIUnCag+2pTUf6/vro/bCnMoy6RyI938FdhDlb
ThLcpi3WkeBmIytswZxSo+aCEBgplFAwwk+11SUil1F3tXtNCjpTou7Pns/ZMZH41qWn+ZdA4ViK
YGupVH31HQWplPDviiKB2I5GrXoq22XHDewcEcKWDZOXhwyuyQG65MEQzzyBuDQAV5ilzO3u0OZx
ecs+As9080nPETDyBUMAuwlrsA6TmKcrs/XgpMNLx20GgWIrDo/2HAIaIFaYlb6zRz07AD0QPG65
Jx1cewtPoPs1lV55vYJho0KzErXWBwhxBBv32WrIZD8PwJvewyStDzaSeacGfZLeernVrjGiOBjF
aMMaw3ZhIR6FTm1W/dbDGuDqc3QM3bZtDOSjcTKsmKXEa+5Xh0lvWbNUz6BzCbclQ1LgPz42yr94
XX2nVaWQhgL/j+l4u2lCPH61BkoNlYiFB/09iKC3KsqYr2setlgiwPBMF+a0y6QDqYQTjjqbPgaZ
MPiCrhCEF8wjXiM621XkML0MhcBTN7a9mZvHyarDZHvUp33wVOtBbUUGfKuBhfEJqZjmaEXyS4cC
aUZV0q0BNyDSbnyhgZMfwvFl2pqOeX27RvZbv6UIFT9wpF7DyBnD5T1u8WBPIUoB7RoFG6kbde/9
jiPVLS1+NNK9QYYQPtOMYcA1D15EhHxpeKRGNiuSR5qad0iXgT8KqJj7ij7bZShPCK1Prl4u7rgz
vde0T+ON0ibAPzwz06hPrjN4M63gWyqFhPDRT2M76IRZkfa7tqrCxXRzUTgw0jSunny14YVnnVpF
n6cF7I89z6QY2VEocsel/aGttnklQacW2iT12eWQz7U0ghhyOPV9jhlzJiv1ombua/6oq3UbBrsO
ipQTgNNNDoQRot/IO4EF8U8m2mMoZHt07KbftkpcA+Qib2xaQXKJuXXNJqq7eE3FGmVt/lS69q4d
1eoe9FqrTthqHRUuBHolXw8dMqhMnDtHDr/sxi/hCvMqcBMlY2sMYuJfSeDB/Wmd7bFTiRr4YAmH
Un/6ttOu0YmH6KHgxQQpey6h7M+CzH4vgqwBw4AF7qHMcS27uzC7XNBADxc9wWQRWFGooLtvWAWD
39C+G38HBN+m8Yyz7AxCARvWQR8nymVdWjFOLxoalrj5bsITi0Q0MzsACm9X9ODRPrn1vfqa2JFg
KJBMwxAiykF8LgI8pK8QLeqry/RmSBr3OB3qhxK57JyIpTuCb4m24UElPZujZQF+k/rRO8BDc8o8
q1x4kUUBj/vDS5XlCy9pnXcnhrAL4cDWKrQG+x1OsWVY59A+cSAPtdM8sT75Bcu/d4BSon7yCNwg
g+/X6+lNmdB7R/kwR4Q9f5yYlNINsT0bavgyPsTQus11aRVr2wkoOH0q5u6g+wNnTvCcOA4gmpa9
F9o1G99pEM0+7uoh/RCkT69YivgGy9oHTWFTCKtE70ldshOsIPViCJT7DtneBpIq9PHGvGex4i+6
gQQXy/EVVyEMI7gX5kEQd+/Szm/cK1ERtvXaobL5RYX6wER25CTT8JyRJrtA/fFt+rB7w52Sr3xf
OmsiZf8W0OFUAcQClg3RLZY/fscgcn9e1fjEtOsPSp1J4z72+OgBg3Pl9yeg6Ke7OCL5LFBFcfH9
YgFahkF2ludwMVQokstW+jc8lv2bRDZF5tfm8tjz8nIzxBE4AL+Aqph1xaYSKNMUKpdd5anoqtTo
JwkEApyjDJmwjnkKe5tsiAY8Av25WQE48JewMeJaQmzP94ACp1SUIAcWnre49BHRPgCrCJTPX6po
wBBkEH8oDvvXTPrJKY5RWqIbMlhgET89o9mQHJgFATd1X3heOW+4L525XwpzxepgrawQz1MX+tJ9
GspoxWXtzgzEjlu0TvUMVq/k27FdECQKdlwwwAvI2asjsn5hQCIqWjSoCpCnXZyrzoW3qLY54KLe
vk0vYQF9OgCuatNCKHprBK6ToMTTA1L0XDkWVhfwKxVivM+l1Ei/SjlCBcdj0xs4z0thGX6AVXH9
509tYAVYZgn8/dMxaJvtmwUqIoDy56x0szeJW59aiCw3fQPCMJtcf3HV7QbRwo2uRLOKBkLW2juU
qdums5wfHxvpvzfwVtsN7g8aK8wiidfIyKkuk3NEeniqKjnEm+kpkCY82cSuc6oJysRpuceQnnpB
U1JvJ18JardzRQt/gbivbGFG38z0BLe6+rMM8nirK5yoXFYA0AQFKNGWUK+pFnp57CFOtFgBkdcz
eKFbUJx4DipgfBBaHvM2RoE0Hef4Y3LXBXlug5pSjtxOxYDfKdg7A8ivctKi2clWerDle2QVyGaO
GQrtcbeBX6lsk1cY/MO7UxE2dzyQKWBm+guGoqwHIX/KpnGuTu+UR9HmZi7GvhG5c8+x+6vDLJfz
mCn7FGoMCwyb5K0o0PAVmMK5mHYNhAVzL6n4vqqotQsxQGWjEhj+w/z8YHJ9Dmsn87vtpHfK4Bs4
tqWVbaffRoi0BDYCagqYf7McwqjZEFp+iHxA52UXEpUE6AZf0/T7jw2khJ9ZasyXzz8dbP/93b99
bHpr/MyQghj0C8+cAHckG4xu6BfT80jkOMuoB/sFGfAdMQlEbfq0uUCkoD7aGG7agGvnbmLSLkUt
rSNwtGRLIF6FDcERK9gFIVCBGL66IoEMc7YSF2R+TxewC1XvKMp+KogPLw2Uc5fAc35NpyWTqAO0
bQXbOM+LdzjYx5MlEtQqNrfXWuKX0CVi1KetUoLJ+x+3ps9B5TzO6A0voeVXO9UF4SHiEVu5dZXd
qer5XIbS/YAA9ohE3v6MvBFgbqBSuGv6ZyLzbJPqEpOaHNa+oOOEG9ivvxyw1jM/89HIcp8fRh8r
nGiMVNlaZx19a0ZgMBLDZ9aiOlcJrJxe5IpbSyTW9zyxl3kRVLt4gLgWlHx9g/Em31EslUtADPE7
6ynk1KT+ohkUDEDm9BGeO7Lgo7PXMK0XojP8PY/5Eem7BldqfJiOdAPXC5Kz7lQ4jt718FatmxgA
SZOXaul5dQ4/XOocROC1uxAt49rD2FhQBD1MTaBEXympf8LQ3f604894Aiiipj4FWpkPrDXZvGVJ
dKvSJJxHPTQJfl/7J3d8sZIMqi5owLf5wO6DbvEMCLsfsY28cA3A8ti1VrxHOzgsddO226EWSAEl
DIV7kyKlqgQXJ7FOeiF8y37Nq/lElRIMo4BzgaJsQAT6epJgJdSCSaGpN17bo3uHqmXhdYNZ1D2M
IWg2s70oSXD3cumtPYh3Rl1GM39QUA+xrpWS9g0yIxiZAWdAruXM2y4DAA/E7ByDGU5C0PkYyoLq
22XJldE+3SC7ZNNObhc/xfJSiag9VmXbHVuZvUd5aVZRGuYDajUklkWBJeKZrJp66WI+KzwlQXfR
YWOdH21BBMoFbifMqH0gFcz24FZAYifpnWw5jKQkyK0CdwaVO2LlbwBLMPvJrpKVH1ebPCzik3Jj
35sVpotPbon2eSDBdnrD9ypgcBhNth2Enyw0MlvOadxhQh1Nyk0unfBSmr12R2cHTjKkXBxPECbO
bd3A2uS2rQ1vZR1e4amC1Ml1785I5vyx13gursWpvQGCXyyTopL9qoOXY8MhREQqNl1kgE/mKC9B
mXaNWSBYE7DvQEozDkxgXzAZqpnXI1LLlCUYfSRW31NRDFdoNuaNx4O7rnZhLchNFe5vejsu3xCl
00E8UOILRPXNC5l8xQoodsiwJXMwPPJVSMvMQADBShvVFjCCSTA1uZMnn/L00ncBbhio1hBQ1UMm
VFq/v4OtEPECcOpLTckZnEFvEVIMhvBl8QxkS8eN95wZg4xEWZ/tYcTLSPTjf+ddvb/HjYF1RaQk
JnEQBwPKImSA/UNQUvCaZqDP3O/IQTEROt3RZq79TbGBqO9wGVYQ7jvNBZRY9NZYuC7TwQmXlgMH
pE4Wltda2wTd5ltSwdYK4+zdCtr84jXZZwcw4Q0F17ytyLsbjIRciILK6ByzDpO/vrS5l62mL/Z/
CrJ6+n847yVCQMf/nHK1Up/ix8+/BlyNn3/kW9F/YaYzReK2P0qMEJCCzJ3HqE/M83RAq7m4QkZF
MdKBEYr1O98qcP5lI4oHOciBE4wj63EB/R734jv/8qDTwAgZ4qGigWbv/5RuNca1/Sl9CuBU9BFX
g0ltyN7CXjRGAv0liSSrgljFQC9nmCfWo6/syDI2DiqXxuWHNkEdi7LBg9Q2bKC7QQ66+AB/Cmcd
kCkBHmboT10v20M54MH4lz/ifxOp84/4cPw2yK50HcwDh74MIxrHaa9//d1s5FMYXcIgLAoJ8WGN
CJ8gRt/Ce/ta5sWsTHoXSfath6HH7hAeaNVYGxgPrTntoxrqFRMtMKwlO7DUc/5DiMt43v7+hwv8
AGn0AU7v+N8/J9yVFWxnsQ0ZMZUDrODaC+b20KhTLKJg2b//F2HntRu5sm3ZLyJAFzSvJJPpJWXK
1wshlaG3Qf/1PajbwOm+DfR9ODq1N3ZVSZnJiGXmHHPqVTJODJeiv5mXIG4U8zlXcPiJ15+p1NB9
NcWM+NEpNTbLJ9T7xisq+5pWom2PRpsZQYQD5Tg3neZzvg+7tUAgkS6q3BfYKW1lsjCOJmT4OQqh
bRVGKmxW+IIaWn1tSh5/vrhu7IaoSA2iCFvxP7wI/w2Qub1DiOdgtIHqJZHR+O9YfhbwVoTRjO3V
z1+tAosy6mCe1vo9sWv7oUPtTrrBy4+UwMEzA6rAOapTsR5/fppSqum139SveRaRRQ7K6P//GfqR
7v1fn2+Lms5g0bHl4rr/D2knHSx6wm3Du4xCqX1MF+4+jusresT1WuudGTa2EzAt4VrbrGolpB1k
YITCFiKfuBKXzSnMMgFzURlQR/fBPA/LGYmoeGYg/40m+rEw5yci3Ltj5y72VSic1Hmh3V0j2cdT
uZyTLEOVvcbwNfCl+PTMQSYL1U/0Kr7IbM0ffrwJqoZvk2rWW4deR7+8dhfst+QwFdp3m6yvMqnG
R1RxO0c1MOgZLGR/1NRu7iYH6prOazI9kMZQvhjDuj7+Dy/l//OJt3gNeSWJX6A5Nv57tqE5m3U5
WTVZdEn352exKUXa78je8+p10U5LI55+yBRdlxgU13VMgyUJcMSXNFjyUOR9DSWM234fde69USGe
lZb7i99LniiDqWvOKgiXvbxqs8RUPraEUKFJhaFjKte6joP/vB2TwUvkZkW1KzZf8az3TWh1w8U0
lccimi4YjcRTvPm7iGgRs+nZDuOx0Wg/V5tAjoF1qLduXKypgf0ARCwN8+r4I9K2re42jnP1yCzl
OV1V17PmtHlIZPUHR91rAXHmFIsh/h/AmiQ4b2XBfz6stq5ahq6SmWlBZhfwNbey4v84jEuH2Cvk
0uA2yNMJ0CAZXte7D/Os39rcMMniRTVQLkLHACWDSE9YmK0PEVtxL+4x5plsdzXLuCyN9gsqkS8i
UHwNCVW2iZE8YTVi1jYZKNOKocm1r4UERjhoih6MjfZNnQieZqbfsRL9H6OsgGFC9DlPxc621+G8
Io5HmkSIFhBQz1YXmhjcJhcLiBnJTwtuzgZxsqZdaqMDr1EMLwnQBbtTASDU4r5JtMcMfW+u/GrV
1TpgQHKCucteu17dx017MoZdTte5E+AivUrA9sUis/UhCXLQNOk2Ef81TUiD1kz7jMI8Z43rrSZL
wXK6NUTk+svaXgjPLQKTHCQjd76LLOMtK57zJEaPPQfs1RKlwJnhag2lsfYq8+7Z1p5XtK0+zPwI
o4FGTuQwwETJbqU1ftXLXZb9flg5dmWuYaZL/o1Tar6xXvUAMSH0McV5dbUnR1GyI+FjSDDGyjhO
6Zp4xGr2167q5zChIPOzWla3Cr8fsLa7yB9nZDfrUzQ6NrtDxrdeicafGEm+CU4BLVAUWrWOXR/W
5oUldTzVT6j19o2jfE2l6oayWx7zfNEfs6b631+EjrW6EjYDKr0+2GO5fuh0IfSpCa4R3CAmqTgB
eVjxXSZQ/gbcUo82myvG25q4sMZyDxVMGSE0h30NO3oxNNEToacKbsBCvmvJ+i8pHOfPRFqjVoSi
tPQHXN/J488XVFTmfl54lWMsJoZGczsSZWV4VmVawEFk6ZdNhKs12Y7cOpm8hubtr5m/N3WcJJ5e
Nsd8XuI/KN8+M1rLX6mQk0f8l/mGs4gVvCmmZ2ckPqFKrctgVvJBZQE2V6jvZafgrW5c/WJHJ63Y
eJXq+Glim3z4ERSVwsFTaRCiPDMLUfrhBUDLTrda8z1vmzCNkTK2qdHuCWCSmLPdN7lAYDE7lB5N
myRPRLl6ZJ6JWwetklWli9mYLqkdKpO5oeEGVpfTqevO0SVL1S8dwaA9BR60OkYCY6FBNNszt0j4
DL0iGfqaWa/9ilr9VkNvezIMQXibMrqnmhn4zuy7fz//JDOHmdHPLwkAjarJPKHdUoiIkIZy+q8v
OmjSnz6N/ohmeHvG27RJT4WN+rhOn/S8rB5xXrC6N9WtA07cdzd6KGZWs2pD1jHq9VMt3P6xl5bl
E5Q2+eZcLaEh9ZEP9hw3PooeUGKm6lz+64uwcGUZPoKpYazBfCIkuf7ni9QjoqDrRHpuy5szymjP
bHH6iCQTZEKIBvbSiY6CrY0ujGOM0C3M8Wzr2iVnVnLLVH5APW6GzY8aHaH5v6XaTUn7v3YZdyGI
w1tF/tajXbbWWeSm4ukJI55W078sZOdzMn6n7UaW7FeQUSYPwP5HU980pjiB2/R+/qlKhihozGV+
Ggws3JsgyDFQWWWjuNb88be+Nc8y7XviU1WMH6gow1ys8JsGkBCam/2Tmy6DAgdCdyvQnybPMKlm
v9pQUg0oF1+PFuGzt6dAU9UBjWLX96dRy5FIMxA+qGUZVAqIfRaR011mxIHGiL328xAoBRZ3tZ/+
ap38TgnefUwMqhVNVFSPusqqx+GDRx6efotldcJs1t/z1Gr31kYC0OU9VwJV9u69iJt7ZaBaT926
fxpjtX9ifMbLG+nRgTBA95T2WRw2scPWPtMIYawrn27+d80lfJmzSD/qEyC9+oTrH0OKO4weYvX0
Q4gMaKo1sUJgquHZU5x8/CjLwh+SnBh7dbcatOj9BpbL8UFQMDj2nX3U35GZzyMJGnutnOMjwa/P
Kjiv88+XAZP3Xqvb4s3oXQxqJAheMNgxyd78FAREtHskFFUwzgaFxWSOvc9k292bTvSlOqTzrUpP
pWelJqdohQFqqlT0XJRUS2eOd91e6lNnEl5osqm/K1mMad8t3kdhDfdaGYa7XVK6p6aawwmBGAK+
rcXShPmGlTbLjQyNpkrxeZ66EagFckEkxlV2JuySXERl++XPP//8yqkQjjqMhohMi5+KKU2Dnx8t
knlx6UyER8BLIDj24IFQjPOWEh+LcL1hmdOk+RyWFC+sdTT9YLTUmzwdLlYMrfI7bVZCMIxUq1xG
YZlF2HyKZbp0S97tYwuR7k/tSUqJ5xT64vEc70Z91ZGMdgzKh/KtjSr7psyrfXMLR2w33Z+fn1ON
m+PPFIsRK+xJiXzsh9ixjjlqrTbZ/0e0l9QNTWRFeDz4pkd3OumaaMMUfY7X2uSrjaBcy2bF6gzb
5UIIGQfsMpXej/Ulall7aSmD8bhPojC2kagqCbaI0toUYXOw6IZ2V0hAC5ZdydnuZZvzguH8C9nU
UOp4O7N17fel4+JKzpxbM0esw9WpOiYtrI12NYb9xJata9Tm1gPtQHU2XNLS2q1Z3HyWY34S487Q
x9elQvJvzg5pfSw/sK603MSOUTzY65aSqDRVmPTLs0u7cOVprO9x9bfHQvHO3hMhPXubp05vGoJN
VcnYhuVQNcd/oB514c9/XnZ6iqt7qz7k9D1o7LraVm+f01z7VS8pFLg+7Z4HvEIIYUVAe4NT0Klv
KiVpMEzZX2clRm8wH6EmzI+QqNFG0SJzqzRLKX+vmf7HALX4Yohp3CWm6cftIE5yGR86dFjkZTfO
1S7y+oJYzQVOcCniBJzzZH+mbB68RodS3FfjE5A2F3qxqpE4jajS6O4mF+mJEmXCsEXiaT/mF9Vt
YFOAnU2aVCetmd13+pyZfpaYv8w5izGfOvydKSVisxKONzrk1aGRrlHmlnPlBllZpjDRKE2L7jol
Wf669ONVjvVNEk7HvAGAWr0aIejGOqjb/C3TYnGRdNf4g3IE2FJ/tjLjzeBTf+a1G9citOaIILui
P7cmViJ0Nl4W2mOj7qNluRpZX+8coZXevLLR5M+J43Hnlli+46TgXVPK3TwoYQ+iYUT6D7fquljK
DqA8xpahHC9WZ2e7tJ8XGCbLo+VQMJsr4Ec1w+8+mOFg9xU0NaKGpjYKZylOhou9D2cxoNb4jsAu
CnVXoYitFMo0XTk3hjPv6/pR3WhqjYxvDIGBmwKQod5j6j8AwhtrPlv/EG8a4VicIpUFo6FJv6a4
C5ZcZT7dcgvko+Kpy/IL/0t2N8q9QpykWd8ZAtgnXSV2Uq/5VoZkurWkdMyN0ZwRTYa9HjknK91q
NnXvJlCckql6pBXhNuyAaHXnNlXHXSqCjnY+qEjt9HHfYANR3IOyaiHB5n1gucMvUblwk8ri77DE
DyYYhIeZwqxD1xYCgcKDUQVp0wk/7dX1MBd/VrcJlDgBHGCsL9ALod/UzhjMZP5E/TxDcCwuAzwM
WfKxBERhYane3BfZ9KINst4J99PmbvG6tCGgwzadQ6TV71mRTHh6iCrNQUzWOZacqYOd5078DBEM
MvlJZ80pOcE+T4n0XIvlL3sH8rnIHShV7U2U9uQD2unOWDOug+rc9ElVAt2IYMpmAM5z9xp12qvd
G3Ew1SLatzJ7hFIgdqlu/Rs4RHaJPkL+6KjWFu2zMnTioGT2AZNy4+gI2FbNekIyEbEQmIugMtdT
a/UksfOsYlWfMO3+nqzuAd5xia35W1ERiVPXzc9lpf5SXwc+9wcXdTmm+MqvXHZ8KmmdExKCyzUa
9QBimBMMtkw9s7IeBwHt1lmayjOz9dtxloO02mingZtE5BUjqNGq3YI7lYkNLVTeA4MScKOTdt4l
vXHXFho0BDTeUhhb/Y7jkR/pOCVa7ldNZwPurdSHLHeuEq+AcMc2tFrjQSCOPhUMDIeRj7MBD5Xe
aNkVmzYxqhBHxj1EJ4561Wo93ZwKb1qWv1ma7/VYzEezNyMsJyWXiNudpQG1qqWYzJCbHJnyvaal
iSO1WcNxMFQyWt2/GXLXYUHMo8oSq+uLrReGn/T6L6J/G69F1R9EGccpVJZ1kEjJFs05gY3283G0
D+o6QRAASRLEtJjF2rzERLCXUREDgpDOxQUhTI+b4QEWGZu67lQC6t2z23mtlMh9djece6bKu5LH
k79Yvbtzym+YWaYnQRL5VsLYbl5yT3VBJG09EQaamgB4mzc/4yHJFZ+hsBJODtwBondT3+U48oyN
1qBxeVtxBFovXc9W25I13MyHDlSAlwxqvbdd5QvBLgwr0udd0ZZn8BQxI5cJVMNQ/UuZLQSNKupz
Pyu+nTuXWilWbgODvZ4Z3arGulFUqbpSf0HGuM10cHpdvK+1fcskeg5jRlUv7A74m0M14kAwWDOz
ukqUBl4pC+JOYaDtVoG4r3UYBvYaLov2d+1iz9O3RNsZLb82DMRHQStAuozdPbWH/Gq5zrSjDGLd
1wdOOTQUy8V8SPr5d0sABAdCe8ztWAZrgypBOg8iI6UgHqs/CH/u8QJcvVopsS0jRrRQI2VhaAcV
SqO4U7VgNpB/8QnB/+7ysiYR1FSW0LVcOSKqPAucrDyO2zwislDx5n3hpXXCn2ShDZyr9qplkXpg
23vOyUM9LhPvmegAAxiqaD3mFR5S8Opk9OKToQCW6RW75Jyj0i6QGcfKsdAx/rTCPcYyKv3JXIdd
tZaHRkT5nWXnrhmQEsfQuqYaLvEqbk5EmRxTx/mzXomAWGL6W4HWq2k1zkZN+PmEVWwBMOExtCMY
etbYWau8BqUsGXxrabbTS3QiNWdplSANRsGANGVa/MmZ2T6lxT4padFpnwO2ZZ0/qB3vwZJ+dOqG
x2m++6jiuVX00Bq1Fl5x7YYNFfo8ryWOEXl03OlzVAIivv8urBBhcPk1HgQ01Me6M2ugsM+b1ytQ
pmz2tVE7mkZJBLTlhGju9eMgyP4m9lnUJT8NIKxMpX4dkHtNLSgTZ3Fh/WbmXmewcMdseUMaQQmb
a1DmLY4EvcpEsEacZVO6A5V6jc0WRG8e9Z4z1WAIWq4iR613cTZvYWLgKWPJ3W1B2cklPUtTm9xj
pir5YCPq1Bqkm1Xn+BaSz4MeiaPGFNDaGO3buiF12ugEv8xrRFK8Tti+OySevlMYDVrCNicZqkY1
1nuaOjXXTu51NvjhVPKqz+xTaQrkmdGQdWUs3I0cpKmu16HImQabanPqnSTdsSp8X1wu+KbitRs6
tssOLVpap8HS2GCsVQzKk25dVjObAtUY+h2G+DrAbLPsBGUtaBYPlp2DkRbVvG5iiBrTcQyK7VNp
VeW8c8zxl16OZ1MvfoFX6sO6UvgONolT0ZrXxKwx/rNzcKznftHMkAAW1qaO360RMFF0zYnYDjSG
5qYOKsSAuNyVoCoyNJzJt6rY2AfS/qVc7Od+aAFWD5FXQcfZ0SQFYuEdFqutHeKa7BQ95mqIrib3
Q0iwxsHpJxuUC+nii0DTmAn1W2f0FZBjFu+ktZV1KmPu2Myf4VOEFKeWl1mucs17eoeVOsirCscg
yxxo/dSvJJI4ozenS2ByOnD4x/Ra88zo1CFnxNbioMff75VVe3Ey/VVJIhtR06pQutkVdDt4pkOl
B5oy4NC2beU0Ikdj+qTxDC3DWc6AnKwYb2OFHMmPDO7UMo13DlZUMNSw9nOV36OMrwaa21MS81yJ
VdtNmswDWdLqbmDNmMQ+m99/kCm1fD5VvMHZeKoj9HQrZfVFQoGTKjIHVxgjyxz+9rVGhiHmFZdP
/EClzzjQ5Gif7IipYZ36JQfftHIT9siDDQY4TTM3zHUlf0Nv0comgdksny3+WrVhuhIz02USI25y
mR8TJz+lAr9Zo+gtMZoj1Op9ocPeaHLzSjbImSUBSgUdao+TNpitzBTjGJupULNW84Ex/o529sXV
nJV5GncJH6W2VfYs07qgRSvn0+/JE2RKmosuazh+YguTp1XDPolJBOuc6qw1a3UWNlbOIeYA7Cb3
gAq7O0wDBCEzGwINo3qYkNW9I50Q67DauSHCGU8lLORk9u1ny/tznQ18ziI5RkpV71Ml0a8zMYbj
UmanTjZo9tvPfgYHoPVK7jVWyUOvlnjrtBNt5PJmdISu2A0eRpwA+2jgAAaFrTzRXqZoeeskNGXh
eCM7fSXWHvQqP9bugnbNwnLHLulptp7ydRYe0Lp/sTXjWbKSB6GTtiymb0V0DzQHgdrsKHsfSIPr
g2SsvzC4D7vOMR4oNDxQ3KHbo0E2P2TbfNk5JtY5tKZIeCssg8T+PS/8K6MoD461QMacSM/hpLbq
F/wwv6nG7jm9Jxf7WFh/I3kAwy8+Gz7g0jB3Tjy+SRGpHp5jDD1tT6XAD9nO1QswAM2zJXb2aSFH
VV01LmX7M1ty24MbFaJp/juU2X1p9YuWIfKpHppI7MalYKzsZmwyR29smE1asOvNbwnoh4QcZHFa
VDOvre7Lb3vmeSqL+V0rF1jwjvrSS9oWsRz1pdB8uvgl0C1M1NRluOr5MXNX+5PA4/Zc7YURGJ87
zvGxbHfxFJEYoyTlLrH4JjNsu5PkEupbK1iWQfNHu4kgYu/bXH3tAY75Qt0ejPTRfBrrqjlFEb7B
sYhGz8iKF6zmj0p5ywDP+PbU4eF1QU5lzoiyrVWfi7x6K2yFUfLcPHRwkvzOSVdKP9qKQekMWNPS
DOKo/523/ZudEg/NkGm7/CAXYzONUEReha4cEkzCoUHeGhfJyA5FgzGOO0/feNinScIjqUftH64C
bRu4kD9OvsMkQ0gtB0mEGeuvnP0wnmum33i1pjHe9S4Oi3Q2v6l1kBQn36yTdsbkmI/2bym2SYvV
m8eEsXywpPmuZv3ixx11qWJv92tGnMiYkgnBDq7idsFRG3HaF5TmhYtUCRjN336NjtYsr+jWw2xC
3s78nO+n6bzCmCwPBpjDUR11foL/YS6RVEcJuRwqB9gN8q8Ikicwe8MVNoHYt/zeftFDftryUtVa
oKYtAkUlwB0vyS3QY282i7+TyjhBzb8i2lOK8/mjoT9F7WsxxWBPv4ukWR4mBuSYU0s/69P52qFZ
8mOLprw2Vtby+nIuZYTHH2WMbSDerSLCs4Q1vZtET7j20nhKnaRhkjMCbo3+vuhpEypaH/sZgFGv
ZwV7keMrd3mMjNEJ+w0A338j83+1MIfd1Yr+CrjNWyunCaQZ1otMfVSTpaBWRSmeSV6TIsGqMS1z
GpIQw9BMG96SlvY1GpdHptnpfk2+zI556oDpyF9wkhtsIewKcaIeTSB4VwYfgy7bi2EZQSlgh5H6
l/bTt5rpvsEIxCti1wog1zxH4K892WSjx+vtPNt28Uc6aAnaYv3IsLpZOUA1ezo79UlnrOipvX2Z
9ewD1z7j4O6ZcCI10LU8xPygPJlrWntkQkmsmtEdqemIV6661zoLAFc6lZ+T/MJT6i9jOZ2Sed6b
Wk/7Lw1GBHVdhkpTg3dcJzrBfDihHsmCFmUTP6AJq6NOTq5VMvXTpocRX7s1vNp1DXIiX4VnWg6H
Z+wyWXAolpCk9V1se5xYWdgyUnEGVBesjIOW49eMmq9tzxiZH0aMKRRMRuQtsQxB97639hx5uV5s
ZaIeoNv51ydufYA68qpX9kMxjPGZpTu2iooWoSqMx065GsNwagc1jEfHa5tZDWRn75rICQlI8Bp2
fsCzaD1KO36JhuijsBFAGgAdYsYyk849P/6kAHOyCCpVVbuVo/iozZW7KDeJ4oYmoQyioQDIqNQZ
nyGZDBetQ2lzi2rCQDKNQ4g3977UDJ+pYz8tm9qf7xjkQFTxQtzrHDYpip4Pk5iS2rpqqdl7aFqZ
lRlMseDXO21DZu8yCUYSU6j35Der/e+i7d5yp0FOICX6VxVeuqOTY582T1WRBXPal0EKsp1MGqqT
ecrP45i9WJG8U5P60Yxgr1VFBHUqKkIiqKutfzJyKwl1HU414mDmSZO+w1BaUY44JWp/5A+6YROr
iubfg6dd72q3AAHUm4LtHWKiISdVL24qpmNgnXMQqyzQmMlUHLrzmuUXQ2YPddWCVlvwKsPb8ua5
IZ3IKbyc0aoXzeSY40ycIhws9liEgBmDxX1PEvtmQ7Y+1IwkGEsMGYPZmiITTSkwcuyfmv6MACI+
lQqbSrOIX1yasUAIrL7rghsc0EoAYk3HcZcd08IYCbdIyDYaEUyq0g74MYtA5Zi/agz2gOEA1pNM
Giennp+aapP0RffVJuzMaMsQ7CYqGcbVrpau7wBU5eazG541mdjQCZy7VOxflt7/42iwfQ7JAqId
D5pbah8Fc2Vf9FUOU+Gs2eyVZ80zUp1Rkvqy2No+AV9EaYaI3imGT7TnF0Ey1uO0eLi23AuD0Iqr
ao2CmuvKzL00ApeZfutNoe0bUf/DcpJxoanRrp3j28CRKAv2q65dmF7fb62LpR4Th+qVjSimMBbG
Vo7NSC9PgItxJ6b/YoNbWE0ZwUXa5BMcgLGVVgwLjXVYGznTufLwt+VIds3aDHQd7FKip0mPvseO
fZkNQAkWBpIAOMnLPpbTr0xFEw5U0nNEix12zc9yKUrycjbeyDCfahI9ThBvon0G17pewKrZMUXK
MtP761+DMvCgqcVbZEUIh0mijevAGuWxRUHtL/1vFHAjcwlXMPYdXhOeDLx5nJP6ol91o7gkQZ2L
XwWb6bekbJ/aDXU8aaq5xyokd2AU3GAwRtQrqrXP55QVoc1Bk9v6Q1xrW238KQylOo5PWNuyPYz7
yJv77oWK3+SitvCGSQv+gImeipwwgwXTzB9WKQ+xCuhLzHJvrBebXnIXly6Sq+RfzWZJ6i4jAwNI
Zdebz5XZnm07427k//FuUsXIJOi67h1iC52Y2fRez/pIGcv+JJbOwhMH+zDJbnkOLn9Z2I6yZdmB
39F2GkCrcD2vjOSd0mEpVmdoLTJW6dilgs7NJX0Q6eP4NfOTLN+poKrzMI2n0lTnwGKJysObhSu6
1rpdv0Q9Tl6sUrQTj9Iygi/N8iOX7IFz/YGOvh3dK3Fbb5oV/04ayR2ozLvIQn6Qcu8FQ6elmwEg
8tzEQQnVmHwiSwoV8y8tdyDxxg2MQmrl1lofWaxhb4tQefTDKh7nuNhbJi+6muJe6gRDM+s5KRkI
WXYDDQodn9tX8qAO3OQLchDpKC99FBU7xwW1vzgko9GhVkFTdH+bomWUhgk2jdkqukyk+c8/tN6p
d1qurHtc9squqRFBZHCoHfa9x+6lyZPmqjfucQOiBsWgERKWCw6TLwy9T85MGG01TjRbHb08/nJq
cL3Y4QycwS4mqDWqmZzLpL2iC1Muk/PRYsa56DngrSSKCzDgw2MxoeNwwdTJyj7ZnfyK3eeklpmH
rNQ5FZ2lYu8r39aOz2UqnAl9BsgD041vSceEQ6qD+pHp5ZsidOTmTb13eza+DdYymxl5PRHTR2RA
jlWmtd6lgiSlp/IwHXxVzXpWc5FdBvr0ZPgmYoNCLkIAlyb8avNmYTzM3A4chmVhqa4wb7bgPiur
D9ScszqVnS9gwXeJkxwTzAg7th5+iyNDEen4gEn9MLd1AYZ+eurUKPOId1hDgkW1g9uBPBqm7mhW
M6tMFACGeKz6RflackZkTkw9lZcivs3uPoWg6LEgVk95l46nBCLozpjn3dDbZ912T+WgefWoI4ww
5btVMTtea2TjcKARwYVNWRthNaQGURStyky6svyxYiKsOTS9qgn6MHfU6qYh0fE0chY8EMs9Eycl
7BTajrwwkp2ZuNcew7tnQAeAUlN6+OMJqaiU9Fg5ny0rxjN2waMhaK8aPZmDGjiktSr/4Ao+aUuy
n/hghypotGxlz1ZPLc/GWuwYn8HPm7XEW3XRHtnX++u0zryIDoq4Og777owv7hfHleOPhX6rXMAz
kGbzsCBiJMhbR79KmT/kuPu2/w0iO0wiJZ0T8K5vqIx7rYirPaOmlT0Bt8ucX7JSBw6cV1EgX5fM
elnc4nvRYulZg7gaTPICZE6opZgR++M2lVVy4lV5YWfb6Y+JWF7VOlw6VnM5iNFMcVwvcnayQnII
yw3HQYbZJ4GZatPSJa1LVbA4knnUac5TFBHFJoSP5lui9E/sjfW93mZf6eo8uoydGNHETGt1ds9D
fa/N4SoH4iwMtUV8AgKRdef3PGdPS62ohJihcKMBgmthwFjKljSI1OG6mtShsds9wME8q9lwshOT
9ZWrlxdFRA8ope5Efu3r3KLsstaPgTe6TlTVcz/srZclpr5VBs9UDPuKcSUNEG0QFLG1qr3M3/oe
F2jRBnXNTEqfSIZYT0Q7vXFMSM/p9B2ojfkEUj+nTAIFNqscVin8oImEKtM9FaThPMms4xpbrr3W
fKYKmYhF2eCfml6wnVUns+3Ow5LhOyZlozWhCONbmrySWbk3ljZ+GsOUKMOGd5j2dKot92+WOgl+
zhlJXoS+JjbGY6UyFk9zhXBJywVZGiEvVsy7EBeClWJvIWICRcpwqGV5UPOGMwnZ1oH+14/QmnnJ
bMjdBD2WXeXGqbD61jPT+gmIwcHp3C+Ks9WbrMZlS1IiNqLo8uKWewCwXxOWps1aDxeoqVpBVy2r
N5j638JKlUMKct3r3M+p3bRn2+QU5TcUDrqnAVFehQ6Gy6hiI10O3FM2bCULC+6MDDJZXepG7jEk
BCeDMRLjRuUsScOMY1JQVDemTLUdTOkW4xN0MKlYCqRA0TGNp6CK2bItMfUZ+Q8JWktxMJKDUyBV
LFvlN9xaKC56s58zcWa4E3mdwo3WoqqHTls/aow9o7Ry/aEWTZgxHDinTvrGm18x/VKTnT6a94mw
Z/JbSSwvNdMXSB9oP4Io4uTN6iLztLmAhTuT8cAy3M+g97A+T3lIzfJcTldBZExirX9hU105j5eg
RZzJM/Arl/Z7L1Y/cmIDJhC9ZQ/cMJZYkJKppAJMnoEUNYHTVL+dUjwBcN0iGVk6tWQCg4wmtiK7
jf3ahO6UsnY0mUIWyprvGfGUqvIvkpX1xERWa+19ybq0UCikeybCgITYTvmrjAi9UgHQlnh1u5Kb
o0/60lOyqNsvuEh1AENw3EceeFu/ZGLKgt7CAlj0Gzvnax2Kv6xgoCoo1YCCpCCeVDvRR5l+DVvU
V+PqT9tZL/bcsEM2+ACy9NwnyZdrIkVIB5VNfuH0HEPxcMgsY+dojOXWsnlkDD4CNdl3RYm2x4gQ
uuZzv/s7GDC3Kmnue0tjW+EMZLI5GZxwpojsfhhGuGrHVeNWu2x7XM225W1jpGZFzQ75OXfoGPmA
UjM+9/LViiewTwmnd8t2HbD2LdM11FZbcWo6350xX5KtXXVRUO+w14Ha6M75WvwDU26HcurDFTcY
7KCkQTKNxOVPNcDcG8dPCjMkStP0v7g6r+XGlWDLfhEiUDAF4JXei6QkSuoXRKsNvEfBff1dYM/c
MzEvCFGtc2QIVGVl7r32qrPynAqyoZtW3cgt+Q7mXgHbUUomIZ5+v66YvHgXI+LciuyHuU9CkKM3
RDGd//Ijoc2o+1a+sWva40GgSI70xmXeWmgUjCLbWR2h2kRLotcGp1b07EEedBKzOA4RZWnGAKl1
9G7lB1W7yJRBSlp/J01Nrcu2Hhcg9b9Gj3FUOWrDwvTak4Z3otHoe2omhU8nHxVDckZkn0n412iH
YNf3bOld+D02E1keDuYK0/F/8SDaWz/yaBACR17g/0SKNSZ/q9LRViHgpMzqXgpXWyG7PcLqzzaD
re5sGSx0yfx2WWIlS/PX6ISoWlwe6A4F+kDg3gQmrZtnzwSYZETzLQDhhHhow88RJ/+yrFuqMrFm
Sn9rjfCPCnEx42FBieL8zZ2FXXMjqFYhMLYKtAoGx/mBzWHF2HdmvtBE1vNfVn6rH5n1BzHTew3a
SBJwwADSRmjsBj8Z6fVeiI42Vj/G1qNUHVKk9lUSIX73mlXXY9ZGqYeJ0iRT25RoapMjLag1+UI8
NLX90wspNbEjEegtwyUUuHM2N8TbHGhV36qad2n4m3Qhqjg/+QQeKncbZ+IHBtABNzAgXdurvl1L
/2pq8ihzc6C8KL11PCBZK6T8ThgebTo5fUyADZcDXS4tQwFbDxDUu1z8VEP74iNFFLVTkw+F6oo2
UEkXLHz4ZMcIlE8rjecThzw6/XF4qI4xGtaSZn1H4vxJzom3SG0n2VQD2j1noO066taBXnx0iWLt
bgzRyuaBXkye8j+e8/BGG19FO/xIVeYsBCbPta7qP0z/H/zV0lWL/mZJIi4M/Rgyia0XPraGTCyX
w6M0vRcvFhciM5xNjrUesYO9L8jBZijIDWgWerqdJAdaRrzlimUXQCxDLupWg2KmYBygs7BNZFYZ
SfzIE+6IEDrEKnItBZxjzLYNPw/FYbhMR/npkSgDjQmJZKe/5XXxu2MDXwUBHAaDYzqU1Me81C7G
s2sCyGo6m12R2Q7Urw8DiiH5Yu1VB1fgFncc0PFKZfnMQ0Yy3KnfU82hazLSYlux1JyLqjhOk0Nc
OwS5VWkqNtbJWPiFGha4hmM3+CuD+ptu4b1X+sRzjwe0NiEOaZBddqRZmiTIkKiTrEZbDgx8oeIO
yJKSVmcbKaxvWxBtDXZeOM2NiZZaZqq/R+4Wkm1wcl258TmTI8XmeJcA0vH7/N1xhqvR2PA+Wn8J
7vHYKxTXeRLyqOjpHIy0TrSPLM/hwQuHrvPEuWfk6cekHU8jGhlzbTn8BlXGskpGcR4Es9gyBbTV
tLs6SI5eTVFcmsbOKIl5hSfHodGrvIVn5EukBFd9RFrD+PmATx9JmDzocgg2Xh7RZRf0fM2qem9q
8xsVGEtr6LH31znz14ypkWQW4ZP1AhiCJLqxo3WqGcNigFKyzKLq1KGWa7tI7TUPemIKgc2txW1I
knDpZZD/dM4hIo7UNqD8X5IRcA9z0n4mnzNEIZ1rjvbeghe6AuXAqcKr3mnA0zOdeKw7+V21FeeJ
oUaWV4k3nAJUGXG8qpP4jiXrHnEXUb/XdBGnN98w111pB2ywdE9wKZ17ZsiLzqe+mApaDQTgflaE
E2/gSlyiMn6QncV8NN3j59lOTN2O0GIPuqDlJvEpUKuwuUqXaF1SEEZtyoijIicXA1W0bBTgD4Oc
r2ORI49VWvdCakMDH9th+dMODbAQRjLjm8H7ojsDYt4BW3cBooY0VHdVOChfSeR5mVyNIoZ9sOME
NYbvnOfUrrFMtRAJ4yCDA6WXY/E3J7nt3QS22YgsvqMKZWtPdXTXYwA/1HJ/VIEiPVXLaXsnhQ2k
HzlALNTepc90ADh3Jg+JhjWze1gYwC/Db4kFd13OB6vaaK+t4NDlMp5ckGWVr7KGqVVbnhxz+DII
WtwpfG5AgcY9SYyflZ9dZOoFa4zz1M0bij3YpOfS6tQG0j9Gwlis4zFNlkhFBkwq9Y9yVvaj8V2q
EL6otJtyUxCMF7owfEG0GCB8wIM8LBMscxfzh8ZqcJW17LaJ0zUrAmgb3D3Yl7J3m7Ttpq8QALp8
40mvlyWHOASNzr4be6KHprfWMl6nqQYGllDoFMTJtqO3HaL6BbamtWVLIGxGPEK7++gqkkQo7WAO
a+W+ksyXuo7sqNB5OEb2N7SmL3rk4TJK2gvJXAQJxktWimyDhchfutyQC23gTahQvtskCvkUbSQi
UchW9cGv1YdNesoZVYS3nFr6Hq7TLYVV7IpsMteGZ/UooxqoyU1079AO8+/j2k116lQ8oi4lxGIk
oVGy0hMfNs1ynOGDSgrDGBtZGbCbdjri7Rjj3DYfRmSS4i+DN5YpIAiLxvoYIHJqEjC4k/R3EdHs
pF2UnzLT2/XeRauZcUmF+07/DtP8JhMYz1ZPl7GrEjiYNXl7jAzXflFoUEy0D4m7idTQ4huQKCoq
N4Z/XsH5M62TRzNlZw+M/ieL0A42Y1pIHhHolUeRb517H5l9WxM66mdyKT1JpSG5gUqqWCcW5Hlz
VFU2D1hXEFyTSynoZGENbJESUa4Cr88REgRaz/QJjckSGcwvs3UvMSlgPawMuoxHWosks83/QY/0
dOVUFMpFE0CZnHdtXIXJElEoPQi3p3rvkUDM8ZjD1Hiz+PjK9CYCGZoYS9fzNp42c6lERu9V/Rrw
sG5yrfw2M+Jw0r9EUJF91YhwWfuhhXk20taxE0Lvzimd5vI50zgraQOTDBVHB7f0mIOlI31f6xc2
Fu2cNcN55Py+Q6//zuCGwZKzbtsEcWJ6DfvmErY2VaC+LLPhgjklvYETuo15bB3MMn7ttAvksLuj
iGwjbu8YJpAzxtzfcmZw9mURfRL04O6HpF5ndXIek4nbtA71DXoL50jkh78drUZbFLOkRzM/EiPM
t5Sb2zJv1xgMTyQSEFjGkbeEWo+wcW0n4XsnE491lZ6M/bBxhZGDyXrtRcHSDfoA59zwEiHtZDEq
vzsUmm3A4yinVe0jrLSJcIgC0a0IG0PLmQFidUk3ykLyk5x4DhlyAPCZOyvJRhpByL1IpwfXYUKD
HIZvp9z60u3AUAaHnmb6fO/frQgqBp0gnj93nw+nSKpt6hDI4Xs0bFT8GCbCVd1+ERuWuwyI9zIH
xFWpW+y7DpkNQ0swvp06EV+xJTIk3jo42RCawhUh828B2jN4Eq9HOQLmD1dgnxqa72F2GAuCdZTG
qE+u3BwK64gIUKjQXGmwmTBsv5S+yLeWze/agniSnKIk8cP0+ZI1obtUoBPt2AE6RmiBZZtLjSzu
6kVBis+KDBR7WQ2VtUkFm33suueKan2WxViHch4LlJ26QSZf5gxT52lpBYh5GAkfxyhhErkz4sVB
XGFQuwpzoZT/I0f/s7Q0cuyWnodofPD+OnZmPlrGa2bsrKp+tLepQj4QTeMZQPY108F2lDVZ7TyG
L4OyF4MJp71zW33jOcFrliZyb5bUN4X5M4lc2g3wojbCsoCKqGif4RUl4HVtDG2xIjcZpXOfE7NO
dgcRaJwxEn2TkXYDCOKaTl7E7hjP80reMFfyh8YOJi5F+VPv7d+piWk5pkWq+VZ65GdCW2kb+U7S
weeQjyHFpREw6KCDyu6I8mSbe/mvCrc6RCfSPi3x7GD+wjlxBxYUbxq21qVOgW1r6mfprKZunq3X
DhiiYhDrzgM2lQ4UyDAyYWFmb8zR8OnPs8wK/FydFYhBPbQlZkV1Ymbpuo1iUhvGb9fg0BXhjVpU
qBKYJoxfdlnniLrqigYeaX6qRGhi6zubTbtocXYUNMFJjPPqJQR/sYgLyjM7jXziGVWPJR8JcKit
CkECrO3RgUVMaG7zXmwADgQLryGGMBQWeVXFtJkadoayrbArkf/M2Ixoz8Lhm5mUVAZ6U0MvfvLd
rCCmLpkSDrMDZEGQk+UIkQu2D1x6MzrjbUlLNI1GYvzWgqpYNv6BAM0799q01U3YLTNKUapohYai
35QqfFe1/Bsm1RUBhj7EiOS1rr5MIfQAVgWtR2DqDZDpOUPAvOwsax02jDUIEtSZ67RnvTG+yo6b
R+fLJsCbwlenUTPql1TTSaaARbogsOBTQJ9e1150pqXsoJtSI3s6ysbhTVDrLZHzhyTAVneDcQPh
iA7Ki8R6w533J4ZaurfwTXEWBuNj0FynmYr7sO/dlzgxjx7t/x2Ohy8N6RhyIiKMLgltEDhDolrr
SZhcAsHIdkjCq9AC29ppOdaWenaNTpYrF+COjU3S1OEL4PtlmQTe1u4K3lcvyW99h1ek7fTvjoMm
zaPwgNqkXFrKR8BrVbfed12qp+RWWO3ZH8bqWPptU7LBjG/KqjSm+/RHGNUe2GKrneYTeTWgExpF
e0zTsDh4ucYEKTCmHIde6xH9OWT2Om/jP1niRIB3pmE+USY700ZekLfdnVMPeGEF4AXXfPSjSvp2
MfXW8CIxp1+S1vxhMRbPQXwWdbp3k/oXusBgP9rDyfYJ62WG8V3KAUvN/KqzuyXObu9IMqZO/JAX
bDo62z6DlV2Lob0aekSTdok0q6aNEyK4XdMBQaGYxOO6m7T8AIinMVByBukOSby3YYoxLp+hJ+ac
fPL8qBN6cKg7//zf52sNXhJG/HQXnzllNa+VxOIzoeBfKoQvAhHO3RpQEiX6sCUKHS1/SyAQ/eQG
FIAHhLitw23lUT2gQseiChJilQlDXREUulhf+TqcR0xckvhn49nGmpJfrDWapAvsNi4uxcjfkZc6
HgZ32ENIWPE8Z9+o/lnrEMAR6SXfxmxCL2/O5+/Gsd+M3PtRRyRzdY0xPcyUgYEuEjJM83J65Kxu
fZS196h35Lvhbp9SPsab8E3Bcjz/E0KE3FM/wq6GAjHeYRpsDSKJD46NClHMQQT/z0u2vYtWOY9a
Gd0tq/dmIPK7PV+0OC32iH2+dYQS5szR8nW3OD7hrcGATE14R6XJ4KKy1rl0pgkUY/DJy2vl0c89
a58Y+luWTKZchJl76MGHHv3JSc9eay2jSthHMfn2kSeeP+zAuhuljnP87zJ0iXsEzYeoy4lIuglY
KUzXamcEs3XPEyUvwpE7r8qMZZ4B6Itknr6XuNsTfzDvQ6+n7wBVLlbSmy9AV8OLNLpHNfLGS12J
Xd1qw92GxHLL/Y9knIZ7M9rp0soGglKN2DkD2sbSi5mj6dx7aWd+SaXv/xY8va6VZgcLvMw+mRKb
5F033UzSadcS+O7OnqVMDrqRdUt1sotnBjYBLDQu6uwDg9mh6DybCFy4olkYia8Is/iiyDNWKWym
i9ETHvq6htlV1NxS0/31ZGgg0Jttvu9RUmBUBVLgYCSm9T96SC4Tw853VSjinWotoIXzpeUm+vfR
86VgBLCIonInaIYRuep5SKFQIgO5e/fGMDiTdg0lAenDilQdG/meDp+QHBPENBLAXFVHaKJVtZdW
uw5VqY6ZaVfn/y6OP2eYVvPvm++Fawo0Iv/3Eszy1N7TzzW64X3+tMijjG04GkEzkJYZLjFSjRwF
sFimfdvOSUlrhbTkkkRq/nVLAsgYOS500NRL20MxjjQqDU8ya3ZY0oMdZDH7oDWhcNfPD7soX2b4
aZeNBzBC9AUg/8Bgg7DBsTRlcxtT5HcEs2T/wrg16X9DESq3wnLF0e0ncYy1T6OEnLD2ut5/Z2PX
FjzL7Y0DGzqWeIYFIakqT/Z4JFOSmCaN5qw+GEBCbULmHZPe2cTMQbDbPCcJVdQeMtzKGz0tTwjr
1R/DtM9OZslboU+fhAkDuQ0i/e6yviFPJzl4mLQt+dkO/qEHv5zCkjH0J5tebhZbHyJR+o2oaewS
mkJ3XNE5dXPv59CH0dHGNs5wYWRU6BubLo/GfYeFgLIh5BiTlcXsYgHqnyC3G4T1Upa5uzMyKnES
1wnCyjP0d/Pf4XkJdCQ4CtphY+mUH7NZuDPkGUW9sbdmD3jg06ONIux5QkzNMsWvsknaL0BrLBYp
7oFpSNjg4/TBBIY+wUyBqVAUrPSp7JbPd16fGgWsH9C0ZZoI/LESVUdmV3WzM2rxSHAmMfwyAcFq
CHxzHkkqIlmtksHEIw4oMdbicO0O4XDU8d0s+7nj2jCeRWriHdH6+kdh4HqdYtJ3Y0PHIpyoOwLy
EJGZHdxRzO2HIWAD96bsXMBrXnqaEx01VBU9iUWLoN6W8iJrUd/+XfqifImcAvlw3iMBqK49PZBr
XE86/ezI2zbT9CVLae5a288J2sAqHFXONYOVjTxHkQPgT+Vp6uOClWzYx6WZPnijwkNgaOEGT0C2
AxN76E1Tf6ysrLWPQVRNC7fw49NQ1BVyResrKXsahNLsmTvJt5rAjffSqWPomNSVrWV+iKjGK8iW
auV2twUpULwKm7ERk4Wo1dTDSWj39l2G5iXNPs3BlKumKdO93caPyJxAQIzGa03C7yXlJgrgvXxP
qXWNadfuA8F0x0365MOixiKBuMk3yOTIFJ3SozmRThYmLrZeCDsozXkJtbfaTT3Y4sFcglZv9v3E
GQi5O6t2gUdG5R0mqtEA1OfY16Ky6An3DTjXAvK5Qgl+SRF5XjCR8LMo/TcIq2mNDQGhC0eEFSPz
7FSHJbokpyGIfYZLJakbXGnr4Sil0bWdZox5HQ1y6brYtrIxS04VaMBtDV0Rzc5wtABwrXkcGWrF
7XhJ3Afmxf6c67a2THtkolmiiRNPYeOFj1YvtPMMxX8zNcWhurx1o2usaRhRm8gQGrsc+2Q3qEYs
n7e9SCfSDdz2pz3DBa34d68ofm0a0yWiC+g+eOUMhJCsEyE2uSzmoFvE52oOTcSHahz/LT4J+AU1
B9vROHyj6Uor0e8b1Dhh8WIJVOeFqZMjTS6ARPJhmF66ruejxEDKBCN/ER24NVOfL1GCeUy/D7NE
v8L4/S1SZFkQi8WpjgqdirG2X40qOYc4rxFmgW2wsK46lY3bwxuSw5OET0pLutZQ2KD0x2hgi/av
U5posfgtz6OeZ2fSkvRdnZn3zsB21NQ5fqE5pCLszX0k06cNmUZeB3Ncujp0mMKmjJ/Bu7mM1n2E
9b9AY7LAQmasnm+s73Z3U+/xwVfZdPTlaG4xT2ZUaY65ZsH2MRB5HIFDpZ1Ck9wKFgfaoDog7cGi
Aoulj2SiKX81Bpt8wCHguUIp1sINFfBfQ0TeKoxdcCWTg9egJZpChLm2xHE0URT3GCDGBiN2GH0F
EC5ei4AGNsWfs3c4nyz1zhQwH7hoWTyPhFmh43uHKOnFbUiNsFj6NM9McYoLeyXSVD8MKR3yEqra
EAKuELQEn4v/GE7J0m54DlyyMRBrKHF8XgYCeLAEZ0A9W48y+Ynr9WvN3oYWKFHPwBxWh6whng0d
KWzRMruGOISMEtcj2Qenfr4MrdscWlqdtg+dgXO0Mx7iuaWXmPFF0ruTGjURcG+09n7VLAZd1ocy
zj5JoBdn3CX5IUfrs2hMqfOQhgR6OFXHJouCwsbtR/Z1A/W+mMvoPrgC+/G2RUDwy/Ps0/CQvpOC
xkF70h/ADexzRwr5LZ92taT6ey45Q9gcbNVW61ykL/7ot3vb7GkMhvVw0XtS2WBSVtt2jsbT0L3q
hEf0G9phjGJ8WM8qEeNOBeWpQg9wRwKuLYkkh89kokOvc/I/80oCn6b4aLq4PXmD7DmLpa8ZC88K
Q1P/oKCpNmk9kZsWS1g63XjC7KJtS7+xNxhAnHsHXZU283ymtyMOmzIkCdsgYimVKzIOdlbdhffc
p35ocBcXsbOcqqg+NbUVbsyZfvHvJwd9/2OYV0Dku9fJNqgxRw44oCNCQDtzdachD65iTG55XQ4r
fX5kBEaOXTq/NNMu3I5aRMBX6flHPqjQrCeruspjsBeomoXdKCo+kKuEvqDdbGkKRrqBTCOAKFwi
+sb5nJwYe8b7oMo/CotG5RC65iHOZHzi/8jxtyqti+6k/spJ2wEzUPZwccrtcAumHP3B4Lgjyvkn
+jqG4EV+wqnrv/pJOS92Qf9Cp1MZYNR7eT5zjlGKVey0DpHuVn4IdeO9jo1Drw36R4+gatMq6xUT
bf1i0ak2pATzRVW64EcbrjLN0lU1R8o1aK37DAWyyIIf2TTCcPLSaefqJOiMPLA0BOPh9PyoCU+D
/J69QJMMohdcX/IqKEuvMkHVV+VH+KSk8f3vp5HHAWYCu0acAMf4wV7HSZ0dVNoli960i9Woa1s9
kuZFtgzGOCmYu7jzzKtoqs3I4exMF23bVHF5imdmHhYE/+jUamc5NSUPbItV3tUJeL0gIVEj3LOc
rUjykW96QdYkph+5jOhjf42ds2KvW2ekH91cutJb1WIWqGVJ4vcY+afRVtXRmOruSuhytnep5efE
oe76vFTCPAd69kdPp5uVOcy8KS5BuF7TOR2zGxs4VDZKG28sj5Fsj0Vs58c6Vt7Nlv3muRn0U1UR
RTQ/ZaqwPmGbvRgat4Nok+Stsh3ejMBwV2iBrS38z2Rvera9GgBAoWsG613XaumSNH80VApZZ+Cp
nvA+HYtSMDL3Goo/6HnIJY38HheT9kX3k5mFLYOtzKd46WeYqao6np1UdXB5XqRJ3nobWOOhTuo9
Q1d9VZQ1dJe4h/sZkaCDHCzWbjx51BKJf/cEEj2h0PoWzlQxMMQzHVewd7XA09bP6G/TeksBxqHw
luyH0IJapqRbo3BppsCIp4ROLHFUgpFPLNira5pOYxwW/iYcNblxWLQX4XxP44EF3AACYy0pO+qg
bkhcH9LTMF+kSr9YFAa2nCg5lk5RbbxywtyNDuNtpGpQtmJEOrjNpuyVt8N2c5OEFBzJRIJQjPT6
0OA9XUTzdzJnEV7lVD9yQHNH21Tha4TbfFkZWbjrOrDPrJrdFskQylzdwcdOq4mgvRAwMzl+115a
ly5I7bUNsHpT+0169YS8PEFQSTeoTdTpJFMqRFskOznblvC7pUwbGGt1/qhU1Qd72y5ddBVdQSR0
WhwRiQUrgnEIVePstChV221KOqd5YWSXLLO7G7ancjujYZAOGWc/sm+0eJpXc6KXEcXpH0rf/ivB
m9RraQoQDzjwTFMiBJSzl5FWB9F7f+PRrE9tWDk4LphbMd+d9rmP0ozkxnAlyCC8Wo3ubHX8mQdS
l4BdjIFJ510jOy7PXnLfdldEggHsql138fzRFQ1t2pRpuHq+xGDDipbDj6cUwPrdc+axcw6GSmJr
4mc64zmm3W54q6K3LTLSnQL/tIkUVpITLHwTbqrjmxeWXdAPFbDFLsNmSz5rc+1aiGJmgNOjbL2H
aVFWtJz2VmJyUSfMivqladTyRLkmT7bpR/shzF5lVewS34uuUy6CN7MP2YAaog5FimSwEFNNBlhb
bcLQZh7vksGtG9EnKlLAFAg0L+Og/Yxlo60z286vvRNunwuqBnYyEbKnAXErg0A/EsWenLRQnpG6
z/3U+beMMJ3Y7CkrTSAMmZTZvD3pSlW67+cQG0hJBBcYMZwJxwrOlhEx2/eYFqNKbavxasnEfEnc
L/+JJCdezTE0uUsjdREAxw9Oy/fAQMjQhdMLLRXTPIzNscxiCTpSV5gsbrois+8ZYMipZUHHRLsI
1b56pZ+wYNqfjRynvR3iOub/2DEo33Ou9Vf/DlpGXi8nGgW4X7xg+3+yxbys3wnmlkfC0djUWKdp
JoNrNKcf4wRW44mBUoZ3LU09OGa+HR5kSqkeNHJvBOmfSnWr4JkSDkKWHIyURJx/eZp+FJ+9SAfA
wdG3NjrADNa0azxUOQjjC4LIkujw5LZJ0/ki0Y1JIW7sdVO57Qni6CPEAHmJ54ts5Mtg1fmhgidi
Bv3WdFL7hQegBzE0NzLx8WWHqpG0HCv5G6A6uIWkD1/Hb+JgGSHN8RWarqajkGrtdOwxJRzOsRXa
ozLpkcF8CpiDioffZsEVSFL0sTTpNx+r2iD1E9EBPC7QWU8rcj7m4VmxrqX5Twe6RyvQVi5JEnNf
/nuZVVZ3sEAz/SOfJXrnbUvGuDh5Un8bymWu2vJdGGhvbU0b1wpIC2+o1SxJViXt2GPzbYgz5ZBD
sFY3B2vVTYzrNSrf9WA6aGGMKix9nRWrFwz+0fV5SUYKApmU5hFPsvaOOAhW/VVrnfAbYCsj2KD5
YwAY33ZaYu9EQag72QMhaQI5UtQIigC2v5Wf482UGknqhdaRWqxKGu7TqLqD/6fqi+5QV237yYSa
Z9X9dBqMp2XqZ6+eW56kHnIOr/Np4yeehfK7qnf/Uony1eCI+Zwy6l+FbvJ+edHdzRjyO033liTd
Lp80YHYVkgA3tJuDcquAfccezxy7gk1ggYfzpfIPiMIx4zhQDU2t/qwDkkt99FUvEYdjogQ96GmD
NR2TiCDmPEcz7nmQ1lg0WYzRn4kudNEOqfyiDQe71yuwLICWNcI0UQ10sbbQLONkaTA9MiF/5k41
3e3IvIBZtV4Eyn4BFfffK/KqlqZIi40OneBzyu+0UJ0vYtxopg5pvzGHxvlS9IZgT9rv9NOwqVof
YPCI8hkd85W8aURYjM+PUAzAwDLzVFH6ZWpjta8x8axy1vccys+rhg9q9fwoihkUPj/qafnhz+2h
SyJTju3IuD0vVlSjGHRQMc2fUoObXua5bC1dhpRVe6RYzO5tNunXiB1bxQ1AU3ZwquV6BDjQEYH0
vEwegAF60e2SmuLWy0zfWAnzfzh2BRIdLPkumoETEiNnjpBi1NaTGJ+Fk8BJw4mg7U3mv1pPVvpw
EhOCTsugHBrUnsNpfCS4QzAM49jj1cmbhHj0BYPkA5+xRjEAoiISaQsOn+q7Zz6/S8FOb+wKBbsJ
JQUrhPOnwmJz7Sily+A3rcfo9rwwtrV24fwDObnpXXViYrB8RlrQ3WwTT2JIx/6GapnT5VyVJQN8
lUIM/3LXErSw9NgbknMwE6w41/7qC1m+dZpao5YDPp36HvQwQnvxNl5tlGdO2ilEzcVq0r0/RNfl
p2ciwspSFFMIVt27bPkjlgNIh2J+SIqkunG8Cr67jnqshgOFPqHZOjbpBlXM5B7FgUBGTarqjKvQ
p3Y9DBqmhcZxBX1GCwLMZHOfBuAL2hH5R9qBG+xQDq4hr9rkoKA/T5zqM8HdtjTDPzVq5mNNhWA3
9S3X8f8+6+CuaC7QkDkAaMqzEG+Vko2SA5fu/sS2jGzXQXVK781fd4MeH6vBi1HTOwiNe1bprsyO
1BxHRkIbGLHePpy7ZWIKi91z42giJC5Ej0zrVCsOXdqPn5ZOXHKTeYw7KC4SjXRismVG9n50epPl
ITzHWH7AgmXw/f/oFaCQfvDqNxu1JGST7GiIjMAh+C9V0C9SHT3AOBbizcGctI7bRmyeLzsjh6FW
i1cwXPAQXabpdji431XZvURmVzz6pqy3jeYiw65b8rvd8afZCPvSJHa2wH9mXbIRd1OOpmZXTEj2
VqoYiJof9TOzYJwhc1+0KprmNoNkODfyOc0OmttgyPQAmwgwWeTwJUGr7bqMtzPT1MnwhhGwIL3Q
LG3tn3o8flOfVvcWVbM3NS8sd+UOgCeRLnP6buOwwGhTRIq9QW+cRhSO5Sg2362GAxkwZFyII53n
fnIfsWae1SSzXw3UrMAyNiCB9Dt1u7gjpkDmr6O8tjwmCg6MgVtdzDLIykvmiKJtV1E06ibTB7dO
plNnOZiO5j9r5gzHzgUyZCKhQw6rjE1pVt/YQnAGFsGepcc9hIx5V8HkdK86fZtn9BRDXAQsAot8
0MTGkRZLtp5w416H8o/LCGwJJ6T/oAiATe04lbV1B97gqCjURhGIcgZwFJ1dv2BS+t9rU8WvNU2L
3fNT/33++VERtsxUNLBKXub3G2A2Nu4mfbr8d3EaQNuO9H/HWtDunp8PZTcwJBB/dKNNtN1IE/o4
oF4+jrIx9r6yxB0GafeuftYGCkEcBDg163a88pdmWufq6YJVrX7xc5BJXutFnx14pFUQWiRIzWkt
ddvsMH3t9IHSAiKKffd9/8zmMH52DEKpMwTwscJ7LWKkPIb5uzDxVQS6st6NmA0+6pudFKC/nudV
JPnWnijUTcHclscN1Vzj0TJ8NiUqHe7HiCfmXpEUdkv8rXjAp1a/ylF0SyOmmyBkkR6RUnA7SLiQ
Hb2656XXiYZtENjyB3+nLbD3CuWdnflCPk9JMnNj/OW+tMDuG4W++vcvOKS3Ta9jBP/frwb3NYEL
mChDuqa8Ds70m4aHsX++el4qkNE7tsOSnaYQJXYotFy1HI5S1MXKMnFddjh/kQ/U5oG2+a1JfOvl
+annhUxHwcMPbuf/+wfHb9+FrF7qEvS224bhWZtI8wlV+uFOlTp0emet+etOFFrG32dcJO4luv9T
IPeVnWVf4yp9ZvhaUuydurxSrNIZdgzr3pgdp+9JWA8UM9xhml6+R05+n2p3U6hy/NFLr1lj1Waw
Da9vD5tu80z8m/qCPdofiROeq+s4P6KSXhZRYB7atELv2KbaIh1rX+AUZUmnV/XbckNOYEbe7oIR
mQQcub9wrGbjXV1AtzHrD13X91oAPKsRxStElmZplrwCOcrQ+3/IO5PluLUsy/5KWYwLkQDuRZdW
kQPve3d2YjOBiaSEvu/x9bUARWZIelnvWY5r4gYHRYlyAhfnnrP32oCaGKGPWMYWYSlvUegtC1V8
781nWv9sTXUr3MY1LkDqS6TJMhQI5tvwIHSk04paHqzJfcxIy0FHGE9rKhpVizZC6b+yrVCx5Bu0
g2VjoQoQKEHcVQIPDSPoWG6U8F0wCd6JwAZ0x2Qc0QpJbJBUzRD3uUO5aaOZY7iNoSMHpgiaJTuq
orq5XY2kqfLzZUbKa11zg2SdOxEDkQQbipgiTvsFQ2RBFCs7UaWZ7Gl06ZC913emWzAMn74xBflJ
iyJaO4r9kU7dT9kgymfEv2y0Em4HG8N1UVGz+T575M777Ol/G9SZS/zBTGmAFJdtWlxwXME0pr3n
OtdBKARtJ7a9V81oH0iQJQxA80NsiK0NU4UUuAJESX+ih9leE8xrWSiLRZGPNcZUS0dHmPjr0WBr
3SBHcwgzPTUYXsyQAoon2VfPpW3j0Y9FCjFZP+Xw6iJ/WxCZmJ+HHKmyJ0k9rbEjxx22UBqQh76S
yd1Ys1wEzHNzSStsssA7Mty3bnKqmvRUeFW3rKnTF6MgcjANeEbSf1sNzbfSJXGEmhrAbubdGkU4
J5WAkdxuAKq07PKDHKc21QwdS7VfBA02Xt9Cdt5k+1BTt1lP8Im0K2WTGSpYn6AvWPAxdRnQ6Jd1
UrypKgCJuC0Avei5u3Zlzp+gtalol8CK8iUxkx/CRCXdm0K+KWq7dJ0qXJLrCTxYq/YJSo5dRgDx
oRU3n9ntk+2b+C6Ghl4b0nVhIVo0aveGVpjm90QUHV1lkl7xRGMTtFGjztkXrX6lBxNvGUYuFJD8
ezcLgn1bKKuSPc3KJmcAoxf4tTEGAjK49qtfJstainrdjdLaBTmBb99cfOP3BH4vuiYP9mMDK0Da
/Jdr7IGHtMaj4IXaIp5k33hljBr7FBBaQiqt6NRBZCy9mnYppqNiaMC9eFYPuJXx87Aos75EPRHd
QzdgcpW0n2Ds3oBwDCAURb3Ji/7a55jkMIjGE8dSQ5m1In/01ZY+ZMSIyDZUzgfbiJ4Q7Mk1xDPW
opbCtTO+sYla67rxaaKJWDnmSEnTb+QYaRvRVvU0JI1WJpvghd7kEitZslFF6x7cAtFkDDCOSR+4
RRCEjPpGijiRPEUKo+NUeK84VGk1Zt/IY5Ebq9Obq0BHakloiWNOHF6eGV9yFsrMEdtxdJ/DBLNo
OTCoNDBiHvpAf1UsbHSZady8QEswzWHAVnz5LbAsPmlfeXNolG7SvtlZfnuXQxWmLI43UYnP4qBZ
TnR12CHlo3PS2Pa/Cb/ehnVorTVoCqCiuN5k8a2y229uxBSSzJCGMDQyMfKh2IIW+Opb6XtvxBMI
ZAIjQV1f+qi5ztl0K9iq0NYGPFlEL225Bwb8PPJYbgmZWDfWY07/4CpCCPyeDmoBiv1G9zN5CgIX
4XTZA1AhsYYHAEuVTkp7I+B9Fei0zQFHhNrG8aLKyIzoJIqBdlmZ+TvRMJdAmPkNsjo94xDAEV0N
QJFl9FlNYB+TOSJdXK1YaaWFBNvY16rSHJrOvA6pPOUaMnhmRDdbh1MunTHY17oZTPLuya9MyQEU
FKVBe27IplpEIdJvtU3uSdDB8+7mb22BDmMoMIG6Y1usyPVcj2UqyShcI3oOj2RQ65Oa59Jb6c1p
6mCdm94xKrTvCq2fddrlO9I4lUM52O7B5NajqTOOKwz8HZ2dkrJjSupDYGUz0Em+K8AfQX85x6K2
AzTp6jNX0nMRwC1EO7exTTgostIIebS7dDsNOqpKK1eZjopPZijSFAOeSJN8wlyDVRgs08LDTK3p
4Ha/VDlA2ThpHqKCQOPavRYlTmt8IvkSVSkqJIMJhhOBHOw76xoXEGkGj4DignVnI25KxbODHpN3
XzpoJXUG8tR7+l5USrzHZIiL3y9Papw6FwKfgrVrE9Yg7wm4vssgq59HnXtNK4fwrPTK9z6urznu
s22uEh8xdNr3PE2f6bygi3Kj73nTPqXl+FKO+kX4eNmx6OQS+TMV4UQ6FXBvyKKUESTjsnjta9A0
jdq9FINpHbQKb1rHeYy1cG2J8N2NGveOnw2HO2fMGMTXarpLLO4Pq94xYV9bXaAdubUeAPqwy4gr
NlkDhgIIcYjnt+GgdIcQSZgdpuYe/PTJtLqLifr/gE4BLrgbHBKn91eDh9OkVor00ARBs0lSrqUI
N2o/sM9wi+QSdeYGI8Pn6Km3us2v5D3rZ7uKDkXp7cwg1Z7tSR6CTCdGLh28OU7ADxUoq5CvPRAU
S/wxAEUXzZxOC3eRKUG46UlqJ+7yadAGxKX+ybBUxIkZa7AusCjpEr0I/HRFvceHh3cdN/SuD1KS
j/ttqDTW2qiTpUqI4QrTa721dSqPQunUpTt46MtqY93gbj7LnP17Cg7KLMnYbJCMtFnyjRZhe2lr
tK2SDAUaWEtnsuMjslzBZ70bTeIvRiu8I05TdfvTWL+nOSESiSk3VaJu89h7c9X8MzV61ExgEWi9
w4XQwkuqymjHQGERKVtFaWjwKl681vFfbJm03LWK/gVKXWhn73qYvwV9+5H3BsoaLDkbmrUdYubh
3JUgYq04/44j73so0jvcUDgRmAnsbOxhi7Z2GO87QX7Q+jI/UDMxQj4X+F8WuQPhR5TkCyBENDY2
s4rHvNefNejCWLnTckV3OXYBb6dR5mJ5Hu8R1+KgjtJdFAAm9Vv7LowRRTuZA5IJGMVatztEYAYK
MkM2yzrv90lLd9bSyIdxKQTvS8nsQFPhWfarKMRWzujqLtDAITS0T5eG4R3rspL7Tmm3ZmUtCX4e
T2VCYGtLNvXVyOnejlcfkexn2yl3GMDXHXE0TzUrVzkBKHXzkcu6uhTI7McYyq/Z2pvue+1p9VqX
QB1qVCSkky7r1sn3uY5ZRfb+KYSNfwoLb2thjx3xa50diqtFHbXkW+TmpjQSAI2K+tX2cu2aJ656
Bd9d24q3c2BIHrQ02qCmovQZxi/+CGG0lNEblh/lQWpVvfcQuyx613yuGdutIle7p4FgIkYz4h1K
E2M3VDY4BSJxLO6SHYNa6MY5ZBJX9N01wdWaJLU4sF3+337HYEhGE0KlTjdgLbt9gRc19Ej1GVS6
YDDmAkztCg0Ro0OoTkxM4uVExVri0czyY2tBw+rFCnWPTuTnoteufeqHuzSw9uylN1nsMFxhlLnz
IlIUsvHejFw28pKe4/Ajm/Kj/3fvW/bfxQWapGNl8eBl6f7zH3+jP2QL3YSk5GiWbkC+m77+U3oW
wisL/J7P1HQkacZuAOf4kbTWNok6TL/QlVg8ERENeum64qNG3YxCIG3sB30w3r1qaeuBYGiG8iQK
+sufp6fpf8j2soWh8g9oAjukyQj2158OVAx7n6Hmp/N4bkQh2e3Aety7xthgLuSjrKxgYyTqOonk
cK+JGmVD8Gxo/pnHjrKpcqh6dN9OWAc00CysJKlOZzlRdsR/qM8jPh68yPlfhJJJjeTKXz9Vx1ZN
W7csU6iqRRvt15+7rEzQP3EDem8emMChjS74vdGfOYN5QqeV3LM4fcVKmu5GKqwfmhh4OfDBFEly
EO45BtdGRx+uHDbKUJqHznYqopzbNWqk6FHq0aPnDMnGQzfM0KrZsIo36B0T9R6Lo3rfYOxSKhh0
I2ZtUiwgI6gFse9R/KVVjfbUpGGHl7jSYT8Y/sqoQYJiVgIGKYkzyDLwAq4dnBB8J0cvG/tVgYuC
QkmsG7fIbnWjVQ98ABJwFwkQSg7oqwpzZuEaHcpYTYNjAPdwiX7OwDrZBSzZPUyaOgxYFaG17Sqw
XDDk8D4VuW3z2zWgshXY0Nlr1cc2hUxE9Ps04IW7mTnNGgQba4MeOQcPQyDEWZC2/B06Pidd2YaZ
qM6jmflb6Q/e0o9lvUFPXxyMXIHBP73Mb8GofwnRMW7+dSr2U39D7+wLrAbmYnVEG42HRLSe/8j8
/fO3Wr5JjgG5MdId/as5vRQpFmBdb05jmWPByNiaamC6V/aQMt5kzMQaoH8UXWXfEPwviqmZWHqd
/UB3iHAPDdi5zu4nausBSDovcQV3ojFQ5mNgu8ytr1wTw15rkZJ4NDLWvZLGlOANUSSBTlchw5s7
v5ia+YQeWW7xSoVr3DwZpJXC2jmV8lGFbYIPGdIHoZfZYX4ro+A6MI6xK7U/jEly39RGsaNXSx9V
uYw1uVij0M+tgxQUgtiLRi24H3wBsV0jlXmAP73sq8G808sc6YZN0gPYCfc0v6RFDKTCqsCaSl85
JWpGTazWJMdQZ92VXS6eAoCKjhKOD2Oa6ggKR33lUUtpvme9eY7e4dsCgSI8Mnr0nlFTXXRLMyC5
JqbjzYwThf/A78IZ5U3Pz5Ht2Ndaz+StGi5WJJWN0dTOwe4RFHRlDbhWmD1bakMcSKOB8p6Xw+nW
c1We8CiXqJwND35AVdYbRiBusxgJCj/V7MuUaViK1Ss+zDpMHrZ0YMZjr3jphUCxgvFh+Q3oKFmm
VlLjyciXetFph144eEn1QbmnW8JYlG7okhZlSKOaOIW00PplNN0n9XR3pGvHM+MdSX7Zc5un0cJj
vCXKJL+XYAXhZIxEKUwgASZKzsnAALHuWM5J1Cog45MxBlhXfbE1wBey1bFnwbG+xR5ugSzNrJVv
TnuYIIbWV1kI2cakWlpWXx507LYLkheqpIIuW9oYqUP0FYxjg8Nge58VTwjUKcNpHCVKXlj1ul4Q
lGFm+9oOy73u5JTmdL92yhBUl8Ct8JJmKMncwmFiMp0LWW/IL8N6UlY2WxVKaBSgdlHwe1XE0VKc
C0FzET9t7p/QUHy4RtQzzD5TNMiTKw3kq3H6irvEOFpu50E7KjEERlWyLiWWyIG9pzslwoqcYHCW
nmodkMK17ZMUAYaifUNNMbz4Ey7dyRIJW7BjgAMjuDJ6rMaowROkVOg8bcf/jmtX3zG3zPcJFMlV
x3KzrAYFpmen5rdQjN4Oy+zRip3qKoLSoFjNoyeC2zGf1YdMJvEJcWG4aStbvSgWbQ67dOKDsFDx
yqw7C1zgWFIFoS5ZCNlmOER2GL42E8B5iBqLGAONrgZ6B+zoaDl0t3mffUAEvo6LUHkmbqCHUXWw
B0RB8GON5gtq3yMNN2fnJL21DdT6e+u3yV0Q98Ul1VRrUQvRXFAwyvVQi+BkdNGwa/X2NWvpfLQd
ZuHe6lcJxszBNavnKn0JJJJdT7DHKLs4oz6BgBm3l9popumKkm2xa7RX23QOrq+dAyJUrq4rlf2Q
2iWBIv5CdQW1A9SsC7UUE7mRXYfWpQr+t7LdJFkzfaDTqFJgTFMIU6D/b37msIVOYQc1qva87lBO
L5IO2rJpdWMNzYQnqFVoO4ZtyeMInXtnseEgG4hSUbigmWIdxhBozH1APsZKoV3wrrQ7EDvpkV5N
sU0Md1x6A2olevworZPkLPkUnpPOBWjquv2BQa3+I/H3336psqr/+D+8/8jyoQxoHP729j8e/z8M
ANc07ad6b/W1/vq/vqV1gKb9a/LtH3/bp59Z+q0Kvv4cAj5/z48UcE1qf1d1bcqCpwi0NZ0Y7h8p
4I7xd12VU+1qSVUXDCn+FQL+d9TbwqEBIS1NCsPgmxAB1v4//qZo6t/BxkjV4e9ydOYI/7MU8Onf
/7nKs22VkG3y6g3LtjRLs51fqzy6thpyMzJKM69wt+pQx1vmP/Y56xUwXvNRQraQy8J/ZF1Jb1L0
yqHuxvv5XYJgHk0t+WeKhEkWFo7FUTTciIsdbgoa4WMo1IszC5hG7WsR6sbK04fhPmr8ydWiYU11
jPeQv/VTRXE3waRxonrOqscG89k4zXeh1caz5kbvVareRenQ3onIgwLXlMwZVQJxXKslDTVhF6h7
2GLVMDdfDA98nlVHSLgz8Hu6q/bH2KRfWDKyPQ4i0R7YmN1HYze8RbJj/KZoDLY6U31ADnZvDCNg
g5qk0U2ex8+ogTKsIIQkzsIUm+ribj5Hku130p7VIxaxiy9VBES0ER88jRHNj2cdxkpcH6HAe0wV
cZ6PFFkyrvz13I+vejSnihw1ImwqWJGtM7yl4UcodefFGPtsN5+udO80pqFjHjwQGYAr4rMCvHDr
TUeDIv55NJ8DKwIilfBr4txvTthGD5VokkeGR/Qg28IjWYm3FPLlJqglCjwHEE7ttZPLBtWulnlk
hXBE6Ljy+tNR1H+x6tdA7ypiRXmZh/c1HREKiNRaz+cwT/7FrgRm5h+uV0sVNJ+lRYqyEOZ0Pf+0
11PLoKwBYnUbJ5CABQkjgHvnvY7RZG8mxB7lkSeOHkqpCBPDMemT6o6RHACxpM9WZaNUxw7qz5ER
Ikq5UUfglqIyn79gp3IA8QchT4XfimmgSt5RVJQv+WMiyfP06L5v6X2628CIlHPqiGbFJ6S9dqW5
Q3WAQ9f13DtsGIRLOSBKXJq460w6917E3mV0G3HwjeSfR/O5fjoXTue8Hvwlalk4hUURXDKb0Pay
iEomcPVzZ0Tum2IVJwa5bvRBBBd6fWpwHGfJcHZjPBXzHP/+ty+rbZ2sm4zBA55pY5e6drVHC4QM
uFCKdZ2P3SMcohG6YFG+Y4fZ+mAFFBkPr41lbPvRkV+hd7qgBYQD0S9qN1XcG7sma2iXo8NQoqBZ
pYlP/sf0dn7JNWxd4XCQcQviMTJRqJKgoT8FOtEEkIBCr3X3aBTbw4A/E+vZe211MjpHLBtrYNT5
oxu+CSf30eX7+k2EHzoM3W+B1L41QLSe+55YiBIHxS2PQoqyEoxRp1dQDBTiEcPphh5hdC9Mp8W7
WkPQNSrxGTfSutrS/j5LSsoqhiIoyJYOOnuPPq3dD7qGV78T7V6Rk2uflsBCN2obLxkeJNNRXlQv
Ct6hx5C5NQYO+R6y3UEZmeLEnTP5udU1mF7EpMKw7Uw5TOfnd/P5LN+n+HtXFqUxk0/0eUet6h+9
aaHMIFWgJqPBRWo1uc0dYRrTuF/1kSoGWH3WioFI342Lu5oxyzOqnWQvEFljmuCt7dkwyIt0WzYe
Xa4i73w4Z0G7axoHR+D0U4VO1a1rpgqwYKzkMqBs2cck/tJH1Icy+UhziEfE6DyWDo4v2KI+JnPX
ZISIFnN+iafIb+S25vKnB+Z/076R1u+3tKbpqm4Lx5Zkpmryt0dQPULz0lql33SJhl3ftSPUDc5D
OlTdUfrmd1uBSA8D55NQKpRCqfpE1kOC0rsbDhVTq2nB1TRn17e6f53X4Lgqvo9jh3A+MtO7UprE
IeRucmczDUaD5j8IBedng0xWBIDF7NCPNrPMifVMv836Xh1e1s1ynOoGiWSuzB3Iv0jwgHFZQo4N
QjFEFPRHjsy2ecLUKEqgdPvpzaIENJXrj+PYEX/R7tKnz+OndhdsNNuWUzPJkarBj/BbWLzVQCzz
8lLfqiYuCrZWzxEGm/eoIUlsOpjOqF2DBK8o+st/fb0MqudJNLEILc9j6N3Q959yoRAsT97f3O3h
1wumO3Xcfau7IvlotfhJD1WYvn7/pewQrZIF2D+WxJW8RSZdfGlAwvyfXg2mg4PYBnPCVWEY2m//
u9rKEbG6wthmSN3JTWyas1cN8UrApfnw1mK6WJmDQEGDXkg/DJ6vq1bAUyg2oEvpNZqmeb3x6+wT
Stiw+6eJT04RxandntICSZTiCUKRp6N0aIp7poj/PErV+uuPmgHnCRJuMtiWQPzMDkfzN19PMBNx
xd2JeDhQOslVbHTJviRJDpNHfhRp697H0lJumS6eRsJRX6oBRzzMP5pOk7I86BKCFtkwrf/8g7PF
75eFpdID1YSpY5syaVv9+mSs2aeGGiSErTEvvClh0QtuneZJy2HpOMjJc8Nonpwsfyj6MrmWgHGn
IoZ1hKwUPVabNc267uyb7Fzno9IBbFFCJQGt/wJpsXxsK/5XtveieAr7kBDxqYfOjWyfCPR1Hb+o
45jtkxELkFKxixR6d25dZMk/rphBrNEf9fpWGLV46mjqshhWD6RVYpgM/SO+ejS1oWHuw7YhQaTK
intPUawFc8zxo4KSlYYxXoo8ZQSfkzs6/73taF5z6USPnazRmKSujpPZcO7IJiGVvQoezcgIHgur
+Gh8nHtaPQWCG4MrNizvzVbJPfKpp1U0l/A+1bDTT22GFIXMv2JvOdh1Qz3ALDyJ94JY08HRY5pJ
Nas+WMTFL+YCSiE2mHRGHg3Trs5HivAXd739h0Kd3jaeJWkIqnRd16Zf/0+FDyF6ePh6L9oGGvkv
STr0J8u0+h9HaRKWh4Fh4r9O5Yj3FyWorGXkeSVmbSjK8+c1Su87UWkmzb9Pf1qvjEbgG9GDAY4N
b50QcTQjoa/s9fGapZ55JtXKGaxzPb3MZ0c7hZrhqQzca6u6sjQ7ZnSdPerhVA0a5p0SQMusvLw+
DKYj1OV8iKke6D1V/wogNz2wXnzNXKItIBl9uhHPuiGOh0ffCsSGTXV7KICzoDZVaNkrivkWkJJQ
66HzOfrDp6WjEkmbcCT4QzOPPRfqtkrje0ST5hEhhXlkfAJq1czh6ud+Vq2xcQ8Y3QwNdg3Z7q3r
lHd0Nvof50hF93O1+kqAq8cfsP2XwIUKXQd59uCPBdDi1PGuQVbLLQwAhqqpJZG449P88xvZ/MP6
brGv45kuDTZl0vm9xA0TxzNQhQVkbDfADSYiidGmTK8nHy/y8uE4Cz15apYrNYRCNb9VxoJNGI/1
dVaL/JZXj860SymSpmdEhYN+KXuD5MKGYqBFcJcUPU9FxTqimXc3gBHVp9wkbHAqO+pIfA9LxVzI
3O2uTiY6pApD9SUOwMN1Xj98qjpZ6pUPXw4w7wGt3vQgKaFQ/XgJO/MlRe6FB6JpVgX9jlU3GdMd
/BoXq3VzMIOqelboT9H6GqKzasZwjnqjWzl63W3I7JvSFK1wWEAbbvBNlO0xGT8QBzvftai7EQue
fM105LwBSSNfsjxH4I7P/04aMtmIsGrPovScnRXVwe7Pfz/WH+9EwW8I1oGQwC3k7wst+y1FJ285
2mLG01dFUeKACTUUTo31dfYtzi/z+bBaK/0X23buFcRBz03vefvebuWK+YN4pg2JMZvc8vm+DFrc
z6ZQntG5GDtP7aMNYIzhbTo/5jbyhCg6WH6pXYrR02gP6+oFUgFqjMgrkTLxhfnc/FUoWfo5Hu7L
dlT3lpo/VoBkV1Km/CKMOL/QX5rqvgwzg47Du9A/U83234VpI1gFOHTXhPBb8a2sE1fDvzOktzFK
//lCqO3OzS39MRrwqKTOaG/mmsDQjp2kZUVoib1Vpw2BtLD72uTjohDibSiNAWgw2aJ+2uwbIwje
UTE0DNLD9FJU+hSohsCoarzhL24q57dplm1bgnHf3G0R1rSK/rp8Iphi8c+0cJukTXRpCuE/OKUn
iAaK+8WP+yNUgzcPDD5COfYQpZN/NO1jPq0U3bRSoPEQy0i0YiPqiJ2vlGeeV93BlUFMQEXowbfQ
6e5qGXY1Qurv7Eqr9y52TbquctV3Y/YcOVm1Inwu3/MB5M9s9N+6MlevRgfTps+RRM2AEKfwIV+n
Xr2f384vA6h8tATtzUIGDkCFmfzsHJ5fhsnts83s7mjXCDljnLMPo1ZwdfouSd5Ggz2DJzJhOIWO
zcSKJ43xF7dHKqqgPrsWAfIdggspHri8n/UYyVAjUfqbE6MBRAmIC6HeSjLa4Jrybj4fCsYzaY0f
P60cXME2ULeJhEDjQT50WfoWpLSlOziq2obeMOJbbbyPCvPrBDq7zFLnXIivzkgN7XvGi/qOT0p+
dcquQT6K0warYn/v5Mriz+/geSD8SwXN2spEU1OlY9BG+32F1T1N0ckARKE+XmJ26m9jC/7MCcvu
Erpkjn2JVcZnDjqYm0JqzUL2Mj9LJfYRHXWCzm9fPGAwUvFFE5UnmIKsSgv+Ds6p9IZ7knmR4531
zJlCIwM922KPIpkL8inThamJlgIC2uRqTvyXZgYnphAdzn4SICLEO8+1VQerkmr20OPDex7q8Bg4
r3/+GWjqH+tFHnU8ZTRTp/g0f78jLLfxgbb4xYRBGNat1hsPvUjNk0zMt356F5YuuMdUQ0/lM8Vc
FDWBFm6nD7v52dEMA6pXe5psSeTCdsxuX7VltzPMsT8bk4mngrKw9LhUF73tj6sRn+09GRcjTxOO
xunc3PYgqCU5soJZly7wF4Vo0xua7vJaTLDbGdAhig80oi9zqUin8YzUjM1d4HqskWV2kSF3WFgR
Lfave8IBsLoqa9iV4EcQaTp9/oogIN9WeTOQ29CQPjoaAj7XFMYNUOKuUB2iPFoEkiDPCSnx0OeP
jnO2wbwuxposeXb0QD6twr5g8bIvQwo3Tf8aFsXGKqr8FIeFeizmEVePAXiPfK26Jk0YIV5mWqtW
jb8mT4psgfmO0ofVj1odjxCzPZfIIRHS/QQ1ugxLT1/FTAF4trjL0WZVx6RgLaIuxzrod1K7OJG9
0nzGsNUwPHoJLaGCp/vFDUuLUSglK/4vYuJGIoTnUmcuegzMRn+x89DEbxIHFldbWipdZF23TYv6
9NfFNdSrru/cKAPj4DdMzXQPF7zFJ9gO+f38Utbjd6Uhiyr1AihyivqpQJahoGOaG+ByPocY8e5G
PC+eB9znaNFhuzDCYvHhvlvPrlm9autNVddfx8LPCahp9gUkidNcdVoTKD9TavIkc/iUVl+kRHXV
Q7vpu0zZSYv9VjON0JoIo8yP9b4UjHOSIr25qZbe5iM961PAUoEkliA4ZQX6LWgc4nU+ClHhvvrF
uJF92Z6MaWXstUHZ9WVAZBJVrw+67VxU9l5P0d0ii9SfkppABcVWWc1jOopj77sbN4xe5i9G+BbX
ZteaYGCjF61TCRYaTGR77MrOXer3Z7yBN9uKESniJLnINgBzSsti3aNRuwmMiqfelfbChSXF+Ktq
H0tRpxfXKh7nd/OLipFOKfoHLzaJA080d6t0sEVBcWMV6Rpm51EpzK2guV6NBoZNk7ZVkLjWSjPs
6LnI+hesJfZhFIq7xpN/dRrLfmHPmKyyoc+uAwKMfatjy2YT/R7YJbbxOlfZ8nKU6p267bId/qkY
miFFj+2rj+oo7JuF8PphKAksDBhas7PJiN7oglMgInchZJA/uyjZN6FHGTm/pROxo+lyZitrvVeg
a8Iii/6qwaxOcpxfng22VOXUWnZMuivqXEj8tM8Cjwvtg2zinZU07qq2ygqJPDlf1n+iAzQFfsAM
EZjP9dIhF4zh+iQHUFzjtU1Eeymmd1UrXsusCI8x4BGsMubDGILhsEv8Q3TJjYci1SrMHThfGMGr
K5T/Ji5EeoeEidvk2nqkpACeWYewJiE59w79UajoP47sZEDY2QbblJwf1pPmtW2CYW2VY3DESXU3
GrY8ZoYxcikxUJ+6kp3qVtcfLjES9RaRnWDsc6cgjsTYIo/Pnukilwu9cYdz2af5cxGrC7P2kyfA
jZQ2cbkdm9peInj3LilWkDPFQ4UIHpuBFBocGjt5UnEovk8HHXKG3ejmcktD8lqNTXufjx4D6Hz8
ABagnEigDJcqkwOItIa6mVu3jvqSDV3wCtY43lVaQ8M56dYu3QcY32grobFan71hgEEz7Md+buo4
YXIkKjHddiWsa7PHy1x21lM7FXnGIAzsMCaVWE4qqpGTBpoF+rM7Ml8drf7J10PgL4HurWOBRPjP
n7KzuOunq8nRuZAM1TRUAaeRq+m3poxXFoCRE705CB4b9UOoaO2DWtnG0SBMF00RftOmhJPi1M0q
nJf2+T3OUSoHYcKNNPlzHvpTPQS3GlXRptQqvMhRzGOqBbTluuk7YoXskayAt0HL3G9TjkqPfvTD
0k2J5tEecHoTEsg8flereftAn9VbBOGI769F3uAnb2rI5tE0UvXYM32hDoju4f0pTyYw+dkRBVyB
yrWzSUdUMFhuZ+RiOdTDsgX0tTf45LpSOLu5/vOt2N7IWKir+W2cx8q1eP7zT3b+5H79ZE2b6SqN
XQSAVC+/FfTGKBCfIhM52KygKK9KuM2FFcTPntu+OJmnfKsQM7ah3rz9WOCinKl5blm0e9H7/OtI
5sYd4uTn3FV5shYx+Sk2Snuq5u92W8YHw9era8NOeOHTWoDNTDSB2TJg8FD//jjyOef5arTykQhF
OP3BuPsGAm+bMIU3g9DZuZ8KbRbHT2EXV7wlFlnqZK5wj+DE0NSU3IVxS9ZYyehP7ExfitP84ksf
AYnuMaMSDhFK4cB4r5ueKmb8mJgQvGesj+hxmepmeNY6u7ovCfvIkiC+FQp1gwZZ6dh7PgEFoQU4
xu4AsQxWdMf8B6Khnvq7ygjrXUZzYTU/WuaXvI2/G1iiEdJWKHVZZnaRGVbXviYckf/8l1LJvJMf
a0wO8rqB8NCSu1dHPniHWjlaUf4FW00HhacSX+DB7TojLdiHODh/LKjoBttEbk22PwqzF2IDS9LQ
Yt9h1v5vs1Dh/yEP/X1Jh+BFRx4+mCYMoVqW/ZuSsRvMUTOGQDuwCfSvUY7QMHZIrrFKq8ZPrIro
nAnlqXaU+BJT5S/ZDw9vfo55Mywb9TZEHRCGgOy/LmluOLTLZaLU/odbfiRq1S5V4iB2QxIMt3Z0
skNaOm/a5PeclW9VLbXdj3qEifnSreoTyKH02SPMZZM7OTdP0pyjppUT8jfG22Nr+O7LzzDDl6Xl
+SEABX6HtJciovDIDUfNtJ2uwt7M8BHkVOHZIB6k8X8JO48dyZEsi/7KYPYEqMViNq61h/JQGyIl
tdb8+jlmnsiqyga6gAab9IisiHAnTbx377lZDR9QcS7OSCKGpNAlE0F3ZR4M+x6H16qsqm6Llgxr
W5a+mS0etmr2f+ZabTELMQ+oY+3tNLdqliVdCLh/CFOa3Kwfp2kqz3PaXcOw2Zezrd7cCaIZlQew
cwEAPfE6/HsIEuY32IJiGd2SEplfGqP1nl2HtxK+M73txNC38cwKYjGUnbcyNO8aRRTXE3bMX90a
pmWoKh/sWrJNYqjD3lXwEgUpXf62JkGp85CeR+U87+/ddStMyj2DJ/snV8V7jaMXN5L6rdXF+Frp
/feiica7FuYfUpj/ybvsoYjytvm//7X/WUygCOs5hs6a0TZgM7B0/+OGsn2LLrPtwfpsTdI4BGO5
9GAWgxvNt11bY6amibJM0uh5mr3qQS8q69UedjmEnlfLavXHsbSPeW9Yr8WQ6aeugQNfiktdh+Qf
ZLCNlDLZF43XvQ0MM7YVmD9zqj5Gr9gfzuQQh5yqlDBRqmxnlZS8GovwHktMTmmHhSnbBYxaXyc8
r1c70x9qIdr8fSVZRb+vxqqBQhq0D1ncaDt7Ir8iSJPp3dBZHCZaRo5vNhxRoiESaQ37RDV8pn4R
Zns2BBWdzzpjzc/yHXuCuyxBv72aCvgcPbHHrxb+DzA607+s0+Tu9K/hX34EhIoif8EQiu5b+2Ni
JS7Ixl0x4y8vvB+OcO7KA3XpX2dUCDcez2WUkzwBNuiGXZLqb6L2T9ioSN8DOPg906hOsib+nBy3
X5FL3J7zPqKtR91kFWi+xaicxCQExD0pcWTlnug+B0foXiIIuTkluU5+sB52a7mgR1H/Ohm9c2nE
2t+xnFe6I84lIeD65A4AoYhBWCLttcMFHrvlwILcjotVIQz3lTjoOg6qBBjcJkjdmRCt6LWlafNI
9VB9ausq3k3oqJdNDs/+X0ZJW7xjf39HLVU1HIZHR9MNmm9/jpJd6c52FgACqItr7urzmxf62N/E
Y57rur2dmgKF8uRVOCmDZt90ZflmeP5H6I7GtdBCxnh3NblZRmwFbXNCipq1rKRlarD127R57S3b
3P/1ekiy8NTV+7BGdNO7ab4JcC4doh5U7EAwEe6556mzy+cu60GHsuIhr8EaSMRz+pdkYNyrsqza
2ikbcxsI3xn7Mhg3JIcP0ILdM39EsgxAE++o5GqrELTutrYQWJCQTnUD494DPRJi3LViqbQ1NTkj
6l/6yhbLZwyg4qcq1DMJWTT1/f3Shmepafj91Y4oEWJBQaOlzvfa3IeVVRwHmsQrX9wZWuXW9wP7
t+aUVagl47b1HkKd5NUCue3TWI4nr6oOjTuxlmvhJwDSKubdwC5sRd0u3UnSp+H6/aoq8SnHKQH3
aJqsVQ6CfokDljb0iKT9hKpU9q8B+iKeGqmYzfIzS/plGen+GSH1t57F0q1PvQe/G5s9hN1v8p6V
X/99FaemixbdN7agrfXrREAhippo+oTeoSMHmqJrM+j61ao97IEeuWeBCwBkaPJkS7q8c1NCFKph
qX3YSFY2Zg2jhCA79WMMqUJ0dA4pCVwHCqzwqluMm0zEH57P3BY2enWZwM/uEhdRAm3gByOyyMvu
U7JpGdt38nsBfi4ja8JhF9t7Qnyng5/NNK5FyXbM0uNYAURxLbwJc9ovKyNLPprhVZancezoG58Q
+50yq/LlzMyjvacaw9p2S2NXAVlbR2yi3iXpRWUFe0GkVb34rgZNo+z/ZQ3r/DmPWIjv0DwQ6Yia
CQneH2vYrmwV9oJYl7PcdknoxqEj/o7GnIINLnMfikOKt5HkT/kg5bH16/U8QR2PVRaDk00PwSWb
dS+LchmD/Sk2wrdGToDyq8ig662ZAgcFZPA+usCwRBOdR8wgRAPBWVE3/tHuRIKqMUXfGmANWcaE
M/rqibyd6hMMW4Oxgrsi9UYiKiyWmX3RP8gbyBpSFMF/vxqx4B1GXKrg7qc0XucUWFaKkheQPTlD
TUIc2RhpK6xNxVMgzqK2w8nvoeCVxeN5Dl0CaCZrL3cQUZd7hNwoJVp9YxdSKH2gi+sh6UWhLsoe
8pDVI2G9nvrYi5fQrfRYP6P8SChA9S/7Oj6gP0dLjc/OtVxbtSlqaioq0b+3Y3vF7buptekn9DFY
f4qL/SmwYbkk5bT1w3R4z8G5LYdJ868FISbH3FM2VVkp9RpqCwa+FFcXdRXS/hLvu4Wtrin9HzzW
BEuiSLvSKvk2KgOh9IREfClbAsjF3m6Ixieq6sV713gtQWv54xSp4zWIp6/yQ0UZ9hbWpv/SWT1Z
4a5V7DDO0pHu+6+Fb8+447xsh8vSu5IDUW+9AIRcX4zeVYmEaTYbrIFcBNvdThlezSws83OR+gCe
eQxYRqfHmRbISjamYgTTRUQADJLNsyRyUYPUFzab6YO8DJvRJHU6VaBciA8JYeVhrgJERTlNH4Zo
rABKCHZ+GKqTYkY/cjEw9/jJnqsZ9GrIjpcBQYUBAQV508Lvv5SZ22x1I8ZeqKDEtunE7SrZd+xS
izZ166zlJUPAngpFDQXL+5LT5Pny+ySvoq8K26iNSiVoyRvN6FsjNF83qCMTfSZxE3jC1zkbHhiP
qxsNAbLQ7czdjFE7v1eMv+CwEkyfU3KyTdwzNE6igxn53k33W4KYeIYHnaKRZ3lPTWh5J98K7GNJ
DPrajIvm1g84Jg1dbX+gDEOGaQTf+pZ8m4It0SMhX+mug7Wzb4DS/Eut1vmnfhK+LLUIx1ZVy9Yt
C9HVH+umFv+CoUAuIJCY4J8SB+HTlJIWMKihAzZAAmJ1a2c7CuNypXfM85WJmT/vrnVRpIcOsh/w
oOS7UVfhWraYaZDrD5G2y2CfEFINFHlUxuaxmbIKRCpSo5nEg7OtkOlGIYM31sP/1aTVuwNWdtvZ
IZlohnWePXpgod9Aqh8dMl/EWRE1gOQJm1FVOvPx+IP+sf2J1ZMdP4Et9otDvnddeuN7Z9LMbLv2
FFAvetFGzOmjMYx7W/SzwhQCsh2jvi0MRJaT/0UP6om8L7PexLbTbkNqkHjAw3zXQiG/mn1J3SvH
easCZM0qey1XzIqijjj1uMxdqzpOuZESGK5fI9Taj9jUUH4C2JQHTIjdpsAXvZCXXaQq//JJ/qH3
kZ+kjnYbcTldTRId/pg86nA0VN/2C3xuTZmsC7ILF4aoVSTqrODyJD+74GE5B+XYIw0mK6hw4Zre
zzA+b4vbX1//60x+PRitJwPf/mtPwGiihO6H1gmuTZfSeulGnHfg9u5yEhDA7xoyo5WlCFBzEB01
oZMsTUZrxe/HC6AY5VwUDg1n/Ktqb6lPvWriXdOD8KSVcXEa487lVlIGrEOAkGgCjmdZA9cCWNU2
VReBskaj1kKweM/SGExqSmp6TxR60mpfxhyRZ16x5EPM6u5VlYKGm/v1Q+4l/lLnKTrDNsUPgjw7
IR2auluV7swqZ2SRzZpwBugsv1xk2R7/RYAMSXNYhRb2TkE7spitUntMAywY8KcCYqdoXeOaampy
t3B+TDeGr31OLtX7f1+WW/8xzzhsceQmh2alZvxZQMyy1LcVT51p7jZ0f+qM3rmo3AVR9wRVrT7k
vUnjbR6R56itu6nauNpro47h1lMhKrEU9PJY2Vv6TJfLFkhqZwiyFRtHEoNwWgU6zIIKt8EzfZJB
jNNysK7H9OaURXyRV1lwQNw0PFa16lxDw/mp06x7olnxktuNdciDPtzlrgg/BMSWu868/+OMXby6
zzOxaHRr1GZCANZUmLg1Oze2WZJd5EQPVTniscmrNaUcVLcVpTBVR4ZaHCvHzq++1TeH//4OG/+5
8XGEltyykJ66jopb459TeV2pJebh2Nl6oRNcRtULc2CE7qvc1/dpaa0qsnaQiNONioxtobbjoqNM
gcVJJzdAdcdyL5XPbZrF14CV13hLBlXZNXD8XuZCWRtitKnpK+3zIdyE3lAuZbvADH0StSBWrwq3
IzHNQulGx1CPVGtHUzXAhI8nnM5MTmmzI/QvKKudrpYd0ujEvAQk0S79iBUWtXoKzF6k8b7xzo4M
GxsdlzmSQzJseto0K8kCiwXAWp79dWhcG2WBWWLGswd/hYWPuDNqpDSLBND5b6cZWh4eVbJoaqTV
9EmSdWCp67tNwpnMpSP8TyTLX9yEJcpYOsHaGUzvRCs2QUdNS3IIEuexYecO/ZtRwsz9H0qoWUjn
xoZCVzGtkwIq1b0TMjXEfvSjP+P4zTDpihqGvCR20FzHGgApRr1qJxvGREXaSzSwBFKLDrtvlcnp
Tv1ng5dufXIXr76dPsnOTNrY07X0gG+CdiWyDnjplHn1sbb1mt8g9T58ED5JrbO/GVGYalVGnAOd
4nMEUZp4K+GIEA1M1PC0Y+J2+8cX5Tr+r381oPuB028/got5ZY3mX8wijI8UUetVkMT6rkh65/j3
MytfzVLBfP8b0hlipUws4tdRTwzkbP0QtBjre6KaJjHhcW9bJyVHJKhXBaFtbRM808p69e4KZbV6
lmuTcoi/WFPBIpyy4GkWgTx17lXX+wdZdCxOxnBCGKylzRYp5Hgu7KbZBmHx64zk631o5ft+NJqt
FcTjGRURcCVxNorXGmM4Tbrfb+TtiOiWnBGM2cdmnLhltOoSEBAH8c4o0R6hwSXu4FfPtlED76iY
ztQtpEs/di2iqwLm5MB6mVAzPcFNiDcQDfJjAOzmQpepXvlZ6cB6mb3tKUy84ZMau76GyYv+m4K1
PMSO/SmcTvgConXjg2BpivlVFxj92NDnjeda16zUu0fVsHZyY1P84yq2q+6xTpydFYMUozd3o0DY
HCPfVZdyXmp6cn+UT1fx4KbkPb2EmA0CElyup0r/wmI+o7PiY1wqzJ+qr2zCARZwCoH+KHtTTFvG
Iq+GeQ/boQWvIGTlNZuEJctL7dSIQz1GFZEGDfIccUkcTbzlPkR50s633jLj57CI41MY/uxAJVzk
cFJb1cS+V/zX1LBfefXYrGM1mT/9GHKNVjWvdFzNvXy91d2eQUMZNlItQM9/laFEuMiroKORPXjQ
OHMejW2kuOTGsUVxLBiPRBb01pmU3bvdYPK9DZabbqGXBK5RpTPHQ9yNy46m6LKpnORZn+f1HLjz
4r4R4A4aD1OLn2RSyCuV2/AsQoBdDj1+fiHe1rMSJZwSPKON8wkRceONfONGz3m5bzeB4MxLJajh
M6IJPyvw1PypyK9FOxJdWzUgXcXgIA+jpiQbEAebxrYnIi2SaiHvBqlLgpc6s+nprpYQNsodRaUG
7rqvdRPYfVduHXzef9ORst67VmPekOAAKttMIf94k549xGpnUq+rA1JJm/xBmgJ4t0hZKDvKJrpN
a9X6lF1NtoRMBoP/0fkf98ZmyBu+l3MllGwiv7XC27suI44aGezVpCp90OdbUI3KAjXWdMrc56Co
eQrFGkpVNRKnzB7GdQxxRO028leSv4M8JIhx//tsKg2N/ywjuqbJ/0zHNMFGoFj+52zqB2ZtAhVU
tmkW+ctJK790zdChPvA9wFOeS7+g1D/n8XkOCnOjtTGGcZsMEp2cw23ZBxqlIqItk8x79esWha0F
bMUeOu0jnsyfzgRUYvD9+kikFgkd4Lo8XfUhCo6jR5gXeScJAD5iEP2LMqntDsqZf4TsrxwHq5vR
t5rpNjc6wpqFK6RwqvRhchVwZrhC5CHqyYgYC5V6llI/RIPqXNKJLIloHik2MMduTQBkgqtAJIKd
BETvlaO5swbJIv4B7Qo+UcmiKMsde6GkzX0M1CyiVCrYvSsd//yN3LjHwBppbUQ+E1hVaQ+5XMbH
cU08UFAbq5Ki9iFplLOnII3ojLBdDIliXVRAE4se0/2zoyuiqQZptR6t5FXz80c9ZT1NmxHXlyVC
VFB5XC3IpdRSu3hXjG70SMrtZx8VCIKlzE+bu3epOgOF3+zciO2svLRsFbATwNdJS8O3julHTaL2
lqa2ea7PGBTneGAvkK9b4r0fCCLMHoaq6A53ocv9j5lhJYM9yYmt7OjAZ3nySbmEYAq5z1QZbHF3
3xuWsULgQ5PMuzBKYGopzoNUjLJDs/dqxbPSh4P9L0pe2gTcjP+oeXvsnFRN7KFMcCeWKND9TexR
5nafeVkS7gK7glJLm/VKC+ym9bZ++31FW9y4qcgED6zs1oMZwwtyUnMPmXJ6mYqHPspIhU/t/iy/
s8qQjbUNk8F96lZ6/btTTPY5twrsSVlOyiSPMUh13C2OeYmw2ryQmLKTq8TYh9TYaR2lESN30Mpj
eFyFga08ybMk6H6duZlGEztVdyKC2NHGRzuJvkWiAiXLUABxVjneiQsd33LneQRFOWX+Sb2nvcg7
sLLLz0bLW9hhTIHiympGZwOupl8pzjSva2bi13GkkiYlF4N3TE0LBVCeIhWVpWcmUfXEOvgRK2+5
G4Y+ozACdKiTNna512hFPG4NKXiXChJADv2d4GSRDGgGvb6Wvy8cagBs8c1tambCJIeSIfZ5ltIP
S+5u/ajTG1lYiEHgCoUdCdzi0Iyz/qo6zSbr2mOtsiAjdBKkYJWFZ3dwg/shUWaAmG5DGp5dsqsc
Xe9QQfAwhTwxJrgBUkryLanSbNswXCyNDtCS0enU/6kL14sRQQE48fCWEsRJ0vdcsUcqw/U9lgWa
g7+VU5BJMvABou6AcqmPd31kFlCpCS3rIGFeKNxDozbVbQKs8vkeQMCu+CIXJrLigG/zaJYTDpeu
BYgaDRRSSm9/P/ORgk+jewycZt4Y6C7B7w/Vhx4AyIzz+YbuOT+VKjmyvGXVR50oaysKs02burgB
f8t1DcKBft1av5A+bj48h6m6R02JSiJPoL4VUf+QdWzF7aLwd3QxH7AlFvuppZpPMTe7iGTMTeAM
2/uc/N+nD91yhb/r748kWgcaUaaOMBeJvYq//R+P5MymibhLQMQ6K5y952BgRJwSbryehaE8uKM7
14u/rk1zWCHF+jIm6Ve5R1AS8PXZGH2FUeJcNdcsPxIXUBpFuK+5Tu8gV2aFgBBs1mZj0iyV2lW3
wv9NNZYg8s7CeOj2zx0rZll5rwyXgYG7FpYcSgU6sVfauOBqxSbGiPwHua/JIsBuwnQRqJW/LrIt
ieI09B3LJGIrIYfDC9QbkbavplEWO7nYwFHdrXRxKZcdgU0hxW38a6JgCYbqyJ1Kgt6NflaKZdRC
3IMjmd9R1aiO1ZqD71avv1gt9Xkz9lICiLpwRyY21auJXeVvm4upg08cLAOBhniNRSYBewrM+xqd
X4ng/4mED+P2+0r+NuLKVkVbUmwqf3/t1y/OWhUtZUhbVF9gnqfMPUXOWop6qVW0JMxOwzJ0Tf8S
9k0A25DWFG2vENmmLLq0HXHh+1nIcs1St991uLcwaO3vXWi+2sL90+HCWOl5SlsfBvP3qstw29X9
F/7l+4BegSSh1N/YIiMwz/v0FCjjz8Ly3Ud7Ck7sYJKlZHrJA/AefTlrfb6dG7bzSzUDohsQ9EnV
z0GtHFv7woY9K/HsDutTNH3Cv6x7HTA/+IiHiRSYhYwLynS2s/cptPM1Av9aYiLE5hQYa3AMSRCK
HGs4y52mQzyci5iZOksz7FG6Vi8sFUk9UYw3i5bqMTTg+lCKfzcHlzKekj02VTacFNe83AVho21+
4AfQHibFz9cdoIQ9QqTo1UnDXceul06R+IdBhDDIlaPfrCj7kchXTwyDQfn1Pp0wBYGb91qijXpn
umlO/kL/SdmMMZENCP69coFzoj/WOnLYTQAvhydBfETuVtB1RjNZFItxRJjL/+du/rOxgaBmE/iZ
qQGCyXrX87fs45WFI7xyuv12/8EWeQ0HMj76ZZCVzFdCCGnnZXxIRxzYddGtBKAHv7gjiLz5TyXP
RUxX5pLrJCdCvejGxTSlZKiVyqu0zoSuP+70qI/WrBXqbdhAncZXNCGNojJviVti8rv4UYmrFcnw
mGQIIdsmstZvzgd2E8EldhM2XG3lvypVUO3z1EyImwq28heEltHD3xvnnVRqzobpw3FehLpKIrwQ
DUu9sDwwvb3kQZGxfSjqfe+q0xGmfb2ZvTB6IUiEd33Suse7BmiAWFMX2SPIELBeiRlthrIB8+wX
9iYssVyxKszeio61I80Q70gV/OPu7wpb6BMGXVhCvnAwajEZtP2EYlpGCSFvNy9Wm/86lDq+TqBK
JHUciyBpr42oa8uDa/XHHgslpVjaUlhNaIS0rnbJWbASTeMU6SL0gh/Sd5YWVEE1BIxbr1LyN8hY
9pqgVuL+RKymPBDV8B0HbXVk6kS75iNIsU2W4bzenGTTHLOyDrFUzbby0iktZwfPacKdWQrygplv
5ZKl+ry/Re7IWqBSs1OSIge2C0tZJ1ZhYOGEfOmQUrorAXm3+6IL6lv9JksM9ICfMZcFa0LIyjcz
YFpDwaJNariU43/Nckw+DhpBYHR7RnstL0uaUtu7HDzVHKPZjGUdwy+nGxm6nXErZOQwRVSfcKCX
usbQZbNxIFSHx30knWChOnV3hHThwq8ejbUUoJSOi3qPz1IFJt+15fH+h02TcZVyKrE7DC0tv1+F
SQvsJJ5fi67aJkEpQjVCBBeGGUdLucaSB3KLCa3ONPXQ35eHTrSUS7P4GYL+9N1EA4e7vfXWIZqE
5sNkkboi+qA+kU+3oQPhb7H/YO+S6dJJYifLRtGFtpqqoVgDhsKaS3vuR5pw21vckvtI5cYovNDk
Oe+G1771f1aoB89TkNnNpgeSLt9n4NgbCszOC3lh5LMBLBybuJMuvh3CDPU99dB/CROwXbc/bHn/
JgW3eB0wuKeCcsJM+oyE85oGoXm1Y68/Aj8q12nC2rCn/X/EpLGXWgulVN/UoqpfLfMKV69ZykKc
r+SvWl3dzAgJcC5oHUnevPVelTwycI8rXLPAZUKu132XRUt7Jn9RtYtq2yMuukUV1vHcV19wblmX
2u7fVFRRg5FbuAAwSibR9C1JMDeHurltMx11T+moS0xK437gV6SkmUMKCO1jVAafQpb1JA+k5RnL
rrD4jzFAL1KhNRlEg1Mnlul5su5DlVrXCKcKKOpSxGQ4dTIs6sQ6N9MY7uWNqoixvEN4cxqzx1Zv
snNYsDSSyR6VHaG55zFfoN0KFmkKszjQNIWtNtI8LzGRWdja2wAug64LEcAyAhX7anCWB69Nvppd
3hzw1obMme24k/VseXDLRTkm4TZFpbPshBHOyp3yGqfkvImlhCWywvWI6OD7bdcLf3vnVncnKVbJ
fl9gxMKkKlY6kVLuZsIqt57BSscb8vxlQHx7aSON1gzW6aIXeFuXkEKP6UC65GobumUmwKimE5Rv
qu/am2SyiKsxnBMLMO9BWoyKAK2EPKOfnK28kgHWb9AbpCX7GhIQLcg+SnEylP4H9at1AjvlVTOb
YYVsyD4lWTcs67TyNvL9tuO+WjihXm/knEqHAD1YVy0L/EGPal2Bgvh9ptaGtrtPVTM0nYWT2C+x
FoXnTLzF8oBI7l2N0/pMQX7XhWH+zdVmsiHt7kuZEnaCk2LYRnEWHcBxtpc46+eVH4FvaOhWL0Nm
aC30hwfZozK7idoaERKrfA7ZTQYkz0egZh80M4iex6n2Ns7EEzVo2kPYjt5ezXEvy8ePWMitQuzf
ylGMfovongw61j7AxLGdjY1dbdlkhZsBkZLEfh7CICsIy6HYPDWd8RiE372gRgnQfchNpLyI6k9r
Vr8XbJpPsvY+eJ19QmGGNKvSz/fV3qz95PkvF9AcWaCKNmXFPuY+8tK585caFb+1XF55wKHPoaF9
q+CjfKvm6zC1zndwAeMiHAlSv/c7ydspj95AgbUyo8e7+IVi/gZCAhg48cx2/ejs7iMVvHTFods0
ZA7ybGFDsQcw55n7alCzuDTWaoDihkM6RYhAUNOTZVZv8h3D88McFbrlqTdi5ylri/vrHl0ufufx
XdcANcn3r1Kq5aDb+a0oQuta1flXxHPMHE7RPHRB/6k2KCNdVQvWfqNq5xrG9CEa9uPoKBvHd5wn
ev4ENmXp+E1I+BUGhBc7srPFZEXDFdtXsbSyyf20BTc5nteDmxUvKgn3D0aRvNZOb7xho2SBZZs3
n1XcprZZ/dTCiRJ5WbdDrVJRE6D/qUVKtJPcFAipjtLqTyVhuhaau7OMHMHzL1a02FHlZeTF3dJv
p5o1GgWnKIjfQjXStqZnONsxDYzXrqwPYw9QUx3ZjUspGvsmd12QU7CyKpGmUSMaxzDg77sxQY3e
IIpn2UWXvnFoZwUt40yrt+IrXJuTcg6y7s1DrXRkhEHDLu5tefsHOlFUE5Ul4JSQX3QjHY+G+Bb5
1TJIuwdGURbS9Q1TH/yWuPRu5fjWCEOL3WopKctJtkjDUMS/WT+6zElpMtvzpgrB3Ttu8EEmJkK9
wLMfkyzHM1JO78xBf34XyUr+OZ7peo+mjV0nsZzr/PusGMDiy9f+OiNoi9mZqLz79xV+Up4NsIu5
YeRbp6QF1idNeJk19j1lVlVvlta/dRGqRpVJ4+xWbXfAppOugha+odKj49zmSvlIZflkqlnxprrc
jGPP3hE0O692ZykJrq3pLRgce2fCmSRxgj9myRY12Ehjc5RO9CNp5ELZYXiXozoVSG2hlre48tyj
m6CjGScwYWIKr3zcqb5v5wuvLM1j7mDnlu2uwOqI5ypL8ciTIDGSP4XhAgBVDDTpceypLMoz+Voo
XpvFa/IsdknrC0m0kT55ix47jTc3O8jLFgJuHyfGyh6DehULnJFMvkIZEG38NKSKmowNforwgKUZ
hoCKEtWdekLgcD9urMpjMEgZne5j9ATizCcb4jnL7P7ZqMbPWqUDEIZd/6yanb2tRtuGlc0X4cQN
9CMmY1nRxyRsBc0wGjr6JT0Kh4l0ajz8l7bpu2Pf9dq6Jlh1mZaatu1M0IxGrTYPWVrRfswnkxt5
MqmPwmo3/TG99g5KAsvVmxfV02qmbQ8Nux49GsRiHOnRGSsyspEqpe9m6kUftL8HYcsF3DNtgpn0
YDexzGc9U72jnZIKbvbrATnV4S8LrB72hOR2Wr2bLdQglTqL7Xq9jKPEeFQs/WctlFNTjaed4Zz+
h1kZp7kXae2m/QXn31Jyl4AIQE2tVHOrNj7blLgBzYsTeiVHe3noLFSdqU8paWo3931rWQ4Q2eVS
tVB7bZE70afLZHdIRQvmPlGAZ1vNpBTKdUXYY3UjabhedaCGaJ+J6zik3VG4zFFqpIZfoZTw8y0X
KhrpDk6SVzva6tUByjhCqiAYF3Nc1O8oxwZ2Uq5zA1FABlwX4DQYs+OA1PZt6E1I9EJaysZoN8eR
u1YKFSi8tGgalg3+RGlgHaeohMWhnv0nVTHHU619kUZPShnVIvKCYBfq+D7la6lZ42I09Pxq4Nom
H7RpxfBib36VwtG2LfkxyQqEjXXEt9s/t5SXhtLpX9NgpPkaPcmml6UV5VaLm2FjCUrQSDv6gAh2
ZY2K8+7BUtkMuens1MkNb3lmPvotn85d7tsa5qWIFRZRYmnDqL3x9aI5+LOrXFmZMz0J0Tt9MZ3+
fVbhAnWTao15N/o6m4pHKkOcnvXJJVTOraHK1paxIl+RtdisYO5Ws+TKkxlhL+pujmh4UPXQkM1B
wcGugNpRwEOwlW+1kPi90iaiTo0EWGnIXuR6YZgdxOVctZYeAO/yVMJSRj60ug2++Ii9YnfQf3ZR
vOA5RCVfEWur6JP/HSPMR5vq3Qdvob+IBrt4AL16HwvS0HaptRv1evT1EX222X/tcwyFaCnYg2Uo
jOHWT8vJqcJTosfOTcExSY0o2nf0BjZaz24vq3vlsZ6MYDunRnxU3I4azJSGm9QIi7Xbt86Wjc+p
F1poJDtwn9CIH0ge0A7cZ+ki1piyCyEAChLMHKEBkBXNZeNTN0jg05+gK6QnZHRUWYT6tjKts4bq
6hXJrblR4J7vm9Bm/1VRJoPAYZyabNyx0V8VhCRiqNJ//POEYKWTP+DvURSxm9Sy9uzl1F5ge0Vk
TEWfNj/iCO2iffJbv73AzIL0VPWIJ1kN+pHdHErs2hv44M37DLaZpUX6LfMw64cKg1oYhHjdACSN
oUBwDWq3ncVZKF6TZ/K1gLCClaoQSND1nkbcmBipJucgpSCWda4Unz+xbB+6Jq2fkrR4CButPyOp
z+jjMd1oiKxVD477ZLjzQ2a94Yjo4UcG1rNbEeZlzcXwiQ3y6npEXC5Ir0vdsWOISpNno2v8lZt6
yt5LMaH0sQ9OWSz0h6RwL1ROKSFYm7FjYJ86tKt1bfTLKYapoNOiYEigLRv3BoHyGZR4UXLgE/fW
XYi1dLCdbOHrEdQ+XEBEgDUzhUyij3+DDvFDFBvbLHuRgLGhR9V8M1sygoVO1+rMj7azvdewdH50
ljZBQRmne5tRg9Z0RftEClh6/24sD19HuxtfvRliKc9NdzZx8d0bjZPnrZIMSVVUjCSaiDJt6xKr
UdsayVpl/2Lx1D3TdY8XitVkT2x+7UPmovtpcI1/6tabYdyGQE8+0mpMds4U6hu5Zebl0ovTj8os
k13BDmQZ+WRm298j0jAuaaoD8HJEbrCd72sYiVcjI0Y2rZX0w1OweJVJd25Q6qAdVX/2kTY8JpGK
0COgPs1g0+1GO6EoK85meRagQ7/XLkTjZBF2LRoqejM/87GNsCoHxZPT28peFk79uSmXTHXEXCfo
Mq20pHAZFB6w9ByOuNh6uq1OymXSRcjjUYhoEyl69wknJCp1x2ZBcO2aUGfq61hvLBo9ZovNsPYs
yBzyrSy8hgcxKX9IZlzT1j5+/jBYSesFIMrGrTUQA7W1Kyr3SUoTQ522ER5XUueiIQTcmXVHeYZu
ut211gxODL+RGu5Knv4XZGQo48zEoXqaE0IlRF6yvJPGLQDXQCTPT+a+V5tg0wzo3zKV2OEYL87D
0BI7nEWRs0r8Mv1KFIGfKtpXVGE9UyYaG6/BgO8NRfbrC6rDDUkIddh02ioxpuCcqHW5LqPWX8ht
bfz/hJ3XjuNakkW/iADdoXmV96lMpX8hsrKq6N2h59fPIlXd1XMbg2k0BFFS3ZShORGx99oZM70k
GA8606kzKzagptUOnVf+m8Taf9zpE7mLXMU7mU0KFjBV+qspEdakADFWxJ+BsUy5rJxbaW2tzF9q
ejae60nBJqcbwtyLo4zE0TedbOmM/rida47RDmCGtGJczZuJ4fg33xkWlUjkcSZ83DWNQNZ72uYZ
crRppzciszrOm9TK2kHr1HA5PxY10kT5SgcLJ2t9LM0gWOCXj/tHdVDtpR8RlcvuUQjEWgvgS9mx
YrlOAYyHnKl1MTJRX9ghP3oqWhhFOB9nMMh8401Cu6ponCNF/8ZXo35lVCNSt6H+s0xp2WkOfzQB
cU0EGKb2ua3yt8sivF6S+ak1e4hW49rqTIX2I70PCaP8GFp1sbg3P1juITGwTwoJCZ57U6fE+pj9
eNHlNX2/IQiew9zKt+PUPZmfZYAdPiSxcsKn2D74QQUgVNP2ZCGTg2eN4bWPQWOpOXo8ApRfAz9X
LmEZD8s0S96hprq3scTONwSIYVLqyE+hke9cF8U2x/u79anqDyV92MXf817JvHtlxXG9cCAvLzMn
7t4MuzhWXClf79rsUiPsCl34cT4ZOtlw0JM4+aQnYnKpCoY9ZcHDvKcUWirWhp4M92PYnDoDRD+c
ylbop85yui1LZcinQazt7gH0hQJRXkEAPmflhnq/gZDVbObjt80rFd+IsJeOAuSlr2t6KZAMVpx6
is9ax2mjTxysWcFhz8Zxt6XXgYaE8MM07d7G7hzmpX25L6iKAE/EPKCVRRGtVdcNFoVs9pFNePYk
83cwl6z7xlP2LFOC1+nxdiSIGB/uWxE62Vq0NSc0Xbk/1zASxoJhhVvByYIvFufkFBSQWTFCq6qj
FAzNq2V05m+PNCcPOMHPISE7xuAtP2PT0SH8TXZ3etXLkXETcR1YJrQBqrZIbG3jFmhFokR5Dh2W
FblON362TZm9tQm7kPz4kkjhgpnD0svFm0Liz5Pi9y9KJMwfWVf9806ZH3OilpEu2r8yqAtmGTGk
lizLItY/P5U++5F3ufGuiyhnvDbUN1NHF2O4ZkPMs7LL0jRFcl5ZmPMUlDd8asDXkwZnuudPj4XT
s/98Xdq5O+Q4LxErr41nR961IJZhlZRd8GJljEmMoJoy4YuPQC2Nn6mtrZE9gZbxqqPwEgh+nemf
CA9sNwIZ2q53dYq+kprTBiC9Y3UhdgFzqWvnMQm1OkDHGWmpPlL0X6zCP0s5oGQron7LWtl76GT2
bszNRx1PAbn22WrejEqMLGFRLulO9k94nWGxlH30HYpkWU+GHkUp3qcNxPTFue7c9Ln0GItWorB2
etRTUiPU31kxpVIQTEIPTf/SFZogE1qvCOLHMMrER5kDDkC6IJ/q2Co2CVVN4T+XWvPSOPX4NUKN
W5AWETyQzxNdSD+VS9k641flDQ9tQ4S4PWvoqfvvnO5MSbD9GMG34lkoKEkf1+uRmVKZI/hkpRcc
hSGjVTvYLJ17k4BR5PQXr3LKx7vtuvXT26zPYSrgnguC4eYtmqz1E8vAM8l4RD1nXbykwfrStk58
0oDJP+UNpR+oogVkfOYSfvDbYzj+YMQhmR3TsjgT0Up3KmUiNZVr5jf1EcjYcwKW5UjzXr1bc2BS
vahNIp/tBrV7mw3eipbOpezaguKdy7sMM/3oTGPaeZPYSrTJwlzONOZ2oqDM96JKp6zJcnc9xMgq
62r6ViZQyvxETF+SWWny3o9tB9AU/VFl5c6K8s54QwQ+LH36HEet3UNJdJ9FRxlgN45ymofnxrRJ
3hmdiuI4Zz20DUbDyjTCKWcdyY/TVEdbBIj3reyMsjS/gtoeiXp0J+IHuEADZNzayqinRHKcfSRR
npQEhDpBtBdDs6dws45arRrrLG3px3CEHuebxJbW/R4/P6m5GfFSiufhQR1b8pvLtvrXXdjoMJGR
c/SEq8Nd1tszTNZ6HYSe8jwEFe8u8fKfWj6ChWl/drZtvtqN/zTYwfiRWgAyy6hOnzSiwjdJq0Wn
0Ulb5CJlu54hYhg6tKNd6AzMp+YFZjSdVF4Io/MOQycbBAZ4kHnPCbJB2RYe8zfF0u9izDDlAonM
mc1JgxDaCU70DF+6PwX0BmN9s8LI26MwdNawyI1PI3/qQr672lA+YjfFN4Kwb76xbGIzyHh3t/cu
s0j9B9kme5lUa83HnFiA8HiqXLJPp7WEnLYKV1nNv6aieulGpvjbXaV9nOt0ow/ktuw65lwWK46s
qtRzFmpMqhM9R59AWZtZUQErl+m10oXGTktcQURO+2koQfs7Gra1zfoPSU76FIJY/NB7plkQarS9
3o7K2sn3rNiDmzn1r2KS62q/38/yjflGVfJumRZ+uK2lsfszwyTgZocO2djLCvqlZfTuOW5VfU2M
s/ckLLdciqYW70FYfg565/8ij3TBJAHvLD2CtSabB05kxr1pLAyL1FPdqJdKT8up1YRCNQbJ3RuY
9AZF/pjxo5yGiK7ALAD49yYFlLdLGn1YYsgjK2xydJd6r7zkWHGcPsCiHETP1bRKnrY6t46e8X/v
79e2LLE/WjqV+zyU7moOvpEjayCntEi8phe2Sqaq1kmAxgVy/EWkaP0k4ghOLUgkdQqgzrkCrMM7
Tyf3UB9TaCR4Wzfza+cbfox9J6PiIiRNxQypA51Ip79WQtubNBsRtrEVi2y4VpUlsUJa5RIk8EVO
Z3E1hWYalN210Ea7WnZZtMkdvMtcT79NJIzgKKaBnWxocNV+Q9RrfH/X898e7LGeCrGIAkd25/s5
1U8M7epqWro0oQ5TcfFnfB3RGLl04LqyIiRWwsZ7jiH0szWDh3kvmMlubl02p7I/JTaiIS8BRD+1
pcL+pOgsfHXa9JcYpU4zLXfbWk2PrW01mIlYGeIczj4Y8NHEnPynLbuPXZVno2B9y88WrX1bAmWd
pMyzgDkMNCqnLpararbvTCtzWgs0LHV4iPOxwjRS3xco+rWYSj5iTUbn2p16dHyYhGsy6C+SPpoK
LZyLm9N2baKsHKXYzN7fUFVDDAfaO+1g+w/moxt15b4OY4QXHCigh0WWm+1ViTpCc/99D8dId/XB
5q2HIl66QN//8Bbj4II6CQ52kg90S2E6suJxUG1OM+mQGFTLbPIrlXl7oSXXogkrA0DvoZpvyq4e
t5ntxeuY2M1VqTbpp48f1/XppSkmnVu8wPbTmCLklY6a7qqxurWh4h0dVp1Lsx3qT1+Up2SyVHs+
Jh4iH9+TzvgWOYthkd7l6MVEPUw6FzgixIksBFvQARzGvQxFdJjuKSZXFD9G2Dlvzk/MLxnausZc
lQbHbrr399mprXn/D9xf14yvGl5f+gTIREmFLBZ9FAT7nKbeUoT8FFHXUtRRrzY74eXMAOk57OhH
uovZAGmi0yZwxX/y1by7/Wls9oycXfsq+rG5/McllIeU4kmXMSZXv2QdU3XvZmuVDHxcJGEpgiFl
ihRLk/x+fs6cUWC+GJdVUG7moz7sciLyXPxNbZt3O4Pc3dUcvZK06s2lXSWxPdD76Pzqdz91Xczm
KpJ2/Km5ZkccfP2n91oPkFe7oXrIp35ay/DkTdRYYCaoSkFi5uDDudbQosSGMNZd6jRoL+DPdSb7
eki/9iymTToBlBXpuMYrNm6tRq12cmrZtbDtXnSnea1HK/0ORue766zh3BrVaTYaMMyVm4Z52FLq
LaXm/KCaZWvC6LpzPHXDXfrRHPZpeI6G9uh6YfrLT/sjR3j6q/LqY8yPdtejoXFdSTsw95xj4LPJ
8hVWGKk8tH9ey/Rxft99QThLK1OEIv7T/MM5qa9CXfAemeLqK4vp4CEiKR0tOheIeqAzGYQiXQs3
tt+1GhHT1CdOONRYqKVHJQqKm4I9EUcYM/YsTgDz+wxRs3MMwXFV2eRnzH9ZjWhRO8zBFDfsX42B
1XMcPdFl/aV2hHNYU8/YSyiQWZtFZ9/Jmuey0/Ya7iYYXNpzT3LFgTwIKqjpGlyUQXhwOhYZ84kl
TKzHriWt/X5m13RsZDLpoE9PerPOJBQuavlUN69x9bdAD60z5pp6MXMHofnZKxmEa9eM1Z0/MUdy
0f+eV53TEjOtgcGhoWm3AxOahfDIJZyvvIHSRMexQmDMuEVbibDPtgOwocfABFEyXcPmLYvrV6OP
+tn2WvAb9uCvhGChGDvxj8mI8dtJmDyjLSMv0LjKyHMuZpkSR03GxEq4LBudWg0vRse8OehF+m05
m0Lq1Q/8ffX9BT3ccYp3Bs///QJphAy0CQ37x4sUbRMnSf1//1f+9YL5fUDp9c+1Exwpt6NTR6d4
UapSwY5ClKGvBZPcWx1vZoPac3o8AlCxTo3M2EcFPuuGrKH59XbEdKYqk3zLULhe9rmuwQDQ3Md+
TLbzHhmGY/XnwgdDbd8he6N0nOrEPrfo+8vyY1QV2qaIJU6xDRqM1FHyp8OQZbfnJCcas/PPrgio
+4oyGeymvQAn7w9FOM3KIgf0IU4QgMlpvtHr8hJktoHdxqTpbbSnQfO9++KO3C4i0AnkvW+mUGe3
Es7oEHoTWUYN0ag4/lK3+vZDddy3sAn6X8AIl6VHq3RBLs4qLllMhUP/aTTEAVa2XgBu4CJZarmD
+Tj0qIbRhWYidd9aVZyLUsifWmO/qUnkvrg1eQEAIWmTcDA+kIk5EiWK3qZPAAuU/SiXZeNkT8IV
sNF7Oz4FCBWPmOVx5REifm3i+AScGQ3TPFuQfPf2+KkF7c5z69O8JLjXfLbF8WxjU1JrfyEKs341
mr44lBNsjCq4utQjRdY8UjJKw3ukeiF8noyadTPNIh38wqUwd6OpFes2s/tzY/Afil1iULIQfydS
+xQtfxK8zvco9f0/96i4Wf3nS6xB2GKAc3yRXI/lYyp0RwyxtW5WP/UWCa5b5tkr3sflOBSf6hxO
guK6PQMnjJQcoAR9F3iQ27JSyF8pSSWdbirXubNDHLK6HlJtPPh9VmMToDs3L/htpVOoiZwf6qBN
TMXpWYtiAUtNbNXjuXRj476vjLRRlVox38LRWw8KuwkFEvZUJ00ezB58Txw1xVdK/LQ1GV49FnwL
24zUZ5/8po2Fjih1/ByjI8paNCV8kgRj2tKlnN2kZUz3elIP1hi09/MmWb/OUmkMoPx9cavDOP3G
eIfLiwUHRCWf+lsO4cEThAjeV1hWER7AOf7ZFOD171eHUFXgXMTxoyp4w8ogmV/lLJ1xD+lYCAIL
QWx+ni8d+JK9QxTB353P3DnQ9VUswvsfCFz922F8d56rLq8cP/IRPqSD1QMe/NkchgytFGunAlMQ
tOsQM2o2in1BkQVWkzAxtadbe39THmKTuKczOr93NQ3aI0i7/9xMchqMCgkNfhGEn5mP4IFM1eDP
vdw9cxVqH4FQlasUvOODcCNt14ki29eZblzmvpiJgiAqleAa64VCr2B8d0e9eprX27mIrCVHGmJh
vAIAuv4fFoPh6P9E+QAfxUqE4EI3oIqpjvjftoWKdgC+AcXfV5Yi1lpfus+Z5zqbRqI4hCTkPod2
5e6lRjNofhbp8IDGxfuan4SpbD2WTXz/l/MLKminI3DOjUCTtZofGsluGUrLuNz/jZvh6GfKdZif
ZCAGRg89wXZ+9u9fn5+tieXamyT6LBsHstTYNS4lXNw9JWikei27zTfSipsVF3+bnYXHop5ubOQT
GKwG+f0VekO8akH6zP1fFfownmLpvf/9b3Tg1VjjyPQIzzC/4ZOMDjLOh8X8kr6JqIpyMHWNdQv1
Mj7Psh0Tuc6+VGMSPWZNW1OYN80arRVDV3PdpgQpi8i1j12Q6TtjutdPj9E8mxrzyO9w3ewR93jW
AYhCgu2ysrYBg7dlM1Fgg4b6ofWcYqdJNaWSVKlQvJn3mfcI9hSp79EiVI8l16i2jZo9yrye/FbS
3mkwRJtu2oTOSSZcriDV/xKkuH45UWWsfJr9tArlcKBv/IqqpjqqjO8f5QROrPTqkKoPvmkMn4xc
vMUMf4VgtistpImojrS3Sule5j65auCdIuse34pPd8OVcpF7gUG4gDHttglVN5OffC0VOIlO4ebb
GcOf1lXCZQCE5kCQ9ExuGhP3QNK8+FRbNDk2WCGW7IQkQv1UNkmaKevWOTh2GDlb6eGKrDzSfE27
es2szl9kagP8PCOQ9O89nEX/9djfZ7PJkFzl9fNQZ9lLmPLSDpvwnY1kWSETlype5ZMsN+FiMp1k
OoS1AhM2gID4TD0hmNz2uztpXosIkI5zODioHzgP0pV9HLugPXPuL+/YEQKFUbpa1ntuO+lqlmhh
d9orasc5NxvK/d3wnDfKkjCpdFlolGC5gabKYNo0icNVxf+K4ObKwqEvEOlAqAASP80MnNzx3vl+
veP8kDmSLhVo+8ohVGseTnb+oOzHtqzZH3TjZQpq32eMQrF8y595rNU61Tn0QPwe3tr3Q/Hw955f
MM+rS7U9qJPNUDRKzBJiMA7o2+9yb2UYAW+xfNq0iVEsZvX3/JhN0B5RjV8V/Tuwj7b7UY5rgCrY
vyMXe+1k9Zr9XpFvkxHBGd13qHdlOAzH+d7fG1Xa/V5x6vsr/j5uLTlAlJMuA31VV4K+6b/ZirCV
1FU7EnThiMG+1G6xmsW/8ywWiSo2fjqZeFGz4g2mk5K9AfwvHuo8/54jod0mCvYBuKpVOST5Etu6
w06tFltROhWV6FB+AApN2E16j4WBU7/FenZ/vMg9Z82ieDU7M1XvDSpw9TxvJD2iXz+5NH5BN6BF
QqL0A9QCOIR/D0OjZfg4PxbXdrtDblHC92Xw0mEEWRhdSdt7OsL7Un7cXZuRVpOkXRCCWtGbe7Xd
8HHUiuQD6DADHFeAOuVwHGU5XJtpMNoEtXOhTbW4b00PFUMulooL2wmlMMo2D94qySbm4r7PU020
W9sftCcsYb9HulM/4oHlz+BFyuPc8E4DWlm67i7v+3KkjLuyLRtQKK3xRi29Qt4+ILMJq6vmeW9I
BJuL4LFVw9AlTmL0OVEttwY5XWgj+HoLXT3Qqsqe+0olbVyBBB0VSHcsWEGKfEZRPj4pkTrpJzo+
iQnYVxMq3VUkpHkQ/jkM5iMg6a23GAlyPk9VZ0FvTF1vg0/EvsD0V5BeXueFzWinKjYgIIIV64Q/
H2XI0KSzMHODdPxUmhY3v6jdlSB9dNclFoDguBCslWwi9cwCS1xc2pAjjW2clu3v6U4QWvc7yBPu
d+angk5Z6Vq5kN23Sej7CTpXf7amm7iJ7X3SFvrCk6lc8/VhgJ4ThqrG5eyqt9hrMrteBU3c7Wd/
Fu62hwbt76MHZgz8JkvxqF/XpeVc3MnmN8RpcWBVBaeltdUr0VAbafiIsWwiKWYRhVt68nDfocww
v/oIUm+Zm9k7iHCczKdRhYUS6pYqO1kq1jKDa0EViV90kfuWs+9b99Cp5AJJccWGE/85P7ZaXi2Y
5E355VxYNTQ8+0hG4Y2LZXXyxvrD1XQOsflZoeoQaFLLLH/QrSLGdjrLWTJxdlha7cV8vptvvGZi
ksLUWPV2/1UYuvugC+k+0LzXj1Zanu5b/37c7QStWMWT6F/0zfyNqbETbFizSCYWGNxc3SQp3kvE
pfYzaw1YJ9k29E8mdGgMWOWSJyb973kzz7mcZ4xB52dTZ4xwnlvMSUW8nT9bjxPw2o/B2ut9cB1j
jWZCbyCoohv5ZVdr+AHw8UYyAEvNql6yzHhPImnswypcznukRcLKvq0J2JgdgdYFn6/3ON/P6tw8
gJHgWiMCplZu3UkGigpAxgLvWtP8NLMk2Bu5IOzM5ZrSJ5F3jLIFw9GanPvp/9LehAAveHuTBJXw
PXDyAVqPflFJr94K6qf7ZKGZNsvIDdZBy+gjap2H+RXzQ/Ma2U6MP//ACpvxVHXoIZ/mKFNIX1Nv
opQXhMzjbkBwMa8z6qEnVKqz6vV8DixTNThIqm6cmfr4nOYqiy7ExnIG6emGru7mpUOpG/Lse9fW
j+hTE7XBYl636Lq6dXHyBlOs6JeWXwnReyYC7ay06aP3Vc55uGwtVqbiBYCDecFSkC2KxPApvHwX
JwfR80HZb3RHCoA0gBi1QvkUMdiOsh+awx2EmArkVqvMM98qjHM028rHWekxbRk9MR6JUYq9FLSK
LAelgaiFXBVG4q//4O+RzSIHYiiQRda6jRJt7wS9dcPU+z6LGlsBA7K3gAn4WtbtNSWEF1Yma7Li
3LeSKIvZUGTn6VVjtH+xPfkbyWC50UYp902eFs+940PgpfItBlivyNybK4CbZgXIt8AHpC35IoJL
itT6Oofn1RPpoxgF70lUd78S0Q4L3ybEHSQPOFaWvNfWdt8CRjLbED/hXTUZRzQ7sopplweGatVV
OZf6EM+llavtT9VPltU8LErhhOfOWH15zWATRFvqt6JL4KApUKlEMSqL+ZSnzWWzSldm1fV0shwk
fctZ1WtTns7ivPnxHq/CIQtCmwuzVW/MuHL2rptaj0BZmskMy7Kuf54/2nyDeQR8SuCeWwW7dGCC
5pIxZuowQUVhq5HxCGkNjb9Fu7yXA31Jspyq2MlB4NeBexB9+ZJhYPAWZlqNh8nmvMjjIH5qK8ZO
otaiJzAAKGsmAII5rudFeRBH+YNK8Op8ySZSvd6auCEX90W5GWp7w6hEfB4Cdr3OJC8nDWuITjM/
yQnd88z6sKZJ4FAXUFsGuz4oPWqJEdnlbBZVZA1k14ij7ezOCoaphiz0HQiSh2IyH5NQtrYIIoSZ
oCnM73OPS214HctmgL5Fd56Drd77BQ33+d4oKJFLrEvb0S1+zLt15ibJpfT6hVRQ04ahGz9IWxkf
eoEW8v6JC6qKc+TX/k3y+UVYKJdc5edDQZExYOqLh3/cA8K1TC0yXaZC/Wh5GebcrELnlPpus0gK
HZfGNNCGnR6dCzN6cD3jdZbpqnpgbZouVTax3rovOV2OXCdawA+739Md2mT9bz/GUcv/9sxX5boU
g4b+Ef/B/Hkaw784emIuNXShexNywlMt6BhiA66u99DVyounhGeE5FgO+u9aWxaFFiEwJCDBc6P8
qkuRcDZwhk2Z6c4LgXivlWRlj+7faZ/sKB6wmmrjozV1imd7hsyDra91GIZ8E+icTDPydpxyYUDR
GLVwuIRR/edm7Izhgob1MsZRdpgfB9X158kB8dMh074keY7zCtYsjPpkVq1caH55mUW6EAKowXWj
e2piEkGh8vuHeCoTG9rBW+Ixm7vfvx6dsx/xnv6yd+4AHgZdyyZqQO/H1dedI4JV9DLozRdFUgxe
FG37UB9KPKW3rBmdY2Dr362bZfSe6RyOEt2nbhvaao6DFiXIXk0CvenHStuYVma+UE0s53k0VaG6
LwvjSTea77+Mn0Cq5cUmjn4e33WaXf8JADalAlfYxkDm0X950DFIHJWATh/Ss2rZ+F6yLEaCkW3T
EbvWM4KTTNJJKqVUezVMLiHKgTtnKKXtsyIscNhYqpIiA2zGh0iV6jFW2nQN0f71novhc+rT5K0G
ePItGl0DkG+3FzfNh41aoMxs9FuNhhlBSqFdm1EDbuv653lvxQzjkCpeIYwzCR72RRidSD34SfCs
c5YD5NCwRC9jZe+9hnuiFDH4Fd9THyNmBq1i+WuQde3WmEQEHuyt1T0E2fOhDLBG+w/+T5FpLNor
b5tbTr+fmxMOsMnUc8VJJYUVurWCkGTSqbW96y0K1dM3TWGc9NQkyTSOIQXl6qLMFBKps4arFgva
RdZZD2b8w21q5ti+gHziPrktHGSni3YWS4E6y2+h5p4gWj/26CWWtP4tbLTjU0/Xz2pzdyXT8gib
mV3DR/qhIetRWmtYGx3XpKYnxL07IeJXVkVIh7UroBUxW09qOAmyMVxip8wVFE0w5K5uLSzH3Wge
7zhG/7LUaw5v02tutYx6XAwafr/6YdRde2VHMt6o6AqjWN8NoSawijC9rRu8LCHj4qZ3iETmr5z6
mL/rpEC1nPFGkxXLYunCCfJXxHeZu6RrxDKulTcoVo9xksWrto9txJAFqbt+9jMXKjZlTKJl4OLw
ZgiaEl+78EODHgwsBzVDXF0Fw024tbN10xqGVqdvKDEOnWn0eyEtRNgZrXu4rEvVNR6DuEsXNcjX
ZVAO/rIHpLTgYH5Ox5BpRl79yBsE5vFno38CN4VIEG/0rF8Wpn0irChcAbwmPZ3hLpYCnX3Ey1GD
2J8AGXZ2qr5N3xdxwYRKBy5UTnWg7qLbIliYrVPBIqmij7G3Pf4p6t9HIZOzqTbtJhFgg2y1WLu5
vHHh+UYtCe0HWZ6VfSNuIwmQQa/HhQIDIypORx6YZX060roQd72I2AO0LoVfoqSHCMDNUhm7L9pm
iyJCv1SlttwMYmShNhDyWQmfBJHBvtIN+O7q7C0P7Ws5meAdLlWGlujrWJd0rO22g1esXl2pHMhE
VM5FO+x9miQsnjWczkP71lIoL8vRPqhF+ksUHOqdYaw0y/zRZMUtDDLAyI22SUfvWRnTYmU605sy
cAx5EyOkh9dsJuEtK7TlwIle0Qwf9nRY8kXT2C3QPwkd6eq5KrmWReMAhjDS4iULzax33aWNt4js
4ATeual52L7lDad6eGk4pVUYKZuaKREDVqA7imfgYTp71UA1ZHiA682XrIWW6UjGa72jxujlKn1h
U10sQDF+CFgoJxygkMLsBQmlKT+qx7Grhd9Fzlw/ZhrrFWG6TrTgoAfVzdErNLENHEpOx2+yQwyV
dgmWGfoDngHnOSSdD9azBM7OpTxUm08jAYAc0CJoQ+HvDNk+oKiRrIvCp8wgStCponds7BucPcPS
CssB2frURfxmchQsx3Dgc5AKHI3aex+ap2aUv1jJtFtp+4+m1fJBbHpfOrK+qigxbDmoAr08HVeo
PZtDnYmj6gwFqTf1oRloPupTXPWYBOvExvujW6e6Y1HVD8ovrRzhHwzFVdQtCgqruTjkYC+INHos
VRtfWhthw+jGn3Wt/qwJRuVrT/0FFom9P5EOxwmb2dXXwVJCyA8QJvIGOrMav3JiRqffDAgmaXWk
zhqfDSuY3Pt006raRxhXFokvR/blxF/VcQZrSw0pRUCXdyy1SAx7i+heIKIwWNCKbVTIB9tOHhVN
/1Cs0aMcDF+bmCU0lCgyhpLa3kQpASntAJ8lT6JjHEZbq3FYclUKiksF4S2eXT8cYwwLZEPo2PA0
V2xHWbxmBbWJ4iMFVfyfadBFFLLoaJ19l5r0jsxzI/EZeXr2TmT8g9ko0dLi2GgNWa2DmJghvQDp
4I3boq7ik+G/1x6IHPQiy5Hk3iXExEUKgnCSDZLLZCXHPDO5GPZKtBAh78PuYTZm4YNbV+8JpMaV
VGJwRez98TPqhPFlYsEF5S+DJLEtrt5kFQdVB3Cg/+X4Rrgaq2sQiC++WRkX+es4eicSYZa22aVr
VYm5sNQ3or1u/JbNwQo8tAX+2HO5Sb9qTed7ardlTW89CRi84w3vtUdcSNoj0FkEfN6wrurgIyvU
btGrxocpBvRxnvde+3axLdBmLRWDdl8VJytDtOq5RM9lmSrnHhBzRP4hcSaNCbMF5Q5IGboICvbb
lRIa3XIAu78NQ7EbVdK9cmczTIZ5pwXUAMf+GEs8QJbb3WLzLLuo3bie9moUerNIscOsDE+rl82g
bFQA4Bh7mxbtQhM+xFkArAMjuCKSFVJlJiHltTA9FHJ+ZTOnq+AqGj27n/w9RvHjmNDIb1sQhfUi
xoG9EpZ1tqrmMY/FLtIG+qO59c5krqUF+6WBrlkXXZMTJRMyqTGpbjvlWY/0d7UI8J/g0ak0DI2u
dIkV8exnbSyJonFIcwjd7tC0rMYHivC2HNqTzfe2MJruI/CK9SBwKFJYMkDVaUTlXnHzvIXnDPom
pHe4KAiH9ojKOVld8gv4z1Ommt2aiYS5SFTcl11lkJdijf7SNMqnuGvXTWxdHeoVTkD8WnFFyIym
rpw6T85M6PfUr/6xqkC3YDvQF3WkfFtifEpH/dqpiKuYkb02CEsPF1qq33lmXImdHM6Ep68I/PrC
NMW+Y8IdIKUQRu1r2FVbfWBcLjzemIXccOHTRDxH4sPX1aMsm2RtYbsn0AT1dlueHEwGo2Yvo4xa
rhMqF8G+AFWTXVStxARKDi3fJedXDiKwaicn53gviGxfCDx0K1s4H9mUjp5iqeas6Dxbsfdoq3Su
NZBFrUEhiHiOVGL/GjfMweIIqYSkQYa6wFu3FGvA9/wl15Mdyyd7h5jrkWOQcC5gbSSSx7/tKrw1
oZdhns6qRTcqwCgRgAJR669++VFmXY6zLyY/u1dbfAOCBMVgXJqwOdbSLzhOG5J3/ShZJSGsfNJu
gXWb7YiDYTynRfqRNlCoBF2mtHIekVpK7cP3UgmXnEViiesnrLt13ELf7VjxOFTyEexBQ5HtLmo0
mFNqzPqjeze6CIBeHNrnuK+uZd84xKw3rzSv2tXYk6XAfJ0Es0oFUaaztPdb31kM0jFW9NwPMVgF
xnJ+uDCQCKxpB8Y4RcNkg91prSDIWTteRgqaTaqgW6RYukYGlmWWYy+vg5VepCD43I4rgZb8qGnJ
MeVADmkp+afPF6wpxbMZKgXndtEsAA2brH3SrWoKSkkjMNYx/HVvhBxatcb/EHYey61DWZb9lx43
IuCBO+gJSdBToryZICS9J3jgwpuv7wUwK6uyKiJrohD1rCjg4pi9136PyK0xMy59A6HCMwblerQ9
RwkTTq4Ad6ekFpDGb5QJl7mbxROOieTARmHTw31KmVRSizOXtxp+8gVvYWnMIFakDmqMjYtnMJdP
3R/60Euc+EpATH3oeokUJy4omjH1DmZK5BNvuDQR0ppKu3EktZqeR6ymxhHL9PQ6lPU5cFIeXiN3
e6fbn50bHBWm7udYRH9pawjOm6QkQod3TrTmE0EszyKc02e/hwKnbm4r8cYU4urOdDFGbrj70I00
Rc6TuUk3EbGH63oyolXd6QUgHUVwj+M5pRpPdTXdanUarB0X10b0muY4aisdadRgIu8om4zyKEzX
A/pQoKJ4yALzgEz0YtrsmxJar9WA95hhfQkDjAetJvWGYzcv4aZREqd4UUwFjSsI2hX0rfnGrGMj
WhPDjMCvDK8ROvU3O13nuG1bNANM4QosdN1lvls6vr0Gvbpak9esBC8wRt7jMdkW/FhjnTQG3dd2
TgjMnlUDgush2WlNSCQ0Ww9Lp1wgd2mtdta4Uf3yjvYBTPxJAchGvzS6q4nc00Rmf9yYDZWe1n8Y
YLin1vhjKWjhnSDUNkzWThRU8CXN/C6IN9WKjDNKmoDoNmliici1O5piclnVWtv1rLx6w45WLiq+
tWDxgwSPIz5Yjb1zqk275otCuQuG8I8tsgsBsWzlIvVBaRGfVYq8KBiUiGnrUbrwQ2AD/9062Ney
kavUB91U5oeaWyEVME6sglvY1i/s9Z7y9JFHAcsAykJhRMWxY5mOpbom2iF9MlSYkF0brWB/oKoX
/WvK7KIotq29B9j67QeEuSoM1bduZDoEbDzr9UQmvM7Nyt6NeYZ6bW0IATWFQ+NZkfNiQ9tft+i+
a2cSO11LLIT31obzi6txvpFVt/8z9tmehBSx75tum9mRfnZgkisyYEGUTfk6fZiRpOAYP7GEHZ14
IriAmsczwcWs+uCuhERw7Sr25DDEdXaxXmULOr2isQ8JHfqjXQTe2KFQnmisJmhwXDOKhriJEFra
wJ/GB49b+/Gpp+cbK8RoQcO/PbHOSMr8jZTEJ1EKe20qrA3HvsrWdgVQvE+g6phuc2pD5W1ku7lK
DMZ+hlr11M6IeLKsMOZhknM06iLb2lH4YfeMoGyhXwWy3dlBJL1GO8L0gVIk83DtB/6LMN2POm/e
ScFY61IWu8yKXnw8MOuOyM5VbgWftnQfERKUwCHqYTPITG4Rop0b0LYraJQXCfCAooTCF5FavBXY
ypAtcv73vrtFi4Qgr75D7M81qu6TMfa9xujxroRGv5IuEn3BdNWr8jrcJj5tOL7vvZr6hCjNKEry
I4A1ckZSpeUktlrtWvOFvkoGg7aUw0tYhCynTfleh2QlRU7PXph11r7LB0IS/XEFRmF4d8o/HKQ8
ZDMOrJrOzHHhTg+Y9HDqhT1BNohpy5BdbpekmFMqjnO3f27a5koWjYljzvnAXZilnes1qXpNQiWj
HvpTTR17dciEqEpx6ULvWPlxNgBfaHHcxhXMEx6fbbQpNKdcR1B3Lmr46g4g9yZDshhG7mdmsFGs
WbDndzgTh4nAyGSsXxuZwAKnP0wy8F+l6pmm7mHSoZjKUnpLRzyh0RsOwYyYSDL3Z0gI7sHb0TzA
oVubPuLHACmDaRYUuU1wAGHoaeheR5yPYTSjCzKbLU/+ltJrrLAqr9r5OZ6N/ocTzRetaqlQEFqs
+DmDbRsjLufFxGMQb0UezxCmVd02uHoKG3aIkjwIUmMMK9mSNKOtDbxv/B1UFrbSrYzaKDciLcAh
B604MINpjohSfzFRHmXbfmGMZ21K27vOF437pG3VKrfXcQA9egAwfzBBI67wDzmzLGFVieoX99SP
Bg9lk2vmlZy19Mja4NyXNgvbrnQ8IYBhspM2sVorXlBPEEYCh1W2qH8160SD6R5Cv3lDp/pYKSFs
eVNecUZt7HDQr1FZ6iutsPJ1lFU/2PEZamkqDhAbFlnZxFsett81y7SuKrDNxqFHQrzBuPg3r3tn
QxkfwGorfwQKUie0H4KWJ9HcBluVGXh2q71BXWUlH/hiQwLU2R7Vl6l3oKGDAQ0AGjLKowTOlOcq
bV+GqHDWqj6+6xhkuTHrO0cp0pMg04c57fSQj9GpsyjrpJX8SoasJwRtK1dYGbWgWh9bP0LrEwaD
B+wSECSbDCQMyp2upcPKtdEl6n22K/p+5ejGOUfesx2gItm6jf+qDEgG0/3TMMiHVAlNNBLqcze0
PEe50leWMqSsX1kXBonE3Gr9JU/9mLav4JfExgV5v27gQ7lAGNdQ+vJNbNBCo1vh/ejVp64ujS0M
ITSg8aZR++P8t1uDVW4n68hxnzCEyjhSO2waLT6gXCEXu+ZhazXbYOgMryybT1f9xd3GNAgjwaod
wQdXPRVrEsIUw/C5Ktvhb9HVOSQTIt7qsA2YhDrVwZ6wsalMuze1QRGJ3sjcjDURqPXMLMD5TUsj
xkcAdBQKE/yVKTaZGrbDCwLxn4ihKdr+Zq01pPDxtAApd/YzJpBxG0CSYEqYVWQWiyH4SlHgrfW2
4nLuph16v5Uv+nvulIqnpwzJBtSegclhAFd2tla/4NXHaKBxE5mK+QIT1qBRUx/zePoOZ6eunRGg
Hjcc1foAAmaex5CZDhtT4eevpGDDrHCFOzpECMoYTNB1Oqr9ZTZi3EinPDo9KdNjE/PkETZZifbw
3DPGpQ35EZ20VoOou41V4XojutsR4geddEMD/sB8hy12oO1AZg/7yk7rlW9o/Mft0mG9yAXJ72B6
RYgclO6frGcmwHZCsJyfxApgHe17sBakrh9VrTixyp4oR7gxfNgh5FcPp0wrvdQKStBQAYHAcMig
TVRPSGc3Mo7vmFpM5CZOEwYI+5DhChPZdI2TQPWkMO5Li9HYgAt00lWd2ZswVvoQPqIBOBXQkAEj
2UwOxZfttE+1U15T4W8A1OLMjQt1bfYqc2RKiJB8Z68r1B+08YTdSUficONdVvLwE6CNxySAqfBU
oHwDZgKVq9jgUN5PRQWp0gnxpHXdE+Ja9odla2xSammUT0ijjZrkiyZ+x2qR0Y6QngMR+Cuu2+rB
bHdmheVzLALc6fo8NdE7z3bZCdgZ+oS0P6D9q9drWzA1U6gS+1LeGzndALhiBtmO3PpuhX6tsgmx
SsTDZEzamlFvtBIJfTyJfWGMUWfg0WrAq2eu8tO5EqRq9BJHk6fksyathigQ5NFLNspwL3xrVVYU
XWRg554vBhh8a58Yx3Vl89OJRPSsaaCRo4FRhjo8sEefOYhU9WHevnS4g45tEPRoDC006UmieoND
uvmcqYbYeDPLkyaenQLo1o4+uCfZ+GVyjJ0my/IMat1hBIkBZqi+LSXC91NCeCPzWa4dHuEahhKv
iNPPrla+1EG81CkB43oPdj2NpI8ECiyG8PGiK1Z0cjOiMof43UqADxfQQOBQ7azJDu8Cjb5Ok3iu
OpcImZAEvK5izNUfO1JltiST5GtDp2fFwTqsNSrTlZtj+C2b3DNGQW2tmQ+Ng71EQzy/zfroM638
j9JpHmKgXXVU6J4Tv47J7MtJKJbGKdxKtw3uu7wkmtdZK9y4HjOVfC2odvSCHayqJRfkrmu1jl5E
xUXt4rbwstrv14xTdpFpbqugLTeaq/zNpuwaShwlkcHZp1vJwfUn5skCKI+j1uZWzqmIJGhTcBX2
X4T1cl9F/bsVomMxAnXW1OZEGHDmoIH6zWa9PFU/nPNNrzXKMfbHLcPIvxbsyXXtV/f+MJYnLYkT
0ExuwiBsB4IJ35JQSXZ1nZEUdbgYIvX6BGH9ECZz2gu1hP6WVOQdIiS3Nyz3sMLmcm+UaF4r/Kuj
TfXQ8q02Kt+YaaLVNl5rkR8gSr1G4AeoukJyW3J2/ImFlEj47/lkfJS8Wauudec59UuSutZaJTV3
jSPV2leNdu2n4S4fbB5onaXt0vKvCqI978s9plLl0cfwu8vN2pvAo61yIrmjIPOMtBmOVAEfwThY
awKGU89tJJIhfob5xKxLKtBiLF7U9hf/3ZON5Qz4cLIJhXLiMRFQS8FQlrO/JfhsppbuS7i/Kg76
Ck1n3up/msHd60lwTBHLmtBBjrhU7+2K9CY3NuOtrp3DkdrUzY2aNwlNRZ/+VLrg4gfRs6oyznnw
pBsnYV+VEDgDiTDfVE37t91ADelAxML5dwttLpjsc5EX5N/1XyqSLlwp6anN/Q+shsF6muHTU25e
TQ1paGhimvadwZM1CykGG9+4xUiwqfGSpBK2ojv4lynpOBGx2LulErHRvfqNgbZTwvafYpijpBsR
fYGsYwI2aLnBG4/jcCh/O1yywCIYIRBKsCZeR6PkKZhy+NNjmTDFaOvW3g42VbpuoZmyBV74gGdZ
VXXmtbL9H5c1KJKQjvEJnSyoTbmq7bA8YAZ1UA+yHekNtVyb1E0UmuGP22fdJogDhVOuRqZljl9J
KJtdw7fV4xMyEHA4CchAXEvM0HaR2rc7hJ4WSk8ExwNb7FWEZo1a/BxhenHAFKJ9YWtWKdYe2RGb
2J7Kr/fzrTzlKRPtFlFizI7uOWMZhU+Za5bed0eA9qGtuYrb1i/QqzbfqhvQCwj3Y45FpdwM9lHX
Beui5rCc/OTqoNeCTdrQHXVU344HWh86oOIYnl9qF061fBuDSxurSbIiDDFnUKQEqbrjop3vSSG8
KOoe0KF2ZLpmoAjH+B28D/h4o8Znp+0m4F8HPU9OSTycRgQx6q4qaMuN1kT1XSRPdrzNBiDHpgoI
jsegPRlsx4LmjFPJPEw98fAWemzG/QxXpyRflX25FY7+asngJVbXMcCRnRkbf82MJ54c910z4Dbp
QzYAcEGkoRHohyTN1PXSQ3T/mEuEB9BX7wk3J5ovifaS6flaOjrZ5o67tuqcCDsLeIJv2Q4MWI2x
ggHIO9PJ7AzzNeYuJukNfUfHHHao+3rvux1LlQGRo9535dFA9hWNnOp64QLiK19Hbfwr38qw8/ed
EdNkJbqz0kuRI1XP8wtm4uNUqY7XzCUhqRVazQR3CtKcQhbR1IQnE0UiKlTaXjn6XissVAkEtG0b
56jJ4Z30A2IE0ECrpvvjNLi3SYyK3fLLHPQfZCFbiN3TapBy5w6ZvU91nw3uYHnQvDJQavZOt/1n
rR73fqOaW+DUGSODSzvNcRnYUVda5x8qVf9UBK2/656rNiKhCgUewEzrJcmq6USf9zOg0JRRCpJ4
7AnXMTN4KPzX6Rt5Z1Jz9EL7V4/ET9xywpk65X2SKXdGyUg1t/LPsgloK9AebyPZHjDOEsbmJ0iD
1WDLCJym535ose0D5XJXogHUEoy/bcnSKhaNuhnt7mwKyhlL9jjuYiSYmXyphB9uGK18lgWLUvTQ
DEmtZMJC8QXr8ckG47uJVUIvgK8y6K2fKm4kKgedSslIs83Q/rVcULZwBfGmrJsiIULAGd/MEpVl
03FFGgPjCo35ZxcCJQtg/m262HxJEKSElf7OjuGrqMqKwYniIXQwHdIWVmIEr0fDcqnS/MUGsgOI
3fTQUCNPjT6LPPpJCCKeeUJrxKwTYhbm/8NQjBvdvuY2CMIwe+hzepdeMcKthuvfKEh1aSX6MMA0
J5+Z1DqLWdJU7g5Je7bLbHXXkQuP1JelOaMqdvccQyYLOxCJ6zKfYRkiTTzKzVUUclOYBXddbPPt
iQxBuqGfuobhsZ5yGDfsrSNG+Aw2Kzkr/LeKEk33wpgASDXhKeoVL4M0uo2K8E/Nlngl4vmIB1Mr
JkapQQKgQ0WcY5A1cRpYdgBjm4mB+kVLZbvOhH1siq73clZ1SmJ/ZT1ZwEyz3pWKy0lzuWhQHgIi
Uil4ACsFuv6jdJo7P6pBKrDDQFtHdIVexnva3cNQgzHMkWuY1I2boRcf2sgAMSN84uoOUB+L+ZkT
yWbrGMqX7hRfQjd+c/PLAHG+1nsV2XpSPdnIZBSAhTz/W5biMNgrFjmrhvXPrrWrJ1+o5aFUVM/w
s25fBadWpskBjRBjTqWymOC7BEeo/p8oGdgTkAFSqXdEA7c7n0wFpLMdPx/eCMtu6+2YNc8NkM0t
JERuLd9LM/vL544EzWI+TjE+bQqag6trwTqs3Wdn+gbI9s222r4A7/EbM8Ca0T7asZFtJap8LeSE
0TL8qCQpGN19SrSl7fD8K6tVnLk67SIOThpMyUxTH3dmZO+cOUrMlTVebIrBZGrSbWwVRwbPD2Xj
xCgqwKy2yl85b0pL0PQ8lRly+xnbG5QEzkZRlHOF0h3QMSwIxtQHfag+9dluWjhm+VSCVYysU+VA
dba02vbw2Jk7qwmsmf1irNUhzD9cP3rIER3+FrEJgty27lguE95XcyBt51aOh13/7ZRwrMJCO4SD
cUgYrV76pAwuC/xVuNxMRhmzFHHsQGMozBPeLQt8qqP7rgdDidaSTs1isdHGKLOrReFfJcM2L+d0
pDxNH7W62SAXKu6QjTbrZDRKL3OUHJ6WfgLm2O4d26of2wA9nlAoGW8v51wImaGJ7vOk5QRQ1H0h
fWVXS1U//+dnrp9+2GqNFmK2Z+XdFNwxO7pTmSjP0lMUE4HIqxPQ/vFC7O5ehD4aCMeBbgwnwOua
+XbRB+NtHPIYMUEZnKE+GG+unqzxKUbIj2crimRLW+JYoRrS9cviEr55xwfd2JtjrF4yVIctbO1L
7mK1ZWFmshoMCZSZuVqJfc9QzEBf5LDCSJom35Wyv6/mwOneRhvp6G6+7QyzOkC3lxsHPz1XPLRu
+vbifjQRgi0M/uUXdBvvX4Jn4DpkIzp4H35RYhEzaCFPQJZMAOvy7xC4ZF8IzIXfr1XG/Tgh770h
Qti86bD9ULhzyeIZi6Ln0olurxhz8Q3OfzJmYaPEbrRvffLDfVdJt84s6FiCGdP65R/vb6R0h7zR
uH2K6O/i88TEdnu1iNAXTbrfpa9Rif94cZznsbGiD7E+Zai83v6anjCEr8wgBU/Tpm8ZW8bK4BH1
1CK1wO3iklfQ1vkJIaE3ps4ppWti9Yj/VpeUWmRxmjujrS+pqVrvBrqRpK7wwTganrSwd86Vnhn3
qKLpeWFWemUcIMzWgj+VkM5DPpgxB3rdYXUCYTN/vU2MK0Febxg1hbeY862uJ1Ery/1bhrdRUQP3
RvKRt5p2r5jp/AgO9HvuXBDDDDf3FvlKs/Y9OU+SNBv2przOfEmnueQWdVZ3bhjb3XX1WF0dH3if
JXDndswuI1cW3pKcggSe/Celfyjj9hwM+qeK1edzMgdt7YcERrRYrtcLnCoQWebJrspv+JPJVDP6
Vf1N2v3HLSpMHWBBJiKcTkGpzFJaKLvQ8DV03OYxV3HqYy+ut3lCUspN4V8JMV0nKomIlL4/o8FW
Tzec9KVCoIscO1IvRpwlRx6BEWhJ9zjOjpVsCQbBT8db/w8CxwRh2WONau/ZK47vTRzvwgywqBJi
ohRVwdJ1DveL7VkrMlFaKIXlbxvFMI4MT9ULYl2ybUZpvbo6NVU2jmcjmkHaKjJy4M6dH1/jUbou
mitlnvXzKPStYDzEgblZ+DYMa06qKpqTnvRil+QQQaJ+UK6FxZ2u1Kg/WcoFG5VFFUNoKG29qu6r
EXnYAFnzxiXqSrRYFMHSix2Swo3OyTeE5rgwEN3gzgpleEHxAoUB4NeKzYu/kcCr90kRfi0sGAfn
/46GA21CqmRXi2Tz3gmzu2l+tXwpG42/eUe2/Mi86cYowXj8qugGziu8TEdZpfZWE1P3DJKFFbNv
t89imCNZmz4EI4WmkG2Xbrzh+Qq3TehXu2h+iZo+Xmk4/ndJP82NOridwIjviYiOrwsoQyuR04Vz
7p82pt1W1uiKbmec8c/XqGb4jlUCQOWUeMvxpdl6cbAdTFeyrsrz7a3vKzFA22LdNkt0Y0XSpbDC
v7Rwe1nLVI9ukuJkSxo3BxVa/y4nipMgcnYEdxkeaHWV5jBz/gsCqem79tjXHRnOI9WI1pp7S4t5
x6e2efa71w5nxv3trRgj/squZd8TcBZjE+Cz2BHrCgv8vuEcua/mDxLYydro0ezcvobRbcP/UuyK
Aa5PVovqHs2W4TlFyRx9oIBZwCzoH9ac8eOnob47dPxN3KurwmriP8L8s5iH7HD6IWaifE3EmHs9
4BeWTSxlFuG2MVgfelR1d8vt3Ybuh6Vn9boRNp3UgtW3/Sg+KBbnyHKHKm7+MNQyfcwooq9OWXw1
4rUODO262P+xjGyQJiqH26Hf99H4wFy9zwy0icRR6DjWtQaVQaVld4A/7TUjx+xnTI9jpM4ikmY8
LLamJnfto7SnK2c5+r9QcZVDY9MV4rSZDiJwEO/IqHviutsvl5g72wCLojSZu3KJpSparNGn7wYL
HHyLVJu+jEo+Ed9cP6NvsLCJWnDL5q9Hd7GUzVeMMcFTUn08FCPLGkgA1cGaW3thBgbAlrFmB6ip
KXOi/gzZLL9Stv7jA5I4ewUJr2fGoO1mPrYHNm68nYV0d+2j6n7A4bGe0mCUhy4YU0rY55ys6S+X
iQSoLn8494HLRJhCaL/4XRczU4VoF/3bsIpBjG6XhGMFkQQwLWLTFkOJ22gG8va4ulOYLIemZjKA
6H70YBSHcpTqDkGX/ZBXJelvo5V+F6GY4TbtQw9abhUTQbGWaKPODfEHrxj/VnHXDm+3x4IV8Rjz
0zhm1iLrXZVhthjIAVloPwvcqe462GA2jrQZ+SNHOg4UVS1Jk0hdvNp0tYcOmzrBbNbTNH/wAUpS
GOTOse7YPQNaWi+cvBs6T8TnJubxvbwa6AHPMbOivHyeTO0skjL6HkM0/C0i7zsDNB/0mY5B/vwL
yRTvpBEZbyp7uh0422wfKUryOv/J5TcsfzIXSMHCpl/BsoseO0e5LMZTpTbVQ5yxzFRKYbzBTEd1
i+9CwXW3aehpgcHP0Fy9RXoZRXLe27fmnaZH6G2p2fZTqF/a2VNlJPQ5TjTrG8equ+B3t4gIEfYr
IP59paXngrPjEc9l9SjT6bwciE6VOoe+UrKNyzjAK1v+72GFfJAdmk/Yqa48QWjYW1KO9KMVOZYq
KMJito4IhVPMIiHp4pruqi/D/Lls2M+nbVadK6PJn1PwSF7Ohbs1hJo957wD0Hnp+Uz3kwWj9cSE
03qSI9X+BF54IRqGKlXdPBM1JxJiiXMEtBtc1CEqP/KkTvi/9qW35HVqqvqRl2m66Rn23Cm5OC7O
otL0X/SuUl+HFvrUxCHtW/5XWErEf7PfcAltK0APVIpRbVEWSaK2U7KU8kK+CdP5gqBl/pavuWl1
v5aRP+vsut8y+vqNaoj+UtB7nyw1Iyp+RtDcXH634m0M7WugQB2qmJXOcvTp2Y9dcCEwjL4zqyIr
ccazjKn0Ij2sfhxX36q+xZ4d2A9WN3M7NXIiJIZjpANgvgptRb2wYynY70M+MPSw9QxEAkDUpPFi
zS9JyVGYbzP7QukQHAUTDHwiJvFsZjK9Z6mlk50AaTATsWPubamdXfSRF3iyWZ1UtxfLV/KEgeLt
+9AdmoPEjueU+A5kXeHHm+Xl8kG1FO0IlbTfx0UwnPDKQg5MoI/2lHhuPKIDbEW0nZbqw1B7KtIY
ChK7zneyEFyWcTK9VFKmZwZ/H35sfw7/tH07Y5LsjTxU0QHQdP7nL+BKTGr23LIlwggjMaqR+XTu
iVGke4GtP9Tu/e3UNdISpXkxxXdBTbCATVv1VjbhW9KY/t8K7xRoNecIDcFitgy7X/OJATerLH1t
hbZbMCzL1x3hHtIJHw1bHhCoXcxWL2D8tlSZC1rPBpozsdOdouJr5LRcm7ofXcm9AMEFiHRXQM5d
j+2swJusNtgZElgeHeWzcNhkQ/BSAe2b3YNo7N/WsKnibWwFKJjy/rSgKqtOsY7u5LO7m8mVrjTx
KoxtjymXmRaTw06F3GfMfmyRmfnm36fHihmy8l+zY13TsQxbdWzVwCqODfxfISyVJgullWX2j4TR
3jJrxuNRdB/g1t/m//zMZfR6+1rDjSTMqXoJqQhEEPtg28P8ngUOWsbQyh7GICPprsjQZfWuf5ro
pDxzGggGtROnun0RtaR2mKMjItUdrkpXXlW2kqebz7FFjOupZmlumD+1K1UGORS+/joA4rvvlg9p
MlHwotcqM3G/fD0hKvBih+LT5V9+cgot2ZqdigO78ItTZRvuNoZV+IjJ+7FIolfTEv6LOzqgI+fP
2ELk6z6DtNIgudwQcgKsDZjk/CGqUWkGlVOdl5e6r9oby8y8wmdjoUxGcAlVPiyf6aH2WmL7vHRq
+5aovXXXmZ3+wlKJLLmCI9QFrJHRJ98gmK6KhdK0moeqB13Z9CzB7PqtwFSyJawLk/D8wU8j8852
Vb5jJ3luW/39hhF08CSjVcGBHakJq6MK7Oz/Evdtuv/98iBtWGgqwfRA8O3/wehpUQtkkT12B6sz
7Ts9nhmEjAyNzAivZquT+Wxqs68vTBAQREYkPWVec4ZYvRSrVTeSDJgNiEYmTUsnWMrYXd1qvwxy
9OlWZPiN2/lba6B1bLXyR7NiuadUhGSgK8g/LUx3M46+okEhWQ1ucMcs9VYEWoh2vV4+10k8PS75
M4OT9WuVSJV9PCfR5ES9kSaSbYfUqOFR2sWbHAK4Aai1jtH8UuvTR6fu3avNivfp399fmjOHL//L
DWbrmu1a2J00wkc1c85T//l6jPKg/n//R/u/FZVsppnCPijc/Ws1LqARq41koYEvBIcWe8xKWOF5
CSKNeExvEbWwphV4/VO8cQhlSHaTM6MzfVsQAYYWDzNWGQF8kCLHMdTac2q4W1YMmx7Vsbbiqex/
T6ELTw9gY6E+8sywgGCkG+7jng3af5SWqtrjBy+b18BAvO0Mov9h2EKWtP2Hsh6BDg3GesB8fEDF
wM3X7F0AsPfS+A/SQSCGaJ/1s7xK4pIKprvFfBgQdbCKZB7c00MaRGWwjYk6E0GE39MQ4164RQDB
1jLPpo53aRTpO1x0Mg0YoNw+k67FbdBMV41x8HYKGh6PSZTepxYbPV/c+3EUAMIezHtTh2tlNpu4
nV5whzQPDfqkB4hir6NN3AyZldqqqAJ04rUjMLixptm11eBcbDV1L0VVj17ia8n0WmeVZDOe+Wf0
v2fUTtVDQnLIyjDN6DwG9hnEZ/hUtbp572RsL0CWqvZwWYZLZEKKu6kbX5dXdKUH3+nrDaGa7etU
1KewdcLvQbEZoUox3UVdyxE1WedlWmIj6jxDzOHRury2mvL5xuuEQFHeKcWYbbH7lvdc/mNZmoQZ
RYm3QP9CUX+3phY+2KoSXQN05it9UhgHRlHgUcWGxHk13VnqSnKq8yzYdSAkHgF80eWFTrALyVbd
R37rJUPHj13RfpXB958dtX/22dOufdhTeztU6zeS5rdT39RfJgCmjRDWdHK0QRL9B9wPqsUXBTmu
NT3V7o0p+Imm7KI2ojsjB+zPGAGGg0/Gskotd84wK81ua4yZq+X3tFBtLaP+KCP/iKaseHEqsz9G
CRexb6KNuIHR/v3daev//eZkiogYl3A41TFtTXP+9ebUutqRSMbyo+33xVmWVvQ8mIiWjaa+6m3K
BPNGIikGzTktWB9Eo+EltdqMHy5ytTQovZtpvk1bi4nbyKppITtnoRwB77F6qgE1aXS058VOPyQ0
ZGOYdNshg4qgN+WwQyigHboKPLo+TyuWl838MjTDaq0qFpameQ8WwrR7XD4LtCx6rGdVs6aFVykD
8tJkRfmAnORKZhkzzBSX/dKiVm1nrtsIgRhVIQARu+DfSSxxlgMpdmQO/8F9J55SR7b7rMzQkffo
HwK4h5vG1MO7cM6SXuiydh4rfHtj/7/A4Kz5EPyXQ9Ix2AhortB13dKRzf/rz4GDMyOUMMwxZ9bh
qjOz116nQjf1I0cPDzjbLYgB1ZMvyXiaV3757DpOhr2BvE/fyuGg+DHG8nIDoddFLc7kLaNq4Jko
gUnGIrvHirpZqDbIAj/zNAv3S5KbqSnp4ea81ytLOYyRuWo0OpIe/us+gC22dXRr+Jy/7tP7rSBd
Gnsyb/4uo1LfyQ1mPeEvPS6U7/94pfiJs7YJhzhic3RPU4dOa6kplw9AsLaw7LrTv7+aeWr8j7fR
MVVHtVzN1RHG/Y9nTaypFR1bzjqrmakuWW3ZP1qh/cN0LgfmCF1CkGs4xTP5K0yebxdvYaK2KXrn
yYomZR1MbBy1hkjzvOq4lZnur5Z2sGcbS7oa6evlFLxmvVbu29b6LiKG7ptwjkBaviYi95v76ldb
thI3cElOI4AktuDOz3bpvHtZPhBWFF4Y6q1qhMqPxIy+m4Oj3Rkdm/ImbDAZzJZ5PPbPhqKMuMPD
4ZI2SAut0DW8Nnf9rRZKZ9fombtj/IIjPlEfFkaJGhV0jEr2TtBX6AVo0jZKjZcb7Gv4lCVsQgEL
Np5uavJRONt8GeUyK0Pg1lxwt7wKReJ1yxgY68joln3RsioaZZvvWetZ5h7XAIgv3krfV74hXlaM
hsdzbqv9qozyEdFWiio0pFo+Lx+QJsfbW7VDhK+9GxE/1pyCVXLO//khpPvlrY2822U5lcqXMZCn
tTw1A9sB4TkEoNF5kEdLXhM6xjkfQ1cRt/9/ws5ruW1s26JfhCrkvfHKHJUlS35BWQ7IOePr78Cm
z3Hf7qo+LyiCpCyaAnZYa84xdad/qgrde8j7TxQL+A6XYaH2EXG2rURUpmV3SdV4u7B0CSlxPP3M
SuWIHcL6oqVNc9IbdA4k7FGm0Px+w3gXULIOo8dGDohfEKRdnDl+va2+bos61sdvfdHXmB8oS//h
KCh8QuMRQdQ0z7Ry5r2Coqs3jMv78St7K2PogytBhX95MRy7MyDQ+KLe6nSeXP/7rWL9Y10rpPB0
i+nIZtPj6Mud9JdVGZ3eBNK/3h49ze7XrijxyhaTZwD9YjZokI+S3ZHu1XA8erP3SJ+WVa47v84H
q53haWBAfAnCOFupigR8f3xV6fzYMe7RlUjt48KkWvrr6YMojWDjB1Xzblf1a5bb1i89fu38+T5i
YaXuG33pJqhH7jBvgRIOmyEx0UAaovzwk8cKH9G/fwXiH3OfhNBjGYL1PcAfaf8Nv0lJPLSd2B+P
pTFcvd5w3gom81NdWf26KgvnzcXVvwtqgKhieRUPfrRxdHIo1Kv6KOlDIxa4UucA/+SAdnYm86sC
5bhWiCAt9T76Ef5Qj2kPZavhrf9Qf2SFxj4dtSVCgMZGWrm/74tg8bUhZf2SzIb1wTZuvZxQCIQ9
wAOrdPiO4S/i8UJMY8nsvgpndKFcvN8cWOWh0YRbOqkhetTMuFj9JOm5mETLo1Y/6MMRxXD4aLMi
RZo9LVWfpWjC7jHcq4yRuUZO2i+auzAR2UviRe4FNtT3xuqylzJcyLDMEyBimvY4Vz5KDt+6Uwfd
ne3bI0fK/7ERs/4BS6VgzGLFY69u8b8y/3bB0v020xx5yckatAKYDB0GX7O/6lkUrjsrI1smLIMd
kfUe7SKtPOkh+js93+cVCHNG63mnSGZlVbRP6pB2zc+MLnOpdX57NLpB7AedHpSHpv221tJi7Zxn
qfwRzcYxZR0Cx5RSMramCrzktKrbFLA5vaMos4ZNntGq+PdL1DDNfywMpACMipYClYLh/OMiTVAA
cJ8aVE/HPjphOG+exjneujS0qInU5a6wmhB1NQdzRA9+a/sTAx5sh44MrdnKYnYF0fQO9ZaAoTo2
93aDFF46pIWmblZ/FCPSSjLRP9G104/2RH/xOzN54IugGZcG7rs07mEcjOeB7UNd5TWyacnRxORw
Vgc+eLEnH/GHYtzpxCOVFFnvEW40j/MIg86oJG26UfWqYV5CwwhJfMTx713ipWSF/+9o9O781fIb
EldqOT0UBndf6pcPLSie9WBofbjt0NLt1PlCVNnBssZ3M+QFsIQKX0lHbnMI+E9boo2mnaI0NTFq
UIbu6KJOITMQ16lhqCpLz92UtV2d8LmjYPRHnNVhAD9Hp5k16+WHm+FamFvfueT+HB9v05b0C+xG
Rhd9w2JN2AHg5TyYOoRA8ek2J3LLzwBF5HDNxFjskg5ZuwJsqedwxrjDxgfJNrvG9KCS7BiH8Br0
dUxFiHjqOtTbKyqIR9qc1Msqx/h/r9IgvTq5S7FQq+UDmoPpZGmk0zWxUZ5lRJPzapIJss3sMD/O
JD7vWc17T1WKZa2sWvPt9h+J5/FrOLYZM7xBuzkxskOR2PZ2rht0dMlwFuFcn4dWUCFd8kHUQT1P
4tP5z1M+ZPDbEieVOFrAUsBktgTWCwTZ06qF1bYR9hTt5Sx+1WXqv0QG2B+jxVuLXda7663xeiuD
2C00fs+jaSxisVv4pDt16Zra9AwHVh5v072a+Vnd/r7YdeQ9OuP1k/Tgmamlj2PfTzGZ6B1rQdrE
I+1TmpynNk3YsUqje7QHr7sWLOcweIGTVC8g+g5PVmWPD3QExMWrhomq7mLh8k3oWPGSId3LKWNV
qe8UhzHuAO6DIabMs5RPx4See2Q7e4A47uZ2MWSOhRPdRfnPXot8mdEXbOWcwbnXxJpOwsttxRKG
q7make4izF8VzUQjmzQFL+gOdXkYSyN6VoyxVjoYhstQHtTFnEU4SsKoPPcJTnmsNRZ7S9k99wJK
igMAg1kawCvSfJ+W8pTvbOH5Xyx6cJ2KndDtfdDX15Jp6IeH+Gi5E3vcO9jB2/lVB8C81cspoJRp
vyveVQ2p9OSb5Vd1BsfbPMRVArPWqjWoCG26J6syfpu06jEoNS7dKpvPepd4R+Tv3dqhYfQ4RRQ1
ltk+WtbLuMDpfHg/S4OKo/qwVg0rw+/53ePoth9dXrEv16g9NmY0vpo6ojoV/aw+QqS7JSUz1jFm
UmtrvGDNTgFm1QuoRNqjSoxlskKGQib13imnCRxGPt3hT2w3WUTavNd5IxT7PnM3umivRujWyHoC
zEViBsCD+XHlU7y5yYXa+q3izntzB9e965yfZTFcJ/gQ5MByoJzy+5E1TPqFqg+Fzfou5v+/iYcA
56iwHbHBE5qfuXPWi5RWlUtM8ONPy5nSVakz9A0bVT01PCpYy2sDY8E6ikJ/32tdfVEHs+1ZYicA
js5YPKlVrnoXmq4Rpc4hD4pklxKrYBKpOXn2V7UDV2g7KBKAxLpNkcXty6wRTzlaxIoXJlvfeXk0
Ls+pV4Oy/EUi5HDfT2b1vPhbzIVCDPuzejZpbDnBsNa0Xj6o0avT0aDruglpuuytVaVG+2AifPC2
GdDdrt4befROHBJe50FPu1U3JtXen0ySNc3GOQMipKTMqig3GmJtA3Ojhk51AB5Ac7rytW1ld9Ex
6bynP2ORPqXwribxl+HpCeJZDukXzHHqBc3eEQZ2S6/+ZsZmc/sab9+g+jKnwa4vgr/VrHkjG0gu
reqo7vyG5sj5Nru2XpKu1YaB5GL4qX782Dq69ayDHVVPC9/AEh/7bFSsQAPLXGarYNbH+wkQ5tYA
NvUqUv2niejl6pXzNU7j9GqUYb9tCEbcdKrtU9FmBzKyWJSqy0Ce/RchsLQwOlpzg1vHx9MHZzjc
IHeZ3l0KfrCz7erisUlnhkMckslIbMm6T49UvsJrQzAIiZzM3pELwnpI8x3VVguBUD1eyGYztxLp
7+ONcqZp/kPjRdodfB+CMvtWuyM20FrluX6vAIuRdIJzEKLdGg1nwPGLYHNeHo0hCjL1SD0XYFa8
vTp2ItguwtbNnzerR2OUSUT6/UJTDBfSUvjejql9iIiu2yktHIrqNZG5AkX3gv5G/aqhqNuqIUAN
BlY2Bvc9hj4fD7NZ6Vc1wiiobpgJoqFYxJOtsNDfFwP8fx8Rk2HQ4uuR5VUje2H9LKtpuP20YTba
7zV5GmbVQQW0NiHjFTQVkB8OsmBcmtGhyqKffLHNEzlowWOh/cjDCpaWVebuvpnwFIAGxbhpD5LI
QW3fasFGjX1/PmPAHDpUBhRmt9cOqGzd+yFAxSJcb/6ox/G2SKqIIfXca7UkQXRlrt1bwr33PR/i
rau5tFQDhC5FX+zjmA66OlWHET/EthdTc8U3PMxW+h5LKs5kM/YYivRun8yzxEhrE/1L3Oq1LVFT
uYyB6ilah6vbZreYsUUFNToO9sjmfaIZ2hbLR2TH0Z1YuhUVIp+7qO4OQdYgqE7gbA1T+cyEQ0uQ
5vqyg6bYzgyrJ9Zz61pEcxD++qZzm5/gTmM9F2SRr26Q1z4eMMQsw4A6ZB6DsjmWxMksI4PvnKXr
DI9pOuwRY2Tf+aatFTMPgMdS+6a+4EgOGCi1Zum4OOmd82naBaljo0X2cMlfCE+9ftb76Zv661Ga
ap9qJISbiTuWeb1rr3qMAXn5fw5mSqtnjoJdk1cGbv0FQ6tZUXpVv0lmNSnnMj6FA96+MtLB0sdC
XDL7pKllkGzCPZvCchPNUf++gFLDdiTbIbestbqMcz9lhnJhidfGtsr9/Kjjt9vZhFW9pQHh3+jc
DukQGDepmI+QWK/ADxXtYN3lKCFjeLzfs6L5hgUV6rRpGTt0ljehJ4lGBnhQDKWLCDQKQ+O5QOMT
2np4JPHQYL0r7Ocpbp78sMFgtChJgqq0GY8inWB1+8lSvS4CHp1dNUbAit1WQ9rgbHM/Dl7KDBdU
gdmG6wnU4+1KrAD16F5DWSP6mnmQyZgTvrI+zbZzbsxnDV4C+kOQAuVykB0SzNspHpov0qXUaPms
Y2413ACP/cYqswkUQW1+5EZ2r+oITUqa5DRa38MyxnMyT8WjoUMay4E7DLKN5H5uQW5GeUaHo8dA
UOeI8VttTi++Uc+HsgT71SJSQbFFh7lalu2EfrhS2lfFEneLdE1HvL38EQ0pZr4Fkmhzg6y3lEq3
Eh8tfcjQwN4YeMWG6nG9RUtPkazSyk/KUs4FUE9wA28WtcBoBiD21CDMmskMPo/RYn9jw4dwwfKv
SeYnhIXazrXP9Yd6ueeF2QenzA52VcfKPLJQplc2EFBnodSycry7aQNiNm2rIPNQ3Vk+dcabemNy
MH0n6KN+CxypvWu7WhfgcAz9S6ahzSk0gRl7uUKcxjIPRTR/7QhsX0Mj9A7tJEZoFRZbbG9+sbga
10Eb4X4ds3QvLUdcbYbm2yOkTxiCVb9zDHp/vQAEnptKq6+11bxZg8Fm2rOmaxWubiVSHNr2Q0cG
4ha0m322IW/ce1r9eHsVmWx3kmGDv9FfYg48rI6XmJAnyBEo90mSmc7ExQKNsvp+zwd9UGd/nv9z
CjgVueGsB2grZkgntTpCW/MJO7BASuXrdiIzoG5Y5aBL4i3qRaf0MOFPlX9WpzgDMyKkGdabCV6s
xEiO2vtOHRp3ZlIMAw1oqmG2+9s5rdijj6oNGg+SfrzHZ5XC2Ppe/RgkxbMbTO5ZmzL3ISkOelba
x6lwaddigf9KruquLP3mTT1vh2Q+0Kn5WklHO02pNr2IzMQn4TzV7dwc/1zHSjPRJiOrOPAeeSmT
+wmP2xHIWAAics4eZY1M2wDd8a2GRHtTs8x58BBOtD234gc8lurBt5PpwZsdAFVGpq9G7eh2/bxT
xbqS3NJb2U4V8NwY4rV6tatC/6iXTUjahoEC30SnPVvVANKikM/gaW59pQZtgg7IkH2Af0HsyXYX
Kt+hCBO3+izwZT7Ug35Qd+Wk8NRZkLHMx1SDk5o/OcxUbti/vISTpIQjxZN6PTNdlh75K0IUV61J
Y/AovfUKlhu7VJ37p4jxDx6kc6QBvESr5Yx1zVKlW27CXt2Pc0XPlpCueRvG+G/KoUecKGxQ693R
hXpNBNQkrpnmPGp1XD5GbGrHOq9eo8F5vhWH49HCEjLWw67BvLT+k7WpHv15IVp6wuo5grieuqIs
4Wt74mp43Wl2ZX4Sad9RgFl+nwNH+GpKMaymqXoCUNzSI/zvX0kGOkoNpNrL3yz1++khYjN6seL2
3rKcvesO1b0aM/yAapCwO1b8I4SQ9RSKPfxQeqwFAHzdccxDPcFvnhcZEnhl/amoEuNpGhC+FLFj
nNRzJvyWOx1poXrRiTLvnEzOd9MGQiusuDlOU2G8DGCXd5Fh6lt1KkUdQ3fMg7U6NUlVuKdYfU+I
nMHalHZRNrDXHB3nV2+Z1ileuPvqQOfJcviPhcszcnConUcjGXiScAZDo8yJZUnfbW6yodt4Xvqv
tQm9D0YOI4fvQgeU4B126ktIMYUBhQJ6cRtHS9k/FiAxfn9D4BBv90UGAhbBXoAkFzqyUlXjMfha
Nu4L8SXhPKx84jzfGpGtos7U3xu0nref7MPW2yq3hKzoxDiwzvbq59Upi/Rujxm8O6PDCg6B3Z/D
KdBI3NLbJ6s284s7Tm+qZAmAd9hNMfCxv1z8RvhWTzNUSvTIaGmYDyrHdK5RXt9rrm9dsqi+v13L
6rJWByLGt7LW3g3D6g/qZwyzms+ElP/SNTntUV8u+qu8Aq3rJnZM8JET7nHgVm8VI0KhS2v1e+5L
hXsOkcHdB9AijqOufWQiNcDML8/VFILW3TCbW/b3eB7COjymIJHjZoGU1o9Y8fLHlBg6HqtnSzKp
H6fTtLwjt9qtb6WQPDP5qr4v16CDUzQDnn2EMW/RmL5QiXN/eLir41qfX6FWbOaSRVqvC/9gzchV
28qCiWpOXxO9CHZzlQcoO5fRBbycC2Zggv0AO+RRPapCdPp1G+yb0W/u7CL7HTEOagEpVkcuR1/z
B1xWCuAaJFZC/JfqGgs9lF2C9clZF02390Rb7xRie5n8SyfDstzQyqawybTcm1F8coPsCwpWs9aG
L+UcZJcgJMRb/Yxf91sYgeWJ5JzN34ZYNeyGTRddcqDqQHjqbUnw8XZcdoGkg9djNGP0H5OLW8g7
320fb5ly0D2gRAx0kjAdALNgi7IKBy1i788srDwCDnCj2181h511knJ8rIH8XG7/ACU21rSB90LN
2L6WLaZiO/EPAV/SXuWwYqVSl9JI/fVA1qeNte2QY8cDQ8cTdgMtKR8OWlG7P8OAYORFfKkOnTMz
IasoCS132oO6RtVKKLF9TKYJ7kIa9tr+VkBmw52fBh/a87+X2xE+/L1/TNMcHBxGBtf0XMv8e0vI
c0oZQYY+zkQsfpIwAG+wmbr2boy4D3skSTsLe8sKYtA+w/2HUZhsLYul/jVgSbzsgejBEtjQxhSk
8MFFdc1AmrvTofC4bBORZkc9KK8m7cIH9RS1wHJnONVHM3nTSRtS+dCDr1+5CII+rUz8UP8quKkA
mTVsSKfoTnDH6E8vNRjXhS4OtnOLRbSj6tFWaL1wKxrcM1uSaRBAVSHWxESUuCNZQteCvhT1B6JA
QP2VOlCU3JkfEr/81ld0S43Iihf8+A9NuuEx1gOxLKqzByCzBzJN4l9MKjwAP0NVWm754faUa9q4
13J2a6q8FBb2B/FE1VHtb61iXAlJZyIBEgCH22KAtkL8vjocwTzMphfyEl5kaYSfml9Q2rFzl9ss
mxjH0c7bIiD3pUQtkpaQqUbi7b8UMVkQGhDtIhAN4QLsvO28Lx8m+IxaPWmXfMherFA3X+0ueeo0
b7r3loG3SugokFXTE0zClEKF0n5uW2KZi2n6Kafkq/rAg1YS5QhGcF0W4usEVOncwstTO2OLuvbe
j4HgOigVo7yYvmq2jLZDpm9rjH1bh6IUnsOSwD6R7G7dgVT/pkWj2Es3Zwwt7G47ZwXsrphkbQIt
9HWurqQRTsSThAUWF0ZxhXfzjrXYvqumxmPDhLVeLqeC7iSC3LBeqVfTpflm+zlYHS29mDHucKh3
yH+XIW0GR7/zQ2hKuOE+3I5Zgh0mrJ528MS26HUgV0sT3dhDRv2ZLerbgqXyo+5EkOzDjx5eFlVl
Ch41HlM87P534pUvFlm3d4Yj+NcAjS7eDbTWRe6Vy8cEVaaTymekwxcCXSG9FdjUW6Jx9v2sy3Uh
+cPCL2+xBUlM+UvbKUV1uooTXZzwKkJHiK10A2O2+5rG0y6jJnwxdCDlJVyLYqPphLNRKL5XFoZy
kDq11JGwvT4wdyCP9XW/dCwSwzUWqRo+46V1UWDrHlmjYXGYT24iUScsBXuE2HsyoKuD2+B11lw9
f0nCtllRSDcf5EwaR9PDFohx3wcywZu4xMVQL5gfAhK2YtoSlPKt+UVJ4Q2LpN15mquj7RbcZdXk
71jMwG1xmMIx9sNkwhoQ69Fz4GEa1wobub/0VsWAMXtNUktyd+sGlbVcgWxZwfwXr14+PQWMhXdJ
MkDOr8VRaPBog0E0O5IYMMEsi111mKgENfX/ENVY+t/HRPo0NPEMnVQp3RZ/19QQntm5OfCWYy6c
Dw9WLyF2ERBb7JnUmOaV41K3UQXGgsrUBh+7cWCfeTL0wAWI6frbEib+vAfTB3c41me81+KXGRe/
NHP8VKusfkrkaTkrtXGlXKOaHD81M7QPtmBSsqQrF9I9gRRVHv0vhar3DyGAB5ubwd6yTaJ4bz3Y
v2ghpAm1eTJM73gb0kvTfUbcUKzQVw8fXrP4FtPJv3Nj4/ffinoDDTsDPMYeDdyoG+UjhNv5Woz5
hez6aN+0gYkebTDZHlu4PuuKdIVFHaFVxnMUtdEXPV/qpTq2dYK49vTMoEXMUxqdASKwEsXRdR8g
hV8Vy8uRg3pFC7AkWEE9YfF/7EYG+TrV4sc5nGhgpA3lrbFxd7Pff0DAdjbBEh/ZAjkdoySCp1qv
J5KNWaOwVL3UBPw57vCip18KF7EihA6YFkv6m+lVwGkpmZycigwwvLHlVqXBjGn9FDgQ1VBJyUs8
6gJmHY/C/z7CHpascVg8qQKdquY3ccCEVMKwrAzzTolJBlE3h4kRhsDlH8gSqHkQ86IRsT3nG0uj
YJP0NdlE3i84FmzwcPjgrUxlAz6ZsSpUcqjYvwATE3ssnLhUl4mQBfF80b1vHnV1lZGYE4i104nK
0TvN3QYhxE/1SCP08n7MHXdrmeUXTG5Eni9nocbzNkCxtRHJHaosdFbLL6TwHmyofOa7YBh3qshm
ZuUib8JIpCP4+o+//TYiOlmZwhTS8pOvs5xLMPgDPKGAX/bFnUzwyvFpH6BzppuK+G/yQbn1ztBm
ufA7z3uN6a+vwzonuNgU8tNA3U1hReBghbK8BeQntrfpIrYz62pprCm5fKPvU/wdX7m9Gqr5F61V
5zi2HbAv02vuKQXFK2qw6ePtIyYOYuBbtalKqn6nVhraQBMg99+0Ic6QgJoYXHLEkRPl+wMa5eme
8tH2TwnMCZH7MISfQW6pZ+Pc/FaOTXIelw42mXKH1ErtlZzRPGkJvRe4WXdsupYgkr2qx/w5qEJN
YSIwCJveOJlqahlhW1IQIX/53xd5zj9Fgh4yEsNlLMOHLxAA/X/pE8mBkPnbNDw5k+i9teMmv6tQ
epp3W5lp4zaY8v6hkTMUzK4h1YBGpWdBfSCHuNzT0C53M+RC6jtUy2/fZB26yTp1EvgHJBOAfba7
/KzOe27mtRKcQ880dsIqIbqiPt3ZDth8A4Pgc5XGcj1n6M6yriTrGx6COjjuZ5kO0aPTQFOxYlxP
jaxA7RMZfRyxFII/e6Fahe2kCLSfTnXV2ty6GMibKRCF0alOA/Sxy9reEm1BR8qTrwnRJCPCxxBj
zdZtyKIWofWdbJLm1UW9lDvmfLIX850y5JWRXR8clKie78HGq5KrFC67cZK6iXDuKiJR2vFbnMP0
LUb/p5f24Fc0wgqJXKZlu/jfbIeYnRCPwTmbwc/y5YXnNkwsPIToNtRbZkOD+FOioa8GPF/xlB2A
eEoyBeCr941poRlLD65nHQFQ9V+KVv8J77p/95d7qVxoBsuPTW1tXtwkLleiG+29kYhom7vleMUa
NlzL7G1iE/vAdrt+lDrBZbMTbGyQL+ubcLhOGgxc/TW2HbZoOTpAXd7lWZTDdCL6dTDsD3WnME06
axecFCNGAzmhbx6run0t7W48//fpm1Ek0YFYAFkJDPstdBx3p3vTuHWG/Bgtw5iSduaVs3QAliWA
TULYX8rQltPsNVurNnlih/wisDLD5++ph/7fVE7PN2yAA7Y8x7ZIsJf7EMOvG+tkuovtBJydZLUr
tQl0IwEuILX7Gcxcby63PYJoupL4ht1uBGeVjAgiPgvfFWv8J/Ik2xT6IuoxUj/UHYkzlPlo2UrH
3gSRF8l0SLf4ahrcMFakb+zK6WnveOHz3KAB8YvXrE1viauyMsv7NI9fWPv1K7W76gtpsdPQCjaq
YlgbcWz0G320+24XpzCi2kR8WnU+vuYI2JbYteiUxUa3V+2vqmugTEaVA21IrHKoc2PSFU9Z0mkL
6cn6HNj1eOakn2INup82EegzdVp5jGmZwiphA187enWlvet9Gt5unhv0tkt1cPn3bCNAbBf0R5Uk
fZucs8SFnOXOSIVoWktBDyi0xYbA3xjyg+N9SkKpjio5ui3IAA0R7skEyMeyQldr9YCylGwY1agf
1Uct6l9UQ1t9mJz4HLLb54pMs+Sumx0yPJd1LGJMjXA49zmtXQpsKSZXm5ltJbQuZLnrdQd7Lo1j
oUmIbJz9eZvGQmzlmEV/0uDbPPRecMGjA5CyD38WBLOMSTAAygYqMzZdslazjVfk8lotJV1X1A9D
mbRIeWeIRsP0oLZZxPaJg84eAuHUmH6SQmbXmbvleolxjXfEbfkFiwa7yY7oSMTGyOPvJW2Ol5oa
LIqYaatahKob3wXs1sypPotujgBBT4whIdF0N/dAHNdoQhh+Ua4F3L8rDD3RXc9QgEYGZ5NB5GJR
jdlxiP1DjSQlQ78trX05Oc66iYvkgkMDC70BU0qnLfOJe3R/2wL1ZVoc1OdI6cnSNB9xlrhQ4Zed
llKLuBnxKu3ELalj9NqAxRdvt5+NY//b7GJEb5aSlaxFcaq66iMpvfbaQGohqANzD5uXY758OLgG
JG7FTovTtvnUiu4YAKV6I0fuP0+rNwwWVREBfe12NlbPZUMqR5zdqeWxOhC5la1rv1pLQt73EirH
gWtArkQT7EVHqQxD/Y8uhsSTdsXK5Fp+0oMPtc1RPk7GJ0Cx9Os3fct2SJUjUXyY60IU+R4Q/hCv
VQdmSAvjFNdIB8bZLJ/wH+zqwuvRywXGTlk0Awqse7ShR7W5KsIldCwVZDZa97Ox9BJi56sxtf2L
qUGisF3wepKMHtm3OhVUckGbPnZ25AXX21uJgEgQuByRsbWS+UBDuAdllYL9MNOJoMDZ2aqGYvg2
xpUGLBVIShpn50jqCF19gAoUwOuHKp86VJLjsM/Dut2MflV+BOEPfZn+Wvbzq3bKp8uEYcl1A6fZ
VXo97m0jH3eTbrJCJEf3MC3dKqfs2mPh2OFaiayU8CrdNXYo+ZBhjVHNLs5QwJ4Df9xVfdCeVQuY
YPFyo8e9DaymsK7GQAJVfy/QiB39ZQUUimY8YwV96/Qcg9rS2BERViXXDqaD0tWrg9v0/uX2HdxU
qC56mZXnaDnRLaV9DuykusD0oQQiYBa6lGQ6w0xOanHtYPVhcAo39sQApfrK6mBb8PDVc0otIbro
Ds19dlbfq6hSbi9vLD/qwJ+OWAWRW45ddYTRaj+7k1Yfa7Z27IVBLrKR/bDj8GDUdf1reYAZT6LZ
GHCwpfALrQL3c4/5YqvPpdh00APZyLKc3hfxa4pqk6IyM4hBdNfKJ5w68xL9jYDJvYwC90cpym8T
1Z3zGFLTBbADWT7XXbLh47B8Vo/yKngvMv2JcX0+27aRbXNLFl+1ELKd+VLOFRFgkH5W5MTsEQr0
B1m47cnoaXwId1iuLLu6CCf0dtIPWftbknjewkPK0fvGWTMMBywiJeNWOK+0O7trb7OsFjMo1QJZ
AE5sW+bnpuaD/w9BOrPmP3ei0pJC6hQgHd0Vzt+Wpk1fdP2YR/7x9quSYvmW4PE8tn3WngqUXzu7
EfFqzFOLDXWWPFiu+JGhjXwHVZvu9Jl9pzrNUv1usNvkzisGHfI40irlJRhEXG6DBYha6uNnZpfg
gZcaeEkXcJ+B8md/V8iNCfhhM3RteHHZlqkSZG9Ej6PbZ9eEQtbjbBFovJAN7M7LnomuaoKQ1h+m
nqNaurZ9WD+6zW0da9DBWeFcNE+NNQCxtcL2RFins+2p+G0SlN8HuEzRJgrM7qK3KJYpIuHUCcfi
cCs+F33vrghiLQ4wShOg0XCDclEgGk6TYq1u0VLPKkLIN2mf/icMlkoaDbd4RMVucYvHnr8oGjAa
m41H1yIFACpkSB6gkQE2Ueu+qLG/Sd1+Z1NlHobFRmUUYl+2VGF62rqGNc9H0xhA+JJ/syBK4g16
q/Q9HOY3+n3uk6+F76id64s6+CJtbo8002+2SIC4ghhqbTg08bCWmhi2gqo5XFbNR/gCoEU1UmeQ
GysP7tsevQ35ULb/y88NZC8VQNmuzLIjjd/sgTVcvXWNiIlKWsW1F0N1bMz0OmttcfW1qe42RH5D
962icp3PPcrjOqr6i2m+L+4M/C+txpKu07MU+2piQDbFTm6HnX+i8/+ozv4cXKsnvp46V3Ev5+Ic
d4a3Si0DmFNr2y+ONs8YduXVAGrzNDuz9WQa2kk5dhtzX7ROez9QbiX1pksOprOkhC8u2hzUwb20
TpML/aQ0Z+ahPh7ZI03Wk5f46aMFZfTZjtu9CUjgi4frFCQRcGpT9mhElE+Y+li1aUpj3GgR+zIU
f/C7lO6GpXezRbjPjZ8Xhn6vcXXg+hH9M2kSaGaHej4ijAi0CqTzYozKNaUucjd5bl/iys4fshIb
hIOY2NF8BIFLyrCEw7nXm7K9M/PqKzIb8zW359uZWp+q11L71cAiqXkvvYaf2I3Nswl55z3wLHuT
CUgPNAuNu8igE7nIo3KvlgfhU3LX6u7GDJo8Xad5DGpfLfX9mh2kOh0j6z2LO+cJdM8VHKN45c/S
HNJKT/cGeeWw5px1VN4pJ7PvdD/pHiev8UCWJKYoRuHJ9tZev2iHwI2ScJJaX6UruEdapBspiwrV
g2PNi4WsWFnTNBwQ/44P6tBadY1qLCRicEFYdCNM8ZtWIw6JHlZtVnUQS8M1k1nDOELLeI2F1P8S
WIZFaC2aG5vE46tLMeRmmqqKUzoyaSrfFIkf/kZ30PRZqBC2WbnkYVAUuKfo+Tp18UOAkufTwIeb
L1vPJm9eKDvLLz570KlYdnyizk5t7xawScjvkQ37FDXW6e7UPNwmV8SQmJqHjeG0HzQWreoTQZtI
g3GfzmN1Ldp8JDyRR97yXCF9QbwHUgYd9c8+oFV+/fNmrY+TvWf85f1/3uC4BfaKTGuPY7fRMkH5
t/Sq+zZLxGPjybciqauPGq3GUkMXBxr9PTBV4Z0sz6EbW2ff7VgzV56U2kNgOf2pBaq8bcNKu5hQ
aVYj28E1FIPpzh9SH/xhO60VLyeN8oM5A8CHLVcfirZ5DxLH/zmhz+/wr3yHqSNXmU93hOp6v1eD
TzSWP1AAZCyHVsKf25+m/olZK/nhh8SipFbYUDknIK0a/Ue7auKPrPmSzsP01cK4Cxi9SA/An09O
X4LgNRbtgI67LdORCajvn1y4lhy1dDyUtvld1L11/DNBVbGx8XW6BPGo6fdmUsTHumqaA6E0xoMX
8f9qu5y5ySIoT6Em4zp9pDQwHYnfwflfOd10YbNCN776P8LOa8ltZcu2X4QImIR7pfcspypJLwhZ
eO/x9T0yqbPVsW/HuS8MAJRKKhJIs9acY9pIuAibmjA1gvlCe+oAfG8ssp0BDSaTsOlkl9WNIiRp
R5QFbH3gxa21a9q1hrOHQ++S5qh+ABkwSO7mvDWPuel8ZGa6fXyh3jx65PJRMsi04ex3PRVNU0Mr
UMDJlojQ6hRRTd48OruZR3toFOaF1gCWMpBbWW8lr4XwX0LSETexUejP6qjIF/15Zt2mZb2JR2UB
Z9qgzESwCGLlcZ7nRbJ17ap5/PTfU2mPn4MGf7OdDXmzinzqvgFhQtSKh/nrMPgXCDHG9dFwJ2zj
ZLnGzzAbATf79fzKvdP88m2ElMmcNbfHdDWGKCvKMS6PsOn9TSSrITQZ5eQh/rBOllzDTbyQbGNp
+mtHttlu8gAhYVmlcmFk7ZY18VevzmK60bBBHFG+EHY1vWSLdY4jZ/wENFa0uxF5EmMkERoSE+Xy
XV4SK/cBp9TAg2Zr07Ax/aOUK3A2Hqux+d7oIrqIsC0ugbCg9C/CfwszwHpBAWrfHFAyLVS+N66V
pSfVJq+RXy4VoSOayKu3Mcs/YjPrvmtj+aElOu5+i2Wt9jvlbiWREYWwg3th3/nFp6VB1FrXs78S
VZofUfoVN0OPhw011/gzVIvtjOv5LVw0eo5xJEux8WeCU7XdMrnTzpKnxuIee60HZL7kwNIgqamW
B2DefWUjDo18oW3n0uxPEVaPZ6zKv20oMJ4yDomquPcVkg5rQraZmF5PRauZDnVFL57uYXh+0Gcy
ixTD1hNbPxH6ynKblMgYo7Boo4KFynV045NOhE7ndNVrAmNQVGDJHD04daZ5V5uJpsbOsngYaBYJ
VxWaW6Zb36HijN5x486O8QlJ9gSQmGi4KiIrUjhsP1XfW8wFuk57GKiaG9sl9H+Tz+0+we4sDwBH
KYAJv797GQ0jwi8oo7iDewqthbHIANDZzGb5PvEpIzUlsRoy596aGnZNbTc8eYY1HtivBmyAe/fu
TJO/Fo0I1nFp5qyB0Nqbpf6ZeJdOkrz6XdOV2iE0MGlaej/vyyoPMBDKqqg8TXwaDGqXSBWpiRfS
ZjCAwLQ2rY9GSOV2LrRrLxYCyivKMqX1Q59n77lKzPhaOHgfUjn2Yah+cupFP1dW2tDdHfr69Hh+
KFk6+4Ca5Kc4jndU46svVJ/nvdYEy84KKv3JTZB/KEzbrCf0TL3YODz6mxOS5PYwZEH5oi6Uaekc
3HjyVtri+FeN8K5NItFwjEfFk6dBMC26jhyYAhhDnQe65M41J6TV2J+lgbNJ6+olHvTHmUax7fGf
dFDFqvW8o+sUYuxagwEEPYakCnRaM5vkphTr2ej6O8aY7OSWiJNtz/Quc8mv55GZu8FXkH1jFF7F
g0zwiSftXjX4pfw6IEau0b2tUY8FuhVu7cVjPZBjhaco7lzVEXFlf44SAwtuUyAGrMhZziptvvG3
oQhl+ZdwsLRzOFkHOhPBOqE9+TrBfqGzvPiv6lo4ASwFUMWST0fqsh7gzpTrsCfZJRxL5JZjOUB7
T+bPSZxx1E7Vxklo3tJBtnDSfdUarBGLqEp4Q3r+qfWjezt4yzeHDtta+KQzRMNUM9VLf1ucNxAu
+hjwehho7xX15InYSHrCdfvSFzo8LS47xGZeMFSbq6GL253Z4rab0xDid29lT3M9p2e6N4Svjt74
xYqSrSXn/H/9CWHxixXeKtKH/KsEyddzbHzvBtCwUWy4V/WCXdFGEc0bjm3jPPNz3KxwghuHsk7f
V+MzW/RuRR7YZVBrWUFYOGqjpWXNngZXqOVnVetDB4t2GMUWaRs8erEdOXt1l6n7jV+jJDGgPYwY
Hw8x8RFH4nsqBKawFwO8Sp+ztrlDrP02TWJ6NbS45+dUxhuRY/PWWJbi2jIInvqMKswYvBOIpWxQ
Qwd9pzY8Juzgimjjms1a+kbjlVGTllPsQ7gzc/cc+SMhKBZlpdrPtCtF0XVNggydaB9c62MtamnL
tNPtKSJxh8LSg1ypje85TOinga8aEYljbuM+77ZhY1tPRdt221gehfKaOlLXSJce70jQN3Mu4xml
aFfJd4Gzpkd1TS1sonrkmzMDGecCEVUjkffJH+qQIjTCaapJ+qc+bj6nBgBRwOdPwMZIjLA786x8
s502rpOU3VAMyHDTWnaCY9Z7kRKDd9bVxQ5ps37CH2fcbdp7a0Yn90dBVh5JCzmhM0eFzezypZO0
dFIsJOUoTD4icpY+uQbTBRXmhw4uNZbgEAAfhYCjuztAC2BofIqGF+NORATMvBBSRSBf3IQU5FXS
UTyOEiIW3DSm/1MFlBfJS6MOcnsgHpOFEUc3MtS5mJycsTe+UNt5Ie/JeQnH3KGNyYBeDaGBOohn
c3D7BqMq+IcgpfKvNZb2flWvjWGUT1aGZlRPw4927AUyZyy2FVrD/eiL/OBlmNXZdP42Am3XNqX9
e+Egk1fkW6kH36rzl/GSxCzuI4cFQh2MxlONyIBbyYu+5wV5SdqrBZT32Ql676X353PqEKdeNllG
nMNib5JCiz8v/UKCiOuFqPdHegQkwa2aqGxXS1+Ub/hsix14Y7JEZXC8Cf5qq2tPcxXHF4+w+ucm
HD8tU/jKpgs/RlOX15Y151Ud/X1peq84ZoO4ijg/PpZuVDfzdwQgd5fG/69WBDsZmPaNgm4LPon8
8iDdmmUeg5nOyyv4MXejCwNQbFmdDDTiB12bplVM3zkCxh8dqomKAmHv2lcCjtdlZSQ/B+mXxTpa
vCQCqYXLQm9PF3K4aRWbpiLwPmtEhj7U17bjOGczWmAy0X7466K3OnysC+iOfcAdeNP0aLcoCySy
gsssX4hEZNQMamw1bS+zoIN7jjrnHHgTRRepOYgyjxgPUjhv48iKjZWN7NgI57ljZyRiG22c3BkR
RegeWInYrzHZAeD49oTAte9GYItj0vWUoOQatx5h6v1z3UiyX2PmvFFDxLOyKAm5Cb0/S6orVvBf
xWRX+zwPxL43XcJZlvBBw/dinVBVv/6gvEUerJF+FHleHQ3WHtt80iHEUkaBfQtgwVd9ss4afmHB
IwbIpZ2vifd48K0nrZj/vEzVDwoH/b0xS/G4HI52vQJhh2qu7/qjKvK3hOCh0wvK7UOQ3REzW07z
i9JVJnZgPd6kzdtvwtAfqemWNCtDfYDSOKFSUzasyk2Ma+AcOqkwYwpKr1M+AvbgzM204FhFy7vq
OikcEB796Epc3qMpJsVE6rKj5z+MtAxpQZowuXKJvyzAPOxrY8HjZxG9q9EmaQPSwjs7qbc9+vCL
Ew80DWccndDsz005BGccacHjSJ1aYVSejRny9msoKWtzgZjCFZn/wkLM2qc1cpvH3pwVk7m1KUSu
Nb0NvjaOtjfHKPgV+/UNlOCwDzLWaUpnEro4Sti9LTsF2GC5fncyTztMmlEe7MmgHZX34310YOHV
5Rw8R7q/R9/v39ULKFn4067V06fv/1zD5tqdH2veZdZ+RlH9jvLaYjD16FF0bJjVKS52AlyjmWJ/
pF0mqfLI2h5fkaJKsEvlXw0NKBq5/30qrMfB8J8D+VZksw8h4/Lr//3nIsLUvhhdg6U2uVH6cX4u
jf0MJLr/EHXfkN+athctA3vR9gHaZicvPht9dhsjHiqB+AdmnTZt6NCVp1wXw+csO2TyqTP81Dvk
OZQQzdkgPy8/knyoNl3rdMeuryp4jfmXSvNxqg86zPHGrfajeDfz1PqIx9i+KF+0Ok1Y1q3CXmdp
7eNKTsPh7BivuTz5g/7xs/1YhPBvQ27OF2zHE0Y58iVMorUlY0699GYVnoKOkKZadtegjXrnAiIc
lAWX5VY4zTjbp/oBnKnEYfBQZonWe1LSRfyjkGbN8ImF17wZ2PGd8aKF+LpJ+2n7UbzQcsX80EBw
dFG61OHUnNMpb5+namQjTCLMyk0H64uPwVjpUacBop7XF8XF7+vy2EnFYkv3k2oYi7MOg10UA6ue
61IjViN8iyc7/9G43m8L2vkO72GxMfQgQ1ZPnmM3EIjS26UO3C0ihJHWC2p5P3/B2FWysrtTnfC3
/zqKyPx5XEvUESXPTWUs7YGH7azuPzG0GnBoUjTVqREmOLWKr07tV9/4J/aRrPaAiL3HTuoytzmH
os8sYmjt8JCkI99yQ7uQZad/XTqj/CCNaEUTO3wr+tdSiidsmq/XZcpsBE1oJkLvBUAeYVDVeE1m
9pUIATBPKdDp7GUa0g5xCpxJO+FnR4cpwr3eRTAs5ZlVdvMmL/yEuLemPJY+8OlHu/fveWK3JYYx
8hiN5bUb4vpJfUeRoVf7x9a2nZDVBcMpdOzxlzxoY3tSB3hmg0uNtPCBJmnygjnrH0jJsviUA6rw
oq6jHznSS2ivai5LibMi+NLyNsp2kc9xBpNbJ7UI1DHSm7b/FbTpihGp/ZFDXVzHeuU+D/g09gLJ
19Gq0JeNRWut51QP9+Ng6LvMEr8XXbe+tpP7e6zyPwdxYXEnNk/hggg4KunrqOKvU/wa7S54H4jX
vHQhCSXqMtk81qopsGJ5GXIVKcx58LLVoTfdQ1/fVUHNMpQEVZDUenoRdceIDSBl2MDjD8kIatnW
BwOSRbnrzf45DaD9P899sFVlP3v2lnOx6NsHzizvLUQY/YJUgRxF1S/GRdS+qjMprk4LH7qCCLPp
eRzM4jWofJLqCgN3b2WRCUd1fytilNqLCM6+fFFHnRi4axJjHo+ZqrJ5/vAbweHz4nkxEuac59Pc
p1a4UfD62KH1KNI4fHILBGKGa9D5RUS7HgeI8Z1rEaainFpaDD+5sQPjWM3avJ5N37uCiFtQbkXU
RqXS2My785BXrEtC+vZyXtJg7m1KKrprE7z74z+o3vDLZ7sOWKhJcIBSuI0V0cpOSGJH5KAy3CeW
QxswmvtfTaKXJFsNN1c33b1IhXH++7LYnVWv6krSqgds1so/yHbrj5NQnRqmSA6Bn90a6IVIKAvs
H+b4xw0WyiOz6z8VFTvPx0dGts+wionj3VKD11cKIqdwcr5FTFOsBAhZY70W5HuQg9s63Opp81ZY
/WuPjf8bmy6ZTGRYJLr67U0jaA06KTrebqjFrbXT747WJy8LALVLuTiYbvHt7undjaRmMEOKKjl7
ovLOszxTVp/OCt1THjk4CNB8zqp/W5vEu3dl4pxtV8CATLp8RZHbb3fV58eNY2QEMatqZAJ2btvU
tPT/2oNaw6BbBsp2q5oRDTWGTmvEsZvS4dyb3XBu5Ys6UtcmLLLnNvaoPYP5JwP03jeBOKmexSQ7
FYsfjbhRzPagGhd8gqwWhVmv+4UPk1VND2qCucfwqu7KhLNXa3Q9HSqsXwRx/l2yqyO1lvddPz3n
U3s2A+dIdF97fUwypp3sEfjiUy1+6FXwc0k8lxHN+HgMY93SOd8tVELhYvk/+tHpVlYfWyikAFd2
6ZIdkJ8e/SVgB9M7GOX1YjtHonkLHCc7kAvi70OYcm92Y31WTwot32+indEFBJl+6Wu5mtJ0ax0r
W2WjJ+RtkTAUxdDKE0MUWz8IXn36PZA8qn4/+YFxiDOqwIZP+lFg9ulXNg+7Geap+vldHiI0s+vp
qdKp1pHtam01IgG+yD+hz8vPwk2zFz4mn9D1uT+ZUdx+subpZKH2g+XXkjXI+g2/CoQycj7H16oM
jUMu9OKzw6yqSDxYy4odD/+x10djN7PLfrHcGMFTYo/3P0Vt2tQrMF4H9b+K0tyggNrN5P7U8IRl
cZwwia1W+tUxtrNNkjTgKiPAqiFs0pruxMmpKZMn9JJRe6RTrX1f6vHX0GbR+xz7hGY16O36RcrT
si4+qr15MpmE1Mz6vM6ymRSaJGYcEqnRbISu1/u6RpkTykQVs0eCX+d1tbNGpHgqYUrXiFekWcfG
FegMmMHNRLlN0VKkBf/V49lde6H9DnVjAnvTVm9Mrd9aze+es17/bEtjUUu4hBYN0vBCclZaUf+o
cv9bWVrOzyTu9j1a3Y8RXeYAReMVnd50RIFhrRY/cw4WS9zHCr2Vy3R7gI5lBsERoEBEQGQz7oc5
yEjuRkdZ151AAjg+q39WCaXA3vNgGHq6r8XYvMW9A9bbvPcuXGso6PBApTu8KkGnamF2y7KF1Aub
RC/lJgfGnF7V6Qwq49zXcbNmhgi3dqDXpwXr0nqR8pPILJN9F1rmBvhRsFbKaie7/FmER2lztY3S
v9fC9+5FXNZ7CwoEgqIRu6GVQfnSA+wnKvWrrokec7Fu0fW2dkBH7Fem2vbZaihMSrqBnyTh6fGT
JwGEvAz9r0nsmd/kQdt3jwN9tJPPBLbjGSl3ptSZL32ev8gzm7xY1NrpSiev6Clg6l61dRselDBM
LWfVtaYfql0y5Fv1RY9dGTyBC1x76JD2jz0CJXH3Vg5vzoKtw5DjqdqEBEbbHNIJAcxkBcY9G0mx
/SX8mq9LEf1KbWi2uUPYs2MUz+ESlsdY2oVprbjXTpqE1ZFREh6QeJ6x7uqmxZBpWIcHvMLud7Vv
M8gbMAjx5RsbYEfpi7oGdrsjMbo3jyHkrifqLi+5NTjrOtApJwCLxJgj0rWe2dMWz05/H/0Iu5MX
D4+jRh6lgWDC7AbxPjXTLadj/YmhrT8gXE32SQFs+vH545P7Rgy8DK2uPhy7cq9Ql4mbllavnLC+
PZWWGkwpIqdg1mB92YWHUwYZM1DdJ6yU4kkdJYv2EhWQEdSZtYjy4E65WX/X8e3vHHoU7ElfVJM/
EdW5JfF5q2saXn0JFNFIL32yy067NgaKF8eAD8Ka019nLECQDtntS5cRPl0KW9qgWTXUxfijANUr
KQI2KAWG2jrrp00xBmieMiYP/n5/DhOCTQJ6Seg1U+mLrVAtfDy+A/BiYv+36sBI7W7muSvXvv6W
LPAdkgiGzIN9F1WEOWkN3SJZjExScq2jLClIX+eozPviafK6QzImy0oJEmhrwC+rRCZlqBBPoG0b
VzXmZPQsOj82LvoMNVyWBVRtoHNjNAq2cQQ6sOzbPmM5Je8ZIYR9MhLthyvV4p4GA9BufrK811YV
OHfIkyn5GdJMZxk0hzxncA/ULLFX2Vbwh+VCKYXmSrHsTT33iB5boKCVPZw+F/88e6+ye7NmcoHl
MNKYSIlVs+mB+W+E1awsmiUoe9l7BrlV7TySGqlGT9YHrJ1iVRhUlxVvgkhsex1IMXPo8GIJbzz8
ecwNfgxM3PpKCpm7LmQVMHWcre/FyHcgO+/Zkh6aNiYoitWKu2kLjfTruP7w01En1CqatqoT3IqE
xz8W1CmUjliWTFrXCC8kM1AnZdXcZCD0HsUmPwLL0UT2UWkECfhqjhPUG3DPn2uKfU9VquHvaoNb
qbfDlZE3ZO8idS08WkjfguyqBC5OZwX4OZlow6SY9yhY87WSqpo2vSLUTAb1YsLuSmgDd3WER38+
SkPXqvCJfhaD+UmfU/MqjVc0S+PL4/Nq6zeKTsMB9bX1PAfo8Ona2T+3Xtv9fnxuevllkSZrkQ9s
B/SRMgYlGdI9xq0jfFKAZOeJ3Uh+mNyBVak8xRm1e7TQ9Z4BrHLijfpqbRa5a6M328tUklP1kDmO
y+yh1ZYBf62vrQnU+53WenUF3NUAvoqpVvZE9THqfPgTMuK0SfpNmsfxipHbPfGZdiRa1NMdefQ2
AnB4e3QMnQIbERuiSxRGBv322riUgzadk+p7EtgvRWANAGfY/Wph2X+hyCFrnlSveqWF7ezaPz0y
yQJSCU5oRvZV0QICzHkuH+0lwIDrpK3LA6aX9qKOwmpuL5G8tshrYTj/593UD9aPjgvMkejxO/kp
uJghoVU6EzsqSlEdejS5t5GW5Tarapd5ipDSoNWcL5k1vYli0n+b/ltXZdprxgC/7jSap72ZfVh5
yPijnoEonC6Guol6UYJ4Sh32DYFn3Tx9DvYRYRkr0RXiZsP1u1CzXPfwtCAFkd+9fYiXTwUgvUs8
W82l+ueIZGr92Afoa6sXFUe2RM70FhovrdQ/tVOnTtQ73jCaK2cp64NWFPleWJxaWdXeYce094gY
HaSKsqlsizF9djKtIKC7nrai1vv3etDSrW1E1h7Gy/AeE8a0jlxgt+rdzp+KVRUu7XUpiv49EZiz
s8gjA72xkRL65tqm479OSKO9ahkW9i5If+thbL8/5J9EDOyMzmSvNwzLVh9zH7ZC/1Zks3PRmct3
Itt5yKcRLgMf0wei2dhDjXXs0yTs/IPBEutlNCnTul19V2ftqI+HMoS/PeXf/wpJtIDGRdxE3zNZ
ZKqqFAWKblZULOOPFnzuR5j6RPcYdnxrggq2QDaO6KkCyHRD+5Ki1MUZZ3nfIe+tm2kMfkWpv59M
pAtS+pcbKd2uJa8vJMUSPhWKn2VgY0YPm2HdyzokCv9lrVm1ta0SALaiyn/+TR9Egv7toV+J5xJN
XlV6xk7LhngTOiz/tOU/gS6e5P3PNfATZwqS09DE5pNpGzvKUDTkvHy5EyeOW6h2PrFemE8qX6/C
ytcMwU2Nl3FekxcT9FjN84Ac2JzPVkmLVVpJ1lLUhru67lOIseU0aRt/ZJMQyuSZoE/nk0vbcAXs
GBVnu5k1+P5OMCxrz8TDkzYpuujaQP4jcjj5vcNwYeK8fNzwjxvb2Kb6YhCI52CuZkeEiSnNYbcW
3XTtXLSrsZnEeMUXsDCIm36ikFh5RRheRq12Ny7Z4pshzWnQyPmmTbWnOu4GAo1GuMpdVMrpogLX
HXYbBaurZ/ee5036pq5n8nqukSBThIa7zfx4YeU/REcMdeLNqsrXdpxi0M4h1mfhnjsUzaoTGgcl
PdTSePRF8wLcltpUPzZBJQ/OBXxHT6JF8e6V0I/+vsBc/9+n6o25JCTQztFJFgFEc2VNbwew9iiJ
Z2BozZ+quzNibR6ShFofssHDXPjxOkYdycxYUgg1uaXlCP8Y5id7PYyIRdXgqobZ8dW1l4GpECe4
JdpoN+gBhQz57Evp5IFKU7GKTAimWRK0MuvE+gQMEiu4Yw7XR8rhP6fqXXSqf94154Kk9CGiv2t0
VDni8KMPqvzWVCAmCCoLPyBDpMehIpdTvTtkBXk84/mhpsZ+YRy6uldi21Bg3Z35r/igkMKOEBKZ
m0YY1O/FQjDTJ+CFKWAjIZAr8r9lDpvJYmW15njwasfeUQQCfIbj6Lk35Kac8po6A3F1MGWRTJ1R
zjv4NC6MpL8oNyRC8uhYNzkeY0KSz6Y/ZBs1yQmb+mqoTa/qOq02rPCl7p5NyOLUsIr6md3/3RJx
9RG303wao1lf2/I0aWnyJ267EZ2D1qmAqLMaZVTUzH94sYLuxhNEbyPs+81gBOE+8/0VYPboO0rf
Fv0SI0ldl82TJwwgT5nQVl6jNU63HQFMMiqwmkqtlFi2uichG2HOuCEFRFyq4jXCt3mc3NBehTWw
/XzuCwwUFi72FNpvNQcXxrfo1ZBBRsIqXoTwo5OHQvykjsi1x6c33xFH02iWYhoyHEibYAS8GZCA
713VEZXCL/YmnPqsMpynzvvSllkCMDT3UFGFm5D781xFebfuE7e5WEbu4Hj0yo+4njxy1lm0qS6H
Vg75OswHupgmuRlFErd7L4JBnCI3WBm0pldqr4b0eKCLVtPiFswsqlTZe3F3ZHcb8IVUGElkvJc6
VS+B76zc95TauG1fAez/eUrssc12EM2Ije+db2Wl6azZK3HySyYWrZus1WNmClIvu2Flq88ppkCe
TJSLOYtjkoKvetydHFv8UOhNqx3iVRO31UYk02eVu8pG/5utUaN73Op/ljANBcNA7muU9F+4dXEA
BDqs0t7+8d9dtf+Hc8EXANp1k+wSmy3Qv1KeUFhp1O2orbTFK66Wcv+3RRxD9Ma3nDyp0roALbwj
ti9aB3pDEYYNreobqA7Cv3oJll8suwcSsok81pYioL02thE+t/J3Je3XD8qKvP7QnU3JpaF5c6qA
X7ibZQnP7cRCbqAYfxtTVtV5+lY23F1QiqZTZOHCo4fqbSuXwbnPh+ENfNB8shOffaF8t+vqJ22y
Twt++WttLtOJbdZe7TA8nCe0XRX7qYgbbTOhOlyrOYC8yxitQ7+mwwBg1Gdwb8yYFS44FAyN3c5t
PciI08RThNj39oAc1sGCDj9gyVjbpbOiONk+O43RPLvhMO7/+zcm9H+bTXyda8LAAa07pBP8m6iv
NyUREI5FYC41kj16Q8wRQSLOgV8u13isDUqh8B2ScIjBiemI8RbfOCpHmZdToWvmoiTK7VS3xnMt
C0diiLNbWvXf1dlQiPSmeeP3IgneUDiWX1pdoiMYqzlI62b+UfbuR5uM1VOIauNMpjYLsgLfFQLx
GFs6+tXM9GDGoLtY6umbRs73Ju5C/VTLbM5mor6tmTsEUN5uGtLpGENH2LpD8jIHlXvRrfGB2WoN
l61q2wKuIQD0PudE4droY1rPtI9K9NZ1EA4hmNR4gS1XUscocCyBFAzAk0zG4i0ZtHhtAk85CjMp
3ozUTnHXW93zoDnhthmqgdUqquUUO8TVBv+0QnDV3vLO09+McmGh+y0g2uBFeUz1BIfNOBsvUnVE
4xTdj/JlMbf9INChekUvraOEdJtXJPfmrmn6+Fx5fnIgYcG4DERBnwrDfCVDp3iCQGhdF6jNkiZ2
DZT+WBSltkO5R3apnNYaN/HPIorQLAJaKsYpuCSm01zoqshCaaudTEEAfGzY+ZNSd+UT6RCpmFJq
SlG8RigiNyxReWX9wDAmIcS5nfqrBecNYVBhQyc0NXe9tmjPRedjcteno4mYeBsPLgxFM6e50g89
DRfHCs6jE6RsbvkUNOL1roU56vvHkS6Fg4WJXt3Hw3nwa7/Z58IvVmOXztcm9776Rdtc9SVrp5WD
Dvb6OPe74kxAxEZdUi/m44/gbIbxf1FdzCae9lM9TKckn3/LhtbZXUr92ZnSg/pairK3dyUUmFU4
jljTI8t8LXV2KZNnf39UeiCus4Um8VXvpyECQEShpxfar6BK3iOvFl+WFLJ/mobR0aF5cV2M7t1F
4vtTq1BO9aiHV2a5quAnxat2jLaZ6Qy/ApNJ35trxD0txgA/GT4aTavX+N0IUKm9r3OaxGc7aWP6
LRyZMQa0OHAPi9TXKM64Yo97pRtihpAmtbryh72ZOV/s2FkOkYrRjnob3rtqoOHyr1aDqMM10ZG5
5DpIB65hAwNdoJ8NDI4H/GTw5KTsUp2KwRk2A+F6t9gWX5TLu+zJfR2t2T/qej5uBSLa7VSO+jUm
RlJVzNSLWQTGttJjn/Z3/kkRNOaOdPMp++4urIus5MxeO3qt5g7Bm9+PK0jvDJVmq391M8faLIFu
n3WXcnJV5F9sS+/oblDjnptObIyhP/S2hf9Ti3+olmnrUnIFnHzTtbp8asN0PROzwhhj5yATQha6
Fdqnwa0/BU7Q7Oxk8U69m9QHCjkGDyodGRpd10nPq/00mgtyq8QHLBW2mCxxIOVtfyxBJ76ODUsu
02+i/uiRjI4sNkFp27wpXorh3IcIse5fE2auRV+aGODPmA5PLEBQHXcdYn95FPbEGfRa594ip3sR
jjXeFSY88IaXsdQHbE7I6XOsdXtq8f4pyibIfiL1tvzL0VvlmgvfJ+K2R11RS6fm0lINL6o5+x43
jHiUl+37UKKaMJb0xQCvuw5mgk/UkrsbefzV6TgmZACrvXk4L9VKbf+oGEhMy0I3gUrbOmxxMo2U
HA9iqrKL14/HguAWRHqw7+FSL5ebwuCTFRmuH1oeM8yWjeouOCWLF6Ob66u6t1xa7ateZEj88mKL
hZb5Jwp/ZRJGpbetBjVLmja1uZUfZWYiZCFIJOSmJdvBv6UEoSljRYV7bz/ZwDrbxbbPXjt+Fd66
bYryJwjbcJ1PPcrfLBeHhLHnsT6yujH7wqIkgkGJQoOvBeuYbLWoF1SD1GWI/kOfNY6rvsz0e5d0
6Z0WH2YP1bWaEcdaA4BqOXJW9OVOYVh/CXUMxGSqf1fQF7UXV6t+oncpQltmu0uCKtzYYeHvk5zW
qyZi/GoapQaiRNL/D/BE/L/zvOeSPU3qvAxGM0wZ0Pm/8EZ9ZRKpg7/9NBXTx6zsTuiSxKbI8l0G
ooTcptB5xZ2mPWfVsNJlewQbhP061vq32H02k8nd6emkg2YNxC0fkilgex4kZ8UHV2A0deTVCQ1p
0cR7JbRq07j4UqNaUqotx04ObU88LcWStwWdCsgJljfUR/1T6k9f1VnUf/UJQ2tINysOLk/WI6rY
IINOqmn++woIvNO/0FY+UCffNz1+fUe3/X/bbWWLNGdFbZ00wma2IzmIKCw+uW2V7IZ+QFhnOL8z
O5kfPWFk1DfT8jPwnFbxdTbaYxIj/FLCPWrzyXMZ0Y2aX2z3xTUiiGVdTyhGOxvboQDUYlB+Bxf5
221RCa9JHES35zT12bb8dtuYbfDZFwBZjENWRCVokx6oWVnUJ0oc70XrlVu1qvKsNEeg4y14eptk
FUbmdB5gbCmLOe73GpGu012XGr8vJaQfEwf4Xn11EKb7voqQk6UdMRK2CeKuT8I1swOlpHTEkOen
PXen8JD6j2N7ThIRICxyJha8Gal5pkF49IRAx8JNdyatzvrQQGNyA3lvfJgwYXQ459TK2Aka/fA2
RPWt0x0ZS+Rp99bL6j1A6LujgNXC3OVayUMVJj18Y1xUZrIU99bA0C87qZMFTguCj71WvTazxZY0
Ii88q5FxDgqYWFbfIWr38dWVZpTT6IIOHP0PYeexJDeSbdt/uXOYQYvBnUQgtEjJTCYnMKqClg79
9XfBwVes6rJXPegwRGQWyc4E3I+fs/fare68lCZxIOG50czmMGo9Qn03pwwjBqz6mAOHZEMSM/al
6gV3eRWmGWNrB59ybtBDRFvZnmwldR/b2r3bVp68J5ZzlQqvGkhZOWmf8GKkX8bQSDZsuaRrW1V7
MGBsSyecE17BwGnApOIR4qyintOwgxmSzs0j6UxwthUh3nVD/Ghns2dbxryJcrVxbDfZcOE1SvVC
m9HjPHFw6QS/l7HVLV/581vI26QEqboIcebyC5QTrGGuDP49/GrXnQBRWzvU+XfSDb42wmtencgi
/zdLXuJ2cDZaPOETD/r0cSYEddNNyALc0kOsXjfqccxoBcgxQx530dGBk7ZdE4qCVN3o4WBDm6bZ
mpudvU+kTgXW/oy/2V9b+1ZY97vMDdZkAK3xrKur0WVzml/xLwvikVxbgi+C8OeEKqpxeuNd7wO0
tvjDfASbxnuuEBQcL8gGVpP9b71gHytkdYNyP0m9YEmpgyet8OAk0G3oA2Lh8SSYazBoXi7txao6
yvG4Gg87kQD9k6aAOZvOnqZYz5aahc+K2tw7jbCsBh4J3C061o5WjVucNK915CiXcRH8xarrfBlJ
2PT6U18k3bNcBwoE1lunme2NZeY/OBCXtFaW2OG1M08OXbQZRtB9FovbGroe6EP+kGTlBfKLuZ9M
x1kZ0V5QdsfEAApllREAsWCqj7C16mtEUsjOIUUHNa5xx5yH4qO2mz0jIrr4BmE2xwEixHZSNyTv
MqGGnlLkSr7nND3tmgieY43lkTKrHK9rxK6KeukZ0oZ2HDughjzxP6w4Nd/7SO/hkvXTTf6cop+c
YTjOjpHFTwMTxNA6OsQaeAkejbWrPYxfMgvEIlEI0x6RkgeG0/4j1h3rJMhN2CW4bf2anuIxV932
EtFv30bYobfJZOtEtbHpU54Qv+ch4ayK8qccLSg2FqHlXaWHynEg5+EQx6iRncz5EXXpqwmt9s22
9IdBCXFeRZq+/lo1ADYYGTX7hsszfBXcDxBco42i5fpeOpO9xZ4sX/Adv4vaMK8pIJZNaybFDSnJ
4Ouh6Rwpivvd3Cvh6iHpJ/GtFrr5UAnjR047YPXsVwG6NqXhZxxZ7nfsj8GRQ0L6X3Yt6x+RcMQV
qhCuHVV1LN1w/zO3EDlZJeamms9hnPyYuoj+pjrPWxlQajSRCl3M+By4WrCTiFj6vghPXWgfI4F2
V0e6kDlCRGdJFh7LmfyoTLulnpZ+XVqSxpKmQSMcpJL5sO6DtN1mH3NEhCgDNPrvF7y4b1glj6su
z/OycS/pyBI9T/piubONKd9pLtZ5C4z/bWFYvBKGdOkngh0BFPCbwM+3K/pxr0+zB4A4Ehc36a23
Gf6mOsb1R9Cg4k5KsM4sy/1GG7r5YIuYLn0XM8U2ioilO9Zh2iDkyruxXakTfd6DHskbRFREYz0s
StFSUzpfZZD1/PsqzDxwOk6NDBPGv9TjreB/+b6wed4WzeESF/JnangNJOcYzSazmOUz6bvp2Hwe
p1h/rqxaOYOP8HaMnRwQA6gG3EGPv4QDyExR3ZOZu0v2HUL6iTtobKSK1Fn+UhONsfx5qWt+LVzV
O8m/MShN5i6u+SbL0nAIz33okentZbFPLvB8ZGnw9otH8ASa3GL0xx432ZD35rCIdkXXuJeAtfsu
v5BqGdOZYHEulDrDJPlhuWT6SnBBnCrNIVSEtitCK7iDPUEdbMIXsQxW16XJPWowV5EZoMZfGtwq
vwI/Wt5Gwr5DsiPnSYBpalINe4JaWKd6rqunUqSPkk8WjoXqG85NSuVl1ULvhGEVsl24h4qJfxdS
oPwCUuQkIAhO+jpsBf5HkX6Bw6MeQqPKDhKhw8eMj6n6e7BcPRbZI0gTmOL5xL3aKP13DGM9nWD0
jP3DKl+JXaIwUaEbqEBOkj+dhwq6BfCQO8DniDWs6d0e1OIkEXjyRVikCEqRUhj35UluMLUz0XzS
Ne6o5FktlP4qj7soMsWldOzvddQJAO4pKlgAYdssGb1d1tfBwaRN9ZnTxjXWOY0WWmNdAtOrzu3C
V+BA5G2MXBkOXaSOj9OiWoyrUhzqdidHBGJCUqd61ug3iOakIwDAW7kJDdt8UTvYXGaoFO+cS5uD
sEoG6igNaa/AFVN8paf31ppDeVC6mrQW1GNXq9KR9XMqAsP2rSqC9GYm3XBed3BGDfOu7wdiXqdI
P8nNV1Gt7rSWF9HwU9ZEsWlsnWzKvlgejuWWaVIyElRa6jHdbcV4Y1bqnF0Qaq9Wrlx/GXUmjUgI
wAAyS2e1oVYszSvQUxZ5svBDD8LIQteLYw1yOE5yXMvuwP5FdpwguHNhe2h6OVA+LtutaFWM8kPe
7CW6eOx7yzfMAP7JsnSFvcPe62GIl1K3ijwbz6JrKA+jc5Lbe2d5ywJ8JE7Ju+GviS4Blvd1tlcQ
B67Qcd+VOh03KuyKYsutPspJrTb4WX6W3TgtlTef6yRyOX1O77Iz7Z0STMbGG7NjOzb4WpFo76Qk
ZBINuVOtG5zis/QVBDT7fLYu2qDUSn4WKuqPuU31wyoe6OOIPW6cL/KHKNziUyym1heT2q7UZ9lw
0ItW36bkgWxoYHyRf5HkuoVlu7eVuHrK6/R1mJ1ytXoXafyq1PMH1iaxl98tS7SiipDiL7bvkEDX
32oXLXoISIi5opzlyL7AtChbi+cuOuuuUD/QG7kIvCr6gDi7dg3cFB+TxER6i9E9yEJz1U+O/NJP
ctlhwNyiqUmrc5ZVwQH1YbNdNVgxyEQGFhAH13+JbQIFIK1THJDU50yRppIUPvQvdtNrhKg5yVY4
3RN8ewj5i7VkajXvNmg1w/zktfOK+CafXr1QDZgUyVauePIfQXh5gg3KO9LsTp5IxRx8dw7VfYpM
/pI5RYdsolP3fVOheokCbqusHwCzDOWuFd5wxddsXgt22V01Engso87CVH8tRed9Kyf7tUyRbRQW
ysOZtIRT6aqYGJir6QYdCs4Q6SnT+uiaJcgn5bBZG2f0oANrhtDGr7/kUBk3DsKM3y9dkCzB9fU9
n93qVEzJJ50q79tIc9LQIcgzQqs2Ah+X72lNeBDLpunK/bPnkLdbOywhFp3KUB0/kpHaFaq33ai6
tV/mqnqprfQPmZZixw2nuYp81nT46ZmV8k2PXBbPpjEeSCGR8O2kCZenB0VmUTXgHGZukIJD2sY1
7Kvc4EpY4NAJ8elt1oGV66ienzSaXyQghoMlV0tXPssCRYJXS3h3l5IjqBujY6/d0jo6Fs95Fxhv
wnT/MKMxf6igI6aao59lfeJcB693r9QU49kb1PPEMQiASrYvMwshXJzC98iUcss8rKnUTx4zqc+G
OrUow4Z3heMkracR4fEwNruJ/0ODl5p+Y6JBr4d+1y5nXzsqywvGdqy4dWlvU6vUtx30lM0U1Pwr
eKq29B+I+YYh5psLkl2lvbqZI1Es/Cu6epGe7P69q0Eo8D+6GhYPgW2D6rYAiXlLkvJf+j1RxrwB
vwFZ58KyN+7EYhfLbDC7f2FXFueuYEzVVMaCFyX2U0Uk9FITJRwx3WDC0LWvbjVYeJLfuP3aB4ZC
LyatDQvqWlBp+msWMJPAXorE24ySh4ocgMAth6/M6Ys6HX4knYA0OtfGsesWTFiWvGa9Fd/kDYTa
DMNC3H2DNRle1WJu972Z9IAQALUD8kG26wH3s10aGTPn1nQMtrYnhk0DoQ8OHH2ppkTfHRR6uJdv
wRkX22b2XuWttRZpDONKu5hv9XqjcX7bA0WCibMUaU5nZVu8TTpxHBnyzTFLtQ3zc7AhlU5OmWm6
61W0fDYb47RFx7XpxxAZKWPuvdSyEcTzRwz077B2OKlKW/IYifRMizm6hZFKXwD9CbGDWk2PoXH2
c0uwlPwbkdtspFCmABPhu1oEM68nSjZqkq+mCuMxETPpVlwNcW1/dKlOs//vtloD+qNfBVQpqMcH
lJOWs57NjfRl1b+ZZPwV6OR2WNjaJ7MNY0QxoqVp4vS/0pMi5h4Htjn40KxxezJy4SHXDvnHFeWU
FDy7Ib6oKP1EJGz+qRl94IKk3nK57J8RfXEvuvdlm7yPQcvRN1NZdpf2AlzyTwbUnW2QkRVYhWB2
2sD9AGg6bAvLEU+KNjcczQPtXM8JDjNgkG1Pkuk8YD+XL6VLzIZb6l/kvdFMcXeben6gjWtj2neC
h2KCUknbvdn8+zNk/bMx6NAytRCSc/hgKfqPlmkeONBrsSGfPTdSdwO+RWEX6vflwgj09cJKmvzd
7KqvLokO2BT7e6br86kLK3NralF2tYqA1BJCQGqWwVMSgawzLPXqmgtfdemATVXF7ML2fq4VEGv2
ThKISM0JkX2WhE6AbbOsrnmRvwqlIh9Gj5uXxqGqQIWK/6ma3gYatN+a/3eRKv1bhA9/i4SHIN/l
qZIOIpHO+8wZxFV+JF/kYl3zOVAZcWW8GP6Xtchy/zM8wNNc23NMuv8O51Wu/74WMS4KMlLls0vS
jL9A4aHQrjimNjJdz1r9y9myNHdWVVKiz/F+NBoNF5un4yaEmMB2RTJVsW9i1rPGK5QnWJrurYmV
E6zC4MmYh+CpmFH3EO8GaH/5TL6E9KKXBIpzo0wzszgbGj7Ox10NrJq1rQGxOnLXtdWD7K06U/I6
L+8qxalZBhyP01GClc7S4SEHOsnPDF+ubmvEV4RB0kwuD7pBjnlBnhLTylKf8gntjU1cwlPvad0x
rqr6AOB3S55yciHArL7PY1X5Teil0Bhavka6iY52TkKY5YsdESyUIG1fIYs4arGSWtFTvyAX6Zgk
vrN4VIuTnISPM0zHzkk/zTTT6zbNTtlcq2vskatWX4WlFYRwIIsqlfaTsYyEizZN78AJt62tbNMI
bz0Da2XbGglXqR76jbxavmrkzje3jOBW8PH6Dcu3mqYwMdcYNZmj+l7T8u5r44hmW2QF3jnCbw9O
O5xMqKyPNdzAVRMQ5MWm5IwN4yO/Y4vofiwXM9lqB0W1C3bKkt8zysyDHOUpHahBkvggVbg3x4DE
SHuq29nFH/qZvDVwxpPVb2MTancsqAaqviUw2z0B1iC2cKFVjalxsWYMST0KjKiglxxGOSmxvpYY
F1Odf6JyE35epn+MY3RyBuV7odfmNgPNMlrOl7mrC0JuOheXhbcLcTxlVf51jlG8W6qv6BUFTKO/
6TjsElSIm5j0UWtxmCrfQ02j7FlSdnM7+gGZF2pCigWzn7wzj67ChoaE2Yj3cW0cTDHyJ4IXmmgU
HNCnQKFLCJA0yaZHKBNCyuwOjglruWztDiSSeh4meN6wi1PfwZfV7iubE3RZZ5+G1nuJGRwc05AJ
P+55SyQXlZtsafTT3nXINs03hlYfWqe/V2G4n/LYWmyazS4dPgEJUf20a4orTibuAypv4mI5f2ak
0LMCBZk2XZco5U0qRPjM2ToAP8JpZp6Y4VXPQZGH+2EWV1ETezyGpX6yLMgJjXd1GsPbuGVist0w
w3QZxXdpMZ6VvHi1bR0fF6dr3xzsebsw48MOQn1SjD7wnY2Ws0mTDnlCyPG5pvZjbZ2vFeZQuJVH
QI0/ZpOm7qx+MbVHlJ7pRgfB1kMFyx2BiGUaDlPr/OgKjzs96dqjC9E+aZa5qTO/ZF5CHmdEXlWv
mSfG+sihQ1A+hHl0r3NpnaeipjKx9ZtWKD8AlICyijYTzK4HNehuWW5fnITIUdzh17rneW4p8zeD
UvDzQ07Udu3FU2J9qzVki7L4H1D1WJuF98i+i9p0hCbrji6IbJ5btxY3BiYv1qDvZi9/EsUfKvPw
wEB60esf85Tau7HB5xUVrx50WuS+hjiankrqUbv0g7ro6qrN+/BniMW0XLVoypacdq0iSNlwM/1N
gImnP/Y9biaPppOa7St3Vg8UTf1LUgznIaYvYnRpu9OWfYyuXEJWEiWj07efJg13WhSU1VM7tG9e
MdwzbQzPv90sBNqXFzG321TNqnu0rPED5pBDjeqjzO9Fnxd+O+cHvgKBEHyU8SU3LGjjM3TKFt3t
O8Wqj5fRV1Ak9yRLBvzKRn5cOaHjCZCJ5X9T/wLLiygzSs6pe4aZeIfNuA3st6TLNu00s2hnHCvQ
x6iPcfylMtBwG5Ci26uAaBBVP03jOsAwMosH1T4K9xgCherB/OTqfhxRk8abLAQDYx+c8Abz3gw2
Wfx56NxtDRfHVEeQQ+Ahd24K5Y4WWUKUQXye1H3enLUGZ5obYCRSkMO/AdbwtqH6jkjyW8HC8+Cm
z1Kc23WFtq3NAKF3pTx7iI8vQUcnL0Aq6FohCHE7u2jFIiExrkZ2Vke38WfiZi7FSD01mPnPsLM8
H8Bt9KBBpCi0L8aAcg3E/5CQPKoHwybC9beFbkqkrpkiMQlbrHB68NwHwTZyc1Cz6FDPaf/hWugG
Ozd4bUSQ7+j2vE+aytS/JJgm6z/1Q1rfsk7B1ew6F54+9RRHeCCbZbgxzSWbhGpoPtqmY4AH9tJB
HlJnlpGpEtlptGEEFEvIDOkXLikVe7JZyps9mQ+6SqJjjca3S7+XxAYr9c5rta+OORE9gtRxkzGR
2Xdwk6bmFKazeUJv9zX13tugVCFBtN8xJTGv7zPvUfZz6og4WJd9OO23QxejgdJFdXQrtUbQNh5t
O42uauB8lm0m+qnIpdxc38LfslFb9sVxTj3KN3wZu2TQi+e8rHAxzUKlpUhMqN2FUKQNBCNgFw0M
mg3T4NIx7gZo3T0S/8VKzWfyq6i8Sp95n5XeBiN5HZXhqngURp5d1PdVACoqAB6ZiElZiMXwjp2R
5hlh0xJlvv6nuSe6o6bVngs3ip0Blh32onDnCS9CkYwraF40yGY1NbTz9OBoOi6iKNRwRZdMWx1h
2Y4qSgV+AwNRTtdaoUx7L3fNfbzo6/iVGWuU+NRpIcgoa95LGxhIywhkVIJySxrcbKhGEQ7AgzXG
xyKM21XQwfCQY+DytkyJpzZwL+6kdtIcUMw2JLwJvbB3ay/j38t2TUa3lBkK5uL043//h/JSW0SN
qm15tmsZtFv/Xm7qVME2obPZpbU4sFHrjTfXbW0/pYO5JS0uuqxzOFm7I8k9Cpb7t6ZVP9DJALP1
pnk/YDG4Dd7gZ/hCX3q1fSlmRzlalk1kIQvprZPNxyFKPixh+V3SF29jpd3W46pR/tCiZ1m8RMPA
XAw61cUD9HGBm5NCi4OUApg5eMl1aLFVRerUKDy6GWl3ZjrGnDpUy4kUUOW1HXmIDMv4GlkVTQPw
DK8G8Vl7R0lyP8fwx7oETbQSdKzkeYJbefJDx/s+zBiuaE7NL6OqxX4p2OGG3AcfV78rzjLTzZ30
FnWm8T6Xp6iunXsW9+Jx0sGULqfurE6Sbdq7/Hz64ikdHZWBcGf7w1J+DoHh3o35JurxALuavDug
CN6NwdchLArC2L36JtvqTVZ/VYaO5I0lE6hiV9l78GQZwET11gZteOvCFntY7wpQ03F3mWIOwtKY
1zW3ykE0n6kUUgmlLK5cpubRVToV3S5MH5zukzMa4r62RfH/trcUvc/DOMUX6SxxGUA+51Z/amcb
ll4tcuwyo/mcZeVuNb/9++2na/847SBM1B1P9VwTo5EpJ3d/6byQlzA0Yc/qv8IN4hJsQDCB++ro
xhqRLh68wsFB5rgPXT72G6NS4h+VRe3eOT/6Bdgz1iSF5VYznuSwh9YBd96YHMvG2MmoGUknUDWD
uFBbfcSydTMgz4TMHu96lpRXzWtsv0/IKlj7bvzKUbsbM7bjNt6Gi9u8Qk6As72n86HY80DUAuCQ
HITXVdJDIkBhJ2bdRzONEPci8RIfa4tjQg9N1eFVvkyukY+X7lqUdFHe7XgYIIEvRHX1tjb12vq0
0h5smIQXyYHoylnwmGH2tgKnvcdDJi5ar72tlHdj7sSlDYgemb5oprIVLh5rp9VHOL4pag9XmJfR
7IeN/FmywTTbkVud4Rk2Vfnifll/9PyZM7VgsremOP48gjE7pK0ijlUa259AjN/nXsM4x7iyZVvc
5PbEhi/pRc5y7FslJYYSXJl4Ee7NVOUvfCyPMRNMBnaxjaOalNlR5QcyWXh5cZcXbTRIYlz5in1J
Jic9Y79XuubauQQlEll4Njr3ZZ1jsJ8ykg9q1xd1hPQ1GwP3F6vM1DNlL/8SeyFE8ic7g+awkcSH
mo8fdaX5iftYu3AQUvdMLdyNZ4BXlUSkbFRva9OcSewXeLUEVQZWc18h6ya0O3T5EdCrDpbZqiGp
Bhy8624UU6XQMMLrIF8ImsbwsIxI5VsrBsSUN1kAqYVkXzFqHd7ARRKwvMjPshqsWds6X1qoDydt
1MyHwNGaszWRH7+8U9vQgmPL1axbZJ0jZ/Hl2yDAlb02RXRMudvfk4e57ttDzHl67aPxwD12iWVT
2nO4ZvRcKcCiiGIdF4ucgcgB7kSe+dL3poqQVq/TVkRDUc0m9MaJuChfk3JXpkbxFyGt1NWGyoB6
oKltwih0moRjmD4quqEhgFNsSDp4HdbHQrQ8U4yCBWhAHznK6d+XFWuxTvxtU0PlYxgOrRRPddnc
/qOHQmfc1Uq1EWeDhl4a5TVn9gj8znLlKqa4z0wzfRf19mtbW7pvZoxwsWLbr1kbTYe5jCdfW94y
Yyku04A5XS07m2NNpD9kbX6T/6mTjO22BE2pP0wsnA3ilBB+SdudBwKDP9fd9CjDtLIFCmVaQKGo
CqB6edQc1dDuwbUbn4iIGS8zzDZUS476gUYcsfMcWw/J0GiPjTIQVRZV2keGUh8FDdEL60IcuHX/
PmjLNACaheJQtpKmKV6Mspj+i37CWDI0/v7jtEyVkF8VarBp4lf5e40wREsKdTWVZ5DFj0nESc+1
NP09RIqAfclIHsoZODohKNkmyi1xFGPH4rK8yMbJkIUgSENOQo3T3X93bAabFC276tCAdY19agaT
yFLNVvYJ8pmznZvPpTLOd/zlu3XTjJy8OXFys8wjcr75ETjPcIhmRfGbODE+/X4rNTBiRnX37zeW
Zv5jUsB2ZdseyFqDzE32rb//KIxQxcIAuPKsTdL2b0zPU5euspGmTwaKnuISwOPmjtGnt6Tlx1Gn
uR/YOSrXKv4IU/ExTmX4bbkIqzbfNZne+DI4sWg53yk5GW/5aCyyQYRqMm+mHMyR2rd+VoJcXMY2
dR+IEEu2YAmVXV8TLGkU9CPUzgufQR5Wx1pT52PbLTjLgl0h04pdaJJuGetIwosRcW7J33WwELW/
V91Ade64NlM0vF+RxUgpxEk6D5BsVPqts2d5b6XyUyZLza71WKZou0ipDl9wOvcrXE5Y7wJKAqq0
wTg1Ysr22mAbx1Ct489pRstBqaqrtWQv91PU3bsx+QKbYDwZRu3ucTzjQStr54Cfrn2WFmFv/Gpp
poVufLao/Ql8JNWFETHSHYN6uVOeU7jJUaypn3W3bo8qZBpv+pRoTJ75Nm5S+DcKp/7uWSGW9JnK
YfQ7VdVp0iAfXxei2RXKbrbprqlK+DVUlekzY7FuYxXac0mM5ZtTuU8Mr/Pv4/CqQsZMgpkzsWWT
HaoU0VYy4qee5pCOctGruviB4Q0LqXwRiNwuiU2jeCDvd3XGN2o077AqzQwVrORRmawPSW7vPbc8
BlFb7TB0FIfRdoetzcib0eGfxYZafwNuZp1k8pDCILUIcmUfllN6j6Pwr1fD3GfbiZMQ2mSEg9Py
wuan/peuv+0t9/vflwbHsFRGcghcPZfn4u/PAxKykYMQVPzYMeLzWPb7qJ7uYTw8hRMZmxbC8yjH
O2CAH7PbYn60E4SfeaVae93rAm4lhVAICnPG2/OHvCpjdVqvoj8/k18dqVX/8n1hWnxnTqpdHK+c
rqNu1dtmyYRAes4vxirK26Co7iWNMc1CSthJqnRmTSAulJSdeIFM96U3H20t0H35tjMGz0ee86Nt
8C9IJkg7YPUk7LlZxT6c5HmLEwLW3o8Mzk2AnLKltV0nxQGB4/goXzjHkW1JHwOzB2MpLCPeQ7CY
SQFegOMR+MDTNIYfvrz1iLgCOaFr2KXTEIYuoEEZweOaQ3hKmrJdE3kK0/zQmrgcnwpA2f8RluPS
mb42quXscHUMCuye8ayLorsp4y8YGwb9nWd3HfHlZPlpitCh0OazD8MyPanSQaSHmruhM8dwM0Jh
rDeTg6en40wXivYJfvwmYbPlEG0ML5ws0+0swmT982Sccs5J7FcVrS3RqkUNEQAsbXqJYDsQtOFU
vuNlxJkWkb4TuQh2XZ0xMKc98SSnvZGX/foMNp2zmYwQpQRqpxsk8L++tLAO2qAtz/LzBOAJy5qr
nqJZ0PEOFzz1wsbJdHXJOQyr87Cwceo2flbzjnl+tsUlRj8iCpqLUhjWm8eAU4Lms9gujyRyEsqH
A4mZC2FQ44LNyW2awsngvipKbLa7ZLmHsEM8qG6MNw2Epi+dWr89W9LCpc/tfME9Hlo4KEFxFjJp
TDxoZfbW9iqMyNkaHxUznR61wht2rq1VhOeif9VZUvCi8tW5oxvhTvFJkZlmdZ/qV27hRxv49TyP
XyOnovuUui1ZMMJ4doLmjxRw+hVlr+qPgg6RPYjPJY5yn33Tueeqop90hTC5aBKfBUnIe7FsoEYj
cnjuWbZ3RDoevIh5tyhdejwEOdwVT03fTaz2i94YPdS4gT3CSbWMjVsGLdw3jaT+oPl3pvOu7os8
NynJmUzaUSzW8aR8q9Lz3Ix2QkyXYDVvh4bHMEEQN9Qfow0PirDufB8JoZ1VpVL9LHKQnobte8Ng
+1APzEDppw+fTRH7rpmoX7tOnX1wE+plapG1jUZKQ3yhpmUD8tK1dJ+GPL/qeJYBOuczPwuAnBjb
vK2RFW+pt/ALsI794i+XAXI/oWgv8SBsH1Okd5TCfb2cX3DsoJAIuRn2q44KiGh4ZvpMQAMNCckK
k1zfvCBmTyc/dif5VsGYApxpxLizKaZO2cLf+f0FPAfjjhaD+YBWa0M8TfpA4GqDM0etPuKJ7oXT
VXiuqmZ41yqMhp3ubfqGU0zAEPLJTGlw9rb+abIae8GodptWFWjVNSg0O4mn6WGQsgxu7Uwx3t2G
oXsUqOIi+UDYzYGtBvUV0Gu5pTyIfWtJN8IEQgIMxGGmYdc0EftON486WryLg1rivqqnCVEETUIi
/K/SXrPni2s4KM4IbUlvpTLnkJ06uv1gWo6hAwNyIOjx6FG5mL1OeugEoiO1nuR4PJhID0odguit
+ayTLkwSzvxCe73yjZqwKqT8JNbkavGYdY5J9E/T73QtUz8ES5Xc4q1adPsyJJvHx1eJQ3nCLtSY
dvTSRnn1ENXcYBXLFMVK+0pjp1rq57ZJ8TdrQr15wt6tuWbRwJA/jLRyY0b5xUE2tZETOeSm7sWw
EGflLmTuUJA9XxvlTcZNITNVLoHKoADa/ErmVEjce5hwh+bU6GZWVi8ymQHax9aI3fIFZUO3aawO
fKkc7UYCaaLeRV+kKNQw28+DzSNWKi8S9V5j1VPpmryETB5eBsax3cJ894wCGFLnIeSjDHyxB/Qa
WMpQbpXjJXR0ni/HucHM6EmRIAPj0siDM73092zh/GQL9gd4NQ/CpLhbWqWGD8aP1K1FYu4EfXsd
p/HKNPde2lr3I2EIKS9Ku9y3XuBnqZ49Gou+NUbVqpIx9AhLM9620msCkxqLCKlS3wwb8DlW3Pce
JxqJxrDplYJzk+OZ4zajFvNTrI23CQzQNUOFvMuZGu+ZBHXH0dYxtFPGCh66PY3UGdI638a6STyD
B76PUJqbPFZMnd1ebMUkEm/Rr8gX7O3ORSP0HBe8AuVuIqKhEvVWygKjXPN7hAo/ibvIKodnzFEe
sxCxrIW2+WXOp+flZvso87rd1gV5bUqNLb8SC+ZeZUo9TO+6DvJGqtBqxpkb4PrVVb5dHnZmiv22
743mwdSIB3PztvmQV1rm/LqSnw3wdtlmv7Cn9U89btibbjNbj5b/36qDGQonH+ChsDmRwOE+xJaO
VjrXqw8Jrc6NpjzrQzjeV8NekTsdjDWAiZqeEenhOg/dUDxWufFLkluZTn4zBighstFuxsSFzUuq
Nx5x7XFI2243jBa8MBSzvtRa9HqgP1qIK5spOJtW+EOyAkNVG3ZJqTg7MTvmC+ir5PDLWJvQmog7
ZlSrmLjtBXQ4aEvbuhQCr/j0HZfhYjyh0alwaqanQ3PKWpp/Nf7Nq2s72mk1VIZ6S1xMwwTyT0ZK
iMxBd/Wz9DYAkQrj0PsOizTZurPR+RkKDNiqnFqmxvzoyeX9PM8JzdRBHKbZaI9VaE1b+W9OM84e
IuQOdZwTfsPZJ7ws30PeqB9Gq6JTIVlR45x/iQLnTV+s5H8p9hk4sjDh+bcfVXZTeF0TU9/AKXYK
Nol3gmce4YCw6xj5Lchi8w5V2rxrIRZv7LV7QNPe1RuGXR9PJo98SJgrSsQB8Z5V9/VxDehoFqtm
4czfgslMr1ba/3qx9SwlVJnPXGM8jBJ749Xz9yBAhirXWQ61JJtLZWHZGY9QnHb/3z+jIR6xm6zp
Xiei2cgwtbA3r2T3PivIEz4VIvk6pbn+dbkIVV1jxtgbJxnwIUrfoaH9COsFp3xYjScC6bGqc3ib
uCh18bR2y1KLUZltsxRPzRB8IKh5hKsvQkyAD7NZRH+0k/tNV+rhrDdNRSQO5bMaRsrenQQ08OVt
lruUz8vVYJr1Jl0KbiNvqrsTjIc5y72brCzVsVFgBjgIa03jqywMUablp9AVHcL6kLGpzfitw8hy
NBMCUlQrsO5mU3zmNFs/amWivsL288ekwmkVsCMtIC4vNeoL8rfwZEfzvodTejHjbrrIq98vRV3o
ftBFf/yXVoT+z1aES6fDUBc/i7Ecwv5+9Grps9KyYf646mgYyPZb9f8IO6/luJFli34RIuBReG1v
yWbTSXpBaGYkeO/x9XehoBgeSTc0L30AiJojdjcKWZl7r50T/x4MIWnwCFXXS0YxQWT6XtbnoA1P
1AH+qTbNakNCobUxq+bN1ozmnPXGedG1UrhdlMzNGDo67/Izle9ikHPJm9x3j0nREc0KqVFEcB7b
DhbvrMMfZuG9hASH6HsJ1bSvudmdtD4MH/NaGbbwN8NLWenMLiMbgr6KzxWTSD/flNAtB5TTnXru
amFvoqCCqs24cY0sMHn7cfRt6WHO+7fn2Cu+WEE9vNgudzgS8GMdldZbmIDFnPPWoiIYjm2+yyZN
vU6h8V0GVhXzGVzN70zAjdc4wUynBr511gPtbM1yU0TBxJjMZHs2vO6uasDYJ3Qamfkq96h2fFqJ
PjX8vIeqs2LImTXmSFV9fNbActn7xyupHZBSArP0wlPV2fcojuOjhRRyCwLe2gm/KrciUSER9WzQ
DK0fLmGUPYVNkz0w3pyOU+AgigsYdqFtYMbsA+gaDAMdd9acYzF8pegtNxp6rU1ZFwcETuDQ5oaa
a4/a3oIA9rnFvk9MN81HsjcLNhCoWskW5p7ry0cnRsZfktA12bjb/Hb4oicAk5xUnb1NfCDO5zKt
y/9AqOjqb99aw8FCjAfV1BEKspv5+Vtb6b2B7AoJY1EUEQTG8Qx3l9lFWDCEKQrCeuzWIZk6efHx
TKdKUZ7lXKciNXWzDEnYoDjXjs1MP8tTBhtuDN+e5CVHTBJmJFZGas8SzFGMQW89Ib9Za6YfPlcp
bni9SpqdF5CbhnTGvXrO3GRTs/rZGaE8ixjtQR1YjrZr5zEH/QH3EhvjjiyJ8oCtiP4MTPKNMeUG
8SzT9L40+woi77eeThvURkDMTuDBmnmBkkQpj4SS3PGt9HvT625zvTSapnqX9dJ81uACuMvv5HwG
PnQvImsvQ6KlkFFtwJsk1FA4GMGWIY7+cCjEeKTSiX1drAAsi5RWv+ASAGkhWHb3SwMIejP3vXkY
wh+epmpYE5+mbmWTg7fJRKcbH3TsxZfKLP6R/7DO7BlScqYjt10tsxk7xK4MvlTsXYwBR98O3BsQ
S6xeAYsvrrf2Umk6olcV97r8r8jTGNs3Xo1wesvJAtz1WgrKwanPvRgQf6uVPharIEZtRUcvTw+1
qj3Imo0lpdnVg9cCWKOOmwxd7JZFwGoYDht6S8sx1scjY0rtDZXGTsKELOo3+ahc9mhDNJmrchyC
98TPjjLcPoxgJJZTnzxEqMkOfaShNjZ6cRvSaDZwUqlGvfeprkeLUUXqrNF6dsrz5LLvasnsVBqs
4f680JSN9mx4qdh5tqFu2EqqByUa7INS5cHNdxUbEKohPqMDUwfn2CBZ+BYlNbglcsa8oTUo7eD5
8LX/pDkiPXm9f5YsBwAFM2e+f8tS81PCpu6cVyEYay8TBytNIqg0nX+U92o+ZTu7HOi+N8ZNItWa
FCIserj7DG159Xl4MQoJMQ/RzyVNuL/45gRGfo7/KXL302i51Ldq3F9ANZhr1fEpNrETZAC6bq3G
wx6kW1in5WG0YfNLwhsaVTo0aVtBrKDA3Y4Yk+R/UNXVfwo7iP5jDCEMloafeo0Y17HwAdZhVOya
2vzn/zMrpjmLQF6Bo671HndvjDa8Ab3IDsVhNpX5AQ8s98GoRv/ShJi65MISBz4hgl76jKwEleG/
1zEqv6pGFB4LPVWX+s/lSY0ZuEtPkneNo2U4mCmePHpMz4RXfq05WHeTK3aLGyMG9XLhpqbAcvtV
kUzpvevwp1njGH3uYYTjMIO2YQxz6ANntR7/uJ44hfFkoV5i9pa9dRgEj31jQbeZTzPaKnvdGx4+
ApFKoF8HgNEU0nNIErhhA3oLGjGtLYglb/CKdlPI5EjtwkPh5eNmJP10488g5QWfzN1gPBDNyBRh
XyeV81efaVd4sdM/QmM69dMBAV7LFY0Dx6CRMIpQ2fQtvyqNmPyimE11UHz0+v9R1Ni/6QFM3eaL
TeqXAyQZP8bPn7EBGLMeCJc6KYTEHvGymmcyx9dycB6KAXpW2ZoQEpPmPil2vBFQPJdT2rbKyUeu
uVJalKBNjaUnM145SeHQvKYoTpX6ughGWtJeu+iTY7aMRRuTVpEIAGKZTXk34vwmeAo+6UaVPrfk
pUOGiV80gpYVvpRg4TvrQbWF2Hhd0L+q7FUIG/H6v11axy7Y3ue8Tat1oJN5NAFsPOemF+6moh0e
LSsA/JDVLBfz0aBkxbqyO1Rxvf22tCGAu9eYTT/XWWoBRx/Xg9kyGneEe3RJIv3oLnmq9w57GGbW
vIeKx8m/dTSkkdw8EjvLx6xxm1bSsy5NfG4Lf9QqIyhWff2oeOKUTH53NmexO5b0+lEetYN30o0O
rUzO3uyzDhZDp8PAPMgz1m1H8bCSZY0scOTIKvYozS0MtrGdJlvqFQJscAEuLz4krE0fOE9alvTL
35R/afnrUhKle9McAxwEu14JTm4BgnYwlehOcJC/8/j+bWLda+O11bTtKk/S6dgpyR6pQP9MhgRP
HSZNF0sTCcz5tY5n5zwNaUaDTuWOSBvrmmaNeq/MnDKxMBkrKOEWOqyBYLVQ98SCDku8iDQxT6qX
70A++St5Kl/aGG3g0h2vYsjqshQe3VHbmfQu1mAcAJnrTbhRcsV8Hnrr2g+a/iCZb7XdzVmsYtVr
fXwNU1AgxCfGV8VEYESXtRyK+FUbm29yhptVzpbo4/Y/7qnfp7dw6hxsGarKvNJy3Hm6+z/LJogI
jauqeSq79KLNXULL6JUdXal2K2+R1i6UnaL7P079ON4EhBL2RuOcCRwCjaB0wfbfU4ICDr6tg0pI
GVxGTkOM5vwij0Y9cpA5saR01kpenqzu+6zgQM0JKz8wPeSYZvRUzCB9+WIOOvCMgB2VPFWKSLn+
eVmR5pOfnhymaczbJJ4Zpqb/5qnAsdTUuu65p4Qssm1BJDez+/xbZfkRTYnaeUGyUu2YlMZnc3TY
tqiatsktAVl9bB94DuTf7Ka+4vW0PgVFN27CMAseHAe+N9Go5ckwQALNfC3D0IcbXNs1qe3B1e7o
N4PP8qAY40/xYyvdz0hXflMs0SvTJwToGFkR3+I44Y/7dpuLUrtR+a5BshL2VZVHvXUSvvToYD5e
NK0yNx3TpjWEyuQxr1J9H8EkXdGzSehIMjhd+RUPRLPmr83Xxkwg3TC6ERjKWD2OivZN+vGIpzX3
wMr1rTaDulw4HYTOV+5mLBKoIA16N+HRnlSRKvz8N7MyhRNiqQiunTDbp+UYb1zbSAy24ZvcTRHN
BGC/nU6jBz9/2HrZD0cYzN3yTZDXgj4dN5llBDvL7s3Dnz92Tf/9aWLxMJmrBbQLsJx+qRj6Rkt6
mM/uadFuDeRoXCCG/eMI07lqQeNulFgzd8E4KmtkYBXBNqi9Ag27jVWXxJVP/qZjUdrT6iq2Fv7X
19INf5zKeweuUbv6kZzro7kfTGdE3czeMlHhfpgKn6QzhE+MB4khmIWCNk/olu+GWuRfswTYfOLZ
+mOtKOJCNDe0RqT093SYpeeJHx9JoVZfagRrsmqlPUqJ0ubD4+S90KeNlvodG3q1BzsMfBWZgWKE
8VnOIKoUoidpeOHyHHEVxNVLW163kiXeEPMl3CMQQ7sRT+x66q3kAEiQgeTsBE7jrjylcfPd9/Xy
0cMw3VpO+wwvFO+mNptL5tOOCNsLyIAvyxkm82cjGN/aiZ1Zwkhhb05p90JweLEBvmHu7fkUfH5+
qGiuruWf6mqF9ytLolXRk0WlkYsN5shwjmUxJPug8j02BTFzf8Pu4JgEFXoi3uUWpvSFeEIIOfNp
0RiHrgIBK/2sRR9Cu7GGfJcGuEtthuUSOSOoIWgTj48h/BsGuXM3hwDVe6/5wytL6VGWsbS6/S00
kRKctn7881dTEkd+WpEs+jY0btlIqixOv3K0DDulR+gY/Rkv7ZBn3rkNRsFcZid1sKpDaA0e6pXh
zCnkcjHJzVMMAv3iuEytfNJoVyTf5bQTRfw8qWPOIyVPiHNufhzlMExykWXXyoJZ0U+tu1sc6lqM
zQKG6NoLneqpKfXg5LR1uFqMdL1I8aVEykY2Z5nJpOTNxc84fJSD6no+fiqqDn3OBhsiegTOqD2n
cBSOPtaWXfH65/fJ+r3LZVmWMTe60B9ZOIbmfsL/PL1KcOENyIPynAaMfya9b85KqunpWe2dbOXM
qFfXC/2VmvPeEQHXtHaGPVLTXsmo3fbV38Io+fpCLGHAvllWX55Bt8avbT5wgeFhlndQt8PU8zcD
M3T4jW3eja/iJOc9fuC/WSZm6gCnNGYmPb+0jJQvuFSCXeARBqa2ubty6XhV+VOo2gAp0TvgcpWb
cDRM8XGYgR3mlJUX9qpbP7fFBlhRAJHEUt9Boq3Qgtif9TpHENxEbxDpma6KGI5z3T7ZeYw1IujN
e13HD2URaYdRqOXGnh2RZb4bgq69J2ZdM7LQS6IqG2+Lrrc7h80krug3AebWtEcLEyOHzpp21oeB
Lvu8+dMU7xrZeXpcNtVh1h/LRmQPTtlXBz/v/7Jmup/MSJXXE7v7vuyp8ZHKyvIDZud5WXxY1kKj
R8ZmiMbfgA9Ah5zXW2eOQjFhGwW7zCMHrZhn/lL6yKbsiYYkbFC8iBfCTjsyKQr1Jo+i+Sj3ik+l
rwTHSK2PwZw9w6wuu7mOBV+uZqgJPQBJXahtBx6SwdbUre+0bxnQ95aDCBZyy5I560Bc3i4r4FRo
42ZhmZQlYOEwttahz3o8BSp/QP90Qe7HKsXSMHrDRkqkK5PUs9YIQafkZFJINmdhj/yeU3te4okm
DxWHJFr2JJAdSKgiGYG44TlcVCvWoiea3vH5QJQoGC6lwb9zVG0MeeRl6TNJKI1ia5UkwRfhhcNu
0b5F6XcHft1+wUBUWYJQo9PsXT+A9XDSgng90b6EhjdeFrOBR0D1akFNoBu3V7LyLkPL2uZuYBPE
kjQnst8OHx9w6FuEo3p6t05mTJY9z3gHRS2vGXeavKQBm1y7sz1A/tei2SNQEn+00SoSf7RCrzfx
6JnHrh/VU5DqP47qRCFz2jSW+RHrOTdEpDb0yViA+iJ4VNzUPErLg2xh2l3wGaTzha1De6t6OExi
YrdWzsJ5eUoU6n4a/aPs9YRWQyqG0SOzxUz3XHb9i9MxHgXmcAigYAZPGJE/d/AxDpArt6hyfCL9
uuJeJe8kNj9L+X5XBMTIlBHZAvUaPLMHVtWrb53ag+wNkSwtFQQ+hH+0nOpWbkhxvSiXeayX/SMT
N80OXk0jynBpSZTk+h0BGL2JQX/D+beLFad5bUkhoSU7+LbgYdZDDZpPrbT7hIxqeBAOcCAErOqx
8KOc1gAL1KykRAzIrsqO6scIEereLTF14YIfscRZNqaRXqu3/gxeizG87MKoPjtSOO/Zm0V10tta
eGGiy3o5v8zJe2nL5JnuofbIrxPvkiryNtaUGpfWNaMNwN2DXACLvGxPy2LmgftHZkzwnuQISAxm
r4PvLXP9ycqbbOWi/z04fN130diJM43n5qIyR94i21TuvYMOjEiY6kWJQvZGfd0THeJV6wYfPanj
xrSXNqRuPm1KS8NJ324kCtRjf4lE3Ty7oxXsvKrXiCOeg6FIDme/Uo0XiR2yCushUAC9V/qcbY/z
T12nBrqWpG15ZLJAXuMgHDZhGQQXjDf6TSOBasH6d4S5KxTmijIYX9mBf5EHSu59ydTOeNKQHawk
+swmxG4qo+HUQ3HhLUwi9IkhfUO5vQoz9qSZSufB7Oj6JBDNXqd8VRN/Eq+QE0QRhmNq+1UiD/79
I4awVlK/sC9rX8qeWPSg7uuj70f+e65BguNXAUcSJSev1KG8glLfSoJZ1uEyK1xcyjCIZAVL+Wif
ycurzFujiOs4y/+CMcgfeC4WG8Sk0UZ+V3DaoOeJxGXuJER44PHC1OPFAESFSSTAEd+Ujx1elX3f
znDPXnso6t4o/4oEgWKSZ1dEvXVL8p3So/dSUzvdS8ZeAmPXWDUdaxte+2HPu3lfjETt6Os7PDrW
c5tA9q28+gchncTtcGWXtbe3UJyuLQCxG1nGyRcTK5p8nloJwyyCSNcyH1cuszI3t42NYiuq4bXS
McLOQdXyBaO+wOSuE1Hw77XIqZPrsqdXZiuSj3u2S6xwCXWV71aKsQxvyb9/IrkqbN30s5+n1xk8
u88wxv44CtXbFPn2SYq80YL719zD+Mc7VoOGePahVKxNLOinpTdLMstyigEx2yQT2TAaqtPHsntz
Z72XN6vB5JEBKWbFuAY+Tl6/Bl1n3iceyDQ0NpTfQbaeLNQ3zTB06Dv8kHOvOnnk9DzIn42TpN9V
tr5TBhJGZVVrC5jmGlbZ2p6688f1ABnRx/WyQanH3YnwEGa8HWHJ9pQy3sl/vzmfumMc72Rz2UPQ
tW36J9Lp+ZxJRP4SfZP/V3pqZBgHrGGfp9l8NSk0/PKdYlyS0FW3EJfnhKL/QlFoskn4U3Ftu7bK
5NhygNValvhlMhplhjmauZWc/botX1ULlZqqxf6bPMrNUlmuySPfJUpRBF/lnQvgi3WzEuZyI6PD
qs8poPgVxfllcQfRb4+g1PVYadlT7CUVQibPAtGLT6kRPuszEE2uRTJw2EU2uWdQzbCim0CwCe53
b5yIG3VVFUh1Pmw/wIr0uDSBOpoS6xTwRdyRaFe9VqP423dI7s7hA6F4/jyEo73SLSd48OpgvGtF
/SKvA6XMtlEXtkDaXPHK/gAehrsf62F47tDGPhEEcZf6vRG63bENtSfaIt1KbjpCszJWRh0yLpyX
lsUVtBTMRvhiTsXBnxjlywYiCnJMWZFSHqjCHypHoyfcK+1bVj3bMwWzUnX7EuYQBAhy2v0AwUto
WS+sam/HGtSFMnr4aBiOCcA2razjTYqcwKgCVNxq6g07LSagWpakcyXaZR00IRxMK7cuypVXusZ7
roZiN2Ztt6ukNNE3IG+TiJeVAardzKywg/PSifHdQliwXuq/RHW+OE6b33Ix4LzPAIfJWKEwCvHm
Z+GzEjY3Q+nVmYijr3OjDv5Sq3CfG6HxXlh5iQCGBPrQLR7Q3Plziksbqe110d0MIXZAdew0Hj5d
w9wK86zuOdTfWSEeTZucx0Vw8+f9kvGb82VmhxiUsZBD2Fj+6qcT4DsUFfLwuUnF8PdUkGVGtDgh
LRyZQc/nbffZ2vONN6GJ+DULyDLC0VYfqooYqOXT7nPNuhSmugGERA0Jt3tT1Ey95dFybf7TTF77
+ecQ3zAoVOJsm2Y4A6QPIyLH6xLX3eOff1Xzt+aOw5YQR6HLfUIa5699zUDtwAUbojuDlXWOqTNS
ScyJeGmtIuvEa9WFaczI1hw/pTMuORbGi8Vo+KLmgwIATRxp6EfQtebR1vxsiEtnOrV9+0yV/ONS
6Oc37ntuRjyr1xGGFFvfavykdUpPx5ddc6YYN0+jq4wmzb6AU+wvZR8X27GqVMQTzk1AQ+7BGX5i
OYWXH2ffR0InMzsLX/78hlgzpeqnZc9h+0ykDOYni9bCr8ueZtkMTkZzOBdYm2lCVWwr5+2E5wxH
QObKe+WKL/XQf5FVXSOiQ9wk91GL6qfIqrSTU7jf5YbayKzwOHTVLjZd//qBJ5BHaRYBGdWacDva
jl1urc5Arj7S9qr6Gt3Jv3JmoXfqvplcZyWvjW05natMJT+kLPRXvped8SoPD35WURW5OV7VeRQh
11S/HY9hHRpnubh6xdjRLw2nExu6iz1vJdWpfmZ0F72nztBvieX4D4GN+H/eTgfUOeIXx2Zk+Wvz
0PMqrH6QWk+LisZsVA/JDFljWQx5Wpo2IKJ8CiGi3TDZJZslNBTQWHIYlR5r4iSIrhNJMXcUlceA
CNyAAdUzZI3iOWsbFnT7XWEucSmM+JRXlSlQ7NJ6IdbV3cgdhZdNJ4jS2dVXWsTFjt4AFCnGT/y8
Nw3qe5yBeG314SS3UlVnWZvwc6EotCgLd/gUBvV9CDPvCZ7JP12JjpLHgbXvM+JMmhacmzyq5iPp
87fg/jOngTctJTRgCPl8TYfIJw+WRIIAcutp7psLlBERJTM4s3H8B/qb57LzfCYfbNAcQwObMjuJ
nKyxt1qpkkcynwIFGGHC1D7qNzYKjidG5g/hRp3HdD7su+f5THZV+Uj8h9p3Mb0boB3lODxrNXFe
Ftc/3zeaMdcDP984Nr1jTWi056Eu/eqBR9cqegXF7Zkfyo8shNO9a0hVd2J3h1yl3glC2OduSeUy
8YO4/m6G9PSzbnyv++bvAvsJWwzvQQJqSc9Ity6Oq50ieN6PvTatJU6q1FWMXXMlushYTM09KhPz
azmnti3tkfU5fWHrnJ8dEnkK1Xsm5dq/yhfpo/eqRPwQwTSNDvAB3AghyzDGP0BuTBl+VMrYlREw
EyW9RnmR/l2A2gA9X12qYGblzJ2zVujI7aaa5+gUMwMtvvrjlJwqymuUXibCRF8/jkmN3w55xY8e
kZr14ZP0p6NYuhleT7zlYP3VQAzdhqLxoOcoJAyGho3LJEt28u5vTePW2rjYhtD7J1GLAFcyY76i
HccnPHDLkC/X7NPyCGJ6Wp9kjwEvpnKeDHXlWYbZbwhT9tlHa8o2S04JhIh7gCJ37ZfZQ94QCe0E
bnBGFscGrzC897zgYSc8PjnVsVe+PlVrkMnw1pwsO5HaRKTL/DWWL14WAh+w7DOKPWoHo9grubHX
Gh8Bv1o8xeH4ABhTeZtSdzxjJ4XDrZOnpylqtPdbdP4ECQX3yC2+5tNAcBp6XfzT1aaBSjamnvrW
BBkJQxDgl2+xQpj8Vn4zskqQAjFbvP2sMA+s4u/T3M2eCF39Dwfj7wEOrmoL16A15lqaQ6Hwcz9V
T0PRmgJ+bjW4yUs4pkhzC0SXkQahJDX1L0PDb6a1ZfycR2TZlwMLLuhLBrSDcH5I45HwdrshhX46
t+Fs5WgUonv0Rj29ye4ciY9MQdQkYK+Zn6RJHNM4mirbVc9LcFfWg5eN/ReFTvLf8iBvXjqYzndS
Z6y1n2vRzdADC099pR+kamaWyODTr0A/FfUTuC/jP0al9m9LvquhLmFK5Tj8r/3rkk9NgBWrglef
a4RbFc2nrMf/tR4mNcDOiDJ5Oc9qBn9KS2AT5U5/sdvmrUmDFqsZIBK5gPk4hM5NCY1EngJhaZdT
TezJFgM1E6rVysNvd1MNOiRDOz8/ZjOLRZ8+hmP17vWZslciNPJ+T8qypvjYXhWR2RAP8DbQCPDY
32NrgHbT3cxbx4S22tqWT2piRt428Zuf0jxpkVLCVyH8xsJKBs+9NbS/O91Un5QunX3IkfI10Uv4
q8SlxvzFoPBceixavMsIzJ3zO0VVgGgSjbmS5hGj4WsxBWm1d8Hp/Xkt1vXfRD604TFwUtLpyEAQ
gvz8/YwgtOVNpfiX0eSfl0Q9IGNHJJd4RNQ3xKjIkSSHf/H+vimCgRLtZ1guIR0tqpbmVJrqN3km
H59+UlRrq1AhjvKMMVX7iN8he6psYZ+ikLCfHidoSnLi98yNL4VOtIhn5l8L5ZqjAGMiMBoXhZ7X
1x5tF90cp33pKOG2OFuUSyhU6qCCrNhSDz837pwoS7U1uSRCC6XA1KW0zsk3GKWjpFQ2o4YA05pJ
ch/WaL1NGLfMSYW6I1Z0W/hhbwghnTW9dggMljXYO0dUS/UTVnCxa6JCXcu1exqmQ2qUwVPmt0Bm
jOEJwbW+UiXceelWgm3j3QRRhajr1cnrr8Fs5okmnee+h+Jf6GRTWlFJcw79+NlD+JFQ+t57uj1b
zcEkF7R9cszthvCGNqSEtRpaZbH5pGNC6WrdeOWJuo+Hxlzi7FKGe0larMOqXSH0LO6OOponxomI
XefczKNmhPXnPvOhQo6RIw4Y4uvHwkrYTCpsqWMnwKMIammVxNgWaX+dkhr+5jJ/yEZj75ds/ZSs
dFd1U3kHibyuRHscPJ6M1AkxECQYf87YMhHXNe9usydcNaRlrZbcBkUnttwYXEEDTfjHEpzmbXQA
Eqk9zqtpcvWbGM69whs19MHsWeAHYnFffMV4VgZE1rm5gY10T/ikzlLuIvexbgBCbapdPAWa6m8m
B2iul3Y7BxrSd8s2jmTMxV9dhjgErjj1vbKzQziDCOOoNQ9JYDXPxRAx4jS51aTHt0n6W2WNxXpQ
FZ7WUPv3RSimo+ZPyoORVeWm7cKbnSGTRmLCmJ1n1McqnI2UHnhm1asKkWznq2H7+HEkRHV39eqh
zhBgdo5KfnLvtceurcydiZm8tyu8UxkRzXOEPHzNf+wpHh/LSuteBSJXy0herMpcWlpKzbKsge3f
akg4izTbzUHsp3qepekd2CUVO9xJ+hAyCwNpBaQOroG1k/ZN+dJBM9xWdqWvPq7JI7NqyzOd1KMG
BO0aiXHcN1linxcV/p/XH+M3ebJLthFiGJeHDJQI9xfFQCHsmpJscs9gvbMt+yPrmT2wcTJSEsVk
fSevOY22cp1jnbTxcjfLW7pBjXGIVZO57Xybk2mKbkwQvuWIujmHeMkWm9VgvYpC6MuVonE+tV7d
npZxXu1e/AkROM5SZTsOcYmdb3LIHGNeIn3x0iEPF4zga8XHhZOa2WF0NHZ//7EWuzP66aeyGN2E
xcSVSEubiYP4ZSmORziqhYHeGJPy05h1WCHx1RzljlpzJlroWvOKA91ktaSVJa8POjruIhqbY5pn
iGYb0dEJLcVRurWkb8sN0unLbOUiuqD45FSsY7Bj6fbYhLGJ0Boeo9EJdzD3BkDKQbST1/yUgMtY
MOtznBrUg05XK0ufhZe6d4Zfh7otinfGufaZbg1zuSwmVmJqbGAzac7M2AIaHkz6lrmTcsqqNLuS
krwKBvE90Psf8rcqIkwUNjm9XTzYty60owdoOGv6CAFmNi7JF7PJi61jkWX9cU3+SBJqxyiaMKTN
P6sW6grraHuVYWha7Axf4hhgkUxEk9lonkdTRe25FMZs03XiJemUvqs1WZoNYdpqZSGzmGc+8oWW
JtMfPf3kikE96sD6jpx9iQ3TUTeh862rMW5g0NC7/YA0FSEFIDGrrJSrEpanP98ouvgNCsJ3Q9Us
Q4P9jxzq125DFzLWqMYYLpwHT1FCVfGufresXDwa6RDz5mgkZ7rVu1PCn4+M1CWxujTfTb5IZgK2
0Gcs/CwoEzfyqE9omeU0lmKb8Z1peT+uf/zEx1FMli2+Bcy+TMVyRF8XZuSXZqbBxWbbP1X/HiFz
/nENS+PXwoimkxzGTwT4/ZAFqU3+eaK/uU8mePjCsYt9NB9Z5Yssyu0Ew33ofdYTarqf5NuEk9Fj
gcyrA90AeuOdF1qVNLBVBoX/sp1hTyaY/7CDhBy4sfo2fk+bsTh6dsciA2eUX1x1YZdZdb4Pgsy4
TuRs7nNP6Ndcn6f/Kq7S2rsrFE94exsTr6aBNaLyoK8VOB1qZJqf2zHe9lYO70Ely2MslHpvtm64
lf2eKTbrfYJFFonEnP4FHS3YVlX83MroyDEl3TUe35W+GB5LS0xPelh+ko74fIjbrY+B+JDnubZZ
9DL+RDBgmmKyVrPwLmuBBPC/F/nJ3lMVBY8kkJTAde46G8mnfOweZBSkLSbqJ+mDx7VIaTRDsS0d
n2eplMouD3MD8oaKztKzmfuLaiszUORRjiXcSoh8knWvHQXhCWQHqUy9foG5RZwFD6fN/8QoD9bX
mPXlnNjYGN1Uzff8i+kaG212o44bH5hkilXV8iuT68GkNQSczDYNXJSnryOEJpeR1mC/onNgHdxa
gXlJBjUrb1JuZaDxxG+/YfBh7XhuZKeAMKj14qlm6I6KQCVKp0gc2vBDdQxwvZ8yTCmL1kbnDtn6
RSHWkq5UW4BuIBSo6z7VPo+up+4cPYLOZLTAWAD8PqEp3OiiBR6hoRn0yuIzVVVxVZWEz7308dCr
1tek1l5lzIyNU2htNK1+tGc3UKia3S4Lw2ijkO32/MtRlvLQ0gaVpr1x62YpY8sHcAI8+FWZ0C5G
Jk5YoYXAcGdlYyxGJqACi5KnWXTq2eeOh8nR3wzDu8dNbr06RYIkLU2sQxnwZg4+IuDpcxbQZZHQ
q8xChjTyRD9MBPSC9/WO3djX1xDdKFnAf8slsdCdN4Qx3X3ZMWN4UA62s5KeB3fI0nNcQB4Ospzp
a3Ylor1+bQlMlSIKt0rIOCEvd/7nU8L6V/kvL9lYE5uEtTuYn8fyJfr3yO53RDwrl+W3kooE+UIq
y7Q3nOKbnboVkQaqvR4n3R9WqtLk1+UQotwps3kEBMDONoGu+i3OsZvlqtWmixta7JKxkOtXPQ5w
KvPUkbt/O3pSyjBey1jRAK4wuhv+eUVq3qK0EPc/L9x0tX5+rONVY8l2HEN1TZLR2Gb9vMNiK5+F
Zavo52WT4KvIqO02Z/+RuEHzYPo2TW0adtu0gURkAlHBlYBI0MhqMJcpn3bn09bRoIzjJ2PfZDdl
fHGcKb78q4Vsh3Z8yEuzP9oC0bTu1PkTNH1AaUDXzuSIt2tZNzdz/d9glNm0KM22Gd2xa9F2G6kL
apGoEQy3tRIwsiQN3+I5J7CCx7YRaV+febSpWwp9ouHgB68m3/KPcmsk2H8cfCudsO/nT37s6H8D
BPg4gO5I1E0eA6uJGMq6jYPxrdOst6ho0NtkWbUri9x6s9PYIccgE8dRD+23Obd8pYxMXdXSgxfW
aNYp9gQpLIGWvo6e+AeYOrLNmlAq1Umave873TUv53whbFW2FRIskBjNXjoRm8jF7lF5zV7KRUvD
+Iq/Nj80afkNthOuhtTN001AEHdcYP4x9cq+fLzkiRmS98DO7OOaPGq08bFGKbgxMODtcoHOSI6l
dfpNe5LgxJqcLHNjT2rzXhriLcb/8M0j6MGghjn5Pd1ey4QXOJuPoykoV7UdqM9JWtNXdtj9KZb+
ySDnpeqH8C8gvPR4atO9gAlJj7bb2Wd/jgKuA3ZUVVQQ3TcBBNPIzJQtrbo2WVXmUzlK9msiVtJs
sqn02m8w5r1vCZJ4q2v+aQMYWmXTfO492AxiJijJF28+yswcjfWoIejULHVVUSgfGYlFd4Lq4zup
ReuiqKKbvMSQPV+XUs9LFsdXCKDDGzKj7+A+ku+JvU7j3vwO6/b/CDuv5baVbYt+UVchh1eCOYgK
tGT5BSUn5Jzx9Xeg6bPlu++pug9GoUFKligS3b3WnGN+m7EC7okU0O8YVGwU4wWHKHqXZjqIhXSd
933opRO/vWY5GuqL8kAiK9Mo5Ky1/IUikao7TS+gES4VPCeZq/8nIeD/MMj4AOs0thXL5HejB6b/
a49CRa5tRRLaJ9LTrd3dijSJfoF2KPNGTDHdpS4K6c9affJI3S0AtqEj12NZcru3dV19/BUrRrSH
+BNA9a2UGy64WwKZ0heUK5uxQbfcjFtZ4JM1PVb7MZ7n6Fudkub5KcKzifUhfCxahXNXrxtJleip
zBySxM5uVUHKExqZ4SSnMaB2sNPDZt7UmfKj6AMbfYuZAk8nCNuRgiUrRWrNBh0OeFnYj7VFDy2F
BG+hiZBXrHG2H9Wpwomdu8fPS3GkvE2ZNXpBjk4nIx+xfLh/NmrtzGLpSKzcgTpPQQbI/HdbSwCj
ukMf2bdw415uzGNaXGtmFXsAq2Zr3+8948oM37PSrc+hQRSCPHQanpF5tEhItoJqky1vfOmlmYel
Ra4rw0ts4RHn4waLrSkDetuRtm5NKJJVbbHK6pKvYer/omEoPiZCzkHmoGwa598i4BaynExcEUPR
PmRLm81dyqwmxuWsUUsI4lRgkwKI0l2foFjdFR1cci7QL59TfEDHXKEf/s8lc8ZmrFv6U1/gU4Ii
3j3U+DsfcosE1I571HcfpWqFWdXtzlKkXxmRc51YXilmSDXUiHV/T6EUZY/6caeQdnMS7ZE0441c
WJa2W2E7iAg19QJVMzd1jK2C2+s49wPQkDSDaqfpbyzK+v+nvM1mfQka+WvXijzbNdiX0P5U+Kf/
e9eqI9oIBhYNF2yOW8AKMbvWiKS4oS6P/XKQw8+DvOYAffKmjAitYEJtRo5EWRzVPGCtgeD874tG
FxRHYgxBGsrTv54vx/JQFea1M4dpK7/P5/XZ1nNyDgmQ9D4fmevmP//j/ZvlnRWzPoApp/GuRate
3g9tFFbHoNXBfcuL5JpVR3lRDgmRBTMPchltaH6MpjknGew/ZyO4cU+r2tL7vCafgjGR//3z2f/6
4n8N5fPktc9vE1D/3jXsZgZhVUdRTX8Oo9mAtdYMFrWE/BxH08RY2dd2spKnWYW7f5WKKj/eT/96
QitiY6f48a5D4shrtTzJJGRh3uB04xVU3zBlHDJLO7u4WTw/dH7xdkA+1xvmGjMo+RsHo06vZlQv
Ktv+mkLhW7WQ6ycHykxpTrustNdmdDMdaFt5dM00ppEm7lBSBtFZSfpfxD/so9zFHYI+DtfhxrD8
U9M62XYqBDgKOEOkIgytJxpYI8l08+0EnZHdrPXW1EGG5eCUjE1fUYJX2MxV+byBwwOlYirMlTNH
7xNu9KTAPobuLS3nV2dcgogR+3tlpr4UafvmhoL+TKhZG63S1noQnkdR2WunoAJf1PG5USdS1r5j
ZI+2hK1sUqP/nrf5N7Z15SpOWfEADhlm90gay1Pj9qzBAhTm8PeVntvPGHwrgzDaLLlartInK7/v
1RWFu1uWq0++dTI6s1hPtY/F8eC+WSYFx9CvLk3RH3yXLDjHI2CGFUTxy3Y1EICsAvlcRK12w2Cw
Anpxqx1a1iyZ8nU/MB8X6rkk1XE16topVj0RiV8G9k6dUuC6z8IvefqkLR0Lcw8B/txlL4lR1EeW
KC/onCjXB9zKZvOXVU3PReoQuBg8GgSL2EoYezYVUD8AIQli0DMMEuYUbeX6VDh5WQX6aMB6Xhxa
SGyb4TCkOlEjSzpKRRnB6J+NcK5WxUz0H9JD4AlRdc4DxXNrFhWU5/axzWzo199aMPBrJSNupUOh
XKuwZWd/T1hfuGKTQRaHykq/Eva5d82HpHYf+VwqvDNtFZ8QpCwK+AiNerYOrYongaz3DzvHMFgV
j91Izlcwsv5I0++GH1trkyzPDEwx6KJj5hAX3IWEQ5AeQdmo+jGjdmGKf/bj6AW/5IbW1hNOnhFT
yI3m5k+jVK9G/aEl7j5JTgptHBxd1qtjo27Nq0NnDLaXuka+mjX11S6UdRb2zTbTy1fwbt/7eZ5X
hg7pMzBfMusWDehb4fN4dV9s9b6LPD7XpMg2ONh1giPqJhu9OIkOUY9+1Y5+ZcPN5G0Ni+Xdwn63
qabgpTbH5zhn3qi09zwWj6JlPToo75hkSdRqNQdQNcmRfj+9kj5erZRmxuQbFV6Ta0SL2PjYXeO9
yHUyCzJ9PRGllerWkZZsvq7K6IHuFQXr9h2Cb7/qEPvE/Ij1FK2IG/yVi/qnMbod5MGpmb3JLYd9
DpvPLoNxZtedl5CW/eLoBPNejGLaDU1aHZFllMcJ0ke6+hy7PT3wou+28t4kD/LeKO9P8uzzAXm/
lEPWheriOSAgdrklyvtioDrcEuV9UF6UB3kvxAOFalCO/zqNIUv6maLvI8udJhoFRZ8f5SF0B4u3
cmoTq2e4SI3VLD+qy5Qjz+Rz/j385yn3R5ehPMvu36ElSZKWfraWP/7nL5JnZPst+r/8KA/3eeHz
Issg0lHlQ/g2+C3k6/L5VDlsjT5aZWMQbEB+8hroy//u4NW/zxXy7POaHNr8CEin/3mOfPj+1Z9P
73Lzu4Gqe1M2bA5P1jJjDyQ4/DmVkzCkr5DuC4rZASr93qxBScopLZwjotQ9KtI+t39i64XglhYu
64Gwn7KWeyLfTo6DNnkL6RevRvJQV0ZDgwfsifGkKmWPdhFXgoYeay3Fi0lRUASSlT6SoJwVaorO
qWY2uwphnIHdrtws4k43Bdz+6rbc1zP3dFYCI97xZibdYOq9oMRi7FeD+uxOz2wMTBhwXMnDTOdu
kiboj7lmVd8Up6gfzMhdkX2GlX8xectlbURM/IoAGqBqy3pwspHUK419YOcEaNYxHWsnQsLRoUfO
6z4IcF8PaXrUDdIkZM0taitcZYDND7JbkfVkc6ATf7HMyT7OToAzbNn20OyI2vFLCvnkSzB6IdE4
tOZWxZciUNksIMZhT5D+0ZhItYk8yGuuWiDeWF6uSm+44czosO1F+mkuh8BqDCB0MOvgEmD42lcl
IKcss/qX1FT8o9vp2K9KVJmeE6mnKgSLMsZ6ejGm+LchNHKN4J0+MT0QKaVEzYZXKflgdrQh430X
dtysnXmcsCy43bWcESzhbFnpeeLesq5RHkrDfZEjRWTRy4B/Qo7uB7wWVKjcJ8Ue3JuTxB/Arqxz
DLbdnMxb6jqE0TVASskPATweZPD2fbE0UhkizIdCktSmJ4c0+ilOdXm0QuS5pYmSkdmmt084lrdG
32ZEeFFBx6ZhPMvvZjn1Oxhb8yL/qzm0ftZhiF1gCp9IMeWPWy7bgXw5FCKinGumAcXW/lswNubH
cjKntvkxjs23wiqtj5kTNOPjO9moqzjTO8wKkXWtYtd/wM2hr2SUtGHMfx5olgeMTt+3hTi2lo05
JfctCkcUVLulXC1BBli7TpOutI9F/DhEZvIalWH2qM2QWxY8az/l+mFSRLzglVbdPPZXSV61nXGG
b4qEXSPf7VFe67XSPkaW/ypH3QLOVoPiVlT9g6pG4onlhv0MeeOI+yp/jqpmD5gS5lofasd+rM5/
/ExcsnNn2g8hK4iRIgAEhfENy3xFzW4eroTQKUArw+JgM8Mf47w7V2kS44dQCBzSjBltzOxvUit3
X7LlrWpUpg2Cwby57tyq6zZUrdVs81fzWbQ9WGaVKdxN0pCfhBiGwIFQKIdub4YPQ0dPAprOJfRJ
1q5UCKph1yopcVXqm9F0zarxXbEb2tR5LPKMyk7S1x+zHrEeLYzgqbNN5Yz5EU/t8kCpRqeswxli
G3m+px9BHjixv2FMY1ITXXCaYoRVAk/YDd8z7/eM7dnQmLe8tdXbBHSRR5rMzSnNFp2HH/6qsiR9
aBOru5Wu1nqDsJODtPO6cefjRCSQaxphlWRaHqw1k/yaNF3yEJaD77oRHnQm6OU6xNjQK3LriQwD
6zIS7HPH0RR+Fa9YCWHbmmvrYsGj9Uabj96dLzo65JfI+vRM+O9AvhUb73HcukmebEfuzRd5QLfw
XtuVu2vImb1fktebOMcUFPRg15ENtOQmURhhvVevoD+xabX6b8qstnssYwLMvWjVSzS8SY4KdJBD
0zjYnd0w9AYsCJd+7OfnxnRvotGt99Sa3DXt+uCohOH01iEG4vZpv7dK0+54P4JtDdrnwnWJRxzb
8kVzBNFeRd4fnNo2jnevXgCbeH/HlxqBSSXURi/Y5uOuUfPq8nmmK93f18x0QEXXNqq1Mxvy1fWS
QKysBVUgE9DVwr+0VjJflQj4FckPGPUQ7q2KustWS2LG+l/qgE+dQIGeda1nC1DJrfBzLhHr95x1
s2wvjj5vZQh7HxAkP0SWzoqSQHKk2Pkt8pN+U7e+cYEVNB2YiJX97OjiAcmNuUYcvyoGYz5QQelv
Tk2QTZMk6BmXIb7fhKgJh2zhTu1vbkKD+Y6TdP1pur+uZuzAOEutp7Kxqoeqx7YhX++Q9EAvU/zp
kumR9uyHDWtX/g6xVaketVDPmkPzTFbWcCqitAE1TLiQIcijgEhYnnQXmes8OtCEFQeaC4aIZMHt
zmNUvVuB1nloYfqDUqVYPaJsi8Mv+prXQ7WidVY9WP0UvLbscUroNV/Ru1QnYMQUT7qyehZi/hjn
9FmCeV1fuwz5XH2de02srZatTdKwio8bB0q+m/8wrGbY1bkzXCRuTg4js/gtL8nDjOlmf3cbxw3W
On5Q/4kMGlGk6VO0DPQJg7wZWU/yITfi1hi6zrRTcrJMEkv7UTrReC4Ky3wZElBCWfUy6CGDX7EB
BM/2U/ccJwO9dRof2hBUNyNpLXaWxYW0oOJZzyyj+u44XXkIYGVYlqH/dskJxn03/hDstNA+ug37
wOJ7K4YYvSWi9Gj4hbIMlXFVdLfJHBNmcsM+TTNvXJJ3PMDNlXk0s+Q6iLg8VNlrqBSAU7ohrNa5
pK6nNEIhZ7E3is18eoy0IoGpTepZ3SOhtWmNRULfKGo67e2hrN4Tt8abWFZv4zjsGzNmjxtqP5EF
JI9OUZWPtfMoy8t3Sv+sCYs2pql0vxI/8W/BHFkrAevqaebqKej07x05fWvZ0iTiQHg1i6SjpETX
M4Z64jiTcgqPw8IplSa1UZ+ja6yuzGxMUQ+YySbU7P42ObO2buyMUD+ygm5RMmJXm9sJcSmPDnVj
bFCZsnZCMecJZyw+2hrU9lKdt3BEkxs2KrcYMiDWYavBdDsl1yBvQSAJZ2sZUfnWp127VrHFH4xl
6MbZB3zu8ZoknfIQWu57DAHA0MP6EiwyM9lBWS7Zal2TeAWM/i5s14VLk4AKwfkzVzlsKO+gcfnA
L7cdh0crpGs1W5b+CDOZrJ0hf1dbWu6f1yvd7dbUqF3vzqn3c/NJytJEAE3O0OZ3u+pxsynw7vzA
ag9xjz10ShX/+1T8Bl9qf13IflLPoY98rgAHmGs5TJmlNSPM/wqFzboZIGs8TZtpqKn7Ih/2qGdo
uxF/DJtV3tfTQOUnsyzzzHxdvGXMuZNSpzeNvs+2rIgcSLNu2rAv0M+o/yc+zWG9DegV3GI7QudG
qdzUShUKcZnfCFTvSbIInX0zuNmtVoHqCX0hzY/ttlZF9lbr0Aqg7CrPsLqGY1Eo/YZeZvoqanGQ
8AFznoMzcUjDSjbHM00/owaIVraMiyrKcuE/pAS1qjO63Qx1czCi4w6Xs3m59nkWDA1am3+eR4mD
8mO8/9cTCouUmXHMCX031FNjY2DWlOy/s30K8Y1is3KKUMh7laK77M57VoH8lXkZy6JH0jZ9wJ6J
LrIBECOf2lT9qGzlcNSp/lppVx3MeDCu8sD95kMBdPrXJZXC3dWp1vryJHtkvg1gBuwQ+2Rer2Iz
UXXRPANZap+X4MFYBIfQFa7XBHp9tHH+48CotQerzouN5Zc2lp4g9CJ/sN4rdbzRBFZ+u2AeXOWK
Tz556mO3fiyEepHbl39Gugk8jzaIvQ0MCgmaRjMA2TTBorYNDyBWpy1/zvAlcdUIJ525krsiuVMq
RyCI8hnymnxG3rA/F6Rj2YStHuSeoVSCs8Ye+FHuGTQdeMRYtrB/lx1HEvGZn4U97+WjaT3G24qe
BFjdtNnlA0Ynip9z+y2wJoh+taKywFPFa1PW1q40DFxIyzBL83ptLUmSStk6F5PUmBX9oT3+1fwd
nHi44c/QnQtciRfFHVga9K77zagdr7Aih60QkzVN4pEUw7Z4drOMMrOg88QCR0UmsPCnGz/66TbR
3piiYmv6LAWKCNUfP5f+zCdNbBJSa2GJ2dgJoGzvYypGD1wrNh0A6o2IYheaRC4udlJd66CbD5Pa
o2NySVtfR6EDrnt5tE1/4w8u+BUm2MROjoDDp2VFfDI9mDSqqPd17viQz2695bPJJqQlmY3b/3bu
y+lE9+XPQdcD3IN5rI/Iss1rhDzxFLihQ0zBcL6DBuQwT9rzrE/rvgpUr2H17GGtwkdutJp9uZ+K
9IEG5Kqro/YMLTYcV+B3ios8sNgpLs2cDmu7MxUvAgw1hYa4Sg0fpS11Y85JuJG6Pr1FVGAt3tN6
ro2nPofiOrfalyDTjadpkbSpH/TzsRMk9knCPyX/oW3sbttr4bNgjX2VCkvFiJ+zBrzNTNnwwUj8
10ERT/LxahFkjjzbXZ4dh8h0hs68WeLSGEJ5NcQ8P7AxTVmYzRj6jd4Eamq8dYVR7PUFeTtbmTms
Va1Xj6lcbWptfk3TZqMsH0iIoixwR5BodlfTeFmuQZDEwI/Jokv9n5nR2ZfaSstVRPt4jewdj7RS
6a93LUIkgq0RGuSUk0Yx4cBioxhvUrIkK99VnnBRpZgsAekuHtMon9sj2ajvwax9EdDbg2L6ZlA+
2NIqyLbyZ5E/AXKIVZaWLUJZVT/ZRftLc32xQfVY3w3NWTn9GYb1t0Qp8yclN6anoDnJr5eHqhrI
l5FdZCdz1xppoCrROyMxJA5pvJJWLmVfOeL2Q9gUXwszaK8DHykmKYjjpHino3pzSnt4EmZFwieL
QK+ya6TRXEI+od4aYp1X1DYhscFsX5WFInb10FAeJCWdKBZUmpvUaZ4xtWc4DKvsbJqTc+nQZaGh
q6uPKs89ERC449AEXXWNCQ89i7RtXrAjh09MyUtLwL/rPbaNenqkMXvJaJf/dUCc0G9yXIteXrVX
7jTJz/91QkEgvV8ZFuapEvR7NBGoniqdoOSl+sPuCpxWJcQ+TvvoXOTVb2v5wMpDB+DzZFntVpGf
V3mt1Z3poayJI1cLcVVtI95IoLQ1qNNjQNnj5JvN0/1Sn+SHO8X83u9M8/v+tidlWzNOIfKyrwYz
U6hPX9sQHiAbfiRCrD+3fZhWuzEKezYAUX6SNO+MnlKHZg7/dDVRGhPmnojbflOMkeXlIoWvMZtu
RFgRtLyYujO8jxSrhm1E3w2iiQtnCN51bQpQqSzxkMDI96UJrlY6DpSkdg5yWE158dBo7AyWBumc
oWuzW3InJU7w8xoWtUunJ0+GU5ykpeseXNvV6NftWKP1FJ9ouVLEW2gOtTMtHx8buoMSj+EWd8uP
SOqOkm6cDrJ56+KVf7DFuJX4PXlpzhUm0JD8sNiEupNgfzx1bdQ+j+X03RHmcB8lGKq2GSqJtV9i
bjaQjRy1ci5XyM3p4CZ1f5RMXp+N9Skcy+eJZIzHP0XOsWJ5r8YkF1cOKvh5oRosBxl0Q20A17Uz
n5qo399DC8k6NGHSuMW6akRHlAorsyQI3lPCQK5kQCPZQNrPbWGP6INI+OXOEnbVL0Qa+UmO+jSL
r0TzbMVz77TzB1BGbZ1OIZDLOo6fe3IaV/KBoknalV72yKuMtme71dYbaTWTWMrPBHB31tmgsivf
IvyqTp1Z7weobe95A95z4QNPQiFW0hX9Oerr9KHphhUvCo0Ei26JQfr2/ezz2lAiG28nCxKDHT6T
hEJO8FwGZ7hqyQm/RLFr2kA80tfHio186VgqNfoeW3hFV07fNDv2N3GHeEyt3egpTI09SIwE9Uts
P1rFLC5agZI0r+BpZ4X2UihTvnIMpECyAmfJdZqSuTRSzFzsZ6M6G4qvfo2SyGZtnBUXtha4K/CP
IpYEpZy5UXtzepuZ0oz6X/hamImRc5t6s54J4z5Flfrn8Dms7K4/MnOICRERcAr819UHzLEf8sTp
g79OKixoCdUitSU4DbJdu8h5c/gwfOoC53av+OidC6mFCsB26BOFlFczO9w/+2aUBw8U6CCj18Ww
wcdbPmBIvUgUJ20k4BJZfZUoTuKBBPqY4TXVUIhIfWQ5BO6mFlp3nwTyZRiC6tha6QV1d/qu6jWW
zgJpRhvsp2z2vzmWmFczlS3TUOzHQGDgSDQzP2hB0V874UDva9KIDTkG+EDo+WpaSqjyTATG+M6W
FDztcpZbaFSWGpIHFwogoJuTXoS7xpNIaasrIQ7MQ3VqnRGU/RMI2+HZ7SfrDiGMwrJcJb2mQuJV
kkvts31U3Oy5UysWp70b+KtCL9ODNM6GDZJCs55fOqW+UqyknKiaoCYNtLabLnbEU6B58plJt7wh
NfWaYZ483NMu7h/PDE9N2BEdI2HkulBJlU39lTvHDj4M1kxK6/ZnAiADcpSWcdaKdpMKtlZjkP95
uAzsGybO/qCTRHWVABrgZf1cXiEZT5tI+PYhEf6aZqH1M6hMNjLzTKWyC6mN8eGSjvG5GtxtOrBp
knABJ9Px6C5+JeJSvCxiNtK0GSqQvdCrUp94Zs1gw+yy+h3a+WfRjcaV8M/wIAaVRJmZSbBt+KjO
lTttTNGNGzkfxmoUXtCCBRfVNCmPNODUO9NYoXGKP3SfCiukveCqpMZwRFz1jVWU5jVKmD4Mk+Nv
/9tZkWp/P1p8hEYnVnd8/FgN0TGkJytNIgX2FMh+c3vRstR+kJtCephfFD1Kr2lU82ldEhYild7l
3KXatY2c6EAhHFs6qO/HIui+O7X2HNhRgtOEuHt5lsOK8Upa3Je5by/SUzbYES9fNs13T5ksAMhr
mqAFFf2oFoMhprTmRBxbuNKznptPDF1pdq1mN4f1fDC0IH2kDtB5TcWqpJ1FQkSYTxlJeP1SSTJE
a76M6ej+KeDt5XQnhUI1G8G905aIJhcaXGlU/eWuDU/hknijGf3mfxx3MtLH0dRyr5S6ehiW1Dwj
sjLPqBsFfwg3zJW8qKB7mPzhmLV45uX/XtcTNDeddMR8qXGlHTCKsrXoBfFTyUOIUpO7X3eoRCvO
beVYe6RvECzitPpq3d3XRvyCfBWMBXPEhVpHszcDzI/ALWmeoVzdiai2XioFeFQ/9DnAoazedz0Q
YhMG9JlVb//am8NK6Sid+dkXt0DymAi+Gt5XRl6LYb3QhiABQb85UWD9nJHjshHMv5uqMXkZ3Fpk
m7O2EgXzZF7o1Zs8IxWnfht67pci1gkHqHvMkMs86/K1Dz0cOkeasdWmMS93RRbvJgcyddau0wYj
JdDcVey76vtAvPjWh6y0VSdtc+fVVW1owVDUn/WcTsdYIXUUmrC/QvE8WqKsCW7XfzhRFXwBzGVv
nSoRh86K8sfO1kqvQ+j9wx5WQTkZW10nXpp+0bCCLdx+lWeDBmKinfIHudQxEzAuLZUipNVJdm4t
aNM23xL9VoqbxIKSVpDrdlKS+VnpbLGNjLR7rRTrWuquOJgz9mrDhM02OSHdGgMWAaZ6XD9VfEhr
BBfCgV9K9a1+78DKST//mJlbgY9qLy+r5n+9PHSPyN39p1wpbn1aR8+JsmqpT2GPVDQUBBZFJQvr
zTiL8Mnt45jSGbGDuF7Ea60aYpOxpNzJIVaN2Ou7qj+ZQb5g48PHzoeSS3/P+pmiwEgQh30YhBZ5
1KKTa+9U7TFvBn0bExJ++3yuRlwVk3Xx4aYazWZqtadxiYzPTb/ZUlfS1jmvB/1Gmj4u9FPScAgz
dMlG2qBLI4iqtf+ANsIphjRvnual/yGj+qp7Z2QmcLDO+4c/3GYNIaEahhgcyR/k7lfVmzEjDpDC
54Lmcid2jYPtlidhCIq0CwTdHZz+FEzMmRU6nKOciGu9bnj7obcgLJm1q7C+JWb1XAjH/eIbISac
erD3qRaU9NNof47miEV3HvGsTmr3SGkDm+N/0NEzwLtDF5N8IK+Zpgm+McGGEo7Twg9K6PPEMTWg
hCDJ9zAszxQkxpdyQBWE5RE1c5uG72muleuODd7RDQvrq/3oxmZ6zDu2QEqmDc9Aujxhibz3XDa6
Kk7kJ8wz9My0lnBmgjfOzdLBBcOgoZUh0MEu4t8SYiIP8qU2XZ46Kcgs5Z6ChINvla4Jlg/acUoy
cfxr1lqS9mJSAlcm8X97el/9jeJyu2PZjrRnGUZLdzjSnN9yFIwkOYzG+NBkerCuVcve3D/1lV5V
Ry1rvsV49ddThiYKXbtNNBOaWt+zR9N4NBc1rTy0lvmltK3o9HkpI7tygVYnupL8rLmvL1l5+YzN
uAEEumnHgO1ShCvFzcxy26rLJ6FMHbpE+tLXXrY6wsq0U9d0707ChD6m83CRm8TG8QMiE0R/kRAx
lnt/Hv18nnwKOPzh/hT5QGC5MK30yn5wdOoyTt+NW7l2wf+UPOUIIeSoKEnE+JOLBOp7F5tvY9G2
dNOLypunuP4d1dnjVNLyjsuCrbldK28tQXjerI7WyzSmJhSWsnl08nhGRUqYbIq5f++EWfZnGhtb
JdkUS4llXdrTpTGt/jjaGYIAa8lAMScVhY5GjOcSiZeJqdxSFue+YWYvtU/iWKZpCCTG/EVLJk80
JovLgdV7Swi0V4e2tpF+EOrMundfBw+z/2RUCdL2pTqi2WTrgusO7t/JBix/H/rweV+6OvHcfy7J
L5DP+Pz6IMy5vbpYBNycSDE6/NmO98uXuMiID5DXNMJid80SSI4SPXxmzf2lAiL2XtHC3wwtWAaR
uiVbNJRb47A2YfR/iIRX03dtoHc+wv+WBNt9Udv6C9xcxD5WYv0o+/rUGEH4dSSRjUyjOD1hbd/1
ljPsLA3a6wyC/R465ijdtkld8TXEKLCJsI1srSzDvMb01K2ksEZKQwK/c4AN6u/FMDZPjTUc5U9W
NTEewibxj4Wmtm+RYPG9/MQuGhA6lHG/T4WdNet0da8oxEcEWv1LoCvQwlrjSeLPEezhLRiwHYW8
GVYGhpY/ZY6uBN7HbLSXf+JgGUa9sSuoyWzMhc3bFrStkxD8+DKSB+IqCOAtRbG9b2EQYvcrJ1XL
N9uc1gaNHAIEZyboikpArpu/pMNdT0KdPrTzSxnC6WTq03dZyvyvRU35iBnaD2pte7zoS7OZj7i+
HIARsvCD+C4vfd4L2NysrU4tgQtze1BaPyEahzwuf4idXRSoyoGEAf+h4q29DvRm+Ar5hcSd34Y+
iFe9GvujUSSzJ4eVyMptZzjaVg5ZsJUe0g1zj5a7wShmQ/30Sa1b1Dwh+bsrU40XD0hH5TApb9Am
R0ysWvOs4ua72PWuaF0UQEoeHuuxNl+w3mn7ZHBbz59C/xzYw6s0lCVGNOFgDKx9aAIu8aJlbOgl
PhQnmFb5NOGgTOu7X//TtJ/5w1/XDU1cdDMKEXgh0Sh6yDeZY7x+KjToKqT/EXCQW1+i1ZDCDvmM
qHIAAxBSv67cnuZREjV4h3U4E66AKW81yjFaklsEJIPHtiO4EO/u79TGDVWoXfEFiWnnuUxC9zN5
rY2bA/rQEnFkRV0Ijtdu5vc7WgYF9aBJp01vOuoN5ku7Sggs/qERyyyJA52tX+1SjO+oBGdPJDbh
wlque7FB4hgqL5R9S2ykVcITjwazPqnKYL42k7sytq4kqRlJliKOtKKdrADpDrGrgWau3X4OgS2w
TOReMZE0qZQEc04+AJRiPspr8tD4pAD42EmEUW/1nAp4qlqggRIWeQ9+G5PLqI+PYZBPnhOE41Gf
jB8TbL+XFpP9ka6nvglU9ltQUGP+pKsIE86OqdPk/kHMH6FX9GLluGuHbBuISt+VbBwesgQak60h
zeuLYN7J4ecDEX6tJUfnBz6UiUDcKX+UC1B5KDuUyBorspRYX7ncJ4A+uNRjV55KVfeChT496EF3
HgCXypHbMg2mcQdxbpnxgso/GJFLO1W+D6EhUQ7GWCJaAuOhcWEn/dxiyjOny6l7abCV5TBEaN6K
zD/WiCvIR2nOsrB8ry4PRKJEUEtXAQo0z02q6Dvtj3Oe2PkrJb10n8RDszNNsmXuVp827Pc1QkTm
HpVqn+621T5rR/8htbM/hyZLUtBkCrGzNFibbdMTNRNG/fNAo2X9386KCn6IiEZ1TzO1zEiKdWG9
VfkXChVLnTsK0c4QfuWg5eEk1glUX6nKYzMGNH4Dyz5MC/4pHYe3UOuQWiwjO0daEs1UTZbRaGu/
3K6ftlFUGWdY6Mqd5DTZ9jf8e+WzXgdEUtK2QM9PveW+R68y29+qbd8jqCyFfaxVbSVXtqkZHmCA
jy8JWvGtjgVwb6uJ89a4jScBXNlyXV2ug3wkWtF4kC94r1vNuiQMcy3r+aFFRfhP56OyKgyevIiV
4X+vR2H9eZ3lq0uesr7JlboFZTT+DhxNuw5EfRwcjbW9nJB1/lz3YRVb/gbjirZTqcJtiDNId3KR
JIfpmADndyfdK2O//2oMPYWs+n+oO68lR64sy/5KGZ/H2a7FWLMeXEBrIOSLW0jXWvvXzwKL3Z1k
sYvdj2NGo2VmRAAIwP3ec8/Ze20KlzuyMkUzuwt0wTg1PXKmitnLW98pn1qrKhetUZSNkPPm/PoD
mnQ/xUcPWZPDoajTxWBV1TqhZ/hAVuKx7s35zbA6pu2lFR9Kxq5HU58JwNUYcUdGnx1yYmyGTFc+
738Q1Ooff5ju/zKo0R5Mlvo58QdYRRpD0eQl7KTWkSAYb7VftQdJuEcpapxnDKe3eCJB7z5zr3zf
2OWwGW3l/l1yltEJLZl1/PpDUTi21Ld9RuD12C87Pta1nqrhujXVcg+DoqIx2JdnPWtTd6C/99Dn
HB2RwPivBVjqidiW75bTSYnCCLC58GSVBkIt1Zq3cTBOp04kCTjP+v49qeujFcvmwyik/lIlCnKZ
onrXYA0+aJp4BGdUnOVezB4SsM89DZ2noI6Cgw7W8R9/7ePDr37df/sY/2/wBVw0nQLilv/+7/z9
oyhJwAvC9g9//futyPjv3+8/85/f8/uf+Ps++qgJePhu/+V3Lb+Kw1v21fzxm373yDz7b6/OfWvf
fvcXL2cMMJ27r3q6fDVd2v76Kvg97t/5P/3i375+fZTbVH798tNH0eXt/dFAPOQ//fal9ecvP8n3
JIh/+/Hxf/vi/Rf45afbW0xbumnf/vmHvt6a9pefDO1n4BSWDplC0lXYIdBNhq/7V3TjZwUskaGa
qqSIpmZBAcsLciR++UmVfhaRDJmWIXNKskjx+ulvTdHdv6ToP+uGJEn8o0X2HI/403+8uN99iP/1
of6NM+6piPK2+eUnTJzyTz/61MDvygz4iCJSeSFUT38EXflyJcLgHaUlAH1pgb/ef+KZjW47Gj6B
ZL445yAG7lWh7uttDzI7EJbjPKUfTW0ShdmJCvy+eViaaCcfrXAOrmJY6Rqp48qE65NAMxXl0Ln1
5XAnDmm9NxOL8WKnwfp0YwarnYcoJX/MhC5GXMJtssKEjdoyDKkIJFUv8RmE9TvUvnY1ZtjmgaeZ
byO0MJrgba1ZnkK+qVPrVP5uB7473iRo30F3t7qw6ltf2XaJFXD6TyeTsdhUj4FH/7ZYDcRSN25D
kXEGpoK7yLBS0m9ASMYhcVnhoMUBwL+xRTBnDncLQjf3e7rb4UcOL+QpH3QB3F4hg61L29AeCAdZ
q2zDJTVNiaif9tqwGZEfSm6pasaDMPTNs5oOcrwAIVaifMvlDj2mj5vK6KcG7a/czZcca69TT7I1
skUPiVcXOkxO3+qNDd7fYVnWE0f2IolPk5kUS78LooWVEispEUZom+UgeA1z/GMwTKgipLkWHwlB
Sg4lfeklsw11TeNKe0iIW12OWqcjQxrHDdDY6AFyRPMZIZ9Yoo1Acz0UQvc+MfN8mSGRb7NM6ve1
ShwE+wcTowooddZ3pqdoffDQFla/VNiq7oN7MVmD/DQ39TAETyBTak4ArRRfuEJ6pySRmVPwSIQt
JGIDFHWaBdegZ8uxozJq3uC9fMtK6btBntQrX8jlVZnm8QIRSXGvbfMj3nKRmAAB2QnelGM+4l4K
c7Hd5kKmktWpGuuBjAISz7m82KCq8iOBE3pujGn6zgpLSxishsZZTiiXQDREmcPtATVImvpdMjA4
3FRDYLxyViHn2/CBsxuRrlO6aO3sAZjIFo3chuuMJGOnVXp/Vwdl4aIQDdb3lPNtzvFqf8fmP7Zq
lH7rQYtqsABD5VCDRh+DJkwkM07zdCpDYs8cDudkpxQz7JCsH+PXSh/NdyHMzDOhavpCF/TiqOdm
cQwZYamO1JS6aJPANWyrWKrZEGXApjGnMkSnlCTxwJ+EUm/3AFHUVzwmUoz3MK4+5DKC0lbHQGMC
TvwbXKzVvk9M/Vm1uuFmpbXgwes33kZ8TfTHUsycSM6i50CbAADArtlJieh/hhjksEY0gukxMoq2
c94nrgoH85MWGzbIVMnIEaUDsREqrTg20pDdhajRMuuMejWOUJQUipFNOZVoo7k2tsTdQM/OSTdO
oYrnNqJQ/MpxrZg7gQCqS6mETwBHGDcoo7HlQmv37TQhd884uG25e8dPxDzKBXbfSFqVL3+oWtzt
a3SGKy4LyxMMeXykvkfk1Yp0EqE6KlQrabtr0lg8arKklqs+qYIrehUZYURcJJ+T0u0At48fVtrr
+X4ILfFdYeN4JXkNlMJgdOz3oGzDSdLfcQWjwozj1JPvE0GTfxTs0EoR5AhxUL1atCWPta9mL7QR
AE74IRemP9UMltoRGbvdMbl5GePc8lR4LCuGn4jqCsRZpPgOlpP6g0/Hcy6+DbihTMIGbEJWMrJS
qaNuGrjtc8Uti7pPbcjUNDQ4sG3bicFTg+ZnKzaSvMoMOUe9EitPLColypYwW9bTPB4nVD5LogqN
Q2YoMkpBHc5P2GeFD+0nNGO7QbJyrZjNwoUXhZWll9WarKOOVmdanUfR0p4zeqWXGrlVQfhbaAJx
tErYpVH0MaOb3ekEvW7wwcsYjATtxBEKiiQQ2kVt9c21FOXoW8eZ/CjkXbfNRUQQnSVPe0uQ/WvU
DNnbkEbY/FWU1SEyKAZiSs7XaH1Tnwaq2yiXeS4fJT3i1CLOfAY5gtnnLGqVJVG6LYTTPH+GLW8t
QYtFN5+egUsimZw5TaoprasISnLT8pFYUQTLOOEtmjOIf43mSSlkoA9ar5+rqou9KIk55YI2ZEGd
/Hwthka2kKMoWHaqJT72Ul2+Y+HQZnuqYnHlQ77ApWurPoHmeHNK4hZE/wiDyxxtdnoiu8dGBPRc
IvHmWYf2LGo9ET/J3CRvox6pz6MUSwGRE3m5kJMUWgsiKwAchjQ2T22ZEkwaRDrLNuxK0ZHnAeti
Eif1N5Ords/9Oig2W7K0jnzCmTLFQMTHkjAemZsazz1sxFvBuXw9hXXoJX2MP7Wdu1U1t8LB6HQs
mvLcyatCYB/RqW4WML1V3qBAFTYE25hbJqIEz0LqMBe51RiLicnJZ2+pusvWiwlAxPxqx2Y0nGTc
EzEP508bs03K5zQsNZpkovaadD4TR6EbcMCy5lGbF9JS0QTzNolTt5j9FjpOPfdrInLjXWipCHOt
pggDp8cuIKxQ0UWpHVj0zStQHt/Ic5NXxY/UN7T1kmj3OiFsvV7rn36nctLzoT44sF/UA3jv114Q
1UdJFgijSaLWG8Op2fcAgAD4CBh5h0qQ3gqUGE7AROtjRvzFjZ7U9zNPcDCZpXly5+eboskISS4B
pHtWqAIi0TJliToh23aKbB4iSTYeUzLhH1iA61uhzOD+MeFpm6qeOSsSOGue2yEmEDDMA0Hj9HmX
wynxFF71XjWiu4MW7EuE/7Mk8syJQHbZ6Kabh6BuJnsUu2ml4xD6VqrUuqFp6hiOdAbqOe1+voZl
uIlChg6Gn2hI2wrmC5LRofMsNLHCJ4zC9SnDQvNRZRH2XiGPwQny4cIyNsAScnHSUOlwWSFGa9Nt
I5PlZIZquDVbSpW0M5NNqanKYSabnAQrSdC/cS12ODD9gLu3AYx/Bt0mb6wkULacmcbnQNQtklcQ
ry9HoSTkIxCpkER2uXNch8op6CbfFdRWYeuj7nPUyULEN5qpp+PlLuyxN8BSpLk2kjjmFy+FmMZk
c8UMpnxTaXEwpCMJPZJEhrZfOAQXsGYavZlfc6MyP/s6mhalzAGSolNOY5cYtBa9dj5ylRvdk0YP
h6kuK68nFbKxCU2mGllveQPWpp3IzuFFLX3XMdbkVeP70QE9UHVq9QnxAfv5VqAn8Eyx1GwVsZTe
q/vQD/d+utHz1NqWJQSUGvnxoSvE+W1KVfwlWZG1u65LgK0OsRgyaveJ7yLuCRdB15TlVRSaZFnS
EMXDMCmHUZnCk8boeBnwKZK2Kd6JaZn8KKM8Qz/SMtVEZZiudQ073xz5DVkLebIZGrneWLTYjrMU
iwuZbpVjAjC8yRioTpWoNdToVrzKsqS75JAPMyYI8GiFnrRNNQbNxOj7LgzkAdsC9nYKYM5hEdIu
U1W1B0Lm+NQ0wd9KdNwdHVv20vL70TFMP+fa7afvnNmd7MCtKT5ZCJVTWCrCFQOSdeuEsd0HfT0c
q1YylqlGU8Vg4jbYtT5Jt6KF3GVrldYLdOs14ySIQnWuWZV3tGaAmigdcDypM4nhMwPsX8b0mAYR
kdkpksY1Du0wXBliMJtH0ShAJwAj36LkBf+ERt0q8FeTqI1cpmzJJdGKqHPM0FIuepQGzxGe1jsk
1UqPpmGhkPSDSSvsmeiu0e2oUmqEVmyN+CZU8dYbquGGsdpvDTCrx7QhyQGkUKEyVWeJIY7XYjul
YLYwogRm7ChhOt8PAsWRADTDk2Xd3ARWH55pltCqK+7qNpwC9dqn9bm3NAb4O5XJ70HCgL5I+jlf
cpJunuVMUD6ESATTw1W+xj7fvo9J5n/MPWhmGwmSECy1uKwvyGHClF4Z5iNbZ+EsF1UajY8GtmD6
PWlSHwL4wwllh2TuY1/tgTjXemvPqlkVdo5f8NjEIdgADltbbe4Fk+RSFLGoiQV/pxH35rvg21ps
KeSNHmi1kRGhGoEuu/OgJTy1WsXAngJFiB21q5AnJZoUYZyOCAZuCl255mRUUmFZ40NIj+RmJBNb
ZKV0HdwvNKZ90pK+Vsdk/GR0bVdoEaxHvUrY6VKFE24rUwcbLeuOZzA0fQ70XgfiZIT946yASnZQ
E7UrSF7ydphN6tQuHYEt5cOykCvti0Imf1CFvoMwLOUbdeZ2d8rex0zv61P2GUhdsx5zyT8OZaw+
AvXpj1jhqFHnjBlaWMTWqiniKCMLBeRgU2lRurCqOcKzgWuOTZwNtJcjzZ3LcPB6kwAKKZfUdV4h
uyZlTKuvVZqijcVGQuZMHrwg3hP2Ua6PH7nUp59RWWHLHVEGu+kYyAcGQsMJlpPhe1OQE4/VYwFD
yhr2KEaT8CYhbjhJ0I8P8tQKiLXaDhu5qo2Vo+c6Zzm9KfutlYiCPcckTcmOFPduJ8pknNDu9aKu
YrREiBsJvOa0nfI0fWOEKK4Use92fuczfNJLY6uOYpqzFGrTvkBQuPExMi/TAreWkGTlWYTt74px
IwBbICkWwAerdcH4SdHG+taUVfkwkeKgMhScs7eZ4RAHNqXCqsUQYSGaeVo6Ejvo0kQQxz4TGp3s
MlCtrrOkzovelJIHPar8LebKAskgswA551IZGIpsKF5lmm/E2tKQGyTF7hMCTPKGAQM38Yizhzkl
+07Gx65EqheWlXENCj/ADoiP+VYykX6qC9xaHb/CozZgCW+HEcXM1CnYR4LwzZ9DAaA3wSHZPg4i
3JcdqCYQ2PFzWk+5F0IrcsmFthh80Lcn2JEPxm5zRMISO7sxHGNx1uv9JGuy4vpsrImH3AAvh+pz
+a1xzdJKiEt/SO3Yki0MQyq7Xlsb47YptPijqsyUDzMPw62ucli0WTSmRZeif0ibklomLvPvTG5K
Eui77mHISq57uBwvNfNsw826EQgZBoR7VyZOhH2O4upYyUWLHZhTlpNGanj0TUFZJ8GMSF3sZSLp
xPLYDxzoOBIS6pGk0zAsptLMvnUau8sk6PsHDmasnC3ZKYRZJIrTmExaYLFU7hBI46ZTBQ66fP6f
Ta4bJMT74dKPLZoyrdXeZqYEKDYHgXzDuDc0R5qpcTBLhfnZtDiVh7rYnq0myz+lSUrdjBrqOe2a
8UlLpckTOkbFzkRI4MmwEmWVCGP4Riiu705RqJ4roZIWGnTGzSSia7NbU8E1Z0nNbWavwUZIFtZK
KlNtjWunod0dBO/aYMqpV5ez5nX6EG6Kqq0/MBKTdCzU4XcFPpK5Ttvj1ssjg3Qc1QDdAxmEZUcm
9Mi305CBMYpi5ZwZ4AipguGdh6V4Vy5wI6D31+aHVJR03QmNAWC5MvYkVpEkLVGh96awZmHD8EV+
pCsVZnmpzbuLpjZqF1VE/kr4QvM6oSnZqfrdbBPTIsuolSbq6QiJ1UM1hLIt5b7ybIbz8EiQhe4w
Le3fGXWOu4a7/q3UOTTLag/9Fm0cQydiZaNdTB4jKTQB8QqGQExYJpbDNU0KVpSgb6o1iYhM2sIq
2SvVAGe5V7KiRcYcjvfvtZQrA6s77gVTAOPaPG893RLKD10yEdjMbbbCTtOTg0IiSsu06sj1RAIp
FU4YobhRajQL4xStFLYElOZRnEDLtwbZY/0X1iL21WcevifD0GdjZgCxmdKGMHR9KA8CjatFGEoj
XYa+e2/MMDpViiAAL6WG/JQLDGRhMoQHEzcWlIp0th6Ri+QPA6qDmxjW6TcK23GBJUc9h+wcF0PL
ppVSkwkL1VHE9tEqaytp2kud1ZaMyxcCYJqr/jImfHWd5Yqx1FTfWhj1oF+RMjJX8+furVV7eVnQ
YeT2+RW146cVZ/uG2VmGfw9T/IxqgwgI2jC6Oh8R7otXcRjFJ5K0fdVRK+JVw1aUN/OQ09SS1OxV
V2qc1LEvZyWX3/0OEgQ9dONc1RaNqt2dNyRNccgckS+PgsLKhP9gE5JSBc2BIfb9yF5zIBH76tp2
bZo6liSOsls2iByRyBLiaCfy3a4zm8Ix6XMCrk0zI0o2RkaeM7EzM1VclBHAjjadylXVG2FpgzEZ
bV+V0MmEmvzU0yQ/Iv6cL0jOeNNr+DpLtS/RTQiqaby3aSuSHNMG8brB9P1WtlawhYfJLREEPSfT
FkS/S87P8NoZM3sFDPOsWzWRqKXeYOGRt0W1JhXAqnmf4N0ukd341JVBZjh6EwDdNikaF7qs5izC
Vlk/akLbYjg0xG2fCNFK6jQ2n6CT8H3UjYJwzvS/pNRXBqqPKQC13ZjnLIA+BRYDcbWUadEmhvKM
+j3o+v0YSg0o/06NtgOr1wSkKlRbu8H7d59Uwr+gS6EokWu1mvAysdK4gTwp7pCT7eMorSB+yHGS
X1Db9y8lXSP/UsulgPC4DhqfYWGcnw1DNh70FAY2mR1G+2p1UnYUDEIZPZ2a6FiZAgp9Vge6STOh
ulElheehlStHE8VqN/kdwKgp6VDuaW08BEh6kCunZh9vzNlQ94aJZTsLuMMEvstRjVG6CGoELb/g
Y1cS33hucpGKh0kwDUExKlOnSKJorYp9u4qRunIGiEW6VL9a6YK+fSvljHOYkIfFYzrryWIooXWT
2Kk849BAetrJleCKraEuSS5U15I24UFWggLvo1WILYmkMznisDOK6JPDzLhHUU3zkbOCsU67UPmW
E8X/EoI4W0ZTS/BEF5OuXLZDYmt5OO8oQSyVltJoXqh2CetTEfxiLa7rbNHpTXLJ+mFcNLokEhGf
VB+cCOlsC7yUKp2nS0AQ7UIZDPUy0kB4EA2toKuWgzejT+7NuuYfRMkvMSYhv+yyQlgQWervpKzP
VolYW08qRugrg7/MhSfRv7ZYezbiCJJIa4wkcRJs6A4G3PTEeGq+cbDtaF6onIG1jiOfyA0lsh5q
VEv4vGs6mPm8ypG6AMELhwiCaKKfOAkjHQsUw/oAFJKuwzrJH3LcJAuhEoXvoNeACpjFsDcGxAvB
qCrrvMhZBOeAnTyjORk7lhibHmOTflN2mblu486iZunRqouT0ALLo3tSSJG5Yrng5uLYTwNTLDK7
9EeTYmJqFzEY4+faKn3GHnH+opRVs71fnB6HqmlvZlF8pPlh3sZRFC+h2XVEdsjSHq9tvIGK0F+J
j0TTpQhobW0y0bpqYbWZflZCjrc28cya06hiRgRVhIIYzR7kEXQIb5jVBictWulBh07O7kJvOZkE
a8FxttsOcDgoIvVO3qql7Lt9KoEbJTnUt6swCt7nEHgs4VKRifcde6ibhGiq0zmdjtOoK29GkEle
jLxZ9xS/NC5Sh9vITqVAW7eDKZ1U4rlOKMfK/UDk5D4eQlaMOU0QsiPURGOWMWwmkMPhJegPTdNk
r51ACMDdZkXnxRCT1s3rHBcl2wZzdZWswSxNvoNp0nf0XPChTaL2ECERWaEMb95NtSjv85rSDTKm
B0HQ1huVcuZQdHO9V9JhdgszSk70qPJTH0zDl9zI862SktwxEl+ZXUPpCyQDdbkQ9bsrIoDXwWhc
K12Mps0liyESj0JwB9FpmSfrWrnWhLLSYGup4lbL6bDb8WyR5sVKvxzDxDyVTSuvW9qQW5CB6Vbv
WxLMlYiYWa0c13FgUEvWU/ESarX8yvQuOfS9qG+GKYw3TVAlD7FZD6vBB8YUgRAEpm34whOMKvmZ
HyNKW83qdI15RmWXK4gEqxXZFcyCnByQGweY/Mk27wP/2M6jBva5nHdZCb1MrgWAEE0hLAHuy7g2
++JEP5Nhu1GOBoZRBo7bHnbPYxyN4b4JtWRgk0d7L+ppf5xD5g+EnIXFmz5zbhGQNF0lpUKnq9Df
AgPoKyo+ZiVBqB/U5CPQ8GvzgSiSKNoB4ebSCxIZTIWoqVD+5EH3xAIDnxMztys9gcb1Bll/Rryu
zwwgSKN0FeIOs2dTNT3KTP99zC0kqrkm6U8668BNBEfWuzpiUprIabCezClfTJUsvweiUuzqeEpv
5mTmTx36C/r8kVktNfKFGf3Q2r6aEB9zciroWDt1VmifqNNSVpc5ng9K3/sanTFhPFK1A7/2Ibna
nHk0xD6Tqn40c+17pd/RN/hh2P7bPPvH+fXvY1IYXhsGI3CF6bUiymhX7hDWj7cLfqv7sPv/QHUK
xkIcgM2Eo+Iw/yVAuR1WJEJ+Gvgqbamz3sqg+Cv08e8jP+9Py9uoSgYtHcPUVOOe3/XD01ZxMjMi
6aJVKLffg0CvaR3Fck18eC9bJHQJNWAzQaITnPo7mCRciBoY2Gj3v9dk/M8EF8fyK7+29ddXu38r
/z9QXWCIkC2TSBrdQrJgKgSe/XBh3FUev1NhHIr6u0iTv62b9C3//FG+8acP9A9lBsqKny3LFBVJ
l3RZAkP/H8qMX79CQ0RjxKXKkmmg2fhNmSHIJj+kSrolK6S+WqqFnuI3aYYgWz9Liq6RlmboAIF1
AqH/F9qMP0SQ/fbKSb3h19d1Lri7cuOHq2waoWmUpAE+9e7kISA+p260bZzQFRwIOwCaXyp3dhRn
XKLxc4l5WJjOGP/FHSb9HtP/T+/fr+k8P7yKtjRKRn5Z9JQc8tbO9ixK/kJZmgvzUKE2/Ktb6/cZ
mP/8dH+4owNOkj5oh+gp34nLclGv5qX+WeyFN+EQbPxF7pV7inbzkAJfsIXFD1fNnywn8v0t/S9o
8z8/+z1s5odfNpaTSABLED3F62dQg7KrL60PDvhuviiWBrgcu/TCR9Htjtp368hP3/lfgaPvS8e/
egX3Fe+HV1AC9+ktSMBP42LcjW7ipnvfaTx/07upC7Hqy3fjd3HduRw47HTVXSPXd/qXf/0+SL8P
1fnn9+EP2Qy6FSZoZfkU2p2/KT9VL9i02zqzlddmR27AKt0H79FR3jarv3jiOzP+v//1dfG+8v7w
66thIEymHkdP0WP4In75Jy434SvYDYTngBvC7y2isvmLa1z5s48dmr1pSApKJlX+w8dOtYzUQhii
J+1a8bzJY/UuHvSz6GSX7DW8ytgj19bhgtDokK+0vXSG6O22m9lJTsWiZgDzxdThZv7FvYC45E/e
DUtmo7FkwxI15Q/vBoVzwL3H60rsxlM+imIrfFQHpt52ANiZmzFe0FZ1gCIfB0xzr5KGjb5Z6JPd
roHabQKPeDNpS2TMImEayOnaBqW5IjE0JzbeBke6zFbNJV9I27lxsr11QU+9CB1l0XnaMbjM7v2Z
GLo5iYO23kXMeggXqBuXudsssRJs553xXK+7s+R2b/mJgPHWUZ3uTfyWl7BAHcUNtqOLrKt0W7f9
0I6xo186R3Irp1qmPHrKVd0cBg8Aphsv4UOd5qO0wIR7kVO7O6D1cs1vzubd4/2ZECZ73T7ywgXq
fSfZG47h+Sfd9V2UCcOX6ME7WPbr4pDeGOMX9uB1Xk3r1oYozx/kg3LSn4KF5QIPdvvF5DCqaQ6J
Nz91e4jYumM9Z5fB88+NV2x9J1wGC/lSb/p9cozPCe/tQnDlBQdzKsktw6BjdMk85ShsAWg8aRu6
EmDdV/VX+iCcaoqjNQdd7Viup8emsZOtuS4u3SE98UYdx7WxHo+i77QIW08NV3WDzM1eVY2jLmA4
01f2EBi41PooSd6jq+VWT9I6e1KfxJ11FjbGS3qO7ewUe8LncLaug5N/KEd1E6HJewtv+ia5BIFN
bhMCacsud9lbdql32ePAS6dZZpIJcNQkWzyYF8NV9/1HuPNfh8dstJv99Iai5kE+KQcGIRv89uXK
X1iHaCMcxk2y5wp6gaqwyFbdGxkoDk41l1avi99qFTv+Ied9E3b0BdzGSyO7euR6OpSL/Fo9FA/j
k35iIxE4PHndYbyvsNfkrSDi1473w3v8ql4S27oy63mc9tz1oG4OE6Nn7ku9tqNL+4l3vbyZhttV
3J/zGr8Qo51V8mCJXKzyS/chr2MWbNHDHeTN96tt8PitXRDpLtByWncLjgIpKLwD9LHHcZEcJL5b
chsuymIpePQiYfagrcidUHKY/cHX+BCgThw57InHedN6hMoPnZtcYJgsymMZ2qOdPDTFIt8i+bUc
9QVsh3hSX8Q9fk3MFNfmcVybu95pmZKutUN6xF9+AtiebpVzcGvpyz/LO+L2PGWPdF0+WmeMt4XT
uemhdwYXI72rOC+mLdudq39al0S1Ow95vO0vZ7dezwsuK+7dwKOpjP/B7j3dTXaIS9yy4lFKnOWe
9B0vYsLDL5y0dqWn7yDisKadyXL1r9YrzwMWLt8EL8Zev82kh578U/UVL9Bfn4xL9hAQhWxLT/GR
LNiEo7YzPqU7HOywVzPeJkf11GV/v+LZu1ydO5Q2XI89YokxMtncEhaWY/E9TM68CNfmmav11dyX
GOojJ38ZLsFrvoXliRSJ7CVlaZyFyfGv/jU+5AcUrift8Q3ixVbYM2vdNZateeGTdpEu0U1F1+bE
3+Y1OlmZO+0M/odb7BzsKte4VM54Y+0447x/VN6Lc3Ime+oinrBBiCfzFjxgDLXAT556u15FS3PH
hMzrPTm3ibM7gQ/YBkv/xgoTnYuv6EE66B/miixg1UaKt8puHYay2/zYHupN7aTn6YY2aiXuasDT
FxARx2BH73ddPOTH4VLsWTXfRQ9C2605NE56zZbGRbsosaPxkuSrdoaMGh9Ed9yD/9lG1+49oLlw
lM7Tp8pVUaJOmLwPOmb+btzoz9V1pPhj5Uiub/UjV6jrvyiX0XS4ZXL+h737Ju4Iky6ccFNd+XQH
W98Wx8htnqRTYouXROAGVi/FSkR8cWVCFDih17/4DjmHXKtMg7UzQzaClBeS5/c2gBU3vgzPtads
Zq9aKF+ia15heCww37iE7KwKbsRFuEkWxheubiHZZm5xLc+ENIJS+AquimBbJSkHTsq83Mv3dGgv
AYML7tD6kD+mj+OegU9/gVDGO/wAHelIwM4pWfhbkjrKTXZUTsNGPRdv/pLQkVV7Cy4BRA78gld2
gEOxkk4ZGfanQnLMS7tnJr4tX8uH/CFmYUbBws/z5Kt6L6wpJ9fNOnBayuhwpX8M7vyGnNPJ3MCh
fzx63DbMIS8MQ32b/JCtvDXfB9lRV31l119Da/tI7vbCDmcR9LlFsbU+CX3iQEazZKYXxqjcpnMv
7eslvxOsSc799KmQ88vIf13+nDrpX1SR0p8WNLKhS5qsyZyj/lC/RbQOzCFroif/S5zwsTv0NZEo
KbPdfJR8wvgH2cuHv6qj/uysQKny29Naf6zexKTpGXrztMyNltmFtgZrNwt5TILyrThEW5K6XrOH
srX1HXJb/Tk78dbUm/jc74VldhO+sdRdo4V++ddlpaH/WVltaSZKfBFuk/zrG/ZDXcmwKhMrlYL2
eX007Mh+vu7fHxfRAXmct5IdlohtYb+v9++GvW1sy5aoeTzZ9q4nJD/26ULl4RxlR3S0VWZv8/Ur
Qt1ltrzZqHEWFy9xVjvBOdI85vHWT7bBKa23j5ntWO41s4/+OnVFZ/v/qDvT5caxZTu/yn0B3sA8
/HGEN2ZwpkRK4h8GRUkAQZCYCYBP7499ru3qcvl0+KfjDFXVXSIx7J07c63MtajSyHlUMWcIWzRi
Pp1r3rQI9uuLWD7ElZ/2TWEQRSWxRrVvNvjzJdK7HqmB62giXKnO6dtffWxOHBOELN1/+GfhfnJZ
AqEWMQXgiZd86B4KhqQHISDudb6b862vu4rfn2p3dJZ8vxGRbBTiNRf+9P1AsvbuH6JLMEw/r+Id
g3RuYAm2zcc+xPdyT7Ip1oW7C+NRfM33D27BnZ5dL/LFcYY8K7mO63/FO3IuMed2fo5jGIdfiU9c
Y4GXItyWru3u3vnffgjPonBWiOv4iRvuHvxhKSonWT9z0E/ROImgT0DAQTkTEeliPX9x7+48asVr
cHX2drifOl+Dq/KP9gP3I5Fztu6+nWJo7Mrhci8Ly+URO/7VCQoHEdtpKzamhw31wogwLHI0Nxoc
n89vhXfnyWJGKbyVp3teYAlniD8y8eLFC0NcgujkD+Ij3B6cF9UJKjdqxAr81bl7wdviZdqLhVjN
Hvz8LIxtzrzSc+JZ7G1mloht970S07ATL7UX6d6Mv+ToEaetlzg/R8tNnc3ZefB0glLA+bji5US6
HVpie3PmnVjchBfSIMSbxS/dWbwoIvS2Xw9f53Gq8Sl1AxrUZmpMaD6KxXZ8ximxJ733DZ6b9x0Y
ohQvCa8tEzsstRxU3ZxUHETwbTpeXAaPuRfLDtflfReOzxKd8Dgm88VsEQvn4JTOnDfk/XihE3yv
DuLqe19zVcSYWIrt4uCR9mw4AYJB0C7mV968i9ejM7+T991d2e8d9yLC+UVM0eGNd3PLYd5czFmy
d5fkeyQl3+7m/O49NFmvd9cKWn9BpWCK3Xy6LkWcem4mvJLrTsW085a7i0s6/KOKl/f1/Cy81GFl
Uol74XbneCsWZ+4sgo9t4l7FzzR87wWPl+NqcZzVghfykTgfoz/wauU5U/viwTk/CXJuJJsS3nla
vAtOIpEHIQ/bClORuPHNeX5ex/9Dvvlc0NbbcnWtF+fOy/r9sxc7RHd4JsxmUztBU0bLqcQbMwKS
Y3dNyveC4VFYLlBNc+N/Kpq1PxXNvwa3Z/D7JbhpE4vWYPo032DYnHdl/v5wP+c0EPAUS5fdukkd
V3a5RPEQn6+smWt0mnV+Fb1ZYnag1Lg/j3HW9z+cB/KfwJzn9JJmYIBlq8pvzs3SiEuSJh/SNzvM
ZmMsE/R296gLIIoKl1w6k4NzJMf1AuHfzWQ2Sv9wDqoAdf8HnPDrBTzPyV+eDGJ6stSmk/TtWQBS
GrrdnIfAAoRAH8n4+82EEYppsjYILtXoPzjkGQL32++BszndQxo5mRi2Z7cTz6rx3x9Lxh/r+1+e
z/PF/nJ5aVXeaQA5P18cA8CBNQpKimKjHVuEKUXmWu73cBXV1vo4x+Ttc+PD+pp4j08remhzSfaZ
lV4oL5JLXeSOb6SBHvgfSVY3LTxrKy3USDLF4TtzJh/oYQGbIUEke2Et+tfuK9sw8CT66SiONibI
qyNtuv9wg/ofj91fbvC3lYmXHKzZgRvcJQstTj+gH4PUNaJhcxevRZy5SWy5F9JUa1pziBKrhTlF
my5u5qmfzIf17fMtPmH76J393MkcqlcMenE74W2QSHGfb+Yrcz6SOC+RC/yn9ftcHr+jUTYwMJ0J
WMkjs/3390M7vDkOkpK+JTssYnBFylpBPivqY7q/fmKW/A/wl/Ybn/EX6v2cyLMlSwWGeqLevy6I
tujvRgv7/la65ikNmjCNLmcHAbXZw+fJKQ66j74EL+nJYf4XKNn7KSvXpWf3ZNFiGHe+SV5+8xQX
17fd6Bvv5SbxTRcqtA8tUgtA24Cx6Irp/OjfL2f5j8v5l6v/DbvUJtdaT7RH+mYE9KCBv6h+TX2M
9o2PzGTQ7uD1bUdx7X/xIH8bTf2VBfojRm2Dupu0Xaia8TsNxMT0uTPq52NTnXqGVsy8OhkvzSyP
oZL/ASOW/xBTyGxVWp6Mp3ut9FtQQwX4lptZy7DdCUJfxkNpT231Brf12BSZsOcZsqVe0wr9698/
X8Uy/rA+/vbdv8WzMamzq2Ta6RtyRuKMvDWSOK/0KD77gR4rumfzcn0/2fJL+6Fkcf5aqWvmKITZ
ifos5NoFInkUIdotHTXuxTnn3mWaqsIKRhI8zHAyR+6danovSfeM1GHR0zBO+zQiB6DuKCVQrcsv
jJ5L/FfDQdPJFcEYzmUD2YY2WE9MvXoloj7PFPrOmTPG9FJS71Fwpdt824lmmoU4pD2+njqnd5Hw
7PiLfS0m02xLFyS4l0TKrYXMUHIiY3NHbMxfs/dyJTlpJAk7KoDhDOJW7jwT7lsEw80VSABFk/cC
goCDRbAQnHtQ7i9+gmADP9BNpStHHQERqUppr2JVwoPBGJYCBPCQ1hi6J1qy1Tt95T5U7Gsf398J
m6RM+vPq57hIuoyGk64xL+5SJfLf8kgTFIkq6WRDhMCnZ0Vf+iG8kv4pfuIgyRxM3GxehbQ5573Q
aoS0earzA0ZxVKwYXzoTP49ssM3n8dwyy+fSx48m0SeaPcxUxI1Hm8UrlKzpDp0YVtJmwHSMQMi1
VhwSqX+e6VeEKkXSO1jXK1GNZySujaxFp1/1PMcvEO1npmQaHrDX+TA1vxiJlFd6vkHrTNmY6SLt
neFDWwzP/kkPYzWG8SbPEJvGkuJJb7d5Nrdfk087VJe3Gbt74N0OUbtMgsnbdSptirfJVzdlUP22
RcEIur2l9HXbwJpWq+FoB+X08EpbQ0x//apDvYXCQ/rgsi9kzs9TF8DCKfyUmoJDbCIS6vgVsgI7
Zmsv7/aKGaQw1wGPB4TdW5GUHhR5nTvnn+KGwgbjgs4VicXR6yXHqv2id9XcR7Pbbrw0cw0AZep4
BHcRi3o6JXoMNPR0LuN8RDgaUbPi778Ujad50vGWQie7k/e69Z6qDSQLDw89L/e86R4OMkuMTfLB
vEqKOAZL78KYq9EEXSuGEMBBy3eKrszpWLZagASwecqip+JTcOWh5ZESmEt059YVsZj+E8obkqOJ
yChP6PePOoyhAFGKEkEzgcjt5NVURYd2BIfdjWoynVte/n6WhBkdHqJGWI91hHJb7xS75750lLnO
ptC/LCeBOAQle6ecdFqyc1UA1noUAPMu5MnBLOnivDDiQ5yunkVUOWsxsXFuANJR7etkPMsx1ili
pQDjPqF/gO5Ms2Dwq9RRNuymbI7SzdSO2GH01IWTkD7biCu9negZjM7x/S3hh+f2W9469uLOGXaY
Y5Swt2lfI1S0M3vZxBxNXuKX8wMYLRMXgLCaM1nW2ydEb/1Vgzw5sGsqED1HdpY9qE27ZQmWaz/v
/Vmkgn1O8HtxgZkbUW0eK2Pex9b6UQAXd0eN6p6mJbeeltOzU+8ujgWRBp03HaLRa11im7JWFrV7
WD9cTCUoXMxl+spPU/sCY2YuyqbT/mPi0MA7o3PGuzAeTr36pFGYUOPX/sg2dMtpXoOvNK5xklbn
+Zm+ZgDpktqldK0Vcj23l66Pcnt9Xg/oET+7590K5CkVCNdtrwn2YqJHOGVTnJ1W99D5xr9Ni7NX
VpoSl4VotY2auOrLvXLP2ct98LX5bWtBarSgdYl/Xtquqgplkbi3gJFGV1sgzrlIXgC9HbQ3fW0x
mZk8tsuy3WLKGqZe4qI456FC6dxcQFHUK+f3lewWMDEpPipCjRiwRSrR08KwFxM+x57VABLPJ4OD
hUcEmLWwBwde1JU09BbKDs3YLC7LK6kC7WUWPF5ISte8+P6nd/5iqEsCPk4WTo38DfQVknDwNE3Q
EFV8fWnMUTojtjCrAukPWmJsu5ifXN/dATqp95LFJHwWmKOnOed1kjiTTTJnCOfUxtIHLIX35Lvq
FXa5U5a/387Yfz7hIvmsvFvBFrGF7T8XWrVgyp680krEC92EAQ4vC8Xr5xPWTcULHtbt24M1IwdX
ygND9KurY7328zb6bL5lgfFWoM5Iw1LxiQgpe/vGBzyZMdWlNcQpX9CZIkb0iyRsZ1B41IT4pDrJ
4glYDIDNuLHSoLyl3ZCHwKnAD5zDyzR5/pwssGW9z/go8ZgxyO1ab8WLtlZizem/sf7lL9j+dV3E
KvA/W0ko3kMMoe2dHcbYOAFhSZZ9oH/S3b7Nl9wThIsaokHO4XiHeOPpy1BsyZMOXI0/jJbEfUwC
8FG1wvIGd3fZINnMiDqD+tIoLIB87Nu+ur1K+yD96+LCMM2yuAhEgBrFZ3i12iPATYr/EP2+/2b1
w/M0madEijd6yo5QiEXJZz/Ha8z2q3V2yt0BQFB9G8JLXG1bdGvYTMk0X0ke04aaJ884Ew+kkQXd
bbMJvVIwhlGyuYE0b8oZmmCLpzPdWpsrASOf+vKyeK7kCmbTfGXOXgLZuwc6WhR081ovNfpN5vyB
iELj3FqnyMNJQex918zQuq27Jdlb+gkHwrA5JAp5tfLBQQz543Cc4gs+V3oXkFlGBgf6Zw8ZgrnI
RBSn6wxE9TLDkMApqNxg5IcSCPw6m6yzTeeaTgN12p00eBs6MssXlujUXCBXuPmLIPWH1eCzqWjy
KALLJUh5OAo4fNiy8gGjYV6fLR8GPc4imX1rL8Yyn9rPMPTCJCVNX5/y85cK3ylIzNUDNA5E8FkJ
PKPeZCExgM4FJJowF8qKQ5fbsaJ6ij2iJnCeeCkc3mj1ffjI3RZN0fA6N1YoDiMRKujzM0h4Buy8
Fumn7Y0r6Kn68z59SHxGdWoIsqzcH2ivmrklqCv4nEpQtnYfd1NoX5ua4e/ncwR/1r74nuZkMw+d
ieq80+jxxOUDjxrxHDebYYVJOUvOZQb8ucmdEWrp2XdAV1ovTjnp1fSxRi9To/1cqDzXDxMbZpjD
57QMBgbC/OvmjCG4cx9V0IwMXNMJyUo3tEWyVc4L08tbdBY9JqwxrsNqNdFeNGbvwQGI0DwGdmTF
vLZgroDYrZXPC78Mop24V2wq2RulwElh/AZSlym9KMYGTNs8+1NtxcjR34ghZY34NWnoO4O6/f4C
yTarHKzJ41vU7NroWdubDiwiov+bfMl1dB/ViUctFRjzitu0OR2WzdU5b0/IaAvwcgRLBISmI59Y
/QdOBbZuUAVqHSpE3ZVFZyV51CI5kxSJcVZ92FsozDo0VgreFWRZRcDk0msKmpuEvXchOSH5Jrm/
z3o25zDDFpd1fg+RW0bypBN9IWTHELfFggFEhnZZXY66yz26N6fXlYxmA21AWpR+BuWbvSE6frCV
vWrLeJ/1wcCwHNJafBXp1x3O80l2HesVFEp0koPet4SEOulaWeIGGA5g0ZynHH7l1+FHpVeAOuV0
W/KolWggLfiAga0mgqEZIi3in0HGxrHIFh4u06wOi8fgWm9k5naguZ8Xp9nSIuEYRxRb7iHZn/uW
CzNIN9Wr7DFOLooP9rGQotsng6Qet7FiGjhKXypHJb8nKt9Eu+vZzkPc8+Evz8f/eYiliYdMbk5a
wCsWLKICfQqniMpdM0NeTFy+DHHSF+S+kfWFziq04P4e6gsrkj7wP4muxHxeJuibHTy8ImJeUXR+
PrVmbWgCiEAZp3f/CtfIFoWTvEC42qZQG2YQHIMBobD+JKlwDlxupL5dttqHvmC7GRg08Ry4hw+E
SgSTg+fhmZ64zZYQH7LwYvsTX0qCLvzutNoSCPSFsTrRvE7IcNi/pSdvSkj0dlpa4roeQhZ2NL6a
38wxicJHr63k6EIsxutdZF1m2Y9ii5OyLMMWxrSe3sUb+NQCh8d5wmDLnCaCIFvyDFANR0uUYoZI
4qnBiRhxC/Of9DOJkolQN/hiNmx8aUVz9WOtLhpX+vi+f2YvVmxTQQ1IkLJXqi2UQSUShoyY2nFQ
wMWiJqo9pNLTzSWy99CszCvxcilo/fpoUOxuITv5Jusd1y9i822q7mlA3zT+t44QjXdgKYHVdyr3
zrjYAbI3qkMp0sR3/lkiSruR6R7m2E/m5VTHbPab/XEhdsvTi9cH6ltR8DoLBIdQwAfA0r1cwHKJ
7ubAYVcuM3KbZEuks6IkgFSO7sLcnKxItvzH22F1DR5v5lvjmH7j9JsbQKSxKzheH3559aUddYxX
+q8TNjkH5rNTBqLqOxeMc23koOwQsXTrr/JD2epv6P8gVEEBSH1BpNQCk+823NsPosNdIdKJlx9B
gqgGFz3NEZP5g1D9g6uPp5TidHtL8boTJyMi6vjgGZSR33DqcyISGAEoBnDiB6ywQov98eYN3y3H
K2LtEJ/XJ40LrAg0cOHMERTNYRf+HFBsESZG3MIIn8DpGdB8W0XoKS0YvV+fn/M1eBU79k7leBZZ
iJqhGD+wH8PgeBBg0XZc7rKN5edAAZYv8Wrh/c1Y9tpjBV5M9NlpbDgccXnsP/ySfJxPt4tIt1xN
OusiFbsgOiaw7A7v8yy80Ie80HPRvOpOCrCvhcoUp/dMuCgcBkhZENS6JR7S8eV0z8OEc+SMGbwn
Mb3KBpe9+w7rpOC6ghMG/6daFcq7TJ6lxmot1PVj8T1+sZze7PZ5hPC8ACd+ni2aaAKQoFByHpnZ
7Fd3FCZloeqCY3P4KXFsYkjrynD4E5dI0AlglO+F8ur2/rwRDhjqtUooHGpf+FiTiCVKoMyRctio
Qn8tcOFwDK+Lu3Cc3kkoY8Ov/PsCSN9XvdxrQvRrAssz5rVvzyyImBxXnrAsfITQJWyaD8gczi/t
hkamxW3WQtZx5H42b3fG5916Q0Tm8R+eiMxBHKb6tzU92t8Gn02vtcMbfqb6hm9bDpMn9YLhr5jt
Hbfr8+mvVxbCCgmSL4KHRBQ5f6G/0EWPPQ1OkfVO14AoVmachf1MSt1hh93KXVxRlSgYrnOSq1Mp
IvmCmNkA01AKq69YlpiQNFDpKCHB3hxVkOOTHmicAKylFRNTiL0IZVavSf5moyt7fNdrubjPm5cb
fRv00vvnV2KX9X5YcnP8RtBUcuM/tGN1QD1oSLrEhF6giTjX5gzmOxKr+OrS3nAWWxyBWDEGJ1gx
+3gyd5n4MRZyBMXpKGG/LD6GYymQMHhHMSbS6JiwBNFomHjWEuniEz02JAakdLpXeuidzqyXjkr3
WIuPIjqIrTY1I/XLdrFPCfidxrCJKL+txbPWr/56HUpYuJxS25pj+eoPwRGyCjqxZncAaLjnl57i
PnEBtyYf9bxeF9TKCEa/KUA5He1LYb0fRc9p5d/XXQTyFZWO7B3LzW1D/vPN6AXdWwUSP+7xwdap
fE7/FcPCxetF966vrIYjVr9sjW6letrM8O9HmZQDzYORbonzq45xO0JpsfQ+vtchNtbEgfM74dmM
Jz9gZjTl7/qljFQ6udJS+WT0yy23dIwsEceFdCEVS0P6Ipx6i5gEoYpuFPvijdMs5sXPbw46Nh4/
CyJAe4VywUSFF37zqpcjcsU7vicXdqDGJLsp7UNqTC/+633HH5IV2gosZto+Xi9v9Una27PHiwW6
dX0Zp6CEDJLOZQ89o93DQ1DjTd1jcY/wszPAIjYzQo9HcsaKMBbSpgFPGePaB/bpw2qqRyg3sdCP
w5w3wsTnj0RSAOtHVArJGJeXleRWviTyvUT3W3RYWE79cPSf4ks9Ju/D9xhOMmGQNquh6lXLMkAd
hwaeQFuA7ijBuFYCa6uswTxf1Etwi81vJMs5ntwxvC6zyr+c2gUOq3EVFSsQhVh3QNuPzF7MpDqS
3i/RsEs3TaSFPPRwWwdE5umFYFYuencyZ83OJF61Hj83BzyCBappiSZ6k50TR3oys+f3mLZvcY7y
H+x8oMieegKax4adDEw6iXJXc+oOqM92SPYIC2CRu71glgiW2jn3U08LEXVkQIp3a1w81TYUrv71
rQlvAX3d4M7sujXrfW5tCtorEygOTnwPV7NZMn2iQYBHPA+mTKJ0ljln4iRaHGsjAOEKctqxMZGO
mATdpQoYxWezoyRlM9R0m9XgXya4LuC3mIRW7SAw8p0zyZix1bIgAS2xFubHsCxP5CungjdafV4+
H6viUz0HukgDAGtQiruPzkO/lr/sL0Ds8a3+bgMZnASRf1LvePycAHd/0OHGwbt6Dsys7Q8d7A7U
2elCZoRm8uqJeNkRXt/gcQrto+CpMZnY/LwDcXn2Z6SzESJcXTUhlA2lqpPFGVR14nAaHZtoO76Z
LvKIAUhaWHP2RwkgBhvj++xfX2hkmqNHSOztX28eGylgUaV7oKYXLRwFISD1jKcdDnFZRmjj5Qa4
c4QXmLf7STwJKBbwRBeULMDpu+p99OUf+4dZt8tJ/S5ejFawfju6h74QU6c5VRESANgN8q31n2dI
7U9WaP5+YbWeP9s4HHMu7x/x4D3Pb8U9n+i+2sv1M3h/0w5123J5OmQ6i39PozBz58/Wq4IUzyfh
D/SPJsy3NDQTldqtuUq93Ll+9oRxX3n8E9/3B7ryb/TKb3xsrdoPO2dk/61+l092IfIPErxnSUkx
+tqvhu3ls/lkX/57Xkf+A834t6/9jSV9WH2O2tod3owpebLOI2kEZSB7ii9+Hq1EyqeJzT98r/KH
di263iUV6Q/c7gz5t9s96BhsDFiTvXWxETDsQLHarG+utG2C4tv2Oh9pq3eC+3BsVsq0DsogG/6B
If7jvf96Db/d+zDUTZow/fjWx8mGpN9Xw2R/8M1d9WoALf/Dk/5DQ8Lf7vjJ7f1CuBtyLV0RiUrp
W72E57B+vYYPOtFEs7+9XOYyJhUOnab+wSKNyeJk+e+//k/tCH/7+ieB+svXl02D9aGKTuckvC4S
uAxR0RceHuLxgdiOUIh2kRrrMYhPNNkUM1odvxSyTf8SMSA/v0+7iJMvwwZ1imc4qYK9uvzDNf6J
xLVlHZ0+VWfAyfqrp+OXa6zyVtU7vUrfrD2exfVKc/E0BxJwe867FYnt9dWkp4YziWGCf2A45T/x
m798ufIb4a7kSHwpNl8+ro19v5Y2iBQ8Xs1T8UOB0yFGIdLdZK99SV/DkRj01+v5LxHh1b+I/d80
jX/743/7713T1sf8fLz9h+jq72P3H8XPf7y0xxaN3/Pp/wfBYllj0f/fBYvnx69jcmxOx/rXMbm/
fuhfY3G69J+ardKuwwQes2eGSbT6l2Cxpv6nzBzxs59UkzT+LV/0P8fiZPk/bcQAVJt5Nd0yNIWl
/b/G4vT/NCSDOU2G42ilYJru/2Eq7u87GMU4Zuskk6vgV0P7P9h3lE8m6tVOLCeLVGLFBTQJb9Ig
C355KP+1FP7eUmA/19r/bv7465tMZGm5VY2ZIFv7LVY0CrJnfXsx0TIbMBPRMglFF1rkr2fj6iJ+
mBOfsQXQu9wtM3yHAEoS7TZZ9AclsVBDTvS2ESmSB4qj56q6rxGvOWrWpP2eDE3G5M4ZvU9xZvwY
toauWhCWW2JO8+bQ0vVfX9uD3w12j1dIW5+xLEAYuEVSfEgHJLEQygXdqi7lfZCpL0fs+VBBGSs6
OzIkOBj7ydOHRoJcMmCJV4yKcgnlY3nLpGJ1xub78pZcsAqeJkrTMhJR6j0awCLXGyzthHmpM/4h
CiCIAUK88a+4V/3KeD/uI2hekliZjzut4VZ2QyIHoVFltMETJam50BCAf9I5rh6YrYXjvUWoGHyi
1wDq0sPFJtyeNYkpN/9aJYPx/cCugkEIFUklVPof197UvQGF49xXW6PVw3Mt34Bjk/ZyKedDN6k5
JdAWTeO7csPi9pEp2NgoSqnap4mOIiFoGCJbdZzecZsNzbLPL3vkmYDGMVY+tO6Y0WXjHphqBu2g
DWfdFgU9Bb3BFDFiWzu7Q8W2zIsShZBO0cnf5RqVuxbxYIRjFAWc5YBczVy95H34uNhjXGKhGh8q
XHNFbivloqhMeyolPSLOStplWLu30mtSQ0gYycEK7GZSI+eHK5vTD3LyebmmZ79sU2U2uUlYuyRj
zou7G/Vtf8sVes2b3sBSHM2wD60YLeCLSrUOsxsmCUxjltK7at7Atfs6IeGqrrcYaQqFZOyMIjfM
jGHskSDFQwrPI2Q5DlB8SHK4/dXWnxZrLWZrqcpYSdOAOUwmejIGePMdUleqH5A6E0u3jrJ8J2E0
+1SPKjw1P2WjYEoBLdKdbujDoruX2m5U8v4qrtjHJaLXNSos5Gl1pxhrWXIVNbEABSsdgaJ7btcf
OQ5vpns2utsW+zcYZBXTdtLJur0vkhrlrkpuaPo3siqeXFXqnuGiII8qH+7Q/F3/WOBpnSI/0XQv
WYUayXg1KzQRx+oSF3dZde9XS56NOCLZiJaNdqTe7SuQUCJjQoCl2+qBvMycSUM0xIo+8dluuuFo
CQgE43iwGEqXuOcWG3ksF6r9wcTYmaH70vLQfqKivN2GcSrJIxpVJaLQ4TUpHyHPmmsYRpXWDAPZ
CRuJ73mLhufeuj1oiEC31l4c0BU6OMqY2XDwbX/eXvOGauFwL9UPjNZ7DO0sqiSe9+qGwx9IfTtO
pgeijx0yKXzpcVi2so9WPtiIQ6RKv9eNtIktRu4V1xqrOxqzV6PapDiMtcEBk7eLMJQ+mUuFli7O
w3BYJuY1Z4q/sScgzpfWUJ2i0R/fmZ0Y2P60+R3O48KGhaXJQH4Ua9IxsjbSIlIgITrVRrPF16BO
k8txvOgUjAM+nYhSVecvzdbvYNyFiYIbniB6qJpdNb2auQHNyrFSOVLd0jDEeQFtgtCcNnGaIc1e
bb24v9Cmjw8P7pkw64U2Ky/peaegvrYyrKc8O8kBtHpao62iHDrDv7WV0q4NDWVms22ZqCi7Q9a7
OHCNM9mURxfh2EuQGdJjZasPO1A43pwBlZZwTMxs85gM6hdypDXy50YBD23ruJEeUi3Cd81YGGk5
+UT0CEThYJmzQr1l32inoEsi3W2vwIoKSBF1JFNN0PG0StrrDxA6dZ2ZYWkND/qCJh0VJ+72i/z+
6BZYUjJ7kZ6VMzmcLCuwAUju4OmGAp3pSMXkECT2TXbRIG4XN3kCoHxG6uzRqg9X0oo+mJwbG34d
ackvG5fYqLsZ11naJvJXmpuajywc1PN57H9qW9fntlQr0cFAW+NArN4iOv/0VeJf8bWP+9K2gDlR
NLThKrFXS1gvU6uUT+qV2aIJkjmxmaTAK2nfab6ZXysUoKQiuvePfJlmt9G/pt3VS1L82c0KqVLM
Ec3YGJT6/W6dJwLF6Iuvjg/N7WVmj/SzPQnVIlMxB9CM01krqZrz9korgJI8a7/LoYnKSc0UT5rd
Q6meAJY2mUqH+TABPrpfoVOL1HY1ZK6ASVmcHQ47fobkDztWwZJo1G5bExHvlY604euhNwd8j+1k
ex9ryUdQTwF1KDPnISEq1mtZ7bMlUSQ5NFf5TR8L6IjH9ZY4Q3Mp/Eungmemky7WrPz+ek2vVy+/
VIhl9SO+omWqNh4SsVLwsJUawjiFdOkO4+SnqEa4A0T0PW2CxcxZ7zSkYxT9A+F42iCudMRuePJ0
RSU203FGfb2vr7kO+asNFa6l5zF/52RovazEKtixrYPutujtzO4IhUF6pnTboJjgHu76BAK+PC8H
DN9mUm7hM2fXygu5QOF3kskQzcD4UzaMWKKTAQQXjpJZW1wKg+d+y16r8oy+XoWu/t1GDMvC3YGd
njb7FJmVz3NmPedGTTuYJA1uAoXKSNSVgNI+GmXe2wVg71jKEJ/Gzb92zW1jFVqNfSVqbkhGJtPk
ADD2OBiqP1EbGveIM8urpIPr9HS+9BMJYNqixeU2WjnGSIfjpdKAdDJpkZc0h2c67rXyvaQ3oayp
+jN9fDd6S3ttJATxzndF8pGoUd2n9V+ACC45yy3r3OKCtwoW1IBBeQme1dTDapQeiocCvyaYTao3
mqFnb33fS6GdZ/J+kG/WJ4KB19VdSxthPnrdq3kOc61l5KtQ1fqkSQqgTT3cXdov+52E0YdbGI/E
bbUhXym6pE8lDiIhHbK4S7p0ie0EE7lyww7vmsnZrc7VI0J5/kDTz1BuCtNWfZ7g2a+Gpo4ulYnV
JjreXp9rcCU9r1zDWdbRWuO+wgbv8W23KVaME+nuI61OTpNbuV+q0AqpitdMbnT6V4kLPC2+xOD4
rBh9gHCqOruppQXoYo8o9d2hVdPLIK9IOR6M3nQ2eJzWlnefA47FbkgF7LBU1HHXKvonavvdWrIr
eZbhFwV7ryVlpNW5cRr7ifKiSMhhPtC+eVcmGj6P96H3JrZao3/WVyt8aggu51GCS1Y5FJ3zg54/
XButkyU1D872oQ+y0aAnU2rPx7a5MKib2M3aukM9ny+3zpP7gf4340wjjSVJU7s0Zb8rGsVpn2JU
nOgyEu6XCnEpWfMr7IFm/UMtUaG5dNd9pjd65fT52GzkyRVS3rogURgeqkqpVjgCjHKgaKjbuhca
fNHKl9PCqQycGgJNxe6NcVYrlVycztTKy7TisNfrPJtr4+QQJgdV/Uyvj8f+cSkZK5QHmlYuT2P4
sjAu0/OY4WhhK/qKlOs2zdmXgandzl4rSzUth6XilwfdWttjx9BwriMwZz9uN/pe+7p0lUM6huAh
apAzSef15/9B2nktN64k6/qJEAFvbgXQivJqSd03iLbw3uPp9wets/ciQQ4RPSfmbnqFklWoyqrK
/E3SvUtcgZBdo66amjp+eF4OWbnuEPatRHGjYCq/7ZJW3KAwr36JMPpmecAY1YsueqqjgX6wiBVK
WyW63RW65cSZBXNdaVFmlged8dRUys2AR4yP+hMHDi0lbJM3Ih5NGCWGxr4KMs/pKxEW1dAEvwp2
oa4IlZO4ebcSa4F2Q6iUazVsAKSGElpplSStYvQJn+sE+0lP1KpNX9TKSte89M7Xi+ShCjxjJWpt
ufIzwJewV2AuJ52p3xSYd96q2LUcsJStkCfV6PQMfZNsyUG0wwLU6xNsSHZmrOHzHHgphP84NzZR
KfXbtq9reETomYGgRcIZWEFBybwx4+1IhsPVVczvqtRsvllWSZlTVUaQCaMkw++uinUV9M1Xr8qC
21SL+1sEfb2tVojjcx4b9SqKabCWCo4EqaYHO0No3T8h2pkvrdLiESKGmpiDQzHKL0nv5jjfasmu
zaT4XjTafCPESQfauA83SdmHjitE0RqhLnnT9BnWXn6V7xQJL+8wzgBalfIo2ciUcou0ZPDRcZM4
mu4CrhFqcW+0QbNL8QR9xbWXvKlxL6ZRhaTqOizS/HvkRdLO9UMknOIR1juq6RvZADfYGg2QhS6I
3hPMevcj8qXvSdeZKCBmY7JL4JPumVHOGpQ84/hZygLamG4J5LzTfQ1PtEICsp0rQLDaIRvfo0hM
HWVUlK1hmuL7MMpfu8LHKAbV+k1SWAl6vdiuPqqSyNFQiHi3q9rwK+A29WAyeZQUOXFvSq0Uvvhi
Oj4V7Dr0/YSESYgheoKxxv7xm1FV6qOZ++1bISvcALDcXacUG1CtNvFowRTgNkUVqtjJn69UTcKj
HlOQ+Jur5gnVaqx+20m4NX+o/TpZGZJFXzfXMGXoisHuGyv4zaGQvyvGaNw3o4fmYB8oBh3dWn40
Rr/nyStb0h83MPkwHCcIBRe8xXw+BU4JGTIAnRW/F12twYAvFTPf5Fg/orZGjgeGOMbmGneMcV9o
/rj1M09HWowMbAQyBWaMFWn5qzlggngYwGsUI4V6fCHGexerVTSIC/qhgqWGLqzkTt0FqJD9jJUB
WpceRA8FZu8pxr5RBGJcaIB2Ttek1BqD95jktu+Kji6G6XPbq7MwR0/NDbemaymPkh/o27TohXWP
NZ0tmE1wm1W8gFt8BP4koYoXtK/HDkLe2U+9b4OD5ZeA1716pPQvlCwJSUE6rI/D6FbO8NFsNE+7
1ZF3omioRggadAYcxUGmuRHVhpnbuRxZd12Ul0953RuPRVnLlPu8IsdKW88rWygqGoS1wT7PtRqF
DpbOPm15E2oyyuU3Te9SJfdCK7qPsppWSVCp6RpmiCY85JUp1fs2r3nI5TFKgq1kujeC5qtOnwso
p7lNv/IxsgAkH4Mn0C3XGauxWQ0DGd/FkJ7PoHqH1i3dj7EZDBXYnN47ZTaKL4KF4wnJjXdnEVOd
MU1WTgUdP8JKB5nA3HwwuLtvhdoA+RjGwfBoemNS2HFtVBsOABQjEz0D/WRGvbJOLB9cOA5ho7+3
8kB7xBpAe+OK3n0IVma8lrqR0BLXzJ8lmuCOJ3v9iirlgFxsABi14ZmoDgEy1B2GA4VlxI+eNFhP
rTUaEvUFEyxB1EDpNTxjx1LG3sKU6DhWuYXPRqPfZH0Q2zjOTlIcvIQdaUo0tRF3j0MXIeiW6W0o
26Wqlt/VcQT2XATAdfSKla3q0r2h6mZv93qpWqRRxYvWatqiTCprbfeEbQkdozbTbqQodl91LUm3
IfWX5xTXow1mTBSQB90a71yz83/hzSEdatcsbrK2fS4DhZZhnJV2VQzbfhhBehgCvWHIhE6VUeWI
M/1ObNBByRLP6awGuY9aePU0dELU0cNWpdNrBE2rPlwXuQaHsw29A/dk9HDqFKqMVNDeVWOaAJUW
b6oKQoWWWapjaJXwfcDtbyUVXptuqIJO2G1MpHYoDJd7TapzxJ/aPKNYhz4SBJdMBVlT6x3w7LI1
kQtIcc3l1EtTuwjKcCfWuWnuDcEC2J338lPoReFoi2KGU0THASVsPeppPLtVNd4ojeruDbVFTFCk
8tjYdYhDSNxo0nerFKAqttZgHAaqQBgwVUDC5Lw29JshlVvorajwObhwNagmjGUaOVFtafwf2H/4
au4+SW0DkVHoILzIIZhOuY5k3jhGsPNUC3RjSGPkY0iCIUPJ2whB3YchBB+pNfpDE9bSo4w51wcK
x3zZToz9il2QZMVWTtJxfMBLc/hiZZ7ZrZB37H+UULJeh0Qc8YeQu/qNcxY94wBrsOch1Po3uUFs
Ea1WLcnw2Ry5EQd5JI2PklrwQmkHDeGXXs/jfR36IMmqvnqtFfzS7UovWpVbWdx+8/HUe0yqortV
BL38qfj4nhmCDHJDStINouPcBMPS22ITE99JBj8ajF0uNDst91Ug1QOFhKGp3FXRxMZPbvRIZpd9
dJAyL3wfceqhtR3q3a9m1KU37DcAYQRDELyKDSm5T+KxtmszA/BjZD6lj6DVDxEFcFuoMxFfmhIp
cz3UEUyU9YSKdT3qGSyMWB4+BNZDfedW2VCg46hV5rYzOg1SRzCYfI/ClYMNuoU+zKqirqu10Fo6
HC9RwVyDV5rptx9ZpCjWm1ELrGXTEtSBsljSxhscdobwuVKlpH/pG31Q3xMv5gJyIxYDNgxR7oWc
R0OQtACCUOK+77xAVLdxX7T9rqm9IdpHZaLC/mCswk8jb0Q0GipqFICsFAi1BkU6nhlUgHrF0B9E
pOTbJ1fpG+VJbUXTfUoaDpEXLDBE6eDCnoRH5JWwq0LfxDsDNeAaQoag1WgXYWYJAcPseSVnMktz
L+C6paB7LRmVi0qG28fZl7hoW1S3Bd4cj25dmvoqk3O/3FRjF/BnzbCSOSVkxTWH1zCJRmoGqObp
5Bs5xS6jM11/N0YRWaJyo056z4WIi/SIIfKHoPpF8lq3FahCy6sT7z1ueQCshqDUt1Uhk8brXqcG
z+Ks1Legq1nEcoT246ptSlz9wlbzkYniEp0ADy5QmaWcBydQoqhST17vfbBPQ7NU+LW9xx8So4Ta
n400qIY3Of6QIf5PTYKjhxvhEyuXipjuWDvVALhCLV4DMRKQcVYLvdw0kiRVe0wKWkTh0EYffxQp
FaOvrVVP38jT+kZMHHEUumJnhGUF379xNXnd8Zf9g0mRQL+Te16KDwpqxmTqvBSt8qYwaagAmOuC
kYqFxK0DbK82SuILurZJ+lxQ1QESJCj1x/Umizw1mE9bLKaEWohKJwfTeVGdUSn1mAsKNhSwR+5w
mtyLX2LFwSM6fCxBlsH2MNbenvTaAr/JXt38AWiPEt0oPIWg1V//LdIprXNq95z+Ftpex73ZAT1t
Pwr5LcjwrqXgWQZjGj5EkD88bSV0TobSVn63yPhdmIFZC54OXJ5wJ3eR/gWKz/5sxaVJPtXyOx/Y
rMPe8ZbNx44QJTOq2lxUYapQcdgoa8xdoGNPj0o72VBRc/xt2DvVLnH8p+RB3cKa/KfH+p+pulO0
a5981lVTQzlrjIBprtCF4X0Ha2Vr/SNQhcccbPsVSJwFkMHlT4vjmqzShFTFqad41NJuAnUw/ZoZ
UIGXmsJ2xNvZtF4XFtAp+/l/5/n/okiz3rXqJ+hcT5+yWklrSLXaFuHqL/k2+UA83ckcDbTa1r2v
lyQjZyoL54FnuyhJa7NoRgJrL+KeSuJbsxm32o/xPbjr1tamfK7fJk0Df2+Ar/r/m9pPeMfR1OJi
IuZyQWxFxAhvgH4XaHYePV6f24UPOAeqGNmA7jFGMrYXlTh2/bKqn6W/BMM57yxPCeDf7zfbJ4bX
mlwgCEK1d6MX1qMfUOA03fy25LhQisSm4rmuLd+5PrgZ4uL8+822RMPpbclT5hE37t3wp9xp62gV
rIx7MOr1iovFurbFW/UfQ+f/uBOVKaGd70STVj/+w3DnZ1oDuTC4ipkx3toBMQcXtT7ka5hY22Fl
oPHoO96GW/LzuFKdZAMTA3aFgMCZ56Bo/hPzqR1Uiq2wROU/RYD872T8+6umfz9aUPSP6WDhAEga
xvxol68/OaGTYpvNqwzYqQpcOHHyjfp8/TNcTkz/Bp4licwdPLWuODMpjttm9JZDeLke4XOZXplx
c5YheNON0lATIoSyTnE4XFOsBiOXPKZPPTTxpbw3g9OcTaY5ywy+EmiJCpCAlDSus3ukI+ijr1qU
hiifQ5DX9hNNnpv+Mn7icjb8v+k0Z8epWgwcbArfMdxBvaxW5a59gN42cW8Bqq/8e2OfOUiVLCWk
xUmenajItQfKYDLJ1SrnFvE6CSYj+HTT0gF3ZI40d+GzKpcTx79DnSUO3tgklpihet/znbiBOvuI
LgJiSjgjOOXBZWsB7t+maxdqHx1A4UmwNaRboxXunAZCUtJmcKrHCYau/Y7WE1zevV8C+11eC4Zk
GCo6t6akzrY7LtUULae1oD5h+dXeADkTMQ69DZDFctfuC92S+xDsPDhoiOLLC+JiujmKP9vYEe+4
3PeJP21s/W2C7kwcjuoVi4v1kiSSdPHScxRttpvzBh9tlacderDoWISP8irauwLyCtBakNmEBrIC
IV9+A1u7sBwu5pF/I2uzTQ6aiNpbxzhb6uxCtMdc+uZ6HpGXQsy2NQ5qaUeXjKmEuc9riYvqZ5rs
f0UrYTWRIarXdiNDW6DIw8MGOZgJUL+kT3zxVDYAewF20lBpn/2MOGqKVpoyppBTtL4bIF0EbwtD
nXbrWcpE20rWQWKBRZvF0A3020sLd3ftpqRWRsGe+6K+Ex+ajfsVT51NcRA2UyqDcW531I1f9W20
/q9GevQrZslsoI1D5ZVfMWYQM4Y3OUEQU/i9MNaLKfMoyixzjaFvmMVAlBr0ulCSubR3c586AUQR
47a4SzaVE70qm/y5tEFwS3fSd/VH/VY+Zy/G7vpvuXgnMUUZqwMkJBWs6U+PYT2r9Exskcmt/iCA
AVDVLGwInfwSWtOB7cHJdGSHTeT4m4XQ0yedf/Lj0LNEEWoUAqV4Cg0xNYJGSjPrFa+gNcS4pc06
g0D/c0IeB5vlCRGjm6bMCdauvcCe6OfM9ip0KDi/mI/yLtqFz7IjvuvP3Wu4mlRsro/2U8L7ymj1
WbpwxVpTzIofACwD9Qty1YOOWGQAgR1FFid9xNp3jzwhCPRdAqMbmaxXrmRQJoqtuM9WEKEWLoYX
X8LYF0gKuAldQs/p9Nv3gi8o4On+ydQuVaff/5ygwKPXCqI6UFpQn12YiEs5zTRUFDp1kT6KOQsK
3o9uRc08yL1h9+Zd2ebr61MtLYWY9t/R1dIrej3sys+pDr7Dr/yFhMPEwdpxtZ9SCPppC4O6dDM4
HtRsF7kxzhOSkXLmNmjH1FQfKXbCtILhV+OLPlFnyiVE/aUL9HHM2faxWlCXiULMJh1XLloBwoMk
fTEwTKrfdO3b9TldmtLZ9pEBRJjStHobXF5AKuykYVx4EVw6ZbiwyKalGbqhabOsWLVmHQch40nN
L6V8b4x3QrVwylxKvMchplEeLYzCq4us9AkxGDDrMuq1ilNgFG8K6dLRPW3n2XbHLmZCVxuYeoA1
OQ2VyXKi50AvbXE/0ZvCl/qFiyAXMFQFrBU6Eki8FjzVOWeKH8bXpYPsUl7XwHSrYPtFSTbF2XmK
nB39Ma+fkmt0D9+jfKiznWDraEl3VH+UL+k33G5p3WW3f71SNNMyFQNTF82U5k/4WG6VIUq5LJj6
bT78GsRf1//+jEjymck1SAvcRDDkkc+A4QkezFGYlZ+ZfIvDLFKsdQspCQHnGiE9oCxL33JaebNv
qas4ayHUx1yK1mx3ixl9UtXj3i9CQNN+6vvxkDqIe0foyk56GwCt6M1AHR22pe3+1Nf5U7xZLKhN
d4+zX8HFyNQ1ZhbzmdMV5eVgoSzc0+xOXZsb2HIMPPs5xDaSgBzQiyvowgrWmeD/jWfMDqzMSC2t
i6ZbSprYSoQ0Q//DB5KC2QPaPTslUw7SkO2uf90LSYCgmi7LGn1cS5lNtY5t6NjmDDJQngb/tzUi
zw9643qQC2nAUGFDQXwRdQWCwelMpoPoNkXiuzQaRcdDfjxFQg69Bz9a2AtnaxWOBJ9q8jXC2Ejl
dXgaKaRKCCyqohl7MyK23O/GrbehXyuuPx8mC1tjnqTn0WYnAnZUolVbRPOq9UDLN66EhZmbf54p
AkZYugj9QzQkcZbV5DqJa3A5o03LDUYDDp4IAqnm+vr3uRzFEtlz3EhVY3YSaKk04LYnjnYaf6c2
d4NNe28s1kzm++mfsfwbZXYY6NqQ6gPG4NzCRRwgUIRDVIlHujUglwJ3cpFpMn3s4w08DzibPDXt
W0GPGdbU8aCqWfM2/45nWbTCCME2NnDcRewdkGF4gK+7uT6nF5ciOfn/JnXaFEdnH+bmLdCBabjA
VlAbLNEqV+6AyvcrugCrxTbLPGnORztb+h0I+SbIGW3p1Id2p91GT8DwkFKQVomEwtjSBfusHqTj
yIU0KCcej3L+N1s1ZYOnrZ4HrP7vTK/tZeg4772N9iRx6QNhZucb/+76pJ4vVJ2mFicsQq6ypM2z
VUVzP46wqrWNAsOZrHoyAv13bfoL+/rsMGdo7DdM6NgQ9Ous2dCysk2K1msRSTFiK3io9DhSv+lx
r0GnSIU+8VeBmTZIomuxEd+qSGKYcrHBsP57ZP2KwebrH3Uo/U70yBrvJf5d/vuJMHVJlhWJ9wSE
rdltw0oK1wOb29tFKKB1Juf5psmN5MkY86X61jx5f84Fr1VF4sHKHWMWylDp5ifgmOy0uOvFQ6ah
xN9j1+X97SkxBTJEk34hNDRV/NR0Ptow8FZiU8tzrN2jyBkM6FGuCwosP2AD6Pz1OrImjVkTg0Oo
ePOS3SgqcQ9+qEfAKt0mAsT0wnWMeFxdD3MhBxiyKmoaMt0yd0Jlto78vsWlU3dFu8XLSUdIyHge
N9lOsYHMo9p6Pdr5aUQw3pW6bHARlCe24nHCEb1S1LvQQqCsQMAH0Z1QX5i2C/viJMS8BNeEgZcL
OP+RUVGwBeCMKm20T74YK8x2sdKJPlCX3SyltrMViJWmhDUgcORp78+vD2CvamA2YoubObqgk5jD
gBDiJP4Bwvb6HJ6PcBZrdqTnYaCGNDpbsmjyvYdIdG/dUAikeuAA1nc85dC/IfGydReWyllmIy4P
B1GTQJ1yf5mtFAW4Th+rmMs23pOZPsfxeyQvrA/57DzUJEOequkYMFKmnj/4hBIzREEjRrvWPgbT
oehn3dKXsquPdlXeN07hILe7NQAFCJv+fjoT44NHEbm7lbdL5+NZgQgvvJNfMy3no+0u6V1tysOA
bgsuDCham1s0BunO+Q6ifE9UsA+T+BjEDweiRXeD3MT1T322XWbxpy9yFB8QWGjUEbMxxt+qYW8N
36///TMMxnyAswtA2rRDLU5+wfEuqm6QjPqSUnVCRHGjvlW/9Vea14eQgnm5gZ/2K3PQpJlIpkv3
kAsr62SeZ/eCWi6zuhz4GT3bFfk2bNxQe0tstCYc96d8KO+0r8X2+tjPKl3zsc+2kaGlDf/JNPZD
cm9VO+0QOj2Cj+NeRkMTXNW63KR3Rr6wfZe+6SwFcioCKZ+mfJQ1gqg6OmmmvJAFFyZ0XliMuwGE
lUWQKP/TIk6SImaJR9fCDE4b/uTyero858du3cLiMKflGe7wRF9xefzZY7iB0CZ+cEtdnWlergWb
ru5HewFr6aZXRPZiu6536bredmtUmVC1vz6opTCzJJfUQh/5UwJSN+4+XbfbaCev4/1Sjf3SB+La
ppoc8OTT+aOpr/0G9qOE0MmIiWDCfQUdHd20FnbWhWPJoJLLJVEB/y/OwS8lrJyiztTWNlEYFhtz
DRryhkvxTRALC0vuDIky7ScYMuh56PJUGpl9oKLW/TFp+EC1gzprjEA0mhF2TA07s8sfkS1883E2
S1ctWXvpaLq0qY5jz75aqnkj7MgpdsLdInuU4C1cXxdnBeT58KafcLT+mlaH8tITYqrVox6Ckw5l
HuEOiiyr3XKG26U7xfnVbDaj0yI6CumhAJAr0/5qseRE91BdZRvd8e+TVx6Ey42upUmcHQauHnVx
XTDC2EQKv0V7y98vTOKl4/34O80SfdQDfCzDzxHJfyYKwU/3T8W9hRo8/a3i0KNZVSOBu9iBvniU
H0eeZfsAkYpeUfrpKHefyl2J8rW37ekqOhMQw9sNjr72dli+H7qDZy9P7uLHnOX9Tmq6vKOQ9bl+
eAJ3z8WdgMwOwnI+HpuLN9ILX5OiDE8VAyNtis6zxRPVQ0je6RpbGNcT2alGB/H61/wUZJmlZErZ
kzfKVDaDf3G6Pt0oSPOsTQAPOQh7vaJOvQqefoh/3H2zye6MFdqMoX4T/JIPMn4C1VIh7cIIebKo
vMcs3i76vCTUGZmoMKXogj0l9xJestlGfUQ0D622qaODRvzr9QGflxNI1ccRp190tCFjV0mjoSdi
/1FOornoNWOEiDCqgnTgMrjkwiGBxbykoJyiiFMT5DSckOW9NYwYOwzZb0H8mQhwPvS/faVPt3nq
kNb0qBB5a57G8GLg8jDluXpZaG0b+9LCvWApyKUvdRRkXjZOYX+BTeHF0mTDV82DLa9H6sLHuXBw
4wIjWtMJNB2rs9TiZ6mlwgJs7QoiSIklriRSvEVvU8ydIArX7vDQd0/XF8R5OuM9pMpEpLnBGpxN
XhVRl0/apLUxmgLbTqM8h/E2oBU3vnmJtHDfupDDTsJ9tpOPll/U6EitWDGn+bfgmRUYUNQSEHOn
kbnCT2k99eeD4ZbS1nQgLRVHzz8iSx8vJBCDjFmeb7eo6AMriCOeuP6XLMPU0oyd69N5vt5PI0y/
4Gh8SpoFYt8QodJQjvMwTOEFr0Kx+PswaFypLBeNWsE8MxpqFrvQbPhqGFkIu6HduIvthDPElY5+
1nGQ2WHaSVnnpoY/nTcpYkUgnZ3J2aDCNzJ4Mh3kCZwSf+2P6GHp2nB+56OOI00tGn0C5sy7jO2o
eWYL1c2GSrm2mj2u9psyRBpfkNd/PZEKXRn6siqFo7PqqlYoutRFKB5rZWsXRuHQ2Mvzv+4vgEHh
RimhVYQ7OwT701XReN2QwHWsbS8edhI3HyWfam7VwuI7zx+E0dnIhsR5Kc33sq9pQ1F2sHpiNIpG
o92JOkYE1vOY/XE1wHl6fOgKfWEpXniETlENlSopSgLqvG7UZnEjW0JXs0zWmAbep+tJzRsryTvQ
+Hsfj8GlnuGFTXYScXYRirS8kIeI6pSstzdZ8FvpvnvN+/WFcWn1nwSZJcahNYJ+CPqaTnPwPK7B
Nm/qhx0Lf6e+WE/fa1RSsRd+MJ+vx72w9CnQqrqo8NSBdjg7A3Kjh01jtbXd9ka4KWrUJWhbVQ91
rQWbOJaEJbSMzNo7vQFRO1UkysIMFw202SVLd93R4vzEuhgzVm2N65Aj/4qAK5Xc58bH66O7kIBP
gs1SiucWcgOxqLZV680a1ZtEyFbXI1xYGycRZvMn+jmaWB0R/HInGcOzLv2WZO3L9SAXXlKnkzZb
gfA3Sz+LiQLR0cZ6HY13iL/5O4r05GRbWQm7PliYuwsrg1VBxVmjZcL2nsUEDDp2kupRqmgU/Mck
cG1hNX5tWgPVCHhjC0f1hZsimhlH8WYbADa8oY2wCuz+Z4uqEjXomGcGHT2U67grBqhtX5/VSwOU
NYlkDK6EjDl7Acex37QKymqISxWrIUo2jV6tE8FdCRhaXA91KWlx6ae5Q+KitTZf9UoqeOZg0Eur
Vu4mWUm3OX4IaNTjdIJtyS8RDLPnyP76etjzxUmb2dJkg6sWheF5w6seQ9UfNeBafUqE+DkfvjXG
/5OB/I/EiPM9pvNeUugZfkI75vVn2e8zK46wxgiy4tkY4Kum8l9fGnVTVC3TQmZAlKjMnJ5n9EUU
xGwQANO8EM2KVJThyssKFnOxa91VpSvdYpu61Oc5nz1D4cqj6rRfDNofswUZGW3UyKGZ2S50Nojo
SDy4CO3Wq7/9SCdh5jwoH7UZMeqNzFaQLm0HqFbjF0roSytwjkPRNcIgLiZyZkpAKGaJakizTowC
RpPgm9DFpZPnqL75PjT1XaNhdqT2myLPMOwZN9cHeCF7EZpSGvApSQJpNAsNgVYt64QRovmIZK+L
ihHuWdIzfB2FvpmwR+ki+GsQ8ueAj6LO8lceJTzhcqLWBYJIWfaceJAh0/5vAXfzOPNl4gNBDkTi
BCH6URkuNdUdrIqFp/v5LgNrwxuCqgF28bTnT7dA7Id5OFpdZkftc1NhkygUC+nwQgLmUqXLEpgz
bnRneB4v0CNZVEJKj1i6yatk5fsYfTdQ4jA0eG9QrL6+Li4N6Tje7AOJAwozkh9l9ti8p/q+Xgb+
X9jBloY/rIgMC4WdOXpPL/yoFEw55dgskf3fiYBEkBv6irblwGXgTn9FfWWNf+Mm/l3+Tr4ma7Rf
nP7RxKtvaXbPT5vPLKny6KW6LM83QQBcPdJD5Os623pInpuNgLc6Vkz4SSH6jUQKPLobF+OU9+uz
/Jk/Ti9cp4Fn0xwIsu7G0oAKv4nHgQaPX5RePMxOhhFN51D9iJr2R57GT5ESLFz2Ljy/ic0VXVXR
uZXPDK3LBvHZIkUuYiIJd2jeJzQ+EFzE7gbNDUxqYLIKfzr08l2Qf5mT33XvS+2JixOvTZAKOqQi
DYHTnaMiJFbkqFPYRdE9CWnw6jWWo+fipguQpF+Y7Okkmk82fTnDkHl+qWC8ToOhn6YKQgJnVdzj
5yvgzuy/CLaKZaf1p/4WsLoWAl5a4gbwcopdCoOcH42Zlw2JrBIQD0f8/Ya75JuPD7Zw16/weFqV
NvauXxZiTvn6bJCITwIRokx6xoRUByUu0poZBY63Tu6r++C2wsAq20TcRrE8ehi/Fw/eIhf64lCP
ws4WchsKpg98EwpSUCObI4yPSlq8+66pLXzFC4kJpb5/xzdbMYrrxkYWEKgN9J+RGb/5ysvCFC6M
ZU5tDNOyLVqTEPEBDZlD/Wq9N1w0nHIr3JnAjm7QL8MUYrFtPL38558OwAXyyGR4YAnT+j2qFwlR
X3RxhulSvKt3wg9EajDrkOzqMXxqttfHOH2Oa6GmWT4KFYkdrbSEUI17UBKIk8ABNeMJyNl+jB9T
IVz9F/HAyFD1UECKz69ritoDxRCqFKWKpt1bbpIjoNgGa6mSxpuqVLQbITG+N51VLSDuLyWYCdth
ScCcqKRO3/pooG4zdUCVnHWJQm/d49qKACm6eDYE2YWVeWlOKepMXVAyKjeP01AR+jVSbsWpLeES
UuhYGfrvLeQuS3B6BXd4dVxoP11ap8cBZ3sONJzgqhUB8yp49H0enhmeOH774/q3+zz95ovlOM5s
y3VaIbtIwLLlUMd7VqGD+s4Iyec+/IPfT7+aih/+b2w2f3L1vx778hANg2fuVH+c03cyLdBbqSO0
XFnyqncDwEBRou7GwFt6UVx4BhoAgaZK43Qmnz3IhDKJJSUk1uTdS2kTVaSbSr1xd0iLOsMBJdJq
csBZOgLPhwhna7o6Ui67QF3PJHw6stEjrP4iIJMkYsWZ9dHCWXQxis4kihxDNNJmVUcSWhPFpZvY
Zfjs0blQwL0k0pe//VoT/ezfIPLpDsjzsXIbkSDIhdt1Q7E7wINCXmrUnR8Bp2FmeVL3BB3Rf8KI
NazUyt8j27mQHy9czIhhTase/hYk41kMqw1SVy4RyJHaOjgEiCOvk9AAdFpJzZOq4YHVCH611eJB
28Kp+CU0lrv7+9lUJMvQJrCpelYo7mNuq1rKMC3e7xQCvykNANBCWrgHXloZx2FmH00L20Cow2k2
EfTCwb0GItSU4l9vZErqpiaqcAFURZzPp4FpQ9VIWJIMNR7L/Ub3Omf0F9GS57ef0zCzc01r3LLI
B8IIPq/ZtfoH8VhbCW39l/TcbrF8+tAfcNRDJXSyb/4vvtfREKeJPjpqFDdDOS8hdp/fNQoKhe+h
9nI9xKXh8c5kQbImqI7NdnGcFZWvqQ0k9wHN612LOn2i/m7MO7Rkr0e6UPKmqnMUarYsyLdppwSE
Gjbqk/DAC31V3aXk4FsLS19jg7a5HUHgfOi2i8+xC0uSkg4aSrRiwJ7Ok5XQ5wVGCBUG1QaWWNX3
ij7TKN4EvyPNhmc4qZHDQgoQaQn/Pk2eRJ6N2gi1Ioikmqzl4vOHLqyhCJvIiBfSy4UMdhJmll00
VSyqIJjCpD/N/tbovv791zsJMNsHUVoHozfN4FTSpIGg/Ei6XX1bONUhS9Z44e0nhEaEZOcrLd4l
bJuyNL7ZVhiHeIjFnPEZuL1a4qDfJI2wQU3wfhCLF1MdVrHaInrrbZCmdSTDv888xY7UO38ARIOD
JG1xu7Rw6a2pRTXNbgj0R6mNwHxZjpvHPE3TW7Wjm4RldjpuKBQ+W9HONa11gPa5FOKmjDgrks4L
aezCBmRedRW2E53W865aAbJTgCJka0Kk7gVV8va5JBjrbnzv4q91Nijfr3/J6W51eveCaAjnDTA2
fKSzhpov+F7fDHxIn4alk0TywJrBZcl1we+6vV3lmBoIoZmshFg1N9eDX96H/wafXTAR1lQKOSN4
qRwi6UPWnwttwaLp4kqBXCJT3hIlfV4FwoCl7+WcKjgl4/sowtHZChc228VRfDZDudNZYGtO83Kj
6HmiiVlij+YPhFyQr/1mQSq5PlXTVJx9p4kow0NjQpVPC+co+Zc9MgrixCKMjeYQD28NpqiC321M
//DSNUvX4gt3VZbFUbjZl1FdqQ4o3kwVm+YNR/SP4UuwEkjMdP7z5/ybeOstljMuLkWWPn1BXqln
CCxLjc1eE2Nsti20iwTzJhw7O+xUu5b9+wpvkhhpdV9qF15w8pRzT6cWGAzSDbT+DR1wzyyZ0OF1
86hgFU5iK6Mj3RgYsEaO5DqJ9tjXt5Nt0sRMHZFyzteeo/1CHdmPNtky7O5CGfb0t0zPzaPPXAlo
d4XN52+R1p8voYfoDj8bB31oMPvq0oc+zzen8WbLKtcMjJZ4mdjpKL0EGSKjwEgGb7CtPN2ayChe
X8UXuBin8WbrKpESE+AD8aZeJmY9dvxAPVbFfzO5UW/w64D/O2J3n+6WCs7nu5TIoBUAKyC4eybU
oOZmKpo+uzSL34Na3YuVbhdyuXCtWYoy+35CLckxVkroXvp3MnfEPt6q7e+FSbywYCfoGQxfFu35
20ERJGBFGhvFdWvMcbnH2fgp9fohFsp2UlpHY0ApXCgfvtg+dUNaHQxAc3dh0RhfhrjIF+oE5zmW
pETmmxhlMpCk2a2x9yUrstyI07iMoxXQL3/nZ+MSEfhiFPiB5HG6tmfoGdReTDRGeaqg7i72N0bo
V09YQgm767O7FGb696Md2Fa918sjAuJcTl+6TOJTNuNS5fa8ajSl8Uk2hOcXQouzI0NUutCrMa2x
e5Rlb7quXVtecNApY/EeVBc+z/nRgT0d9W9a0FQ4zoFojacnhUQDVRylh1gc7JCXuiOlmG1XsfXh
oTe7aqvO/esTi7ASWHoe7FD/5quii6wqM5opbHxbNOo+UO5kAxs2nBEi1WkaaeHDXdh6xKOVLxsU
cM+w+5GeKKbQGvSJm7Z1BNnMD0ONJndsecrX62vk0udjoUs8ICaq7LzoR58auw7Ume0GcUy333XI
+jdi86KU+cLhdClhwgn9N9QsoVR6kpWiQahqZXECvsqragMfwTJQCL4xVhOfysS4Qb3BbbRYaDte
nNGj2LPDwYQG/z+kneeO3EjSta+IAL35S5Zrp1arZVr6Q8jSe8+r/57U4t2pZvErjrTAzOxiBlBU
JiMjIyNOnBMFA7bl8CbJYRNpmfTPdtf3cu28UXrjSUJ/H6jk4qliS1oYBS1GgvChKL4q48a3+v/s
4D8GFgd6yAsN0vLfOzgwLJXsmQzrGy85tnvp2DzX6Es9weEBXdLWyNTq0kCrAZqUYdpYQuSQVZCj
PFFTb1YUz4FEPoE25frurdSRRMWbpEXMGtLnXEQSdXYkw+Y9hKq8T5QvTq0BUaBkzXdZkt9BnhO4
LfTMrT6/C0pQqBvm15bIl4NvAvZlHtILFxnzDi3BvhbuWYJC2g2jJzpBxhE8ZXeT7GZ7P5z+4iqn
XvWP0UUS0bR2QnENo6H04ESG69PwqrdQr2upmKKTcANhp1JBf+31RZD4thY4iPgwZAdHtfQiP1A4
rYJblKWO2lfcZihvtx62K0NBlATF/BFNa8p6ywLMkBtano2l2E+oEKmEfNbusoeJIYzfw7hg2U6j
sUMC/pTfBoetCtMKWOO1eZF5nF1+pmRUoAAxbz4phxzdP566j5I3H+VD8pmsv71zdtlGlFm7ns6X
vNjntAhAlTkFStW/UuVtkAboNjzqZXFQ8mb/p8Sl0BtAdyM4SwQZHu/d1wss0sIuCj9jgaH50Lfm
u0yRXq6fiZWoeW5iOVBtj62BBhnrmYbMLbRuZyiQZflbBbQLYsPFUoxF1tWVYxU7dY5k+85yh6/V
7OnecEx3FFrfho/KJ4DTNNgpZUBoeFDvBXFpxpvq4S9O46v1LnxGbqC0t2LWK0Pe3+u9awyffXmr
Jr8WxjGD7KGA7F0+gJF1Ba6X8uV+U43s0938zY95m7W3qKYwfN8+IC8f3G7dgSsB7pXZRawx4hah
jy7lqk+RIFTgZFW6w3WHWTt1r2wsnNKveoJogg1B4ifGeYMni4E1mrPqASl37vnPWyXQdSf9724u
taMT3g992LObsGGPLqixI1w+t5k/Pl1f26odIqg4cOTsy3gmBDWNLkhSr9dyFA7fIYHpTr61cQuu
WgGFSCeFPtfFdGgUodWWmRLUYA4hq4q62C2a8aSR3u6ur2fNHTRWI3gehTzzIljNDEhYANATL+ud
Y5ROt0Zl/rpuYmVMzCGJ/ceG+A3nQVif0gCa68Qzv8Byw+w8z+R4p6Nm9aF4CI5tKWYh3tD9ElNb
/rta2iyQr+0nOynYBSFNIZt+/QvieZzaqo9weis/5eWMek9yP9XORuRf3Uxx0SF2DexsmTzQsYFg
sLHBwUIclY1vnPHm+laK37mo7ND4JKvk+cPA3fIKz7t4lJLahzHHhmwrKQ+GU93IBaUzzaw+dRmy
phFDJX6abNQ5Vh4IrwwvPmFVGUhcDxiG8w+JPqjJjQcIXVz0SfbXl7i+h/8sUXzKM2eR2makfo2l
bvog+6cw+fEXf75pqrYg+6Jds3AFS2/NxsgdjpZ6S3EO/Ga9kUOuOhtORgiUgWgtYQ1W0pVIB2IB
xq0eYa4yeGrDjVWshljS5P8aWYRxVTGl3k4xUjMarB3yQw3VNYIVaDLtoWtI3PRh3IDQb9pcbF1a
U22UJNzbebZexueZAWj/pD/abvQW3t2dc7P1Al69I89WuaQxgLR6hIIfi9Vev9WgcfHjnZO55Tfm
5l0NlKHauvkDAFJE3q67ycq4LkHrnw1ettSqpkTfJsYPxbi3CsYXrDEjrcVNznjCFmfUqtNbAN7A
d6IWukRtlLaUKhRKMTaEN3Im/2oExPH6ilbd8szG4uHNy8amW4eYQTHKyslA9OnekAwFJddB20gA
1pdDPge6nYfUEqmfR0mpVaHQTZBjlIRurG0OHHEvLSMhjxmKhSaDNxRAX4cJRIuaVjb5PPWOikx0
Uk6SVwEUTN5POzqdm+MVa7tHaYQpNBpZvE4X70LNBnKO2BmhHchQqZOgqjUSZxvHem3jzq0sTnUR
Nq00yVgpMsajKpRz4bS67garJihhGaLCSeFxceHLaIaXco2085A7z8hIve1TY/+/mRA/4SyEdwki
sWakwPgQIbs7vrG2xq7WbiODgUOVL7HCahEiRTkn3UxYgArSdF50NE7nHOLzatwKA8KPln4m6Bot
4IV0U5ZjNVA4VkHaTgl0IMFJatAgeevAsSS6F33zZQvRuPZxqKEyVgO84xJwO3eB1s9qA/K0QLme
N2vTbXybtQzi3MIiCjij0+hT04r1iEPTniZYVOTT1rt/NeczVaYpVe5Ax15esxVV36ZPa9yMHpRx
yHfjndAXaR7eIUABCL/AqPM53UPFtbWJa4UOuMuZ7dWYaucniLN85n+SqYXACrEtmGIkxTO4Hz6U
e1gHmbctyt3wbav8vdJeBIQq1kmxw3R41b02WVSl3JUGY2SCtrt+n5wUN31sTylQ6eSttre/0WXb
XT9lqggGS9c8s+mIGZmzZQK6aNJawaYgTZpgiYdI4n1wCsmrv8S79q69yfY9YbHZTbCulEcUDxqI
HeePRenmmasEkB9ubcRamLS4N1XQ2xRBl2GZC2WotZbfpDXJXYGSMUrf/rw5gLYW/c/NLJ7ojRYa
9dRhRlzOUr0TNJ2UsRDkJPkpvQhRvo3dFvF9sdk8YACpKtxoOqOlrzdbVaq2RhyN+4bhM7sJXb09
9IlC2eVr9udE0VydhkyZFd4HyDkvWg1a1CZlaybCg4UGQHXs3jHd/+Y3w5vXutoEH3xxKI9q5ga7
+mHrBF18RWAFDM8QgWRgdIS+14vtgqY2I7+BLDZLnoeQsktneq0Z/+lbGjOizAvYn9bRxVWUIDDX
lXZIoSwcd4kj3cSV5WlTt/HpLoIqZmiPwspHoQxAw+LTpVolt8zmUFeCErKXeCvV8oaJy5DDy5L5
bS4ISDQgQlmkBwxwj0mEtCA4M9Uba2WHcvItBNFubVHCMeajNX5AXPJB174Z0tc0kvbxuEUYeZmy
Ln7EInsoHR998okfId+29/95ZFtvEAG7FfMLW9R0Kz7CITdJv6hPKBd1+tiPombIkNfWq+bGGZuX
ANZfuxy3hLku7noWBcMLdzCkBpdglHww9VkeSY2rWL43+ts00z2/LtwSseHrAXXNEgUkRUbVhMrL
sr+Xoj6pOD4pJXK33zUzf8EdIcsK2meumJvrtlZ8UqXyRzuRDqbtLH2SFkvu+KVYlYEiay1lB7+b
m40FXd5K7B1TklT8dSF+5yy8cka3knEa0klBhb7TDj2qIlFytODGdM3v814ZyZRl+Ps3DK/5BhV/
/hIJwAXPfaRPFoUW7EYVRL8SmqHUQwKj3P/FJooTTbVF9IMXB9vxB7/wLcyETJ4hE+22FNivm1hd
CdUCEj8BLF52o2h3F2oSBKlXmd1ekeI3gIzf17m24Q7rZkBaQSFDfWfJW1A1Qd5kMq/50tFuC6R9
U0vejWgGXl/NqtfBJvt/ZhYBQnWioQHHzwM+KU/TjNyJrG6YWDtEvGGpfNC6pp+8eJcVA9Qjc4YJ
aEhOykTOYZo3fZfRwXP+R1Pq61vKro1OqlTOUOTnoe0yFRh0B2vyDf+2KprI9sLMyOTj9S28yAPE
keIDGWL4l17awufyzjGyiOqhF0/kUGom23slGndzb32aB/m+SbMNtPnKhoLrFaPOlGdBkS0M2nKr
+FWBvmIZo1nVBupTiIiIOdVf50raolpZWZ0GgxKD4hrUcxc6LBEvq8zUMdaFw/wuK9P4Nq+16AuQ
g8KrHNl02xkilutburZCZkgU8D+6SBsXLhNXth21IUYTreD7FU99DwBAnt7m6rDhMivrExqglDJZ
oyi1vHaZwJymsXFiRLP08VG3mj2iUzeV3qAQHN+o8xYl4iUSzySBgiENcI+iUQ8Wv+csRTesUofy
DmCTfoxh10KLBUbEYV+9c0TFrj9Ynv6IuPGLDdZy39P2MT9ta5JdNtYWv2Jx7LXBjttBAs7U7O3j
vMt3Gg8iiFy/8FEBX/woD9EAyz0StPtil0k7k2fu9yG/kd4mz1sPw7VM6dWWLD6BFgLnsiO2pEbn
6j91NQmMvGhC5/vo+Y8ra6/XvhxNDOM4Ck3xBZSoc0fqon3wfN19V4Lq+YKW9ESo646j5LC7jhx6
9TC5nXO6buH3CXj1+FgsYhHpgC4XcWRjYvCqj85JFHyzU/Mh+EJ9BZDEcf7YwVlY7CA8u80+xbdb
E1crJ5RnrSGYFqD/ulBXCRXkiyZFA5/g1D8US0pdQ0PBkuTmxu6rrULlmjWyEsEswtvjInvoKO01
UgUuTiqbyi1z5+MsKU9dBYVVkcLtcH1z10KCClIH5Q9mfy/kgXU/DYyu9FOvVD/2crxv+3FXjZ+s
xDwo8Z/2h/iOdHspKxNejYtR40HXEsuPsWVm/dchom3Y6vVWOF1fEJ+Jb8AnW2K5xr5thjoXRoq3
TLG5GZO3U/KdVPCujray85XEhRX9Y0x8y7MAF1eNVfYTFdjYvvERx+2nh+iPi6Ji15iRE5xcNF6X
V27XR6ORj+DgJuUpcO7MQdlwgdVFnBkQJ/xsEX6QGC04Xnq6WX+g+mbsewdqf7OAJOi6s21ZEv/9
zNLgaFOgoNfgmfmM7rbuhump2FJKWQtI5/u1+CalI9WWlvFN1Kn02vB9U/9FxDs3sLjVKr9X5Wli
FWqiuk00uVk07a5v1GoMOPskiytrBA3ZtgL7KHVHNc72ale4cjp53Ot/nn288q7FfZRXdpFqKGQQ
uj+NzVNaMiSlPllZtGFn7VhqBtxF9NPhClumHnUkZXE1GKCvEFmt2sQdw2KXw+2ZjjcRcynX92/N
0ShF/KfbzRDM8hP1cOjbNRhBIyNpTIvdLHyhK/9HM4vPpBm1JtcdZlIxHmi+9aXWVeUNyOjWWhZf
CGEmm2FcjPiIOuQpErXK2yT+07EagszZhi3zhChp+iFXMSL5473c+ncZKIHr30T8zuUtfm5ikecy
7FIqqoQHQFKWuL4mvURW/NnJg+9+2twHWe4fHAXmIKX6dN3w2mE6N7xIHxwzVfJQuJ5D7bL3n9qu
OKk2yNFka3Jo3ZIoG4qU94I8oC7SYJhLdrGR+mMQjfs60+7RiZjTrf7sliXx388iaZAXVTE0rKmd
9PvW6lGHfU5TDR2Mvyhm4Bn/rGlxlNTZtOtSfDZL32t65EnF204u/uog0T0AVy5eXtrr5WQIbip5
QRQKnLDwZDOLYBMeNDX0YKts7L+Irky/0c+inwkGbeGJulZazBbzmcJUzlwcb++n35nmn9xErTZs
XSJAxck6M7bwPlWKhq7ohbF7/Un7DhmTlyGHjSCmGgP4Fo2uX/rBPKVPwycN3ZT9dedfuw3PzS92
1jSkiKFcdtbSfk3tQxT+TXQ6W56wf+aITpA5o5Tz5wOSZM6nL39VRRZ4XaRuvAK2FrLIHdQmpgsu
gPPzEO+qIN/Z+c31rVq9omCOgNIRiPDFEEdQ1vYQpFjIURNs4/wnd4jtdn56UNr8e1A3X67bWw3s
/9hbAkuzDLK4TsceyE+3AsLB9CQ0shtW1vftv6tawkqdMkTgTOybljMJpmqe7pcbG3eJU/nt4//Y
WPi4MypTyK0vsJzKYb6fb8pnA4WxvZCpKV1l798BtAQ1tdWo2VrbwrkZZc3gj8UuAXlndI075VtO
sWpCvPsg36UHvmymVrKW2FUoAq1cv/Uj3uylfrjuB+smeK7w51N4WqLapNlXDT8RJqTIU6offbDF
F7h6W0AOzqgcVfALfI06Gk1uNLyJxvHTEN0mcer2CN4XX68vRKQ7yxuem48kD9rlS8p9bQjDJivp
NJWDMR3iTAID4YSz9BVFqumxUfXqQ1xGYc3gku+HG1fIaqBlNI77AwpQOGkXeZIU9klmFExnDF7w
pr+vPpq38Wf7o3LyPzvgwiJBSmb2rvxeh4w/2XjZ/L6hlmun3C/6axCTXYy9DFpIRyNm7WIQ0gdc
UNyiJQjOXvO6x7+gxufEIftKIVYTREXLK4zpVi7hagLRafbx7E5VFbeelDUOqJy8Uqyt5YkTfLE8
3rnwq1vUti9ItWOiuq11AtLMHCt0gtVPGimec6wQZ/S2zvVaZEQh9L/WFtmNFfqtZZZYU7ky2191
/FAm36776voHO7OxyGvAmchNYWCjP/hH0WP2d9q7iIAlyIurb1uzQ2tn43xJi6dCnzEQWIw9Z0NK
bjpGvxppuLGqN7FZ7UztQyBvzWFt7eHiOJhtDrJdx2BNFmXbd70Jmr/auP1XIz+AXKZMRMuQ+vzr
678w4sEwwt9+kb7XZ69oD6niJk/UNNFUplfJMFuf7qvnbdH0tX4v4/O2xng5qhRUlV7blrO+iK1R
tOnvu4+opEE0Mh2K99q+9LatrW0nXO+iyQ1C0VmWlYZqHiREgzgAQ/Om9OND1g3vgyrcXXfLtUh9
bmbh+U2S1FamEqk1p36vJv4pj9UvRl2+6aAtum5qbUVwBdHopcEnoB2vty+YGSvOOyJWxBjZkOq7
cbbcKXv536wsF5QpvT3UWKlbYxcM3zpH33fdFt/0aqfBdpCJFAS/l9Mk1RxHkxIy3GVSkIYdtOir
4VinpqCplCb/RTbgMrblungKZMGArRtDW7uFqeTavm4686vha6WL9G3yEs5Jle2qIiiHoz6TJro0
2vriVHUKEjJ14QQ3jU3F5DBnUrkHTu1sSaStfRmoTpEoF+NqF5Ovam4MWt0wtYVy61MUjB+SeniU
lfxw/dNcApq5RM7sLMmKgyHRer/GjvVo3upeto8P4Y4nyb0gL4ugT92aUlmt5J9bXLy8lHFuK2X4
PQ432V5buHUFVKnZj7vinXXKboOn8s68H16ckIF3dDyEis3Wj1iNWec/Qtx1Z08Wq+ssOwv5EUKa
IoayUUVZKkdFJDqaz9ZxuK8O/0L/aCXLI0EGXkGzXpBiLO6bsSUva4qY+8ahCZY1buNVcER+NztA
ctYvobn0F9cooC0FfAXJGHCmxQnvrbEMkoRmNMj128mAvtSOb7XY3/AjcYQXuYHBsA7U8tDDWhcz
NKY52k7Wc8T9kKtgP40hpCma0srfTKuhAp/7o7mlvbdyROCXp8OigLC4ZH/QwrQYIokRq1n7mMg0
fqZvc2vtrx+QlTtbkNjL4DgF5nmJ5kudQgmtESNGXp7kkC5aNnWSq1I3Ysgevm3pRo6i43WjK34C
QJXShNBrVi6I7LvWyCXZB8VkVU9d9t0atybvLrGpgqiAyWz2j+h1QaGT1MmcqkogMp/6Jut3mo+M
rxugsX0UlGfV+2E3HKL7bseIuMm/32W5iwLI9WWufcDzH7E4hHBpFFwMLNOJ9X2sfDDkzIPSY8OK
IgLKwjdfrXWRn8BPMmZ2w1rlNiHeF81jAXlWZRWfklrfczF2XmFDwWa20Vur0r+jB7oVzVfKCq9+
gvjg5+Eml/TZ7MR2K92xqvPnwQHz1M+QmWb6/YQkmnt9a9c8CBIDWTN4GGgX/EVyWmd9pPH2SuoG
bZoy/VIW5Ua9WORWy32lgydm5mAz4B3yelFqqCXt0E/gXEwl9Gadfo6pJfnJmNrjmDU39pC4xlS8
0eN6a1B2JdzQPxAXFwV+CjWLOwTwtmEEPMs9ps2Q6vsxM83d5A2UtH/R3XtlaeGjSpx08SRmBfwu
8gLt0ERQtY/2xuda8w+oPODzh7GIIfhFGuvUkp7mOeuZw+6lLuej5PMkqczn2SxOkZG9v+4dKweP
KRjIBah9wqK4nOQoa+pfswTML2n8nQlN+xDq7jRvNRVXnPCVmcV7p8jnOm9CznfuWF/7dHpbKKCG
ry/lkizBhBiSJInbFMjVRcVuKuQqScSgTZTN30I1O41z+SOGNCEIpaPWlYew1+8yyfwxjcrGpbe2
jYCDaS3pQJMuULUM/qm1b/HVAO+ixvTVTjoYez9sLHBtF+n7CiJiCuMXxIZ90OgQZWEFUgTDFbqv
lb2Xvo63DBJ7TH+zpcFha+xs5YAxgEHwEGmD6Dq/PtsZ2nJji7yCN2n14AZDmHiq0n+Wo/BFKZrN
LHTF/9FN1cCVQfMJd+niPLel2QMu5pRJpzn1irsWYEzoOd8QLDCYdTsZT+QQ2sfiOX3YSgVXt5fm
xm9w7aVeksEQBaIjDNK0xoDGvOmalfl0/ROu+gkgV1koRcJRsNjMPO4LmP9Ad01OfaBt4zbt5zqT
jn9uhQQPISZwmoA5FuGYSoYUDLXBzCWPERqRkz25MTf6/2ZlcabNQjL7YMaKVRQu3XU3JTmZw+9/
boUKGteXitj5haylGVetP1bAWuUg9OTpfQDiLoQd+7qVNSenT8cFxpue/7PwurCwANQIr9NgiGyC
xk3hfyy6kgD/5wGXeTmB0AURfInfiJM+GJuR49QkWSSkGcd4Fza6/6JZs76BsLn0NgUeFZgmBeOI
Tlb++uhaUjbWjj0yE5MyPKcjl6LnbmBtpZCX50bAPwX/FDhC5rUWmzeakpabKWYaMXU2aTDzbuEF
1kzwTqIjqGgQoy0niqZcy/w+xETXRrs2/5EaG59lzYCG/pDIkqhYL4/MPPe0XVBb9OTsNAUqwjJb
s2aXLkYZWMDcUUezBXz/9cfg2dLFiiV2KfvZM7arNT8LvXb7LWGO39MVr5MxDAHOFrqUVMKW47MN
bG1JGPVgZF+maV/faLvKCw/6TdTsh7f5J4YQd+FJPo36Tn13/RStFN1fmxZ7cJ7cpnMYtjmmq73z
jPGZwOBFAaKcxRGmg53xMHt5ckNZ2vBk91885lUMXFv7IvLVXJBKk/ID2pcSWQJmvtCUClx1PFhH
KoHo3208KVb9RgDluBipeC7LZqVU504uVaRr6bDjWqPDsfVuv7wR2VQxfUR+xiddzqj2VVFViJST
XMMMFjif6K8hA2p7lQSIttvI5FcK4fgNVHREWwCOFyOeJFGjkbYFmRq6UbD1Q07xqL2LPyoeDMAf
/gVbswhCy0/GWDTjiTRMiO+LTxbIY5OYFcvTj7K0rxnKCHfmTrmVjMO/c5K1g6ijkSGGWEEeLue5
ptyedGgpyKKcyY0Q+B6zUzm9mcyNrVyJvtTB8QzabLaI+a8PwxQWdqwEmQD/O64a/GypfwOu3HBA
dXU5AqIuBPYuyzpSHTtq2LKcdtfv+vfycQZNsE9u4WCPH/tTcBxvo7cZOnv6SdnXR6qdkyu7xq26
S563XHXtNAh8FYpAjCiB8l4s2YjqPAz5LZrdwjk6u3GVbdzUa6dBtJbFMxOKp2UYbdUhV0zqWJ5c
fG+DuyL/MNZIjyX3RqdvmFqpiFJSgvoMbCqp2gUadpLjSZXGSMyxyp5yDzi1ORZH0T5E0Ohz9wjf
wtYOrjnNmcllEbbKaTsnJiZnZ961xUvTNLsQ8vKNQC0um+Wh4wEBoyd0Syxv4ZuJ5gd6Dlc5Ywxv
6qAKXGeIwOKPwTEOyr2mlId0mBBT7pInOY29odgCUa/GGSESCmklZYkLjI+TlbZWOxz7ap99NBru
qYZ6U3CTK0fpaJ7yY3i8vmZ9zTmJLzJsi3jPBc4HLhVr7HsR2ZLpxZfK92FnFG6gUszyrfnBcB7z
obiXphqyQJSOjKdW/dBrNEF6g/Fg7SAHBn4tueXUeQr/i/4oALxfdRmcZum5oa8r3RfyDz909nEd
HXT5voyy/SAPnlL3J2qvuaur97OM4GDau2EXej20uFUj39nqu6wPD06kuZna3TqRspEIruYEoppA
WkCJ7+JpHESyPUk+uz152nezdqt3+aPOUj6Zz9OL8yDY+JlLTh7DD+2fl00UlDEReFSpPV3SAKnz
PI2Twrb7DaR6Ru/BOORB67ARB1fG+7BD5kZyKBBWS2gG7WNfawqWqFmULyX7uZiLfYiUale+6y3I
iNsJslDnFNb9rsp6PD5FtDve1XPsOfVWGWc1djD7/pv5i+t7OcfTJ+lER40RafkJYfLITT8rn5w3
81P/q/5YvhuP0yn7dN3BV7Ovc5MiOTrLvhhPLUIr58KJ7+3SGztP/9XfoIp3YPq99Oq7kel7pXal
Y/Q9vu1OW2N76tpNfm5/Ef19TcsApmN/8MyjNDGsTcll156aFz7+5+QY3Fv7/q6Gl1N5QPLnQwfo
DW2G0/VtWLsPz3+FCAPnu+BnBW8hsQs6ckbT56FyDgWk05qy9Whcj2Fn31gE8zNT9Bh1uUDbxVOm
Oz/vb6fJ8IyY+fS6uNeCn4GuunOAgEhoAYV7N3enxi83TvbafXG+2kXGXYL7THKJn6DSQwqtn5LO
8NRmDXmlcM7h+o31oDJ5yeI0ZL0fB50Y+Kc8UueV19hvu+iolLDXlSOKZnjYh1T9WYZbYKW1BVLO
o6sv9BIuwEqJnke1AwGM58DggKpoHj9I/vfrLrPquedGFrsol6VvhhVG2kNXu1nlDb8gMbcO3YPk
BcfoRn/07+v9vDfvNC+GOeNNC6/C9vNla62LW3kueTplQn45ZVS0amze6hF8esn++nJXzYCMEjQD
yKMsRROiLA4HPYo5lG3uNs6jNJ7S7Ot1G5fNMkWhbMjLSGj76suCij1Kg12GJBjQ/h+skns2T10N
hoZKNj1IV9zB2YImrx186LZJJyCQBA4lln12GnkLZ8DU/diz+sqLR3VfRNP9JD+Hm3PQq8fh3NTC
X4guCe8WTEHb/F3QbbTQ8LrFTYGUdf/5+k6upC2UC0lYwLZQFV2maigJmvQZxfj4NNyPyvA8ydbN
dRMrO0dSBF5CDEODHlv4XZBVY6pKnOymYoYODGXoJqb9gki47HamtYVWX/E/Rv2ZmTFIxxDvXHyo
dJD61soptpWG9tJU5puxG77MdrPlEGspAYaYV1foREMntriQUnuWZq2k2qo9JqarPw0QcKJJkLuI
LL3Tajd+hy7s5iNo0+ziBkpnNQ2qHLP9S30f/1DhdZQ8c6cd86+oCJ/Mu+xxa7BzdUuRP4BXEjrO
C3ENrTDDsA8oQ9QFBDcV2FoDZnvb3Hg3rDmK4J8gmSKXoyzx+oh1OQPlms1QUGVPOyl9yp30OIfP
c6Turnvk2nookQG0FRXFCwaRfNL9tspJ5qRUOil9fpisHyR9G8tZO8eQHv5jZlHCziZVLXyRM8Y3
5u1wzI7fRy9/EyNIuPWuW8vABe0nuAHKDmSFi/LfUBdK2YkvpPOagKbNuQnzA/ij29Ztdv3HjH8U
R2av1V24d3bS4fp+rqWjKmJ0/A2tqQASvf5yvTo0VZGG/3nKzjvUCQtP2kde8p4pyHAv5hG2EjHR
y1i8MV+ZXATJoVbNCGSN2NwAME97Gg7hqT5uaZGuuQoPGnQwRAhDBfH1yoym0e3U56ZRKuU9eOrn
ME4blxry++tbuOb73JnUb2E+Ylx+sYMFEVGZW+zUrf6uG7NnMNp7v+ApqQx/jMUTwGVMOKiYgWhc
HLMZnQ8JjACdlTn7mFvZXaEo32Mz3YBrru7cmZlFnAr9ODVSDTOR/VKEP9vp67Q1SLbqA5ZgmnWI
wheyLBqUJzlaP+JO5sllVW3ldqkF8XlSfgqt4qHK0YyQ8vEDMeAvvhfEFA6PQhmWjyVVRK4MkjQg
Reslsq8cIil8ttNs5sWhF65uDVsEZGubaTGijb66AJwv4aeKXrStY5MSTJnvysGvmteuOn287oMr
YDUF/YvfGrH0R8mtXjt7zXhN4Ghm7KlH51H9Vb+3/iPNfFtonv9oeOop/dndbRHHr67tH6vL0RRj
UOykMrBqGOlhcNRDWkYnOpxbQUrkGYuIoQFEALEPxYcYDX+9ujyCeKIzkWrQHuX23mcsNJP3zl16
8G+gS2Yci9aF1dc7FGMP28wQK6vU6PFRDzPIgS7SYj3obS1P+9hDTPZDpk3PBWiurM43Tt1lHKHm
RmEYIBmNuYsWsB3Uhi+lXM/okIKz6MmTZ6/pehhVzdG5sawyDP74SYxJlMtBDpCJX7Seerl0hl6o
kcqSDJa48tPT1CZvyCOkL1XfDfPGvbq6xDN7i0JEZei9Ps8scSrh1KCr7o59NB/oQDb7KDW2EE6r
5ggQfDK0FS4gM4U6650C36CXlM74cWgD3VW71D8kzsz8URFuvfvX7cHoxNwyLDTLdJkqi2NDaoxA
kxaav0bZaB8qw1PGaQeJgdN518/8qjUYqwhjogu0PBSyH1ldqgJKg1XH+RjBwgXq3MoDmNZTP3so
anMrlK1axD1N4aiYXaQqUttPvDlA4KV56eqZc/IlLQEtZ8u7Qe23aMIvjx1zMkI/hSohD/yL1u5g
WuFsxLl318XaR3jZP27kkpdP0VcGlsyQklQzUYVcilf6QNA6FBh3HXi4r1Y6trtYmyCMBAzyC5mQ
uNr4disVIjrWsBfC/MXZA0PzOqL5idPBS81WDl7I6MNO/mjcxfRiU6TD3HR25dMWNePlaoEHgbol
fpLjXLyCq2moRlTeMqTZxxsdnh0p/CElH3SruO3j5sbItgB4K4MXLI2pDwvoLX3DZX+yUHK7VRAY
9pT5reI/OdZjE4+unUd7Wf6ZN7M3+ydreJcSC2p1i87w0nswThmD1ijx7YIbMs0Nx9crlluNX9Ti
2fZ1JpM3SKdWkufXRhbxLE54eUUFRqzn+t7/lZyGh+IYPfS3EphcBDjqB+qL10/9mue8WtjiLpwq
O487tQdk/Ev/pXv1c/ZhfjN6XY8uQP9B2m1NJF3eva/XuEgGM6drqWViLwIz12ueI+nenJWHPM+R
atmoDq08vF5bE5/1vFZjjGmRDFgzwcs1We45GozV8Jl0+nMjw19HkLOMEZCsf8jMn9f3VizldZoh
jDt0KfFX0FGLckc1UOuoLVRY9Va6dTLFS5lPvG5i/VCc2Vi8LOPIjDvdwIb9MOytQ3UMjtpx2P27
jvamtUWYKfRQG+MZa+h5fh2f453k6WKOgHGX2+0y5Uq59NUGLukh0M8r7XTCnPHYfRwP0NodAzjG
45vwLQHukP4enkClQ99FNzQchvvpJn3aevdd3lL8CPhgia8W+KbleywrmXpUa35EU0SuM730gexa
zh4a5o37Y9VdzgyJH3LmqyhFlVppI9o5jZlrp28j889JinQVVkpLMBAwN3GB2DGpqrQKt0Qwx59n
sEFRpHql0ux707mBo3xDumDlihD9T0qlzGhwJy38v27MINTHkXwpMp6a7JaS8z4YJ1qe2a6hVNsX
0/H6cViJ0kxNAI+BT8+ia7/wTymTmkjPSxwmtV3Vh5p5fJf2N9eNrDC7kSb9pleA4pY0fhEyM7Me
zKlE1VY6jQf7qFJHgVbN2jHQeQj26mflaNzmjYtEtMd42+0Iw9y/mSha8RdwfRaPQUqOyoVoWq0M
CRIr9A8CZTqMUrebldP1la64voquJLtJK/uyPuAYfa4FAVdPW6e3s/w9a/K9ofne2G8K0K0uBqQx
oQwM5sU0D3QZce1ALg3k2H4qviYnEBAehWLQzR7DxbtoeyBLOMMiPKsC3Px/JsVPOjtv3OdzqZeY
dE7qbX+fvs3v/SOAhMf+m/FOvklu+q/V2/K2eNxWnlh5X/MAPLO9uJd0wqjf19iO7/MbOmpoytwV
P6V9d1Bfhnvz0H8RQlvOxpNw7bIHb4VuGZkiU2HLbkmXN0o5O8hY60+wbKl75eTsDYj1xfixfxcd
/P11B1r7qoBphXCOgOUv01JIaHmhFpzHQKJs4yVQVykH0IhmtXEPrniqgCDTvGBSlm7QYj8Zpunm
KOLRWQ7J8K5SQ/0E4EG9K6rYdLvB/HO2L1J1qBPE/IQOrmQRAkBvO340wvaVTLN1Glp1PqDEOmyk
9SsBVLz+6ISCF3YArr320KE3yinlTeEVpXHXa3ylQD6VceNq83FuenfeUrkUf+DrIwHolecmpXDg
yTSBXhs0kyGARp4XZ+BLg2umyXt/nD9T9NyaTrp0DFDCxBQEMeC4uOBXddKxsToTVVy5UeQeTIgc
vEi+Hby77n9r66HSw5ud7gxLWrww/SwehjnjTas0JXD+ZLAgYyhs/Wc7Bu1Gh3x9Sf/YWiTvvaoF
qR6zpMbwzWKHMHrxgwKbI28E5VU7YniaNywP5yWsMPODoZjaiVsV+eZ2lyUxOtFcq9X++t5dHik+
kcYcIkrqK85X6lM/tPMshtTmfT5JI9pauXM3+cNwMwdhuGFudVln5sTPOYvGFFCj2s5ZFpA85W2X
S/+Psy9bjlw3tv0Vx36nD8ERvHHsBxCsUVWap35hqCU1Z4IEZ379XdS2vSVWXdF9I3Y4QlarsjAl
Epkr11JuIt8US70XZ3fEJzOzHZ73iNilCjNtYyloVevCXR4PyarMy6VSzNkRIRZB6k2dUOuzzUcG
tG/bNl5zIq8Lm7etoo4MpHflQph13o4Nqn003iHpNhtSkLSFk2VYqKGrxqc6oDJkWQxsGf9+Q0yf
M3cOSIv8x87krT6tUNqrbRdUmDqR7bQgYmZSrLMRY6ryDvAMnS483s6OC95VMxB2o+4y87GlGUsz
KjB/HVbsgD6ZfpXoi0Xis6MCQyB6uhAInOCnkGeP0s7ATdy1oNGDuITKChT9PVLpa8sOUtZZZfzb
dRccLfDqg/KJQkh+7mZl3cuWTI+2UQ6hp2cIVo1UCVgA/ueFi/HMfp+a1BBRUTSDnKCeRWN2o5h4
ci1r2DhxfUi6ct+FaID/fnOcsYMwlKI3Glv9NKUOAdEsFnUHZpigs9dEsRsW1uA67/3m1/eWzsRO
U8T7l6lp33zahzImKNoqE8UIdy6DFMS80aZcI0hlgH6Ajx51l+xKY8V6EUt6xiVSxBYUxBVAHp9g
gnGWZWzYNSiTRL62yz5kqZ496j31xjgtmHCa2zLsL9vgWg7lugIZlULz+8Ro3/JeHCcqG176C9fO
mf1LkRDDlkSQfoqwtaEZ4mQp6Eja/DItUh5Fr3hyMd1o3SZZQJqfSVCZdOo7RAMOqDtOMCKQyUoF
dH7Qc3+gkhVX2Q4CKZCHJSU0YKBs818woJDTIAg2MTTwbKAiehIEhekQmZaMwLExxmtqBtxRKzz5
1fqypnJDM4mW9Yo7ison2b9YuwwjsqqMzm37zgtM7Hbb3pZWAQVrpVqIL86A4im+mQE6ALzD0LU/
81ED2HcttKSB1MFAImRAa3uqMkfrD0Fv7staXykUwX3XH2QpPaeOroOo2uFJcuc4r2rubGjwVlQx
sA1VhDA1XNlleecbUCJwUGdLOt5kguONrbA2LBac0JlzNPVdIGBBHDbFl7N7Iwei0LRaoHHSiOlv
ZuAhc4xuYxCoKa4Ctqp79NAcgd6/NBcurEXLs5tEiTRJHRThXP+HeAhAS5ihOOsBEyGP6qr2Bp7u
otulhPXMQ2GcgKtMoARgIsDQ/PE2+uQ2dBIpUpdgsh308ZgglQ+Z17jfyhg7+XsPNbu4JktgTEYA
jY0Bzo15rw7YHLMOCnqamxoOD7vS6w25kCqeHQqYwCPOmQ4ijjyezLN91w/WKGXWD26liT3AVI9N
kHlG1r8ILX/wR+RXpLnEqz/zfh82oROAxgAk4RFozJIrWgqa0SAvBjch3TGt+pEVKl6RqM9C/tKw
xMIsnq7XZGeqRE1I6xOxlro1Ip2WRu/GbcmowCyGQLKDMOj3FgvYMBwgE2oPADWhR2AWpfldmOUE
fLpuqKOBC4XhC6K3C6s1H8rchvb1xgIFHm37EjbAXbDX0CAeN9EdaZ2lS3i+8T7sYIkmGg8dmaHZ
iY6ErjTGQKQrM3sfQPscQvALqzLfeJMJuGIgHzV8/knxugUfiWGko3TLKD1Im2xNW1krYqi8LK/X
RCLKgJjEgtFz4/psdDZ/Iw0HtNTCKKipbiIz3uhpf/P9NphXCiCD8XVgsxNFoAGZlSNs0IRsy6F+
sPXgWm1VnuRgYUDTe1qtdGcvhvFai5Lb760vDXD6/Sff1PqVEJozzWqyMejgymiJ6vasBQfKtZOc
E6B10xb9ZCGKZQj82SDRERHlsRsCjrYmvqyWmrVnSbWPaZxyouAbAhwGojpf7YCXtUzTvpAupOuZ
CA9+We+K2tjWFjDqxsAbWXHSLXVHnjtg8LNTXR5tNwhMvlo1QAWbQI9Zum0Edvf8Cdepl9GlCuS5
OfxsZXZt+SZphrqDlVpVdymIv1gLKob/j73+2cjMyw6GOeQkhJG4ajZF2r7aSbYQxp05wxN9o2Oh
BxnR7LwMUEaxJjPVLMHFIa4MGmz7ppbrsBPqSmj6tdajNVJHSf77PT5vG5m2hoG0Ber9SJtPocfX
RbJBY6c3ZgrKFDQQWunOGljhM81iDoKOfvMKRsLXjFyFI0uem9twt4QTPLNJ0PkJxDYelMghzL1j
mOlpHRMqXWOk6LdvuQiPQSY33w9zfktilCiG49JDoQWZk3mb6dClmSIF2oGK1jxGeb1r7ODYUR0E
6nZx+N7WmcMGCNGkBQcqEEQas7urEKrQNRCeuBBcMdzSl6zOghVa5D29tQ+JlR0VS7mXdbsU4Zyb
yqkPFFYB0kV67etSJnUO+FgZAd2pBQ0DZOuh7WXERJY+fz/Cc7M5NQgD2Y87+gR0KcchGNrIgWM0
sl0UiIeiHu5Qj1vL3Hj6fVMO1g34AiDbTtpoATlDcsPXpIs8Hu8xqVWkbKh6ayvb7w3NXmw4B1NG
iEzbZKLGnSfFDaMndlpUjRugwS+twk2uvdSWvg2UwCPJUl/L6QxStB4DYoN0NZ5RcyaQ0ET+vbLT
xh2FhSdhTMpd2Ykakol6yE1FT9ffj+50a3yxN28sBe/TOBh1gpbF7GKIj6O2DqO3703M3w/TDH4e
08dd/ukygyaXQmQIG9y8jG7klc5TFN5sF4QDjjuhqgO+hPE/9f0wCeQHyorYHSc7noxOLi3IH7ug
nNuncbcJaOAtDGtygJ8SbH8Oa3peI2UNVzkPsIOoC+xARA0YdZF/SskaHY2rvIHIap/vG63nUQA9
QTwH4Erig2oX1zJRHmJRLczv2bFOtC5wlgh951xNSqwriqrEjRuDcMUZQ4YubP79WM/ukk8mZlep
DPzRByMJGlyt9lnL6E+lLje2li9xNZ16SCzbJzvT7z/tlN4YOyS+MKVo0IsHA8BEKH61l5XV8SR5
BpanTZZIi8/NHtIVE1EDFEeQOv9qMu5w/eVEqV2S/IDMxMZ2qoUjtmBBn0kQW42wI1IH2IvSDnlm
2pftSFv3+xU6DRLQr/DXMPSZi5d92pR2BSN6X3vUD3kImQBbSw+N+qMbtlkUL2z/c0sFfhcdtyY0
/k6YKhsZNf6QObXbVwTvvZGV+WMdPdYddVHoBv0hFDNrayF7Ns9ofZy5z1ZnG7HSFbNKU79GUAKG
6ch1oHG6ajeta6/RtfMmGvbbqvZ/2kQHDVjkVOQx5ygFs+2rxrcwUgHcKhtidEa06Qi3bC7d0+ec
P5LM/7Zkz3aKHyZ90irgSEhG/bFPzE0aODvctXvRdNvv98u5E/3Z1Gy/CLBwohKBQUW5xkp5n1gW
M/slCO759fo0otlTkBTJSKENUgOYjtxDsAfjC2AC5qG8oEz3AEs/LHn+/4fJiUoHqRY8rGePizAX
+tAqGFlA1sbgqSBtbR/BwPZEG6jOrQES58sg8bN3HPQLJ25T8xx7CPhNzQF6TK7xw7nseX9XXse8
39ALNM69JFeB299Hl0v1+jOhCU7gX0an/fTJXQ7mYNb2tIi14zwQLXJDuzn6peZDfDvYpZpc/f6m
gaecSEeBRwAe4qu92KehXVdN7TaduAcs3stpC3ZeO3v73s65c+AQSMCBCw3djfMgyEz6LOyUugYd
mqmw2kx41lU5q+Puqa3owvPqnHue9GTBkgJmkpOesl4tGwN9DHBkzW0dHpR4IX269Pkzl+WAEI30
gBe71fBii+OwlOU/d5IhKACg69RCdgJ4ayyoMmEP1O5IXq0OcDtkZ+N0SfT0/Cj+sjLbap0zUpFX
sBIWg5eZ8BnYBt+v+rnd/Hkgs4OrQR/ciEd8bFvVebZqmjBW4ZoUaDIUuR5eh6QOn6k56Esk+Etj
m61QqPaGow0Ym1PJ+0ij17Gsu6Xn9LloEe9LABvMqW19HqVRGsZ13hU4OwMjq36b/ADzVcHswQVd
EzyhE7Px7fsJnRNpf9xcn23OBkYIZDSIBps1N3YqelwH4CDX4lq4jhu5/m1w5bPurX6v1/6lxtXN
Enh4Xgz68wvABYM6DUxEJ4IQmQUm77DA3m9X2TF9rQ038fxt/YFEzTcTX475UrYucu4OX4pZzzoR
dF1NlEDovprfAwJ1pQjS67DdQfQzupaO7glZMEVfir3OXjkoKf3H1GyeNbWtrRzpCjd46TngOMMB
1Go8OBhMua5HFrwq/HfLI9Ob6rPJWdgKubKyQPICch5m7aK4JtUfOcKu7zfQ+fX7a2DGLCAZrdZX
fOiSudah5dWDT92sWMeNp5YsO9SAEjvUHSFHo68V6vZrbWPdfP8NFhZxnu4n4WAlSoIvUKbJz0Ym
pUtkXLPMcsDOMzTm6ntzc67YacOikXPqzaAmWl3mubaoS8euqHCjVkSYDEh0tAx1OTxS8Za1MnKr
sQy4PozFqvBDK2RGXCwV+s74cw35PuRrJvwysgBfL1nIL9tZHgBMHJfXY92zHFlZ7ef34zzj8WAD
fLSQa9cR0c5cLdoySCfRoATWCrxI8nvfWMqLnhsFyg7I3CFveVqnGQwFBMXopHHteqo6WNZlnTsg
s28bwn9/LA5UvVB2xoBO2Lj6IW7BodTWyM3QYK2lRb4rk2IJ23duxgBrAV4RrsxCPvTrqsiiH5UQ
AC7QFBHWE4Up/oK3PrPVtc8WtK8W1DyldT5ZcKL4LvBRbdKIdoVCR81CfUmh/ezyfBrOdFt9ihxD
bQikoeOuzaXN1cEAFiNgOOne92sz70D4OE/IwYBGAvV2OKzpe3yyAzWUpM4yXK3tCvljezVCQrvk
INiDksF/kfY5UxaiU87nP/amSf5kLxmHyjJa2OtShPkpIPMCok5QGuiLlvUq+G7HHz6AIEUKOq96
iUj+7Cb5ZH12rEoSAVZownpjPY/6HU3uvp/Os6sGahbM45RvmrsGWpCxKAPwzfVo81pp0QOOL6r+
dioX1u2MIWjMIyI2AR8DZehse4hcKGNNcrBHd9kAilj9viPlISPy5fsBnZkw4Bmg4IRMp37appWJ
PoXqA/wCkMa7rCwu7XGpmHsmTwFyAzTVog4+VYxnOzAp1EERI0w49WPePljyQalROM5fZdByZP5Z
4mcLs3dmVDA56TIg1AOOdeYrOjokkRLDJLInB2Ow11awFHKcWSBDByoCAmqooZ2ACGlSJ1FmBMgL
C+gplo6rhg2keZYquefNoMMUZCkTlHC2D0ydpmpbKaj3qE120aIevo7Kgl6C3Criv70VECKSqdYD
4McJsC9Hw5UZo7IKMrafhXbXFwtX+9mhfPr8mXtNhyS1rGkfgMEQUZNMQoi9CRXs1OnT9yM548jR
ZAIWFVytqHPP80WV7GwwBqIqV1DN36JJaFukab3KreRXWjq/HyAZaMWdRByw35DE/OrwjMEJRiuf
SoDtOssvcpQJbVvlPlk4qeem75OdeRIzoH5h5qCodgOQP26azri1/B5cFyTZfD97H77lS1odHSXI
MEB3BKCVaWxfR6QqIqej35UA/vh8SG28i4Q6uHlQgaUh015EmjceYO/2kTbqhRPE10ZYbDrQJHHq
NwtQkJOjjC+CghkieyQIUAeaeXS/lAOS/BVUhuyyOehF87MOpbH+fsgnGwauAuH8xD0JmvkT6Eww
dnYj8TZ0Ha3BZd/TzaBaYIKU66hZhPKf+MMPY4CJo0cHRFzzDZOZuqyhNFK4TeqspdbvNbsFRVw8
/OpL88opkEHoIwNPxiDV2PfjPNlDoDeHSjBoN3DKkWufTWast2pj6WnuRkrBesibKPqdvcgMN33K
1/0ztfzbYBdBmxW6ZqZv8SkEGK3RdLoKjeNRBpmoZjwCIvoTyotemBQFAIfx4H4/rNM9AoMGnKOG
DBIa9mZOUli+oWalj+aIFnyRAHoB1krEwrE4M3cwAhAA3ieAg5yk3lSBppIKRsaOJozk/SGvzaeq
lY+/PxiAkXCtTCwGJ4oVuQ/YBu1tdDoRbV3H8U891m9/3wTKPKi6qyiegQH56wJl1CyqMAAAvqgy
lNkL5zYvlHThOjk9U5Pgkw3cNqB7IOaZGamydNRliLe4ko3Ea7Jmp7XyPnXSm7QhC9DMM2sD1mHE
7qiCAJ4xP1LUCrOgBqkrSOKrfamgfTCJQ6bV+W/bmRYGbe04tiDinj9OqQL3JxTI/jWpAfo61Rvt
Z4OizfV310cH4nLyD8goYvZmV0qX2bQOTB10EiRnau940ExZuIxPjwyyQdAe+GhWnHCXX7eAaKp0
0HKQv4aFem/3ID2w26UnzimABeDR6REPVmhUA07e8gn6BSuFgp5G9upz12VbM6zeDROej2QPQxvv
E/ByxiN5NIZRemkeXNkkBqNYsHLMnpl6eTFm5WWcp9G1FucvAGIt7NGTWYAAAxqVp/UEec8J9kQj
Q9JmQx27GbKAeX0xBEtCkSe+EBZQ7Z1ANEg9Yia+znMz2matgnnbzfUoW+sK+pyamqsx2fVEj0CD
2v92YIpbcpprVF6m7oz5WVDi2LK6ooxRkgg2UeWD5bRzF3V15lx6gEIBrobTMPVGm6dtIFlhN8kY
RLFL74sLeTFACybl7b7YgzMg2oab7DK9t9++Pxcnx3w6DwRUX4DwoBI4ByS1SVGNmhNHbu/4LGoN
ZjUlV3FOPsz8z2v/f4J3cfXnVVX983/x86soBhkFYT378Z+H6BWMfOJX/b/Tn/3nn339o39eFu/5
bS3f3+vDSzH/l1/+EJ//L/v8pX758oOX11E9XDfvcrh5r5q0/jCCbzr9y//2l397//iUu6F4/8cf
r6LJ6+nToFWb//GvX23f/vEHRcz9P58//l+/O75k+LOVfM9fw79NE5S/VxHi0z8/9N9/+f5S1f/4
Q8Gb6e9QEQRAZqqzof8Ry9S9//krk/wdwS1uYmwPaMJMHiEXsg7xZ/bfHbTgITcAdsmJ5EHDUalE
8/E7zf77BH2cmC4RoQALSf7497f8slx/Ld/f8ia7EoCDVf/4Y7430ewCNPnUdYILCF37H4TjnwIQ
o6+y0Sqb4aCmHeVGGIDPOCnFsXDCjDVQJmN49sa3wajdR6L2jwZQ01cWCXqvN0O5cdAm7iU2/VG1
hrLo26cT/yk6wksR04M2RngFJBGQLvvqEQAWdNAN36gHNabGCmg0/T7N47vOjko2On3xbKP/4hZ0
vtHRCMwXy1aK59gOAnA1RUm8iiBfcCz2tkzyW9KCE70eYutC2ANIz5Nw0NlU8F3HhdgoY5hf2cmI
Ok6aHCwqLmIHeVxb6+WDb+h7AzDuH0NwkaIv51aAYmQdDKBJM7v0CQ1/5qYayofRNppDYIXaCpfJ
Lvyw3aCh/dM2+9cCfl6wj3tzNidIpkOjC7irSZ9yFsCNfQEW9rrsD8TodB5AkJy3alrfyFQxtwC2
YxXSxLjv4tjeYQzEJeah6vrop1XFlI9O027HKuIO8mkbDUVZ4LQcj0xT26b+W2gJ4MSw/mEiVa5A
626bV42Xq0uFzDPjmFq30ccASnf0j30QIXzaeCBzd8a4JNohMkx4KEMNb6ua8tzPXhrSZMj0CmWA
QEKlbvNMl+uejjmgc8q4bfzM3/e1krC4F9ndCCYBVgOx5HYKvUuTJjgG6ivxc/FYpne11WdbuyL1
FsLYa12oZAEnaZ5uUtSWTTAlIPxAaleb1VNGv25t0ibjIW4d40KNnK1Clbc2lW9lqA9PtApvuh5S
Z4Pfdv4qFZel3eqPozMUXlUg9A5lgTNXAxNLK4cerYE82DFheox8JLuxK816G8tu35p6sHVqCliT
jl6jpLdvszQZL4D9/9mXhbFuy0RxfaJ2zxWhF8Ug3nq/LJ5HEyG+0QzmrS2K90qHPmwQV0cnHVGT
SHZtFJY8Hrvhh4ij6zgbA56LztrlE8xUAfsg01sabkAyP1RsqOkSdvzjjv26nx0QHDoTNHKqns+T
roog1mgUg3ronDhmfsZri2b3fj3o+0pFw1PZ8yHusntD3UwdctteHcO9cMp+E/QMqJByI7Is3E9s
Iygf9ly2VDnGNRK4qdFHILe0ouMwApbul2JFCU1vzFbLt5FBUcoEVPIycMbqkgbl88JBnQX1cF5g
lwVNKtpMEJwC9/DVeSHtnodRTtVD9TDJRaMDsws8NdHTS33yoV13sNUxfoBGBov0wNUHmb2K2tYY
wTNmWnstSEvwCmnaPZq/WAXtqIM6RMIrQ83rohfHClEaHSyyb2rNWhECgFtfdsNCIDHXVoUYJoi/
0C2DxQHZH97DX8eRkYAqYe5E11GfG1tNF1vaNx7kXOEkIDXH2kHN92bV2yvZTyC4l7Yyq60SkJan
aOh1htTh0Cce131AM6amVbU1tLHdVw4Z3XbpvXbm62K68aKegi5ozuqzabeLzKzQgxpdg35U34J8
pvIqVMTQ4Tfq7GMICjHaNWRwVddqh/Dx40ZTjMjfNGQcdqMjTd4UrTg6DmiI7YBeWVZxaK2KN8hF
HLNQixeAYh94t89nAGlXfOkp+UqRkEeq9OsUSx+FOVDnBNdVZKtoedaLy06CMFht0UmRD32yKVVS
3dvoIU7ReQDZ+uIZ5J+OrMG1O/0QJ365F76Bfslp1D6oqVzEDxD0DlvtHlO+B0h87Vx1SES8FElV
ewUpx11rNL+aKHoWaic9PzV9r0XC8SlIx/vvD8NJmIHKGpKyH/wPqBMi2fh1hH4I4SBNC8urjzNs
DCJ3jSIY7hCe6Nu+ex8NEr8FSX8phjI6CmPorxIZN6xojW6TR6HFg7TwlLhe6u742A9f5h79etBQ
wgmd2kBRp/j6zUbT9i2t0uLrDKql0J4E+Q4z6sbiiQMVUZXE1bVaa+U6GUAMlbaQ1bYS4Ymufp++
7sf3DvP2UkRvxPfl1ag2Ckfaw/IyGT0XQrfeaGLwjyP/4Y/NGDK2WSWTdYiwh4Xqv+9b6ynUEnOd
SF29gIbrI8HX8ayYXoR1GuhMlYW/kKYxZi8uRHzTk/MjOp0Q/nMcJhU9WtdG3bkSoQuyMlny/DWC
EJHNNUiZv5ndkdYr2iMO8oYADz9m3pU2U3/EQBYeo3tHdaXvDoQR1dXjXZh5TsvtaEtLrlg8H7wm
8PLQNQyvgWOgLKOr0kcRgEPdGowtsndR97JbLw12yRIXgzXFhl/XFWNDelJDdDEpyM1yKllCLSEG
07lCBgrNp5BEUBSekLUjPaGhhGh4qCiH1gb/q0FYBNJSmef7XnAzrhAjQOtXe8PgcpuBjaA3mdqw
ePBM25WFlwQorHIwiDuPZbe14nVTsVHjImEtcdHoJxxW0nVI1kG1qTsQal7S107ZDckFhZRIvaqv
YdZyw94tEq8peJ1MMzIsrC6Sh/MraFpfsEgh1TeJhBnz0ERD5SUoR8u50uQN2DZd0kAgOj/6eIM6
jwHZFcoqiLZjx+J4DbqPoeUKPWTxpnZYOMl9YeCuHq0lfQhbL/npC6+OLkyjAnCb8MbadzmUfVmV
XlXkKS09na4Kc43WW4KnA2gpoRsTr8HWyvxfQfEY3JCQA3pr2tfiV5lv4I4pVDckl911ZzLtpQMU
zGdO6NFqZRo3U0NX4WGSnG6t9pexuMQbNCiCVRt6ItnagChbTHlFm09Ssbx1DcAtQK47ehHd5zGL
W7eyGChT6tZtDfTluPlVhNwNkgh6zpSR43vm1rZCy13uAXccBz9NrDS+QMRw+YJlGf9ZuQcj9itY
2/XAC4Aowbmg98h+A3NlgJ0C/Pvg4X+rCYOcp4NorOCViRhkVVmQaHKtYoVPKSMXEtzD/fCgFwyD
RQKJbhLKE3UDhq1hAmDaghHI+TyJikko/1TTTCR4vNMtIMogUevMVSLWQwRdagyIuk3P8W0xroHy
9o2WrKtAJjHNBBp18JssYOq7njEHXO0AdfJs3EUJV4gXGcywXDQpOQXPHM94wbdRr/XyaQhdeRcX
kEWH2qoLaaipSyXggl7qBP0WKxq6Su0pkJI6YAqVp/aiegDCZahv4A3qho1XUeX69DZj088KA8l4
nKyhF9XVzLqflmqiNphK20CuueaTIZnEcqVMC926caF0iDS/kICq7FD5xijECBzNpGOCCcFKNqVr
2tg0LoxW+bqovKF08aXwtyLemvV6Uto1VpXJ8saFLtVoeCNIN3rzBkcTurFIp6MWLbM7vBaUG/9N
+Wm8YA3iN1BlRBaLXsBpD50b02H4yQBAqGVq6eY+g7BYk1xhR7V3FOILPZMEu4yBeg7Tj82FjQak
/ASW7zkqIRTAVtcHPrll1uhp6RZKTvixDFyFuAMajIbCRQ8Eg+eIxwtScAW6ClA1ajmFMwTQWAFp
5Nr0Qb6zV0CySiHhS9a4M2INXneT9ytofdlQfifJE0Vl4hqUFEPNzB9l7tYhxu/WWCPIYiFYwJ/b
u7xbNZ0H+5PyYoDtxoLUM9oLcMx1v+I7C5szdQ3tMqnc7CV8Jh3THlHukAI9lTy+V3/GsWcHa7Ti
Vj/MJxJ45eCWBSqT7th4pr8aBmZqD1X7AhouT7N5j5n42PP9RduifZdRPDshAIdzp3FMttIwhTDI
BiMZJXCcJE/A8hhyvfbq8JjZLi5cgO0QEWuepDcS1J0h83uXvoRP0yK+RTh35bEY9hWkFiUXGS/N
VYMdErmy2SEkCi0Pj5UQ73vsNZzpFl8BryYXCsJwQugQnFhB3SLiZFzVb47kWMIh4yO6SEOvLNHP
wfp+jzaOFKICITQiWibL6wzcr7k0oUoBHSbow8Y8V95kzZ3GA9Wo7R+wb3BzCgs3hlta0wkOssfW
DtHwOB1PlJJE6mFVe5+bdGW0HtRKmNBviQARHdgfOZUGSw61+UMBwV/MlBJHrvlFTbctdpnBCoLm
UJwrzx7xuLF3ertKTD6QAsejBJHyOm32cXMr5L3trCKM2UMw2Y4VXgUeaa86o8QVuMfmiiw37sod
wioe1QYj+sYUuwGwy2arXpF3fHrF019O4dIUngLMaszOPPCtVLor0EDkeyagmYIBhGM+GE/5SyGZ
H3gW4WGJzcedFjBouBzo5aDVyIY8H9zwOgVvwEX3NO5AopEytHE3ETOe+p1124IJQv2lt7zI1tVT
JJCqZOELkLvRsGqMmxSYH1QRlBXg41i3dZyyAA0V46E3VvGvQV6W2LHtVs+8UjDTZGh+kx3XGkZB
oeJwLeCVAz4h1js8Jm6P6xl4YO3jXzoMgARpM8dYhyOwkEy8x6v8Z6gyioArRj8UC3bKy/irOJZ3
4cvE/r+rX8YUDJouxtYUDEOxD8o7MDvFxoHPfaY+WB/cqmPKizIy5SF8xO/SEGeaIZ0BP6DxvgJz
h9vDvd11LWZqCi8SjY9IETQMPYFT/y8rsG06jl6EvvcQ8vvlk26Aw3bvE440Tkq2rXbIcw48alEx
sJyBJSWsmKleVsDTP3UaXpt7DZvgZ5wws2OBirCt89dQYkyuhM+GW+UZ+Z2dvEmx8ozcikcLe0vh
psntkkUha3Jmv4cQkooZbRmeaknkmT0OA0uefJ8JheuIfZA+SrxaXtnjdaQd0bDs6NfCX4NRpdXX
WC+Drsx+R50VEolJtZXFsYo9aa7wz7Rqm6bbJFkpePNDxMNZqxWPSg9BeK94freT9qom93p1xP6S
SM/FdyQ/NP6Fr+9Uui/q7SA8MzsURcMV/V4xUtYAqazv8f8JqkOxlMeAVv2izkUN7OCr2uOdvafx
GzwsoH5+ydTIVTSm/kL2EG4LgjAHvZocsUAVKeBJxgieqpEb6ygq4Y5wE4H8yl6KLYi9zPFGExea
WGXxWsSeMDzR36KVLs/4sMIWVRHAlNxUPbXmUbzOyN4KX4Vwx3wXxbwduJ1ty5gPuRvWzDZ2hv1i
F+um3fcpB+owDVf6ADUVPCUudBsXxEoOHs4WGbe2uAKOoc3XlgaGalSKccsjOjU0sAgwHadWgca4
YPjPH5AVWKMRtAk9s1qV6ip2PKyRjxxSCXQjs8ByNHrjj9B2+4RDA62u4DDQhsiKjBfpJlJXISIz
zTWTrZFcZKFXq9uQcmkxXb3s0gtpcRAUtbhbOi++Tm4bxdX1fVGgd9czIZwHVKqKHcIzldeOpwxr
JE0BsJapV+o8z/YWZSD40BsepXek8yjBOXeDeKX97Co3qvH88tQpTcYFYdhTGrcfZMIt6CGC/xy7
JQXHH1cSL1F4pLNyRceVCPb45kXP057XFZgTvW5Y2cONYV2A2sfPV2j4TYm7LRS3hkLpyCMT3msF
+BjVVsLkRows4RQvUagO4ikn1zUidGeFNIvA4DaO9tM01+iThFj8CFRACIvhdL3jnm/AooiJs26w
dwDYUqONhiXRWHvRHXyU8AqsB+YSpVfcbBjcysad2x1Idq20K9hLG4atGhLmJw8jCIeiYZ3Lx1Eg
gYkIkqvvw9E3cGWsfMsdkKVoeE7cwsT6u1DojEdO7Qu/fY67luf0mphrUJUj7LN9n2vxg6ndU3Ft
PNmlO/4InouXDFFI+QPSqKXkeu/ljyWkBsxDhjYZE16U4FJSmN0xoCwkKI8aThXXLFl5lwMdiacr
4h3CzRykSV6fbwpoBvZA9kzXXdW7AuqI4cpU3STmceEZBPmT/F7X13HlWmh+7qYv3uguEQ94LOPF
0LUe9ENFtLZbPBIULyNMXpuIADUmcXErLH4E8ZKiQoUNbEys37btCpGu/wvtS/f4e/XKpC4a/LM7
/EWgMdw/zn2jIE3oUuv/Mndey41jWdZ+InTAm5u5IOHoSYkSlbpBKFMqeO/x9PNB3dHdlRN/1z93
U6FQpSQa8OCYvddae+2rAnUgelx1/jl3jkj3zC1bcUh4xw6g4Em5bs+CsZXDJ+1UvjWROwrIqZFc
WbZhuLF4mAVv7ZDQu5wKU++mwqakUyJtjqjqVna8G1cphnZQ+2NoG+RIosOnX5A+3kkCNWIcwako
Iba2srKFgVCJk7gCNnAs9N8SAzHGViidQnKGfFcZfNx4VQhvNfp/t25g+uyoTHj1ezNWADrJGXix
cT7E9+AXx3wn+eCEIaeS0r6G0mOWr4pFL0f6DeaHSiWgcWfLDc3T+mVc6F1m0kNZ2PT9Q0H1/BK+
yRFzljlhD++1ucEap1i8QPVBiMzKGQPsLf2crXykpuaiIeBvA1fBzl1ev7Sv6qkcGH2r2WSE7Lmx
ON1XzK5sal62uvhsxMUOjE0u/gyTS57dNPWsppfW2EvlcS7Yjpn7Od6POTM/LP0WzF9wJuriFnd8
Fo19VD3VtVNjiaxvhYK9xhZYq+p1GXyTnuUE9Uq3yaoPTX0IYeEbkWqHkfaICgT/IRFUBd51hQAy
gs+apbA8hc1Dr58zjcnxyMUnvThFGREZlzLrxiZiWc+yslmGRxBdZvPe+3V2Uppi0ws/epx8tR88
wxzGbZxexu4hhy/KdJqlnxn4UIPj3tw+q+1DNZia01eRdZuGV7SUkdKwbjPSdznU800LjBDlP9c/
c92JPG5yjpxReunUbSntiH7L0BUXXwQgj07gFVXzQv0IeZRbeURoAXD9NhHcqHupiAStlIT1STHs
PL/kmHAX0XMSRdyoH4y5opwl8dCVNyG/qOnzMB3mbF+Gt5zD2ZQ5pPJnc/bHYCsnl0I/l52+rYxr
JPkJ4KJgAyxmqasET9w77N8007bk+9j4be/FxOUkMKVPl6SJfTtSnovRoVKmMIFZbNAdA1RN9Or5
Iklflf4yEeJO2Y8+foTii9iei/jQ5jsy/WTyQuosKyeXnUD1Su2Exzb/iCvnP0OS305ZfwaIEF7h
3IqTDIYSqP//DPzhahk1SQy8C1V0t/TQnXtbnfeB8ERKRLdCO1F1R1/8niy998acUNbPC3gov+5c
ZQSmUBF/Ltes23fhR3MclnM//checywe5ijy28LcwepcF8HMCe39/Fj9IcJ00VJP2RDpl8I2T7aY
ABXsHWmfbTQyijb38YXcjqO1Bo1OwvtlnqCS0nsk6Erdb4zFT7v9MDuWtG4HBVF9Ob/LLaEZlEj2
F+wWdeX/E0jDjQ+B1doNHUuX72LSfyPqdKWbolGamQjLdSJYKs5K92OIXhrrNI2HTD5Wwann6Jf2
ouauNC1JeO6QaynCPUg+azZAYyuRcqp+Eu70ypGni9T4c/CIxOs4fIjmVtUPZG6LehQoRJps6Mdx
ZHETWNhlvDMiztsFRxllr4TeoDmdcmwXH9sJU3OH2B66nS76o7hrpdOSvkR5QNvcY26cOcSTCylv
JzsLekveJ3CS8TmtrkW3/qYebFW5ZwqBoWGHxlspe6Pg8NZR5+BGbgwbVXBAD3gmT+BPoexlrd+C
xfB+gqO0u1nZQ4Rs0sKBSth0xknXMRLdK5oDWDJbTqNgsVcQLR2DyTfwyKjPYeg2rb9+RuCF+EMI
0f2Ly4Y+Eu/mciErLxkBdd9njhk+6+MOp2mt2oeTz+VCv42ha8g2Iyzouyx08tzJWjbKLZsnv4cA
45q1Y5J9MJSEeq3dmg6Bcqu7oFoKJXT6D1XyJot8aIVtcs0rR0AqW6KWo9+OGh2VXCW2uStlvS0F
BmxDSFwvHiHxVO81ywVtarDSi8l5WiebvEF2IzAN2dWDrXXU/2BYssRlfBP6AF7Xt0wdi+YRo8/l
I1rKM6erdoQISnvqoep2YrGOskpPcc1lUHh3Lb0Uj2K2K8LU2JHMbXIOic5SxzScxKRPqUdOq8ou
UFZUO6nphOkaUdFuXqv8ZbpyodJil5WbTttO90TCoOlH1x96bNJkD6RBGbyG3Eu2sYkwKFsPHazn
BKezfrblYZT3reSlLb21NSezfGvw9MVLhnOoPcTkqsg70TiSgHOLBpnKJxuUUdVczfK44yQPVuR1
g3eK+v3U3qLA61o7b/fkb2OyKTlcgN3kQ81YYAdb2RwoRXTNg9duOVbKJgnPEX3kq/NJbAGUjX3a
e+S2S38upE02AIXahKuqyf3fa8JhXjwQwuJXoWzBVnh+OH0oi1ufu+YUtfdGOgfyias3zaOYvKbE
jWtil93y8iM0oR5O8uSV4ZeUnTp932Un1gwv34duF7Btvwb9rqyOimCLDI7p8/ql6VTCIQoIJ/aR
uuPxrPBc3kXZ0dKcKr1F41cXVG6Q/krT10zxZ+mZyCZMz+V0C2dvHG9RepdoVcm+jgVEm/xUhdd1
4IZfzIx2/NFxJE6HxZJByGOAesraBoLZvSwehOY8dedKhcM+8rZAuMpD6wjEHgmhoGLs1WEnWi9a
aXNvBPNJl/x1RbCDW78W6TxlR1nxlvymgi8qGcf9Tac9cnyrrOuiHZT5UiwXS/Yw+hzLU27uO/MQ
id7QnC3jkA/eIu4sA5uxH4boMawa6OBsvoT13QiuOvIqCzuT6GopAJmdpyS3uP+RD3etO/NGTBxr
fkrMH7rIrDwk4m6QsGXYF/nJHH1+qck7XYKhBt+zh8WPVE+SX2BWBnnHVSUN55OvBYdOvUTCgXsn
Kw/degriM24ZXXqq+jOTpZIckkn6W5FcdMvTqJ5n0VVHMOHI7eYnIz2Z0567EFbHKr0z3r28k6Ij
Q7WwTEYffm1YLpWyHjAi01DYt9NBEI6a+RxQfsKLMUdS2a2Sra44Vk5rZ8Ki3m/0A/DkEBteVT9k
5Ww9hcmvQHlw28UQocJrNp4H6Qnz0lq7p+JOzpxUvQjJMQPQnpJ7rzwYnZr6J+5g3Hs0Beun1+Zd
7Lw8dJTiy+w9RmGud710KMd7ld2YAoLqN423zkh1F/Z2k98Yu3Jxs8EFcKdpc6o9BdWdBBBzcSNF
DLJfll087Bl9zLm4MeRdrexa4j4PPxTQ1fTZG6XDzNGTe8wI2pm0moMXwzz4xc9OJpA8fd+2g6g9
Tekt0XYhIbLsDsUpn37wqJ6DHtQT8ErDUR+P2E95PhcztUI7tdvz1Yg7tfENHZRB3+riuR08XlfJ
OeXdYDlYhjuobtO4vA23sR9ujI5S7nEQb5QLdFYuMhPvi0gCWvzISjrT4BnE6q0chTwg+KSuQpyA
W9UdchUSFYISorJrnLxWdbMZBlaUFtvttJc7OxTDrYhaypJe5viVZa1Khwn6WDxUZDSG02YfavvD
JBqr610gn2cJStqvg6d17VO8n56k4ZWcc0lPYXk08ttQ+esqp7oHcVRhUxPRkgLRc0qw83eyQ6N2
OAPgsVMK6qC/BtIRZ5Acol8zWU+3qt+0X1WwE9NrU/kkuCWwEFhsf+6YtJwn5UG+AFgawbbubXL4
hj4oVC53m0DyIWSAnPQX0CGpQqngDnCOtctGYYzErSspUpJnvsP/wNjBt4xPmItdZRAPfUMBgaEy
o7eaCbk55nYMLDWsMH7wqv2Uv3JWJczQpaWVVfBafNITjMdnSM12Crm8DiVD8kj/pw3cKU8fZDtT
txqEXwxETRGwC62V9WRxTgpGQ5v2GNsbm9NfX3A93/DJIxECYaumXkd2QQONxR4qoOKNDGyIuzvv
whznwKhsPpj50XwCOYTYtIrkiFvwMD4fF5Gzx5Nu1Ryym/4mpxu1PgggsOTl4InH2LRDnBlxIJ+z
nSz5TeykDS/gyqOfvjeyw03Lw139UpDsxy4YE8qk3LRNuBFOWNUvGo5JXxLPFMn3e4alBlBByFrR
pHRPkDAottY5a0TWrsNdTuWGDGQi1YzdkEZZoa8mDn0GMf1nH+STSN0eTqB97cqdENgJAXHjJC1+
wXQ6WP9vsbPpJ5HBTcdTXLn0vjNoK9t4LXB5CFzyUx/Ze4x9aVx1+RtH0T1F85FAq+IbtxEOiVtV
WF6l8ek2RDSCDOVJG9UNIzWn64jO6QHlMXdA/yKUhmwa5I1urvQBsE9Gbc+41SSHSzQ6kNbUzWp7
QkXHTYaoM7fwEFKIRcJKcUEotJIPG6G4zeitIYe6j7AfoUdx74yFjfUJg8nzoCcG+qMoIMLr8Fpv
/YcIfLhso2Jr9nYG0Fi5o+IyipLsMDYBuz6VopCRxAz9hldUAGC4s60dADFkpC2oRw4WD7A2I82Q
IlBbmDTBSWWPac7jeNvZJOTZ6PqBQYFP4+NqEDPhud6sVzNsdWurYvMvhqAe5K70Vupc5ijIlsKH
a1dCSy3sHrJY23FFWrWOBGNJvCzwBf6c2hCMebWFNmLSl086fQIVm46dBJ9MWNa5SMYZb7HxMfCy
ipzUQoK93hhlOsKNdpqzdE7R2uNEXOqwBvPY568MOuIuyFhJ2oSGyz4QgnlnW9M6C5EzUwOiOVr2
klSbWqVAeE06cxr8xNsMBuadG03rlsnYoMUC3+8TO+/BZbiJDmAdqygVVzqVfyC/s8RNggUPrp+i
DR9qaBcjsPvUpsqAyUfSxR3lK518meOH93nvWXezl6devUIZ0ONb6cH05IWKz/ojeAUH2CmowFY8
zmZ82QX5ah4QdePoLDuh3JTVU1StGyORXzmdoGjTzCbmCoyrWblx5nH3WZ6hZqMbhEaiC3zgBxBO
kK4wVxKIu790uMfbZeDU+XrLVUgpaxuWFEVuC5QXBf4L63egrPmzgh6Z3uSRPMRFT8Qnb+Styt0x
rul4JJ2Auabp/AQ9K1wY24wEw9wCvnEvVhdR6ArOMHbwxG0XD8GoEewy0a4AmsJd18FGnWdCs/RC
JF5H/hLYdOVq12ic9JgIFqhLhI5xC+J2Y2NCcfFZa0JYonovMl04MU3fR8VOH26cMfzITeNAGqlZ
hmLb4mS7EHmCEydexXCUOx0+q1HBIh0BKQ1DDQWql1tNP8lfTLvhWX4Rp5tZrIu5vJHkS8I23qS6
tFFTou3gzuYS1y5rDe6VVzHmIyaKeQqjvTXYn1oGdCtrjyDx9HJ92Jq/A7tQTgMO+p1VIh0Jw52q
wkpu2+oWSm5V7CD8UEeweRGsKMYt0U+T3mzb/hIIflL6wUTmacGO1hsDmm+pnIbrK4nc9nl8bMUD
I6QnhEwcc4C/x2KMN9CGCthkg6AGhh9cOdg2gObvC2EPOG564iWQH7csa7oXQFoBLo4qNRUOHHHe
2dBmKjuY6OnxsVp2y+zLhauQKRZuZRA9Lb6ENqR0gMz12NPYtRLOXUIB89imDnhlP26ZjGyPgNrM
KGGw+8+/B0z94FtEJsJ2LXOE9+WNi+1i2URk87hpWzpGTHibpG96FtoEvXHqcTjATCKhKbkPinAY
X9ia9fTAkuNOhpUbIkLlQFxsg8bRPfH5y6R6wXATQz+zXB5GGKB+VfQMKHdSd6hTLx53DTMudWqC
ndirFTZMwFZbId5I3mYZ6ay3WO76vMIWOITwoy+d2MB63CZvUVRPUPxA2WjmVn/jqbykwW0I/RRs
CJqCEGaNYm6N4kvBlpEhKEGYjq5wMt3AcLhQJnmmeZPkSMk2HmE2bP7Bj4Tpul0FW7wY6dXM643j
luSQlcjV8Dy8ETUkWbLPL5mheXYeM6eS4V6ZBpTEMC9tPXbk5dqbO0si4ho3IlL28JSV1yBwYZnE
9iLCLYs/GxRJE6GfuROSe8XeKGVvVnftlWdaMMlLxWyFUs7exvhsda5c75gAsy47UXaqk7Ml0X9x
ev27GKGKNonuTYMbEX4lxzZ3Y51gYCvF25JGS/CVoZ1xBgk5s1wk0DPuWXxhlokhDBiVm2M52sVQ
f0yiw/DycefQlw1Hb/Z8pmlluBkIZARp5gqjPUY2rDO1VmFxKdVfyXqTra+kX+mWT6W7KqDwhjNM
T0l8t5AZpdVLpL0nxq0db3X0Wcaak+QnWXhqxCcr+MHH6PsLmwSIOJRDInpF/sUYi/1O4fu03m5V
oF/Cyu3C0FUy9/XAa1FfhrTkeVFekuWVCTECxjUXcdjRNyGTHCJhZliQIElAygYoAqK+NaVNBF+v
+nPhTl4FUkBEO+/Fap/M+9h4t9D/ke1q2DB7Xe0u7cfc7ZKsd6f6bI0AkFQ0TpB5DdTeQM8NrfAA
/BZYP+gzhq73pcrpfnY/EQoY0Bb4rXJWWpz3djwgzrDH2iaZ45PItS0He7Xdg6cst8DfCWz247Zb
fOQH/UUad3130AGAUmcl4uRtx46ReDQck1Qbsi7TaNZ1DIVLVZ0rwu/G59YH7Z4mFK3g9sVRAKID
JkVrIflTfag7gkNG7gzfWzc7kYRoPPDgBDQXuieA4D2wXaBjoDOr0LtsELnJyXXQRg5khA5Hc3Z5
ZdYrl8ma57azZFM6WZQOslzIKnoTIMaL2oPG1CYq4x+Kz36cNV5NFI4cTHNkwUHzRXA0cpwmBwMT
qemZD53Ingpu97zA2OEH1LhS40YABNmeSVoKGDvAIiXr+xJe6v3OWn5k2T7TD+tnJ/6Rb9C9ZnFc
V8EvkLEB3jj1pGpflTvVIELcMzMLMsvv+Q0JyQ49Ck/huIMybodTPfhLskuNp0r2zOoiRk7Q7sAc
aqS8yUs3vlAgznZ6iek/Ml+nivTHM9oD+xb7HfO0AJ4v4DDW/YedZ6Eupd+xF3Six9o15veVpV38
OnV1wxuiO/Mgr0/k56b2Cl7M/OiSXcdpqcYvLDNkFwwckWQNUxDa7H5o1nhphqB9g+fj4nIyBAI8
nK9i8ro9Ge6y+EKK9borTPbyPrTrrtENLud5LZEO2CxM9jmWdJGeNMKQZq8iWSfH42jDXBCEDJ+T
xpm+OCS66dxFPnXOsH7hDAmDtMWP5OOQYAW6VcUnAcxTBL+7Gvo5KuxRWLYZPL9Qb1T1p0AZg/ai
yW5GVBrMTxFUhiDdk5YZCol+yWcXzYFQXmPxmkqSHcr5remedOsiGv4g71PTJzM3kayFAZ9pxQw0
Ut+IWL1sbIP4SNiJ+bFBFFuDXZ8q0YPCrBMHACXMfyYZNcH1KcmeK9Q/4twc+5E4qdWvYvnHjBil
UtEw3PrkHRIfdQfHLkITTvLCcmv9HCtfRvYc615U4w2wA+OQpJMSuhOUi+RTwQRsZNBs8M0w00ed
v5diZPeWPyduXbz1QIPisRduDTmPfkOK0WU/BfUsJq5ZnKZoFwcQ2GhGjgvhiOUti0OJifoaNO/w
rzK5bRGMZMHKJprv5ex3IGbdUUUmDkk/Z/dUFjcpkXAIFzalG6qcqFLopBPal0L8KAnRreM4umPg
SIig0gNKDqVcweCpoYZIeRvyM0KAFEv+9CBbbq75veoLgA7mrZr3VX8JSWTakGjfBKQWkaT6gunU
OBYlvLMwfcgdpQ44gM+GXRnPggjrL/0aV31QJW5GIyKLe0v69zynV6+1a+OX/iibkP4EEDK0ozpe
JeFV7Z6VVc2i/NSUPSp3mWsI96K+74drMFyjwR7NdyHj0HzhaiWjceucsIdNDDmEFCFoQZaY6Feh
PFakjDVRfGwhQR0A3NL7BELK0bqwkwhtTyaLDiMrHLkFa1fL+hYogdOBWPU5v9S9GEZtFenrdQlM
X2wkkvE5smyF/2MHse1eSnUB2IVakJtTXsFBmG/LR45EdFwmO0fRNEOL5y0ChYToRgGDQVetpoiT
w/sQv2VR6LbGqZr8Ei96ZabCPyB8hYpNIxRXqBYiQ3pqyQiUhWC/B3PQx83wUjG4osbpwaNk+JO0
QCTJ71JxcUw981La+BRgOvhXbQtIKBp7b0TUHab0Qj0yG3lK7sOpyv+TCPRIfivZ6OtS2uKgYMd0
JzGsdfmXDkobHR/0IlrnyNkkvjG70Q8IXhU52qRR66bxfSiLzdKbG19Gfdi3cObWtuADD9YELevL
xAnT8iagRJFjcpAC3Ct3Ii06NC2ic8u0+8naUnzjBTOM8IiNCuTAhHa1ZHvBGmtj4L07LhYumuiu
iZ312dpm9Uwibm6CrnEnZpls8VjpbUL9YJGmtLDS7YRW4X0CqlltmdY7+GyRgbJY1t9ZAR8gXTzs
R7YZKgccQzYVKKBG7RESpikgNgiK7VQsmwh6OB0+U/EeUZ30VGo0+CLm1q2H1cPbIx8aqVNEDApz
GsJDVBQPY/u86eePIX2a288OVyp5tXhDYiA2LOHe2rQgEAL/n2qEa148H+X0osvnGpE3Yo75rkEr
vecs5cbKoFAQRuROHj8G9THXD73cy8V1QKIlKOt16O1Rte6LcU7Nz0o5w8xU2gq5C/V9lu6T4CUo
ZcXkJpNYGIyaUn6wRAS0Fcp4r1kZ7WVU7iWR4RB/dC0+9Ez5OUQku7DvdFSkLRhD3DWkUrr2HjGK
LbLNCt1f9CEzFLV06+Rjl3yYme6KzYe0PIrlEY4fQe3SEgsZbEuoLOPJ0Iq3arjnxH/raCm8tiGv
I6vhuidOx0I9T8InF9xJx0jRkZxS99Mel+B90RBstB8Jur35ISSvWeYotAAbJAIQKk90TgOSp9ZE
QQDyPYK3mEdL+lR1btYU7tmpnBnhWhR9QAHTIxG5yHGW73P/UaEvA6IYM9tQPqviQ5hurfIed7Az
yj1Pd9Yv6LjcNNcfeYYWifBiRMZIN9L2q84f+XKvJFSo86ewHKP8pW+jzYg8oEFLLZ8N0+1jFAH+
bJ6b8WGEVJZPMyvmxuKY1vAt/qDMTI0/1bWVInJWVXhYMLJmdJ9TxVaaPWOrynBTN5FtK4KFiB3E
5VN919TPuvhiFsrKrZ8+xBbDRIkOYS8CU7Ye2HTHm0kEbi6374Ew3juAyVL5FfD6OMb2tGSRb7ES
UeMCaXRBJttp15DRM9X3abgxgO0MBpZeqPMOaz9YPuV6b7b+mNHienqfqFZUjGcxpaMqkeWjUG6Z
fu70hxVdJJHVrN+69EGVm5Dt5cmtMCJY3IZIlzqXzTCuD07EO3+c0j1ZQoWYo8rugfZAVitpt9Jg
+i+3mlWMSNkMTAKLTwGQnTwoYZlon3m3sp14rwVIe6ifD8Cpiq9CrNAvkNmMNzW5lM0eQjvvbnV9
m6f90D1gtfTqJlK1M987dBjM6YGnSHQNtGR3no5y/1nEn2GwHhD3Un+n0nKjg+x3iKy695A3CVTQ
ICJwI/niExTdZxqdzcjLhmPY3CM08yIpYZGhQD/W4j0xXof2XTbfc+EuoCvpyTy5vQyyNQJjkt6i
6qw+GOGi+lAEXCHHW6GdpYa9q3uobF8dqGxZoM3lV6b4aY2MH7CUOujbUUHRm77FzaNBTG9wfo5I
1RugXkh7yV3XQXXM0s8Inc+M+DnQIlxvHwrzP8DvZX5vG5TpNacV27OELmoMs03kGNM91hSqsG/f
4xJ9rRe+ziuN7XhJl82M4J8JojfHddXxBwPcO8/vyIRGtD3rk9eH9wQLw359jbE7J8UTg81tl7NL
h5QqJjDNf+bAt1x+iLIO9NREsjUbt/W53G40SOn0Oc/HdQQsnpJb733tz9Vd1H8xGXUaqylfoblp
cQJMiWGdBh0eOTIazsIPmgNylGRFr9ypOPYzfSEASVfBQGkcpmbXjLtw/lzkAw8I1hTPtSR01i6l
L3DsvIgQ+vDtxuTV1C2flPEWjK9h5RuzVw12CtyovEaEWtTXzIjCZsLnLW+qzJ7J6RUChq9CY/M8
9q9Z+SQNJ6pZORvD0TUTl2nZmI5IvEzQvrimaPNj3hz0+JJGl7qjbmHcT8KuR8sTH6ppP6uHZr7G
EkTB8xA+1dK9j3doCedrpvwhSUe5OcjtwUiugnFMGAZY/unIlwRfhGrqQRfuIy/ez8kmNm9WQJHP
KhTJpR+a6HJlDN0kuKmO9GwLtqxCdc0P/PNQH6jFr7E5WGuoBMBtQIvsePmUdSyMxC9EXmCI+75a
3xQpEUNeJxeBS+5d/oRWSIDabK8yM1+Tz9pwy0dcQ+AcaLG14wDlzzUJ9FofewiXI19J+iqPr4bh
FPO+aN/zfpUWektnm8VaC5WrPMFhxKv5nNHoUwN/WwHxrNpByaM3QfaBRoSHMaia8MnbFKPflKw3
Tyx3DVFiuDeGHX+iV9Um0PDTOyojyPVuPfyDyO2bQ6J8opkJodO7PZqVMnxrygtTjg/ZR+4cAP4f
WWNh7fARsv5kBX9wglTsnNYfr0YjboPgaDFby30Wv4b1c1X8Lxu50/wU2wlRo4ksLQ0pCvxNGNXl
S0znnaY7f1fLJqVB08YImbc6hNmuQY7WC0rsR6NI8hsvCOus6b3Wg9ipC3M89QW6zv8s1frdHIe+
qLTolWnBRc8IVTT130rsLbMWKZA3sqexqRFZzDSuVItMOEhZdlTyurhOXRqQj8jAtmPfH5oqe63G
ublJYuQp6YC5fVbmuKULr/FchbC4QkxSWP3xXWj6Fxf7m/MKBsRYh2I8T0tRlfJD7beCUqPJJkw1
NOFWLdScEmKOAsJYVP7xQGH68pThmbEppEb0KS6ll1k85deJNDaPsLEQhQaIp0AjlDVF+heWTPJa
ZfvvkjdDM1SuCOMIQzdkagN/k7xls5F2Xa7cBmp9D7O2iIellj4n7Aso4ulIqY0ZoDsZUe4mkVHY
baE2N9Hsry0vedJqyiiaUhQPWZdpz+EY/BjAEAcaLFPsVgwOtYbMlTLSkCOXvKRkTt5fjO5abf7v
H8FU+I/Kbgx08atkjP/8ESRBTsPFEDT29UD8GdAUuBjr0lOHOUba1E+nPkb0nHSD+FPLVTBZOS/P
bYZqtLCs6Ro2IXceu36Cua7fUxQZg0QgOhQw3nTFOTGe/uKCf5sO1mpeR0W3grkitbY0pf/zBXet
0pvKouSXb4OVaBFFlPdCg9DaSF2jAxXpqBY+Bg2akmQMg1OQKTc6rv/RYdX2y0QXByq4o6o4cL+v
7B/WOde/D9pvXj2//fhfd/wxyvx3N54/ufj8/7n7eF/laozT/v5S/weNfaTVR/v/7eyz+/WVfRSY
JPzL0Of7Gf909PkbPbVRjYrYza3WJdTc/sPRR1b/psn46n17q63my8zNfzj66Prf6NnKn2igpOC7
t668fxj66MrfVJFOSBYmVKIqiegr/xd+PvJvak1VxRJIxxJ8dZDFjUT5bbolahZZsdY2TlRV5i1S
TVgzSjfMhmr/KCkcS+ufqir9zPTUOJAeF+dmkVH1QL6NUbwcx2JEX5dlxlHDkADgp36uzYaCsbxq
7EXM/tLE/DdfMRVfWPqQYFVFDw088H73gbF0mrnEk0oNR6eMe60arO2sx4dIFV+lmjDSlLfpgBDU
sAJoEto1u7iIndOQCrIg0VTfkATn3+73P9bFnyx2ftsmuSRZxecCPzAVpzy8JP68ZMkFrHQc2sgR
BkmlpIAYXTJ3tSldtKW4zHoy/BAGY6cAgMR5OLwIOjI7aTZf+9b0psS8EkKwD/c/LL0/VAKVO8NY
oUqKMkTOumrLswDz3ygff3Hd68nyb3sj1832riBl1vmPhmy/OXVYuZD2q40csSUdbPSmWMMyrKOn
uP6hImAe9eyuCgPiDKMEV1DH7CYRehUSHcf1cYFMNqn2GrL+rlpifu/lP7DPINjTNwWo62Fs2rc5
pt7gP1827X3/x4DjSWkwc1kdOFExdf884ElfW1WeybrdMX03TaYpx399CwuVUq9B3/3rV7MR47Sz
ftPlgJTq++dagV+O9Iwq0H++gDC10Ak6UIWsUHGUWd10yBNlokQpnP/+r+/fff/YVclsW1FJicL6
kO8/9Jk9qvFywSgxvlZl01ykdi8EMWK+9dv3r5VMpBn4UP6cBvFHF4jLrR1C8dbRBQYxXn5r8e9F
gTB0mm+piLibBr4i14FEmew3K6XQ2lrK+L2gKMsCAzajWnqbF/qx0exbOqtxHu/jKWg90xrepHiR
j6mJZGycKLAvimHAG/ifP3/7VaiT9Efd5ZKvGUJ/bmOArmIJdLsNq0KzJ5QWupga+6kRKmqimCFq
B48W0gf5+P270KLdelzre9qQDsdAF4fj97/Y7IZjOQU59pRcnFisMhRU8Pup0+UNrbcmmwXeHqYk
Hyls6ajBQX+/T9dvcjnVhtOEGTUP378dmqJw1cx81O1QUG+WAAjmBsRnMiXx4fubJgiq0wRkbUsb
yQc1RZ72r2+DJoSHcL60ddNe/puo81iOI1my6BeFWYpItQVKKxQEgSY3YWyKSC0idX79nKwem9mU
kbR+j0RVVoT79XuPZ11NwFoUX27SYI22UqyDzkcS2+KfrlzGg9sNjOvXP7YrFIlwaL5my7UOqfsn
7ei5+qUrPxc7sHY6H0idWH75KRrat8Wj61nW30YOPAgbiOnRQDy9K+Neck1szjiYm2Fot++a8/1a
t+nbUJju/fFHRREQOsua/vz4LYsM0uOIvGW3hOzSeZnelFNOb2OKx9APm/D4358VBGw0w/rH7+L1
P0tjfoBxUfPm8T8wOfOGKkXZL7Pkm5F5f3lQwKZmkTgRx/9+1+Vud3Jx2pvQitGW9FKdc8Ugq46J
jxko3L7mL/b6vrtbRSSvgohOtkiPmBkR1YKtNnSR/FZbHWfu+ish+D+PIYWICGe2SAkrBFQr51wv
NQti1l9qCl5HMdllsU9LZ5c4yylzxm71gjGbtDUuzyCth3O0vigleHMg2Wz6gCguASBxGlKpTsZr
YnqcH12V+mdrSEpSoLZ+cXrd7uXcIL7q3NPkOFePPQaTNkrsC8C64mmpu+y8EKEoRShZbNh7b4UX
XbSv21cbXdweq/LEnkf3yoeiN3M0qlMtFe7DtPSuk/052klAmFX6N20G6xgW1a8u7GBkpKXejjrV
37wSzQ7drtvmPiZhcShTJc+F5/XPiS+8Z1/2JTZSJ2Jasf7SnomWBlNcYHhsHSJ2+ZsUFiPJuroV
FWjGtshwDtmx2pXk3zZz3wgmGMF8HKYB+oP9TZDgRAufv8+k/geME895KBhzUZRfTG1BK3D4CmRu
mt4MN/5zHLnqVnrkuTodBudaDS9FKWnig3Cb2vTNXRGIg4XJjvBb5L1Hte+8NGWwhR5X3sJlmIiu
oiJMI03dTJlcY1tyCu2+1WNov01OvK9agffdcpPjVKFDxLW8ZF70RvFdfWZBVnIG4Jkn4HBPOVFX
z2m23FsHtsFo424YV39OSp+8MJxVcUSA1faL54zpo9Miend1x2zdOcQJUf2pAkEyO8MlFDATkrEg
mm7X0z63i19uIv9UaW6d3GT1qrO6zRnbFxM0cltIJgqpQrItoP6RfFYbq5NYXAfGpGAz662VABOJ
lulXVDT2vRnr71HltwenLQKGfh1D/j5hI6euU3TVKRjPXl8yvkiTeTMn+LEq4ZevQTLsZlnID2t9
4UuA7MA3w4k4CO2oVyTI5KZNFw9DvvinyVu03ZgEbZnOn9bMbE8EydadiabO8fp4ZIt/ygYEptZv
r/VQtNcwI8VepsG0FdL5t4Gk/lSHJjqonJRXlA7/Sjrfm++7d74aycfjpdTOQZEKiNR8EbtA1cnV
qZ38GnQt3o5lJIrWOvKrmaflIw39UzhlW89ux3c62Guu+xT6CtRZSsbmrBZvuhdQ1g50Sm+CWKxd
yvnVR4UJC/uiysi6SNEfYu73EQdNx+cdD/paAVQk3XSNYP0RRcAPW8lphcz4+ZbtlRN+wcE7VKoV
V1Z3H0QQ/7tonj3V5tW1KtWR7eLjL7ojED1WdrFL9d3Q3+7Y8mifh2QPlnm5V2uvvw6Hmm5Qp9gf
AmKrC/HMZZ4TsAjYGGU+XseUZI3PuG5R3tnR4L1yr8JL1lrxrV1f5hoPqFsny07I+WWuAqb+8XRb
Ekscm2AcdqkrWyzJbBTKgnzGeod6nssYWT0ha6MNA/E+QKlZ4nljT4oYexenPLJIXCbfiPVnGuaI
lO+CQc+qzXzJq+5X7jnf4zyOKXxLBpcte0SVGuRB1n5NWPTu5ph+all7xyrLAYaYNn4Lvf7fyakX
Khl3PiPMNTU2rigz5yp8t+rcv6Zt8HNs10FWCoGB5dvW89j1LRm2Xm6sIh/3LOC7dz3ebMnkhL6d
v8V1p3BvJ/0FPNinmnrN3V4H+2VUCKHDaL8piom+yxCn7eQ6hN4mkTOeroyK+QzMnbGJCM693b16
NhtLogzlOR1meamW8G9Sie6upgsAjaRP5n/igETUFMbhU572ZkcCL6c0fwpcJljCnudzNrr50zLF
pOwtJi4FRzD7A2ZM3cmyneOBmGOTw+toul9RootdbL5kvNyadIw2tksUi3br4te/LIf5WawniQG0
02e7Mpe4dPhm1SbYRpEuUUzLg+2t1BV3xAETVvJCWCAsC2boKY9Z1FQ1q0XwJXTS+5xDxCfRlN8a
2QaMs2boNKv7W5HosvXyLBJoSMrznxY3SF7zGR5G3HJUhEyu/K4lQtUyHrNicxrzgTzXxLSdYe2p
j50KnpaW+yUkHBVNgJOaqNhPbUB2Kba/Sj8Jdt7cvyU1dUUt7RvNSXmOp1w+sTRYkbj3NQaKQeUk
jWpJ5FpQF5Vei+vQEdiCexePRtNuVfPvmNmY9uofs27JvqRQq/qZmVpcVNg+nHXGkwYkI1V0mmMY
KrHdOs9OsPzVYsjOwNIyLDHBjOA+RBtqTJdbXD17MPmOOg7Gvd2S1318Z3Fy2lOFmjv01nNXR+XG
Xr8Egy6dLY+3Z9f1WYDZ34FR/eWbpeSqTtRm8cnwJ8NTYwnnVK5FJHiEcqRyLVKI+fUQn9e21mRo
rXVR8/xVxHGRVZcRU07EobjJJhVejAiO2eTDTFjLim59SeQuzHOPVF7T488aVXKKneSVKjy8TbTV
T3Ujwhe9YOkrs59THP8b7osm8l7qkbQrfGymSnOKaBz37VY2GlOs5Q2XwZ7bg5v0H7NpZi5Ydcmj
wRyqVjfn1ndxCgksx4+z0vYzoDwVZ2U4LvY5CNWEpRY3WSh6EkH/92KnFQ78Cb/hNFtHTw/1zrIV
U8euBnKi7Bosis/EduALlEXuctBZQRjAxKTZxfiznUf/Esfehxs5ycG12uo4BdiKRIlvpN3CmR3f
ynn1BQMRI5sFuCddhg9VDSlDm/gHiLhpdUVUt6lwrG0ucVVPgetCEpQ/EkLpTVCH+4fWOvYs3HDj
KE92UTFftVzMJcH/U9PNWZDIcHkCGiqR6YrcfREUimyb0R8Ghk1jS/0JufZXWwEtCDVgk2AOsATJ
9p86Emj/M8nZkpSAJWt+FJpTn8lvJaxxMxR2+15phTXJjl8r2Z9Dhwc/6dp23wvzvTZdAkMR12Nv
bnYsyNan6dfjOir6wb1ODVy7bmoIbbrei2WS6Do2I27GFqujablUkgL9uFi+6an07738ko7bffvf
75j0g1fVynSjR5/UHfGaW95GTIOW8jqbhXxkWZ4WqJ6novjujJ7ex6786WrvHCWMSnWayVvAWhDa
DogEUMLbFxHoH/1cJHsryppzzE3BR+92uCHHUhBY4JHp3H6E2ZMROogl8XCrqJjc1Az9dHi21NvS
12S7U1lehgyvksqLHu//WL148yUY//iyXX54aXRKHX1Zes/6rsIs2XVtRi61w0LklzFDOSnje9Lx
WSx10X61fverElH1Cy/SdNap7C+tyvpL5QFqcyZKF3TtGKBbr6urY0MR8FZGM6OrIYeIS41AcuJL
eA4uNm3Ci1LxqfKn4ZhZ6r0JQF1koTegVtRtCXei67bJ2giKyY/P8Kv/hmFbn6ZFkdpZQiZSMFWf
teux2Xtpo2PiBPuSaa7LYN2PQ/EpEnw7k+bAbWp1IcI03eEEh9i6BrGvYl8/h/NQ8pH4WA/98Cir
Dg9Xk6Df5B9hAcEpMAUHchY+9fTuW6da8kuo8jPFGKJ9loTXJOiCawvrcVNaY7epWnhNugGStHic
ydowUDdl3DwztZeELnrvU3gkRJbAR4Yu/av2sNcPqqfnDPN5N+SgH3JnQBpytXOeY6a3GRYJ7Zmb
njRrjapkwguOxUnm2FQz6d6ZJXgbpwG1kubtbhh8cM1dXrHQvYjI78py6xcFlobAA+bSnTiWcP+w
z+gQY3QbG5fFD1ztr6MI1LZgD9CxGpr4Evekn9rR8ASOpGgrP9jKooUGUZvs4v7479HHSeffi84l
WOPG2SZrTfxi3IRMo7ZBevaRd7CzbwxCWGhR5X97I6vj47vY5SUDVulh4THtCUT92+MErDICUUmF
gdZ3Fqbk9tIw1zfFVsfhp9CWjXEHH2QX6oMr3OC6JAo4cLaeh8bBeDuHPyqHZN+o3KtqLffqivg0
iFLfohKR3W17jAlRd217S73Aomsa7T3lIvbvQ1dbuDl+lxPQFJUzVfb7vwYs85ujGUibyRDrMkxo
k2zy1r0E/cnBIGJU4jyJNJuOs19PEAFQgay2wW6+1oMCf8s8ZOH58WLHCaHxNUHpVoYUqCLtZjdJ
yMhRyx22MLJdU9adcxbS7NIMB9tDyDG8uUqWJyfLP1j5AOND+AtBpLkwG8kWdbjoeXF1LXHlsXhP
cniTvraz91GtSkIxmp2pBnWuMouBWcbxXCzusp3ckefRSYNrRtQw0U5yLoNSXHWLK6DwZpBnvpjb
DeuMV/zdXH4OzbuwgVezF745LxKkVlKxqLWNlNrPIyn12uTHulyuuaP1a9Ha4m6bdtkVjfNzsbtf
jvCsf22SKaWXla9FBiNqCtTB1mT87UXV7w00vLrT5GwY1x9Ct4w/Ok1yJ1hgBK0FgQqimluAUyXH
kTiW+dVbf/7ZQOHRaSz3HDDRKdPdy+Oykshipyaa787gO9+UCwo7x2q3IuPdpjgls2suVo64nA7d
2XRzfqlq/2uu259jlTPoMoG3Ud6gDnEFK7gOohHgsZTACfu3MS+KTRlY05blNvPZLM2HAcB2FDX0
lc7tOGOsPjzdH9+WJV2RjGqqSDQOh7aGqWnFSQBMJSQTtx6VQVD9aSvvVucFDUsmsWI2xYcXYB6P
muMsqCT/+2bW5txo0VzVR2ZjyS6L6Zp5ENMt6Xd7WNfO6xhHe1usfKO0T051WDFIWrmKzUIsLbdI
8MQnRzuoZpCsuIRh1JZr7F/UHDA4H2n8OUSKwd8qp6MQn8ufPVIX97+sDroW8j0XNVwujprZ6+9W
chGNk1594RJdKCFSRXHAFLvDc+NmSNDRUIHN+dY1VrIHBu0u82rym89pkhMxi9FK+mxQ/NsEnUmw
krjhbYYqw29SOryZUYSTLlSJ/U/mFZsH7L3v0ttgmfxczrq/1AnOiiQKrlXd7JNyhs62dPE5yutd
zmz1msRWcbYckExjOD2nunLugfl83P1d1u6WxAYdZ0W7sonUDoD+HwplGkl1NyNaygLHGikRg8ji
k9CyRGso1SmWnKKzbvSm9LPZ+6O4830WhwhP40scOLsIicOd725dYHyCxlnPRq6WTEuUxptwLKZn
kZfzzkJvHijWJa4UofzXsbYdNoeR6GYwe8gcAvSmj+54E89V1U+7xk6XXZDyLbJqbA7LKr1lJiTP
Ls5o6z+UCBjGW0RLpYA2wRrDX4VbfycGEV0iY7pTmoJcrchK8+XTu3qc5o+gZBzhlTm2TfIQadOe
wnr0zllLGs1fCBpjfeRQSCBYgQr+qLjdEo8s35I78DPW6XBscRVmetj1YUELUMU7FLzhZhjjP6uE
eF0+lBO1LT33MfP6i9sVDsCDqtnTsc4vjxcv6eYXN/ri/bKwfVQAElmme3HWBvnRJfeLQnvtQ8Iy
pR740g08aKMitRRlTJy1b51dAYTAL71d047BoQw11J84e5epg+7QdOTa4sx5btmuiLHH9YtdI+Z6
40ttMXl3AEzNoXzB7wyQNF+ck+pFdVKWuqfrLd8XGlBg6VGkLCTPhsG9FWawb1oO42FmblXXGEA4
28OjtqkPkkADvHgUd6H/LXCAx8p+BLjktPpuBe0uGc14FSifcW43b9EKnTNl8lZNxWdbkYl9nFtz
PN9qZyFwwdPOUx3osxvnn3YqE6APo7701PmEbPPI27DGbC9a9+v/iyYrwS1fO96vjjKCInYevyyz
vLvDjZ10zmsv8TFPiuyItu3+qN2eVbGeX2L3Uwh1MmIzbWVQMmG9r+KOq8enXurhnqV9cG6SX6Vn
471J5T0ICiIUzJzA6jl8MXguDZGtuEh/h3n3JWr1GtoTlsuZEHtYBB4CgrQuxUjz4rY4gMUqAfvB
WOymGZ+MdIx/KaTX7u1qhlwQoJfI1nrLffN3mVHGxNKUiAgHQcagT7/1FKQoX3pF3K2h3Th5d4uW
dRDRKDYti9dOyKpbRg3VqbMITlilDDdj3eZAGMwNFAQUpqpjTpEMau+7M1lst8/glRTNhoeEkBIj
mFM8NTloMo+MHCmtvBfXRVb1fnFMt8UqaNtj+Gp1q6uDTZcQG7p9b+E9D2q6D/23VO2boIsh3pPb
MEliVhb0tg0rBjbHLFP3vKZtN2mQhu+L3ztbK0cESfLWXIP81PV1/VXHCjgJEA4ffxyug2G3hJl9
S6xmemLC+pJOxvo0i+cRpEFjjMpuM40r4teH7qx0RnzW1T+LXHkkXawf8OXCa8M6jbiEJtC0l2js
L0GiJJECDMhRKrtNK9DIssl6LRavui2ioLCcFIktA3JkAfyt7ZiHKMnYa1HeH7VGP5sSHUst96Bf
Dsk4ToS5KmvjWGH6Ng4vYywzFC5Z/nnT7AOg0xThE65l5mAd0IQw+Tn38bAvffEZLK5/rL1kyzGe
n1VWEu0Ufr+faKz2fh7+a5LiXpNm0m7DkpCetqtXKVjeym4orkmPo0EDCdQL0YjQb8+jW61bVGW/
sTIJk6jOusPCbDsZMwJFTNX3iazJmHW92IM4Nstwmkd7Y9VIa7nTb908XV7cZRJPgwjTk191aCQD
qRGdFPGt66sXd5Y7bRv5amts42xceaosd9u2YbAZXY+YR8hj5ixcl02Z7F2cK4c0IvGazwSV2nQi
eMiOx20yT9y+HEiHPqyI2g4NpE2THYex+2SBy/LWBNNGzzlJzPln7/Qfk+OSbjRzf5wyq985Oemh
uACjYqr5OXFx4sZ18g92GnamJPj5mdZUZ1eyx2HMUL9sQVKgVqwZYJHieYRCvwSBgHpJt0Vx5e3/
YPvCoY1SsRk4dnfxgKQ5uuWAiENJmNSGcEnBhmbtMzsc6dDPWpo3KefwaFuOxduc/WRRVQvlJYCr
aCNLitK3WbWT5xtTAMmd0+gt81HZ5KgqfPPAS/OUrP2YR/IydbO1iVdV33csj/gBYYNUkNUNlyl9
iTLU8NLT+W5aSrXHsfaUDmn4Gqb2majIVHTmm7fEyVMQxdm+WAdgiQ2fzIQ58fCha29dwwxRp8Q4
/XQkZ5vDmZ0alrZkS+Hsh8ail5wXdZ+q/yrKqbrZCyCiubbN2UTJ0bLIWmfGtl9rMm+CKAHSPuBz
6v5LQWIqksR46XqXAgSCF7DlY5j1l0g0aWk95Ls0QD1NsqPH1qF8cKKD5Q/fR5sGLSvVa0dZ/C7d
gRMhDD+c6bMSdX0pmiIkvT/8dsrcHIwiFdJHUDHRgqZTVMM+HPTW8EDs2HKW7DP8HS9pK99F6v1h
E5h3WqD7xJV2+aaRpp9qzOJSg+Gkm402WRlNu6CiDsrrHhGdIpSMWDkeE7+1j7br/a71mF00OSI3
KNJTGjd/rMn9M1Txq1MngOXK8K2jSdwbDdmoAt5h92wU0JFxzy0Ep6Gaa9yfqzuulvdi2Vv2cItw
7jVIWHQqyXiyyErAgDJYVi2gMeImu/Z3bJWgUYZuJkUx6rfShxbpEXcz/grXLJPukIQK0iNewFV1
sHtmcNIHx6W88Vwl8FeMEzy1A5Eofyynp0CDWMPLgdnFGL0TRh4dAZkgaYg7SOMGSP/WwWEIxjoi
zJNbVeQ/zDQCgvSAC7kd/K8gHwlGu7N+NT28T43PABRH2731oP7ctKu2i2tPl0lSCQnYoIFn/RQE
h5KsMq81avBTi3S/dbq8gLBoTyc7t6KnxUrSwxACfS7UMN/FQsbN98Ad1mUcIEkTMDWmYO9NMbgu
OebqRxWU6qwH8aoCjUw+x4pQKoTCUk4LkTV2W3UOn1c9t+e0Q4z1G2dYdaqNqyUEdTWZA+NMZAsL
hW8YXkomiScx4kMW3OpCRprpHykF7QCUYA4K7znKgtckPI2yD17wE+HzjrU8ex1wbp9Qv2/VPqZy
EjsmL78PJYHcJsGjYbGse8cpdLHGOXmBkfYSuLXzNmbR39qT/XMzJ8yGMwhnvWLUltXOQIosIvFS
VRUqCDFcrYPhWvndP1MbRxdpyDhMMHf9gGMwtTkBBSlV9hhNt9QkG50W7DeW1Z9OJszCi26VgFt5
fNQicUjP8V/nkU4+QnxrnUCfR/MLopv93TejeO4dNfHORBdDFAkLbkzCGxVq31hes2r/X14OIbBc
asDpg9ecloJtC55nKESMDT0QIbCYi+wyFySaxTi+85eQ0e1nsWXJk3VaGKk++aKaT21LlC6g7S8g
PVmaRMSjAzQ6hWGe1fG+LgEucmhmlyonnNSQrg4zc6ysBDSHnXnPaiKNb6WaSGVI4N/o0XAFvD8W
x7DiywDLJ/hJ7NHd551Pc5v17VuirlxdwYVNK+9JkhKXcur0zcULdkrCRhyWEaz1nKfxa8YoV7b2
8loqa/fomUw6V8+VHrmdHQfq7zh4t2S2PmEblt+Wwt7JGcGWGfvAWr7h1QSFezDesmbfPf/+qFry
CfrblPjnzJnBeTqYrROL3MgiW5wWbgb8kvk9zooIeGZwZDewes+Kfj+DYdLyqzdmvGVdtFL+8vYl
XtKXuivE1hmc+BZXHJWpD002jiP/OKigBsjnGkY64k06RXPpBzgUOpGvZH7YVaqwq0+2GZ41Tdve
7bXLBxFf2JQdvcQ2rKCFenjP9FS+JNn3QRMlSk1PGJuI/+J07alw/Oo7sVlR9m+eNZjXDEqhV9cn
onTLJha+g/0hZxtKEvzjIcndn73aeOdBU8UEzOQY1VTdPWq2fVF/dOvfE8YkGNss4s5Vi8CrlfZX
KcX8NNZEMuOlZLGUgm2uYsbpcx8up2hK00MeGKQMxTGDRG6C5L10BsSBqSYlSX0JeNBRgIUqllAm
MxG3msoIH1u6rdnhezBtY7/oEEGOCNuxzYf5B8LkRYALd8HUqlTf5QytzMog1M4jiIH4x6gBUrYd
14Vr/3aqhPyZiJ2rzdl5DZ3oNKiB3iKeBSu/sBxH8UrYSUPvM2oGm0UdeGOZ0u4LZMVvg6DZbHQP
FTSCtF2ulpyejwkzemntqg4v8py1cJw7/DCd300vBak2RglssyhKfCM+nHiv4nlSI/o8Qs3TVKuY
TGqanheDak63W1jg12tTz5uini+mcfqbNUIEb5W8TlGMVLykh0WK9E2QVSWSbwN5rK30ErdeeWqT
8e9gZeNb70aHJM7LY9Y7QEyCCPeuqN91vBSAaCdy7z2rR7LoQyyMHLQXLCdWBkK7sObx1/4hyDVK
JxskeHY8rUYq4Vf9thkSqNzreKm1ggF3DeHY1BbHko1fnOn+fJQDKk7WiGznGZgMDhogmFBLcY+1
zbPsQ1AcuqmOzGjHY1EO8nkMqpJ/Twa5ZJ3rd8NrmHzUkx2erKD/PavZfi8joq5tNrwx6ItehIQA
JFJY9mPhi3Pm6gne13DzJ7yDNlrUk6rm4RzmDu6UKQpgxSwBjC2mVLfJstAD3Oa14tNWxoiXgPuP
itqNNwoMynfM8N45ya1j3U/izjV6bxRzynLM160XFH0cLtnT2JOayZgQ3ea87f6ziY1k1Ex0cn2Q
6U1Q2ZDw2QuR2jT1ydBD6wyRmzyXDd55xAMi7KDc48I1QKIGFJ8+n8g8kR16jHTaroRnkDDE7SSB
PpU3LzhTsE31iwsXIfwdB/hZWprtIii4WEufrQaPUSuGvb/TKvYu6wtGxozMR3V9PFzLf86laR1q
OO6lMUDg7ZhRtFxv4aZK1huLvZXNkrhHf3Wru+PwbZoisZPL7J9adMTyKWNUMLnddUgqGgsG59Wx
M+ArZ8ns0Xf7+F0PWXGLehSKYMHKOWH/P4VBPT8HuQGGL3pzCaTMzxVYgzloWWZSCNZaeB5iBa4s
BobiWiniFeGY1Axex+E9a1vMMFQpZRoxOrKRZ50g3DxkS6/kj4xbHHIb9tVD/hAjvH2eEU2lnnu3
OcLi5lcxig435C0H70C4oL4A+ZsuSQ0gxxHCYkFfSC9AI9sKmKOZ04MayEefDUzesUvhbreShXh5
B6E8p1NUVUk8v8XlMbYRlCx5igRB+Vgt+WGKwsvYQBbWsp2OskzcXb3gUZwsO0ZDif0vE+j3xeuL
nYWkss8Ti1p1DnZV5H0bS3Zhx4NqdlHn/GZbL3M2DWTroScblwAblbS1G8MAEpALp2sZ3flW+ENF
hAPKfJo297Cd5BEhg7VPHKbPeT9Gp7ZoL6FMF8CH1UeNkJLrRp4RZNZxekFn04NvzhRpEZukn0jP
OYfJeRxI1IdWEzyr0luu7Zyx3aDICJSz3Aiv5K5I+92Yuq/2FH6NODfI5cX65GPfYNzvc4iExNJM
6pidTKcCPQz01BxguSy68s0pAXDw0bDMoejzO6OLbh/lk9yzBY+RY5vxr+glOAsws3bbp/uxati1
kMGZl1HT8V7pf3qfRinoPLgtRbVz/XpvS+9UomZe2T437hn2A+IJZvnU+NhY6i8xlSk1AStZ0+bd
GqbsbQwmcFXsNsCYJrcqyPXO4Tja2wzU+RTOUo3RoZuBi0QNA16vc1imtT6LUZ+R3PNKbqq1wPbV
WG/cLHFOXTfuRwFQ7FEwMSFjKUjE+2zzl+/iCcNZKUyzd/zLunXyNrj2va/87KIWqm+CRIT8In/D
bcsC14k7ofGvwXpnaOVBaVtAVNhBfparq85xhn4vyoZ0Z8xnKKQb3fzMfOLyBh22tp9uT7rcknyB
DM6P//5JESL/oXFGZmVE3Kr4UsF/THWAx3rgCmNg3m7LAyINtKUZtnEd6upspTgcHj+R56EbFT1b
R1ha+VzZ9u2hwbq2GjaMdXzsK4t/XNanLSWUvKT1a2eWaev/82gBW8nP6g+wvWxFvDkyjBIDXX9N
arpXbhzf53Y1gK8x43H03ruS2kMjfzopi9qcEVF5EtZbFij3ltjbaFWKZcp4Np+Z2iW+TadEUt4V
PcgLWsiUCR+xvazalLKCp2NKNjatWqKhTNi7CdfP3KHrkkna1Fbz1/A4PYu6Z3Rea5AeVXbg0Z4v
0vUwnKTZvUbKfhli0jsVteBO9b+pKfTt8cJcYw3l8QY9N60K9nMZiit2qeZi+ufSZTfWmlmi8Np5
7cwmxMreO3bDWrMUG9HDJuF7Cgp5qcW90tbMct8y3VuixMW8jlRTnuczwMxpM9d4oOa1HPADfBlp
PvDdqFe7H55FP4tfp2h59hVCHPk0DGzcsz9WitJQzM9FUKt7Uzm/vZZavQtd8dwgtbL6VTU3mA68
QXL46eUDwgQhqBNWQnWO2BYI2F7xvCWwNsvyXnrqS8Suc6Xyhc4RNr8UXt2ddqp4M5MV2oQc/8+e
VeNXapoBUdpmnuG5eMuzVTumbfB4+095Edh7l+1MyaLNmf+83LdB+WuxmLuxaLU4N05OKVf1+Cyz
fW48KN2jFR09uwAIYcGDyuOUxZmxNd2dCm9zmIE/m17VItUZoWl6LoUjICsH8sBU0Lr1Cd/Gh+bk
ZKjOwgaEkjbu30nUv9mnaG1DLBfbuLf9Sz6lEmgCK2xxvHYnL6neWyewSfK60+++tOM9vh20s7lj
7lCQIQSjTV6T/kOfl/UlWb1eoqn/h70zWY4bSbf0u9S6UeaAu2NY1CaCMTEGkkFS0wYmKZWY5xlP
3x/AvH0rs6rrWu/b0gxGSpkpigQc/3DOd+4mLSYC/Fkw0YqCzxlzApfQIfR5A3kH+Admt5v2LWPX
k5sO84sT4yUEiRMo5X6e1AQSJSya/Ze0cfS19H8z88C+qprDwVounVR4e10vfIuD3j22gQ/o3sLk
J02e8/ViJA5CbCGegtIJn8KChCMiCnC5LsJFopDjjVIDDBOPSbrsgahlyzka1UvsTsUiJSXUNsfJ
P8cUKHwHXZIwrAh0p5FP6ANV8SJdJmRl+BpqSvPI2CGzVTdtd+Gx7fIeph2BYUYwfrKZXmy9VoZn
VXctgAvpHYiebY8Go5FDUQ5IJ0b12M1OdggEy/ax1sx23OKd7dl4mEwwMBMWkhJL3bcU2k5Uu/5x
tEvA9caCN+wr53M3fUZo98OoIhz3ylIvnmT9KurO2Ymwn65pi3J5IgqOaByaZF7z741EoZGzkiFb
YrIPPUZhC2EXkj6tMPYygFD5eNCZkYGYgbOUjXh454rZt1lmGEe8itV8Re5Rz+n4nGiKzyRHNToO
eXIYmZ8fZ6YNHERefsERwLjEg0s7a3sA6KtfuiB9TefAPLUGWRYcxcUhRjCHsCWcNkU7mE9igFbj
s82ZHf1k6wzKqdmOUBubaFPXNYKwngCZWcngMfpmKwlmjDneJq3eqDKJnUygRHVRJtFroWXo5to5
RbQGPLPmDLFC+LeuGpDp1GF01pP6qrg93xnp4glOABz6QgPdHpPLrJN0N07EJHZjPPwstetcek73
7bKX2ZVO/2uIum9DRTIJay5g4ToZr1QSD3HcMuTo9G7tuyvP8K/VBL0gbfT3MoHsEPrK/jrnc8js
skJlpf1nGCiHWqffnZyS0rQL4zRE1hPbzumezh4pXjk5HR3vYV9Fw2sb6N9nw5GvCiESSgL1e5a8
+97cXooETFBh2a8tW6K4X6ZLsWs9edc0tcNdQAu3Xy2laWj7eHp+uRBFIiF23EDekx/T5M4ulU2R
2CN6Hzs4iFrIE6AUMqlIZ2sjw35zZwNELTcHWvI2fcRJ0+8Z9RA/YNQaKfr0g+XBjKCCOIVxRLFh
eqN7tGIkjos2WVXpsadysJb0c9Ayh8Y2FsrliLue8NhtMo7RofPZHtYj+wze4eOejScI98qfTk0w
P4+WGp9s5EtbJMHOgd5n3JVVYt4NhGwV79WQdsNCvPu1qxb1pueop9YzjJeo6N5kpi3gPI4BZz93
DkV6KGi0t4HOJ6B2Vc2tOs+Pc1gyYHX9F3xd78mcmA/SIv/OM1L7PhCDjVELFg3VxDnERp81kw+M
3hc3m5DQ7SrBSdFR3cIwV+9sCvU5j6hE43YCwz/R87jDuz+Mi6jO6E+rcH1q67OeqbyzqY12Hh07
uYJLM0og8nCx33pVZJeQpv3StywPg5EUImwD5kWOfbULor4gloGD33Q4mlllX7oQSc7oFrfI9Wai
llz3geEmkgNALw8e30OgU8uN2sx4R9jOPgY20VZdwMhdDMLfZwFeh4J99/mj93I5MpJoJrxRdtCD
E4Of6WiqJ29AhsCfEdPsKhsYcP/k14N7ycykwe1LhJWbpMNOiYDuXCfT89oJRwlYMWN65ydUnLPW
OtZqIDOojQX4dd7C/YxDYk6W4WzSeU+2NI7ZFKCJWKzvaczAPQ0BG9cJvRLx4Nf1gmTP2dslkXmO
X5jjhkSN6IzoDJkNNIaK5mhW3nHow+oJfUG4bVLvW6Ui454nAVlL8/Bo9E0DHYuzYGjRooXCekdH
TnKtXX0XzEl2seUab6zjAdRnHX8FICZxqlwAP+24m3JdnHLZ/NDjlNxVQ+qS1+XQWmfCd0vuucd6
ueSBS/JPOJenjNwFivDg9eP1mz2tAuTU5V74GJKaLK6MoOtfLRyywCNB9JkdhXVgzMWmaRAED1oY
23VjI+bgJmvhP+ZuZZ5Rk5+iFg6FMIJ6h/pJkzrQa6AOSXe0AoLXPAJ/0KS1KMTWthIn+SGKkKQH
0s3IIuKjvEryYz4Ilwg+C6HMWDFPgZ7z2aea3ycJQEW51LVzf/Jqr754dvRpEoZ7MEamj6i+2m2p
maXUVdde2+UiucnOy9itDNpfU4A6Q04dooL/cwlsKc5JIMGURiUinmXOUCdzWX18uH6OVGLYaBm9
TEaZkqbIwigyg5pkTao/N59uNiFedHEaImLzzRY/+sSMvg92rc5WWQhoJ8w1pA2wic7ncwkCYvDB
XwQh++RiTs4fHRuR9/k5K/lrlSOnKacPspoaVbTVO/ajnbfOY99KdrMuOOe+7rCwehqC7VQg0jA0
vT6nlvPgDFDC3BSQWeDNZHRUbcKGBOxOLFG2RF36nppN/pzGS5gvK4k/PC+UCf7nyXtDj2IDfTjq
fjqEVi/P8XLBiQN80R30LifoG5w+81mP8uQ0LWLUSLlyjxjvN9NgOOGRGWn5hMvRzn+FSwomnNXm
RmKiEHl5iQCBrz//dTwm7E6ee88ECRx27xQXxEuCLsb9tImz+s2ZmEeFIsyfpyhrnqRCzAYCExPS
rcx88Tw0pfncx8CyJwTMjUsijavG+CYDN76tHxkJuBp7kO7J7a6OdCrgSMl0VbZP8nfAo8ukxuFn
jU7W0I+ddFhFuAVvXMNjP4PH8tIYhonXk4sOBt4/Yonw5JgplU4eR8fUJx5SXrImMZw0TDdacoMH
WDN8Sj1gtbCipQzraz407wEN3xSPWE17xuAGghAjaJMfrRNc2e7t+6BonjsczOdIdj87j+cqskqW
87751M8OkuXehIkL++3WpVV4s0bySsrg3newOlNmFq9DGkTnwYCbPsY2AaoWmvdm8cQ2KcK+UsBx
kMspKltKutpLHjoXRWC4VK9qtkGCG+6t9OfgmmTMdz+0ayLHSWV7DszrwSt/OCwv3KwMjiWOuW20
zPGkF/6oJZElUYZaP+nzexaLDtl8c8f0E57MKKwI85BoCcZDkxT6JWJLBp6RNUCZGt4R3e14xETs
PafKarcTgpuHiUDGyoS9Zsc6vyDzPixi9tfIjV8Mx3VfzATL9XoTtX4sHscFUJvmCe2DUfs7J5T9
djU3zW44PKMu5pHY6KCu2XEazb3Nw+xxyES5gXvX7E2jB/++tCdmT/aipdAbMGQkpao0Avhi3BRU
G1cnCHi/jJQIVF3HVcyjGZgAkczgXyIn+8x+d74OWfBrwh5Dy+1mz+yfjd3HS017LHia1MfQx2z1
NSifFDogUFKyI5jU5YlGYhaZjibS2t+Ni+MrrTr52tSwZye8E7bdy0sr0fH2+G1b+Z7gRCFFOHMv
yu1d7KFn2dcGaQ+1eREVJzyer6Pj0JX38cWclhyykEQKg/UufpPpql07eUrYhh5pmH6UqcUG3Bsm
rOaLpSsyMWEqlxJV6eGtiRu2/mcaBoIOSiYrq72rdN2jH5Df5zCwe4j9oTiMmBv5z+h/K0bArIcW
TU3/iq0KJXU0Xue6xBSZBPuYrew5RpRw7lVJthssj20mah9ioW21546+Dzul+RhgRmQpXzWfgjQL
zk1jYjNBSaCqlkRgTgK5Qzs6bLyqbK9uObdXf7nUJepmnQzszoe4d8l/0sieiWbbTcp/ULogWGa5
WMslMWdMbyNbJrhV0bvT2yiLO+XhpyX4SwftMQynXwWDTBgMEVtVDwjWyl7AwzgRNBySSaCdZ0el
9o4iz6O3BrtoFMGbaqzikbaXFgXB285eb9Vl1uxmKZB0wLYhQ6WHNlwKvyCQm9RVZOo1JpEyfWlc
29gm4WAGJqvJS5tM511XQ4YpVrwylCbqwEHJw53jG+S8Ga5xarJ6ZGOYhYjxELB5gWO+jA3HjTcN
87GNoBiryey3IpK7oiob9uENEZ8WHd+iG/H8/L2NE2Kgg1m8ME+8BFZ7XN2XeENnEIfALoeZJQl3
AP96VxjfUmHhoLNmrACcauD/KlxEz2mxn8O+fG5nMPFNOp3DpSgFkS4ojLdZoeKTofN3oZsWEJOq
jrjVp/MIal/i37zrsL4bAzu+VWua1619Qvww3GvoS4aciQNxD+gQDSCQmbX/OIuIY1W6fcae8LOZ
y/DMUI40FNV7B39Bj6VR89UvjReL/einRDjfefE4NzrOpwZx8TYvCfCJHHFnPgASdMbx0uHdGxA1
cUi00z6lgLtGM75m3h/zKUvipbhhqMhE/ecIszU0SKquGkiKnk96bOQmx0L5d4dzzcRuZU01ztaR
BOdDLzofJ3SLPW+Rk61ztzaWxcHVBTmSs/6St3GGHKHjvMDkvmMwgsEUDesxGMhkjDV2xLX6X39q
SdKTue016tDG03SfiETuQw8Th22kDC76t3QssHh2yTNSZKxxwA4ftJXDQufIgzbpz19tzWFnm8Yn
vhUF0Czunbk9i5n0Y9NJgMyzBBjr/Hc0u+R1SAd9acUwb7b7yxwR/ln085nJ3s9IpsWx1BMldtL4
t6lX+bYbkJuItIlOFJMHvukENvhjuw+azH3p0HiP1JgDI2ia7RqemSzC1y4ks31AO5N4Baukvq7v
xVD8FvtovNsRqRVJm7aZ92/2lAwo2hjCadMmKLqmZ1SdrTdtHbfP03ICf6iCEJr/THOJSLOw2KIL
hxl36Pxudg3pZXIkF2IAfhti5MXkUn5lsZCfTD8DcGol4T4fw/wwYfjdyk5B/R6SH4aRZpjrCCuo
DW947rCvuoo2SKFm37SJMi6yxv2n8o5TdyD8avZhYTRdgWyszswHT6KNshPmX1mKCbVyeblXRDF0
ZCtWDg92bZMarvKW6Oi0vTgTT7YxYjhKWGQdgn4wjs0iDqzL2KCIyMNHUbKUwvfoMsJ5S3Rg3diK
fEnQ4aYo3g7UuYgHF+bCSl+YA14QaBBvwWx2z/TOm/UFXhcJikojI+g4KvF/2rhisUlcpZmMmwaR
ycMIOuNBBwthOx+s/I7xWUPZb8LHajlxO3c4x5k7YhlBDe+NUXydnl2/ZgVhRPHZs+PoOEbD2S17
zLNJVe8iMA7bqaF7TJFSbC3X46RwkCv4IUk2jMWoStus24k477frDm69WAKOhCQJiP3or2oo1d2b
PHnPm+RdGXvqeZtVftvfrXB4EiYvhChPkuOHqUk3Cc+Sod60Fq6HOKVnBO23JKcwKle1ZbxlftS8
TeylZ+L0hkxFrM6deC8p2y6JieS7FFMAlBUeSZOKT8Jt9GFweqxnTMVvhuMxWyuMV7eMmsd1eios
g1QCORbbyPzVRemOpdjwxUDsSwRIvSnrZWXCIbEL8DcynGmFdUhI5REOZj2zoSKhc7ySa6mRHfUQ
vwyMQyg+SC7zxfe8fxkwHBHzaWdPQ6ZttelZbPK62MUdytsuI7RGV0Wc8/dkV1wm0CkNRmbX9VLY
3h8fmZqHFUv/JW1bgb+en2GTmqhK+MzUQMHHDPFNrGDwMZNiNhyL/tVoQJ11dfEViwivtd+AuyEK
VfwXMSWTDC1ccPZkXRAC740C34HrUrZ3qUbF0jjigta2uZdGIzZm/dtUNcE15+10jUvk6TQoG6vx
27tm3QUzHQoJjzAeyuWAkbgZp4CCZZm7illYTw4rvqlmStAmBPkVvV18zninzgXuIIyIlPu2jRI3
Q85/WS8Mgf/4iCkZRiIeJLXMedfaOGKHvrUSB800DfkJfci7LgvCAaYUrCpqeW21v2USguC6n+2X
JW1k2ciGYvZnDAZfQmA8JzkQTlgtrcScNva29pPi0FV+/VBPtKiuk/4o7epLYlgkii3sjmhKyFHm
KTwu9v0ny+BQUCFinMG7rn/vVQm2XtzaAUwb8LXNrXnzEP8FmUWG5DKs0i2GXA33WgpYhWIcnM9e
XB99xbRYFq06DxoDRFuTYcPMEstIfyumJZ8IcMn249h0+HJAhgTNU0Pkhx0Aq2kJ8mBW4Tw3Xfoz
ZEGzS00S6TFNUQeUQEMYBN9S3yLZBZ8sdd+yec3UfdVkokf8rxO592asl0jDtWWVR0xbLKIy+9IF
jnMsRfl99tKHphpB2loLn9TN93ErYmLMgB95jThoopCO+Mh4YTJe8AjF27O8ZWXTRXfHfZtH0/yK
xZ0VNnyCpKu6Q62Cn35Dso6N/ofULKt6ranrdgGLXQAPwGGFYTQU0uyiPv76jeoOiI5QVLTtz4zV
QEklK/15eIWqhAjB9JwX3PzJY+CWNcz6xae9LvMJk8B49b5aF11FoRLAIN7bba6wplNbTrYH9zgo
KH376bT6bYFRHKfB8zGRcvg2U3i2U+NlWtZDRlR2qBxR79op+54uCPs9aA8i3kOytRYJFAeIX9Br
xclSwvd0jDkCHBIW13X3uqVdtus6oTlz2FIvlx7UKZ35Y4QrAImL/4LZsr9Ij1DkhSoxod8kd2lI
9nOJXVUOmcPbLyLRMLXf5iLND9w2+FYWMzTGJfOYoRFbWuaRAquOFwU1Ccdl9WP9NwAaV2d0pRsh
GCHW9Qj0n6SIii/pJFksEY5XoAxqembhyiGe2bitD3UBrWkzJeRBxLPJehmy4iFvv2lDJo9JawWH
qh8VIJV+STZ3hydfjn9cuFlyQgompILAHxxRgTVJwWwrypMdnBbvsrrJk8QRPSIiPucFuC0iRc9Y
lv5njH1f+6yqPgkLcRkTiYNGWYkTStm3bgHKDMulI0jRqrMPZEWLRGHpNUO0/87OxAN1XlUhUnwC
GLZNC2ScDCXejVJ/4gtyj5w9jGP5H5zXjxwH3YtVJN7GW9aq68VZPqILJoAFqqnbpot2axHCDpxb
VRxZB8Z19uN6EQCxHxs53QHXMfBevOJw6r4PXcPUw6Bw3pimGkiHwEC3WCbNZokYI0CqRlSHdIEN
eD+RmYSuEXx/FT86mNI/PmOquY9LxRgDpMe77jtM/wXqVqcBdJpjeNv6jZBXMWjnpGzz0TIYFwy2
95vtzTgbki4/xkp+Y6EsP/uGRfpvAxALceOvdSVakbBRuc10ak3yIZ2cALr11xP7BRMbBiZGQHbH
ViA1QCbBOn3SXusR5zwh+xlUu0fSnT6AUAt2dh5/DUtgeTjSWD/7gbc3VXob+eldOp+wRuxpkVe5
D0bFrkJzZhwiNPdb5uHY1GMCmawlhaKJbPDrWf4ad8hLrTD94Syqa18U7Fs54Rrlk/uJHIJdzFsk
WNisp0FRtdzeguCALjEWzpkCOY6y+r7+Lv8/87auS7vJhYCmiga4BAmdAVIMmyOFxC1CPPvSZb7H
8peMcDPbaxNjSqDn4aWXxZtG8FPGqrwmsgp3bhMhSmgc66lILoP7A283Fk9Hf8GH9iRGFJJJ703f
uiNPJHYPibLBkuOpT3hg3FBWD2J8StEBX+0EcFgpRAp1p7YfVwUVwg/q7WVUD0TCYYJD+WCTSbAz
tG096OVV5YqD0lhORqfj98tTEHkTFrnJP9ZkbfuBGtm3iV7ASUnFlcQAThksBXkyMYCHRBv49peU
wQxcdlzV2BcXibsdw3Aw0yeNOuQxaNx7azPS8D2bBGcpuuMqUW3G6ZvTNd6jO4zNvk3IUjGI+VVN
Np2SgViFOq/1PtYMhzvtfqvYBg+tbj5NGc2Dzw76WPoks7jkAzEmDU6OVSLwX6xLSNCifZnwM8gG
H5Oqk2WL1bO7zAt1q3VHUjvGpIc7wto27dEMeEEx8Pwgn2LnBn9Nmj+FVvWZoVK3Tw0WoEZR/mIm
S8CX4KGLIz85AH36xvxIbpyGtyaCE1Lj0FUuuQxDPNFeFxiimpni3gcJVI3zw+ioT433mYldi5i5
OdZD4SCJHJ3ztFzWT2VC3TcqpsQuPq6TB0EDzlBsvoBJMF/qWnU7BzldbGjBpCHwXj1GLFRx+tIN
hOKFkfeSWK33UtDpeT5tkueRMRjOhnzJ3BI9skRyEc0uIXsFDXZDl4/eyqrh5nAX6QCPzDQlziFF
+o8RKEuPYmJ4Oc3wmg5OLtND11P0i1nCg1hMb1POTyjP5vw4mv7EM5U3m2hxfaPM+zxOLLQqNAcb
MY1np/P6ra67/bTIKOpsdvGaoL206H5hdvtYc0ojvfiXOJ9GJIVOFezloq1e5XKtCQN6TrLHVS9f
OgoBI8KfSNkRO2PCIlQnLqt8fAwoMkPbQ+ofpvu1lURUvMR4Ncy8WnXHsZs+JBHALbZaMQGt9QUj
zINdltMXUcRvQmh5xl2zFSUCZCSOSCsg6vkeew1zjPf5YjY0minbeyVr706WB1C1JB/5Xv2yhF9o
8kfbqL2zfd3iMvXukIJ2EWk8Inxe7fVlIyYCepyvARp8LAJcmNouh/JSNmaD0Ns6ego6Je6Ghc9A
qhrelhCYsBHwHCDlNzeTSWuJ0ot3+GCdgRTL7arcDmxMws5kWrePioZZ2ZewE4srRuF8iA9tQI6J
ZSS7MeHcBr9zTf1frBjYAvkztkURvuWC4LN6Gs4Wcg7GMEvG3whty6lwD3ECEAQnhyd0LAmD1cJn
I+Skl94LxyejiE+1ZuW5SkX5/t6DOQwOZTLcWtO1NlWG83otvj0NH8XJSWuk5yb9mZTeoqhNQqMD
QOsyt14U+/BykBWME3LCu8jAEcQKZa8dqY5+xInIOWfsuisA5fhUBoRZmmZov43Jkz0X+PqsrHkX
hmhPI4tQNKhz8+6iEn7UqBU3tqfrd7PMvzmCt54sdb3K37eQuMGKTbyykya8JFlB1uuCLu6ammQb
xA4Ko/nD6DG41BoSOq5fc9v1TX4EtwYGFXERkxfWhR5kvECIS0vAoWzwXmWLz0uVAklmkjq8wKNn
rw4IFUg91l1jq1Gcxnek1RCvSvJhvdHu9rRp7Bib7Nh7pT5n1GfIICwb7UdY3qyqwkWbJvHzJKG7
B5ZcNMjGgRqBKSv2T9BH29hMM2iTSmzTlsdRtISCVlaByyclHI0b4XnkYXgZbTCk8CO73TphwMCI
ltCqsAMUxH027FsaZzkPEz/cOlTKE5sIJMb2d7ZMmE0y9M3VsXDILLbdnBi8hLmEG6mtjUL7YVzO
ivXC1xdcKFgZhJehQb01Xyb2o3KxCeSsYmj0ds1yKmcuqS1N7BLaks0Dt3mr/F3eGdj1WNYGGTaE
tiRPEyPwOdSR9zh4nwsWxbf1EjbiKwQFTKI8yGc5RMahBhGaTNq+9gttwYrpf6uIrtWCbsYQgemj
yHixpXmxyArMqX5mHn8rsroCWc2awg0BywLCXg44tqvzgOCPoX9/W8JL3OJFCd2deNlvAMR8s3yy
w10LdYO0k/ES079dTC8GfxcWAJ1kbD7J8mXMFKU0xNpPDIgeirT5AhmMsToeYJKLO7JpnGrhH/nR
O+KQjtVI123GgDyEqewogbIC6wsXQIhJTKG1VnvrRRpiPNbEotnEFOgFT7Dy4GGX8cRWTcbcMs9e
xiF9mnVdXEw+ell/KXL8n5a1yA+s4FOZJ+1hpX9WwMvOgUGp25NH/N+rC26Jx9JDgZVO8WdQEcDn
GN3foiY+rMWzWEAao4eAU4LrIYRnp5EUkdOGiAiH/nj35LalL/rRO+nRD0vzayLlb35b/g7D/NaV
ZnBtRoR4iFinLyk4EJyF1CzGcEXylz6knUMVOKGSMaqRdUuQES8Kp+pL1iSsZYlhCyn+H6ga4idz
JLtQ1vKeCinvmKCIFKEgZZQzkhjqMQtsmHOJ3F4wROxw8mVSqqu5PlmVIAZ6zsYHIcLuOERYGLhB
vFcs3MOL1NO2/Pgs814ThYdaZriyRb18mpQSaTBP7fofzLnn3oapvK6/GZpsfjJRfY/TygcJiHrW
y0JU423hLsiwcSEbEWUTFqn1NCft97E0+x6xA4ujPz70iSrOPSaS6y/G/pQdrKj86ie++xgXWAic
MPceYUK0m8pLxMHEQXSoMkrBCbXQ4NA2uwI72sBWbWPLOQJgEMojs341DAm5eXZyaxunJuxbUE0Y
Tg1tKBaCAe9//bYvzC+6i5bEb7dinRCm6S2P6KUKgYBu/T+svxZE9kSI2YLPy1yw8LzUqq1hAs3A
uUWMRV8RPCLQZV7Wz9dLnJZPMlTdMRHlj2kF0kUWESbY8FGnqXtHOccoCrbfetcPS2fcLZfadb9A
rAiQzbXpEWX9de1IdOn558Sf/7h8dCmp2f5/mvsHgB0/2K9//O1n0eUtZJxfQVTk/8xm98iC+L/D
3A/1r18/f/313/9AuVve322Y/HDXEam4Wisw3x8kd9P7u0RxJ5lbuqbjOia09j9A7sr8u0OIgnBN
ZTHpdRU486bo2vAff5Pq7w4xFY6QjtRSm/r/DeS+ZDH8N8zbsUyXL8qxrSVEQpiO/RcmNm5fEziQ
zSSoYl8dEdCJfhdLNbgp3yPAPW+hdYY+wGRzwhnl9srckqz0RinUEEVGsM84pu0ukMS+mOgAawNl
UZqP5TEsLTztn515cm7/9M39N+R0888E8o8vmm+mrWDk6eUb8WeQd56KhkMHz3AmJfGk2fAkc2SW
ASsyFfxqyBbblQFSeukOz4Hroa+jBjhijDr+D1/Iv/vuua7rCVf/uxAOKarAQyRtbOJkjh6gxTOA
1wJnWSuiLWSzo1PZv3tMe7aGh3kjz7Hea2/+/T9/GWQB/MvPEJ2HDdRMQYKz/vIz9EN/aOC5LBbq
qcJsUyLoMa7oL8HfZIHa/uc/DezOX/48C1gNsQSQ9B3uHHqGP3/7e18GfmJVdFmm7G4LPrf31Xej
r59qA3mPaSUKbkNgv8UC03IXTD8sEfuXuWmz82RyA9jiMRuGz6Hz0IVFfPZpLwdl1h/+ZvzV5M+n
E2yaoQTFFDe/FVALy8bEDw7Y7WhnM4KKeUIhGd17UZEWg7T/PJbeJ4Gz6zGvKsKT44Q1bRxHr6Jq
NhKDOPgAcz8ZzS1I/f3QV90e7Fq0N6EmXAgQBSuRnYsaqOFrls3T29A65K9KajY39C869T61Hajs
1Mye6f95EQIXyiNcctTrEUB4u+FFGBDK6fe/d5iPHq3mHnPvPVdDexhCK7j6dLoHKx8O0ziSGYcz
Z9s44WsbGyQhG7PGr+Vjg4anUM7DNVaWvtZTf/JTqz0NejzCcUlRGWbDMU3pHYa6Odj+NN8yNeEe
qxI2/EIy3RwHRjPRdcDLvlObzhjDcwMyc6S725iahaZrIcwa7eAt6Yu3VDE4Io5Tq+rbXFsZxi5y
x3Gce2mTfit7dpD2wMwJfGn+MIFZ3ngB4BD8C8zPKhdEbVclJ2FV6qqc6dxKiC7oUkieauL8SY/l
M/74iBe/gsJWdsfRhbgKVns+Sad9H20D40EN46gwwr05teIRJfawkb3ObgyjlzAkYBbNZ7Ocuk9l
ByYPis5elt702jo5auKiJwLZq90dssG3Aj3gbexL61wY1plGL6YwMocDVOMF7ONHe4kg8KgdHR5U
HGSs8Yxh3+fs7Y0g+JJZ/cSfr3/3MZU9uh5bEIcl8nGAUtpT9z70SyO8dsNqML4os/s0mW71KCQS
FNNATYV1stwZU+Ft/vNDZ/05kMaxlmfO9SxTkvqDpn49En9+v0d50Pzjb+b/KnISZqIyDrYKS4xK
41Nntf1ZKX879f3BYbN2lm4Ay875FpUFc4ms8G99ar0MWDK6ORve0GujFfeiZ/+txGZI173BvS/Q
HgskilGKh+lNNA3li0s2I/s3cQS2fkVQGJ0796OOINIl+FX8uyP8z1kMy9/HFMImpcS2SWow3SVg
5J/+PkJMbI5Yd26ZuuQPilruatydCW5nV+HLbxvmFlakT8ZAgKwLF8phS29AgtsV5f8UWKT+9Yux
CF9BGye0yz/2cuD90xfDKCSNTErjjcBjRJy4Qq/Wutlp6pBETegYtyoxFUGXXMg6mTaJLZiKGLqD
h1vsE7EtBxLLzKyE5VuzXYitcFcTh4eP7xLG5MmWsk+3QRd5z4HHywBBpT/QcRc9lIE5FnIfoTwa
DBRQfWWXrzX+wkubxdmG3k6+N8lI52yK3x3ZIFKWg//ZCgh1NzAbHnDs+J/zsvmazUX9rFy+hf/5
3sOL8S8HPj8usqZwblqWRy7Sn78/3M8j80ia2ticafSEdcJF11wgowgGR061aX34oA7i0vfa1T+j
0U1+eTHiJrAyvBdac5u1mla6Ispspm5goQ5Su8JKruzMJ6zeJURhcj5DYyYopjXGO3s1lCb+/Iri
h6msrY8lyVw8XmN+r3z+RBcmHYomc3p1/edu2rXTr1Jq+wnigfMCA2K4wYhF4cBnid9+1wsrFr2O
uZlCm/Nn+a4C/zU3ZiCfwKz3F90h4gK5ypIr6K2HgVEUgsXQfqWLYspAEDjONBK13Nr9LsPyJVdy
/kXOE4B5ogAsJ6LnzJ5qKpYjLXF+KC1numCjjU6xCAbIjmB2KrsredSYzs8CGD9bCRsRjlFeM2Fy
YWi+42gWe9Gr34uYnsFlYw+oysqh2uLH8QZEHFFHFmrkpUAkE8JiVxGkaRzDkbF3yS7nGfNPvJ2Z
d3s5XCe7jOornNOz4WcmOmVVXS0Ox4cGLd0WuzXBzyTYtRWxCSXM/szyuz05sPLdHENvN0eq2zeZ
Zb23nXoxcmW/ejMbbMbdzD85ndmUcZNX5turEaMBSjNDMxSs7bvT5sSYuyzrdNuh1m0WW3tUv2KQ
d6GNgHxcF2m2i701xW4fLWgUdlr11VLIKS2E0oUMzHd8KsLBpO5I8tfX3I9oaJzTf77F3b9WlJal
TJsq3DY9S9im+kv0W2oPQKGNzEfEpN/CKjw2VY7hIPHKYxFUCcZ6xTAp/9+EnVdv3EgYZX8RAebw
2uyclWW9ELYlM7MYisXw6/ewB9hdLBa7wKAheWZsq5ssfuHec1EC1A5qQz3mkwq64EIY3M8ALXhD
Y6G2MnPOWTvXJzepeViWKRUwNAYSL/u8PbLnfQEsO39Yfv8s+klHwetqT2Xa3U3Ms58W8R97nRhh
F/bRMU1lsfVyJKm2irR166TuZipHhFTLCzEOW79Fg+wxBxu7WgKvRW9ZEIu3V6UfkyAScqDN39Y0
OgS1FtWzSpxuXZWS6ObpV9cvo3GpkKdSg2z/YykIBekvrd+nTJ9ZNpYhVDsCiUZtOBmtOUCS8N+9
jIeLWwTdofKN8oLotSS+EMkUt4sTiqlw1sWEMDtj7nKIYyRnzdT3X4rBvK6X1ntkVRaqTb/979cd
SPFpZ7hIkd36mLDq+/9Vq/9nccwn61tLe4MA3DPsYPnk/7ezPVd96Zl87Kg1mFfggflwe/eCxYlj
iInAJgK98lzGaFs6Lzbv7aTnoRgi+0Aug922zs6u4BaaU0oSQoDg9/994dH/LZfW/96B8XfTzQAn
iaO7/5fDFZEX3hlUzKvBTDdS2f4ZMyMiJoBKLWUSNdtsDMCuSpBTJka4zo4/ZFZBxZTzW+N1+7gS
1vHx0jKMwhuNAa3Rp9tjGvAYBGCOBXApnp1ONJuxihJYgZzAaYCpZi7i8uIWBSGeUGh9n7o4wE70
ZmKC2i1bjETcpr6skX472qqMzeYdxYsdxgLv2gI4jWDz7GrSwLZ2BWnFbCvrrckOccQOOWJZ2K7k
wMPNBCabJZBwHt89XloHmL7TU8BFnKZwXXwC6etCf40SSnQ0YdFawP3ZwixowrQZy3PmuIxBIk+u
mbOWz9XCJzPH/mjYgsVfxanWu9UHIvsv5CAuVBVIKExNFKL9btiOjrKeTIrnkOCp4KMa/b9ACcbv
1E3YcmrWR2I546nOjToszNH6cEnroazsqLHM7qnFaoIzqZnCYdCLt8r7oymHOX+3kV4NK41klk0e
BNHB7SP35Gpmdkwb8e3Af2PNFjFFSqNqjW/bZOzJ/9B3pbEzUspoFyPMJmli8hIaA0M2CiomZs6N
OdAuXQwhKkmQ3i9f6eKDQV1LHIObLoIYvPRsCng3en/P/AD5uNVh+GVgHirGn/8xGyK3vwiap7gi
YxiTEfP6DsuK3wHvKSwz1JI0vTRDAhncQzCRjOU/otEB14Ekpsc3j4s4Eeqil5/0yZq3A+TKvYeQ
6dLVzK+TwfMuRWkkJ6PCTd+wuuXhyYZ3zH53gh0ql736yGv7rxb1LLfq9wR/+qYvEb9HMiIHOEOl
KNvCPD2+qm02NnOpyw/tGkRjfOMjGKBv+nwMsvtIstEhABv2d4k59Nn2YIotvJxJpLduktUpQ7sG
yaM+dVprjStwvBhvSoGaump/Zt+Tl6FD6QrxotjEto/lcIj/JsAv5sb6TuPmC/6ljNVuAvqxGoLR
ZvCemLtUKxWrtBm4PDoKf7xT5dDdhXbMboKJzQv1f3Wjilhb1cQ6eRJ/8GGZbMHn9l5nOsBrrwOB
tfwL073b7DDHxAWt0C7zWinI0klrexOXSLsxI1SES0A9aVk8IRUoIoC/AUaeMDLS9FhU6bju2nli
i1J4+xiGIND/yHjBoIAyvZktYu9VtGn8Wd8NpSi3UPoj3oBi2eC3Fcq52Mm2qq0W3flAenw7xbcl
uFiC2flZmK+NPkSvkYJ8M5ukAKFyaDdw83puAfQs0royTkLZtXwDSY5tAAvNMHEM76pSmBoDgSQP
D/lAkXzNIQTiSQy8sLPtGNt4CcBy8Tbpmjcde4krRBfuHhsH2vNoVEciopFRysk4aBCOQjxYCHiT
DlziGCOaMIN4HUVcmXbmgRc25VMVW/k+AdDHkd3v9RqkRcuggT69QtEkUnIGXKP4N+3pcPzNSKjh
oS6nT2AN3oWuaDXoCGkw9bDQa5tfW35cBJUV/jf2hKfxf74U0D5XsgB/hyThljL8ebaySt5sq3rH
CVX+djlfMN70EetzlazbzCKTweeWC+AEcJWIF9uoBZODFQdtgyZ500RmwHxBIvwR3peeOiaF84RR
PEeykeICxn9ZhQ271AupZmloWjnLd0hgK8+lsIRS7yzxMc7KRFYCVwcTEHCNxkr3fu79e3wGtcN0
IuAzBo5Qxk99VO5z2paRdalea1MYt028GQfzny9ATXcxCpPOfH/IBh8CQjAjAfPtHpnUEEMfqiZn
15CXstIGz74Wefk9Fa539f0c/Tyn+KbmUzjYdT/QZXvjM6Ye2AjV+D4Ek7P2jLJB81B3nwGP5HTy
nzNClFj2k/TsV+Kl6HrOBdv6sDI+Zou13iFP1nGs5lCZA7CvxsNpCjStc7yUihsZXKc5r7EVX+N6
itaqM5q3JABM5SdiIzodv/RDrbq8YFOuVm39oUfK/Ijm9kLbs0ECOZ/QO9c7AckJk4P9F1B/9VsX
/c3jiXwblr4ffKpYa24QGjJQ57TImo2GEXAjF1CbFQC59+v8iWcBbgEgNh0gt51HWuKa65Ys9kEn
etqQBy91mSWhKDOE0b6gPLw8wCyuRSo6cXwETy5BJTw26tOIaXo7B7LcJUNymIjivE9ucskNP1nP
zTyfy1nTQ0Ubv2vr4qdirVsACYBlz/ATPTaWlSH/YH3ZcgiPRXaOCSo6yFF+uulMnpWy8IjgqcQx
AdMJWEvVOMlTFNcRZREgr4z3Dgn0gl5oAS5ZYNf3pSOMi5x6d2v17OhT5nc+AHY2yLhpDdKTL2nu
H6m6hoNXeRxQ9SITAbgaOezeTMLFn6tMkoCReVeTpchGQePdGIWSW+nAkAjqd/gb9ReWrKexlRIT
zqQdPakRfiLGjdWhhAmwPHE6BO5OGKn1VLjagawrhr4tOQhahLIEHMXLtDymXUcj5e8jiT3/d27J
NzNtavpD4Mku90uBgf+E47ZDSM5JnYtp26USKkzb6mfmjMMqQQgMvNdnutUC8ZzG6T7bxPU4TbxG
DuZvUfBXR1IQHQDjsHBEkpB2JLxlNVUbfBLs91u7fbfq31jFsE6pPkNsHLhPOmqvlYuGtwdXFBo2
uJS0nf1rgoQsHLkv/7QKKX7ccVQO88A8oWJoU2XJmxsZd+kpjHzFkG2LadGvj+hpC3fWGC42ZFFG
8jVNsUHjm4PEmDtwUYwuR6pDyKPFyf23tiE9eKx8RwzWRxyl2cntpm2fd805buCtqdbWbp39xDVo
fjKsAdbkUU9EgXYPrEm72fWzZxFNgw5wR5TCykN7t6mJdDBnAEsCP9sXzeHBkKkiiTRytzGhobDi
4m8QGQh9O3BBbU/Hpc9TdhNZgDGLc+CSGPH44vnDBSAFPYNAP0fnwvqydSK0I6LYMiGZ4S9L/2pj
WqZn9LP9WCXjpay+B2ioAmks3uReh9tszPDaDInwHibdUSGeuEktt8LMRijh4ACiE6BPdZKS1R4V
74cLIcurP3xGLtc5d+HE98cBO16yAXutdt2oo1sO3B+3NgTp7QGXQ4uyoTdO/+vFA7qylxxQGVyw
TWMwSav1/i1O3Oos7FYLRQlxKDKq79wYI0qnqiBrs/kq0XGEaQLWnBxJzC9MgxsbQSRU/XI3/BeH
Y1l3X/OPdlr49GO5eWvGr3bSzGuyEIsQBf4dIT1svSFHvOIae5k49tHiugrrukcHi4qJ/Xf8hNXI
PyweO61su73Taf8iO5/uUZl/GwiD16WWtkdkK+2+r1AhIudIcWvV5asOhCKCtaXOTY2cvxh7d1c2
fnn205hkR5hjqwQyzVU64BQE+6KL1MiFMbMJf3C3rcj5OHtzlT2VOLSy9scHwY4vx0RnkTI3vjPh
FztdofXg8YvfV+mkLqjqKzFowzVGX8t8o1kzhon2wNTjvWfn9ZqUv/uEe29VmKTAebOUz8oAeL+8
mcOQuEfHIyyCVI8byzjW2NDNZOCUf5OmB1U8CxQhEzev37b3vh3RXbTuZVpMfpZtfPqjITejNBRh
edLaEmeDsFyz4Ht5M6ONlPUDyN7MZACuh0b2Pc9TukUlQ2RYb5cQgUqBC2YGyHACrjlfkyaqwnkU
ijkUb4P3z5ya4AYpRIS5mAkuW7bGllhQGJPYu5Z0nwWzLQye3xIbFraLcpst9NqMpJEV3S/PEi9x
f2eKYrcDkgFgIxWGvrZquNL4JMgwit0W3hAvy/IlMkp5tjsRnFxSk7qx726A0sRNkaAjSPfq7Je+
qed3Zz5MhYk/vKGUabDuHA3NMo7d8lUH5nWltyQFzqzmexb99zpx6/9ekiaD/JrIW6OwzpJAABzU
cLXtrEqiLNW9HgEYIUDtD9aIzqbz8s9geJ9jMl5WriO2scsIoS/iejPaFtLzvM33TcAf2LuM1lM3
qr4tXMNpE7+1DYJxE9fsU5oBURJdo9aVmoONZzBpyCByr5vRKOhNqmILdBP6e2e85MsMZtbtXygQ
cvKAfQz3MkkuQdVzrfJ0aLLROjdNJje9Pat3CvEvUmJ9NMlz5X6UU4fhbEQ88fh2cBDvgAJ2rlI1
PjEK8WvsIV+XsQG2rTF7/srtAEW1+B1gr+rcsn2DhUI4Mi0eRlLZbsVDIWRCEj8S9vz8EJkFnlvc
ptsD+ZcWuFKnpPzxsh4Ntdb8LYv0X5dE9Cl5npxU4KEVpvDHZO2H4yiGi2Cy4K5anfrQFvaRu9qk
kNGtW2BjaMxq+lX6NxDMaWI9D8xCSGCqnFfD1H7rLo8a1E5hr6OqiDzEz/jN6vVDtu/L5Nsk5HuP
br6DD25XW2dGEYKSBhdm3b43UTbe+WBvnmG27yV7p0sz0hA+/iXLncAjpjMeHf3DnpqXonHTjzKL
9/h1kXZEur/gR4mRnsZ85brIkJxJMfXukr+qy/UrnnKa5AyrKvuScztrxo0NWnIkY0WuSSSZPi1y
cFaAnWE+1B4mh4yg7DIvjvyR0AyW4DFykTj+28DaPSiuRTJ3+8zty5AMK4XbfYo3KbjOT4nxLrCT
Z0nu0Znhd4IrfPS+8b1C7xbOtE377NVeZC8QO9JtBwwszBbXrbKUf3cEOmG35r/XJnTNqmqbGzD/
lfKVF6okjg7wMRnONv+yLDolbmYSOi6dp0ihDRV6RoOW5BaB6rx0MlJ7z08Ow8JlIZngRBTsifRV
FmZ695mwTcSFwADAUTra4H6cw4GpIuG/qmEVj3NGOYW4DYwLH0ssxiw17q4sP5vwTEpNY25RaOAG
M+Z2ed2lYeAlCqoo9I0WX1mR9wdSI7N3s4XrAcHaCg2HKG10SuVro8FUcdruo86i/tzovr6iCVBD
6/xk+cbP+/SHaTK2DXKZXzRSK7dVnNPR4/oOdAmdkhDpKUe1VUc/XuRrN2U75TO0N5WWAHTymt63
R0bg2vKJIx8emM31+iSrAYgQHH8ikHRrNUXMKPXlxbcGmhoFgteFFLMyEcJ9VjFEBNv/YqmQ3Ejf
ynZdM9ebLiUXW5EJfCR7HNROQz6fXhjPuEPnj1KW1N9tM59jXVDUuHqxax1JVRa17q1bCHG0hske
ctCbMbf2TrEWjNellfIE6R37FDgAjzINSLY+BwGRfH66KZYaO1HyRTOjizXBoHCWlzGvK0rBwn4z
Gm/69LnxGHDM1R04eYNkypy+0iz7dmo0l/wWK/TR/blNNESuKTwCfY6OzeTzoot/OhLanQUZb2jF
Fk9cc5HOvGHAp0KcQsbOW6hxLmbxDdko3yXjqF0k9OEp0lK6kqI+mFCGr0hD+sXx2F8ZTMxrZ7AL
OLUZzWssx9cpEM+asl8R09p3GBH9a5ej4Cy1+aMZ6A8FROpZWumZp3p2xiNFD1LBlCDoNO0WdVjC
E5l67Gsg5P7saF65SX39F++A8ULWbNIHkG4kN/L/sr1B5A2bSgftHZT7nk36uz20p5YB8798Gcgn
PmlHmvk2jt9MOv94hLrtDA3c1spZgKdsUMWVmT3vVfDkLjDToaIYY53VQuEC7Z4ZhrnTUeavicmM
YQdb02edYlmUQfRKSIpaLAdZW6hLbP3uhqb8G032vJL6nN7x1D3If+iACny87qHxQd5FKt4h6+7f
W3Qx6B7Ztgxl5d0QuHs3GOkZ7NTxebmgW27/T+mgkO2ijjbJKa6tO7BPbPLfj5CuJkYzC1og5374
IgTCeRvjfJs0hnPSPGZHvLFAqhhiohB5rYvBu2fofUKNoJIVuB/ysguMWgzYMM6Nw7xJK7gARVY4
h3parPKxz0Sy4fEm2O8u34kBx3rVdetF07SZnNn/SPhPV9CECCgaMJAkucCt2WnGBfnc+MFvlacp
xhMQElETddskZfoE/y1bPXirzBWMHe+u8zJWZnXCB1GDkegXZRES3kQjJCQCjEDeX8WlY8CwNyRU
CPzprtK00Khs52KXxWdispUBTInTLW3sMpxaBir4zvqLWSpQ7fUkjmk/7UHz+hSjswxFh4F1YKOL
/1tYm8Jy4sPy7pERCsJqeQvl5P8mczx/1YZKfkSI8B954A+84uOF6CAeBfHgHqlhwnwU4sf0oZZY
rSjfTH8stomd/A3YSO4rcxb7cfD/lgawlyHp/U+/EahTNS0/ep3VrXyX8CVy+K6VgbsFEINDeHvO
6Q/C6QOzPixbHg+XXivGD8sSK564wNW/on6Yrh16HMyyo33S+QNhlgxXhxUHTtA1e4QeooXrx8cy
SIsL+D7MfxP1IlyFWn14BmtAlkmSEAi+yiClnnrQq5zmXECWSYSFyu9zBStsIKYDbltyJQOPCneE
plzjn1rT4DeXkZD0M+MNXLWG9S4B4/h6qj+7UNUvLKExi5NUggnK93alSQVr6tB2HwJ2i7ULq9X5
ruN2e8UcRpE/0LEhQXvhA3w3lK2/q4jakKDjGJP9d9XmEBfbxLrORXCc8iBChOKLd2tkIUOMSL88
YHErNTkBdNi0+8j/pqTTXh1USEsKOlCIjHgHx6uYWJgW3Gp6Ra4ID6HH2N/yhWhlZOGkcQ8C3/v0
y9Lftq7FJTY43Yc+f8qABlkq/IejjJ4aPcYJS5gPRkftKYjjP/DzkyOsuuiGqf69tAeq/Yx52Kqe
kAp0WXAhSgLqxpDAtAi8aCcnovuCjM1uzI+TBGo4THPPLw3qQzP7d5Vm+gJ5Ua9pnm/iUbVhzQn8
2WK6u0ZRqr/Cs0N91zcjufZ8a6SwCdu2hGDlVU/QJ/WLA2BwiwZ/2uEaDtNlLvt4IVp176ZksvHB
gJ6cutJedXGabAquhr0/2xMFa/sFVrvd2cQkvsURk5/eEjzGm2bnCKejU1lmzgGZxL0PSsmNhboP
ZVedWcBRIOsQWHBYC1Dtwb7LnOl5MJM9qhkQjHOZ/5qVYgc3GQDZiH0gDomI6IyshqKx/Tu+Aueg
RgZSmY1xh7/HrqMphdMmSki+Qb2gJ4I9gv+LZLGziVXdnCQ1SiRiiM4ZoQ025ceQM3hhATvdO2ai
K9OYXgl8N1+objYOpeg82O25aKd65+Vs9R+Y1QbyGEk38dEaZvDKmXYt0z4/j46J6BpXYz5A0p6G
r8c3QTN8zKPaz8qCXLC8aDYZ6HWjNwQqlBfhp8UvO7HfCRS6o+M91QQ6glFmCDpOmzrz/bcIItVq
GhKLy63FwQUbTO2zYAbOVU9scDUtOBZTl+4jahgBBvw9HiwrNGsk9AM1wmVwtU+iEW6psNJvII+3
aey+HAuDhcicf4KhxJlOCYrPHEfvlv/PnzQuG23ssZySvboyyO/ZOYbtPiN3MlgdmePRJe07lGT5
HRobfw7ac+eFXshdd2oatoF4C6C6PuNpb1/m1iGTtCdAM+/85kXPbfgwuiDpa6i21TBg2l28Dw8M
ygPWkvLrgEtwKy5ShM4lUGIYs3zlLBIFXzBUdb3n3M262xTDux4b/nshLAKjMz8CwApoRMpoodW2
8ymxKrJHy0BfgVEvKWSQLHitZCkpuiOxDCwOoB/SUoiPec6DTWpxofQLMlBKYsFa3XP2Vd2gj5Ar
ST1BGdweI5eOqyvReVvNl8rm8uz23ldju8mLsxQMretTsvZmjtMmD+D4M0Ns/Ng9Pl4cmRdruRjo
H/+HirgYhQwHaCwIeLw9lpv43AHdWvPg+WyMqdnJsaDFI1nt2MdLtZ1/MFMsrl6B4IdW0Vk9PNK9
8MyL5v03xi4CY6+5BfGjloQbo+sNV0PmHkp2bVmIByGk/69Dyoz6Kc2tA2uh+Y9W5fRBEApvleWk
53iezXXDop7EcDkymsOPhZxOMFYJrK3X/zC1nwg5Jfw6zOtp51TVoe/BIpAhdjE0LzvharpbZHNs
+l5391rp9796nUTUIaXCsUjubAMsdhXlEfEg+p2t/3xuSv1iJWlMNhKS4S4C8JHA2ntsoBVEjqPh
MTFvvBdryS5pF7vvTF981mKDY8xEIGoLwQkoDdT2E2VQm9rrIDdfS83wfgeud4o6n+saBwnVWfOr
7BFRVdyVLRfGUWL5KvYUtTIkGGE+EuASbHTwjYDahpg5f0udqyHXZwC5FXQex1rVHbuFhoAroyZo
rZrx3zJLv8mcPk8jFHHd9cYdFSi0Nl1Ge5U7b95jkRw0jJOnxj/yHv1IQZjsCOYs1ut97zifdtYN
e6J+8ctEJcemPtVhFFWKh7gQVzdSJK5iGSgn7+Xx6PDpvQmWd9YGvdQRBxnjvmZicYv+ep+NBE2U
jGCvk228GrHsD4/votb8yDjqz/FgM4kj7ujzv68m99WADHTHgwm9Scp8Ry5TRDxuswPQk3HY18l3
D17H8OV4ZCuDfQ9o+Z0zuw/VxN7b6qpdv+yokur8cCY8PApkGqgDtplzz9783SBV6hzkkEs1j9Vj
U1ps8z3khbZk0xdk3BN53m06Kzc2AxN8RlH1n7afhqMT2eLeGGT2Mt60PEecE6AQdS2c9yiw3nNC
ofadiQao4X0ltNUbAveqoKXeKurjW5177qlw0iOm6XZNTKh+KooU32GuF++F0+irGZ/rL3NIUUqm
E9Xw3GE8hFgy8mNuA3eeb5XdV9DVjedqsM170bTRW1Y/UxM5mxo4zS6zsvRKSS933TAWsAz5VsQI
myTUtJ0xzcYLx9O/sUKkFxjJvO59W9v4faZ+EUi9nqJi/tPMZF1QeVVXq2ts4mQ6QMEmiRt9HtNS
9k51j3g6wFQ2kyuu9FvbkwsxZA0bNFfePW8ad6YkRCEXAC3b0YzWQxxZ58cLICX7nBLqQyZ58zsf
e1BatUXjSse0U6ORfWCJRRycMgh8fNuMQGhAmWaaepFpXv71deNjCHSAvzER6SQrAm9oZvk11BWF
1pISlwGT86LxF8v36Fg2orr4yBTcuZueZG5PTzaDWDx7oREE3RXLNhzwAtxzgWRpzSEpV5435+dg
ecHySERDq2GYn+foIuuLm7HmHeL+AOmP7x4vdUvl22bcsNJr7gHjmULP01AkarhGBf5F6K87f7JI
ppucZiMbw3yeitkKI49eUVRk2syVbnzpsXhr5qC/GWb0110sZBl6j8WjSihnX7/auXeOdNncHt/1
dYWYQsuIM7F9XLGmu/KkCQPLtS2EeOjc/kvQeMRoFLH8JAYpOaohRfBmAiGMPQJZcHgTH+MTBR/2
chx3wjXTZ7vss+dIzqfBqk/eUL7JSjGvZYZ+UymbN6gv0dZii3kcdFoEoeuEkRNV2XT19FIFMxmO
LEdXNj33ARmD/8Jmz9qnEj/dkiMNTts6G7OpXqwZdYFduT+zVMZepZrGdrng5MoNwUpYFu9agQUX
cUv/hy3TQUiJi2os2CZSg+VTlVweXz1exMJjpFN5U3giiGVSW31IQEsVMY9b/dnXQCyuqliA/Uri
nz7PX4BTuc++Yaf/+diDrFanCuEIGYEldznfPfztReTpa5ErP4RBVj0n9Jh7YhS8FWmYl9jMWOFr
lf48ThBGtN6pXwsvHcII6M+uqmBgB543PEe8K2lpGuc4GYZnxe3nzvmlaiqN8HbFE4aEYE/VP55X
klyljWuKOv/MfA6Rnh7bT7k7R/vZZxAwy+No9sM1iUl7UFYDxbwu45tIkfZ1HczXBQAz8BFeTNdN
GdDNRF/Mk3au0F1ua7AJYRzVkFtLlhZblmLfEUAnokX8hDSTojkx0menIjXBaC4bt70nITfWc3+2
l5cuNnXgmMgno9belkqkB1f4JCaQkxYabYnjdbZEy8lgQx2yC2f7gPsXRvSKDgFz2cBJZ7dMUYZk
/Gylr46PK4v9PMkm/IWnhNsMTyC06MeXtGsLacELINp0Fpc3UY4uF+t+KvPoUnqauasEn/Hjd2FY
3u+cl+b0AKFIg2FSaInRgi0HGGUO2IgPNpv2AXTNBpfx9J5L+9XHUnKMQS6EYKDzi2MyXu3UQpel
OiBHaZfUvrMyOsVSbxFiw/mq/OPgBPuG5X/exxuFtmZVO+o54ImIGDjU5I4lBCOE/JBXyXM+lrcY
w4UPH29J41VBtCpRqjWTsdPnHGaQd81xM4jJ26j2owPzOZ9Zy99HXftToq7ISp3WTjlno/vMWchM
U8U+Sx6QcKjAOrqQExatyipNRViLaVN66hNtzpF4VlUkN0Mhxpq+bAa8Ve0cClsjA+Dk+5vB/cQ6
Ch1f/+cbxibPj3UfXOWM6dLAcO3KH37EdWrbV59oPeJS5acwvixp3lkBcuAkG4P55VQR0Ct+2SSI
1NAS8D1AI2vW3nAs0+HYZzmTiT/gLdt9Xs9bA6RiT4o2pSDQaPwy0buDmpZN5MQ7kRibJn4RO48a
DeA3eA5B2hEVZz6Eivm/mr2XrvnTkWyDQYOxgL+qAmga6q/TTkfwyka58w2O3xJw5oyGD4igHuBX
NYO7/z0QDJHPTMne5vRNN37hXth3xdEIDqQdh3qp7ZDJhSnsED0kwvXo23+r3yVkM1ETg1ytQWXA
gDn68iu3JGRlYuD5+HlMb9qs+6u3wA02lvsMvWHtgelNe7kO6pfZBB6k0asiUrVYV0unvsRaSTzE
vJODRsVahkvVgP/86BnuCuwaeUdoCQjiSCSb7YIRcI/qTa/FZmq8/Ww0Wx4cYcrxL/P85KRmmBN7
tWCVkiqU0UdkmGyCUG92NPHwJDn3+NEtQRBGAgUXfByqR1LCShZ1jDWjPNtkQPOz+pVwUCYfVUyT
Eh0odXyju8zMmVezC5Aow7SeJQC/XLR2Y3FAwaQF7hebagh+1dpSsO+Zi/3Wlb9pZps2JALQzngu
c3Gmu0AvyQQF/PMTRyWZk5iTxm3FXarhge0pCB3lv5kExk91fi81c+NngERhJauBR37+A/UdGlt7
ZfK2NVOTtowYJ8ccQuvQT3/AX+yMIL7NVXwxGuLs9WyXp/HbpLNpiS/xTFQ8DpWWE9/J9yV057Ch
r4xVR2oZivM03sa8o2LKfrk808b5B5XYq+4nBAJZz20PQi6YoMfxYBHjaxEADeTT2MzmH9DXrFH4
gZZs06G/otVZp6N9h0AEH7PLNw7EaO7ZPtfARKRi2/FgrzSIEq0GBhWRKrKAwcpIFSfHTJDMbjjF
k69IevJwZ4G8owNnpItJaEqOtYCIGKWky9CgyS6cIvEyuvUhhWhcotfJonyVM6DL40uTkAiDts1N
csSk2bGDl6IUjsRAYBKvVuXIiYVI/Ig7YqezgGDiOb/H7NJZr5zKKiHbY2j+pQsRLgusr6omGTca
L2kanzNtPnZJsPdgIuXO/GSjJvdcUop6jsgqiHdsMvd1mRwIR2M1smerd8RnsjXaCgHW9M7SGHOg
dPZu7a8z7cg/mvu7Ll5VMOzIFroba6qDVRqV4RhHYReT5OYk/0QXIbty7mPpIaEreMsIzLScCxpD
HOlG/8K8ItaKTZtS2xsj8ybZbWPHOxZW+VrPSD4SZKPcWuiFFxr6BmFJsor5XanHPlLYxT0Jgy40
8gmSyjxzcRXEZTYMODv8k7NevESF8aliiIassnTy1fRZQUv3vgud8Jnx1+j8JtD8zzAXAOm5Lc2Z
s0W5/2KILaoc1r2mnbgFb6w4w7T+YViEKo2UjKbGtvcxzZq9CoCW9a34m1tfuYLpR2yd6utbmvoa
hVZwQoG6tc34i+lGGFsuJxO4wTBPuq3KGkGwZsSyi3kdmXMJl21abY2A0Tdses9sN3XV/gkY0u4V
0QUDUgmvJ7dBmEx5Wb50aHCaCeKR2YFLqy6WQJ2j+RsvaoEJgQnrzLVlln8GTiC037suTkJl4a+F
JJkwxeEszo3mc4ro3OgU7Do742PfB6yptXq+x6I5G1n11lbqXiK14/Y/p4ZztxJ9DQR0q42466uR
mZZ3LT39p7C9XZ69xCQqyCi5pcSczFEeOlFwytW07y3zPc/bnUu4+TTeUCEC5PtHTs/OG1mfdv5u
dJ2dQaZQiM911UOHgtEJpMox7jY3UWPUh1lU/1r+xsj9F+DBS1wO/+rR3nAK4d3tsz+4lcUaow5j
xco8WnHwPBsIV5O0ZF+7jqyGmxiKyv/g6TyW41ayIPpFiICpgtm2t2x6t0GQkggUfMEDXz8HfBGz
GI0o6UlkE111TeZJER5rRoDwxDelAzS4adlGGx+dl3Eqsh7oILOpJFr5NeHa/6I8ZwLzrR8gtb66
SlFOcX5ZCmhAewpBUyWKAUAO4CyPkUi7nNMG2i3S73Sl/ojYucy6WcfxXR65a/jdKK+z58DxYE2l
xyLV+8Q0LqUdspauGaqSU17WnE9O6p44fB+8IMMog2TehvQc9f/oBU8TMOXK8F97s/5CK5iW7C3C
nRkaP6nVXKqq3kov2pFR89AOyUbO4yFzxp0p5HYCj9L4wIlm3zwFRFcX019pAy0LfyYHY1Sf7VUe
XFOY0KqVu8HTNzcOnirS3Er0ki0BIGOYk1r8aFX2IUTdu8r6HOUCUVA5HBvtvZgTJu6S1DmGHiRE
eSSJZ0ZysTGQDCG63Ml7HI0Iad+4BX1EEdvlPQuB6QkkyccghI+3R9y0ckiPIUGmx6+b5MUxKzt6
oMoeD5AzyXNszlFXudueDDsrZ9O2IWQrZkIJ05lPN1+70ILDatiXKeuNxFuJVCHDQXpbfcPwIwwF
IBFeAyxWtpx3lYTBGdZ6JwfzKGW4NHXwKtnNR4lHaNa3S/fepSG4/+BU2S/KGVYhptMawrTOvbeY
+rPgHVRzo1Tda2FT2kSkOC/J7zreBdLcNU2NjyFjLd3f3CJ6HFHQdF55SA3vAcEwImmFkrfZwTdd
14yEFxaskRaf7cLPsY3kp4b04ifBYajwSqVXU9YrsHp3YVye2v4x89Vj43XnKEX7E3Hh4a1HYgUl
YokKuppd9ASN1QNFhxoCLBnh9P/IyUWpz5RslQcpU0w0GyIxf0aveolmQu27upqODXKVzVwPX0PP
d5lQXsl+zUNX1uGyeFR+QS6GzTCLYJWYCglISQZMCWSmITcmywUEhA5FaMxKGu/FiuVifCUb8pzP
pImF+m+KDWBNRuctNdRDNZYSJzfET9QIHRkaMHmQW02MfQsrXKVNS9KpCcpt4Ccoe/6WonzKUW0T
vUnk82gc/Xisto6uaEeIJI0DPpEpo5dQrL2F1yyO7h+39u+8zvxBe1ViH7WAF5CvnaIyC037bLWI
GErzvQuil7Au3s3Rf8pKOG49wi2el9HggGqx42/GCZlWKW9J5hHQVSYjnuzi4iNbXJeVVqjjmdO3
JekE6V+05NH6tWH8tWi+/lpuSvCTOi14v42ycOpMDZvHfGL+W4PoN2WuUXnTeMZ2vOZdC3qzXbu+
wUKvwbqTefsCoxFbfotxJvnMSKQFKMQBr1Jeb130pnbpDHi2QGjqml+t628vR+NuxOTkOUTgmGRf
GlnkbmUQHCO3/SEsgZKppgASY5ScWMWN9rCrLDLmHQv+5jzU72724vUEN2Ps5cDjPhpiwhi8wYRq
23dsXP23IEoNBIPwSKz6Qvp8slGO06xbqi8kHOTg+iF7OKJXnGQat3g4k9VWQwYOipxyfgrcdcyq
Y5OGBJdn6euySiYXzdqwEf4gxzHaI45/z/jHquVzsEk1kgOdshySf4pgIqwYMB/Vpc2wHDVF8lkw
fll5xXH0qHSnWX6ZU310zPr2u4hTiOyqWRIxxNbIUp+NI4oNUmY6iMECQDRdoVYjBnQVlYabxBui
h2oiTld2IZ31bLTfJdr8UPx1x7Pfqpc0jG6//wUbY/I4jbOI8lPp5l9dNDwSZnUpE0FnyKhORT5n
l7FIHSw0O6r2342w3jVsz1ZME27alD9Vl35wzB26bDwi3KDECuUZx4vHTLbf187wPtrRxMzWevaw
+PDbk8/CSrwAJkNCZmfOKrYEpZvhHkrgXyFF0lowtFubqfWnsKPnZV63ci1L7OBdr7q2/qsHCa0J
AfgxQzGlpHP2renBLp7NccnEUXrblP4f0r5yEmvvbcN8y7wRszG2C6JVkQi1+cnrsO7gls9XFmtR
F43BYALtUxUY1B6re9896r6CSBDIbI3Hjx3rNemwQqqaN3bFvEQz54UYfxSA1EZ3ejOKwVtnI5Tk
2oyvMiyXSiTbhFbIqATlX24W/wB9NjTh40/pfle2Va0GKbtN7bR/PbFzmb1VrD8gPr5kiv0uS53P
FLEzSgFEvSYxSQaLPw4pB6aOx1y2vUtKNAmBkUen7Oa5LDW7LOGdlhDnRIRaiQAEgQgBamLGY4E4
i+yVu9IpHlg+weZ2xGdEeMBYwUfuRxaL0iAwCM18n1IohxwAOXP8tTFQ6zlD95WU/8ysGlbcwBhc
cQWvNN471ie466dTmUtNkLT97DvGsDasZlwbUbmZLAsjcvfqsT/YDLzFes4B8ErZjqkLjbjkWi8c
Z5XY+q0KKN6ckDAYzEX7MJu+cilf2JvjHur/UIeM6/m7ZhdM10OcF776b9P8Rxwe23LghrsQMvLK
hPFKAAnhkwXWGy1o1XX55Rfua4t3GXZHT/oelQWyTyIDZ+dGeh4PwrNXN9vsQUnsd1pwxFhxzsH4
XCbxR6+610A89A03ppu/p2mEPqTvsQDLhHKqyCF8NAiSWkpsZd57xDJQ3up9PidvurVOhmLOzlwZ
zzjr+Rr6dqttjzmic6uW//VOurbHXK4KnPFdzEbYLL4kdNB14sTNFgAZqzJY8Ey2kFzG5X0Xwpss
i5vFQJdQBO4SkT7gWo7j4W7wPeKvs/M8InBFBGDI8XPEWzkE3bWN/VNo6qMkgtvwxL0E/WlF2UEZ
xVtg6hLJ/nC0gJ4xVN0nw5fd4oUhnQDP9jXuFnOJC9+1BU08W36wTBZAA2K2lbr7VLm6FjbLkLr/
5JQctnmXPhYhGamuQKQU0ML24UcceDYDMky8rSd5dgn4qWL/4Gpxnxbki3SGeK85+9rpz+AbH7Kb
jkP/UOXGdaxwdyTuU5wb3ymaMkO+9DYDCLifISaBwe1hcbGOD1FfjyMTT13fIrvG30AN4YwvyjKf
E3++2OH8iJ/qEmNMXI0mz4if8K0mwwRGokOIKopiI6FRLSoBamvkI97uDZf6SNs9wBkhoII5WGVy
GzNVd5V4xNXynWbyMfVR2GLHH1ZDnR0LAnY2kPantVZ/XMVmPpq7YVON7atbNjczALPuu+W7Vc5v
fXxtc/cxp0rEd2E4PCseieDLV6QLMmgaFf0VVoF9N7awkQ3uHiAQliXLeLIyFsgAYhiZNu+0PajK
HEdScEQbM8yObamIROxD1kr1nZlbL6rp3pf/p8J9NXTHTInpmXSf3KDcdZ31il2LFKv4e3T6z6JI
kNU56c4z0JAMA2mOQMh6yKtBnv0Y3Pt1XnLkhWQUFLQYv19DlGPVLNuHCDElsEJbjNeh544Kl9eZ
Jukpqo0j8Wo3fzCvrZMcp2ik88i/awoGc3TuSbS61G27rWMqldQaCEIsfaJQ8MA6mruTIVmphmcj
L/84fGfx1ssQuH2bYijn0noSqr05TgrIZnmmfdlnNFzdqSWogZtRrKVNg+OYB18/qNYI105u/mMB
cQrq4mAgvfEjcmkVgbBzzBhp/lne5A2FV2a+Q6JD19Djmi4U3VX2PfTRdfCtP32i0k3ZavRTHX0i
QgHd7EdaLgqnYQuFhoF13t4qnjeli2+ro+QKswc4MbuuZZhlzZcyhNJLTG5Zv6vZ6gAoEshQJfGz
FjyEjfizfI4EM/0NVPhVhMkxG6o/HiGF7kgzMtq1sZpysvGyWTGX7zZW7K+7PCKfvYoRv1K7chCn
f31vqwgflHy7RDi+N8I98Q29w3V7BMNerFUXUloRItA75oa3+B5F92meAXpEy1hONNaqKpzdzJxL
mCnf+CWtuYvEZyPatVNhl+ntTjLECq5yeaS9IKVSt1GIp9fR91kz96uICO09aeEKt4JNdoeU9G7y
Nqb1j4WbDFet/W6P7M5giO1rz9k1RsXqRDjjGmLEO+oFBoFF9w7s72eUmB4s/MHrtu43mLynHXKq
cU2td+4Rz7Kju9jueLGTED+vIx8cCH7r3iTqudV8fzI7VKvebW/kEDz2uGuqDu2bUUA40SGvfOWb
FzMlvoxTBVhK5V/CHlxOajJeqwZsDi2lbInExyPSMNB8F4oBVFZNUKZa+MYgDYzN1NNykCnzXYsx
3zILUJZbbMsCkuQIW3E7EwS1FnruGJiicyPx2luTe9dgRfeiY3qkwQm2QRUMO6c8w2IG0WET0Jbe
E9vzZUd9uCbcZtpEn7jIxSoUclUbEgHBgO5hWHDHuQluhRLF97LvKDceyo6jiEznRyRtIBcFY+sb
cSX9pm0IkKlnaMW8xnhx70B63g9E7q0TqRl1iec0g0DdqcHfNea8oDVor6axf+k8Ya+G0oKuyor5
7CwuCGm4x7LMw1OXm/4+yvs7whGJY9FcJp4Fe0DD9K6Y962D/Ii1gQYpI2jVYx2I/LBVe4mQ2DTJ
jW70JxmnOBN66oOg4l8ycuM4LoDLkawGjuyB0cnnXJIJGACU7wz+jDUdwKXYW91S1InYe/Ct0Fyb
s12Q9WqdKzECbZhwPY096nKGnaPtqnVOugl5ptCDSxzXEXM9MxjvZMAy22HLEfBnU7f5CkcaN43Q
lhIrD71/lv/Oip9P7hU+jLGGuq/WRi72uVM0eCuJe/ZE/uk24Ss6XCy8ESFuNOj7iQxNRgmAleuq
Rr0XE/KG/qBr6awq4m3INTerRyZX9rZrpn9tATAsZvdsMu3lZc3WfeUPq8zSF6kJzkRk9IPW7aSL
4qBSTcIVno1V4XLvNgRZjgMKekAhK7tSPyaE5UgXL85E7rwd0YsLUurD+S4JbWPfGtOpgSR+IOLg
NYK6shrTU99R+BQxTZfRVI/oSpG14TLTPIgghoaXemGt9mVP2bIAFqir8Ta6+9ROj5FN42VIGM9k
iDQFnpwYmkvMKhVxOCVVUZjbrsR11BfhIRBkzsvsbUCwD23aenPZHwv4BkGkjI0zAZopYQewHkTl
Ika6FNENYGFpisgtlHgBvNE9FlV4YSp0tdBpVzO5evdurxruqfSrDaeTbRL54MS73GSf7zTkb03b
0PEverH+8I9b/TJFYO4mu0Xu6rYx1wlDJbNudy43opNyVGoCgBkn9Le4b5qVTEkmQIHGmuQ0Dl6N
FgxbzxI3lljuO7b6b1+1P5SHH4FKvvETrCUmRaVYWyjWY/1EQmph/vX42tZhlJ26DrFfMVeY6xm1
mTYeI6DgK6+DaiMxfQ7IPyAD3GtUp+t2Xi+Cs83v7yoLJLqQeoXxMmrZgNURC/a85otoInfjwtaa
zeHkRgo3FoLMebmcCgDxZWG9oB39NksSRSLlHN06+fIjM2EA95Fl9cHSxSU05q1p1M8IyvaCOrEf
m6t2HJCm8xt5Zm+i1htF94iXld6cdhsd8/hUk/S3AbcOEC455QwReRsMnx485RDXgE2ULFcPttsy
hvLPln7dg1YFC4TkiLYhiDDruk95odyV9DZ4QsmN1LiTS94qVlM/2TPZ6d0MnMiXBVOT4b5p9oAm
Z/54diz79Ckt8hdhI040lhdwIAeDplLCKCDEJlVf2WyxBUbTidMyeZiL7KFt7ddQzAdf6vvZqgzg
y5cqNXmAbbjrDIpoApKVO/BXWmb7Orl/7L4LVnXrPTdVjCAnY98iAgNKhXMOec+FwAVDZqpdQ2xj
oW6E23CtRtOVLCSzyZ4g98V8adljM3Qn3YZnhkUoF16DFPZ7htdGKu9VDp/VrG6OW6LN1M9VUVzs
CAt31e2MAby+NUBv8rz+SzjdJ2wfer+EUUxtBNvJZ1pk+Gpm29jeN+bIopyiFq4HQQhcfNq/p4rg
Pd7G+HizTdzr27xERUaJScjIAZiytcHi1kIaoTpWIUUsOYPUvivjU2QUeiXeEkbkBNuPDzrine1W
kjpsDD8SKMYr68EZMq5cAuKpW3MYzR+FYBafKChYUc+7TU3MwXm4lxWbViuJPpbdHtO5JnxMSo7p
YrxoWBknTRgMVp0fi+ii1p/+gKPB5+09Jw3rOdY5qGM75+DF6KzFlChMKt4XhK2XpO85DpfvprRI
XK91+gqwjZ0KB8DK54RjyD3g4vGqZ9zZn10XtcdKocQJofQBlpu3SbiFjOpvMXiS/Jr7h6ZKrpIS
fGf5/p5MwrPtMFGaW3okOMWzvmS8/RMQVSsgeOMGHAUzkJ0fhXejYZwGL2X27FnvdYkH2mY1GX+m
TXOjDE5XCMp4mJV/sgdWeNzcXI3u3pb5i5ugCxySe6AyBE5X929FYZA3aIHYrivyxQqPPizCoRi0
/Xtqinprt066Smqd76Jp/kTx/JwXecMi3/6T+6wQQaLyXSdkRg4lRYVPjnwFrGkQMRGU9SsgGHRt
uPbOQKZhPzPR5H23nwvCud0IXjHJF2Rxwjyx53HlOu4fbKpbwdjLCopDgOWodEykAdOX9hnSEhyy
6hcLbetU946aNzqFfB3H9ksiYBHzorwzrPriDbvEReotXl+CY4xjSbrsUVj9W+cmyWGMa5wBrt6g
sjlHg1+zD0Sk3/YsWayEpLuUcSKWdUJtHHzchf0xh/6bFhc3ZiNtEYq1zjXBYV2G0S6hfKhOzTTd
+xXpcUEAmq+PHzDsLRPk8Hmud8Fs/chqwHEh+a7lc7WvYWx7nf9mF7eo4REaoCgzCOK9gdLlVPb+
NfPI/+4LB6QhOpNcc0QYsueMUyx9nexqZGpHFvx2hpRE79o8EAZwjiTXkLeZELyvTMfbD/5LFqUw
NH1kFW1lftkImlRaUVlEw4/uPNLJaPUjc3jx7e46DM3a6/lXZBBlK8sz05XtXjhVGXvVDslGPh6X
2tLvOE+o++3+oc9dkiIRIlRh9DZ22WNgqzNirPOcUHXFXbqy7AK/K1Sutcczg2SUIWN0nSqbJjJh
hJLb2Z+e4FT2KgFf/J0bocUEBmC305M3u9460Hd1FT8Mfo4rsHnVeL3WmKZ4rssUcY3LGDNoP2HX
fJItoJE/r/BSuUPNK1BzMLaeie/PQ+/9CiJ/E7jBhSr8EiXpYW7jcl1n8qzIs8fpyaQcf1F4ApnL
jR1SV/z+NVb2NqXWM64Eana3vM6R/dOxs1jHU/7JbAMQ03A31U5HeY/HRg36NfSdM6o8t8ClSzI6
r0JuPXqRheiVgceQnuHDwYxjmE3F2V5iBoIrJSL4ierkSUI2O6rKPsVUkFkG8jyyVsroLS4bf9UT
jZsN+J30GwvB21Qb32je6EpQJQVvPc70OAgekVl9DY33p0JPNAfib/ShbJppY2Lupk3cp44NMW/c
u336bqE9BcfIc+DZYITH5ltxwSMYV6RbDeR9KxWu4TXZh5zcByopZCvRJkneUs2TqezgOXIrSqp2
Lxvu18pm9WSJ7m9f+K/adSh4lG1SS7q7rEcPmmLP6JrmO2BNb3Ri0wj90PXjPxYiVxNADCCfg0Fi
A59jxXJaH6Q9PiZpXXDT0ASIyTuTmVhSRkXYVvk9FmoGXRguMTQ7GoFLJtNs7ZYfBdX/GGju1gk3
OHkJMU4V3214HRLNJWNU+2ykY46ZI4nWJ0TP3GO2TVaAC7NtaXXqVLPMHuioDmZUPbk6c6jLsxxJ
EHyqQXFb+1OysXu7WWmT8SACww2f+2NRlCgF6+rRycq7MApZIwPaSXqP5IjM2DCGbTZWWtTr8Dvw
UGYlRKBvAZPGFMHltUoD4BSRXIQt7h2pIigKPW7kJirwmE5EV83lRQbV51gNWApNqvXZKo/MR9nX
+tBwAzbDeVPb2ynlUE3b6K/boc8OYfOBnr/vNLm0VYS2EO89a2npY4prKOOz9NE0fIAb2lms8kS3
PvKMcVjYdDC87xQpFO1n33PFlikXky0oZ8vWKVkPed/aE1dFtnZNPMMqMly9t3vzD8bp5ZTpU6pJ
CCTAdotRbdqeiSJgMwpES5xMpV4l2Ee2yvaSwczzZqDHJkDBXdPDHnJz+MfJD1EjerCsANRQzs6C
djGaM3LdDHbaERMvXDTJTPM1zLz5ARChAe6sK1uZA4dEifFj5URsr9HZVJTCob4RY2Ps3MjLVwtz
cGc2bnNtYQevOqRUOyvp9kTEkqradukmHyGYRfpuyIP3VlnxBk14o2SwtWTZwgz0500NPC7DMnhs
nDVR7MhArPhZBSLdJoW5KSSvemjA129SjdLatwJG5WOI+mButiVDtKCAvUCxZUDw8JgnMvVC9VOT
DSvzM5fLLpbZkwEBeW+Zi21n7oyHRoaw6yzFtAmrlqieiVefzkoTmjMXdrZN9ZLrnLjDofN4FpRX
1nR94jvth37rO6KiGUzjrYhZTZthcmHxV/rDAwV8sHUi+bcu5mJb9BH+kNgip1NMh7bhbYAxBapx
t0SMiQqFXTbT3/gRRLn6VlgV22GCqgmO4jVP5lPl58Ydl3tFKuEEM23p7cLpJgrWywlLnRP1QLWV
LXhhGxGal6vnXjDAQAYvN4BsrE1Ens0qt3pWqxaoMts4UloRRMuEyWva4g2pYsdoFUpUHwuEfy2p
uf1E4kH8MSI1P6UWwF/q7XXiVdE2DOb5jP6aKUZKfNYcOF+xU1prKaYPlZX5irnTuI3NCWvLVJ5d
Y9Nadbwvso5HOJIklAgngYsVZy845NhwOCnpN2HakX4CogJpYphs2wqGEkAP+ggCm2nAzPrezeW8
qizbIWK7Ko5GA/FVsyx88fW86z37zpiz/IeTaQdXR3wRzwIpt9DDNSzSP6ruGB3F/GnbLhlo2+Qn
sW51/vsQuU+OLwjCIHCqa24Z6WOm70VUT++RJibBISnlRwMhvfxHNE31O359A5/vs7BMtOLcxpde
x/kR7isj5bT0t5XXqrNg3IrkQEHDDkv9anv5A+GG1rrm71pblTZuvz+go8+OcQp9DPvtCnm4+8Lq
qNrCx6qvrL8Z0mnJo1DOpwJe76Wfhby38SEDm0rfzWT+NJrZvXhJhpwws8Y1jl/n8vvDnHhkjFFk
F6F4mshx8aCvoDPT81sz0ycOhVc8G4wbXO13X8E9Qu36T7MUjDJssf36MzlWHrHmDNT+DZ51C/FN
PHRDcAStO92RaW5ti+adggyBfu/aL0bthYffD4ks03vQvZyH3SyOpsUlYzsA2qnUW2+XyEYfJjez
GI/Kqzml+li61XglZDJZF21XXYppAM8mgiOqIXSr2Fs+2vRMXtfOW9oCdtXJSgrTv5Q++E+P64CR
IVX4YDnE8cHUWUnt9Ge0x5LTrfhoNOgagCTdnTULIjWlcY0KTHDlOKZXqxkWGGO0xI365jUoQ/AI
TvgeE3n2kaaZuamSvtrkih65if3ouQrHJz03xddkIpTvfUxJdl3OdyY06hNTU0K359g/45ZA8JoI
SkWMHV+O4d2LJNcPWTU/W64LtaDjtsbDYHFx1WOylZA5d6WN7GY0YqR2I+yQ0mYM0ZFMwuzb2yGq
Km9JkPT7wEggn/mMyAOdB7du4ReyMsG+Sjb3kRTTYA9C7LEUbYNejpCqtCIdNq0ddGbI17c4B0oW
4mMK4T8SfzqjzO+IS8/uhv//LMqb4EjR8d+vO042HwuXI9Irx+xMRrS3dUi/fhuYaaZWm/wN2A73
7RpZgX9OQcJsOdYXuEzdHWYXeQkY3OyRuHWi7XULmzucFfCNWOwDt9tPLhlTCViaKYmJWO5h8JCc
hlokQ8S28EYHYDovVsy1NrImz2P7jSQppq1sr+k+1bpu8vYe00p15F1vIoZ51mFb3oumYuC0pOhG
yfMYeR7/kgJuXPLFVEH5YNbARoUc0ZqWFX+mQRcBknZr0EVd85YpbTAyaxVOyD57IN18sUmN6i5J
G36/jIHFk3m8Dsdx2nkNPeUAQiYyklPCRXOWwZeORwDdrVTPIVNCgQSFbdVQbMKOyE0872Qgcqa7
Y7gLoC0xL7IIO67jbVyb3W40M++KB1itHWvG57ak2xQwIPR/mTap6/6Lo+yMA3E6eE4+vPojVKpq
EhPI43l4ldL4AA0L427q1RFKWb3x6QdeJoKWeDzat2AgtlYjat77aZi/IaB0U4Gc0RzF2pG1XOkE
NksqAhwmdnCoAufhNzHJzkpiUnu6jybop3XNMgJLwgQjY4i2Cb907hsQh6T9FfdJb5BbE7LFIQZv
w04oOtma9fqQtcfW0cnu99uTjn9yZ4zvbZXfN2XY3NmZQbxB5JpPDofGxqjT8j4erpGHJA0Emsb3
Ac9poig9sLlfsrJEVewHw0YqPr4GGJ+eio41SoQ3+TAKJimekY4bBviYBofw1pB0uAsLI0B/54Nu
GLJm20US3VVn5A92PZxHFM+0IwU7wdC7Cq6jUb1E8OMeJ7RKYJXtL+oi48VSfH6eVR8J/zH2o8h8
vj20M+H0qasNmEyixf5vADVdHjPp++cmXryZlf1keshZ5qY5AHjCO9q57n5kSH90ApSHaMesKRzw
/aI3CoBIH6ZofgnwnO9/8xGZG/S7OqX+rrBlZL4TrCW5E7No1NUVxXvYp86TnFIsZgZO1zCw84v2
q+Iyjru5IiCqB8Db3uwX2sImu8yuM+4jow9OhS8CXOjEtId6GO9lWOGpcF1YfbTIiCI3ddhwtixt
bI0g62HAvIH8YyrYUBUbO9IISJECxSP3mgzsrTQZNYRsqZHUTOVdqu0n9PXp/tf0VBWodUTAzGrx
+/at19xiUFylbTNMw8wUO1O97wnGwGhrLa5SVpntTE5cKXgEyoxQhyCq9hI/M1tV934he+5cq+fF
bZkBBAEzKMOJE66e6mS7s7zAVfForjW76MWN5HbprSgT70DwKc1fR/kpsvoIha8GQlozwECJbB48
d5mm5aiFet0Tx5ak5XZYGAs2zdja9azg9PshKiYi56L+QcpqvHi57q+FWcYXBpBrRJ4hyUtvUy+n
a1Tp5VULzQv2nGxH9hzqB39QG7tFAmMULG/EFA84ivkO4/Tt91nc9WdcElugPvFrWUKQySOYOZ1y
old7NH54EPlEF5lEFGXDBSyXuZuY7T2ESB7BG03WK0FBRz0RsD6i4K4zL30a1W0wS5DfmYc8kymm
vuRuX+whgdI1NGDgQOxD8ASL+GiFWXRld/3URDxWNlmxF2YqwzGj0EGs6DDH6FO2glrtfOlwEg1g
XmfhRLugy9I1WXVMHIsufzU78pnjod05tWSsZNXjCWu4sWNjfQsXUxejOmfHuvTnl7HU6Yaw1+Rg
yjh980l1MMZ5unrlprOMCF/IGO843C6qWrDTeuTzo0squ/AFzLz3CK9YVlHwNJhcYbld2Y+9O90q
YHRcUUyzuxIqmR/sTFJHNr2J7VI3PBNJCTivbr/s2itvhtMe5piXq5+/IxOkoOvjy+8nxz2qLiKG
G5d3PPmKAVvjHQTE4PvcPwJ8PRNQ2d9puLm0ooY4gRN7zCrqIWOgtZQ94/AsbYfnInBAJ6mvuTGb
NwSV6Dw7AGw5+aB3pYtSTI3nEtsxgpes3fctIwUx7vi6nOsvmwYfMaFt8MWYSQp8d5aKr78/UwQc
Q7jB21Gpl1ao4mwyDNkgKck/qf/fGChdJjZ97STg8EmN4I0cug1HbZQKg5WEMaenEYrHU1c0Hk96
xlAWvTW537D3fedOZ3XN9TAFsG4gP0ejaImo8+27UYD0JuEWGQo5BU8xh/rc1WwgJDiqliHtyiVS
5NFtJhwrRQdCqMkJpM0sjBBJmH+RYXHJQ6KeS7rRFnqJFxWk+CzqGBWjxB3OiUFGc0CX6y8/IP3N
oET0LgYQPgQrQpzKPIs96hcooFn59d95uhyqbVSOx4ITmbRDeG8Sd+S283z3CfcGlAhHvebSkCwn
nINgibdxJxGdpiBJgB/6d52TlpeybBGbIERhSqsB6yxSlqD8F6aB3Dtz72/8vgGiahEjo3L9XDCt
h/TvUPpCNUAePKSX3x8sEWLennwWyW7RX6pwYlTG0vNjrthZ1Z3l3FkV8ihcNR9TJ82PCRnd2kPD
m9UVXN/k90JM5H5A2HefxR7ZQv7QvIMXfFVTknwJP967dbpfFE+PPjwDknOQhUN9ffr9aF7ckaMq
n38/gkENNL55qep6WNV1o2mli5w9ZcW2MS70c5cUHMYefrGYmcyD17osCRfElBEsNVOUWddcxGpH
BZWipst9tFnVuRe9/VIzXRZMTi9B7M7XIUnNq85cf42aot0wViKdeMzSZxmb953yxT8CfjY0spg/
HwLXmL6SjvEqY50dohv8uHoM2cvWNS/C8kOBJOI8ItzHUlUjDyeC/Pdn4C4pEtQIvJZfJw6kdD5c
qHY/KPcMYf9g3vnDAjS859oKT2Hsh9fCat8A6JkLKSq8jkPcstgt5RYsWnIDZuAd56F5npaPfIQA
q0A0/d60kubBTOe/jAHLV2lPi1Midg+Jp9K3rAJlBOhE34k2fgFySfNpQGwfDeG9+1P6QlmNnQtZ
ihKm8TBZJkuDBM1iHgg+DfYBIYS13GjCsx9n3WM89N9yETUrQSQ0DbV5/v0hXX5miEUihHR66wQt
zOWZVYVnN/IgC9N5qTNDbabZlP/j7Ex6IzeiLvtfek+AQ5BBLnqT8zxoKqk2RLlsc54ZnH59H8of
ul2SUQIaphNSuWClmGTwxXv3nrt75+1rcUn2IAL3XRoTyzQO1d6HuMnk0OMGyjJ7h0/EOL1vIIyW
+VJSVuSLe1Pt8JiW6aId9fhkdfbwMIIP0VscjQ0xpkhF23uStskuduN4q/sGksOh+JHbiERHiB13
N7K/9QwDF8Zgi7dhJH+4jaCe+IVxqEyrW5FpZL8NRo4grVd3YzTsS8d1wEjD7eaGm9pg5giuXjMG
59jpljqzwOv7S+ay/3dij5Znp/2VSI9YsNxQd6h11ap1jStX4IlCdbzoVUJ3jwSZP3QG3XpKny5J
oD++l6Z5K4E/ELmiTbCsNN08oCPJZvo/nf5sfJOq/iJNxCbS75dIB8Rj0tGJSNVtm1c55w39K3PC
6fMuVUlNzeob7W4ss+7mzZeBGtqHTk/bB035aqtF7j5Ize/w2XeySbt9lOfJkXH6PZ03elEQGgzE
+Nj+37eFXnRs4Ms/8/IgK0/8KPvKW9nO6BxFnXjXzGX2CbfY3g850/3WKxOMIEFyfv9KVx7Fd2Rz
i1pVd9AmEun9PD557P0eKDB/1jxUt0RkeCsIF0AMDfXko68/Rm3u3nwJUyyEsrjMtOcEPWXG6q3l
Te8Trnts28h67tCgrU2meQYrxDmPS2uVDrG7+n1mxsdED2ERVC4NQbUpoH7ocyjfv85uX09+GNvA
DKANujtbqIPnGX/TENCwfeBo/P1PMz+GQ/HjpKUTNUh97Liu/iEcSmEdZgNBDFqOn+Qn/PqF7Sbt
z6LCwhRBvn8Yey/chqL9XrYIkG0L5uXYreuqDL4xlQjc28RY91BWhrWPRPqzTFI0CkHq7WObhB3T
q+x7OQ3JXGkcfv/enY/5hMKS0rWlAwXGtKTufAhu6uOsl4wGuqXXGqeek3Ng5xwSxXajKAa8k3oW
u3s+L0vbcO7ATJblt7Eo1HlkhjdBIV1mg6iXGeQCHAW1thGObazZlfuIXG5jqttvvlNVq5JAo3WV
hrjgRJfsBUi+IByirQyrv/WGWYiNSHjZt5q5zHyNDmrDs6dwxEQjgUSyuGqO2lR6xNs1Hoos6yRM
6b84Vr1OC3LdM3q/Fg2aNVXkxuv9noYrPktVzXVyCcW5xPLKHkG3N1mj+4xN4rMw7I0Zhvo5MseS
pFo4r3WBX1P3UsISqg5jvoF1/vdnHGX2p3ufFjITcdcWlq4bHwM1EwPUEVm0yPwc42LxQusp8GiV
qGgz4NLDmUqJqmDhXU0gcTu9HalPsCZludugBMxXdJ6qB0ma1tYvK2aNKaPBrmJP2lQsfOUwdrcW
tDlqEASXQTp9q2U8LXJiBFYqZ8ACNtc5UNq2Zzpt7lNgxHSYUZM6AIcxTxdX1bb53q7raIuy0Htu
mvIRXJX6maKfNGmOJZdmio1XVNARhssq/cNERGeCVunsuYvgN9p5HGkzuKE5pyYzq54D8jycZmsD
7vANC+DVbANrQduFbXXj6w+xYRtXEm2Nsl6FbgNrsNCPgJchuZqBdnCnUjt01hhAxaGd2Pcuoy/N
9Q6OpvR91kc9boJsHpCR17WOGmtaQXyoH/De1asJg4RFVi8o86y9pK2JCiYyUDVgak2Lm6k3p9CN
ymdD+cZDWztL2n3uvrPQC2G6uDKzi56tSqv2phmmdPAO9HOGLZk51D+h1e8ghYh1HzCe8DS95LmP
CTBgzXiMrAEphR4Ksgf4CnmSuvIkdhdsInaa6+ZHcGrt8fdXmPgYVSUcyxKG4bDw6Z4t3pMC/7X8
lZZlKATnEKQz/Qk2sfG+4Vs3cL3YYODYVX29swDhYgwk8DABabto2aKtY1X5S2UF8lJo9jmCWReN
2WswIQR3px+gNMax8o+RzHYD9nXCy7UVzBzmEATD5K3uXweSSTJdqJMWfbMM37vhsLdU5XHC9Nkq
D0krFJH5vYkBVsgDVJxXzYbm3bkezRdI8YyPg3D9+/Nhz2tYkY5Bke///N//S5qcjzkkl4hDHfC6
q39IP9XJ64E+jFrRq4CABsIbD1rf4VESUlv2Qf/qGchU/FD1WFbB21loCS9IZY8O7OaT5FTvKkP1
9M27b2EajGjsdHFBwhuvdAKswBCaf7X4ByBRAsYYVnbIx2w3Y/nUOQfdcl4wdGhY5nnyRLrxHK9o
ZRobMGAaqNebP4FVIuz5Huvc7IRCk80UyvQHJkWoUgnxClUiH4LoDaOcs/c9L8KSa8SXRISHQRf5
37Gh3JXGyOuLEN33tf/jebMsk7VK9ySn7UORwkY1Nnw/KbCgMJNnfWpwMAfF96qZE7DmLYDdZ/4+
NfSjyTp/ZqN1KH70AN4T1DOxu3SgltCHdPNnbti/ivgtpog1Q/sFOYW57LtNrnIoCq3hLuiZ4omV
vrcspWuuXNKCDk6Pk6bRx4kTZvuIR7A1e+rNrht02AW5TWNHlpnBG6SQ/h45cxQFxrE0YitRtyxz
II/Wo9Fh4+8AU/l0DpjOWQTAR5659Q13HkI5fxSxpU6Gma4swURQ1538hS3HTUuM8uZbxkUV+Qnj
UPOguuhSsnVf/v76ND7me1GnsMybhqejrAJwMheL/7pfE4SOuuiDcin0qDsNnYz2dYJfuk28Y15F
2OdEmDG7Bi0KiPdYBGN/Uq38kRYxLPdI1ncjraOlXyTMG7FLQO7unR3q4S9zHv/rnRKQNhesQGIp
rn59p8wIGHdgFcUlEA7Ab0LaUuEy82LjyZflj57ZyElVsVzT27DWuHH3NTE0V2/SH53cUeui71La
OfF3jKdMc1TGpLjyrS/Kv0/FNefTNU3WP9eydeHMYZX/Op9+hlXNb5tiGU0glXSbUKCEyOhV0JCl
GeKEWJYZPq4vPsW5yvv1bqHTZpsu9Sb/GuaHVabMW1GP8DL4WdXWn4qQfSnND0goShCeA0NWbMwu
LWGxAILLp9Hci8F+g2YF7rXRTHoXmDa/eFOflz4B08rzbN6R0KX4UN51cVHX5ghYI3bavZKVOidA
8/cBzaH1SKzILjTUsC/TuEX+Kvb9qJ6/eAefimOH5ddzDNs2Ldcl0vXXD6NtdRiZ9CeXaYzl0YN8
ja3Nh+jBjxJIqraFsGl9Jt2eBgqPzXD4xn5z1znEvZAuZn1xs9nzx/DhY/K4LnTXkdIzXPnhZnMV
ihgzjchTCdU5dLpqmycqxqeVyre0BoyPFGav51F2pg36BLvQ+AYGFnp5LOxzok3yAMj1m5N16Z49
jEErIgk3DqkyDsPyI2yGkHmeBwHYbgy1bo3Ivw3di2GHfcJe27L2FHyw7hiE2v5Da+fa3251bhsR
vhDf9jqZA/iKOcGGDZgGUzlOT0OvXsu5xfn+4kmwL5ljk3INz/ChdhtvHU/hLaVzcLGI0Vrk+hC9
ThaSR61R/fG95f7+okXtX8LN/F1vNcHpi8/5803nGJQ0PGfZDrEL+nD524kV4WxCqBDkfT5nTa6t
wWpeXERBe4Du0woHdrcwq9I7FaSd++OQPZrzWNkNc5okr+whQuFXgNxc4+yq5I/fvz/r8+3pGI5r
ujC3LFfyWPv1OtTyEpLVxJagwl1wdmVxn/RGrcOhgh87KAYSbR6s6sj9k66V2rhzsHff1EhE5uCh
obS7taOoTdys869FMJvuKd/fX6BRo/gd9WL3/m1bvEQgEy0T+T7R3cFD4L7VmcXzaIA+B3vN20cl
nbpMTNFF6vJIceJe6B5+cakbn7bBjmOZhktAqsE2z/1YBzpsl3T6EBHDrOzAAhFfHb/yzj0k5/g2
4sva+UFBsnnjX6Bh7YlRao7W/NcGY/qBgfcVSwt72iG9f/FZfC5Qqch06TioJQVO/g9ZqiAYoBbg
Pl8qpglnTWs8oOnokC3Sbbg7zbUWiuHELTntPYBWq4qWZ5u/6RmsIMJLylM4jdNJ9bp1QU2TA8WM
xLJ2XHEGZWSf57E9nTDpb3Iq/SzvgBpNw/dYddPawQJKGyWyH4ZGYl0FSrwCBwI7RpL91Q7yi2L8
Px7ujm1bVFCWbZEZ9zFdtKqFaJiyREtpOksi8GhUtya6NFNqV2Tem0HV3kNYQftE53gcQi0EKPOa
ZNZKRWVzImbNuvRDizciQ+iCgIV0ViNyr7//SMzPH4kkQFynGJO8W6q9X2+PLESwxFU5x8djJKF2
oB6vx/Zl8plTZeRpBGNh3hmwGPc0ztj4F8lKsigt6sR/pDiiR1QUUPzdxKanBeNGjNNeQaIFbcyL
zYaMJq5AveERv/L7N/8ebf7rms4NzW7HYl2n2hcf1h4t0ggCb0bE73StQc0iCVdqeGo9KU4YnP7E
cATeBUFjWhOdx47fOOdRRUh3jKvz9+/F+nzTsSFgvsvTTug80z+eyEQkniFa4E31OUMqvShSb3zp
A/QPnm33QL6xOGpFemhcI712gSuPcFtfdN+jxxpH5impXPvuKQOIiAz+BJij7Z28nvOmw2ltGikw
uUqd3vPm9Il7qDCdNxi2p6xjQxfKLnpNlU7GnQVFJKns4ZRlzhsQWXlWZQ1zFp3gRicHcROkDSOi
/49fnycr17w7Wxj0D7UXvrMkreosXdam+9c02fJMVLG/Y8NsQHcRGjxEr9zUACDuXmEKkkWH7pvh
MFXxlR1tizJkol+XcxI4esoudB81e2Qgb78R55SeE1ojy0aLQErN35LWKw9RYqkHx0DeOOmZPGWu
Xe/qFDVk0JilXMNeX7O1D4XxQ5J50Y/6SaAlLxDrii86gfJzfUxpPO8238t5yp5f76KRtxPChM+X
vgIcOZXXpJLBKzaq9GRlIPRdnm5b34aUxUc3LM2yeAXD1J71qUBj0qQkXIXkKbRDHL16XYMeyE7P
4dwuS0cPDwGoblvDppgQBIkVJNrxyw5H0foTTMRIPfcFYrGmJOLMXLLIrkkhAeDvWybq2IBorczw
7jlOhJUtS3lptKA8EJ4RgI1S+qPIcOUCbx02QW+z6LZufglES48DVIBO+obWBNYL/qY3osafOssn
MQaf2qIqmgZtpFHfI1mWOxe1Xa+a2f3WPFl6IvcJZLONqRL7MEJMkEVovZWW72ydRJHdMmYZe7GQ
YSSTwXUcJs3ezmYM7prI+mnNCQzBfHgdLpbeefEit4P+YEyPhlaKFV5+Z/v7S/i/lkJH8vCmc2zR
dBdzJfGv7YMaEwIYTR3WLhGVduk797yr/9RzDH05gpttYt+yySy3TTwk2EKJMBCDeYekZj27DOhU
Xh+wrPoPA+x8CM3eLSWo6Fi4yPV6HFjv39FwnBa/f9//UeFIvKGei0PWMuWnyhasJmZ8BRXRAnxc
40OwhmqpxiZYJ3oJlpGPYpcDrtwbhb0PQygPTcM0pwFGu9Q1xzvO38r5c0w6/y/f7ZFytCOJXrVJ
xjlmv2U8KgRNJnkMnd7KrW/hE2OUQc3H1d5iZj0agZvcmAH3c8TsgD3A/G5F6cSUorEPtcC58vtf
2v7UTJ3LeF3oPF1Ntnzv/e1/fViMjsZMRGA+PZ1w7B52wzEiEXjRjYFaN0QF7hmfxWfXp3Xi9uF9
6AQW3Vo+MNnRV+8RM+WceAqpJ4IdD0+duNR46fakNkfs2Y65h0ahaLE1L8E9R2tHL5LzZGPhbPEp
yrWZ1PG+H4w/RGg29I+ChgilJRQA8t7DXTNkjEDA4R24lqt91XUVSlPZbMfRJ2+h1k0qEgg6XkhF
6eghUV1ud/fsZUkq4qvV7ZDJ6N80ekl02/BvIepUX1zv70/HD09P14Rl6QrbpD62PuyI7K6BWOPm
+dKJI4snCMkKupHBzQ2b8BblNA17WgFA23v4O1qiHhH9xOTAd/nDpCZzMQbluPO0Lrr3JrYlA3Uw
e5ME61wdS5pA5C9sRnKXN6Loi6NpJkgFui5+dus63uiuNx27DiiJVxmFAb/MCDdFwPD5fRuDkdNb
935uwgr23JXhY/B+by/XlSh2qCV/vH/Xx6ZHwKlfLTM5Z27UurEj4AH/1tw4CqByfXWz/Ue95En6
q8JzLKC05odFIvbQOTITh2DQ3Cs0uc+qaHFmmIgT3r/Ni3JnR4G6VV7Pqq659loDn7t3ysxZO7Ti
d3kHri2Fs/8dm7KodbzZBfCPdJ/K3rkEdtJfg+lIxxgyARN4ernFrY/GAC9JvS5iQGkI/Id9MJHb
EusSiY/1xS9pfN67U5ybLtMhWwpXfNzTdb7j5GVioe8oxbQNk7TfO5HzOtrFGxfHP/eHFONDVHTD
SgALOgaOPxx8CYEGP/f0RS39edDmwID2MDNQqWIL/NiQHLSiilif2ANo6ZZqqng04jC6igl7fBMi
tIqteieGUT+GWfVW2ta5Y1V41dRw8if1qtR4qp1B8FT2xMruKiJbTYHggcYhY8uR/FwCz5v+L4hC
7vcvFqr5gvj1LnMNh8KAE2k7bHs+1KgOQXZ4Jkc89gpmN8osdwMY/mGsesC4YRpeRpKTLzmJzf+8
2EHdgz0tq+UAFgpnAtGmIUgFeTUtq/7Gb9odKkRhMI34NrJszIaTByjy2AYC+D4x3RsnzuXTBB62
BI73qKek3Ay+Vl0czXir/dZ+aAmUWVRenV69u40U+RuVfLFxTNPAwTK1q6bldkfUTFprkOFl8Z7I
IOgvUZGP21T7VqVdsQ+gvC8Tq3GorUq1LHO3BSmqOfeEVN0gagmnZ9z+xaLlfC6zGaLJ+WxyPUjc
oL8+pAfbqcsB2Ri6YJDDIDhmtKl2oP+h3QQYi7UeSrGMcwGUvcYhxbLWHN+zShpIoVt/xJOrpMAJ
qlfhboxBvc/NCG1qo5s13VINnLRmdBFrkfM/uZhR6mSnzO6OZGI1/0RlIhum1NJIGiyopY//72W0
8p4Y0LtiFLCwsqx/a2MmdZXEk9L2kfvcxuxFsfC8yQhKExlzPxi10H+wuvSh6sFMk7+BsR3RUAyS
7whTvFqmyJC2muUBxOoCjz6wex7Q7ceJbNd6rax1YrpYrssw37CNNM+QvlkVqN6aiKniWD1O4GeJ
vAXm8MVKYf3HSsEg2XQQT1l0+j6OWFwt99FysBy6s6lytGIcasrsLlY0dOtOjuYd7REkgrVycM2B
gilVXx21kpAHjY8LVJMx7fwRt8mUAEdue6LTpLE2xQCKk3xZPMeefuLnZquwLptNMZrhXUIJsesp
vjYmSyHK5uCRoAcokqiim0LCjJigooJJ/arX9bmHOPeQbP5xbRbIjxVi0hKGmOFrQHHspXfHbf6I
M1e+VbN+JEw8ecjKaHZ7JnsuM8iWSL0Ptauag7QWQ6PQWFsqJB1HyfXvVxnn82OJp7jHm+OpBDXV
/rABoW8Px4jcqWXVx9uww+nVtNrwYBOhfNQ6GHuQ/x7e/yiQJVTRyCHfKG2oLKLgrJWOQbZ3al31
wLwO4BCIWYluhiv+LpFWwT5OnU3CAG9hMNte1Dy8DlUpIdHG/rlKWmNhTZp37XSjOA8Y9ZfhlE0/
aKoeSKxLX8xe03ctgX4L381+ENY73K35RSbOd2ifIREb/Uuihz/RpOZXmzQAIg8ZDaX+igQvUpHK
Bi1l7j7XpDgcyD+o16FjFLu872o0pW5wLqLWX6SNvk3LYt4/K/WdSWh0gTK2L2MHCVtw1Yzgiy0/
bYZPa7tnONIWnAlEPc7Hq5+bsOcZDbinGetuhwOK/Vgdjtq5hicVRObZTbz8lGEEcAkhWYtJG/dy
KMCqi6i3FzqbWVPcVNcDdK4qazdMK0xiUOnyztkYRPn9aVXGDxbsgSoec8hUBmg03dqEkaTKxz5Z
eROYoUFX1nPu4HgKlaf/afVkdwP5X3pKp2HgIHIymAAsndlIkIFU27qtyNapiTug7Cpj21QZ1vNh
KB8aTh/9QNxNARwR8jd2xuQzLk4mIhpzASGqhS5/Yuw+58b09waZK/4HiXND95uVpbyflUc1F5e1
uPc+M+HKOukBGL+F6uY7IoIolIRAUaZIH9mNInvyu8I/F2QNIZz9w8kSB+S1bT94WBSZHE+wvsdd
YSudzisRxIxx4dUo9CXndPZzAA6UC7K9ae2q2NsWzGkRfdqzacZcRm4ssNHq8LxgS+EyrKN1A+fx
xhio32TETB0SGLoZajmIpbw4oQ76V2cebTQtMyos7i+uyl/H1jfOGHYjhpeN2mas4kuHPuKVvFc0
moXJ/6w2DzYsfRavNgZWHqezTQl5C6AeOI5TsopSIz+oKYGW2ejVpitHeztggdiKzIguZl7tuNi8
kzW/RHNE+yC4FKw0Hw9RbXdPubZzdHwFA4jMJyYkf0hFz0uonVJUPP3/fWl04/X3y8t/FGCeyT/2
/NTVUfV/qHr1pDbjpnPYVmbWmfRxWCFtKolhGUhObQjDsmM1vCC2eyJLFmjyiIZHq6q/C+qsuyBo
ZjU1ULZsO3+OAuuAKKP8A4ALUbxYaG3/pTXht8+7LlGKLyqG9/nbrwUY8xCGgTTnBPtj+eG9x/4w
2wTKZpkxg924GhdNWc8iGSqFlYpZug1KiTmouHuIu2GkaG9CbG25hx7KwUnCA0iRf7jKCWRh5i9T
DI/I7qP5Ky3oNVYeI92ZpZmeq3yAZd5JZE7DyAg7e/j9B2H8R2nuSVrKlOZsfz+P1VDd2gbdWD6J
MBrPrjUaez9kCIy3IFwOnpvv61zUd5otOjQQOISYY/cdipVLNhoH5SXybnVVfBmYGy6JCZmYNSWh
S61C8OrMCqq9HyppH8Kwmy5owqcnJ2V75TrEQfN/vupxaB3JXrGOCQyoRYvIDwsP3zp++RdYk/zo
ZJWzDrVIbaew+Ftiwb7V+qXWIS5WZY45aghO/mhmt3iqWeERRSGFxRTgGuYfbJg3k6Y5b/bw0qt8
2NlV424szYkhQ3TbXI+bXWQmJPn1zboVgHCYamZX4iAtTG8SmihuPDhUPS1W6E3VDsiNWptugxIc
4eK+CU08iGgPCuSgJERF3S2fXAu2faBRORrZyqo841GudNWNj8b8ddXlLQqQ4lRmU8pTEhkIAZ3J
geiT/HGogAMQd4WeTMvmAAuxJp6k+5bPhiYGEMcEHfnaq6EAFZpgL1v8GTKIvhCyNZ5SPPvLLMpn
QLlXrydi+Va0Fs0jjb/bhAd9i4xowAhhkIpkTcMPaPGLrrcRB4yhRgZGz0RDCxWYQBk/iwao5++v
ts9qVYk2gT2g1E22vK778daJqiKtTOhQwqy7fZ/DpxisbxVM9FWa5EG1xZ7Yb0evSneGTEbGN136
asyoq9bEPFkMdIATEAmLwgYQ3ed99iNB+6ijXvoZ1PYxRXj4t+ZC7olL0Fe4pVgUj00ZjIQAD8hi
WWdXgAXUrimiZxsD+xvirmHBaM6+kOdt3u2kvMnsAl9kOuiMjlGCzF+GVTsdROo7cF10WlR2THJX
Q1Peo/+6BQVVbvPMIXjbqQZW3lS/NlUzEdLje98te3ZmTjaIe7JAJi76g9v71qHAxpUvdNKavije
vE+9LE4zTQWmdohM5kHqr3uaEPxZrCQP7EIVz/SLs40mu2Zt0/WiyZL3J6MlAbEoulel1x2T6mE6
vb+ERYglK7x35m0wb009v6r61gU33bhyeARVGdf+UolDE1ylcfGMS4Dp8tY4MCNYxEKIBDYctWrG
Bxy8rRP+0EINfhMQnLXd1vXfGAyPfuZh4wkTh/a6Jm787R9dpZBO52W/iiumWPPhGA9W+Cja+TDf
D2k/JtkTRzc+RdlToP3PMdXPvv/UiOehfq7Ec56+cBTiORtfOOL0pdbwNkAi+5ZrLxwQNRZanXU9
EUkwDD1ID3cvLLZEWXnfswx1I8a2V0ek4QZrTvukvmz7mPqnfadkk4FgFrWsaaKr+NAsM2yTJkSC
tt1wEEgeSAXHSwdRss+Og3ewOEniyGsLmjo6+ZjLyJlqTo12Ip3LPhI3WJfnZpqPwTs7+YUeO4dw
L35+6XKkhlfXxUh05ZgwinrX0rtWxa2mrJ5uw/sxTTfXn4+yuvs+HwM8vnvL18Y9YC6xTjknTw4c
F6hu2VPTZmJvJsFJw1sFedmp9kEpw2tQJGjgbWNbmHuNhtxBn2F3B607SFLnfViJXPPzERJO4h38
9MjhpscEJTchEeLoVISLnwL/VOrzYRFOkZ+N/AwKa4RkhaEyvXAA0zXTi3Iuzba3jl5yrZzL2F1l
ci2da99dcwInnWuS3jii9Bb3t0LOR9jfMnlL5K3N7hzOcK+zuxjmg3y71lybwz317vpwd4qH2Lu3
RmcePeI6EmXRY50lqKw2hOO5YPcTLe6IRbJZkKQebCG6JHdTQ5ERqLrf4rAgr/TBzh+s98PIHzh8
CbnswZV3rjKUfphJhbyL5J7286En/3Pk9u2fI7VvXkTKzE2+v4bt1YpuWnMVFolgVxyPWXRN2ksS
XaP2whG07I4vSpxbdea1VOcmmQ8MOQionP4k3o8UJpl3pD3IkdTHqD6G0ZEhcd4f+vyQ9gePaKD4
C1n4Z5UMeihUAwbNP7aS3kd/QhbADqtDgazTDIvHsEjcddfq/XrAxPE4jqq++I3Hr5Paj0zQiSGb
NX91rxTBE4JgeHoqBoqL4/sfvb8QAGSdhXWMRtsjBV4iF4d6QYJdN91Dz20umlKbykCkHY6wEVPI
MQBEivF72NRLx0jcb3HNAIM7M9q8G5HmP5cZKPqxdZ0dm97on7+vU1iHTnMIUF5uEsDFCyHL7vr+
kmPTu0adCLat2TiLsXidqDQvtVWlNwxgeGCSn46o0m9qaOp9k30hfPhcP89DdjRijoWa2WJO82GF
b8j8RexdLO3JfoqT2EMwNG3EjEOLerau+ggWZqor/E/5Jcy7hj08OScjKVxDNjyajv3s2nZyx+4W
2WxwrUStRalsWMdwvQYAxVd0eaQWF188m4x5XfuleuadIwY3UJEw8Pi0xXXpBBcqG6D8qFBt26nm
KVmbzyn2lbUQ2DiSrHRuZLQAT/aCFxs1OhgOepuyy1oaPR2Bv3OstjTxcbVJfajmJIHf1ynm5wco
IyDaMgAecBm4H4dBsZxGdhTAjtoRhHDhYHCxAzfYKR1uDlwaeRkVXThq5HWv5zHokmJcJjNbGjaJ
RlLhq11l9bY3lIA205G30Gen2EOdbo7+G+Caa1tMX81fPst0OLU0ztANMklAB/1BMcBsKZia2sqW
sV77eNHAB7o2uQiNlRK/B29zyeC139vtMW+guTnVuLUrgQ40k+Mpd7VdjYgfy40iZrnnufj7k/pZ
wMLbozARSKhRUH8aAkzYoQmYhNsWKr98Bv5NtFZfx7QM/H4tGgs5Mlu/s+8QaYhJ7GJ2TBbjxmS8
6I7f9UgBe/Tp6RXCYbwLKmPn2S7dzsH8Yof3uQnJO/Vm1QWP7XcR5oe7KyP1aqjhe4bjvMRWKJC9
BmWeTOwaZ5qo04Urp2xTG62JHI0AKTxVePg7WKSTOa/fyBTm4ZOxassO31tIJGvtjfJsCHMew7gg
RFSHQiHMDH2dIcu5BBmB24luj9B3tAWbLPeFFg4jasM3Hh0RW6tuZMxlapFHFIadb2TIFuWLj+g/
rnsLyT9yQwbWgl3hr7+4npV0TtHRLeljd0dVxC5Rly2NV32RRdbPGLHwBlsy/p5ubfv8tm4KPuv3
b8L5jxXCYlGjAkJF9FnolCLjclMjm4Ea4UY3Ca2BUL9r7XpOTSmDA2xPWtJsMekbku2HJXSDkiZ+
JgviZ0jc8J+QJg4N8SOnRoc72bPDpSMM9dRsxR8FmSt3RH3VdW6cLLiR9OMQIFca66x/BKuNwrtd
sX6W61LQ9gqb8YSbubx4gSJIMcPbPs7tkrZUZEpASU5SnA9hhW8DXvPedVv9ZqWW96RVZbywEL7j
ko79JykZvDSWV+zf/6vQ23it/EXc5oi2pE96IsbwHWtjvAvIE1n5gyWvU6idAr2sXiR2GSML9Tlh
hh5dZDygjTn3OqTFUc+qHUIS78GpnBF5Lol1v/9AMHx8XrNtZjUwIeh8SPGxTQ2NVikaTiXoM8Qo
U+CdXYH+7/2rUqi7Y1G2zkfaIQ/ckzHIMbTzodL91O47bzd4O66ddmMSKd7OR29tPX87WvNB7QQz
lbwGti3YaUrS9gxUHHAXjPtIw5mst7ehPP5z6MHRsg72+5EQctcdUCVyRP7eMubDNvaE8owtNrfd
rK41dhx+uwvUzvVpDhMKvx2s7WQRwrR1mq1otoQ2FnJLguKEFIaNfLTD72oPu+hn3gF8JEVpz9GG
e9/eT8O+jg6uDYL04FQHUR266cD2MHPnI+FQxzA9RqQrqWMfnFLryIFQ9p+jmk5WOR/FdMqmk3RP
CbmgUEmyMwd4khga3hcf4Xs98OGp66LQ5MnLwjbPD3+9sfMmLssRCi2KzWa4esBfLpVxCFGdYQ3D
URUzSrnTKce8Vrh/N521SRS489CPkhO+0+IQOyk5XUEbPcb+nyKssjP91Oz8/pWWpuMxMCUPcj85
OEX0puHdeXTIAVuFstUfptG2VhWZLLuKiuJennAv5gvki9/wylW3opDVbWy8ahdGdIRl2le3IBB3
fQTlLbw5MdRVDsFtzc84LqdrG2n6DQFEuJBeKd4wsqWrMk9RC2Xsp6ZoGtwVvQ+xaPllQW1BKEzE
Tubtswm29owPW55j2UoQMcLZZLUHxwEBIrw9+0fsYDI1sRisLNLIF/+HsfNajhvLtu2v3Oh33ANv
TpzuByZcOhrRiNILQlJJ8N5ufP0dgFR9SmJH6UbMQpBJikVmIoG915przN25oTDWe8OWfXggkvwb
gdrOfVZ2OBa3YnXNyB2jp5WByRxYdD+pVag/FDJ514xeVlLQRwS6mUNuwSR0ehAN8Bb6VNV8hiDh
lk3M7ubaVN8rpfQyrGb5JbWbL7h9oYepEU/J75aO8psmAzOmtL251Rg2Yw27CfIvThcAWpJelgrR
O2TwyUGcEV8XKlxE2hDDRZ8eBxKEgAClR1tsisSxsY4MsdvZiVHrpT+t/amKTr1yAsjeVudpPvcV
u1ZmId0iu6zzmUlf1JBwll0m9WL3m9r4uqoX1LTXMd7UYVjfNbVczDaJXdoGmb9a0VXdj05EZNK1
bG6BbknOjQL+pLnNpCvqm9tUwY94Oze3jXRF3a5BuqKJrZtJsJDX8z27ZuWKBHF+yRXzpp5czeSq
ddux0C/RfqTHgRwFrkzXmA8WOd0fhJXJh9bp64eS4C/Cp0X2SMSnegOIT71fjeZ9o8HxOlfUMpvL
GF+c5mLxwXoxMBk7F970kn1xdqnlVd61zNs7fpo3DTP7tU29eV3yW95fWziQeS3N65DfZjPYStKE
r1V+m5rX2ASrsukB66JtXM1dUna75V3OB2W6qsZ1na7LLmFcNYtb9nUsfmixLqgtruQwDNYFi7SK
S7relNQXEZ3RHJ0LZVPUne3ubKUE0kJDOGlsGtkr7irr0wr0XzrmzBtrR2M8EniUvsengvYlaLhy
zWXKbwwbCKHcrbVA1wJsS7+7RW0bnp8vcJqscJuzmHpgzf6rRX2R18nI1JGdnGlJLmPbRwqb8iUj
lmpXAteAoDYGtbYZvE0kzMTlpiUK1ohYgKDWgmTexJC1xJx1GuSQ1ORN5uB3lS9aXyP51jU1X9d8
SFzf1Rcgh8h8hk8WkMJumUGbhga2nSYkirgC7mjg3wrTBFPmpqT5ISx0CB/5YBzN5MQcXqVnjj+v
EhBZtYVNUSlH1ChHiNf5cEyHY+yECRG9/Dm4csG+DGGjhII7ahHOUYBEFBTc2bQg5g+pN0VJABIO
9bJvDD4ZJ1DwUoKhfWTwh/BnaT5jc9819gFauRfyF60KPQl7dp5gUCf2b/csLOj+wwvHWtPQ2W1Z
uCR/8V+0ijnpEgF0xMBQgT4IWCVkaYMFjV0ID0hr3RhPp+KmM81Ml9iBmEtpDD/TG0tvBizde6L0
qG8iRfeW3tP0TcYui4WZ7uWSV+6qieYFZLaL1KuRa4PkWRC1JfhMHsl4qDO8wWAZ7k3GpoVPB/IH
KFx4M+0NzNOAodmtVl6CjQ/sHEm3JBprLmKdjpb+h6bURVDcHP2gOodWpocDBPqgwI7aFUN0jzfR
D5Ia187dQd7U7WokUgHdKPcqMmhzRtw2ra03U0Bhm04CxeyRZ0MRCwnbA0rb8CBUYdvrdyn0P1IM
JN7mf7A9RAUGpbti22PGHmm7SAvHPThAnPLgl5KMiNTMmzDBZJ7IPIekWcetsTwJt9RdKCyawNrj
FrWbktuXuVnEkoEc3kMJaWdLdTkAqi8E48EHxqyj0CZEgiBDXtfYXQtXb10w4Th2M1jvigvACMis
ChfOcvXYI5kFrbvozojeq15yfOc9dQKPGFv6bprw2DAVvIKCp8iLDbJ0NjHjvo2585Lxchub2l3V
6vUG2HJvNLx+2DSsZIZ6UFiVXYJuG5O9qTfYbpp6YHlibZNCuuDizj0tK3eo3KliqMLFFAJl1tZx
Jh46eTtu/i+xHSsLHwSJxq7Dcj0nWtTNpk297LaEqhmbaokvcVq6Vu4hwQs6b8cZqV43e+N+XHgd
VX4TCI/8Vpu6XZSvUl50ili2B2QJZXwnKC3C1lPfVDxd8RzLUybPAvM2ebLCCoopVm9uNo271syz
HRekJBboSncL3dWFS7L5MLgdAdCs33hdeXUjpswOypHqB8PEo3xwpt9UB3YL4C8XcN3B+mMazFZT
0VJ/XqE2oilK8Lm41CKVKV5dTh6ZDU8eo07zpnkuQzIOEgxntuwxeMLypFe0V8l6iLFhRBGrr0Jb
H2gO1oEtF8cZ61yQTzHLVEhiWNOTu/89FMxDHCzr1bFe8/G1HPkxr2v82o6vSvyq7SIDDPzpTkB9
LxXvTf1lXN9r3Yutb4r0F4uPo2eUiGfnVCQPmXjui+dCPAOxtfQn1Pc0Dp6S+CmLn+z1kSFAo3q0
dtnWu2TelM3vNP2hz98Z+kOtkY4D6LipSzKXU9N+zIVEVEYdfc3MtHom9zDs8O/dY1HBGjUO2aFg
jvnd399K/0PFFuMVbXSH4Ved2tcvVSR56gFrRlvFq7Lu9IZRrv0gCvJm6gKrTz1jcF6E+iI3Joma
g6Gc2zb70DlcoAl50dyZFZKsgJbsSW0iWSbPXgXgF9cmoexYpPhUoJl3qqb4RgTjPKu39MC6lB/G
YmUp5uTn0ljkh/2hnk9vLJiTpLomDs0Em1wTCUeXZaf2o1gW42ZgF1xE2QsJ68aZ0LC/HlLFrbYw
97VVbiZ1Zh1Kwi2DEvGpGyT7yR7JTS2mjmsI1DQXrGxo9E353OHu/s0Jbr0ta9AzYZqXFjyuAdpy
P5/gi6lGudytnOCtzX1uM2nWVi+OBH6ixTmWynF1WJ9sYt3yXTHUX4dZp00sXRDrlqjYjqxbkG67
4y2LF2n6sXLBBZhaPisXpJOLs69cWLxk+bZ+Yd2SLD/WLVPks24Zdn1ft7B0qdkAp+G4hFqzLVpQ
YYQZao7xvnSJ4h+Llm3+DQJrWgkf1iC0Jiu57IdawgAbee2Ivc4W0t0ICOz692ep9bYkoVFL3EyC
DEg5jMn8/GzmRGsPoCEbMrFAkBSUVC891t2LsO8nHIGg7hrxmnYrxl1rCmLCWCA32+t5P4xdQRsk
y+dDC58t7Ox0Zk4In1lfqPqnQVUODdBPV1/rMbBo8dD0ZJiR98MfSbFhsf790P5413XRoQac7O1f
IKjw26IKwkSy1O+dCub+SL6HTWD1ueJlYzZZ4NR/dQAyH8pseXHi7EvdG5m3ZiJ6HGeVBI10pdtg
zPYphvJCC9q8n1QsMHkmV89qJenncdryeLuqepaxgl7tL2ZPfaxunfwjmcWfolGUX5YhukzU4Z87
nAU7caOp8HRJzmqFTqpi8x3UZ6VX2wenr7pvhtzKN7mOQyA3YJVjsOu9Ziibp79/6aAnvV3yYTnB
cyvzCrIF/eW1kykySoTZN4dZURvK0TqFMkut7xiKGGtvpQXguK3J2s9jKd+RbL+rXMhS9RhSRh1t
+WvaMj3or7O/YL3SNk2z7zi+nTMQFFiOT6KXnuPQDbQusMWmwgyyXXMSjrskgxVyiGg0Ea89z6FR
h9qufg4xBTJQudZhPYdLHU7kb8/bMZ3DoQ7jOdTjsME4WDN0GRY1b5UAsMy8KzECdQmURsCwhOYE
Jx2fe1/cGfx6XaABNO0CRwRqF5RmYIggN4N015SEw64uCe16U5OE0xwyBTLM1AOYyVPrkIHiZg5F
vYnCSsF8cb0p41v4I+JQmkItDp0pVOIQ7NeC+S0Op3j7IDYCFOmbVqyAbQCFxgAa79ZMsWdBkQXg
7lFuE+i8SRBkVPnz6M+JPybsJX7TFnqLCKGsaHLvl03HUlTnV9JWUVhFNbUqoOYBG7Zc5oQIZOXw
qNC/qqDShqQD2I+mlUkYb9b0kR4DSRJzWoYG1tJT1mK/yVWiazrqtx8hBJ57E5BJMpB6JqxVuUvi
Dw6ZQmAhxW0jpuFCeSe+Jiu3o6Z2kld5nnmBEkIp20EZDpEC5m6SIT5AvTTvbKzXp7YfqIs5U/4c
28WX7b+JStqBLpJ1h9mYuKeKHfMoO6BiJ/2kGg3RuRSWmlLuz7L5SdmA18VgE5MRcyFYE0FsjIi1
D7Eh/cGwwfCZTun9XEpfksxY39U5/1Yfm/we8Kr0uzndt6V+OAoOtyP6s1hy9h7IX6pAFvEohT3K
PJ25OYWjIZLTgM8KFGD6aECflRPht52zvq/jtKHKA9iBKOUJa3iak1+EtajVTC3EJSRe6qSHwWtA
yJqMiJV8Ml2NXCJdbtCi35Sv3o7ogs7VdCa12O9Dud/9bH/5vRNezIYJEQxqugVaT8T6YSnpdkpa
257ABMJ2WbJjlprTO6xcTqDUz9QD9QdSIKXfcG3eDvhh23Ywb6sME3Fb/xXApeTLqudzLsE4ZB6j
SJr6ajbpF/wAtm8UWkVINpTa1BnaMCtIMgUAXgapYB6jAEC99aQzbcvyHnMCV6z1BmKrChOtN4+Z
aaRsvVbnw1DoD3bnNL8ZgWE59+YqDGGOq7CsA8dV35SEh7gq+mrR4sO8RnJ7iOFrYhyVhGvLrcKc
5gh8s96sELOuUvLhMGrsOxOTuOX9C7WBcy8twUkQLegrk2We1klrwWnVjptVZQW5NabAsI2zadsB
Q1l/N6brH+SYGH7bW8NZmymW7x+Nyvxaz/0QmAOZT7WZvcciK45jTeB402BMhd14buspOg/6BAAk
ymbfJHeaUn/hgHalXnezf1jJZX+SLR/LdGk/1rWz1EHcSLJHD8MgA6kxLgQWV7RGc2ohPYjn/TEh
ssZlXChx1w1DvNQmUxb0wjw76ZTbzI4AswqTtKNES+5bkNuHuJtI4sBdfb8/Nqq1c8d4rtT/+UBG
zQALgkUghj2QI8teN7K50ir8ne5IuR4yLAezyW9Y0pLqsi5ellnNg1ySyCzLBChmdc+dbexvOya6
z4mmtPdwy4m+WwgyLxzJHwZlDPWoHp4UjTTAqbaZrjG+phW1lGIF+d6l+RLOjmzdMMGpuZWYKGEZ
ygT/E4a+pm0I3iGItaEm+wF+vFWQcMpF7LRg1jHiVX8sI439eEabqzAx8ecSUX8bNZK0O5LyRlWF
remwNjH77NWcZ8tdVIrII119sKHcJnNLfurtLr6vNEl90Z1PumGWzyU86jiNtDDX++Q0g7w67R9R
if/xUVO2Dlffqf0+E2OVQB3aobGPTbPOXtUzIjiow3SGvzCeR8Av5xIoOdkwqxMQJXID9y/7WDBL
4k/OII5rzuoKAtx7pu2uZZIxUxtNGp3EPgIzpIv8REqIDG0Z+jFhzN1n2aHx2Qv7VqQZJp2yGm5t
FiT7Z60oV9duwUqZhTTQpFN0Zk+MQcHRqE83SYeRW4JLMsTiyZJxUjBfdj84TLKa5kogkNnXdLXZ
PtVsPyetnk9g+uYTO94fH6njMp8qh5OYvSs3XP7ah2lo1gd7VL5Ieq+fsFaLh++PFz3D8bVz2T/b
HxfUm+x0IMZEX/Fhsd8dnELcp4zDnBSV+7gwGYTgzvbgWBbIc4Wme6y10SmPJ6IaV3klwaCA0HuT
bo+m+6MJQT2FgmNrn+i2SEUIBL5XujCQVr4f+mn1KykGYVYbPcYsmnCMq+Gq1aQIVBEFY5lLG33R
hSjoZrKWAEreXTuV/dWR2QbVsxw6w8zfo75fI50nzlSHDRNundr2uH8yyt+AVxhHWYy6Esb6tvyf
FaLHC/GhFUn5LFWxz43cfu0Yi2ubdD6WEj1rdpRZ3DpnhqKy6WZ/aAUccNkPY/qxnW0Iza0+Je5O
EZ83uHxPD7DakrxmgmqcsflxsLdPbYeEmzbX52Bc1vY8tPUf40Zc5cysvJ5QSs/cpnPmziaOpmzv
Oh3qN30dNZjSVsdaQtZ2LEGtNrFf3wxmo+DFAapuJ1p8HDAY3NCHau5lIqPToptuWUl/tYAHvms1
4sWBXPaXnEywE4SDR5oUPWAvi2HYCmRX1ksAeTU2xmViVoHD/zBcVXLXdNLcrk6VpRTmlO08lzVx
gzUrpnGlUKXUYkYe23E95wSNnVbS/4CRCPyHGZ2M7aP9gMWaVa3QVipl1ntbSquQIFHjakudcdUr
VTtV9fRsK8N6lgyLQVs2cQfmjNaztQdQ2mtNhripvjRl+b41MZ8ng5pTPo3YgjU6dtIlOWt1353k
YaoPOoAbF4YcIaRDRM1rsElOIR2CtUstg4JK5YoJFK3FmtW23jgUpKiPjHQ1RsxQB7C5ASA+fm8Y
RlQrLLdexEkrCWuLiOG5nZqpvpX0PL61aDgrB0LOx1VqvISqkx85PVbTeWqOmUU/lOkZK0yASd5M
uuIQutr9OIzkfN1g1wBwb6yHxY677U6RDGFdll/07b2QEUR/M9RNFZII3N/FRkmuNCsLOigJ/o44
+2wt+lfmOPQPk26OpDSI5KVNj1HDqyFsS9BUK9bvB6mMOulglPbB4j1wjOMmI1a22dKfc3h4a92d
IVVGq1Hc4gsfDVfXKk6Kg3GT5csnJ00SIir75D6mgO6kknFqjDl6hyHjovRgdRVpMnxIS8vtsoHo
hVgX1x7JXLZX+RhZLZx1e5kPUq5XPpip1hVWLajhRto1z8qjUo6C4ub01ZHYjOlNBj53c1hgHnmn
aDF9x0yPTnXMMBLQHW/JmO/JR4LQFD1OH2G+00zaph2qpI8esd18lvPM+mzEFdDgmOjiySHXbws4
0e3JvqiQP912IW5tSeSPzeDUf/SdTnq7lbwW0TR6kcmkZGFoBxWHBy8wwRdlKTEU9O9DQwbdOWsM
mUJ9ZnpGrH1ZTb151BddOyoaKVw1oSIBE632eUwli5Nafbco2GHr1MJhy2RPyHozvsn7TIS/2S2/
7dYSQCpbYBhU9stvvBekUJn2MJLKlGDVuk06NeQplV0Z9qSd1jRGxrMGue/AvyU51WF8AChPRZwr
IANFXNss+0go6nhoJ+ex7tWPMvPgv1kH7+6Bn2u3DgthOHmmplGT+dUutwJOiSzsZwdWyRT4peLW
NCpOtghjNnu350XPkvMMiys0Oeuns6oSA4mJxjGW/g4InicoFxy0ib38ygCul1DLdfOC5LyU9CBA
jknpNsq7eAmITJFh0bPoL8ua+KN00XmnZH/AQIOtoM03wCRTTx70P2wnAtM6bXX8NqONoaoYvWe4
H4V5SXKFgRyH2e3WSijUN+KA83sNVyYgKDKkdQDXJgtskxkv0asBgwbCU5pATWmAWUn1mjgFvWOD
MxDoNtwsz+zbZyVavhSNkEOsAtpJj2Caz6KCYjsDOWBQ7fHvzwz17QKe39DkgquZmOpYw/9cAquV
dbC5a5Tsy6DARVbxEaptymRg7Fa0CAytw8Wvte/HqWq4MKz9Le85J0i0ii5RUcSv5eIoN77XmRn+
aLi1x8RMrEAGBnlfOuJZ0RmSNWKFrHrmy5LbsWiT26Zord+YU8w3vVubQhDD10yzm5RI9V9agEpV
wHfPrerQLIr+RPrmqn1LHaN8zDRiq6wqza9NKt2P9ReWnfllP6gK22jixJXQnO3pvh2+5UvFFFJv
XJdFIT+JmdCIUn0njOLozKprbXlJYH4YfWNewapT2S20gaikFWQzSNd9gihWlQ/EqMlP1JnZTjBq
/FmM94nNZUQpyERaocs/ZiWJLlT+cEYUwzcmQWa/nxrFa0Si3pY98Tua/J0tobU2C+qZu3tppekT
pNOgrsVjX+aXQZrqU6KmywvB3x5TL9ZzOecfJEO6T/t4etpn8qboG1mX/W9qLYpi/Lr1s2WGDixL
B2qJz/lNr8WO9VgiCvGgdB7ca0vb5OxKYXHTF+42lZ0vdH+SfFn3F8kXZbBKvkYQ6UAm4iaLjUMe
lpD6cTR4qx3keQgzqcxDZnmRikWzC6k2Etid9Iz0hJoV2ive69DMjpYVxqz2rDDKjpIVosQO0/yY
2SE39MUtbFYVYWWHDXHOMlXacJRD1oe8w5DVQ1gNnT5kVkjqQ8sJxiJ0nEDapapBEgXTtIm5p3HX
lATIWX3V9HFLo37wgViJ2B9o5AJ+86ZWkBe6yA4k1OE5ifPysvaNW09Bu6uqAwQvu+VnmX6/H01o
qavf5ONyk6QG0bK23v8hQovIuN+85Y03dwOcmRArTG4JVL4V/RcqVq3FQoqFA3SyveryVQNzKG+y
2ivmGKe9RvJmiwEZFitXnDH5rma66Xu/BFbWkXt+bbpriwmmOGFqS65Dd526q8APk1yXbjPGSDDR
k2uiX8bxkmH2ZOZ3vAg+LjYVgCRZjBABJc4wx0TzQ3IDtOeMFRBl02YFRKI8fXcDskwx6W/shsCZ
/lxxxAiokJK+GQL7ctNYhhgCpWhzAw4zBK+gsQi9DSqLC28op2HRhvYSmku4Gpvm5Lg0tCSP6nKU
dzntyTKOFsf2ZLSnxmY6FifoKceNtysbz4jGRYG/4CIN5ym+DPHFbDZ18QUiYLNeql22fYE3ZG7L
jE1LeVXty4Qvp7wO5bUrry2mnPJaz9eqvOazl5IEM1/T+VqUpEtcE7x8BEtOV3u6SsXVYXUMLJg3
Q6pfepYjl7qYn2ztoiRMbFy68RLr23EghZ6Pi02Kxa990azzLM4Gz7Q4M52FaXT60wmJDRLhh8QM
iQ2S8GL8kHF0xAn53Qw5s/0iO+1PM+T6pxPyr2bIfzsh+znQih9mSJyQJTyq3QmZU1lt/+2E/G6G
xAmpEIXX/DBDmv/JDNmtJ2aWcUIiiUQSbfND4oTEHZXtfkisUW38kxlyxTVlX4xd6Qri7arYFzTy
tItA/tzzrPOUQ1gq9+FxNWGa8+/fYzul6KfFDG8xi8qiQ50Rw+uv4Dkw5+UAE645tGWSEyVkqY9V
6SQ3ydJYZyJcslvc163X50nDtWchYVFlaHncQt6BX+l3WME1AiIbgow0annkpy2wnpbirnIwEkA6
iX0qpAZnXF34vWE6dyIhD2uo445xF67IsUO+NVPP+tmSFgwVZFxeHSruTR5hhFvjyZcloEDyVNeu
WUrJy2o5EAmZBf3Nuo6O2psbBakCG7+MUHAGeOzt638ptmJQ7Nps6Ak6mdzvEvRlTLeKvZUtymvM
/qHzosWTOq9nlF7gad5k5b6ziyLyDMtcsA/wI92nVWhJPmUrFMEEIBqwolYTpFVQjQFsMSSUoKMD
oATqrswJljEoGCVUgsoJbG42uzonMMYgZjPtBKCscjUo1YC97uaf9+yKeZcAwAGK6yBJAtZ0WRIw
fl0kQWv6K9d+iAirnw6b8PIru9rYZwcQy17ByDH9ANmrme3dFdEftqEhbiqJJ+w3sWdAZG4bElUw
dk7bEdA2ItYV1Y4Hmxr21JT5A6JoSfps4zeZ/wQygPQ5jU2S6iuOL3KgXcGcB2MeLF0w7Ro6KiRB
1wWz2DSKoN+PzG4oRpB1wWoEpQgWI8jF9kH6p2LBcAfBbYHWblLaQGTB2gbgPBCg4sn20WATtuYL
xZ/pxo9+Xfva6GvJJvhZreWhTPES1HjR6En1puw9CbGDgxFuU0cW8eASqA2xoW9dZXJpu6PV3ARx
HEWdlwH+I/ZXeESmoSnyll1DB0HSB72xdL6j+6SBSLqfGJuYpYljurdBUgVpHGScLLvaMaiqAHDC
uKurAuYPZ9bmSiDGwFGCpQokJVg5DdRAHwNyQ+1dQqVpemNVAXJ2SWR087/gDNlVmdjv/MYkCc/H
dn6bxf7MCqH0s8GnrtRAuzS91PRyzpJxU7qLQSDLdjlKtOOxgLEdFkQPb1omV5c3FcSLm24HcXIX
+V5p56WaJ80eSROF442Zj/qM5vWmdvYllcxL31F91fEt1Zcdf+EkcfyJ84RTogtGzg3OFjLWuDwE
QPJJH+JKWXeBbgSd+KFGBAjU0mwEBacPJ47YlOyS2Fa1gbMEKpnibSDTDcwC0QYT50jGiHkw2gRw
+FxpbQbrbN8cGTTzqxoSI6knm+TEh4+JpNHDbhE3nsO+m9Mk20TMCvZvJPWbKBX85or9xkKIoZ1B
ON3iIqWxhfjFWZGJcpE6wRQfSNiTBWTk0iQxOevyQliC6ZpDm1/2h1Pa498/wkq69DfMu7xb1Xo8
2D0remOOX9q+ja6TSn5kQarsq74NoQ9mSivBkPRDIlmYS+yqOy681EKzIIwW4l3W6ed1iZPbPdXK
SMaY6oZbwWI69XFCcbkf7BvDlD7YuTrej05WPWrFRnNff9dafwuQsRVrg2fT2KOzwyrx5wu200Vx
kUkWOd5qkgKQV7jFatEcmIb5nG6f7Q+psC6hTKFcPyXJeZpOtX6yy03E16bqcdqigY/WcDSLTZYT
VmMYqyGNmBxGn7HJInk4OVp08JtjYx59jZVYStr8Jns9metptU+Un+fijMbiPI1nWdvkxJe2vVjx
pW43jc6lbC+9s6morulyzaprD0m58ePlGs1XydyUF7fprpiy1nQb5bd23iWEm1sS7LFFBQlLcceF
dSc15yg+x8mmQj+N02meTlZ5ckq2XMeRmWT4pKmrFUd7OLI/NB3iMjbVsE/aTdRxbGOTyZ+XHKVl
U20elfRUmseSDsWupTgTuj3xB9qneTwrLG5GSm+bGmaHW0q7F329yO0pA9ZzKStAPheULFeUVldp
y6n9zS7hPxgsbDhmkJO4Y9OxeoPFVkQ1R01B+jw1LlyIk5SzSCn1uySaJXeqG+1x6aWa4VboCiyB
Xkx806udrvcRSM53NREiWkyweaE2fUDlcABBCZdzhrTvLUyW3o2xeqoMq3+ifjk89RKXLq0fbs21
4oqVYihmlDSsrbV+b7eFn43616FLX2rTiZ9gM3Zkj2y1omigbJJ+rctp+lzhVxQm5I6FEakNzkBt
N26Vz3nRHw2di9owq+19A4TvsE6dxBxPW96k0lK5uaF3T7xNTdbd80ttDc8ESNBeU6kRU/pkzjFp
TeBs2nC7GlVzSKvV+GRH9W2ivYDOcLZEz/HUFvGDas9WYKnsCcdKM+5FKc1up6Tv86qzrsxQYr3u
mPBtJPwWVn0W0BsYbpjlly5RT6C/TfIBS6BMomawr0nMj6rEtFAstDshT8p5TOTlfj9kLUGFDZUu
z9YjAi1y0INjV50TIeTHvlXe8/zMJzGVNDxTAy99r1xwTzwuppChRvRgY01bv1G4dGGn6zYr7Vie
tBmQRTym3WP3bRLAf20wQPf7QRJxdNIO2dyuhzHS1zMFMv19Y55ZAeuv9RA1J2EsNsbOOP1IS+e9
3JTF7ZAsdyA5Gy6ps+yplERIgYciIU/dg03J8SGOqKBFeQuQJInG5MBdUiXzSZ3r6raMzJoJDkYZ
G702X6lffVUkrfqy1OJEaE8Mptm4OjZTFX9/M/gPO2RKLxvDVQYfpzI++PMVcLAmySyNntiEWKgP
6YBPJloZLLcBeL5WsvJlXeF6NVJmMGgkyY8Zi8cCDLJHuIXEfIQTpHYSAyx7QEqJK5MQ9IlCyvl/
D8P2KUPSdO2ZfA+0KH0sasX6qOQMBdcSKdbDPDoPtEO+zo19jY1np3iJxItVvGTx+2RXO7zXTIDV
m/qZ6OygrF/z+lXOPojsg6a8TsuHYVe3fOBuVnCRnPv61prq7rE3nPu/f96AnL9Z67PMx/LJzDNA
RKjbPz9xc0tcriEYu5xk6a4zk8kX8moGk6HMH2zYrWRiw1fOJwXG6FIAaLCogSrTaczuu8aGx9MR
Ia7otQdJGSrZoMALEkDckzT5rNl9fN9ksXqIMZnd9aNFimMF47mTYSgahnUxVW35YMyaCXVHvWla
no/EwitOeOTwLrakjw7oGFYc7FwztRwIVzW+RkzJHlYTtqlEeFKu9Le6OXCb0hrWlXWnhUZUKu+6
Mnpch0x7P6oiLKVK/qLYn23ZAlNsr4KMaw5D3YpLWZgW2epqecwU8rpEnj7jJ06enfhhSMuCHRY5
3mqeHcylq+6cETN0RcDqYTJHMBWGOV/ldCkvdNkPulp+JdpzeerLtA2MnFsj/aI61G0pvld4H95A
WcQXpjOiDV72rI3N+qXW64/TAHGSsv7AKi+h0jb2fdBts8VuMjWHUcKvesiKing3ePBjIz6a6Vwz
vEAhbcHVjZF2X4PsB1NRs5t8xiP5u1Pl1zMFjAPDY8za0JcgfXIrL/5lV8gPH5vZ6caDbi5tKCLp
RZ/mb8kKBJNQ+/GKI6ImYi/IHXM+NCPGjL//Bd7SD2iJsNbjV+Bk5V73y7Y0JmeyV8A8HLQ0YjYh
Nk6D1TI4OPQRIA5GDiqDYn7WsCxtuXLZ1uymI3tkiEitO6uxOxGmjcfE9uzxQzkw51jgNtFZZs/x
F7iYJVxM0bwb1zL8+9/8TfmOX5pLksXyDMeV9avLLcGROSlM/h9YpGJVM4EIpWV0M9qywRZb+wO3
grhKI4PV+//3v74s/x1/re+/ly/6f/0Pn3+pG9GlcTL88um/nmqGEcv/2f7Nv7/n53/xr2v6pav7
+tvwt98VfK1vP5Vf+1+/6aefzP/9x2/nfho+/fSJVw3pIB7GrxAiv/ZjMey/BX/H9p3/v1/8P1/3
n/Ikmq///McXENjD9tNigLH/+PGlLbLNYf37X3/98T++tv3+//xHkH7uPhXDp+7Xf/L1Uz/88x+S
8X95jYjyJu1oz7LYVtvz1z+/tG05HNbNWFP/H3Vnsty4kmbpVymrPa5hHha1aAwcRZHUrNjAJEUI
8zzj6ftj3ExLiaESO7t7U5u0tLw35YQDcLj//znfAbVATyMv6jb8r/9U9L/IKOIgQogERsvfRZOm
6P75j6Be6YQ1IqwnvUH6z3/+uE/38F/39D+INz8UILua//pPluyTbfdftSo8DKd8UsjW+FSR7Oui
/PlNJJAepWBZvEuQBNbzurzLbqSntrCt1jFHu3R17ydgsQ2pJVcS21q7WA5LivNbazv90q76n+26
PDTX+V26JkPkZ/xTcrVVejeHnvE2PIDArF4aj9zB9eRUnrWSHTTgK9WztvO6/xkORKPYCMc2qVsd
q43+Eh7U92hV7LQr+cUKXerxEkE9D/Vde9VshEXjWXu8QovcDR2seA8yRuDB84/xGi76jewAHDpM
XnWsQc92rnmXeRH6Wsda5PviONwPo8M/aY7zlbkcr7qHdl3dCHvljRBFJ1xQMr6iN3yNrmxJCvQq
8cSNsQgd/T0+FBt+5bWypdPwkN3gILXezHcBvZXJqupA9dBtNbXZJaZsmjbVxmfQ1q731kJbiffB
uKeUbB1eWdg2GX82uA4P04ay3QNTeMU1vMtevuBQYeMHd0QP1PvesJF9LtJb/05eF0t+oNM4d5lD
iIRXXokb5Sp0cQstwmvzzt/ki8RD5eC2NhHyv4A618QJPRE8vZEW1kLw2lW38491XNjC1v9hrNDp
3eKeGo8hSR+a7S8iApoQWzqR7qI6gf/WhSRl28Er9k0EXsNWW0PrdPhsbDmzluPVRNiqYz63t1Pu
KoCNdVt74niyio5IPZco7uI13F1Xd2Kuq7VTpiVec9ZbZCvEdFt2/3fND+E625kHRni0FpIPfDRE
k2ObTHuyjJYk5N0oK/Kf459Q6YTHZNvvh6X5Pu1q2KDE1UL/eFS27W29N3VbCpczekMaOvxQzRZW
4nW0kDzRLZedIy26F3MzgQdzXEv3sq20F255PtHmhvkeCTDqQ7vY8f930bXYwULfwowUFyhooiXW
8OfGluzq2B+iyg5bW7lm0tjn6O64Cjsbp510h5ET2LFAoEnklFf9YgBMaWevmju61TJ0sdoEu0Pm
2KoDI2pBAs3CWKU/F+1dgATuQc7dIN5hAzQ3PwpPC23TI/7SaTwCiHBZ8yuqH9kO8caiJfHJDjI7
4U/8jHmMiGZcj8h8pf0J3JDkVwnsQHYHC0l/6pA5Wu27cHLWW++pv4WHomsckUjN3LX24a1ZYKaj
Y72qXDbixH2IjnLfH6db7T6LbVQAZbblfyOFGQ8ewSDNG8oYe7xPPVNyVjVa+9Gh3/U7CpsjuJv3
nT22Nq37prcHbE10fqeV+DaqjRPx6IoefpPanl6qzfyYo3CxNuTRuSSrxhv/rbjrDsCbwtzTycQk
hWmdewnhgptor91V75Gsrybj1r82WJbaxbTJrwAYLhTxl3Zf4edzm313W2LXcchJaPb9juDuxJ53
2oO6kJzISV19xHjNU4xeJMeRH9c2Z1ysYpCfE1BXthIScu0M0BWTnT7fqaXh9kvlrt7wBtv6PbY8
qeOzf+x7F6iJDUHQNOx4VxxQC8g2SpRF0zjyBvdcOK7Z3aYv0S2ZOZydF4haKYu9o/5zxMp7LArH
QoFqJ0esh15GCIatwY9UXphf8YlGsaw+kvTmO9mvsn4UvER1E0pwiT2AKCXDhj3JTgH7+ToIdqTT
vHTSyLfr7Qjr5nl0Rhtj6w2QTDeQXJ3tobSyZk+MbB6Ilunr2ew+Tngsk+IHPQopp/Pkpv6bH6UL
ZaHcYhTLwsMITRMeh5c86Pw7z7QTCMq+r7J19tg9RjO6d7RmqBMcNFTDUtzVpu78wAFkRHbzcMqi
0x9aivjiYxPYOCNIaG8dEd4tmTO5Oz8R3a1BzdAd4NTWC3M93cIzMFfD7XBr0NV2nJyH+7q9EXtE
XbZAhsKGhHf31lhLCALtOXcKczENP0PzKrCOgeAOj82jeBQ1mw4HLlZhEdvtshOcldK5+b1wMG+a
1U+sIblN4gb6znInqC/GThQ6p3sC6IKKusFSNuyk4CZfKJQpHOxh+Q+ju++yAZYDjUSdnKNecMa3
2KEiigzNNtaRmzqtG93gviToZnKgQ7gVD/Idf+cJ4c0xJJCXOiwvh+QK4abGPLmToe69ZjZ/1sUh
S+YSjvMF+hM2n/qjcuLs0mfoPfy6xWSnkW3uBiyzLG84zgy8vg8pOMpni7CO1pazXfQk5k/Svm5/
kDRitA5NsuZdaUckem9afW9hG9l2m8y6UsWli8jN5qXqXNTu973nDW8ZdthYtHkTbZpR6mMw/+x3
tLCRTstuwDrplTskUqzteAbt0WBdTfgHx46mBMEbfULAeCQe+GDB5XhrTMJL8gc1Uhd6kj0KWHR3
eecmtz6pAyWMP4/yOuLkTbceXBplr+aNeY0fI3Jb8N04/mz5lf9od+kG7eBec1BovQ62tmYobirV
SS+9MoFl1Kz05Vrn46L+CNfda1nZw7Z7VQ44a7aaahMqMOp2ciiuTGrpT4N2QO/hdi6lcHSxDg5C
FKT8F5SBCAQS8g940IoFThme1TJyIg4Fw0ozaUgtKzR80cafXUwyrfY4cBb92a392h1n8OteTulT
dhOwTcZyE254yHia+52a2aRKdqvIfTFXJENIpBoQuKBv/PYgFihPnbF1f4ror/7BGf7/vWf/H7Qb
xxH532/G/1ed/cqjl49bcf79v3fiqv4XyjLq2aok6ir1CQ58f2/EVeUv9eRf4ERq0auVT1lG/9iH
q9JfJ4sITjPF0gAXnRq5/9yHm39B9yIw0BRVVVWI0/t39uEgwT5tw1EtEd+imEixRM3gz/2G6X84
ENd6006C0dHqQL3hVEE9riYVZhVJdpgCK4W0DcEvALNllkR/shAbOg4019twlp+qUBO2OsxfokwN
IT505Fqv80gO9iSXtRu5JepTLi2ZKOJhxMuHW6S2E2GoCicreZOTWM92JdbDY+MLxV5X8hq5Vy8h
f8ywcVaJTCM9r8WA1zwoF4LeKe9I+GJkAXFyW/WxgLACN2AAbP4J7TIdO+LQt5I/hZE9tRmar8yi
VyvT3CYvtGbtljLDERsV+2hPnnOWZ9V1wOrmyToAZiNvggIFfCIjD2nFpxaJqCea4bVWYu0DoPeg
s1RhIStMhypOAsVfj+O1ZggtKVdSO7yqhdysRiJFRheWb0aGRhrrTioO0lpKQ7bYcRl4vaxM13lU
kr4999JsZyV7TRhSuWNOgcGmaah3JSe2Qz9NyqYVhXhRTafmVNs0B6H16+uTxgaIj9mfOr9gMPq+
jmBaQXhXJZUU2aFm1VT96cbU5MoOxIw8MyjFKIRR7ztqXMlPceSb1zImjdEpoqiOsNeqMQy4oZI3
hehXyzRN6ru+Jpk1TluDXYI8vc5YRG6z8tRhGwmNFCXgEUkZpi9EIFM5S+pkQhuv5bFHRbJaa8Qd
eCFPuZP5cnPfRWpI1rgcUpbV8seEGskhbYmXdnKlbpfY5Qunn6rgwderfk11SLkbjCzY67g992Nx
gmSmGsJwLWVTohpzfC8JvrTXVMJ4vDZt9XfmWYOU2VbzcCLkh5g3mhm0spHfGGqAlnCsfSlxZN23
nqMhICsw7A0+On6PUCpEwmFpcubVXaneTKEWvcx+nL40otmgF6l4Nsl7Mga7C2bLnQM8HtAqx+nO
UmrlxQi0+DHSrckCjh7Xb9JEZMxEMC60MIkPDHGIIiy3uZhRfYOfiNWivc/KdHohDcpsHahPFH67
OdjGZjVAL+7nt0YxRqIKDEZWgxJpo44VlsxicOyQBwvbjCjL2CXf2sNQ6wF3LzRatpXSMFyb0F+d
WesAUGuU7Q5UL2uCH9qgAQpJnLdbNgG5LFOu9S2VtzQ9zKoZQwpv59dBV6OWPzbwwmjhuDKUQH1J
ZV9dG1ojnuJtFfVG9iXjV61L1XVd0L+OfItT6NieEJKptdY0PfFqyAjwfATzKSDexxNytFHRkHPw
KEnXY2MaZ4Ujp5n/MrTiRGe6KH0ygLp0adIZO0RmFj7laUI0g5+FG0qyOjxzlkV0q/jlpxFt8Bxn
0KqMcsyQxSYK4lgzqsodVebm1R/JjrGJwqzgRyv9zRSL1pKSGnx1hfy2uejTQ1NNRBWORYxMRpPn
Do6xwsFNJ3TGH/1qVUQ0Z5WsQQPQ1GFlKz1+oaBCzmFZSgz4vecDO+csGw189nv0zMHV0HY1m59u
disJj1w/U6aTBNgtszCMkFhrtkmdLz+1+VC/SJi8cGEV+abOdYhEmhQty7KYQ1vP0spTqqG5mjSJ
29oT/oEhcK5vQ6NX3q2AwEiE0t2mgy3JGiP+msz6Ls51x5+lkcfALAGwTBQk6GyZzlya5RWAtZgU
VZGYEuPUT1RyyY6rQGRrhWYkw229sMZYZhirWlTZCYfE8s6WFVsqAoY8Zz8tSvN9io2ElqmicNzK
IwBCiE7yHnKaZmJ2RjLbHRJQ4kCiRnyrRW6upWH0bQPnx4penPnSN3NyQwBut+cdELeWKMjrLKiq
Q1VOOGvyoN3h8lJ/FhLmrbhNy0e/6vKDqALhrEIZi62lFbWXyyBg2zCni2UYeOeskfQfvyTrciB7
dZJaeSsVmVbYmpXXPy1c47YuDTObtyzjnZuzahFr/bDR8RghI41GZw7Y7htRFmwrGtHL2mc7TbZ7
7tXCMPygboYkqlLGXaH60ZUxtqpvQ3UEstgSbkkRWSRsIG4MFNQ4aSX2qKKwxYQBVHDM5HUaSEgv
a1BGeiUjA+oH2j2wY6WbsU9kHiKfswPZ3Caefyp0wJkG7Vc3xRbFdmEgzhOrH1/oRh85RBAQ8qOI
CXFdkX1MA9MKI5l6gRy0IvqdbFhTYKP5Wde54Aij5N834OqNrS+PwT38hvh5MEoFXavV/6q7rroR
qRq/pqMsvegCHlqnGGQ1u7K6ptqaVREi2Gvyq6CWxb2YWsHm1BQzbYCgxf2kDPJVbfhd6XalMt2G
VqCvVMnI1+DGSlraodyRLJBioozHMTnl4Zi7qFdCW5itfNdrteRJp/gWCs/GSlXjwZYbyCiFPKsH
VUtnOzRm0cWrW7uY2TRE7n7o+ZNW3uM28l+yKswhYk5J7NY+wql66HNHwVPt8a2bnw1ZRuRjWa99
1lBQaPtWQapGTJ1eY4SfoPvtBLNTbods5usMRtDjC4mmuBZEh1dTuOvBa9CmkUug+kbdZaypGtFh
fp0Zb9Q2latKPC3pbZHCWG3n+5yXetGyKVzlNVygTs5OqXd5c18mJzSfRKKhqwHY/CGM3dA5gRGP
d3Gv+y9NpxIMZfVDeqR2izRzGtRpl8ySjB1nyhf89tghwmuGXd9KjlEI2UqqSYSegyI8Vnk0Piu4
IN/qllxoZjCjJCUCZ0nlbq0msBiAfOqzHXehFthW5VuAW+nd7uE8hEQJhfS8tXrqXgUhV1YGhGP8
KkqqLViZdY4hdIT0Atm11Y4jPXhk0JqKGdLXumjB3c+XlaBZD0Zj+bTck3ZHLBG7n3GkJhrl8r4a
9HJfYjz4letwvPPEzN5a1CnNFRETxRH/xLwdU3VezCnUmxS4aLTQhhRusYArAMpOtQv6OPsliBJ2
C8noSjAKZlryMTapXMDGVq7DODuJdozJ1dSkf5yzKDpagYyALIqit1g2JzB0bWcLLd+elIyqq0KN
ssaZh7LG3kO8WRrlxl1FSsE6H7rxfkReH9pKq4UEQPtDfJ+JIk1nNe02oZmJP7nujEVUNcvrjM3E
VRAG2tsIfYIQWkm+LpQ0BBtDIC9kfALkasOcXmqEObCATNMjOQ5WFYFDewjD4qqp2TuNigwOVbEE
8zqXa+HOUtP4PYotdq4GYIjcN7XntMAR1AhtepQCUXjtArG7j/Fv6nan6XloS7pMkcCkJYjhaBK2
glTyhTSbjgpbnRavIdC5B92fOXKHeCcIOzHkCWTHQM2rzIrljMH6WBBcf12CguTwmFmYxVlJ5rfA
KtNFkEzzo6oi27asCRSUPE8vOh07MitLNdr0WjjsyFOYIGNVyt85gv/W8fL/rN+zL3/lt23961e7
eyn/BzR9VLog//0587aO/uPqJU8+nTRP/5e/j5qm9JdJswcoCTtqzaL/88+jpmH9haBANA0RQgWR
STrnyX8cNa2/8F6a9PV0OkJ0JkWsOv84amp/gTqHZyXytpyy2/l7/07L59TQ+VfDRweUd/pdgDtP
CgeL4+bnhs8wDyK5yjlL8tJ4KhfjqqWikhxqaipYWC41ej/7RBiNphKZiAY2I9OC/3umpYi0rA3g
ldZe5SFidMzd5EQreLkH6Tg7gNOuk4VxQcx3xnf4Y8xTB+9jc7kK40KOUw1Xyh4quEfzxNWWLBpO
6QjuJdD7xdHOOsmyzx6pzhgtXONeWQUby0HUu+GA7V6ez9N0fbp5mnrKNoRKzqMi0Tr/fGkmB5um
MTh84PtdJRs0nAt1Ia/i5Yfn+R99wk99QXqP5+OYFDdkOoK4w3jmPo+TxUEXKk0DRs4RndnlVJ3Y
oOztzp3c+jitqgtdbek0S2cX9mnAU9v7Y/2j5pg4Rkg/Bqd35QfyzJYqo0XP7bK5NNbpb3031tkz
mRtVKsaWUkDsstMeJ7md01MUnHwbLwgfdMhRY6Pq1Mvqrl5enNrT1H0zunr2dPoTez8NRZPXuqc3
QnFpiyzpcbkC8zs71AaO0X7Aavv9LT0jjfx+Kz7OMI3jTzOshHkWTX1UevrOXEpuf/qWsjd26WIw
rOJI98GucXHIe+Em7FzNza/i3f/N20JOJZ9ZHmBKROfRs1MWpsSYcfX9QlrIXrVsHw2nuJq9bNE8
XnqqsFx8MdkmHkekvVhLWWI/X3SZJrMcSTE6YnZ0IfQUMdhkWUIHUoAb1Y0ljvVcN9iy1VmybEZN
tFWLIBM8oomtRbLvxKUvvAZxljxoHJbXUczm3BnquT3KvTUp7hxCqphGRbsD+T886WZXlSvfzDmR
JWplyxaadXkuxR9TrYJ21FKNwsKJmFsXIJKgYxC0qveFametAFZEbsNoBbmoeoV2lKheF0qkmYlq
TiudrcOJiFOQVQ1cJQLLaUS0PCGXJY8TF+SxIekpnMuTfjTNGVQJMiez205SQJCLGRGL4aj+bB5J
j6W4jU063WntFBFWmGfFqz6P9XUTKRNFjKJ1zQFm6jj6xbHIJOVFEcMyWHccvH7Nan4iUTVyDd5W
z7La0wiqI14y68E7wMjoiTTIpbC6D8hrwA5qNPCdtUmsQYBqbFPsRmaFtrVh8le+MqeG3WBLo8vc
yxrRzk3uTSbs+rwFMGjnEcm/GJYANWajSC1IlnvauoNY13TiRrY3fYQQG14awLMoMuQHv+jV/qBa
ffgcFezI8NCyx7cNX5kEcJs5rbeY4NunIVaxTRnS+ENRo3xBxaG48btUuevY7O5jSa8JVZ879aCD
IdjHcxLcDQhrVn1GaEtWjDgbpiqlxcADjaxApe9Y9ip1qUQ/qcugRhI2UIAJTHPAy+HolIkkwwSV
KMv5pemkWhVdAZ9oXDXXLDuvQRJ1aodlMm34GDOBLukk9Z3e+fqxtepyH0edfhV3gnIzF3AKYAXS
hulG6dqH4nDnT9ibq4pPkahGyaMaiaUJssVPZVuRSTHD+DUY4rrukyJfxdiDUK7ptFuJIkyHhdRk
pQsDZNAWUZ5k0k8T7YgOcTzr6IooIvhTQ+kE472ZuCHc4WYMuoecX2M8dNSZOU5pOsftwOIg44yq
mKUu1ATkATEEETi5A0peEhg7kA8DGknUnW1sN5aBjEk+rfxaLLTHlIf3Rz6VoVe1UF0r8EkLeRpp
hiWlab5aaUsJJTRTsbTrBgKKFAIlziI9NZ3BD+QHocw07HCotyaXtxsV7ViPhAAHwg/Zz7I9sl0K
sboJFDMLoq0y+XSFSi30BhDFTgOxzlOYt6VYgQJ0JDXulJWpoE5cxgRXqS6nHJqLAjxUtY7V20CJ
kcyWAgi2No+DnZpIyt6fJBi/PbjKGRM7v9aqBDeZNbpA5BYWp6NrfTqtiak/YalMqNrTgHwgtbly
SqmHUTzCbyzkqHyi9uJjx0BHRPiHZHh9GwOpD/wcSNh7KJASsppFeWd1BnoBUEZg5bpeuuUkocdu
SMG2dnKSE5JeqAu3QpubOqLYTFdpqBi6k414FitRDWWnieXh2cckgXRHUsBMANPH0CFeocKLE1sZ
goxjmalQpg557yHtisZ81xamgluQopOWdelG0gMa7ALrGxDgIKeKWxfOlLfjKw4CEditNNinog1n
oRE5lsd7WW/92DIB2MJ4SUD5ZomInFqFDzpHY0KkdlmoBz8J6pucU5DdtUpDc7BmEuRu6iy7nc02
crMqL4t9Vim1tA9qoakQIEgAflIrw2ZXpz5PN/maazJ+owPCR1WgvS4L3DmtRRrRWEFYUKcoY9p8
sZHfRcY0reLQGkqSMgaag7rfugDlqAMIagQhUFDIX9SOUwuCOUfXvFQAVG5k3obneBTGnRBR4BBn
ZDCWTBRpFcOcDtnYEV4u3klJkP2YxiRwq6YZNhR/dkprinY1UOidebnc0pjiXcObYYeUaBw/J9u2
zot5OVrpUUnkypEzyVzHpS4BzS/vmikwnaaTD1Fp6nAOzI3Zas+lAn9+UorK8RPE326oZgg9YznG
sWzywsOI+h1QiDYl146+WpgEy6Ra/tZnOZZ1K243cWw1W0Ut1Cur79lvEhl4yC2NBrZfAULGve6A
kniiqDWxZjdstIcqZzkrVEf0U+G271T/3YhPtU/Jep/xHKCeF4JlNYI26rI+cHqfjgvdZQNVaucL
YF94XwllBmXsS8C3qg5I3+jfIFx9CLMmsruwAopExujIE0H6DbxfTQ3MjTQKqaMBYALDXWIplGQE
LKrGxOsmt6WPZoVyY5lTExbp0KBOySLjF3XZkjWiqm/6MR4AzXc5khAhwnguhKOrllnwc1Rbf5vx
8X31KamMh9mn1HRUg4zIjTTqYaiYs46LahgPajwmktM3KRNn54oC5KZR0/q6kPXSTQyYMINBja3v
ef9za9IDpxhljGJ9bxfBmN+ztEKHjvlCRQ2Z3jKlGNtKhgY2sT8sIrPf6xOSrU6tj/o0FuhVq2hT
1/QtsB6Iy44qtqdZ5Pv0oZq8R7xH1wFqUSfpKQFA9ZIUShRTcoxqxX8w4vnU/en0VVNReel7uWWJ
R9CiVLTVZwWkTyBAjaZ/WJKwgddQl+v4GhYevZyoDGkF5N0kXBXh5CdHicorLhkhzkl1H8vHts/D
6zhlTS4SkKn2rFkprvGuyg8TTRJrgX0WqU0igCJpa+z1qk9ONYX+GHtQTlsGH3crr7WiRCoUl+lr
PU196vSVKo1XA8lqV2ZR8RnS/GhXGYK5iIIepJBRwlSXWqCzvVJG11MJgPz7nfRXJz7z46bytOn8
cFaZeWTyNvl9Vhm82UVGJ9oox+xqrW+nrXL4frivTisfRzs7ipEYWuQSnhdP7siljm3Jf6H3uJLV
N6s65AA3vx9O+urox4HvFLTFzTbNs/EA4DU8qGyZBye6pqzKHl1wVPT0nBFqDtCXDiZfD8g4OsFj
0GlOOtiP05kMeY57ua8oEZA/54DKoTNqozJhQslcge584Sh0FiB3OgqRWaLqVCTYQOIbObtEgRTf
QqbnSgmkZRnZaY/VL/9ZdXsP+Yab3hehnSqL7iA8X6pNyJ/ltv8YmsqQZeCuoot5dgqjKmOW8DHZ
Zey7BzrEK3rsC9rwS+m6W46rt8aNrk6nsfG+Tm0qma78aJDl+O/fZGbgw884U/1mpZiXY6jlnoEN
W0alGXmm27iseLJliy4WV/fSpf95FNPYjipMOpguC0P459tsEAcH36KbPDGhx6ygNvLjY9tMD4PR
vX3/DP9ZdGIoBO+gPdFTmOclrsSA1ombbPI0o3iadCQ7Onp8o7n9fpgvrsg6let0PKOySp/x8xVh
G8sNM8ODRRw1IMLa9aNtg1Gu9Ef7+5G+uCDM80DtKQTqKumHn0eCZ6XEgBsxkmpvWbY1EFwJ0/L7
Mb54MiGo4/iT6EQgBz8bYyT33FTlccKWL7E3fc8uJaz8vsOfKx/0dj6McLZuDgCx6w7sOytLcFO7
BJ/vkpsss9FkGyvCTU66MuJZs4X/hBB5AdXTM73vL/KrV//Tbzh79Ys2T4U55TeoS+o+7BjwknvB
sX6O3VPp56S2cwgEt37RSLn00v1RedU+X/9ZjUufoyJQOsZu8LLbp8IkOXzL9iVw8Dm5l0qvv426
n6cbdwhpKCcLJ2VD5azMxadX6Yoxzz1Efy/qe7AtHgzEq4gfUc/ToFulBHzyOC3YegEI5ydcqvb8
Wa3kF+ARomStKxCazibbnAjkLmM+yCjeV2A6l9i+F+mmu1TQ+3NiP49zNrHq1Ay6FTJOutYW/W24
OH084GctiBLaXywfXhrtbF79NsuA7TEawj13vjrN5Win22mhePGPiw/saRE5v4sEGZqnGdRBLZ3N
ocX5b/JnRgO1jWkh8QLvpMn0rGW/FLfBPrxk/f3i8nClmAynkuKAD/zzWqMOLRpu3cg9zrkuB0MH
q5nvqra/7w643x6/fyH/XNmMj6MpZ9XQKInrtlAZDX5eJj+WdMwvIY++2K99HuPsyxOKFLLLv68I
TsK2Wfar5Mq0wfmthq3pfH9Bfy6jnwc7Te+HzWEYxpKQC1xQPL8nmX6fDcav70f4olb+eYiz7w4t
4qz3I5Mq2cZcwnPYNovwJrZFPtoXt0p/7j4/j3W63A+XA5bU0LuUseidOtQvndE6qtMSRjf5R277
ELAnjEoXjLFULgBrXiyXX5rPs88SXwxOlBU/gBg+CycIniFYn7gWxIVqrqjSO9HFrcrFJ+bsSxUK
kywIpyfm1P44XXX361Sdh0GziH9cWr6+egVoCtIhUyCpsVB/nuJxrOXCLy2uEFS8md3oyMix03z/
0Hw1jR8HObuPZSYHclEwSOrfj8kR0O33f/9MwHra2MKM+HAVZ/dpjGbdT0UGOO2pu13ovsEQW4kr
/QJR6KsH8uM4Z7eGBVINKZ7y8Oe3BJNbCcf3UnKG6WBqFCOkbHnhwk6rw9kC/OnCzhbgBhaHKnVc
2OCAfcMDFW20a2MpbKKFeeHavnyzP17c2Yesm6c4LAcuzupsf9kdw1sLb8QJtWtTEL2w9J4x/H7f
MlWhN8Kdw4bL7vLzg1fkbRvptUUvRnEwoosP2jba5I9Es9rZodrHL7PXLo31hfn84nH/NOrZk0i+
poYYzSzYBUkL9l5ejMtaWVPTJ7dtmeMLGHsKEktfXn0/8lcbIo6XEl1v2UAHfv5lIyhFaeaJkdVl
sPKTn6H4ICgUN/WjjgGwOYb7xAkfogOeDw5pNmGfff2SHy/OwBdP1Mffcf7Na6dYPQlpTids0WFg
XGyGJ7J9wJ/ifX/NXxyu6RP965pPsveP63dIXLccTtzjjr6qtMBq43GZy9Ex7eaQ7C+N9+eRiOGI
AkDHrmJTPm8yJsRXoDKC80TBEVVudx+0dwmSMLWXzAsr2p9DESYsUrHiMClhhz3bp0S92VMDVUoU
ZNoipsFgQm0loLExiguf9C8+B5+GOkfiZIVR6ImikedcKU5b5/CJV2gxCWAtfWSOxj7Ch9lthfbN
6C+8Ln+u25+HPrt/pWj2ceVzlaHUGFRIaVr7ynDhAi9M5e/W8YePPH3FQGxCrk8sI9LbMK50gf7I
IlnZxRxfuG9/vv+fr+hs1SHBPigRypaeood229Fx9JTub2XSJ6/6R/3CpVk7W2OkNKKf0TFrjYQi
g+poDPj/+zfri0rO5+s4++CFnGzS7vRQTKVz8ku/ZbOdLzg94kXG67jBtunIT+Eqf+Dm6bZyBGvt
Sff5Tv73vxqff8nZJzEl972cLX5JvMY7fQzdxNGW+qLYXz7RXbp5Zx/DFNmz1hsqF139IrF4EWY/
KYy730/tpcfx7CtY1YLUEJ3MtBXPQiICV6Xs+7va/PT9QJcek7MlJMzjPpKL09WAb0JUepdG093/
0xDnaz257YFmnt7fPJQedLHaTUZ2KYfljw0KcjMLhDOiccmgEPV5iUf6npS1lDde1JrE5yTFbiy0
xfeX8cV3hAKtrP+mgukylbXPg0x9qI9GVzV8tc2juelNQACWR7XyrvmZuNFeuLow4Okmf952fR7w
7BxVFH7m4xhoPJywG3/Z3nG88PxnkhhtXqRleA0z0Q1/0FO9VKf54vH7dKlnC5TiC10akbPlGda9
mghOSoYS8Rf2ODx/f42/y3Zn10hpRgMNQTX49DH7PKloLXwz0vSGjcDgseUXbOsWZ5a+DJ9JdX+C
K+4BIrBPiBrDvUqvCd5ctC/C5nIJ5fTefvdLzpYQiyZsbqoqvyS2Dplc8CNGbUN61KOojjHCgUuc
uS9eParAmDyoNoqnp/fzpZvdbJAtYVAFtq5PKKe4efl+cs9SgU+7W+YUlB97Ecx7wGY+j9Dn1B1a
3Yc+sdRAgL/hzoIHES+CnXSTLFubnR5GiI3iFft8l7QXvnJfDn8q14BrwV6on9e+LJ+8lqBKSIhl
m2vsoVJA2XWSTbig/V16WB8UvK852iCXwS/rvb56Y81TMRf9JRtATmafr1+ie64HQ9meKp2LyHDG
lfzcO9aycJluCV2Nc6lYcPqL5w/RhxHPdZeZLPq+kjLiUBt2aiCewaytPcg0OPTr0XoqzUsjnmF8
/r7JH4c8W5ZyQypzWSpaL8mCxzyQbjUxIRuKJFot2gBQ29Jlv9bzez+WUMynpGEHb/RePUvdctJa
/m/Szmy5bSzZ2q9yoq5/9I95iDjdFyBBitRgS7It2zcI2ZYxzzOe/nxQ1WmTII5QVd0R3W2HLCb3
lDt35sq1Ikm/YwKHqwA6TAR5FPv/pb1QWZrGKEYqmV5CZ/pqiW3Bt7E0QJ9w2DzA5vWJUNPSuNAh
PWt36Qc4G0BEWSIOFcqDDXzMXzv6rUN6anaa+mdyOpPrnK+TBrAT/Ch7A3We853Rupo7UCBFubjo
nytffszFco9MCRj59IfvwUTgCcVdEsSkNl34IMboTg+zlUt+abPQWDjdW/wXmdjzLyF4cj26AmLJ
fvaOanHENGTZs5ziCknPlcjfAGl42yUsBC/0Wf4yOXNy9De1KgoyrGxJ/vSOVDzNWGv31vLk/jIy
m1y/L1RVrsXakffZs7GDvp4bqwtszj544LUDsPQ0ORvTLFbClpLJKeZiyzb3+S7cpd/gJ9krR8mJ
dq7z9gwuXROnMzjzKd6ktcZbgUWThs9t7t2NpvlU+Sr9d7t4ZbWkpVMyVS44KepkdHZF9EJaan7U
oNl9E36IHmQKNdF99IJe+PiQ3ICTJfcHBCHfKkCd9m8PdNGxnBqf7q+TJ1FKq14YeRifrmaLLt5q
O3H9bLL7dFseYB/aTjczhBTjJqNfFB6QHcyQBkwDu7UU6MJJIUlD9cQ0VeD689BLjmmXBGBa4ciD
K+kq2ANmd8SrtSEv3MhnZmYBF9qykD10mNHqx06hGTeVVo78QmA1OTud/yiUgufhjpX7kTh2Ixbi
cKNWjS1570rEv2Rv5RAu7JwzQ7ODbtZylhgFKu/oyEAGeJBH87quykfT30PAHGYr5hZn7mRcsyMP
yx6xzMC4ukT7kaUJQhXqCghkwXUhAQrbl4jjJpiYmRjMITQiiXCpKuQPlt/t/Xygf3FceUosm1FN
uMBEdD3mTlmnNRVOeblyClF/UHpg022AmNqXtw/X4nzBj/+/VmbL06mWq+YTAgDBxRtLAF7qi1m6
EoCtGZnNmKhV7iCaEpJmXKKm8TFoDm+PYsk/sSa/hjFzvRTs/VLPsAAjWWsPn6Lr0XYP37my9+Px
93aT5gBVyX7tgbKQJqZacGJ55oYNqRsGQ8Ly7+WJCgI1d2cQ2Q1X+orHlxYP7S9b2qxAp9PYSk/S
qy3lc1TxRoHZEvng9xTrw4e02Oi7ApWiJ/ku/f72BC+eYmrXBNAGycTXAPfEBfupb/l9rFWOByPO
mCZ3AbpMajd8iIRik0BCaCeNtBq3Lx4BKLAlnjsmKJJZRFlVKs3II88G/2DYmT21LWm75laHukul
TyIc7fWekMW9OuGBAF5ol3VyiZZjGZbKymlg7oGg+EatkpUz9/remAV9lnpiY7ZbM2RivWzEg8h7
BE9vKOza+aN7MKgvtI6ySZ18r16tt0ctTqcli7JOnEdNefr5ySJ6llhxscD5O0gAxCXUMOB9gIX2
75z2EzMzl5IZsQoIHDPC+CQCnPSkP/gv/8+U4owo8fWpAe+mpkIjCwUHDX7nI1F1sa1oRJ4SEukB
/bh8h5DPdXtEJe0IB9be22p/y8OcmJz2zenkIRNY0L5SOeGN9djWe3MvO95RfD+1fYWg048NhV/J
CR1hu9Y6s7xuv0Y7Wzc/azNFjRltO9L8+j1XvmTax7fP96JnORndbM28qugEycAEgnibmmi/lJ6j
DBFkzT2+bWlx7TREqkQWzzQv8FNhaaRDVuNK1L3YfTSPMFoC9oni3Yjy2ZVrJ1sA+t9WjE43zPzE
gUOb8Fr8L01056sn039hRTyDJ6a6DbVr2CF1VE131b6+Evtd0xDGxUd3g5TJehJryaXolEYo/dBm
Cp//ufFaTunOQHjFqXSIM6s0oLE4X3HQS3vk1MZse9K+grCr5vPeb26qFhE56zOohL9xsvEd0KgS
MU5lu/OBlFIrkXmMa0ewrrr42YO9YmWdpqmYr9OpBfncgljCZjNkyfQaH2I7ukZGEi5OeCAngd0p
X5LuQ2HN6NLmODU6Wx9TGErR8hkWAmubOh8e4TBgQ7b3DQ8aAfpEFRETtRZ3I8KfrqEgOthfWUne
QPCY3vqpcten1X2NBsTbs7G8pr+me7amxiCENMHwveT4Kevuc7Gx1ebT37FB3gHUJO50Lo+klzmI
jsqrHdRKsyF7r9Q+eiFrWZblkfzbyitg4cR5il4VCshLoxBAG340ae1IMFzqycpKrpmZ7c+sqSSo
ioUKEdLyo5+pTjDEtJ+0UOW+PWvLO+bXeGbbNFMEafRcDCkJ3Lm69ASBP+Xz2P/m+el1EFRre/Ry
ZLBMT/zcZKmIg+b+q/S0QojqdnCsjhYUYz/mLkz8T2+PatEIDxpRAqeoaPM3Ya3Td5mL4uDQBrfT
S1jNAV/32kqJ7HLuGAo0BwDaZY2u5tkiFbRqBl0O8jL2xY0/FFuji7YaLRFDMNBdc//2mKbw+9yh
nFubrRQNvlkRCliT4bwP0+cS3RcBbYQMKURo4LYxL4X859s2L/09NqEigVnAmuihZ0+CqvDAKcND
74S9is4SndqrsLPL+/rMxPxAhb0huVYA+xwqXIq5H7d0hFUjoofhrrxGwqs+0jqpbMQP/jpsd5qy
2ZQSjOswI+iAC6SJOOE0EhJU+MfGzpygw/XWKLeqgxC0U//stm1FymUNxrDwtrMs3tpTRe31KTyz
5wUt3Px+NThBbItftXe8U3dTSbdGecIOYR+mSVzc6t9iwua10GvheYdxVdGNCbuLe5wZr1siTRpb
B4d13kR9ve/V9oOrWLD8irSS3fld+DLEkF22whPYsYe3d9L06bOptrhvNRjmRdnQ5+XE0c2lmOMy
OqrXQYOL+IvyQS0apwuQjBwCu8vlHV2U9ttWF8BIZPh+mZ2/M5tMcYva8kdHHjYSffk/qvti039L
r7UWtk79swcbMTTS+1FZsTwTwSWw14GPaFBTAFG2RPLh53vL5PY3upReCAD8+2ET3iJWw2F9jq5g
JefhN8Ahew0vdEbFxtuATqdhXtzpO3pGRVtbSfRczsPs28zeaVEFBiPsVN5j3413xufqLrlCaaC3
R8Me73UbRtKRfla4rfZvL8CFA5nZnW26UipDPTU5YYKAwgt8gYmyltF92wQZpvOJphMbqXpSWU7s
jXZtPlo0mL09iMui19ko6HE5N0FDeVcbKA8DjUVkxOmvFM8WD+P978Cy+ou4dv1f5kcmi9PNBZH/
xOI/XXAnYYY0qLR2e8bkmbJPvGurTfECXT7JYUiYnSq33adyv/6uXt4nJ3ZnryfNEvKYxAntNMcA
JdtN9TVw8m9dYxNS7sIjsQ6viuHbau7pIlqejXd2WgRVN2hE0QdOi7SrAvgrps6NKLDjT70Du/MV
vIRvL+qFQ5pZnJ0IqfXGqmkYKXyjhwm83e38q2S3BsO99PkzO7MTUIOGJw853TFHFRb+6CjdFHvk
GjfwE2h3PN5AjIe2f08Vs1xDYK2McX63Jo0ldm6DbVHpN6lbQLV+SDRtb+jo2u8CpYdU7cvb03oR
eZ0P9/UWOtm4Pu3EmtAxrbkRw2cWbkPyviTitm+buUw8zezI5wck9XWV/ig2jPl15NqeeF23+tG7
Vq4oewbOBCJxIcd07annZ23vvE7c2W02sz57Z3Uu+u0NNF5snuwu3bVXyA7eoTm92utymWOYWZq8
38l8jrIfhkrLfE59E/EPaTedDHUrHbutvitBC68exclfzsfGsxg0LQ02JrXcc4spXfGgIIn5+vij
CEl3q1n7weD8w8Lh11/zNtiUUErKvrJyIpe2zqnh2ZLGsUaUkBG0R1zP5jFunvu1KGTNxGzd3KZK
UqUXeHy47aGWw+SzVly7Zdj9eHt7XiSZWbXTocxWTYbmoNM9gtoWWRATQCdkMLZURDvYE2WYgYe8
WTl3i3fUqcn5jdEXgSBBIQvacmM9KjvzudoLnAJjvAJdSoftWifYqsXZXeH7pgnpEBtFszsHvWjT
9nfT/SRtrE/ijbja1DNN2uXGpCoAOFchhzjbmDFoiywzejAvWeLoibxrK3MlXFneH79MzLaglyeK
maiYcAF1ZHW+0fJrVXn39uZYG8dsE+ot7JbxNA63+F7F791MXIlX1kYx2310JeGCOxbGpXqoGyg8
qiSfxs//2TBmG64tzLAu9Y7l6NprRShbG+6cfGUoSzcYFKX/XvPZHhNUqymi6YldZCD2mgfRTDdy
/1GPH8TxpuwIFKK1UPniQfp6dn+ZnIUimtfr0hgMdMVus2cx21dfPecFtVwnEWkhteWrdS+/ZnIW
i/SZPsppiucre7iyMv/JE9vghoavYJdnxkoubm37TVN+cqM0re+BxWZ8kkqfav1lIu14e2csRq8n
q2bMQvJcgUBKyVg1H+06FHyCq+FjGm2i20EhkCxku7vJdlD0hetFzMWpNGW0ZmWo98nLnI/OJWXR
FAa7khLtnZAgUm4rD/BjbAdYSIFTkJff4IvXu7sWp/XE8PTFTqY1zeSWKWHMnRZvJXSM0rRb8U6L
Qc8kJwCJgo7Alz7bmrpZKokecLDFYx/Y8B4Xz9pOuoo23+Nna++bW/he/w494HQiTszOtifNLbpB
iws93FVzbGldKfprtEHftcpoV5Ui2EkVfxra/ufb22hxRk/MzjZqNBKxykZLiOcfJqHiFA6j/8jC
fJ+GiQ8md2Sz5BF1oi7e9PnHty2sLZkxu7SGOBm0cjJRDTZ6K+NnHXIcu7kfn8rr4CasdogRVTZw
xisojVec5+INDfMFCRDAmvxhdhhg8ofZWWcGJ7iRC5U2fCK8Xg3ggBBTG8/rp2DV5OwYtJHahWXJ
Fp1AiP2HrHMoQGySg+LITxJ6L6tdlZeYKnanKsJ7SsOOKl8QfYRulFXu5K87uu6zhwm2oN9ke/ml
/wYv29dxsPPKnvo59QcXjbEtqC/b+jKuXBuL+Z7TrzHt5pPz37VqEXdTepaitKNsPdToj4Z2RBkr
V/etbX3UJQr9rp1BcW3DYUw+09pGtrzXHsU7I7irg5Xs9OLTgaSmQWraIBM+R/eIQaiFEb0HlCez
FGn4XXAdU4FCknrrPla1kwTOOujgtfVgHqXBZayzIjRjXbBkNLWI9EVBHBrfdPf9jnzuVQJT0FV2
lzgV7xV3E9kQuU2gN8g/bwHQfp+6faMNtJzD4zDB7501iOZl7pM9ggoL+U9QYlBEzk5hAkOXK2qc
Qpk2Uu06wxzwHRsgzXEt4zWdqYvxn5iahZAC1EDQI3Dm4q44uB6vUjG5h7p6raF+KTI6HdIsiuxq
YQizmoPG7mqRxcsPvXlAxQkQ4S7Y5z/T5+y9JO2ln9Knev8nIKLT5781ztl+t0qKXxCAT8cORu/k
j4xNsx1H2krzzTrzxCUoVacjz6QhRUMzB+T57D6oxyAv4hwM79Ro6WtoRk3kMr3jc6rv13NhC9fP
xItM/ph8/aSMeX6gLTHXu0pjgKIeXAuJ8VVU0J15+3pY2CySJCH2A2mOOeH6z23IeeZHtYgNSaf9
vPjWi5AZR8X921YWZ+7UzOwCzyN58BoXFyn4tnoEeLT3vioPiBuisEcL8NoRuGxiY6VO7c1WSoc7
lKTF5Ash/KK7Ga3Id8i07+VP8bZ9gk6dXrLxzn9nOQ0afe29pW2j7+upjIVY8PRrmLMwNIvMTEsj
naNoRai2o4BdpXvovbbyEF+9PcXLQ1bh0aHhXqZWNhtynoCcGyf6DlmzOZOOdDVhQYpbHxlPmmN3
6rbbJQcXAuBoh6a9k23J3x6yp7e/xuJ+QuMVHSCJJpV59IvCUTFK1uQUhIngToXaHi56y/Yj869i
OqclPrE0u+f70lc7z+PJUpggmYHYNLEjr72Ul6IJSmWg1+j85QjOiyhtm3aUD7TpLSbtxgM36HV0
W16zgrts5wmbtZ27lP8+Mzg7KZBJmZU/GWx33lX7qFx792A2bkyKRcI+eRcWfyb5PV0JM1d6ZnS2
dwr4LZXIwmiHoihSVkeYu6gJTiCR7tvqXbjguE+sUWY49zlJPOFepiFORDMTE4uRXbnb0oEw8ADm
spI2ayYnL3YxPmp+miFP/YRzKgpBi+pOhknXkbIPmneHZg06PybCLo9d8+NvHIATU7NbSRM8ofQs
TBX9aBMz2n5GbbH2N2+bWbobpBMzs8AakTIzzgzye0Dr3xli8ZRk+kpAuey0T2zMTtiQlhKSJAp5
2J1HAQjIOQrClgMWxPswdWEMa70zi+7yxODsMtK1SICRmrlrE3EjaV/H9uvgP2trCLbpCL21G2ZH
LElETUtEzGSC+Z6cb2DnMhdsqjkBEJRG766Sfs09L/pFIAwW4gQGBbVZUJbofY0qGzYrq9oIoHVg
B7WRb1+5zpf91YmdWVCmJF4vIWxG5u2jpkDCEG/9aCN8ah3jWD7o18FujTZqbWDz/W4iTKaHGCxC
3W4tWJzGBJW3tbb0hc2I0A09a7Ji6QbvidnASr0eyijVpra/7lPCG/L7VIccnUmPYJXJ4vJ0YWyK
2DUCdgO3f+6hxNbsxVamH0h75+7THTxqGYXPib9wehwEcCNsvJWLc3mAv2zOS2UCFKl9isifo0v0
BWtXya2ACCA6WjTN/ZkWq8uFk5lICrsTWyQ0E7MJdbvelxQJ6t+sF6A4h4MoAHrbHf6qnzq3Mtse
UaB3SSzyCO8KdKcRJQ8+vW1gWorzwwwVHAOgVLTEMqT7kQ8rq9RyX+rIhU+FMHmnritHXF4h53Zm
A3FRcBOt4tVOjxr0RnVQtia1UJLZ63aoR6DCQcr+T3RFLGxGQ1YgZGSY9MLrM1ev9r4J8zgbozIa
7wgMz9h4JkrEqLG4m9QXOkevC0w3JSRB8MR3+zIUvEdIl6NdWuXFR0uMxyszU9qVO2hpy04XqjJ1
eeuXGIE6rvxRR+2IuQ8/yM545dG/btISWP6Z19fCCiCxoAJKoMuK7OPsdkgtg7JFUeLKELA9KNui
sMUvBdn4H+KjavcEtMjbIfKLNOM6F8XCNjM1HAIde+y1C06hvuy4CEeMIyp/D1anRv68ekD8Eqn1
GGZXwwmfy0/eD3+EfJEU/Zqbvbyz5DP7s+2n+JFbarDJOpp7H8U+gGSY9L3ksxfJG1mBKtof/vpV
MplUFQBqClyy85SFhdqq6uZ1i8cFP5zAl0tMSHVNYXyvojprRe0Fj0SYDeEobsmAf3TmdSm60Vkf
hXBV6uqhTCvL9iT/4NKdsDK0yziDkf0yNM+6tnkU18gHtiSgok2XFsfSMj8YiCLa0Luv+KeVQc3T
rxBAh2NXRK0j6M9Wp25pCLDFtXrH4tE4GdAsusgzJSqHESOSpW6G7AMoO9i2H430yU2KlVO/4I7O
Jm92bwhKEhm1Na0SYpNyTJtjuFKeXJoyKA5US6SaAc/m7KCXbqsUqh+w8aJH2XiPAtwWZcjt2/fG
0pSdGpkFgX4q5KbaYCQu712Qj30NOTKKu5LLn/n729YWnnUyThKaYDKhKnots1kz/MIz8thrab/y
HlBXsf2tCfkkzMy7KYJZTx4tT+IvgzOH4RY54JQMg2F5b1n3/ijYQ/Pz7VEtnaPTQU3f4STjXJhG
rpoCNjIl3wZifC8W0TZM0q/iMK5kkJZ2HW3CRLZMn36BCYmLpGxkGEycQqvuU5R8kVZp/kMbs1PU
iolCktbngtGQd5DrzSB4K7tuyY2byAMhEGSRVphTtZW6lfI4ZBiZq2xcJDc6o70R42e1fgIJ9i5s
xd3bS7SQg2fj/bI4J+oxQ7+wyhGLaWY3sV2CNBMcd1cINNMPW/+63DTiKtXMAubs3OosdenpUisi
v9KApgvl7asSVbgN9gVsfIfkdsp9jxttA0E/0cJOWok5F442IGciWmC+NOjNM2GILxsdep29Eyeg
T3pobvy0+IH8UYIQb8byotO04hQX1tUiQKPINWGLL3r6QySVfEtykWWzUu3Qo8XtpJFf3qWjlB5G
UQu3beZ5V4KrrTW2LLz4uBVFujrRouMP8wwVLHRlPoReD51AfSM6HRQbWwueYGTontsIno012M1C
KMTUarhmCG70C0i+JGuJ5AsFBj33WBeoZ7gNsrducESS4/tYSu7Wb60f+Yja2NubecEJQHjDiwxe
cqLb16k48TdqIYAMTcUeBcuGCCEpRCetFHel7X3Bc0Juo6ggz+huuwhDJvLIUamiHi0mfVuX+R7i
yjvXXU29L4AUJtIO+FLo3IAGeY5zsyokCxHOmSCn6rE+6JtiE0S2+X7ii8y2VDDeuU/rF8NCKerc
7MzNmV08CsVkVjxOFLAQhO8NZ7LoH9ei1gWY4rmt2bXXab1Mh0NJOqLJ0fL1o/1oILeB/rzwOe6T
DXrknzRXeExl4eqv75XTyZ3df1IQebEUY9koPhuuvK2VtVzLwu036SxwpeNq4OOfhSnGqOmDbuaU
9ARgkHItHhtLue+HNLkeKyq+f2M8KN7iZEAiX9A+KWFXorbKquU9kjpi+1TJxlrL4CWTqK4A+kbI
cwKuIKg5u9ATpesyPwinkp4JzZAz3iDe4G7zBKB+dixegltvr9qvaeFgB/5pvZi+sGOmr4Cw3SQ0
SrFttmNoxpGRzRDAXEtaYXexrt2NyHpexXLl3VRdL90WrsRjJKulfSOP7iH3+/4v39J8B1pkiHOn
vML8ISLHRpRacsLB1Jp2oyAIH3bBTgXgi0CNPUYIT/VxsWJ0wZGfWZ2/SrJWrEJ6k6nd2w3yKyRj
RLQpVdvYD4fy1ttpKwYv9++5vdkdLaGnnY50WjrFoG4T+go3FYJCgHoM2Y5NsEpvb+BLt3pubuZ2
qkYfPK2NaD0yjQ+5F/a2mPiOVBtrDYX/x0RSBYOMBQbBuUBApwp5bqkpsJ1b4zPa2dQydJRSvR8T
q/af4BJfHtm/7c2VL70uzAwEF6d6BmnritTExI7UbA1zU8BuN3FeWe//+mN5mk7EQMjA8Eif92f0
TRb5KMIDiUoVypfjDTogtuVnzturtgAfOrcz7aKTO7fqclWQe+xMfG9Tab/U9nJnBxsdaHu2lT5x
bzhKZ4sPafe3dsyvIc4cbJu3qH3Hk2nvswFmedISUyp1xcrCNXw+wtlLcCwsqEBkzEzLF8DHJEbO
VDCdch0I2eV/ZDsScyU0Xz5/v4Y3S3fUUJ1ofYWzjVHxdq8y7ynwRTtXVlA4y7vz32bmeWXU/XzL
KzjmMO4ePdm47kd9661pxlwGwGeT+Bp0nGyTMRTRBjUYTILSIEnHfDMOxc5t3L2Qid9izW83rb5G
/jHd4ee533OjM5eCuJfgdSkr10fBk6Bk5jYW1dU82OI6UQeYSjdk/+aVB6mMlXJsmUDkTfZ6YRtk
mr/AdLjJ75SE5Hy5sQ7yHhBisXbGXz3HfIAkDWiFmF6+SMueH77EhRjZrbkMJTOMbny38TZ+6SHi
VkuDuxFDF6mXsv1oTskLFN9uU7+NNkqavWRefo/a20CJCf3RxAXp5Gd9dk8QimyoBBXAqEqPeiGW
W0EoJduKzc5OEyNGnKxERDMuJvU2wdsUuvpB7HHUahy5oEqH5MlPEF6zxrp/hIl4tAdJa773IlVO
1UyLg2d0qo0gjr/PA0H4qeW6tfLWunzekRtCUAuELfE5Mfr5pIixV5tD77Gho++F66IMOmwys7Tj
gAbCmgh6xQMu7TI4c0y4/F7Jv2f2OiZu1KKmp9RaQInkldZdKY+e05dC9+h6Xb/VZKU9xp6q76p0
8O1imqDaGsz3lVmhgJx2w7vcyr21cG3pZPN4mLhAYdihQnA+EUDWy6DrR5Tx8txOc/fgpZadaePK
BCyO/8TM7JSZuh6hLMarS+mDAi2j2twJqO2uwMmWHMjpYGZxX6O1uaR5Em+7WHBkYABF/qxB5a7r
TgOZZPfp7VVdOtR0aiqGOgF0LiJdoTHypBHl3pFlNiqsjHG7kfpwU9TtSpi1tEpUDnRTZo2IaWdn
OCPOLAJx6B1PuhdjxS4ssjDm8DcOhaaCEqO/mXLMnN4pCgaIbun6d9Jy3BkInebDraCS/hievGQ1
wlraEqfWZltiLE0LrS6sTS6RlgtEt0md8or0gHaqn6UN4AqhP651hi1O5ckgZ3vEaCSzVzPM+goh
ak/PvGnaRbqyExefIJouQ2+jq3ROz/NHBcLxXfE7bLXlATTJO3U3yW696+KSTJf31omlObOsXOby
aAUMqN4CUx5tZZs/wuoxMZ1XcDjYoCy21qHdoy7leDvhw9tnYHEVf43TmvmPxE2zUBD9wfEgR+Z1
eSe0+svbJhZjcfY8MEZIB7SLbgi/a1yEELnBpp0yqWLk3Q9SgIcpKK6CXa1uQ3XlwC0ebfgUDBy2
ASvjtItOQhFBbYSuV3i9haAFhHbcF6XxKGsuNIbu/crwpimaX9D6xKcmoiwFpdvscAdV4Qd1wfBS
Arlj4AblXpaH8lOdGcVuSOJsq4569FOrfekQWLX1IHCAbyqhTn+sfJOlWxGkNU9mg0ePPH83i4Fq
BYlmckuBTR1uzWftaSc4rUf/Mo2omW1es5W2MhLF6YrrWdpGAJlEbmRUK4ASnM83g4wyr8CVmsYQ
fCy8yHtnNbq5sqrTTM5mGuwtKUf41kjqXmRbSlKOki4DJOgk9700FNW3YfSqnz4qyCEsAhWHSAp8
yDfhb9K2vSYUu5Upnrza/Cvg9Qg8uDGAocwWOxnjKvUA5DrIVO3iAcZr0XS8xL2TIflJh2jbI2WB
fPKu6vN9oBkPqGzv3/4OC6sskdDGNZF7nRqczue6qFNDj4Mp99ojTB80A4TUWX43GN51EJXXtJSv
9Tkv+Nwzi9Pqn5ymepQ8vVVLsqHCE1K8dhU+5N4av8HasGZHtpfjLHRzhhWEuLkk+aEGvWeH8sfG
hB+jTFcNLvgIyi/krnlAAIGZ12E6xYdLVUuBbg9B7+SN1d4ohSzc66C7N3lQrGnrLs0iGWtgElOy
9wLKnaZyqJZTDJkOwjvAe59Kk6NYhoi2v71BFg1RKTegoIcUbr5HfYaitQ2GZKGNH2jyLK4HV8gy
W1XHfOVALBx8UmTTgTDp7MHZnm8NJSRfhRQ7OqGiW9lNDvwixdLrgP7/GUFh9a//5u/fs3woA8+v
Z3/9123wvYT38mf939Ov/fufnf/Sv97lL+ljXb681LfP+fxfnv0in/+H/e1z/Xz2FyetobW6b17K
4eGlauL61Yj3kk3/8s/+8L9eXj/lw5C//PO37xmS79OneUGW/vbHjw4//vkbZ/hkbafP/+OHd88J
v/f4kr54z/HFb7w8V/U/fxMk6R/cbxZUIGBhXms/v/1X9/L7j4x/wC6twClkkgHXJItNgrx47f/z
N0n/h06hih9AuzwpBf/2X9RJX38i/4MeLfhIZZP/5z777X9H/v53H/j7ojATf/z9VKeGK+fMV0I4
Q+mN1DhNBTDC6xdSxBJc8GLSBDdaGETdLtYE43ON5c5uCllzrCEeDlTwwgEcrlDBLyvnppMlsnRU
88j7AK48Fze9YnjDVhX6prPVQpGaq0EUi59It8MNUpjKo16WoFCHoj1UhSZsglrfhpX5QyhheIcH
PuZhliXHwifQGOuwyLZs46PSVcH7JKzaQ+TllmK3kvJayio2ZqGq/qYQ0yjfGoXlfW/0tgD25/nt
rs6V8U4rheBFbcLqSka5D5psShcf2kIIniKQozeKmtB04rX6DY39fPAgKwcp9jS7knPdkYZe/ai5
5riLYeK/asLauNb1kNYoSRsOXeZG7xq+5E7yQ33To1dxS9uHcECxQ9tpVtreujKaMTn8ScfKd4sn
w2/zH0pbS2gCaO2hTxLVQftSPIjGQKWx0cCrF01/n4eVVWwKOZI+KcUY7I1cEb9akakc6sAr97rs
+UehjapbJU7Cm1FS262VmLqjWL314Pv4K8EYPeqJsZQePSWotkmdmNte6q0NnMp9YWtmKW/6dlDH
jW/J4cFsB+vaVVTujNwzr9IiR3C+K5q9Xwf9TdIH1cOgCuqjXzbapGKEZnwU1vIXTxPMB0HK5c8x
EeNVEKTmIW1jphNx3UOS1Pl2kMf4eSCd5HiuN3wfTam86suouBZQog9ssxSrg1nl2UM+mMZNptVo
8BZVblL5rcg526HYWHeiqReOSk1Y2HgN7E9RZ9IdImTFXataxY3VVO4uD9zsuxH6w4ehluWvetOK
HwtRyd7naRlC2OCa4Y63onnV9S311kSU6g1Mt961XmRZcujKLiHvkunDdVLIxYtalGi99G6+twTZ
jzeFi9C8rdc6vQscnrLaZUOtO1pZJQjZmu8EszEIyfsW4kYV7wqNg1erjiuk6U0uRMa1H+DjlVDz
vrO6rRM1hXVspULbtCQynMyM42t3bNyDUECqFXZDF0GxlMgPUR3RlVUnqoh4dJVBqx+1nQ1SobrJ
et+9aVTd3dR6wcGMAXqbeZ7eCvTB7jyUmq+8eoy2mVGJ+1qVglvNrNN9EOjwzRlmfatLnntf9mN5
FQqyt/dG0b/K9Va67XlpfNUrqXsfknJ6Cgxf3leh29x6UpPdtKFY79tYKo+t2NGhmo+edgh9IzvW
YVLexX5bH2pXRr7Bj/rqR9ggNL4xUwXC0zbJHnyO5qcIvUTFTsXEAk4AwTfC9cUo08sHr7gMXLIF
+txlFWSJTRo8G1GhfgvkuOh3Vpd3xlaskkbYpPpg3Ep8/6/QdITBvonLQLcHtVMOqQeexvZg03oR
GjPMbC8eyfWPXf4tqVyjtTsUmK816PccTe4BQbcRfd9W6XXfPRrFnYhLj5xbaKSyzeLUvZ1WYwh5
aTroH7NBNq9jSJhgnhbL9NOoV/X7CQjv2YlqcLWKQwtRT2K6j3ysam1IsdUf2jrR6V+MvfDWU0uy
85EysVYbYoPERiWiu6db7fuBeus+7+sQ9rGuEp2yhkyYoCd73zEhn8280sV3g2KM78ogbu/KSnav
K7XKYluKhHCkAKe6ZAGlTBrtTPBj3TY48rINk1t7XY9We594XRzYUVIq8i7XivQlUL3yqKd6/zOt
0vZBj4Vyz8HS9qVv9WBNmjQGBux7fJQVqVAr4Uo7J5eS8bHiwH2sLCWqtrTRq05I2ARUPi5g6xSG
hIEYQ2mXWhuUdj9647UAPbJng7cSErsYc1PZRl7qx3amRj1wBKBpcZhU14gRFV8MM6cvXjODveVK
TWJ7RRXdV3XR/UxjWfimcXV8BE3c7oSqUG7cGOTsmIb0p5W9qtybTS5/HLwkJZNayOPGkAO5Yk4N
931XiuVnzYur92U4BjeNWWufy0ipO1uQhvBIAjH94tZjdc8u6792sh8pFHCL9lHPe+mYEBduxyQI
rhrPjb8lsqw7fHbxIFhJCSNb1MrGVqo64dMoCaW/SXure0RWNfjCREl4C2CpP9DmjbhQA+UFuWiU
2oMg3ua9H7/L9FS+tvTBPI6G2xxUw2uLrWmm8XH0gnoryxkESblQbcc4Nq4pxtEUFqbitRQBu7OD
stfoHBZ97cOojt2zOajq96ZLqo3ix8n3Ltcsp4gLKLZHUyNg14P6uYjk8D6uUBa1oypIbyLRyDy7
rAIoezp/kCHuEfv2nRLXcAdL/dCzZ92x/R/2vmQ5bmTL8lfaeo9sAI5x2ZgjgmRMHLWBiZTogDvm
Gfj6PpCUmUEwiqgqszbrRdtLexul8oY7fLh+7xks3nb9Qz3XXayoQz5gx3QytnHUiBKUJfuK4j83
COhA8cagVsxq5UZuqVpbk6nxQNC06DzBUDexe0mn+6yALaaTTbnqjoki3knTkG1hCKi/p32sK65p
FuhTsGk6gjNdt56qcqm25K5WZQsftuJQQxTyFlxIyTw3jEmnpJ6wK0K4IwKXmikhLDFSmFDi/4Up
yAhcWLxG4NE9lyXm1HEovBqsHjSnH1kSO81Qpe/YYQo2Fqmjl7HMC2oXVTzsTTkSYaUiMiiEGkVf
n8Ro6PFb1EpFMb/l4vdEUqbIavVqPMzSSHctK8vaNkJlOCOj0Q4C1Dp8PYwjeH4KRX3o9FHzRaLl
mg39pG7AGlH0+e4u4hOASg3Zjhx+vUejwh34BjtzTQnSnEpCi7JhLaDuBI8BaHxWBCCugApUR3MD
uBwohJGe5P12yqXhXGV5+6RmrbxH5os+AlUZSLGUnQcced6s3PloxkJzVxXQo+hNAjqbEfdQtQE9
2+3KUT6UdZjjeyL/Qg6Jrnen0EAH8cKD5Ipqz6Ujt1FySNUDFF9aOWunBhj7adL8KZ06OWh1rR/8
ZAzZz5CVCqDZJKkVu80UljqMdbpmK7FWGY5O9UF2kspAM6LSWiEwqjFU3LQdwxdxABy3aIgpQRmS
tnj9ZebtKFFR9uQ2hnw3L3Uzd4aBlTdq3Im7AasalohTaAQxybKHzEglp2ny8KXgeXrDNal9KRkb
naHj8W1Si7R0JAhLFU6VTdW+oSGs3tA6ofM5Pr73qjxOTm1k5ntCTGEjMyTM2G1mignp9BedM8Gj
apQFg9Bnp3CsxcYys0H8SalUvsahybZwGm/P7VBEPuloCEIrhIogrRaTvsLxiq3gkCbPuSPzcsys
uoK5mD1FguBoUyRlO4MRSR9u6xKVnF0+TuLjjFkWbLBg8sHrqlBFAXJg7bkriwIyUi0RnoSoGgck
XFWYATxgGKlXdu24yXmSGC4qOXG0ySXKH8ZcjvZ6bEQ/Oz0ZIc6vjy31aoKM1jJHMqh2Ug9UD8I4
o9AIqvEuxz0uCdBPKKYInGQ9SvE7eShjK6Hq9xSKxthYQNNm0GDSx6G2cCzG6ibWBpa5BJ1Gw9Xz
JpJhTSgjXWCCXthyaiTbvjQL0WOdIjyZtG9jq03n+1g0mCHbMQoBpS2WpGxswhSpdpImKc6JggvS
VtpWMy1kbuDzMTnLH0fgG1UrCquJWujClI2HXErSXYNwFWrCcZOoFkkiiJeFZpVAXQ9Qr9ZiCRQw
rR7mvPeZjuPPjdFyhElaTHu8PjgoibiaKUyVQhyIe5HURLGUokAGM4W63Nn6OLbDVpVoh28Gycnc
JkP/M8RVrNlmp0fuMBaoO6otpI83IqhgkU2wrqCNJYWCgiQxk4pN2dPwBXVTYwMghjI4iSanT3CG
EF/HVsg0R+6QKDo6ENexk6EbaN5zMcTFtedNZPyMILd+LAT8sJ7Ik4tXFnYXiq0BjnYpGDO8l2KI
v3pDjLQKtLrSzSczfJgggdrCEEdQb8dRpNCOqWvYNljEBErSKhKQO6yWC/omSnh8M5BGBdkqE7N9
J4fkhlJ5upkddmILFDETSIC4xb8gxRO4CNKoQysX+7lhSPKxbq1KV7BBhRr6fBYbOh3CG6qQM6tl
SOCdAr6HKNVBGtrHX6p0u8Dnyh5pp8oKELJ5PAS9xNKzJpDWCJioRwYek9WEghTSyxES5rGEbpjX
ST2S3Kol5T7s+8jY9WPVoOWtGiXrLV4ZicbvlDGL9MJPRD0mezoRzULnMEYPiLx2nTQ6yAs79J6U
6qVuavgRiqVkZ/r3Dg4suIFypbZFqiabMWnrb5WmKlYJpjL0L/H+9/Upb5x0YpiOMM3Be+myk6a0
0NaAklM+H5/lzyaGQLiaiZpNBK27I33ZO+aom9uKi1Fhs5GwW40K7I53oXHocoF6fd7H8M1givLa
0Rgme+ihBXJchN+zaKInJdWkHRskjdtljFwqBmAMfZ9U8cMISbFVsFB7SsQwR22fD4cipvJD2lNt
Z+IR8hANkwCvlVZNzABPtOyHSTvctbKUZRu1MtFJEtAPt2ChoOzTEd/LUuWsfpGNLPspK0qJHJpT
/UFp1RgYarNNVkjln8oWkHCBsQCUjVBWkT61K7ggkz4jyqFjudeNQOvDkghJLkSRAaG2i2ZawZp+
rEOiTAJcARDKoCQjARaBCv9YQhMx5iZXtKOWhjfoam+qAaA+ILb9FgJ+K6XBj+W637GgvAxYK1Bt
UKxZ1OlrcaTN2IrHAVXK0pLUvt+V3Fyj5S8A57/D6HBS1WD4AvzcsiUi1R1PRFU8JvATiZz4hIqK
HXklVLWdVLbqGxG6A6us+Y/d47+DAvVNwJLDNC5KkXUlqWFXScdxO7W2CMpkUPvprQKGxfAevUe5
Y7ocNsV4iOQ3q8GvfUSIff0TfP5xFyVy2YzQXy6ko+Krz6j79LfTDkDJG2Wfb8YbI4i27BaZWbTW
prw6ZgCxIRAyCz4spRY00ic6ku1j5Qy5JZd2cRMHpY8yym3hahau+Y30vdpOD+vSK1cHjC7oDK7T
PivoD1Ekde0kH0cdFOPy3cy3xgAqA1tDKH4sZv/5qhdxFr2HWM1FPObkYyTpuJpZ+ioM8T0yqfeL
uuqVauW1jQHF4X+Gs9iEFGdhlfTyUe/ycNvmAnczSWUrn+tqEGAEDXgFAb6+hOk30mT2GYVbdvea
aq8m/fn1GK5O1cV/frEGuaa2CiRPjoVOtkldIoDxaAyrxOiPLbA/X0TVQF6ZkcjKstc39kVclSle
Dre/Zag7q/XyDXIo8AzalfNqAT38HGz+MRf7So+K0pzRjbMSdLKXcxvVA21OZS0THuQSCCQKmL4p
eQhPa63xqyv8YpyLPpuAXLAOC3KcJlR1WrcwtoyFro7D5evPtuiPfx7jYonnqEHrPSZ0PLLOosFs
0IIMCt5BENeFz6U9nr4OuDawxVoXJpRKNE6ObXag6KqhHOio4Glog/DfGhlugZnOKX12wChS7IRI
IMfGQVGdwuAxteVNshs9XADHdamd6zN5EW8e+cVqiVNcnQTxKkd/M47zUdgE7ct86jffIncNinJ1
O19EW1w4Yq3Hg2CSYwwcs0pgk9evbOgFLPXPyriIsNjReH9HSUaVY/yYbAg032t/2Jmubo/PvQOL
ht2scJWvpD8LRvefoDqASqqGxpGxxDr2AMM2yqQcU9RhS/VgAijYGCmU+7pb+GQ4MVHhOfgmJLGb
6um9FMUrq+Zjl/9z/MV2gAbpkHBTOXKjPkAldAsVXC9SWrfhptV1Exw2e69Hq+e/sSkuRr3YFL2G
mi7HqAuqe4ynwdwvzWPREfrm4etIV/JLFSgRUDigb40kfZGDtSNHRTDVjnIVik/oO2T3TIbjJaAs
A6rfChzexL5Yo7rOP/9f3MKvSVXRn1Vg2gVZUhR2Pu4MTStZqLT6kYRDYrdjDOyqkKAaI0vDypF9
JSX5EGnx+cRMm1VpNDQBhOQV3I4O/sA6jx1UFKWfShxmL1WU6k5KUSz8emKvnGsqqBrQ/EM/X0HD
8eMYRaoVHamMo1lMqpWk0KtJOvlBSU3X6MGC+zqYrMnXpnTOfEwRIi3kV/vz4rBByaYehsQ4RlCC
SMzaq2ucb2Niy0a9zabJL0LACmUU9MsG9U1FsvAQ23WDcS8k4zE0ap+HdD92eorDg96Y42NV5Ogh
FF7dM9scf1QS2YmaamUKAaAltwHpLUx0Qc14C0sPt25zWwDSlcKZLHnJhTezeizSxsrycauLKNzA
UTIBngzFIT8yRbvrUosXtVfB5aUfGlvuKistlHutiZ8jjkZFwTfp8D3sYEgJ2RgxMW2t7QNzKPZl
FD2MlXBKS8lrBqR5gOZ4Mn5lAb0XURQsdSB2lIhBOeYWi36IxV0p30ka+q6mZPNM5xYgJL5EwTVL
B9DbeNpbepU9od5h4Zn4pIPDU7JvCn0OVfa9lmN3KOitHGrwS0INWWWTg24ztRRNcgau2z0e0Wr1
KKEIlEbJTQeP4rI2XnNzgCpDE2aWopZBJCt2nYC31EpnhT0k3RjoWX+QeIS50TwRDSKhLQNNazYp
hR9JCgcSuG8Cwu6Xun6gYgggDz5fmkqHPPwRogEBbLWvCpKb9cyZBhNgH+by6oc+cnw5mZ+gAoon
OQQhlMkVO+hBhOVt25t7GY9WOtyX8rsOKc4xRWQJv1RVA5kGoDNV+ksOwxC0dar8RQt1L5pMd7YP
rqobvftOondTOgvhvqzRSiyCmpeoJmW2Eb0YxRteW9YY4YOLxaEkghtnBHZ1UKAo0MaYAl5CHzcz
jmk2OmWinNBps7pc3ac5CIcN8cypcGTWfktyqbDxKgwtGhu+1Iw+qsAArPq9+CyEGzErblpS23FR
QS6vRgJWZCe5etHz6S6moU+ls1nAu7dvN00SBobEvBYlKXyEZxLJjowWVKajnYD1tJGV8jaVXmFF
6VLUcLSaHevhbPDvLYpCsOuyWdWiw6M4KJnYVcgckMI3WoO6De6eopospUfbAAd0ZMQuQUGxbG9k
VCJrdDhz4xENRjdqVTuN6yCaeyQCSiGZFNrDAAxiAkKnIQVV1h7QoHImxgJJC9EMKG90Vd+gVm7J
BEi2rmCdP8YitUdi5A4nLYbcTbkHclzjhWJi01LzE23Ncfna9UCA7lI0nCwzrvDjKUYS9NnIoB+Z
nEceqrQbTrpDFw2HLCufO1P4tnKOXT3GTBXIRZBp4fi7QLRFcMSrE9E4QkGT2NAHrjaZl/rTXXif
vaL+LB6SXQ5HcnlWr4WboyscouPa8/lKJqUqqLYBsGkAyrKsFxhKYxp9bRwTiYsvla7n9xSIizUW
x0qUJdJWBU8ZWozGsZUliOqndRrforEZrkzo9SjzaxxITJi+LbLCUJ/LnKF5RFr/oETEK+ce79ff
7NpFh5IR5Kk0wK6gjvFxiXQxocqomkdeEpfpb5H6gPbEVtVWWEPXbnJQXVBaAK38M9xyIvBlZJl5
FDvNwU3iKXLuA2ykOdBmeMroeB/16ppT+7XVj8sbJHbIOsLXbrEaWSSYSpsIx0zEdusBY3to4RyJ
/gN0jdEH1aLSbeJIc76e0GvZ0UXUJe0yklAWLroQIiDmd72UboRmOCYTbuavw1xLrWeuHvCreDbD
iHmxNliSl1AGpKdZOUi2wWC9jf232b9JfFrbUtdezh9iLd4OYS8pEL8XjvwdLq1zWYhawit8Nm16
j1s6uVO87oQG675ceT9cncuLMS6+oNYl4NFk9NQK8UZkganGdprFx5WZXImyVFUdu6pCD52eZv56
bY8KSE4W387z2bmiE9c+247rc3pt4118v+XZrMI/LEYfAVU+8A9s6HJu+QO3BxtyPk4JZyrqoaG8
Mp8L2ZjfqTtKU1B3gOMIEH2L3a4D1xYRkZ7gmnTibnigt6GHRj9c2go/tJXb5HaNc7Yacr4zLlLb
IjRKcMPoST/z0pZaG7LdSAmcxGsCaZsUMdyiKnv9QX11ei9GunikhFDCDxVGT+g2E3vUBMmKR9jV
xSPQHFApPn+9htaizQf5xSCB0R+zoaensa+cSJBQU0KFgvFvNAFU7OtQ1woTMOg0ZUNE1Q+UksWm
YH1U1vIQnSoHz3gsHOBmIICvWYLf+CUM79bifd4eOGMkXZkPUYjuL9dMU+dN0tH2NPs1GYmFN5ju
DUEHdz+psnqngAzkf8JZchZt/fjI/Bh1sWwEqqG/IzWnZDqIEuAvtZVJd7Q/80J4FCvdF+XMa801
M9wrpypSBsCPAT5AOfKTrjqRM40mI7+PNtWGu9JTD1KQpVmKl3pK4a7N7WLZSCL6GgYQ3HhnzkSE
5Us6Hc1RGkv5HDXSbTbEJy6IjtzkW1Vt1/yhFzIdYDrIqi6hVIDBITuDCd/HJSpSJYSsCzkzjGzO
ynAleoKPVrK7asy5SFt+hQLiF1euBGWlT4r5EZ0SPe2Us+Kzg+iWkARRDje+YeWH5IiKwcpNuBZt
cTnpatvVvFXOpv5K8bwwn7/eb/N2uliIvwcDdxI0JqDIgw7Fx3kbphFYD1k5z1XjbF8Fs/MDW1U2
uTqIiyiLA6TTRgbTWuUsJdmxjaQHbQJl8euB/GrgfDWSeaNfHFJtZEjJKCnn5hnS+lCDrlpftiWH
u9MTBxHYKQJlP2JNZKmlBN2JI1OvrHKf2WuKP4sT5dOUztvi4ofIccOKCj9kfoZzyAwlQdYbK6Nd
HpO/g8y2WiKKOCrW/McgqtCUhaKR8+CB2ascWx+yNA8gWVtTdUid2BHXSkZrEZfSWIA0ZhFVCZY9
VGLq2zlif8gsyE/Xt3NE/vT1B70aEJVw6Leg8avgf4shAp4tDLJ5RhVi8tKT/DBA+/qJ+5U7OlqE
62A1Ebz25S4iqgup7cao+go0onPjFBt1r227MwThHRSRPZR4GITnekjZfj1KefF0+PUhL2MuchYy
KU0NLszZPFcb8wlTaUPWAKAH7R69SVew5TM8t2uruy1u0SyF5oLoRvddYdVPol84/aq157WtCttf
FSR6BfevsTgQzNYQsy4NzzlDF5ZUNGCq+fr1mK9/WR1I3vmoJupSygn8XpEbUniWgNktm0cNnXy1
seRa80ci+Em0Qz3rjScKlMgGVCZHS47X1DKWjfff837xG+SPq2uISmOM8BuA6tyqsVUdSjt0ai/c
w3rqPoFe91oP5MptiM4zuHBwW1HBQV9OLJOnEkI5ZzShgT6JULB6jfVTE/6pKv9/CtD/hEDNxUL7
RAHa5pCpa/Lsf/zvJk8+MIF+/cW/mUCa+ZcCqSK4jcEoBIcLjpW/mUD4I6SBQETgK0EemWAv/ssE
AgoMex9qdXPNfP6jv6lA2l9QWQJ0A1QB3KNw+/qvcIF+ye38e43Bd9pE6wEvbGBcwN0GV+njugzb
chB0LZ7dtl/NqAjYdJdXoEC0rLKaTASqz86hoZwODutQj2ybPMjVnZnzZ22478U6SAV5UwGEpQse
z+JtRrYMXn8090j5Uw47J59qOyruDICpbJPibJUEP4/GO8ngri76rYkqn6Q9UnhQgkTAOACQK+80
5eMZ83mMi5xGEUwo06Wc3IuA32mnoQK+nACTMSKvs1MB/A41mgpYn4gU8LWqU3S486TESbA7pf4m
Ayovf007VQB2EDVkbjQnWSy+D+ZwhsgdKwJT94TsR9J1uy6XT4VinEcTkhtpm6Ga1UhviqUmsJod
K4DKtScke/2uAwnEAnsI1upQq2hb+GsDgJ85pfqeT9VbV6wRrxfE+T+zYCjoMgEUJiL9+vili6gB
PYEm5D5JE2eAPKxShXZNwA2kr3r+OpnDXNTOAOK+2BVXABzk4zX3KfAvXbOLBKWPGzWspYjchwx0
o0245aabKZElsjgwhaCbkP91rS0NXsJdat7l8W0j3kExQ2WnVIXMejBCn0b0WfmmbXphA0xsOE1e
Qb5p2g2HVCbA3vWGmr5cOXm0ZjH58Rz98+uhLI17A+g9efnr2SjXxSwWes/a0qsZB4yTWZlqoj3x
x8Dv/8JR+h9yLv8fZFJKc17zv/7mK346Rm+/V02cxWX785JM+esv/TlCNfEv1FpwDKIVBwI7JBn+
OUI16S9c6mCcz8cY+uImtv7fR6jy1y84HbBXeKzB2QvL8u8jVPnr11kMUB+Y4vi00n/lCF2+cgm4
vKgow/sAlVEwe5eSBkYygNAh0MyZLbzjYBZaJyh2zdpD6/qey0TiU7RFuq+O5UiaKMqc2hXfYRaO
p0YIR6/ZV5faxtM6duPj9gUOBJKps0cgWniwXPikbdgbZdNInZA6KuoVGoWXiexCwWjthTFfNP9e
RJ/DLMZVNikxARFJneIZbdK3/vt0X4Pb5IdOGPDIFY76dnLbc/QNndSL9XblgFrmh59GuLgDuULT
qKbzB0Tm3z+i97UVNxNqh/0Gxnjemt8NmXO9r4a6uI/0rqP41zHUWchRuq/t3B82ggcylQkSpM82
4yOYNE63K14ZXJOd0tH98Jnapg3VFtWazY0SPz6D8LH2PFjiWn5PBcqZKGxgLX9qYChpP5lmjalo
nM4Ja6+Af+j8LKAb3eeAdbnhrvLbIA++/gQfD9k/H18DPlSHZNRnBr7Z5iZe0wibIQvvehzu41sd
px7ylZVI1/YPciYCDRw8BfDPvNwvbiNpwjESzqFAhd22UAKEf69gw33rXosc4oKSEUxr2f+1LXQZ
c7m2B+R5bYw9y+s3Ujy1446b91/P4NUQGkAkEEIDgGVZV8xMrVbiIs+cSnuT+Y4aDzl7+TrEsvj8
a3EAfv1PjHldX0xdLaRTGImIQfb1Y36XOJNluuZtt8120pa4YiC9CN7XMT+mbr8XhgnJJMisSTrE
GRZbEyRAXQA3PHO6WAjqhIJ3sCbUdXX7X8ZYbMcSGWrR6Ijx2/EqcWrgN9A7mO04lR2QDIb79aCW
1cPfE3kxqkUqRgRTS7sWEWfZxgzch9smgKSQU0LOcKduvo42/8eWp83F8JZVBmMY87SdEGzUyr0O
BTRzfCVUAr0NPlsAz0On0pqKdmWM86R9iorNLMHYTobx/Kc6g6F0/dhkjjyQWQEFS1+BGp1mN6m8
1RuPrCkpXh3mRcDF4qyKrhDbvpr3dYOSbBcQv940/ppo8ucwcByClg4iQeIF7+qPe6CY5LAiCcIo
fgO1du73nuLNR+LXH+3zdkYYIKYMvMzwQFuuey4MSUyqPnOm/i6nPyTqNd2aD/xCB37eXHgH/Kp4
QUfL+ATLEmJRUIpywjfqtY06ml6GN0DDRUsVW4dEqkcMZkFczyeA8XBIDUuNbEVxdK/CMxD8ZttI
6r1Zv8np5uvRX7mGPv6yxcc0Jyh+dhV+mbofU0fz4WWt2QxpzvgcPTYgDp2Gx/kSHA5fB/58D32M
uyiaqDVLKJxGMCNpaGUamGwgiveaZtWxan0datkG/jP7MGLEQQDB9KWNVZqjZhSCguSolvoGUOX3
GWA8PAk26lB3KljFNibbTVbt9hYPwb8/+z+Bf/35xTFuhFIGkQsRBwJpNzmMIHkGXR94hdD0hefw
gO7FFzy6WnUFf/E5w5sn99+4iyMhZZFZF6CNOX3/bVBhL9qUtiL86NtqO/A1FOCVrPxjtMUSAivU
MKANmTkgWdnF+Cx239o0sgpTsEKoGufFe81aSEZrts4Uu+gMf+X7XtvCaPSB0IPGNA7AxdXV9jHK
Nw2Zr5XeZT9mt7fytnstdsMx3IetDYdKD1TclaiLTt/vVWVI0J4BQGSuOn08n0QtB9egR1SV8H0T
7Tge+ZoAyl/zU52lD2jqqkCS1aCyrUT+fFVjwi8iz39+sayGHs+8kiDyLyVW5LRC4ca3kw8qIF5C
Boz17vs13MayC/NnuBDLgZ7SLOO4OI6nMB0oyKdzUCgrgu8NarZbndk+dVt85J/SLrXhRQesIwQ9
gmqwUNnVgmQrBvqq6PP1CfjntyxRTLTVqRhP+C0FFlbRtx7LC+frSf58q2KOIREE4jgaFJ8gTFrZ
FHgmKZkDPZRbZaJAuRV2ja6SVoCXf0ryleV0bUgA/CDNnn0QPilx1XE+icBeZ45o7IjRWhTt/69H
dO3EhWiCjHYtIBQ6WewSatRqk1EDqTE9imIHxK1yl4T6Npealbm7OpaLSIs0rx5i9MlEHSW28mCG
OVRt1o70hbn575MVSBAQKoAnMJXl5qvEwowiE4OR8n0Cy+YBzM8GekV5ndzr3ARKv7SM/BXaL7sW
wNSRN3sjh9ZFfIxVvqESlLuBvRaMG5HC5XW4k6qfVH/tVMjmCEci4BvX/L5QjU2fyH5McrslK2f0
1ZzgcgjzLF7sYklJ8I1TM3MGT/LG99Ft/fAAYVTmzY5ITY9ridrtAR1G2NOvvcSvLoaL+ZuP1Ivg
EBJKe9YheNlQj0UQMU8ECwKzQ1qvpKfXDmcZMFY8dWd/jyXeS2gnMxoNUA+z4r7vbgTIJTGwl75e
2/J82H5Mguc3y79RFktOHFnUUoIosi9vTYsHmZPsIRahwabBY171iuwCPBhv7hNrAEVE1QNWCHXW
kBFXXm4ff8jimCwIgZBXgx8yP3HoLrsHANsG9PYVujngNLupB9vMtVT52tdEnwJGLRDxQ49vERQU
cgaJgxCPevhhJLLV5qkLmRcov7x+Pc/SbwufjzONdFwjYC2YovhZWa+rM2hUpXhh11Ljx5DGhvi4
UyXcgm2nnU8A24shHGWBIJZxU7Sp1yoQo4wfTIj9RBBwIhYpNHvEyVDv5WkvgebMy9rqa90yQGxP
YehHYsFt2biJsyZQy9jXOJ5SYXQW9MQdJXC2211WxAeQp+16ei5FmLcAAD3q/DsTJ5sz6daUXsUJ
YXWI13MD+NOjKKhewWRMS+fwrr/t4sIpY7KThzMpoBERoiQBRRPoEJxm4aIOcmWd/JYU+xrBq+gm
lKjTqy8hU12jxlYRUZYG1AFL2ZrUdy7cVGCfjhoUPrqRIpmtLcMMgZMOtyEfd1MHITH+0Gq1HcZQ
eOOZx1Tprm16mw7fM1ABxvwnFcTzJBxl8qJq7b5LWyjJJOa2LKAKQWA12MlWCaGQURg8SHDd5WNt
qwVxcOzZ6fiDzBgnyH9rzbPaJBCO2ugcFtYTcASQsopyqBJNmguGZ1CABh8Z5a42VN/gybdqgLqT
DkIakjXYRfgxLYHaB18ZQYf+XqnvBQYnpTF02y7fCRXzOl3xQkDgErFxjC6zCBRaVBN6O7B0H0z9
GzOoX4iCm+n1tmk5lGQgH4I2EJ6pdqoA8gUoZsG9SW+ttAHMXaPWoEOeBfJNE8tv4gxWVbSAHu+0
y8XiJCsC5LUGtFJyhwwJaDS5VbWDkxPA97Pt0Pzg6hAY2bSJdMkJU8HqIxAHgQeh6aMuTDbsU1Dw
M+xEedeqydEUiMYrujXQfDuN58qEoUnzVuPZjBK428lQstfpjRbrdl51dqnIXsnJpk01hxsQ6Ol+
EBJZsq57lIZBhn6SEGIA0OUTK2JFco521n3TjOexjm3IZjgpmFslMb5XArgDLRxTI9RZK8usH6Ks
+DlM6U0yVE6dRGjhvRrQIYvTN6FIPCjwcQhfZFY+5jvKItuUO7dJZE/oTcfUKztrqN1wcAWm+o6m
sgt7FqsrnisIfEVtuYGg0KlNRyeXD5I4BtMAAefSuG0gxKIhYA92h9IFtI28jAQJj3YthDpyrlm0
n6xBJjbNNI9ksOYjpYWOnU/0PTwBoT4XnUnZOVMRiAO6W0ltd+0hrKDCbzRWQiC80p4nWN5HancQ
RwyNHaCvAnRhuOnVzGIUKlXthCZYhItbsTxJv0vYs5CGIF9AayuGE3U4OJBZsAZ4siSSDvOZdpOp
1BnB6WBC6ZoRv4nV14HnGErk1OStg4IEWAnWUIOjkCLtPkQKdwgX7TbmkOHhXooPXKX8m4Z+aI6s
PMVIdblxUBhwiBk7tBHBvIBIGdUgqVNYYXkyshoMON2KCYj79D0EeSOBpIkwPCnCpqwYpLua21n5
ToaDgMbkLQNntVBuSj33ajV1yrzG/O4V9UUWmFsa2kFvTyJA1QI/N/oZSiJ2TWPbUFjQ8HSWWrEK
fm9IzQ2kqvyqvylwHAoV6D9gJTRhcwOxI7TvBjc13yO4aEpCEghy5Q4tsNrpHZGQ/levgrEty+GG
ippT4DU96T80nMdQgbUFWNDBUdIikekIA0wphlcVclg4TuxcKK0Wx3cGcwUaUXdMTZhUaY5ZC15W
vnLI9vd40kDu0O+q2JngrxtXStBnlc3UyI7ib0P/XNLG78s7pXmg6osIIUSFVDaYfVbHUi8T1JNR
n5OO2RNXLCHiAQ6BIYKMkfjOQgiA4GMktexNIySMKLgWOrriUIwfxaeyKzG3mQMjVocn0CWkg10Y
PkxbrR7ZMoeln5glloBmpzJAFi8qblkXBloyOoyym1DktiTGgVjqfltAPoQb1hiDUzaWVknPOKKd
pAWoTNjlVfWscykAkMYN+7OWTTdFc8/yl7C46dEaTcvOFiFWE1W5K4jw3c4PVKqskMsOJPMcBgcK
yJl9H8DcERg60VnqQ3rfThqyMdSbNClw+gxOk6Z+G0YW1EPtEIJNqfqmtj+RKfmGEe0UYLkZhZdG
29h5l9tKCs/5sAx0vLm4Ibq1HjlKChBPuhn0aDuMlZuPhjPSDSt7KAuVG4Wknl4/KzKkZQQoQcFo
ncPeWpumxMpG6U5IRYcZMMphUFys6HOmQKXGSB/CNLZUEFy6uLabLnFGiBaKIKsp0Z2kq06NU2sY
NFioPMLILBDoW2ym2xGDkGRucayezsDJGBJ/iLGqUHw0IG0apie8MfxOjd2K73VGDoyLP1Mc4qT+
SaEBx3wZflJm83+oO7Ptxo2sSz8RamEebomBs0RSUkrKGywpJWGehwDw9P0x/6oup6y2ui/7ymkv
2yQxRJw4Z+9vZ67jPBaOfJtJcN4X0H3OhgYKRBT7RmrVoCCcoxIQcjDHNUq6qVnQkn6HO2JLy42l
tQF3+DGElTc2+ZHJ2cZSpBu7HmF+oRpHGJDgg4wWH+rnus4G2D3MePC8aVG0xvzkInil2/Ycdo7f
h6kryVHQVPZq0C/N1Hi5o3py2rlTqnhG9SbUoHduE2N2nWS5jYZXiLMwd3JPMrGOTT5qD1ey842K
eQuv7k5JbLTchZsXhD0mLTyxgoc/33fZxph1V8L5aEuXBDuj1sFqdMo1uCFXKTN0Y+9WZD4nytmI
iagSr12Y75OuXReWtF+cC3ZTd0lLb4iLtdyidg7v9O5DqVj2wmRjEhKd6J62ZOs8+TGaj7Kmbybh
sGikSMoVTyn0G316C/PeR0ET2EtyS9aH2xSGp1UPwjI3Wttuq7xlb8tX3TUhJU9d3bC9TLU2prrL
S6qbYVqZw2s9w1jNVVdS1H2XENrlJJuijhBbPDM42ZmqvomIlygc3kHghc00YE0Ux8LA/AumyJns
jRxSTMhmYKrlUYzOoYjSvWiw04EjHecYt9rgqQ3kSPMd1tsai5iroSlfyJ2rliBc7gbF8RK7xYfH
y1gu7070Uun12SQuDZAGIMuUXC+A4em5mbvNPD0s2ewm3VsTs1a2YITaAgZh0EgYO7V9ic06geyY
Vy9kj6fRIaRjGIlxBWUP0+fo9pOCsXHwullziRJblVLG7sYDPGoYTl5Nqq5x+uWMPCfSs8H/ugXV
xaMUi/wEwdHvwp+FeBcIWObxsSnlVV5bN7P9S+qSPR6TzdQZT4N2assnQr935jzjrqWysYSLomTJ
kSnn26akpMak3jZMGezipUdXzLViB2lv557IW6yIVqtsHfUZguqqz89UkZ6Rz5QaxHA0pzz/NcfD
atH614lKt+qsnTbpfBWd2roNQq109UnzANddrLlnFwzNrR7J69mhc1uMmwzjXM6mQhbPNoW0N5k/
hvnBtgWVFVnkY1DxwxI2WLkl1M22Nm3erBwhUesP7EhMgmJiOgsg59X4miUIldmcKzH40NzYfd8J
/3FhnfEG6ROB31nghM9lM+K8/dAW4cJlcs38hZiloQ9dezTwZ1X3tBv9mc7QnPRub/RBKhf7oudX
qdPBqNX1VCgvnRk+DMAYI+spyyKAciDCo1+5ToyHtEemy8o6rKr8zSwPVntswG460r75HfdMx4EH
zwlVt0TZCP4xkGextQt1KxvlDSS8TVKUv8wkx296Yyz6GraVn8a0Jy34TdrtYO8nbbpVYsVrMX0q
DVdHjPvIocxp3vTshm7bOknTe9lU4Zgnu04m7nfcV3G/HmxjVbXTrqpkEAQDC061TmJtPZhD685z
dJJU62iL7EmnA1J0113xLtRLfrJ6xju25uG6tLH5EjcLqEHm4WprblRUQZpW/xiwyy5K7mbsVqUi
AqwAIO7UJVDy9Wy/KJO1SXWYW7QMSr15LNtmF0fRnvM3e18OhxRMTeFMtNZtrx7MIM6tj0SaDyVa
LxbTmv0e/RCHPKvJ72vhPEbKBVi1mw3GtgarZWtpoGbTS822FeqVNxSS35pnfBW8RpFnceiERLmy
I+VelOC4HstBI8Am9wUZLE6502ChJuaviFgoM7w1poNUXRwl8iHFrUU0eHJ+K0l90DeRp9q/Foui
CHDgjRXW93IoNrrDNyTJGQrmeolS7ubFGYCEyH29bqN578jzD1vHKuvAqJTtcKXJ0uyGUCaTnJK1
RlbHFbzYMSVKNl1q0T9WXUmNLwfQJTeqpG9kiZPpUqsUKeWrmRlM49FZ051SzaKmkaURKc6PDTXi
nGqWnAGimGOPe7WxKJzMDG9Hw7nnQqcPXLc9c+BZVkrxPPAlJIp4uLs8fO0mL7StkavPsVMeY9Yd
J5xfpsbyYUivoDWtZPXBJrhJsQDYjMLFe3oaTI0cMWnd1jWHK+GGPN8Z+Rmj9lEkum8RrBtl2dog
VGcwS0rtV7mg308pnAJkG977nE0reWqKWxvyddN/sMa9Ej1A5vDoFmPmDdrij7buWot1ZwjZrcth
V4Q2nF5pK8KKPYg4XXoG8iC/ZpV6Fhx0rDqFjrfu8id9fJHUgQJWXimp5ZaltrKx9nQAKukH3sZW
u0p1iYaDvFXl8d6hJgiLJzHsM1nzEqs+pNroz5w7SssPs8dpuhMWHUPIUX1C/Fe5WpCHyI+Vjovf
iValZtLJ38jsofLeEFAhX4rUtSU0akdNXzzpt7kfFQXPx9jO66W6LM3WDrPAqCqPfcOLI5q5HdL2
hYtl3EhGHoyDJ4WhW4c/lNI4LCaVLjB4qXmzyoNMsWxpZ86vVfiQDGcz70vwx7kbDmwvvb1O0UXq
XbpuuhfAzml4sFJOO7bhqv1DnT/o8hqjQENYaUynhQbUcJ9XMgYowUOhe0K1byZZOs4LPXoNGh2b
RtQ2/rUFkxGXNLdAasGsQ+Y+SSn4CKEJP6Ox2oBMiPV3a5Bdo7qn1HvsrUMP1YD4nBX6Z/A5j2a1
ExBQMyTfxRDUfOEp5XHNy3U3HIb01E0L7MMOySpxLL2y0pZwHS+0OVmfLCJqJSlzQ3bPyrnXY7HC
TOSqMy2hhgxQ2jZNa+wjZZsa284OOjs+Ds79zN2C6dv+bBlcdiCaIRVRhI2rMn2j6vVi7SlKDN/M
AyOMAxXYaDTeGdKmjUfPlA+qQsaWxvM9eVeWYxs/qfZtF5ENN3ObddYxs58AIc/ANd9El7tJhX5l
SeDGhW+qXmMMvI/nfVk92JBiIHyWzaVrWjfs+nWUHwv5R0LgfOeEHBBgqej8tvhkGj7HWd/Snxe1
Wdv0J9RooQo+qeKRg+aqYh0twow3P1s56kO/IF8Su9LWmblsloZz3QPoynmA7t+kxwEkrDpsF+0c
yW+yeWGgu5EU3Rvp7vSAYjv7PjdgvPaFT1y8Ny1jv2p0UOJT5YN1PqQNm0t3PcHED62F3XAhxZdC
sqc2bjV7b9nooxScCxWTHHpcIH13jfFTmYDKCukgc6d7edg49tFQEeLZD3PyYYaP7fRmcJIEHevb
CmrmMTykoePOMWm6aXgc2xOtrg74e6dJ7sCjMrPtSeASO7W8t6UnqB+uKkFL5BnIxMoxlGORaq5Z
TftQ71Y9zbFsNogzLqC5mnud0WOkl6Ay+hUwy6Pac2DXTnaDbVuJXHnM3Zndcxhv4KH7Ui3t1Bms
O5rWnIexzK8UqNuJxle7ZEEWLtuecU9aIg5jb6xU3sbmaTAg0yewkCvsyka3YlV2I3BcrardToLh
n2qvjMYOCofXNn2x0WhrnThbg3axpGpL5yWMTeTI9iqktEws2CzGo6XwPnAZriegXnmuleZQc9Sr
OnOzzKmPYd8V6S8zuoz6ru3psjqRC5kIQ2hPHui06aRuXUkvMl2i3pT2zF3gdN9huHeHQmwTggwF
XJPunn6Xb1ld0NBEqbIQ4wUdyqTy2zLnOW8hW/Kex3ACIUWXGBka0/EEbNoMFbBce4b+ICs/jM7e
hMWjzPjE5KZGthooWeZaRuNLucHfU0uCio+NCtxMv0Ul5XeMz0r9pQXxM/X0LvCdjHhL0+WlCN+h
uq8magsnLDh3FTex9GxJLxBX+Znx2sCyllyi+bnpqhVAUw5WUwBd8yHKVFc09U2bSJ4S0bQdw3U+
3rYK7VnHY9QO2N1din1etZs43w4SsH4sRlVZ3y1pw5HgoLO8d/lJiMhXcgVqlUnrPNk1A/bQJr2G
+/RJSowseBher7n9lQ5d4HBgNtJ7NbnM03sOaCSqtpl9Ky+PWuJgdFEZR8oHqYZqYiesJzXhh50r
KoVTMUK3uaDFnNX7yrJ9nUiAaey2NB7oEbNTlb4hUjb1I2TylSXik0b6RVMdR06kUXM/WD9rp9pW
8rvk3MA6XaXdRwF625lgK1JNNuNj0s5eEu0NMKQDlXydV5uCxlze13sCT50m5f1r7tpZI92lua04
Rox54vbacKwBYdeZdF2UjjCY9wCmDo7toxTEiXDJOslTY/b0NgIQItNysXyR39qF/iwRFiglLP9s
uskiNtmwBGmz7NJRfYZR7hFB5qssZA4xf5IKA1hL90kbbzt52YEYvR/Nbg07i2YzYpgi2oUUX05s
n7DuPvZFuxVZTvsx35mdcxtmDs3q0VNAryQL4Ox5WYOF8Dpnpke0bUfpPCbZ4mXyFVmcD7uoI2JA
Cr2ohDBkEvxZthJI0eyYZ4eWvjtwK89A+JiYqHC03JV6aaMx3JVos9fdc6u/q86PquQ8VYtVypk0
7DKEmeFqBGXUN8UdOsBNCEwI9PUSfVz3s1jBccttrKdxVZXnnn5jDP3eyQrXvtYH1HyjsR5jZ2XN
y7Vn5eXNRo8pnUzlmGlhINECUeUCb4biFcm70EKvbe8N7U2hCHN6VgSvJgcPnnGq30V57AtauTWd
cVJgjiUveilR+ea3vVS6UZ+4TfuRZKx8pcl+6yf8uoLpm/yrru+c8h3NtptxjmgsxV+mjP5JvB4p
1/viPqtCf9TfR+mi9gfOpG4hX3G11bauH8LhpVKP6rItqPLUa1WAgI+zYspbaTo0pdkk7DFlkWs9
BQxNexX4cOewr+wqGRe7o7p6uRs4RaqhOLORcKjzSqkODCZI2IjdIv6pSR9hduAdVhHqxrSwJnnf
G8JV+o2oD6pjbFv9Rch+pVS+FSerlF6Dlqje7NyEFeXeyWQiVDpMuW3NLYpj1T438VEa7wUVeuIk
rO2cIyeFjA9nVU6D74w1Mpn0Jr+i9YXmzf1+MJ4yc6C2ohk+o6woO8joh1zeTvQ2NOpDItBEN3rJ
GBjEIegIHsAJNvWpSjicqByQyYMhccLv7cxb7IcyWcu5sq5KQPWD23SLO+pvuUaGC+ccXCyIwGZe
7AIAkurrxZMVE6/AmhPnz3EVwDj1JGudEjOlX0h72zjz4GZABBsvagniUO41MHRWtKubvYn0xpmy
+3yZX0IrCjRhB1iOvDDLN7agwlL1Iliqimg+Um4MgDf0TWM6XVqmvhFrAH+XCGiemn7K/WvKTGvT
GyJToGXTivKPKZ4eCiULZO5hR//F1nkJS83rQirv5VRde2bd45KnJ536zQ5fJQYKEu8RvZxz1fEv
1kUwYpBREUn29EFVleeElpREz04pL430LFkyFOqzpD2bqKE7ZmolrV+S5PyOVoMizStDdDifNJqR
oavQClgc7lVarptZBCbU7UJrXCmn2ImEP6X8vobQUdo7tdYTtQDIiil/XVV+0vZBVSE+iy8GzVZH
Mla99XOOGSPE4WMPQL5l4FeXFpeOTnw3zOey5s4MyllIPwnmcZvoRZepP8c+PkWj7YbQ0K7nOCFA
NSWRb4aEAfTdj1omeAM81yAdEYZxTP/Q6P0ULRVRwgSOB738YfTdK0kw5yUzvYrNXHZGz8pvTFU+
QPtgADi+/PNI9+/z+auz7b8q7U8yJqz3Iq9sJPKtqe0YgW7Ved93t//8IV/rcP/yKZ/EDmSo9Jkq
0IKbg+2No+Ya0UVQ66LCoNFoM3eZApUWWc55rsyUb3xpX0rUNMUwSKeExQzF/0+5Q9lZ4grWv07l
hd+fmutEfn+VS4X7efOdklr9chyvGg41KvgJ/bdG4C/iCmlMhVL1BW3owHgCEMsRfTVt+n3uxZ66
BfPmMZJktOPOt3JAIxC4QLURPG8elQ+d93++9n+/wbgaEavjJ8F7aH32/ZqD1UxFw6BsHJ6q7MdM
1zCUvpNLfSHt5lMMng9dw8v3txBmyUHwM/b19QpDSXIJQ4g33GmsHZrbH/M6+M7Tfb1lf+oQ+EDA
Hmg3ZVvFd/vnLZ2NqiVfEo2jAeq9BhsnaU+SKnud+joX5jfX8CtFE3RDHWcOJifyZP78sII090yf
rh9m1+uMJmDNaeyfb9OXSlw8g4qC/V2BkPLpRax0ZRR0y1Ax7uz14jXn4ue0b95DxECI3G4kmgan
0P+OLf1/+FgbRIRlw1r7fB2VdNbVidB6z/xpnsWHdMvOZgR5cA3fHZ5K/ngzH9TNd7fvC3cIfUUY
oP/53E+qUfIdorZNUCCJ2B0BlRe7bK0RdrdTnzSfBtzJ2X4H1vr2Mz9dYh7dzmjIDPIWZ9Ueso22
r1wi3EiFW5HYjnYy8b6zIH319iF90lGlYuyCd/XnkwMVcl4Ai/Ez6X3O9cXRmcSGz988O9eL9fll
+OunfJI/Dbp+zQ3lJsbbehu7mU9GlI+VCSDG99jz39/575+GR9NCRagBSvn0m4x+EQ4p916uHRrm
kKQSrCzriAYvGG1SC3pj15nqr7a5AR/tR5EJLyk/TumHhSRjsBkYU6N/cwW+UuNiMWSdwwbBSv/p
1hayMWSFg+awV94tprta3XgjW6q5kHlHQoiidLtEqH6eqN+sDV+t9vpVuAm1idHZZxZ4IcZQkPVF
a0UwvnlUQJWqZeoq+nfepi82UV4Zg0OWY7CrsBz9ed0tvZDs0JB4VY/tdoCDnLm/Fnc+fO+9+FLG
9teP+nSLCWcn/sLmo9ItqZLvhESSWZ1g1aE7nUAcv1KXGez88028ytQ+P1fU4yRmEjuhyZ+dLB1z
f5Nj2PVDw10ZZOtpRym6/o4m9pW0l82ZLCUKAocd+s/L2CdK2PQqN2xWKMihxVoqEobalwiorjMa
p+o3zPuv1oC/fuD1CfpLPTCTvKPFA5rAofjQ0/d2fBD5dyvA9fn+fO1MBd8osbqE+f5tnXHIaTPK
tPJ+I+nRHE4b1u/fUHp4ld538KKvBJfXCkdVrmJiCshPO2Iu1crQO8m1xkG5+pNxg1+854/zrb3l
0PVTDq7J5jPxPCtUgp7lORuxMb5DA33x6v3xJT7tIQSrzpNW86P7eR/S3gvbk0o/WROXf34wvxK/
80EgCwlK/iLfnIGS2esdFV3jz252QW0SYijtXnhUPduLtlea4Cpax0HiEpaycc5mMB4zap7pu3fk
i7LnamGBn0ZSCn7hT/tJiXS5rGQyXHUsFkn2vtCBSI1dmSyIJ5rvVtUvnio+jUKLj0Nca3y6y7ou
8nGQu2tVx4h0n9+h8TfWi0+PYy0234lnv/5t//20T7dTQ9Qv46DjmUIEFEmMECrGSadGL7il/w5U
/iNP+a/ZvOr1//bpjfnjt33aMQYa70Jt+W3qOSQVkrkvvhHDWjG8OMCiBjQv+eB6rh7g7pXqPPbR
Lnz7In21mfK+Gg5ROyYwdPPT11hE19eNmHiGPdSb/VbbMOUuaSYF/0NVLC+EmT5wPh+b1bc5Ftf7
9+kasM5CjcMRbAIG+nR/hZDJ1YpknqZ1fkJ/vh2C4UBzeJV43zExv9pS/visT3cXI0BSVMZSITwL
WpUas/DHTfVr2Sm75J42wTU94//i+n5xm//42E/Xl3UxIiyHj+1oW2JZSXaOq63TGwUD8vf4xq9O
mngIuZZYE65r/qcrWkexllPwVR5L/dncDetxYx+ibftj9vr1t/fvi50FTxuNOvjrhvE3Z5tWVja8
ACQOjT/4xY0RmHSrYW/jcaWPJQ79hUX4kebJP6+HXx0aOC0gNb9aM/9OONHU1ko5UNceylm/IM3O
eUhIJQhIG3LZUH+0TBB0Xpz5Px7b/ydyx/9vCefYpf5yff/G5dhU5dvQvnR/UDmu/8m/qRy29i+o
1JSXGBg5R0DA+N9UDtv5F4gxIsx5dSFz29fH8T9UDutf1IiQJEB9XblD1zPrf6gc6r8cG/m+Az0Z
4MSV5fEfaMjpf1aHfwo5/41r++8iYhhgviwLPhLUFtAVPIV/ljc0HRhFZqYZMD5Hf5P55JN5KrGA
hFJ2ExK+yNl0NW3+wgoIFDuEYbsfnXCjF/uhdG57OT3XA6nfSnKbJAAZiFWdnfE4lmensf30apKt
0DylpyKbkQUmj4MYn422vmjoD8J88O0i/Fkry7PuIIzN2tfKHtZWu+A+KINORW1V/kiMYZ3VMYp0
UsSL/Owk1CsaKP/4vZ2+Kfd+W+H+uCA0QnTLuuJqoVNjDfzzgjDZE2qvj9E6mVtCAdAEHpbRqFdk
ApD+qr6Rb8t0W+iXuZej45KV5Uk2mhT9S3cjEZ/oKXqU3JHE6mynsbqNy/bHpM7ScyobzzlRrrRh
cwUfQB+fkwFuxWz06lqOx2U/y8qtRbzFpjUii8jspr3Qpo3iXOwwxxw05YOMwnELMvKUp4PYq4nu
zkqnoyF17id08Zgr5ummrBL1ou+YGcRxLW1Dc2Se1mnpuiV4ZFWORC9UGU3y0pmlXT42fp0yf6Re
ib1ZR6Gc9d3AoL1M98i9GOYNpnIpzARtaSo5xyaUnaOGGd+ozfiG73Lo8mxwtajH7CBryy7sEBi3
6KmGRW9vrMkct2EaxbRIxyYwa4nZJu7K20VZXuKksw+qOdd+6yTZOspG5Zb51ZsxST81M1ReyBN/
ip4csuH3UnOQdL3d/uVd/ffr8Nc64veK/ulum+gWqQ5JrlMhkP15t9HEakUcTWFgJl3tTtlPkgBj
l9BWa1XLIMMnpfDmqpncTq2ebVW0+OGKn84wBX0uaAhUZNWXVecusoj2TindFbn10JF0eIo7pIp9
jxuiaZf38fqHKrH7GwXBC7Ak585m//aVwqEyiFSSEiPzkoSRRGoepSBqar+O4/zq+yC31uZMegV9
VAQtr3W5Yna+KOUKl8R3jPlP5EMWhCtmUAG2xjvAXz53y/CWqKPsJDERyhFvp4g6r9S6aC0ZXSDZ
DAMnJ0FF7swwuTtmZqqj/9LIObhpYLumqZWvq0FZdVLZeVk9c+KcGEGMhto96hBnyWZXbsKifWgl
JfTDonC2wia9Vw53RsuTbLbfNjf/PJjyg/gNOhF+VMLgCKjW/rzFiA7M3J5SbPpomPJs2qO5j7ah
sJESayhyCXDdLNo1R1pKVXeY5LXIps2UpxyT08z21XRiL3Tmpw5b7wFv/40jM2pWsAe4//w0okj+
81D0+8vSB+EUSKOABo39aTkuu8rRzTbSAnATpEVgNMiQcyRJc2vyxqwXElT3ylIx/fj9R1qbNW8W
noIpCfV9kZIQG9dXdWHf76QJL5QwUtRipYR4MTfKQFXmrUkBZ0X9rdwjhI1m4kdt2fKTyjnrklpt
8kjeDPHMgLW8tdToTphFxBir7nCQjJc0/IjkVFqpeX4vL+PaUfpt2iapX2OJJ7L90qPrrNQHVZtx
HnTRLs0fwhkR0KQgLlgmeUdU6bBuBI6e9pq1qbUNKti02zip+kRa9ivo0bsaQYtbTxWjz3S6i1Px
QD7t1XoUMnd+qwumPEr3FJY6VhniCRNMa1l+n9LHGkSa+GE6PXTvi4Flx2xUlGMG8qBeY1iBxSwt
RLlJxKumN0S7RAeuHsMbwopxt8evkd1UV0pfhEcnQW01vsZdFdhFmyJBMM6d6LJDGPWnIQ6PdqIr
G7tPkKYnaHAk/UVuIn8aE7FVtPx5Id7WbcyaQf2EMjUt6vREU2tOp6cmGdTXMCWlWsq017ZJP8bK
ejFDx4/lkNHvclv3xbJrB8mbLW28zTAv6438EsqhV1aoDIqrtkoXRHfb45S4WmYfNKPSjqbTwyLV
pnvSACQ/zrufZJnWGLTwloBTCdAXJp7evxp6X24Le+lX7VjR9VupqTWv8K4svt4md3pRg5IJo71Y
GFEOKiI0uYZqkWqoTsY0sg+NjKLbjtFWazFKoWUsEMTkYp+p7V5f5Je+i+/KEDlSViraaWmjPhgn
+Rin81mOFLTaSM9DfLKjGp+bUCzupEpP3ahcRrXqUVHpXt8Za12XistsIiAM5dsiPstTh5SjL2/s
Zjr1BZEAei9n/M6GfNlBO9rZlmihyOefotmYEOYWBnO8jOdDZojf2P1bnzTZ2pYbxoqycAcjNN3a
lKw91TJ2x9FGgrNI/Md9n3qjmZwby7JQs0VzkCbpQ9rnb8gKO6+PDGUb9s1HWETBXHeaW2+rNnwy
ZMEQbHqq63okBTdBNS/WnUbOcxdqDDhKPD1G/jq2KPBn2NhEQvbzaomg5Wl2gybSCU0vRvzmdAZ2
Dea/ALvXg5O9zqOElysk5b53XqZMnBmk78O+TILCelayvMTrMvs6eburkC7DprQQAtK3IuuwJChb
PmeJilq0DKwcSQ5Jy87RuK7pRv6rTMoWoGSe8k9wMHeMwEWHpi9RBMOv0GF0mQ3W2nawd3bVQcqX
s44U2Ded7qQW9QknE2FLBrJ1q+rW8yTnWwlcRUZM9k4Qts0DFAWyaO8apXP2c60Qnd7uomxTKH2y
n1VcHEPe6Ct26rdkkvm4QXkay8z0pRLPRZQ+WmV7IqvYvroY4lVWZZbXxu3JFA9yiD+xn+efbTif
s8p6qIv41rbGm3gRvWu19bMR5i+gXXd5g1fwCtAL0q4vUN+jCpgjvx0x/yUOahOtKBLXMaSjFOrb
IWvrtYysd0XgxdGiaLy6JoOqES1PjdoElg27UpuiZ50JcaYlPyNVUleIZLeN1tcbkAAPvZpKN1mv
nfQSOEoxyCgDZle34cwqaXS2tA6NolVUx2SWHe5aNJyuh8V1roW7eik03wnDIpDrug9UisLVWKLn
s7VO3jiYCxsbEVFpRcfGxABbDnWPXFP/OedrU+8f1YGv3qTDW2wsF0NFdi3k6KciprtCk8V6QK+x
wnGJfh8JKueUnrUB0QCFKOUmKuS5DGN/kq094xH0dkviXWl29lRyRKwRozhSianWhr3TzP6iJ2cp
tt56E0FMU6A38Jyoy1YCXXIoEJmi3neIy+ZGL1O7Q0sk/FAqBgok+Rgm5lYrx9Yb2xofTJ9+OBhA
MqP6lTcIPYahpxpe5Lts6k+E3C3rdkFAKI/kJ+kVBqcUXYEI+7UO15jMZ4vM3jD+IQvjKWZad7WJ
iTUDzpeo7A9q5byidxHIUhT0cUVs+w5AUk/Lu/v8iqx0uIKCqCVLM9+6WkV5jPbRGS9RqRouIDje
1baxVm2YnA2duKZoSbe1gXUlV7SjlP0sK7REGaW2jyo18cTENVWrxW2UyQ2jo1TkYktL4EMiBN1B
UjAq4OkWlttFdl7sCa1pwcRVNl8zgZaJumk7JvwbKgttZGDoaEVmBNTNTE7H5zbB6xypOzOOz1HV
b0wrXndGKZAnaQ+TeRAaL1+lN1fhbDsGfa296lp+PyIlLSTxoVndfUr+E8jWgXdBAGNAX9pinwgt
NDE4K06j+pbgycUwhKdWHV7aaEY2E320yb4RKNcnnORCdUkcIOkso4Gh9QM3OumJUiMnq0N8IxPu
AwhpGqW7vB9ZFM3xLS2q9Dym5JyhaVoEAvRRkR+cogndZVBpflQfU64KRI60DlMTRkhSZK6WOySo
ZcVKqTHcmGGza8zszcA6GKfFXTdvNKt5tZr0Xikg7KoDhbyG50pGU2uZj+GHs2AHmcmCRNAjIxiX
yw9Zaun/Lnj9+Fd9U4QrqYoPU14TR6Ya4cqq8NMpWb9reZ8QKUUXSSuE15cBqBXqMjMmV72r/FBG
uoItYexajFdZe3SiX8QPPU/Y7fF7FuiCZL3flTjRkF2JdSjqD7NMX+gYuDEvsmtM7ME4Kp2rSYDl
QF6VUXnpbFrUFl/Bmn9Vc1BLeNtwLkkjxprCFM+0xh67bLzLCjRy+hweLTl+bNqSku/RSVvUpj2d
dVHLp6yaqSD6jaZVwk+MkR1YZRtQjWptWBniRtlJvcgcHhNl/mE1Cjb4ZIal2O+YhfUo/OTxpAzJ
Tp5Dx1Nktk6dgbSrd+bP3ubvaGW1AVyXe3nGfBFxaJGX6HGSMMWOurPvEQv5WE0k+UZuW1RbFFVW
yXo5pEi4UTVxvMQFWKXjlm3oYprLe5olCYrEYSMkCwtMu5/UEbVSj32tHVQTS6B4kZI0d4EK3TdZ
K3lRF207A0HRUEzErMkPspBmttzhMdYWli9F8WrJUm/n/HEYWr5lQ9dUIyVG6O1qnice9epiy6AH
yuFoZmGOJI7ipneQh3P+24Z1ucmS+ZUQ5pPTLNV6QF61MjDrqN1yNzuk/amlwhPeoGvllMUMk6Wl
tdlVGqneXG/YZJe3ZqV+4CzfApfUfVG0CFnaX5rd2psUwaFUTVNgyOmlDMV+GjKYDP+LsvPajWRJ
k/SrLOY+GuEhPYCdvWBqSWZS8yZQVOEeWqun3y+rZzHoAQbYARrEOX1YZDGZ4cJ+s89mvGSDJihl
thvV7GZR+wtHTPZaJqQchMyilZtHp9ahWDozlt5sXZvYfSjaBq3UsZc4E6plLax4m0VcYD3rVIFi
5UTnv3gEKnnosEYyQat4L7rz7cqWryJDHOxcce8gjtA27YeMmvWMRWvRl4rHXNufmeVEd3UaknNN
8o/SX82hXMR6xjjTlzGWbe+Pa+ZyRcPL1nZik5BXw6/BeAqxnmdG/2oOPOpyLLFn+uNj0oYAi9VS
aUb5otprP302iuab69JzFXlEUVtN+p6Mzqaqs9dEKc6fWNAKInytfxP7K+uhbKzTQGCQnacJFsJO
INDRsHjXje3ZkOOnVfKDZyNOy0zXPzjee+du1v6HtjgfiLUsq5++cbd469kPh0zxyydqWjf1g9sY
v6knPmYV74WqF9GQv3XzBCrDqxAqprtEVG+Jk/xK+nju6qQ5YoPGEMTm14b6JwzKl5RrH087jtRZ
fWcReRWPwaV9w2yn8hTjUcvVWx43e+cWNAv9bJ207VdSt8TZsvPkYZUMauYMUddVC9eZNwkx2m5m
8BBoNPle/rH96Rjn+j7P2gtyHHUBtAHZRDa76TGGvuH058zRH7jaP3DcbcBtfntKfDRt+KbhpBap
sc4ktvqU2F/j/En9/GfkR8yq+n5CHFplJoc2rFP7vHLHRYJTu/sL2zDItDShII+duhdZOuZi8udz
oiy8ky7OcTtoD5OMQuypfbQWyiMvlu0bSU469NXJ9Ov0zq7oyMC+KDirYNERn2ke1puUOsSm9W+p
9s1URsBmB/5wG843fMBKJNMmHBVvSnZlXMDWedLsD70C2HJbTwauwFj+l/Vc1CCFSOO6ol0IlR1J
STDdVPz6+xwD6S36HaJBOTE3KjF7i8gmaT6WPlp8q3+5/v3JW7TynOtfJSjoSQL/7Dv5GlVVLbIp
eUiMQRGAjzlcxms4mdRCZOVzYYw72+KUaVnTk5sZ3rJKht/CH1+grL1y7z724tatKcyrzUi+9axi
naT6SSbF42iD+MhoQSjsYR8X4AbmwgnuZDeuHELHHNgrhLpYbOhkoEKyGqe1hgPQdDX+yjCSWO4/
M21RBtIXb9WUXIIo71fLfjbnO5dKy7JTRN79ZW4Of/6+6L1fH2Oj4VCS3JdW22GYwi5dp96Xdm6R
0J6MacMPxs1syWJxiP1uuotu4QfhpfvCK9eFlb6MRU0gwHBJQLZ3ppa3W4i+ZHH/1BJWhjZj7WTr
PCpJELw21aHIOTtkJU9BljnPumGfj+xzRiR58q09BpyaS57NT5HFT7PnPQRWch9axrPp89DleuI6
Hq/DKfCXTZ/fl0NE+ax4KQp1zebgq8GaRWSMoUoV73hMCba5n4nhkhuYrxh07yMn20l+BW4XHrKs
HSh4Gsl449y1qlMrHpOpgGwRis8idrYzcBRYDNzY8kCnC+wcFxLXLPZjuZqS5JI/+pUHu58kqXCM
RV+M+9v363kbzUl4HfLos1Z6W0buaoyMYpFyyTMi/dtbJMCnsEMmbbvXyfJSnNJQLqr8u6lt1piy
LrB7A4LnMp3JhLvcdzQAtGjDbNeXeb9npT1m8fzZp4VesC09Fi4U0djLLtncEgolGCGsamkL79Hy
3U9BAlDPX8kcDezxobHwSf4YM8GBmWC5HouvOFHv1jA/xYw3t5nLdhHPxFLA2YThc4JSNubMrIR8
Hib7nJJatnGhB1L9VtENhCBhzCc7v8WPFnHB0JPzqubxLRyfvQxiTmukl7lrOPO05hqkhpm5a4ap
x1F6+4SYJ7uamy7Mn8Iqf1Xnc5PphiNi+zsbPvPrGABMn2fEQcKWI1u78aaIp6/g/477/mg5elVA
97tTTZ3cqST86V1sRe1QPbbxcIkz69Eecd53zUh+ismX53x6uqCPqLCOSrPVVn5zmWZUYOyIZFXx
1+f2JxmU/dDg5XX6F2qqv0JpsuznyV6//v3WRjru04kJcGdP+yAe3pO6zxeK88D42eeCBzkHOhT1
DwVVWcuwm15aSE0LahO4/vZvbTvup0n1q7lttnGDNcjGn0wJxHacUkLyPSt/mh0HiDuLbnAWZuT/
yFs4KrOTi5Id3Bh6fDm3vsU+LaSt/LTBNTrIluyGa2safpH29R2V7BUCieT1Ik47tHBnSUkssjSf
4CnwGPpBfwnep4K0VGKRh8trFPq88BBwiZVNlGmGuYSX5Dbvo18cIzAUczkd7YTV2U4pHBYqLKk6
uhS1uDir9JZUCqcSDXxEV4knf+01QNPom+FqbTYrN1Kn8EZp62goCDualQcTd3cDWGi2GTdr0k5c
5NbBlO8maa97R8ulFVIiQSx4DqezbGFNxOb0QBSl79p6VUbitdbl0QvHP07ZBiSFnefUzo60vGwa
CqYXgxCbujOnhR/c5xyMmgQARzR8mIzat45pveQjJy9BW0dQGPRCe9mCewaRkDhIlpbPcMx29Itu
eAfXLWSVjsZ3TlZjuW5nRy5yRzxwf7MJN+bi6JpqY47SuXR4QpZy9g+BXzAkcTvjZUgFV43Zf2Q5
tNd1VHRPcygeqFj/I1spjzrq2msmBVrQb5kG6hE768RD+ZA6Kb+VEBZL0yi17QOsn/0oYtKvzoTi
S/Si60R8LCd+3DDJ5yVKTbe1uyDd0i90u2Np7p5pZ3zP+U0LKBRqnInEf6dMlT9E8cZIuI9z4Occ
UtnVU2VW1VK2ytzksqqeoGgbJH6wKo4Fg2O7Mv6w70LPyuLviN1HYGzc+akfHXwioqyQpzoK42Oq
g+maEaI79jJ+lMswZTCWMY5fjQxEkU1c9xh7HDr8MjtH4Tj8wLjdhFZMK1EyxYtYttN2iAT9mNAI
tBeUnwGXdBSG1ryiMMj1yFp2AEsQHPtpQs9MB/UsLRTYcdb20fbSYaXuK3pavgcxEOcphvlS9WLa
kv2rtnYSG5fUgOviN5b3HbLfGNM/P1PU7vAg5mukxmyHTmWs59DoXrQ071lasi9TGjCVqnDv1RMS
jU9leFQV10SZ6YFsOst55YmFO9FE7SRusG/QypFa0pO4ffj7T6oi6MQdEOwEquMQledBmgivTajm
syMI+OCrpg87u9pFl53pIU/v/37wnT7jSt4dgrrJtv0tZu1lg7iW7Vwfmib+1RGdK4ltvHeRmx/7
sWddm2MserbmTcX6eIJl8Pj33/5+mFx1T2D/1x4QkmdeSZ6TrjqgLDAXxONENOP2oSkf60gmW3OQ
zVM+JX+soSQMJIx5F7dEHpl2hpe0mxQAnNtbm58ldN3iEQ2SyZqp4lWQWfFJTsUt6hQAmQcFdgdb
jXXBlERb04k/MsQzTe1OzdNDUum+TrphZUzglRip9XtqVD3acqzHOk+Gc5YQLYL5hUMk4pDGaa5e
ysEfV4YDJiqwsgdDckOaTeNakChc5JkVrNOiSN/82Psm4jatHYMT5+zyNmqqxlgJGFLh3JBsqe2D
X1sfzF4WzC7Eib3RvAf2emebzXym5HoGSjXGWznRxQKboCC83AbHUNfhXiBy+0kpSfkNwS4JXI5X
KgWBEtAjllfqTOO3L9vqODXIryVZ2LwIraWEClDyYF8NPeLelBnZ0VQXzBFYMlujJW+PS1b4Q7NJ
C9ZmVSFEj27zwHszXKa+v3KESvZ0Oks4FtugMN9KiavXixx33/mByZsJ9oftsV5yrZbbuppAkkwR
QSRbbka3fBJ1bj9z6rhzg2Y8W7PhQzg1QlAYlnHu3ekQF3a+HYYQpzlZ+Lk35XaWwXw2Hee369WE
RqL02i8UGbUZHa2LxuLsZtWv4jcGYM7vN4inHPHiatpA8yJIn+jDmGS7wW6R5qv2HCZRdU5zoi5+
lJKI5pxcVom4Ru7D30euGsfuVNUTi+mIgk6hZrZnldoZcUY5BWMMgEvpleN/tVHgyw6+qtqlHmKA
G7kaT2lQQceYp20hnWAf5SM62ECqzcANjDd6Yt+CPxLV3V62VviOmLUPNHfS0hj81UQxPC0QZcud
1+zPQdG+yFoZT81Q//BaF4d5KF5az3N3zjj7DzY7yc6W7PolnK8yND+DtHsnh1mcRz/MllT6TQsm
Csa+uTncXIkGLgt0yPD2wUrS6aC4znQTvrLAyIztpOPk8vdD4mZfgh18NvO9su34EpQ8AoI3cFEG
9XHw4lU0OlBqEo99a3T3PWzpCg5OH8l3Si3aDQJ6PAYWZgTjPq6RaYX2j2442McmtrpFCOJqG9dM
SXo78TdDU4oHZcIRHuszTwWL+lDIE1007aKEE8QBlCV3RHOZSwdmjLa7B94dAee9CgXP8bjRx3Ny
39gDgK5swLUgnIM2dLov62AxzL0mWNgeQV6Fe1MY8P2c6aIn9FznPFgZafV7z2nyXZIYYsV1rViM
brSvwjzcB8CUBPevDc7bJ+XMNbs/J80wDr1VNahsYVml2DCv4b4Yzu7WaMVvJ6qvEtFo7dhDT8xQ
e9R0OY9WcKfrzLqaVW9suOfvmtQ4MXi4T4paEXyPVyoum6VI1IxplwGutwkK5sdtI3N4c6W9d/h+
XcoEFJK5WvtWVpwdDZqwCfQVZMDCmWweQVscbekifxTE7XpmCtwe7HqdeORWSrLmg1F1cEF5iIJx
50fIO37tslI1et0OaXSYPfHAc1cznepgWeNmO5WN/ijQKzaqj61NETcPoZvVd6YBgC4e2qsIk0s3
p/t9y9t/OcTiJZ2GbMVOfTdF/qNn2/c1pZZ3UdwC6OKQHSt7SSQJ9nuLmOQwgOL7x7uqOvWAVAae
zSFLUGS6cp8Z3SZOk73tDWplm4yRez1d5rxhYBas4sbPOOr6d01vHgbq0jnhNhhxC+5vNtJw5f6k
FmK1ksneitKjhbHkyEX5xTMIotZFj+wGL/mYzCkjXmcor2OWfaQjoMdaBT9NHT/RxRy8Em6all04
MvS+JbbTbgTf1cjFMLT9ZrY8da1SpOI4apNj1uf1sgLo1ztDfWyoSlg3EBHpkrYAZAFP8zrUzyoi
Cpi2ybY1MosmRCd7hVkJKkI2FXAl6d7HkXnOysT5GUsoTahvBbH9pzwd7UNcBsR4CxCl9dw0J4eu
MSZCm47jMNO8QL/N87aPfAkOT1BQIvLfMsZmoUtYlG41rJuuL3/4cV/nRDgvQ+tcS94pd5wP5pPr
hEin6EaiDKyNsMzwwbcV+qI9jEjR8wmZFfyRzXoyUhKShY2z1ZHud8GQoBlU7XBpmUG3JDLPaiRu
PRjGMcym+eQBC5nltHfqLOec64FeK/s7pi75qgnaVTv7/tLojGGpq+ZKYR9+UAkphaECWf2YXgsP
yZEzrPzKguQnSVtOmZQI3PE47zIrcjdDMIJ2GYn0Kfa1PuOi0sdgE/ww2KVcM9DbjAt1IGvp44yp
+mHN4h0uu26q4Ap6iAV28CzH4b4P2k1d+0AtxjBcKosjqW+bm6idCM6rv2A4wsL12G/sWI4rsx/g
mCaO3k0TWrXogj9UwK3w3XKcsmW7CFPm0R2cAX8kys1A10Xd3CblvAn87Msz83WdjjtzLh6l1/xZ
GXERciWC32JMLDbdPG59iyt1U7IFDUY2rBWrMLpgRIjWiDlZlMBCq2iMDv0k4WRxvuIhgj0qoOI4
dRNf/Fqy8PYckJwxv+qJlQkCSrtFCuURpLy5bpZOMLySvkbmdbTYzMo+hTHyDur/+4AuvY0Fxy1d
RmR97Is32skRwr9cyLJ20Zc15hiEgJZhSCV8Mjd2wNKGycsLN3M8AGdz6noxdNGpG1Pot3JV4qjZ
iD5QW+Y9cDdmSIkZOFEXIGZFNwRUyvoXE2q+RcL+sHyrOSgT3wL+AU72dfXoObDyfPe2W686TH0v
Cfhul/MM8Fg0/aHkYhwhR7JhAxI1h+cubc8ZESHpZ7DrMrFmRS6vud2RBu0Y2Mmqs66ZORFNttRG
j4Zc5k3wZvTJ9OireOeoxDw2aCa72zl4+BZBsa+S7HbKXkTllK95dQ5GkZPaz5AaHKdbp56D3UnF
9xNy3F0VFM3ZnsFkJEM7n2MdLn2VY2KSubf3dQErFLqPO2zLKv8aHQRX07x3EIplX/LieDnzK5nv
vb4BwurJ377SzAtie18R+PbL6IERk8OQ7+ZEYh2HWwKssiBV3t8muqYT7VU2vvy2qRMtSvKiSweq
BPIAefih5NNEwAjZAorSlM0ieS/6acPcpCvakG2G6dI8wXlWk8GsC5oF5jmMmT6EMZIdebAoXJUB
GtKXpmDG2ZTwDQp3rBZ161KWlLsfcaXfXY39AOkwPNp+/mKYLfYd9GjEmzuC4bDiTXPnMFpbm5mx
DpuZ0sTB/63pXl5gzjoPMxdlxIIQ5buNfliH+h0nUH8JSqRd+vrBlMjWPWKEHebPUdPbGB81y2qK
NiiqJ5T1WyNl9t1woIlbvJbD1Fz80AT3fNOuWtvyln4cbEOEipXfM4QqLA7HsVdeVYhfvZ5dhBwk
jkDeNL6I6YGpip1k+ffjiLCvEXsrFRVQpp2eOXGBBeN5Ujy5Mli3BcASrGCkkZ8izKv9iIMAAzdt
9Mx/kwr+aUUGoU8BJhaYBePxI0tOtq7fYcLQUWJDz65sIEZ0idx79qZOwg80zFdttlDu/EeqKEes
HO4hM8sOIIHlP1ZpXTH+XHSCQ4EYu2EPVfJpHOHmBGP17o6AO+MwXQ8dDk4jtpttrft5M3bBsLjN
kpiyqq0doLpGXJ9SUarnsG2XqCryMFhWv+6y8lti/0TMg3jH6/cGLIAdbXyq8hTqahaCenQ1nDyt
TkoXzn7GGoGAnB00wL99HRCwjyIHX4BrbDjU1YvbpfVYl7xJXTFMJ7g66nHOhwu5ScNUw6loF7AF
WCB6nFmZoAWj4juaFfhTGAw3zJDv3ZQoAJuCSp9RRo+Gbrlv35ATHQxiBbRN+em70zNCE5QuCFN9
y3zbpuvcacd7uAyBmV3o2UiXSSJfq/DVSkHIOk3lroQRXiag4IwKGbXFygcYGRx9BvtgCpjqOOb4
kMzigdlmvMpTfKtmVO7yxn4s+t550LdfSJoX1jIRIueuKt476L68gR06YaIbDIAhCIfBX9MFzR8F
OxvwId8N/nPZAeDE7Qs+K3BCBmfjkoybB6PyEnWY21g/JRNUGwq1x8vKUZ4RBzASlp19786YAdAk
lBFdbXPEgpLQ8JVXB8D5D7oEQeD5EXpJfBvfWSHAOR85EzPKfOANsoshfO5U2e/MShobFMVZN7um
Y67p1n51XkRTzcjG668BciZKe7jspWK/6jgG2hxh/LL7TBscp7rBkVHF70wx5ML22mecwaj8WbXz
5+6typwnIg/gIuwvEwEQ+HGyYrR2wk/6o+2QM0/CfRTVjxmWWKfVjfUFbtEOrmmQpaxE5lvh4UCK
7QljYAslKaYJlSM4kr5p02V68rDk3FVmfIadNHBOcHZezolYzdY+j/qrNzvroZzepkZBYvHfpiL6
gqekUXnELxLSx9AJa+VPaXoIHkzMaG7hWW+jNMC8+mmF88qCTWfY/kmbzb5qIBzwJZu1mXTMLPPy
nCTMQxsPzpSK0UVsd3u7Ph+FMz83Q0E3awcCRqfMn5MGBmJs3le+wUMiR9TzpOVKQjncpimzb1ma
waW5ufN4HLFeIwZh0Qw3pm18dSbHc9o8jbVlmRj2GoEvW4hvf7CuZeqhajgFQkpRTMeRgxZIVTaL
2FTwT+N5OKnEuO/r0N1NuuN022fInLiyhQCCamC+uSvntj5FHZKXCi4s//ZWQzV6dOFVuCnuWGYT
/LUc3HSUX/EaNSXr7Rjfl3X7U4jqPbHFObHws5ijszJLbhVG43yJCRpeK2su1u+2FY5PTNBD7lcb
aFrBcp6qZlmabkxVgBhXAYPJfT4A9mOLf+SKox+63HprvGHY2X2FG0gn/v0cJFfocNV9qm+oYL0w
M69YqbABb0Lvy7Iu289C1fOmgEQ5kXY5llZJO6VFQUSAF2k2W9I1jqxgYWb7uLU/tWJGFhk1eFsm
znv65Q66zGGZTsFbwvOzxi3+qK0IkrWfzGtGuYOU+5Ibryv76RU31wJK/Oav8/d/FIx5KjL+97//
pZr2b7LjqyinWkeq/T//bZ8twbn//KzNT3H+k/00//VL/ctXJiTyH3+7W6TlX/4FhpRup0v3U0/X
n4Zz1f/Ll9w+8//3P/6vn79f5Qld/9//7avo8vb21SJd5P+SlPHJ9/73pbfnn/LPv1aG3z7/n8ka
Kf9BJwlcB5vSdpt8J/9l+Gnaf/83af7D9Agi05bD0/HP8Mx/5Gps8x8OmVdYCXwCve+39Md/5Gos
7x9E/G1T0nZp3TL//6PCcP9WqVv+Z7LAsARrviT0818ia7GRTVGLrrT1U7e+NFnV3SvFlG6oORfC
7CxwcgVtn6Hx+b14GTuT+TRHeLbPJAdmWplFtQrhLm01JLRVJQxvXZXIgpgTudq6U/I52B3BtMQX
3JbjuP9JFZREs80YFg2dtRyqeVyG2Mu/8ipgdhHGzVkVPRCtrLVeHQe/oSO4ZFndMJ6I30SPc5rP
hHOE+ZMMN3CYM9W8783E39qFZm5s4qfCsJqc46HgihuVFdaGDJMb+6QvvnK3g0iepenn7I7xuxXj
f1t5he0xXcrkwRCCHBBaigQnVBv53s3pfsitoNx7HJsOuXY6LtAifa6sgq2rHYIE55Ijcn/JD1CH
3Fn9/mrh20sZEsGZs7Iask+TCv4ydTFTJux2zJYanYhzxx+7ShbmEZO0Gz0zskyzhVPUMds0PqCP
vmhbJr2GUPgcwGCFflJxD3Q8ubGqRl9172ev9mjV4s4REX4KJ+u+k7k1j8LDb7+IoKEtNIfHVdpb
xkNHamVHO7lk8CKqj2kssaLoIEbu8oWZuhyDRoxBJaxkTHCOP64ZNVjvjn9DWXcFlwHZFeZHxJEU
ovdtyk8WpryiJXsPfWpii5zakURe1FskqDzyJXRfJAAg73Bpcc+2IgGA0q3BIVfS6jliRAGENKcX
jHisIX0lBtxdkzavLwjvjbybhcuM3UzsdlUD04JzOlSgCZPJ2lBJXx9Lx4iAn4+lQXYVlwhyYoGg
Y6mQwuGgoEwLR1ixSnGSibVyO0VOQt/4tEbdpy3GJIDMSRAEb5lPV4luK/+nim7+NCxoRYWHsp+j
ZYiPD9u5LBzUN1IBv0XD634X2YG3CQWiU0wKaYlbymXimLpzssjwwm78zqwPXlJyP57Kwf+sysJ5
0/yp0601D89kCBAy0G524kaRcLgbLKppJjwvB9upuUn64a0hJLaa6dBGQIxLQUASy4SbUrdSjiXY
L9vf1WVdl5Sm4KRk8h0eRuVgAhB5nM4LPdgiXakEUFVKj8ZrEimjWGP5jbjVY49BJ/G86FvboloD
nTdXop0ggMWWX9HtVpP9WBB3cV7JuOG4d0t85wv2HQfQf20DMQ/qLinX2WBKbpZ99y75TWxzw6H/
feYfLwWiFtO6qi45wstKXIwAS66vx+q+Hlz3ibM153WjkvrQ1llwHkMHp3bi1PC4mzFP0OFhL8Nc
zIf2l2FGvqLJo/NBFgfGfJcOlu9sjC5ApS8HKGPc6C1Mm4WR85mmzItvVOI+XzujFuui9cenoFfe
d9Cg6+8KHUl9Y48Fr6mWVbNPahl3C927hOrnuMZcwdIcL8rJMois9JEYwC4XAc7YIpjuHNXb00J6
RXZvAwYClqYyovGxqXEg9qPqfkCz07s5J7b9RzPrec6Trn4vcBTsDLSGc+X5XISr0fKublHGzEo7
l8gbCaSnkkncT6SSfj330PqPTTZ6e+GatbzzlXVbztwiuTcrJ4mWnH70vTEZVI3M9azVjlMrhkgZ
qpstfOKv5NaQIeHiF/WTYLL4wx2ufmtpU79EmFcOMVVtX06aZS+tC0Uc6gmqR5h33oyvyABwZGTk
/SrdY8/3U9Ma17rqZ1CTWT8e4VIZOcmHAQdMEepZLLWBSWvRSXET1C16n8kLzDNCf98bO3JEzisd
JOLQo6lPd2yL/j07h3liWpW81Y1dbXM7RW/MVQ+4zK1LVgrPLeHrFrJRICiN8U+UMfNCyS4FRRpw
I+RCpJp4Bi7GOl9IV0QHII4YiWNCy82C13HmzDUDNO/invGujlArCS2FE5Rcw48h/UcxnpMo5RSa
FFVJdcYYx1ct0/w9aTNdbcMxMI6uFwf4jXIuOPhqKoTC0C9D+PsO7yXEEKHpevBsgzoNtwJCr7LO
WFDImXfcyWOnH+9GF37OHWPjG+O1KT5cu8wZngKpmbO63ivTSF4ReEks8U5eta3yP818bv5EY2C/
e4VXbDxlD6Bz1VAg3xSt/JMGQc91vHb8herZI5ax3+AGq4MpcNZwKr36RmClFMEp8k/ddqwVcPfI
ZE2VDj/jKXescyVjAP2w0sfvHnMHTQPZJPu73pp/ROmEmKKKjOt+1njrBFT674SqfUK/LJ4qe6Qk
2tTTNmXsoVkzUtSbKZTBB07X6URVWPHHbZy5v2s8XT8SB4GcFTQ4nWdekqUb+BRmxEZP4nAsPe9L
BDVy8q3Y9mHo4pRTghn27Tqdu+JaRb3/GgWdt6tNNFkRxdAIMVs+MxktP6t8JlSQ3YjVMYyyldFN
yUBxkYnUFHd5WdKnJLm+Z7XKrcUkQ7mCRzmuCpHPqP8+8qaRjP4yLb1q00eOujfGyXtUrhEQdp/M
dT4XjKtCep7/xH4V7vxhHg91G8tDYUfAh9tZPI5WDJCVH51hQaePTpmYp6xVxr01mDffQt/FNHoY
5fdEcmmZ5IFY5kTc8BjVcXRyPW3tmY0kZ9/X5tWPez9ZDNKdd+GccxPqi5LAlV03Fhbg2a4oF5oH
6iPq7C3ySBUJbZebRpbWru0Dyj4Y++NM9byNClIe5NoMTSbLfjGeWjpxLZz6NfjMiH1tXI9D3n0p
Z0I29PtuYUIsvUdwywFC5D36Uynq38Ga/xnsoNJIN/PGxr+PG1xGxgfzLv8VfzQExMpJ91luEUKb
k8DeZVXQH9hgvK1rGoDMYQk7hD8GBpmIeTeoa+MQteTNvFaGSSI7jNK11Ul9IyMaP3MuubQjIyAF
JEO8tRJ/3qgx1JAziZKs3CSez27JMKt1EPrucvB/7/QtjJdC0I3h5EwqCxc6fx357rlo0CfD6K9b
iL4f3+H+lXYCP4EwCqa5Q3PkNTGPSWbKnW6MW/1NDDM4Hv2B+uTCpZnAmdau45IZLqjTJTUUHGWK
wq4Qsu5LO9SA5sumJvqIyZVuSA4zKae73q2uPU7k91rF/tnrw27ncISDcW4E10Lexqh212GE5n2M
Vp6oiTdFoOqTo2R6D+bPOWAAqd+DIKynfdLgut5qI9PmHQJefomxOeSvtOkpQOBpRdmOWWa/EYzg
jYiZdZvYCfulEmUSbvpWUFY1iwCvsXDq/sWiX3YVguy/VVUxoYeBTEBn4Vqj+zD4JaReu0zYVHAP
awXqv6VnhX4kjii0c0z5ypnLbDs4Vnbs2wBsDbIIEp/Ei9SbojlMTFCePNUnV60aca5S0TGO76Md
1WzjKShGbP+ircAFViWFPyiQ/Y6Rz7AGqC6NpdtqdSE4UHFLLlrs0gERuNvfIn0IB2U/TK1mYYzN
PoyOTj+wKQx6BJIpcd+SJsx7hjJ2yBZmKw9walfjVfRk289r1fjUBQMEvsZmBRo1H61qy86Eg1cj
wt06wdvPmhOa/mZa5VsrfrkNM+8gomKQtwm2B9OasOUmenBfurJxX9nVh/9L3Xktx41lUfaL0HHh
gdf0nplJUiT1gpCFtxfmAl8/C6me6ZI6pipmIuZhXjLELqmZ7ppzzt5rN+wA48AcouOADGS7R6kk
T53TBF9k21qHHjbysit0TGRsz/IHGlTrhMCw3agmyq9h5VivJLmld7cvKnxDDULwRYjZ5x1d+wBz
Wqhz7dbWzg097WngG3qUQPtfUeuhV46bUF+wI7ofZu+0OKE6HG+0aCc4CL1TiKuOwVbc68bq7n5S
8jV0mS0GbecdfGeceSkWAJg+octNgAJuE59mIX4mpwquOgE8L5MZTa+RRFg/xKRhIuatGGuMDqwi
hkT0mhtpLxGAIBllfiZfDY4xggNUlb37ONPuI83ptyYArRwXOUbWULbr2rIlqzzxO2iqzvjG5A7x
IPkYJG1pQQrKus6JAQHb17M0UJ3QmNqg2TI/ROT5jBeLYKubcj6Sm9S5Ix9y270fYdfHe5yTMW7H
5AWl0JnHRWfT0134FtYb+mMYJfR4b9t6sJd5C7Rbc4nYgYFLplqQMNoCcPFUBCQ2+olOfUMm2E0a
g3wZozAgIazNOeTAPq/NwEnfVTWV+9zkuwF6rvcuVTpbAHHUmumiKibRz+iF7hxb1XBmPIwdbprT
o8pa5xuF/6c/TvOuhqepsohOMANuyxEocNmRsAWKPWaOTLdALhJDWSeT4utYjCo5p0jriaqzue2h
T38OEVf+BIw+7hlfDV8DTefuFqn+SaMo+mKXKD01qpVsZTY6eV6xXrkvzOz8Acuhw5aScTx8cYbJ
5WVZE4bUXHJ+iqH1xdLsY7wuRlamb6PX4OmIqCrPY9P3XwBJGLck0+lnpToiSExDw3sCxZ5YPU6J
Ndqr5ikKyiB/qvq4M5hI9JqGDlORZ0G3jUa6H11cqZH/k6ji4BsMHtN4krs+9hn4l+50NWwhTyQE
hXuID9YaQAbF8/+TBtf/T62rORP4f9+62rdfsvG3Vtf893+1rnTvXzj/oWd6nhDC8jx6RL9aV86/
HN3yfN/hPdYt39LpKv27dWW5/wIdSD+LzhJ0Isv5T+vKtP9F5+r/FgnzR7YxPVJ+u2PZiLOAJVDu
/UFBKhFmcaf0jMVUskRT+2OkLbNIw0ExDJmcWXh9alzzxUK5XTCZr3JkGxlXIrejEsELRmPpucGe
Mg3hD2T30T9gEv58giBj8fx41gxzNdAIWX+gFBNs7z6DEvzqDuDvxEK/6xZehQRYz4ja4BZWGhrO
TxSC6z6Qh6hMvski657jOh8pUlPMu0QRrPJgtA45ixEXhWXsy0r+/MtHzoR0DMvir3iRB7jyP01A
lyco0DoYjq2bLp+dw1fgr/DADPpa19pzIpOvqo8ydD+maFTn0pFyGzVdt0/C5jZWGrao1nPeJkaZ
RznmiLIGL9sgHTN2eiRiYDjWno+luNlZtrOGKVuXXYXlORx2RkXknTJuABPlvTWrl7Ay7aPeQXEH
dSDjLdeHrzWNxShjeibryKDDEpHGaGqye/LkO50v50XVSbtxRXp2rdE7Bp2j0dIICT2ghloarmZz
sOAeR21eHqRyf2qt111tJgvNoqBgR6wyDc9a0lX06rg2Bn5zazt8uX//fs5f/780VR/vJ2eDw5Lx
6P3yDf39/Zw0JFvtgL+lqjilZ3wO8TbjCo222qQYJdFp+gwSg307oruOG5sjpUhQPxCIFaAqvrle
9/4Pz2lu6P7+GdOPEjSVHQtxOEvn9+eE81Dv44JMALO21HVoNHUqpulTpab2MrTE9RRkSWeTc+/T
6idhOy6Omn78nJcEFXW6+Ae61x/8lvktsnS4364taILrIEd/fzpNEcuO0SzO21agzW6j6Jw7ybAZ
9BqbRVt+tMqaruZs6FzEAyPyyspb9BKFtVdBXX0YXo/zjxzmQ57S0bHFB5c+/91KSmSqXfktqCzn
2CqhE4uQ46WbcEwRIBntu97CkJWPLuJVmR0Lk1bT//Fb7dF64DUiCmADcv94q4u6MejVYtCUdfXJ
8ho8TDqW3j4Kv2K3R7ai+l2B1+3VC76Qb5PSIXMN8nFR80Kva1Z//3R+Jx7O7zQmHvhdkNENDATe
H19GfwycspQ6v9/PGcZGPXlErNHrmIr8aunJ1Vehtf/73/lfe58+Yw8NVzfmFeDzQf/+8Y79RHqa
6dL9LYtXzeayX5q0ZQpEaPgAx27iUyQgCBMLYRew7J/xB/qb3DDjTZy926CXThkA61tt6e8GRo19
pJNIkoMh+4dd2pifyV/XBc/UYEEY81QFANqfIC2SSuNCtygaRtt8C1OYErXCI6/r/YfEDMNkvSL+
pkbp82qV6UqFPuK1gZFc0nVIBXAbFdIajt1kvBHJxd+3s3RO/2RFydw8dFVfXkTe3GmSKrZ4ScKO
nz6pSn3ylZDIi8MUN5Vevo0oXP9hlQEI/vPVsbZsxzUs2ktiPrR//xygEceKFnq1yJrU3xPYt8VJ
01yzVmpHiDDDoh7dlyA3imepleHJI2V6JQiMFmNu3Ob/pqq4fIYqQGotwuhVOOemD1GVrCV6y6sI
0CxSXT1T+P3oRiM5uf3kUmwG0yYnSVKLe+/W2Q34Aq18D/yy2GlO8nkIuEX3nrud4BzhrFCv4CQQ
bBFw7sl17o7+zurg1DvGFC4DX9gH8CbFcx6Yl2DM3J0M0FWbxsC5aafpLhL1x+PkSp1QrVCzkPJc
nsoQ7QSNUn3fd4X5kttnqjfzNRtIkhZmdIYCCkRl3uMafL0k9uQYFvSBwGA59AfPGTiZqrIjHiuq
9rVqbKz7HrFRBTJ8genHr33zTUBo6VOMX1Vdtnd2zemJUfle6Y6xq0qSgtgJykvVifLiGiN+iowd
r+8F+cPSJXxcNbsEfcxCDlF4DgvCeEcyKuaMxmRvWCYiqPip4+Tea4MXniuDjMHWPHeCDTGuaMCX
2NBXtB6svec40bpDD3Lp+7hZe2BON/385VPzg02Ape+l8qVFxb6YAnLJxjB35Ea3NDL4Gs3YWRoy
sqnFzk3f+11zzOBo5BHxWIUjNrUVALa0G//p8cDojiCNgAuNqgvEtj5pnFWBD87OD4X9PUzDzyU6
vxtBu94xdwJSWNOa7nhguMseTNgno+meZBeKPX4iWKC2YZ6jICCKYs5ebq0fZW/WH52HSbKY2vBE
SwPnTKkdwyqb+Lz50xxNnxZdeWuTDzn4+QulWbf+tcHYOpZoP3abWzG69Q5hgL0YbOS3DCLeQy8i
RrZopltrtdiSMLYucRAZhzamZ+X2xrBxUWEutTH73hRWg1F46VdFth3mLzoOuvzJ1xr8hebemOr+
g1IUwIrfagtcYvUxQfh6quPxa8Vk8Xte1OssBdUyLwSPSuguw12EzPYoRYYEiq9wq1feSjwuQpYb
u0+MteyNoQ32rux1Knsivg0VFsvS8fK1nYgN1eeV6nxmsdF9OJCjYx/TgVuF14KBkD7SmlrEW6fw
jJMrrBa9UZHuDSzZJKgFJME5KPJpCPKv5n9au6Z7A/pt7vQwcpgRus5Rc6pPsd8np47BDzCZwNmW
YnoPkTAcGo2mgcr4+sYiDg9TbXdr0w9t/pr7UYnRPjpcUsMBmfL8gFCWAO6GFLgwIKSvteznx+8W
OA1ONMdqvsNtvNUyOSzikp41rkQ4Jan6QR1ZfaSYQJaT6c4hc0XzypnS0qGUzvrxrwq8TsfELJ3D
4Lc/YoMsWNh05K0MAJtLLHG4qdtg97gxmAYeYzm54H/oc+X4XLYg19Pz5KqRfLWp2lgOplSgHOwo
OvHIfRMdyK4iqag382cV48EFmGCmvY1NincPf/uzL7tNU3jDGVAA81RHuExaYwQdRAF+KrBqL5KS
TrNpdN+SCZ2jpEWCNB+ZWlVPoCnt5jQZRbHsrNRfhmHm7QMascz7UpTV0c10q5gwn/xrWNrWm1+R
UxbGewvo0bWTCeFFWtWveiRQkfSjdV0CxfFwYPmByC4TcbgbejnJKo7hNNC42qSdX+4kQTk7M0fD
7Ld+twu+hYjR91VcIWNx8gOMf3HMEu0zDtUBHBpa1n5I1FNKBthm1sEEyKM3bjhEJykC7OPKRmrN
iOzj8SdkRsMne+zfaa1kwp3OdesVF2uMkL4+jkfi7p1dG0p9HblAoWDn9y9uOCObzPS1EnF/Z/V9
uPY4bmqjtbdmrCNRcyEZWbZX7oQdOUTq9MERaX1wZGQ1rppYVMvAdpAqI+9YMMK8whb7GtuW2oaV
hokb9a4F32PPsrGPca3btDXx3baPAz4NZ2+SdqA0KrZj8Qia68jwwWCCLpJOKfPIeKuTzGqk1bAX
cfqzzqfqECZjSwioHl9EieA0Ddt7qvWfBBejfZgMBuSonP3FU+HdIhIPmZrZfGKM/zWQbOVtM6Fm
rYpNbxbVPupI1gqqJnqmm74WSh1kWvYvjmLwYh8QhNpHPw8YZFvm+DnWnhBZEkLVXRuZs8gNGW1d
NIG4XRhMlAiLrUfNAz1Inh4Vl+9gVgYMukxjd7hK7A96ossLqq1hFfapt+tbbzfPdD/SXLsMDgdw
YhZPgpphW2nmxWbCfyOAd1i5o1tuumz0T5Y9s0CDdTX5FdLLnvynaoD1Nah86eimWvm5D44MQVTc
XWO7GK8TF6eNJ8pd4hU+hhci7ADKR4cqltmm9YJD6LbmHb2whulXR2iflCCgyITqIFVFrlraaZ+e
Hg8DzR9GPAg/yyiLMEjkCglpFZ10GtbIZHEzoVQAUYSa2E7JZM8Zhp4PRRLJUzU/0C1Llx5UvY2O
J/BuY8JjULyLk02u4ZaRQW++5knl7XIzeEoSOtGc+EAMmJgs+84PX0lcm/whvCTIQPka+k9DIkHg
cRvYyLaanvUofmq0ftcz69dLw/86cHlCys5bJBUBuI47paeo9omKw+9AsDF96jBP73NH/pfMbcBr
NqHn3peJ0y1zROGbysvPg43wNuVEf/FqZHl5k2WbRK+0VTyazUlETrJPhbFX9shPtdecmtD+BuA1
v7S6hle5s57RAIarahib26SFr3XhymXl5zo2TJeIRmK3dgjBUwzUHaLC0UVjktWKWx6pq4mZlkdj
/r91IHMuk65tt4OSuMAIKFtVeVDz8gjAkOyyqNIDUnHpA76xoDcOXtA7jfQXv27zp4b266KEEsZu
A2Usj0kIjBPz1UsHfZ1Vd6Wc9DYJ97nDq0vCJtVAn2E+NMKQy/pQDddB8iu4xUyrruqSdafq6VOu
ow+JqRSf9ADrbO9xmyrdA3cbLrzhSNRegVu4nF+6WYT3cW549FbGMeBBaJ9q5+IlfvEUTP2LHpGc
HiVRuCPiAYKc+RSW2UajzXRxHMl5Z4/5ugpotE9zPBgdk5MOI3BDtRtgDY3b+0RYGetviLeJNb17
Sf3dY2gOJA2hKSO9Ntn2TmNRg06rvs7kGqR1hF3BMV4nhqlr5s+v+AXfTeXfIZgVL3I+jbBR04ZB
nYhBGTBFeIxjb1gYAvU5owpj34V8XH9fzhm/J5/Qy6OzbJBmgXzNtaHIG7+XEb5D/8LUC0roGLbS
5BnbHFTNnSoPe76mPptS1cdI8w51HcEj9CSA5iCTT4+HMHPXrW2FN5AfXx9veBTjOa8rnIbG0OC9
mv6h2fFfNZ3jWvRd0EObBrv2n/0sY6gF/qaBxB2Vkfdl+SFZgnGABtaV5zIOLoxD+kvqVeG6tEZ1
/ft3S/+vX++D2qf7h9pPR8rh/sFm9iqghQbKnkVatRi4qpjMBj/swQV1zbISoiGQsc4ojb3wmMS+
vLjdpva2UVltDL/ED+7q067z6PVTnZDdhTDnQm+/vDCV8H5JOv+3EQXmf320aN/mXoxvewi9jD+f
bBjkVt8mGDVjPedyDhwAUt0CUwGjW9dhKhGl99oICLZuw/5VwQ/IJsN8m285J7ikxAH2+E4fl0i2
TAQVA5QXI0/V3m8t8jQ1G3+QHEYIi/33IZb5cy4l9UwfxEzhhP3RuJDYENxxhyEX24t865/acf/9
En2KX5CExFkQfuX90SkeNJWoPEXv/bhRos8TCrI1jSVy6UoySIsWJwffVs2VICcKzWeUEiT/lA/3
Z1MQY4sFH8BBheJZrv6n4jLqQooJC1d81KDl6rSkZ4bYoEnpE+/WeBmNkcfhkEzI5TQ622SZgiKz
SZWNPKf+Po0I8/syLv7hG6D/2Rmcnxh0adexwPl6qGZ+X9yTj8ypYBfFIpFnpzbXT6XRFZdwAPsY
Agkv9ewbcnQKviJOV1mTIC9qU3BLroWyGvf4P7xTNPH/6FqgmCWeZ4abw3MTDO9/f0ZhVBYOnCZ2
tQQlYAnB7NFj8JfGiAnFVsFwqPVObkNLio/Wq74J3+2fZZd3+wJA/AZ1T16GNODQfB9aI8sOWiQ7
3AZ2t5sIjR3srLgxodLPfg1sObOR6ciMLFfohp8i0mDTrpxQX8vp6gTIphDSH2rlPcu6kU8MjeGC
zwWA87mfHeLJLApLHzcEW7N20Fvh/sa6c0kiyFePlfEotLxewxtLqD26qOjrr+bSrztx7CEgimOt
ubmt/8F7e89a2rKlHgzUmkevaHkpcWy9pI7/9Og0NFOb3QzvXax/dbenYs6SJDDnJRwEks8Wefqj
SFG6/bWZ4Vim3ZqvqNGuZTXJfVD44oRwL1vE9YZJvXUx5ofSoKr+dy3aR+aeS9sMmEjSdaVaGtiN
GsDaSThBXewEi8px1Ter+Cmpyn4MPYoSUfh4n/w8PpZh2j71HtuJ44v9rOLZj4mNBVU/W9RfcSra
++OlCM3f9V5ggKBlv9Btaoo4su1VbNrV0Wv96m72wc+MaToyzqDcF1qZLQZf1HeBN+wgeyKzGdFH
m8zSg02OsremLPrRYohFGqxgFeUAABOjXCtvYGTrN3cnq8cv1sjEmqup/xaolpTtJlcvyCzwR6ui
vY35ylTUxCbt+7UZNuM77FsIR2qOJJ3gKaLFLG6jQkUbzndy3StexpzWhznVOzx8dItY3wYXf24M
XbPO5ktQ5w7usnSHEyr+9mxJ72hmUX10w3uXa+rqtpk6GZHA+zfb4Nu2I7M2TtXS1MkMnS8AKdZw
6BT/LqVcTWwe0IO5D36qnYxBraMYoEb+57SMuZHp3/xKr1iuljipElsatNbh0MTKYjThuOhQYthE
E8vYGQdEpcmlsGVzi2n2NH7P7Ha0rVUNPSfwInPjGy0G45KGNm785ltNZuJrj2bl8r9+anNYe1MC
o15DWnuVI2ayoVfuJ092LAzAuPGoJ7vHLxEkKS5Qard8UUHiSjEQnlL+cHC1LNMgDo/k2t0flftA
0Xt4WOMd2sSraupADIvM2hCx/cU3poIxdqLBSOwV+eICnUQ9ISBm2v+E3jgEbThvrlPpxWtk+G/g
1Aswb9G+H7TwhOjAWDTRkLEAEXmxPnXAVJO97ougf7Or4aJQpV6DBLb9kBjfc+Z+z1FG5Vy1FkTD
0N9mbWY/55CsN56vf68T+4XC38LlxIMo4zcntNXJJktp1EdxDzRCuXvgj9FKJ+861qoYZFR27uev
ANxUf4MLhguA7kQvntnKo1u0iBl0qrxjDAa6DNLpoKxO4P50P35tIG7tdpfJ1jFIRtwkYnRThZF6
x2r+bBEVNGZln0p/6PYC/R7CtfzKqZMzAxgIusWCu8nCKdwmxiSXHXll9whb41JzRLiarOGmurA8
Px5kQ2B4+BAK+RDShJPHz1hG89zpn+HSuhSoiQLzwWVFy+ngmrKyt0UX/sw7V50ZIRp73cMtm+i4
WanMvYnxy+NYdlAY7AflbR2kARuhgWt6PPt8Ei8JKsTd46fCu6R475L5zAx6kO5eAFAXTp1nzCxi
C8fb3NOahkCumXiF+4k+3aF3h2wzwXVkFHvJTAWZQhP6prEbeXiUxzkh8chg5PLXbh2NRMsUZn2N
WrhanTS2j18uPVxpPp82BklzOoEK2E4lcePz/ayOvBumIevgWGj6Gr+FeTjWa0djAClSa2LbwldW
mM3ZE5AjW6jgW8IMUUSOzrhlYLEWoZVeLNmz3EP7iz21BhjvAKDi5H7Btx4dGwEDnx67ezZm55c5
Wy4MkfC/jXVwzIIpONpNp68T1ZmrLMDdHFkNhkM7lSgHYxzYEs9jhIMZMCymqixT9qoRWrTRZDyu
+F5D8yxdypDHennc1OduTpyZ2jVpzWnLeKn6qFz2tKmBguUrVRw9iIepDcIfX/4oFwjE5vmA+Sx0
8xBwz93Wrl0ccHIcR4x8nwuLXs2oup2WKLGGYjunoadfAD14ayULbZtV6ScbRssaaijpH26SbsFq
ZquCqeqRlvvT45IUgYDYxUZt7EDdL1DITCdrsAAjcsZuwqrybmYHjj2sh28m1foNqio+AodC28oy
Ez5IIG4GLUBs2Hl98jO83I8K08xFuvIZfmajl33TxgYlcqnC3aOzIUnYW/nzyelX3buBSmbh2hUY
i8Ts33rxHtbqomQkAUjkXz10fD8y9TL2/UuRq/aLhlqxK76T6wz6vi6atfbYJExCWRIrLuQHdHAu
I7osrkRgb+3CSZc26R6nbFLOEjOQ/+505n3cJbUK7kaVVwioYmPajbXz9HhWHa/7qCfYp8MsBdKl
NScut+UxMSpe8iC+uVbmHYCY+EecnquS9I6N1/XdsccRcHT7akm57q6l04TPI5LwJWfA9FEk4QsG
U70u8hv8j37LzIHMXT/wVq4XuaSa7zo7jr/m47ATrJXbyEHMMVFJnAXzOWZkfbvNgT4BvfsIUjt+
E6bcj4JBZAHg7KhZobvD/k9zysbtkqOXPiB6hDlfD18mtkIaq3q0NQpbZMuJqYwcR1rcurw9BjpW
Ee2Bt+GC7PudGGadl4nMA8dsyXWCkBJIS9bPrE/PrYEVOmTcuMmrAKmcgdlxyIYSZDSgE+kk2HcN
EXZ7lkN+eJQETQTKsuQmvEFD4KziUHOWj1KMQLPlGHUMN7msLiJdRfB6veapaK0jn/B2wJXwFpdh
dBpYmAsZEqyNvI1cv8B/U1naf4w54REWTeEXQG310izVq43OamPhWnpG7lvfameraT8Ri+HFKriQ
MizFhF6Z3WES5bADSl+tHi2TJPvkOoW26Ee3+iACA757oReHVnquuc7nSEF7jK5Q2BgCYURC1+8G
+z7vol2hg3EwFJ0sRmM5TN+FCy14k86bSTc/tQ5OhaNnbxqupgM2BYW/Ojw3rla+GLY8aP1Qf+Q0
oB/zN90cQWhMTnl2dSi9od8P+yJK2FxSNzS3aU3zwxLpx8SlYcMtjdiexk23yXyrqTq+WaKrT39f
jGNnm8ftf53wUk1QSeCUw0rn/cqv+qu6xbDIa7L0FhZQXHJ9tQ1LzVUqF6xUWnvt0ePqm27aavo4
Hh3dRiM6mnt2svF4lsruvmI4qD9N3aQWgzsUywYC6AUVszgN7rtIIGiOMg+/tKJYA8TVlT6dFCBz
zJxAFt2Q1KpwzFtyKgVywxFJdeM5+KnmHzOj//d/oEbWuYm3n7p6CilA9HzvRIFxsrpa27R+bj25
OVfRuDVSpg4wJUuZvVTK9XZDHRUvQ+0nOxEtNcBrC3M+Hx72YNq6I8Q6N137DhMqap76MpZ+f4Wy
B3HbCqpnJ48+x273I7DTWerBDdXCMXQzx0jM+p7NpLXl+T8PMaroRToKlPJzi8v00aED1wBY4aPj
KPZWN7rf/AFmnxq7jZm26T6gPF9K1wOQ3EHTgAy1JbjJXT6qOlvz/J0AYgk8P9bVQldHYATp/tG1
KXhFoAX92+RP/S5w4OFUbqe/lLrnbbVgvOoRoNfHl9AfhLHE2iXXBTL9PJUBiDUeNDOS55iojEE0
8UJk9K7+8/YwxfriEZWwe+wAdh2daq7n+xzCftr742fbS5x9PrcenRCVdlSu7baSL36UqquVLLVv
diOahWsE5a3sbXUEw+UvtK4K2f6sfPdo5TGVotOvznkOjb5qzR8jis3rGCXf0oEjCnln9uT6Kvo1
FqIffmHSNxfe6lOZl9EytImwn+87kxLOJUq6W5lDhBl8rDGssuYUuBhI3EbtbPPUZ5b2WfautXaz
lFjvkTxCyAUveBz8T4Udv9vKq/aiZDjMSJM+qk8iipEEaukk9VvXKPccDeTT9Oh3F4LW1h6h+bRL
fMmM6jH//B76DrrvuV+Sp924EYiSVxIk2jKiJ3uW8yy97MZwE5XCevaTCsZO46cXrxPbx6SMinrl
WEQHQhZlih8J47WwS2M5JQjjGSV8VapNDxFC2ycIDoiQCyw81pwM1Hfpje77NNLf1XpjfKuabouQ
uV5DAlLU4VDy9Nz+1rNFAoH799149EX3q6CKBijjaBYFp1Pmxk/J/DviDEgaG+IZT98PH+rim3Bi
wrLS/a9ZcjpMw3PlOe8TuuYn/J8/s8YUJyds0FOIfKfhMnEXBQbfbat8kmVCoe2a+U8MubQd0Ktg
SV+XbAORe8Bzon7Dnp1eQGTvOr1O14Y2yaOwe7wFWms/c5udE75GNs2yseGlKfPNbpvXrMVqIwbd
3tpa8JxqgfYmVPDuptqzH+XT58Y2jypO49dgSEm7jKmgmxRbLaOWF8x4TBK4ZTwFUhRXbbQx4jSv
E9KpH4Lxdo+GmxOeiQYUae+H7mhLowrORunEV6Wk/6LNiST5SkyNnNYD2K7NAJXiUNGyY2ibRPcu
AaZnJyQdjRM0Cay4LxLF3lqzYQgbzYiG2vT1g0Pm8y71rAFvS0DUhDOC06KBuDIDP96kae/Q+YeN
CU+hWKMXpGUHfWGRdb2JgGj3UGHkvcmdsdDCnWVJ54C5z9naVgyvZz7Fs2aTFV+z3F7zOYzvaS6R
/jnDJ3iMqEObQYkFV8orJhNn/Wind26t76aZIBJU82JLx6s/2epKW6LdYrk4Au//UqmmvQNRkqep
sO9NmnVbSdTMonuASKfJ6Da/DltZI2Zv5yJJssbOjz/FhnGu8Qn/ulGYqjYupbkPOT+wyYRwrGbO
TTe54TVTE2MFA4f048cYMyizzqLf62nZoYsYaRIP7QseOIboGq4i/HDBCv3ojO/38WeMXn0dKxoE
qRj3UeO2L6Vpfx2hEi8cTwY3MQvuba3Ghm0SY15Uzb4h+aMvJdILQSuC7Jit7asdfZzkEncdqs0m
BXbRhmdG+uTK2B0RQjLXP7UDAvG4ejOiemOknbduksC74IR0V3jdgCowD68qoojmw/3x4I2MuGv3
zJOIzrCm+5coJFtFi3NGRob/RkFDPNLjAkfMPUirBuUDKYXbsUPelw5q3dVM1ZUe1evWhWvUUbGf
wB1oK9caBEnxulmTb8VuiMGYy6tfLGNbR6ygKXnrSDVccpAXm4caJyyfDbxwWMwxjZjReAclmRwi
DYsxYO1Dxs1tAblQ0cgIw7uOLyEwLLQPQ7gyPEQ5ThKeEFCN60J42doj6Ihekgrwu0/Zkx7B4JFw
gag4cLo5JUvdg7znTDbDQZkFS0DZ6d3VdHddhnVK6AMR96E9wqmcefuuhawsIST8Qt+sPVmB7y1T
8Bw9TrMv3N9xoPjyo3EcTmcQTQCAiE63RXVMkLrAmC2d77ph2hx7brcWZlu+IHITi/Qsoip+5xCG
RkNtdpBFmrxbtrGxCCbJsbAfHw0mFT6kwGOwFMIjLhcq4LUesIYlFKCa6txb4OT1h0HbYx3W97pU
mDRF4rEmWliNabF8HA9dPprrOMFNio9qPWpAuNMqg1eTatPSyeVXCcEej6Kj1RuTVhGcNr+5Wan4
SYxMfWjVcPDtdLhwKrVPuHa2tR86Z5Cxn5KCt6aNZUkoi2485TacI6HYW5YCCOZqyOx4rcTMnke4
vPlVn2eM7SiqYZANvrHq7cE/jEb03D9W8MB9ZoEgDPJqGDfbMk+n8+NPKGxYgtCljlHUHh0qtjeV
y01N8tzGlUGyYX7in6PJCdp9a9v1RrmmeUXHs62MsD/jVnYu/jTRUQqB/vvpuzFftLmUTXu3iN7M
IrhVieFIjogGhqWV3MCJ5C+u1qZcn+3Xfmg16AJ2cn88yAA2mSX06+OntnYs9nz5XovIXZV6E62H
MWkpzGf7yjjY+ubXz2S2T0/S6D6XQ9Nyc5BvHAYBZmoB9VXUCOSpm5/QK2lPjz/VdaCtVAFpuUOS
sMWwg1Mfu8Xz4HEtGHJ/OjazIG7MJmIXB+0dWwkYnzaG2jVZ6XiGMM1yAIMyv1ojLMp76Ee/znrW
EUMGBV/I9ZxVVQ0e3+//OSp8nMhA0onK5oRiwPm4HuDGwROuxrueyfxqjBmiovI6mAFUxc4IQGsF
7hU6S0eQ2Q7DLCK6eXdpdIZVQJ3zQ8axtROwIcnJQBluBNACHu9gMTj5Vq+cEcHmetTLgCxwqpKE
1axGbby75ZRedI3otIdYrrUJhsrG5Fk6HZIHCLIrS07eTi8gu5nSJZEez9jN9Vv7pgzasa7y/wdP
Z9bcKLJu0V9EBFMyvEqg0ZItz/YL4XK5IJlJZn79Wbhv3JeKdvWJPlUS5LC/vde2uQEZgHSHOt5h
1tgUFWCdSTYNcCNhX+2i3rV56oejDpbL7jVYXJ0wN/6SvjMiam/dBH5OOJxIdbcUT1ZfnXRYbjRu
DjV38/kzXaf+v78kJZnurkf5WmgJoknO2bemtR18t7mNNnUKCJH2ZXgzjKp+NbwoaDralOIWbpvV
J0/jeiGEJkz16bL4943te/dA3whReExe2rXwb/XyiHWbzZBeOeZ1ckcq1zj//mLWlTpY5nxy8mU+
9RORyxgSc7wQIGpgRnLtWXXYnpaAQL7gZe1OwtOh99UNywDoBztU/DvKacTVdrX58J9svSqdQ+d2
d8m/idTeuZ+y4ew0mof1QfzpcZ6elSHsc9F7m9os9Ntg5IdYezQljXTS8BkVjbjc1l/a1PwSo1ez
WprFfKqaHMmTM+DvA2jBHd9QgZseE8djJal4mLB3J6HRCvuQ9uyhtSaax8KT5sEdoHRZGeCItJuv
iyHn6+8/QUvaSc5NqGFEoX4Xg99fDAdhjrlJFRju8JV6SXMZ+2G8Dm3/4XdL/tSwWXG86R7djOWl
cbP7XDk7l9DmaY7l3/98ltnEJR8I7PSA36UIs6kgVNtVzE9bd95lJkD5jXIogoEVD7fAH6GXxsMz
s/vk3JvkzPTyi6CB/b4erYDzK3hCTKrgqaL/0H6c7mdwTKeBYkCr070gd+rl3oUdt0+ok8KyyL+U
cwRwI+FiFimXC+9SD2+kzPQtSVbz9Psjlqdz3CpE5RolkkTL9MhXeU7XufESZxoqy5IFVoPVPR7s
/tzk3VuZ5DMQ1Wg6EOys964orFeCGnedntPXmtMbVG0bA2srbC5WXXAWP86YvtSV7376A6PyTlrp
2Zc0Yqz76LkT6bRpVj/J//2IR+L3x6xP4MVQrthYnHdt2bsfvgIcUrjSuIKNHG7LOPyJOpi/pF1b
iBhZ+VCrItn5vW0BNuBHz7KepC3qS6Nj/Jp7LsMG5+FnKid5qgYDOExW4ie0kiQsVuMM2fAz8i5x
5VXcqRu73GdMsYa0b7cRpROPU17Yjwzg37V5KgFx81vtElPNhHcTMivkwt8/vBJjc85ptfnvx8oT
Db5sLZx9KhtsKZoP36YLZVg0nNgLDqaE2Hdc+Ki2quBuhk+sQiwhbjkVzzD2nBub6/b3J1ks2TMC
uD+Rk3RtKpz8hTcDNek+LuW3jzMBOwUPaFtH/WlczOtCOvgXPp8WEGc7+aMZ5fDoeAysi6aNzrQA
n6B/J09w0A6tvxyKaf6ZM5WivqwqHbWNztbn2MG62Bl7U2dd+F24Y5jgQcliQ7UKO/vvlikbgPsc
asr/Bpn5Moi7KcWjsy7XvZzfm7ypadNI7AOS3vw+2SPRz1pdxzh+FlMRX8BvKILwSvsoHLjZcz8P
95WaFRf5DI9fypW1YiB0kE1ShDk500Onm/I9jqf7fNayA3U63ZYDHRQ1wklbn4DrlyOGO3or5xei
nSVtNR6THRME6XqQQehTN07e5X0BiqKhz2FTe3N3+l1rCTJwaxW0XwMULtwCseL/f7EYamyhX4i+
09jAkfR4f/dgj4oXldMvMvnUpE5CApp1+Y8aqb379RrHHMfY2SDOlsbHgj4FJs4dT3rXOs/2OGxy
1wgpBJwTqjNKGD9L/c9K1LOeOu2TmbUPzsrIiejNusnGHg510Vhk1aT10MjpUTFhBnMH4eb3DcjX
16CN++ZiM8DprXjfNdZwWQBaPYBDAUGImRh/truJ5qQ42uyx7xVIPn9pjv/tpZL8WxbNFVW4XIU2
7Rw1W9NqvztQirjKEr3YVgbiBACk6RjFb3J1yjldk91NieeFVUUofHZy466YGfM0VvQ+cU3eKFnm
D0KO1W6Muvtunc87Mr/kXYsbvXaagMTaLSnqbu9qjTqLBkr8r9SUz0MczCzKlOGiZ3apE53phE2A
d6bW8Xc44GLaCCyTIMpS1gRs/WVHBmxFQE/+z6VrZzvwBkV9eOq6d7p+DwYvfQQ3RK+VMTxz9tYf
EwWANfbMy+/CPLtU2oxlXhwsDH7kl/S738Nq3ZYU2IzeDfGRLhJTFgCYuWvxeTF5BapPvMx/4FHs
A4dSp/N/SoXeetltXFefif3oWM3rMVI8kfBUB0WHGXB42PCFe0fzRnPh6h7doDKVD9YIfAZfGqqF
Jre/M3nLJadIzv9WVFQz8nGqrzyVx6pn5k0dfE1zyPAyEz2+WVBHe20N9DqFtUUNtB8orz4UPVjm
lLaPB8tsKVpbAPJ34r3svfGsQZenTLd0byVlGZGI2oNTkk/y198fCJtfGCAdf/9Xv7+VznScZDEz
d7atHkvyxO13MuzHzr+PI59Ju41iHefNVTFX3+NMjqmJxLj/e36CEHCtDQrh4Jf0WO/oCBh1zlvV
bGnb/y7tq/z+O4yx596+rsvihsMny5S7UHhZzPqba4qPJaWYSxiZuooYEmu5qOpS4F8MF8zmEDuR
XPuUrEGE+s1rtjXAlewiokTtGvKbmoYZcMkTN8BzZBDYkJRH+gjGISPezqn01zIPMBkK8ph+Rq2l
YD07tDInVnRs0LtgPCO8iC7nnOjI7xkM7GNUat4dub6HDpPmaSLyfVFA4wNU4B2f7FeZ4zVK23wJ
fgX6rq7vf72Pmq6czWjYFd5GDsMkyOarjvWZ3aiI4Wd5BCGc/sbt6F+SMUeJMHHuTbP+Budt3MdJ
/kdpCDNubSR/7HJmvsbeyOz9teTsuS0phTuVGYnCEpbwxhCK7UQi8aLc+cumAe97QdWOHISXr6of
hmuJYW5L6dqpEDOaOV1Uzix2Kc0J9ihR9hLmO53D7G9O7lCIKNIClOv7CfKPUZHt1Kd9P+ARLyk6
pYsieccMmfn2ve7ZJZx2/vqWnpI0yNQOBf/Bt/gq0eAdVm2IHaFZje6h4Ha/HURNNYS2yNCHdyxt
dopo9OenYR6ho8GFYX5Ql3uqUGUo6RT0rYLyiSwn7CBRpJJ83M66uexKLeeSJr+SmgE4rvObchTd
NpnrUE3EzMPUmf9XifnBkRTjDMXSIlHnaJgxwnuP3rEruizsOu3dM7ieEzI+QJfVj3GUMb3pJVZ0
vwt0ru6Or1EdyrTM0gBjQRy/TuPADNfqThHMp3CU6anNYf9MZf7XqDlfLdkL0Dx6hBGAQ4w3E+Or
72RssL+a5kFMYn0omyjMagBsjteH/egFjV5PD8hNdGh3L4xa39VUfsppW2jwRXOrbMlZGsiHw3cb
/ZT+dItk/x1bIyyFrmy4TMK8MWBbxu29o0cVRbRAIqLeL4/dsuYMIlg7XKB/Em0MYXAFzZwcFPY3
dJLyWkgPMMF7N05U80kEkljC7GmnTCCykjJetPlfptn12QfVESDaI2lnXGOUPp0d7XEBjLQZKNjd
lk0JVmcEzqI0Ws9bPwe1IkG12nH/6Jluf3ETboL4hmhoUAxZpnntWsZ6f26FX+2ZVdD71MiXVWe/
c4qsDnqmBED2Ss+CkUu5MKhpnB61j847+DpsJakQ+WFK702es5wOeKeBHtINrDL6aFKajbfDyswj
vqTJK6g4sZLbIG21n/Tvyva+S03NoDE4K8HhkmHGOWxZBnfFbe1cnRK7aEUSWVNY0tvH+HdtoXpU
bUoloNK+Uh2YddFzO4/cr8qBsYzeZoIh54LYc+Aa2xkqmiNCUlcGNcFsLtOAXpW0aQdhEQ+4G2d7
oCirD9VzT850WIR/Vp2PqwT06DF2p5c8L7vD5HCKrdga8FLUPiGS0ox8rG5yH0Mq1xaDwuh8/omy
CFQeeiMZim1sCsRNbSFDEEG56dmMHWGPlxK065Sv5c3JjscGEooYeioh+qOXrK7xgjzfQFzNTWIw
HxrYVj1ldBxruGdQv55ItOR3flruO61vODoxmTEJGfULfD/pl/rW4ChD/USAB5n61Ky+ZOYIwbDE
aD63VGOXgqUTa4XRaE9zXd+NvjzSGXBqY5anuhE0dy75Y8dfGEMvK4PZqHiDHnnQ7P5er3z6L4oj
fhREdGKrKTn6tnPILwAP8v5SCFagzVFEJ0ASh0vDJzY6wIUAJVKwLP7SuNNCKcPZMCNnslJZSIzO
YG11J0tDTWsOWeQ+cQIE4qzX35Xj4MscMbOYjnow+tdIh6pInxw+RC2/Yhr89PRxjdLIh74wUnz9
NPYkGpMUI39Y8Bn6NiTmtS6imTckcv76jbfsbO+xrBMKe5ekOPSjCKaenZVBSUvBUl+LLYTftZam
ORagvkNRcCMfaG2prFRsUIyfNBJfGCPT17nFEglYKz8qOEI7xYgj7JX7hjPevRd85wsGlrEX2R3f
eLl36vRfPQ15CJEE83Az7TiV+UefgrtNCpA7xFVChDSlBlNn/Z5woFq9eweq8QnECFKVgUqBcyJg
ot/TlN6mW5BcNJckvUWE/A+iz2WhSmnnrlggM+7js84Rg42hPmge7nkRcQYtk3Zfzryui/+YJAh2
+niapa4uBHybDeLnPWuWvrf5gkxzMSgSHv+CTZq5s7VZYE/mT85QOqCgsIM1V15MgbEPURowUWJ0
u7iSBcUFlHV0zR+gL9V690HF64mhVsxdN7Y3Nxtj9mkZSBjYcDUtmIuUBTbdca/nqFwV06CgIKi5
qV1AP+bA4D+KB1jchhtvG5visSga5T7y4DWZOmpsXC5W4NbdNe94CSK7ZCmtdl7QL0wPHHB/bCVc
6ueR5ru8QfmM04PyAJwOkWAenYWzhDofFZiXcNB4sMCkcyHk1sT/4FxPl2jm2B6zIAXNaKqdVTMP
TyJvV+QUnDW+Awj2nfblYFGmsWcHpOcan9qTVN0H8bx713LehYhfsVHX975XAJngwfltaUsgXzjT
DbfSh87gd8Ms8I+lCSg9McdXW2THJHbELR2+BharQFXqqzBo7iion0jIKIa1HL7L0cR8ZE3ssf06
9jCWZxkjZ6S+DOkveixmsH2K5C+KtdyMlHvYETbXSSrz4Kj21XWJz1gQPKbofoEGFjg5M2XbWczA
KfEXI8FLukppG0ntvyuDCWhQTbvH0p0NSzLlythk2Uhoke1xtPSx9iMoKdolkXHFnVjuYu2quAZT
ZAk5rIxfjcQ+26Y+7eqUq8uCKIpqR51vshlLVfIVSTi6RU+FsPHh8IriBzPYobEAmA0jE84cBD0n
ATiElhM9Y4xAaFhsIouen6Zhf5tblJB46mC1AQ3t0vQPlizcvpq8myL/CzsPrj0HTL/vK3ooWqpn
WFBbWlns5UtIDnGeszbZN9+eq9548p+Y7uehgacEY2lCGmXU7QeVUxYhOacVxPNwCJImnbvPkRPW
3uMmiS7JNootyhrGCH+jfHA8UIRRXTdbWgvhJPqztSlni68yKowrDnksQc1zvcSIQloZTpZ4MLLx
bGGRfy7X0m6OqZjFvS8sTmFCDb2ld3+TLuGp5hYDNY+V2H8iFgt7ld74EwBCUF6lhJ2bm5zEwaO2
+LfwM/XONmnhxXot7e9rdwEPSo2eXy1BWkzZnVYypOxShtjKZVhZ10dvdv8OqvrQR6piIvBomqIG
zqSMYDN6vXkYURZJHnZ3RLyjGZEPruAbdMZiY8+0NHh+fxnSEQ9To70JCG121Qa+pd8wrYP65bXH
U72rXQ4FScUZgrTjK0AFhxQk7QpDQ94TNgn31ITymSlL3g02XJlWdHZy1rKJSHN6D80spZAnp9JA
6IzqCabVkcYTqSlUVT2vr9p8lC1dTnaVEy2PWBc5+yWyIS8BG3rrdB7209k7SEam64tgs5sX0uYZ
b/2bHa9J39zcMyX+XDWhPBq/a+iOEfnRaTBjVOOFgatIidyPnMV1jahbE2VMuMbmoooY1mqeZ+GU
p985LPVNZWgG+URvN466Q+UHpOHUSW62NcXUwV0ZScjdUiL5dZGFkF+0J25MPueugdR37X5FJXXZ
qc5iKla+u6bzhwU1rMz4FbBZczS1byoitSFohtwI9Zb2+mSi7MOxD90wvNWNSvfI4By9wGXOLaFq
LAew5xv1NPtmvqOeaCsV27ftJwDwrPVh8WivG9cTde63Z87Aa1MS7y27ehpzreebmreF3hCip4fU
TrvnuRz0veEaB2IRGlTeHjImjwMOiINapmmPdYE3QFk7hm3Z0en2YpF/OzG7h8Zw93YzGBQJDYSI
Ft4lQH/Ooem6I4nTPphTloJqcUC9GGElfU5I6XkoT2nkRrz2UIbYg68tdnbUC7HzO9PaTeVcBZ1t
npkkIHxmMigEQpTS+21fZvlhIs1EU+JfPfEf9cqhs6oyicEqwPhR8w5IACHMIirgmq6x9WnMWwiA
u/SGexql84bvbVLEiAyfFRZ91T11gsXUKi2xLazuM/dL7XFihibhZjjun7Jo/Q/dxcTUyYJ6WNFx
d+loHCqU2Ns5LGhTKLgH1G5HLpqaZPwSR5HDkCBS3IIMM4iINUNkm0Bwl3q2z7Sz06XRiQIzf1tq
2LUEqnjXwZ1wlhXq1tEwvAJ1dWCTOR48cy5RmLEo2cWwH/mKIbj7Yam8ZOf0UbIl93bqK5mDD6/a
LdCaB/hn8r4ZnZP04V9iNSyCihjaML3FiZ1t/CIZwoKVNQE3EgJ2/vJbs9k0qa/20v/hoJXsi8l9
QPLfdDmMbVnBhkxlsZYbGQ8ti/LeY5KOGgwjWgwnPm5aFdxxS030zZtwIOY0L0FaEQFtUQvuE/DA
YwJ9asEgRE2qQVbd662/tYd2MXt43xl5bScsTIhrKXpiwkEdShN8ZdXuBpO476KEw6mDQksCBFmm
v6pcUuiCGyEtM2vbOfAHhhqf44baaEGVJQKHNKgmtvGaUxPKM5WpTysh4MRA9N4msLXHXNrgEca9
gXwPLvpo4qCNm/atJOi546KCwyZF8COIH7a4jDXIjwc76mECclHtvYKJIf9A7m/6SkTQ0UTmK4ys
INWZfh/tCLrXNBpXvkFqy+YGn4L/Ijj50StaUKkR/XHb/ljD4gmZGIvtiBd69Wwy8skrjJu5JnBD
8aOHnnDumAriy/g7WJYdoIDHO7Pfm2Np7pVjBqaB2aeCbW9mhGfI8c9Iv5e2jc/NWoqpa3b50Mx3
jUbOrAXxiRcDmHMlABDEemnddW1Zhpaqf6quvFWEgVgfGJ645QfevnRfy+WjYm3hM3M2TuqsZma+
NrNlz4hjHln1qAlzCSTXObZC1kBbn5E+kz0wJu77LoBc4nk7y7UPPfbgSweyerciuLayMM7zMrKk
059qeAenpyqvcincU0aSb9tJoWN/ZaZBJ2KHNMsC0aGaOFe5dNRy1eV4jpdhl+rjU2R6PhXV86u1
iDlU2s3Qks/ZtW5uCVIaYldG8RKtls7CZyStwiBnYGK1ZlEzKc7xG/s7M8V4qzXnBXufddaW4UlX
79ImcO1iuGLgicVDDYzQtWjncQ4LIJSyxYKvx6Q1bGy9qDaYMwVLgs3Afr5OvUYVeKmjiM7NidJh
d4tJJwl920IjS98AjNMK2HIwy4H5bhpsITtlcxCkc+QAhO2aT8lIKJfbrxtT9jr94gWk2BvAC7d0
r51jauSAIbcPeOIwfBUrl9zMTlEyuKFftAsz7elTldWTz58chiZOpwErtBLg45P3XBZzGB+qbdtK
k7lA96xDF7iSKz4wrZTY+5IXWWPBEHZn7UpDB7yCZ7SxrbCvrV0Do2eum2mL7+qxQo0O4T8uWGLD
pCChWZQlNbH9Yez75d5MeaN9wVnYVo+Mf0i/eS2U94hXTMFGJzz7IlXthK42deEE/JPesSzQjYKN
xbXWcy2uB2KhAao5XvHCOufdV1pn7p2hNkYZKeqzpiN9Xqhvpd+EaAHXJdGNoKb30ulNnFZlG+hO
HZ+kLTF4LTPtuc1H3bevtsp3c27ydhRpv6Nc996NK43jwXxkTQVzLPv3aEgoYdayPwxy4xMas7Wx
YmyWA4U0lTKpvBG9fOpd54TNFsaYryfgQEE/fPR0gABoHb5Fnv70ucUb49MLoaZ+E+Xk1mX77JeV
CHMMz6Gf6z/5aD4i85YBt7mJu5SLxzv94wxFvyuauNvuc3pb0DmaKeiAj6k4WbbNiJKx2CmF9332
UqUoQlVO7Z2RofOnisZbufS8AtiqdJnva9qJzm4zH2ajhwCcm+LQlf5DmozbfpWtHHeYdmYsBNmO
jvpdF1+SSHEu2KO7T4RF1zdnQtvul4teUJ7tCWvTgwHfRwNSExdQxj06/GlF8+g+mmbF5BGhp6n7
vRrAlpqd+Y6trkf/aWgCsL7lILWDJZ9mlxIqN51esff9rW2aahqBZ8lGJ5EdgXPHfASUdKldDP/N
UhjbucMkXc3+fJ0VsZ2r1fLF9jhZtknOdySkiUptESS3xj/T0l47JmsU1ZFG6IC9bkpMtcTNIDQR
q984+XzoGO5ulNHdIuwRHJ+9QKQ5IHN5rckDnHW3/DJVfufWuY2J17j0g/jXJpSCgcG+d/rGR9QE
KY8aV0Z5tAFPg1zHJA46w+dE03qLC5E75aC43yYtwpfLpSPJKA6daaRDeuv28cJEU8jyTrj5ZRye
61ISIR21+jBEzNdEIfCxV8uHo9LkIgoMH+CnOVDwfsISIKsY1jRFsXBgIOuV9jNb5uuQaOaO+zcp
LxKKXs2A1yCOQItVAzp3uXCHjDAS84zwWH8mEV2gOW9+gdO8OqYm4l7TaP0prVdhljp6sMK61+V3
OoXsvV5TheiVX4gxAF0b1OLSmMF3lFcsdS/C161DpdJP06pgw/TTn0FQ3Yv+y1vQ9q99Sem5l+4t
XsMUfkxYTr2Heryc/bYz8Z0kbyiNNMXloFEiuXaEIc/vAd79S+bmYWEM2xhTdo503Ah9Rq+Yk2tn
V6eEQsvVQQcrvx3Bvod0K/K6kL9jkXzEZ6VttT7+GumUOphlTEKR/XVbgtBguqcjaNMf0eT6LRND
tGsziynmnH9KKBsmVIhh5uYyQEqPIwCCqcuz2JTGQ9qXedg2ZR/OVnvRuuS+16pvG1M+9zhOkZ7A
I1hQnB7pBAsLttCZkdZb4nbpfbMpGcbEpjL3kSDWWk/puM2IxAa9GHaqBdurhgHmL94xApZPuVvM
O2203iB3ziBLxolthzYtbrlcdBBJ+vFNae2HllNeZi3WQHALCXDMi6eYQkkKWqZLaZyowt2NiyAI
Mph4+Rzrb7uAQSNvevMiXEPKksGkgOIOlpkFgnw+ZD9Op5gtHBKFRR+qsoS6oss3qONnsMXDQZiS
A1+qGaxxq9qdDfLBkzYFdTiSOqbj50iJa0dvCZ9aP3CfVxmaT7PG+VXM5Rdu91JFX0kaDVtgVMTj
Ik2epsV5HKtU2xU2ba5DTYgmpXjerOSDKvSABz69Zd741LnocP38Og99/UTudFfN/QdJhuoOT+mr
Q4JqMqLLVEaXQk1PUOmrjdNET4w3uPiZX3JCf89o5LKGr6ZN0Kcio7zr3wdD5zJPipRmIW4DXayH
rTdPtIy02V01rHUxQ5YGIGDYXrntsl7PP01kBLqZWnc97mwxqU/DBwePZJcGRQrIbTCiv6WS7XlM
+aT8BRpLRj/cVuplfmfkUfbfL3zEG6pZIBvP0bLvi/i78tL1zJf8tcig722ZUCtJZbtme7SnUlNx
KMFQ41jnOscocxTqsNQt33xW7DOLOz9WQKCwf5SFd08JNnl67CiNfHBMvdzS5feZ9j8TIsBmjHXj
0vYzmymE6A1m4z+TNfyTBRcea8Z0Wv6d4xZjwIjwmdvOe+pz4c4MqN0W14chtz7LxPLg00VHo2HM
JMoYVREdtp45BWbpvtJaY09OkTqfCG4elo1QjnZyMDFbkFhKQ2yt/dZbnGc1mLigPa7jcakH1HPz
ZxjSndXTBVFZo36oc45SCyFcHVcAdHkkRF7S0Wafw0+jBUTiTY97MaZs75BhF6LzzQ5bZf10TBt8
w/ozcbWkoaINOcDn9z0aKeOKgTP+Eh+HWkfqwgzElYt6apQqVPqJDUNZYkPZIyb08tWy4ldbY1FL
mzf4oMSfzIE8/VC8RNrChq9Z3PZ6E7+9Z3C5r/uTq6c/XRJRZlCVX9zsXr3FlUcss0APhvYRMHiz
VwjZUqfwjlo8LzBshKHha7bpr9JZ0UU+vYwzHiXzJxHdXz5zg8pP5PBUxs1njZfZpPeXy1arApJy
e39KxS2nJVKjzkD2wEKWes9ICWpnCz6bP+incBleWMJ/81mulFyv21i0TO1fOpnO364+kdyhu3uz
jhScVh1R3z68GpFZmNyL+2YOBxqetjqXMB01MBG9vXMdzkgslTmUr6yxL5bgWGDnxC0XxKEdd9zP
aO7gxHWfsoynEHcgEogAOhZN3K853gHWi1Nvx/yXnQYIEKSPEL5pFbSiYusYIoaJmn2XpSMfbWPS
49TSrOAhkgwzNys/sZ8Wf8hPnjG99V4iwzirTuhpedAUmDiaAfXcdXYtoPWLYrh1RuoJBsxaoWEY
OOXava6P9QUSF9OxPlgS3NRujoOsaRe1HQzWGpHkL3JAOQGXdMJsQYNLzuxtKkEECQJZUXJYuMRv
dc67Jj3AgUxhNPiDh2dggc1GLOOoKZ76tmJDAm+/MPUF+46ByN26Y3U1LKQCzkTTtjOTS0bOJ7SG
P6bl26uDjmKqzMiCuEKEd+qZm5BBl7dj7pnsRjvqdYdNx5FR6pQFp167t6tCbDMzY/Iv3upkBKaH
z9uyMDYTmTwy9yA3saxJVOepVHa1FV5+hGtFJHIL2a+hIlz89Hji/fEj4nbh625xNArnyUwqHyuG
gajK4aONiGczLKA+hSv+LN87XY1h482KKS4PYsxyog8cTgcPO4c2Uu7Ah14Aqt9OUBI2kYG/PyJS
H4l4TYJyLu0rlPVxoe8N/w0VPymHTyAh/N+xGjBJGzZ0CeRbsEbIAl3Cf9HjxtbO1g1lBKedE6+t
s28F9slKRNmjqvLDKLo+1FTEyaf2jhMCABd5n6MaMCyWtGzf55/1wlNJ1cVHLKzi5K/a4CqjOGom
2TE2a7W3ZzEhJX5VmzqCXnUBikMkAh5s4FEZzmW3CVw4YAGf+9ErNboswdRvk4Vei1aYWybhm15B
Du24Sm2rAqUNHTCZsnzrwXUJ54r/kuvyGRAgEWt32aNG1pc2y7Vz9lo6MdYgHaG8w9ki04UkaTd9
F1E+Hfyir+l9Y5rf2m8YL/Bsun1Gxw4F88qi35IW+2rbMZgrOnTy0VFlQInUd0oCXW88HYrBDF4K
T2sv+fK9dWqEQ6C84CMPGovecUz0JaodWX4u0jH/Utx6X76Nqz/ZJlZmahUhuD3uqJsf29HNyS0m
2flycTLvrp00inhEdXaEtgLBmn90BdA1wF+J0wMFuwVEmyKmsQkjwlcM6HTfAFfa0E10IBWJ9DzI
5Szi6FE3QfMZAMumuYH8P7oUQnvRiko0OEDUEeRTn0OE7p6Ya1YbnOObxc/64wjNRSRoaCr2MDMv
JZWYdM7CCwgjaO9chPQWuq7cFFqErknkpMDqvp85AwvOyfAmFFlLeDXdYHp3fUS1MacV/BbqGQPO
2XBiJ1gWMGEAD91DBSKM58Y7zX27glpmyh+qW90kTqCVHLXjzvx0TCLk6aPXaxSf2silrHIbNUDA
7S09mCaaZVYLnDd7L+zH1ZGYFASGxmJM56vzwopgdRyCjVhMRymz/TDPP1zlcjpBeGq5nWhaO935
5XwmxuuEzTCHtuIOMgyiDQv24I5U1GkejKvf1s0uG8pnq3EuluUtVzVCcYr9MduiQR6LNAGJTsX7
loMJuCF0j7izHvuE1jIGQVRh9dxghXtu7IRqbrwC1NTaJ7KLvApTFoXeONEdMv7R+wIjZl1VeJic
eyRHzptoBkExGUHIPHu5Wxi0LVlh7TgG452AqNI5qXVYXvJS/xxJBD1Fa0Rkyv6slUT3gM+uKvue
8vEBqWK4qx0kJCD3hKSmnIgNog7mm1MFOHvXCNdGM0/eU7A3TAw/RpCYWGxbYuBEbEPsmP8YqAkE
j+TeFlO0dzorhlZjvGipf8nS4mJYUY2DU9cCfM03ynEuMpXqbBdopbluvA7j2ncHaqXshp9etsUO
a4jGJsFfqv2AO4MjhY6gcFCfZcakp2WNXhweYZlzSffBN8e8S4dmdTU6Cx3jNmJ131ah2czPrac7
3CU4l2Ql94CozrcJIQazELhxhhYpkQBXHIsK1uDyHMUJcF6QivBnk04Hd1ujSHpEduwYeQbH3m4k
CM8OJLk+xyQI8h+79N0tTq5Praq6IFqMnQBjxYU4fiY5i7M8z212fNLi+hCS8lJA8kfhiF2MPdVL
GDQYbqvvhSQwEHknBm+7fDXvU/e765LxZlQa+UDdwjgS++7Jqh4ViBi322cuJjS8F59+Nmgbb2ls
sot6UA4403XLWJ3A6V3KicpzrJ01/aMXjxrR/kmnhNpueJynRnGp0q34ljk6+sN9rqXzHinuTsf4
sqHtrw4khthd0T7WXjmj/km5MSLnRJQ52hGa2ER0aR4qQ+zIpDgHe4lDBjR2YBU6AoA1h2Ldu52+
GO48ndv+5GhhlYLnptewxk/4P+rObDdyJcuyv9LI52I2B+MEVOWDz7O7xlDohVAoFJwnI2kcvr4X
PW5mZV4g0V2PDVwIVyG5JHcnzY6ds/faPTSZMdfytam56SoaXOLs6HnR+Ogn9QPG4WyQbcu1P+Jr
oeDc4oLrQ3j0Y3yIsxZMDRNkT03Zxj1A5GmOta2/GrQZIVuGSHyoBhXesRNOtlffoTJiCdn4Pn5+
adBvlqp8GFp17qWJnJ3yoaIJhQQ4OudB5K9CTu3wG2hjDNe2AJiqzSYSGvr1QgyuttOU8a6mpRE/
9TTfQx5M55uefpmTFwks02iosrJBU5eQnuNh0KtHK8y3CicpC570j0PZ3gyj5XhqEaKmKfc75XSN
+uRUp3g2nCyFjwCi+FwjbV3IUV20qrMPIUmQcei05wrv28ZNbmSMGnYE7VGnz2Y13s6idlpMlRZy
YPR0LG7AgO2B6D85ElN/51yUeo9US0bhDZOvvUCSgcrPh0AxG/sgBfF2oIpDmgRfZ+CCs4YJVG8E
iqy0w/Z6x3EVqWLvyph90sEj+m+kPZ84R1ezNBoxGgcg6H9W7To7z8rDRWG7asvhCZWli5QzZ9hP
0+X5rgs1CpYuSEJiC/4cXUrkHyOU9MsQhTgDfFp692+jOkyPqIC9xd3fPfeuZt5ym/RchlODoy5G
+oxW7QV5EgBa8K4N5imagjDkeRWpzOJkjakqYX32w+dSenPlon4MIIaE5m116twH9q3mAQ22SZMt
Yr/MDbm8vxCW3dNynZACIn2FE4lgPUXW7HTDOY299YRAai9RvL40BTa7iUTAwYZaQfROfQwj6AYR
Ut4XACqcByb9Uani0e9AmpmaWt5/s2GXuCxko05BmXjsHCm2TBUVz8r/QM1M4TmUzfZOHaBujlcA
T+x1xEMM/D9UzYxnat/6JgmaR+toYrlOSDm5v2NOXA4HiPw3e+jH012SCquETNMZJdcjgSDEwwo3
eB1zYEktjW90vldgEuKKnV2uAqgsWIXItmQqhZ5SmYm5NGv78zd+LRetIG4M8COtXCodqnmcxZjL
aJYSPDb7+F2aGmRwbO4e3/uHYqLJE7WkpXXyNjFLeRr8bTMwdO6TQttB3d7rhJA8lgyBlwRVMMPU
sAU7hXu+P77LkAj4lvtqD3gWQ3RIlpZtXWoc8kTt9Z0c444wjchdh9UOsOj+bImSDGCalPwac8B8
OKrkBTMnpLAoRWR65/fqCiMmKA78uGzU1KSZvUpof+2op76KkhoCpgdbWanGbaiRaxF6dnLqVfbc
N1WPidUnyhwH3yZ1Mflx81hsYA2mOVk/s0Z+F42u7+0BERUyEP+5KfZyttl1wLPv2Sg50S7rtCPt
ig4UQIe5eqtyd0Q8nZ4NvRnIyKNKEaULnnYcAmJ0WR979HCaKu2fQ2bhdKO/24GyGnN2pQyj8Mow
CrL9pvBYzb5GDDhwI6YxQSNKMCBg8W3UVPEFlSLq0wgevzNl6WMvvM2YGHCOJvfJuJsom7y+FnzW
SFS5ZVBA9CEpy9Vt+aML6BGjVogeCmOwkFnx1iUO45Yhbqe3IaHiy/sbSaPVywidihdpCM9p8UZb
uD/3MzA/M4sAGWx3G3r3u24JTjDdUOXL7jdDpDHyUxWM4y2pKbPlFGK6yccjdvfmQQqKxTs9yYic
DqleibI2y8ONKBBbsfQ4x3z6qfHv6xG3JAZdri4kHE8uJIBVFPnlq1mWqyBQ5c00U5Iu9ZwNqVUu
ZJlktrjjU0VjxxhbVN5O00Iks/Ok27RbC8doP95g8TPOwFd/x8PECjmVEyVnI0sUQX93Igu7b3xE
riZPJpMFwm9zbSVb/YNuU34YI2sgfKV6uQPW3TEG+ZhZ4iKDemLvcm+aXbAOEDF8HBu5DAqaN+MY
IX9sEoExrDdomSqdbvh32Q2cH5MOLg0soB5l4iIGO7bJMkDM+OAOqUusQ+n72UYYAKFDEcmlCP2E
/G1K4pYF+GYxL5490PcXFWnCuqqSiSfoIvnE13C3JRKuiDeIfvOy5AbceWOvdihxc47Js1JQ5OOp
oVcVzbCuEFKWYbnXfjbrgiaPNoGF27l3NXOtZxEH7fktCaIGw3pKV57vwxvC4PaiaZG/KWY8JlYQ
g2S8c4FTfNPJgEny2B9KYRuLO6uXws5fFH1fPGqJdDdFgy7vvx8d6voPcAfuVXaMPTg8Z7vMij6Q
mu9TbO/xUMotOaHUR6UBDh4Y+IV/2JBte7zjqus5bqKIadjkxT7W7dcyajd3PJcUKOzvRLohz1FG
tNO8bkRPA7mcJLrri/uCiKES9EWRbZwmQzpQcfwhloJDcunRs8Lg2Q/hb5Rama/rXOmn+2ZbxuKT
KG0FySPpT+38odPxQEHjNnZJc2U0cmKTntf3v3/Ive+uWerXqi8fe3oJ1Et8STjBZ9WDFLp/NllJ
QfHed5tux4lgfLMCT+K2bpEjVFwE9iisR61o1nUr1XvRUuMiJrTOYZnHJzQMfEHR0LARrVH3vLYG
EgRvGN9s8+ioyN8XbhcspzBP3rLOZVTraJwspGPQlJgjWjL1qQLP+h679Unpb0MdxF8QbdBxGLSo
f1ODmtKGpxZ8hXqE2cLBAUC6zaumwRBHivKdHq9ya1w19UAQY4oKQCA1vDNkWgQCC4POuuXU3Yx3
NF/s0XhN89w6y/j1vtAGgZ9BUmveXJmQH1i7/nWoAv6IIrxBU7QfTTAWfSrWEHbZ9Pu6OCMqe4BJ
r62EFfLkZnqnZgTvPRaQAwbIYFeA9Fvf0Qkq7G/DbHJLkrHaj5obvRSj/zgCYb+MtRG/dLFBl81N
ALrPX7RmP5zNjt4ONaX6xMLd2lpy9FCbn8shrei94eqfGuDNmgI3WgUGilqX2JQ2k8O2T/r0oalY
jBtBR3dkp9sno/34m42W9BAAwnDGq2RbJCLQuImPZjSrrrHEKq8Z6A1m+85U6MffG37tKR9lO8Mq
jH5ay58yWPocWb/5/ebglyo5FPNeL1MgE1nh4toGDdkU3UtC0xGV26AdhwjHCtrf5hSKSZ7i9Hxf
T7SwGKDRuQLHCghCjSpkkXOj7O6A9mn0pz19Cg4OHSNGN63jH+AMHlxWrFONaXCht9Lb63par/ve
hY6C7XwdlnI419mve4WTs69xfIX7ZPatu0kzIz3+3t/L1B1vpVe9KmH79G9ZjSKBMRDBR722EuOx
In3n4pmJeEyYvU5ORRSJLkbK0tCkWdPtHV8yrWmtAC/D6NJ7HIM9F6Vcdn6QLWMMJiuGxwcdRdW1
DUrm4jPwnFmS9/D7T0BUqKH3UdXOcsPq24g4cBbbgXVpquqgJXOmCirXgxOJ10ALsq0RM3dEGwAT
D65QhdJ+5zcy2bHF0ngCZsRrOT+IqJUbyTFzyEL54GgY0fI0QFjC8o+PGC2VzD8FNIK26crnUOpn
JIAOPSCHzyjglxrO+Oei52ylkRbt5FVzSpyivuJ648zA7cBaMr7h8YbDNj8nF1dVpzQOa9jdN3QL
jFNVOqve1OXpzo3p7OoPpM9vJJllJvpC9GG+zHpUzEz4Gd/YNZ29imiaSHw2jAS4rdZ3yG/KRMhq
LfGgwgpsQW7vkflckiyqlneMjKEScQtVhOoVpR9a918ARbg7+J/ejra4psFUSPt6/1MMmuzVVuFb
Y1kNtHXUYcylnYT6rNHH713E7DZvmisuHPvJ718gHWxJLo0+wqwkR1QY9Cdjx9+kOvMU+DXbOya1
U3G+6VLrVnaE7rlz7ICBP7LGgA0MNZnt8n8cWbDPKAygJXNzd3D3d4DxfdW3I2rlOnT3BkokvJQx
KJ4a5jG4QACPDeXk/dxWKdNcIpZAOD6f1BBThesmi8vtHByB+SH+pYP0K9H/b4ackhaNn7XDhYyy
fQbvq6AX+6RX+KFcB/lh3Q5r5TCMJq0d7oCRZPs+haKI5ixeN8JPOJdQIjsNcw5IAww06uFHoyNq
KVJzSWgSUThFAOXk9/9qOEPov8iVUdb2q+URCuMnsb1D4WC/Ki9i7moW70XjpqcChBWrUVcuusKx
VsaMwLQxLB2DuP4cBN6nO21ylOhY9LGF/1t67tPYtP5Kyl/kMmJJNTM+VCZjQhC1S1qPPUMchZYW
o9/Gy0Wy14Lg2YY4dJWsPfWcFoMclW9V9F3KXvd/p1Dx+lCiIwaJMa0nri02IxUici0qnT5ASXQ/
ElSeq++JHNGmFolpPxiPRSDopKb1j6oeNcbwcDlscJoLyZZzXyvvqyarZ1V0JiPhIxi1cslBkPQ3
Ynxxy9E4uP9VmREdEfWGq7YClG27sJJ6zfJhXZk73Qh/KdrGm2zMGa7ek336E0KUfOcj59mOvnOK
qzZ+ztsTFX311oqc+kc68TNAEPf3uiO4AOZHtrPVI57CZuOVvlhy27ob6TXFodIKbifHehLgUOqW
XCw3kp+4Mk+Gzqw8xsh97QPvF6Yzk0ac86uAVHhrHPVtikW3gcJIayAQwXNJzKeKnO2EkGWJMrq7
lq22G8DoAQBnEsrsCKdnFsO9DjmQ5VGAVLsDJTcX8FpLHMl9UQl1j93CblfcutMlNCcGiaxkvcvV
raJxW9RzHruD6dmO6PgWhbNXCGROwh/eQwLvjq49eUfWyBQCDDOvjDX2qWI9C/Kpf25MDqleJl5Z
tpKfcdY9iDz30IaEByZr46qiq78bK0NePC7bRSoZnQ1l567uu/085KbNNp7uf/PYPhXeUN0MWdOb
NqgL7iknFuz7/dTq+/tmZs/2aSl0bmNSy0xiWuYMkvu/jnX4nbQYBd7R73lBXG8dh/KxNHqTd9nz
D3bWP4jM3NVzrFVdmQ9Nr2ECcNQhNmckwnQCWdKtUZ/mz2MwToAiqKAyjn/2DBeBcGQxWVQAQCAu
PhrQWQ/cMOiipo4a3SJ3xdaVfPjvLxC3bO9IVKMtWUe3YG4pjFnwC7mYvcFw/Ul71drIvrQzck1g
Uto4dZdu7nkHjpQfCrkNo3HWLs1KiaqqAtR+c1URFd7BicEu9Ib7YBXJE364Ft5M6M1mMZaTxolW
RQcrgHp/pIGs5LLQs300NGTKdVlw7nzkRbWXVrc2ZCRrsmm0y6FqrBXuzze0lSCmsWwvbav+NSFA
2GdoA9m3Qo+TXLS6x6Hkvsb0l6yq/ZRgjWR/DLc28QDnqlCUOUwzsCRASq+CCLncsNHLYdxpNRFv
M6vtGklylGe2M2gSf9NFKSFrgGDnA3QqaQ3C+UHJNEetQtuJZrcCB2tQV0xVEjKU6vrFSceEJhwd
Ec1IDrww0Cg6vKz3fxqD7sWGTrO0c4N8LpcTcuPH77UqtlmefesYcV60xn5PHfqCVcK6XxhPaAP7
F1sBiCu7mSh6X0hoWV/ylq6wXtrOc5ro5ziC698WNhTwvM/3/0EJa4b9gATTMZ684DEamDldHPvH
5NGsWaZI7mpcZFuzlmw+tzS4+N6Lob245qu0XhvxjEJlIU1n4eK8F4Rt+9Q8pqWtWG9JkVkeCmNH
SLAFYqXdtsXOI9y8qfGsv4/NQ9M9zI3e/9DNqHBpNZFD3YhraeNy17KDQagEfd7wdQht+h7Tqqbi
GvAxxvBHEW/Xv6AMxVO8R1izo9n9rvuzYFaSAdCMwDZrbxFZtDl6QpZqq3kla5I5aIR5EHH6rWnF
E7rNNe4sdp7EfOoH/0dlOuuihCs0lZW2TEP71lTtyQQkQg+fv0IkuwyvaFgq0HiunS+YXH6iUHoh
m5B3d85D8gp7b7nJDNoR6HXT/jHq2oWvs+UngXziUAn7iKkx7ujWL58bHBfgyFL8Iy1Nl3GtYdVG
7twHKa72iJwiSKmGx2SztphgTeQiiNxYhwaidpSbmqWTMubx9pEiuivk/yVL1fxzOIWp25ahGwxH
heEYxp9jawtZV347EM4OuHbV0+66jPOH1LulDeV+LcaK4RUfXKPig+P+8en938KW5EvdRwYj0cGf
6d4erLAGcqAVGYkOlo71yLath98fKqrbsufY85c5UPt//0vESvO3/+Tzz7IaZUyz8E+f/u25zPnv
/ph/fM+/PuJv5/iTiVz5q/3zd82/6B8P4gf/8YtXH+3Hv3yyLuCtjg/dlxwfv5oua++/IPwq5+/8
f/3i//q6/5Tnsfr6r798ll1BYNrjVxiXxT+HhLu8S/8+U3zdRnFZxR9/fsTvVHECwgkZsVwf7Q6B
xLpLJGn/1bT/9RfL/CutI/JyhGvbHuE5fOWPVHFD/NXjcwdQrE42iDAIV2nKro141F/JbBWCR/IF
23KIL/n7E7/9pgD/fjN4If74/J+jsC0xh8H8Ky0YO609Jx4Zjmfazp/CYpJsHHSsutHCiUzIl344
wjVftL3ZOE8QPPqABgfHNkyf9TAhBNXIGjTrNZphAxNjaKXIpDPpYSTI6NAni4hZZvEyaLrHPYWL
ByVn7CDd76wCRAiBoOwvlsYc9SLRds9+0aCBMwrMIDnHk9fYF6XVZvht7JBLWZD2QwdBfqgqGHnU
eGZjGnSQzcaNtxbhGYOEaWJqEV1zYm2HVY2wiHugdEcUiolP/+DZ97IimTjt5uiBkCrZaSLEthi0
Vof44KKeDZa10qLEJ50We2v1ZKWmK5qfhW76GStsNaPyq7VXEsA9Xrq48CNgA0FWEpIx6S7WZYdh
0rGXdVPu3GhWENpWpqjcW3px7c2XJkeBzsGkiV9aivyGGrbkB+eYXNAVDEOC8HTBVLm04VZMVfvu
D74F/KTsYSrsfDCN+a4eTdfbycQ2+7UI5eBuutDGLj0fOENoNxTK4boym2zF9DbWtjpSVXW0DBXl
m5HuzE+XJpgOFg7l2rewnJgxVwbHrm/93F0kJXPgMOLoQzLsIwJEvUOOwSh7UqA5o7VIYmue63mF
ue6bDhjvou8bHXULQ72IoxeO4L5fx37sazcU2mooUbEkJAaYUYxPM57crKIVoJXdPkhK3fgiM9zq
39seJmK1JMlzKuWyJmjEebRo3ZprNFioh7ZaO+BEmAqCtnjfGWs5vEQDwo4zTtJUXaI6px1U2GNE
o7W3R11bgvrIfBy/TdXsUocU2C9TgyC8tBBeBVfyeINbzoDz3Z0c8eUMuSpPmAptnqQUyv8uGBOh
xfcnfiAoSFUsRJ1DOcXcW1a7bp4WLtPUcwosynbxHR1wbCP5AXnNDBnh43rwo9wh5E05LkbdmgCV
2M5yMg9FLEAJGzhuYEwwtQF27CQGLSomtg2iN5wdjPuw6Adw7Ae/PJKVJbCBQGuNym9lmU2YZLtZ
2lGmVfKlVa2h7QfeceoFpAQZkRFDZm7gQUzJTw8fn3frDInkpJWozRdVF7QmZrgkjC9eVuNhHiqv
hWLJ6djZjGMYoEYPK7PzrqI1cGsQ2x5P1TKUBgP+yWn8FmEObiLyzzAhUwrWrHs23mzksKvYsir9
FW3G+MVt7yn4aDQqV8kow0Ex2ND8iMEYaISFl4xxg5dHxRFaVgNmYL8SQQrwl5gbDzlHHssAC+Bo
x+WzblpGtcr71my2FAvDeCEdz0UwC3bCIYzGTatp1acjotrcynpkdGbBQGnRVKJUaypI4nX0spPN
uSFrs9pifklw4LDeeEt/ymweEISh2ok6k+FHnMW2+VY0gWxDfDS+evCcEpjZsggVYJlmNppvW9sP
y3eeVut8YEJu8kPS6EmE+6YrQFLmQgzjtNYw1fHEiOn8zFL37OqlFXz6VjWQBBJXjMdKSH7JplEZ
tY7XRh7UN5L/1knU8cra+khmDQbDIl7aCv42SbgVSDcGR5M6RVFkGhcOlcK5Ta3m1sz2UUcuBH2i
F5U72O2nRtDG5JBPTenp9dDMls3UWnsep7rZIT5UiDrGgGm1gbVhOXnZ+BoP0Uzzwi2XMQsaubrA
eCEvZ2apPyvCXuxV18ky4PQrZAUYQLTptZJm3CJySieEdh5coGUx1tgfoXzm0F/djmds1Ipo2qIL
ABsRPcuJSZMy3OREK+hXHzkg/XKVKpqaEJfVQY4TAqqpiea4YOUbwV4M5cih2BB+f/IdUYavDJdB
8EChKxgr5pX2MwIhnWFjNSGoHLze7qt6ETqNm3EC0X4xf2uHNzusqnHnGRYTXOInTH01NkRiQjsk
5ZMhaBDNwnKrbuG3B7YNzgt8RFXvRVlPeJoxp8mDrUdWewQFOsbHtk3ehlFv10ZuyrPTseltc/C3
sM5d2brbCv4XxumwS2fvbIrUeLQVZlfkYpOfqUXTun66hUbccC5ryqF2Ty4W/OGWARIKdsxDPdR4
haoIsn3ORdcH73OqkINXpNS4YRG0hUlxnioflEFAuxBHbGWEL71TFDTQyzT5MLOB/2W/4fZYCMeD
HdIWDWBGgcG02wxE75INliLSXIdESHTwRKrwQ59MByGn1TAJKy30uxtvsPrfwYH/o0rx35aB/1wF
/u1afRVPrfz6as8f1f8HBaPhU0b9+4qRwuyj+PnP9eL9Ab8LRlP8lYMXdaFjO7o+F4Z/LxipCg3T
9D0fJgxyeN0g+eGPgtGmYLQcEhg9+nuOSxzAPwpG4f+VGlI3cAkKjFA2j/ofFIyuYf/piKILTyBR
d23dFlgJ8fz+a1qdaxBgAmTNX8KDuuKXO6ay4kikgyV9UlUNZJI1wLRGSLlAuczmQFrJwkgjenuk
fTJX7+TPNkGpYKX71CRVgGPdSKgI1z0WTEFEzffEOYfDA+yC2COBtTGIg4FQKklMyXeYboGuv7vG
h9AugaM2NH2Xo8I/gqAKQTgwPfir7UcVEcCCO9IYzY/8zWgnjKnaIiVgrxefNQTNJA+YLymE2a/R
hA8X2kOq9g2/AccJDYql6mqgB+9Day3RVW286rGqvxVd8vieh8+cjJC6nk3/iYRCFgQL2aaL3z42
3GXlPRTNha3OwcTBxgUrZGnQOXNMYAXyrFUPaN9cP1xp7oqzAQzv9yI7+whGQwhLEUiDArFW6b5V
/FCzQzz46GOfJpOy+igpS0SyCbpdG8TYaHH+U5sXTId9JH06nd3oLOmLegdEVRyi90QGpu4RLAtm
mUeyi0n1SmZjMWFtB2X8chu8d3M82vCFPGpDVsRjl9oHEZ0jZPRkGC2gwHcDIl9nlTKDR5DKsCNc
JKLbhiTYD3RNDN40snE5R6AL5zkm6JRz61uBcFCa382wWboWTMPN2EPh8kBaNUeTzAUTgbT4Fuds
i/qCZR+/2Sr2U5LLYGdq/bWGnMqmYoP3iHBV6D64g4FQ67m1FSGdGRHQEQNexFivAcdNurkOZHY2
zYdcDLwJwwo3vtQt/lZ9H1s+ry4duqjG+EDvfTdaTz1UJ4cQcsk+KJvsLEaH/jqizLxe6sHZc3AE
BsuMVoiy1dnvtAXQHY4f/SIIUBE52BU7tCTskPTWBZ6+RZ3sDWgdiffs+6vBerGEfVNR9zBZVzb/
ZVTRWI94qbrrIHGdqduEaiiqWhx+OWSka4Vi2abNntN4qAkJhTK7B57+U0Ub192MHvvDaxI8RBgL
wo2Ue63dWt67ALpEJBAg24UknjnjFumTeMEY8dFI0FLoZESaVHoJ5KnsxUu5aEBcJ8Ow1merFUqW
mV5Qkr2oF2jGELLFdHyiRK4Ly1/KOtxreN6r6GbJjuTfad2Ru6fjNJ271Gn44Vpbp1s1Wyh151Zf
1d5rgvxXVDADugHIMuCE8hX96Lo+FRXCje9eGFyiYViaccXFy/1adgu61ccshpplfsjpl2W+EBG8
RXLSo9MPmnRTM/jJCaP3ZE7vcOkQ7oy5gvQnqyGfCyn4tC78XWx5R1TCu7bvn/v2p0WlOQ88VfzN
Q/QuBqRKEVuuK78xccPeQkyOfmDTXGsDAoEP4RfIzJ8J2/SSfhHbXI1kYqmmf0/SQ1t9RtMPSrml
iTrPDrj0/B+Z9TCN2aOSFgD9fhlwSVW83k75EgAbkATy1oM4MnlgfOUe0vDJ9jgM0jmqOCtEtrnL
iibhEgWaql1H4+zhDOItkMiZ4m2c/1KsRC4ya0se9CGFemZurMrep9WPxrWWETYvPPqrQai1DfyZ
zNqePCkzgpZnPiRY9YgQy52IUYuxJtJnLezsIFguQkmizWSdg8bd6GDWmUCg1Nehix2hhCDd5ZwP
CajZBXL6gZxs1blvU+SUJ9kAaxra6EPRK0sw3ySqQGyeheaaagbrFrPylWpT4JPwwDCzGHDpOTzR
YcOiDyZ5YfkAABhwHibDPdt+n18EzdJ+qKqtEcz2yHK8SUkgSWXES6E4S0zTT843JlNUZ9j6tibP
5UEjtGNYeOabXsefGDc42WseoJXBPZh2/Gq6sOaSUPv00R+5dpgdBgLVGid4ye1UbgsXX4EjM5tw
RhJbVI5O4GlMKfWzxldrDwEMUOmNqTBsZZWH7KBBWuvELOR05za6130ZDRpOzCv9EmX5sIc2FK8d
P35K2bpwuXB/WIQ6NAoS7Ej7lCJ1Nlh+Z34J9kP3KPLL+FcIpGXH0p57OCeR6sOkvIlpx0QNWpzP
4TMLhm5PIk6cJRTf5VLVmKuHyi5ZiTu10SoSR8WDmWlyHZFakpeHqBjwBLWI6kiDXEV1/Itg284X
1drXOe/AcNP3tZN8Neux5RWsq3iHP5FgCsCrS5wxuDvbbWN/a4Pvg2GZqHUwg/TZDQtkCqorDXb+
IH+Oa1dqEfLL5DaNSFGz0c/3rSKMEkUH1iPatHH70I/iRyRC8eDb7OAy1bptx5gV6dHQHbpK/xoM
dr0aCzLqskugx5u2bdz1LCQVcmNnbnXpavcXixvzUAPhgRdjsEaD/kg7yH3sZHbxafssYxoSZtZ2
WJzQu2J9zXRSl+Bu4/XKPYWAL9gIPOhrkmpewIrXh8wFJY/S3xzzARyfxxurnGWlkDO1+TNSD87a
XBnSpOvBHd3mr01gvkx6aqzs2gNs+0abljvAb1jErGI36KzJrQtEaWQlsXvBzSGib3UOm4WT/jzr
bbcqUR58h4LJCGhT04cd45IbGEV6RzJ21mx6z3wN8bufk9gNdoHiwDC2n/Q4ugP2Zc4LzXwkme2u
/QpNeQL2Rr7atAZQ4hjfehtrHmJNagYj32eNrHdYnEZGy4jspyWwnBbhLM0vb8gubIaXQIQR2e+J
fUnox3F6W9Dq8CDT5h927ZB655U/7brT1z2Rg/ge2SqgyEoOwOsiKk+WBUMY13qxblOrv+q5eBrD
1AZvizw5tthe8P4sG66pvZ85TyIKCD+TOorfmkCxailNHTpQkFT6CiEA/UIvshHzWIxIWwIhRNXv
hqAJ9x2eoCXfhlBNxsh0k/DVcVMsEScPWD9bnsOBVwEv8ZL2IvlmdlQPMEdr1eiOiagyakx2npFs
EvenP5lPxKc4ZOQyCHNUe7I1q90088kyKdVZlfVeJykwj0cGOP6H7LyLKdRWk9aNptLKIj18w2gp
MXeiOXiz4Y9SsCoHOBzzdKykFkLvskvkqbD2nhluh1lVDHc807olpSX2sTogdzTcZOgnwnzaG+3H
VK174+h0iLynJa3SBQSThd27s48OKvkhi96hljqQ/4wvy7/6cIkoGjKeQdQ8eTlTPRc0mX2VjcmT
vObhPixOvq5ttfSXk1xQJFxylXOfQLWeLRnmqnNuyjjgqEANSqJgeajCYqO8pwCoB9m7NApn4434
GG3JrGM4oCbYmVa/SotgN6JzgQtCywZ1Wv6hWXJh51y86YZ1BiwluCjlUVN0y8r4JuPvI/mMdz8f
rP7p2Gg1wmKQBSX6mPqREtrt5TfygxbQcjea815h1wmcS200B+yykplQ+uy0YCa4+nWSCmtn3anv
jZKPUXIdpmjRBDvYN5tZ2Uvza2GRR9PytitKKiUEJfGt63Tg1cOq6aOT21vrsjng3C5xpveuuRaa
fhQ6WXjlszAQGtiE+Y5ogSPwjqlxsUd/3cCaJ4FMNxg32wEms+2k+QddguZTuDS0DtPzqclJwOLG
pvYpaVctRt1+g9y3HCgngBghlcLjZcwgKsiIm8Hbiaq9IX5cGtxDBR53GZyjtlrm0zUw4S3Y0xpx
ihn9wKbB9YqFAkA454oBeQg4QhOkmqc/6CjUui5CAGuupPMJa8bqBiBx/SobgJrmZ88faZr+TBsb
zBsHLlhkUffVYe8aEVskkp4luxgWQbhmi9RfJ/IYhh9KbobgpsPPiyk7CeyFLuQJaM/eNnW+NVtp
0LEdHibSsLAOdd2LZpL4SmCXSl4DIrVCKn5/atcZW13AdDoxjX0Wgys20e+BiYImXIJCbiQzLrGK
c3ed0uBu7JFzFV493Q2vEZoXVYltIFy8Mcn02gE5Y19eJQCAmwz2JgHBdDHXbrmHoHvDtY3yjL/C
tClTQU0OaNs6cEx7hRXYsy4MGI3yVgl2O+2mh4+euKke3Boik8g/1L1x8uPv5pAvCa3d6NbWz2cI
aXIAfrNSRKU2qbeS/U8nJoXOWebywSPRqVH81uA9jeCS8HpWbr+BnUrVm9JiLDaWwMTF+DvEi6LS
8cmpLgqrl4UqyiSboWC0kFjFXid6Ax8cKgiTPtq5wxnqaeXWGo4WOIko2dTYa4b2jd1rAT0Qffct
JVV1bC+Rtxez/D9xDpluHXQTHTLu0gk9plzN2Nk8T3Zx/jYWF8OYCA/dly5Yc4YluJ/98N0JKQiI
C6mCjy7xl5w2lXO15sYx6aAbw32pYdu3qt7EnL5qMxKLmKuWzJAme7OlehHoXDrXgnJwNQ2wssyC
LTO6FhWIKY4XqYVFX2w6/RwiSJS4SjUIAk6+CrxdrBRxoM8DlY8FbMjH7m85Ows4lwZndELQz2md
PO/DWBXP8HFWWRIuMubWUzEsmQGtB8Y1rSaeg4Ax9fRjqO2LyQl+wM9GV2FugQ5Hlz/VMl4DVgkR
0WVuZ6WyS9Pu/3B1XtuNI2uTfSKsBST8LUnQgVZedYMlC+8T9ulnQ2dmzsx/w1apq7paNJmfidhh
7VNGEiPikXH0c7VjzfQwSfYcyhdiTy+T1DVxC9CSDnZw6/3YdBvWSPsg3ldatUvIf2bXUCNViq4h
Tt3CyW8jzDqU1KuovBb5+0BuoxVWB4XPQB2Kaz4kn2XM0a6FtjdhniBl1h8POoeXllxD8QiIlhVS
t7OJXpuDjRlZdBPP1ThhyQ4PE6EQAqhswxx7Ptq24pPERKYEth96+LzvaCEJ+oJIoNTtY8G+QAX/
kGPvo0V5UaPwYFjNveJi1p36lEN9CdOXiYnCWPrEAbHwr9bmg2k/ma1cV5AqpxgxL9iONzcJ/Sxq
rhBabJ3pqFXBSO88N+LWLcXdVk+aW+EjIkNLI3U4to1/7Fx827g2EdYzzkYtNLaFYi+uzOmMjnUT
jg3cUHdHkqdnq4idzGdSHnizSqpJZkJhCCk3179JFlrZHS9x+yJww5j49KJA+Z4chVVLsSoL5x7b
892hhST71VOc90S9h/DQzPJ7tJ7a+a1J9GPCitJVn63gN4shyBgGp73LudGuq6Tf6nVcrMuuXEjU
vjb91j1s0ZChBV0CttUvNEyeM2FtlQ2Ql6jZWjaFLFxJZ8TzzT4Hfec5yrhytGYTEWnTmuPr5JBA
M26HsL1mMe7zpmEi0b85mK1mc+cOvPXQroNxJJDwKszQU3sbhau10Y2HON+reDSJXVtl80WhYZLU
HD1g5MA4YjHdvGgGKfKi2GrFe+Iq64hS2Ywrat+f0UU5pPoh6IPe+JVMjgow+PqwzYMEqhlc2WOI
DQzU4TFLJ54quF/6iXHKplZB2u6wqW/6DEFU/qkWgZdhTlQM812L3EuAAZls23u03GRj68X6g1qH
sOOMy2wioePqZJVsIrWyMxrThVJYdAezOKu/DSV2LDpvoMwI82zPzKwun50Mqg/6okbdgs3fl+gu
1ZR5dVmsdRhPrqiPdgCm3h5Ppe1yExlrt70ozt3iADQwyf9khf5WxnstcY8LuZ+E7ZNaGpuEbqwC
Y87aEqrzPZhuhH9wwHK46tfKzP2yEI/lQK940+fysSJCJzmWebvhU8FH7iFGWjLCM++bTzfqngxB
ZPEwIRXUKRV/SY4Kq2BVRtMnzh/eEQESN1jbjOQBG2wVIR7j+pl7tEleA/ezsz8jebHdp5zl7TzB
wQR8k3cHN893jNdg3WrK21xHr7h0qZBK7pp5o9fjPtTL7cQ2hj3tttA3tXYcinAPEXHtPjrk7CJ/
0SBYrtooWbvBybhZ7bWcl0ZTsrNiPEqqiFgWKo9ZyrijHYqNM1i7iZ9Rs9N9FQ/8DAP83QveTD5l
w54IdToeOtKefTyxkuy/jvrWYKkuNAAG2JA5PKANVFH80jOsitmmdmJ1Z3+7y1gEVdWTzJwzWxNs
QsDnw0dVIPXvtqCQ3djwxlkcWCBvK1ANdtyd+TSs9AmdKyWboaEGBXAO2mjmHBQO68HiUOJqz1sO
FuS1Ay4cc8d2i7wxMl91akI85H16TwOIYZQqhep+LVgVs43WZUVWPKbvWX3VgtjDaPFVR1hyFU/g
gqhtTzZ+0tDctj1wEb8Yen+05pUYn9r4RwX7ycdthcKAbt3agMNfjX3g5QL2i7ghWOSZI4avWKTj
xlqx3m1Y2BFkZWuBaTFhlHiy6umahs1+WpTIRcGR6tLQJfeHOYsOZKBD08E6XdEDTQmtP9v0vjvm
GXPO9JroMPljOFmEbyR83MqovE+yeUDNCo2I3HBCdELSW76kJDU2V20fx8jWHbaMQejNyf3kOEqd
el3+lBx9XEvtZGK+2jIbomYluYff3qGGh2xYIXQN6ZVdJgBdxrDUbAhR2MXIrc0ePjk1DizyoLia
+PcWv2t8gGl4LkSBHeQ6TMGxTS+Gy292N0ZIEADTvJqxiiG9hvEPUieGmucphWgF3zHhB24HH9P+
xv2PhXI1TJeqjlcRXqjS+XawMJAyteqLgQl0vcPMtGuWKqr6zcbXNiKgFx4IESHbjgkve9OVgkzC
6TYV6cQBn9IOY1MjYXv17zPv5Wb6ShvXsxAE9OIjxKZNbgaTqXxv13thbWzuarRR+Q7wJfLsVwV2
fAcNjCVBxdMwVudhVhnCEagwbIe+WCexPI/JNZ4+7Lhf14v0nKGvq3FcIFylkOcjBFp/TOnaERvO
WyfbayaeZ8xt03GQp1mBpGGTTgzh3RowC+/d7Cqtg8IuY4jLdTFir0Aa2b0AksGsxrtfnnJKjLr0
K+sssomnjivYucI44OQ8OlTSlQz2lfFStNfAlFhJQccWT5X5r+rxiPD/psaXDHtyETbsR/oVHhZr
vqo9oZYZSk2qyuzLiF/mgagffdjDg1tHHR+CtnvX3Xs4Y6UKiVljneGkO1j4i596JewTQTmpeqnL
ioC4w6xOWJrIBmCkiNyKpC7lkJ8RF6x1e95M1mNvLnZ7YgvZvKt+rfzTmnJtcPpXR2lRiSdfTZ6y
sg2/dfmTYdKkjeryhwrqR6Z9RPXj3HwObrcbkAUiTPCwTTDn1vfq+Ga5fzhbqAR+HR3V0NoSmXlI
9RC7OCQiRTlNgfDalvgCtv9mtWk5eyTZ0ZbzKId6xUWHcBItag/vL5xNUjrWkXnG9bdEjOLE/Fng
hDo5DJP2YTcH3eAEJqYUuPFggoAXPbT94FmWwPcwefaa/FdSiy7jXsWAGaYRZPFocm51TsaG56vg
GNelA5+JMYA67ea0gEECSo/uTjPBxNvmMdHqA+J6jW1sRN0VWuDtZb6Gde1GHxCDztbEAMcjmmML
p5Q1xbxG/x+zA3JGrwvHVYU7NSdgBMW1mUye68BzVc5V/TRSyehTt4GBzPPzTzHRzXa+7iwynctE
idpPt1YfdpDidjPOeEYq3Bn1a28unXu76bXRb3tQRFUDwo/tTX6dnOnZlvU2qDuAbyFZ8MmeASO8
dsOtjiZLcNdRVpH2HkUjddpjBPdFC9dzji2M9xK5lhsClyqMNNWTMX72dXloHeD1qPZrFP4a25km
9AsYQIr8rSpvqgETMOQ5LYTUXNyDIedFBH4QDiuldT1tepv718nemPZeewu6LzuHczR6llns+vC5
LI3H7G1uri1n1qiK1Wz0zyk9daqqt6rqkS2glB7n42C8WtL2GsDSc+c8hPPHkPPhKh2/xF5MMvcq
VbIN1EaPMe7UqzzjPdrR/AlzuqcttB4wQ++jOr9kEdMxizvdnNBZtPuaYVDougy232dwTuhOuLEw
HQscnYPpleMn8qiLQaTEcIW2PWk4bUVOxGPpBdDM3fpVxzvUWdn7wGAOBz+8K7gPYFxk3z5mpuZT
pR/xJjGhstStkMNGZBfHTo6hikkzjQ/SPCnSJ2vipafmNzkXjeAV/i2Lm2aX1pJ7CxaI0nBph95I
4H3qKk8mrXeiHKekh5bobugqN0WePBts4sol4x1tGdhp8FDDrihuSfrkVKUHRmzp/oiQhYQE1AIg
GMWO8xQB1cLltYvU3NcWtoOb7qX1ZoDpdcJoP9jOedCQ7Vv3mRTVsWR8SfNHeu82CsnNc54sN/AS
5z2rX7vEep6a8WsJlXAvCALXelevWsvXS+ExYN30/bGS/pzbjKmLdSae7bjCrvPs+rKClRgBE69v
Qh1Bq/l9PRA3wno7eCzFNdYw0mT6czAXBGb0EZ9KCjqGwf1vire0hTkUzdEOqM4rZoeV2Vr3ocm3
NnswtZOHSdM3fTRvqvq7bRMP94ePc3U3N4kvrU3kxCe7SPzIYJ28HP9XIhpWtYmsvOthiZ9kHxxM
U2LRj9bCYJYNXItBN8NNxNjHedr2Omk7MKoNpvmh9s5FuO+/OAms9iHsTuq8i/vr6D7FxmO01Ryq
v/6bm1iJrmn8YjfGBtT8XL8mMBeT2wQ/R97yUvjoNoeHSsILOEh32z5rBsGuZxHsU2WH/6x1MQbk
+EaZf1gfJCp8pUC9RoXKLjK2LVmsmoQq1BN8GVnxZlqy/4p8p1QQRKefXDNwJtR7DRbW1CWvSQ1K
ldqJzR0jXfs+ODfJgAOS15x3vjLku7DeDoCw5Zyci0VHUE0PMQKCuk0+3EmszLrcSnYyRi42tqZ5
vQLJSrsgZfGWxQcU6+04kFXBJr7uq0NKscHe8KiycKi5YYVJGTVmvDaPBW8MuETCWHC9LHW54AuM
nhkofWts9+2YwXx/V+ZfixzKDASsTuPciugt71NvBtkH/OzDJmST2ioNcAqRlhMxkwOIzl/RMdS7
jQ74KPtRcYsHQ9wNeTIWHBcr7rZk8mkJprmvqE6pCABvzltLFw82lLN0mnam/Sk0ErY17ndtQ/6U
Or1RzXvwHF/1sl6H2j8VpEXbfYihP3MWGCyTq5nOLb3A+SxoBARnlM0bb8ZohXB2bbeI9AnPFtXw
r0o/rBh8DqHvWrWAZeUmzMgP/IT2RhMMPyR87w2baceixxC8KvfYeS41Z90iD/AI42SzleEf47Mr
/PifHZRXQO4b9AlJJi9l/lma7wUObJlHPwpO5iIPbi4IwHj4NJWj2wFvFy+RrZ4lUjPJe1sRP4N7
iWbtleobeUm7bpX42+5ICerrfcKSFs/kin3yqom41Q250SLKCTSwXOjsU9dJZL0U9nOY/xZGtG7w
JjIOS/XpmqDqm7gljbT3Bih5Ud7Smz+AYNwEIAVmYNVjtNbyHEW9glceF7Dx5VTtxRncnRVET6U5
HR3DPQDE2KvdyemfpwQ+esgshdpucF+t/NcseA6ODubChBkwXqsAUonJ7VozVsMU7PLGa3TUHdTa
qFU8I1KeUGJwAnBE8rLQzg3VyrS6c9nR1NraBgYHsZ8XUnRg+ljJHjbtRnTjgVz4Ywj/tFOiR0xv
DrSpXipfAnZYbXfHWZ2ZZmILqbLjXEHMVJn2sWiVeeOFjmfg1sUp8NQ3yY8NlxHS4SpH1mrOP1m/
i+r3xB7pq/urCtq4rX4EWDyH3sBhZSSN8arEDaXUC9LhNCTOG/xwhegC6e5Zd4PXSdwV29jGWunz
B/0qzVjJ8FO8djOklY4ZbPMO8W0LRn5vC7fj/dUz9KpofOjqfymj9rmonnNX32KPCB460phXgYF6
1v3WZpLp4P42Eqyec2xHfT9U7XNaMK1CfJB0r4CYiKBVfuDkEN3mPpYVSyY1WTuacY0DlZTAfUm5
ATkfKFBLbHVb7ySBJpBxTgzefc1UHhIxHdqmPOAZJsmL0pGZQFlpu6bbqe1wwTd0AMilf5cMfQc1
+4CPu+FpIZBRbajAhfaoh52PIuBUd83vSJ4N0uVgtnaVYxzIp9xW5rALncjHx4vFaxVG1TnqfcFx
FioQmDSbwT97SXOwDjp5A2Hqo4pcaQ1o5dI5urDJYO6hH3EXT5W90lq2sfkM0I5TSiNxwhm7Lz2Q
Gz+1GiynvD7Jw0xep5sVTPLqOxbCw6Qzkh8+AwCfFquKgQEhu4UHyHRErANpdqAqIPwgY+0BvYjX
iBwipQ2vUW4U01oLhtSK0N7kPBwTLi2s1U82eG4CcNWVon6wENgQzQbRVztUaIfYTq6z4D5APehi
HGZag0cXXZaqHTpi/fT03RmAr6H13ZAyAVJCjF42lftqopq2Ai+MabjJ9TNT69533dYW4w1D9iq4
LfzFiYIZiVL/mEbue+OE1L0EkQzPWgabtUCfRVJNHH4jufWQYm5LTYUeJ7zaAPOHCAOQpyYk3GwF
AcpzQ7EZk40arkj/qbq9YrJlJi+L7dw8/YzzN3y8AxUTILOAcBbEPsIA3tMXP0a0zL3lsRDtoaUk
U4inhk7bYJFaPnkLPoU4htn+dZAvFeW4QwC7KVEekSm5IkdxRXaWl9n2eu7FCyI/ID8O+JiMjyds
Eq3HEj9Rg+4GWpMAdqlMy32UaBsLdbdKhEI77BMJSLd4dyR3E8J5hqvKvi+UdVduR2YWOZUAixIy
ZFHtoWOqd7jFpIzO6TRuAp53w2DvS3ONlQzFMlo9FN9h7lULPF+r98qyhAsVkti6TZneLG3ZOw/b
JTzUAIe4COrJl+UJuYAy28hpk6YKZsmOQNN9q/XbYLB93KGeKcI9Jj0iAfpVyIieeQjhhyjeJPHS
kMly0a2b0jpWorgGebhpPh3ekB3KwGVVxKQdWVD5VkCqGMQ1k8vlzlghJlghzjzIZ8S+kfJGbx7A
G83pDAuE4+WdNDv2oT2euvmgmArPe/WIJnjdlgUDhHfDeI9nClGbVkTd2ANvqRlNuPBZMrzYC7+B
fMJaA0EJ1KuDmC6LY2MGX8LgU1yO1T42+gcl1d9FS6mkF+TUM4PJVSjfBCTrknDuTrmME1URoL8+
nfdqrK4EtRK0WSDPCTk7mHh7QRfO/KIWBKUD1mvq4RI7E5gw/aBgLoYnu03pIpNtIQmVKBdEQ/Ad
B4D7acoAYT8rmbuu7Rn1S7W51W6xqyId8fl8TObvFAHb2PZrWepvQXLo2W9Nxquh/GB/eRlRMLoF
4ZyAl4hPGOrvSd/pgu4guhI6zPwK8pKLiE48KaOGiVdnnh/fqxCERJesiJ2KiZAGwIylcJ2w9hbo
6CScQkL+sHscjBSqENo4I3zUzX9zccjVflt3/DPvUeZ9Vu6jSJR9ZZrAd4jvkBdQXmH1IMaPoWAo
ZHgJ3qPOSDYTz+ygIfjS23s3Oz92ziCFm4FSVo58SIqPMiI8oTcfIyLeI5x/lI/nkkCZAYru5MzM
w+Rahys19e1nrA7vGmg5bSCLSilZwFh7hUWJRiVouztFOY/lQDuAUITDrJrlfeyoXSxOfdswmfRo
pwHgrTuQVFI67s9gR+8No3USnThM9O7ccPgB1qVPGP/NAcdC+1nmIaVUAXFqfkj15sKBapqPKpDT
dasJwHgSjUofvGFwXUd8NPML4lDeDZiAqmy6dXP9WJfR2Rz1dTsJ9AGqv8gZHSw7UjJZ/uqZ1zbV
cZ6zj3Yk3bkiMAdU9zLvJqFe2RpUaiXAp8Uy7Smzabwy3L1ZZheDs1BDTOY0r9aovgyu8R2m6klG
JAq0YfnqwEzGWfRCBMa0rhSz3qtRxPRWgjhKrGkXNBOzUYhpi5AqfDAVUhihhDic7ajCeMs2SvWo
DmxGq8jTYVUWyEF7XZr/usFQ1yZBRGeNFzuf4UhnVpcx4FxyM53svXAAEpbJze27eItrkTU9x9xc
wcoulnyokbXUDqEGwUbDPUjlZgx0mxZLfgOiCCgaHfchiJEmuVB8jaTg7Zcbn2WqRsek6wKyGLQW
j639yzVs7U1ykpiA0vkYGqz/ZbZagMya5ybcpVn1GvH5TVvmgDiSPIEUwU3AclFOgq/3VG0+yuBF
IVid8Z/x7YqLdCcW1m9hdh/L0afy8Rb5hUirgxVMXtYySWZ3mi8VOhoe/oMoITEZJ1eH+9IN98LG
7RoCQDASrxQC7VlyaINXOY5bCwSvSj1bWYeCtLyIyR+bfLbxuq+F02NABp1P9mb2ZDiIUsSgvpBy
2F/zF0xjL0aTJJd6lEtgF/sqaX/1kiPMGo3hNbPawmOxtWIE4UK9LpC1RLdBVPSG3aEflxOhlLjT
sz3hvfqO2N+ChebYbfHapQiHWfaW5Juty7TZ9ElLtlXKeodsTWsdAt5GNcH4EQ2qTnnJTh0syzbU
H2skyUQ0IW9kNj6ifBSokrQbGWHNUavHT5g/zX4g6X6HT2xcI1hTnjQVhbkGnjGugBoSFUazV+ie
aV1bDe1CBexvRPkCXTRmdauHIA77r5mZW54QEsG9nxRMgrj/XOZrwTx5To0eeTwvhRXDQhI4j+6E
y6lioEGOpxjiTUAhZHMu6DiXS0P1bJObDMYvw1i24xut/83oQwnHWffGsx7K/SC5mQ1UfQ8tsy43
/KzROeDiWiXmh5JnDHkSDEHoI9SNY2zSyKEq+LZ1Vr1YCCuQZmAjwKXiwUbMXpJXlivjvo2Po/kv
L+S2XJx35lePJlsx0eW4z1qCwt5ajSZ4V8NdSBVst5iz7wUnPJmFybBl9Lke611WzFtNp/mOK0K9
mJOx51MYmDvGG8GxCbYxFy81nXP1lFevDkOjXm0Pi451Juc7MFjf3ctoJN+WXY+TITSmiEXtEvc0
kgHM1L0u+HHU9hTbJ87tiqVdTqZfCklXJWBUey0Z2uqpyhAS+UrwZKkNG5u3vmC0y+XYYsaTM+3S
yIVuEBvCs0bc+yYufFH90kIoFAfxxOmOIYu2ubGuNteFbqeHBvgBWajL6LlojxUynCleQirA5D4y
cZrogeVJjX1GGGZwtZjVq+m0jWSwG43dQKdvm/96wEV2u8J5Cm5tC/ORUYMX4R6vg5728wD7gAgq
sXadaofpZq1wO5J9uIq+GYuuAYigd+DAb4De+mn8HYEjFOw0eqwA6T9I0RuzvAb1ZVkgKSw4kB/X
9UeZYzxge5GzclMzT+/atab07L2QI8Q1YXbhWnSngMkpETyK/eYywu3it4qnZjT5Pbwq+O4ZuGyh
L2wcRLaLEtOeqCJeZ4bSpnap2sTH/LM49ZBtM0Gs3pL2UOcpIZLHBKMHQ6iKFKj+RwS36hawt+25
7AZxHlXqSFZIE2EzWCpMn7wRUiOxGcwP0Na58rON0vh28CQQi9ic9yCydmP2lBMhlNKiR9XjhM21
+ZprZPTiVkffdXwEU7TojNIBktVP0DNbDaH8GOAcB8/hhtUHE6SuujVR2U57C/FkgdD4B17TsgM+
kNrM/LikT5Fby/21Mk6XmSEngaGm9aNGNIaDhwNt1dPC14QFgsXXjGd1QTIQcBK1xyDxosCPk2fo
xiuTNjQVBEX9ogQlk522aV8aCGsyBkZbjVw4eOfrnKNbO5aM3KJgN5solA1MmxwlnXpXQF8pqGm0
q07L0jo7gJVl86aFlj9kXyHVbCcJkSxfxsFXra0zYeptveWtM7NlT2iB1FrdWNXHiBOE+FkSlmuA
8Ew2wxC+xK2fim0u3pr0l4sWXGK/DTkt9Zi80IJ3Q9Ku8prSTltX+UFPn2brp+33YfbPRPBZf5dx
uildIo6+rJwY7eBZrxCSmHWj7m2wF2t7LqYt44I2hsPilA/2pLZ7raUraer+iyA7Ut6EZh20ycwO
thNrm5JdbW0T0t7SCW3NIIuwxiRwGBf1nCLLOzyvHUOWH1013q0ZuIQ5xYBMOzN4dM0rxmPksrHx
sgRgVwOzdlEDohzq6TsyAcm0EHA2QVi/NR1ryrgsWQh0KqMatualwwTZJrt+dC6sts3nTv4TRWJ7
RSZIxBsZTTnKvbaK8MHIvtygz1igcVQphsSpZEFSTIv+N6+mVyvj9kQexit4J+SKp9N6xDDq7KLO
2lph+66xWP3MawyhOZ2CwTqLxhIIuug48JVI1bxIDJgf1XU3oJq5hlp9nbpnlY+9wf+ITiiLHdw1
0EIJ8gmXv4d1BYNbwUbawRKlfoKc3hfFQ5GeOndC7smCyfklwshWb1OZPk2YiKxiPjbiN5DMNIdy
Nw+/0t43w1OtnJzs21CSe8zTiyYaRFz9kg5IXS2MTxiTdQZxSGkGq9/YnSQ04KFFSEIYFwlINXrj
czG+uL1xcd1/wDAgn/4tFpfLEf8tc+QFDDVA3eGnifJjOiI/Qcc93Eq1L0jFzT0Zq+9ZIy5zzv5c
NvTMc+ASUFtXSGMx9qbEDjittbYAFmaKo30zbt0ZBIudCMlNgmi+1XF7iBRKntxeKB9WHhEvbZqA
h5Jqx83/KpVNm9XD1ewIX3FmXpywtfZJqrg7KuUQ39IpLtJL3HPeoSPi8tNIoJ1TktQlpRdu8E2p
qONKVNV4cGs+IBKcD/MeE/3CkGCuUe0b5O5TwJqzmjic+SxoK8GscUsGAYS1doQcFb44sFXPosMW
3BMMtOrm7OSAbl/NrMYfAuPCAusBqLaNL64dNvqi2JqX0OByEMZKkRYILWbleT2Ua6Kn0RUetWJh
mQ+RWC+y43acqnM2Iz9HHr0nDOTTFQgUKIi1HTXdwbXbmVdq05XKU4RW2EmvDTl9a5OuzEsUyYYp
/6cRakeT+TmZ6sj4Nd3Aupl3bVqzzk6zn4WOhx4HWSYfWxYqS/xXjhbF0V7K2Bx4D9344WKqPUz2
miTvHLojYifEM1aHgC9WymPO2nNV83TSdJOAqCcAUyOb1UzBQCKO9pVL2hX8WkzZjV2s51YBRZqE
DDl6i5ET4+TF+aUAz6E7oVIMVRzNdNStR2IbCowoe8SIsUcvQR2B8HPGBk5uBVc/lOZ3AuwOOAOB
eHPzhVF/m0ZLP9nEvgwDKbhh4u67IkdHT4JSzGSjsNFIzyGbae4+LUbuMJLQUPVB7P/92qhVg3FE
+jiNKdvB5QG0QUu3vnz5982/h8y0p2MiBslacvny75uyVlil6P3VrV33SPMxmOu/LyfkNuSTa1gY
gcM16yW5KpclO01SfUh3WB5GO5j/8/D3vf/+8u/f/o/v/f1bKYf/949V4J+PTnMsdd6Ca4unn2CF
ADGL1ibJRlGYa9g6yAotxK0QU/DBjCdvXqlVgHp/X6q5jbbbVRt5IGBm3c1h5aM8LP3//AuN41XF
rYCf/KhUA944U+2m438eejAXgPDQBgtsOs1k2ce/r6r/+9V/fhmb1UFHkQeNKvej9P886Dq5qsIJ
FXpLA6gkkisGs6bPRm3eIY0OCOj0BWkS/3nAMo8vc3n4H98LaiU7kP7OLD2xuWolpOHlK/p4xlAp
4XIW8wxIAdZqkoUutpQI5a5Juvch0EGHFpGE+pY5GdrHoNiWokr2DEBvUWcaPnz4uKF8jU12r4Ph
E6L9//06GsPZj17/+xv+/tTfb+0KPiWBBiRiVkflxAz3fz90c9X4P53NoolUCf/vYXB1OqH//lrn
OWA/2jE4MPAvwEhUP6RohI+PHVuNY9cIWgHLz73zWkmJnoG+RBh3pSBiPIiYfwDuvfQ67LoFxW7o
Mj6ytv0n8AWhEkOhjrDF2Q2SBsRsxuxMlkJ27oR7nOFQ+DYeHQ+u1UwzlEQnKxEfCHTMbWuoANJ1
yaCVCab/94DBs2UKpCB96KraHwkG5UvS2gANu9JTSDRudLJVW5jBoUQdjVgGrUS7AD2rMHyGVFGz
hEt7HwYrWyJ0J80fZrBpgEsyYVwlMR4/ter9pkMYUyvqw9xb6p7wlkNeDMgK2rE8WDY1movQtLIm
nMgp4zgtardloe9Ma0YwptaNN4aZzeq4uyaBUR7i4cmKHOUlRO9N6AMJLzO0SyHo2NCaBwfbjRH6
JsquZ7/sQRzZasq4KXUU1kYRL3wseiviiK7EPsUMztVhNUdKdBR0vcSJsFxwJiIoFr5+I+OHwmVs
1s4EHZYhQU/IE28l4FmpULQPkQeyDAmmhqbRyRiT1dDfwJn+/dVmG2B+CFTTLyBh7IZ4fiombIMw
FjcMPfonS8HOgjTl7zdONWN0jWbzUAjULjrslZ2ZMWvtXSY6oLZeHPoZr6/jmiVfKbcjbJld3ICq
rJg13QeEW1Tz0K9VmHhal9ckwlCCJrpi7XOrUG+FQnFqk5m5w/8z31xbEmOaw4gmQfNddefhbuGE
tNG0paKdCERst9Gc/JYZvNJC09JbWannfq70V14LKCZ5ZRNXxGrS0KpwR0nbkQkK7bnP0qe0HFuk
nIvWNAh/CzIwfYFUOMgPDIeY/6dle070SUGAPb6YeZNu26yf/oEEX9tV0dxCmQILzp0HmNmrKlZs
dgmd/SCF3u8Eg6OKJzsahXU33Nq62yhv6Q31fPvf79XJMpUWJkqqbuwIcVMRQqry1s/s7/G9l7uE
0cjt76HNoxoJQvogdHXGc2ZHV2sWp0AsrtGSjrUteJpaLVR3+YIUH2M93WqS7PDYkKGfa0roMyLP
d4S2jizjmdjYXIQyOmWVFZ6osFX93KeWwWI6dpculZGamODvuXZ1RjlTnUmRqM5lVblelzVMVSi0
t60cxcpe0Nh/uHFYVM3OWkZqbVOX5yCoUfPaHYIYE/tKyLB8U3XdeKLgjw96kp3l8m5MYV5eZ4IS
eU84aBWlvoR2deGnDtTVh22q+dgmMaKOgv1soZx7qbUn8uqYDnXqqZMGD6JTWRN2jGacs8WV4mda
bN8i4E+4sIdpv/CmXQyF9zSLVNBuZHb//bfqfElPNYybrCGL1AsMUSjSvhUm7iRF3QydoR7kZI9v
Nr0Tm1Sbj8uz2TqIUluwMQYFoJV09u0PLJjawWuGEJ3NFOse/g7VkbBZlEgB5ZxgFeocwSQVRmEC
XhpZMWveOrmMXaT6ffvQNhlzotx1LiHOV1+VduuncGJWWGoDb1LV/pKVdX8ZtfBuEcCBJBNVRg6s
/aKnteMJKsKNoxHEpaDcgfBHpGKTWfdQd18qObncfbR1ordA4w1D7xkwmnvOZrTow4EdyYPeYTR1
VetM9JbYj8MAyLNOMvRF01OPFP+UmQw/kk73SAGbPyqneoJQhP41UWsfZmTy5DYYbBiZ8LKnz9RK
uRdQRRyEmvYbTUeJUiv5uWKBeitYodrhk+PGEE0R0GJJBc3e1ajn/g6pwGRonlcE35iReLDq1thL
B4r2Ctlfh5cQr6HdTINf57za3WgPvmnE6SFTbY8YtnhlNhgJDfL0NOICeXM5UUravMUOrA+lcUwR
JGhJ/J/3l42LRxFDd2TyiAJzGKOzVE4tobj8EZC+iPzq6n2YE/VKhmIf/C/KzmNHdmRN0q8y6D0b
dDrlojehRWZGpBYbIiW1UzrV08/H6unF7QEGPRcXhTpVdfJkRgRd2G/2mQK4FDIDNjuG/m7tXep4
Mm7/+UAFGXKYWVJ76QDTOXA8Pw7U7p7ZviCyV577luClX4xT1aFl4bo0Qhh75VOL/U+XYxbH0cWl
71MYl4jFaieSQa1FVfPL5Z9BFcS2aRF9CELkYuGyffZSenfd8pfYgU0TJ7P5n0/01Nu3fmnNx05j
oh/Lu38euHkhbqcFX9bvO4IgBqUDBge7CIYQFoIAqceG83YRQyEODR/OFYMw8kBm/xKmmXXhAmNd
ABRwGlA0YMW1u3dzm+Il+onxlybpf/5d2zkouRozJLL/NhpDpqUOf9kERvYqp1bgFKMIxXdc65iB
CojixlqPnUkKsCekPo7926ij8nZIMLP5qGiZBAlCeiZZJizZ3dj19Saq/L1MacUIWWOu3eRTdOyl
e9fPwzMoC3DD4W6qpt8gpm5TAEcNQ9NbuzKhT2DOEX48APKmkexqvMgHRmBXyZgTFyHtVFlIW7od
hQxAByL2Iy2ZmR/459pBXJGufkurXe+p+M+0ahw+VSKf+wI88oCiO5GDc7owPZDXTk85XbOk6hzC
Wmz9ALuqIwzSae/ZPTVLw2W07E2gWmpzCfokk3MlEvVQ6/nQxjQwCEvsLJNbX9UFD3MSPeUwHcY9
HXAI5+GH7RTBoyNcrEhNnq5LuHsJPk0tGzyNQHxPbqjp1iKDpuyEduhuvsxNs+szmSGWVdkq7537
AmzZ7Ctufni3BqCVjqLqN57KXcEIq5BLLmA0Xouxu+X+qW9phNhYtU9Qx+DM7w7hRfFKe3Ixi/Q3
0+hbS2MkDYQ+oLCKO7npJ90JXhQBusskM3a42jwWS50amyliMGCTjhw6cAEXn9+68vKL7hXHjOwb
/AzA0LmkhlUrRmXFC9ALRLh8W3Ezdn1l4g2GZ5kB57JSaugUtc0rV4XnACb3wfCXbWf+6qMUJD2K
pGnM9Y2Ww6uIcJ9VYr4V9fDhe9y2OhhubWjjX/c1vluzqlZpZ9fH2mQ0aGO5zUbCb6nj0DPhBoyY
4P0Wnndr8tRsReJap6m0aTmvKJcts5sg8B8huVIONP9aCdI7WgNmr1hH69Qo6a3KXycXUglmhWZt
mq19jiZ5NgkftKyR97Ic7lq7bWHzi7tIBc3LkNPZ6YAE3E7VfeDP3or1zrlEHXLerEpUeJxjpxyj
Kbt1hzet6KmjBg7gJrRbQgVAZ4yBzDV6x5hjcdMC9tVO8B5bYFumrLkJnLi+C1HQMWZYWyU0gkto
YLJs7ps0N97NNtlbfveYx9alapp6kxftif5P7LuUG2zMwOHbHdILx7XmQLrcOGpzgDdrQj4pwEoM
zvxEnYV69Mgy3nBqe9Eyvv/n+PfPoS+kdutk+NaXLyvsJ4PLAbZUewYQIy4huddL0MD0wJJOArgW
dDiFlq1xpJZse37KAKsob8HWnhhTdeuUJgbL7fWOcWtL48yX2dUvbgx4IPRCgiDA9sf+Pkzb/gps
c5tYVXnQ+Tjx/gSEariF9qYL72WaPs2lE8Uzxy8sAuT+3aBb9xX9S0NcL2I16bQKwNDA942vVnOC
J2LjQ+c8tNM3VeMdSKPigRdco+szrYJS5m9b3tjGTvGFEyPc26335ZW2czbHnxlKWFdNp05a1Z7g
9rswI4v2kcq5NbVDHH0663R475RBjTCdCyd/svbTWPJ6WzbB2KH5NWAxbKYUtKvfYnqM7ympLVcJ
TlTyInW/yRGtwPD0j6OXzXtDIy2n+kpQ2FrloniLJ+tP2J5c5WklN4WFuFWYGO9TLOGhwpk/M5vT
uIt9VtxN0Al85Hz8zlBAJCPmTqavLZeIbZfW9UahvP8E01W1+XdJH4L2yHMpuH5L9Wa6LhzRbJuU
QVde0HmOhXxnWg3EX7+CP46YGMMjcsdarT03+7Ag2e3s9B38abQfNBx6W9e3AQTeRSDGg6C5/LfG
U5UNDOnS/E07+gUA5SaeUGttx3psoYXDzt+ilppl3r2ZjfUriiGnvoX12WIbNDl4whXJ2bOqHNq2
1OcJcIIWoEHsEKR33my7Gup2n9Jsizul89T9rBW9iAzRewdD4RAxuKbmcEeOkgUQ+sY6yZLT1KUP
lJiHTfkXeUa4V2ltr0wBZiCIfmVWvCUTIAo/JhyFin+ItQ2yM4DKM/nRnz1YtCpRGIjTQPyWLl2x
tOl9Cs94VoPCDK6Y10ycZChIu5GU3vXBYN9BWeBYUJY/dvtmu4DaJqf+qgMO7+HEDm6I5oPG7qXH
wN26usQVhq+okpyI+97EnYEIRmPY2qUrtGNEXE70jWPxJos802Yg+jtVgFwCsf1kuNzQtcn8RbVv
XHiI6kzsn558ALERbu4dlX42eU3SN6KDXrHAh+7wFsVL6FB7v1E5yn0Eq1KkpM9MbpHwQMSDSL6z
yH3qPHdv9/PLlDFUqttCoiwwJBT0Hdb20fbAzHZub5yyNH42Mo+xZZdygik/HR3jzC+xvY2+c1mi
RSKEgWmPJh0JzX1qUSzAU7hPkpbFxUdlDRZ0BLx5JijC3DUVQfpBL98XrDvqdyYu07gPxli+2DPC
mOuMm8z9brKCfu5l7DtXzGW57vvADHKTXse2fkk5jW6hYexLRbf8OG6ajDqthJUhkTgJAc4kEgas
YgDsVDLfcaZizuwi53oTMTyLjL7IiDe2Q73BPPqYjt45wjjY+zNUhLBDe+uDG1Rngr2TSWHc9FzV
hOSbOGe/GfgDfRcivUmtmBdwb8nD5tte3JzWZyfoxSpq7yOTmHo8tXXG2kOnRcyo+NaKMHkb++5p
YusE/EJtYGzW20h7+5Jlyy24F5HIB15DFboqrpnrUYkTrxWXfjO9ah/ij1/yXqeKW1tRRT/AgCsS
AJQA+iZNJMMaPEd+SuAwMw/1DqF4gEtjrvuQHY36dWUjGFTqcWhwbFCHoAWQWhH/RDGFwahOKzvB
2s7tc00FPd9LxVHNFDVlN1jORJXfg8E/gRbep7RFPiV4RgcuYbyS9TqhUGstw4LdhV0JVE//0oHJ
O8aoSzzGDGdNmhAWtli8nSZwJ+BTzmhfcp3V1LNl+bOtmgNG1Q/TfBi66rFSCkyCbOy1r+UaX/ny
wuBMbKbp1JesP2FoH8w67nc6pNFsSJt7O43ffXp2Vg6b1Kpt1TlvhmJbJJ8TfQ5bKZfej2m8NxMS
C1bY424GtMZ5tNl7KXXQWG3yBbvWtGa960ZepNqjr3HstqYJZ8kISPd52aNa2OQYl/amppHdNoP8
WAQ2UUD3oapwj/hp+5uENMYsaUIiY3gUK7TClLgpPHIXm9z9wCMQqoZsRlZ/5+nk7hpbQ4cIH5my
kA0DtY8uvtGaSUo91LdITvcpkYcDRZ6MNzwYN2LkIhpTZQYY/m0W7lPsOzdZB6OYq8ZfXTThxhU9
zBT1nfVMRKXt1euRAPHKlParZXVypYD6Q3SwfnSXX7HOdQiLsO2mOLrLJMJeOacXQLPFOo6cnRG5
r3yTMxPC9C2f4gJkEp6byZ5vAfuhl/kC1ZAHYD9XYuM1BFhJ/Z69gDkobK6BupUkokkc+AEdNxCT
quWEB8SnxsECeyoRk1hrsBGTC9mLUjyIzB4+nLI00UawJFRGjjNmwOuZkT2FIvLaB9W4ZXTAB7mp
vSOb+jGvZHM2MmZXcA9mld9UfJx86Q6HbNQ3AYuUhSHOVt6bCPWZpfmso+BvchnIgUTE5QY9arLs
R5Q2QIexZOfOPuZZN/uo6GjH814zrwTdovZp+bVU/fKsftT/IHrQJhUpGwJNVIE6lXmG/nqbp/pm
iqgDDOF4x5z3mGw6HBcJ8/CTkz32GKI4OKhIy2iQPzU0sDZz17M3gAaq2F0BKHwQg0Me6YWicML9
pn/xs5/8lc+EdCcVBuoSIncaDaeiOJaOTwimeZ0Yr/IGup+px1tuzXa7GbW5ngzO12uDHYMzQS7v
Bmgy8yD2GdIEl8A2WvOTI4i4I0knu3+a2+oZj0+xUS3H/1jU5iqY/e4EznTNwewD7xnQDqj9uxnZ
6Ox3I9RZE6YT3z0FpNdCxptyIMU2+FQbZZb3gGEYIwlOi5WRTK8BUWeHhT7vLoMlX2hpd5mOkLsz
GMzNGuBgxhPOPWXCxUy37mLBYJz2MLWS1IRhgGapzB/vxpnpwTNyrWCcezxAcHQ2c27XZw5Jr83I
MB4ezLb0qmfFXZH6kuqQ5XWwGgCveHmCkCsJnWXteTasr5nAWGdHLZPnjERNzOF/pmxiGy2n3ofC
oBzU8HImJlaNGVu5Yp2ONSXlfppvAbHEuO4ybkfAECcbdhjYsMM8BA8iJlHgGt68HloI2FmLolt2
LQyzGqdoizGuQbXO0E4BhPOb2z441DIE2GJwpdOpBQrEfy3E/eCFnBFBkKzMAEB11Lz6C8XH6sOX
ttUfusZi4Haor3m5y2R3ELl8bKnOu9cU7nJa5HdPXYE53h73Y9vptbNKc9e6a5LsHIYjLuNuoktk
dC5VJML1OJiYSZr8WwyS1dSPtoOfv7Jn8EGOAoExc+TD2LhnJMp6awfuxao1nVcvTiYFZL2eiqQB
X7xf7KI++SDqxbFflA8hgsM2TL1bvbh9y2RsdtBOH7sSTFKQS6yeIar41NIPCEAxxASzDyILb1oh
PtKZkbz0rGNBBfxKU0vLQ8iyQmVrGLs/4MNDdoEIaKLPYt21dOUmICsrFKvcJ7wcug0Js5Ae69rp
STg4TcVBjb0aHPMDcztiQAHRKCMvn3QZciOQ6JG0q9cY1r4LZEHOlJBOmH881aN1KSVytUlQ2Z4z
saMNcI3KV+19C43YTGH8q6Zv9qywu8AIgp2BA9HUhPgNm/l0OA7ZbauK2zZg8gnJubqkI2crp8WE
7SeVc0hRqPKInT1uNOECoFEiIfkzyXgnM2XSj4Ysv6CsZ1t/pmUGrOq+Jh235uxCyFqSYIys9Fwk
4467X7YZok9lhphe6W8uLeTXcgZjVw6gHYLQ2tAk1O1VhjojCsYf1GzF9H7vmiJ6yXErAGTH86/0
fcEmHeWbqsADB2+MAfu5CINs2/Z4UEWcPymfWxuGVGxKxLoBNXpzf44FAZTQg8NouuraZcaPCVKa
3Ig3riO/up+N8qYbxIdGRqN6NZlWaSCu//wKUmC5UTk80oiZwsZjlLJqkyE/RCyZoTS7le9h3Gon
wo5RHrGku7zQ4bCzXMg8Vc5IXJrpX9cOIGjh2rU46usk/gM9idXNovtglGT52rl/1lZ14nCnDm6A
4Sd1iLdZFZ6meOmCMl2cs6a66gQ7U2TiV5vSdEetSkrHMFTAXvjHaNmuEpN3TkdkpJQ97Mq+uxNJ
f8ITeeyNbLwm0/hXczPlXCDXnuWxZ7ZkB8IQd3bljeeJHteV0w3BRkKnxRSJJShhY1o+HrBbKrA2
C2en5Lgn8+4j0d24M6ADNDYc8C7r/5JZvfahXWylse24IfCYDvNGE4erLM71A9zyrU3HWE9rbRiE
t4yK1J3lJ4tHmwQEy2Lf/Zpm9FJAfLppZ/WRVzQIsyDd+xRPnd1G3dAxg9UO4mCSNcUtU7LX2iyH
tRPHEISMVSiRUjm/4NBp5Ly3XV6NtDBeOWpON8rPGGpQb277scE0hUeulNM5H9z0yqFyzFGH6f4V
nMbUuK/64sAx+mx0EB+M2TTXs9vFG76YxNxHOtQ5dCKmGy5/pV8P854PkmlOxn2a8IUdCR1ceuRu
qZftE2yWVWFnaxnwMYu7ItqisfARKU696SHN0GjvajgdzsTPAm181WiggyFprMIbqJzmBSEbJanu
nc3viucyNo2YZZefw1TNY9jV7HCq5IqEwS+u5vhq5iRTZiLiEUYndvmEVZXoQDE0PtvcuJsp2z1O
CZyhefybmHiuRt36O5f5w9kUxjVPnegWny2QnPR1CBK5yxKZAH4gP15H0ILId9TttBkoCSauDS2Q
4RrOsT7Za+IeLcmYTWLjQQ9iipAqCnHJuCQP8YDzCBZHBuuWb52CLtoKt7PE9NFUy4KBWyerCn5/
Stiwjq5cCZOD7dZPbikkM7F4b48szWDd72givhY5hhabcR8YD66qNZgtHaU5Ckl5bOqPKv0w686B
4zluALP72Ausr6l0vuyQn6NVEF2GeCEmOtlW2uJjdLKHVjnkOyncbFwS5RSD5+sKiAX+IVZuFJGM
KrBNEHz6fojL0Lpzs+wb//2LEbq7vkw/Ju4W69Hy6XcrIYqMJEMnpXjkTNwLLaWmkwU7UfQYspR+
ynW1TsuOQSFm9d3Uzvp5tFtwzuV0JDNzi2UfQ78uu22mZnfdKey9KM+rTITsJOAGd1YIu4TP/TqN
3LWDaX7w0NiTiFh9W6YgB7lc9YQWtvkc4VjX/T5nNLiWbVpwBW4Wc9LyX/hkLLPoQfQmWytOUG+R
bCmvZVw1rggOsqpn2CatDtpTJ/6qJsHnmocfRRLfzDUZAwCc38QVMJbCbzX1OzOIDTYFaMemFtsh
c7+mfHzE0EM2st7VLZZWa3qkAxo7mnEfGKdWIpHmIWKvyhWe67Iq124iQN/lsPKoHT4WYeicI87p
KkzsEy2FizOrIzWAFXsuuC+LRq2nCO6D08KGFPklSNR7YSKa9lNnsAT1p3nwOewbDtT/fTJU8Tqs
6XyuMeSbqUr3gZl+oBdXkCDg2HZO/+NVYDVcQn0mjRB7KODhqoegMVJUBu0Hs31NpAg7OT8SSj7+
9zop/7w8DGB4h/PeG7KXGhPyUDRs1ApwEn6cbULlU9ABFRr8AKG3u2YlkcHZYTLologs9Fus3Ipk
o8UbbwTiMAgfhhuWON4wy+QtydyMGGvGBQP34SfN6csd9JrHNLdOjX0xlfXaN5g569ripfCCZoXV
OkJBnrdNK1zyUqrE4krogK4IVr9BlJwgqSZEl6Zn3OGoVxEk7B30oZC0cBzjGrMiTDKGv8TiY/GT
5+VzDUtMWRTZagu0AEkf3oWixSEynl3cjCvbHt9zlZGDsbM3166bo93SQpCQrDS4Cet2W1Kzsmq6
qj9YjnkXTjQSNs2TsJCkGR0CUIhuNdddQkbqp6KcAyCW/y6L4LPMHNC21YWuyycd44LOjFqBUMrX
nCH3rQS9NUDrYKzEVH7pm+f559GgC1IQrmTgOex6tyE95GekYqoUAwNqkIkdpspoVWkA9voeSERQ
yEe7I7/cD5QRdlyxKa6gkIfPqDc3Em7CeJnd0ln43/dGRhIrwyksbPul6WqfN9XL13H+ZYS/eebi
NvIEAQJUSiCBpH8bkxrEsSexEuPJivry3E3yL3H7767HcBhXo157ZbVjoogrOti3EDddw/5gAvgZ
mX3Ixw7SOTDjwsMWGxGPUSFH0bb+MhJ9MmQZHPHzXNyoqc5Tx7FNyf7e6InxdQYybfSLCeScjlDm
gij5IsL0MluJQQ7JwM7uveMm46Y51Ueaz9EwyKZw3iY0TSpk3Y85ZKz+JXjvB/vXdS32pd7ndIUg
QlUkJeBwbehyXWczKF7SFRL/YrjPzDleV4rR0IBtmtjXuLNbHtyqoeg89uxVF4//rFvPRbEQ2I85
DwEd8qAuZXSLp2fHG+HsMR8QuTMnFjASD39QM+AW6pEZYyEf05BBUoG07/kI68LxyZI2H2NOXn5w
TLERkFncpaNTlGQfU2BugQ3mzPlTwSQ3XSjWTqup+hkIRU3hk/Z9ce70YYR3eGqtagcKKj463fgd
NW7KUC3wEF7UOvDi/hFXPS6xIbvJWZmnIG329SAumQ6I4FW4Mxu8uWs3G04G6LKue9RN17KcRBvb
dgLGJGso4KsUAxFOlita0pFSCEB6NeRvbbZLPhRmXZIPz0FDdrAzhpcc9QceW3CxXfM+s+HuNKH/
xaqMFixnjDFL42traAxL0WhswmrTtXxs5hDKQIWMxNGRAN0FQOr0KeHqb1JdsxK0cO2VQeM4c/vu
wLEDXcCy440M1Jeq+AJx/lIzL2WgOdwSsaKs2ehA5oT1AXpiBro8OyWUARGYilYyqTFO9PVvh0g8
DOJ3MOCqKVZRfgTm1i37STvhuLEaPuPjDG2CiIk7cylzEndbN0jyFDP3A1P0RdwTNTC+EcWKQsmd
n4PJbHuOFLDVt0zpbiqfFVa7twY/40o2AZG5aNw7RVluh2J0NhYnraTHOK+SDvzeYH4U7gisHwSG
jWlMoewM6CkA4Gp/k47+vpnB6ZRcMLYqNV6GiUVrduFgEL+B/IDm5mO1KDsQX8NcvM7zPs3K327w
TlbEn5Y7km6d5MAfhPwa2Qz+BKMsY2ZS1oVHZVALnhD+yjFnB5HpHs1oulcjvBGBaWflAS4tTfXK
2cPcjj4JJBwdBVb7rp9jZvM+I0WH6Xv73CX1Y4OdCHgFIKduQiHT8pH71V5LAQS+LhZ+hDpz3UBU
kc7W4PaDrEESasR0BWPlJpznJ1aadpVNdAekrOht4poMeZaLcUYSwXJplTVYBSiTPfYcwtd26MOv
hYOzsq3yPh/O3gRW200ulDXCS5rfyvh9NKyj3eOSs0xuyUppnj5b3iaophywQPgr4iwO1QuGZAQz
JkzfmdPvAmY9PDeZv10+HBVZGSZZBU6KcbyNy3eTHXJtM3Fi36/fLNSdyiUnWKaUHuWaOlPNyjLY
JZz+dRKD0k/HH76LmzzxLksIeBjbGyDcz3UXwXai4TkJ+sOsDJKgaNq5DbB5joZ3rwmmFZa3SXnk
shBrqWEtwdqa1ya49HEANChpX2IfrmjwqOLhK4Ouv6ve5pTTStUB5PUq944K0zcOndW6tBqx1fYb
K6jAEzlcKXu6GqBDMbsgO9d3PIRnb3QOWNg1RkCXkE3AZH5Q6U8lSDvjs4gWGcGox10suGrPEsuR
CNCRLAt6qgfIT5jyk5EZJc5UB3MHOciFzZp9jWiue4rmOWcNJOD6GMVUBYvENBwSXUvgWnsuTVCy
LNff144DzrcDUTxbat64y6SxM15EXgWkZ1CCoraMj0b1nOcjaHKovRZHJg5RUEYkQxmmOHuzgfGc
zqwkpmejAYruLJgvTj3ZKTlE+ZrqsZsgyh+iwvkr5nNFJiXgQ56gTK6bOPCBAUFWdwcU2hh5hxM2
2b7abQ95Edy0otNnoqXLRR3gIir+2fftV3PmEc9U3W9T99uwQfkFTn03CEFCI9JPsUQvqHr1ggGe
aFPIGjOjtq6aItyYLpqJhxzJAGBgBuUxpRlgU8NH+7Qz5kv4D778iGOT449POdLRJh76FHYBirwj
UPU5ZmUb7cG15c1u6itDCYwEvv1Dh9eNPwb+Do2HjEVD4rkFuhDP9maunU83IptIBNciwMpliSHU
lCFKSKJQiQKONNYZyH8/Z+2d+ecGS/ZqOBjG9BvL5jWNnT0Xm4eR5pDKCsnG2lee7B5vFQpp7ANv
ix1kcOKDfqg3DHR6jKs8ecI6RA4PkodYooCaR0nhrnIVGnvqSnzYp3IzFv1VZlZ9NTQ5RztujgUz
Trdo9T6P+jtRd8m2LrkID0N49J3qe2REYEyMrNLYwxSsCT3m/aUkmMXlfQQfoIwN5xd+UpGJo0k7
bQ6Z5sjpcWMFKM5ea33jpnN5kVgPqDDYtjPTdGCKxqZU6Xc8GveqzB9Tm9LsENsAmvB3GVjltuNg
VnXOAd/Fd9oE2REr+zYna2fJptsQJmoPgeturRGIVxV/0grkwZtRNw4YVTJ0oY8VkuS6IOYINX9a
FR3plbYGNB1g5WeQdRuZs3HStvGMKecrhla5jYb+bUpGZgDxswn4dq0L0hnicZ4QChxMHjMtlZwe
kQQG5LZ59JD48hzYH/bZrMpew4wjeoO5lvYl8W41E4qQ+mB/97wfNTbPsuGoboRUlqTttTL0qcu4
gJSj+kh9eIuFePfHNOORZMCfNdTd1k7y0MvX0swPc51Qlw1kTYdbQQR6nRHo6lrQ+cbw2Uvxrpru
Ymf2Sys4SPaJPGG1hhRabkYiqNzbP4lMP4oGt0/bW2BEnXQrSzyzglmC52ouksK8Y0zQbyw0l23C
C2tqu8RYoS4NW64xqpepc6qTN/A3aEMn4Q6XpMb/rSO4+LMTXlOH+HgEUIkoH4RMMWaP2vSZpSJt
jt1zGCCduh7eY1qr3+qS7oq0qjmI7QJyfzH572qnG9g4xFtIlk0LUwIycJ8nN26Cg50MEAtkM0KF
gEOycy6+6pm0L6EMq7aATdrlW2AjfEzTa+SA4rTK+AwQRvHn2fXW0lfXo+FIM0RwiFlv0hBQjC+o
wOuniFiuXnZQxK8hJtneWttgcl9oTYGbmyAaFW9YHutdb/InoYrgXsc5yvNju/xrtx3/1JTdBUVQ
r6xiuuuxgG2SJkXEFV8YGouzFRB0aZDd+XjC6pDOLs6IvYfKvZhJ/uI9ogkGB7CmEJBTzItUR/nl
cKnG7jrnbrXzOZJL9juOlzPRf8M5yoKxbp1ehmY53EzRUy+zfdf38s6B0+RahLB9zR5vxvjknKQ5
ijr9E2V2aNuXPKs+vLiLoWzpaxnyLRU0PQbeeyVZbmqsmps87hbhuOINlsEhtMRfODACsii/FkOK
tlVAQYrwimOs27naeQRA/1JpOExgojfK5XKlamPbJ/rDzegwH4fxputytVO6szZzhyHZo3ETBIbv
O/4mEPKtEsZGc1TbYDJ8Tk1UWov6p41Ba+5K9xMEuAH3FvZPYjeeIl1d/KRM6TeJ71k7GwdTtljx
RDH9UIXCwaMbnzQ1mTvcrrQPSHHOLWdegK4klhc0mAdSbDIrsYI274rnxMcHh7RtbqSH+mxNDCzB
JizdQcaxg4OODWFLsO4rokoqCb13x4am2PtoCb3/YiLV7yuX0WMJPetE7lmV9KfiaGjgorQvVRkU
OFpBRkQ62XgL3SHH4UwqFnfyFEBoNepnp4ZaQpRT2zBQdBqeiph920wNdiXX8VY+h5FQ4loNEya/
XasPqbS+omFC2aK/O68J3QLi8MCeoxuM90kyHOi5RQBbKF5TYtckxKuPuvJ4Q1RNKUbm/EaD+zH7
dOWUtBfCGMVcKgq2CCe7uS0ZyK/zjk2glM73FLynYC8swjQbsFpLgMx6AtebrkccQhuJh39DvzDu
GG8JbFmQ4woajzomgiN4tA2FDoT+YuJYfhy/attzN2yXR3a9aSMjGuib4MGQaLwEMILG3sOZMFZR
mt1US68Zsw2i9Ln/jKaPx7Gb+WgKAxV8qCko4axAFTUgRICmDOw4Ttbe7wgSnr4eunoE0TpG4syp
nsec2sU5hfvfAu1ECeyc+07+OKX+c3gjdtR0+huRfVc+gj6tRescJ0US4nXkYqjXQQ+zi8Itu3dz
FiVF/Kw0d+whIedaPJW+GLks2a5Pyo2BQquofopwS+DDlrsOH9jaiJSxmyTDS2mZe7NsBZQJ7zr3
tbUXEXSFcpbrTo9rWxZXJ3rzhvYWNMrZBaiX1s9G+IeweJVW8cgFNoE5gbbs5s42ddJn7TDja6rk
l0zJm0VtErxETd2CEA5IFQAIQT/vpph5UJJU1sE05DPVZKVbnL2SHEsVV6yvVkVnAx/nrFt4p/WH
0qzaE/6s3sU95wngVjjS5+izjrBQtpOrGLjFz0q3B70sKH5xNhr9E1kT/Gte9DKFR4N3Z+X8+JXx
KSrp7fok/XNSq9r3lolxzM7AY8zcudk6botGu3eInEeHXOAJ4ygh5NDk/G8jPtcugVYkklsGZyzS
AZbxPASeHb/bjvE2coPYuX35gt3zsQ3MjoTYQyDaZjdb+s8ayYLS9lltbWpHmYpKhg6AOfCDYP9x
j77ndUcGKDPvE3/4+DDi/CkEfQLwGhlcRXI8osH8YG3aquiL5QuM+ILBWdKTn/PS9Td4y8b8sKRd
4nR6nUWOkee9sweGopCyzOqYQE6yC3cfR5i6quCMMQLzYlSdOOfz7ZQnTdiSXAsYUqDE9poOgVln
14CFRONjLGBKy2WBJ/Y5h4dGZ4c+KN5rTgXJGJ2nOXsXM0uSMe5K/72xuJYPIRQMGX9lBvvQd63c
c5Xc1+9OFV2FeI3kB0/caWAXzGEAwWdkMhicsNTccTDapFXz5QKTaGl2HF4JzFLgp/vnoB9vGdNv
Kn8xVPAtwk3Wg3qra14FzXXAaZszKIfMztcFrgM2GU6n5n7scA+LrVTBLrgwG9k6DkiJXNxz8Pho
envrh9cQKTOI7HsHUomSHBgWV4I7MoLQ4TnMwRknxSMJ7tHTf5FkDNoHcloNNPgMgTi6aXrQVvzq
VGAcOKhqXhlupO8lrmuO8SuprX3sjU9Rm1E9jo+zvmqr/7HEs6DuiNVkpRJK0zMeT6ijtvswmRF3
lGkVG/6dVnfTxBXon5LR/6++1aey4P//vUL1X8pW/2eVrPvf8u6z+G3/+5davpvvkvbLJIo7quj/
z3e3+ew+/+UXWwxf3XSvf5vp4Zc1s/uvUtLlv/yf/sv/9fvPV3kC8/8f//YNT7pbvlqUlOpfylVt
7//Vxkp75S/MSd1E/9dv+v1su//4N/ffHctHE4Mo4/medKTzX42szr970nbsgP9ZbNeuyb9RZdPF
//FvjvnvAvCj7QX/m73zWG6kSbPsu/R6oiyEh/BFb6AVCRAESDA3YRTJ0NpDPn2fqGrrEYux6f1s
ysosM/9MgBHun7j3XMe1TWlK/g1N0c6/RCKroGJzPelKIU3mcv+dRFbb5r9EMUL+UL7/+fd/c3Vm
xDZiYxCgHspqQ9f59e/Pa5QHzb//m/E/sPWFgdUGYmE2irVZwnCI23DJ/jAHw14dIxMeXFz0a1xg
rDwNDEeFfB8gKBBS5TfrrIxwbTL1EDUn9uSLHImG/Nb8+p07mnQKBrNrEAcRpHwQAJn0n4mLJBxI
xybPZnOhTWgcpJl+gWN/6WErTRrjlMno+5XNNhILECdEua2QxQQlNWfNYh6nbt2rTVhxSnt2hE2v
PjrYIrxE4RYLUbhX1nDqhPdlMGaNTMPc+73/UqZi5YSoJO2ghwwUNfdmvu47+K0aYuKl7XPqYkaD
q3VhQfUMyIHcPPi9jhgRFUdgaiSmPLRSxFllefc05A5nv8zP7KLXgV11Cyb2+tLwg4+WsKQVHg5m
z+sh590Xkwa2LQJgEeWsgguNDFCbHUnRr5jAIHoOqEqYVrRrjjUGxqOLlK1hKlC4PwYGRAo9A37c
FILpU+Ir8CnKdB9fVqIVX21fkShrwUUjFq4BuFBcWThSRBJY0m4Kvb7JUf8KLdFjDe1nv+qLNVBe
MNPtK4NqTjozaCciiyAsLNClPcVRgx6zJaeDuHnyyXsUVDWdEzz9u2j6UwrbKSHRQ+bikTpyGWXh
c1dXc0HaxCsR/roudWiApk/Tzl1dnJKoulH2TZvc6G/N4LyhK+M6n3wTxAwQgYAhTWzyQfvGgR/a
qlNiTD81wQGRaHY184hoYmhhMhGwkP4VmY2Zw/E+GXP5P7JlRd9QG6xc9+YM1o9WDDAy9B7Ave69
R6L+5B7m63HLSxuUYgWEscaBxzOfmVP/lNfcnVPliasHXYHduBKbDO0qscmAcJTJtkHNrSMojqB3
77lOADeRaYuKIx84G6G6dYJxyuaSLk3QoFPJILmq2HlPrrF2GmPh8p3rEOuTh5nV+WZS05vhWdou
NC1j5dMM1IItiuRyiQ4ovbFu2uUVOBUxkWziAlWsypzBTTvRE8uOVkvvt1MBhz3oyLypxZ2cdsal
Zf1mjRBHOngmi/g7L8cX12ToJqu7Fc9iQOAvaUMmE26BNzTdN+YjHqWBT4CVZGyUXNOweyMvcO31
ogK0c+vLkxdGa5F82z24l64DeD4Np8gQ1sL0yVYUpvMEtuTd66yFCxRGmorejDIGSsgu8gPyQcEt
UrJ377bGj0nXxFqY1WtjICkYm+5JzUVTmLQn4PWHxGiY/KMYdlumm7m1gTyPQthLP426u8CIxH8j
qw9MltvBOlVV+IyOGrtk5yH6Sr6tbCLgrQJPgyX5T2DEB76euV7/TMw5wRnSb+kvo3Y16rvAyw6t
slhDBiPGfGl81R1Dfo+R4YD9iyL4bjN6nJ2imODAWrYxG0GGyulgf1PiA4uSSMVTE3bt6Dq8dxP7
kaR+1GZOVkCSPNlFZx6Zru8hTBmstiqwmuMj6EnrCIbkVJBx6jQCbtmQfsZooCj6w/ewAUacorpd
y7r9SAr9MA+qSS8q6VUuAYkQNGLdrkNR73Suvmk1jXNknE5A1w4hgxi+IPQRkWaXC9GLJ0Ro4dnQ
6mQXuyUNOc/fnNmkyCBGl0algPKN9zhNedzDVT3s+wl6SjhkD+0p4nVg7UDBxS4PCDkomB4jI+YB
ah6nelXTMK7EzN4n1qMugwOmoKdMuREKlwExW3wZalwXBAqwPOlnTV6Gfm8qtlbdHPK6eGkdYy9Y
I85qLQ+G2O+ohp2s8lm5NpZrX5vYoXh/SHj8SILgi3uH9LTopUDCv1D9dGtsksRAvnHVNH4JuccS
m2QS7trS0f4qv9wBG9PwgLF3noQFT60h7AQhONIP4q/iJI9PS2ak/F1I6Lx92KKXrxz9NZeA6Tpk
7lBR9XejxgmqBc+KOa2VGSDMErk0GrfZM+PB6a5fqOmAmlX+LJzxryrkQDamzzEeboYBM1FFhP8N
LcaTHOMJ6BOsEyHlXjJOYJawSxAGuXXAprBa4pkSVrlB+gowDuX1VjMS4vPwqT9zKGs7u4pOImkZ
uxv13keWVI7VBMSMDlTDHL1NsGbifcK8iPGG1YC3MF1iOswhR3DX988WgNqDxXQG4463w6xO2+/R
JnkOkkyoKgtMoOmZOBF7NVGdrAxjPNoGqcXMlpa6FT/Vetsv2accWgv+mQkCbxWgEcQw5UWXSPYx
qaQlznyHcTH9a5WjV6yCdG+W8per4JmG0kOScgN2T9Och4DiUowuhuhQpcnPgBQSJwqTs9XW8VuB
ZbPV2ovt+z9T7L1g8V3LqcWUAQDNQLwdVGiQzABpFX6vO7II3Ml4xASwX4qWReBxk5KBN5snvonb
MVZRkq/JmWRLb7fXSXeyja8mwIkaI87hTAjwtuLUQsOQwxBICGBIa+CvEesqrY7sren637Gr2Svy
aIqlO34WLdwDQw0B0TK/dhA8SgJK4s55CzSLlGGre/JlRl+rTphehgVZ1YCpZfMh/RYlpQ6YMXYI
pW3N0/+v2f+fanbb/L/V7E9F+lN0n/9bwT7/iX8V7Ba1NwWE0NnYzwWx/V8Fu+n8wzGQY1CUmx4r
Foc/858Fu/D+gUrKoBowCax3hCf+Z8Fu/4NJiulIS8ADp9Q2/jsFu8G/Rf4fJbttePwHdTZj/EW6
5c2//r+U7FM/IFCoRLSy2K0dEzgZlOyUnbmmyBi1y4GOlJjpxqibtS3RiegWXKKhJNtTVf0cQitN
Znfh7GpADJcPHblOGWocM5rUwRmNTeMjneMTESzo9lepz9ixngWjpbVPToiKyPWaVTXY5sofZ2GB
6V5qShmOfRBseU1DLtVT/ZCu6xyC0Vw5XkHGmchmlC9yKo9ZiM3crOmGvQYV+qDb7sbU/GBbBzpk
Gdd7116nkPmnDRUZ74SerauO7mFg2WWZLMK5e9mUOO5eKkCVQ1LtFWey003ts++pv8JmfKX5/cE3
8p8ixYHoAVJmAQllmSkgxqKPspqg1fFPm9TNUfLFMdRbhGDGIKF+V8RINHX/uZzGB98nogoWREu3
iu5x3jibNn3VFOiyIcUooQlvFyDX6IZw3lujlk9rErYSY4RtBmUKiJu4pG1wNr3GggZHSa/BOcnZ
bRRx/mhYMHtsGRaZBhjENcCcTU26bvXu0ZW12uQ93IMgnQ6WdDahr09rLFjwXhlDFK15yN2/wlsH
UxiuRUDidzvsDK9+y2LPxZvEYoXYtGVu9jWJV/oNYE66K13SqhjkrdwMsOKQ1z+G778OWv5rWeS3
FcX4hYH7c2zGn5FtGeX/HriFAZkLgfyIXxs/Ef6YEC/Rou4ORY7rzZ5oF+uCwSxhYFIm6Ab1oV4G
ypGLmH5uxdhVJ42nswa2S4U3b6dIaiK0Jaxsa6PXHUsFg6wbBJfQwyKioMBaFrnzlM50z6zBf53q
XYZYbdi38WTtQ4ZciPGYjDFBjXdFAPKWftSGRfbPXN6SPQQbht1osW5CDRkQeIAoSno7pWDi94y1
Fp7nXpxZva+YSKFimQj29tDsI2S3zbk15WPhCsk3kea9j+P0lTMxWiqDCO44Hyz8GrxIwiRaOort
cm1DSFvXkI43CgvhMnbrXZbq6l7j046OZZZP8AzAsbSxeu+n4Rv9jXbOMqxomRj81TAhacfOX1+F
3/4RtFfTEH8mZAoUqkfuo8lmpXKiSkIzd4lTdba1bOtHpjLsUtWy0ikw/CJNEWhm76yY31kcyhV+
rXqVAyLOXqqg0w/o2o0FKYnTtYSEH3gaJnkG6pRqegx9y3wp9H4NjedKA/5mQhGL2dWtJ5OkUlBX
+C9gSFEbztndhXUyyu4E0uXX7NtXlviInyN2c5aT8AI4/ckNdWLJHYoNe4o3UcSk1PZIq22R+U7u
XuuhQ3jQ2SlAGUXWcOr9bUiFDRgMHqjTN6xpZr2u56Zk76Sy/df/KAzQC3dEZOmLmo2zK2H+FHeV
h2+E3EsfyKmBwK3NyrsRRH9TP8m2cWfj0kdkX8bSo7exyZbV561SzZIo89M/qggOfU3TZDY2zhmo
bgaxtHhHqZgJsuKZR35K4J8gFjl1rPNUOq/SQ/IxtgEunTxbO5NNRZVrRPJkzp9moB30jHMhg0/N
blaNPpwmAy9SmOqf2KwZR4pyXf3EDcy9niJnFcTokcE7PkfYlprSfvPb+st1xrc2MuGpt8nB9dhm
ucJGKwh8g9PDUsaXSeZ3weyAhJXhUIbpuUTJDdMXVQBjJMIh/V3G1UQeO9ELgDpQg5BvmKbwF8vU
J6Zo5uVPZXJy8T/yyIHCxSjN3EMcpGwBZ9qfXeQv6RNsoyXULgqP9kADquzsFprRH4tNhirUb08U
JicYOK15/8ZoA19huwqt6ZiW6skMgpcI5R8XEt5Bp4Slzbtk8O9vLQeRXfxN1npLxA8IdpAGgmJQ
/zUrlptCdSeTzfGCpN1UR9WAopx+zd9mrfzwLHx1bqIIEcrcZj32DFlEF1zMCVl/Y0GxL2NMN9A6
arr3biJQj1kWgrpHg+DFR9FLOS+owjCZIAj6VlKFN624Swnjyw9q/qgXn9NeAxU5saXqSEWOLHKC
fI1Fg6myX1REN9+abRXs6Aih9C3/S+hWs6o7E9kPZ6bK0qOoZLQSZSV2jZvugG68wH+Ib1qbnrIe
QHMpGkiiM6Av8NR70YFUSwii3jSl+4ZNgNAaNUZLURUvqAnxFbuaXAjN21dFcWnZj8FLzdLeXWtI
sJZ252rImhFbjKb6gKQWLbsquWHM/3aZSzB3a/4MzlgtZgKmE0WKZKnhVrI8LhDvM+p2yy3Irsdo
2C9tg6gCEfOLauu7Mzu85mrBV+dqyGa+AykoAkVUxykBChsmksWvi55X0MNGokL5nhrQbtSl5wPz
bnYnMerfVVLvHD78ziVGjN16wQSq/graEEj8kZkcci8LoQrs3STT35tKfCBwosGQVwc+8xrdg1r/
xL6nsaqwv7x5ETdvy7zQ6Zcxwnssudy74cVWZnQGg8LRn50HZN9CR9ndk0AHWQKYWZnLHQ5LntW0
JVTDgydshpAZLTaMofsSmtPZtvx3GCxgscrbWBsmFnT+JgZmMVyMPtlKBWkCIz3WLBf1GBahebNB
OEktspNVkGpqZT041t4+oF8h3PsCbhljRYR9MLA6iEnoIrXponXlMzqT12h6xj9pLNC4zBUNRkkQ
NTCgOXutXiAwS8xlUPTxuoR+7RSEFDZji6i1JnJjvmGD8L2ooi8lkS6DuydJXa6imZQquHqyUO76
wOp35HBEKC2nl8CZunViWMYatzsuPFTP3OrmAtP0Mw5WYj3x1PYNZGjTM25abdxE02XrEPRm7pUb
uDxfRqT91KBTEq+7mE7xY9UzLZOY4YpFp4zqszaV19nHucoVWkvUvkmV26skddQ+SMoLphKkDowF
1LRDvlYtza41d7arHeOO5RJfbbPLffAGuUe6SpwuwgA+A85jytuavKbe5RS2HKjEXrYym/g0uXes
J8zAvPBX1sW0QTrdbgwn+Cj9bpXp8d/Jpbj0PC3mbG+vwRhT90Sz+reYvDWzDSLlIWpdvAjCsu/1
CDZjBH+BBfCVXBm9NlnB2RvHr3habSpBrY9vZ7tB3Qlh5BRhViZ848ylV3OlkZPrBqPYtpjLgD7H
P7DGWBfqY3Swa1yNSpEdBblm5+Q4pkycOPyrPvKI1RTy2rtlAE7jGqC2Yg6udUU5wzt+CpaiY+Pe
25FoKGCjVlZ9SfUWmHTzVoys3mrAbwBfbtERkxRQ3JMBDWHduwSPgTQcw3AzuMTjAH3ybBSYpAsU
TKt5SkqL4LX83N5J1WHAUnw0yfuQUvDYQ/lKIAZAcfMDIgNZpmn/d2Kq4CiIMy2qw1hGPyBZMC2l
RCHgjSWeJJ6xufH4KAmk2MfF9zCI9FgbMkUER4T2iDwyzYwFcl9co20Ob3kEpOnKNXZLopmCcCM6
Zr2NjsxWc198sy5XsY4LazAmAOb+e2uyvCWOmANiqm6pBksH30+3JTcJBMISStq47OgPpqQ1YO70
TMvydouXhflFvzA7trvW2H7qMdvr8qaLjpvBa7HKDZg6fATTtiCbvPeQygatffSmaDMkbbz1+AxL
XY/iZT3nugQDxOOgR6PW+t+GCbNptMCkTEkBDGYIHyKKX+HsYxziUBhbS9vgfueHmBTc7ihLtalB
d+/Gd79xTgweWcDo+vcoLv1M+h8a9DVB07/HdGmct8JZswjcZ079HgSewRmSAKa39jbklgVUmzdN
3cHckaUVd091w/2pPNqnGGOf5jDoKtrgigstWzOmpbyMInxYPow/eBFAXcbviP3zgkHYhgVBsv6n
662HzbtCpjVHa7h7HRcTp9SIzDGdZtviqbdkctZqlNRWl19Ybr4pBOGHyWbEhz5i4xJUQuXsHEwN
SUuY88e8cCDukVRcymbiJrrkt5UXIccv1ve4ONMbEyCEcS6DySAt3nSTYbWrgf2uWlutKYTZbCOh
dtLyFpfAuGVpYXHz6nvYALWnzKqXUpwta8zxNQ0nQhRe84bLAbigBc6w3A8jnp2gfULzotYTk9qg
TgheaEP2WEBxIsTWRU21003ys9MfcTKyGcH4txizKMHcEi9R+wSoiun0TLt76ypiLBzmOnDVeBxQ
GqoeCm82WUc7VrspQ4oZGtS/BSxtfgfu17/AkdZlv0Wsc5288c1nlKZL84EsAs+4hXcSW/QSS+W0
clnVrbwqMADiYS+es6WEhIAQu2SP6GBD7PFvK/lxSlLKl4wGoGrAt9GwoS+bMDlaY9FugWs+BWbB
UDRDh+/wtOFBTc5Sy0tIIGSpQtTFaeJwClo24WasIIB6clDk8rvzjGtVY4Lv+YEu+pJ6nXjPMg5s
mgplLEpXkkJInHsKNB1ZDsn1qiDXzobkLbz6SbnWHAXWAgR3sJGF42FQ6iBmUfNUb5pkFCuAuECo
Q3KFOtACsZ+OSyvDz4Mxf5Ks8NHXI7fn/y7LhCLIFzrieHFvmQSOLKOYdmiHULFMilDscfFX8GR/
g6T969nV66iQug9ZSH8S3pTjvjD63o19u3frnhhl/2cwb+7YPCd1/pn31ilhOcuZi0QvsSEbxN5h
xClD0JoyKTs5oWMtPgMJ0SuTnZ2dvKdz1lUb2ZvKYDXiuGOwr1T8l4EEh0vx5jPcAXFGt2PEm5ip
9squP2hGEQT36bXoks9EaMRFOFtzqnntwo4szDTbskC5D57xdwxZw4V9XCwn/Hq6LL4T14Q+9OT5
WbRqBNNWr6sfThMgfY+zm0b0D/5ndNRACvkRAT9S091xHKJ0S9KJQCxFOsnPiQ7psXO2BbmMGerG
FUI1dx1SMXhav8padUG90R/6uP3JMrw7I2VyyBMgHXz9HrZlKfhh9MU8FfeRV84GmLzXaWo4o6om
YFifcNYNYeYtHCX4rX56GDCbc5Aj7U/CfeAxA0/8b+FZ1XKccNWG+HgnN9jENyj0GdJ5yIKcSisn
rh8qoJA0WIEmpvGiWeKjcAOUY+VW6UHIYAUYtp+FqJ4jA7czfJGFa+tLZ/DfsMMgpCG3DIVbdck0
Bvx9V8brNDxqmYkzxkULppkJ1sF17Oohch/rleA/slPLlGChIw07G4IRO9AUvsZFt46S3sIwBx6p
THb2AJGKuJirS6/ogQxueT81vz1rY/hEd4zU/ynU3n18XuScHHJbPmUt5B17xEfSnGSPu9JvcLzZ
urqFnVEup+gprNFUd7I6i5oZRpwCtGrZ48HQqzWAgpqeM+lp3DlvN8vWnhEdUBlOpjtnlPsvYGLG
LV4u4iOicTM0R4bzzibveKWp+f+2LJfAF9ytAtk6UYfYsT2L+v+mckrHHvECv826YyZCl07cS58R
t0U+cAZExUj5HnuYRZSIKN7YUMArSMbvIMkPo3hubWyuU51ekkw8YskaGbsHcVt8mRhkfsIGGbAk
6T4Y4lcMu/paR2e3gFZLmiG99DiW5srOs42u62RD6SxfHSKusW2/qdjSt0Kgk89o4uUI2LAB9kJF
L9HjCn+LQ7tiFY0cVbr2hUKfXKCOsIPYapcJpNO9apynbMx/h25EeluPT1Y9/KLFrdcd0qBkhIIx
1PI3N779sviUlv5ZOtM3Hj7Ifiq59aLcBROYOFdHMVoQXZe0Ca/BGJxKJRiPOdbaLVgTztpDyCD3
US9wNrSHwdQvKtNW+L7OQcmCuM+kzXcYzrjVctv4znfkU53CsmTZS4pbMdNbZyQUb9AidoMrcVY3
280esUc+n8HZEPlHmNJHVblvoR1hu6t6+jRPbH2fRZ7t0ftmtvuCRXKdEDK78FT9IoJhV4x0iPXo
r9WIdqM2jQloQPCbmVoPRT/cJ/E/AxYzpOdJ8KLbjtw7hbbVaoky3PiBbH8zUmamQdo/oNyfbbAR
UP+NN4ebfuG0PoNGTPtJFG+TzLn3evsKzyncjEw2N0zxHgyeyF8Bp7d3MxKp5qkCAmUsiqZ7zgvr
xrpszdyEXdFQDUt/4FGkf+cjpfkjEoigGUgnWNchTLaUwHptVWxXkJ0ZCs2BQZnVcv5mkIU2hIcB
2onCbaN1xmbmt7lFgSmzrqh8cTMtBFk92AdNXJ1MBPH/f4rBidaDoGVpZG9x5TA2BEjK3YrE3/Yg
vlh5sXN8/dqSgrZQvKzsgtt9xNfKtsjY2HNFPNQcyanRXiuX23+Ij4mKnwDvtYfENl90nPqzfhSy
FkMc4CAFntbMZo0ZXDAuDHvdZHrGIB0eHRc50thqH0/2uYMDn8YV5uRs1vbSickRHSz1uH+0E8KG
Wu0jK5kSjQWs8JQ0uL7BBTe0+gshUxidyMjDKRM8Kl/38HnxM0aunUHKrqY9Ip9doFvh0oV0Tk8k
ELwiwmJsY+VHY+Aw9dmObifXSvcM35KFofFbmAxvZcPLkGj9h0Oo/NkJnZMXu95JkEkJiCeARyWw
b3QDzjZFBhIBLsOCtBNzLQSdQKszPc6jtMI+yCFjay7HdlDCKjI6f5cSGjW/p0EHmGeOnIS6P/9k
ILCRlAdRJ95rcXhhzdYfUIrQO8HeRe6K3UPkYIxJmuJ9MhFrvzeK5iCrqudC5s+wtxi9SC4WQ2rn
1ghvQJO6VWPXxzBLrxrqSI1by+hqhnjB9GuSY7epbb6PtMQ72mSYpAOZonBv2LhqY7+PhFpHJSAo
bPQVfLj5ejCyl8iyDRx6PeVv8cBrSCzCTeaYfbvWGNjeaHQ++N+YUtVMs9JrUnFBjH11ZFThbkXb
fHP2Ln0ZyrWZMmnu6/JKIu61s82jjgGO4yhf+bn+dvIqsoW8xAZrQMQVo4yMNY/uoRifRw9TwUK8
mLgddfHdCT1H9i9+Dasg9qitjhD80/WgsfJsZl1Y4g7jacT+BN74FTw8PZ5HVkeRyZCI4THas8A6
GFl4NZiOk21GKu3PUIFnqgpCYqSwOPRDuYdiD64mgJmfIBU3a55zzEa7poiIregoNTWt+0RWyuIg
+KhGRjilzglOhty6cQSqVcuF8VmcHXTigF/IIyyJtZUWst8UEfIycJxLXfgn5FnoURNJBhcq4MF8
kTn66MEC88uVyayQcXgSqeiQQMcwYZI4yNdbpZubapJ/rQhuQttq8TY23WbjM7fV2tDc1DBKV9Bk
iEWDgzbacxEi0E5FklZCLhrbG0FPtRRto7fPSwY/jTtsJ7xRJUHBW0uOBytS7YauERo3g0/MBESf
k30IRs5ylzLcpDUmCKeBKmwaNbmDA1efBdinrS6EMyTu6K4ai5PeBr7nYSzY6kBc4F/EzWoS9IdK
FATbuyz8jXawdnrgbXy9smib0nQTeDjoz+RDs57mp1S4ZFtpg4vHN8+BscF6rPP2r453ZZ3GkdhQ
G7DdDiFPsc6KiKSmB1AGGmbTLK0V38ZTkgEwj6Qz85HI1YALNBEejTsZFmbgITCZf9591qPwaZu3
0WFI1kb6RS9InMbpt2GTSqU4V4+SHryMHpZdpXiByr9qsr5xfa99UHKx7n9mpriXjXsdYwDemAmL
jEudwTO+8Mk5TIb9qJSJfoMRmkszSczog4iZtyb3gHIoQDBWQVTiOJWvBA0YK48RzzLNPofwu6hf
0U3Y6uzpX5N3irtzkpwFauCqZA7jfUjzFScEKrtLYN6c5GCRz9id+uw5YVLqHkHLa86V/J5kN3WH
3nnNjWtKx1ose/vVMq5ueHJZDTjBS29u+bO8BR1bJcO+et7rSP6DbN/D4m7wNZdsKgAyZROEY2Ik
2ZTQyearcmD3VTEp/ZLVtXCephZP1EvujkCXuTj1Dy9EEIcyLnnTewewfrNkqrS2/PvkEyc9K46Y
NPjPeXRtGIL2r2P+nFZ/IB6Tzf2dC4Ms2ofV33Lx6o2nVtz96dcXb7b7iOpbkYQ7Of1xepZ5zlVz
j8l0xJ8/g13kyVFHH+xRHalt6J2G4FD5xwmzUHaU9aMWVz1FDo3VYCrlBtj7CJyQ+Ddd0Yu9o8Dc
SOtvmdxjj3jX5KSY95QX3Tma1bdevLnGX5I8uNYTvH/PY/Pbqnuhv0wCnN1vLN7yOSqaV2TClJD/
CYMvBZxQp4DQYMQnWCl61k8o/hc9j3TwYWdfOllx5pfPCMgXd9O4Wv6Mu7+YAHb50B1U+IStlpGY
NLzQKYizz6ZdMseuAQ8YYP6je9NHtgRSW3GcAHjH8I6lJS3/GI1E23MHSM8n4S2jHB+cn1y7F+ne
LvamBxmDjr894vOIu61Q10qdRnnxCx7wJ8+8w5KoxCkPNlAN8gPACL5MPHWqf3I4tROCpmW49+IN
jJoh2lnBPhfP/MnEPrjuefLOpKUhVWR5PNNJYStHVbULiP8rkSNqDFb6/k9LJ2oYhMSRJTrBhvPh
grnaH6wLEOEU9hIDARUqXsbX9H5IaZyjIg7YhHZjMECaoB6RI7KYoRJmvEvnUCmsccr5RC1BRcoj
XX0MRFNGJn4sSqnQTddKQ0vLsF1qBI+zcWb5vUDcuYRWAYZ6QVLJtpoCZsjbeLqEImayRi3P2n4y
Hsp8gBzBdpac0+QCVCHQw+3gngDuqGFdRWtFhUbcXUywSnzsoudq3PfGLQ2umc1LCqZG+5akHfjT
oitO4YBK/8bP2a5Yar/uIIgSYAral6hFphIhXivTvAZyUdUNUAN+4eAn5/wlwOXYEwg5ZV+8Iga4
serVKP948eug/2bpr2H+JKzz3PhPDcsKSv0itX51NpMqW47Wy9h/DpiddCzVBhc6KqdFxl1sRNiO
cVEfqvELlNsyZJtDhhl5MeDSnT9jf0G0jAgxKwGp87COvwO19IxVF/Qr5pX7bdHr3zk77ALZE6fZ
SiJdjqxwi3KF/gcnNSTmxLi7q8y7ReZnX6k1XyN74hVfhU5so0uyGhv4+M1CTJmDtVcjj3z/Fz3J
Ohp+yAfGZ+gfRAk5b7Q30Hjmp7zkhzS/lw1nDhDHRUVkcwjlxfRP+kBpRn6Q6H789Mmt7271a3sP
T38nLSWt3srxXBq3OH8Ohnfhf9Z8FyET6kG+l70J0jBbtai3YEQElFLFzGh/4XFnWId96kv7aGY7
DRlyAXa38u6yc3LjeQRKzLXu7kz69VyGq9nbUqP56+lrHXyXQ8dT/NmrT3bwa2ZbC0oCccXhv5gJ
MmUo2PUMRB59exmrghpYDArOWnq3yjo2SCnC6d0juCznqYfPhE5wQbG1cBHZWdlnpH5TdiIpQBqz
+urqnWIKbCMTns8ej7hW7H9obeU2RH1XjVcVrxO6F58obIt/a87hPsY9u03K3FisjJC0kYjv10cv
Hf2t0IOwXi5IzXnuGNFnyMjIsFnLguUGV3Ogsp3dkPfI24SoFGpAiSaV5jb38ZQ2PPgVEh0SIFvg
L3SNUP4p+PxFlVIt8fVVzbKgFnLy3RgiUsBzO/gDiRIUBZ22bjGlQ6TZR8m0VG63QlnPd1fZDe72
cK3r99EcDx5QXJfSqWDfL9TIzWaRgl5ulPWeQGcOBe850waWRWtH1EuC7hEn1CRgMoqfrc4ZjgMX
VEDxga7kLrocezSiblLcCbaEMLiv6Xk0uDuM/MuXTAF0zmZrG9ExHqQrMrC3UdijdPoIyKQJ3ZHo
D6LvGEKkyRvu+Jaw0OZP4iHARoDsQMIIbKQvrz11l+PP+fHjxmx4egd4pvTf7ACz9kdGR9c9EY3c
238s3uOi+xnZINCpLWcT1kTFNAoFAP5jFEewuwT27Ymv3zHNW/HwB4mxgL+CPHEW+H1g/yAZlw/M
RatzgJZoiYeAeVPzRQSLM/KUMGjNELBLIngtA8Uo6tW5Rkjhi8mZrD06q6iUS4XvsWxDzM5Qa5jQ
dLMYn5hox31u+EYGeZ3/Hi99WIg4eFPmr1eNwVpmYqdawp87RrMUxkXHdQKWTDOfguEi6teE6pW8
q4X8qdsPTN4LT/CpWY2b4IJ6D31QwqOF+lTySNmsAzvrp4TENbo3X//SxWeTnfBbzCZuHgn/N0Pe
ZHE0+4yRW24HxnOUoRgvecAjuph0qraKJEB20ezjM0iozMGtgPNKbAq/fdETVNTR9KJxVbAiYaiT
Lie2+MInokOvTgiqXvtgeAaBxLbvYRIoHHHj0IwwJH7DI6Y32pPNndogi0i7EnsDQpKUYWQgViLA
6BiT8ojgv3XsSytjPknm3UFMcgfN75wJr30G7DMAM1G/gfYdNF5goz0UCCD0oON0txZJ6SxFgU6s
i540Nz8Vbfhcl/pBz/wdmdi7zng05hf5RRyU3gbu/hbo4tE39FsSQZzpeYrGYYuWgM/arx2AU1pY
HTAOoN+/Bj3ifJ2IVGPjROV2+A+Szmu5dSuJol+EKuTwSoAAcxRJSS8ohSvknPH1s+Cp8oPtGeuK
BE6f7t07ZMU2xIGuVxNvAqENUhodmfyWzLqaEIjzevgdumkvlOREcWN3re7iB+WK2PS12Z1J/WRG
w9mE41WYhueznwxGPMP65Jb05VEOBfLBokvlw8nvWQ73pI01/k3HCNXQmhPSh9NaLqXjAE6XoXNo
G2J+e3QxrP+02bAjH5KVmK9VNA5qPh2k2HTHcYHUYoh2GEdl8Ayi4lH6w60VFzcnXCfnTHqEYvde
yQbb0uyYL2EWVbA3KojbauuZIXivqbwqScR+xTrVjXoXNemk5ppXpJ9Rmn1r84aAylOFVzj5tBJR
SlJc7OUQ4J3GNBWRiwfZ/JRV65Lm4t+YsBVhCDjij38RWItiar9Jdy0OfrUQ/1WaecoHIlR0Ry/r
W6Ub/xqTKx8HwySOj4E/bQkSW6Sd1VdqgSJTPlJgQFhqOpTFpbYP5keV5UxvX3iksGnHAUrhOW+J
DNsU1bfIHj3B2wrdzKKxLvp/dbz3mz3++pnlZnCsLABLc0eCApEMk7VtQi+a7xhsqaaXtrdYfkNV
TcJVndwj9SfCI64qSoKnD732XnNc8MpgMw50oO1n/GyAfczyU13hdj18BuqpiZ45im5U2Sg4AW0B
1AhUgKxOmjrNAv9QI3Qyj9JuJXmS/AE+42RKi/3src//lSsIbSzcM3+wkZ2vHnQr40XscU8/x8qV
3SpRF16WnSOXfYOOZ9GtD//K8VoO3FKOQnC98oibT041hfiIEMdBuSAfYy5tqQXkVk5WdNHXIFPE
rZ44St5M16QOLMohlML5RM26mNoQU06rYMJbUuBiKMGjkTeq8ZZSgDMpWXXKQybKHYA02Uo5IRAe
1Dj+ipSDrkEBHz9LSdyKLuNI8ackrzqC27kuzA20A1KowurJXbladOf62ayOWI04YW2XNmmp1W5Y
idztR6qLifLYUXDRcmuYddJPCnQCGbb3qvQA4qRgnbTG2WLYxgFMNSdy5uSbywufnFMLgIeda1oe
FaidUn8vrZ3OxlqG8xFNBy007NgGrjHWixnHLw4Q6BBy5Lv69K3018zKsWH7TCgX0XWBDDreClj8
4/gY5r3uby3pHK5hKeoXOn5Tf6tHJPofo3xX+2dFPrz1lgkfkf5kPqrndStuJutR0s7n0rEeHT4g
48yGzT4SkRu/uRtqlyw5ylBS493odnak700Co9Qbrl54zM1uM51Fu3XwmGMQmcZzhWBa3A/9k/+M
2IBJO+fmxRQdrXG16dyRLeZABuUg0Kdnu3it2bPsph4vTr7F6HFkS1mS75P/ZPM/QbtXg5vajwkS
1r8QP2jpFkZ/NOuD5ZEPk7SbSbsh5okfgfo7TG5hPejDUV596NJJ1z1hfKMYi+bVcATe+9/SIXzN
OMXblnyDs1ERROlQN+0ovfMz7dbyguIfVlQrkl91gPHRbR0WxfhYF+xzCq7srvwZ1Pep/VcLnoER
rnrSxh3mhHPlEp2NPOLRZceu24v+NbcfRNuQeksoUfNZanRX2zLatd1PT6NmtLcITUUOF87ssZg5
ytUmwfNzxU5Bggl9HaXt8ii8xB0gLsdv4eSlybId2pvr1BNyV1vRl8KDWByz1OLVu5pj5peZhtVY
UY9w3q0Mh6xfMpnxGtT/5b0H3SagWeysl9RVdt9fG6ZcmRSQGUqSwAzp6SJhANVBs1go40NMl1c+
W+w/6RPxa1lACkwk/ha7n4rFERbg2PO9/MbLQCVgLq+Ma0JybiqepXSjLfKLkCAIvKn52xFflxL0
b66ffnMcw1fefC1vWj4OazNCegRgrxNkFNv8W5qSsvqU632kbMHGVtrqF1Y5g8l7rl7m5YmRR3Ve
hDz5dLWGcxNcQtwBDWG9lv2voD4yEi1ebfzPTlNty+YUtidsrbThUIj7ybq15chSskLrx0a42GR4
1Qp/BlyMWgBtj34H4V/kJV5qfEx0mJ1yaYuf5QN+XET5WeOPrkGxHJtbmV+qamuwbfckzTMtlpZ7
3CWb6oIbp/UOGxvf87DaNsKTlIMVY11/ZF7kE596qm7SXfFrcWbpo/CPcv0O5Qa+36qFt0/nQik6
hcTidN5gPvwV8JbyDJojVqk+35ctOhOT/m1CBrTiQmIsrvxtKJz4FsLp67/9NDs9GT3LlykfFLbx
cXoPlD9/cvsbIQAwQtP3AqwVzKrdR5YrNuPKX0eugbVKGl18DXc9ljLM1HTJq3whZU83P3qT+mtI
fdG59zoIbDTcNHuFvouq9aw5GZzrWN2DTyvMgjBKC33bdt9yZlfdzgqu3byfVl9EhUBtYDjZmc0+
Y/E2Ze899kJrSit0c7dhQeUUGfmW9IfNX7PGKyssSUkSYGazdsXxD2/cGdrudBC0k65tdZyTul3F
FDmov8xKYnjzqQZtdzMDryTCVWV5uDfSveQfCu2pJABcm5EUKeukobuTdiKcj349YH29jxcbTerz
GVUqONArwRB1DHf5eLT44gthj9cu1qCrOP4J5p8cXY+gvhbmOAOKHeAv5VQvqjNCW3/TWc5CR+UD
jI7q0d7Z2gEBKYRmlzTD9Uzued5wg6OsQ05gL9+m8qBBD0jFLc8K291+fExktlreF3ljNV2bZ21L
j4yDiXque78Pnl0ZbNEjWeXNIqNbWBvDQ6aaBwOUaq8vL03tGBJGH97pwqcObC701hVTN4eFWbL7
3pVYMXLR+ZoX1Z65xgILxrKw6YNNg1Pj/Ky0rVWfMiBla0WfswqvAHwVY+9KKz5Z0LAtRn7rSPnb
UOw4uC2rIG3XJccx8hTZ7n8gUq2QQLjYfY2rb9NRWbqeaaObFL2acR67DdZAAxOV9UwsN00vMVdO
YPuZ2xzQsK1EF1aHzzrIAaxjtsI5BNjoIhkHi0IMA4tvoii2SQpYex4NUJCiwojiRRpI1xN2hM74
pSt0SAj7WletPlricrHDyT0IJ/9HQxq6RLN/dhogLBPVjPNiu4yy+HhmtRchSTPXlMX0zaCj2gSu
gpqDJAoYFJqNSSF7o8CtYZxdJKpBstfbe4rg22HHmEDnPqXj1SgfLdQuCFWMEt8+X3mjbAr5S0LX
boLCddpOjN7M6UaBHyZH5JAr29p8wmAcqRj5oY0unEzY9ZkyMLM/5ZsW7n0RvSR3G8cjw72NVqMz
PoR5X5B2u53Jk4hPBLa5U0x13o9cFKTL8Uom6THi+JrsbSF82omAB5x2nsc3I9wRcx2mr/ZJH7Ou
rTWv9Co3D3iSYgueiLgZ3VlMgwIqdjbRz4BeiBDqdAS84Oe7PNxgUzQhUshOAgdG44CwiFcWeyGR
eLZ7Rr8j55tB2aAjoem1ZI+XMclc+CY41JrjaSAd2k4AATxIAbychMNjrssBxcgxGH8N8uaNQ5BX
UFydAVEyOxW79flHXLgCWOYpLqAZRGS8BFYV2SzcosULCrqlH5ZYJVaiykbhh/gb/L/EEUWv6GC/
At6/z3o8n9zAMeLOrtq90hI6yHYGFgaudk619lG0/lP8n1F+tTKDd2Tu4AKyjrpl47l1NdjYNbor
mFVytoc+UvMZ0o9MIA6h2FUsudZkZAW/XOW65jUDpuSuivkcPl15bIf9lzm8RNpVZQHK2Jyo6o0j
Y+MUa9bbOWK7kmwM8Tj+jVTz8KsZ78J8NOLX5HSOlt2XJm7+DJqrGbKCcRMHPA8D9Z2cHWUJk5Dh
rOfvlEtN3S0HXvc/xA74Q/9cDlTXoj+wNWi2MaEny82r6xwWrMDT/mURDCxsxemmap99svSQlXia
xEsu77TgqJtnxFPKtEnz/WyzX/aPjAmrpmSZ30JheAV2z7W3ynC89ddE3a3y+RwTRhbKpEeCItu4
/+AP6tENOikwN2VE2cYYzDEyaixxuui8zFYG8DtDQoxTOtr+YTqa5Z0MOBC/ozkezO6i4BWtbkCo
OvgnmdtysjCNnVqs7iSYbXw2iwHa/5v6K+GRjLAbudpq11q4JCI27JvlC1R9F6EFydl0SR9Wf9W2
nEY53xk9x7xLt033b4FOBRTa80+HZ0A6frBgsvXuxNijyo9SuEFXQKPEW+mkNh00cqTlclCU26je
dG2f6O+q/CbTp/X5R1u/kzYZYzHVUTDbFVmJzXCi4NLjknZQ4P/IZn6yu+niB7fQuluo6SYbpzwm
okvPFC8dGAYbf0eO+soIX7j+d86SfeJV+XnemabXI0BttmDQdoEts0PUqeUuBWiKzkP6X4csdy4v
aJDC9ucb6P5i+r0Nu1SZXbZGV/GUgm2b7kWMLIUTCSOrTngL3BDL05NOT9oJ7wy8zMqTzZYVPoWw
M61Tiq6vupbKr8oOIGVPMElAfBCfZeuuFie5IBFj2Pvld6leyOKVuEbh0Q9rKV1rObDeNjK/a5FX
9znGu+oHN21UO1vRYMDbNxqtEqoEUfkHlDiII+1et4qhKBBulWn/iuBkzWigbYY1lEBc5YTpGeGv
rm5GdGf9Li0B8q9Rfa2Sw2PZkh6DdlMrVw1FTZKeJ/qhbjpE/ckKf2ECiN8qN8QsuRbhH8sKkktC
bZgknM78mBWNTvLAKrFJoVmc9cYbaUnn9KUGe1n4bhquLkpmcaN9qCzMBCkqRnGQ67sivnNF5Trt
6LhRG0x6kU7zdgm35ZaBM9BkWzzHTJYHj15FhQMnXATKFsaTIB6G6nvR3sUggxj/gtTf1FHZqum/
yrokw0+d3XSTNgEZshvpHuAypfxLwWBQXBPew+Dj9DabXoRI6Rcp66rCL5ns/MZJV5GNnomiIc+u
ER4ReK2LxQfgPgZbWfME/YLhKvsTNjq8SCIoKtouNhIPsjxkw9VjOG970Kq2I1nqpVvw1OHz6uQU
wurEeakHOvnA8tWbFTKVtCtJ8ivFevPT76R6dO2n2bqd7sbBXlH+hvwPrlLPcpE+VlN+l4EtS3fC
qndynzy445DtVP9UT/ek+daq96Z7DtKDB6IEuznxwvogKbsIVxQD+wuGe3YHqohcfatUz7xDtDQ9
ovbKCBQUwCaDuNayZ1Zu5/KAxbIvfymrCFEPrNFD7dCkKT/dmvc4fuAWwW1BzVCucrgkqeJctmKo
JFZwaP7J/QGtJwv/vyHbMxh3Ot3pRLxDDVFr+I0IyyDqZpUMv0xX9oyLdrL6FfTn6MJyl58jKEiw
0T3L2srRVYV1UgR3hKZ2wHhih47IfzBaDvYKoXruObHcJ6zFkq8RJHb5NXgcUrhOZ9A643suPgLh
MkhXTTrg2I2kD3U7E2APZizNHl7oWAXzBaWXUHGlAQb+t26Gy+eGmPWd6JyH14y4vU0ILS9uCRye
ZVhTZCpr2NlFq3rZ6k8adgl1xeeInbr+afJ2YN+G8diT9DbUXQ+BtUV6YCiABse1fJ30M2M+TfIS
FLBe3qSKbWAVvWXq0drEJM0DLtIGQ7gg5YB6kcfAWtWRDqbwiUL/5Vzm45sAQMd8rRkXDNaFP3N2
k48s8iYStbVtunj6gUJ0h0o+taYz/2V4HxSrWjlyEiR5V4tb0z9TA6gKEwINiYmV6ask8UohFxbD
afPehTeT5B99U5ceMRLgH+/kdIkaHB5GOSFjltXe8XZFX3r2xz0/rCfxF09nZjkC2pXgrwOXxtBi
rRM41hhHAJvKnY39xNBfnjogSWlbBlcIz9Bk8ffIPsrmoisogVaGHRBmehUMBw63MIHts/Ja1/Xh
vx+O4Gt8BtlbPB3D7KcaTkuTrAURnOoBXmaCZd9DG0gaYMGU3ywuGA0346XLZ0ve0awb3jBtWnqb
miKzAvXAvrHhlIY+dZavSdipRFOYJ3xM0n7T1p9yBJ3lpcrrqvca6/GFrWZ1pqKE6xat4ZUp0imD
zZC8z0vENLXSSL+Hja6d2WIWGB1noILb5A2j7+U7Z2ERmTfELHYo9jTt1Wra5AFG9/9aflfuDVuG
zQYIEOpcoiXa9xcGkCuMLtGJPkQMeFnLYGDy2eEc0kKZeZfFb1r2nmibbsMdWiZbNnNotrfL2yzI
+3rXP4VPqrmWErNzVhqaTMWDPU1J9toCHuBhgTUNGfKiazbbOb2H0ge9gjRt5Gg/FYe8u8BbYnX7
wA3YlurvTvsxCVzK2JUsCwzYiyM5Rcp1+YNF9gfx/MGTEYq7YR3YF0+sQJXrKJ7hmPONALksVbZ1
YSxDu/o0IPS07SfXIIGeGRkLsxuy//nCyQP5BjwDWlWHjBfUU5MdcbFk4k1ViTF9ACgXBszS8YLY
MBLO0wQe503ZofSgU/lkG14XCKnC5JYhUjmW1rGQPqT8wz8WIAf1lYwPV4IZiaNezD5Wqt/M5CXg
htd68nSs+72IkoMOeYDjE412pgXLUUnDY1z+TirePcVTASpJm+8KKacFWmvVB31F4go31ie3FEzF
F49dD/bLjJeecChyp+q1TM4jeBu9QQjWCJcMMaG8hVdGWd3VXHrZ+NnEmwwoQcAyJ//y8ToqEeZ0
zMHGrlsRMxNs+vHKdc0PW27O2tXXvfFg2EH/q2LTyuRTBKtAPC/lUWs3YXEtzXmdBK5hPZL5DN+n
lcj22+jIrHt3itwSimTyb0ow6OoOC+qihRgHsQzwj1n00Sxmibga7YihqvnXSfVhZp+Qk1lH7ovq
nIXfOgyrMT6SKcrl89bAcFeNH0HcFsJZZ7UXskehUxGboyjfIudrZGWJvs5uqleD+YltOH5w7hN3
uRP0eZuBDc0dySQUdOWfr71H/kvvHpa+reRNm363Ad3Rbiy/5+5TECD/cpGH/2HZI82a+Kn59xDB
+YIOJNJrGeUV9R5Uuzq4AzXbebxnPlybC031CwrYysQ2yWBfXopcPNy22RA543gHl8c2GL+0qfL8
gGAvzL9K3htyWclOk/ItOlQ7o1KnpEUYKKt7Ol0f3MMgW0GW/5adQjfSDloPcXrpIg5m8aGGbEOZ
q76HED+X8rG1uktb7uQQtk36JnBcIe3ayB87wWtr2Jn/EnPZ6JI5lnNucJXwfYzgA15PfrwQHAcN
XMmVUxff9gih87OHg08c6kNi5Fjet0n9lMt71pwIf7H8AqtIMM7kLoofGno+X7vyoo2QfuSAXzi/
tcklucfz1SDuCahZ3Iyk95asCZaZZ4m5uIgBaD5/fCmzDQEmgbZO3Rt/YDOzVgXehLhIFIwqPboF
KBLhTPcvmF20BWcjvEUiSsItGoh1ml9D5zv1EYiQlgLg0VPi03UtngwYT3hGrVUlQM1r2ZpKwIS6
Tkzy2uwxvAAMMeXq1j5l3q7xeK0HBIUYc0xHSaHW8LnGfVB8LCexEE+iBYTHrNkAmSbTC+9ZjGdP
qr9dRu5lSOCa4EXkzgfIwYcNJiRio5UvfVjVdhbc2Lfs5QPIS2ok6+ZhIYVPj8UuerpDVV4p5Xme
KBpQfLfMBVlGuvVaMtaleciWlgBuQtmdCSxZFfK3kvwA2xvyvsqPmbYJETqKcu8sd0Mvz4Bw20m6
LRmsxIxhxffKJTfVD+InTnW23Nyg7q4tmtoSRU7GQadDM/SNPm1L/dHX7I/4+pPsqrRPBf/Mxk3L
kyn/Ld+EobwpwyMP3gk70nF8G7iihSMjIZVKkLbsfeQXBqWAk8+/MULmdZ3IsxOG3pYMBo/gN1A2
2FyDqrzP+YHvLWZzRBQ1nS4hvPnBGN5JuA4nl84CxzxB96ThZNYndI+w+IwVuje2+3AVSbxD5NuS
T7KbdpMAm6HEnQkxeoJQSI2uPF4JDl/D+MAufoZ8mYvvgXX16ztLBkeHuYw/GK4FR/NoNeumO7TG
b0ZW8xtOogjxzWmjrRAo8l9LIBpXdT8+chsgTASAhYjTeHRKlkxHht10/Zm193F682nh4hHOAc1r
zuzsVZuBwr48d8iFC7ZXGGSMd9+GgTSzvRraUzT3avRX2N+kQNjmBLwwolI+VuJWW/R6x5BBvsad
VWKQThl3jODs65657ydsZadnPX8Jyken/8HK9/ud7H8rJaqQFeif9pLnm94/l32O778DDys6mzco
KeviTiRhPDpt9VuiMYLizg1aq5AEzGNrQa2nVKnLMu/RkafH3exntJpuRwOPdWt8hXG37HyMxNX8
3bTWPfhuIpYq6tuYParoT2E1DPff4g1ZPLFmtiBJzTFn+K5DGYsO7QbFzK6lA1b4qJNwryujNZGA
3HlvBaYVi5e/Dmwmzjie5595+bEUV739wuVrNVzllpOFA6SIeLhryC6gZFj5zdRAosnoiOHNdjRL
UKATgbJgC47h/5JC5PjJn4GEdW4tx8S5eYnjHs+h/FsZK7lj7XO0ehYHX3NIN0XpmjLiegnfDvwP
Cf8ErcTjCicuC8BSmVB6PwL/Ssswm+wxUEwhx223EptpYsCE8q8O36zhyO/Nig9gGTzxPrq1MxJk
vyheekSiGYejw6kl2CXtPoFNl5hHaqKIrn0asH43fmToPYVO6SpPjUE8re+NyVZgJak4LQRPJNds
PpfQdx6H8urYREQLXwXUHdIFf7EUM2JAO2BTUYFsMt/wx/DZZvXa4mOX4vaRYxi0kySytHnq/qdQ
fdcz1+RhcAY37g54gDnc35HLhaL9N8uAf2mYx+TxKekvC0Hbb1tbxG5af/YS3uzIItTxlfqvqWeG
/yOsWkjf82qtRdAuNiP56rNHy7xB+NpAXpq2mte55K44kDGQb3AEXl8UXe0fLEB25in2iQBbi4xq
Qv1FTMgGSpJav1SxdWDvadP7MheiTLTq8zJ3VvV385dQQTQgLSyNsd05E3KuYNTDQqK4SRUp4f80
/wQWVeAKlJ/V5epe7lpz4HJrnMq4sX6TqpsJiXeNiBX4AaDKMFMwyR8Z/0Ap6F1prKClo/Fc5HyQ
lloFyl//44tfprUPFQmR23eun/hmmGEiai0KYGeh/4D6xTNuZ48RRlrIbbA4Gsg7TE6IhnLkVxa5
qnIuu6Mf8BOhpvrFK0JDn/cFNgC04yK3WEgHiKlaXCCdnQ6qvlPkvVkDqXuQ4lT4sijdQRKV7K5H
D2VgtNN/2FBhG/HvAR/VeLf6r0j7HSpof9pvR4+FG4w9+dxfbO41W2BG9qYNGdCz4Kkp69Y1CCXN
FbZBPRR2TVwdn21XOSUYm8FOx+87GMl35EytcZh63NSJj6DuUp/mkx7eeKYmPuI1rVFs5U7THlOy
yKqPnIo1xiQW9L1bTf+WIHeyaFZVd6mZ+juod5LJIjb9qrOzn10AM4lzdkLcKFqoUMMIfw2DwXq+
LLuw+K0V/pTqaw62MRciFoyUexCahHZjSteEPDox2bhhEto5L19QcVS10Q4kQNJ9I56KN/qgBFKJ
eG96FivlZhA+pJANMvNDjoPHclHFBYXxQy+crkQ4kEtg7tM6plKnFR1ISl4uzN5yHQYbcHW8uEKJ
8A8UBjDUlCvBJ9T2gPGD2WnhwppwKlk4x+2BH+RFvpebzpB+phSSFZHGpoKNF/Fbm+ZtZKRVXQBu
S9u3NN/RxUCvN2tHi4avQitOpIcwr2jObKPaA67o/C6oYmz4pzR26uJlwoThTyepuCzve4pPR1a9
VTz8YsDnhkNQ+rxLHg8/uC/38sI3YXclT9vl4Xf+q8EFLSqYZEMSgODVkxvH2y6LjOwhj9EA1KHb
4arWrQ9xPijlrRLeCuxmup2ff1AUFMWToydmnxgX03oUjmgBYRIBWSCnbUtaXL9ATvuBNwLDHgRQ
wMxF9YKCVikvyPEcLd0vXVfYaTZWkiAMrLE4nTOeYgsJe6gXaRIfvMDoZmBJD+8StZ+WJxs10Ndi
ZAGPC5tSnUk8bjy1yVjILks9CK3sgHK8fJZ45MSRW5ksGNa3TFl6Z9n5AWESwFgp6HsfDNWiZxrX
Fnbjyhb4my0IOzPWkIIEM/omu4YnB/tSexNjeA9fVe35NDukfXEjwV4BrMeM2W5D3OGW1wZEUTC2
nyZqILn41aVrNR+xbFI1eoo+dRZSairzjGBBVybZKh6wXR97UMNUjGsqlsZb/ggU0XV2qdXdDKZr
idx++g+jA2wlg4Pbm/c2+Qu4FlgdaJcgvbQqmCscVbRMofFZIdFXEKRY0/dCixq6NdWZ+dkthJ1P
y8s7WQbnOdtE03207hO0xLBnlcY8cEkoAchVIeb9zbZFRdhP0rOusaOuf4oPhVyMEmoISJo+0uRD
DyQEeBsvpwpYTCQbZglV6uPcGS91yHbI3/dgZj0IcW6QyCWQ+6dciDrVgB0HIkAMUFNjl2qQUnc5
Txlhcf7PJ86Jv5P8+1JMl1/U+RKbmoWOaIsSoZvEAcV8iwu7KmPHTS3lZKsFrkZfMoi8UJy/EUHP
oIeynePe5DS2GV+m5KlK54kt8yInCc2/Fm8EIbxw4czhuMF8XxJQttafje8qi9XVvYHhEWGAIw73
aNETsO434UiAbNkalPgFAKujetXaslumHk36etKOIZv9Wn5xiDeVder09xpyxoTpbBzAHueIkBJp
1zFJe1a0hmsAI+FP0Onhv8P8iwVEo27oHggKhfVKMom4bcZ9wy8h2R098Ve1QHbGXgkYump7YJQY
6BeAn1T9Wg0/nGQxdZBVy4Kd/rdae3TGVfNzT8SaBVtZuyYAoZ5TYODBQU2IiQ/CLnZ1Rsbe4dgY
2LnAVoGji1GAE677fg1Hq3YAOltvsF51zJDQaCuL267ZGBrfZPJJExnNG7KSC+0YZCyjeDsUOhr8
Sx2jbH4CCNkmTzCJSywKf/114Eb51v/SFi7lvgVb5uuMoflBexENAbzkQ4BfbAR8Qt/ZIE+wOyHb
ljD/TfQoJHE6PabpKRuCYc0YlBUrQEqoie/UQKzWn1ixyADmF7zpCAcnSIRmZm2x0p+dfMHc9snE
fM+ILGFiHdMdjrSGQnc0u2fLR8UslWqUSuQvVOTBTAJZTzgdVwKZI1ielod8hmvyI4dr+ORCfYpR
hAjcnOl40xA7lEW9+vlXNxcWs/ysD+KC2fU+J+uYoExL7iHEKxP2ht7tlmotxy7X0UqViAldhSjU
rT8FqyGsLmnWgyl3Lf+3EB8LOiTVE51V7VqFTOgdNwG/nRjaEpdCjESpOBg9IOB1IGsvbtxJBonG
HPJfbnxk/bpxiZvPL0spCMMjfo61DdWGmJVpJ2NiEV7lyBHD0wKxobFY+DEwIzeSsqIfW0eZB+5I
LkY2Of20r4z3BgiYIBTC5nYWHG0zf1o5jAQePpQm/xbCRF5UH/lRNq96sS3Sm1yTUCHdEsNgcQ3/
BNL8oJR7DD1tBqHwrHoYFGOO1B74SEwq604+ZpTAhn5STv+U9MvHVuO34kpbngNNuI2YjXgVSeLL
zDBecSRadNLJqBttcbeqw/LFlolnfPC+LVdA2l0z8drKp7IeHMOct2FZbI1ZXCezhXVIzdkja4u7
a/U3J8bazzEBqFSaJhiBC+lU/Z3WoxvDAUVBOv+rYZEZ2rYJ3gPlrYbwnLRkQWYfovIJ6ey/rw5c
CcarJeJZOm2Z25Tiq0KcgoOFADIdYaQcgy2NxmtqrxEiI8IpDN3OPY5e+ej6fwIEoUmhXWrdonwO
645863aFlgTvLNal57IUiQG/qeAapXUeADKqVxz85R11Hx4JNTobnzmHPcULc6wRic5Q3aVNna8r
81E0Oym+hv2fgiq+CFo8JXDukVqnJdAIvYgNl0mJPBBa4oN13Bex7GYPqbQHfNTddEbTQXIHRtd5
d+ixq2aO4H4UTFz0HNY1QOLNGvMPadX9VY2rixsczUyGuc4O40eV/+rhW5C+TygVZvCjfniLR2x9
pivtg/VPEj/F6VTDUygf+APBFtyYmLv+qYEXvXfm9RdJj3IPjCtOPYg9Ts10K5IrxpQq+awd29AI
fnnfkCetgymsfjW6O+KgpvzJBSARk03NEGaXZRyy3L3pVBiNcYgZN5N5h6FGIX5a5tmP72lzVli8
I1tG7MJ0JkLEuvs+ynjZ0+KtXG8VVv6w5CGqJurW4KN3yGCt8V2TUSSwAlter8nUdireZroZ8P+F
cbFMvGRWwRSHCqnBmQhtbRIhU+NndQaDG/y3mi10+aEKxwWzsnR4UMu0cEHFtirnM8EUUDEXupAg
u0GIJwyuodelghn+p6gTGo5mcpF7QNJgzDBornQ06TUlMI1/6/G6NMRjBoBY90APCSrgD3ax1r/S
fhCRzv67pGOaYTKcLKgP+j5gv1apv9V8MfJnjvixIqWs4dD3VMCcrgeJNwApPbltYqKKi9ZRXsK7
4F3wWPCShibDdCJnQEl7mJO1vDNQR7FZ6H7N5oOlv4XwfUWXB/zflL39ZVJzjhhVrdrqMH2D2ZL3
DDnqVSNNUJXVBF1ND9kPVpkzsUxbhki9+Qv5xHPDDkiwcKvf4kGFBA5uDJdrN16QhaY3pUPRAbsT
biButzSc+DEYLIS1j5r17VIE+wpxGWRsfcc9E8RbS37OzuzK1cVHdLRYmk3VT1X+yERbKXeT36QE
vkXf6NfHXjkiDeR246xABYX4I5dbBsE427TNz4yMsmd5ixeg8mOhRtbrz4Esi4h8w43pBOtGZQpa
5ZB23WSbjxCLJoCe/6rZCCoyFg1ps28YoLCKS0bYlh3NkPRWmYRIXAKy7YBGXLH+kjB4SZv/Fqla
sdMdgWSgXb1WnRInohqcmh+7xocM/CCBvYVjHmKdFaZmUG9oclAng6uO9CRbDVpVVuxEJMHJsWku
ibQbhgNmwPglPXDGIbX4OlJWK5LWGFhMGnQLFSGtfCFBd+0QhLFEl8C7DzNpw8MDGf8qZZsftmhx
WUO4EeR81TYyN3Uz/tx/1jp0w+BjGYSYgmJCVz1trQquHx8awVUwyTWZprErcUMAPCAjFqJix+aR
ssW2rDDXROU+CRPqmE+Y9troWZWvLH0HN8xxl2fYldZcfDp6X1AZqeajVOyadHoXnPZ6FqILf3mg
uUjrnwee+3K+BjsdmMO++uErU/6s/7F0HruxK9cafiICzGHaiewc1QoTQpE5Zz69v9rHgwtcGLa2
1E1WrfVHIt2mtXqeKJrtPKn7bSDxYuODv2RNuNTqAC1+t4Mb4MsqtN5U2yPKnUzStfwKimFIXh3+
kXWzHFS67u8h30cVuXJIjvJf3P/IiOnBgOjgrsxLx+DNJ0IBwXa8ZfqaQw3QaDPKXtF6cn0lNo50
zccE+CFmRUc9ks+7TJo7ohHuRhPfFbm58ouhXQD/YmYgNLnk8hKeLIcoiMLPz5wdfK2b32yvIFPh
uE6By6JT8NdC0c4SvePAbQQA8bW9Zd2md55h/AzDv9a8S8Mt9w+TzGh4Jsd/Uxn7Uj10GfZLxi8y
kGqgd5ONs4PToQ+r1NelcoiwpnKv0bo6uWVyMfWzKt+GhtSgSxn+ac4BcKuoqIZaDF9V5RLbhbHO
Y4xdwdGq8dbOOLnLrWXf2pnW9tlY+ulp6m+ki9j2a2kdNFL+IDyhlbBYzs/SfDijh7rNMB4GIJdR
7o3hcwK4r9SLlVG+7UKOLob8KqR8JPiW+qnWABVulLYByP+oUKkUcKTOmuJv6rF1bYkz3Ebl2j3t
/CG1n/26XmdApkk/oaTEJMamrfOcRgS2JjOxcPpxHgkdXxEP0/JsB4tucJ3kCEe9wouIDmkkXXsl
JsaExQy4ZSgBKc5j6qGR4ik3ootA42fCARj+tJAOwAnbVb2OsMnre1U9OxGOgJ1GRAwIZ3sjPhaQ
9x6DTszqg89hJcFHM+H/zu05jX5U0SYn/dHVjFBaaKJzABt7+PEzEGbjYwTuRwuoj6TNcFH4xofT
vytHg5J7VDMO8YJHmbRWJC3SR5KLt2Q581Yzba6A5ZAyrMJiLaj7Dk8XEqpY+kuZDsBml5bzU6wb
Chk6nXTmYylLYnZBUapyYIhYPOrxPgtoVpTtFJOQwpe8aPYbEEmkvEbv07QZpE1QvMSkocffA/E/
jubhTlxjkiOB9BeVRrMpvQKpmPEGdoUurHGYTcNjDjfGuEOuWVMfEaLywoyEb+hIorjBTfnE/0em
xlAxkW1j590vP+P5J55/ef9WTrMPgD7VzgPqXSrcyZsSGxgjAD5SEdqeegLz5BVKP2Tj2GMtZyuG
r0sI6XUrilpDputAiEkVmg9BLTJzq6aPqubILNA9p+eo2xbGoSKAhR6pWbvy6ylHC4k8moPIucow
6spAjQ3MbwlBAxJhVnsVZoILjSYKELynDlNlxJ+O/TX0jM2YZ4o1mbiZTSYBPbRHpJi98Z63XNXy
k7SoRax4WhSKu0tR3aE+EiKAVHGfu8jn9W3lUaF6sdqjpdWXRqF0zoPZj7WdEPEbzumilJdSPsvp
ByQS4nOJI9tKqArHmSv9TTLTj4Q1kotFQWdc2Q9L2pLtiSMas/F+0GyU0T0C429qBofkOhbLOlnp
GsJnjFZj8ZkeU+Zmf9kS65DexBEwxa+9f2zMN6feGg5myJWurAmwARPnb8vrS/WgJBqAI+HoocZT
qFtQlC6NdMeqIBxoLhS3885/3Y1ICezR8RbpsVI1MnC2CX6DgscIQICcbikFq5xJ6zUy19qy6Bcb
RMfZn15c1D+fo9bZI5Wc6GuB4tIU9iTnmkS/TbrXonVQuDAsQfHMEPjPIwd6xXQM4os0lX6BAETb
+vahG/IaWzPOXt04k+QTurE746Fvkb4hTkdksoJiiFVIbrXfBDWgpXzLGfq0EaXZsCEQUgGD4xMN
2O1vUv9EWMFN+EAbudK0D6fjXlC5JheN8TVEfMH013fSRkwYU3KAcFp1PzLSQAFjTN8WX1PnY9eG
vWScTfjIwfZXeNKTDTOQ2+q/LTCAwDy5PnCgNxDihInCYqJAD1XP9l/q/tPJfxJweQN8dJ1OM+cA
Wud2W7J5BuV2Gv46nXx0VABkvCRX4rlCJgoGix41w4w6GFePTii+3IJFBrU7qNuIeEv7mqhfin0x
M3zFxOnbNQiwT1VVBHqtnAL51an/OnvReZNH2y3hOonsDvOxX/WwFzdZfLXMdD2BBnLuyRiQczoY
8JOvAPZDxaX8RPuLfiDVBHWj++eZYTG9U7yJHg0AbmP367R9FT6XIEPhH4APHEd+a5ChWUIId6LE
FzPHtrf2abWv4lscvPUDHIG51ogY47P2g0M7IE4J1+Df2Fzov10zfcTEMHJSDfva/GcL8TmYIMCA
7+85bDOyKa4BPnO0I0dnO3gI9dJ4LfHp+ZeEZ10+xsMrS6BNU7RJAAeoIJhLMbFppFvL3KCmQlQN
aqEpxJJzFUrdE2R9aVZeu66wNO7h+XqMyQnrEFHDLWKHoOYEK5RVeEUY37X7FHaUmiJuhFDej9NF
SBxj7riwlVZJ9gcNH7Y7cu9JvABXpaFPReDckeDCrhs5WGyIxMyRoqOmqa29bHnNuBlj0ezqEarW
ztvGds2ATqFsGUlHrpQ0e1WjGwA8sni2S9yKGfPOIqrudouAkIzlRuO791iw0/Eti86ldOvC9z49
xbwbzXwA4Wi8wWvoDOLeKVIagZnuj+oSTXvu5tqvzSpTtJ/tAB9Z71PyiJjiG8/s1bXZHK2OP67a
+NKesxuKnGczdR1580bo8UIClOeZBGdfhME2JHRfWQ/DcwDuGnrkGsFZZFlo5skxiYXbJeTlEaQ5
+dnKUt9TOESDE3Ake6Dgoi4Xr+30oTZv+sZxEUoJ0QrZ/ACdaKyAyGNlPxm7vka/aGZrg38eOy28
MtjotWbLnqsA86UXDDvgD0s64TUG5OKRI6kibogSR07VHuonHiyCDusWNTE9hifqi82Og8udn9xF
YvgxQacLRIpyHUIK/DJ44VIuXinE3pF7H/6UuUGPIIwrAjIsNQ7Sn3aVGcLk+CNMTET+Z8epv0Td
a9p/kxmIeSAAQuQ9Q1fZyP5Caj/i9mWcNT7xo9/umOPrK3nZA5cd3X41Y0MJ+Z8s/kINNR7Hoqu6
AejtyA4WZK8B5w2DGxJ3Uipe4hXcA9LI/pKb+FYlL2oWBQgYO1F8Z2gk5zTGv2g/W/b04SE24KG/
aHT9kjoDVxi6uvHbprsUbEVhoxB7dYYFCjKNqBGaquFWEA74z1DhhJh3dK+GeIvajwobruaOGOS5
e/kzQuDJzJv69ajyx7FwFUTUX2hxn8d1IFjuBW/gmuazSLAf+p16D6Hx6NPvqmIoD0885oPCNNuP
i7EZlw7tbuhjZAJkf2TDY3eaaja1YdU5HmPC2LzgnOR45gVAREZ+3SqSlrSlihO1xkZZdpWb2gd+
ItohhUBKgCz7026Pji5kTP5q0i5sODIMIp4rZg0BCgbhweEhEKMhqY6ruuaSIH4kAsbtixs5giSQ
nLLuPn60qcufr8c3hga12fI+V8W7xHLZ119VfBD8FM2VvCTjgsEgC/c8X2K3VrtTYlKhDUeo+b/R
F90mQoIlTVwf5XXUY1pOwqWEILy72MMfFgUJkUY8uWHivgSWK/yUc/OhkiNEEGnHfG+j92Zoasy/
XqNm2iLygF1IuAAYduksq/ObanMAESHcRO9CwPVpRtmSXO3MOYfJzs7eR6bupozRNuAFTF8F6pBD
FvNJGDFm1GClVUTiDR0c4rfM48DFVd0Bj3Hyp9Er9TqLwUm4x7AqcNdEuK2U95rbq8lZQ4KrbhDm
RFJVgLlcjJyCAkMCqZe7GFuw2gOr3GiVVtUXqToo9n5Gc6mpK8aqLP3Imbhnnv7MuJWQQEX+Dt9s
mp7sMDjLq5TbiUEUkUH5AcNvbDtP6bzC2QOL5UikwFL7H60COjAoEoIbmxWQFDFmh+UpKlkBFB0z
MB3SHIFsM+aqo2bR5pmpkm5NCchiNt8z+7McPygt9hdwEQ348bSycgtNCCyxxnfC6ZkdTRMv0nAU
pzxHnjALF1xD00SJ4Y4Zhpgken3UTTxypuw4cxr9F9Om8MyMqr6qr9H42yGT5HUl8igq75zRS62x
8LI5zFU3bBoY/7L5T7wlqEgT+9ewB65/LisebpvUH/TSNRP7gMucTvJ9WO+ZE6YWmVIPeAeeJcJe
J5Grt/ZXErMbwDi9x2JLT3TOO8KtItD4ABFBOSXrQMQio+bA/7HkPxYIifhS+ye/IhOj/8WtDE8z
tbvPBu+hOyI6AVbxOwAULzb3Mg/ExJWGpELD5aQ5kH/1lTc5uhiIwJUt8/KAcRB1FPHy5qGI4Hxu
Ys6JQXQeQuipv45k5zW5Z+s7nf0VFT+iTgL24hVyFsMFPKoQeTKsjIHbFRfC5FtlM0ffkYOzj4Om
OqFDkbEeIdTOC3e299CaQ0+BnRh1hfAtlDyxlDF7gSBgRmQ13lMamExnoH9YrtyFKujkldKt3pu3
gkASDTm5ugydN6nGOEEsg4zK0RgRQ44hzwV1ATKP/yW2Hh0Jc9FPqHz5Nunpm3jTEFQP278SiIYa
nbrxTQpAaZlBkDUP8OLvHKVClsyTijVSHHGStX6adAy0/EcitC56xlREmKBuoXE3zbP+KuMOULR9
RohUTBpQWd5Cns34iJO7krCxbFt6sCuTMKlunU2ura+q+GJGe/BEspMXw8ZaAi/xe8G+3sf8HvNX
q6G8pJFrsLKVHovg0m0UnEwAs+Unw6OBfMPadNYjJkQHmMAEgSTfgfGDVJx2o5o3KfubDTbvbE3K
C6EUC42jeyxcKE8RXxD98ybPeFcPw7R1aJvnrZ3kawfjxnIBir3uu10s6hdMzuiLLV1k882H+HfO
kAIUpjjjbuA4m+QlFH2bnUwZTn7ec74FBmI3WZgZYzbvf1yERW3sp0OvVjCAcxNDU7p+c9K5WVna
RKrhSilPUgxMoWTrTCeoCCgPCzPKEB6Nl9qRvHSgKGg+xIi4Iy44ot3CBXtyEN7aBms0TQaqetCL
M6sWsXZcpCoa3rOMOijfEkwgHjEdbh+qsuw5YI1uWVvrGJyGalgpxkcICbDTXXqG463xPRn+piSd
IwYLiYlXSyEmspssgF7O36G+y0B8IcLKGzFfgcQMk/zwuMvlOXDOif/ShF9F31DMtjnpPV4BACrj
koOyJCVlCPwu3cz/jd8NZjd1b6BGbegAaNhZKxTgbPfY+yrtYPCl4aYtXbxEk4tsuxu/xMHaUusQ
VudcwvVBZ0XOiFggXaPd5YDn1iRVoKx+Eu1ZYT9+msNrZaHbJnRDm999KDMj/9EsuGl1Xp3UVllY
04dYVEvL2NTq1ZF34BuWm2zhO9qlvikde8lcaozbcXwXsW1pwo6IpNzesAMgeuKFew7508djmZms
bgr/rJZuQpISJGZd1QuHdU6YtxksK2a3vP1QLYtgMf5En8N3M8grXIEjUxC7/WhmyEoI9m53OYsJ
lR/8UO7uFx43+CUR56UN74byRjgPbx3dqOx9QorW3UCuFyx5HBAGKV78KQ0TRgu+avEq2ITUjB//
ENHsHkuUcX1lRIBPR9PaadM7KtPK3uL0N6x7kGWLKQD2Ezth9hlE35pAdoNniASyaxw8+dDf2Tnr
rl25aOgTKEiwED8anwuWA715JBPqMWbBqSWsJUK98ubod4vFybQeQufrZGddfh/IP6INsyK5lJhh
ZaP1R2roJMWFN4rM75QzbYp0+OUXgnTRsmRbrWf0rl7NHwz1Omn9TURDELv1ENCLjT6aArOlwJJA
UCTGNUV+4z0UMxkABroP7ieCwagdKzGhUrS5pNWDpLqPUv0jXcSvD01DC6fvzflnBuFkaD3/G2AM
oEMk7ZTV3MDIGBY74SPd9vQGFnTvfKhIDSLj24w//Oo6Tah4Ga865mTZ7R3gFDrZ8N+8RuyL1UDS
8ALis1sRHQp7M3Mk6OGpMvnqy9ep+CxpfYvRIapteVb65yD4EU+cjgr8Tjggh7X+gFFoZUQNEi2a
rwRfv09crJ+260mlmAA3Us/Juu8H9PzMWqdXy09XGkIP/lvcKIhhr0q5r+VlCRZjBZ7041dMMPSS
+SvgmNEt6m0uUT8dfOexw0yMSApBf+c1Kwdg9ChoMIechLa8FPqvMtKoRqeY3rshO7o/wzpWj8R2
1YveX1v9XOTS4rsgjKrbCh+TSra38wpot2iKM2+5pV7NuicyDwzlbpa7UUL3tWqbXdZ9VsS1ZVnB
90R4OLpJSuUKYSZfy0ISuze6FwwfwsO8e4VbFx5+HU/zuEACCJUc6B8wE8TtOsJ8tYN01fn+y/G7
QhHsS99K7gkAGPA/TO7TRnMDJqwHNV6Cvo7D32i4pM6+d4cYf6dZYbBhE1r01hp8qEm8kVM2Nhn1
3Ui5qs5Fz0+sPBryFgTMRCyg+tB5fCPb59IG6ULqiGAeKoiMapuMQA5dfxZxYEzc0Vkl2Iv2zASd
B74oZDTJR78gfuQLSM+vVtW0wc9DJtBFM1lc699ceyta8F2520xStI5w+CFoIyKC4YyBg++9w3lW
i+jw8i6xdcjyXlMVHPt06jpPuSXdfy99gcITIhM1t6D4pp2Sf4qPcGnhSiPzE1StPcES8TOfZfaD
AA6JAa1LEllS5wAlAw8Ts29zZwUXBLTfXgR/GgCcjNHBSb/L+fF/vC/Edi26hGOXsEIp+TK1bUB/
VMmloLwzKsfbybWmE4ip6Gif3dB0m/SS685SMw5ky3UzGBejlRuynSpNu3H6YWWmZFmoF+xtgN4Z
gJjQBgnmqM/4zC9o7QvJZ25EfxXtbAH9cjN3Q8O395Dsg5SeSLuA9RRmZ7zX+r5S7iri0xmosC7b
dYwgSOUJCdYx6UE8u6xgHe/AP4Zw2Ij6KHtVElwlIUYtcWe2lViQlizRzEDQBrGQnkvfhOUiiGcD
gg3OkOlZNtN+ckqvBPCnZIQkEJ3DXej4wHPUhNQSVg7OY2HAauCwmIBRU2hcgPE1W1wZITTab6Jv
UmK4wvvEQs6JOp0kKD5fMVeCtVC7tpKqFePquij2ApempRJ4KfW/1IoX/necX0nHhRUiSSPlF6my
N6V6UdjrGgoEZmEJ4+JOidqCcc1xDx5UfrB9akms1oqPAnNmeYDRHYtfo8HI6cKaNP688bOPRMbL
yNIHS2fxRmuzyM6kLMzEWkwYVD8SeIiaVCEMqy24eU0WVuQrKhfPPwEmaGb4yhLOWc4pQSLXaMlL
VWcWo2kngdMJnM+y+I4YIpt9ax4zlwCvfEs93qa3COJzBRcHFEN/M5QyvDNLwUR4T84TilRQ2Qhn
jiG5mbad2yOud3zC8GvlkfgsPCBmsc5F1DORCAfJRGqz6SpCDHYpfg/ZuIU4gEg7RVDqLPvRYdG9
VaRmQJgCpTXWlhwqTPnrZtp3d3yjNmtYal2IbV/43R50ycCEZHPWeDGyLem3GRovLJMlPWPgOijK
8WhgdShuHCyd+ojMtzy1typfYAxRzsMJXOh25UGXgQkMV+cJsFA/qfYzwqriQDzfOLuTKFtoFueJ
9zIvx/4WhkQxf9mkaeeNuqLSa12pnHbUHcgmB8zb1HjgTpFNK7aKuR6nePEt22d5oB4cmfcqsd9q
huGu4xnTDqTPbSqwO8bDTU5Z65r3cuN0z7i8U0lBEl67LEn0nGN4GLJuvDI/Do6EfhSUk3CuiqOR
OOetI7/M/1Rc4kbRnTNU0eQjI+JQFcw4wlJLJKeq+wBHLIXtVNNdIyJS7Ro3LtZpnCDysY49TbZ4
wH4SVkCJ1Jn6bI5vTU6y3Bu8thQjyNb/co1qGwBI4KkoeBvKk/oZlh5xG8S3cw2wixRE420aKQQI
O2DkWfj9/h2ZwFc0X6AMJ4jzhqPRiWDrmutUnu3kZbB/4v57kGePcgCGtTJF5mXdjIBzQCGW6SR3
Llt25jOYUx+i4whAsvLfBdPz/fncjtKKB4KEgbjRRKrmqo2VtW+HOIuu3YZpz7+gBE81IGtmeogH
tf/NiHcJ868iepcIgas/gUhJjjOoLy5BE67W4meyTySqhcqfQYerc4/leRWNHwbZ5+1Rcv6M7qia
OxVPgP90tLsm/fGgzvktThD9bG1ct2dVXWMk1PCHqytrCLZayhCACpEy3RWBI1F+1qz3QOENR0Uk
TztpHW+q2GWRFBeq2Or4zdGDrSX/PiPcaHo8Wej1DUG3t2+ytBEmCVXawe2rIDVKQnjvWbpi9i2V
EQr9LVMPsoXQh0iNfTkOHL/QQgiUaJqA5d0ip4uWxbsKJdmFVIMubBiTmkCGD5kC+8HViIbMoh9F
w4iu3My6gzDDBTU9Rlii2R29ykWcUXo8iOZ2gNeP4hcBnE0MoxG0p8V6Lc/IaHVSytpNiTSYKN82
BeyIGC7NFuT9hYznZaScBhkQCpDRGUk4uFvcBAWPSop3jlsSMQ1jOeMWWI+znTzOaLEDafkGZ7QI
1mxASpheyx13Qh95gPTJ/No0hEkec+2aZveOLIHogPtGqjYGjzt0ztpx2crFakSYPZNEU94zNmbK
fTDOfep5glbPK1m3FR5KOKAVIRTI1UfyN1nqmviFcJex+BtBRSz2DOFUaVXQvmxl05+j8P4ZaP20
bbPPJq+mj43Yn9bm7IY38duvrPnuzVu4DLxx/glDOlRwHyRrx/jMUNHWj385d3v0gZ24gBg7bddP
mT32iBgofgCI/A3Z1Wy6LrtTw1Jl615SvoXjTZkL3rxdxcMX9wcleJvDo/2mO1t5Dg+mWq+diUqs
14aMW0FQwyRz0Iq4RLlBTWmeJAdhrUhy40MeRPCTEHDCadEgxRhJMmfwmdFeVmfMN53JdM63Q4Ve
DEERbmBrDeo0wbITRgui9kgVwP2PF6afLj0q/gJGrKw9ECND3ejwO1lX05ldUKwI8tl4L+SCdmu+
srK6GBi0SEu3Dh36c5VPNGOJl/uHTCxChMJvao/oXZc966h/EdsL6chC3mz3rmBbakoha4PnkPu/
VkpgomGRIMJvUOo6cLKJxItJ3BNw4LzhoyKLQG+2OhWFxU+tE5shIbzi+pp5JDSL9zLUaUmXvG8Q
bmDmNRGQ/8Xk6NaX0NG1FHCgJwGHTtp7wrAUGNqCLZ+I1WWjYRAOMBGRC9KNCDBYQyhLaPt3DcXQ
eNUIDA8o9hjGZ018f4kjeKs9C4LH4ruhgsNNF7W8KuzgJaNC8jETGYjGl7kTDXf9nOnZYc4Bp9Y4
053Y0+v12F50QUSIAdF+v/CPaSQq7ntIXPXd4SXDMad4gjhIuMCIf7SNJ4WQ8M17+Dz2qmNlUze/
qsgLFciFr7PVstRp0yPV95APMs0Wj6B8/3f4yBNqz0PAk+SIhAfWZ74p4gVTfaPGgKAELA5b/1bj
yN/k8h7VbSdf8247WRu/JVvSq3x+3Io8AFAmLd35VuIa5alkFxk1GfXzBvh1Ji8rP/R8niFeQOwh
LN3KSv5OSRUkw4uE76OQbCgioD400PL5Dyc9WeNxJw8bgndF3AviTBQaYUlP5GvABONf64maVS9D
ilJ58wv4DP1J4wr0nfOIRS4Ozx2vXpN8WcN3FK96jFsNsMOjDo+yeWvK97xCL+WKkMNhw7TWwT1V
zUAUH5FklVvYG/KqqhLR+cb3j4AhQ/KhCa91BNOM+VaTOeT+jPE2D8RtSJB6Xxrkh4IxdJtYW8Fp
b4hATcdVo9aMDIDX4XFqHjZmDbLUaTz1eUwIZkhJkdgFPIj6seEaXJPTGX4CDqUQAVRwYBlCps+h
p0PnioibcodJJmofjXKa9KdFWgXePtShie8GvLA9UN62KHfzuMujpz6lnql/FOoLT6eqYK9CySk2
2BmpUMXdbuFKIaVmnD1ib4krOcM9cZuKlWvGCzMsaQ1ZTOpXreDr2nTl1aG1OVLvo/KpojVpeLej
bjWb0dKx3ycGwYTSJM/3d2141PR3JbgS/yr7u1I/puYuTo9m9HSsBwK2joyK91nZIkYOw3sCjq9Y
l4A3QNvxWJfOPQRWCQBFjW+4oqk+Su3BYHQmT0L2t5iZq5kOrUnZ5AHSI30CEkV1Kb3ZVKeOuBM3
AF06mUc1ZbcrnYUoRS6ja89RuszzVtLfVMQwKciVLIHSpu9j8SzZtoo9oWlJJ+aLPgzW0M/L+mVE
LiwPP3ygUkeLxD5HjiQTXl/TBWFHJIEVj1D+o6+bCMfG3PWh51frQl+SVL0jFjJF3Veg4DTli0/I
bbsVwi/fPEfDaUZoYrh58Tkp68l+FDqT+IpLFobLbne2cpDvBGGqzbsWPdTiZSaKC4JFciN9nZI9
jF52zT/AsNsFhJS/g0PNKQV+ne8WfNcZSPKEPN/pv/yQN2E9pxR0vNvEEpgrOdsMJqYEfs+qx9tH
lAMIVzzcwvoy4p1CqdmjpGGNJGzYnA4jpdU1kSMAq1KHkR7DVXwh3iDoRry0a8d6U1JGrmOY4NjC
I1GQoWFjXQw+dfUv5ncdMODJ1hdQCxU5G/HOlxYZfpcUhRJg49rWtpn8QlHk1F4Ifm6MIzDWbF7o
UASBxUtF1v0/4Xb4lw68zDNhsJ/F9JOy8JkZVRnyDfksWprumPvtctVIbwQl4RLJi5tMzkn27Kyf
madAYoLPhIRxeEGfEEVMOsqOouREfQpJnU206gv/JD2cZCxDysEJQNITwlL2ayLWV/5wFrRFpmXL
WP0VPSGx8pzCB1pqLUCeSwrAsVfOdQosctTbndQyaQusrvjJMLcw6JuWx+EgKK0uIrDzxSETlY9a
md+yduE0A0VBEDSc32HIZeAA7doHv93TQ8O3pXeuWOrVxynMyAgg7Z+fmGgH3hwiUXyyGs8i54pI
rFYwDWm1aADI0sZYtlwrsXEC4RkJPVKG9yw2FqkIxgj+uP7I+RljukmyJ9GfwRzR0XAy02sqv+kz
IV/jI95J/HHDrqDBFhK7pqT9wHgVVpcJLKtlyS3MH4fhaghO/x4coL92rwQA+bzy1F0+UqToo/+b
82cNRNgLgruVnhD3FZppu0LawkYOztqri1HpARoIr7hnm3o8VjltUhu2OI6rjtHqH8zXrTpwj4ww
PIJwCdvZJ7AbcPV+uYX0oBt1Li/1gJ6fmxDtdZJ+4P3KUsTYLp07vi6+rCo46GRARHi/xXkXQCXx
6anmWVE8lY0NnzSmk5pMAw6Ooyr/CiCYYLg6ftPsE2dbQ4goGb/Oh4qVsineQgn4nZD28TvVMRoS
/BZ6NXC1s9f7N5vfTHkT1KQlzk7jHFpLg73a3GdMa9ifm92gct4Jx+WJx2ROtrBLHGyEiDDR0JYL
mDMRpUmfDSJFMoafGNoI+1RIdLI5chzQ6nynyHs+8GJ80p+GFCjkU3+L0cIz3R/14XMe90pNXeOa
AdCWAeKoe4Dqqwd+9vBXDaSZuoA8foV6EYJslzAwjHuDUO3DPKJTYHwG2gQocRAZetY25JXr70X6
ayj3sV+Te+L8grxaxW9VnJPoNpr7qXPb9oDSfkAz2KABk46j/nCAQSmIax46rwWe3PhPkQEAC2Cn
5jnnd//bGFZ2BNN+sMMLiEmfeykzTQdoEtEUVHxTYwtNnbJHwQPpOpJEcqUhNnpyrFA2EjuQbWNK
B9Nwo2ZoMncx7SXKtZ2AizZz7mI66CQkOCQHIpnSXnLE4c29Ty5R/D4hHWkSAIe5X9TGqZUQBT1y
ZA8E+hUQlHfR9QLMI7W3atqLsHaGnpGCoh2sn2Wt7BpW/BwFN19+ttVXo90i9UeKyEpHaF/uE7av
Df9kGF8k/Hp1v557L9C9yuK1TUiLP/o5sS0vaYViEpsmmHW/5YUkMwwGnMhi4mun5m1koK8JZelc
3BnY44NlK34Rsw93NTEWtnzricnhMJpAZ05+SSLy1qSrm+9nXLR4Jjai2bf1Ry+n2BGICAoSEAbz
rnrwaXmQj1GEdpSaEsuz1EcsvToc/0TNCrnhVgHVa0ZemsGdKNNo/vS43NTwJebkwXNkuA4HwoE8
1X+MxbqT6dxxk0EirOdoRb8zeri+3IwTj8GyLJfMf3iJynTL6Ws6Xz7MZPxipxuKWsxqR239puUu
jkgRIIcRuS1iMKo3ouizIu0G4/5QHaPO1U22xQNmVDO7jU2GS0tI9TZ5uCnZzi3m5Omlzb4HlYvY
MtiaRDQUXD/TVkwFOehrcbT6u4mDvam/JG1tj0KnidilJvPC7C+mipImPlU6j5aN3xNj1EEhHCAh
cRnvI9Zqoqd46Xy08D2Sen1Ljibrg06vQ49AEisIsS6CdczOkhTTwXgYYUg6vMJR/9Ly688GPs4V
uVX9S5xQhAoU2BDRN1tuT4J25fbjjjCuIN4k1q1zmHyYLxScJbgAezLEQsSYmFqMI/G9meVqJD/0
/UHSHmX3lRkEhr4MzU6aUrbzNwjDGHcM91N6QgjbakcDfY11o4YAgmTg7CR5PIt41JhJ9hS56NN3
XR5sEOaaD8sdxr02H8vxPEnfkmj1/krtDfg9HfSz7OnxJ1odSybYBBs3Ga5nZ3ILzscck4GGgdt5
Vs192kf52wBoAUYtg77zQJntH5mQJsGa9ZoLFP0GiFFKkvz0yj8K8kEQbiSzOg5/dvGGnbQDAQu/
fIcHfZcSkKGj9NqUJj+JHA0Gy/hEf6YF2xEPZ2u8jtVLMTxz3pimJNlo+pIsUhjx36fRd1auSay1
+M7Cnd96kgo0Y33b5s0AVkRHzsqAfIZ62ZJFdqWGt7n7NAhuUZQHjQettS/mvaPt9LxZopOVm9US
8RBVMjLiewH5EjBv2GeCa3gaciQXFL20iCROJUG9AXBdyYJn6s9Bvs/5N3V7YsoZNE/ichKxgjG2
HPjrGlqUPwn6PQ8eU/JiWl/ilQWLjV+Fj5r6x2XFvgJZBNZu1Lfa2CvqleKvWZwReGSsYhNF7x1S
q4wbvmP7T0Nw0ehdTKG4Dlh+yTgLOhQXfz5rNikXyqkPXrPpNzXj1RABsow2pXtng5e4WI8EaqUZ
IeCX0iCi2K7v03Sj2TWjwCP54hsgT5sihwGeZmSxwhWHKoTMUJSbppsStM3/ihcbuT50LTkNpU2Z
7nag1piBNAm+HKR4TKPI3XlcWYj4UmqVfBjLB/a886FT6sb0DMuR8Td1BryzISolPhv/SjJv1nDa
bRPnpSJpixQZ9afOnyU0hYWcVn6wN5aEQMKsF1se8FJ/5bdPoz0t6Lyn1XgmR7rFeBi8Z1SA+aQo
w2I/nADnOy6Bq4bbnPBbwaLE383wy8fYDRfL3kfZi+y4gKJMm3Z0y9QLH5UtHQFIw4Bgj2PukGp9
xI4pbYrqWoH1+sO+k86gehPok12v897fSM2NiN+O3ao4cRRTjA0OjFi4bgTdgtlZPDgBtkDOAO2H
Y5ANO6AmNVo1BqGp1aJTy32ffc5AkliSAm8eiFc4RMZTAU7pIBgGwnnwxFncYKSmncKESIE3ydxl
QQEYwgJDqK8G0wAxtOYvIqNVal+Gfj+7c7zjn07HFzF98QeSQSGyTqD0KoL2t6p+qSlL7n+V6eBL
z9I6T86hKQ9mf4VEIBQ1mS6R+mskLW/gtW5ucfM/zs5zN3Is2dav0ujfl3PozcWZAW46Zsq7Ukn1
h1CpqmiS3pNPf7+tHpPJTIg9jRl0o6EqBbeLHTtixVoPqvycp3dxt9qTp0qBNK44I36PRsQvxXs2
k6eO6y5wpXELyXyZf832Lc8uylo+5L00kdTUALUvdvYw2Hc5Gf8ouVfJQYLj1b8HcD+N9FCTlodn
/1s77vYjoKUtrx/6djL5MSpuhCavgdLcSF6NqAo0MyzLCujlFr7RbWN9McDxMsu40zi5kPs7VblB
4MePvuje6Dp5vlH3EWK6tx3QdY0MWkSkgA3+TACjWFeQfVS5isKLzHiLE2vpdfaNWvW8DC8UyLG1
nVF806Cwd3RpZzVk5q37gtp3TrMctx8vL7AuSPXiSajydr9a6QHiLj24HYCZ0Oa7LsrHvItXUm1T
+G52pFnN9gfkfYCv9u2mITdeQ/7l7iFcksoaCNOPPv+Ra/BCbGrtMqaDbhhoxfqlAwRI/Z+g8iWP
1vtvbf7a1OSBGTop2VsCd4OqFki5vesELzL8fCrZYYLJ9ZhuyuiqhnHL5mhDM2qZPKzvfV6lw5IC
RQ9Psr6TFR4Xe7Kx3j2cmtr+hjaAqryKre+6gVQKOMb4asx3nXlTkIqW1Zc99CFw78HYqa1j43ta
UcUiuwgYyoHjlnB+/9rHz4oFizq9bjpR/oD2HWUTJSIlC4xeeQi6107dOj1voS/7t8wGpFXjdQLI
oqp3oyFokd5Gmo51MCWWIATqLtElBsxkl4B3NiGfbJTc8yXAn/cK3tWI5qErHFCeg/oDc4mTqcYb
v7jPIEmSDJ5E0rdk/w2kGQ+VnIwFkD2yMA7KA9TmaLADlVBEa5n6kVzEuK6LDlWvbltrm6G5yLu3
QuRuarB4zQMkh5rTkmS+4u7zSFzHxG+N9uaRBhvJ2yzrjgI8z6hg/zzQk+Fd2sm2bLaoq3Apcqly
fwUpAA0NhIfKNlS+GgOB4v6hgXGGe4vSsi/fiCbFFKgItVoOmUqKHUn0jSDo5t4U/tUHsy9w9omx
C1CmIIDQLngjP3Tms+iKkLdwhcFzQz2Ukfn9vdlf5MXXjMBEagH59N8FtCaqNogpkv3navDAtXck
8U0A4m0gGn2/SoImQ3qPvF8W6awM/NF11r6MNElJZFMb3JHXP+rqs2U9ZjLZDOZOISODA0R5tAAo
R0lJv0GrWNAEeJi1nBpwDiBkwZKEKED8Uknowu2i5GsyfqVYfTMmW9/IeYq+1vo9MRWo6Yq7dxw3
Ot4+gL2C9E/gIBT6Npa3oXnBZhJgc8Wni9vk2kX1zJbQHAd+WqIvzqbVakGkUZBy+9X538qQ1C0A
/YS8srNxEABA0+kLmLVoeOn7Cx5utn4rdffd8KMs3pzwp8cbpDDRLrAu0pz2jseMn6Mf0joQPMus
HMBVcYuZCFS4dXjp1zey8kYaTOTEkJ5eKLtM/NzTVo7uI3O2B+T2VSoVYD+8NQNIOiSSRdREqFhF
L7//9j//+N//ee//r/8zu8viwc/S6h//y3+/Z/nAxwf15D//8QSRQJZ8/J1//5njv/GP6/C9zKrs
V/3pn3J/Zjdvyc9q+ofE1/z7N2P9n1+3eqvfjv5jndZhPdw3P8vh4WfVxPXHVzAO8Sf/7A9/+/nx
W56G/Offf3/PmrQWv80Ps/T3f/5o9+PvvyuyIpuWYx/O1n9j5dPv+3OfoH/Y/mOhhOl//i0xg3//
/f/F/s8yfDv8ZP78z7eq5tuVvzmOpWmOqtumYamq9ftv3U/xE8n+m2nalu7YsqOahqKZ/CjNyjr4
+++a9TfZ0U3NtlVdN5HhVX7/rcoa8SPF/ptj2oruKLah2LJp6r//a+aPdtB/dtRvaZPcoVReV+Jz
fv8t/2OjiZm1kCGT+T5DUy1VVkzb4Rvy97eHMPXFn/4/kRY47ZgVP6IdOIDKzRD/2V9BVfsYXFir
g0n5p+0jW0zCkS2d77VVRbMNS9FlS5vYUuGx6XLBMittbZcWYOr1C9/lmO5aqOfJrgXujEVtxiJb
6HB0vi2lWiT0eOsVSobLcC0U1Rc65dpoW147UKBdfm5xbojOscG6zaJk7DEYtJdh/RqSzv/cwMmC
TSZRl48tKGGLGFFISR/eqpW1oRa0Eb2s5iZ3jd2MrZnR6GLzHGyOPtBsFOlpYIPiZdf0y/Y7JRpS
KjmI72Cb3oOGyypAO3NjnFk2XT22m6PvpO3FGDsIZdBiI/290F/LdbVTt9KdqM7OWZwegz9m1VYN
yzQVS7fEFx2M1FYrREB8qlJ/zGq88lahC4nYCjWYmU15dlINw9IN3eB0K5NTkPpOnFsR/NOOelcl
r2bULWaW7cz0KbJsOqqtyYpqypNNGJSGZXkKGA8xGJrMiJAXhPEgSLorbR0+KnefGxS/79CHMHmH
9pTJlkRjW+7KURfbxN9q23rbbSh7bqvt52YU44wdTVZ1VZUNehSMycxVXVrHgO2JIVfBnfpGNThz
0ZYDejAgPwB5CdSv18nMiVbOzeah1YkP8Zy8DTArNmO3RqILIv0FkBCs8vS/9jfa3Kk7a1A12YS2
icPUJnsxNf2+K1N2f267+S7ftFv5R/pVvoUnl1Zy6W7OL6snm181DK4TWXW4aNj9Yt4PNn9hJUWa
9CVZrrXnNt/SRwtUs0thKL9LN5BoPdiPyGVvpR3wm5LsuXmD3NPM2oq1O9pD4htU3ZEVm1tPtyeu
xvFkK+Mew3HuqmdVENLexY8SlCfNqkVoSd+U0M8s4DWZG/3JplINU3cM1dL4J/0Yk8Mi2/0+Kel0
hEqYxub7rNqq8fXM4IS/mgyOe5pNJGsW954zWdFaG4reS8g//LGF4lXyswYMrW6yTYrq04y1M8tp
qxqu2eSIKJY1OSZyaA+a52TUF6/iOzhZ7mogpcVTLbrvlp/bOjN5tq0ZiqWYlo3jnJiK4ka3m5DJ
A24ArQDXOcQMmj9j5cMlTubvyMzkCFaJZ2eOjxndpeQL5c1ay8GfNCtQmsvx57DVt9KrRnvAf3/4
VePI8mR3BAiYeG0g4CXrcSOOP7WzpfGAfOu6epRWzYzrnplPe+JJPcuQIjr3eC3CqRPY1wmNlVZQ
zVj5cMifzOf0sGVloo1Whv9UGqR1htjV1eZSGmUkd27TukDZWVRIYevztJmlPD3mpmZw2EyNo2Zw
+x27mqDt4yaX2Zt1JsPxxQPYWCslwHzjR0te7fPdeeq6VazZGlE2hF0yUe6xNbPPR6PxIaKRL+h4
W8a35S2KFwv6UB/AWn7RH2bsnS4f9hwZT6aLyN6e7Ba5a/WCZKvYp+0uXdXSsv9OM91XwJdbyhPd
sqKT6dVez5g1T9yLqZnELXAPO5pi2OKzDvy3FHZeHEq0Orab6nnD+xPw08K8C90WUBCS7S6v1GTO
y5yEMcztoVHxUQdG4yE3jDZirGSsNu2ucgnmA31HDXA1rMD0wxrbbry5rauem+JDsxOPkxtQ7yFM
+68lTR9LOkL2wqGSbQMN19PHA0roFhHVarl/1FwaQokLJFj518rcTa2eTjzxm60ovKF0+ySUq7U6
zEqbibceQcmsSe2AIe/AEpKkWUXuzDKfOTtH1iZe0DeSXEsTalwauoVoCw5fZPlL5gD4Il3ebK3O
u20DmliZkSS4Kqy3XoK737416k0ktzMHWTk7du5NR7ZNXT4Jxmq/7atMYezyBXt9A6fZkt6mTbWj
Bf9Sm4kwz2w2XXFsSzVtjYvmY1ccbLakigrFNyH+icHK0mVuU7j+fHbP7KsjC5PtHKR6h1ticmV0
xOA080z6VdX/OoLloa8R14lIS5ZPopw4aaXeKen3pdMQqVFtFW0S135S3AyhJUjO6TSb8w5nBmbo
sqIpFsGkpU+njs6Mjtw7r14DUr0u3mnDtQdD3+ezd2ZrHhmZzF4aK6Y5pIzLCOBDaRDy8yA9bZZ5
8WCpXz+3dc6rY8xWbIfMiK6YkzukisIqDSxYcqv1HwF5sLKJcYCF74gDVnN777w9se8U2VDFE/HY
0/VKk9dSK+zReLWCYKd+AjgKrRAPKrTCoE+voReaGeTZGT0wOjnsXuCkzf7D6BqIJgjYN7r4Ftm1
uUu33qPlShfZK0rNt+bNjOEz59rQDwxP7jB/kDW7iDljsB0sx6sKkWmdG5OE9wpi+JnHlSZ+23Ek
QhTgyJwKmfPgTCPjOAr6pCs0cjL3Fsoo/oN4YEUbiNBf6VTbUpTWacp7BzO5km/FwxKyqA2HBLyx
BooHJt+lshtfmq0D1WGBmKi/MtczM3LmejUMhYc07xLNIE12vP655Rf1sKfABGqgWA9I3+wvSbus
yi3K83cf112wSG6rmbk5E/Wahk1aUCNTAFPd9FoP4yZRO5kpKAHdruqXckeZBGISKOoLXr50NV1k
O0l1k83sVXPOadi8smVTt4l/P16MB/42GkNtX6WYbqlnv/VPsOf5a3rHixX8a0+Wq6zpHGChZtzI
GTdvHJoVe/PArO5okuwX1M91ncySly77fTxj4jSJgAs+tKEd2zDsUNa6nKFZoF2ee6qrK/ruEPJd
p1vR7rKBxnUFAmz1F3bRoV0x9oOxlVqsj9KAXcRt3ZZ+Ojdx87VdUwTmIUg7J9hP8CyL0m3mbp1z
vuTQtFjtQ9OlJBl+L6aV/Ex3HV4aX5012SFXzfkHAeIX6uQGbVizj+uzvhMfTbZG00hYqxNvMibe
IAd6Ikx795TL6D/z7t71hfbL3gL/nFtcsXhTd3JgTpu8nyqvslJJbCDvi7hfE3gqwOe8wu9xIRhh
qDXOrOrpW5vdxBNDJielyNo0e+CMhR3UMoROYmrl8QL1o5XhxtTr0Emw54Z37lg6Jgl0RVx7+jSx
B6EnJJUxnqhaB3fRa7oJVkAN3r3NCP5VW5fXzVZ7+nyE547kgcmT3B4c3VGmiiJtkix92NdUoC2f
mzhNaXMkD21MHGwWGaVajBwNaZvv9DUiOdsKZhkh+P5XPMyhqYmH6VU5k2zhy6Pkm6z+lPXbmbGc
O2uHBibuJa1KUwlTDIhUj7SAWvwb7Zok6RGGC+kpNngbALt6kDYzhk/3hs2GMHUKSappWR8n8eCQ
Z6SXAidgJw7346Z4ULZ6trGyVfCruNLRD8qXICFiNIRmzIoJOz5xx2Ynbi01w4GuPAeU6AayL8TY
drzBuJd48BLMzl5Mp3fxsbmJKxtqezB4/4WL9MoEdkozK2Iyj0BJVvot+hcvwnkH93OZ53Nzq1Ag
01WLQIB63bEDNZvKsvKYQTbdl7G+acIH05u77YVrmk7kgY3pQasdJxpzFRvdRb6Tv8BUegtpBUnX
v+BFbF0l2WtSdCRBOL3cDaNT4Nb4sOS59V1yEazgeXuE3gECJPSqtuimzkSV5ybQIjHC3IlKiz6Z
wFFNIhAnmNQTuLq7ZweoaR38/HwvnroqWz8wYkycf942vWNK4C7K6IHeOAhPPv/95/be4e+fuClD
afcigx0u7OSihD8naSEliCAfgVTvc0sz02VMvFRcKINeRVga4AxT5AdaHRGtmQkLzk+X5oiHGynw
j/DzwGEksqIHRsh0RcNlhs6K/uXzQZxx67aBR9IUB2+k2tO4uVTUXLdjDIiXBOpsNEvXi4TMafkX
KpXqsa3JjKmZOToDsd1CdulfghzkDnZ11BDe7XiZ0twOCRD9hp8P8MwqHY1v4uoVCVSE6WATAQpa
islK2N8z+eFzI2ciqOORTRyslpue0vcg/QEskdsztrAEuRDfLBtqefn1XC3vTF7n2J4Y9cG26KJe
LzyVUcVXzku6im9bGNyDBzo8v/i8u2ZGdxo/HVsTZ+7AWmo0WdckwtquuCkf/bXI4MHCcZeggDZj
68z5PVovcXUf2GqtmiyPItZrLd3CkUhrK3uETgid+nl50yHNA18hRCSf2z23TRRVI/liyJpzUl3T
FUjFQWDApuhdpzIXJerZCXivz62oZ+4PiqL/MTOZSXSs9nHvs0+6ZckxQFBlWMtvFS9G6pW+C6ee
RavdIrin25bm1Kv6IXfnHjmqOGaTS4z4Q4B1iEN4O05cZOuRKA09xpq/E3/DpLcRlXRrbS7KZ/TO
7CfoVVbwpBOLqzw5lkC84Cb+fCbO+DVDxMY2AJMz2XBTjeqslfgGFSh39MWau8vOnpBDA5OZHo1i
cEwxSNSXwbKoixha+HAJuYXjwra5MZ4+H9BZF3BocLJxK55XfSOW1nqUye8+01+7pH74ggzUuIYN
ZzWXlhHX8ckyHkzhNPmkJAmXOL0VumtstK2zFgX90p0Lq84OTJVN1ZIpVsqgEo5PJLx7pryH2IY9
a7v7B3XpfBcAJAH0MKBwWc/tz3Pj4iWqGyRCwV5Mr7xiH+l5ayh4m+hbGXwD+t10933O44agjqNp
U+WfWbtzTufQ5GQq9cCKLE1miPWL9K4vy1uF9ix6IFcmnc3jr+KHSXPnOv4JFcCMZXH9TBcRfAkI
MUqY6knO3Kn2TiQb9B7SirdSSat1pqDAWDpuuoYgp7ucO3hnyoqUAggpNVEYMpXpE8QenKD1GiyK
x7BxGazaBT132z+BBDkztiNLk0uxbaOqoLgnJORgVQC9+g1u0WWBc5FG0oJgL2eCpXPBjAnwhF3K
w5u08ySCzex9GrfGIGYTHsZLNMUJmg3X3EQXs7bO3BiHtqaBbJQqWRdK2NJd4E9fIOdyI8RgeOoD
ObEvowsPJMSM1zx3FjFqEp+zXXgUTM5iVGuyYwUf20Vk1bVV+E1UdLxbooxl93XuKM7amxyMtIZQ
NW2xpz22Kxjcyfqar9q95KqL6IJeyrnxnZ1Ug/ytQybfPqkaxLbW2UbLpNIYscIF2Gh2QFNFYlkA
iBxUNWGIfSKhvJ45h2cuZtOkXKGTglN0a/rcMgNuiyL4WM2edLp4bIl6sHo5u2/OBFMcO6TWTfJt
DpWKY3eq1k4aJ10PzPuRpqMlBEIr80qA2KJvc1UlRSzPxLsc2ZpcgkYNXVompnP/bL3oz873YOM9
0XNJAyDkm447vgHS3j/qD8G3udvp7Fk8HOd0q+bJWI4947Sv7YtqGV7AbeZWO3SuZgEZZ7fpoa3J
Ni0iL0qqGFv9bbvqYagERAr57dMo6szWMoSxe2a/zK3ixNP4qe6lrSL62vBt6V1DAeadJpWbP1Fk
Og3XHJ5+1LRUHaVWSFyON0wROS0SYj6UrFwRdOYCHNhaFPBhXKlB5M6hW85MpkOKwwLzrALzwtUc
2wskz+jrHDmzf0HpUFRbWGu0c3bY2wzuzFSeXhPH9sT4DyJ+9NTbXJZhW2zB7pCG+3Da2nUPKCJB
Pn4WE3FuPg/HJ77nwF6vJFmXZ4xPLJ1AnIhHqLcR10RwMZvxO90ox6ObXIJSBpnJaGMtrdb024HU
g5AgAH0B299saC9+2fF5PzY28S3wjxeFadIDEqqvksH9s3+dWayzFqg8mlSdyBdMb9jUw6FJDsNp
LlD8EKv1UzgTiHEhRkNGfu6cndkcWDF13aEEqZhT5HuD2i/C5iAKxWKF40L6Dis3vqtfw9vyF8Nd
R+RByB/SDgAOYHLcnKAu7dQGpqK7yUMdXCr0iC7sH1CGCfKKMN8FUE3NzOqZLXlkc+K/eJIWgSZR
30mvhjWX+oWzdr5AA7+hjXhh/Pjc2pkl1DRySTLXnemcoKh7zfbjTrUYIPQyTofOwyyU8tyqHZoQ
n3BwxAIrDjWwrD5pUvral/DMrNrtcAe1I2BKH/KruQmcMzjZ+FmoynIxYFAEtXQJ0Se+1B8/fCSZ
/O9oOM5lgs8t2eEQJ1er01p9XXgfFqs34ZILyIxEZpbH5ewxUOfGN9mU3dCoSP1grX0Z1umq+Cbe
sgFgiop37Xjp0Ru9RPDsaYAHU/1uWetsHV0UEHvOTfTZYZuiEcUy6XmZJtmHDIolKQNHWq/2bzQ2
AO2GLjV9VtbyVrlzrv7CVrUsel6oPYmGmuN95BiV7Ph7khB2XsM2FyG0oGw+N3Gm1OwAw5V5apof
/57c5FqdFPtM6MF1F9oTJHnhjQ7JYXgdXxbvHerSwOTy5Vy1V+zHiaM+NDp9PFRBAcJSgtbfQgGy
RiHLltNdP1Zz7vO8HQsXCkhBt6bohNKrezlxmMDwV7NWl9Kiuk6WsJDei0zIRxlm3pmJvXg0NsPR
DBoAxL+ocU2B6nYkZ0GrWL+0W54orrYxl3ly/2Cv6FhaxjfpOqOFH2nUuYftyVCxZ6rgK8GrAuo8
AakM0N6l+egjAfJYBGgNv9rmxed75bwJB/Ao6HdLm2KafKojNKzC+K4412r+gNp03M6VJk9SEWIY
OvMm0HrOCY6F4m3MvPbigMHPsg0v4tuAqo917T1CpbmjeQIB+eVcu8vH+2a6aNzpIs8DCO0EYK/n
jWSaI9l37xt8wwsaX8IHYyvAD/HGWxk3dNSvg8t2DVkxvIXgJuccy9lx/+cDrEldSNP3vWq0jLta
11coxG/KrXSDjsB1uOtW5ELc6Fra9rPQgDNLCmyI1yb+hb666ZKWepsme8jWW/V5FYJrIhbc/HRV
2A8eeyEIOPtyOHM6DBNQrm2CLTx9wUtOLNXK3vxllfAaPGUIqwHNhyhFXcxs1o9cwGRJsUTpUGWv
OifIpGwIy0HJzF/dkv6ibcfxb1wUzClMjPdwrJG566Gbnb2KT17SBq3tB2YnF2Pm1VVbB8Yv3Q23
+3s01F1xKeVuMNOvIfzyZ8ObXIleXWflGBq/6IncVV8s7HS7eSvKOTMiLUDoiVcBJHN8Bcl5P7YA
J39Va8iQjSf25pW2oRV/DVG9tCYQJS0BuGv46qDxTs+b+7nLOb2emM5D++JCPgil/L51mkHXWcU/
YJQ+MGniX8ktNsGWnCTqJsbuc5unVYqJTRGNHNgMEq0x5cj6JV9oED8rX/nnJvxCGBxkO3BtG9Qq
Vopxw+tsN9A8j5r95x9wEqFi36H6LcsWYTiO8Ni+X/qguaFgSeRvafPWxPef//pzR/Dw10926KgE
TlNyBKF0gUYX0ZmL6rWE0qxFGP1zS2dXD9A5mGiL2ueJe0l9kBBqNbJ7gifpRTSmjN8lEvXSvbYs
HsfrcB5ddc6jORb/o2FKo59isniRMviqF4gN+wd0OXTrdb3d70weE/Y6gu99LmNwMp8mTwng0mAg
HVs7BS8XWaJU2fgLlKSouscNImfQydfdtZbMBIQf2LCjUy9siTvK4P/skMlxrKUhUmlP/yW7FFnI
LLnWRvt+jWbnQ3onMgeZ68CxayMDskAezkWTGxFOY9leIzNzBfvwo/Q0s8RiPj/7oskBHZ1q9P3S
/IlI5cbfNnyDdkMr8xraVspMsym9E/dqypTuFKJHgy41OmaOz0aC6JRRIhDabrIb4c81Whko0SFW
8/m4Ts7ghx0awQUehDUVi37gA+htLOKsGn+OxW0FvVynfPn895/WIUxVoQApyjwWx3yaSYBiplcr
p/4p/DeqvG52FWxBBm9mMzAnTxZT5QokV45BQHkf+a6DkcRVngeSYf+Id/52+CLgDZRYacUW/SZz
s6aeTpuqWSoIdIPWVyBek9PnmZW51/Puh31tEvrueRemm+waTLQbbZyH7FpHHcVxyRJGq/SmuA0u
lDt/M1cmwNLJplRtG6Qj02ucqdnBWeFBt0HwGLcwLzda6ORQ9yaZKviO95bjRQESYRCDviT+YEbl
1uzLtoBXb7/3koTUn9pIETLZQxSr5c+B4dZ6srQKKfRk5IjzYOgvpbiIfdO1LF9GUiRphrBTvxm9
U7Tpa1DGDoQmPUxiXQ8TfA+57K4ygn1/1Y7SWGyVLCoQQaqNytaeB7iGRkj3NSPRLcjqRgdyumSw
A6t+qbusAGNsx4OBppWeqYVcrc3QIGOyUrW6CL+rcRFUkNVYXtu8qlXd0/6eBJrmr8pKq2BS0gs1
vTQTKQO8uI/KhgZZeD+bQEMmV9JAbft6pBi083H7w2GlB9JeXo91JPXhLii1Edq8YRyt6pIaXl7C
3yPHBYyNFZ1rjrGC1MZ3dBS/4ihF6kHVI6iM7VCxAmnRQcQy3I6dThvWMowq2kog78vjCrogyazl
H1FqbxUjjXLko+CfeA68wArc1gyEskPUeCNyTZatIrMRG2mnQjDtD3u4EzXHt6RNPsbyeK/aSqbe
9G1aapCi621AfS3yFeNpYA30rd7su/LRRt7IvC3NUYHN08iqfQ9FpCHpMPXsa12HUGcfqQ08ZUMa
yeazTO2u3+mwQ4OD0KJO0jZSWfjwoxVO1rpaPTpoaeyLwoae0AkawywREuj65KIxBqWGINORoL81
tLiMk8Ue2pXoh1XagXI3VL1hPwz8BaWAVHhfoKORDnuL8MJy0tu29dGpbVIrGpF4rPN8XFql6duu
Hg5DMm7HuK5qoTSZOzD/901UNeAoZCUhAWHK/n5XS1EJRb4l7QdY9DJjUPfGxjcNXyldMzOM4D2J
mz3LEHRajvJF3kawEpeSii65p4zmWvW0WnoYQn7bLkgMSf2lxdW3SmbPjYyOrP+zxxJqqKj1cock
JUK1QQGdKYyrxspQIwlSwKrKfO0i8KIOUeKgTvorB3xJe4mOqNp+KUij6qs08UWKLE39keZHp4q9
PFonhWS3G/Q2R2j+KsNAb8n2mlpDeKtkuvlupWl4fVoa7qsOuvC+rZrWQxOrqqWFVChoyQayh2Rl
bGU+8AcIG0ckfUYzpXit7RU1eFH0MW4qlEf9aHAQnXAckFeBVb60RbRvoQoyExmBSanK9OSqsc2Y
K6ALlQ5arKouw91+kFXzJo2aCBZ/q2S/o7KcdKn1oylqJRfYwT6lO131xpq3o93U5lNqVJl1Ye69
MjVuC1mS9BCiXVBv6LnBYCMtRruMhv4p3asG0l2VPWr+jR/Z8FqGeVXGF3kUms61HJipedO0rRVt
jCJ2/F9oVyUlejFRZMPjZkaR/KuEC8q76cJSK9VF0ttWCs2khGiCtnDsOoqCmyZF7lNfSjbnx9vY
ett3z1og28G6Diw42/sxddqlbdneuG4M3XeSbRfJYQWXpVJmKZIEFkcLQkhd7wMDVTp+wybtQYBZ
gnh3KIw1vtGCBirTWz9CGD3CI4eUNUOlpft0M9jqMKTOJrDLPOsbdmYTDlW5cSSt4Y8sajmIQoMi
3ehr1VVNnsVEPyDooSqTvR5qVtspq1uj6AJfMLZJfXqt71Unv44yaPARBKoTCekCtWvzh1yTxv1j
BscM5A+Bkof5RehXoXLRcMi8e9nvnOg5kn3o7cKS9rCbrKis3NrlId0CqElXuqp/8aJWG2nPtFIt
QWPHgp4YHH9oKIsuDDk1M8HByatL0OnQAQJKwbIBJk6ijyAsWlsZ9hDeGBvlFl3OpfpTdPNABbcm
ukT5B/JXiL/pJJp7wJ65wY9MT3LxYziiHxbAtZP51w5qxMpsiuc0YqS8TW+1QoehooPEOA6t0OHV
pLzf/6AgdKUuiwdRq6QVGFa6RY7k22xq5eRFYB7bEyM+CIAGo6S9EHvIzCdL+SbeqevuiyKqDEtK
+Shs6Mv9fHfSSUJnYlV81YFV2SobLdYiRkkJ4A2uspQuStGaJLmg+8ytuaG7251LZJ1mPYRZso4E
e4KYw5yE42le6FqhBj+KNfpJEK8tkUhfhxfya/IiMIv5peilkbdzgd9pqV3YpfVMo0Srk2mdxOWj
6SFksfd/iHe6/QyH5DrYGN5VA/s7vWEf+U6t2Hpf559fZ87KkeXJiMukgexSArdEwAlv21qjDfBP
wMDOhJRHZia7tggbVUlj/4eghdLXgtMFdgdXtG3PD+l0x2oyOj0qRTHHtk+i6NhJPfpv7XdHj9Au
JsKhadXB7X7uZc5ZMXmXq7qGJcuejGi/h1OFRPV7UUAb1/noblSF0SzSBrLB/96SYNMiFqesSLrx
+Cz0Sh/i5qx33btLKcvK2lVYPn5u4rRsbyKAdWBjesqDMKWiYL0LHLe8VhYfAunO234HNMh10Gie
a8Y+c9SOLU5OeF9IZm4Z1rv5TdQW9GeigA7+44W1ROQsu9O3FGmRKOEVsJil/Dj10tim/KRaZBsJ
UCa2hwRByrC23mEf3nXIPd5aN+1X4watqU28bmnVg+1zZhFPIaXMsMOtJBu2CT3MNFcs7Z28DsP2
HXWXK52XnXhIts/oUaKRMJdTOT3Ux7Ymh7re91UU++37RwpuY8OFhgD87CP/jBVo+0CUKRZMVLSZ
HO/L0sZv9LaBFX9buaJzF2TXPCXUqesgEcU7nzymDond9KmfGa2TOr76Xr5UEDpf5VQUOmSt1lx4
wfZPIGZOE1Ia+UFx6YmbnFTY8bDCcN9UdqpwFGx3vMq+Bag56s276JLuNuPaQJSmXPob+8bZfn4I
z80nWS7Rw++QoJwO1C5GKe+cll0pcsTttmHV1Pm75szmJ43xbzPT6mEslX4vNd27/U3pL8OtdRlt
FAu6K9JvvACTjf3Vu5nbkKepTHpEDo1O90rcSbHadkDGbTcOV/t1Bk42A6wqKJLCF+hu/8TOOc12
YZTWF5iLqE7ZHy7oIIiwPWPUtapng/5BDWOtB5rLy+vZ6/vslB4YmkR9DtG6Ocodj0NwJlJCHchf
0yxiIYM7tIwscM3vs1DAOaOTfepZod5SoWVKlU35Y08YSP/hS0nqsHbtmz8B5zx3EA+m8yPxfzCd
jTHKozL0hArOQvTwgwUMd0QLhCezgzt7Fv4zo9NEpYeshxUaYr8Uz/ozuheusOjdeVdiw7Tu6Nag
BtATn4VYnt7rZBSpduPWcAIg1o+Pf9T25tjI5Ztewmz+BgP5qM10yp0unLDAdqQ8YZ7SdRhFGAf1
WL4laLmQ+zLsYPW5I1FOLdD5R78ypWboyJwpKZJSVwWUn/GbB0HY07jqH5G2XbVLy4Xs19ywYJu5
Z8J5i45CtpTODDzn8az1ZRZWubRHCXwbZk/RkM9dnyLIOU6UMyTVEcleR6eWNlmWoFF4iYb7Nzkg
Qgm31TVsEY/mwrjQ6DDZ384Vkc5E5Mf2Jke6aOG4kqL9W7FueSSi+c6Wz2/FG1IYDV3Ulajwzvcv
nInEjg1PZnK0FPTdtf2bCMgRUhbwQnDhSF7w/mjuggvZevp8t5xueHahTMIXlg6ezNPAxNfpeQT1
99Yr5h1Elf5Qrju5XP/XRmwaFQxeroJwYkp4WDfUCDwyYVq5C4NhkZSv+2GmunN6x1iyqCER9dOb
RFZ7OnNwFXVlprzqbg80uoUt8oPDQ0e4cdGinS4kkt1mtkp3svUxy0GDXFCEQSeHzUmiNCHp8dpu
tI21iTb1lnLydbsWdK3IHmznStenkeTEoPigAz8sE6kPbVq9WrcK9AeZa/CSUhCVFuiOuXN94oct
sE0aZ5qQhKBkeuz2WmCRN4zFnF6JunWz6a7+RMx1cronZianrUoNYJNV/CqeH8Frsm635bq4UpbJ
SoZDYjYaOQkMJuYmO6VK9kNmYC7aSS+wmhGLj8sK9sTZa+zkbGHIBKjB7iCWhBz6eKlsnxJciM4e
AmwrcYHZPXNYL7R70eZBFPmIEkAz+7Q6syMFdYTBaYPn9qTKNyZ+bcPp8G70m/A7NRY2ZXALzHZr
9xsRAcnbWaTtSWzA3j80KX5+sCf3Wab1Sh29+2/GiwD2WesSJqW1slZZv9kTcGb9sKaBucGX0Msy
WT+vUtKgTsN3FEQ3OYmhCnYMb6HPvz3O7MtDQ474kINhpWmJZBoSN6KhxFJXVbgUT7c9+Pn6Q8J9
/lGlnGS+Pmby32MTtOCHJrXB4vXB2LQFeubgy6EDgkj7g60YuSMEBkEUusPcOT8tqGKWrhLARYJa
4gS4nHZNVQS+910c9BQ+2vaiu1JRRpfmvPS5zXloaHLUy2DMYbhzvsuu7crPMUSf+6W/sxfdFe4Z
bNhcOfOcuySjxzZxoGfVOBDHEwq5XdWTVPmuusoL+WC6gUbXcK0Lgc+aLbCL1TkKUyirHxqbjK63
zFhWU2GMtDNbxdskO9EDOz+uM/N4ZGlyBmgey+hQ1b5nqK6U5cOQ7z6/sU+xS2Io5CrgoBcV/Gna
yekGJxtD9XtHEnRYB4jL9yuNbirRvi3cVwU1a7AVweTckp3xmiS0RN+KTjhCh+//Z+86tuNGsuyv
9Kk9auDNnOlewKWlS5IikxscUqKAgIsAImC/fm6k1F0kyFFW9Wx70dWS0kQizItn7rv3/YolBk0z
TVFfLDDBJgeHbE3zDPzrs8kDytORZP242JYVgin3WGLxGZMH7jGD+2NxDuH9yQhoBgNmAGAaMBou
A5jWUee58oYX77YDgq46aH4T6EeyMeCwTrIL4IyDJUUGljsPA4J0HDcNGkKXNlF1UFeey+FlfDRi
8KCG44O2k7zqybVcMAL2PNTuUQAB1TskOrfTOg+Q5b6EvGx0rnvrI+Ac/uSb37I0m2KedFo1g9w6
e4gpxsn2xcb+IYc6JFESsl0XNgC+4RSW/nZEvvlsRC7P2eIcvvsFH7ZQKiyFDi/2Ux7YKxfVHzR1
uRADd/3ykMVfrRuAfLfnAZof3Xc8OtLPyInBX/qY5vPyoS0Ib15k4ErWZUiD6TgG2eEETwnVw68P
6cddhlZ84F49WG+s/ZKbypw484y5eNEcpLjdByv9y3lhlM/QPQN5C2DojQ90VNClTZJidJ5FPMcz
0jZpZG/SFQTVVmjw35y9HD6aT80A0A0ldwTeFpCn709+ZvXAf2Tus3sB/RiQrbr7/FI6SpIO8Ncz
t7gWgOSxkIYFYhmAMNDVwDd7P5TFszmZuXiUAFe4Zjie41p60nVE4nM8f+8N2mksE6E4SIMRvsoG
6vdjicRSrEEfH4seOVJll0PBmpXXf/2BwF1ooNEJ1sYCGdv7QcY20bsW8rPerY2OSW03rk1/hvAG
fOjdWe7K9/7ejyd6O5jcmG8cozxnVWtiMPIF8phgXYYP9thsyqi4griSf+bJ5C//4zB/HGyxVMLN
tcKsoOa6oQcDIL3BvPYurC2k8XbKXRfo1jnw87mnW2A8TTEN+VSoj8aVvQUbyxbkU7dyIrPt+Qhr
YTE+Pt3CP0GTmmcVeDrnVnb4NRdKAE2+CwkAzLZ/IvY592wLD6UDqqlva/WxQJnRwLO5oX41gM8Y
eMPzfCznVm7ppFBdURJMpBysW5EtJDf2U2yA0r24+hNTeebZlsIpPE94p2AqyRcpqpBfye72au+t
wJG2PXsEzjzb8lDTkQl9xGDpcwty5B+DWStg4xGzkvP26n1c8HObyN59OOi4WZamfmx06pWV9lhB
5TGQs1krAaYzyCsJIQ/LJy9cZ2BY/XfO3h/DLjsrxNSIPnchar1SHpMvDSgYzG/QXoQcMgIRZSPO
9VS8d2P++ZiohYNnC+66sdie1OxabcR4erXSzdsc8MC9NtaARHG/G41zLWKLaOvncHB0dU3z4CIt
LxxgZK06HRAY+EWF0oQMt4oUD+lASBXzKoIKqcX6PFXo+4vux7gyCoKXhFIM0m7v7aeYGwJwmYnE
gMzh5LHRxT28ai3KtoUbn1nD917Cx8EWxho9VQBxqOYjZA4hM4hYMq9BF4SN4/p62F78GYaeT63a
2wdc2Gzq5vlIRvMxheAaGGZ4ANwhuFCvEl/Zyu6Rf2ujvh1wYbNdm2ZEMc3HaeUWt32oRrKtUr0W
/f0YyTv9nJP7yaTaKCw5yANj26DV9/0KupRbtS3Ise27fiMp41S7G9ZnVu6TQy+ZCRAKGShhIZZ4
P0hRcJpBveTo3JoX6bN0VORmAQjAcwL7Udbmc5Qiz124n7grKEJC0AxxBGQ/lrGLmfV9LSrrcXbW
I9rBU+W5b57OPNkn5/zdGNKUv3EglHIsTNFZjyBYQs8ykpjGZuo3kKLdQCbzSQbM4wCRRd/tYuMv
FhNOB+Ld4IvTpw1Z2xDbemShDGpP3MDJRhLXWcDeB9NaPcvU88nNBMYVW0dWDmmID3nU0SwJH8fs
OCXRFGlIpYp195XLTv4/0/j+cQEdVZL+yYw0mgCXKf1k0txOLZqj7T4wSNA6zyQ9dy98fCAMAQKu
E90JUiuL850X6L+ZRYvEcHEJPnjIw4AKCFIM0fz0Jw73R3P5frTF4a4miGllnRxNGjDoT+3g2wbD
porPpWw/7ktHk8SZuIHgqH/oXCBZSkxPYOrEnmp7pziwavJNCFKp4tym+GSVkFFHpxI4LUGcvEyw
DH025Vk5HF26SsZrNkZOdqbS+EmQgw6+N0MsLP88pT1LiwHzlq4rYMJjWQZUqkiSY4CTevZ/fao/
eyLokYH+AEILKBsszZVw+mS0MVzxUNCDjZpSfi7K+eh1ISKVRDum/O8HxsncHrU279FyBaaWFMwA
aQSxXdCawl9GG511bjiZ4H0femA4NCjYspcFyaKFpSh7d3IB6zqW3lVRXKZQNWaAJ10J1voNGlta
NyhdPfr1LH62aojgDJxc2YP1YWMwjGi2SXcUod36MpvuIUOaXyZ+j5bLsxfnJ4v2brTFHslETotS
6Y524acOfCCUC0IUeo7ABlPqS97yNhiQLfr1Q54ukcXMIkmClhoUwyH1sOzFspVSnUzRH9GPAYsP
vrZr4ALheQFJtNejalut4INtjCDZedBDtpH0Pvvkn1gVcHrLXwBaRRSVF2F5W4DHBhEDfoL3VSZr
vaCHrsyGovOqP/76cT+bZKBKUbNAegPg3cU+srSSNhDHPFo4d/lXWsC4nEOYnRtisY6ax6taE8Nx
yjdJDtRotUm9s9KU8kuWq/b2OeSPeHNtT3zIGNQ2Twalx4rlsYTwKJafX8qItVydtSmfeJIOOFz+
mLqF7ac9ZILLWg5pxLzF/ihWAHPK+ntRo3UtiSov/PVinR1y4dvpqiPcscFq/eT4UWUrVhdDkX4C
sSV0puv4/zniIuzp3Cb1Eg6d7RO6oRo3EiKLPLu70QIDI2r1mTrMpwuJxlIAXZCUgtLK+4VsAYDu
Bgxo5Ic0QaHVc89M4mfbEWwKaMCVukloJXs/QFY4GYTVxqMy7UB2B4H7Q4um5zPTJn/lcju+HWSx
N9Ie/SVqOh01DxoW7R16WB5o0O8kP9lkgMPlB8w/Oejq+d7qz2bw7diLTVI7g2Bgfjty+I9h98VC
v55ktlSvkluUZCAQ9VdZA6Xfiu5AaKvhhgXSAC267+fUNUAbJurpmNy7K2kjkVwet1kGksIEmMT+
tQ4SL2zOmWo5iR8m+Y9Rl4BByyBoOaumo2tOodJsGQM/IpBFc3XOfVj0P/54PlDOQQMKKNmP2Kta
tepxVnScAu1R6tIoEUWTNYiiyNY4DDF6N4LyqY9aX4IdPORYuu/ZDT1Xuvnsed/+isXRqCuCNKqu
H8Vjjgro2lnn4B8yLk0UUGTtptnPqGqf8zs/tTlvR12sbZHPSPsMOmyOFBXIICsn3RoXPCs0JrF2
zrH5bPe+Gc6Wjs8bQ664OuHYbbj7ThJAgQHZumBeyTp6/8SC/P5cgercAy6DEgJGw6qwMa0galOj
IurZNr1o4Yqa62z0LcB0zrgYn1mgt48oQ5g3j8hqc7Y7PCLRbpQhzpKH3Dhjtk9B/vJovB1ica23
wCJRYBWPqqasmC1uCXDjc/5QNHvatOE0szClI/g5VmiN8ym6Lb3v6XBpVWBu7KZYL59AQ+GXUxPV
bZBw8Ke4WyZWM9uZ3nWpmSFJ92o6rskY8/wLdLec4sLQb7L+qM5FrDhWNDj6mVlbwKj+eQjB7Qwp
U9wPS3C8InqL5kJHzqGFN8hncETJGn3pg1Oa3JWo+E5nd7/c3B/n8Y8xF3a8KPuezZhHEAystXUB
dB0qy2erggtqip+PBuA/UhsyRFluQc3u27mbdAQPxaX5rH/vVmlkXveBGndxetMCdKSsoMeA2lZh
ndXRODv6Yj8OlTOi81k/pkNoblmMDp8uRrdnhR68ALHzBd2AqebC8PP9jJROWvv1cGZtPz30b55/
sV0VLeUM1cTjUOi+JZ5Jdsap+HQZ33y/HP/NiZuqjltaJ9kDp6fJOJh67PE0YoxEKgJpzQjc6fWM
B/DpIX8z5MLN6DO9sSkmVXyVFLMyf0suSCRZMhCnSWwoCfXDr8c8N4vLzYoar6bjKTVQ6DIbbcT8
zDItemN+7NMTtTmgJGiTXOJ3G1LntmJJ4ywFjuBjG1fZi+1rgQUQKNLTaJpiCA69UD+XMPjs2d6O
vFjBwrTzJKUGDr8H4RVnLdsmzQ1EWICPy5FFPVuol5v+/cnHE4JaDHzLFpBcS5fGQk2j7Tz3dO2h
jQRV+mKVrNW4jqb12Wj+42ZxJbUCsNcwzFKe/f3+HDuUAYq5eoLSbxnbNmq+eegc+oCBVzOoYmur
o1B0juPj45RiUMjKnCQywE2zOHRVb0CqWdCnxkFzdLu27Ntfb8dPLtb3AyzWTBvnFl3c9KmlfleC
O17z81DmedQSlbY/A/ZegKPl/vTAFA0PDdLJaJ+zFydAo6KrzXY+AlIVIyW9zb/9aOaAPVs1e6na
V131f4Ke5uP6vR934XKj894orGE+ztlh4sRPjNc2u/v1bH6MKDDESVsbcAr0EC5WazLMdBoL9Uid
IcobFoiy2w+zEaEgd227+YFnUDL89ZCf3Ljvx1wsYN1ZzKCZerQAirmaovJoQEfFvqv2YDG7KC8V
JB/X9hkj9smu8TQVbHcuEBAWDuBiLpGl9sw2VRFL2KtkJUc078gefcRIpKXxuULbJysHNiHUSwwX
1I8fsj1eW7dT32vHXmzrBrz/Tly4Z1ZOztJ7S+KB2AZYdtAIATyiLg437QslRcv0Ua9utQRHrdPP
rJPc1R8GQCYQKA4QzhjmYtfXucgkG8hxgNpM098k9ipPL0BiEv717QAUzB/jLFYGO7CEKJB+NDTQ
+HktLjXZ4/11SsPyu/tjfSDmFP161I9XN2bvzaCLoIc6QskcXGq0eNDIdUaSINHRe6Bcmg3+r9rq
wNOfRvyvr+N/p6/0+sfM8X/8D/7+lbKpBW2MWPz1Hxfka0s5/S7+R37sX297/6F/XLHX+la0r6/i
4pkt3/nug/j+n+OHz+L53V+iWoAK4qZ7bafDK2R7xGkQ/FL5zj/74t9eT99yN7HXv//2lXY12KIO
rymh9W8/X9p8+/tv0l7+19uv//na5XOFj/nP7cvzN8qXn3h95uLvvymW9ztKAuBT0CWDMLoe9d/+
Nrz+86UffWwou6AT2MEOr2krMoxo/A5WXslwDNptIL5lLYHT7udLOOaORAygjI+yuv7bP3/auzX6
Y83+VnfVNSW14PKL3x8C45R4wDFDVlp+4xKGMFRVOYPOSwmyvW756QH0SzEtZLcb0h4xA81yfA5p
AY/ns0GRpIXFArgO/8Prb/xKAX0k0IVYkAEn4AXSbLr2TA4GPbDT++MAEtks8zl4a0t1r7giAhcN
GCcJ2rLLrWsAuuZCQLsEcbBwgmI+6PwrV2+Eizxi022tzg00dmGSrdUkK1XvR5/13dpGqrGtL0bj
euiLZ7AT+Qnocseyj0fHjbiXHKp0CEi9TetvdJhfPLNAgZv1QcrHsBvd0OivsxEJUpuGXgcSAz4C
vF2zzTQDcGmRXapYwZwjKlQBSOZ8RXQWZrOy6U0gHWqxprO2anoncFt1X4I1FOWqycfyr7UOja+N
CIymCeoEoKuB+y0tg6Fz/dHzVsaEQF4XW0epYtaO/mAiC5Zd5iSJiky9T53L1LuqjXI9KZt5gGun
zpE5Pac2MEC5GbK28DvD8keQAlv9EBTlQ95XPrevC4fsSNbHzDD6wHbKK17HbvOIUqoPMZmgatXI
JNYmbYp1oUNQlmX3Fqv3xAVbTEbuSOPFNIGSDVoizcTZuoUVJSkL8wTchO4c1B4L+9TeegiJx8IK
zYSvWrZmFb5mqp+g63Iz1uadMoCFQXcUX+jKN0gLf5+LJrS16Vn0ZuPXynChV012g11UrECKskF8
8L0tkCDs3TkyoHCZgH2JZSmqYU4bJhCr08opKLIKe5gGdl9uBqqDoPDbqM+x25VBycsY9DO+Rjps
j873VBYN842Y5iPT7kDwuEFxwSf2gySiEXMd2NhK44uYv9VgHGVZf/AG+zmdnXiAmmHhrD3vRsUF
NaSx1o1PWpcFyfSUJ5CBQx4kc24sI32e+Xc2Z1ubNxivOdDK8ftp9mFjfYNkwWw6gWKYgMWIGAyB
Gw1INVv3045FNPMigsGyZNzo6T6b+KZpj1WR7KZB8ylB8bR9AUniRSGsuxk+qaIi8TAW441mVXsF
Vj8SXLtGnBirPY+Z2l5kYrjhbrPtwMDje7Q5cOE9KbYZUiOJ3Fq96oSIDP2JjmRlUHvjuFBqHIcr
T8Wvc+woL1hoteMG8u87ACoCMO9cm/18mFPnkA1iP3fCB1tRKAp7Y9VF5KbVs0KM+5L7SZvdJob9
3OvwUkgeNgJiCYbzYs7V9Yjfa1h0w6n+NaPqhunaFqTaMZ/onlrmpUnqsGj590nMX/SJP5rqvAZ5
7vWQpHFZFDs7aw+tui3FodKmC3sydiAfrv2Z0UAYQB/ojhalvR6SIk76xHdy7YDQ4ktSOauZp6mv
9jV6mdERXtk+Nn3gDG1USdYk4Vhh2Xn7EUxJPnOfs7aKx75csa69VK1sNcM2QH4t6BtvDxq0jUfs
UHjAhCsAyZgmfdXqMUhU9gL6u8vZwrHSr1npRB7jN22hXk+Fu2oS46IobH7Gx1m4ASfzDli89H1B
f2IuzXs3TbrSGWoaqluyrqC6UWzMWJztmF7mQuAFAh9ggfIMCk3o31mib0XrdV2T0jQ0V5ANTPfm
TXICX8HPIZs5UCGYZPqw8Nsagrt/sVsV1xNG13GDAd8CtRj4o+/vkzbtRJ9lehpqBsXOfOkh8P4f
50ZMJ+dG+r3/t3ezf+VUZPSdcyM/8cO70eHcYG/hBoebroF541/Oje78rsIBNUH+he5NMOHgMz+d
G0V3f7eAZLGALABGz4Xp/pd3oxjq7wBhgX8FRJNo8wdo/K+4N4DivHM1sCNBAo76novyO1AgGPX9
1mjmpCmG0UGblc6ce4iaum6QJZ4bd26CmiNqAwReMeNrfQT5euXV3VPSsmkLF1HsoJfjTn5OqYs6
ZWNbG8+slRtXkPoqT4xmlxYWrIChk6DmUwJSo0yr7pWOzpt6gi5TMOIO3FuEZKAQAHHh41i7c+GD
IpQgFMi9dFV6jf7Qmx5ckYK1YqXmLUivlTpLZkjVjNlOAZtqxFrcYrS1By9kSFZV+wp//qYzfQpH
wNS/awKcbVOe6quuJiDrHhrVC4hQFTeoZ5bFXZM7np+hVaz3Z1xusc21Zs0FpS9jIcobxSzLa2Ws
ujJ2Bn3eNMqsbmyhGI+DDeowP1HNcefRztkYZd1eSsWPS9BElqE3ES0EUzjrfXAcmq3v2ULEDRTh
d+nQ5V8wBJQBCoZeMBMXlp4iu81F04dczdluMAdjP6SdcptztQmYyN2NxXII5dWkbEPwkTC0Lxvu
pAE1lpo7KyXJnagSwKjLXHvUqKPuzbmoQzo3LZwgCx3dM+W+ayb2lzIZwAVTGfmmsXLghQe9idpB
Y+GIDECoT0m7RXmG35TO3N+CUYje622lb0mlJpHijM+ultIV5f38YhZIdjZG4qxobeT7tC2yizJx
ccn2tKNflNq2Iq91zdfKdgG+znoSMd3NX4RLyAYEfXVoqINzr+liuBxbkkd5lzZbSNxkVSxQtXnG
3aS8pOXcqD7VcycaLHOIxZh3O9BmtXtnKIeVVWuw3bZn7Gg11itbb8eH2arESmszD+W1cYI4+5QP
O4xXvdaGk34DG6ISFcwqQ6IUPFT7wrlQageBoNu2QWaJImrTSo9FU3u3jc2LsDeK6doUabcttcRY
UTAHr2rUZKFiiPn/xpWyuLAqnq5Slbx4aPIF0SdBpcMbgOa1FTHc58ThcQ2myfvK7JUHYJztvaUK
iHY1vDmqjZI+DKZnRcI1Bh2IwFG9rUifvxilApVZoTdrqESVjy0Ch0en7nnklmUGxo00He562wXx
G/b/Va7Cj3UyK9/SpDHjzMRxIombXSvV4IReaRnR3CrOqqGqEhoZ6x6QF2BRBoaiqDbBmUCAvd4Y
WtVsTagN+dow5KFN0umlmGa+oXmlbmbJqSg4Aa+JYVSPaV95+5x4Wqy3xNq7lOpxjUa7XcJLJPan
un0unL5ACcicfPSniAuqlcY2TRL4oOo0Bn3G5xhYqyku8rqLdbSTPVdzr9xIosCIw89Yz7zr4slR
UUKYCgPsq3oXiZGQfUrAVYpekGyfVhzxUq1ma2dK8jvPo9U1pEeUwOnyMjC0wrnMusa7ANGmc6UK
w+N+b49FzEbgAcwKhIQuKfS4HXI74qloERGIPKjsgYfFwBM/0Rt9ikZ9svcDCCd9uZtWYtDVG6Mp
QBHfjvnKmTk9OmNSbdFIrn0pe3XYqTrINnUncXxd42iI0VMOxVZhspVhc7R/m3DIiAaGHyz0sGoN
MNMoaMoA5afZBYJzcsX0hl/MTsvRSQPnGLG/eaUxxYkYr71Hg2pj2A9UkZSabJt3Uyp3irj3FCou
vRJHui9qd9PkeR8RfNUuG8W0dluYZr2n7ho0XvUd57kVYVbMuFfr+aGEr3bAgQcCZOqcvciNbJMz
k+/BsamDbQDph4OVMe9KKZgWEWqBTFplXgAGTucKGmPFWp/KajvqenmZmG2xg25IuavLeYiNqnZu
vKrTXwUkn0YfBtS9nUyFx87I5/uBV2Ly6cBJZNXc3mHHCuYPQD48lNzWnmlWu8fWS7VnApGJfWLq
5MIherYxiYvGc8ljmyjzECRm3q3QsI5QRDHyOwYySRRJgFYKDTopUDs16va+Z4q9Y6Y+XeP+ngJ3
SL0ne574vjTA4kt0bSz8XJv1yO0ouaOk4HHemfqtS7Jsl09cD/VuyqbdVFpUxhUoqNmTW7iBwmoj
difqxk6tkWetHLVoLOAXm7xvIIvB2snbDEZmVJEK2vxA9coixIFwr1SQ1IUDU0c/byqx0WfarSut
ElFddd2VANsnKEAnyiNTRq1q703rSVXEBReGu26ctIsqq5qjvpq9NXxfXGhiNoGVEDmD9c8SFUrl
Y7/KGU8eKtBAr1uj0wPmNW7oQrFmQw09vTGyOn/oGuI1vlMrE+iNyRgqWQGSmkkZI5Aiw4Zr2rDr
2tYIwNIAjsyJeSK2eDNuPCGawwBabBwaNeMsnDUikihVRRebiM5uWgshKMnTJsoNKlaWPZB95pAW
fRZT0a66npnrqeMpCBIKJ92YSae1/3Faceak0yrbVv5vnzWCX1GT57c+q/zAT5fV/R1McS5KU6h1
IAUl6zc/8nG69rtkcwO/jifLSWCY+pfLiiQeUmOIMwAuBLf9KYn3Mx9nOb8jUafJ+tPp25Df+wv5
OF2GKn8kpRHHoEYBEJerWUgJosq0SBbP2ZwrhZ1qITOn8brqW2+F9NVjruKwzE4xx6PpIQ8you+1
cV/BOn1vtu5DNlegs+Wd4de9dTUphh0Qx6NRWQEBn9ld7iv2ICINNLyVK2KzMcdr0y42pCP9pp5L
mBiu4ZzDQkP3YI7fzP7PpOPbJCMUhj48FbolUZyA6QFtBup1773wwRGgg+4ahIGj+kVn/YSLvAUO
O9P6IGFqH1gK7/de4m3Nzg2JMcNGaMfZcvJVn7rIMdXfbaqtTm+Fe2n7VCO3ZVvNMbyaKugHy4oA
x8z9PM2R5an0i8kZZ5x4LXLHDDBU1ihxShkMTguaYrPX0tjRO+4rWSZAJ25tC5PD/KROH5y+1mpq
A0zlYo6bUUd2bFDZmqLVWjTokHLoyEOrZjJBmfij1Q2+3dltUFZJ0ENhaaUbPWhBmkFdqzq7A9Wv
FtfpWIRGUr4QkpahzTNwZaoeX1lgMvb1pr0tjYxDb6qH589r5+Axz9w0o/VKoCsZZToYmE5jqyq4
okevDjDd+K3TDAb5Ll21JkTRRcNmlEHb3B/1+rXoi2NmFd6qrXgAq9dFZc2ID2HqPsjzvVtnadSw
6kFPxFqxODSNWcd8C4kQAzznfm31yPNxxsKJlZcUygZbXlTf+zxyJuVubr/0z/VgJz7l7o62ehOn
mvjiDgLc4UA++adpwyXjTY4SErkDkUnpfDjZNlKSTQ71ENEHmlKawZjDE/AaY/CrpL9VZ+Upmyoj
amrn9bQMeYdPSzdglUH6b3QZmLML76bFOQXbuNOvVEHYjwHzpEijpKARn+Z2U5rKoa77l6R307Ai
zQxfF8uXI1u2mSvAXD0j2SJrxHZlW6ytQQsntUQU5/VfS3sWkVPjX7n+APZuCM3ySt1ZDSbPRVCR
zvNXA/419bjhj9CPDKZhFr7VdHaQDx7bmnIOhdpiU43VPWn0NtTBnr/J1QqpUM34elo/V89foH7+
Mlk4CF63dTV4Waf3QZdyhq9psqAZaFjqqbdKgTjeINd0XzmlATJb6q04BahsGr1t0RVbbW6+Eju9
Iy4EA4dE2/dCl2ceX+QgdRepHdJkJY1LpkyxyrMv+uhCuhExXpT1Nba1IfgOhNa+ltM7Oxfb015u
ynjI60vJWO6nA8bMRniLpYElPB1fgls2PB1MYa9TAClAUT7gYVgD5EurdL7RSHrzGqN7KXjvjWTv
5O6305YQFFyWGtjHT5/P9dldvdCKGb5ZNYhYBCaFaXi1I4g1O4yTJXiRds8cINiotac+OO1VOJDR
7HbXf7zntHtx8fIwRcrQL1Ic+NPiuyShkaKrhW9vCvk6U8oZKfD8pioNI+hEB5RWUl6TGhZVcFD6
D13d+W3aY6tosFQkmyd/rpPdaelPP/z0p5Ihiy5a1vk2kYJgMEaJnIOJ4Feehj492elt7TCBpLxP
gsEAsz96suYY1BPkhjS170xqsqWNdZi7giODr4e22ipwIlLhd4yK6PT201c7kAv3y9KDC916d7O1
ogXEDGy4lmOeKH6ZVt+UtL3rjAb/TIpbm0ztBqUozBpDpnG0kbM8/VWFafYhhDmEyTj0K8dcnX51
pqiXqWXOUZoC9QNE88orOyMouPuSaPnDhFpWNND7VKAL6nSmbU2JpnSoV5BTgFepUOpEaflSl0pc
K50dTbUBNdIWDQI6ige468CMXpPVZKvdhlYU3K0pgL6kVRCSGJCA6FOgCbnmQ0ErUgmjq9NqU1W0
KAUpro/dCCUE+6JId1ypeYhSTgi+P6SUpckAgmPf5e51I02H4fXPhSgOpVv7XvJgJ1hZU55m8P/f
G/N0R2rs2kow/lA1artJ0ynB3plWlFjQ6QEYZF+xfcnCJJvYVUFhUXK+q+VJ1OUJczWu7U8/T2v5
RqTpd2IbYYbW/n0H4WWcleGLTe4BQUD/6Zh7UQ5P8jTLzVQX2Ahz66dp00RjCSaiAnxnMCe9xscA
2Rhki1w17jvuBiPKVuHpMk96Mfv53DzUiosuD4pAzintqED9KLQqTYSIAHT/9PAKWyGUAsmqNLys
HPI1lB/80xGdCDX8zsu9QMso7BCsVt4nd6P8ZxtaPoFNtxy7K+W4WJFd4pg1XI1cakWg8n/N1Azs
uiB0aeU9OYKBZsX1+briSoKsDYQBWuw01sGaQnNAP9QDuTDN+ZrLq6pFvIS8nLI+nYzTxTX08+h3
VoQEWB/IcceZ5YiMcKm6Tab6PJy8RI8dG8ZAx6mNE1u7mFFwiGxknMK0RKbNcf2+acZL1hDXVyfu
TzX2Bqz2HD9bqtGGPMPVlhTVy6xPJLA8Pl5q3ow8Fy64oOtRtWgbsPB31W3luGSdQw4qdCAI7k9Q
ZQ1FiY5iahdoHVK5fp1ZFzi/6OmBFkXYVzb0x+xs0zGnxpFRsJtx/JldgZqsRlxLG5psc88QUWna
dyfPjE69utY1nA75Vod7joyKDmgj1bZDgcx94zyokIDYnnZXCYkMmgNx2zxMRjIghFAAj3PHdWVp
UTNOayMH+Wrbe0CQa99P5klBPyqwhylE031Hg0nqc+xaT0VhsOWocRis71FpVAGZUskcK4W4aXtG
faZjjeQaKHdDUTeRamy4Obthm9I5KOV12hsO6ln8Cew+4CHLrWEDamse4JzhmlChdNDT6g7kmyLi
ppn5jcvzHYfNR01L22vOuNOqUtaqmBYQtzqoZn4oRvvhNBHUtoaYTtr96e5TkO4BshIok/66ZgJm
tcQEJ2aX3Q7NhAtMehh1oke13WZxlcC+AzIqApGqEPzIxkem9yjPNetCtUaoZ3h32Op8pbGx8Yd2
BgVqqQVNiXUhlU1QnG07BKPYgw7HbtDhNcjPwMSL6OSFy7+lOTytLp0CK0uNkxeGzPYdkR5o0XCA
FzOHBSdHojI65DM1K/eloe7ZUzGmbnRyEU6H8PSnLFOZLAhnPx5mGHBW9aFcU2+GqbXbjeiwP9zc
AAlN06KWMqDJvNbdPmS5eu3Qtt9NvvG/hJ3Xkt1G0m6fqCLgzS2A7ds3m83WDUJ0Be/905+F6hP/
jKSI0cUoRiLZ3AaVlfm5rLwv6hZ0XYpj6ppvsn9NnfvCoga6e2tYM+GHVdo+JDlEb9W5dODe+lYS
I8GZMJJA/TXq/pz3WuPv7XldX7Vi+5hIKwpLmRrRULenfonXo3rC7HyiYYynHhL3tZ/Xh9brvrfs
3eIJ7Q62mA+yhdbPrRfNnLZz2jvDMVv185IstPZzd7H0Fv9Dmv5Oe2wySzGrs29kXhmaWXovN2qz
eirG/TOYR+f3nPtrpP6TKiV2Nb63ZvfSb9zmS5YKHvLlqbV+rslifr4Hlir/OZiEwTiUNlWt4rwd
Dqr26HtrVtPgJXtRb35Iq+gjZ78eTNWJcBOPlpYG6pJQRb/Tilsz+VTgkZqoapewORJxLbbAG0rA
IL6/2d0+wFFmrkJrODQ1A1DbyoM7Wtd18770e1dRpTy6/3vg2mmXv0yRe2IRrgvWOeu6Q5b83wQW
U0vVdLqOTNW9h1IPcgsCJUG2okVY78laNOFqaPFpK+Py4OlZpDk0B1maXPxaEjFjJR/C6qlVmv17
g6RwFspb2VtlMMjqLLXusXORYfzv123+VfNFDib+Zq5lExKCkEoW8f51Tkwq3xryWZeHfrRuTVmV
h0oPcta8RPsXfxT+ds1zrQileVP9fJOMz3nL6WMNUAU332+kBRT+adZpNGwtO/VCsB6HXj+25/LM
JMQymTFIMpuAOjG10WhQPMyhOOUGCFKe6q8c3Sny/Z8T981pTcYP1RZvSf8vAi1jZ57+e9LnvZoa
JkUC2YzdSf43fZvPrGJ3SRVHbIihsy3p0AXhrXxb9Lh7cvhpSQQz7P56mRE+R1vb6XDNWOJJ9Tu5
NqAZaLC1VH1jHkqPrlZ23UXQR3bTUp/VN6+xgonuMZwGD+l/5bD9ahn+5d2Y+6v9x7uxMTQhSYJn
3lVO/y3pYRFP6m9bGhPxHw0s4hwJ3Ql1Iz5vspehnOWT3o1oWHtWAdX1lF5U4Wg07zI6vRvVK1vf
tPmtFOjS1ClTZ7sQ/nx2/PY4FMbHWiSRp5Ur7Z5sjySZhlk/2IE91/lZ9xfuVjrUYYUCJj1Lfagj
llR8vacp+fEvD+p+gP72dnHT7NktKoz874zz7M15NpH8fJiBGwPd3WPCH01UUz0bOG41Oo5DlyLe
yOIHzO4L7TH9haFPSaSuQ9XA7XeI+ipKbz7iqmXVLnYTGhYmh5FK3a78694YbG2s72mYjdldvIJo
ioyFx4EqMABJpMdM/auR1tHsGb//9/v8mzyMA0nIAfJgC9ALlSS65L9+rfOgbUzAuROpK8ojPSZK
Ji7IlVs5MDXWeRkTIyUqokW/rn7+OgtJqv9a1Qe9EF//96sBqf77x87LMQDJbJd8Fx61vX78l3Bs
Tonal4RHRb6j/xx9mZzSTTBpNHsPHc99cZo3gA7osJF9ZIkTWs26HttKOgc7dp58TS+uZqw/bDIG
1xg0FOreOnDvLRe2N3WXxOIPTv29Kptxnv7RZ7TAlebfMabSPe0XKJOn1y2oyvb2aGo1L2w37ooT
IdkmijFvPYzjFqjZQnV7IgbJcePx2fI77gc1F8/9SbMlyLpWhxpbzA7qJ6vj74GueOVN62IZyR3W
k5ndhvw4fF2292duMQem/nR0Fok7Yh+B9349y3IR1PJ3Xy0vnJzb56w7mAcasu/qHq/3a0YnyzLo
Yu/cLznjvMNVNW1Mx/JdnZcupU9vFyANX/fW47wOVNZtPsVdGl8Vxqhtc3eyvDv1ASmQASHpS1zT
jywVu90KaSKzFnUwTGsbzgipGtP/UgjtsJj0HWA++7A/ZcEW80rEQtHbWyI5Z/M9O+WO2zpcZ4vB
pu37r2oQU0BSNVkPW8YkMZfgOkvMEann9JfMnbvBsj9MO2EHgQtW2mfyUiS+cWzKuDhm9jSc8trZ
QmnURzkkb6wonC2+SdUCL7V+KEbrewVOfMeiLv2uK9Mn1inYQeUdDWfNX2Z+WNDl6/KwrUB99WYF
4w4tsVvst6WPkZZP0dzZ16Sw2EDo0U/E+3uSKAgycwZa7BLxpaTVn/TtizToAPdvi4ab3ct805Ez
cTe5xbA89ZIODQmfSNfkrpbsLJ1wuU09+1Is5gH0Qz0t+JO9UrsRjtLlmHU4Zylixyns9jugGDaS
nJKmDw20ewELIb+qu8RZUskzmv1UJTd3VzAl0X42T3rMj/tVdsBwPZv9WD/Nxdm7Gb2g1j5LkX5x
06kJzDJnvx7bsALXXV/kurpX3R7DFl9LYEK32LPdXWY/pf4K5rUJlrLXDdZP7FP5XDOxbWBu6s2y
ENqN0iU7uqu/XG1v8u6sn6rJTEUopr6lk2a4U+322uVRT201wRizKnn5xK33+ZNVbe2FQmN1KNyX
tabJzPiv5XbShxbfBOvf1AXiJMNjQ1se2nv/Yu9jI1WFzIyezKR5Tvjbas84VShJFa7CJsTL0MbT
ZazbV5ZWWsfYBJOQXTayBJJearDEQ9ZbsF87oC48gU6tHYK1rOIrMTTXzHb51vT8V8n6DwLfZ/0u
3ozj7OXrbdc2KLBAlFzNriXvna4M69Vdj2p61LuclOCljdXErdHhRa6egXpSWGS9NsfRj8ZkZLJN
b0BYRGXM7ciEUllBuc9E6gwjIY1E3TIK/AfFlVxHSTa86+2QQKwxulqraVeB1kBKqwklo2GixW2O
je6/Mbteih1GqDP/ualtjENVnB/7xv9Q18BYUCHYPfvcDQhp7AaXSj9k5WVw0pMou/7sdER8zb7g
x9lPRo3SQKdXVIil1c1t1LnlCMrtX6v9ohTMJqEQCYefRign6gZYl4SWxvf9q7f3KukCXrZI507b
3Ec/G54su/qtYEb23w2HkSteoqulh12Sgzld1Fuf9yqRsi707GX2SdckSRDx8vl0zWan3/rxqf8+
xU9e1n2HBh4O3py+I4g5q6dWdYbqxLATFaKAASlwjMU6zoLMYdvR79QgaDXpN9PKtpPR2t9HaM7T
/77zUET/886jSURahXwEhfYupPrvO8+sLL8wqsSNkAbod5V10ksvjep9OB1q5//zJ9Z+5RhFfJdE
hZwN4KYdwk+Yw2s3B6ktEmjkA6WsBmavLY37nIfZW3t+A0V6G9N7J+2/TsaA7rF/aBm87/bK3QkL
MXjS3CnoyMuH+Lp51Edfp7MjPls49Zs6aFXymucDO+QYQMHOhoBDzxfD4Dy6U3fRqyGMM49VBPu3
4oreYxdjE+itzsO+Fwl3/55ZwXjSlyUO1JhXmYysvjzUedsckDZcjJndjZbxruWLfqdgqGUh4tPZ
lkjX6/tFn1/Lsn/zU+9NDWRmBS7UUms/UWI1gy3APZE9Z0QxeFikLTN0xgR23UBS0ZSX0ZzIAi9Y
fMREEXVWsDbA0/sVtX8a1iy+ydSbP0mU//ulmw7melSItl+0QZy6eviJCY/SDNxUXNTXkbYWMFRX
0b+dtL0ZZrydoxru/+Vfnpl/NOP44dy9PhDy6qDC3VWh/9Um6f7KllKW2KA8gqlSE65RpK8uO6r2
qVQ9O4U3/TFp6w8xWj79ZnabeT9MRlTINAZs2TVn//Ky/tm9IfZnV5aBV3dPmvobC1hl3oIUb3Ki
Fjop9BNxmCbri2UvIJDqSdmHe9rRsJgdliW17K5FXDEe/+VlODuH+pfmXTdJsdDYawLHi/zwb12k
n3hbV2wAwJ2e+acyvzcyJEranHyr0y4od6hEdR2ypFGJe5+1rKO98zPccwyXLKVNwplll6zlDFRX
pH73tugX0/C+Cs+pzlbyU4g2P652/kepbUlQ8Hzob3HuHvo5bI35I94BGrECbHQyhjNrXpzReGNw
BVK6lw6gwuDW6QEpAvt9NXZ8QhLombxNpd48SFb1ZMP6IIFSU/Z03gaozXTVztMIiL+I2Q42O7Wv
ery+jbpGxa18N8pcwZ8A2VAnViG/WcsQPINztJgAD6kJo0rI9eoOzlG3169Lab558qOyhfw8Q1NN
6EddZS+LqOR57jyQaV4Y0ObXYTQZCfCaLiAvn3Oqi6AazUYw75yyLpawWixYCsWZ6YPGZG8UQZGu
L+0MKscI9CXL+VRU1R3XJdkvX4uT6kIXc32vuAUjs9WO6Ep/0XHcpXl2rOA8ZnqjE/+BHk/P4qOi
1sgObQ/0ap/8MpHepFPfGQs4vqoNTSq/2En/UVTWs5qSP49oM31fa/3PHZwBqv4l5FndJaoDVLSv
n1x9uVBlF7BCEbt2KNxP2FydKpmcZXNXa5wpdez2AbdvO+rbPjqokU3ba95c35p4lYeJRmUcAaTU
35Y5d5nF/lpWcKPAr4c5fVAHUjGg6mX3DjbGzmZlWg1507fWg3p9oyu/2ytOk71t2mna3vP/LZzl
n6ASQV1krKOawIzncH7+WlW8xJfbxNbwSO6shu1k37b8D0Rd5DDw2Jj7N6S+WnVVKJq58eEE1MOm
XqXckl/GYt/VQ+999dDU7Pf9//Urkz9LQNvs/X8f938oKkwy29Fz7BvYdcskBeGvLzuu3FQT80Qo
IaY4WHmuJKO3mc+d5uZ38ry4IwOkYrfs8WUddoBiv1yNfVYyBuvFGJvtwCbgL+rENNt08+24O35C
qsDDblnBm+9VYqfMB39+bKzqLUbOpIha+Nl/Q1v+5jDdx3Jrr+yOYcJmWJb9N7Rl8EU1OnbpflLY
xC007PJ1nkRabUd7TrFFWZ2IFCyPTPM0LzR7g249sXEZ2mbni8RqvPU0XP9idjT3T/OvtRW9GaY1
Hg+PVcAqYeO/rh63qKsJDZUTybh+s+DV0HFRUzzFkDdHMKLlYYD5zyaAHjVvZhlETL7rJfhmtplC
WyF6DnkYL+zENk7F731+UheEAoYUi9m4/fOcZOZh3TUxqhVUFIBua7SCec344en/koYA1PAP2AfI
BzAEFH4Hupy/4w+ykOso0VugLyic+zjroPjq+dJsMVIEff1tzAx2LpSUhpc/sbLTkLrPTm81qKCv
ks27r/Py5rj1mzf4/q0el+GlM7qzhpL4MtqadVP/kDM+sZX02Hjpj3WW/FHWevyot9EuqbtD8app
zd1SVPZVu6LWdR9cR1RB6/g/BH62MYmdl4Kt0b2+nHwnXw/W/QonhbQ0z8Jq5ZTppXNm63N9jEvz
ZeK25TXHQ4CuxA6nSXShJeR26YEINn0aD9LMmaVniB14kS+1fQ8fD3u6cM8tsRsVq65/0fJ7Xx/4
3EW3nQcXs5C1I+Ta4N85MO5xEsd39cgL8EUGyNWKn7o9PVtOJU9xm946jZNYu5kbxVPUGasdCK/N
LqvI71PEhBF5awuvyl5DJnItascjPF1ksfY8Z0cycwJj9ynXxLUTJJoYuKvmr6W3ngbQ09R/Sa3u
mqKQXd2Ye2h7zPv8fgBI06MY+U3ONJLi+zPlwvrv8fdG8bWWMSp9oOYkQYVu4A1kl7gnxJdMeo/J
eHDJjDiZk3XkQpGZhc7YhbisUZAOPIEpMYILg3QxPFfCFagYcIKh7IeqCpJY3FWr+dinxRkP3cmJ
ts4Au2lJmsnOa7FeS/FjKC9tWUGB9sUfXutoQcOdk3r2N8j3Y+JW7wgnfOJG38y8CcjftwMtLV/7
0ggzXWc6fl8G8i1Tdpjr0jg0jX1Kave+uxm/R9t80BYUOn2DoXE5tJ7OQTzzUgNNv8/nqKWtr5yf
bTbdEyLkjFt41EvIzNwK7tfs3m++zaCTYTqaD7HQIlOOkctKCD7HQn6dhjKaHZJP6Pc3rwxmffrt
zg188x2xgaGxkXPblgEIzRlHANo0NPKbJRlJdD7N6Tt/Y1f7PL7VGyLJEv+Df9BmGdG0e93DAKPv
rebDOvAxjtMRhi/wc3HmIyZIEV0Vsny4rfSiO+vDNsCn6UV58JcULZfr38u2vMP1d4O4gkd3br05
I3uW0GnWd7stIjG6fxZjcojrn1O/hoWVX9Z6Ctin9rRpDQMoXrrWnl8XshLwa1iIJyZcaknUO/G9
iykM1emjYwznwre/xvA8WlrceFkfaz6+2LzbIi7COn8qsjWsWvvraiffRG8BRnnnevacYDOMk6yn
W7WwbalsZByUfRPmMbZTvTrmPUt0HQZ4Y3ho4TYWb7sm5XzUHc2AazdOWr1Gs12dtTL+VsQtKFY8
X+GEDwbeqMDO6S3bKTnX5MONXRr5Rvuy1kdEQHd2QSJR4T9LQ7uU3pMQ6+M8x2HTf0MlFlp2/ZLX
ZrgY+YdmibuskbcKEC1G94axpFySB0P0T83WPMai+iAhO5BdEU4LjJlVVtfFIRG1qh6NAv617u8H
MSEpeU7j+KEilbLxcMa2xzrV7hLPfEyL/Hmrk/fFiZ/8ii0jmhY5vgh2Et/ybhSSiEuexjg+5mmL
sDG5JD6XieisgxyeVuMs8me/S//IG/27nxKubGnDy9z4t8W/EwkgmuFERv1a60c2kh/06d1MfunJ
262q6iAd+wOKaKhgi32Eqec8VzJ6NKY/eelLLM8EOxyTt9F6i6s1KNzftTVHFXBjIc/b0IQN6+g8
ExU8yGtzB7gf7ZZB735I+9A3XjUzdOuHeH0xuh9a86R1C1KkByk48uheYWyOTYJWyjaCeC2eczcL
s3qvnzKcwXp94DlalXisD/6WRcbQvY7gb9WYP7aLG0hMP9N8GobqFvs3o7v2eh3ERYr0p2GMTQEG
iF9uWEE4NI9Lf+040I0okQR0gYVYMp++D9J+cbfh1lvyGCWLH4zxzeMbYrHHYR7cc9Ig87OeN/MH
G2fPy9S92M5y7nH1rLy42WpuWImucifX0OYJfbrzRI2F5Hfr4ypI77bWj/RJZ10gQQhpd/TcD6tr
jp5E4oPZwbfZLqbnh9F76M00muweA8KE+dk9FRX6CLc8dH0VavFTEt+DQZ1bnaBiI7/L1pOm0+l7
zdNolTg7tGNvd2Ce36fGuFuq7mICeJqORcfBZ9Dl12U5tdhEaqxf4ewWXuSDHYBtc4tbpyxe6iOj
3AUb9qmFpxb6FmUePu5kYHro3QC9nBXY4uJW2othv2eQLwJqdJ4uGtHMcfy7bm/+XklirlBzCF0P
+/EQGlfdYPqzqiDO0V+ZWEsHWEnb+TGazqX36hvDc6B1X/XEY4DrgyJ/1GcQcbSWznZK1vchPUwi
P5ixCNNUu7jLbxvwKzFwrW4gLLr3nvo0o3Z8IKfhy8hLxMckg6HUEHcArNT9iwXpLqAuFiA21KaH
Va/epLa+dhrqSl9AKNrd1Z6264wKHg0hZwzIsAgtwm5EmyXoH5s10LTHOifLO29PepeGWlkhmuhP
pTiP+vQxbLGB37YtwqqZb7FWPGqm8cMBrtfM5tytFpdzEW0+14tJ/pF/i2vOkelm19F6apL8x9Jj
vy/rATlP5X7N3TgJ/EXXAtwPVv3T0jAFyaqKLIP3M7rvs1+/ufl4ZddmKIz8dUuBo7GKhbqePRlf
S7LxHfGyDUtkxOYD5l988Sxdt3T51GkzwQK+9bPWSVlN4pU2nod56/O7SXPPZp29jPP9SNhVYr5N
zs9mqm6GaBH76qHhkkwpdlCYvsZBONlc++p9rCRPArhtZXBzHnuAtjWv/zQn/RivzkfnORHmEZJw
PXE28vxZTo/Tlt08CE0S9c7Q1U+JZcHwksSAjKQ0/SedP+p9uATE5XtYvDaGyQ1F3X1q5ieHjz6P
2yeJSUhAgbRb/ZZ7xF0bdCAoo7+3g/e9jcers9Xpzemn6ySxnreJdzMKOh26pg2Q1j6sndRfIOBD
PS60jw0FPZJQ2rapGsfnzDrr3EGzn9v0j+kadoZGbcn070OxwHtKGWZWxY7dNDERDUZYFLU/UQYi
0Brj6+IX8VW6/L9sndygGqrubh68idoxV7fGYarGDrdecowkiH5kezZELF47b9kCsY3LtWk7+cVx
yvFkFl4TqV918BI9esN6ncpV9qEYDADpouIu4o/Gth9HG/GTR/WvSV1rt8Zk7f3nb87WX05aT9GE
5OfYllv+xXFzLmBvKa5+Kw0UBrp5oDOu7/rYa4PcuXWrrL6ulV9cObxAikRnfNXmccBl1CzRHBfN
JbaxYi2TzU7eZrAP6rd0ej8eSFKpTuoHLGC5FAii+OdlK7+6GQWtF5p+Vb9q7pRvPTNeq1/1M5Tb
7J9mbjWcHL1c/O7XxiGfW/hgC2tZ4fQhGCVxziYdRUwc/fq913j1lRHsUvumZkNZ/1o45UuWbgbH
QUTVinRvdNczvNEsgXPWiYYf16I+Fz+yO11vn5MMyXjmNCfiEwqurOk49/aViONj5XWRNZmvnruZ
AV4EqGBYrW8ZqjOYrfR97n8CHV+1pXpNvLhFHUMlxXuPkvb3muHOQ/AwY7jdTpbYfnnctPv/9I41
HQ3cxOxNx1bLMTc0rh2sh1Rfzx16LzRahFbL4oyPcz4WnYFvqpSRN5YB9tDH3iHHd2Y7Zq1BxyXy
zTf742j0xDB659SNX9reqIM1265T/RiPy3wSSCUqgU08k/I0bON1Nco/Eu0Yj5tz3NVpSd+HhTY2
oVeH8abR6hlQLQ0qzWRLUL3qz743h13GLpEAGW5ynQyBfMuRH27iojru0PxbfRpV8zAhfNse1jz7
oOZc/bl6NkunYcD1SZrt8PRm1KgKUmHrjgM6qNSi2tZ18mSjl9fmCVMAqXt149zDYiLZg+oeZw+U
VIzZVUvenc7j5oeT2t1ZP0YN0tbMSSvwHg2nvrmifar9gceiZsm2ZkZWjwKyM1DLNm53Krbl2EIx
R7Tw+C8DTMHVsVu9XxXtgd9mzJyXPilestK71/CLidz+muO2aGekvfV8nA3nrrPNaJ3tUMcQ6mrD
q9U+Je7Phh8qG+sX7HKwxJguU/fMwPtWVeXRyGw2KebitEgAibloD65Iz4bBJiFss2G+lguvZPtq
J4C0WvvL6AY+bDeLg4rebu6mIFm5b02LAy1t9MJZAmXFhWaN+cOcoj6w45JdumbzreYiPKDFfcLi
hc71EHv4/ZxxCkqHziae/DxYOgaT/oV0/TtTIEld2uTNtQnjbforDjvW62WZfmq+Yl60rnIKKqOq
H9LRyIM0OZS54d8LhxrRoiO8x9P+NLbPprNlF3u1V5yMKacZGefO6zmGs4EDFFHbGM5NF00abqXw
ToM+pCe9co6CeJSLa6DfMapiPcOuGEySEdrVl3oQ9YrvzB0oRfPJM5L2mtfrvdKvbjtNIZztPU7L
8lZ4gnAaaVqHrvLmeznH19Vka3IxdXHk5ob2gCTWCZOtjz9adIaXUhfyphVmaNNRpadiR3lL027v
57Hsgs4j1C/AbjGHpWjE1UR7FSXMrgGu99cNMftJ6k17bsvutq5tfCPn5qbDoDCzQX8DN5mnodXM
mzF63NvY0Y+Aa9M50YmOgb2pz5NnkZNbu+8lWaVP/gToi5PuyTP9X3mi30bTWtB0059PaWreiZJr
Mc2t51mnDxonczor4fJUTOapq+RNfaajccyqNmhKszuMFpmt7bKtyKMtJBegzEEz7J5Hd3uuvcPS
+HX4KVpXOKbXj2dBwEzI2FDjWRB/Vr33XK3xTx2/A8wkysdNar82Wb3Sm9gk/fBRNoizDytISw0L
sNPD5lob1LT5TdlRFBCqBAyuH2mpQMcx0FxaLqzp/ru93HkoilgcYocBkQS5Twp7xvENuLOYBxa+
0uZbRRlluf8xTxZtCn7ladewTaPdH36UytGQm3q01eX0yaxpKTiCTFa08tMWX9Oi5Bjm023yzXNh
oivVamwQWusf6p6/yUOdrzwdfYfYFVHAcIfK0d/pOSvxz13afi1dQRa96A+t6FiAV3pvStSkAOoy
6am0+N8jJdP1QZgCup2TX6G9sxOClnfJinq/7hD/Mqq8ui269SluVvy8I5ZfbjYzFxJlwO7F+vMv
VyINJVf4D1Co3jlZOqGXIHhQ3Jb6ycamCZjI6aBeV2ZU4guxu/f2YPPg7Zp/z4d2YbxSXwlKNdYU
tBhvoItOqdE9cz/BiX0KLtRvSXTMHZuHytXbZd5il2dhLGkpcEvo7laFFAEMsrjI8uGMiqyposYp
3odYwwpV9s/TjvErpr82tfOcJN0xnS/2KNPTsvwYdoZAh3P4dIdowbqXsFy3LwrZ3DlV0lZRnWAq
ya3cOiDEJ7Vhpn/eaQVpSFLy+pMSYLg41SBINcC6NOz8ikO45Fd3zy+Gt29ISdKe4tJTUljRrUUE
z7lQpkSWX/K9qXVpUOb+m1Ik9KP+deu3W+a35adGId8JmhSbVWA4/buyuWzbi+Nk2/1O0aq3qLBa
o2t8fo92UvVJMQFyaV9BIhylgZlLNJYZ1V99YtL0u9Octgcl4FUKEIW2S7wP5rQWADkodJWCQLE1
Kzl6a9czxPjaQdmslIREIN7HlgA86CKGCYXOmNb4bJuc7a9CANErJbH6uJWnIHa3syy3iyMsJyhJ
0EFD6R8VIS1GaiDJkZj17AROqjDWoJ8Es99Y3i2jseDDh15WZIfiwD59OWL77cRpBeAlvkx+/+mG
qLpMMC4Ce1e0d0gdsZkbZK/7nNvWItpj9yFpcPlSwuzHyJ8mygiDGGm0SeEGWPx3Gc1OE3k8KbVX
zcfSxP+9y0uU7TPeNTNVlVwmjfuz8Uo6iP2nDrb5ZqcdFXBH10Gip3DXxiiRITNxaGIUfwTO75Qy
XTHaC8NSazPCJg0kydhYgQ48HarnIWmIrAZ1TZKJLCUpTp/MnmM0YSLbaHrvU6zQiktU9Jej1RSC
8jQLnCrlqfNkfk7J2eCB4bntmDFO6ntYRhQ1XfpFFQfH39u6EZy6I/LM16rzmnQ/+4GZ2ErB9Iz+
Ufl7uglmfyfYmqW8bVs9HItW3pJ5xS+HoyckkO+svp4CjA7TD7rez0vYNDBhe7P/efzthp59IbfC
JA0j9FGuyFyS2K7LObD75rlrqEVGL42XrVupMpTpT6WN4rTyBU9lclZkkL/0P8ettMOdhat9/4s2
2l+81D3KvqQV3vVpuTutgcgXzD4r4uvduBLPdY+Qi58JUQLrjrJz195UK/p5rcyno0VB2Wn7z6K5
O/kEN7FH1PghK4jamvW0x04JbThQbFWRt7quDYre7U/qge9a7v0teVQ/PU6xkNpTPgUicyCYJxBk
I5t+ytr6mKUjwiL37xWZkmXrS2fNJR9D/V03t4embD50QKvE777VCerwlMzAztazW5ybr+ZUJmfN
wvrfEwMntKa5tAjXPg0EbUksmtcf1flWB0yjg7oYtJzqGdIkI/3ezkxFNh47er9RGvduZcI2GNYf
o3RyIOcScqCZWfOl/GUDZqEQB0OgqqSS9KsyoR5zMigiLcY2y8KYB6U8S9BbRKPbaITAuhvXrUu4
dHsfl0iEBjOhieMSdp3l0XKmgzJJToWD1QlpM6EKtkc4XtOEquTlVWmhTHOwtfEIo7/dzm2XQJFb
yRHCII/Wqb1T1o5dh3CCRfxo9kY+93Cl7iaqZdJ/z+5bO3VADJ39wxKDy5Mw/tF56bEi++1ocaID
C5UnqDK0YuLlhB6uThVavkHIVeKgAjTlEbMtsGNNGuKcL/bJ0wuok/2NqOOvDiHJCYclNx6VvEqs
J8jssy/r+tPgUk7WFjTS1mAvtogUvN0FwCPeWTyWy27xi80/y3E7dUOefhodTD3NI1ke890kSzoD
sDvHjc/zuyLoFAmsyoUqeep7MXB5HMyuvarvv8zlT6EbBCbuza/SXpkOOlvjo3JmcVFd4zAgdDNw
g6HMch/UG1G07H4Zkvp0aZCaoMBIfzmOjSoqYWHfFr+Nu4qyBfpeRlnf930bKOFfFidYjCogPAxO
qvyrC0nLnXMj/as6JIlBXm+Hj4pPG6e6p5ONV8HZ1DuJrTj63MGfJ55hVF7SOn0fhRYfLSSdqkXI
c5vbKxEnku4+JTefRcpENjKvWhtMgsPu1g0PfElTI9FHB+pTUg+nUjEVFalCGqjMdezOqqVUqt25
kt9Se/ytrhlVdbKBzEGUG5+3DwKtAQYr39AeFUgtd1rd039kmQTmInZt851jtjHn7vqa1Ey/VVRR
daupb1BJGZwi+V5JIEd192qLTZF3HujSX/5zGQ+xF5HTTLBGB9rqdvNZmXfMXUrm5H/gUQzdCqP9
NvpA8btXe3e22ql1tzIyMeUjb+yrLTtatXW/10i3lxjsybQUVsaf3e8Ega4hqGR2zYEfYqf4mDDd
nUrOcauv/4+589iOXTnS9RNBC95M7qBQBZSjN5vkBIvbEN57PH1/wJb6kkVeVks9uRMt6WgdZmUi
MzIy4jfZdlmrqOiQ0Rm83XLQO2poxE1AvrD2slUSqLTFsxjo/Az2WNCNFZLaq8FvvX8SlfOutdF8
eViAJgsGMcmpvumVdiUFmrdHBojaSNhaCHLBH/RHDDuK3tgiULA2FeHQR/LtCLN/CW3ajEdd2IXL
7ZJoDYXeq3hmbC/QN7PgQ4MF/m1EUbARjRSkHVSbIJVWfZCgEeZrKHTNve+qpVIsYu4Oq7sxiDVq
KluQRLn3gbVjrKUKu+WEgeUsNvKvtgC+5HvhoyJEO6mLqK4lZr7KFDWzl52xYOQMCcpfgIOCu1y6
esKqiEZ/HdXBZmE5z7ibqSPbCWv0sOPgQc3XwxRToplBhMoQwdBPPVeAxGGHo3dVzijxGRK3pAsm
CIgJYPpQo1PZJQ/M1NtrKsqP2nBfTxHG6TPKSvfqHyOvbrmdaUZgoFNZAL+K97hcym5XAXMW8l9K
ozQ3Ru/NDDWipG+Cq89M/xLhhI0lwZDo5bBhE/xeoBYLS2JZEHzqjhRrqDPFT1OPb6fcAQso5qcG
aN5jqEZsvxm+u3D2lo22yDwsCBRLhvuXGv608ofEe/Yn2CjV5CK0QW+rav8sOM82mPmzHsh2RcwC
t1TEa92gehppAa2CSj+OyGuVHns1F2W3LvJjPIrhJor0dT0jpOYpK00BU6dr/pICmwaqml8a9+jo
667hNfay3qrVPna1vl3utPmQLLDFJUvK/Ht1FjgLpUpA3OBl2RlLarAswpJoN/OrbTlpY67dmh6q
+Msfma8EqnpUpv+JTJK14E0v8qflsvBGqvBjgutjV0pbbihsLWc2ajVXOie8Ue1B5NlSDWvR0vel
0dyJUuBGuCAuCCbcaMGXVO2bkJOGjtoMAfVat++TAk2HqHZoBHCEAQ3P2Lq/EWxmaJut6uRtMh0E
UT6W7Zg5C1qzq2iLy/NipSzW38S+H3BKaJuEt+l4vbwDrFjV7L7MutVyApcYHhlpuCmbv2lfHbYX
Qo3qrFdByUTXBIVj8ahH6aU386wWqIkqR4+eRktK12d+fSuGABAhPPaSfgOE6imPmyN1gL+YNdqN
T6WHOZOm8YQU8/USHZq2+rl8OTntb9FA2ipSaXBOycUWSOhMv7KmXIX8oPxZ8qol7Cx5RNRg+qBn
zWVe03gYZ30zMv0Fm4tCE3Ia2LUuhNKFXKLBBgZrlP0Fky0o7KabCbhieVjetcuGXy6wLPevTb/Y
eJr4GFp9YU+Py67vJ7qogz/I9pCofwNCD9zWa7LNQzkI8qqa909c8NylAos0a+p6nQLcLAJOE9bi
j94z35ZbA0qasEol+hgmBpTLy30Bqntieu1Z2cuUQQQIm8a6pg3iAyNcgNxiiilOMV2EenPLli9W
ifBWzVxwkcfj8h3HWIc/ASexGw9kKoK9PPK9ziCjBna+rF3YO23e3hgzHLnFIXwtZpSwpGyzbIwF
rStV3l6OARUE49Pkj8QSOKbbVglusvldJCc1FmIJml3zVHvBvFeS6FEPMP8SC7pny1h5lIj7FvlL
u5o5o0PNn1m+dNeIb5Vg8XSmZr2E/uUfl5ZP5hoZKwSttTkMCoKA92KnPgnRQejFcr9ETG1IID+H
bjSJsuOhDk/mBVxi4TGrBM45VCwfa/4v0fwWGGZmRYFYV0/Pq1L9u3SYpr/hQpRhT9Dr+EvbXW67
dkxy6hDxGwXJC9A82U7Upf2ycEsqObYoWCBHS/NDVu25W7XM1hcEauKQHID2E3u9QclsoCdHMVWl
YyxHMFA01t/nytbATJjESy8fRkfo7jqeT1Rxs2jTaJ3gIKp373dFefBM6dacxPafpGJelLxb2hrV
4qURQ6q5xPFl0y+/L9IKnzSRB4oZq9SigvrJKzAEHCmGz1JxUaP+8af4Gdkt6TbsXX+wur+vKE3P
b4Yp2iemDrR8VgbqQSnxzIP4GFdqzcWaJCuNxEEHOEVb3lPsEpm3jTGljRNMqylonqcmAdWgTwVd
7mYtBoA7B5/GhlncLjoEPBX6g5ZQXF0+li4Al5Hqgpc6cXpBnbYRb9LOMq9i1bhY7luYizz7F1IG
dPBeTexqUu4xG30IavktELXDEsaXN7MxhoDmQ6AFS/jIDTnFRHY6JBHROzaZBZRcn26icF1p1HkQ
prvRVD5Ikon0AwruSV0lzwVUPJT02Ll5kUUDcr3KI+4YZdNkUF2N4jHIJG2TSqEbdPxlv6Xkk9LX
XPIxw+z22GD1jgaGYyAv3wpKCkGjq2+jxrijTMXS8F5NvNa7ambIVxkXW0vpYDnToErLrN5FlMYm
7uI689K1kgBPkmPokJky6es2RkJP6dEelILWlVC4cgxEntY6KkwauAJMTxAirVKOZU/LVDG7Aq4I
RT6kp9ONbNTXSVF6Do3jV2FQDaeWqfRnxjYzycPSPvrpeV6/hoz9bGjYs2Ryuu/AwLQl0kCxEGdO
Wx0gpB14chHuzMhb0ym98nPA16i/uUEc0Z5NbbGKylXgNxirKxwvQdfataS27boc0XlvewABRrXy
oPSMZVseSqBiehbv5YoacNJ29KwhQbVC7FPcBXKtmP7BHCOUPpDsuDV93dhFU/Wn70cPAAD6JX0d
HgLfXMVjjYJRi4MNuvRTONDEUnJhJ7MTbS+DydYg7SGja2JTkAqnuDh2+axhFRfXdWoVdisX5iby
N22PCKWnYPqqeRq4D+0GjknKw5/q0pA1so37BUXHkTAZDJdmMARbCWXxMl2Pk7DXc3Z1Fyh3nAe/
fkPx9ldQcUo6aVAPSq9eN0P5NHmiuOl6JByW/yiowOR1QRSWhdzJgv6aChMF61Z5m0YwhnGB1bMw
lDvPEJ20lsDZgVTVW6OlGc2nrVOotKwMKt8ZGvijL7e7AUBrikUp9612ravmXa0VBtzh0V9N9Meb
rv9R1ukRKVITvAEo/loWngrDR61Lw4G5gpcYGGb7Ylrlq+XXhVMZGfCmhFxvAiEttzGyFFGbbGsL
KfiRthRdN0oOCriTPg8erBGJKxNkCCVm+TrOommlKAEAX28ks0T3xhB02xwKdADm9xztp1ff8G9o
iYMGHOHDZHV6B3XtN6zTdWIhflDF1aEyg3BjgUqGwYNiv1knj+XQdrwXomHloTucdtQLW4t2s4ZF
YuNGF82AUE7EO3ujRGq8Dar53ytDZe6RuKheNg7/MrL+kgB/w4KbN/TJM48NzZ3a6lGgzjr1iLRU
+ZNKS8cBp+cAu6PQZd0p/m8DMMWxiBTgg+ZwMPraemzlV6tUfmuDpTiYaP8MxUG+CCHYyRPyv48g
jaeDBzmyhjqEHBelLcXI1w1ex6TRASADHi4x7XbQRrtg4P02GbLlZkZw19IFQFAH3oHRsfrIN69B
l1mIp4yPiCAamwa8Y4Y4004tIqRiYDj3ldStxlLqLiSkIXo4SXGEKnAUAMRHk/loFOrTQA3nkHWw
gZuaFgmCfaNde9EvKxHCnZo25t5Q+qt26g0nJIsCEMKTo89f00L2bbmkjCfGNJaD/C02hgRKQ7uj
NhYdhhK7hC4cY9CbECyFObbx2kS/w8yQbgOrNb8K8jQDzeibkB9j8ZgrpgKcE6HbppU3tdY+ekOp
ubWOtBKk8g1qTt7RpEakBka5643igVKcq6hAb3UNklrqyTgky4HvtmZfX0TU6IVaGfe6kTZgwujc
49bu7Sszg0LDLiS4gbGID3Uo4hjFXnZSqwPFo7EQheUXwHJTuKHzy8go1b+qDf80Xrn+i+4+cXo5
+Z//5x4hlzw99XL54AHzP/OGcf/ks61Kffqn/n+0hZEhDv2/VSj3r+lr+Ov1vQolshb/kqHEzPEf
MOpB8htw602KXf+SoRQM8x8KXD9tNlJDP12ZUeb/8oVBOR0yMn4wkolOJDIf/62cLun/sFQdaJuI
2LqCCIP07+hQMsQ7GD+UAgOiIb8KsgesQ2Nx+34H40/0lodOjRY2GGingmQb9a39bjX+uWveq0LO
vMX/yxT4PMQJh6FI/CGcTDZvVCT7KTX3Y3o7AIWS6vX3A31kw/0dyBSRS5rJHzqL+pEA0hMFhTRm
Ll0mbLuh2yC9bpteesZn9twwM4/z3ZKpSu8ptTQxH/+6yyzqTRI9uJfv53IiyLBMxtAtjCLYOsC6
T4UnhjoygsoXA0c4ZLvq9+znlx0IQw6kMPu8p/rCjjn5SsDKZAsRCHRKPhl96UrnJVJhBQ4YoEdu
6nEjraM16nIIhrnqNdRRu3tEV76y4zU9p434T+eFD65S77fJiU7KMmNz9nQwULKZ+a8zJ+PdupJM
lF1CSdiJds1acQocFLlFf06rzNEf4423po/jlDvjFfTCPl+P23IL78IVzpopfvGBP/yQ+cy8+yEp
mFZjQBXGKUGdomNWmDeGMpw5FdIXJ+/DKPOveD9Kl/DOVJgunOZtvE8vSpAvm9lCI10HN+ZGfxDO
8FpO2ESfV/iEYQzQoc8ikSH1i34D9GJY9Ze5q+/o/NnNrX7o70DXnzmUiyDMycYi7skimjGQpVEq
+jhPwQilTAPz5cwW6X+dPqHO2IYrrwu3PnM2T7hryxQtTLZFjs5sdmWeHE5B0JTBM1PUnzbxJSYE
l4houdE1uMa1cBvbihtfk4WsMze+au/BjDneme/6xWe15ugjz8YWMszTj9OtZ6GWANVapyjv2/6m
US6+DwxfbE5LVhSTpo9oWuqy3O+3TR6PHY+C0InFdBX298PwqgPL/A8GUUUuJ1nTdemUdpZVk1wI
nRXCMeueY0HYiAWPkNSU99+P83mxDKAsOtLdOredfmoiCsDLQGWvihx4QodEJtBk2PD822NwkSqi
QS0aZiDX5YdzVqjwppVBjpwwAC0fp2izaVB4vh/ki10+q0JLWKDwTcCvn1xyeZJo+HIgRWJcyXZg
J+vAqQ7qSnTgBzwEZ7QCPu+BeTDsO/lAFit3ctFNOp1bYZbWCKxf2Mytao5x9+f7GX2+tbkNJASy
ZQPxo0/7GNERbZA1L3LK4SWMEWlo7kzlLW70Mys3/9aP4YFxcImZ6Y0qZ+YkPNCvDCeagZHjU0aU
658lbYg0eonyOzO+/35KX9ypjGXgjG3CqxSVWRH8fcitGxprCp4ICASuTFfdJGseb7zNVvoquNUd
uqXFmdl9EeUNjRwOHiFqZxYM1Y9DWmFTl1OqR0Q/MOn27JPr7fBRW1Eex+M1c88G+S/O1IcRTyKg
Jo8GMBRGHPfynsdO9Dz7ygrAh2d9/nW2/x/E+BP3KbLIj7M80SFQJ0UHBWVETiIqkS1o+g/DCFx4
QrSzQXYj2s9jsckPI510o+qcSB5lrNsgt4CcsLNYb23opPeJL7kJ4oFejy52HbTnUowzS6OeMISD
oA0ra2BpPFAWgJhN7erMDvvqZCrAVxFjmNdkTtvf7zCDABFYGQsBGgsJCyxC1sLPeB+sjQ0A82N5
T6WgOOuP/tVZVTilOjHBAmp1svyhPtbooHJWvcrA8AURAkpvQzlsej9Yfz/DLy5YPrUpIjWooa0A
xfXjDAOLilETCPMMi6NyF142jvdiPAU2bqOOdwRhRqtvRYIGH2kDV2CT2eeuWPmrmPH+N3wKtmix
JSHznW3nAX3ZrLZLSQPKMzkrjBm7PvZH61EQV8Y2cubjxu8y9gB8b4Rr2HHfr8mXceX97zmJK36T
tlHa83uaJ/MGqTFX2CQHyCBkqzlJzjnL1y+38btPMP//71IAvVFHFU4EIZN2W55TDMrFc1Oal/A0
LL+f0slGHqFJhihhzUts7jPH2/k7ycZcazVn/+aZnOnL2/P9aCeJqezTulbzLF6i5LSG2xnbll2u
tT3VxCsA4N9/sHMLeBKUZTVuUguDHKeULvKAotm5xxtvtDPrdxKFJaFUJRW2hFPW4IGobafwd+QY
7iEI+dkoCyLFgyyKPLSCkWLxpO7VYegp+Ep0mhBiR9ap3lrNAAFnCA/Ym611dI81OdsWXmhDjnqy
EDtfdYq/sbKJyqw2g8B1pC1DhH/koVkZyfSnbfx9oWcXeMZuMg00miW0u0YMUeTXpWvZQqgHbCau
ol24DjFiWgXAyMtRdzFEewHmP9pRiOSwjG2BQUnfKqIfYjpc9pP1gqbrjTYMkk01ejMYWeD4aV5i
gVrteB1vxZqmShWCjwzQf6uj9TQCjFVn1ll8bRQ6VBsvWHeNmq/A9I52Do3EFhvElzOhftIq5aEq
pTtA+Q31ternbDNl60ry2GggzVL9EYyWA6HpKYZmjTqCDNQepsgKPxCQLf5bb9GEwZZK3BpGigeN
Vd/oDZVfX0sLgNT0plpT3XYBBJO8v5KDXoJJCDXaqNVgFbfpZdxr+zKhOA5tNrU108JvKrd9qz8i
uLJrqP3KCXKWSPOsyiYDuI0//TpSKeV700sU45aFyMoOuMlPMjgQBf4o0mqbPNtCBVPUBubfTRD/
eoFnveffCb7w0BfBH0BHv6jugW6twK4IBq0tNOgVvCuLbATEJz2OiO6sFCm47CH5iHWC2l/uXVj5
iBtRs8NnAln0KJfRlRP3kgEEsqn0wFUK3x0tKDRa8zNOpX6VDNlxSsWrBCmOdWoMNx4k0U2AvwSn
j1scciQq5Nh1QDuSaBCNmF6iM/VQyxKJWt5dVEr5rGmz4bQhbMwgshAab2+GtHnLxOBZDz3hggb0
NhOh2CIEDYQqRzN6iCkv5FJ6sMaM7k+u3lehFa1zFZ6IjGUfvaoowwdUbeR1qwWXUkBPf0DSNzC7
5iKWJSiExk/qxah0Sx1cTrDeWOKNuxGMHRRQ9QlV6scRHBg6w17h8vaMt1bQb+tWfeusqoLtj2FK
6A2CrZUwRSMjvBLHbufDVSpiBb1e8VnMi7dJJxPNZzREy0dIAdLt5Ex0+1oxDpVfXAr881XtUabG
US1XMFSTh196hFUsYlPFyktLV0TaACaqQBnfr8CsRN29NsW/4Qw5Ahxru61BHIKkwMRljG5xI3oK
xKS0KfA+RHgpJEAQhFF76GOIUuSRO2ZYunwSFd6x+KvuBkq9powKv95rq1gGn5OL00MTDH+S3Bg2
uVig1BNLdC4MtFEQ4EH1CEcA3MuY11Xa8LBrJahPZch/tEElb7tR4+4aYRhWSVza0NwgL+gDwvit
JDzkvjmuKvhFzjg25krP+meJuvcumeJ4WzTGPosU4V4ZYHmNg1y6RS1ixOLntdsmcIf1WMDaRdf2
1pCWFwGwdtZXeG18aPtNFEBeDri9JbqiXiMF2wzPLVGMLqs2vm1k77kvCA7K1D6MZbhNq35vVurz
WDXPaTC5kN6xmZn6bKVlY3EXSDJqCeYf5OXiXWtod7Vf4tviC3eDPt7h3dfs65kibTRwJ+GMEBiE
8GLQUPUKrGhwdFEK95UEUcyfUKXwiqiwcxOO5Gjim4G13TaXlUcvwHIWXi6d4ywZaEKAAgAWNe0q
2Ju7cBxrGz1h+gIDnQUUcc3VSG/MicFpbMuk2faIaYCdOYaZtTXbwcmTyqZs7+TytBaL8kXXIvhv
/WtsGm+gYV9L+FOCHF2E3vzoU5Qd7cOAvl/2pwuiI3YtP7Q8dkHC3IQy32cyMqTe9ZlCHPnHMlVw
3x3SFSOLthxjhh3pfjy7ewF4TyvXT4YHMS4OUj1dmRjzeOp0VSEmEekIqElScxGMJYqrBimtFt7m
gIcjqd1afXgr6u1NieViBOY5FvyfySReD0l8RyzaqUB9Db/eir3qcVWgQ2AV+TOEiKvUHC7Rt1wX
k3nZlXji9GA31Va7DWOcpDMfcLgQlyjWKwq3Yaw/FaM82NoUulUnvfSp92AW6bMGOpFO/9YSwCBN
ILptCS7LGn1xwxY17TLDZUMu0oeqig0AVfHlFPTPtVXdJ5J2g0PiteVDqw+MWdWiuVOLfiPXeC0N
4AqFZN5TZX2s/RkOhu8AF1nM7xww4I4j7C7qvZxCbIBnryLZqADRsnUPQRHEMclEeyg79Lr9LLiL
Ru1Kq3hgtoIFmRD0gRHgyUwUgjhk1M0zOOdb3ar4rBBr7msVr/A+FqerSRGSg6o2+J2D0QGF6geb
Qi+ElV9X1/i5PlvhqDpxRZZEZrEPNDO203b4aXnmdV9osCRnLdJ8qpGPyDEQCRDUmVntL5EsrI1Q
vglEdHoK/YaVg4MaBoBYB2wWcw2aM3ILD7A8H/u+mFXvkJoU1fEmiNkwRVqtC0TWjXrYpBhjGlO/
zTM06mWS4ZVvDC4nC/BO/gP8iK3oyUUZoPY+dSb25fKTKOXb0ehQAlA6d2z6cgXxb6+aERoSykMx
Bj9HQtSmlJAy6FVUKZrChJJjJmA0hge5VhvIfJieezgQgPWbslUU+9tARpu5wHJDU9epkGyEKnnL
wBFAcBfXcpliDVkiCGBKyBNhHhJ4FSTwljCeTDT1hmSItkU/I3RM8V6LrMNoZnA70KGIsERtTP0C
3esrSRh/ceSHC88A1UBrPRBGV4KyKqvFVk5E1yM/X7VSEduSyNcNquK3h5eVHcrp70Qr6dGF8aFI
1HDnh/JjYJYoM+qI3mQIhST1Dlz9dQFFAIcmEQNTf/LX6vyeyyzzUdS916qrL6njdhs8gWAkVOA5
KxR+lImAGNSvbTjd8TaCLcIDFG2XG1AoiGd08kujTeTTkYSJpFUp7oDJ837IuSHoRt5WSnOtijMe
qWl3dVM8pYa+rzLjnv4tNBEZJ5VUA16gSD8GyaIchHcV8Mlpn5Uql11rtldlR2837+mIdKl1k3c6
XCz1dywAVNc8dJ8SIIGpXvEy7K9yRH5JFwCceb4EBEBOAV1kQ7+BRvaz1DOEBrqxcK0WaC7WORxO
uWfh/BrRcSP3t1Glpy7v0GvINDdyL8P0tK4DP0ghynGbiFHnSvPG81SF21/mAqcocQTg/wT+D3Cq
4P/B8vPGV3zzKIwzVKb+PVEOA4lUAa+Q1p2g/dH0uHaVEZdCYDUWt2GUXEoFtA9TFXGdH4QOHbwI
daEYwNhDE8NXMCEMgCYfuxUGuw8NcjHccsVe1MPHfA5QfgKIohR9rikKhsicYgkSCMi/+UMFNnEQ
7mQUapG3PeDA+bysY1EfIUq/enixx8MIaaXSZFs0mXYsJY4Hmwvf4XuAMzdD7D8ESouqTxq5spZv
cLT9OU4UYHxJdzQvEzcB1k+2ITS3vjEm9mxYCEoGcUpz8q7JsG/QcvppwH3feEV+hdEmKIgwuaZf
jpZXKdmWMVloiCTK2ivj20AI7zwxE9behCxVC60cY5rqBcZjuRar+nWc5UG7CgeCpPcuRks+4IzB
dSvm91452z9WV60Z40gBYR0/pcLWjTBclSGZQGvFxzDSHa+uHis1uElLoE6loDwIRjesMhJeCpLo
bZDMVKtI6PTVOJJXCA3yhaVOpoEJsWTsk0i7CUcFyRauED8CczVWF5OWX0QDyo5JdZGPCqQA9RgI
8U/QKngKDwYvidq4FhRUD0IdvvdYEJSqC7/KkanCd21SX7CZRJ6H+GyPE9ZMYhJf+pNBHQKjGDqo
9cVQG3ZKkozkDxAjU5BflWC6ajHaRJOoX6kSXBwsaO9qU90VzQB23xdVuyuGIwSgY5PpV3Fo/e47
qOb+aD1kPGG8VDDsKckfC1iyuPxiR9vkpkFxjaqlFmHyknnAPQNkB+0RVB4C09m21yJnmmYNBkDw
ndnMSoyVDSn+D7y1VSHlB9i2yGP5YNmrepAfJktWd/Wo3xFdLJAvCkzwsXrhJx6KNtyiTPAwNcV9
05EYell7oE2m2qqnKOU6VgDAlYZsbjQxJ7YB/RP7kZynAUxjaMlFrErifJ9269E0XnRhyLCzFTnz
o0XVXDemY5kMLy1y2fBVsRYqMgOkTgnGwah8W5TNH1WgWT9kQfZdJM542HZUuIwXUi5jM3ghiAn4
AEekGiOoeY4fxboN4RLwoYfyQQl/YJY9vZBTRXfbDnWyrMf3LY3uDANPnBB71+MkNo5RkOaN00FH
+EkJRPJpLi6Ay5Bwx2RXtgMs5AAJWWUcHyILQ9o0vNI9lIrC1BRWZeo7Zlg9h136GgQTTVQTHIkH
FQ6BltxWcX/eih5YzDhpf+kj0iVY1AJ41NU/bRFu2qS4iNL8KZOtTVkIkj0ZmNwJfbBpO4wr9HQc
XHT5kR4bs/BH11gYqxgTvHbfR2mAvFRQKDqkKV8l8uBCp5leb6D3p6siL6UV4vchktdp8tjq4h2s
3huxEg3XB9O4FZV+W1jhlSJVWJPHeXIhS62JhSAVgHIUr0lxIps9Eu6iVC8vzGQmDWjVc6s3sMBK
yyS9w4vWzzxM3LRU5upUPGfSEhC9CSaoCBscconLCPBMOgBs8dvLDjT2ZVbEEM6xAVxL0Ep/VdGg
bDm15NhRrz9yY428d3guVY2Yov3Gn0o7JGng8eSuDKjL0WcWCw92ZZ0lzW2NLcxKbwQ8aGPcrakP
vFWqeDVUKUJZaHFXKPvOr4SLtkxQ3xrK11FoGiRDh/xMsVSaqzyfq2gqPqTgLEBZnBZmVWWWjKOK
1jkYR6wCO3+AGeX6D3OFMtsgzfWM1dHad6IzFbUZb/LdyIt847sa4RRS8albRpbu4CUF14qD3gQ9
dHQI7P6ozqZ4+26rXSIb8uJdyWtxywPVhAG4+77UNs/wmxVQTsrFFZUMbHP5HXOXu3Zjt3dUpzpb
Af+6BAtcApQN7TwapPyOd/NVeI8KoNSWwnvlLDXYS20jueJTed/vzg/41fpiXYM4jCThwXNqdOqj
cR203NEODaVtDUI+SOUzVcove0fvx5hrtO/mhNE51uchVdFoNwXrWVZuHQCCgFyWrsNrUCB2uD63
cb4sxaJdQbhFRxXtxpMti1+pzoObD1Zvxg0el44xruFQ2PQx3RTjy/vv98dX6/huOOmkJUPdMVJA
W0dOUSMyF15OxtP/boCTDZgKPFlChY1hyLeJeBOZ1pnP9FXL5/0MTr4SwkCyB8eXnReRR4EiLYKn
Jvz1v5vFyfbuiHfCpDNIVkDi1XiDamdwBV+eoPfzmL/Uu90mtlOVpso8xDG8lY4Re21pjNariqI/
pOMzIeqrptX78U46DBMm6pFa0sXQwhe03o3sySoMqiS68/3SSV+FoPcDnTQXMgsdZ0liYorgaFe6
2x0DO94Il9UBdTAOkzv1a8tVHVpVZ1s10ry9TuPf+8FPWg2GnJNxhcwyOwJNd1O3dXiVrBr3/IKe
O0onLQd/GhI/6hmqT6OjB/ubEjJuDN+v5pe9t/cTOokP0GnJtCrOk7C1ruR421EZcV4Q7FHW/t5b
//gx2brTrxXXuoxtPbEtF6YiHAwUf2zEU39//3PObKIF1fZu06rN0GjhvLxq0zs6KlqT5CM3F6zE
y//dQCdhhBpm0XkdA3Xlk8zbNVGvBm327D0zzpf91XfrewokqYXS88yc3ZqoiA+vgPSPm4yl1TaJ
QxsZBNOwUYCJQXTVW0B54npGEZw7nGd/xknA8VI1NEnnOJ2rbh389g+l7W/CCwxQHGHv7ZDD2xuu
uG7cYIPD9tG8OJc4nAmrS4Lz7ssmBjyuqmAdOj3ZqsNTl26zQjqDP/oCc2ho71f7JAilVuRL6CGy
2juERupNvu3t0e6OOBVC91ghxetSZKkqJEBX6e4obaINkog/SJRqjBnP3r7ntvNJqLIKGR3Q+S6Z
LyxE5rgVy72YJftGyM7F+zPhYjno7xY4FaTSNOfMrPk1Yz35vihm7gybbNtbIZC412/1zfeH6Nw3
PYlQbVzD3J5vMSONbFHC589Lce40ztwsX2BZ568K6hoohg6r+STodmWeIZ7DOIiG7hHgpO45HNvL
wpmPEL1SzS15w6zqXYYvloMQ4PocJODL/Pv9TziZKi8VXEYmfsIBo8UrhDhJ3sTNDDkK1ihKrL3V
ZbIJVivhgp7vKnXQuDuzCl+gPaGEAKwSTZ4fn5EahRSqRduIc1MdJYydbiP65HGnT7ZEiO7c1EFj
4vb7L/xFzooaPLIVIqrwQOFO00c0R0OfRyZE/TVOEOtkHV3NwGUISDZmuncJUs/fj/gZC2Kqigqu
BvyLBSblZKGpfoeVqQUJcuhUgtptaj3G8nFEE1V5/X6kz3kEU4J7BsIGRCTL+jFBikw6vKFaJzxl
ml3idNveCbbnXxZffTdAl+A7gBMCUjtFqZmQ5IBBq4mTHIsn4Bdu4RAQbjUKiwB2l+cTrfJy+/3s
vsj/TA6NammSJJkUU04udin1B7ODwsZ26VFFWSlbYYOTsINC/2b6c/6l8TkYmGjrG5Koa+C9Abl/
XE6ElYwEfAO4zM7f9KWwGoYC1q3/HxwDnSlhaWHQTWBiH8eZRD1OmzktQv/wcdxUV+EGgi0vmvpe
dubUFoPvM2N+Dq2mzp5kNFEFC3b6OBywUTeMuE9RPtx26muZ3X//rT7vRGteNovzRYz59PdrI1CQ
Bu0zR9z7W/TCXckNto1bn9sSn5NXSuOiqUChAtAGL+Dj0mE6hlin4THCI3q8dnlh3M4JgO7IPyL3
357SjMxk/7FoHOWToXJdL8wSqQBnVl0WJaAmanPZ4eeWZHeDXG9DXVvHydP3g36+bpkfQZIAyQf7
vI5mKtLj67j9q3v6RkAi6K+GcE+FMwN9DlLzQIaKX58uypjCfFzI3DDzEpBj5FRy6GI0iiPjkbIa
MqK0x87ZV3w6WJxezWI6OppD1A/m3fnuYq8yuQl8FWZmDv0y6GIXzZHbVvDW3y/eF8MouGzMSFrA
yNYpslXLhcxqs6B0LOW3kSPFBZ/Tk5Iz741PW91khHejnJzeXIgoW45a8d/1o2oTbNFaPrPVP51Y
k0nAteH+QBuCaPFxzeShSCLcV1JkTt1KiP+Iivn2/XJ9DusMIRMWMBWZDV1OQdsx7a8IKcKMwoq5
T3Yzyo0cL7O1DdZs6/GAFKi/bs8s3+f7eB6VftSM2cTH5PRchZIItZSm3BLV8X604c/OWOB+nV93
buLmG2X3n0z03ZAnSWyVt2pZYOxAdNLfgmvqjnvrUnicCR/iVj3oIDbPIUI/nS9mOVOGDFHH6ovF
/fj5xJC2eJRNoRNFMOn1MYxWadQgaAoleOVJKPFM5Y/vp/nFjjFk2TSpqQPgAhP7cchKp53WDkHh
lO1Rbu+L9Of3f3+pfH2oHJABcPvD9ePO4hY5iRlSY0FyqRkg2nlu5iC/D5y0cX3wl9+P9MVBfj+Q
cXIRF4hAiCHSKc5YXmbTT1jWdXP9/RCfF0uSMWWCmSdCWfzEMoTdYTZJqOXOf1F3JltyI1e2/ReN
hVyAAYZmoIn3TXgT4dGREywyGETfGGBov762p7Tey2SVXj4NKwcaJEXS08MdMNx7zt4SsZdCk5D+
1YH7f3i7KF2Ssw847JpcaH99QJ871bJI5Iy/JwR39PfOBZDMstmqv/jB/Pe3iw4nhUweLehFyF8f
Lty6oP3jcd0L61esAC3Tc/efz2b/UdH2Un+WN918furTt/p/Q0n2foD79yXZI1B5Fpr6W/mnnuz9
N31+a/U//uabvwkRUAZinn6/Jd/LsMPn/Vfc4DfeaGb7DPbvHdX7gO9fNVnH5pc4AgWcyT04Cfdp
dlsBY/nH3+zgN8KNng2vm0aj4C7yn9Rk//xDJ1dPeZfDuH1v3FCWNfl7/nhPjRIrN3MfXH0pBu+h
KAiZzA52mdjDF/uH9+X6z2/4H3uQvMo/n0vufxslVj5F904UvSV5/zr94Q4+scWsa9eJdy1cA04J
yTwTWERWGXZC7Oy6xfLl5o5xHiGa7zIqLfvJZkXoTFF0mGHlPc868N5HV4+XLgxTb52GOqQOq6w9
mJLBXvRup0+4pJufRZTWCivRYC6jEHkwuqB8rMByGe3b7KSwZcc27qFGARrZFqP9qvypNheDmzjv
KfKEb63EUAiaydePXT0ikbBUYBwGqykp6MMrHIGxGOGlhNuDEN4hb2f1YlePs7/p8vw8OrNB/A8y
/k/L7LyrlSTRth1ibh8odPepqZ09Q3zQP35ZP1ZenTy6sZmuZ6iMj3MSxaem8No3aEYUXKYc96nA
p75wypEQo9dk+TMC+eq9rRSuT0MVlyIDgbHKDNG+Q50E+OoTtp24mm8q1pQ3jb1yVXa+AixQFXsj
yjLItCkxqZ1dzmCDEgJAtySoos8xldUR3iE77pLK31PqG0yF/KJE25qyrv2mO1UeSmpUr0EjB7C8
uf9Dj3b/bGp8pqkbBBfExtYzG2/nlIs6Kxd95ZSntPa8nW7SdF14Qb8PgR0exOBYn41MywOcKR7i
HVURmGgzAC29jpMfUc+qnvQCy6/OJe+SC7NB+zFCKRZZlB51LuNtkE3WsWgLQn6SvXCZpWG/6Ma2
JogcCus9aLBwGjL04OUXbfooUrM98njQEy/ysMEmQY7Ch/fhJ1xEY1gkxUA2ms37eWgCtDjmwLvq
t7aBHwTFl1Rj/1bKjNUwGFL5EbttuWfZq/a2k9mEHga70ytjyux50eCz+mnUg3voTK/boXazftZO
Mq1FGnkAPIKiYtNddMcoyCzNjzqs91VvGnt3KvWz7hx5d9AgaCh04697jgrnHHDLGgSgt9FUclYm
U1VILWbdEhR00WtlKoV7b4Sm9VX0fXiModhQqAhq692Vnux3Xc5Xxe/ZMLd6itu14zYWYz8/MUEP
+YV6I4/bgHhXArDF6ICJnzJnN4CW9RBst1GymMcOTZOBKybxCudZ3Y2SCn7SaZ764H3ip7uKVE2O
ty1YoofJkIKdqZHORz303WES2R2jU99mAuWEk2BlvSWKKOg+a4zBXMUtwQW3cpKjU0zWpu8hD+uu
NN8dp5VXUvEeRTNHDF9dOEjXUMXpo+f16No6YLtpVdowpTn1rmPW9YeqTFCbe5M5L9zeqB7J6PQH
E3DBQ4xcbokH0rmWVducW7dLtnKsgHO0pd7x78wHtBXeA9wZ+Y6d3NhOigtVpbRzgoPr7d2CRBJp
iASGEzy5gaXfNS664ZNMJUILZKuncZC4bfC7PGIzVK+tMQ9HozXvBnk7E9txCIdzkXrpqbTAMo1V
GTHkTy1FDKof3yYpewQXQHlfwiri49+GSOsCQJbYzsauRlQFb3LtK6NcS6aGP6GZDg9+GwCSyt3x
iCvCOWS9M5GTz95SPdRXi8vUS8lWGU0kKHt8a72/NiaV8pYOI0L5ONQYjchfYaqy1mIknZRnxOFn
UqsA86foPNUCR2iKVMgw0YJHdh7ufLPArt60EXqVnMD+ui766qvfqe7kZsQT1w6135WR9SFGBhFf
gyacTmNopq/If+CpxQkEpKqrXmxuioc+r6wHXfUN1yjOkj8mXcUUBkxoWi0ceWpSy4oSAYn72tmM
/L5DlqIsLbTwjyFyS2Iz4POxAJakPc1Zn6GsTZjWW5fBEysA2DOco1cZquMrUQv5FSFGcE5DtFWL
uIVraKS92smZwF5AKQmmU2MZ70kSYnNrQhTzNmG4SysETsF48IGlZ7n1tZaIm/w8qeuN4U3jhrFa
v7ZEJPe9Fw9EUYf2ECQZ7gEjiA4OwLdlxEx3C40n+OTJN19qQJUQf60cU1rWu7sIwP3GiJr6I+mq
ZtPV0t4xScB4R0rePxYWX3cvojjALnA+yQJGZofTMXXHfOVHnvNELyS5G7eK59SYrUvaueKJD1lw
cmBBIrk3ELEBHgK+nHWcQBaj9jlohha0GNHEGhBmW14oSafvdTeknyn4xJfZKdVXxyk1mbk+gtDU
Ktvrlv2sNFG1Sb4hgZAnGz3Qkkc0NDSdTlxS2ZU8BtgggUvMpIVBQyhIarFwP6oiDJ64fgKeLbHt
rPlGlmdnmGm0QVqb9l3aNY9RWCfdomryYOO3Xb4uXUgGHF2qnzAXIWMR/+64FQmxyvleU1MXHV85
W7DsjbDa9GbEGTp2SE2jACI51xavfkeUnVZSAUh59u7s7TFpLxM54S2UeHmOQ/TwKpq/NHlR0a9W
Y/So8xDXDy3yb2Da260ocrFXo2ZAO9j2KvcQHkLQiWgluP609ptOkkMNg1OQk0pfDhRquUFKc2vP
o3pLnLxbW4XJd0gY+oF4V33AZD9s5yTo3iG1djtjhOIUqdI4jiI2X2HrJpeiUMER7pCxbED4vpnc
aZZZYZe0moK4O/ZaYwspWmNtyIH9ZGLYGTWKsRr4SfmwLdPe/6KdIXsWdz7xndut1zGsDmaHfe4c
ndwcX5K6T7JlmHv52iffB7cydBrItlbNhaIr6nRLQr55dKlSrD0nHYBY586wC8gsrXjOKAhyBWpe
ubHnHVKfORhR96k9u5OT4c8pINruAlJSeC8FsjqAST29/LfB9bh/pgqN3MasE3lJiLuu4sAGfJUO
4zU3so5uUZRtYGCVsEhF9uoG0VX3Mr622lM/irmKEhzVQOKCjKZtPgxWtGSCOj2yFHPglBYIDyuR
8L3iq7yiQ3R3wuVia8BweS294Y6Giyr1M7KmbhU7QtFKygJ33wVB+UboTWxxbeanopPFOcY4cDLT
e5UimmwCw14OBtII4XxWM1o+rzJs/6EqY/DOs9cpvWgCMl1KpMNDomV0E+0kExK4WXQWkLUIkeWW
tbacwTx4zOQ/6BDfFXEiTOtVzhgmxx7XzAOrH8t58wCdesvaBnkonOTuHEnJa2sowlRDjdj4jiPe
uFjE/L+FeRqfOGT25MEzs8MTEHX7Akr/2uVtRmPjhCwDKy87pNJsjiWLuWcaRPGezLL1Pglbn+MC
UYJVBupW/37nqgZywippg1sI1OcqgIJ9crtnkt/CTlv2MNBRiJnNzubMRQgrtNF8K0xsOOoEqePS
SteicJOPINV2tR46KKZcyoyHPumMVYJQddsNWbXuBqd4qmtlXO0BqY1PjG6libi9qKEQWDYz+1NQ
/YPaPqroixHF3veoyJgJCYfA3EjJ79Uq8/hWDbF8VQp9FEhuS/4UBP92ZCC5TAweb7J0bUo5acCB
OJuTvdGE8Qa0un9pnJmbWtwivhjdu2Sudad8PbvT9KZrCZnTCsW+FF604ZwQ7FH0pTdDYinK58L6
nki3fmSCJS6Ojo2PznUpEMRS9KtWzyRDIqRMkMxVdEM9bKhFOVn+KppGdEQ9IP1FKtryVNhtsWzs
Jj2xxqmf45oyD5WU3CZXK+JnNeb51SJYmq16px53fZPkW4TozsFUIRk95BmHMTfCvWjaec3Eol67
nKuvjMfFChcEpWZlyRHkzzBu+Qq6RxLCxaNCRnvzmYDcZBhjHbJSe9UPoty71gzgLes4ntLH9osr
tajxSxJGxncirdMjfSr92SeE4n3qZCtlxRwf4j58rUaM1SStTf82pV15s0GqqyVpB7FRU8nwzitY
W6Jr3yk/QypqzGQramMuV/MsKZ0F+FZRsicw6zpDjpsAORpKPIBshhj4wbad7L/mslJ3wJjFPXBu
TMC8fuyQgKamt8ibudxOdU+HOx4Dc1VhQJMQCssWcgzG9vwmlW79BUPVOF2A/o6/+nQqxk3T5nKf
Ca1DuKWeJZkJe8VXBcVsjXQEi4qR1sgN7UTmd9JomrjH3JbDWhvWt0FU3Y64cnxuVduhSxudndSW
c0FqM+zGJP0y9oOzNif9lSzqIxzhZ0humj4QmGxV+OUZ7WfdbznS1+epRTtlGIVxhivoXgMlo1ML
iOq1wbTIT7AFPV6EiPYKJ16WxpSuE4POaNhU8YNKJrFQDpn/dLTcBzZLw0lITQhcWTAiTRvna8kn
aNU00Rd7sP2drGd+Pm4fLntd9hfIrNfQDcOtlWfx144UM/D4Rl+MscEzVOnOOmWZWxx7z04PRtHT
XG0zNzxwAgmdVeDP8T4ZipqNPB9eY9u1EjdFAsNyWoA7bKOVnir/plrX2JZD1+Idhfu29ZupvQHn
NdE/NynJnLBSmJG6ZrLnTSsGylSGLeZXlydmvU0qq3wIJFUJu7LzXWb57U8w0pxgAy5e7IoHN34w
VeBB4kA1f39VkMSbrKxJnHRVhCkqqKwfUmXNuMT6QUNn0l3HJ9iZ+h/adjQeUA6PeUq9hjNzXzcv
Y8xNKOY1dMBnvew0ai/zl3z2/Ws+EcbfF42Xw80GUNossJMa3cGTda2ZGZg9VWNV8cgSjIO/d0eL
wxJLbqjTLUBPtXZqd953ZIu/sGdK6TyWg6CQVtMfG7F5BO4AotI1sE6J9kueepJ22xj8CPuUVy7n
sfxJ0ZJqphdr+yn27b7a1DqAu8ySL8aYWSR2t2Tkq6GverGJkBjI6wp4fH2XmCfuJa9L+72yWlTZ
VWxPPCK4aU2Yv7K/mhYBap7ZnK1JgPkVug6bLRYolOG410k1ySfb76wfCMa7dYNFetkTAiJOSL0s
TiQNZMGt9YJd3T9nSUwf14zc9loYwjmEwWAsmFlVi5R/8MY65mQug8Epq2UAmuTGnjWwl+ZIlQdf
IabtIvMi/L+RneKg4sj0ruN44uFbuDe7zKznrDT0Ox9rIhO8lE0aN/lX4DZ4g+wZqXNLL2XbJVF/
DGChPfo+D6ALN87UI+MzdezzOD3QxNQv1Er9HwLa/MOQskVsp6E4xqrVvPG2Ab5wML6C++jzNcsL
EgKVm/7o5dgfaFINB1s6Hxn8zIVZ9zjzpKqQb/XRoetDM1wMGsTw/Xi0bPhGMonwyumrapCYlxQy
rzwXOacMSPjZyRmk41qQ1fdmxMODza/EzDpP9D7cieLt3c7a6YZOmwse9yPK6mJdDFOxqcgbbZNh
Sg45pP1jDbB0E4WUNpyCthLNPvHQeqX+RHbFpds23G9h1YC2FTxoEqqH73+HCp+AMU5ktcy2TRcp
j287b6YlbggVYlK1bePC1SW45Jxf30lz1PvRskeW4fQzVtOY6jN7Ua6zLCHkOdUxpUq3695p10qC
JHU3zRiuo0EAFLezaoXXJeMX3WGXYH7eeb5IV55/NySVVnmuHVPhR7Ammiw2kFQmi0UzgayXw6vq
LcoNYupf59TLHhpGNQfVIQdZmJ5GpjsN4fhkllNxSVPi96vYhuSX24N14KtTbSh5Qzu666xn0VEi
7K2I/n/rJfvAK/Otk7vyaPKcCPNzUlvHU9ZtslDgDbM9PbvBlO1Tq1VfR5jMF9R0DDM5bnO0aoXc
ydTJ32oznk7+iI5ovn9ETctqjpZhxy9EB9KW3XDJ6MSPKKNJf7ZxOSbweVMnpJUDn7X+1ntGdeN0
Nx/nIOm/NHrKPwODRRWTTcqLjG54+Ft4qOk/x1anGBAEujvLwsUbl91Pn+fI17kuKKZZwbhOm0Gv
0oQLR+7MJtU/G8hDXhiXcJhSsdJgpnZpZzFXi4YspKHmmYvW7DDVpKX10OZxu5rZ/yyymRPeFLjO
nkmYTaA7ynmvmVVoHuHiNnqSk5teHZHJo211cqc8et3+0BjXzq+6F2XQ26+TsH81VFI81rk37XmI
cWiAtcEumjnSyZRHwTUSBOvFdiS+uTgGEp5FkGzd8hwzOi0EeVEbmc2d9DytqmBu3kyvnZstpZfs
Es9Bf9KxW34X2hqOTpfSd5e2K5BDlcYlbYv+GsDY5zTYFOe6qtwl0/uIB0kXKb2nq4eCycCisoto
HTMvOTZ95R1sn1qgFdTxDoOwt3FR/jzCVx23Q1QAHbFK8YbG1jtbHGKOHCbzHc1EEC8tdvKJJnHX
TfFDa/lq6Yw9nzQ3jQ5l6wioGE50qZryq2x7xWP9yMLdwWoxMXK5Na0OvjMUDW9GlYSb1KB4VCkV
fESJlD+zPO8fRyaLF8ZtmCXnWu9AYkYMU2XMjFiSRKwj5oMUEetg11UqZtAzRsnXiitHt8qZeTtL
g4viGkCOcQyCJjs7lVttjCz3vqV568yb0KooeVmUKotobiiE5vVlshGBUMHm35k16VkkZfvAMsSz
y9XwlcdSjMMqoZve5X38IPwy0JytK8zJ4VD7pwTpwI4++rCK7B76AuSRDX9ic+CGDxe2nxGG23Vq
7jT184eJmPfCrprpse2Tfk2hzj0BRcqWsp8TZ2NhXn0ix4B7S5bzjptPTqks7HD+VDW1rikNPS7Q
Aw2eCdpatNDgbW203o51rB2ovX1dWfvZcLtVmwls7x7lYe6i5sKmaXuouZ1v9NhE+ymYuwenDwnT
Kk6jODy1s54G6FBdRaN2mDumnP5UHJXPg35L5zSQapgo96pyJ2bl9gu/SoppFeUz5kfVC/8sWyPb
2BJJfI79BCfk5CcgK52wOFuhFW5jVDntknat4K5Vut9hqmMEsQqeHhooDG6SA8wq4epviAlgyXCT
3nzCHJDdxZ3ZNucQ82zS2bvwSE/hrm5dh4KvkZkvLR5ZD6JiFn6wTGXi0IPTzvG8VfFt9GW+vqtO
f6A4njX8uSI85zQHVzCxjDcdizsy2hB7J1fOe9u36VmNslwjyPI/etuiQNkmIwj/njPdo1ExuOpN
aMq86NgLcRgp3kPDM2fMz5P+nnh2ecs1LLrOHk3un2JSK13X8SHXtbUaZkkzuQjHNcl02+VNjCUO
nVSO9HBzt9kGZoJxaU6UvezBwk/HIU7R0athjkh5VLhhzTKIPspUdDeRJNB5KqzBj76BPL5tsO30
ZRKc/cDrj2EbDVtV3/cRVsbBlT+kns5O3ZQf5uAyBg3s4LVLVHgKDS4ay2KOk3gRj57+EuZILhZ9
hwLb4M7whFkWpN4Q1quor6YlJ5HhreLydwjmyJO02+YEOmobWo+WXzqPbKns1eBNwM7aYL4EWS0W
vjVU5yAZkmTFZzZYellQfIGniB7TcYqTQ6QFK8jMU8iyLh1ut20qN3aiOC90WbHTJLEOTe8J/p2b
PsjacL/0dZ2u+kwnnxikGfhMplXup9GbbpVmDLJzio6s8P3P+MkYOl0HEzajeRg4zecyFPbODHBS
73xQLidgfMGHzP32e90k037uPWqK8WB/8KluoJpglqasGd6mzg/8c2DW4hSn7bBPU5dLQ9mn3P6n
LH4M5Uix24rclcso6yrifF7mQFMo7w1DsKk5cu57aTj9ytMlx57Rvw9HfN+m3p3H8hIEXX8ciO6t
hjy3nrnQsp8owrvLzlStRZY1miSyTi8AfD8HAZbDkEsbbYMqe2GB2z7zTiYdKtJa2wslZoqg49gY
+lRmTWtuslBHR8urCtq7sxGeirn1u33cZdlelo0rHqQYX0c/Co+e13rdWufU9J0myt4NJ8weQtNQ
9IE7VoUy4em65JL8w0zD4kFUo3wUhD/6BTvcYtVoy6NbHw2XpFfpiQsVNC5SWE9977YvURcUzx5s
kC+sQUPQfF3h3Bqyq+AkZnddGUOGsSGuv0cJ0q3RD2dej1m81bNk76ur+/I3bJdtKnijImmu515n
zLfL+lvBCy8WeZF1TyjG011j4mzt8qa8Zkklnq2KZrpppeZmNEJMVBpueWhHE337yF/CgxKbvKZq
OmrNwT+a/CKmvj6EL1PVdWuDBuklD013O9joMmiohZeOFOmpQ2F7yxvYFjgNQxgOjpTURjXPg8u8
KvTDmDsTZAJQMN+UY7Mfk360k2UeHEnI5Yd6LOTGY834Pe+79sjphgeD3k2PnTuZi9pVzbWhVnIe
Uil2kyOcbUvkbT36yXRIZ8afxqTFNvC87m0cSjTTCg8az055Sh0Urudy8HAozf6sn93eL1GLZ9hF
eaYFq0SAE8CBQRHHt+kUaKrEiwj5xDXWYfWFgcF0JKgHfYapwVgt1Ijc2aY2fGKH0TXLUGlEzU1s
XyFnmI+yDDHTM3y6b6zTlh+CIskfuuN7rWv7mDSOODT2qB5TJjHJwgADcrPNJll5sHJ+ArkSx4SZ
0ZkpvHOO6ewfyt4Gq2dNHKfdysx++lpnB8ymwZF5efgWlhxRYWIkBar2aVQfThEUb4obKhiH2oDk
FPXcVNIODbCheSxcMymOv/AEhiomS8oNPhrnsSyG9gWSqFoKlQfP3IDSn4W2YOaMtr9SKVeGiK8A
7qtRvOMEQ9DEQze77nSKb4kaIb9za4ncDSIyfDqWSIPHuplB4VSdCZHPRvmMDTcnGy0S/2SMIGgC
hDu7EDzT2TDL8tjIwt7WSYJDt2AMbtX5J9N0zqlGzhKCK7K98jpoUqGLA0AWcs9IvRGLCZ3MOnKG
8qO0maFEPBZ8qz1oSytjqJujKQzrAh81/FRV7JyTOuqDZdA545Xztvujc5U4hE5n8ZxGjRjtciHC
S6Kc4afhK3+ZQAPCnWPanbGrY4OIcBQwhl2a+eD8kFxhd0kl6VXpNnhWdm9trTRimRoXIzVbXXUn
gy/g15h1PVe8rH7vPGs6WJxa8Bb5yXCNYj6eXAY5S3hd6K5Gz1c/GGZ6Gxmb/kaMDf+t5mQ9DawJ
DnUzNpe/A1gboiaLo51b4OmRlWsf/KnCTzr06k2aKb6JojbKz6H3smWU4LXmQS56qfrEPPr1EK1r
VPVLNPSfTddXZ854ZcQDYxZ6bFoNfasI0Ts7puo5UpdWAtfRifgK+dOUK+nZ1SY0x+iCxVysaU0P
ZxXa8jTC/bwViRXfXBSaP4FfjM99RtaB+yNvW0LM8bGiAi0Yu33hL5AbbgMYSHRrPGH/4gTpNUG5
6QEPs7Jq47OJEHI1O1WyDKuhODXsZlej1XjPnkYJBUwqM/ZtNza3sYy7B6PKy33HIG4xNTl6S450
PJcO9pe/6zIrohYZ0k7prDpMLLovBOrRBPLi1pltR49Z1I0Plqm6T61HEtrxCLg5YJLEk9m4SZSO
PqsWvfUiMQd5lY3Z3cYhmrasX7B2dF2fLf9Ociu+GzPinR3K6czb3DzhsESd6mXFi5gMb/F7WOc/
Smr9//kO/tfluXwyTv8+z3XGeNB8izo6FJ+lxl++//GPv1n33/PPOJfhi988EPyQfS1SyCK45xf/
mecyfO831/cE4XUCtz5RZUK9/wp0WfK3e3iZDJ/4P7aEfwW6LPM3yiwSqLf8PR3lyP8k0PVLwU3y
j+uToGRLzgu4t4T+nLHycpP2Mxc11mfulhPpiqsV23BvqYx42XG/CYvvd0tzXMCzydTVssaHwYd6
Yfr+OoyHL0yc9j1EnSoUR9aeZ4AF1aLoiuewa//5Kfu3aPx71PP/RkF/f60Ba0XrHuD9PZ/859fK
taWmCB40m8Gr9qrQj2mdbe3yqnjUHdCNOPNVe8ZfRKJ/gRfc/1Z+doQqCd+ZAYG8eybuDym0rDb9
aUhksxEBpw6Ls78Bptd+4FaGOtg9tLpbi/artu5b/YPoTllu3xjM2rA75wRZt1stLJdgwR8+Z/9T
Pu6eR/3zu8Hr4gNFzpeKjPtrK6FvWkhaHa/LtcLN1EWs6IwzEJOhVeuxV7iU+r0hiTj7zl905n7/
UPz6VwP/B4nOJ5H//SX0K+uqSUt/ajZMcBaMpfcm/Uy3T+DYoIUCOuiQIQANVLObr4hIqFCrFVJK
0jKc4YIh/vRZWK0NsgQchR/9SV3SYXiyxonzx/yl+pwlj08uIphgXNpRci1aZEMAup9tkx72xKh8
DNnoM95tkzUusKMr+ASntOmKbi0hP5rBC9bIBYPT5T0hEPK81M/eiz/JraZN4bM7JBBwcZz5CDJ9
W4D6rMH1tJV84bc/1f4ynNWxbbqYTIL8gRd7PzFuhjM47BTQHHAk/Anm8DC5zcWKuide3KujqZeJ
cC+xCi98d/qIWjEu+lptOiZ7JKgKj1a8VS30X4FW3f/2YQCCDl6D6ghfYT4Sv6SkU2EKKw8i6lju
E0PEPF5Z0VPTH2W0hiRpNCsekNmN5vg4E5bBi/YljpfTq5th/lvb+uAQe4SKEy2mF2I6c/bsDkvM
m+IbcSuyVj4TQQJyS/hvDSL0ZGeh/ahWDHwD5xIcMoTgxWMx7pGo5qm9vC9S71TPCH8wSMA1ceSx
eA858rB2hXSDncmdLhYNJHdJKGwpkluWkPxb9vJiFh8t5DgCXOCPGGsPG9IYLY8CROYKOF8b5e0d
lFjBIdCbqXwQVFHNTV5sLYA+6VIDmGUpNayAmMUV48H9mO7p4RnmY4MoPob6ckEqOJtbxpcEf4KW
AzoXvhXgTYYzdFKE/1wz67a3ojmYRDwLvIz5WgWbSh3qfsXosOWwyeeMuzgtv0Ud8RRwTGHjhE88
aIXJ4zgsCfqYaquSCx+6pD6LfD0GT838XvBIF9+iZD/zLrEPh8S30Amy8vphhFVq1KRBEBp4ycEa
Hs1gk/XnqTm6BA+BSUfL9kcMofJfd+9/e13lavbrteT+8QmE4FaESSf4Ndc7RjFLXUzvG/R8WfDm
DbdARUuffRXRp4QlhTvPfJkwlk+ciPMVSSYGwySIovYpnozLLLJtrwyeNbjuIG7juYplwgvtvoUx
3kqjX43wiyy99u9XRByr1vDGLhkx7KdibIm2ACTgFWbQChDuMqtMvMv2rhopaYTOQs3G2ubzOuaf
Jn5nQErrIP/02BgV5NqAbrJcZdU7bCdmXQChlple5S3TxnUP+ad5RnKWTyvT2RklWN3oMdXf52pr
muie4bTeDO8a5JvRh1rHNnKDkZFHKQaTRHY16bouv3CEXnjjKjYBDlvLaiKyguRzsPG7BVc7OPfh
1W8xsO2K/HFWLyYAxenNyS4NYl8pgBzKNzv5IA8E0zRlHFODs5wPlcuqFLhfImGftVvZvI8wA2sC
A//vO4X959rB/RZPNhyBAd0eeOWEy/98B0uA0sbSK4qNMuZvY9E2a68WHjJkGxJSKeUxrFV+cBKD
zx8kXJPL3go811KQ0Vtb0/Qg4uqRrO4p6ILvXsgqsMmGn6EU3c61ITK24UeOkFgKRld2UwB/9D6G
hJggSwHUNHHrr3175wx9vizTiZhGaX03fGNF5Cj+K24AafhfPsucqex7hJ7zETB45/cTzx/u1ymX
ZidJkHbQtVDcIAqivQZjUyYv8aolJsb680eBEHXBVBMc+kiaoQ+7zei5rHLdGntiWqzmikt/LX/4
OsuWlXK+G7F1Mltw6qH3HdcchNKCMJShGIrwgE9ymwBkBC/NIdrEIWmRl8Y+SIkCBjZAXZbMLM2C
dZv5mwnte+R4WxSeWC7LM5y/gm+UUSwpX4GrLnYqtdYS4KZ7znOOWmVfELaJkDkF1c70omcW0Mzu
8K/39WzgrMR6GTgP9cg3ivlYviEJwmSl4ppthn60iIriIR4mfh5Fc05JRNke89siW6cC+Gad+SG+
7HFTKv4v+h6GLe9Luaoekn2rXhK/OVbkNw4efGYGMISgLDuAG+LsMmi13ytB7sloa39V5JQHAyuL
b2Y5PArWJge/LpxlA5T0qCsa9X5iyecpwTIfdQCfPfG9cCd5FaafPsnUgKTYxA+M9Zbkk8Q1ZLd4
/S/KzmQ3ciTLov/SexaMMwl018JJ+qzBNSs2hBSSSOM8Goev7+NRhUJVoRvoXqQyIjJScneSZs/e
u/dc5ojPDuO8feunzbmolIL7U8GttpohHLICkrbWsV0DzYR7ZvOx2hNob42ugGVeKXXeJdPK8Z7x
48uom+dqnbrDAlh78yc8tmgTP2pMcUcPImUGVvYXt+tfTWTfEFfH22FCS9a0NfG9TPEDIx38Xdum
OzTjzIQM8YyaVf+Ml94+c4VQ5yTjkbxCAF8dsY0kK4Naw+Z+/dU8GtpGyik9M6mjLqFbWs2IqrU6
Fp9Dni0HBk9i0wHW3gI1tM5XZBr3UfKtsjEL8kZ2JBM6ZeAiYTi3sf7icTHoptBkc+v0Y6HXe7OU
jGeLMV2IpnW07eBZbeD5wFB92K++6x0tgj8Cs+rKHVJqiJzKPfhdXW9Z/Ptrvroei0cn149W2fYh
ENb4qPePFHG7Ljc6nnHT2NhzemTs3nO5CnZf+3O9Tj1XZn3mQJq6WJYwZaiJNKl6sFG8h25NUzrn
TL1jmo5I005ocdpzQLtrIHGtvhRN7G+Gwr817eTT9QVdlMm4IgTngR4/Y3Ygfuv2WkqqtAplQeEB
5a/ZzPHFmoltMtgHpDW+9rF/qIRdEAKoXqbEa+nGEevb2U4Eqe+Uevp5Ktg/4xzuDA3YAJZvF9J8
1HBUBFWCqoc5n8/ohU6Lln3jm5sC6BttiEZ/mzXf7Vi2m8ysatwE3V7qsiVaWf9ZUGXsMjWex/Ja
VhTzGvW1ifKBm+1IV6Y7FrNxfxVjskeN5Uk3zPJk9ybPhmex2DR5ckemsBdCUmY3M2wqeVF+dlyn
k5+u87HIVQ8pXisf63o3Yf25JVsTSVeHIkOzYHE6cvmaLVTYjHHVhmXhiCvglNerHuWDrwVicS9x
rb2UxiQ3psbk2kaMpTI2T7CA9S6O1UPTLS7yUvwFlD2M6xYTNmu3rruYRGL8FGwZ5ZTu0a1gFY77
YQuumzFFq1OTd/m8Y+IaAc3K9nWp2qBMWpJFtPjooRpgvUam6BEXOfdlWCUF26b5lK0sPzH+gZze
WpPcZPW3lad2ZMTxe1f2Yl9P1gk/x5gwbWFolAROZ77QgqFFr2Zg7mW/4KUbs900POQyd3ZrtZg8
WbUbDGsx71y+4ufJiaidWSQnAKUbu6MCzJom1OEgAXE8EqlebcksCjNtlPA0G9LO4wlkMLdAmRfH
NCMQ29NxzjcNYjTOFGHW0hQoMMw0LfxQx+CnTNzPrdmsO6uvYfmLroOcMiCPQc28sfvTGpdNaLSL
wsEzA5NHl0c1a3nANfsvL2ODTYYnX2mMiNzBZh2nGs2c7lC7yd7ytffl2lafK0r0buqpkglKl80h
k3++w6qCsSO1c4LCyT7+XKXPc8PMS5tmL3Ld6ZVlm75tWnWhpFMecrTbGmpY9hrqSMD47S5HhIBt
IyVimnm6tAeEMoUKNAsPKbnldeiYKybddYzQutqBsuplP1Xu6QqlTq5g2XUl6WBcjMuVo68xit1k
M0ty6beHHvzdpjNcN2RO+DiP01sBpnTv+lrUTH18IDQ4EjwLrP7VoaeZBke87wN6vk+xMog3UCn3
5pe9JOTduutFoCiLOAuVwWR17wwQ5+3QWrfu/KCl6e9VVCTWUzqmDnoQpXGEnAqmPHxk+25w3CBT
qKiLzuXkKEuxSXJXhWVteJhPbnJarqeCehseZEKlLWTUJH3MPKA7+FOMWFxZmxSFUwBOlsR7Q3ed
s+ziJGq99tYe6fRqsg8KntegKXM7Go3ncvKHgyqtbmt6gPiTAYeGNsSHlPnLDcKeuBfmjZUAh5oz
hILu3AOfTsxx57D/cvC0Mmzyeglufix0lzmrJ3aeFf/qFC2GWEz+3pQ6Ndo3CkbtMSNp7kiIeoxd
QzvmnBfvClu5dw7G4dNSyFPmYebR2vkwFx4x6TTGj2W2Mv+t6omwBD09Dd4XLob8nORrfBq+yFgZ
zppZj+c/v6LOJnVAu8fwRtaNGFxW/cgsfHETO012tJv46CvRRIiFl2j1tQfyqVEI1+IpzQ1BFETn
3v75klOu3ibA/Le63qODKuqZHot9vVWG8ma4fvnzqz9f2mx5moXgmV9fWgvdeVjVy49DEIQIsk44
0dAVxmnqkjX0UZgGLX617SAqhnW1uxdN7B3iJZPnqnvHmGTdIscyQqtavNCrXYjsjSG2ME9Yzpaq
PNJ0ZblVRM6umAEjoy3zg29ZkQOT/abpXJ+WOHPxsnLRXIEBrW7S65dCoPDPk/qMIsvYqDZRO2dq
M3fjNKcaD88+9WuPYThRI7zRuzjz1V4lZCFpnU+P3rLXPfR6GagyuxTW2EWydv3Haki0G7dJT5nG
lFLU+cfoO3HQ9Km7mWlM7bNJlyFC1UB6U/FU5f26mfxWvXtJc9HNJvLmyrivk8o7TX5x8sByoFFq
p18iUfgkUrtnwDHpN3SQh1tWI2jOjcagXmSXmprnqeHe5R1UaNGQPxR8BjdN68fRrLFU+9N6IIIo
OZbVMtMTs7/wSaLrr7v1DpsagQ1GnTCQRn8gcrc95Sa6yiXJqZaAq5A04J/7mEOmpok6ID4lC1FH
Tbfrop050a3XpOM4TIuKSrlbb5HQdMckNebTjA7B7fTuktv+2Wtdyq9J+yxFue7HJfFuyqZ3Ub5d
/V2ZifL03SbHXXK05CZpmhMfkvXQaZn9UOlzz1CBLbIfR8QeVvc0Dgv3eLxupd2OYYn893FsTdjS
gGcZS0XuQMdkjBNYeWwFMoVgigHjtjK7h6VdkwNwwoGyPwYb2fc9uQryxXRRSsvMz0Nf0R1bZEk5
eBWIC9aWOFk3dStedGE6exTEed4mhxXdmrbcaR5tRrh9O/STZOBgAbP7+kzmynPiL37YzuKjl9TF
YnlFutlFI3B+Md37A9xYES+3GJWSyIxPEy4mtFZkWxfloTPMbXVV8GszYJsJsLc3ieaqe5qQGiCi
QDjmYCntE9HTR7yeknp9u2aLu52GmYh0p/zOPVlHVZS066XX71P/qgK+Tv/cK4yZIvvMUH67uPV5
adt3I2VS3k52WNerveGQ+rqqvqEdRRrFeh2Sx++4K4lemctNVTCMR0ZLA2rRb2c5hJMyU6w6WhP1
CmFKbA0/s9rayJ6Yzni7fvA+zW55d423ZMmZonojFbchLz506EBP3G/U0oHVEnut5YzHFZkCzETD
Kl32vclfMfXpLIZ+vy6pQpuljkOh3hq0CT0nTBSn00ujw12p0uEeUvqmazDW4hD9pEDtFJuiuMo0
5iM3CmETQh3nnnImey2q/MhaDbXXMH5X4/CSGMu5qppjWpmfgox3iZV0sRLozk574WrS85rF2ZZ1
gj3H4FCxLWsSuo1ZXsUG4nHMpss4tY+rXlM25PG37K/qm4kt2LRklCt1/vOj3YW8M7fcuVoTExt/
9SJX11eUkZEj8uqdSvmsK8SqlUG+y3eKtCYQGWKqobWPE1X+ygTcKTf6IGgscwf3WnFxTAKVyuI5
Wee3bLFenQR0mDfUdDRZGz0vlDb1VKZ9o7bhuFF+UP/eEtHzPFXlLTyKgACBZ8O2916zBIZ3BRXP
9d6c1idTj9+w2P3GxE2tQdC4aWvfGLW1oFiTCUn1b8PqQ2Ysn91kPYIbDMeugmzRdC+mnV9w0cH0
stPHqWA+V6rp0xLVeWwqdexjnMtXRHcmv2JXXmLdvC88iXW8wxjirYpDw29LL/SA4Vmxd9L+Vco+
3UxGVoVupX3bBi5H06mDNrEjDt37uUo+RR4/TG5P69P+zEx+is0hHPH6wQG5Xj7OeX5BYRN5Rkw2
jFZdal9ChBcDxLyM0zgdi/3arp8IvdHv6Y/E8NwgLwVhjYry6oeBQHTqHXYiqzx4Xn+HjabQbDpc
/LxmWe7A1R2k0e3xUhLu41/9cNrFrl9a/DzBoKo7DUUANwx8uQ5zZ4P42xj8Z9uRd5pj3cMIebKv
IPh1tZCpusaxGueNlZgIfXIUk9bz2PMYNpVHCodIT0Uxy4gEh8eK3TuFqB1WBPh0qbzo0qsC00E1
5aBQ7AgqaYzipXGareFQNht8e8TupKrozqkZrNDUmXSOBeUN8UovuLh+W94wB7VxdeLld1jti3At
2jNz8gTPzfRhDg4K/wRXGNFVK4bcTZyQ+CAXeqyyfKOrTuBF/6n3lJYI2Ra01BgMRLtsc4TGCD/W
HbXtGNj2wnUcZ96G5W9yMrZwQU1HvyRldTFt/OAoRgr5xLZWb6HVEdBlPExoDTe+cM+qTF8TBIiU
8z8DhvEwVhPvfwDXNU2HKS6fZ0Y+G/Td25x/MijlYbHk91jTOOVbOPhT59YpeuDefX4uh/JqK8k+
XKF969LAD6TRxBD+6KCO0DeazHcxCufNVI3RmFJuZilKRSMtz9LWh8C/aiTXmgizOkxmQP8c2Iky
KArutaSkr2IQS9a1TEjSirVr2bEkRvNi0KfBBbsUZCjVdbrLcb8FGNjKKu52Rb1+/vnQYxMiYN/c
ezb5TWOOU2SxgUf7B07ORWATObGVieNvs7Y/cYaykN/PeUjAwa0wVhE4mXnxdICRvB6iFwDycOpn
WGIjArelfaxEkrPKWsxu2u5uIR6idKvvpbc+SpYmTMYbJBtbJ6fZoblvzrT8cv3xSxPDzvTFr8qS
v2x1y11/LFfxSIxWhtLwl6zEY1apS17JO8tdzohqPuxK05HaTVR/7k5Xyy7J8Q3FVw7s6lBymxAX
cgsvp9n+Hs2CdQtQfJ31x9yNX5F7ooK8SSxuaFq1HFYrBMrp14AYp7EXqjW/eRlj+Z31tMlGasY+
JxynAbSDMeHHq2oiegiJcdoPhb99k07Vm5Gi08AP0HTWL6fXfsyhubcnBOKukilDjhXevmYSvNp+
lzq5oOlRI1uu97j820p2NIp4JMxGFmHiz59qHm7tkhaFYeZVOKuemMsayXfbGzdmS8/sOoBJSoP2
n0g3RYpisEOHs0P8wFKQRu1oLBta/s8JeR+ZWzxjID+SihXE5N/lMjnH7DbuTHQLEQhXV5B61Sbt
3GhPqGbW0LI4EXP+2juiIuhNOB+OYjvL5cq5KfYIP4jQf/3qCxoslWGx5Enzk1C3ls+dLqef9Fvb
bX+Bzw272SA0qBWneSojidQYQyNSF9rJURczSUTlHVsvneSN5zRgjYEMl4xCesobejI2y4JkUuPh
o18m8bCUHBAt+TRMJHBWKS7fBmVuQswLR6/SDfzsUPb9rm4IaEh9xrdko2y6Vp3Iqr729+atstWG
BcDbx96ntZR6QJAIANpuPTjj+oNz+65wpvdGa/aEqEDPW1oVgmQJa9qIFCakcywJyXlkRz3ivrm5
0iY2Xsu0wXPt+0wun35T7TujPuAax2nh+3QENbsIGtXfCG6HNK4f5mX+cjjZsvMkDzGScNRbbdha
LwWCpztMRXqoW8wz3O41L5wl1OXybIyMKDzfJ4Mi3juqIA3U0HHuZlgeiumjHw0n8gesZouhGGl2
p1lzU9re/V5ZLgnvcv6usvTBEsPhup4oDdwrnBR6KRWqmbXCtTKSaLO2ty3kfgM96Wj5pwkRF+er
+CXGj4wNvQ49d3rKcf5SnU0AFF3zV8IdEGCbnHimLZ+5QkIab6Pu7R58R1MceQgQyasl2Tjt9FKP
/asrrIzQNy0JjZlg4KmpWdo6GwCCnNAjdvu8m+5UI+7NAbOPlyGyT17R0jJUFOlrbXtkMnA463L1
6K716/WCxYpmYY8HzJdalNhb7Gy/XTeLumvmX1I9yHgSXCeXVmKTby0kwEkLXFLXPXyn2QdBZT+L
8tQuE8yRYzUcS5MKHrl/GXE3vsfJbyvvbqa+A+ukWcMWM94w93WE7DENGNgy8sA0TMCMJZOHCs8j
K6TbH1VN1WbpSNkQEAXuqp3cKd6Mo5lGa01vrJ/bw+zmP0j1cVx2ZhnapcIy9rUq6zUnRqj26OUI
GtezkRy1PH3K6vpTtHuZlY8OWU6dk3+5cXu0odsE3JjsI4VP46jMA+mM29zv680ECYczyrfWL2kA
zSMO3H55Nucs20w01l1qAc3x5KV01Fc+KBX4jf94pTMTXLQ8px2Rj/XBox7pppb2v2tQbvrc9oLp
NzPksJuoAOQJt95PFU/Rkvcftp2cUapqQVZ9lUQGGkggUZfMm2bsicohFKfrIATkTn22XGR6xfiz
gtWz5uxpbMzPVKGO5+NMAvyfKdXzuRjN54GIOI4WYDW8jlJOu3dLUz+iGNS1/n0hbdJE6bJNbXat
EVg2LUukmDapfZOipa2Zn1o54ADA1ij8D8zdTYiBlf4KNYmvjpC2fjIOY4fSPDvuhGKNY9lcAdTI
YLrmC8LPbm30jWu8wwU3b4Z12U6FPBTWcE2kSS6ia92NXbMxTAqzbuUMD4R0nnNdnGAyfik95iCh
/8LpkDGqwrPrM2wuytTDj6lzeJ4tym/hfJKQdFap/WFjcN8N6HQ3QppvFBOEsOgd66ENYtbodyql
iV7PSJMV/ciW5uk1nmrd9Ut3n4/LY7k29JIcOQd5Xv72vG43DNnPSI4Ww03Vhb50CMASNz7DE8Dl
vorMhEd/oZOvGdKntcjmhw81QOCPASPsYHggiYRT0lpfykouLaAYuwOGqFVJSOhJg2Gx4pFPYKou
qwxN1KeLcE9rFYNsaoxQKrK7ECE7G6BGNJe5iTfSJdvVnrHum2JiRKoe8RG9OxSIePrmh6XvvsaZ
Hdi2hteZ/Co+wVWW2OYdUlVpnd50XuzQ7s9ZTOknT5VXhGaHPVvnjL6lM8VQdC3NCOL/ET2WvuPF
jvfZInxupbK+8cweGWqWXGxv4qeUHF0mPZoQ0W4EaBm7HrXbxDOenU5nS1DMAA3Wy8KkUomzxy6L
3yqNAKWxnrCAaPSE4wIKhW1a16nPua946WOaN7tVmYcmiW9Wcmsh2ThxWFlAIjSemogFW6vxG9p0
4LdpbnGRp/RoxcWH0zXvyToNLDHqdmi1W5bY58qfLnNKdydHJyPzZ1M298JAz+nbkkOFuGKamuY+
1ZNXJILBCDIgWpL1rRUwqRZN/xoH+j04Rvjc9FyeJm+32s2RMitqW9Lg8r55jDuZbBnj4Mttx2MG
hsIZ++LgGmm/W4Tx2BSpH5R1dU8G1n2yLk3k5vMlM8uzwMXR5KPLWJgNyOnZ0JOuWKLeiq/pinIr
JlfeZAQ5bTiu/tZFt6Vb4d1UCduAwWhLGnMoUnHp25LBTlpzlYnWHhKYij41fzuASsIFd67c9xKb
4ZZ5+GnJEVMM/kdvxhjOlLZVfv5ZLQy7Sj3ZzmgrBr9A80lt72bUCVXKQ6hnnNjWBQvc1Nle6BSf
QyXtzRCb8N7NqowYw+1qmq1tQz1Rz2+OAJOU+O6bv5OiMoMSWymAoR9bn/RDN+mcYQ35lcvs2RmT
Zbtopst9mlxAtWRhv8KRUgrBBI1abkpHc0/KpoXkrzxjYm2iRmb5jr7FF4S4H8+MKpsxyLIysqjj
adqAnUsij1hBXb+hhioO7I55NKOl33gd2+1a3EJ5Re2i35ft3QJ6HGedKB/wrO9qywwRgPDYKNS9
YF+beFqD0Ugv/jCFi2Mc10Qnuj5bLuMsbpAM9Ns8ac37rukgBdTaQ50uH5nRnXK7mE64/a8HFmJF
U+79RtA/HzMS5qRJywg3mXFtCgoEWSRCjVAAGPE0PJXy0dUHmq1YzwCvK9BYm3LCo17oaH9gUmTd
jDRd83GGuR3VOuSbpOh/1SrWotWcn2z/Guhp1+YNqZ5nAtIk+4Onb0oLI9SKi3pT6iTzWfOHUPUd
tDZ1p8Y4RIW5HJf6rpgdSelKQatbH32b/QDT+cS/xk4hR+NzzeY3xlc5KJP7EYQQrYOCTi3UtyBt
sne9ctRBIIGBKfSxIJHwFCPNHJ7NHibETSm7+54LeLYK84L5kYM6NdUk1KfnSkxCThIm4qqa9+IP
PSFQzZlnftgSk7HbUqx+mthA91KolRwyg4BKGhM2vK3F1vqg+wbv8DxMmYyk697UsXzqNS8CDHP2
Kyjrev9WE/qUdV+r6z5VNTmCujM859n8WM81nsQ455DmuI/a4n16mfFmmu3eTRFyIJnAH2kgB9Uz
dwAjsBx1F62fgY6PGdDTevUbxvO89bT1Oe03WbM8+IR5ayvm37nqD+uqdoYmn0DVAYCIf1xreCDo
tt9ZWsbkcokfGPqqdMHULJa9hSdy35buRcxOZCkBv+oavOwlw51LQ93Ul0Ne2NVWko0dzXYGwMzr
OIbr+XDUV0SH00pGgC2sE7K8OWJJajbKGNSpaQzulj+/lN248hjVdxgHCgo6uPgkFw/vjbhRZQw/
LpV3jaf6XZV1P83ckTop/R25Yqg4cfCk7gBNhXe6pvU5q9xf2dr1h6lv9HtIC5gQhoHecS3vScPZ
+K053/rr4FzZdROIvcGIhrb84VQ73445edB5o/boVfQwr2gWxN7cn0n/5YlNtaeBTY6DdHLyqvhF
FbjjppGgWtOTyXEomelbOa7ppJ7Ome9/eMlU7ZMUtYIPh2zqmEsqO3+xzMx4eJblStK09KvIrYt2
lw3Ddz+15e9RL57XmUCysckb1BkJNnrSI8PWabN3ZyqXjb/Ocis1D9LbkvtPPZKVpaq6N0kbAp6B
CAlwLB883Q9WoxpCZwRfBrDbCG1ixUV6HEBOR1bdroT92RUImSzbt9aBkTMFB0aCjZI/mYPczyse
fIdIXQzppTjFSwqcwhV73SwO5A9vcEXm+2kg5LWRjoS9wVPg2J2+H0v7dciMeV/7rApeQ6R35bX6
vVZzIknaLd4Q63ntB7n356dphizmsC0fAO9gJ2y6+0VLzM08mV92SZVglClkF4ZZkZkJLzChQO1V
662U9UXxokqysLNyeKqzxt7PiUakmzc91l3f7qrW9I4LRUKFou2ZkSCVdW28eXYmblmgb7w1ywMP
IqtakNPFNSf5qiU7d6EAY+gT2ZZ7lTe2vxi0PiwrlwPMIkuL+1qPjnXSR0aDPcyJ3eCst01c4PKT
NLMsck+vzf5ztuK6UtZ04uai18twMRD5Cf4yeZrTgHnCUy+eLA2QeTZjP4ewPZQ+1xA/TndPNM4y
9NNkz62K4NhSzFucQOnO9UgRKHER5cgiF11pv+DFMH3PvOxOQ2Vn61Qx18m2TvziJwI6xvLzS9fn
N2rF/5sMhrNL1ka9DppPid+PXlgw4A3X3vQfem246KWm3sc2MSMdyNmuT9zQEMJ4XhTZyh6ncNWm
SE/1AUXWtKAPmfF4aCS+YA8NjVQr9ik72BMoNhupnf1QNF4Vta7ePpNo2+1TpgmhmSAVsrjqJ0+2
l95cqm28GCNnSSnORYYs1MzaADxGd2dNWhkuk/njOsp6ATra5Rkpi61Jlwvv98adeBaJVwxw2oy/
yOmk3l2dp5a68lmTbrMhElC/w4VOoLQ2PgrT70hVRq9MuX1XK4t6qy5vUX9cj3uEQJM+m0FYqQjH
9pp6v7qsEDQ75J6DMEZce0jOM8i72S5/56MDftL8gp2T/5JyvesX7nXSjtaLrJCRzlovH0zu4d5G
/rCymzy48/gTa448qgQABxwfktHrgQ2h6PaAOX0ezDAXsn9z0vkNzL0Z+hkLErg8umEdBrOpqsRJ
K//Iae2otBV4CmJ7g6XmWVVsXRtIjiZ8k/5MvisG0a6Sh4bkZ6WZZEy1RbHteWlaWS8sLB6VMzXw
Bp7Q70bv4uPPNHjRIod1X5Z8kQla0dn7rVmojsRIealcBHTe2N3lljBPC5ycAElHHE0WO0aJFO+W
Owo9GG/KV6a6H0UGoOzkrbV2i3SgJ3LUTMJuEO5tlRzg8SFVtz040uVVAN6insLlnOD+0QQSoOrL
t7zPoVTqqXGm9MB8fJNPjr4RSujA4PQ+ihHEuTad6NIYs2dhN1WklXQh9KFcN0XTYUvFIHRax/eO
8aEvSIASPqE69awCg7DgczGAIOmoDDWddolhx9uhH0Y0gDQsq1Tq71OMfgCl1o7L5QeLvrxjC6UF
MyZfphgvjNfuNH8tb5ClD4w6/VejWPd2vZ5N086gXZnNLS2zvSEHuJh06jiFmrQZi5WDxhXHJLMH
3LjZwxLjltd0Tlt//qwsqngP9/Nba5z6aPmyOaJ3eMWfOuygmTzNua89r7qb305d/uU9rPFaPSkS
zR85L+EoLgECev2hVd/uwogKB0kYT9at5mCIsJbkbDux2ilj+a56+GHoNJpAcyv/0k6rf1kd0SKC
olU+EKq9I4W3D+xc8y9eiXjGr+Lx2NptfCl8dBeuNd8W3GIwNxVNDQRhxIGmOEdzvGC5geZXj1+H
PjZppsXJzZ/fJgAUnNekc4b7Rfpkn87Na1/ru7HwzDcH1GGYDpODZ8O03vyiBotU3fRZoi62VSJ6
y8YaD3gVmbW57+JMhowNk8gvO++1V8yt8YOaJ9F5TliXAHRFZRSXwjj7IxKjFA9YsLb5TasyDMia
BkYgT7udsczrvfCealpEm7mFA8eB6LcJVfgw6Y11xvvhbJdTWvEHJbiSisWK7k3zoWHCJM8nIc4v
YN59HvXZCgq9+vET9DR6Zh0rh67nOCZU7FZJydyMx15fj9b12Ws6ezv6KLd8LpZpXsjPeKhsbjBY
/e2mTMsX3GUM3TJxsXJX263YQGjbEtSWXDsttLPbscVnQVQoZvkrGMGgwm51hofFQuKuCxJHtC91
dkcb9aIDMaT0lgS6Nq/TTKPFm3EEQnNCHz8me1ue0tUlgTnJhgDSk7mx+vFe5tZN48You5AOTXdx
ud5hBHlKC7PYxCL53cbPRdlTS8yP0nE/WsFJjgxfYNAPYkk+kthmBItZoF3aVyS7+0mzL4XIXslC
Kmm11S/T0EUD0+XAzL031/OftAIt/uRkvwebpremzVtrmTwOgzkRvPUZ3MizKhnQlNp0KczvJYNV
cQ3//kXjSj/FBsxf3R7QsNTxxwRZaMlyMESmUQW+6r/Y0L5iq0LHNvsEAtuYC6qgmulf0X8wcFzm
j1rvP6yat88wQAHJK8pNB+AXkxXpCK1EqpkyEOrmjUmHnHPEvp1Zo+hJhE2qfrJae7KtAqmYS/4c
ZEvUBObPqMRn284t4CDrPOgdULAE7b1LR51SOcssxuEUq0FrdCFT4YFue/ZIfw/eVPFiD8bNSu0S
OAIlsiz/Jkn/f/kFn4CI1uW/I90xLfyum4X+QTr89f9mKdx917cf5Xf/79/q+mr+8b36v/75z5gj
w4/h419+E/0x7l3G7255+AYFOvz1P/9mnbj+zf/rf/y7/e9pab7/6z9+12M1XL9bIut/Ab07iNX/
dzPhofsuPqqvf7YSXv+HvzsJnb8IgT8DKrpFJqnJ6PwfTkI8gRbCfuyoHt0BaEmQ1P/uJLTtv5h4
1hzo6gJ3EBLLf6Dhbf0v/FXygPAGWZ7FAP3/4yT8t3xJ23Jc6PSO/edn6K5tXS1K/6S798vYM/ye
J4E5XvWYLN79nK7Fbp3zcZ80pn2q/f4PT6PCkt1y2oAkeYvj7jspC3u76kgP3CXewToryIVRIAVY
bumnlNNOdrt/+lz/B/Oc/6+RPtcX67qweThz8M59BpH/+mK9ohRVbuRXsF1+V5ZrR5etOMI0sXGy
ozeex3wJp2y+n1Ii77z4qhPjOAzl4X6O2+ZdDRcEBeRmDtavP+9r1EaDIb+oQ01nvp8498zW0l3N
v22KXoidFl4W3TwRuQ7ZruQMjo1h3MXtXlSzfXIdM2q1Ug+TqWYJdfZedoWEG/qdbxYiMGfZbGNN
/vQGK5U0QHiahFzKDe1Ieg2x2Hu1bQZTVn7THM0PnTONezNF5d467HZ1dtA9TpIyjdPA0rtXCLGY
cJif3IBP9h/sTvP3qyB/uh+MX36+LDszNS/kYJkogOnDtG6NtTpq88Tf+aC5ATtPztmeBcTUtfXC
peI4GLt0tUbkhab935SdV5OjSrpFfxERmASSV0nIlqQy3VXV/UJUm8KbxMOvvwt6Hu703JgT92Ui
zrRTCUg+s/falX1Bx25fHJVfzZo3XMDSfquFMj8Ny6q1Qlg3HrVUuK/NVHzXR2KYWw/WbTe7Z0h6
rPkY4P73i24utsT/ZVtcLjp5LA5SY3sJLP7bB1OPEdMjxFVbo2+MTQX6etMp8HIqDpvL+j9mNTU4
FfRzoJDsdX13HwoEa2rw7K2MnOQYBPq4gd/xrkehfWn5UfJZge/S53vMkv1hpi8DYYsZhkL0v3/8
v42ofz4+AVSmaxiYef42oioZRXCy6FRiw2pOeMznm4sf9uaYBbs6VgrckAfePO1m6p/ArHmHSKYV
e2XnVuaVtQFUs8lSk8ax0zC0lVnLMKz4hxSV//NT8j0jVcNv9J9WMoruekLyp7ajmh81VVxZvVso
xtDiWpMZnxCszbFFHmG3hdXQnQqjXgxITsYAO71FzURXiRJauAPmF5FfLORex3/4Jv8yEuMedixO
yuXBp5fU7cUO97+OKhcdjsq0DA0Qps69bLoPu8uDfW3p6UPrmqyyDb6vkUdSI7d2n2oqo0mnVWzx
Sy5f5ZSiGyY1chsnlEahegJ4C0cM/tL//5MS4sKhSgq10KHl/fsnZT8smiKLCaKo9JbkBWhHkHzl
hufxQRY9p9I4/nQiCoGofomq/EwjzygPiduIC/fUM3VCj46Hj5YULBautt5hatQnWbn/7x/V/MuC
unypS/6gwfdqeFAJ//pSxwZ2qDWS5ARA+NcARuYraFCMS2ZRZHyF43vb5OzwWEAyf6I2aWAIboCY
tb5YzqlSjdoe6CgFjKQNraEaFta5AFmB+CJ7A1OT/cNLwP6P80A6NopzCT+YXBPr7yRDN4tDiy1S
sZXC/QTJZH0NoqttdDQLoGVDPCZT/96LJHttDexNzPc+y2mEtruEhIRTv48NVpxVj3GzkM5vY64/
baufeZcxe6Nqbrs74IrteocP5nLI90RwRtD2N0lLKdq4SvhdWMa3uChYTcrwi54VBz2wcAM6aPxQ
JWMNZaSxsUAL3anOHzN2d2g3B8Z2UjzB3rQf8/pCppB1NDq8OvLTDt3uuWHwwVIssS+RGRWbbDsu
G/3/fsWNf89n4SW6fH8cpZ7HQpeC5C9fIaOEdLYUCkgxFepAt+wwYEFVs74Q9YGLOnMXdJ7YxFWm
jnmts/oBHgV6Iz/qdoeewBgYQuybWpv+wQj4t6V1/XAu2F2OTVMIXfwVhGRpNVAhwY6oLProwDs4
O5GqCDDOuPeF0e573e4fTN3cS3YhsFqxRhHe0F7ZT/f/9OL599ic5YuShhDScnXPtAzj7zRQxx2R
9zPfB/YCekPlNb5gpFlQY7zX9b/aTjcv2pgcHZRDt9Y0WPnZ+quNC2Sz3iC5nX0OMOd2MKYWTlcW
o7th3a5PNQPfQCMPRA70FrXcdY6BTFdpR1FU0T88MjwV/3nRCZbiDbpYLDlBrb+9/6HXSCfJ0m1X
oQZr66h4gGF4noR+MiNAJ8hAaS9nR3KPm4c5wFFs2lXGZBj81fIQWO38noUhCPmyqzfWAIZN6V21
74PSRA+0dZQozxmuZwZ46pyE6aXRjepxqPJThV5PEr196cveOVWeqvZr3ZWBs9nHVUoocxq2p2ap
PKw4/mrLtOWNKH4CU3xIhsz9NmT9UkwxInQ+mjqIedgQdEVj+MPE7bSIhU/C65+9eZZ30c5Mfcrk
oxLRz342syPIQSocCC9CFRbjXcs6oZmPbw1Wl12DeW+LzqXf2l5i7jUFVdVt3Wsg8/1aiTnocb+V
XvENfB0aLJlD2W/iF4Xxa5vldrepbT9wEWx51cDOEjPSTbokxsTmVUO1J7LgGnLw7kONjJQhzkcf
6fawAzf2shaowxTGZFI0d5cH92CU8VuEtO7oxcYbY2zEuSMrl9DT9D9fUDznhxoW2DX1jKOp0Z4S
4/mgNxEqqKxAukru0G0o0o946gmoqLS7YK2HQn842lpEGciehnEFhhVP/eRniFj2jFDzxhB6dBp9
zdviPUcICxo0zQ/rJZZOicTFQVQieYdFZfFjvVTD4Fwt3Ck5l3hYoBFdht9M2cUPIbTxsYRjza6A
qXZYNPy7DtrbZLa/NIHZXYJR9x242U7ANc/j4GF9mYwmZUQaqC9Wm+uo9ry232NABdrvudmunNN6
Bz2ShSayFTccGhzaJcMzg7+eeBZj0w59g92Qq5qo6UVvDaQYbf4am/GMX1sZOwG+Yog77zAFrvXS
zeODmw2nZkSzzQ/L5BlUnOm5vte3wWZqmalDvHaOKd9kCLLDlXF8g1dboRiFeV3job+GtsRbDkR/
q5qGJTnaHzKwtX2Vg98zannsrAXRK0cuRtMdxrGkIama8H34xLAXbnWejMOwNC89XI0Isc+u00pc
LUNwEUosmoh5WTHZCPqYMmGMTwSoxQG2S8AmOlQ/3V6Adh60s+7EdAK28XOtIpM+x7/tWruq6RK2
FqxkB9YqZcEKe4kumSUKXMAJ602O16d8ccBFRcqwL2hMzuuVnwClVIENKm24ziFmACoe4xhnZAOx
/LQvtssD5cwt4ggIqce1hSSR4GiGuY2gZ3ozVa+DlzDudTa6JwJAfvU96ymn7HCjR4kDxZEebbIK
uJnOeyvyr2W1+E0b+WzgW7iTeBTjkmJbV7DU4NuvVt9ljgzarutDYzG6lar8SOf+VjoYZCrXRQRT
IpDyKkT4snZb3wXvGs6udU4qlkadxQNf1Bp6mfyLVRmvRsKga73/Koaj3qALP1jmRGxcecKxtB2s
EL9ug1e2idV5kOWFGLjqPsJuSbo3lbqf9A4PCfvufTh6fsESt2EOv5UBygS7CqlCm8g5//l2Rlxq
lRdO2CQ4+FJhvppjFN2zkx0l+T6N4tv6mMIBzUIUf+mwC3QXyU/qASclZeji/VSMFFt48sjJZ+GH
QHuJKtutxa9knHxhkocMOEI/BCv0hVQ6XxW5hepG3kKtJ16jQXWIqohImIB7me1VekAxsCH/5Mf6
9a8n2RwQs10q49mt0Hi40Bi6HPHZiIwaywkcOTQVWYCIPBnwIJXYk9faIcGlt95Ejhc8eFVT7f88
zEY557eminfQJ8XJDvV9geaLBfdxvdPqpZ9lMbKezorn3mME4MOw/N6ourknvFrbpTdqwvzW6ejC
R/aih6BMxYkpKwigfms1Lnt83riujcXDNKeTTX+LaZKXN01kx6CtlbvUQucMEsZB73WKswhOtJoQ
rcFyxVeKwZju5k5WBZQLicR41gqyCZZKFxvQdERr4mxVTBBBT7+/Pki2tXhrRY60ksVbPUKjdLXz
1G+RitqXeDF5OUYNVDutJ3/9YzQf6NrhCB8ao599GXb7EtMNYr992mXiJOPsc4IlQIZKeqCXWt+/
6xvTqchR6RcBz+TlO4F16BxLJh4uxpJltMuyA00KP10wJsF+QA8OVTp+8XAD/+sydOPzsiy6jAFs
DcJMMmbbmR83Yf9FtnX+kk8/cXH6QTklrwh7v6QNlZ+dCsjkrWduw8YQlxDmVO9ouKYTF61TTlca
o4AJ0z6/BANJYzp60k0lHus560+Q2R6mtPPuSfwKzdJj14iFWcEPfXLfhdkumWVMmIweLacRgpap
mhjmsG6g7MFUZwRlcKZibQ44O0aEiorrl7UjugzxEUaZTtHkQNVP5vEaj4U4GYtQAjLrz1ivhr3D
Y2PiwHci9k+WNUG7XM7aEEXndibrAClCGRztKTzWWYAhddKHrZ0t5Ib1UvUWkWywf0hbK4JDkpGr
Z3Amhn0hjrnHwT4iENqoCkWpIJjulC2PkJubR/aphAq5Xgwrhp/UGcVurDQci/NMOZNWlEHdQWvD
5M12uciDircZWSjXhPzDnQbaIS8B9pofWqLbL06dfVp5Dlwz3qSF3hMkQje7dujrHUGIwaGus+yB
b4hihh1B4ujpWYbY5UtMYYhcFsSOS0iR1RG05JiSiMT6Z1xioe56d/bRI/UnZCDvTOjNLZTL+7T4
ste/fR0ClBPbslogqS8DSsMKvJ0+EKAkpVqWXHg0NFzoMfMu3531b8y0+yO806M1jybUnbF9DtIG
se7EVKHynE2GlsMXnM4HW57YbiVbI+K8Xt+TFUK8Sx8EL9lon1TRmA8CAmkkk4H4vSR6QfG9yRpG
9bheLBbj4Xd9wAtjpukbmlPynxqq69QpQOybzCKjdn6yAyPaI+v2tn2W7TRVAhrCHZ3Pi+5BlBAi
JBiIoKtPA+mue0wJcgMVO70jyxzCF3eyLUhSWLJMx3ldX9kEfpjeAAhSyP3MdIEXqip2gwoW3ztZ
vsZEjN5aa6yPb4pm3ScQ8Ggm44gzxnj+04VazQCdcWYrYXvRzcbP6rtWvIMBGeOTb42dBnuUoStP
eV/Y+l5ztXlPt6JOIF7re5aHF2cOUTzM93LmxRblEm1dSVri+rqMgsEmPgvnOlpQ7frn3FZz9Fl6
VrXRDFdtitZFHDxNqb8exMDtAkKfuhu0cUS4tkmqBWfq2vvbkfdpRb12LfF9WEnSs5RYRqzomKAn
GPnWQf26wbH0BF7FBc16WIsxx5BvsESoA73uYoMM3/dWATipwBiItpEUR7rlYHhc38FW00BNyfFI
ry8ne+p9k2yJA+LSk1WV3p5VuyNq4CYxpBE9v64fsc+wpmJj9Hg33JeBa1qWFwRQGSQZrA9V2yDJ
Hvbrs98kAckViYFx1RAnSuX2yzA9weSWN0nKxoiGYz1I1unBeruX5HvtOoR69KxMkkCBABjeuBFl
VJ4GNbnD8RXzj7ltu/C+Wlj1r2thA0k4PQcmhF9v1hlAxo8u88aT3SlU/CMBDgD6vT2WDyRkJWKK
rqmvwGFeNZmp00ymW4RRLQy0Hbl32b7gfti2wp6ulYSzTyZCtV8vAC7rDUSQfGfoqbXLjZ5Br8Pa
yEiq43oLDrXibTWVhybQSbsqFINqhs9tL5hFGw5bKubQPATwm7c9FwVlVDSfWTReXSYUQZOVV0NF
P6tZ4tsmeQvIJlMNIDxZ8U5s0p0p7Jepry8iZMk3BvHVmMQXEma/ayE2hZLpCUb1MoKK2/fiufb6
/mg2HS4ATyeez4WKbFVXN6/vrT3xJIVcsoFB/UZARvBxm7k+vNKN63w3FRUrJsHwbssvpDwZGxqP
g0mKJi5I9WmDNN0V7GO2kzMfdasnnaSkNQNQi1nVRA+n1z/LBlXd7JBV4WKSHOZI7jGUP045yFSr
w9dex8DeGnC93a62B9NPdCJlLeNb1zoM+su0w83TGRetqIn0qiw/xqPK2rAA7g3NIaVz3K5/JDP0
3Zg6MzhzPCcGaVN6oOHi18c3HGDNTkjzHdIHgAtLEAmL8MwMKR37DvVB/xtSEt0kckIreSEbACp0
XKKSsH/YirJSBRMSgNmD59UXfuosEDQH1cVoqbcoKKJzX3UoJwPXDyvXInpXYgST9VmSBcia+MGM
f5fWBc8uXDSTP6zFYK2AO2SJ3EvaxBCsOY1/ylqTxAB96onTItcWK1743bT1T3ILmkvcIaxKS3vP
M+HtptjEumAs72fL5g0YxEeTuEtO/zLZC9eB9odlBuTOxqnzym9DYjhE+JCbmvUAup3xHW16ZQDf
Km1wIIOqhT/P5oyIcTu06TODC3amYJ+sCXWhYvTrI5LZVTRTmJPkNnHQX3u58SHl1B28jsoKPOx5
rrxvUYLuLItjrNi1fRysmruOrJwqtSykIhSs1tBdnEIutmGCVGjUC4noXSTNtxQxCI4BjXRa9IOW
F39zev3VXVY7tFaLAYWZ/6ktchLiEXbpZOccqyBdRKT0/K2LWWqWAGPm6E3l00E3swkfabYPs+FH
HD+inbQoMpWxcQX3aJ92BJM1+BP45aJIgqMqcRpErgF2K1KPyG2hkZWfdLvpJaBCh+h4d7LWBlgZ
/46UBs0+87ZdipUden6yHSF5bBRmCWx0GLdtLocxfdd6L6PQhURjk+FmIQeFS8XvPfCBd30rL4UR
XUlrACRXHcYwKQDfKZr58G3gZ5kSFgClAFTSxcXGbmk0xPOMkEt007VGghKDGZuag1PXTz06rZzC
YdEOYyUN0kt0DYPkwTA0PNOl9eJ4xfOEUxFy17bL5093XA7tLhjRZNkvrofAv0izUye5MCrtTomC
KeBi61O6cyRb5adp1GCqiQ/dCGANm1r3fgy2+KoaXW3dXr5VhnbQw8S3s2+2XTHMK7yPLgteQwtO
oSODE0IFGF6pe6JW+uq0HMPtPH7RpflINM9jANSBAvOKvfvH5InhIAfvrLp02+rVROYZDoEms8cd
dHXo4FGz7YJCgKyWfKjCfh2NJIXBs+9d2iYMp/cgqj55dd8hCge852x8GUZDQrAb/yapDi1HysR1
ZsYEvC2aI3gguqfts8Vf4pGq6qS6/VabzWuL57W2+RnLDNRCDrybhySzdmHI3DgeFBQ0ivvCVB9o
qx1gkZ2z47XxkhdVu8WKpfmEWePiDanKIiFf+yE4BpVLtHQ8nhzunCSQB6miB2h4n8IjmWlODKwR
0Z4z+NQqp7+Wk/zVwahFx09nJvviM0xNwJMW7KjSbupta3ZQyxoHUBlii22say9s284katUXogin
bUsGxdas69tgmac5zJxjRk4DDVRlw9ozhoPWXLI5d+ELErippe/YJGvfLoE31h6W64QyAZHa2zSK
6SI6AFKzcI5Vseg0DKSY+DXSz3o5yuQARDDCEu61XXnjajOSpXmlRDGSYhPY4M2zzYS9jlaxSskr
l9U5x9fCJAKQjtR3Vj7vgib4ykZ+RA0cMzDKDL9s0SpH/XQpggQ0WVNxAefq3elEd6R8/zTNF5Pk
WQ5Ix/T1BONB/b0cTPJhnWo7p+qEyp5VA73ytiBBbN+KEUbZADgyFHgc8/Cemu4Z80QC1Ua+x32k
s2yFblPMW682wO5YjyAzhi2OAXhFhGh4qPd3Lkgx5sw+UhadomQafDbjza7K2HGX6lF2nPhtLqHh
wW/fmiMv/BpjsWiYApC/8Sn69l7IfVsxqwmapNh2xq72uYi7OAdjnuFP4oweXjJXx6IDOXxXMTVE
XnWiBy8fevTpOMaZO0Z9xfHW1iENFL5s3bYPvd1xDHrzKfSwLM59/yPRFyOE25/7geVC3j4zx75V
Vnu0GzhXTkrLnTrk/Ia92GJ3fTd5VtPQLM9EO5FP7TpHrXoqLG0+GkXx6WK0LKfqY0qqL3WLTBm/
+C6JzPZsamD80WOQBmLq2K10zBFORkpiLX4z2YzJZ7cXzhCFBrOy+Cjg4nTpmVkf6yJLU5s0cT5y
yYmGRPhZJ7RuK9tP1AXf28HLt71Rg19y2CqJufFx+HP6BuDLhk5N57H46gFcuQTRXfeCasucePZh
rvhAGr7PLQhNzP0EqQZjh4kA3ZbRjTseAZcKwsQK70CsGWGrQWm7pIpAK1QAm9EYaLbtATlYHe4S
Yb82tmNteqenkMrts5KeTzHM6SLYl09h+1BJfUl+4FPbkin6QIMczpdUTr+H+V3TlTzZOqGNAHTQ
ARBobWs8o5Tubb4g06Ls0jEcGBAK7NOM8O7q4k5O/5BXGKIYY1w1QVnjYB3dJBrwGc4/Vh7Q30IC
LNCLPggZnJWG4HyCm7edQ5H6KKyAAumz7zp4jEaiLAytNjbDADK0nHDh1d6M18d56sXd6Y910f9I
o/Z3aIqniWDYrSrlWzfTQgyi/yidS+FwvsEmwemFMO1oTn4Zh8Rf1kycZIUwC6ASyy0dQqzcpPey
RHlJdIMBai2LfGfxhjvUzFvzuTSCmUeCQYSmoYaVNFR+YkCps+8Rb3/2x3hlmI1516geyFfCrw3m
uoENKanDlKOfqwifWx/PqAk17DvVePE898mN4vww1NnXdNCI58GcVCnx2aFNwvEWXtICKEDpzh+U
TbCGFgatVG9iILw5TyArTH35u3YbfMOlrsMyQMQhpq3bkQFsapkNzw7tuJegi8wi19wNtf6RdMF8
0FyFmn2rmfauJtRwk5SMR/JUfVTyFBjd4ActSBMr1HfY/f3W+ggrLIQt+J0NdJSYyTDxjWkLMZXN
NAL/4eeszBcRtZQzOE2skCEAueAcVpzXKExf+4YxX/SSjOosKMDwKVQ7+n/yPRQq+ygyxGKN59Qq
0SfXytIxrtEn4AfbpWwTppSSNcjT/tw5+X3MoHtmPAj5lHyLIuTKkG5VFIVPjvfITuarEY3VeQEW
9lVGeqI5Y+sHarexVLOopYORnYBTHww5WDvV1+6XubLBn0cxJMrlP9mCa7dIqqf1F9l+ei9t8oCP
EOytqxc4D6L5cf2ddWnTbWQC1Jk5Q4+jsHkkDYFxV9rjvCgFaKfesx4tbxaPQ8K6TSFBHsdhPJkE
O30phmgAWb0nyYdSMSGgp5wK3kNLq415hiOOZBDPtfaKBE+szt2ZwxmsTj9LIAuLTgQD5LFhXrid
4WljnskPvdzHSShO5lS9Rwh09xxV4KKdEJJz5qa8fwHaJJWzXbv6bpKQ4yo0mp3tYrC2mN9bMIyT
schPRvpet6NP6Hjx6PUohI1sGvb4Fpt7Ycn9n8U3S+SDqV/cgCMJRWx9ypPRg81YgqTTdGgEjbL9
JQJy5LWUzsiPJrVELeHl9fulGU1n0gx1/q8/aqf8A5dZcqDERRFv4T4alAXjCLdDb7GOSfkSM6dF
nTIsFG/Runv2fS0OZ1Im5vx3W7f1V15Mq/Zsaf/z0aKUCTK1x+0c4492isNgzN/6hJ+a0Rxd2gdt
lL1h5bPQS1CNynK8pHh899YUjgd8OX6PuPbsNb/COjapndz2No8hFXxEvFErum2BwwSTcB8/oNuW
9gnxOYPnPvg9mxZvjK5ucFJQiJcLbEKk5JVGWoGoWwvyc+Pw8UWuRz6cJvVo1oAiAI4QYjU910Tb
HEIPFV7Wtl8p3uJegVIGrYnsJrljPolf5fhGQ8AGTMQzi6zkWpTlrzqj6fey+l0DgPlktdzb61ip
ordPw/A1jZ0aWbdp7fQYKfJsfq3S1rtVJMEdHC/5TcIayKIsoJ9ySTubxzcZMOZepyaysUkBjkKd
UTkbGkLT4XVH3XWdw09OaDB4jdzTOo9Ypz7EaCUbN0jGgxBK7RDJ5aAacdU0Fu2lHZ/CSLAAXCba
Rt5wC5uBcSeplUZ9auA+GfmxMsKRTzFUf27bMKJ3GDAUGYOW7HHD+thB3pPOq7+0qXujj3SvMy9x
itGYenrvAXSdcuLaQVccCEtk4mtVvBKCT4/ROiSUrQzZc0MBjIgzvmIY4i7Q+oXG3rb7CBXfAyZ7
E6jp9EBJHp2rcCTtmZuZxdz4SEzwe0yYY+BIuLbzhBNCyE9G3/u5HtPLuqirLNYKGZoBZRbJngqJ
9+QyApU9j6c1Ud6g0/uFqsk61VTmiElYiSdtyeIg5Y0eeO4pi5lSZ12HMboBrDBEBNriOWqtqNsZ
eOUYHzLGWH9q6uYNeXPMHSeiqzFvJ37rzcTDVmDxmG/t0B53fHvzZv137CSZ+Q0prWCcQQPGiVDh
7VclgW39wx+hYsno9eBGHm6XQB7XO4FcktfAkPYZu4Pfxt0zRaR3bBclpcf3ccaLDd3KYJm1wDst
Gwo8s9gRryylwIT9xZccuDiYCaaJSwcZeZ5Sz3dMLzW74BIQOBpkGZUN3lmSLdnzYmpa3t7s1xEX
oJyoaNmTOtkHqfu7NfTHyNX7BxxtDE8dcG9es9ziHa+hRWuFK4JswdTb18H0YKcztke9fWuKEmu7
G9FbYEsW7JpPGXyVrajUY4sKEWOAuImWVcs8eCdAcxAhSnIy5z6GTtinzvMyFjWjOjlFKcPuztTd
Q9xYn3Ur5cEZu+kYg5YJoiDZV3UVPSBX/YZ5COQSCJPIeI9n07xPRL5viLPGfLiIq5hDqU1JnCvd
PjPsANX5wSsr2GuTQE5eGkenn9Jzqdn5hnbpGExltVcaL9GEvv/Rjp3+tkS66Qmnr5dCNSJIYjlu
2egSTDTzQp8zxFKBeHILc8RCyYzX/R6xqr2UZhmdocA91CQ/7VNUP3grBMd5cbYXfaXbWAmVww4B
YrhtpyG5tMSnS5lfaO25PTx5D+LyHMM9uncYnxOyjfzeym1/apwXc2BYKlX9q1lcDsrR7tKqf603
zWLL3eKX/crs/i3s81dv6N3dnyeh9uQhqDTlE1VtkQNQnUXn3iLcoLtC3Yropck83AdZ8CZq3O7d
coaQKgR0B8HtcWQIsFWWeLMkPlBbm9TeKFoSHK1uN0kMcYxV/zUT9xoK0rgaIz8C5gX/Cc6aLdhe
ljKXu9b+YbLXvmD4Bc+HiSFjOUn4r0frRs9N820fbDJ1ofe4V3tqMB9XwY8y5ZFbh9pFivjB7Jrw
Dmr2KXJM3MIivblG3J3hKAAOXS4SQ1PjYA0kRRusQoplWwmJ/YsBHOzqFPUvq4mPENe+DSWrb+EZ
L0Bm1Mma7HmfLxDxOpMuIB0zfIzb8tdCCV2kCjAuEBEg9HmQUD9qaA1Hd2xBBYTabwBCwXGW5hM6
k0lazCfjAc1IDhF7YDgQ1tW4z1pek1Pcudf1RwmFLPchFUyIa2cvoH77plIQzKfEwSI6E3hbt+8Z
z9qTYWMTU9ANcWstQdDaSS7I034S1zFttIuryY+ycJ7WuwD9ln1J0vzdLO0vA/W8Eilii5Qcm35I
fazCePcG5p7qZ14LBwZyMe8aqLWbEYGfbukYbyONb7MvkPKCNRw6aDewo44QL+CmRHoBXO13WZKG
oIF5wiL5tQV/X1jIRZRsfSIpMV565/UMajGdod6bJ9KqyhmIEY2pCW1nHtLPyomsrUI9RtHN2jlC
muGzpJpJk6eCW19oOVQpGJveKcO0vxYlZaPVJ7uCztLhPd2Yi30oN5Ebyrwgx6xlKyY5NyA/IcGO
gyvu9s9wCMJvC0NglSKuhdJ6zK+vi6pTn4aU/eMwsSrxgELju3zKhYFBdOSpgbe0a7qOYIg6bRh6
MZvNm9Z3JHMFYw7iHaQLyvsMQh5GNfL+qvJ9bCYQrKijbVd4fmVH3zrMk8v3mwC4A0k37tZrlRO3
eAQAdBKVHNgJEyKyHFfzImWJrGJXtNjiWH10DD/Y6hd2fgpZnYAEUZgTzeRtfY/8EdCjjNK+G3Gs
AcKZv80IFCjoNE7QpTBwbVkxYx/EvfDMbx75LDbEteOQa8Wmr2PtGNSASPkkZyCrcJPB1R6CPvoV
d+Bosf8/cMjcgkqmt87xfktHO/WJ+KKZA+oFYSJ6hTSFUkR1mq+HnccWUGASWJ5Ftw1YQ9WcuAOZ
fPuBykwE/fQap5y4q7h0Ve3ZuvYceUYDA7iLDwO24Ds5mdTIjOs7wODILClB6Z0TxhG7IPieacHv
dT/ZLUv7aqh/wYLdDgNG7VarH8Kqw7ftOo+9wXfwRzVEQVGSzXsh05rRukm6etvX084qtOFU6uHN
C6Nmj0MNdLHU0ZwuYgXeMfhfK+9eDm/m1Fhox0z8AJAbOJErime2/0WblRdk2qwAFzF32wHOwH1E
b5NibF4vQmcxbxo88XUAd6mSofaHCndU6DSH9deXV2D5s6lCBmCdMLfrdXUoTfa1G8Q+6o9hp1lZ
dDOHS5pcktBcbBPlsc817sKI03Zd5cN2P2Hode5idM9tiDDXmusS22xyX//GEDHUoTC5sbqA6UzM
kgdyV+fPOE+ODgCkPcZceO/k1ZQpFA4v0nYRbjzqTd4Ei58ryrkjmTdlN22cSOdV2hkVxw2d+Vcr
zLxjWGqPosvNXWgDaBKo4sSQRYf1QjvkmD+4I6sZaznoxqg6mmoqt4ZpuQyy6hN02t5Phl6jyEQD
yY2wdllr6c21IRF7KD9sWZIP2Y4Zk12FwtKmgFRYTKiEW+Qf3ntZ5i8dnosboCmyl5oxu6TkTwMX
Zaiv85gmHAdYtxUmyzGp95Vd3qCaCGCyEezNCtmWovSMdEYcmXIvGmfxLUu4E2nLqj1xj+c4TMNt
zeBvt149Au74xTyYN0z3MxhfSM/F/DIx3Xgs+KCdrIn2bLR4F4xw+Fw7TXZrGRmCRGRi0k8T7Jo+
Ose9cdLjljXN8ugUmq0QyqBarGZ2OeX8axXfDyg9fTI+HrDHL1WuxDCkiy7Yr9+qkeHf1Mb+7qIu
TTW51V0UdnIm4ahOQS8q2GlnW4DcGQPjiJTiqeHteTar6i3pxT5u1feI3EdDgMhf31M83vAckcD4
CMHA0BOMsBHTuq76rmpCINff5dErAtX+l3IGdI21sScWuRRem9QZXsjj1v60OPkijEg0y0DZO9zX
LjjsioOyCeaolPfAHMe7y+TJTu0StzNgvc5rvF3DbHR9IicQDIPnbkvLDq7rGzMnZzpxDutpDlu6
oz/3mjPu1JjIzPwi4IM5o1e8rN3pyAuMCWOATmgAcWZl5QembNRsS9mdGTvdStvLenKt75GpcuwD
CG2BimHiH57dE2ZdWityEvys+GBubJ06NUy8I5ixW3F4NM0Q7E7bDfv1OFjFuRxfB13pvjDs0QeQ
8FOGEMK17qSS2N2ObYCXWUwsFiD+Q5k1BCqNBpJDNLwDlu940RSSpvkAG688WVjZ8OSwCI9ytE9J
SBFSlHLy41CyYoxDtJ9h+EbgHTwnSWdcO4hxudetw9BHt8Qi8XS5k3Uc9ybgZZ8x1nM8V+pPqxWS
cqW7NeLX+vJnsa0xg+/M7rr6odaLIFi2Mrf2vdI1L2iooIalip6dRwwVoeabNXl5tcycg2YxaXOD
6tRDsXdVf8sj3cRHzi5SxuN3w4is/aqCRYptPocBdvbWZqFgRajjyKRFBnurWoydf75MXdP8tjKf
1uMlcVNsm9LVtlPL6idKMp75AilpXX7Xm644ag1oediaO2JYrJP9P+ydx5LkOLamX2Ws92wjKEBy
MRvXInREqtjQKhW11nz6+9HzjnU4I8bd8s522qyty6o6Cw4QODg45xdx9tOaUL1GAIUY0q+NuKWf
HVSdvlCqd7fOsNdbStUTJSGeMmZrerWfTqpErnfZGFT6LAuFcBlZHmkt2ERkmMhtJzBbWQQ78BEQ
WoP+s+MBvY8bEs2w7iOQI6QjQ9r9jDM0cqC9W8tSUIzz5LBF1jD5TV3ePJ7+Cl2mB/qQBEmH9Net
0l+TBTkmv86eZhgiukiZTrNBMOGTH9bDnQRst8h48ZA6Wqumrv45HTE5Jd3TvTICVg86/Z+cCHRb
InZDcbjIv2HyLI7qAzkxwOEiQ74rhEaDfbSyKq3RWXR2NCA5IJYWseBA4fhridhcZXq/wOfS+0Xl
GNPv7CYBuox6kbbyMx5nitCXSuuVt4Fjb/JM/PAU9HDKhu7O6cYfqSfA+IXoFwwURJHV5LGqpLcQ
5suj3tcoNAvE7fXcfARu+xJ1WJN7PdLfKKXCYIgB+NRl/DBG4Q+aMPFdNokYZFje0lwhYjr5p5IT
u+nKDIm2AF0ZDFmNGunsCAeLncoTdeHp4kcoQwpG4KDJ+KwInTk75g0MM1GiiX7X4VRkjQZUzkj+
TkEjQQmP15WMuc0zl5rzBP+eEJl/goaptruk6suldMVXI6ZlQzlPrjQMTXiS+ujWUBznvUhtzO/p
SyUqcjHeWNNjZPsD83EnWFy/6Ci2rtoyIkw4OpWdCZc18bAmgKbd4zaIIevaj6Ju1/qrqJBYMU4Y
Zq+GN965sb1qjR9J7zr3ilZTjOHJUjfIxzUA4RAWt7fUbeUybXif/XkuIq79J9HIneCniXDjQxa+
AgHBs8+P8p2Z/iz8xiJv8+NllXmUUhIM78aqfhzq8ZuCi8o6dKhIaZa2NPXGf0bj2MgyJE6mJFbB
klCPaWMGE4LAkSndJJE8xT4qVY1eG5vCiF8dJBZXo+o+G5q5rMsiu22abI3NOtNqMFfpQIFSSc+3
dSIRd0eoXO8H+zAWw1dsRvxbUpJoOflaF/6zcYAsZe8xpBUI25bg2LpwUwEhP2JvuMzQiUOAjGqr
zt1U9LyvECzcFkP0OKBIH8TW4yBMzMZl225HrXvSCMh3VcIkBHZ108dDsgnPnhLgDNVHZFTDmlcz
0FTNLXhJ01cdorFe4nzsHFC6bRBocaADEoQIrETXmxz3b9nsG9/0HuB6SvM2zcdiX4BEQ1FGcRYC
p7nEtPx7oZjO4Q/c94T5B04F8LDtVWePDkRwyGhKYNmLgYf+k8qjti65Qnmx0mKhZwUcEGl8ggyZ
Wh81YJisGkiRNhxUlhF1JmEfXNA1BxngPwgH8oDsF06CTgYjh3uh1vtn1a1xQpteDYg2FRsNGMeC
pj28jtZ+DRxUifyeK5btt2oiXKSbjEvb7lHDGv3bunIQzaxQiA5kig1UiOwZADo4BxP5bbp6yrSs
DiZvccxqFOhu02sZUceeosZtQTEa2RRU+ZwOVHaahKvTn3GoWuxLJB14ELJr+manjkAo0ct6/VMg
q9yftptvA4BKx1M6jNX7AXgmYrAluArUSl2wPdjmmT7NWjf3fjruA0DBZH+CEKa21x1jzLpvCnyV
InXAq1mV/S5Gnz3WYAiEAIQczf0u1ByiFx7eg2X+Du0A7YvptdmP2n2ZZ9ZDohQbfInhWIQAqD3H
u68/G6lePJx2kV45ICvVjLy9Br9pYRp+mMSY4qlYmX6GXPsKVMJ6biMqJ32b7CmhVLsALf59n/9S
smOXtgEY+CjZI8O0NGxg8ZZhAM8El7Ypg9qk2OGYkydgmQ7NoQfOnCm9DkYoW//Zr2VCR1gPEWx1
qaB62s9mIjojPvY1aXVcQFWU1RpchcYgC49ZpD1C/uEVAeDpFIuC2kV9F/sH3cmLZasZ9jYm+yJt
Rfm2REORCtUpU21gAu/i0PtUGcVdYmrR3Wmh/aZx4Yq035zIQsfeDIoblL2W4UQ6LfzAOeakKNhJ
Bs9ZIe8lVVLboJ1iKkCEpjokvgHoh4z984naG8Accmoes+D2t6fStSokoqzp3s5q6rlS6ZenfA63
G+ApOtjTP/UkTA+BkMKuR4uBOnI8Hj2Tfq2I8j+kxLoYQ94DKJa6vmwOOo55llrRS4jROYU+B9Xd
CCFxoMo2dUr0HHSECYt775ogz04h9jTdqFYPPf3B9aAr6g6BizVwr2gFwaDfeU47Wb0gXq+gq92T
g4D+7EAk4EiGLmd4l1b5J6T5cTJodgY/9wBS6IuPdgZ5VoGaGnJl95r+UyathtFW/KOLR3TC4KFF
rvgOmq3488kTKww3ZafTFAoNxCHVbhHS7FspVOPWTfOPlgCXP6V3USNARAi/3oChHCAvOd6t6eHV
3TnpjYROusR97wZ6oU3vIwesMqr3bvWEHI97QAGNLz+K10BAhiOfbrNa37V2iUz+9OKDq7jM8MQ6
+hPgKippSE2laBdc5DIG2LZDqDDjXllCgvh2Ci6IqvDPfbfh73sAoacneRZ99Qc/u+N/oXG8JB3y
0hoGEPgXQVY+0fG1wDL3UYRCvOXqhzz8w8aowAku1DJ1VjQr05Uam8Pa0UF3SEWnhe/enBYAQEFw
d/qrslXB7Ea8d1pQ9zKIbTzi42f0xaJDM/g3mN8YR+kNyMdNjwdeBNkxB3uEHClvti5rkwOI3WMU
RQDDT/uhaNErnjJQII8roaGh26k4q3sBSr/Yq99pcL22KCNRUKfVvHes8blskB4QKbqDGqXjsECe
eeqZnK5YV1Xbux5OPs2U0FyWff2TI9ly+JJuH/ntTWYDJfJZVd5woOhrUhonB/OTW8HqVB5wcEPB
Vh4tBBOmrgbWG+ZtGRGpOWepb8Z/0kCgDzdOULnbflRv9DqioziV6CqQP+b4mvXOyoID+A2VV9gd
KsLivodGuYOMEQ3fsBaoKITB5ChkAOVAdG9vm/0v2/NAR7KPUkfVl24/Wo/5BG0X3JFhV/h4JnGN
oGk4HHtD3+YxwlDjOPYr1zHKGyDvuC6S3gdujs+7Ra8usMbdqVbQIvF2D/3tga4/vnrTx2ldjdZp
i9ys6nCTKmGwaX2ANEU7iE1vNNkRVEJwN/JsAzICoqxPdWT6Ov3XKcdSCjXdNr1bLnO1rCDD19EG
45uHUxnRd7oAa7B8uJ/UazwqdH9eNEXdfKaJWO1oNbwCKMnp3JjUEeHTr036cwC2cYIEPiAWWoPX
iO+bR68uwV1hJGqhtl+0zEc22xOvQ2beD+qc2qeoxVG4wJ/RGsHT6C1ixKU6DtTf0bHWxupQIJsK
SY98TQkfTgWKtlHqh95r7/O+1lZjreBr2isCeTCjOVojifiJ+zc4TQq1vlhUhWMeQTQGq9Gvv53u
0oS62A6JzXblolVeBCla5Br6sugJ/aii2LizyaLMsdY+OXgRJ2jsW1xY00ODEKavT//ESn47Jbe5
ig5rmkFAwzNCOdgN1Hz8AbwOxcHCeNTDGvufqXSZ9Wh/Tv0QzfF2lRvRHBI9PBAKCGngWccgUFHz
8jp7U039lyopPzsKcbmpuu+eUODR1UR7DyA5gOqkBT6jxCujQ9PHn3r8ZSUoSJJqbZQ+fvGr9Cct
SRRuUeK0THVfd3yYrO9SUi0Q72H2BfZ/tBxTxblJ/e+5V25Li1PDvas+Z2WiPnu8/RIKWmpeOYvG
8Ui6KrW/c6XzYqp6d4hqkrNMBahAVwVRFIdycadDkyNFL1HsD9FyarDbxMXjpC9S4Bu0Ov0tDEBr
YOsYBZSq5t35lNJpphKCp7wUo62nGro3YDYoxLjw3PmOxcNuwqS3kOUOoVnwBquG16obXwI3vq2l
8ypJVheAtdDudeOvvY3M8qC0Jglk89p5Wb1HWqzD56u6p8B6GFmIhUzwllZGXn5ajxGQriiQ+FVk
ROu8l2wa+GXdmPtLVdJA1LzSvsmm320m+jKTZGypvaVrEvJ2GmLcUs3uGNTCAjQcPvpp6Nwn33Ub
MblI0K006G3oRrVpGukeg5ekHJp9ruDRYKHYhyipRju4S776Rp5tYMv8dh0UT7NYBSjFJzLsoxa2
6ko6Xvob5ou5o15s30AaWnVe/lymXbdF7h7rQst61tWk2NN4vz3dq0WVW8dYtR/oSnlY3lJdM62y
5vQ7NM2ktqtGFT2xwHw6bbq0G9I1X+FLQs/2prR87WA6Il/JvBJITgtchpB9IIjrEITcRTSB3pEF
RtwjdrexNdwB7GXGiXrQB4mWOpnc2vDEuC7pzjyat8YoyRX66AvAzR8AQKr7Fox+7tnDwUrybDk2
SsB7kNenr6xBpkHKEXmF6jAbqe+IfKe4VsX8u+NwAGM/pd+iAOWrp+M/48SVOz1PTUmLr8/o+KH8
gG9wCV/ACPODDerXTFX9kxGL13jIn0PYE1u4PcGashWmD2GXbT0dE9jO1CCSVvFn0Ws3wixoOhXa
D9U3wl2t1T3/lnxTKbJ5oC+tPZatRo9SpGujs149xT6cJB7wVDmmJaWQkQgLwho8o5GFJaQ2vT2i
NHnIKqBXHhKsBFWo7oqaQHhCRn2pgVDgJIDCn5R5oJDRtQnpSKGsMPq6dx+O4oeoMa4B4XA7lgMb
2TOJR5KylU+X+5SJpCWQY6vZZSoPHE11fkTmAJDX6J7tYakboLVPCWjpV1/swioPjdEC/APmwZ8r
HyMdLVqDHi7yXijMJThcsE0RSWm430RtVUceSI/tUHVbmSYJZbei3yW6TwEQosTOGgGVC8jea0j6
0dHs6nopelmvqxQRvhCt4GCPhp1NeSYpDtxWsMp9zG0orwJP1uxHq/kHBFK2hbeir0NFHKVNrzKq
EZuY3icnIaY0zj/lLvTTkMsV9TT8d5yW0OSGFtUehOwt5k2TEfBY8hI7dr8fG3QWDKAElt0F6yE0
YV21Fd+txbw7trtyp3gRCMbA8NagfCE65FTq49xo75U2d1edaf1zagXqOoaygD0Pkdl+OjUElI5j
2IgqvyFqrrKag6fC7V7pGJUvLYk3gZW4dxU6JQunUpq1KPj2LkxeOHoZ59D7jj0CqqF6if/nVLRL
A0ER0mx/Y1C9U+gmLBCw9jYDTt/wgLFl0oyDMwLSyc0RHQSd0F8UyX1qaNZWz9OnE4teQBM/PThl
4d5LqmdPIb386Tor9XzbTd1BPaBxmgyxvoFLckNxFk7RpPpFpATvQJdVcJHs8ijJyFa79FCD3KZh
DXq1Dr86YYzwsoSRndY/Tn8s0YYvrujUQ0Z6m0SVi5ceCk2tp4mNLNr2Fvyh+h3RCH9R1/Sfi5Sd
As++9yXPeaNsPncwH5ZBnD67A91aMMwEjtjeGLEaQwps/vvV3SPUx3bFErl2rJWaow1q4m+2jYbq
OdZN4042CEh29SiXIEGPGRj+W9en/Nz1ouf1usIJt+5uobdO2s65eawqHBxohtyWBhZzfkN/LnEr
c+urGHacbmdIbs2jSLZ2ighjwAc2s04/0jY8DnrmPxeKcuPq1HDKhIKc0TQIVJpMvXQt5DzMJ7dC
t6TUSn1Vhy3dGdlXFNKAaZY6ds/gU8Lvf+45ENaQ/ouupTcAvALFtz/3ESLC7baf/pXc3UgrwqfL
QtpeHdCfde+Ozv046SBOiCeDU6tHXklrFCtntL5BaUAHXJ+EIGz18aS8gViK3ANYpWo11AYKFGG4
kj2IzRRDR8CIC6uAiIY1LlmAU0Z7NYLehe1lgxJiWOygXCQy+4KhNnJVrormIaSSKcNp+/AgDDU/
CKV+KVsbOgeXFpxk/YAmurcavpZ2jfeZWj6dMmWXuj1JLb7unuLl28jtLFybmxT/ZlBLkf8bATdc
M0w9W2cwJjbGsDB61Iu1ABEsaE20OOle/es/an0fqMp9oDkDmhOzcg1dPXbkSTvlja4UghZdX3LB
L7UKSkeVGOTj2LbcIqCbwXMhe8GBm+q2Rq2yqyXgjkENtlY3imP2R+Pq/yssvlxWWNSRnfq/Kywu
SsTF4rcCi9P//78FFjXn3xpGhSqPFGEKHd2gf/2v7ldV/+9/KZb+bweBKM0wHUtIy5Eoiv0fgcV/
86ExvMdJgGzGUQ0EcaqsqX3+mK7/2zIFf4Aiui51zRZ/o7A4U95B+c1CcEBXTcuUSPA4KDm+VS0D
DlYHFpTbRWP7WGv3uL1AYDYPkH2MtT1W4RXxsXPVIhTSHJXKtaVplkA0T1NZjrfjNZqWpWE6TEVo
WA9wCisgDpT8qN234A3ffIcPzs704/+jzScNhC2ltGjcgYywLUefTS7Fph0RYQdYXJ4Gt5irWp+d
vvZvyZ+HhxK3ANpElfFgAxm9olg3m+ZpZAs1XZQBdTjW9myaJe7GmjfSVwmqVv6kEOftHRFDi00g
Z14ZS5zrTp6miawjqD92yjTapEz3JkLk5VDiWOD3i6GAPtYumg4xPwztW9++zbMe0Q7Zjli7xuB8
ZfXZiWoA9hZKGcYqipXU3l9edWO+6kJDq02YSKzwo4Q+U/DK8YdCLl4BY6JIsQ+b3qbMkVkvfz2K
Tky0BaRei4lPX+DNpGlsI8uU0c80KOOtBhLBW7CP3tPlUWbRl7XlfuAbckI4pg5aJufDVAM5Q5PE
Hbq/XXNjS8+qoTbg+FKM0nzSXASCi9jGx4j67sbuM7G27CZFey23ESoIsitr+25fCc4NMlloGTn8
MH1a+zezBnPV9WMAzKT1qKDFTdJic2ZIhJ/6bn156ueRYZq5JXTbNIlMJn+tzzS5IpnYJjQRLOGB
hK+qqfcHsT/f1fxnS8MrP14e74OpWY7j2ILDDsHppK76dmpmRfkm8kCftcP4irErlEdHqVYqtg5X
VlFMv/0sMJiaNQlJSl1iFfHueNpKA4q1Zot2I64zmoP2CUxrufUN1dskjp+sZeu5D0VGZhTacBMp
X9bNIu0ad9dkVF4d4E6by/MX51qH0mCtUTtE/g5m16SsOzvGgd2oo1Ow4IquPWb98K3MUFjILf8m
U0bEZiDAJMiEtCLY1b52e3n0eahkcAe8miFR7kUa0pp/7QILx4RYAfWctN51o5feT34oaKDDOSpX
dUSIHKnVXh71Xeg6DWujd6IbbGwS+fP9XJROFpc4GAAJC6HZUrCDZVXb8drMwRWLschvuxSbwVyq
4Pk0FcKXpgZ7SOrt7vJPmUUt9pzgjOuGSZplS6nNVr/AKgknROSxW/rD9wWVpUeyPeC7l4eZf+XT
OA7GbvzX0bV3sn2jF4XxMMD0grWer2qDbhpE2XhrU+Qm2ez8f4YWEno1TgwMyUJQHX68/BummPVm
9/MTHGAqU1DjyqC4Mlv0yAN/lxd1u0yLEB/jNtRx125lVn7DAzb9aco6lftOcZLhyuSnNXw3sEk8
hXQuidsz+cTcUbMGBSYGliZSDlmHIlJErwRMU3wcBLx3XGnVR8xTqidQHsqVec8izDRvKaUgsWIP
k19NEe9NhMnD0nYG/MiXBgDaJUrq5S6xWutOothxZaYfDGUJWxWGSTkArezZccJBvbKkCsW0ptBy
UHOJ264JpWBcdAb8ysvfcxapp3kxGOkGr3ebTG52R1l5loL+rSh72pX45oUxQHyi3rOWtf53F7/y
K5P7aDziJpnjlINy6s7XMaSQFnFfIEXUOe19oIp4nTSI8wY6vryqgXXR5fl9sF8tMmSiIvmpo5mz
o6nGRmZmrsAZPKqc27IMDmHYpT+C1sIAIRmM18gxcb+8POg8NJ1WlTBsSNPUCAzzUYvAIE7YKP53
ZSIB26BaRvLlHWoe+NVEl1GoBGOK4uYpnA2jH3ZC9eSVqPTRPiLLtyzdMIRDWnm+1B4opjHOajwL
c8paXSbGVSNHMIi2DK7cAO8CIAfCVElY0YG3398ATYYPJ9+cLdsN5ibFfgKHEbf9emVZ320ehpE2
2ri6QNCZDXs+I1Rw7Sgb1GThODhSLjCGLdeDP1F0h0JRESwcLe46x3zwe7WDAV2A3FxHjqutfYoH
PyUPJ+VgWbXxuQri4ogutH7PEwZO7OUf+m7lT7/TkbzbNJPlnx8qWG2tJycmS9YgoUhzedMUFOmh
QMdXPvK7/c1QDqQ73oeGnFKS8yWpOxGWQkknQ+jyGUAtat8Ruq5FmSKO3pU/aDS4z5dn9/4aYvmF
ZZDQGtOjdJ7dCR8swdCgVNjYTvmtVVtjpSlw01u1L9duiXRNn4pq7yvscGfoP4VR0B0u/4Z3twE/
QeNcITwiTcuW2vm0fde0YyQNekpspj01z7QeCTJppk72M5a5zmZAkyzFji5r+92A/IGP2lmeFVdO
+gcbn3OO1LA2vYEJ2ue/I0opYHpBD+qw9pSIClunPQtqwtu/nq5toNNLiEbRGiT8+TBhBHYbnfh0
wRu5XpsBdkhoT5RbvQGbkFaNuq56SmRqCXUjNpX46fLw07k6u3t1cTb87EaKnZrKqzZpeUiwg36H
4r8RtgcdWXn4aRqqXMmXmpbJlcX9eFjD4BnscCHOPRHQ90PBr8NPrHGFA6bE7BHFQTi0RcIVFPkr
yoeIjAAazr90li7SK8N/cLSY9X+Gn135Bf0LkUmjX5ZlFm/8GnGw8Q4sE3IkZWfQcUHv5u/XGT0X
kkgErAWH7Pwzk3hlTWIh/1ZLaIQWzMqNrgLe1e34V4y+wZMHWHWd+QTxywN/NFW0oB3uf0NwYWjn
A0PgR9fdwUMSBxcshJO66b+PzgQJBn2af0/o6D/XXQSe5vK47wOlJiQMJoM7muM8T+FrLyWbw2Zp
8o5AcwhtHiRQ/Hybdlp6JRF4HzEYikiBgDpBiwzyfIpRrjgNZFw6dW2d0mfh/gjUiJJnHYzlHaox
zsFRpaRcC7QhSCCVX57q+81Mx4c3gm5ockJ/zV7fiaSSrUl0h3TY2ejq4dqHBR7qLIlT5yhFTkI+
XhMkG4oBL5eHfv91GRrFbx7G3J3aPOdy7XDo64Q7wlAL8bX2c+szJNa8XtdDCXmyj22lpN6PoN7/
YM4OkphsKYt6gzb9sDdJc4uccVANqNAEtuF/jiEZ78bQinetUo/LSulCbM36cJ90Q/b011PGx4yl
VnUyP12d5T6VI8wsH0/qQ9jn2qB8NyGuXR0SW01qZ5+Qs+tz5KEgElxJhT74zrrQuJFU1THJeWYX
ckd9PZA5QQvha1iiE+cB0qezMLsqOqYFXu+FSqu6N9v80+U5z+tNhAcSAd6fFmU8TWfhz5c77JO6
anIQI5GCqHii6eWtifTWQxwWEAoT5StXGCx6eMpYOarKikYfVAD8VTfw/btvV37NdKDOL43zXzNb
CB+Gv46SULroBrqtUVa7rwjf+08hSDcZtevKDd0vVUh/G2qCo9Egh9Ykeu9KLvbhqphCVXm7OaSN
8xer8AHGQwTFHX0U9hYtE8g8fh/s0yIhNysRYHQU6YPzUZSVOkbqfUip6qVtpXHbhqZcX16WDyKe
blJVZndQgeQRdP6NUPtGVUMrM5hT+SgUBPLqqP2a+oZjAvGkm5Rc+Q7vMxSNJyuUAASsdQLPbEAa
0iNwPyDwpoNT7Tr31abfu0bVySsDndwV5h+cMG7pUyaEo81s+5Ewkkr7wYgKj4XsLfo5ME2lp4QY
5Rq8RpaYWwPVohzG46fzS/jxXQi5Fi1T7OoXyOaiZ4Fwhh4d40yzva2vNNFX1W/y4QaJFwU0ayGv
FWk/Wh5SC0IFIYELaBYoYujjagpyfSJVqjV4e1ClsJEGVd1e/vAfxAWKroJwZPBSMozZcfBGvW4R
FQdISMNHBxQUT6J0iVsb90Ud2Plas7UxezCndiVIHtczr0XjD7YeXRosA3XqF8hlz6Oxq6PWGE+/
oMztHwJXzIU06uxTXg9/2amZIpGh2tTYaT1iFDO/bGXuYvkS6uOyozKOuWKSfAsgdS5TD/2qK5eM
+Ghegl6BalOf0TRtlqfJEutf/N2JuM2oYeDtSQKJ36INtgpjc6Qy2FdwL9UKcCeW9l/6PB5vW7+Z
2M/otj5RzEGLssDB99A0SfLouhS4rkShD38jCQjPZJ6D+rxCGIdd37dqAfJ/RAtfgwr1pXIwBfcd
8H6XN9q0kWbHkN4JzUGKR6c64XmEqdvWwoWe3gLdFX2dhFG0iXiP7iI8gtZV0SW4Zvt4T+syXatJ
M17xOfngQJ0NP3srRLrpy9ZGmavCMdfcoMIWexuhUx288t0/OFAme4s3NlkNtYf5QNBHyi6HaWUN
Vvpbqyd2kBP5nxHShOglzBRbKrWENBOaq8sr/OHI0P8BQOu8QM1ZSG1ztLQIdIjr1ZNWaaTG6m4c
uhjYmya2aqBiXllrYLlxw7q/PPQH+8jUOF1w76YNP3e4KVHnEGFFKpc6foNANAqfLraoj0mTeFcS
mXf7aCpBkirTKwKc8a68nhkWFhwlCgsuWoRIcSXNPoDHEJLJ2LCWALYimjJU964+urd5qrSbv5qq
pFdFSwHUwnR7YYc0i8yJSMeyU71vfpGG7YaVtZ8EtyQCQznCbJfHmhWWKA8CAZQG0i4sKZ262V4a
E5n0FrfQIldkUjwAth0EXGpIUbfYcYfeDxEkUHMuDzpLy/8MavMaoc7L40tMJ+lNdkxB1rQ8F0ya
HfjxmnxORTPXb7aoLtD7Nd1q12utvHINzdOh06gcGp55IFxBh8yW1SwN33EwtUWsKVqlmv/LRAjQ
rcpPRSCQOGlugyL80lIxhHLariOBm60BD+zKz5jt49OvIA9izXUAJlTVz+fuRiPa0W7Br0CxC+U2
NLWMIVfWlqONV/bRLCAxFHU4TuoEGsDyaF47yadXHjJSw6KnLXLv5DVuyD2g8ssf8/2EQKZSA50e
mLYNbuB8Qng61GFpAMklrTSASPblSx6gg4Dybn8l0fpgQgxl08kF04P13uy+C8dg7EkYhkVqJUKD
mpgjpGHg/+VciQDv5iTpJrJLTB6+Nidx9mQ2HKvue9NFRjP3jAoBIrzGlzAeWliw6YCs/uUlfL81
5RTGp7YHZIXprX6+hmMMFjJrULIMSYxBxpDvUXFI6+4TtKPFmI5P4wAF0QoHhGZMHEXUAvpY//vK
z5hOwJsLlLIyTRtB4kIxhHbTPJ+g7IIG9gByzEP4JlpbbYwecJ6Y+C7hiNwtugS8/NJMCfEL7oj4
H6rs/ksVV/Ja1jBN+PyX2BMIghoi0V6Ssp0vSD1ARg+wlaEThDj3Qi95sC4gW6v5KiRkPSUcL/9K
VHr3FTSHOgH9GQZE2EmXs7CkeVUfJb6eANOHsoD/sYFnhdKys4H5L4wC6kxllfAiE6VKd4MyqunX
PqSyauI2sGnbKrm2DNPZOVsGcD9ChXA6vamp3Uw31ZtAaWqBEpUN1JPOGEWwNCCiffOTAVZp4rW5
DRQ1k2jnEUCrKznGR4vB0Jw2C7gVDc9ZtKxH3YrgEyULzQnH+6Y0is9DnFqIxKcgIJNWPQaGP2xU
RCG+oNmR3Y7qbY8gjU5r4kqEebcZplUgtQJVQZuZvON8FepADYrCpJhCf1j5kpDyvgRUICoKkWX9
aqCNKTeXT8L8/LMTNIo2FPinKEDGcT5igQwfHWBKGeiWeBs96PI1jCV/JeM4vDLUR5/YoFtim2Qc
NKtm65zmU8dHoTqnkct/DqzeXdFIBmaOM/yLHki82pKhsD/9DybIlU+PRgCesKYlf7OxAmQopWiR
ldaBXC+7BFpUx/t8XSKfdGWC86B9Wkvuoil347afu/81mh6BXSUrpyPn33OFGE9lWGpXJjTLTEEe
qJpJl4C2CKbMxtxQNjeIUinM9aVd9vLXmMXRqh4t/cZK0gjCe6Y3e3xU0DdxMRD9+7WcADGWySVL
fXN2SF2966SOFglA80BD71wmv0Lakjs/d8sr2dpHazkFJu6+yfJv3hfIuUHaJiHzVx0rfWzaUN7l
jm5dmdD8XXlaTIvWAxAxPKy5b893hzZQGIB4Rtgh/H1S1TjfSao1W0tA3Y/yrlsG0uWiguW3T83O
gMopBw9gBCqtEBER8spaF0gXsCC9q5313683SC7KCTYPAl7157/OAoPdC8EjRFHVyFyRQSF/5Q5B
WSMzWGXjldX4KBZYYFHF9KwkDs9iAfRorPIGjgqAQSQb0Iz393gV4ViM0UK8ujy399tYAGRiGJO6
FQ/m2bls4Ex3ODkzN8slh8KERXPwNda0V+EO/avmO+nvwBbFY6HBibsS89/vLgY3aOeZvOw4T7PB
pZ+xrCZEqs5q5JFinfeU162yuzzF9wGPURxSOC54EHlzwFbWpbEoBooWdR71N1qdDWsMl8KJsgKx
RXHQKLR79cqeOT0pzm9SbhAKXZwbDFKp0Z1vmi4LQ8ShbLQAfEzzRl3BaNGtv9tmAIgX5cu1iPtX
NGERz+q2eYXWXBiF5S5GFHrpm1g+0UX5H3xrk0+tW+To9L1mP6lEYclRTz2CMdNuyix68FzNfaCa
2S2SPHRfnTg3720A+le+wEff2eSQE5RpzFCmOl8LLW1NSkI8peNGDZ/9MYrXCiy075e/84ejWJP1
tEG6DkLufJTSTjsZmiAjOKYQ+sjgpLlGxzX2r2TPH20oklWsgyX/fXdAbTVM7TZnQ/V6Qxs+jn0Q
w42XD8UiNPhnsHgzJIDaasivZSanPs75tuLWoYVnUZIgSztZcL+5RxF5yYIw5chobbAbZQGNrw1v
Il178TFVwtRs0spwQuSRVH9XtdlP126+akl+G6cguPHp/Z5XuNck2ufcGVNqd6FCK32occuAnK9n
rrXQErRFuQsqrGGEWA0KavTD0GJBrFy5Xd4HHyYDumSC3Ut6krPzn+I8mDY6k4niAWU/DpEHb84P
sBsc+7VdS54iYpG53rD9261yPvBsq6T6mCm2ToKn527yj8/Vh8diHIXVlRM3TWD+tXgUs0cALLzv
hFbKmIkOohkGdGG/wUgxWFVmjeJ/j0ZyazXxlQX9cLxpMclfp+br7OqA6xqniOuJpV/7Ec5lShfc
t4o23CSCsRJPG35cXsj3dxWbkBIZRR0qC8YJv/JmO8acd6WY9Kfc0iz3cOHqG9IlAw1bOTxeHmo2
NzgW4CEh7ZAgT97D5nT83wyFQAkWl1IhVPEC+MfTAwRjbDT/mxVUYf8Wc+QuuxLEZ7ObDymn/ftm
yMzI1QI7e3yx8K42t/TvCvUgtcGLDmbd5te86d8NRw2Qegb1ZE6EJeYzdPyKknthhysqStiuhhZG
k2ZcH6wiHa5UrmexkhIjuTH9I967OpUHa7aYQP9RpfLBccSwSEHNmwKhJGzI6r8F0v4ZyQBJMw1H
d3qWrCIZqsjBCDMA2pmjLOm2dDgAINyfgCRLxcPYqt1v3xtdgWUCUrpL3g9NskUFm4TrL3fQNOn/
/JR5mdM0+hKBPT9baCJCKBBXSkRNKV/jCC5Qzf1FDRZLtb8dUyfE8bQDNQ2QfU7caXvPUpUIuEdt
teUvBaz4vV8F/n3aolwxjIX3cnm8d3uIA/J2vNlyO7ZL40+nySYKLdz0QfyiYMC16kLL3Py/jASs
9fxwpG7fx14DgsZUO7B9YyK+NDVi1b4l+yuTenf0aeMSRoVkr07BbTbUWHexnlkOsq/RqDor1Fu5
FqyihF6YxkHRYTBljtcYfR+sJNhfSo30KmnizdPGHIBs6aOPuWgsCXMSUQ4PlSohkfrhVSSv9HI+
Go3nP61q8OZgvmdTDDr84LuKQNrArjimXoqiltXme2+w8tXlDzcHFXIkyQB1nYobCZmg2HP+5ZAE
sZN6CtoUP8QvLEmyhe6NCXAdUwXxJiaDXER6ek3nOFgZ+KAI6br15V/x0Td9+yOmf/4mto6uMrVC
QFB0MrJ3dYWd20JkFI7hfWeYegTeNSDjB0tM+xmQvAlCFzDjLP1tdeF2dcZR1BLpLzJcHI5OaMkv
Kn/79fLkPlpiSnoGPWggV7wdtfPZ4buFYUxFfG37sd7GEL8eNRu1HVDfGRbrVb61Ah46SCaamyTQ
0qOdhNfekbM09b84O6/dypFl234RAXrzSnJZeVcq6YUoo6Jnkkz6rz+DdS9wSkuCFvr0wwZ2d3Xn
IpkmMmLGHOtnpp+OLIjqot5ELPz+N0A7nuN4rNl5mzyF7qwVQ7yR6mTgmJiLtvPJOTWQN0opsjNx
yGdDk0LUUfT9DcVPdiGzSZEh6S4DGZV+XIzpOzqMe9sl4eO5PQRMLToT0Z3qwP8+rUUlnMQ2shzS
6O+f1hUS11ajJa3V5/gXR90fYRTZVVYrf+hRKn61XSf+RNDNqYxr6j7D1A84MwCOr7/8p0+O9MOz
zVWjfVresk1SGVU58zO0yHxV8zjat0OPJYbuzi9gW/W73MvKc4X5TxYT6SCyE4gruEaf1ryHubEq
NAcg9BTpvhRyoue+ozie4KuV07vuKoZ3Ls322ZMioOAShXySRPbJjpUgyMWrjMkkW63/ha2z9tjZ
HZTIGNcQxRS/vd60n79+u2tY8k88vX5kyjuqwznORZanff+RFZRVCbodDgIIYrBZcq8Xu8QxmuHM
HnlyM2Egsl3rYYNwaJVMnqxf4KKouzoHCwNXmlj+AK4I5xIkapY4uEapc7+FwyFuWspdZ2byx23q
/dAn2xSKnRaCED60c6OnWxAWE0ZEcxVmjlKfuZef6ojWx0QuyF2WKJ4K8Ok3XKy2HKt4qX2BKcgR
EMACz7SipX5q4ZMR9G+sAo8Er8nbAwuv3hVqlN+TbgGWvXjAFKg61oDvqNosQ43B8mzl+A0r5vbr
735aHPjwQ0++hyEwIqiRrflYtu6Qe92hjLYDRHV4VuY7CzqUly8/F4pYqFrxBtGhKprnJsXHGc/b
IueqE4noaxfP+9k3IiplZekgAYlGLLhJk/oyIud+Ul28Cv0pFgJBb5uQtPv68T+ZEuuORkmGKYl0
+GTa68bYt4OBmWUvCn2TY6RxpyE13eotXJCvh/r4jDSREkFSxEVAS0v2+2ckVPX6rDOwfZOa+4BH
p3lbTqu9K2Sui8aReLYWtARsvh71k917HZZtk75GV9dOC/T2qGBc2U+NX9s1ftPoUCrDV8pIvTWj
srm3Wq3Dx06D8F1GuKH6oqjyi7yjYYvyPT2JZ174Z2+BHte/LTbs4qfHdwuCCuAjNc/Cw3FFJYUP
rVGdQgVje/bwx7i3mzM7znokvt/aKCb9M+TJsjervMo6ixSS1B7joaFlhppJKPnLH2UFQN7VZl9P
libkDKjPvf/1v/7V6CczrKl7TE+4fPpRpH+zmim7lLUu79sLFIHjAbieQQiI/RTgzJrAzffw7gug
U5cBQeK5O8wnb5/O4rXDk/rUGrK9n4P9Ui4pt1deRdpN2YYuPXag1IdG0CH5weA5zKaOlp+v5+DH
LX9tSmIXI9tDWee0sdmFr6Wkjdn43RKpFxiOtAeo3K6iJdcIaPqbSfb43hhOcebdfzy7kcIw9ddm
apSnp50IkUycqW5TLKpw9sHx1yjmq3nKlUu9xwuuTgcc6r5+0vVjvv/YKGDIkJIGRibP1fT9+63h
DakztvFhnHXqpTl7zn6g4fvMhP6wabFfUXUiLUTRhBPmZCfB8GtuQN1gBExx277w5ly2YRa7GRY4
ixXbZzIaHz4fw1HV5O5rkUOh+vf+oRRQGFEcm1DjCqnc6BZ4NlCjLfe2Wb3AIdT7I7B3QN3aZz+/
fp0fPuD7kU+b/+zV9hlfpQyD6w6le6YhvQ47UUM7iEFipfuyIx985ht+WCMMul5kqD2iGiHp/f5x
E3t1PRpNckX5qO/ANMiH3q3SwIm6leFax9gbDc74f/imdL7T3rk2eFIzej+q7sxgRaohAwgJ4azr
cxVzy74C7SM5Ff77YNiecH+gKoW5wWkFpTdrVLS4VYatxCYX7eHYH9OyqEEcZede54clQcYU5Y1F
lhatFJeI9w9WxRgQNl0HHTKV1mFszPJaJcNxrvnnkzWxdnOvh5xFNsNa//k/l95I1jgyoHzF9bRU
A1tro0fPSPQDrsLL769n5SfrgYolC5xxOMFOqyGK10Lz6IsGx1AUJUHeQOPD7S0y0/5X1zjpDuR7
BHs0iy2zfi2X1fjs61/wybogf0KnMzc9sgynueFeTaXaOV7LBcFY3MA1VTI4GSYoMCKtightWpLk
v6ZRGPHfMU82nXnJEisxMGyzU8e47hUFV/YZk0ncy7szkdLHOz4v1iIMtLjukZQ8TaPQA6RLl5yh
j52TscvlohzUBU+KuEuMjRgAnMVjrgQDoIL92rr6rZzUfPf1O/44b1dNIy1sqLkw6jFPJpTTxz3R
GSy5NjKVeNNjdXjfF9VQnBnn47dELELjK6YA3GuR1b+fuHVnDwkq3RR6qpY0m0bN6EcN8Nqt4T8h
fiCNoazA5jPv+LNhmResFNI1LkWN98OOWhznIw1NYYVyvLky1UwkL8Jyl/gaQk6Z7fDtdvQzc+iz
d0pdD0NTWhLp4zg5SZbYUlrPWLtYB0uOkISxY9PmFFz119/uVPWwdshRrEQsue4Ja7rk/dNFpbvM
qbAabrNtBhia/ryrWVPFA2RJcTlahvLDLh3xXUnEdBWblXpvzrK+6W212uRZXbPZT+Ze70vvqim8
6v7Mz1u/6bswYf15dDitv49D5tS6B7tbRTq1varNFuxCXWO8z6vhycyW5J7bF4bQ9RwjK3WM4o4W
/GIhc0dV5Mwd9ZOvgWIXQd7a0rE63Lx/SQT+jlYPeetPbRtpd7ORKN7Wy+q++W8SzPVrEGsikSVp
xZo6FbkXNYRAO5spg6jLCOZJiRiGfnbLHETw9av9eAy8G+rvxPjnGHBqiAs9NZFwTGVyV+L4vVGd
zt63iak8fz3U+npOPuK/T3X6+sSc4Ebg6DzVONDXWxTzLgGzuxPDbF9NifVLX7RzLSmffDLS5RrN
L+wVuKOdxO9AWgkL5UADMVWBbymZlO1oOOJMjvGz5UM2lw5eLox4WJ2uU1Pt65EEVIpht37EfhQE
72SD8BqQCyFkxF1aifuLTlecW481jGv2SOtbZxkbV3FRC4m6vetTHN87t3bObFwfT19yr1S7qDaR
MPBOJUOKZcUzsgpiQohiOFF5wwVFdnRUSzTmdyVgdsBJOVecsUvAxX/9zU+ukrwOlC5sK7wTquuU
Td8vGa+Vmez7Ucd8NZEXRplUuyqJayBg8EmsHvGil+hU9zNH3pVFp99+PfzJ7P47PGVFFK3rxcY9
DRJjoUZVzP0q6NG2b0U9iKORe+lGd8+muE9VNv9/LETETASu6acKorErMh0EXAWmGzOoJKLiBWyQ
7XZiReEZP8lXLOXDsqJRxO69cPJWdbo7KQclGS40V57ZND99dnbNVSznrRYC7199S6trNkU5lu7q
nCqP6eR4yUXr9kn9c4xNb377+lWfrO6/j883Xg0p8OtDDvJ+ONMoCAEHOIYwuAl1AGz2HBk4reOM
CQfM5wJmD9tBdXBF/3pk+7MnxXNlTZCiGsIr4f3QbtlgF4ooELHLCHmdUGuLDQSd3pW7MnTGw6zT
016ZTR7iljpQqrdIIEyeAfZ0yLeJU0PebQTkh9j85uLUcrtwgQNmuBJ1NQsSlRqHcSUc+My4G3fp
VIR2b48I1ZwbV5aogfsnNLIPSt2qvk0E7y/4YitO/GeumpysMOLoKlfi0KEDdhHuN9pKXujFhT2S
V9q+q7CzWtJ4ONZrdVqtQGkgy/iZ9dg8i/EnOe8+HCU0dPLNoSHLq2IyngbI4aNjX5VZd5sa5Rvk
2G1e5aCbQTzo1iJXBsBdn7S3ubSeu5qrUmucm2SffXUOZLIUxpovOBVpl7ZaCAVqjT81bp1dtGoB
lwkKTp8EyVBVT94wKRilVZU899H5pv8cJut0WwsblGHXFOGH1VZyvcVik+lWq2m0wwdTu0Jpm8E/
caqLxSrOtSmcHCTrePxFdwCJEdQsp6tpGVUZ1RYlZrWVw8EUZb9bpJ09nJnKH56KXk0LS7V11ZKu
OJnJ8F08qxqoRNpxO+9wutbDNHLiGyXq+xvLkf9RTspTcV9YVwwOO2vF6mTRziSCIi+BJaxFlcT1
f0pXUIkLK3HK4+TMw/0VhL3/ZiabsUOKCt7Gqip9v06rXBcaDr9r3rLvLpJMNa6NwmxXnvjkY9s+
7dpk6oFLzN+dpNMwP/e6HSlVYGvWjJmc3ZrhZCxGMCO2PY7m/AdypnuRerV95kD/uKPwS/mLtCsv
hhr1+18603Fg5UOE1ljDVt6p4Ul4s5jZW7Jq9/UnPzfUenz/E4DVhpubo+tRpRswZx/nusMrapzu
kt41/vOa4fqr8wk8DAyZwidP5dGEKugEFb60XfxN6GPceEufXEiTa83Qm8mZMPbjmmE8knp0THID
xePz/aP1XpRmtmRHmw1cRgJs8tIyMBP06OHX7/C0JvN3Hrur7yQJ53XxnDxZB8BVo5OMGpnTzkoY
C/aMK1J0tYYxfyNNv1UanOgr25EtIu6l4FzAwxrYcZTixFxniNU2ZmWrP7/+YZ993H9/18nHpRUU
xwaqeoE3Ftb3uEGKqahtH4DtSM4c95+8bGI8z6YitN7kPkRafaabWYekgBcwyzApMsC6sDL7c95q
nw2E5k1DH0YN6sNOmMdDZJWix2K78pYimC2vUraATTkU//PLY/2tOmmkCx/bGtxycnsayknUJFZ0
SEYyWX7iZvW3Js3EOU8a7WOkuq52IgjCRfK2pykUtLkNZwrYCwF6DLyIMhG2q9HUbUxbYhBj6OX1
NAondJIs2ef9VN8i2moel6HqdrXACV4dUhSs9MBndxkkhvvcK/vLiL8cf7083BaiPuuP+DeCPdlT
Xfpn/l4YMQ86bcCgN9aehrkTYMeUdKJIBJGvM7+v3Vx+rWeYJFPQepYlejc46Pfrtg5kb6Kaihea
39oZjE9QoGFkuNNxlWVD+vCGDTHctOld4W6FNbhBbBVkkPuow6e/mkOncV6XRdN9WUviS0F/Wp+N
37UBQXmpxkdz0qygQPVMebIS2LDXcWAV2oF9RgsssHA5KNNYGm+1B1Qkdq/61vvTuLka9tYUX9R6
6V4UUf2dy/ZLEaewXZLcAdA+W8Gk6uVV1XXWTpr50Zsb5MdqGwfqYmlBI88a+Kw7xxfv97RFSS9k
18IhFpABq2FLmaF6yNIuDptS926c1d/CU1T9jM/ZaQ2S/Wz11UM4u9p+fZyMsSRG6Cjqs1MnbJxY
rtAHqLnefo1RDl3apfsRcps/a0a3o2+P906fRJIE4OK6/7wM+S0Ia7H2JelBR9j7XXyatTEXDvoD
MhbZJWT5zB/hm2+tfDLOXFU/2cep13sI5skDrItx3Xv+OQzXSqdUCnKzE0Co2Rey/2mSRA3ZM2va
/vg7FrZR/OuJb9MT8pg5rcXdzsoCHCb/o4ESH4EojP0ARz/urlws3v8Y057dZYghpmbICrMw1aM+
nJIhOURIZo3rKG8X7VszetbT1/vexw2WcXGpJl9BiKue5uKMeSg1NcWsoRzG6TKp0jHUvME9k1o8
SQv8fTqbzZWmYg9x2GkHhlUvWVppaDtK9qVD603ZnsZf3IOLqv0xJ3jN5W0GKWcc03Mz6rMHJGGN
ABeHHpreTpICcAE9bRkYuqJN7YDwtNg7kM/PmCag6P2wdokF1mVE3mPd3E+iAvzi7ShrGUfC4Jo2
kbmbFRmQfSD9xP93oeCVz1X9vTSazdj9juoV9JiEStz5jROaXtB7nNcLHLX8BsGarwBqpWAyuMcC
e28JFthQHtu09pelCwltmvg15gLoZpBV42abF/f9cusKddtOQ6hW+QaqMpfIwsSr+GAsgy86PCuG
G73CCbXXtqPcquk+n6KgtK87bdpGZRpQcbp0ZbqJvUtF3Rrej8G1QMJRTbQnkLxlOMfY4SZBvsCi
kX6iRX5bNpvahgE+Jfg4uAVYx6w5lsn0ohB8x8qr6x0KEE50ArDHv8bCJWc/7dNF7OPeerbE09ht
nWRPwEsMqmlxoDWXeXeYtRu3N+FWmOFCzcTO9ECknU/O1ZwfI/dKzZ4SbZ9wTM/WN60fN3H5ZA62
b3d7Wd6N02OhboF+BLV+3/f4cDnHMR+oioKbXG5s+IVcfBztOhd/gA35/fQEMlQk7bGjnIDzBCdv
FCZevHWjX2AGfMP+07q7xbjOMeJo9S2WQX4OAo6zYal/WSTJ8+5H3qP1g1QaAXRBSWIlQac2gaie
O685Yn4XLnl+g0bQ11yqB/nVUNM/U4KR2eh9MJjOBtWkD90gN8LRe5GWS3dNc5gqBP+SI7UHOK/v
dSM69srOLLY5zp8uu6QT2NU2ia6TSF5PxW4cEz9vr8YmVDN2cpGHIn7Cq6SIbrTlZlQfxubCrALV
+ynEFZUZXWRBOvRHuEJBN1zo9V0MmXxAkCruJ9Ol0eY2GnYxrpBxT4FXuTV7fSuSHtHdC1YKi/dN
x0pQzR/S8cdkb5ToRS32mrMrx7d4eRIdkNlwaXzQqmN3tPN7XOis4k7Pt0Pl+DVxhEzFVjZ4LYqg
zX62aBmbzg6WNN1YymFAHFM5h7LdLwitHO+ikgvwgCLIhuvaPDiArhOLhkRCt4quyAx+Zd29Wv11
TsdElexTfL8wK1+8NzFwmj7Q7QKQqzogsNCiG7d4tQoLiFp6dO06sCzlqarERskdvwWXxbFz1Kdi
D8yu6GxsSmAj9tm2to+Dd5cAWDPp4lXo40fqHyzJ4itFv0/VctOZ1qbtYTSi0Ovs21zFx7p0r8iS
8Y8IMSrM4ga+kr3xohsdDhIRHfxtXfmpR9Nt0w8brd2TrcmxPLcz5czR9+meSOmNBj0u4iir3h82
ShvpmKKhxhR6Ol/iKuox9ZvsjDLh1Mb+/+360EFhXLDNfvAWmKwslhQvuPBP1uUKlEb6EpimvBKm
gTsQtK8NYKIcgK8VXyZSArGJkseFbh1/yJvhzIX04/VoNY9fvV7o+yQjoL9/aGmYw6AKsmxpNLKC
rAgZcllRIIBEGn59qJ6U73hw0lRozYE/0GpC+9/7oVQMUJwo5/2afWqzVZjjw5IZ9u00rYgc0uH/
+XuuXTOUqtDJ4VV7Op6bRnJaQGn5CcWiNTqfvMupIAl65hV+POPwygEXgjyefMWHfsa13m61C7LJ
ttQul6Swcp/8+hJOgLD3wp6qSwHq2//6ZX6crDiyrJmc1b0T346Tg9UiNzIOuYWJpJtUey1qYVi0
AEu+HuXjjQwAC2bDa6MzqZjTKli21LZXs9v6jlU+TX15pRTyuUdeHLYqJEvFeSEud8LaNM9EDh9D
oxWtg4O3S/yHm/fJWhwEqHTZ1Q260qJ7SgrQCYOlSWqctrfrp2rcUtlPtlZFjPb1I38+Mn0BdJVR
4T69hAIeNzI7ZmTDauSuLafkuoky7SKi032f0XJ2nVWps48kxrhfj/zJ+uCyQaDLpQPR0mn6oNaX
3LbTqvHX5OcrjuX9HiGYIyEq0JwYNPOgnS06r8v7/d0KMQaiDK4WuKZ/6AoYS4RfwumQNuZUzo2U
NnpPa5KjbKUMpzoRm9Eq0lejHGiO1jE5hhYK2H1yZCjGrtp8/QY+TjcXifBac6VWiHf6yaSeSQc1
k61yKW7teNdou1L5RvsLhTFcSOrruPNovnNN5Ux/xocFTIrRWUUxVLZphTsddqDRZIqhxIQdPgpI
YcbJUZBZy8X4G3dV3UC6SCJpR/I5dIZ5Zv/48N3X4bk64t1A5ojT5/2+mBpqT4YqTkKX6uBwMOiS
mF5Rveu0fQ8zXJGt4ukIT79+16eCFbKQDAszg1uuTYvS6aUyjoXm2qNo/UyN5FbOoj20zpD/EraR
XeR2NpAJSCvYfjMIb1uv9iNg0jP3rI+37L8/Yr0irMAF/uf9s3vZWmM3Uaw0mhzBAMInSNsKQ94F
LUPJFdRHeGAGEX4Qd9ayTCNxF3meEdXpma/wfhK4LCm2b5xK2U7xvAZl8f6XkKgZaXAuWW02OSPL
iuzXIhIm8HXJPHRZhnl69mL/fhf/OyhmRxxSJP91yg4nj99ls1QA5E2wmPPW2jRzXf+STUrN7OuP
fWac06PQs5PWchKsxXCW7m7zTtUePfDY+69HeR9L/H0akh/AwqiaUGf+IGRILDUShjH5+Flk6U+6
KPv6rUATXzzo2AbZb18PR9zwtwrwv/vXhyFPHZa9tu3qBH/sTd05N6kEQtxjlAXY3YVX3KPt2wKh
GAhF4Y066hgQlQ74GVGgnDFWGtoYJFUwFrpwd0hBjTX4jLigRZXTiMFH7u2W3+c+ljkMAZsMqYPf
l0hSbqALto4dztlSabuAZaROtzp7tvUETF0j/K7mCVWMj8c0dIQAcKEUXoifOJo0kJKGAA5syR5n
1oD5KGojGNqqatYGexN06a4fCUdvK9uUg1976igIr0cZcWFY3HzwQT2r0zYxwS0qaZ0dMnzLL2a0
vCSfbSU7Vs1iHBurswHcx15g6oXFbS4t7+dqWHezwuQwzftF3Uylt9zrVZ0GUdukl9ifVmExjt51
23rNdql0Nag1rOLcBlQiNRlxBNZq3LtU4y4LKswbHT9L6OU1luW1iA7NoJbbhIxoEC1RGdiF3h7N
Wp/3U+koB4n/1SYFVXCpdPG07TSj9UmRgtjGWIYqhTLab4pu5VuBU90Ne3V5jHtjhXBKsdGmRHuR
lBivmILuyzSN+dXiTNOWqoTytGDKNnKtJA0aqkiV7pVBSR+nxtFeswoYsEpzzkYBrIZJnOxjv1hv
Iourjldl7HQbV1rlA0Km9KdCNmZvT+n0mLS1u00XErejM3K3sgpwzEOnPqXR0oa2pqByGhYwwFgY
CfGDzqP4OMdsYfJiBQZxjxuHrvPnOR9+GGPRJdSyo2XnVTRWY6GZBENzhObs54IcgDH30LoctYnD
AjFH2JI24Wrttlex9NTDoJn5DQq75hti5smPEIlfNiaO0nXaddc9PBeabTut/KPUavbNTtDKMYbs
LrJCIb62FVgvtuJOoaqseQm863wjL8rLonBEYGX4AFrQil8NqdZXdtS3Wy+PnIe54BJLa7i2iyfz
uZwibumqldBf01bDxinX64tQrH2yLObLosU9KZ1K910Y1DjjOEmIIJGokTQdpHiDSWa0Q7JVrJjL
/YiqPsjwz9uJzrrrusrbqFlnh6JKuv0Iz+Toedl2TKwNd9xY+vCOx3hDR9JEwjHXpueq6uxf5ZRh
Z7yo0QatgRNGjTZCIdFTzVedptmWkF7xetGSgXalRmr30TzA3JvyW83MsH/u/5Ra/oTx44aaw6+l
8PaNkPusLy6qrH6qi+aNYs5vHGusgNxTu/eWEntIMoKBOU90+eg0xSpG86hY3ZNwwBSl0zJu8Dto
j3Zj6Fcm9w9AvgA+tYIMvPS+KQn9G6qbgwEdrzLFeFCTetwYtdNsJo+C0dyo5m0WlTdFkU5BLcvN
6Pz1yJLQPRiNNHuomO130adPdqp/R6yvk72J80AhSxPqkTzkxXBJho/GmHx5Za97ooc+8WON7O3s
2Dg+J7lxaDC96VTIZbpe3Xl29raU1U3qpvE2FZHACge0LcVKaKlJSSLKW2LyRCpTEhxCZVU7XbGN
LYQRGcxV+hOWTh0kuAH7MUbfIaalIA1pWcnmEnBCpJhgfSkdT0N+XJas8/PeGi/rYbhlRl9JQ2fA
Vo+DqIO7bkzdwnLVjt0CFn7py3vDKu/RF+xc3rffoNpm0wDEpViluY1GUOyDveh+Oma0npVzC8m5
t1EwGwWX5plODqJGbYK/U4FjVhUVf0/td57QGSobhBOzVm37OE+2cW2mt5HtJmFGagnxSmThvFNk
9OdiL0022IjaUDOq9lqbjem2zBr85fFIW26nIfZuGiUfkHe5eRY67tusJBde6d1MJFTo8f7ONsLc
Ju3so5K+H2N37zpLC1BjvMKT+1ZiB0H1pBU7amA2anBrB2yMoo65nyNzo6v5TewZx9qKwiiSG65H
fp/geBmPSJw0LNwROQuwLNX4K2kWSvgy38Heeczi7KW3p+NiJoB5rPzSmd1dBlmEvNVy2S7Tk9HK
q5r8FoQzEaYq/7kCLEEzKSS5yuKimI2LhmTAAPIjBTi6mZT4BlT7jm7Wt6mJEt8wcamQpYh9HCY3
3jDflm3nhLRtpoFQ8u1YUhwZ9LINBltd/GTQN5VQrprF+l6O5WuxsJhk4beiuRNw3Dtk8YGSG0wl
UA1FN3/3WrGvMtKehRpqDsb1dTI9wb3ja8ZN5pf28hbXtgjNzNsMtfo2qFEwuJ0IMKQOItfx436+
tIZSv2oS+0FLi+/CXsZQ2NHgT156L0sUpWOTbpMs3ldtvme39yMt2Vu1PCqzAQHUYy4jSaYr3XR+
OFV6SWCOVRSBgb+oCWz3ZaM7A48Lv2NRjZ2YoHTnfX7t1eZV30uE0dYstXmnWmnmoV1SUALSIFvf
qNITv9Avx79j2ysv9KHVQyXRn9t2wfRzaVu/4k/QaxRddtLdDINyXOocjEM6Da8AoNtNPiYSL9t5
m1qsrjbftUwQemvuOzAN+36p2zBWyGy3vU3/jdL2ax9ryUUvvmjYz/h/8bXGH8o1sTO66KbMjfJI
/BLYItllXr6pM51pTB++DdfeMOe9yGFMW7m9nj7F9djpW6LJq5bMr1O197M5YHevXRdqeetUSIbF
BBEa06c28DoQ8b00JH/A4IahDWs+NtkpYMGwk/RCT+q3aaltgPil13gsZPzp9CjBdfTNheY1eynS
Y0QyEtg2iycT4O4HSdqTxOGcFkf6UC/N3DX93HFSXy/SZ7XE+r6hWTelERW3KX8o2u90b21HB+mw
XRDfFNavGHlUyjnpLMZzlUr2+YWZo75o6rwtxuTJUKTEDy3bZFa7cYZl20dV4I7za5eR1I4b5W62
bbqA7UdP6JwECHqcVN/HeryTItrMZh6aPfBpxbyu8mjN4De/tSj5GVt02KkTiVWtTdGHaj4gGHwW
Jvc26p1nzViuOzDuvpWaW6OTD/mo3WMPiZV4ijtY/OSI+aXUYcWagaPIW7fwLhea7QNLqw+ZW18i
Ys6pBXivMh/uRjPZ9J0ZxhNeMovhTyTOXb3bFOjGCL1mhAuUx1M1fpjU4kVNU8sHP/Q8zICmRBG9
xHN1u2jLQYmtINLHu9IzbpN4snxjnIJk1F+zzL22CvHqASvH5awa/LhKb602eoO5SuA166+ulgFt
SrwwbZXbym19Q21T2JCQZxvtB/9wV9H2WE0vVjyGTWSaoWuVl5axPC1Je0DHCPldTNcinnDFzm+U
/nc8Dkxf7ap2CPIQ6mf6Cvlml+gjBWU8QwAQrIl2teOQtJtYx+pCmLdVI7Zeae09M/pjW+ouwfU6
dHUGr5X8rVTTn43Hqkb491So1XMcUQ21S/2G/oY3S5dLkJF9z9HQgjQP3ZbXaZUNMHqZ8dU1O2iR
kvmVoil+oaW7aaQPvhmTUCrEV6aZUdEwj3qGLUtuqldtNl/omenuW8W7ngHaJ0p1kZX9+poflGXY
GYN1nHQZahINur3sxsb1uAsMF4vbvqnSithWk62ZigdLqLdF3JZ7r0h/1wpRexObJO9L72F0mqMw
snvLyP4Yy3iXL2aA8c+2UeqLiAjBpNjWzD9heRJm2Q+gHl9jrT5OBPhRVe9ZOIcWZ6BZpvs+VrCo
68M8qzaapBTUC+ce4UFocHgVVDWwRY18s7SxsLUO3WhvjKbfmE7zWkZ27tOnfT+jvZ4K7SIZqMZF
3vVYtJRx4rCGvgTbCztXMw/MhS2cXtjWx+hyO/QpRYH52Z3XkejVRanJZEHPWop20yzjweopZEz2
747eb8QQ+67u/X588ji3ukK9Uxfjfpo8PdSr3NnNon724FhzWLTP5Dj2rlyOZVaivbNEABvjAYfW
PBjb7g5c41UPxNcH9jn51mBD4jLGEBov2wavADZlIR4Tad43hoNoBSOEuP2eG+hlkKInM1VMym5z
1e6synqkZTw0+DMc1nXvhn2OuNVrr0VqHMyKQqMrr8mxhTP9B1OEOKp8YwFsBgMrUUqOid5cZorL
1zZ8Nc12blpvwSrciSG/VUgm4H81WcsxKfMHqyw2oqICo+AB59VXiLP8un20Y45ZY3mczO/K+ENo
D3Ux7gBOfes65CZEX33KBdr7ZtWvqvwps5yXZwX40DIfzae0P5Q8ZGGvNdyXKL9EjfuNpq5jl9YI
U6g9omvRxLUYrxXx6CUuM2YOx27046EKq/oXe93OMJaDOqqcik/KEO8jJb8hTVL4paJdEuj4yxiF
Q6uGg3wzqeY6eepXog4N41bBDQeV67UpKGzZl4n6A7nthngxgF3y0I/TtdSiTd70YSvhmqDbSAYU
x833oog2Rqwfm5ICo/cW06U/2nIT1/dp61yOen2jdN+i6LagLlfK6Dot5MatvokEkXjZbZwYAzoz
3U7WHKKZDAtF506QYdJbYC77Ysj8ijZhtOcdjs13JmdyrhJEluVBxgdUYAQHygVg823c/1o4P/OF
i0mxsOKGC1XloMOUA7X4bubvuZUbTNRZE4p3Lje3LK825BiOmXFndlsFk2gjHkJDuxfKQcue+vSl
gF3temKTNQnsh1utYdu3txrhtBL/Luc6tJZhq5gHUV9rxdUq3HH5F5BzFkYF17ERIV1OweS+Dmbi
SzXy6dD1x0Lb1vFTbN4ountfdc9duYsoA+ftdq5fWu6QMsEvqDXdw6xyDvQmdclE/rLtu5J7rbQU
kvUGUba4bqk8W9TJ7bQ5UqRUIRM2Bvee0rloTedSqbLYn6bpfzg6j+XWjSwMPxGqkMOWIJipHO+m
S5IlxEZoNOLTz8fZ2Z7xtUQC3ef8cTs0+iVAarr47yItNqqn3OFzHPSdqPq3Pvx2nAmII0/yQjib
JRtONce+s8iklK9RtxyFnz96tfu8pOZOFPW7ZTPuRF1CP04yMTIYomQAH+JBGyeXEESG3g1qb8hH
bo2qPNzahMsQnvi4Gjpp5LJbp+WIQ5GuS3tMsPuPPVxL+hJOv4tTJ9J9br2P1XQxxT80/kM6nNZw
3UalQdGSfzXyve/m557yOtVyhDYT3wcGBdRzt21x8rKdE7YnRKF7CnDYTsJT4KmzzZcgMpluc/fZ
C8fXYeSnlhOVKmmSVt+1vA+GBVQpvzg8zGXnPBrTIaORYtO1v74NFuMUO4/5O6/UNlJrzp5w9jPr
pW+H09TJXTf20FJBLGnmugV7uOF/TPykrrkQrS0SBx9FD4DGQ261X4TQPqluZsEnSLNtWxhZo6Jh
snjKQ++Ls+AwVYZEzKAfXWJw1eIw6iMq2/QNA2mZ/2Wgyxthg3hQcP+CBFnGxCiM28Xxr7bwDyEK
Cf6amakyrlltxKV5BXA69BPvEqtBJ5sHRXGWy5Y3+AFK5btuTiYrIP6CxiPuslh53sEa5juxpAjm
rNdC5dwwwd7NTW6bMdF1ETdVccrz9qJYl0FQbmrUceu1n2X9INL8ZajH71lMcR9mh8icN37bJ1yv
rMt/DhIEZX7gYmdyK5K2821CfNrzIJhweSAnl4FZHd0WY0BkX/TiPZXhtKurlGXFjzZmh6paVpTe
+Z89/vdszZmqqRqsfC6C4c/2aWMyfg1/fTKiKqm44a0FvczEWjE5STo6e9azTeUWl7bhLjXYuroX
q/yv4LBQOtpZ/BsLJcX14D1pNZ8MA3tv+NPZFp9Ofo2mB38MNqxxrZyBpayNZTwSTt3H7sC3bofD
VhRtoppsNxD8W9TcE+QD72c9P49pcKrt8GUO1Inp+9lz3krLjHF8nIIRE42ZJW70vLI127WV+PXB
4RtdW+AhDjWjma7N2L2BMu2q2jna1itxtNnW0t2D6wznQdpApRF8s/uV+vaL34EekW2Rl+pgFMHt
nCvPQR5dmS0Ojt1+eCbmP/4AyKx7O31RpRlHUXaUo0O9UrRBYQBKuJmiKW4DwRlKT0uQsh3VCVJR
WGfe9vrHbr29EfKRIzDlMIl18KzMJuktAoHtY900/1l14ohDaTbbQXwXOPT4GPUhmqwjDU9Jtdpb
9rgN4O9BTPOmlgRF+GIbGMNWehfaDqt4jCZmxfrQ8Oj7xbs7DDw6ejNw3rjrP0M4WzHJS93qS+ln
CcX2G2b1TegdFd9Zl5NIiDzCcN6ifJ8XuIfTQ8Y/JOR7gyd1s9Jn39v/0T2xMTmrHDZ+du6TsOsP
WtmBCJYPaqD3afhKwQqtJuaPkekT2Zi7YCBLxbsDedpU+alTb7I+0Lp47IyBsXs+DnX50fCiA6dt
cNQNB2sOOdltdt+89j+ojrwrOuOCFGFmeUaz1WfHmR6TREWLte0H+6lb+j+EE2QkmeUdec84vFmR
SWH7rzDdN8dtnwJ/ek4Fv/ISTPf49l5QVD85jrwL2+jbaK2nskcg1s+vQ7aTo95FwV1qDs+D/4Qo
Ex/QvR18VFwmqv8kr5FVXW6FVR1JfDg2TsRGXpKLco7Wu54yC50ZV3Netl7v7scs2qWyOizqbxDR
tvMN9Op57Alwgzz2h4kT6Af5cSKJDw34W9ejd4JbITQ2mftNhsQu9T6HcTr4IRXkxXblWss5Q43g
T4s3E5oubCjH4Pb1s24bll1McsBeps6pVJxd3QFWYO9bwynyjT25Muh+7r0x+xIuX7hRUA7D49MW
B40+3laDPPj+stzRDQF2BCTFYRXNDzzNx3Zdt15k7MrpMGkD9/xnXt4+6GE3ru8Riv/Mk3vW/KPf
RQc//QgicVqq4VxkBX1d3YZI/HgJg31Rfo/prV3EjkmzOkj2b2Nuyaj25meZrS+rVZ5GgnWc4pTZ
9YNLG7qXvRjCOvv+Q65ZXMffVdxHMxcacxOp3XG67NJOH4qC08XEp6XwYk7DISzAZJ1HmyG6tCm0
qK/9/BykBhP3l1A+KqYRveVb1qWxGp9zNvaGDzbPT04BWFE+8lxv8jXcVIu5kSuHVvcubR2r8OJp
ZzsM7C1IBrNDZRxunRV1w/6//FbOiwvWI/L5DHqx0TZ/gPqtCY/y17+6mffAupd6lV/awygqg23h
UtCo06SSTtyWDmWhkTrOpncYnYe6epDBy1Q1+3oE0IS2hEjoo7vae/VIkBsaIH2xD4zo30RQ41BZ
yQok3iqP1D22WVAm6Z3D8c2W3d0yAnCF1VZKAfBLmnrQHEx72hv9kvSMzjlJ4HmuTwaaM1EUAzjt
tNNd+CSmngZ17pMmbPaiyna1Xx7JsniutHewi/pQ+saT8Js9+uicaWy6Klk/TVLKTTGRRmUDHyiz
59CzXFRiYIarlRD8asV1657xgB+Kti65xUm4oY4kv2ZqKrdjnf6UXZcsOn0vdPdUIorzFz+xjShp
7fSwzOlpNq2vsQ0eVjCZg8zCF69iq4zMKgetQgJTl0u+qTzvrxoVuF0T6h/yXsdjGzIsF2Om47JI
T4So72fJlh4ZyAlNOL59aPT31i3IASPvbsrbdFcqkGmluifcoHqjo3w9mCpjDxzciunMO7hzdljJ
LtkIarlpEREHiiBeRt3am3GKXlsXPWBQr10cddVult0eUdaHtPx7VzN39P59c8vDWDO+kcbhhTT8
8rsOc2iDmv+ABevUVCgv3bQ3AbN9awcvxwWIWlRPl9Cp9vZqezGoASu9OIrbE4lLv2HOrO/sBSJb
FnBfalq+qtL+bCMI5jDq83urJNRptGwEjMuuG5zj2qR6h5TX3o6FpP1F2+3RirJ8Nzjjv9ana3tq
PH2eVPMf21sY9y3fLYEThHiLnp7P7k4E85OpAu8xM+sTpbvPkVcwAHvTupk8g0WRCHHGCUVrd14V
tIyEE85kHQGROR60iSN9SjzJB2l69LKT9RyYS/2qoraMqEObhjdXACq+lnzSPOS2rY48DCUNeK2O
bpxFcWammKIX5c2B3hqDNmF8FNC1l5rHKUrb78gT1HHJMGsPRlZ4bzKQrnFZkajKBwDfNf/OZ0eF
P43RqGLnar8EW+CduMxe71y7kMdqUU10Nf2JGhgTliLT2vzoqaje2jpkQ2W/SCBashNUZ/NpD644
5KMak5S+ryd/yNHj9aJC6x018lrmTrdlWVg3lZz6RyOz/GNqrN7ZEcV0cGTR74A5mou5UvdgFzJP
umJwAT+drtjRbCm34TQ8Day3xzxla4zqynmwVIOk1gR3SwzL7vDStUG8VDe/blhOv1PUFXE7kY9C
ti2CzVqcfcCey6o4ByoBOzGQHpRUqvKmnbRDfQRfqhOl5XiGcaa7SYbVSzBDavJOoRUcJaDxMmSP
uJDMIDG8kLUkDObsMmVOxIEfIilFCjntlqbwSZMb6/LoRDOMyZiaj2479omLKf3ZEFN9z/Nrb01i
5wjT9CD9MqQxJQQ/CmpLTvtppoMpqOuRjTzoD6XwVdKskbhEwg9i189Y6EIhi3gRqf2+3B7RqWKn
dktfxDVJbg9RdTvnZrrRSpsmqtox8OJ2AUlfBHey8afWspxbq8/uZLkO5kZlUe8z13HcuJ0ljybI
YCLbLNsL2xTfwnegW03l9a9pvehTlGfW9hbKD7LsKWarGSRiMW3oIzM8rJmWFzXU1h45pLcJl4gS
QS/SkFl+dKoNoF3yhrhQwj4QiNCb7twYrnNNba/fLWlkQU7WuHWKHINyOsjzVN52E1DnXbuiOndG
RuGaOsU3z5P/vHIKNj7szr73BuOGIVovnjeq2BYKVLMcyzdbD1pts9pswFgoMN6vqpHUJIzVk0tR
918ejHVsVX0a91R37cx2InutA7vUhR4vSzNw0evUeq5kTQGlM8pW7S3bnbhmB7urrPelhg2ktySk
WOt17a179Jce2eJ5mV0jIy2R/ZKFXZawZlnrZPXWzuYxuuCuLimRdayGajKwwyqrzk7lmPorMg2L
tQuBXJHCdVApphgyDDlW710tTfeLaqt17neuu2rdHVNvWSvoo6Du3ldjFc1DWxgqeFkj5fMvUnOi
K8YdvojxPQik4/25tvZmKJcSC/+8CVcdLqduLsPysdSGHZ2KaHIjphHh1bsl4H68DMqobhxRXhIt
TpBblBvhti2RL8CrkYVZfVottaG/qTs6/ndjpMH8H3o4m33BaaIF8smfZpMxWDhjn6dJ25au/gL1
GNR17Fclui3RAkxrmyXUxvqQN66MTpaPJlKyVDdz+26WrZ+KDWJY2wPtcSOV8hCpqUBx29VuBMgH
FifkZ+n2EwgIB082/BoBBBore2b25n88bAFwMQITfqRNG+S6+yTJqR4efXeco6PhFq56F8LqsRQE
qS3+Ah795X5pxLx8IHXunVPhN0LHvQ5StV1dIroOaT0qn7exzfPt4Je1+dZEMHdn32XLSELkriQC
Lz3WYAgP3hrHnILm0+s7u3+qgnFuGQRmSq3lQFkP3nM/gDnTmJ3v+q5TKPU7CtqSvB+EgxglTIO9
nS7G52I34WfvhgFrjGd2Ik8Ke+0zCPHMRe0ay9SKpHlE49eCI2q3qftpL1ojZISwKrMc/viVOz+h
7A93hEcT3d9gDsP4q+bIKPIYt9CoPiV6A4ZJdw5MCQghVp2/GuYwLskEfMHXYbat/xFGHPjgdXm+
dketZ5MRvPC91XlpnCb7rw/tuTvPtTs/oRUdnP3SkvZ9H/nKlolsAMSB/xzHUEvcIumUwabOFwvC
2e7TEWLXWNa036a+abef7rhyrJKruOFRBaNhK940JJhW2BLNJkUqHOQWq3gaLGfRpHbwnHIKym2v
RvNXN8WinxQJIvled5HT4dmAoftbyuZmyS6qrok73yMfc9MHY4/8ivaDnCXNHsk/SQfL2blBz/Ct
RnspzuHSWujq3KExuu9WEhO3a8xQpWej85S3VTNGjr+OJKV56yhhem9Raq7ix1HleA0UJMnITE6C
C3ROmopmv2BJAPxym7lmyiCrKNt2edUav6GXheGbbyKuZNI1gPi/UWOv5jOEzYovwxyH7ELQTpkd
LHLjjASgAk/LsFaj/lr5X42PoC44PjfVOgqF08OUXowFb+n+RO9F5TPKrjU/hD6d8pSSUKOAo0as
VVuDm00VKY195TH8ZU1Q5O9DCyP8kc7B7O2F0E5wCek4Gl+8ZvHbxCOgA7Okkjgl/1n5FMRE4WbM
xoPu+njmK/mvsrI+JfN28NzNQjkBaXsC6IZ8yPnHLaPsQLaO9VH3Kpp2vZ3Zh7nKJvcYqTA8r4j+
T7ZTCbXJ0w5dlIHRa3owohSHhhB1eJfBkd5xUNJQ33T2R5TDUpOMqEQMc5e9jbPSez9lVq3CwUOW
2y/lsrH6DiSoygw6usOhcdGvjXl4h2qNcSYiuJKgfqRtLmXA8r5Ae/9d9KHzQdkPxAR5TsFvi+lm
V/MqPnqFWz5hhW/+ZSWNW8pQILdlSIx2YozsyhTd9dAppivuLPyu/ZEmKjD6ZQjn59aMDJd9JBQ9
egvogHhA5YJWKCsBr2vCz39sPeE9ccJmjpAVCGdHWQ6ZNGLp77puyCmrLqvw0dftuL7oinxwdpX6
d6IkRW/16BbeJg+btd9OGC5Pcu6z+3Cou/vMMhTmGvHhpsMn49dbG/Rd3PcOCryuTTe1u+K0mKZL
uvZ7yx/ePEme00j3KlNJ1CdSO2EsPePdnGHb/NR/z4nGu6h6kbvURmnXjMFDhUGafXKuT6JEVoWP
zGS6GdI34Wn1A/icPtRGLxK1NAfaxX0Ch8ZjJXtjx1BlkInV4LddinXPbVhfPOGofywXGQN/dxJI
8eKeYPKtVwgAq7FbN2vRuPtUWHgbteoPqp2Mh4LbwIzNwpyqu6AU1hUhEx9i5UKCLFnOOG9AmY3j
kQiv6tEDtPteDDm9dd0iuyfHLF2k3GK0jqHm3ULC3ckrmgJEPpKnksKbuYueFsN2TtofnIEs5wJ9
E1oXjOyp078jLNGbttG/uW58xNEtrM64Dnt+/L+xbo1dEUUryDq2KUohmRfIQdnVbW3HPR/vcfZ7
d9uF6pKBcPlS0dnWsSQZOKLShSJcqm6hIZweJ5qFCSVu2lDGehkj/Ejuu6cUrHvteFeM9zRmcZk+
IE6v48np3uwOrNMMmvWsbJE+6W7Nb9PguKlt56or+2xGFYsKivu4lY6M58x3N20XPa546hht0AqI
gHMsmte3YQjRhRQLZiRh7ZpBERgzB1PMhc176rLEWTOf+GBnD+sKPV6OHskCUt27qvQ2jS85Qm6S
jblCeoq8zkf2FnTXlGCkbTsE9nkcvAfGkS+DtoxNCvnIwynXGI2pTryyZQYMGOhHvAkbz1tZ/EyL
T7VgfHMmf0/AS0g/Y52eutE5DTfboN+XdazMKBZjJYGrUWzweuOlw64d1aZ5mpvV33mtQs8wDjN3
D8hBF9VYOLhA4omX9Q4vLaGvVZnFkmsIheXjTK4AnxGvsFHeznjIo6Op83Lnz3R9Sts5w1Vmsb1a
gktQrkkbmBG2zPwj0hr4kvE1CUMSJ6qs+5mgENo6mC9G6b64Pd4BupXeBp8Ykd7MvHix3TmJLLMk
brwg0Tg19bZMW73Py8U7G6I29ugDptfApRKzMLSbIJg4t+PE3FFjPuvK6aHK+pY8jbqN245grwaP
th/ZzX5Q3qHL4EDmBh1hIWk5y3KISj1s85QNQY8F37MxOsnqW/9Ur5j96GbYZDUfMNkRa1y6VXUE
ZrdQDZSQHCmDiSyrPZIOSIR8vGBhgQcDyIaYVRdX9BCOpecceaqMuJIMSWVWvNsjEgfSdeM1XV+y
uWy3bqXPjTSeb3lsSxt8FA5YOEz5wac+aRMF2QNir9fBBaNYp/YJMfpHxgR/Ey3Ycep242PadIjg
MGc8FFEx7arBvvm0ra2Y5RxPUf3OkUv4ZM4xnZdenURoGkmLgF8xU9KECSWDueafUV+IJTfPSxf8
hO1I3mjiail/B8v0tyUBQPGIcW6b6eBH2MO9lS+fSHA/2rb7VIO6t1V4l2fDPSjGrmYk3miVn/za
MN7y1LqXQQ2TGNZL4vQhGNHwRtLpE6nDzi5YrXtrxDo75v3810wy3DteDvo4S7Pgj2FWyYFfK5MN
qi+OriIDf7D9NYZ/ksdZgtLiRy/Sa+CWGjmOyWMRGisiF8fbLbowE023KWhDnz+BkvXQDE51Lqhs
fgBwGJ9MFMtvddSvr8p1xyf62pzdGI31tQ3JvcG7VVzm0c4COPQGPRQklxcm9VR0y6PZ9ryUPj78
eRv5dYdWLHi1kOlo1kdKa9kSfd1sxVpbAEQtAQFxZ/bX3nP2qWOaJOSXKBQsV9+Vc2e8adNfdmFu
9ls+yJ/U9OACA8U2Oa0Zbs8xQu03rSecs0tc5iyhDRBP0rAObH1vwBTt8dD6S57FVqHgDkmxwzsl
7EMUpedZNB9TiIY9R2D6LhWkyFQt3ZGluE0G01fnUrLel2W2xYFc7fJBQs6ou9Kb3a2nV3UjDZYH
AkLcRBjWtAPZOaRrC85r6WMuUuQg4AZFiJEjY6PYL3VgEjwh9QFBt80uJL8gqNa7YUg511p6lhqq
XcwVF/QCWnoyZZle+5KPhU/VOvYio3AGVcsroWL2pi5gT8lWuM/K4Q6MEn23UfDejQr9Q5o9uutM
DUDqVrfeav5A/4IAkH3bBA2buwlpvTGAj7Szs635un6roQcaX+fnNXIG0L2AJOrSVUerylCfaDMJ
btBnYwFUq6YtuOfKOwZxcKeJBczDhCSm9uDN1mYW+lia44pTIPzX6/Gn7QlBx91p7hFoIAvK0l+d
Z7dq92Nb4fGv1M4x6vJCafn9KiFm6GhDucVRDyCPogcMnLXHnNNET7fTE2mTt074laMoVk75ZEfp
iTN6O2T2T9G379UItF3168NAnHhMxC+rQNd8BrJ1d2Xj/VpzXiZL4P7UGY8QQTxmTC4138HQHe3K
2ZUjnNN405OI6SUVWZSw9FCoSsT+hI4ke/e0LeIUKSdi9rp6az3r2QpxkjPwolxclguWofdy6g/S
ZitfBvNnMsskbKoRbV2XvmH//7+mo9h6aQQ8oauDnqszVa7GyRw5GLKbYmVyK3UJC9iTua0euWLP
Op0WAtv0pQqNU+0w69ZLi06BUHQWLHGqcsCsMPzHEx2PQXW1lyVe5vDeLMSbtUwPQzUfbBfee8ms
L0LUgfGnEkqJdsZdmaPDCtoQ2WBBzpabFT4qHcXP2dQRGtmhIBIg48mvETnlFtUS7DtAd34W0E2I
kMMLdPA6B6nVwUYL98R0PQExoxwYVHftyhBLdka7H1lw3AV2cJGBtZ8JlN+q1jFY5flJyrJ8A59E
nBb2sC1ydZGptChDaXSMV+5tq5AsT+sZiKlForzcE3zxl9s3XWKD8BKDwRj7EyuUaJd7weQa25P1
uFbQkwS9ELNH64ty5y+VVsO2IJEGTfHwK6I2uF9MSfqnGL+WWv8rJZSNjYo/TjULqersx2p0HtNK
7TORkb81Rc+5ScY2zVi/0xggVAl0FefIEcg6mQq+U83YkvcfMwtl3hf/+ZnrbFPYomNHqAFXo91h
YQPOGXobGWbVJWPQerspkqfSH/QpNNBWO8JaExP/zlm3Fqxs5f414LUbUiVeW6zR/HZwaVn9V9vF
3iq8awvBjtMCUFOk2WFYshPb6H07p/d9yiDUg64XwfQvzMSTYmlM1i7/r2ZWB96sj2odcelXYrN2
keSIs4aNpdJHA+VYaNR3/RhcXNv6m6kgp6bU+EJud+QcRD3gubuqAGTOyiiZPRHEw6JilbX7tFPf
aYg2fmyZBFdHPQUrcRdh9ONkeRRDytNa37jvVIk/OFV5naMxPdNp8Jnnc7qJIuujAC6DKGGd95v1
E1vFyKcSHgQa+sdxmebdIAeEE2F/0jK/TOwSj/h+nGvIEgzm68W2P5/ptFqwUMCoE3daRGlFgFqw
W+d8rwan2nI08bnUzn+mjYbWrIx9BohpxdCM7rmazf8wnH6ma41yspW4zrOHxlk+yEOMB9NU0GuG
fjT4/8XmkO8LuzoGc3HWa31uSt3HeALMh1RGx9rQNixfjmiLZi1w7QjMePSIcwL7SsYO7U7ZFqdi
0gT5Wfa2km0V94H/lImG298Of0U5PbO47zka74WFH9Nw57+hq6Bc8EQfeg8kjt/Hn9AzcFclTjn+
cg3f1XBBSVQxG05pdOdYIVot48lPrWFbNfVjoGvN9DPt+PUQwYh/wa38fOCBZLJsOEGnozUiCDW6
4oBrk8CFrDmst0wRIreI5zOEvZWr/s26PN1ac/dPG1NC8eobpjBkZPYtJ/CNOecadP73UCBe5Nxp
EmWgWgEqMy71RLG122V7LSTsaxvme9gifCsQ3iNe7iTvdH+d+jVi3CqupemcvNRGTzT9WLPzkdLs
tBO9gB3gZ0GIQ+4OkOtN62rHit2cgxMYa2z0NgAMQkKPcqVcQBNbu3wpMvdxJDfZFqRGtK6w0aby
+AYLuQxN4WwyBrObIlrWXn7MilDDIHP6uJK1L9VvmRsc4OSQvKXVkTLu18hozoZyD4FGEKDsoyfE
tpQho2/m7VV7C5WQIVdDs7UrjeFh9T8hFz6ipd+TOMErmR2XHJi9GeSImGLdERrub9GzPId+kW3h
nNKtUswb5nTIGxuKOjLOKaNA3DjIFQa0EVp5l9n3btaSBRSx+Gkay9+4RnGsFWns5jyaRxwF+3Ig
CJgrpriGlfHr+gO+naF/AdjpNnNvb4Thn0kT24wdmU8hsjqnR+cxXXgFEs8xE+V/i6x9tHW7jfT8
Uznd2Qg1r5x919vyaQTejfS4x8X9kUdpAkCWzPUKWd4vz/VgbJ2KU62wh3+eLbI4mHLSEwfaMFxz
z0L9uHQhFqtg3zUFQgoRQ6mSt2FvVnSfE4x43oboQwIqxjlanfxULb9RhUKP7YjZyJpfmnD+uFXa
xePsPWtv2PdmGFOHeJMDDP1ybXR3161GAJ3NY9dJ7ArzHy4TXI4w0XFarK91sbwvof3stcgHPBJ7
XCsy9lNTPy08RfGQG4fG7HYa3A8nh3dPqj7cmLz2KdqJMMMkpN1/YR18e9r7WGwfHMTlYcGGmNDB
d7AdRG0N8DDQsSkPOpdHJYHDtVI7u/X/FkvySvcnCQlWuOahXoNNp8bXsKoPxeSegdWvUL88pPIu
JzaGIo19nxslSlv/1GWd2FiWgQguDWPPqB+swa0T6sdI786n+2gRZ23Vx0J4F+fm7UQhg8rIV/88
FF+oMk91CtBfzeRhAmI5a78reGINjVqmzpqnulZvrUPmi6XTzSRvLibRJt1Ea/DgFHs5zCj/GsaW
8NVDPNDad8E6HqoQOVJToUJHjp4b3dF38osyx6PIsWt2IdR68Ohokq0iIxnm9IHBmT7gLHzM2mFv
2G2choggoyiqNiwBzcaovTeDps3Yy3EYeMx8jZzv5mjeLbPYAeNWnGUoEVbqnLYc/PdliunSjCTQ
R/ET9DxUN2EJAsGoR2nPpEfOx3WqrXNajv+1pfnPX9KL48o3wxyfvHVekjEMjK2VNsc1mJ4db9j1
IweEKz+MstuC6SdYoZjRNdE3jsVGbTnOQeoRoeDNljUmi+8izsHyYIbiwaFWY7O2RCyRrzSK6WuN
phcQXTZieQudO0HxnJTGcLmEfyZb3MZeXXfTK4FwarzTJFrFtQzuzMBMfMfn2Ez/Gbb7N4/62cc8
tHFG/x3M0osdM/9bc45IFVqw3vZSbVNkhpu6G5Omd86qR+aNK/rkaK9LpOMeu9netUG5W1YPhrKM
ca2RpITVwB0/U+IPiXw7ZRwysgM29AIAbFCLcEElpeYvs3XIxBExz8cuN9Y/nORbNv2LxUShSpts
d+c+tdkfplsEcz6eCnP5g1f0MEsX1zy0oH6QCqbf001WJhtkr1ofhZyeFvvZr6p3zPOM1eHWxxx5
U5/byPw9sp3jfhL/2s6EsprOKaFwJCGhgJz7l9BiHETvSQjxcHLXKskkeM50wydFiloYLiSIkVGg
lBNoucQ09NtR0GdXLN+FKBNCGLI4aopn1xZ4IvppF4j1IRqttykjfKte20M6G/9ZRT2zhtVPkSku
oVnZW92lr17JBigXamEy6g5XKjaJobqGy/q1+N5DVAKSAFAg7uLta9EhbeZpRe5mWYARtXsKrPGI
yJA9pd7bNQFXyItGu5LgfEATdA2Cl9MnSZoTo+HTuhCtjoBgzCcOc++arfZXm1rf/+PoPJYbR4Ig
+kWIABr+SoLeiKK8LghJI8E3vGl8/T7sbSNmY0Yige6qrMxXUYnF1O+2rPtYnuBd4mCxBSaIPK1b
u4zRVOsZG2/ydzlz3LQoH3KHdWK8nGfXzb1NzgCnS4efGGwjGdVrSkyONAHwKREGcDOCdmpfS1Ec
5rhveEFjtrj04BAZJu2nvv5uSmvJBpl7klc63izSq6K96r08e0Stze4+tB0q4CwOsaNYP2o/akXy
OeKqqX0mpan3YEfvU9EEXVidClIZ5vKLOtaWRZ6ntrD2Ze0RiNOeIEketWraG0N0IRYNHYk0cDVY
d+HqQWw1FL2edqAcrtfj6HfE7fDlGIWebVt8wt382jESNYrw5EVAncYi/0sy79nRiWxKMhyBO6Rq
KzxiobQFcl2WKGJ29Zssq+5x1DDxkdRvDqMX1NtmPaWohyJUTwSfSYATH0hkRubJYqJQh9mvV3nX
2WdqMrvY2Tlj8sx4HEP/5M7Vb++mH6bMjroheQeZvpoe6cH6DUpGoOrhVvcXjDArhS99TMRH2rcM
MIaUMchQbFzo/0xtW2aGYhPTK/q0A/jFUm1+0oz21hplgDUWO0Ef/ukjZrGpPuqA6WOS0b5nv/Di
b4r4rYr0XS68fWLxNHl0U8m4Q5FcE/jE/JkbQK86BDMa2SL9FiaOs0oErekRtHNGxhOhTXBRl0E0
Wl1ggpq9tjM7l2toPTtsBg6jSxo2wxp4aI1wehhisj2+01GHSbe81FHSoe0LdaoVSzQ9p223dSnT
x7YiZUmY+WeInAqzpVzAcAiEua7LL5ec5Y7MpBHkjUgDHZfPRRdNjrkL9Qk0w3sTR9gGimijW8Vf
rpVHCr09h/PGHb+navxsEmc3yPm3SY21i5oRFTtmxqAJA8i8q578BL4JYouc34YLxG+CJpaKo4Km
JmtG3yh5aOaXuMt5OaN+3U5ijyHsUBG1yDIKIJljlwqbdmfn1dY3uqtKiGBibo/JHtpDubFdxQOr
36Rub0Le97CoLksunu0kQU+pbXr9Tf+//RwuHWix1pIBy0eDjAiTBAXqGmMbaGl+wBm0Sk3cS1H3
VenhbhxgUYBmmondFMKBSZY8y5F2sIvTs5227750LrwcBPtMAPrvwi1JyhAEMaNj1CWnCHO1R8Ol
/QyjzqELGSQyLnxY56QQ+2ohwtEaYLvfe7DqEs98KyLrB5jOhV1SoANrynynXADwWfYjx7JfM3xO
4RK2m0z423QQWNYavi8jANuypbEF31rg2E3OEzMYslCPMrrxU23lxPxCjdaflhoHjFLrrutZhsPB
GfGDaeFrHTFYQ+5xW1Z9k+u1p12Wox8h/vhO+JpqDkbGl3J8LscfP8UX76ITtjlcEBStung2k+k9
c4Z1L3/bxH2OamdPuuuBfS4vTtptwxmEXTdsTQzl9pBshp7wMRPzT+gAjGRJmSAzDEsyIbk7pdz1
RrE3O7bAoi6kEoZR3fAQV/1HEl2knux6bpZ26n+csrsQEg3yiFqBcTaW/pK9mlLfubi6fKLls0dD
4btH5iSHPut3g/fC7x2UmboPhHQXtoPqv3pXbToe5LpPTl5TXd2yOJURHVqRPMk5uvj9dOxG8+Tr
3rmc1YXQrG/GlIpI3aiYXaZOlqufi6jk6xzNIxXfgx4lm8nzAr1i1BFPT2RfSbmlx8rnvtSGh9hS
IB/sC64dA3+pe5kspG5tPoWz951HziqCQOaT2dRItLaT/tzGIKWMP33OD2J2Tj11NVvL6dTgfdQw
LeD6cgS6wycvwa9vaxShEPYEVAB16J0bE82nGAxvWLcX1metK6lupC6YMx99hBM20K2AUsJhELuE
GYHyUeHGymRmq+0at72ZjfkiXPqkRSj1RvdbdslPlYdE4WxHogbIQ2Eb56wvvnOveuZgCqa835Z+
RJi03S77PHKk8DbRv5ZxaR/mJyONn1SiyEIh2Tpj/u6U+ZvIPDZ/pMklD/GRdtqTn7CqMeGLUfO2
6rnBICNtl7kKlqV2RUWCwTECFYq5eXauiVPSe5Q7g1FJlpWnMgwPdpUFXtsj1jFHivk0CWPz9dx4
fM75pP5yJ7eYchFQqPVXGcd312j+IrwQcERbOAvxp6DQSfL+if3fAXiefRfhJR3d+Tm0ubdiURH0
DN/qRc6z22cD/042EOau2z0A2gabhthVNpjjgvxdgh6PW+bet9qjWU83xr+b1DIeXf9zsGZy7uVa
7+xXJ/GWqDmOmIyuwbQ5XUkGAjTlDwOfrr8bgc6nZAPGNn6lmTkUxEeK5h722VeV4s+uHkfd5N3I
jwYKSmsinzYq0EJWcGK7L4jus9klcMJx61TxycSu3XvHPjVoX+rwOtX4tIZ275ryJUvNoyIboRIu
Fb/farhSw5nwG2QIk3lwY7/U4fjQsGF4jW7orYZQ3zIgrQ3tH4GZNbIIwbHkd7Ks25SOZ71+GwZu
1CziS0xuepsfSUzu6Sivmj7v56G4DqTFfGWSSIZiaYGMbHNMMwx4aBr83FxnEcVvihA8QIHCfvAz
2CULrez60DND6M32hzLvWFjUF3W15EGsN9MYdo3osNVrj7qYD3UsX51uAmpCog4XryY3Ew4nUbuP
bjPtiXdhBDuQ17E5KSPOEygEzfw35wUIl3nbdBO8S4cUMMVsfiqnVy6KI5fEXwh0RFTARvWXBPxz
MuAUVPQQJNP82n/xuLhonIPUV90GHutrNg27GEhlanYHp88AYWZrY+KWYJ7tUX0YBKCUf4kTO8gG
79FC/phYKl00XynQwCT0eaK9C/XLwW7DVRQOG6tIvqjFVha4U3bnrCxstRWiWU0lmEktkFO2sStj
G2Oc1jHwGoo2r5pc1s74L52m/+IP2eUFBbJTMcb0Te8k2FQSR0jn9XjD23bubEQdG6sNPKq9NK0N
B1/QJC5B9AGMyKydS8t/67DY9nFJPMT5N5UE7fs5QJ4+pBrQe1Ki6Mi1tplBtWbMGRt9E/s3bbTe
zQQLsNeT+SSJ4mpbl02cChxEGflbZh0BgTBU4l+6Au5vuTNa82/ow1OD5KlpL+yKwU5QjTerUEcL
e0SJ1CYxia7wjV5Hdzh3TvXYpNYm7rJzymJPxr//llFIMonbaBlvkyH30ohhupqsDOkZ1qdrWJob
Z2oP+egTHZSbFIP1bEdHIymObfgVTtmVC44xH3CKSlI02o++YWDEZktBP7+ZVnJHtPzQxrRZRS5C
GhkYBH8LJGrEktpi60btOhxfFPm8yYZ1YM84MMaUlIK1KVV1EnUCNAOAezhYFBxNhMcOEg8m0wxD
XTSzwKfqWZnz6TEJLRjHJKn5OhVEiBgCMzzmsQs/KkmCm70kuJwa8j1K8Ao7z2CgcFzpYo3FeOMj
FIhiJ+1m51OR9mhtAaRgwVSg7S6muiTZV91yEtVybXp/Jiwki4PJDMsvIK8eTiMjmI30SMjuMx79
Q4GITvk7PhSt+V5qAOZzLA05+leiq3OZemvXORWa2NrtrSefYen/QCFdW5jLg3L/SqIPTuYCmWGW
BsZCNt15tL6tlNx9Nm1SAA0qDFdm/NdXCqd0xzD0jyaOAG/zk6SEW0P37EzQbtouKNoaBSy+5FTj
HvZv+v5YmpS+4K7Ia52Jmu0RednswZnXZe0RnPOn57KAIgUhDraX/iWpebNscVLte9cUgdaQ0stF
/8xczwqyZLoOufntNNzLc19eqYM/InzXirOAI4EErGdRwjp1/5Xbzc3SlgRmvbY99tEb4bcjsazZ
cU1d5JTrHvSWb2P6y/mo9biA55+SYuwfpy57KVI76JtFrs7AROB3MRJoUm38VvNPs3npQRXVOeID
HQVObGLuOFrQNDjNGtcj6nyPwu8q+eBmgibLBM/2GPpbWJ04XPqZn2vu1c4u4uVDVW9TYnzGSO8r
iIS/dq3jnHUXRgYh+DiinOqqL6kTtBfiVtv1R2J4n3b/im6tb4QKd2Gqbws7fkN1+4y9h0lmf51S
L7LYtVzsBC3Ad3xAJ9sKOqEqeQIU9qGP8uwbbRCWxleX+P/Y5sMxdmJn5rrJw19NN/cS/JbtNmKn
d7CKHJg8az/y84BkO1dbAUUiO0ch5ZjU1JXgWXL3JhV+NssjmRXdS5KYHmZCBoUYxxT6sEg2Xu6V
j12lsWZ1ZjRiK8j1zSx08petd7Irj6VOVQeeAxTVpsvME7amUPAqxLy/EjuGJFAY1FYHUMOlucc0
DmfChPqRud3CNq6jk9LZ2wjWq15PhkmkRLMU7l3vC1v816wyZjh+9ekKvrzCWCRtUd6Lusy2oau+
Rtsg9uczCdQmss1yYuM5HM6Xvma9ldT6YZnPXlhm1+9qCwm0TTt4Y+Z0inutP9jsaF8jMZTsuuL+
7mqJqX+ebqPB3NvtIUJHkgGFQ0U52MkW5wB/TcEkCxvkw6C8uzckLjJqYVKK1ZtQED6MeyNZpUqK
nRfPZwflkJOWtG5fDruhdb7w37dUnN0NzElBV4+DrnUjtEH57QoHmoHBbwCJuyDwXDBwWonIuInM
fxxsxGvb2WcVM650IlLdOYzVvf7Jk/2+0vknEFWrRGwdrwmmTh5gO315CCUuekjahjdNY3SqlthP
b579pl8GV9pzTkE5w4tn/t2iEHXfWBkZIrFbJhfIOkSrLHnlr8bLzmcahWay6iubmEo3f2cTL0wz
x9NmLuhtRwOSSuwVTPumhlwgK+eFd+Dr+QejyiGJqR2kkz+OMKEGVz2ik8lNwz6SwLTBAODyQF3N
qq0t8rNbIowx1nwe8TjCzH6DIRrvUwyI68nKscl5/aFIZp9JbEVB6DvfzTA7t6Io0b3CptwOgxut
4csEM8dRAjHMN8uTp1O1tnH7L0w52GN66PVs5c9Gl/0m83RJ85aEYnfvhf6ke+U/a1bLNYQuxoJT
MmRD9eOYGv55GR9IFwRVY32GHiEMyyYP76dMqZKaZT1D8WskjoFPkKxCW1IZlBJJ2cJLKBuHuCJZ
DsefDyJWGAjybjqwuOqhcuIL1vZ/s2WII23pN5/rj1FU+nrOiWIb4oZP7nMRt8qlLJHpoj8167gG
1GBYBHGVy84pnLpoql64YiMMcPp4ZJNZOn4a3cwWFUyO8/yVLUnwOuy3tbCABoXhtSyzi0g45uhi
4KYWCcSgfs5wVUZbuIkdYAl4hpUxpVuRgqMwOJXXFq/WKu3Kry4UTzMvt+TF5luESNUJXsYY5vOh
NxGDR4z7zAIxv0kLIgeU2t8C3/pGtWReuCtf/ap1V/jIsAmmgGVoeDedQLrO5gZaGDk07PW/icRm
U49ujf+XqJdbg9UqMFikub1vi+kXBWDcN60gjpUOj5nn7Jl00x5lBw13Iny1MWgXjdPKNcR5fCEQ
Z44Mvr5yy9tU/AcJP6wr40T5aWkMKtgez+o7EvAGsJJw0Cm9l5n+KIyzDYEpmOUwcigIUr50zm7K
gWtm2pbpzjYedG7n3D6ldtTtQlU9l1P+5fnEW4vK2OVdRTs/UWAO0dWs6eDM2l6NMFJYBFLQ82XD
1gnDl1k5D510fiT7Fpu2DPJc3oam+qw7vI+lxhiywIuYpPQ4QjxVWMoA6kgrGFsb5HAcatj4y1Nd
hFdM+OdmEqe0Mfam1btIyx+WbejbXDlP8OdeBg/jBdafu1T9T9bHD6rvDjJ1L2mKxFNgel/iW1Zs
3FhyovPP5buk6h86w/psi+htHodXoxZv6PrUobp5YlK61TsNjdn/J3DbHuKxnQIlkHmT1Oj3s4cj
Pp93Zqz/MtJiScnCdiTATeKZBCd70MuoJt4PgHBqI0ABbPoxOSxDqz+0bMtd4xf8oAszyRoR/3PM
+qvKGD7pKeckU7HrNBb3NF3Kwxn7qS6A9aUND0dqNw8y84qtzwQyEVIPMpcbR8NhoHvpFY9ytHKL
wl2Ljn0UymaPBrfAO6AdVjao5kNEhPVniB521xbYk1lOTXLA3UZNXaxVyS6OhpWNPKfWmgn9Uy08
jA+IqTapoQ3gcWK+oeKVhhutE8GOVHTjIDq2qfj22uw8ZQQCQBIBQ8pZZBTWMtzGFcZnXWDeEdMp
EeaD4VV/s444r1wKVVCdeNfhtxzCSF1a/nxomXu05iGsHLUHu8zPaQP6MmsQqMs0bU4BW9Upurom
u5MCaBkkdvswOt3RhA0188ZjxtmBxEiYQA6nwnSKDRAzMjtpc6W1YDSrefe0FP8Ms40Dp/e5vVON
MjRctCdmBfvO4Y4uB85ZlXUcThIYEMJrwm4m9x6zuGzhLu5Tn2eyZeQT4vjBM0VtOA2buGVXhWa/
uTBtwiS8kGHau4n+6BfJ0daYMpRazji3xJJLb3dvw+Q0Qi1dDYpOtXLyIO9KCA0CSadGDSJmhEsq
+azxX8x03FoUfbPtKllPghMLeRsjpjhQhTOJnfrkqfOgjLCI8V0WqKJE1DY9v3qxmHRVPyDW5Oiw
tIepo0i2qyHd6j4mmzhqu33rg/UkqdOcI32gBa9w5gwuRjF7DN0b5nB334TV2XetRyEsY2tI58VP
PZ2UNAS1uXNAEwpSLWVi8D7KWg+6wkpxf9Pcu/pcQToJ//weZg+1+Rq7bbZNDTRgcp74GusFkIAK
WtmcNGOjcZJ196Ya6Z6j1xQZp0qdz2pC8Lew4WfS31q4FdZmzlKqPHvFSMVX0+xBwwPA0I69QXtk
4hOIOfPxgc+q23eu9jx74ja41itA9pXN3N+b9XcFxyorWcBYCfeiK7WhBNmOTbaZhz5QxbL3KF3s
6y5LKE0oj3VZvbSw8qqGNKQd659dNR56TI1m7b7Xo/qA4c82UqtnKq9ZL0UGldRiRe0+qZCs8zJa
wLGKmYhhDhtvFFBM/Oo8mGAwInehoJcfDBuuA+LwKmLOB/xPf8piCsTKsV/msn1qqQos2R40F8ZH
O++X5jMtk2ct1q4ktl/i2LmEvkZ/352s2DyL5sFVKFB0OQteYG1U5YmFkIxN7R3R0nlVodquWyhH
0Pq2VjNdHEl2Limmr4hN5GnzUoXFnknusc/nuyxbOh1oG5kRDI6G4oscV3TolpRZfey+8EyxJQcr
qiCAht4V3mZbvbPfdSQ7aP/ZNUzaiB5MR3RlLgFPOXVo8a01j3Z0wuRYLy7tlyGPHlQWnmLmhD1g
FqXoiCIcLr148ez8X6bibagX1w4doeu/sk5dLJhRaea9IQk9dLmPbZWZS9fuWYnLBHiVVDp1HN2i
NZ/DvBwWXCSLX7Qh0IT2gFCHXzZ9w/exzuWncuFfKePFZu6e6OO5rLtj45LvgQW2kuxZdfFWkxE7
l63+Her4ZDwuYcvsnvvSgagMtBEyQTRSkPrtHyp0M9gHHJar0Le3wgWlP+M/m3L3pHGYVoSZMXFd
oyE/qTE5F77cxbq5bsrW4bi1ALqExWtY9W+m5hxz/DXxoL2B1gO4aT+MFCzouR7vqkd5UPR4lmQL
9rFp4iC0dO7+Xtm7zqadZWtebKIINOlbiM2hlfIY+12AYoIQW63Z37ubRw8g4Wdt2HdiZnsipp/h
4jnCJ39I0QBc2L++Nj1bWPws+aWjphkVLmIcOq0xg9FwTFIO2JiLaJ8PPCkq4v8fAws3uTZHiCLy
3S1vPjduFEWBZUFK6H5KEqqUwBVO9jl5GzrrC4UGZXjqvqkankiTBiCRd4T17q27LHRybyyd/Uf6
ArCHOlaD9kvZuunZIFwY3n0EKjj03bZwfL5wGdjhtC44hsnyzhtntg4O+iGtJXUTXqco+xMZSW2V
YC5Fxpiz8eg6NQM0Ob7U9FHc5VvDGXaGlx5Di+SWy/IfnMO5xlA4GzBt6k+DNBdJmBMC3oSRYltP
0SPgn9njrgrHc2dRbJbKu3SM9IdSfwTbSbbVypgbz2eXk57hObuSU554fojdkEMUKU0YgjOF2NyO
n13t7CxtplLU5nciIUi1Yq812pkc9OOIEyIiR8Y0VsUBfM89TuKTcru1Spu3aMI9phc0H8OfST2w
dib8A3Vd7OMqvBi4yUiKnUq/PDU+vNaw6OjFDdtlcNGnQZdBM84Kg0VRwt3bobH3TILHvg+upta7
tdHka20iisYsBDhXw9PMPpm+EhoYI3mawFQGLMV8j8rmLc57jpyJCsd25U7LuRYX+n4s0kNNZV5B
VqwdCHse17LLbnfHQGgE2pxtENdZ4ayDWXHt9egDeygyJTYsChEnutZn27CI5mNA4+Yh0cQ6JEL+
a59NYlk5fFqyvI0uO5EIO/SeuOJTbVdCgt6L6+axSvxPVfjTekjD58SBqlPRCvjxpVoY5WTe9xzf
L6jSQejaK8NVx3aw7pQNNO8ax6q28ovxWoIGJEznGuBncV+O2niyMI3RqwclA7OxgovsfNsARqoC
FAgGmJnqrsTXl0HK8J704gUUBG+ZR3a/OcmGZp/5pY7FK87eSN8ASkLRBswG2qikWyr0cj/M7clz
uicfOxzwIIGYrZob0k4KNSimYwPbNVFPIcY6PretX5R3FM9y1eEBVXF6krHCiMlXhGJARLCy30IN
GG4JLqwzXMhZ8QvF6trozM1gqA+DWhfrJSeb6RPdGWpNHfAe7hKc7qvCiYnK2JB04s5/jIiYOJn2
VqXFHXzySKEpHhNDh/jg/CgjOQwNAze2fq+ZdI+UYtg/4tHJd57XbPqqX5iNDF4mYzdmWrIu3F8g
55xenDIWt2mVZcdeUi2IT4aTm7ZJUQf/wdcPuGDWYa6fpxqGXl/y7DQLXNu9hHaKft1oDzPEopWP
QSUI46kMdNG/2a75MPfYc0LXuvmVTyPuaFRnaXi0mTD3+HWDzvC2/lhz/s50hc6TLuKnwkFuq5oW
uIgDyFDpFRXaZH07EzczpuQAIggP9qxTCVtNQq1Y3nXPxJJt/DTI9KY3bsimMh4ltzSRQG9qYtqZ
da1S6e200LvnSkYbStFbnHs7vcd7xdzgX1STPwOs/9xoGVtanCZbN0UMnCbTH8YheQxt+6oZ6S6N
E6oHjGCoa+3Oyqhp+o6+LWFPL4tOEEYK9VIK/7dSJb0AolOL2aiMGeFGNj9ZCesLp7odkSkGU1fa
jw6y7brM0E5cq8d3ET8TFPuJ83zbQBTrKutJFO6LT5OxEmYM/qnZQ6t9cJeJLS0mp3P+4WvGs3LN
7173rkqbKC3D00ysDFWEsPtISsOp2K8QImt3NhjhVNTooMN4S3r7mTkf04OYuEDh/DoTZCtuPr8h
uFG5MSJzmL47k/1Yl+aFbcgHgpeBdLAZMiiyhhHfPj+DbrwNibHPOaijbplqtA2NGx+OoFgOWTOY
2dom96ytPjrQDUADKTVzLmFFYX9dYTxXM3kDN2x3RPOp79mSZ9NOQBnWx+YDK8jEo/VhWOHaa709
g09rJwSC0RCx42s2uBAjJG2mMW+SqzAxYiB96sgmd+R7cXetkgdIp+lpqF0mb77E5YJldR5aqzv3
NVYrn70CJSPxvJ9+G95lOacYqwyd21N/Y40pSAVZvNsz6y5Ep13pJYNQ1/DO5916IoGt9HsxijUC
R7kYmdbaOAQjl1qKUTiMh4uXmGdr9PdYIQLDAnwk3FtoabzZDkdzxvgc2X1gWWWKvzBB/U7QBWgs
jH2I6Swu+61n3mMc/9EAKEQIatnQNV9J5T4gk6Vn4mTlyW/9f/Zk7gnVHwkBEj4MMzITWPCcH7NW
uykETj6k5mGsU0qC7AYW5RfnB9e8Fr4PFlZJMinzukuatz5s73P4XifqkqXTW5SPd6NJ5dYV8DI8
rbil7bQREUa7zKRuZgw+6vrJaaYCPS2DJFN6awuuqCiwqhMmCEIl50DNRKd0/7GZ5YakzGayXL67
MdkUanhiE1gSVLJhoGTFePfb4s90+nsbGeGuDicqCdywZLEKPNP48pG5amzHs0PN6twjVf/oCbcB
Oh1duh87K6zXW9uU58hrvyOBpcz3ynUbuQVtCL8/s29/6D7q3sjhR4oNjfteN4xipWFxrIrikwwY
xWJNPckT+oj6feeTWINMOfZL9WEyOPO6vWv4p8WGO0qxtRzsKr69Eb781PDH6l1/GNv67HfJF6rZ
ISkbFBGmXbZlxIGpjTvVVlcg1wf2nSMa2Hf8l8ZaJwHMCJ5lmWgPvzVeDM0zWWNYVrveNPYWBkrJ
rFNrmPqW/mSAFWm/+ukgBcEVY+aljVhsEo3gfYaDY5dvuYoXSghmesWmlIyJP6IxBhUQw+yf3da1
t9errRWRrxU/RohhkN/I3iMKeWutsYFaQYFVo4aBAYJlbz1NI2bxrrhGIfi0tHlm1Ie5DnAv0Voj
zB+HST3Opv2E1XanudnBjVD6MVP3PCt+rs5qpDCzE/OXPC+O4fGhD2lIOem3KY+q3mANXCq81O79
tVDcunzjRChsraRajTe6nLkMWNbiNYMGAD3lB2IpApK4Q7TRI2w+11++IeAExHLhA7dccJXkk2NK
LahuIbqsfCanTAUgsBUc54lsf23OZcYQ4kMYgDLa8O53EZsbjX032w9zbF404kpQ9DVueEotjbDO
2pDDe7M0plhu3hyJBYic1UcyILMY+VPF6qCVUzLDcYcVLjJqlV8WKG7bNLJ3SUT0adLWYUEeydTc
t1KxIAXm3XdbdpuRpbl5GHL3Dgk7LLSS4Dv+HWiCm5Hl1yyWPkxxjT8r/i4EPsOUtU41U8COu9hw
9XXkGtR81cY12YyZMAZRc8d8Gtuf3fkAgxumYBmXrV6l5zEiKVSl6pyrfDNbIV0ZN3CT8SWP4tL1
1sGCEyNi9vIkGQjIsM5OnYZVUFmUhiZ7VNDFvK+amFBvDSc8RhX2kR42fbxYvaXsVzGQZW+0n4rB
vxsVx3C0rERnM4F2Y02JT53QnGFQnW0CgOXYHHuTTIFeY735h5a91nQU7sz4pFHHmKWR4wHHfJ9E
9yObkj2wEcQJO9Levcl5KqqR0qe1N2rIt0R+8c5JHOyps/MpOll1y7dFEOsfEeCXcg5fC6P9USGa
GArLUfQ/jYkQbGXxbmZEHxKSFAM+iyRx2K8hxj8pP7SZZILnPUk6EOlnu2K2T+b4VLjcUwb28SGh
JXZ948z/cA87anh8KzdHHz/73Hsl+ImlCAbJzk4mnsNEf08z42GY3IvXDn8xy3A4pb3yaIf2c+VV
P5NOIr1axl8mn24UQlyI41MxkrR0/L1Hs9ED8q8bZjNlZ25jKV7BcPwSs2Xp69Um5y/9E9ygd4mu
IDr3X5hoV8mH3EzT0Umtt6ni1G6yQyj4AlwkIpCnbaTf3AgdQisuycjAlTJ29toAcDIPIAJX0gT6
/OIwWWeh1c7qkO+1k4of2MIVGFgeU2oottbijt5DQFqOPIKQ7trEi5mWNT/6NYdEqRg9lrhSC2yx
c74nr0OmbNq25O3HeDiMmhZELV0axubB4Mia643Q82d/cclwyBl0bjPRuBxRWbbMLBkFr82mY32x
9agj4cs83WDYGqOvYUlulS+C8gRMCe+5fa9Zp9LBUuSBedWn9DgvTkKt2GUORnxzis598mWnTIZ5
rWp2FqC99pW2d6eCG8/blba8WLN18ax/pDH45tMV2+tXyqSDceWqcV9TZgeOjW8u+ufN/hpy1bPK
nS9G8V6UL2Z6aJIsYNkPrbvtGmLmXockJ76ZQgfpxGJ0VA49+pYL5Nwfg7hgzN09D6hPihuw1Nx9
ltgINRmtSbjLTJ53SV2liy+HW4YtPPxoMZFDBhmoSq8ALC5SVlsVf6m23Nquu52g1C4+b5zuYAeK
TYvuV1hMMl1/wZKuJrRwbxBr0ZPtrYujxoAib5pDzZi/XKi+kY2+xEZddm81SGy9d06xrRsY/Dof
tQRwF8ttES7Yc1PQG1AbVfJbspXPjohjIhhF4RY7HmnUaNdo/VHoH7bEIDCbqxJ8UmJijmw/NPMM
45SvHwjA8KxIwgwchiTIKT8PJSv2logomDzQ2pzOXPGt0e5quJtQVa99+VqwNjv3wiqI43PbWFhr
zX+14trjWqkKBHmNhptBrnoS/Tkfn+S41wm2+eN+7g/pVAe2BsVChqg5XDtuvkuHbFNGPx76RAZ3
xJ7vbLjY6hp9w0JPd45ASK6eJbcOZgU/jj49PToraf5ZIMmVD8pZM+S6F30Q9RG4UuPZLkpU5MZn
A4OL5akf/lmcmxGGJH3IN4Zpca53alvUCPeTIJrbsCqBJjQiHlgdAZacWVB7swtFA5WRKC3/NY16
aKeLBnDHHsKTcLTNlGhrAXosYYY7qWbXcvda4xP9wn8cnddyo9oWRb+IKnJ4lQDlZFlyeKHstk3O
YQNffwbn7VTdvm23BHuvMOeYifZtkwssmMsxm6uEThWmeAKyHT02yBnqWVHjx2TInfNis8ydlzlQ
S5RF1e8YR7L+sD0G41hOqiMky04XqzSE0Sgpro3fqJxzygprO3dfncPg03B2QtziDqYbsqYUdzoF
E/P1ufYV3iK7zY8tHlH9HEZQ/Wp6fKWzbjiuyUi4dPV+kF9V3kUldnXJ58BhSv+VhGCPlbem3EkR
YTziJigvwuvYPor03OkqCQrL3uIfCqZVxTrIVrxwWRrYuqd0KNyMZ8J2BkukMWZbVbCmzwEEJ7Ib
9/pqtJamk2yJsvPbUPdmgLEqMvIcgbwM7SxkgQGjiNflnz4AE0uxKi946WjaaL38ohdkHlhH2fLp
khZ4vRJ9z81bRUMUzozqqCHHiE83AYiFc01Ca1XvbC4IDRG/0Pxl/qnkn6jrsvpYTV8FOuoKj9cc
/tmfQYXVMz4XdKeMgm1kiwqXIMgAEEJrAziF6VnjZyxD3L6wXTFHn+00kzOcdBvRbMA5hvXJWgji
YMESqGXADU2aRKPyc/u1zV7Nxh0QIJtAefB/0yccjfBXx/inkU1GePYgIYFxzrY6e1047g0UMZKO
ST4t9iU3RZc7pBg0zBxHryGmp9EczglsPJgSQw2PD8tYBppeHXHXU3+S2UcRtytVoqx/TDLP5/RM
yu5mtKV1zgzDZn89GYvMl3y/OT/qzo53jsEz7v+aQSDmANV8cyKArGq6Rea7b2Pwz2b6WybSuiub
314y4A/KaADGukPEh4E8z5WXZWZNxkdEM0ZALqMB8a2HcO1L+KRkh40+8Ka97YQPR0WAZFjJlX0+
TAEwNnA0Ynwg5Ui8LXFAOeMCyj5Xi+ndbJ9otGi6dYEAsfyqV8jycCIMxWpW7xmwykZOPADWuP5h
TfbmPmq1tdx0V4tKki3EW2lQFLATLaJ4l8sXW4bo+NoZ13A4MZVaqbTF0kxuzfw5spHqdemUlh+D
ghUCbSCurNyI39qJs70C2WZWB2O4S4nk2egg4Q66XWztTTSNUMtom1xhvMs4CRCiwDFa5TRpzFr0
cpub75DBrQA3cuMWTDqL8qOT3lr0IkrcepY0I6bBPwi9NySNSl7eMu6L8F5FT0N+l81DE5wHETKv
PE9QnDtsexVbMDcB3qdMe+pV02J/x3RY/5ei1V5WHBAyWeC95tXEUiDdtYPjqynvLok4Ob5Xg0Se
TH/t543uvJRkIEEZRRpZ7lQc3IP+T6lHzK9nPYENtCHX5uTMHwJHKxIkLyhHNwZi3dOAM/AsjPOE
1DF+WPYuU+52+Q7I1DBNT8B6NO1tEtxNHkAj2c2Kj1yHMQSiDlt5JxqT2QX6Evaq+0V/uIh8Rbgd
Rni4xGE9YudsslDHzeL0mTv2PmM3I/E1BL0aK88YM2/3QnwtujP8itkxqsmY8FqSY3hCBf7ZQFg+
/qNjxYUKM2K5q1cZuAUi9pjZGb6STC9O2UuQnoGNmRqXlx3a74wRBMkKvD+MI4MY6zK6XJy1zmPW
hpsMFFMZGNJJ3b5v0n0tMKxUlzIv6dvvbOr3kPSvORCbqJTXYzyvgfkwUCATnP2nkjqfOYpMiwoY
+CMDfMvVpxOLQLC7CnkJfA8txMy48Q1i/BgVaM2zBljV7lrys2bpKvRjWL+K9jJih8w2RVb4tpr9
iyMeVKkrD6OEJwvgH5vdtYb4Msi0DZTcz4k8HLLUTD+V002BwN5CN+8MiBUT5djl6Z+NTaI1xI3C
bi+RddNgX+eaZxulbAv2ZILpeJgdm0rsh5ZQFYnBnGpjLJ86aMQ1fqlxzd+z6+Qf3ZZdOTZBYlEE
VdPPrMkvQzE8Zzs+Ke28MSUGakPNqVtq36GFFRjQ15wbK10CcM2aHY8KtOCA88UiHkcEM/K0RMVH
9xtK1bWfPIUxRfcxsus1nVWswgEgb5FFyrTLaswkj6CiXprcbqov2jiCg7stzTIAm20wJR55PqRE
budcfMGkR3aC6LktPMka9in5BGGXv9nytBYKiZTbpB04XsWqKfprm4Cs5m09wf1jkpbLTP5kt0Xt
ycL0PZcQ/GvGppfhqOq/Q3WYqbKt/DTP6sZkqGNPR0mpvKG+hEBjhEQiFuYGdtdDIiNlbc8Z7iZS
DAIVeOxeCvySpjCdtCNK1q2oLvjkOVGIneoQR83IA2JD3JGSuwOpUXXHKC6Vr4opNkNXP+CcHQ1U
YEqL0t96YJDMlthKWlwVBYahSbfKkZ56z1KLgixQo20KD6wQV5wpP7rkXMtqpETMAZOQqTeGa82C
4jXxsMJuoWKCLoKILXApjl/Yo8IFWJBA0UaL4Uw1+o4ZvkcgEYGQfz1Dyah9l6kgRjxOaMWcaK9L
7wW7m0b6J8Zip8o/JojgTJDfwESiqU5D9YSTz8tNma8HexGbR5VFMd7azSTAozNxH2zOTOaXsVg7
luoXC/kdVHbBH4vmBETG5Nc6Yre+2+Yjlusm2hFT9ZrowUvcnfpq9tXwhxMICTieC4EMcKarMqm8
M+4Z6Wjo+i6Hn9MPt45LQr4XjbXj3ZftfzLFYN69t82zNPjusl3aPCLM8TH1ZxJg5anD1wD1b4YG
F4mElxoC8Xj/VyxsBBFRQsHzpbpF8JQBGW8yHSaq59CXm1XFvHUgdsF0a5K/O/GBgzNS902ocBVJ
OzxLY8WYFLG3Xr1N0XMOSQkK6UUi+sL8SpYYP0Lzar5msJuXvkONMCOrt/ctHUyMrS3WMDamLxjn
+HoyL8BAOQx8UmIkOJIAJcV5GQ13Sh6duhuKiUb9JpW0p4q0AXbqoaWypO6UR2h5c1p3Q3sL+KjR
gRbFt23dbGB+NRqGoryMrAWd7NnWH606u63Jkz2+i2TfoqiqyIRj2cBvM/0iI8dYYHCCWNvlzrWT
ZkuM8tJzUbUo3N3t2LiTQNosxMqAmcZKdi07IKewY8VT61dgh7uJbR8OUpIcsejNRP6o2yUCJZBK
P0FlTqtPKwWIwC4PqV1tqsbcBNj1ZU0+IYR85ZYAHyexJ57QfcU70WtemgbrvmbaEjXrAj/WsrrC
VOLSh6LnPVm9cYvBbyuof2xj3Oa84CUn0AzpbpZU0mL0PXa1LeiVIwLDnRxQdlXpEwPSPSYnEE7v
epwHt54ceDAMfiFlRURoRU23ImfVizPcGLxtlcoE08TWymtfDj8y5S6XC/qiNtiBqHc7xD/JjLkg
VbYQjHdD7txk59NI4ktEWEIopG1lwBRvKHE1uAXc8JOe03vKkGVlN8ddqCUxaKkAO+Lk1qF9TyzO
xhgsS5BssIwfcafuTNzWawv51WUO2AYrBaoWyi4zTt4H02LEYdEt1BOJGKyrwlVnZ+AJs/S3Bj9b
9IAOh/iUquNjRliVWgWhm/VFxWyZ99lG77UvKcHwUzwbY37Nst+mCBFribdREE6saOcQe3itJQc5
Ci9CtLvOcP7C0XmL2NE2lcx3slwfV3hqXpi+tDnHpSH/sD/57ZTBtU3F6ydB2l+1h6kPr6hGelgj
A3gWJfJCZ5mO2hRt7Qzs25o3Tdp7KDBcW88Pw9Cfy65+NlPD2OmY6sCNkQw4ILMM0wc4L0kD1JZi
bzNXisrpHjFJ03RlY1nyrScldKZwbeWBua/2gq1mA4ONEfZ7lV8Hk7W/s+fARu80KR7Act8UwtMp
mzlPvtOY35GDF3TcLzCDSxphxsRcr2s86cweEn4PmxIlG4ptb+unVFlshSdFOAM2J5UaGdCd9B1h
i+K9sj5mJO2d+kUFlJG8YOU/E4LbLJHcaMweHYdJpCQfEDo5BDGVyKG1ioHLmfyVifqGXIgBx29n
sDK2MhrJmF7MMPf9/ASo93/DM42YD5X0HAUeet/fkI9e9PLa4BLD3g5AhNraMpJNg9GqhKNSFgoo
+X9D9jqScTaYta9iaROBiWSR4AGdjZZtnsapvDRl5ia1iZcQx23Z7Oe2BZapA6okPGPsngP+sUIO
zmKuPIVZKnfSEfSwazXM16roqjLSsHPpl1Hm00gfifMT149EAm8aGASdwb9WBLVu6+rzZaoMjGwd
yCKIdLr8VWncZyladUPBPcDbPsP5NBgfFIgzrKlxS6vwa4scFSfZcoO4YiY9MB2Ocazu0w5rnbgh
Ztjp0WMJ7iByko82pj5LPQRJlzhDUN4TM9O8xzJIgX4kBa6D27AMf8KjFPdenTroeNRbmNZbldH8
wiEKBjqjCVwFJmFV2gub6qHX9kbMIjaLAF05dNRUaHrcknZDKUDTD+DXUCibCts3uekkohNJkvsD
js9LVnlZZhJjMsdYx/dpj8SdlKG6DD0jxCQDKO3UZwZW+dRzKg3+ZugjmGl7A+oFM1tCq8f8xuTr
JQ06/ALWq5kthxA7T35ijYCtNfYGcz3VMTfKLH/IwUKZMdgAAmmROrr8BC1fyq/QSWiZ8165yUa2
l/v+N51b+EbDd4qvj2oallE0ImsYc8jCqZaaq6Gf/kETvDljfxb8lut8zhBvYPxcFPIU9NK8cCOA
4eS54TdWM/EhpNkrirj2UkxTcInq8mHrZHgrukfsN1d9Xt8zSFgkH3WfvQaAgZA6jogiQKqXaq9T
FP5gfHtKUfoLDeTJGOJ3nCNqb4XTsxYgYmLy5zyrpn5NKuVb9CNtgcZyqJxE72m1wL0s5haUeWps
gKsdJpDYAV911fRIoo2monMvs41jYD+Ix4sZJS3eEOlH09IrQTfxZo5HllvBS0734rZ8sGuhlxUG
jxDeSqo/VMHhOwnMq4A9lY0zkfZgLKpprQjIyeHfTDY0QY+K02Mw4oCoW/WvSjG1hZmGemUQZwtb
PXNLC0uHbErroVQc9OnVXWZivUyFriqEtjWkSR4Vw/gI42ljp8G1LzI/nMt918jbSOX0LdRXm5JS
KbSNOlpnbP2WqyiAbMwUrbj+0miM7wnnWumi/itloOSh+gxhvOKnj+BL4xs1ZGkfNcVrS9G7yjW4
ERj2NCHe5CSF3pNOD02OH3mjm27Rm1zlsAlj6A2p0h8wi0I37dAxWptiSRtPrfBi2KiLHAu4LQvT
UmYnaOQSQ3ELx0d6HIi4jSdxNJthz8JmC9K63CT5/BaX2MPB3mN9s9whlNboDX3bHl5ExugxqNAf
G1+2qK8Yyjwtca7yyNBoRBACTj1Ixw8UKceqbJnAIOZlJKlFFmluzZN8hFPWNTdDoSHFdIkJXbaO
6jizdFT9kRjtZuFKccQxD3kIRu44X15KvQOXICvbujG3QmfbwIyC+6yu+IT7/G6H4W2IkZo0qn0o
2+w7ihkctyQy9YwAovmPXcinXhO0LHq306q3wSD2KtKYpaXGvdTm+zSyKgO4QRqFmR6lgBOHiFzH
1BTqr+CNoLKbpkwMpdOLmefPIYtOogu/FraSJsZjw/iTsI1dWM6Vr/W9H6iMAmq2vYXstYSJabFy
rtTwj7krPK5xZ8j6rkU6ihc0d8WoVau2o6TIKXSiXmIUKJ9TxeYUUrfAZbAuoD2ruF+Jvm0ae5ew
qc2lcQ/SattErQtABWFgR43KFgEJ01GS4AFk5qO2WT6oKaampY2paOLyybpMakrrFW9a6AJkCRK+
YbKmLXbBpOxJ6PDtKoO2DjnJgefI8oetj5y+zGrgFxVIjOFfHRNaJ7ZoEryxwvPH7Uca4SqzszXY
h6Gh9kWNyPzihNR8Q1TSrrTVi2l0r8CfduOQ34h5dg2qzLDP/V6Rrln9GyMvGwxU4HhzNgtfOAqK
mz1lF06mrRr3h1EGucE6RiqtZ59K26a8W/O7gVlE7l9lWfIJI/i0pSWw0HoR6hVi8TnUIBIMyUGw
6RMJ7kpaAkT463mybrWWepGZQ9cjMdJE9jCjEErsam9NE9Lfcu04xwVjRWq0i+/H7SzMBtSBhRNv
VMmiMCQKou6533VkfOYxjL/VZUwn1XsN8xginNb5Liayizp4aywfokjzrIkCi5exgHWYOOzMHH4f
hiX6yxzSJ7HZK503mfVww8yAITTPM0nksr7vguBU2BpBX6BRuEV7s9rIKvaG4DfvHX/MdL/WpA2J
TVviLLzCwq2tqwyN8Kk7zMFTJndLb1RyS1Lv86X9aVX5lUnosPrJRoJ7ki1iRfAIAowK5nQbBsym
04kXu/qjdtw1ykMl3Y7MilVrIn6IvDpLjw2gdzn9Sotn1SpradI/tPE44cQMMT4ZhLOnqP7JRFoX
ghK6ZhCJtoirxQddh6PmNYYYXqCXjWUy7lm9dC22hARoSKnRBzI2BsdYqcC6sqZ/URFXyQr882zc
O1OEe2JcK1JO19YgJEDwDMHJ1o52/mEzUSf7hwlo4YFeCLObMmcbmbZOW3BlS3BIJpiTlNRoUBBL
2BgjVW7Rqv4itWkEBzgeignySvfPHB4Ks97evC+jpt4mzZFkuNBwjsRrbDVZWs9OdGio+0tsJCFx
X0H/r1YOqTDcFumeMf8jmnIdysqPSnj9KpkZGbJdqwM2yx2YETN3JyX8VtLoRTGEV8TJMZ7rUz5D
yxu565tgVzi5Z4c4veM/JFeJqG7m0PyTQkKkhEM1kLDKxafCaIq0iINtk3OMXwuf4M6utM2Acm+0
7jq4IQAGpHRYSNJHP0Cx5RD3g4zet3iLrRTuUPXVR2+5TXYO8xUFUa8KIyJaqpZpQQowBh8oUXX8
eWBxUAEcJV3ehxGG74FjdZo+OcJcbvAjPuijzIq6ny+h9u7IniTeIJ6y6oNfK4f+2FrPOhm/CtMi
wrLCcK09lcn843Tcg1GG4CCfRA5RiY2Vmt8U8WeiVwlpZaBk4q9etA1Oe3IwLljTXabSKpevtSy3
xRR4SEC9zHglbmktXmopJHPrlDMMN3m5ugrALQQ5RHSq8hil4hk08rfS1Rip8cCgpeRf2uMTlZW3
AoqF6B0AH3xYQHO2o9r8CUn9B0VjSkZWUxHDVMIbOCyYqiUpyU3zvsUzzTwmky7WkhuLSFmgDasZ
PrYSbhTO61xGUtVm23leNj7joQBXP2mQQNiMdzi0Ey0/ycjObERSQ91gQWpcsi3RDSsk2MKZgaT/
l+gOqvB6b7ML4UnveARzkqZ7DE4E2/CoP9MZXzBfbcySW9Tx4gJ6EmXDa8l0G9ceed/kWtbgHLLN
AJ3A0R9t9oIRXogTtaGNYlk6VOE27o4Jel8AFrOzTely0MCSA19PpwrRXZh4nbxldNl2Oy5qAafj
YsJecd7V+mHO7/mAqA7t7qy/59qvwWrE3pvG1SoVj2kJ51ecrTtmofi+hHaFCDlLULsAfH0peO5M
HxspS0JQJICzFW52Cw5AxuuHBABFDeVcu4R0jX7DqajhITS+8+k9Y3rS/sKlmZMNcwDlmvZHbSCu
xONdWjD07T8dRjtATFZ3Ez2hOT3gCBA8cJ8NAFdQbLNDoGNno9bc5GzrYjPaiPA5DpQg0ckC4GVA
/L7b2veYoHBwFeeM1G/bWp8oHTDgqhDScqffhepseFb2bhePjguT5CkvBkfGBs3ABjBuwvCg5Zte
2jM8JwncK5OKZnCjwwYc7Ik0qVcqr7UeIZmT0Maw4v6UmpsZ/5XjrTbAXAJjAxJ3rvuVnq/qDAbp
qmp/JCzt7ZuZbyz5RFmYz//sbNFRwl6CFjKQRXcUBYPL6pXE+yS/oRBIJGws4ikqRMleYfzEMT3R
0QDpQugb0r10E79BQLFteE6LXKg+QNVvjB2BM5nt6oOv1h90rzIkx6CGsAjWg6jopnxCWLDKF0tK
AGjTt+ygmIJCQJyVo1IDIgbh3SswOI5/luKN14qeyqrPGaQc5V7YX4uY3bJOU8P+9z1DDSoLTy39
3r5k6rNbcicfsF1mzDyIcGZxgsFY5V/yEpMxeTEbfhX6NpaJkCYBTraMZX+TxfYpH8KdKV2H3C8V
jCyhfmWMyl2zDgB4r4heypxrP0JpJvEQgydhXTGV1aYwP0edLMMQYlu5j5hSZPyhjtmQxEIn6Yy1
o4XkUbOfuCnjO+Kgrt310Z1QD14tTHnNdyHcASPlsOlrPG2wMACuDxezfGDY57osUS5joghZ8ZPH
ixKbt6djZP9evRVk9RicrP9ocrBPnSfUJQHqO43cd9ysTF1e2/TKk2LhqHG0C0PnpAKAtmSi+BmN
jkHdJuD4YZUtSSFigB55anOQ8zeV3y6Nbmn52wM9oNqQrkYFJR4ZS5T7kbpLxK5rb2K84s/b4+mq
9Q2LlIFLPBoQ8P9A+oytrQaqGGo/M+gjDrBX6PTqYngcxUHjS3co/tN2cdfi54zJJEBKlQNdgaIn
81kleKhc7R9YISncQ9hR5vNoP6SB9AcXhVF0kVCAZdDNeXFwzdYEwvXQabZCssmgPLXTTWP6pdAz
NOn8HCUvWI41bM9VfsIHiQxzY+AZcXp3+ArnH4JS4uiP1YktDZ6Mt4KURXznIXlB16nd5kx5Iagv
TxZqAVcs5171dNC2NQp1ofrXqqEbTYjb0IyE1PryyNbhFY/BMH1q0ptASVPqv9q8Q8rRxH5heQVJ
5ZPt2lRhbXhS+h2EmBQ1IBG3Gg9Ial+V8KCU9xwzVAe2afqXFMdGPQLCo1k4AVusrH8T03aLFzq6
Z8LHxcpPj8yL7TzDzJcwYDImFX8p7z+JYf3dgX8qb00W2v0xRw5FoeVoZ0TUrSUWlAdUfpgPlEoo
ZqfTZD1jAtAVTkK/GMBNwBTZF8ZX1n5YlT+ElzT5MDQ/Dmi4YczdMZDhP2zyr4knU9/wP5WzS6rk
LcBlb++igkVL7qb6PomOA+47Sd+OyBVm5R0CQ+ewyAXJRAKOvQPzbvUYrJmpyerkS4vyleREFQMR
+qj5WUAv7OR/MmbA9jAZJ8LWCRedph8RfXfkGnB3Qi4onc2krhGeRYLqHJ8mEQaLG/2TebiZrTEN
l/RKlJKcf8bFxmpBXgpN/32ID3W/JSVQT+iKGGMwrSJJ0OL4m7MrI61hPva6Gy0r5X9J1zFKXc8f
Y42+bMvLGQ7rXPMYWcFTRWRthizKkQb20iUPn3n1XkXMldnWDPl8xtZet7hqmRlyQDvhZ6R+y85r
kQE3WG6jQ8qe1Hk42usModLyFtiTFMHGjP0sf2nm95CllCUNRzWO3DC5LdlDccl1M3y3tGahm2a7
KTmZ4dbONqD4/aF/x0qLYvojgzwv/8TaV16j56BTa8O3rvrAn4yxBHp6VjDZRffjjeFObTdj+C63
b5Ia721VXuP847FzWPiP2iNFxtno/CsGPpDyNfphQd6+JKPY2wNez2nVDse8/KYEcg3ja07fdRar
iIvyf0kUuIxKgHteGtCGKljwGs4IpPXAuIym6rNJNKGHIxXtXiMIN8q4+N0+wuHDGAZvnEe3y3CI
RYxOkHkb2A/AKnXza8HBhScTuCKnMjFKNeordoOC4DWLAkL1QpD+JVpOiyaqKdAnGsDZz1C+ZnQr
WbkVL5mpXlhblNKlMHxJQX2lPcx4Wln6iY2F9m7J/xKewww3XqEBFEJ9C4T5EdkettiVLX1bSIDA
v6jJq5lv23TXZ1cneejBBS8RyowM/I/yMFvX7g4ozR1WQgPHJYci+30Z4ZIXcvLG0Jcawy+cl74H
dKP9KXw1DHSAhh7U9i4jdSyMO/BG9LabeXRWtRj1VWf88eFFyUUn80g3PeIEqKg++LnxsSdrEvGP
E5yD/BY4D1m7dcZOUc7CvDbVWy5g+vph/q7PpwYyvuqRCjHik8BykJL7NdOgV+VRAt3QECBAarDM
5bxVJ7eyHkX1oVB0ho7s2sAtJeaNbI9VYpuRoXTcwWC0VpG1HzpSyZtd0v1Jw9cY3oBZIK5ywXnD
6u9h7XiD4aH2SbFK4s8i5HfNj5mymx57snOMjTe9JxGJJPOYUomoTXRpfy3LYOBfPE7or2q+xWYn
UUmXrXVOJ4a5EPTKtbTEVg0PWbqx/3GKyyJyDRhrLwuHWwHrLJaNk2br4JYxAm0ShRLsV0a8l332
FgAo9nLztyK+HDbfkaFtzO5gV28mIxTZIyKvxlhGA0ZBiD+PEYwObjMZQUZKmwI7TokrBytKg/A6
uQQJCdusoKHXAJbSNxG3xsys+d5F7+obzBHdZFNB2oWhQtrEBvlatezku985v4On6LJ9gzSOeU9E
SksCl7/CCfwzJRvRnWzz2+BSaq9i+mahvo6md33a2YGXOZSh3BOsUKXpGUescmg410IC3MFYyYY2
Rq7g1lJ3/XiQUegn2gEVgjP+FRANENa3RE2wRgsk+RSTqsGkGhGZS68DlnZyII5sa+b+MVt1Bd09
esywOUsImicZW9i07rUnarI42i75FCPz6ZIA73LZ8TQVvQEWV7GdFD8wH6HykdO/oqHo0d+I9C9v
vmfsn4oFigaUCEte5si9BMh4YNJ00qurAkI5MqkWeCxm5iZup/6MQCKNHGRN8imYq9TqpuZ0gqNs
AOVNtkn9avdYwqqDUnFrCioYfWdxPok3HAQTsVjzG2MB2Kp7nj1WnoV2i5jW1Vuz/jSh8TnMeUEK
fSgK5pXlv4CfpNsu2ccyL0bBsKjaNPVXmpDwdJ50fxbY2YcP/AmLtAwfqwc7OCQNqu2ORF4w2R7X
NeCvgCq+K2CX/pTo9Pvk2DP9bHxEGquJx6AFGpim5zL4S6j7lDTzLd23qquGLgp0NseGyf/Z8ETI
2Q5FGxsgO/S3LgE7+iB3deqR02pPu/hQaWqR60X1q6X8qdW1dSDBV6slqrqscbasW2Tk6lvAvAMb
Ahs+0l3ym0mei8N/sdAt+GuqswBBvAC60CfP+DQ5Qz+Im9bj0mV1GcuwJTE0VByWWTytM5DjpCE0
1rawnyTIMy80+ejj5qGN/3LwktY3egIMWDf7A56ZGfp1dm7m37CmEiBw3l7HxWeGoLXqnmHE9c1v
QdPvzIL6MXQlrnBXie7twHwDw4s/vFQ8AY1bIwDpDcyQ+9BAxhBDp3PN9k9vyfnaKep7i5/YcFAQ
tufCcscztsT1ot5U4PBDzwy56gGH9cZh5GgMaBEYWYT5IQavMIsfZSY/2pWmY0K2ER0O3Eu4+SL+
TSIe2b+y+FchYSGfa5fqv/b8Gf0zUEeo0i7TPrFx+UaeEGK0EXxtzfJYvyH3tKUXqcLba3GjsETu
7snwOSAm0h3UXdilT9N0IS2LMGUDT5IVkO/my0idYStzrCjyH6uTTDoF0r6WCEK804YMbKmb+dwn
OM4yItFh+hrRtq+rjZOQHQuFxMTXQXegKL8mMWD8GQxq7K5R7V5MrGmYmu1pY4b4wZ4aQ+jC0j2T
454fxTkKas2ZPzNsWU31o0eHQTmKPnBlqpI4c2N8yXk0nEgll/kHpekhBac3nyDs9eLgVFc5PAQs
M4Kn8YJyrhPvpsS87ZFBpTMmv4houtjSfukoomykcSYBVF16r38In4NhEQ0/JT5C5j0wAE8hAldQ
qeqTfqQHmmBu7YC56BreYT4sbJTVKH8q5m9S0Qizolkbw9OqfhrjVUt20APXZr+veC1VsIB3Yz6D
iXcSJrwnhZVAoFOGLF+xxt17t4avJP4iaCPCFqwNvlH6SM7AEPHKs0S2xqfI4BPs5Ihj3VPsdWX5
Ij8Z45pdcsugz9hxic8mfhNoIwgBUw5Tno6p3NGv4v+bHLdvXwx7WtXj58z9xKcnc1CnJ0DRLerY
lGWseafFI2olZbCuDozV9qSy+jAeUc6tnIiAlhvCVCa6Zn6Y43MgvUXlhzT4TNL09B7lmKSKzyFj
/XCXZXSOG6IJAEZaKFcb3Q/0q62fB8WDyhRnt3Z6YSU2xPjJu98Ucd2A+XJafE0ckMkQE6mypRI3
1HPaHqfuV6nSbcPtDtrLnQkWLb+WAzDNMdPHDPTqZ7lY0xlhavUy9KSxzT+t6LtS0r1ZfduMWLG2
sX6ilCita0HzggmMQEU26lxQSDEaX7KPdc+8b5uLU9KTE06UA7ltxDKiMu6/oC+gKtsl+e//RdtD
sV8jPIM642s3x5TZcuY6HE0m6mkQXD0X91DSqydPXcPIdF6I84KvJ4pw1K6iJRzjH2ngqIpOJP5q
+dYpr610GTimiVQZOGimo0p4MAkCtsFxv1dNcuP2sbEnEVP8QO7pq99ZBSoDKw/oBppGGOEoEVAA
p8+JrUT0M08/FqKAnmIyr4+qhiB1JJmJfWfPIpVXlqdy05ZXiw4zMX5CZtVygl3wOaXXtL2LYtsq
yCG3gXYrHFQQmMZLbSUlkJS4BVN0rmAc0P+U7jCiNCVQsUPYgNWswWj524f4W+9GOPDbgyJYWjym
GhKUK7mVCWYIT/BWYsbvuMCceTgpT7ZLKS9fv1/wsyhY6Hxwp5oodlkqFLmv/y77Cs2O/QWoOcxo
gUChvKYmBsm1nh5YJAgw5ZzO/bvRnqDZR/OOJLvKfmb9Hsg16iUgVTWdcj5CUddW8hXnF8+FfWVP
2XdHEFQTEVlafx6kP0s7x08pwFGDzalBFsMqNAGkkLEyr1rumjN8LoISPNxnNFZ2y3W3WvCJtgb0
cFW+tgzLuyRepwq7nKXDI+MUhQGBR3BRsr3dbFmk4s5EoLL8gVZ9Vvm9lBdXH+4Gr5M+zJHsoE1k
02cAjJ94aGaXQLACcQH3JHQ3KUS4/VsbXjgewjZCiTtyz3iKSc4H5u97kNo4kGBqf+navRo3E3sC
TIE6g2vsSiinUAnKBFWUvBeoklbTKbFfiSyhhnBJXdXrB+odgj3a7LPEEgVPqAXUn/pzRgcCpHyj
Oai6NTqEc0/Leg5TvxtuIEKoZk7kyFa8QMULezppNIBt04awk1b8ONpVvD7RdIysz0T7ivS3dv43
Si+O+FarLXPcHjU2W02nBz6uW+xZOSP+4+i8dlu3tij6RQRYNturJFK9W7LlF8LtsPfOr89ggAvk
IkhybInce5U5x6w+FfUeNB4DpiVrAAZ+CG/dutwbuo4LA1LdWbAl08NdhpMXo49OYLCFb9lU7zb7
77DYMsAgdRVCDH/jh/JKnoMB0Cxj5V/H4U6etHuLOlJRZox7tcBgs1CVfQrPJvnNMeTKLqW2gnZ8
Z95NhD+9GDfBj9wdy+aUswH0yj8N62/HgJQmXGZ7rCESXvvi2XsLytZU/PJxrVteJ8P6gTkRTViA
+wLl+JVLBOv+pOz79hG1uOL5AtD1QRppXvVXXF3C9DTE52z6FogbNDZdBXaVXcBwxdzr5XW0MYty
G0fshFC6dPsajQqjDw2L4aUQN8uiNKs2qr4raseDIdKwze02fnHpgu8OWnA5AbdsOwd61toCv571
v3q8wbXRWYRzy4cIPRY8MJK8mGDAw87Ct4YA3yT9J4Z9KR+ChE/LfpXjtgkt9PR4+s9y8VHnhQOA
AwW9bHFjbEPeubzfEOgOWeUSR+sB0UiigLcg/JMfwU5OElhBOh+xtQhQph1LbqOCeUY/i99IyVFv
XuVu102kJ6b7lCgvr+CNO8RsKORtOpGDw3U0qNdeudDPFfElxMXFGH1p0EGpJw0tQuyYsUZ0VL+U
7DfM3Ni0oOLlVOHcyZMjcSQWGDuIKKRiCoCEpM0z55RBlpmW/9TeQZim0oGPHPJtXTsyf21w/0RE
+4hgiYK6IXIr5XejQyD/vEATHL9TNMnsbb3/b3mH96/V2PQpXBfcYvU8/S9Yk9X6NdVXjWztg+Er
hffQQR7OqSVbVH41yu5HN7yB7HBt0l2EvIx1B1gq2MNfufvW9bfUvBqoVpG9US8xG6veAVdq5YUV
STez0Zbso1tSScnamIxwReb7Oo0ZVKC1qD0YlMERP9MmJirYCNMvrzroyT0BPcWYueL8o1p8oV3B
Sh5CosFCZhFVRz1Ub5h2d1CmuS78fwbOSzvADe0zPjuSVEOsijl91wwrEm+vdP/ErzmeFcM1VKdO
8S/wqfzBvh0BWSbxOkJxPF4p/jSGLeLNqA51zNO+NjrW+Gej2ihaj2PaaTJ1C4iEltP1Iwx9SLjz
Kt7YMCLrqXpDkwSyYAy1FTfiQBJgVHP9VSFuWs7ycRllX020nwuRIKVe75VFpu766DPK1hFtIKcP
6TejeBKmqc9Ktx0/Xk3ZpoutjApuSwZnDQVAsw7DBwFBura09QP7Ia/7tpILABvdBPsU3WPrrBRP
lncIZYVx7mXgXejF6DH4CvZ2eqm6m5qTdeeyPioSzbG6CwNuzdrzEXvhzdJvFaLXAOPr1OxM+SLJ
p45bH+EPuxuLaZ0a//QKZgqUYijH/eLY+xC1I6Cr7dmoTzFDdqU+h+1xBPDVMWgggEqezySCWxmi
zXfsogm3jJkNi2oGwQfsOoUUMv2l6gVDNyAe7D2q+F0BgRobPywq0YsRTrgl8NDFTsHikNgqMnH3
uQVn49m0R/z2cKxYwnwUgLQhTy2Ezld7lbSLbeJLYwSVi4vRXfXk6lMlqOpdfJT6Y+q/CDlSSaak
h8lvQfI2L2Y9bJniV/hrr3GC/DtUvE2mA0Au3svhGWS3nrQ8Yg4NGshtU95HjyfcKWyC6XrsyIsp
wNhA0C/NMEtqCfUwCqj+4jHQzpypZZGJtiDZekxfrWus7KXx2NscaI9aCHcGU1ZAIROK/t/IYuyi
uEn2l8jasdGZezH+Rw1/iLQ5t6Z3lAlYPw5LT9A6WzkayNytKQ9LAQXy3zxWUccNe2EsTwmfA2dH
cjH7W6SsRvkSinOhHECFUcxFZPiyXEk15IxEQzTLSHuhiva0VdkB+PlLLTdl6EtJ06IMF4x0Ch59
pXgnnxMi67YODhm1dQC2oKrDhfDeDN2xpmWNBrIOP2xOnXG86tkv/nS9dyekbmxHUdSrxZm1f5kH
CMufaU7c0NqjRuJ8rrk2ZufOKVO+4TPgu/RbSETH7ndSxoVtTDtRkEw++36f/J1NDQWhhvxgoJvI
UEvg98b/bjHJDl/oU3j+AXVa3iOw9zJfELdFAIMj+lfMRxRveRX9pfknHyp74cz/bBjDQVaxZi1B
AaAwPah/Y85GlpsI7aiGrlNm2fww6EY9lW0XKwZcS0wediZvmGCadoUgao4cV3ihpC+ezHhYk1Ji
4jMuN7ZxkxhYVuq+LNcyL12NZzVXN3j4YsyPEYEZ8TwKPUzeH4UIKGmGREst35QxmsYVSuxR4vZj
8OwDSGi7cqP1tE8Ps/jRaoNEgV+Z+cbAKKL/4m2DaKGJf+wcynRvZUgdEGnwpu4ZXNkRWNcXuhH6
NTi5GXO/nKiInc06BF9arKLUZrhKdgzR3fLN5BcBGKzY57ZlON2RwcVN2DnsHtRnUDd72/5UksdM
NksUUL9WtBxPQXAu6Lel1GZWVoJabp1KPodVuxqKvxbBgLLSzG0EA3lCyYCqkIjjpTQ9I+MZDReI
LnblZmBk6mcTUT7m16BhCBvvQgGAtfiUWU9kZHIYTXNosBtG+qEyd0URsla6VzFJuhoNi3w32R1H
Ty14w0dtySzZT7UUr0z5XEzop25IA+wKx+vF09127jPUC1RRKt6DHL4NHE2WQf8xOKIY1+wELfhi
OV0Rslta3vfQfKpM40bAiSQNjL1jRu+yf7Kx3JTlX0UqDJ8AcwJvD1uAf8uwOHhgWLbUnwzh8iUE
/E0Y3QI8cmn3YbKf8ZC7GE8LnSISYqyUXLAxxU78KflXtTyJ8mkN13h0C2vbn6L0SAMDHqQP3Yn7
Kf+XoaXK4y1eRqacfbpSp2vaUJa3jox7B5RyvGO9ldQb9YHuTDM2k7Fu8psYnFSh2XcGjVVBzeAZ
mWXefaUoUvzsTkgqjvZrZpxZUzGq7Fhx7LIBGO7KH67QFNRhK9q3vv1UgZQHX2p88pKNxuTaLx+9
bjMtnpZcFI4u6q0hLoPxJgOBkO2vPMaUcItTionB0UfG1/hdloLkUMq16t9IcVtYj6Q4xaQ+DFtt
+E29zWxM0UdjpYSbcfiz8d2liEH5E/Da6KdsAHfG2UyujopPOva/UV6QvzAYCIzWlL+Sjei7v2kJ
cncSJ3H+aPU2C75RwYbmLZ7bmzWwAk+cBgprPuAo+ld13+ir4mw7zzn99DgAF2FqFJhuMdB/4y/F
K9ol58x6k/urx2ebIuIXSPEddKxsd9jwdFviaPG/eOTW6seG1VzETLmCfI8J/rOhNQ2wPXTk1kqg
QILkEqLyh6wq8g8LinHqgPiz+jVq+za6mf4e219YfEvmj84SG8Egq37BcV2H64AM+nApoo0q7uNE
4digH3gTIXZft30VRDeolwENcYOyRJ5vtpZUJLf3ryUMbUxy2q8W469CycoAHP0IDWKb3Ovg2LUc
IfZK9u7MMIRZEqB6S1HnFFi/3DTc4HQc6kvXeCs7O42Ghm3/H1qodd0XqLjqZSvsDQz2Vceof4pv
1ixRrz/F7JX61Mp5bEt6XMz42hPc4b9V+ywswNAWPz+tLMuaxUgBrlHAxFRRKT9NI8t3QmuHQ1YR
Msiw7OXHr56SowwvkskWlbDHHGAgg8eA3rlQXtVN9VkKP+t7EqFHJjuCl5Sek8tPtK4kH9rhU5Ly
DVcAxbzModKsaZohjFTen8oUyVw22smYeL43lQGPwh2/w2mjBpT40yc8FYm9fT98C+MRgFYitoD8
roVlniXpYA3POS1lXIedI+nuCJMbp4i4T/meGekoNjW/iPYT9j8duJI5Azzp9714pdFWGT882CO1
OPoKMd8XGiEJj1SPJQjlmPXMEVKW59mEnf6rX2U2LCsUYCyw1PauoQ4peARpupLQmYyjME6jtovN
j5Rg53yDnhu5gvZgRutlULxXODcoYgE3LUw05RPvpTWHrT4ztqQmt/1kORPPq5FBv2JnBf9EMjEW
MBV4j6s3YTKE+5oS8A/ePy09yPpeIEzADt2hIgweeMK04alq+yyhFuURILyBZrqqYHYfdV6M2HCt
+ev81fJDPc/j6j0uyiS4adjAVAqXgQonZrE4+rehvBexTgH7ZaVnJSfGdh6zruN2h8QE828KH7n1
d4P2qfTwDNOV8S0jaoax0oznCPNinnwE2XdkX/V8Jz78ZmnDq2SCDJ9N4KRlHKCkSMkRGap8nhSW
1RAsQCb4xk1uZmoWOq2EC5rO2FP3fRfsOlByEWctyTQKgsRZWT/7FRu/XbXyZtRcCaJZ/szRW47i
quMJiFD8q5mTZnsJdxbUBrFUv1V1o9DGJd45Rv6bSWf6xhSVtjSDyn7KdsXOe8yoCxDxsWo42yDI
evJOSU8lEPwD/pL52QTXZJKJAgO4iY4LxBL5U22futbYLf1pP8kHpfstpRtxxKF64GNFgd2Oaxwf
i+pLmvcfHdpZBn+MNlseBAvLmh6urPIn9Ryjp8Lx/6TB6cUvw+PEc3UADppCz0WHEyg/RWkvDCQ3
LQMI8RGryzJgrvBIuCKQnrsYCJSjyACCPUYNDU3xNKX3DsRC4t+s+oJNjEGk3r3BJ679Z2yaDDhp
INrNgLJB6aE04ILz7ZXPfxmZ4HwGOhJO7k77Mut71vKjJ8cuPoIG63GOJ95OK//h6DTkb2tcCaJ0
cXipratIpHBPHt/k79CeQTV23bMDSzvYbwNlmaR+hmqxNpLriNGuQZUb8KMQFLGMGW0pM4Fvliuy
x7Qj3Dwr2V/nUebI6qPxNjMbynTE9DEyy6zRLbZUr/khG1xbx96RnlWYMuZGVDtSzzjB92a8D8SJ
vREevu+SHLFJY01MzMukXOgADXHM22NPana6i4uVZDg+3l95j9dQ5J81g8zYegT63Wr/AXUozMuQ
35EnchiU6YEruYp4jZ2xony+tCX/DptW6D4E3sJ+XdXlJgsOJe95naarQL0JtOUwBueLqAg2Y3PP
mjt6dSCdh7LcNl9cq5xDkvaZN1c/oKtZJAoE5hXakNS8dcOVIb41Aa6/peqRK6p/GSqqvXcQVMvy
zoqZlQYrzJA7LCcvg9OG0ATs5s0G0ZMgkEW9dfld+UzjW9N2y+Y9Y9Mp86mSBPJSLO7WlthDOXYU
Mrs4jlHZh+EdBVHO78soh/04+l7rrtObzXkPNULtGDeriro8gXqU2doe6x0P9ss4yPY6K88tsvnQ
v3vt1lNWmblPmuYCsmwVMjEKfXiIMIUJAWvRcasshtdYtUvBQGpyZ13++KxMH6n1DS+znFD2uHHl
cCEVrRM+Oqu7w01dMZrJJrZr0QkELtw5r/uD+1BXJKOE6AYJ2NKO0nTVW+Bi6U1urwPcTW+vJ98x
wJNk+Mv1S1xwRzNKqlwLAQ1AXhJNKxai3SUOXt740SBh50D6CIO/SiAytfaA7Qriiu1hVRb2WqL0
k16UCNZ8VWLxhZiaUrjILHYoBfHT50hsMMOy8U67N7/fJs8gRBMrBICyK+ojmmMJySz6sAHmK2qb
Sn8f4XZ0KHtt+2/IdhNbDMv77eUPVR0dHzq80b5olMcCxKaFvAQ6VIAWQzCESkLO1Wgn6U73MGCS
4uMOdjiEGNoWyYrLvYBgh+JXYZpvkbnr9NM343q9+1VQVAyEbzNpPcTKLjMOJeXhoD/6eD9Km4Ev
SB0hgylsQHJ9yzEz6fE1zhiDK0vePVDxGr9d0Lz3xP01DQWtCQXqLrRjwbqqukrTEZzRkqYaYwmn
YBa4BugWeEpkfXuy0/EZzGJp4USgiuviyCOXsTdk7JObfyllFlMEyEa1wRXSf9fmeUhOgqSuNio4
uknPAXCsfo0mDBTG7w2KufSoFguTymtEDYs0oVzzgIvopMtbn96fYEqacugJ5YKZT218Ko8w+kHX
LclOpC9l/0OrXmX0J4Ahy4TSTvMCUG2eRbmz4bkWbyo3Mub+Zi+GC18yRAVhn2bSSc++nrhxGv6S
EVzKdLj6LTRYnXsVwQggc3tj1Og5EQtuOlBYMA/lvacTtIcaDS8KaihOe+YLs+QC3T/nS8F7kAxI
D7onFpVVFd9jY3KNjqSQoXmoxjdGNnfScSOBhfWXkrgJdNAibxajBJB/QMrGP5upgu0/fxzz8jD1
EFXnHyZiBrKTLqVVLHMY1h3h6KTetLq8Fuo9rT4iqdrqzRNvdhW+vEznzkJtal4789WGODiZSWnd
fWQem1BGt56ynpALKNGprf+RbOjUiOpUCgNUgoM/brRIoMUOLiXp5RUfv83gEDRpUC8lIBUFwkRB
eRbrn3G6bfNLVR19rAchZGItyh4J1n8b812puJJ3SdA/aqkTUoDbMHZGoroT1WCuNMubGbWI5wBe
nZjLZQ9Qjrz7VdCoCwFXpe2IQXRL9m4yabHoSDtISFjC3Mn7N5KtFnzZ0OBYFbKxrQ8NoVpJfU+J
l/A5FS3dHXw3YmYLDHjRs27E8QAviQgd9CsWe+gpMthjsRjC+NcThwvUk/5hQ6TUtptIqPIciyCF
kglG1HCG0ePgbVqKHh0FYxaNLCy7jNej+A0Ng7JDRf+CbnF0q5FViTHhfGHissJZmbHlE2OIahGH
P9YpRqgDDAUDD6xN9aNCIgW8ziN0xEbmRMi7suGd0JjNFN2GkL0qF0eM/geDAeJqrGOqvlQVbPnk
oQmzfYMNekZmthOajQAzQd9afysevIOqjhesK6JomxKAMtpuPZvyH/7411pXDFa4K69exTnI5hY2
mciutvSSvK/UOsBZXA7jo/OuifIS5asCmkd3MJ2y7BREn6p6LUiv9HnhKm69cWAFyXKFcgRCwQgf
K+D8YWZYqilX7jue6WWkvMnJXTSfU/Sh2MeaNdpoPWXUOqw8I1bdeuktfRCfC5U5tcr5GHBvERjJ
/pCRyzRZp3Qo1wFTr7A+zv77QkbFVf3FkXUfZ5VsQCxjGv7YBTUjfMKMrhpawqJSzjLhM9a1T9pF
3883GFgP8Jxxcw6sYk/mqB18RIjlVQ3doUQ8U8B/gdqgS6NNwsywwydGHtwyZdCoou4zsF8UugZY
ZP5C+6eMp9/uuGfU3BkkyWGvAKKbVbTRMMGkbynFhkAHLgwFufhPV7EiqxufE1s75H3J4rb81wCZ
M3kqwJRxUQNU10LwVaVTttUGgrcTIlQcOoqa0EOaudGrYx8JQtviu1L9RMQ6JqQRVdV72fjEAN2I
CtGbTT/svKw4hyLGq2MtZJZTpUbz2o0OSdSMcz7z+UefP4y6dUbb4C7I2IUbNorVua0C2hIywFB3
harzRTQAYZvuX6pFp1pX/iTUTEH/v0Bl2TK7lKw3zTiTXQCKhgsGXoiuNQhPB3zU7SpBjcDU1LCx
0blce0GD+47FRwQ0Sg1/cUYA1aRmCtCnb4W+V9kcIEn1xNUzP6zuICKO234t6mRffqjUNhOL5BzT
a2PqSz/+NLv/zVpkeUtge45kdpdICLtaA2JMUkscuSGVWy8FC4+mZwIMYNeYEvt7GnNBbFKmaYbF
vnAiAklQ/LHWPNTK3BtehXEJe5udMWA8KHr92kZD06XLVPzk+e8kxzj/J/iDbsVmuS6+UTOepOgj
QH0uvSxKOuqzynJbNL7oP0MfYRFL0a1S8ZjtiwYckLaTG3KT1KPsf8nsqwtUKvKSId2l0PTzqKfP
jFUdjYjIdi3o+wQ53qQQJBof9EDMmQhLGU2ghW3HzH/MYnTb4R+ImRhzRIVAjXEMe/0ZMq+dJLHu
5J1laPs4MzFc9VTuGl/2TAYDGkBNZlXQKoebYvwQ0TYh74Fnj/+lbr41dDck27Kq3wFt0RgdDv09
UmcE66LRGL7phPpufBZ3Ad6fFS8BAT/BjzleKJBV6T2yMBIxArFQxSTdoyghPciPPI4AjVFrwcmd
052YAHjpIe3fbDXGmEdpjhBFXeU8TTVfghJ+lBbXCXHnfYZQ1oIU6kbJN+Jnv711xVWUgPv4nZOl
hRwAi9yiMbHCo9UWbMyZR640Bcz+qrc/kBNEmbbS2Iiufe9hSQAD1ZXM+S1ZnQtnexEx3IKhErCs
4MiKrVUGhSrYxso20A2Qx8/BQ3wGoZOtFeuYX8GzXuJHyM3a1bFIktDJnzQC8GfyN8R326D77Pm0
7qhfK/5f6W2EfJHHfVrthn8puD5rlJYlcpG5l2XLptQX8itRfxB9dcgzNOiXaULSwV7NQ1JzommK
uo2CYahj8DeETA2aU9z/Cr0ERIxxYG+qhEgr/LQ/ecFeemaWJVSsvVsx1BLpACJuBT4SM5Spmwsf
81QiT45pdetYoZ4iRziFMYiasnZG0Poe9oCZItLpG+RvKdJAX863pvoIke4PSb6a/yspw5S8wccU
3RsIgf66bI5ju5Ms5knb9JFJ763/PXsM+F+JoEtzKm+XwsuqwcJMb1LoIuX02f1oPAJXfDpWcTND
tJMwzSsiHZV5BQhSSwNypWLlGJEjkcN3xdx59FCr5Ow/RsbRMR1v5penKZ4XurBM61F2UUO5AZb7
BO8BcXZfI01A07Xbxk5wqTNrUhjGBsmWd4psTp1JZXnx83aN6DLh0fCJ19szxR3Fes4nAB5HKlUP
QOeMaSnQ3IzsDtkl3MuOt8ngGMklIUHRP9BAEPIwC5ExivuEe3bM23E3EsJqoclkhjmsdAb3DVDN
t7ZYw3vR4zW0JmwjIwuYYjOqrqqh23hKuNzvannO1WWBtycjUcaLYpg9d67QdkIV8c2f09XRS2b7
6svuwKKFHTC+F5QZNhHQtfad4yItmrPRbqvs3qAJGP5qau2q5DKq3wlzW9AtEj2Q6HN6xk/HhH2o
Jm4LUjua/JiwyK85sGXzf7ToqL0m+VzX7CnUterbB7ppJnSCs2IK1kKEq7Ka1ujVcTdog4RC5qnS
AsXR+xh1bl5d/YQtkr8tyNiK2c5C6k1lbz3oVA5nX8Wy33OVDEx18Lo2N5m1syCzmA9Q5QMT5Hay
GU8ZFz+K7t8E3raGD47jnYicUzc4jX4vEfk31tOSK8rvS+wfmvBoUgeqkk2BfQi0s91cdJP1iry3
s+dgJquRTtooXpoCYVUmcRtzK07IMgetmPjuDF0ZkmOqXSvtX8BaQlKexYyy73c2lkc9/RJtygwu
Q8B9JLOZ/OtIoxPjn6hJwSq+0oLQNpgMlEsnS74mJLRh3w7f83hDkhFTGIS8mzEqdkzpFO+So4dI
sFNJ5q/NITHSTFb1vWpdDawwDhBA5ihuoIqBb3yLTLet/VUWxPecHDflMoTHYHohGgjteaLe6BXZ
ZGLlm6SW2h/tePX1U0kVDkPenbINLBbMTJqOQw+p6qzQ8/CtpwTLv0/MOFpePGbqeKl9slVjRzIa
F/VmB4kgZAruZRTHeLdQmSkqkg841uo/BTRN1Fu4N9dKsQ0DtvO+v5PDS9D/xKj+1UKlpIjWls4G
QXpvOMgVLK2GP3s5kQLM/Gk2H210lhMKXxen2bYLT5N3s6q7SRyEkaH6AQuanxmYQU1G4Uk727Di
/vbFPEeCmY7E4y9UVwkxSd670R+7DOkQgiDdBiiGUj0SN+nDto2V7b8iYjxL3hUhLdFpEc9mCGyb
y5KFX8aWItik5s6Eupsr6t6XWGDrNBa829HVUt5ikA1QdNxGmgh6btykBtpVKcyQAUwiwDMZzCpa
tS6jihXbr0UjhEt/YSJa4LuOGzyofOAVrhLMDNxJaG4dQDsGGlXjJcD3hMPWM3al9z4Me1FKf+zP
71mdsYo28NlziRD7IJOL6nMUEK62MSyP8wX6V44MXuKXVvFry9sg/lXCV8sKbTDHbdvvsqqnCe1c
wjbXncpeglo+xHfRMxgsSJzIU4jcbVp/RlKI+cleJeGlsC1og7qJNJ0JlWJ0G0u1t/PTW3zWzAaI
LUerXDAdmx6yReMtd0RWp+8Tu2E1/moR1hRYeFJUMCKj3kCKkXgo3gr7z+qO0dCyJcTEpgSscGwH
cedXyBjOU4JDo6Er8xnweZB/q+44NSPKEoD8TMRbjBW+Tn4ZYBrP5qbShnrfG/93q2QB0ov5nrEy
6QdbMrWkrEJcj4+mHup1if7EUPGpc/N27Hkpu2JRf2Qwk/AHDFuLWDRVEWAJcHQM/BiTsUhEtS6m
p8Gcl3LZf5uQxdikAykqnGtKROSNEXN8TcUFx5OWaPUOAczKrI1NOMFDgmxXNiZ66Xk28ggnMN2B
6fg6caL4v9VuVcl3fQgcAgpp5Z8Dj7/KdLAjJo4wtMb4g8AArCM8ZjGB6BHbmjTr/2GCY5xWe/fA
S1fFYLhjnmA/MUfXN7RPHUdrwibKuks5M9lk3WM1TTk8YhT3ng8bE6dPMzB/BG+sIfgPLV5tc0s7
RnXO2hXjisfHjBluaTYcRXX1IaFJq7CGt97ObL+5t3zELzkGhiQjvc2UnyH7L6BouCpMZyIFHq25
R46tJIprNmkES5fvOGvTsfkpDcj+Qw7NIMeeRMYgosg49FZS8zXKgDaEdvB5OzNrVg/724SDJtdT
OkNMDzyyZdm7QcN8nl1FxHXe8dDkFR5xf9swQ++br7S9EBx0JlV8SST2wsT0bSOz0qvxlBnPGbIg
24cEHUE/eZh226WVIHRrYlhPNuESAqmHbwcng+2GWf7wD17bXNvK02eXY+hkPlWlbkMynZ2PD4wG
rHWymWTshAiNPIWRJU7kuLL3VrqXwZcZpb1uk/BcdszaUunTqkZ10QGsNb8C1qM+XsyUAVakLTWQ
tVKEqD7L3RhTut1tjOzQoagY0q0WtSuLV1meNj667TE/SkhHbIZ3KhjnrP8p6NxHNDZKh9MbODiX
Ob+7cFr1DHvPnSoMvqQwmNCeqwT0dX5v4Lx788c78EfEKNP1EQHH2CIfPxUI0okxX0S2vIvklBSZ
aJmp6S6ZmK6gFUU/lbcPPoYtWXcwrrhMUBdoir+W0gOhN4zX4JgX5YQlZiZytqswUQ5lFZyrEfcP
NpkWSqdhNBulZ/qrZ5S81YWAyI0623nV5Jaaw6bAICIQNeYsbtXmZnA92grNbkd3XwYFcWMSKfX/
0jEZF1XbncOANEwYcrZs08KtYRat7Dpd0VmsJY0qiU7UY19EbdW1rMcCKkn94WEt9GpO0dDqVkqp
Hej/3+KAab0F2eHYQqamiFrZiB+ytlhqtKkSloKU7JuxhVwL083QQMI21krSYLZjuAK61MK31jRp
K9H5thwgT61ft6r93dOkejzLkVD+TezGuDvYtoqlpeorduaYb5YyFu5coz3Q4o9IL54BTabCYrdJ
VWYWndtgxUF5uei6PxN+31RSOAcltAjm+r5xVvpoNSD7ThDqQHB2Z2c2czxX83t2n9QPyrpJd21u
OHr0ZjLWl0hgTMZfPYTMq/2MJbqPL90CR9NCvNaio42qWTKTx2AMr1E6IuwbVLSPVkKyGwTJbp3J
xZNEEWTtfY+TUfg/+RjvO9+e9bGrrCjeDPOtyXXIODVg7NyHhAHjp7na1cO0jqaWI9/6tCvisAY8
hz6c7sa6Fk1/1RF7e1zZNfewhtaufdZorAhDiWFdp4/eNPehb29SrUYWwKmWjudAsn/HMoSchzR5
QBJTBTgX762NWTOn7gXuRDCwqiOXVGcr1T3vJGbb+i5szE0feWzSUTaUoONIecC8izK/wakX0vaI
X1ityzyidZ1FDVyPcKiFHtHhfqjaR8x0So2/W5NRe6T/kS1L96QAtmHZ6WPqC+tNPJKl1wTEsUb0
D2eF575tgS/g7sj9rwkxr+e3IxuaCn85aKSguKkZlhtJX6EYwc+fZT/MyoeSrMj0t7KtHzucJVwE
tij9SrBMZFXAvtZ2coZrIxa2vkZRjQPNaCVCRs6tWfFdbyTUvhovj8aYIu+zWzJnfXqUa+Tsdf2z
4KgsO87gM2tMmfVboN1Bypf2odCpXKqHjTsoonsJ9lqLMIYwgFwwf35F2MM13yN+hD6Y7XfY+qzD
jrY5b7VnfVGP6vlvLL8rAVLVv6QxYuAeKzDn9RyLkY9gqlvwIAQBKUzqBtOFc0+7H9H5AtEoQ8vp
Ve0uwceYEFDB6F51bGtT/GoG97KXgvT0ws3ENjuYl788GDXfWQXSTw7lh4cpoFVlqOo9wl6xiYgd
k0rzMIXRDl4hoWLzy022N9jXc1oT/OFxVEZo6gWOPd8GccZVYvudq8wSW0Q57Nm1v1prFzhGS7ty
ptx6dfGQMs4y11R+BMHFLFkhdxKBZsCZRqNq69chYFjA4HcyUQXxMKoYZYfgVrNd51/kufwmeWob
NnDAea6ZyGKY31kQiKoGwLn8IegLa3XVo/bWS7KzM9g594ockhqrYYERqWw6uJfmosi+Jx1XK+Pd
WrNxu5GKVtSugXfBTKHrW7sIB6LCemhIS7fCEy2n1XbUI1rW0JFYbBfqPhmvnt/sa+KU00o+atgz
RJ4sU/3oJekmJCIdMt+n1jW71NKAYLREo+7iOYdOvxWyyioQXSoDGrVL/0lsFWNZ4uaBhp7OycL7
mves1BF5IUdSccT0jB3DWGx6P9tWHfp5bVynSCbJjHFi6j0DSaNqheuihqxVlZ9jZ74nxohI6ydn
AqkArjU9dRk1rzTXjpHO+pnDKrGbG3HlK42td1uprD2nE0C3RciAopRhIfT5aVbFxwD2cgYO4Opu
ED8IwXmzdJrkhm1io6y4TAkN1vaq1bpgBar8MqjtnDnyO2cnD9SzlXwbovaiUPNkk0lR16wr29iS
xr0QSflogp6+4h3vHujVxDGpWvKydBTRbUeKE7vxIKc9Z6mZRFVoEbeoUt112Nbiwt/2xrgXsrUu
umxdzl0PzDrKeRJiyA+weDvYkZNOHIFYz2L5g24LVYrsRggL5T58C/2nnypn3UYGzEyvGUlYuiZo
AUrqw3S8eTIxOXio8LlubQncGWfXyIEW4frLPPWpYrNlPxG2ZH+yL1OJgiXcz83i3PX+54XqDkUv
L3q3FgUKC4/43Ck/Rwy2ROVYvGKF9NWmF2FE/3F0HkuSIlsQ/SLMAg3bSq0rRckNVqrRMoAAvn4O
s5uxea+6miQjrnA/DjSaLRX5pioGDIIzcBTnWjIObPJ/QzqtK5qlVg8OfhRvvKy4qKbY18AZPB53
yAFRgTkqmncUp3QD7Y2Hn6CRshDN9d10s8pjb1GCeDG7a4oqDQqZJ6kVC//chsEpcNOL23nLbKBv
IxGxxuzKtidJm81Qm+uExMLMSNYWolU/FWtDd/dhDEaNNlgwENC5STDBu8I4AZst5cOikPBfkhj7
aOAgISLHoaLpafg1f1nmeEa8UPjwJbItVoiLoS4vCqdmCJCnCEhrYGsYWKwGKIpdths7h+VBVQ1o
BfHv064LVxBXUm4KuffQs2aYrCqYWTZudyAfUI43AVwax4XHUrxFNKhxk3LVMyrifiqq9OCRSuU2
4YlCEkVdcI4xu1h9sYpi9lVauNVHdyvbalVRlwPaR64rb22gvTS4b1u2AgMG6IlRyZhzFgfdikW/
6pmFiAjOnL4K4KeIQvEdZiu7MvkvRIItXDPbRhZzFRXsK7KOHAdSE7+UY2Ele3Va8huQfvIMUp3v
CL67Ch25hxnV+gnqT/IDg+RNZ+JQhGLpg2IogEv55ZbKaBMH05vvkG0VKe7OfBli9bbN7wZQWMQ2
X4lHXixTgc4PPmFv1Qs1URwGzvNka4wIiKWxgf+g4Ji1Iu7IkKsAx2UCIvbVumPwGvThR0vSZpqj
a8wbvgpInWFDBMA/GoQVyA221oSQPaMUw69jJdnBdvxf0/pOS6rqULv7pnNS+rBR5oA5XV+NlP5D
pD00n1CKtj21wb9u/M3jZcvlmIRzfaQfXF+DgfYp7Zdk8leh+FPOn2YHN0F/Mc/rZf3PdNQiRCYx
ZIJ5rLmvPfqcrFmB4FuaOE0Ec4Kcv6phXg245EPO5ph2MuWIwMarscOF6gZkr0MXJ6EPs+/D+mPV
QDWRJjXTlmbo4UQ+hjCsu0yJpZ/RyQfLVAKt8NT07iJ36jGNdnp8GnHCVNGwiTQGm7W11812V2XR
wWavOjQvljx3A5sfwRgwCCwc2axRsTs4kIbwWJ1x4G11oSHd8K+wAmFsY66kFEfRsM2t/hiyO/ZS
PAsxxlnDw0xUkI8S7Fy0HrpAMtoV/J8yuWqy5msah53LZMXr640zoUlzO64LnvZIrgIgBGDox7Gv
X10v2yfedA0NZmhuvLOwgZcQmHvBvHKKDz26aTESteqAZHDSDRzmzTC8hd74oOhjQipWqQ+t1kQK
YZVwIGK7QL+Q4UD39j6sGYH5PcSC2QVkZ5QNmMWBQVCIKpXlLIJkI9WB3svb6Jw7euaMlF4RFP8k
1PSnMjGvIUu+juASyaQzm+pNUYnnFIlD5xtEov7E4Qtb8o2rYZeA7CjrBvXvvHuANdM70OTMQ8P/
WpNYR8GJseY8tKxcLM4IhchXDVBWIh1JeXqWVfzgS38ep+jNs1PuCcMpFoP+qjOVN+pXhk1btwS8
iiCqYkeVI9bS6t+SwB/CnLeAe//GagN/ex0h8ovaDzpBqtfwiUIfYxEy04uKKLVNB0VMAcoITy0u
owzafeIeSv2nDncNdyPv3MEevYdOGnsDHDofeAJzlCFdQjBNh94fftuUgT32tpRslohMSj3klATf
O1K3ePZnW8Wbks3wWOJsHVgs6U9zHI50uY3Q80VJ/VsMZHc6NF2ZzNYjvgPBkLqPqEc4fjxgcrrz
TzE+0sbwFMBFaCAdVLF+F/pM8aSlBhpnW3dkuXhK04UBZr7t6E7REtjogxPxayP4CoXAallj7YC/
apnPg2g28xS2MJxuQ97t7MYCWxfCvngM7ZvAWxvDAwrGvV5T7wou+wp2C5vNY8Q3ta7tV5JBXhBx
XoMWb46Tz4d2DE0vPtLoPLsJLDwWf625dClUNUJ7WJE96YK5lcHIoGC4GUTmRmj6aeA8jkcwkcr9
FxfzCpcfZmOBsFg7A8v4CJkJDAj7Ght9O+SdUVsPeXmrfeZL0bhLWL/6mHjzpNiHFpu5tmHXnC9a
osEkjgPNqXe5TjIfHtNR0VtH7o9RqNeG4ybXDAouC/2b6b5mNQJH6usyDWfWCwuw+mCGtwLOSRH2
z9lkrTwZvYdAHb0yOwy5vPVsDMSY7bSGt23Of6jRy5jpCz/mLt2vehpOUeMyEKoWAPZXpeKr2hI5
BY/PGMaVYvtvzAYh13uzIhrXodoXgCLqDHmK6f+1mR2jWe2A7bg3IghjPG16kL82HDdEESAoj6ej
lYL14xmWoSD4q1hVyj91eMXE1D8iCu9pxDeVgv+pgOSVa74yO3cI8S2004boegp2pt+6I9bCfG0t
Kjg9xH+Q8UI4Er2c0Yi3pLliNPNTZ1epEr06JWGmZxdSHJ4t9V1lr6qfDrXF+VjbR98U3D3fc5iL
DZSvspb6gOUPrLNo/cM0jDu3qoHJ+fpKtYyVIiz7Ye+TFYBOUbRQifJzC2XBz3xsD5TNdX03CgQt
RbwRROzJFGmEx/y07Q6m63CFhCSZdBRqNA02itWgLx7V6GwdgeDXAUBU2/sofxUBUpQ5RYQohM71
7yW4pFqNeAjmRV+DBZGJFAqu0LTXqXFSk/MaNu1Wmua5j72Nyc7RLqKFLqp97Q5rq2kPeVsiA0Ji
xsjyXx3kB1XzHs6XoJJ4h7O1RaiVObIQcZ21qppXlX6F+ffUAjepyzWAb44htkxFvzancJ8LtYvT
6TmoqpWP7pktEJPvdGFN2L5wNpvT0WQGFnTuiosZfVMO24iYS/2z9clW95cedNJauGdDsidJxbZD
rpJnpzjgMgl78nt/eSkw9JCeB8V4mGihoDOS7s4dbJ/DBEwlJPc+tHfKh6XIEqaEGFLrLtocxoZj
anDGqpvHzl+RzRLF8cYgawmzhOXOXcPscoU1XVzyqGIlwgIwIs1WlAp3mX8CSdP25TVAPMhdex9l
t1QFdgI7ZDdC6dsADJq075yu1ECGaYX1MYu8TZI4P6FCsyHkVrcmDsSVl9znHiQR8p1+izVCxrKt
Q0nyWaGMGxB7T0Ltq7hBYvwXtijyXbyasxShRfuiV/0lF9hTdHExXW9jNxVOrmE/2CD304gkCLbf
mqufGj/YBaa7snt503QH4xzkDiaq7hhiSDs7JINP3qbTwdp9FHq/yioOU5SKGRPDXsdSW25DiRKW
ktuum+9cfTZIpAv/y2a03ZXTw59Yb7vlhvA4Upyz7DPlRo7iEVPOEB0ixYA2ab8dJ7pXrN+XmdNh
8QlYwFu6mm1IKQZoYb+6/cWrilPop4shv7uzpR5TohcfRZ3tcxzCPRsgIAhM2PiuKcX56Nxn0kkB
5y9NtmX9nk3JwW2vFgSZOB1PmD02NZ4G3xkuWTJh6cQJgGjctBSmb7lIBsq/GSygvI8KyYDZqcc4
5gdXGXeDmC0RVq9WxIxscFYteqCnUcATBOrqKNSQFJaBnc+O/+kWRRMwjfymuzVaxupPqwOWfYo5
UfKjy5LyT/HSdZ0NNicZ3lHZkYYUMheSsceww2oCYqiCTRITpESapQu8oqzSjUCLMtXneiyupk7G
FeqTIsmffQMOgXtKwxh8lcyJv0s1ihHrWMW/YeHSzSLqi9jS1Ha2ZoK3H3BI9iUgl1p/i3KmmKOc
1cZAMCDeWmlOCAZS/uG3s5imQ6tbiaDbi9Fh+lNt0jHEEA8IvDVOtcQv5JfLQIUGOhqqtMk/RUV/
s5AAJxxtmmjPoedcqzQ+u2JcG6m9VUXH/dnhsHCJr7nY5csUPGsj5czgXlpPx/qPiyCvrklpHsZI
7jzcWxMaY2loz5rnYpVkMEzUpdl3lxTidBPB5PcnfzeGyBpNwNbzzJnshVTDgkk3pTXdKYSsHM+0
QCB5EKO5qPNDOohF07/7WbsJba5I6HHKbRYtqYgxxxB/HksmRNxRdpiN6HUlIPsaG+rzGfGtc3SF
m7TLd7ZmnzUuaxWGvPVEnYORinOAkmQE2QOd4axX55JPTPS8gsEkWolhosCL7IXMZy052jkzYbzY
YmbnANfDXS1+R0IjDPZqWSJ2PhSUFGAx/BnSu81dZ4zbWuNH5gYmC/RnNvyLwAXYO0agv9Q1cr3w
WsruHyK8rYztl6iOJdMFejFMuehTFQpHqL2dUb56c6x3glizQ0aVzH0w7qXWVxcqP7QWmMtsn7OL
x/qV0afJ2e2isdfIdOvT0NpjHwQPrZR/HCWXsbHPY1L+s1xUQQXaTEGv6EwQpFL2piUZ8b3nGwx6
DIaVHX1jzg0BShW0rTtxb3uxyRe6+y5nAbbMsT8agXPo0grArodzMaqjFwbJy7AM8WYBC37iTnvq
KoxD8Wevvzfjva6mTR+k7OkISlXlbo5uoqd8Ms1o7brjXxs2nHqUqnVTE+kJFV0vqI65T3pI6JDI
0cBIesApJmwmyXd6lT0a980weWMaigfTcgEqw0cKoDK5SEQGSUKtonPVPLbhcePdUg1QnpHse86q
EbaDq8KDlZnnnMAdME0WanZ+8xgQXx/WH2NlvFo+cdi0+1ru7rLWAkECuzLQ7U3uaVsGmAtq7K0N
lSrxxEajEGa8t1aGeiSFMa/3cDBg6OLE1TK5j5ORBYbDsKlYtiH7zKy9SxZ864hvfqHUeuQoDZEe
jNI6S4D4rVt+da3a6w6tdm4vp6w65XDzTJa/hfYvKB8pUXiMZ/FpY9IxCmJ+JwQ+xB7RfDEwxM1v
ofbUWrCNuDmLBEdnlTw6cnzssiSstdinkdp69beizu/ktOj7u0NtQ7eCsxzhW5veKvxbeFIB0bx6
5fBeTmiBFJHn9p2u96PE0xfrxsbEmqxlFdMeCfcYd08IV5L7WpuBCnRYfXwMW6RkySz8WCpAnYFF
HpjTHmVY3dJE3Z1Cv2kF1OHJBEoC7lE4jyFTX3bYbatx62GPrBttWXXUgDbpG1rwUUlnMbGb9Rg4
CIXZkzFVMurIEkY+6VZn2pD9xppHLNLsExDxL0Hkt37Ef97p3ouq+k8Jt+wpkjMgXT/A4qRVCuEa
TYV5Qzh7cxMk8dqAo8+mRNHRq1WmA77Kw70lPmsc0hkPMMcPW+oDzLcJD05dPUsn3eukGxlu8AMB
/sgiHu5vePMxh3QWn2ahrrXpPtcmcStkGhmIqlGIXLkYBiZZTLQ0lK9xfsnt8qYz10tGqTEpDzZW
Ux7sgrTPivawRBqNzMTW/M/GRFstxENr9ZNn4mBTYUvAUbwx0cRMpnW2Cm8TRslG+kiJkOvYikor
MR5A/CEZwSZjYnMeBJPNwuFw6CJ2HyKmhoB5Y8jmntTWWhfeS1nT2LTpsG66kBrRQlVG1kpuf/oo
AvB2/cWUJ8SPXJ0ucjDRjrifYa7niW5TKyBhCTXC3gMA1eGcO9TFYk7ehjZCbUT7V7YvugyfLb+/
K5pQBpqgFw3AcEOJjB1yGs9+I4E0tQzu6IUvOUIQkUZMMeXR56OutHx6GnwC8bywpDvMNnrbrhxq
WploV6YWRAT2sIWxAo7qrZT0zBjDexr82OiBLFH2pTaHYptE9CzqjV7zjw4VnxAKs7piOFZDzEch
z+SRGb1rvdasKzJ8l9kgf42e3adBjko9LYYMJXk4HA12nRr8Yh4OzXK+G6Nh7RT+Slg2HkN3Ffke
wdTAKqDM6rQriKSXEwQArTOWDt4fF8qrhVTFYdzVxe5d9Vm/zL05FgytSuW/lya4QMoOR0r2T80X
N6yzyCNv1+k1/QVO8XjwE/zrM5KatngGactQ3PsMzW7lnHHiEX4b4CcrAWP8kx2MrOK9aCtKNvPY
WONBVs6hktO5yrNr3qebIIc7ZjTWLjYfESwgs0UI6zC4QIJusY1djI2BQME1nC2TkWcZmYtynjP6
1YmF919WgcF1wW6VMclw+dSdUHKisc+Tcx2BUC8IAMg0jz0VwteSs3M1Sevucs5GQYmsssIziiUZ
w12eQKgqUUMnbnPQmvbal/JM0N26opQAGmW+VxlyiSrp2NBr6aJsPPy4DnwNY1X2NX2qWdwdxbRV
VRemYmf8LhgF9NfG6ASaLI51t6N3KhOHXjL/ak2nIuPCY18r6r2t9W/lWHz7iVpOhXNozfjGiJuZ
EngWEiaB+4Zr3O8/vc/avq0JY5R8DTFr8w8uRATbLd+NatqHXfpXhDlhZtohRZtuVw6vQny1eqT/
/EeWF0ykWhmsdZdRUR4ebEqixEOWWGssICKG7xJfIgckMSMGVLeJrGCZsnASWNLCiJLWoxQrcWXr
dfDd5cURff+2IccgNJHDGtGfSNVzZQD+LbVpo6comP3RekSe8dXb4DMT5FwjZVrUu6gUqaRBjY8N
8xhypNzJ8Z+GjklnASumsLtk6Ylpp0xFBDWmMluyaPDhE+PnCbCq1W1xNoLq5Az5v9TtyfoGH1uG
1So1WoL97HpdKOLFtGSfE0vMdVPuqVNxNSD90L1dQU/jNB8Z2kA5hZdGwLd2IWEx39IzUuszf2G5
yaNOxYagXwp8aM8Wad21bB6sDlcGDG/ClXAlReI5Z5c4Wd1S05EH6c7ZENSX5YilxKh3PDxEZNpK
zc6otJNrxksHNRnnIEYuQ8HaFP3JEOa9jDnw8+IUpf46L8S/VEPXU6MG8hxC1g0Z4gqv1j40QyQ3
eEV1dmvUKMpDR+SiUWWaZSBiy642wrKnkX1o7rJoY5qHABHv/TQ9BhdyoAw1jPjCW09U1wNCKT2J
D67LOipl8yf0GkHxcI+b9pz4d93IdqHoD3Fs/ZAXtiqd5FAJLuRanIyW1bdJkJWLPg44ZVgFi8Gr
PiI/etThiCrNPqY+e/qRhTqxt2hOABQgDreK99ydHvOjKhXwN1Gu+Rpgj8Xaw9oqZXQZhgNG2/Bf
EwBaqLTy0mn9JcJkqflcEYl5sqE4J/20SSKfDsbA9BL960tw24Zlmhj8Bmo2tDhReR40+yHZY2kd
yxIDZ+HgQR5BQ/FUZhmzbo8+qTfQI1BogV4zDqMuNmaHYmgkAM7iJola+9qNKdcUsJRB3AjpfSp6
e8nefOtkpLRRJz8VRHUWegcwnSoGBXnf6W+Bj0CffTIR1T5eO9xKkIZzpzkLm8FGidktsOlvB+p0
TNdEKbb2Mqowo4xxfpQCI3Rro85re4yQxSyAldF+8tyXPCHQDovm7HFCpLKTOHwaob/X+vDonFm5
UgYb4U+rXvWfrqPxZ0cb143OGbxddIv6ssHVBa/npnUs36Vj3Yug3rYT/C093DudvE4899JGlZID
g46sCInGj2eDvorHu2161F1GwWIve+kqRq6OT8mmLpkvOQGLa0ev5gCGM4Pi3oXJQzjRfuyml3zS
WEThv6nSew42obSAX7C6ZgvDSBlsnQB4T9wcdk4ADFhHVLgjmJAGF5YM+qz+ZmP3p+tae+FMdS+3
XmKvTJWdbEKjDR9onuj8T48eROOQjzrbhwCHSnNQP9J748x414PurnsMiAkIsfW7NTmLuKQLV9qt
A4o0UpraTnP1cDA5hfHujP5zxMgtJxS8pktBAbAzmiuYWewTzcq0XlLwKVw9cKpYF6ENNEbtPA2I
KXremCp3X2KWRw7WFMeq/5BovUVugm/zxVbGFZfOn8lJXMZ3ttXnOrF39gDXP/6wM76fyEFKm5u3
hhxsqaOeo3+JC3nQzeFEiCHu0hdLz9hwxujLUqc7Ju4c84JKPIzJEyC9zBcM2y1EoOX4XQdsgPC2
mtBaNEyBbICfh5GXynUWQ/mq2RLXXUYvDS6uNna9EexC7beED9i25XZ0gKIbnaRYhQIxST7dFlZb
773U5fuQ8ojC8TXuUUczJdUBsZQZCcqYSweLwVYZkTNCcNPILd5NOOr8HDoRvJC0AIQBKnreNUwf
cYLcI3D+bJ2zsgBglYIKJFAQMLpn4QYTXw3dsMLjnqqR2OnuWKagxlv/hOHxHCjn0+RaqJTx7tXF
UwPHQXnJy6hbpLX/qKZ8cUMA16qFlYkcmF2RXvQbDZ+TGx/1qceBhJXM9FFApFnJzDTbl7rGiMqf
6WKrimAsLyMQxCEcZkhOiQAZoTViqzkdqEVWGTFBoUMACWqiUoVLfUka1Gi2F19VKM92iIRU72zS
kTuiOdnBs4NB1bIxYnmIcde61s80L1sc54Jvg/rsux6c39RrL1M5j6lRGGSR7dMR4XWqmaco9TMi
bp5cIs5jzbpWXsM2fVwGkCFM1iQwpiW7VxNvUFvHv7IqkErykfvdeCZ1Yz0gV2PavxuRXrcxyQm8
IqL13kDFv2sNuVj4wkrknbntL/wepGohuS/y0TlOPVrbtmBP3xYb1FNi2YysThI20QUi7qfGLAv8
G2Cm0zzmPCxA3sBu17TvLByRHvrB1h27rYjbgy84mA2N9Oh8Gi7akIE7klRq+Y/mOeJYVGzMHIUZ
uCzQi6Yh+YG9L8kcrLBuCDm9t8K8NZncVR0OWoMCt5H/MG3cooo1KzN3gp58tDxZ0xPDUPrIWfoN
llA8U5nxZ40Y1kZX+2xQxFMCOvnT/HJ49DkoHpAtDMBEip7hpm4yP+CYvE2FJDbQPSIqwX8QxZdm
RorpNRswoc5WX93MjlE7YwHQDu1BDZBDVG7suW3oU0ZE1Mphz6CM9Ax0zAUgAbp9yqdvrawuRuHd
qoTBfF3zO6P+uyZ5dTTCYmtVhFu78mrZ0V4jS91u01cJkkFhJcqJWkMa4H/YTMMaSnapNIBfMX2y
Z0EGzhwHqxnOe7L95qgGHeab2fLckxo6wCiq3ZQhQtfcElm+eYpFfvfD+stHJa9cgSnCxFMHhssB
4EWclmOSHZzFNBl69guGeDml/zzJR6p5ewBlt0EVX0wPngmC2CYZl3Of/MBEMtedayE3A+zHDonR
NveJz6IizuxdwuX9pPwvC0izDamgwaTl2tWvY+nvXTrtmURe7aHahG30qLxp7RsDiaoa866w97Cn
hfs0E1REGk51EFWEiSyCpH3Ytbybdn6pSyCUVKuoUggtRjmWTESxYwoY0Hv4XJ+pYX0mfbisM/ue
NCifRyqFESxUkiqUdShTB53sPI/sQx2LqGfUDyP2XzIDOrVX+Q9LmC9EPPwpRh2D9CCnQotwox0Q
j6Mz9nDMvG7f2GI38OUPs/wYVs2J1dTKE/hcXe2sAm/h6bjPRbsNYrh3Cec3hTWWVNpox3rPLGAn
7Ug4God8FeQMoG2M3GjudCeGiJdgmzYhIAYVeexasE3L6GCI9DIa+ltaEA8n9TXxBxCpZhwiGFfT
ZQrsIDOo+ubsdxhVwQfGerJU7kWHhzgw/7GNOYhBNNfOLzdc+etocHaNuVe2rQMayayTo0NsK6Jn
oqPHRU9WVVt0a2PIyNRiqokyVR/RoNkocNXQkCkxJuvRtAmgkashq49mytqbvyYJrdFzl8GyDEyx
wvyZEuEF49IY6BxCBUJ76mZsFyFoOTPmSYGBqQWDT+qVEcH5WGoPE4XPqCfHRoItLkLEFhq1YEU2
sk0HuDRG6H2pNu37Rr/ZybQrdJJ3Rh21jUwbYjLtn77zzm3TPQYdBKssxIchzXcvpw+sZ0i4Qlnq
lHi+fJlypFYovoe43MpiWjclC1sjzrcBZsIhD621apxpmUfRS+sZON445g04DcHwkozZiynJE2FX
zyHkaTNthlNKlt3OjsxPldCTgfy9xFTla13564mDyNEsqgCITswlylWJv+BJ6ul3GTo//0/5jek9
NsmMDSftX+g7j0r4clVqWEuJwdx52XAgpu+UxtOXJwJELpP34uV41dsm2pOvuhkgk3LzYYIaoJyV
kfvWeeNnNYVXZnybjNTIWnXbiF4NYWV3h3QUgDENll1RDLDoYR4JTMulWd0sJ3/R8p4bfRw+9dbN
tnPSfN8ogepK7cKGw1R5c2+dIO1oB2ZakIvZvDDKzdMck6Ko0MzN9LpiWlRGsGot9SjzBPN4Aiui
b9k7WQWGwig3b9TEc85cdc8dm70tciZpHmLlvfUjFscgTdUcrcbZ1ur3RrZ8gBEssSosTk7qna1M
2QsKCqI6BsWyYsQnA1pTCDa0bk8Xkcwm2NrUb5FfNEflARnnT/5RJrvd2nNenZ79pK6oX1s6/SfN
L19zGBS+giggBx6C0LRmrZPO6qcZYciq/dVy7NgKBwyAHkA2Xld/oxJ5xGK0llo9QHE0blqvPouk
QgOm029bYbQNVcowqTg0EbKLGJX7REZhfumC+seyKGFSA+e3X6qT1O0PXtRvqlzJ4qcGjcSvRkvB
xzp4Iw4EG8hgFTP9g4TwiK3OPdtI4fFPZRrXfwYOzU0CVGUxUCcjcyE4d6IX6pLrEbX7EETsDhmj
xzm4lKLYFEx74zj914Oa08jzyruOLAZygwBliooFkwvx2SOL+xSWryQ/rmzP38v+u2F6ETC4xU4b
B7wtyScQe7ZNCUvKTxAz15Bcbr+gf504ejW6966TLHEKXpMwXBcVFuasPIlu/HJJQEvdCsB8x57u
4uviPEi1Fl150RLcK+iPQj4wfs7dl+2zqO0nSPmVHBey16/j2B8cV0GZ/oKctRSzdIMl9mS4X1aY
H4kP3lSY4nuyBRTC26VN2sReRnq+qdHSkTrafjey/qMoxuFnksnS4ydbdTGsShnJYj/UDutRgEye
39WHATfnc68jMLEkeDJmSggggIs3lTPu3TZLbrVTVxiISzRZGfml4XM6gccF599WTGsJJXAIj+1m
eMfAAdPiWnFoOCPh30QR4AEujX/5xM4rhe3RQEYBcoXnaLyZSM5QarFa5ZEeB7oZ71zNkvtPTh+R
b3KAM827o5ZdfW6ns97O8hOaCHubEHyeolJagNXrk42baStIpoukv4P0j9ikG2xT6pfJ3dny3fR2
dUnsQl6uvKZYBuVXGcIf1dYGAO2BJCg33AKbXOppvgokfAB/iXBYYQUm4adznz117VApyE9cmexK
2Po8VeoVUyoDyLhdw0eruhNIK7ME8b6dWMfN0Rkz+593CMHr1sAjwOo0Ku7myAIVleqcknDO+w1N
O57fFFVIEb6F0LADBz32bZArr4ODBrtnArQAz6fM8Mwi44zPFIwZ/b5pn8bqK8ZbFQU+7eY/Dfgk
gQKMg/5CvER9ny8S9HWOGV8YbfKVpevnNHXZ8/m8vmaYLJKGNbnGNdHy3dXac4bsz8FxGPNnxtgE
QKKgZmPoC3bzq2e3RTphezQbaMXlrvZ5HtCnPyNz32pvbOqJBNOCg3nFOLpke838nexVVvcLw93k
EE+tCCowpsBwV4I0h4ETv42Osx0ahGhPxicfj14TgOytSgSXtHBo4Q8Dk3GLS5QVH51WGV/m5X9d
v1YkB0RsptkylkT2ltSHhGUAemfXtsuKVWyhTqJeofHG3cKl08+D50WBylfkrzCddb4LRJZ5zUcU
7XmNu3bD5ITkM7vfD/0azc9TwwYtetKolYrqb3628lAVR1ufYVpl9VEkO7N9llBCOuwbMROuRT2w
HqkWbnHqs+dIHxZosPS/hoEu6APDvBByIbrvYULzcZbqmppry9jYoSChbEOT8aT/ujTxDkNh3d2W
zbpHx5PMWx4kyunZLW743HyAgrS0EdzXgsALyY9+S9EztPF+3tNjXkU+W9ivdXsb678qxUwy/FWk
Hng0Fj7zHqLFGj7CtNq1yZnOrMGWEPgID0Dpg74siieL+Qv9DrKT/JCM6qbDYSxjbe/QFOCQ4RrE
nHDw+I2me50dCh8pKS0D8KCavwd8Ahe/sPOGmX6ybo0H4+BVYoPUVpW/07pd0/502WWSt8k8YP9A
Hsq3IqR6uwF7Ik4hZ+am1Ut95AwOYI9OMBOzh0EABagPFohMjzD+uMAtvjA3yOiVinieg09bZa3i
cDmUCL63U7sZQiqZHnX2k6rEEyYVulT07ptZmMXWI3O4G3j7ipi5MvJFY2lIZvk3GBAm9PL+K0ju
jnvIdQO/orUtZmSGVeCC6VYem0t57pMPLcs20wzl17sngjrQyhjyf1vrHMtL951rpwoOVO2fmvn1
Y57iLPXynymucXkTwwceyRzHKkoEYGwbDnVCPtLoK623tfnCXNDmIBks3iUQAekz/7Z0XPwvJUJH
GjisHelJxBBim2MekL++FKyVKjplp/fWvkSNstJRmGpfdh/cc2PT2fwALH6jBeCaqgPXHYunp3g8
jyylaMNWMkJE14NLr+74bZe1wIFhsUSKyZpyyXDc2MMHJJI1wICFh/sttClgHHrJ58a+lvEq9DcJ
EIbJuJrDrmfqMc1JbfIlQCXbTg3359bR5qXHBxdvlH5F3roe4AtWr9J6LRF4aY88nWkSeBwWuVc9
1aFDG/wNDS3u1wngT6c9ONwxM9GMWFn0DuYWwgf5NYa2MuCDGUAi6B3HGMwKfH5v25bn2HiLmScY
sGXS7MxaDIXJXptgmYpLx4U8dCRdWcu+/QEXarWHITqxwE5LVEqrTiGAj1nOLFre0PwaobvmejT8
32Y4RuOvNL9AptZoc0smLelwzMqbUgbK2m0yO2GHfT0C24vOQ9dcw+pYqWlBotsmTYDpw2IMTm38
Fka/Pp6GIfkI+VpxbPXAJkR17IwNsIE+ekHPY10S+5mUG5+/ORAgv/yPuTPbjRtLs/WrJHx1DlDM
Jjc3ucmDzrqQYtQ8WCFZN4Qmc542Zz79+Wi7umxltl2FvmmgUIAzFMEIDnv4/7W+tbHwF4acH23f
29Znk5XMvPLtB7awEmq2ODXHS8iSaA7ycTNleGSuBhSBA8MRjxjRllN6L0LKhSS/jVeqYE3LGUn3
NdsqUkWyBoLNvV4mDCq/1EaPUu7vMtiwxts7RA1FuwqJznRRD3cW5Xjn2cCgFXXklt5CwD+y9QIv
yAA2VP512FwV08ZhxR4AroMfbD80xDfRINcCpScicucEl0uuzzQKQAMAIDDSrt1lWJPz2WdYP4ms
09Z50cajMvY9cRgJ+XaOpPOyth4bnDEm6sZmb8WvFhiZLr82moMybHa8gGscJg/cLvReC54KSXBm
1O4b8mENw79PJ8I2gGUm8065YKMp0rJ0jsKVJQ9JCYfgRHvNerAPmSEQl+0L96FtriqySsyHAolN
wPZcE76GJq0nSmdaeBBnIyJI3PKFIMHlxonTlQ3d0g1ODB5eWEFs1FY2E0zWXQQCTRTFLoaWfCN8
vW0KQPbccfHNIq3g9hShjTFht7CkOjiOlAGxp1cDkma8DoCO85OaPbmIPhGvVmYnCiBnktwk/l1l
oeIy70S/lKyo3kY+kSvXJogH2ujwC3b0kRh4Hx0zA6Zlo+I/1/HHMX9Q/qHTtIV2Nk05j4HMGZh3
h0eHSnoOeh9rB7udikXluZtVCJC6FaFwm9bTx4gRGRmgWk5n3dTTjam2bUo3dGP64b6xp81E5ZZd
KVv9h5L7UI87kO3bucm3Q3EhJeZh+8IrnF1jAAG3d61EuANsPtlJ9bDw9hPodejHtHqw0niNfPG4
QQ2LG3cmTNEr6Vl2L5Z34WCBQZ5OwQnVPBZf5j8cUhroARi0zrs1wqdW4NjCiOnHEDhGHMAaQCHO
60UM5Q4HBcdpiNROlPVNaUWPAYk5Xi24eRajGdomdAQWknHPIwSJXnBQlvjjxVHT+ed0OYm3GE+M
2rhtewrlPm6ObPFrxG68h3uxjUies2KUxUBSIPJ+QrHL1i+HD2oW4G3LwGHsdlYOvQ2TGPiIqScb
srV2F1Ma0Veja1bnpS4FdMoAPYuffkQfAogXGFRuiuNY+bt2kRcVUXSLZpm+KVoPO8YB66vtBKcB
33lzajpA6caFe2DQMD6uA3vrBGqbeQGBZkHyhr7rpiq5gbw2C/edU3+caqRuPlXhq85pgr2I4AJP
oU+gfTXmKyPuqvukrTFsTdDZEbdOrLX8Ln4e/S8VEOgj9eSfDb7aj3a18A9nDNYOT4AteaIr8iMa
Z46gwXfOPiyMK6XCdBfkXX3SKURrU1MgJHXM87J27z3LGkEWccsNeUWJLXQtRnH45RAHmguPr3uU
Du49Uck0GdUgN+7oBAdkDjQW7BaE6khPFgIi9Rt1MudQ/dFJsp6bxwvfwLCTV7ZazubVUMru1DTC
+lhJ4qfUgI3eFdYFRV72U/N5htfBtzWrjWE6jVnoZbnALONd2j6FxIil1bHQ+KlpLO4qrMRtYj7Z
Ni7KjvkD4QA71OrY1MJd5TWNmpLuRy55ZEXcDRTyoYt0QP9cwlPADKTldFJ4YDon58Uz0KkDy2Sa
bfGKN7W9HYVj73Sod2O8RBMlJ46jABH5I9YKye+p8/5itNP7mOIJXl9vP7PZmRDoT1ZNDw9n2LRQ
D5lqGzrkpQd4UndLlkFKk6qC0mi6LjkW5BJgkPIwrUxA44Mo+Ywal1RgUlw750aQxGkkkJjjFoRZ
QcrahKDc6SielJ9i6d30aP8iLAirpu+3baXeijl9CWv6I3w3Ojoj9JPGeBoj7H2SJkHRmk9tu9jD
jVeRhG+RbdyVDjgUn6W9bZxn5H51aAUaoQHeleeJjPdtxBU38ovci0BrRKRRMsbN9r5lYZ9J74B4
B+mjX5zT3xJ02HH0tPkex+GmV2zLvXCXgAeOE/zUJLNJt8HU2ZzYqtnapnnIB7SSyH8Qn8WrRAN2
bDFQzC7eEre4YHMMEc5NrnNNgnnafowb9kuND2MF4qDRsIERj1lgtKBRLNzobaBsEoMtBa1AbHtv
Gsw3mDQjBg2nKZzh2bRj6T6FKbLUV6vv6o7eGuh/2yQZKzMJfhwwNEDytI0spRVRlH3Boqt0yyIV
m1DLkpmkNeoZzBLTM63ZyK4yGlyND0qJYgZBK+QlKpaPeP3CqDLEZVR6DlDgNg9AFx7bReFL8iUb
yBrMp0pXaGHJm9eUs5jSyozi15wvImwtuGxHAO80kcfYZbWkpTnTm36eYjY6n02Ul4Q4qLkRBEhJ
ow/6h4D3LqUB3wo7dVP3KofVlScZPSu0v0HHosHIp8r7FAUuQgaKYCqqL9nr9nBES69JGRsUEKql
ydNxqeQqlUbLhh+4KJuGlp4ENZF5tigHUVUSzCtlT4PydEjzvshWtcqdgaVHyEL/vLGJ/gbVpnq7
Om7ckJSKIfLliZMOSc4sNNCjWDWencOiw0EXkVmMuLZgS5oiZ8weG58S83RcmFFJeSxFvhQ8Bw79
iHyNmU5Sy4/JGmZmyrs469QqzMagIYzICZDnAvsICQsoo2B2aoSC/WDvwE6W7AdUUJGvcaw8uoI5
Nx7yTpgKrQ8ItprG8vNcC0s8ljaUD/RyZhKlE2pK3UPpltnsK+sMgdkYf/LAhxGdaIxlhBGw8KMw
NAAYh5KWoBlEY/amu9qF2d+YSTiem2mfiks5dcGy6U5qj4VnxichXk5nZwkpCUdXV49pgpAPdYob
Iq0uJoWkv5yNgbY3GQ9UTI+ksDyHntuQJ4ukPVbJbWrjpMM74YGJ6Nb42/yJXXw85RM8FcuTQARD
USfAclnkRBfKrwKQ0b1vprRARwYPqn9erD+PbpKRg2rocgIuF4XWhEjVaSebuAwvZfQb1hDnPfej
sgUuJHoDXiwJhrUnz7eP277NWSwUfiaNGaVBXo2XSrG+RHZgWQ7mevSvWbbJomnm6uGDV8H4URZV
ttR9ndELHto+iTHcQXCb4tdYeQlW1IaZtXtxUVRiNGPsaPdTb0yLl7XxtUVDrQlZG65VhJ0jGgi7
pzmp8EtSIxR9nzbINeiWxmLXFtjJhxMljJIUrSlKFN3kznBjAIw5NJZUQI+3fZtcGLMRlrHp/Koc
Dw52Dqy0iUxSFx2SXSnF0mZEeWqgAPeJYUMLFDPKi1kHYxTu6iILevBDYdujnm5o0qBPdCsrWvMV
tbcT9VzTbmldY9Hy5JhQwx6kyYLjDxFYAebpCs2mFONPybKxbXUPWU+jxacvpIQ/HXKvCRvjtGi6
pBjXjTGEXnNu2k6Wu6suCnWDXSezFyxoMGWyeuq9LpxjgE9NLT+JtG+QulqmmZtUiEEMpnLFExdS
CEFc0PbeWsQ6FreNCIKsW9dBU5r2dQZZHA2ngT2g+2xR3e/y28Kl41i8ycYI0dsm3CEzUH0zLqgp
tFHsZU8ykKl1HqaRrKnzlk6BPmyocUHDwLFKidV/MlTuL4m+jdsdgnRIxbRN9SD8EblIHaE+ZtnQ
UzOrMP1JRmajci8DX0txYuZ1QZKi4FJ+HO2+ZEuL94wfrZDe0ksMm5CbIY+TsH5AJcSddlwjEOzP
A9Qv6M/adAPqRX0MTYeIpFHSB72OzIggi2lWBR25XkBJZgxFueRP/rLEjDrqf6jH8tOi81C9I7Pz
+jchM4esT0Xa7Hg/NWNFUq/fToJNUjfX2vpMOz2cz/lt3ArJHKbxNZTHUp7ZjrVUDaCPMIEnZjKn
2yiLLfvMGTXTes0wjs8wcdkP1S17rDX1RS85N6S3VAK19o2znq7svAdx3EIz5M3T7dzG2Q2XOE5O
Y187/bOyxDjvzTLOIHRFFoYlSOducD1RWFDoIVqr2Nlzl/uARdrC77YyzEyoaZnBBlfNeQxxsWoj
l3rrmHj1DWYyA8qhVxZmTDFs1nW/Qxjpt7BpE4xDWOVpdByatmjwlRroHv01BVMZrWSrZ89kIsEe
9+jPFdVTbmGbGoOwUXtTkZjm5LNy8nzAARWHsb5FF5xTSZwCg/SoUKRe/TA0MmY1zTUyqIXocB7w
S2ZBgIolLMIhpm+ETmGXj+SbYyEvZ+4d6piLvk61JQsa4tycLOEIwVxm/UkKnSawyHTtqZABdw6b
gB59ZrrjufKpZZ/wUFQuvYte4+JliY2uj9XV5EwvRt2TAh/6xkGj3EOklyTdrE4NWaSS7kNaZAno
JH8M0TSP4wToHiYD/LZ1GAc1HdIKBhC39LSWdPCgWYYg/rxsZtdY+lMVR6hGvNAHNlITS1GOSgYN
yerSANqa67iLEYmUfQaOKHOjdDtaHv3v3GEw29gkcamth53DeB67NKQKN9A637YFKYFnRlRixbfz
iegRZiIUnF5RAbJUQCyCM8OX9M1N0+uiFx+XeEf7JeqDbW2EYjpFlNU3d0SJpJi7dFpA1sPKOKKT
skXA4GEwPV9NaS5BL1kEgVK8KtOCUa4SKWHXUftqc0Ofi6YurdeoaDQrLe2InOKN7XRmB7TJK/NN
LU3MYEaCyoS2HNuw89kHO3DV9I1nnVaDMTBecM/W+8Kua3lah3NQUeUIrXZ6CwJNkzK254mSTMHk
uBKewROlg7ZBZZi2UhMT0rKWNeRcJHeRzov2jke1TI6HxiCxzYutbrhgxJ6SE4QUAWP16IzzWdvy
jFujqsJV0ypsr9hUuo+FlpB9Ui8dBYE8HkCy0XNjAgjpAJGL20Ul954B3NWpToZxIPw1px8VndEc
7VoMgyX0clSLiHPc1ImHE9thpXg0OlJF52ZR06YZKFn2a93T1d/IwDRfLenOy9zWe/LKCoIUbX3V
o+WBp+aGbPYqi4CioaCi2Zq5Vk9zLFJcH4Ua+muKsJm/zaVSKFmVahmbdOqhaisNf8j2ENw6uXZ4
WORx6lQMi8Nolw63YQk4sRZawL2f0pSFm9+Kl8jV/Wvvly1fJ7LJBLCm3ofpUgzWBT8muZRCRjVx
UAzyK6Md6JtMCq0dEWzaSNBnDCnF9BT2EPXC2aA8J1sYxBPCfeKCIp/0XoFq60gNMxbZzFSIASdK
pNOR75YO8o3WrrGYldXgLQVSN7mQKh+d4wooNFGerds+p42UtPoARC3ZHF6eUQyyEn/r1R2aNIPe
uHUjYjGiU3BTX97M8UyX1bKQTl2mQFguRRUkn/CLAFex2ySETF/nE4oOQYyMg3b8sXb1dK0CD9OV
1aThiQoU1e6QAQXJGtp86rx2XZKqFCpS1+sSHHeAt/a5bESaHY+iLPj/qZ9ekcazwGiQ3qebBGPe
J1MEzpNvjRj3aSyTt5vWQ4y1JGSgAksgumegZB4gjTxCUDpRSHqYaKveQEesX+KsImTHqYoIT52O
S2RmLC0B7Mukg6uD4pPAXulGJG0ilo13tiXhchq+ErAmISncaricRNe1uOqgIkGcW9bs3AWGY8uM
6qQHkNHQgzGtJkYZPrgZclA5dtrmu6LxSwqNjOPTeuws4klazOwFRh9FnnCoTcGEZHg4GDl4Ea4L
y4JjEAvfATSPmcJc4++EsTpFMX2ZZkgIpHchQuB0VGbRU8fT7cfRQDK1znMFlxqXj2NsGM1d7yxh
fTscJ05Y+PsodNpXgP19Qew3XjNsh5PD1oj7ymCmluhRjQjVAqCq4qTKPQUkGrgu3LghdaMbFi8S
lk3W2/CBS0HkcigdQC0onhRRlWkEhxBnImsbx6RGupn6zKzv4CsV7aZlG5Y+cEMWzSUeoyJe+dIw
Uf9GY653njEY+sktBzJUvakZokfddRhnLUDi8WsWAvzblJ2Fbgfe2SQK8jLAdaVXPuA07vkZ3a70
WK70OFms1K29HczVKTv4iLBS5q3K7c9aWlfDfgzMMnlh+sy4SeYJTA3Stz6iYcqKwAjO+thFScCG
R5U9y0INOo2qDrq/nirZgua2pvlqlATwklM4TyMo3CYpN73riOra00rZxAz4I/p2v+4Qp6eo58bj
EvgRvRmdRyZrbAVSmhs9anYBwJ74tbKaggVCHRuEB0QVaV++jNHPp7mH9L8tZralSW9kN0NfGQjL
ptJCuCa80bkkYUKNW/Bn+U3au0LdSLtFIQvzOnxiQTjrdU9rQ+6yXrrhXQgulGCb1jQrmjtRXTAu
jGOQBJDFZDnE2x51HWjITrsgG/xsOHfKvovXsorK/AJpK5XRGJfkXmejVfGYK6rmTucA1e3rPE1P
60GrdhujShl25likEarfMMeXFi4D19yVBUyzWS1pCdmYlv5xpu0hWFdMctG9Qhjo4+OTOQ3a1PCr
7g4xSsO6PcTgQR9m1FOLpFQqyMcAZeDlSpsO59/QSzCIGbBjrDpXEQkWte8MLiZGtPP18m9EA4bD
v/8WxDHmzIr5AafXisGWTvBLrW5ls9Amu+MeL0wIsVFWeLdSrFh62Q44CDmiDF1D21L517U64kpi
xxqhR1PkmdNDzSPfoffKIvR1qCN8OR5/+O0//v6f//Ey/r/wrbwqsyksi+bv/8m/X8pq0qQUtO/+
+ffz+EWXTfm5/fK2//qzH9/098vqDYq3fntrz5+q93+5HO+/3sjnfzv+6ql9+uEf6wJZ7HTdvenp
5q3psvbLQfimy1/+qy/+9vblUz5O1dsfH17KrmDDevMWMrx++PbS/vWPD8L8cia+nojl47+9dvGU
87ajN513r0/v3/D21LR/fDBc+bsrle36PODsoV3hfPhtePvHS56npGe5ni8RriwvFaVuoz8+2OJ3
G6WMqxxTep7wLPHhNzRo314SUsF2kp5jmUoK8eEfv/yHa/TPa/Zb0eVXeLHa5o8PrvrwW/X1Ui6/
zHFsU5mWcl3Ls120Knzab9XL001chPy19be6yw0W4aRajVZKkACQd3Q8A1FLsqAZMxDrdCOUu+rT
CdN5urNyinkjzre5P/Yj6zxR6bakeVFPB+4yGNk1oTEwHtPFTs7w0YB5N4yTCvmrb7+SuuIrCMxY
DbwovK9Sfdd1xSaoXQAtwJRwLS26ZoarsZpXLfxMg55TmAD+b6N7KjZ0AvRqRkMSUfBY+AYGqZfJ
aJ+l+8T2qY7jn/VgTPkxhRWMVnCAiuSjbTrQ1vqbOYq2QwzV36ev6mDkso/anLI0n2MNevXdTfDt
TP9wZn9xYu0fT6xnur2bBw3Kobo8qSYWNe6V7JJ1j6Xg50eSvzjS8vp3l7CqK1gUKLIR5l4Z4lNv
nf7i890/HcDzfNO1LEtJlxvy3QFqFsQNFRmSz0L0yQm96ts53aRWcOwyDpofQ+BvfsU2qk4vKsia
bApSqvtJAnqgOdYtxFr4RJp8MVbs9OvvoVuuTOuA4f0oWhyBYGJC3p+0ENz4rLaezny6Xy77WWVf
G1TvOtb7Ca3ugIjoqSIuL0GvJMO1Xmr1Rror6BLaBcDK+NRugq8j2w8D2/eX0vrzGeYEWMLnGfFt
JcRygr47w6blUowcUIHpZRou4+34kgDR8bv7ruzZTBeUjY8kkkWNCrTgpGQLcJ2v9/ML8ZfX4buv
sTzL330NykBsyEKuQ+IH9CN8WoY+lab+yHHEL+4php53w8KPv9j78VBlJXsKpSPDgk2PEChS4NBR
Nn/1i5aR9C+Og5LcdxnsXHN5/buf5Ee6ylDgafyPH6MKLboJMQj/k5FXQO3vtX/mooSkfq3N7mY2
Lkr2Vs18L3zkP5JzjdgFZ3FAxZmF+8/Ptv+Lr2b9+NVk0419k3QQ0ZSDsEityB3DRUi3t0Zg2dTb
HsUEdMabnx/2ry/yP8/IuwHZN0ak7z0XuXaJTqM7W+LFbaAnZ+gLf36ov76t/3mod0MUrde4CjsO
RUP4qCHpMMwf/2dHeDdyUIUzU19zhGF61Opj0/1iaPrrk+V7jsOvsH1nef2728c1ba8CrqE3nXXZ
Ti+d4u4gecIPXn7+O/7ycbBth+W47TLnvnscYnxIULw4Tk1SN+DoqiNs6/bnx4DM91d3nOc5yrEs
D6zOu+ebhr9JsZc7jmoNI9ywqbAcUJ7dC6SxbWquCgTJHglHXT5sYve0cYhzD8nKVfZhEYCFlfos
nPgyRuXtaYCdnTHe9S1aXzfWCO1i/tSDf5MG/Q6O01mOIB74kwRuF7GOp3l+iVt7lXcYACpna1av
YbsoeaElgpxt1YtZvxow0JD7ou0wTxD69FhgvSUWcsEwLtwQNiOvjbyzoDRqvAewNWj80ojbYwsn
3ZOnu+apQVHKgmVDJWhDe4QhvNoH43gMvWwV0ETV86E2rBO7J/eMOlM7bKvKXJdNdiGKN/OEqOzn
WKvPjuwPrjPfesF406ptuxBZgd5n6nPSkTBrIMSz9DpITCKTOXFJdNpy4lCBnc6lRqOJpa+DLEyE
m1eplTtcaTjzBvClRSEgEQcMDrVtOiDgWNPwQtT+mlvkKm/Ti7QRZ2n92rGEQElz3dYvKfAj5sbl
JwzkNgYWHhaMjeVTAZVqfuzkvU79k7p8cmIs9yOakAmg1wgcl34JFVZw1sm69X3UGSDAmoTkPzoW
o9gO0d1Q1xvS906QQoncOzIX8jbpQggWN6Itz5bbxYhfazQ1VLa2njCuuTzUfYHDMVPk04J2cc6m
SLx60J+lF9wOYwjk2oRLE1rpmS3EeSnJuTTC4cLuh9uqHnYdrV/inoMIDuR0CjxxVdXxuhPDsTDd
09wDWQs30HN3Jr6BYZkeKGwntAAVYAubbVQX6NUIMNlpnw3Yqzg2WjS8cf06LjJ6rFG6oDj93EJ2
dkNCi3xrX7dyrzBl8pQ5OHiSBOEA0LXB3HDOi5B1aHsuza8rgsw9ToxuB5XiWKf0TfEtImFY52WO
a9f/mPeX9C5XrEP8qUGFaqzb7llEaw2qwBcXZbcZzCsT4s6MOCVpopsS5DwyhdVYoeyw+weKR8x+
NH+hDM0AnGClHOmw2AjCmgMQvlkgzn1YyHUmNk6ZXQCTIPwieYzlfIn49qKch5tm8M5I61uZ8sUK
qDU5UDRYhKLa6RY3VqEPdLCJh7nrqVWUmLTD8pmq6CChflcQXsdkpxcPa0tBUGOnMst12JlEg+gV
lh3cnU3yagV0W1rmQ8tCC7waCUBg4bSVA7yhvtpaWGFaP8aLjQYnJVwQgOk8rRLLoEkxn1VZutPk
kuY1nTBRneO5e6z4tE6INShxCKF8A8hxWPLC9rJkx1miEvTQ+bqQdmIjwqp9oKuyj+p81xmoulqo
eNUjDJirAIRr5BIjivJKh9Vx2ybnnnc7IK8PKFUYptr2I1guR9AbgyLIYlKgEwuza4gk+2HojuPJ
3qfhSEWs2GSIDRwzONhS79zEXaEagOsLsh79DNEMsgbUMqnLzMB9XNKdW8zcFX2NHkqkT14Mvcjd
XLrHGs3m8gsxd966zbjtxWNPYyIpbol6Srk41XDRlMUVLdt9VOSPnjau41afjE1wJibrOAkHwARn
hku8NjKDZn5MSIezuQoOwzWyK+LIFq3jbQv1w+JAFoRRmQ97GWQb3cidTbLnGCPsmfuN7Pw13QSg
Hj52tCsWmisbiOcAZik2AHGQ/BiSsBcOZ7ZXrz2ygINUnUY6vPcZoIy0PcvFZ3MkXsi8inzIET3d
EpctPuruOLxWor+w60dHhDe6Q6Tan1fgWwDMoCIGCIGpDJ8D+GMiwSuE9+nWZrgbkiU1MDloOG6J
FZ1qt7+0VH5OF2rXwVlEAkLzgEyy5hYYy+7ns6C1TKU/bEjZ1Cr+R7HKs0zLezelN4z/eOxRhBPW
iVCZXUC8dIgrdA+01kUGoIEtIbxxXFNHBlYMl9AA6UWnaW+ej6yVNJHMRnTQifuLr/an6fndN3s3
PavUKzIWZGS/5t7K1sGlGUC1SFAuNwf8pYiQyVeBcv/zE/Knpce7o75bekBDoGbRVHpjwGbw5QHr
KGG72a8Wu8ta70+nnVYEA7PwXN9afvx3K6lINZBOBPxfV5E/2bk7x2C13bVXnYkFAPsDYStri9jS
ZQGQRM2arimAuO60r72HkEuRAbQVNbh3hJrdqSBwz4HNtOzRTR5ssORHspN3SyKiK1tEu/OqDFE3
gp3FQNFOLki9Q3vTxh9bixBIHxgXigDiEfvdkvzee9j6EVxGuHFKlN7yoQrWtmR1EjZrOAhHQnAB
bHtL5vOFxqwg1bzx7Lc4hSFhNFfLM+da/cEh8cJYwnfn8Cpr8Jf4+TkY0I0fDofItWAUDddNJR6L
kJ6JdeOGFNZGjXJumm8bmJ9R3+2KKTjg/X6AKHAzszUxsSYaAmgWu7FKJZ9HuHYUhxcnLK30dNVQ
iouZSOyEBxoX/s/vD+sXV+7LFuu7K8cQSA3QJOHSzS9MxsRI30pjs5RxPOz+Ped4PnQnXVNuGXsD
/+Xnh/9T/ciCevilGOU6lnTc5fb97uhNTZFXS45eltuGMMNqH0Fod86won69Rf+t+iKybP73vmT4
fcXwXyxBbt/KpXrXvP+o/4XVR8kTTx32v6k+HpcvZfPb/zl9e8uo2f3f3/ZN9lS8Nt9XI5cP+FqN
9N3ffZuthcvAupQOl6f8azGSV/jPvukr3zRtij1sO7/VIg3L+t0TQlCkdF02Jz4b4W+1SMMSvwvT
88mgswGgfnnbP77p1fcF478uRr6rBniUAISUQGJcJIWspNVyq393M3VZaRVO4oitnLNTpKMnpczP
WhcHCqtqd+GfNuCoB5x4sj2x02orjGDtxBhWCvQf0llRa6LkRw8zSOpt7MhdSJDTd6f325f+oRj0
Y8niy5ekCGSz6ZSOL03n3ZccvNoKFIqaLVq4877V12WOINjPjSdgNA91+ckHp9wwQsdWOPximHaW
0f6fw/TXgyvbsjElU1C2xbs5yLIQB9h2jU9sTJ77SZ47ZPd41GnY72Fy9CjauvEiux1XAWZMx3jE
FYffBoWprRAM9MAHKbldeZW5r1WBVQpnPqkIlPFKYuWq4E2l0HUWVYFbXc/Z8GmKjzH+Wgl9RkgQ
eCWj6EwLA9LepK/ngnoN3H/yNdFmkfoB/unW6WCtK2JBg2tHj8hinIvMB8Tayk8qcB782n/KOIDr
VYdwOUXFDOYxus7UVRhkd41jPLGxWRPQAhVlMHe/uHzWUrd5fwqpqTum73hKOO9nOp2mE9rEkfQh
4J1BH9woIquxtWJWSCgvQxRV21LIl0XhLM06Ou40hu9pwqhZieepR1AQFAiQ+PnTGJyHBuBX2V7M
NZNfwv5yLOrXalZvXs0ZJcgtweT/psJFfpKJT7Z9N8fhM1Hehy+nc6bZfFT23lPoGWB460PR2ydx
3Z8iHly5bX5Vq3w7e0C+4JAcQ972FGpsBS+bpnKFLUrh7G2n5pqIjGcoAehXqmSHNHUrl5TBOK8P
E8crkKHrCmurZ50jX4Ueml4G7XxY6qfmKDdRZ53IiW/g7hsgdy2z65S/saMjsQArM+L8addO8ZvZ
5xc+a3eT5C9obuTQllvxnBbYmtDeZfVpgDBneQBho1FrxyRkgsHlKYXLumq7clvl/bP0WyZG7iDV
XwRFc7+81bSbA/O8qvADBSXbkPjasFH2I+fCeVpfT5hFrEGdVhpNnG/o6y+3xb81ufxrzav/yRT0
v3B2EYrn47+fXm7f9HP89P1s8uUNX6cTYf9u0j7yfcthSmFQYrT6Op1YHtOJZy2vKGXRMaDw9206
ke7vFrV0jIt0sSxKx8xB36YTyWxiu8L0WYB+aZe5/05ry2YW+uFRVwhsYVrSPaNmbpp8l3d7iQ7R
41wFPJgK0r0U8FQ7zJt4WE61V9arlqyPTlWg63NEwxVTiia/2smLbT93izVmiYSe0cnloli5+Cdx
x+rXkJA2MrmQn2Yw4456wFNz2SyFOjwaE2D1OQEZ43rWZTo0kIGBCqYG9Lwz0sy2tehHgoF3SJ0g
gqK+APrHDszQ7q2fQL5ji7Ercrxyc0sMJMyEVS6RnEfp44z4CGEH22jXG5FuB28oG+4cs8cmFeS7
XOlh5VljScaNB2fWm3fObG7NbLwIFoOxtqbXocPhVFckdoymvvFRYuAFDgANBGJlDATzGX36MStI
3HbRTfCfKkK6cQ6OSSAIE6Pn4GJj9xwMUUWsTtlMIHVHVAJbVJloKOkzsoNGybQ2FvxsMOZHGbh1
nv1xx/1DeqK/jRvDXzs5Qo68eEM4eqkNUpgnOEzHs6vjNTPYI70GRDAd7b8ZMd6qqzKLviApaajI
z5B7UOl0B+o3kxGvg7l+04zoW8vvdnHbY88vTjBznPhVcu+PByO2LpoQb/o0vKb84VGdpU+BoTFK
pe5jVhfY/CTVuBaRHJWggpAHLPx9AMk2b9djS+ryIIMLT2NQD7lAIOSq42wGFWLcDg6L7E5i1ER/
AFPHDXZuRRoHTAEIGz0MRLt8ridwI/osCgGFUaMgT9VnYyMRiGulJaUaJCNxX65FHjwFzgZQ2m27
MCvtJueEx0S5Mcl0A8nlGYl8znROpjRpnQgmokPXU3PlbO1tgsgk25qiJ4jcGuqcgsr8ZPIJU4S2
uYJfGgf97SQGIKAon5b3hRlONGcm+g6/+2DhZ+wLiwrq54aAS9OQj0ZrvA52tGvDbM2tXFOcAkAE
G5RwQcM+7BHATUcpMgFYaxqTQoPaCq9+AMa17SX92RXMVE5f19VHqnafDBjEk8T5BaQH/BFsTEp/
FxSkz0h3vC4c7wLixoND6iv7+/wyzsFsDkDUtIYyYsPpU0GPYbP/XFgRrBAisjBloI3hJ8u8u9Gw
Jkur32qrJQNV3WpL7VvxuQ3zZzedLtm73xHZfIYm8tI2nlzgX0MIysx2ons3GpjLTxwqfKHT3Cir
etEhKLeClJgkO5dVvBmjOznUyJfy06mob2B67bseJzIij3wGnRkUWpDW7WIqtD6GrrtPA6q00QI6
qDLxUOvwhkt9LD4pt3oWScWj4VGxtP8/Seex3LiSBdEvQgSAgils6UlREkUZStog5Breowrm6+fg
zWpiuvt1SxRQdU3myd74ETJ5jzo0qYtzu7sjWosRrw4/pQMj1QCysrbujDIhWKijaVZUFcjovmCt
HPtJXZLUOoq2wMtAG+21X4a2fhiMfyCatFBYr+HOMTdwvUtd2UeMXoc6jMTK6k9exMMoTHWOC+Op
JZhj7TNaQrT0lrLQbD2jQlIy4fWOFz6yPX4UjbcZoxk7ka3I/Ryz74MHN5UntX9P0vwWyJCpWmYj
uq83lXaekxxYcacQWZNv2q2Gp9YSeGWh7G7GwD62ro3zi8eQ7dp4a53pAVlkuVJm9OZNTb3KE/E9
xhNYrBQOQJy9sBEjoLdKf2eiu/r0RxX10XCc+6DASKwZ9TFSuiRNi4kQfbsXx1c1D/w9HXQaBuMr
xcFv9/5LWZW3ZMD7Po7Do4NoYdNbHR+/5+q168tPMWuBv4ZtCYiNCFp92qbdzif+M3GKU2cnd4PJ
N5W7uHrDXtyHGE0DzzqC3v0V1GmklDisCicq7wov37qOwrXRwF7rTOMugjm2FYwiLJl/J15MFtQQ
JVuTOrFv/adRfkfLL+aB/d4FzXtoi9s0krYOSAXrAGausXfPvlHvAcMwlE1G9Kq8tn2Dx7G3nrRs
7lwYhHgDcBfAlbk2gM7RImyIxPq00mziOGZEvyzvyfNAjCjkZnDYbHU/0yyAWjbDuNKDTSzQfNO1
W69jGHKEmBoxDObmhuRe8QaPfKcwrBP7lTiXz3a+BdjS8vEXW+K9k4mtodgmzNbRR/C+CoBqJEUA
c4a1qdfP75X0Fbnn1X2hWXog8kqq5FVm09eAhZLNjPOUcDDbzKxXrSc5dCpibkcR3GKCaHZjJ3IG
rhsXMGvtyxd3QixQpeUvxFygGxVwNb9WZzSJnMy9d8gaH4ruSG8UCnggBD9BKC0T8k0Gqs002Kg5
eNe9+FfE0bYbmBGXIXLLuYBwXT01ahp4NsSbdqfHPuzcXeliivcw+oWp8aYZzrOMJ2oFd8dlqhHE
94kNKYFkvJ4UcjANyQd7jQXbIgktjbARQmkkNwoDQ79RBE/w9m5T28O+lXG3CYVB2e2w76ON4UU1
fmwWdf6M/RQ0UNxhY9OO4a0KjX00x5HFYI29eTvvDGu8pCU/FrMnBaEdso2vcZJCblrLtHlPOoR+
eeB/2lbzbGlycZfA0YBUskrbBDYy4i5z7OopnYUpOOoHxJxyyvdFyC3oJA3JBg26GyeSdyaCmT3a
ABhwSbn2k5QvylSEfmo73qgcqgFYoZCbc+1EVs2g8NzZvuB4g5+IRdAdF/Elg9166Ld9TO9ow2Uv
DCyso/3P78aD6de3kVLfjgIY0bl3NtAOloZL8mLyk0uycZsOUEQ6W7uoL9A0GuG3abAz4a8ONi6V
Ad2tPIgEsugSKjxhH+NbbKxt0ZsbkbXXLsLqMk+k1hapvjOrkP1jYH0tc04Quoe4nqkKosxatEbc
mMQxQFlaOW1/A5TYot9NsJGljN4bkRPKQTazF5NCJ4iGXaUsILAksgStCppAZV7Ri+wMk6xdeNAr
r4mtbanzk2XhZwUU5MNeQmTQkGooOXK58QjxAZONGqYBocg9Hiy1JuuoewMoip8we83B3VVR/1NG
oLpAKoYWAQlTHv44XfjHtX8cpbVFzKvxreXTDifGQzMXJ57iFWrSA+EZyW7ReyIXZItihz7z3bY1
7tI239qNKQ5mW5OzhkBqSe5CQc4jRfx3Het9Z07fscsPPx8oO8K/fhyONcA+CgJ9xE19nTDKy0Ue
zUrbXkfYU6gh79qZ7XIzsy7O8va5n1W4gVr3gfrHz+N/ZK084sxaNtk/Uew++vhVq2B8cZeHC/gI
CY5u/OlbFwCQgmk4eE+/ap+oqo91aRZrAid/0wTecV9fGLl6a/JctmkdALPgJixTfiyWmeaYaj1Y
IiYwMaDCK5eYu1IWzqYURARolrXI2t7QMe+D2n3lyYcV57Y2TN36qZH5S12w6RwSOtvGaglYLr7M
su1xiLKVkHg6NbridTlxZsWJhsWcXWigePyaKgKp+gZV9Kd144ACnj0Rt+mJPO1tV6TzfZwMX7XJ
19wO/UOAuRljTF/BpTBecF1f52kacNxCimE64GAvLv6lQLhhvOU7GyQzO7qVGev2kFIYWopVFNuh
T3RLlC5s7ZxyKnYBZtU1CUYQmguu3SJykSany84EUOsqNFHP2egsAPj5O12S+JJ1oY1xr5hhI5to
6VFdoe52sQVI0GtoheNsHkFc5uTojdVPOofUL9bRa3+nMJMbk8QdfLg88GCNYLn4BPg1ZXnoNAS0
vs4Fe2nADiXplWtzcNJ9FbEXQLv/FKSm5A7JkMGnbYnT5COtc4iNIiIVz+Dg6IY5OpCawm6TxEQr
CV9C6vhdYRGta6ICczNSIRpXLvGYNTVhlR8DsuESAoLXnpUsxywlc+yQwJfwNCE/45fLvxGjYj2I
+7EHcGLE5o/LOGdtoWXkcPbBeLGsDouzif1hpwrxW9ZkHw3IfT3jgAWmOCP4pFfEHLfGNkIP6WLC
S1xKG8MGtQrM0msy54ZEcVgM561nt9vABiZGqQQ+zBfZ0di6td66E//fqJZvcOViceGmZ22SCj64
soI7JPZzGnhrXdR/qCxOpDQYe5FPH2FiO2wijL2e5pl+dTa3goXl1PruwSoZyqcOgql66w7kPDYu
WIyZUqBOgV8FIZI2g+7QSs2Hync/TG+QW7csn40s/qyR8axgh1GADCmZXNbLbKLc8LqJZEvCxoT/
bg4i4SJrJ5BeHXtVKz7Z3cEn0HXLmqx6iOKBRKgrvuLquerFkwdxFDQ8ks+owDgzBOKIJCBYQQ9Y
uUZ1MWvB0TD2v12AYb8kNqLpAf4Ac3wcuWM3NXpeyF9I/zwijFf4P+l74hrsmZRn32f8xSNNGlcO
fKhDsOpNjk+oFEa+cOk+LLSlLHjpNrqSDIdcHRo8mYc5RnLgVeSJFEYHg9f0T5gbHltVPYcju1ew
YkfsVc+TWeX7PgXiPbFL9zxV3dkM4zCcJBBvx+ZLRcrb99q4MoZI7/2G/nVuyjvLTc8NZpldE/4L
bB9j38TuSWJLd2tmEabPgzkgal9ZQVSxxgdWWDj8vTEhJjQNnMlG5x9V1GztkVKiwQ3m8XStwZRD
/BKbquAWDFD6ckwtsEYOJs9GoJ9nggBL1zVXRfcag+qOAYNSRJRbgEK9zfbenciTHgxkFDkHWT9v
mnG24eDDs60chD5ObF4mnV3D3AUuAUe3sXYt0v69VQgSewyoYlKCxsJmcW/gdNmStLBNPJGfWrbj
LNkZSuOpgAkuyHhDupFxumRu91IWRH6aLbZ3CTFqUk6y1jbIOaM1dk5SwtGDuEISqTigkZjXVqC9
LVETb5G9qxOX8DaTugW7Pev3nOMZ0t8ggZWoPJMc7uwSGx8amEXzQ0+rwLJxJIX+9EvKNe8C02vR
T8YGpwPoD5M06GYkia6TiO7KonovfDpLJNog+H2LQYJ+zY1+3DRFTuVZRFs/TrFf8XX5Fj2Ta4u7
jJZ67XrwqHaVcKoNbSwyGN97b5exM/+tHUdc6XELLj8EJo1xdWPOkYZ6gm/cr8lLM7R/WNjiKTEO
MJurk7GACp2xfCJy+G9QQbbBBd8Ak9xlIXk/k+cxf40EwSnQbLpQXOzooFv/vRjrf2bD61GU1cSK
tt9g3YCPCWV79lILCIH3AQltjUroVDRvXqDfPU1CYYvbi1lP9ZDWI5gpTbZSXjOhrQ0kRXn8RVlW
leGIZIMBA4uDn2VvU+fDa+hgRlE5eiHMxhfH9F/+G0r0MEjzJim3DTF1tDqsHVT9PCqYDrjbi9SH
iZqCt5w9l2yl0QENusQ5WSiIOQ93cBBOc58+2W31589n3wRA7ztEqi3UPVfraAsh4E4rgqsZcgV1
xkZ6QDFQ+j1Qwu5NEKS7FvmiFxhOcZD9xXjQaTsMWl0Tek6HL4KIVFbOQfRlsjcNU5h2tz4gSKaK
glcr639wLcUE36PJbCK9a+Pus1MSw88AlyreNAZDGLOC+GNUCQ+Za2xcL/f49wiDHJ+4e3nlrfCm
7P8oNz/EgX7L3DDXIybBjGBlRyBdCSjiOdOGfWPxTrcqyzZtdfBiji9CQRCqAyZ1DP4rtERcBQu9
H9PKhwqIYyzcbIOmSJL3Gn6SWbIZPPtKAuknC6MPkT31s3OjSPfXQ9T+EtnyauVTh740eWUB0gqX
g6IY/5Kif/epCVeZSGlhmudYecQgpv962/weFsTZ8i8ncfmDf4fNW45qSoBkslEgztlwJyBXOZFN
pWS+zJO4qiTaJuh2uYjDQ9Xgsqw8QtZcxN8+i6yg6p6lSG9mi6Lsvz8HM+C7dax3k/Md65bclabg
RFMShbiKDuNAEWMbqqX5cUghoOECMcw0Ni8Rmqe1v86dI+NOuDN9sBIxyUqJTvt1m/I4jBOYZ7Lc
Y2WfJcMUYNxzwjEfRlyshGmUiwa9H4BilvVGV81bkxCHMJOIOyPY3CQ88NSG1q6PQOZPkm5Bkw9X
3TDfY6d2NIcnsEP8s2ufDDQAAs9pHn3jyvusXfE4oPKqO0VyTDWggF8wH3R7oNDqiqBm2NBMpe6K
7scsiTKsdATS0SUymdYCq+3zPFjPAaKJtdb0uwbYidBkKjcqF3o+6GMTsPCdTLcytH9013022PNX
7exnIOjo4HOVnKyJ4VpJAOAKsemJDGDAaOq78xgdjjZ5bw4RSSuf1CAmLBFgkFXL1b/SfLoYp451
EaGM2ptMJ3E+bxjz74jJQZ1jmN8YeXc2Btu6rw+xWWLYBPSjRiyAsI32lU47hvDzhioIKn/o/EMp
2rnc9cHQ81njLmCI+BqjHC16GLBoz/mFpHs3GOyv6gqFVDtUH61MP/zpa+6Hd1j+Ct/LBvEh8XBJ
zPCaCfQQey+VmZobLa3TaHhMBBciqYi4Oh1zB7MioK9qecvj4F9eFV9Np08R4woM5txQMT+MiZxV
exTfTdzma9viCNb2YbBmsaGqGpHQ+ZuATLNwIOHZ7pFNuW35lJfju4PbJDc5CpQ0H2sr6I++6G3Q
+RMoleA0CxAJbjDAWA6Ljx5DsgzpsUUq1p2gVoavsOC+68e+7e+tAtQqWPCsR2tVcr2v/YIw+IzM
KQPH5jpLzpI7a0dK1+8UJG+q44vVvQSYyN22tPAY2yp2s049EKvTkUalxT7MJWNk9IMjKiYC73jh
ID9f5tSMdgxhmDUyuKg124Km77+wqrOTjfsTxPrtMM+UoDkJmVOpfnHcQEfyEGURfZlgHjQ/ncp7
9SulNgUAcF4RjvhFFZeNBTWHTB7zFvjPAC0jxH2ZaNlu22x8EOEUrrvQeinkUupV4ZOp+fHPoXqY
gPUC0mF/0t08M7qOGXMWu7HMNZ85b4C1qhrip6rFkzzoZZNNDUW3sDfdNt456YZ1pnGQIC+ojB5M
H5xVmKTNjgdqM85yXufWdIMpAgG5ZGEdZnA4E1XsDJc7uPOdRyydCb6mstrqNL7lqELz0PlCeslQ
iQML+lX60VtgHMVEjuJsvPaYrda16Pt1KH0is+aBGg7IJ7nvH1VhPo2LxN7Dg7VVnSQiuMyOnJxv
jCsa6agTrIN4HaVOvc4gz9Q+3tPE6iEyVwnVqZs8Y/z/BhMSkFOs4dBpXPe+JpM+IRVh5bVuvonx
QPWe+ydYpNO75bB4C3pFGftr255KWMIAX2pN6dw1I1OQuIJXRSdDJi2pvAQY7IhOfDNbAuqzjs8+
DJv5zjN+kybalzbwzqFnCmCn5UZI5KWBzC990H8nbNYallpxzvxwikufuULV4qb3iq02p9uUee0u
h/oRu8OwRW7OKmVCfhrQSbpWfbKLwt5kzUeSqPtsGNA4hqicGbyuPGY7G+asRDV61W9ofLXZJdk1
Gokk6Sg59lvxmvtAS6PQZqGEp7HwEnvVSrC34r6TjMCCOcRR7D80xqyPcXbrmyanBBqZdAe0VqIV
HNnxGboNglcBWIlEdH/lT83W8oS1chWoRhFZnwVrQSJ8OD6TuFqrOntJjeASGsPrgHIt681lxwaq
kdnMOiFEh8Y9JQqs2GeJKE6cK+PUo98DQGerfitETUXYpD8hIjkz/OjYEZht/IoqhmFYK/6NYf9t
hWbOs1RtREVkSbyAhkyCxRnfuEgBmuDseBiNMaPfHEpdSgfnaWj4pozl8XZbllBd2FOX0Fx5cajW
QceoJIWoW8MitNHdrR1ye9dNDiO4U09SsMkKAZhBHYbObxMTUMQn7Hz4TywaCAJ/wMCEpxJhyyZq
69VMcufJNgzUA+jWdfsT1NOHHOt0Y9TEws4ERIHRMPfSIWwZftlRVx5kUr9AjOz9s+vM2Jjh51RS
oKOX4VJRuD1bShyymLikLICf3ddcwwYZC/WSNfFfNg+HMSs/AgBWWB90vK0dpiujFFtdFOE5U0+T
Gj7qpogPUzv5RFfrQxJFaDBiy0I//+XD9ZXk8tylg39Oo+QzK8nAlBIzfeP1xt7NKbJkkJwwQTN9
9eFJWwZMURrFbeVo1HzyZIn+rAr/mQzbcuFhmnxa0OVt1PZZAzUOI3xWiFU94Qkepw+E4RPHZtax
3CQbFWX1nRMOL9kc/wVBYtG4dJTVNS9diygW26L8Th32Ht1g3rgRh23m8Y8jtbkUdXsw5tk5zEb6
BUYFm4Eq/s1isWrOFgOdTnqM7FDEK9EY+3JqH8iu/VEdrXAFTWit3eDJ96oRUFbEjUngrWoiY0+X
PHOlP9ZhcK7LhE0EnTDTCntiPG5fg4x1xtjA81UZsNDuxzOCl5YMo1x7DHmq7AzabOVl0V5H98Di
oZmyy93Gub4fl3B0vBzrkO496ODxzpGvVtiyiRAVPFkuhW2zJB+qzCDj3iNwp50BB9vyM7SzG+S3
5KGu27c0Ng8ewgF4HxApqTQ+Mtf6cyruEGovbmLuN58Rdj6Anpi4funIQHLP8aPyC+/E3bgvY7ow
RTLuipmVtkmwyMwCuFe5jDudbQ/tew238U7mXXsIZUZTJ2qsXnLmRWjy30LKT3Ij65LRoU0+RzGL
M/m3GE0zVWyhDnxWzbbTTOng/v1Z5FY3Y8RgmdgQ8YTgeeBJ0u2ZPnXVq0ktgRRXFcXflUhYxM/B
LvCdn7gUx1i698DiQ9GBvTMsqtNk2TDCq+3e09bhXfKJsUApt+4a0P1Rm1Pym+TujcrJd1DMHr1M
bGwnNB5IEthCFOi29TLzskdAY+REgrBy6mOSBNO1sQLMtYQYViTcoRss70wfzFTP6ytne9eg8rWd
7KkKS/8pPU5Tlu8q0z2783T1PTD89Kv5vLRh9rfLgU8oNjMucob48CY6acRE3Pvgynaq73+ToOTt
cQd5mnLv3k3wqSc5GTKgmM5O4oiVRrt+inXUEzZMfFw4P0QmFp0i12Smhi7zydEPCWjpom9ZjgMy
M+MDQd4mjjEiuG7XbDI//cQjbDaElCSjgTdgTNnTaHIfiMGZqBe50NOZ9WffnaOylGdOxhWK/X5P
63BEClFtfH5Ym3yw9dYMMFVF/Li9VwsgdUDM87U2PG899Ku8ei4CFW+GmtViOw67KIjYXkaEZIf9
vY5GKOcytupthCWBNw+oadqKejOk6kASExieEHZlOYKohSfIK6t8464a7acsIb0hUPnIDq/M+Gi7
YRv0YMPjkYJ+sJATl/Z9UuNf0cOSM2UDeBk89UqbP3MGQKtSKYMrTvN5sXEFDT9D3jB2WOtulvbO
ZrO1UYLIBcPpdkW/8SBgwlryCDCG/Cu9Y+606s43yL1IU3uVDFxnAFPmjefNx6xK30qb7N5I0RY5
fou1Ofdx2gTys/bkcOaCX+X9IhBREyEjeUOOep98ejbul9qEGa/BYWZB80moVMs7SKHjYjzP8Xy0
4EVWsxzSEzG+dzUheCeRe7eEjMjIF/txjv2jzuEQVYWHC8WZwDEoixmEOxGVCzfMzxd0aJftg7mj
DmAgFpGQANtjH88z7ZTT/cNvtYAeur0CtMPmt3i1AlCAE9hHmP8lf3zhbccBPwRCgTlZGzwqolXv
BJFtyhjfn784q1D6vAUNrBfbrB90WF44996RSXFDShaC3lAzTGtOjeU+1x0/CjE3/7AWF2u39A+D
OXz1JbnRM/rCKUAMElXTH8wOli202hsLiiuPulkfTJG/FYo9ZedZP3bDyN1rzEenbd6IUqAOy/2D
oWaiJUd5thMex9LtfGhmfEcd47ddIdtD2/qSFB3M5wbwT4aoXGfafyslJy4G+9fKHPVaWwYpOxvU
At15zNp8g98iP4b9qetHEqsqCPEFTEXTMx5hXP1JoIVHHYDwFW77nuTDT7j4c0DynmrzoAvaltDc
5zHD1m4cTqHXQxPvTlgE9GoEH3PsSaEu/Am8u7SSzdSyBG5gRKWVmrejwc0JxgO9fF0+6TEBQtNZ
A+8JOHwr6z582UFUxRm7mThHepK1Kbt+3TcrHPpT6PhHWbe33mO343LXr5IseJg8DgM4DFRTPsTU
PvyyPclBMRgHFQxqU47Jd90Hv5ks/iUuERNtMz9Xhtjl7nhTBQ5ZrBhrN69YSXPcbAYz+43YfxnJ
/Bd2yXxUHNsb7Wg2gM6lwvRwl4nhMoysP1XvMmrN5++YPlVWDFpg3l0ajDYrnVktrCVW1pNsl5cW
2E9N1ost+SUoN9Eup+5amc6cnLUofqCTGpvWWvSzrbxrGUGEpfVVtORaCEW4vXlDyQXufg+KrD6O
7WKUYVup4ArzPi/LzPgUtizRoXxmOwCH7IaTnJHTkF1zJQ4J0eU0m95DYXLx2GUf7gNzpxsoaX6M
akVa1helEcv3eWIscRjtieXrxG6fkMsP/HHogHh97GhxyeU+9EesbGaIf7UN3q2q3vSVvS51ykCz
QwODE83P9KEz6UmyCFWxYmt5nsW4BLi1L03lyrXJjnxtA4lZ1fXgHNzwqhDVRe24GZWJqtZT8z0Y
680ocepV6kFHDhIej1wH8zC0w3s1APORQOzzNiMTTR+gWiLQA2Q7htMzLK9/OLEOMkwftWD5G5Hc
mxNY2CRhzHtPV59k6n7QVn/gYLo30zO3pGawC7lKmlCPkAe9uXFN4ZqNW3b57Pgf0kj9Tin6uSng
T9RBSFxMSnJcbnTDivFMw+rEyvS4StRE0pGwm5PxZrpDdfSr/pS6mD21W5A4T4OYttaf38UZlpsG
dphvUB2F4HH0uE3H/lQMyyiXlHjymwX+WSy9WxqeMyp7uvWg5POjOw6asEFVVHa7PMJrl8wFKE6H
tmJRJcWTqu+bmFNZjM8Eg2Zp9OPZ6WdtIv0WxItvohBMMvnmYI3C8pRkdImj6sjiTRryvMqDWeZ/
AtbMt1PMV79U2HoqdfTz8qPjjn7KqSWpnIeSkO/VGIHv6rvowh6hgv3WcYYonwa0q+u3PhFHx5Rv
NjFyx8nwxh3R8IR+T+lXY+RPY0nD7tXKp13tql0zumLLxI6d/nzp80sZmNEd7K1vpGobO5fuiTUE
99sU/yWje0wsv31Y5GWh+AwzIgGrmXZqVPpL1uOt9EGg8ErLVcZpipMIx3XVO6+RN9Fs1Ex2upn3
N6mleeREvrm6NggtUS/YKueV5vA+hryB0G2zR0J7wVkwXmunlsHLHE4Q0nhFtLWNgsxmdggQpYrU
lxXSz7LrlXA0TdXcE9je3fmO0fPOgXsvlDJOYdc1W2+Ip3XNnva4rlqhH6QuL2QLkvktzekODlrM
cC376nww6FB3f5NQ/FN287acZCkhopNJPrkgDmKI8m8kAKrRjNgpvhho77KGhINhniAAdAIpN3xl
yXca5PdyYIQ9mc2XX7EBSkw5HWAVYh1s530zew5aJ/XRZVXEvZeSC62dfeu6e0YSPyWha1XmsZKT
as0KY8UYFTQaQ4V1LMK7gCBDEuC+ECstO122eArVzqoDtV9Yfsn6vuWDyFkZzxxXkSBHRtvAPsL2
3CxJmxXxmmz1OSfSAzBouSsqiUSpLB7yupH71ivvhTu8OvD+0SHykEeCeo6KboAhvbLaV4dLAE7S
BAXGja5V1HxM7mM5aGcNglMv9eZZ1eW5oQaba3GwawbAQU2kTTEw9KxR552hPJ2biSM7bv2d9FrS
JjWlXGI0Z0lMQdhKA22vSjZezBg2g/6JfdRHZMbOyhiT0xgEu6Zs7JNM5gMA5yXUbtkILPrAyCI7
g3CIvHHpIFo9rUqjvTYZghfFeEeals2R7D+piOgIw793BiwdTPvMzofpHB65Xaa7bqQKgjhThoiF
kszZ2V4taa4JnkXHjD6iin+xtLXqKU+z+4KRo2GiBRoz+ZTxY24iJiMp446G3UYYQgiuo5cx20+U
AChQFH+LMcmVJ7E+E3J+7B1yG/oWuWjG6mqKUJywyBnUq50Wl8Aef5cvMvQIUPSzS15bN+GEz6DA
XiZUpFy4xzqenwiEf4n74FU78gzv5FiZ3A1l/JI7/4JJHZwZ0FsyvY5W/Aaf9rXo3OcR6KAz3qJG
PuTJ+JqTERz2z4wbQCRml5CIhDRoibwVd3Nn3TH8PRoRWwl/MfcRcq+yi7lcKTZf6ABrXhRfbXiF
gniWTBaMtn40ooA4j+wd1+/WYoI3eax9YS57wyPdP3FEzNXq19DPvm1iwbg22HcYQrBp4f1LGlpW
EOjryVHXShzclG1moLkz4wriQBcb95TZL2KM9n3L5JksSB0v6DW+V+pdG/kjA6Ajnf87HMan0VHP
M9fSciCwkGystS/0rs6/0zz85E7552VcuoOj3rwkekQgwtLBLxEOVXcOE+ws4mUVvCGNOZ/Gerrv
4BTUWXVXNsO2mY5uEK8k7HOFQm4M7qnivPZ7cO+MSLwbtXpwwJ/oOt4C5ESnNu/HsV/HEpFf0p1t
juO4YiKrRXkvI+NMx5Y51iV31Gca5CevjW8QFd5IHTzrUTH0G//5vv3detZ9B+3HTcQzpXU739Vi
PEQm/2VU3QVtuHYr589dlJqGewaty2R6vA3SuBpLPgCg3Y0HcLE2yvsu6++iGvrku07MS9PBb8T2
+hFm8S2u+6+sf8A2ekUw81XQ72VkP/t1dp0/5rn8K0mBVfEO88k6b8nC4UPhFdzKKN0BuOB/y20V
RG9ThBwh1dekDk5FnTz5klgrJ983i3IG0GgfEs9Qd9fKSvZJCNRA3c+1f/Z6vYP4fYjsAdqFWCPc
WqNSIIjtyaeI6sl5EgpjP5GrMZPMsmj3ybKW/jKr4IGbcGv+BxsgfcqOvyaGARABva1JzoBurRsr
/ksV9kzS5yUlfJvl1qGZ9HNq2ZeuMV4Bbj+MbD74/Zt0p5ukCTP4MY6jfg2mSzA1D9UkbhYv5PIC
olV7VHa3JT4b0oEGAjbdyqy8jN7/fz9YEqtOqi9If2k+3EdgTE9BWZJ8k151Orx1WfKgs+poB+qZ
bmQ9kGYfSP/cWt0zerwr0LvXvIdtzLqicx6MiQ0Uwt/SVK9GZt5M0o48dW9G5sUsEchD/40y75yP
yXWK+eIn/YCO6yFhkyVUt9Ot8axEfI3b4MHM5cdyjCw54nD3CDfX11Gt8zp5TYb4upwkgRw3liAE
YSO996G+RG32NriEqXY74jW6sX/t/s0BIpNpHfFqUAfnAzGnl87S92jrZXdxy1eamMVKtWmZOmXe
OCPZYeQAMSmZzmbN5jRLL6MiUtCYTv+J+tLkrYosAq7UQ6Pkx8KSkjUpPg7vFCvI+GI85vPOt8RG
qum6HHPLH2W39cIG6FVo/dogDSE18x73yLXpiguLm6tnJlcPxViko7e6fR/IwSCo5Q0ixI0N8kVp
/yHPk7c0cO6d5jdX6oE0uYv2p0tJwM3yjXXAL4ThwGxh/2s8LF9PsHyemjklVVk5PHd5CYyFNdOQ
X0g8ysP4LNIvHHCnfgpg7yZvIo0eio4zmn/K5TtIic2o6ocZSknoiZs7qoc+Np6XH8Dy9xeiuzf0
3hPRFSXRHTq01wFcb5Mk55GLLuzTdzFFb6OH1phb7zPxvA/XHZ6XJ8rS8n70f6Y6v9A0X/vCgdYf
XSUK+6AoqAL1leaf5gPVEQ8feZ34+ko4r+OTkOpqSv4t5T0sv5c74aFpv+C4o11OMMrNt7yan5Zv
anaSC+1bZzd7Mc1PrBxfUqWeUeh+/HfpmP6HbQ+UsCyG4zekoc9Exn40SXx1260r1AVe+HfZjiff
Dp/BpO9jqclI/giY/k3BsDWN5jOeFdrkX5HqXRGAAUnjl+VLKLL8IPuztsKP5Y3is3qwlHXTenjJ
1T7VGOqsCXvsUyf089A6335SXqikntkNXN05PajQ3E3op/57bEz9uvyQI3cE8oB8gQmudIy7oO6f
0fS8z7O+poZ5Q1LzUQG5Hn0sh//j7syW3EaybPsr/QMoAxyDA68kQXCMkTFILzCFQsI8wzF9fS+o
7LZlKssyre9jP1WmVJFBYnD3c87ea+fWF+QawUQYCE8mG0S2SefwRVTFQ8ELuu6To1UEqz8h442s
0/Ex7IcbaPMnO/oxsCRbZvRqafbJ1bEX8WMMPn9tr2UW3ZTe341tcYUrD2s0AjKTfVhm9rV9c5f2
EXBaGr60xc85HO456D5bk/YYh91dMvLbbfXC8BD8TnFlsNXVM/Ls8ird4VkX6bvildMs59LO98ob
XjTcp5S7hIIc4+nXMWT9WL9uo4catMOSZKIsQ1nL7+cvvPD11+d0xEkbbtGif5Kv+UQDgXPe1/Vb
OH35Du7l0XJOJHrfMcR/nqLoBuLoXcT6W8FD0U4Oam/10qsQw8hyBnay9XZ5171YUty3rFvNOmDM
Zu95cvUzsUoI3A9uy08Q/rMxHVQj5R5+MeXrC+GzxI05PGlrleWbbfnR1913o4h2QEMeHCoqhkfR
q1nYe8UKGhGoSeLfvkNrRoQ5V4vzbRcU1QIg3dmbmn5tLOXbHmEvJalYnEklFXtqq0smtRvCiiO5
NmfGH2Q/EvStwQiKC06V2eO6s7deQZho9z1W0DgSGQAofjU0RFMagW2h3W6juriacnWy9NXDWL6P
qfGpco1zkmBZrG+TVX5gCX4tTPmjG4f7Ir+fNO/JCeNAd8xNaA23FAIM8PhLbbqBVRkbj6GFET3Z
MACdkuQRRx5kk7+ruTosBPbO7nhKUFYWUFERnOM/M7z6ALpeTrS81HIA7Y4opA/C3roMBT+A1EnC
HWoAmexm5JVJSPRraG3h6V+WvHwwQVVWrnORKXkIVX+Z02MrVYA++15nkDfl+/iBTSK5o4F6yEN1
wexzmQCP9TSqe/2c6D3RrTYC1c86XY2Cw1Nuv/HWJ/cNuTqchzu0Ka4TXayoOffRgBB69Fu9CXQx
H2PEMmA4aGtR+82vUZRcRuIp6dTdrfK/EHx004c3I2SATDoSx05BL7dtfjBD5Xhpg2zmCIPWU9er
U5Popwm9RY3Cs8qm/Xqd1xMlskQCyi7o2k8VrhkxeCwH88kesruIM4drf6Re9+So5Eml8yNmAySv
deDZrGkMwof6Pi+zBxcRIv4whjkLqs6YTxIxSkAnsbUchETD94inSKSsSGp4qfrh2SR+NU+hSHnd
KmgWdD3SxyhnueHXZe/FrBXcDHxcWhLU03wd4vKwWCjE7uWXBFRI5tbnhtbW5HgkWZQnm94ETAoS
U2FnYUjyvE/Sjjm4RmnEANoNBMvZoP9IO/eyqishhKXeVdhIc5z42ENTyRlSotOglRBuPd5EUgV8
bf2U/Dlg1E2aEz6eNkxCp90wPCowYL2cDkyCt0bP48WHifCJZOKlJNezp3FQoNHVqPVlQWcsGvf8
V7fk2g1ib4bOMZkTWtjuydRKQm4WklPlSkg9YpKayGgl4FdIaw9BaGdkdGbCuNu1It9193U6+G6y
UvHnncWIBoo8L662rSf3FNlwUSyikLLhWBX6PQax0zIWR7OJg24mW9SeD2OcH3uj8i1yIlHvoTAl
Hp6QYgfZYedbS7pvBb4cAts5ko76p0sNTs4Lkk2XvZid+9NE4opSgOcUqatnwsB+cq3regX4p/W8
vN4Fotdp/re7fib2tQufXDm9wigOYE5cPS/0gYXr3ilZ7D1dBQI/8uRpGOODZpYBVf+XMl5Ltfix
yKwvafiUImUaKusklXib7kM5PaDs/xLSMKfKqknFU+5e6mebV3+p5mvbTTe0ZBc3Kh4G1AU1MNms
fsubHIxYF6xPQa5rV9abFIvQ99GhVWMLdDnW/IhAniE1Jc86GXVW6whgMp5vjyMnZCb87yzPaDCj
OfSjSR5bsMzRqO3HsA1ansK4fSJ2h4lOWlxBGrxao7jXCb6VbrZNm+l7qHsMlueTwaeucCuakhFz
QYUOsQJri0G56g3ZAYcHntv7JhyfGZg8GJnGEqhfAfsjUoW9bqFmZXUyceysR9MmosGx7HEbX0cb
/Dh/zY6+s1P3SCqUb2B/KSSraRHt5zUBc7RwEFIo8O9JYQRhy20kq3DoLd9JD7WlXalINukF3nUx
E/UxkuPpLAE6ar+tp304ewd2IN8k3Raf1OoSwj3s512+I6xqt/7xwsXWZBjwat4xSx9YDFbJuTN/
rJqKGSEjvuBg3QinJHuch+Jh7qzLVNn7yYvPGv2++JGOwGm27qMBsWCFhL9z78g/OKRGfZ+k5r1w
20APSV6Nn2smuGa0t6M9Djq/p2GldU9jeL8Q5u7YdTBrS+AszZfajB5rtr2kPWaxfUHgSQdtpg52
j6UWBS1/1RFzwVUliRx6FktrgudyaHc4p3YDwlAzbXcQyoJwGnyzcC4Og/GxsOhujZCwsqO7ZttO
8SXlEngjnun54Iz2Dtvea51y4zjgJUjk12qOimWXevKZkf5bsmQncOc78bE+VG4DHhBBtLCP7lRc
YekHFnKUdCZiOz+OOsO5Sfh6WR+Mydz/qg6t/jmilMly872p9XOfkAllfAnD+GiNJEbZ9PHEZeZR
WcPoXBzO9vCtsLVrBwUQeds1d8pDc9Qz88GGySYs+2CSD2CpYc8PFoexx7TGsiPDYlUzHQkACorG
Pa6Xqf+Z3uWQHCUXT2w8vIa/Ljm/q7OWXchQjt7iTpHpS+d3/ZCzhoA49QI6Dhuela/E8uxMcGsT
lkoa1PuwFViiOATwv4TJ+mKc9m71JTfDvUNu36RFj8Iy7zvd2rvx8Jho6tLgOaRDtmVtZYJg7ROL
CLzwRVtQYpAhMsXVAZXMRq2WPKXTSqj368I8qOEQJwdqSK5Jc/61VuvcdE8PCrp75WTvac37KkZD
S5YYV2NOFZLNcj868cWueYKHJNCkc+yj8eASWpkDPrIG/Zz38o4omVMmhpeaMVy2lEcp1DGjVMak
z3YtznFooRj2gtBAbGOQ+dwQWFuCSGE0jlbx0pH9S5rSZ9+2/P8KOjLJ2/okZ12yemzulzq/jrX2
6ECuMi2EtChXuja+LAMPXSl8ZtcHFGMbI6rPonsXI6OqoQtKoyaw/kNS10EeyPVwl7rnsi736KcD
Okm79UZDhCHmtDjMdnnKHxfOJFl+i2qywmzrXtdMHwHUSbZuQMTJXSnzE6yBA/CpIEzwqpGhDhvg
3DTtPdLu+zC/Eqj7kCTlMU2KUxFNz3VG0QNhDvrdsbXyI3rZC9nlu9TkNyGyWfB15kgrdG7DhCZV
LO5hJhTN5sjtEukyV8d5wfjdQeXnwlmfuUjNAIVRldYQ/umTlfZDmxIJlQ/hiyk0dPu12e3P4eTG
vrkQmykLKoEQTf3/nh/yf4wMYsi/xd7f/Rj/a/st//FJFMafACG/fu7fgBDI9v8yTHqkHiwOhxLj
f3hTaOf+ZUtd6LbjAgIBjP8/gBDN8P5FJolBN8hZUSC/sCL/DzglxL8cz+HnDOGYFu4Y83+DCPkd
OOXigtFhOBmmLkzbIC4EgMgfgFOe8IiwScbklkYD0W0FYiw976ljygljWfNUYHdKBlbMrLIxzVeL
ZFuMtEM89OggQ8w4BAA9x7H9I0LMcewHxPd1BdJcZ+QQ9Lp9/QN85eHflKI/wqcsMFx/hBfxgT1H
mI7uQN2yXKBcf/7AfZMb7Tzn2W2WtjouBtITK+7wKoPvx43dQMjHWRol5iWicctRekRcqvf7ZZ2o
0KpvAdSaTzmq2VPTaoGKTf7BcKogRpomEyc95gQs4aCjNQ4d9i1ENDDTi6cqCre0fyj6muaxD6BU
z+tE09nzDJAEalJaDKwkQ98Vp1ariKbFTuNHJfbbTmle4ODVBhTnPU0M0f6BivUL2fQHpNN6VVzd
5LBvQEUyuTh/vioi1xSfuihvsffSVtNhVv3b6OUX4iSjLf05KsNWEbiVIugMGzoMpD8evb76FJmq
j3ZPdDkZ87oxVK/JBBSpX3cMaXn/QKu2/gzLc9fPpnO6IWjBMW34Zuvd/cPjllRd2SqwoDfyKU+I
WsSOIe2pWDhYRdUlTJMqMBWG1VBYpyYOeyRgMwpyGvZbjKTR9IgSHBVqQ4lpI7WLlaq/jCbrYd8Y
R3zHOIN/wQdl8o5R8Kd0vMcYku9iESdrxpgKxfzZhORtDoPTbfPU5qhhlb4bU/zQR9lHWf46oPck
zWsOhFcovyqLd7Bsnh+XK/nToJuxKiN4+hUKTWJ4Y23794/4bzzDf18k2zYcy9JNKEDmb9AezPo5
N2uubhHOzMPEagAZZvKOxBHWOGOg1qa5P7r13ktqhgeYpdgqfrYKgaGq0fD8/ccxV5zbn54tk+XB
dXCKOgjaXAdc0h/vmQmod8Ib2NyWovhmcqWCBm/DRofMAlJ2ogCvE+voEkpZGQ3eN3AdEK3dPWFt
eEZpRLay4JzU5blvMVe8rzUcqjUWN7IrqGAnVb30rYNw343vYi20T60XPZXpZ1YIiz7x8pLZI1OE
qntippL5xPZlfqs1+6Uddf/vv6vxZ17Sr0tv0F8GvmfA8nN/LZd/eD5VWOT0EdBddCMCnAjATJx+
W9WzhtqXvDPc9KLZt4SK45vzID2UqGFmOx/9akDxp8XSXzr18+8/lfhPd0C6BuIoAIEWTKc/34HF
GnHSaXN70zWaRH2rKC4Xf21Po/rEhGFld0MzvnT5HJAuiNQhvc9li0CBt6TfGKV4j9dZViQTue0S
T24ZjNKxoFr1vSzzU8k0brSNf7iYK/jyz8+N7RmgESU7ALQ+8Rv6XiWNql0JbWQcyAfWNZ381TWm
RyMl/h9emd+ggCwrtmd6wvEQh5P8+fsbg9BT1HRb+FVonUQYfR1rDFlp5b6wNz9MjfW98DAG/v1t
+etattIPHQsQIi+pp/+2ExkDyuIqbeXNksmnGr1HJ4T0VHwiel6VA8uXv/91f300bc+2dMuCTmvp
4vclfh69oYIGwHds27WDvVHpGphF569Ed/b3v2tN1/nLvbNt6QghTRNE2W/7iTZYqracQd7S0F4D
ZWhtZk1Dm0ZPAzBoRAC4FUW1lR70lIh66d1l1jdnkv+w2/+n7+wBMeP2kjwAyuzPD36GXVIVxuTe
GH+glEVv4OUGyoM4ec46/R9+mbEy2f7yrfEFy3VjsrjQv39rh+SSvky8m44GZkfd0p/HHCl+Ws3v
g0ZgJZCR5JhAndwIBW0s1jCmVNZ8Q7VrHpusO2MVFXs6j9ckrq2rW/l4kFi7spdYxswzJIWETt9D
5ctqFeiOZIyecNM9YNattg4BcYfWzY5toUx6ZlMSEBKEbFcgwBgNIBdE2yL1TdqneexSTh/QzuEX
HWRp+Z2Jf8uEukC3udlFw9eoctd+t7VJWmxsXpnou3QSx8TDFSFqZ7lvZpPy2KH8M4VPaBruVLM6
mAgPOAyMN+iJ0AmIzgSY5p7J49J3Tu9Am3DHPWEQ8GRaduEq1A4VaEWku4dQT4x3xv1flyW8J7uw
O9hT8gCeotjdOichHxBSoxcTUuNiud9gM3DyyvI1t6JuZDuDQhmEc/sDQSFjlX4cAss9Zgp/rDKA
X4z0ApLWCqasWGhgJY4/PSAP9i5J1P3EYKb7TQKsBHbTTP7tYJL+hqA6oSuTZhKpG0JIylqHycNY
MWtOyHEqAINZ6T1V5YkzEMQOvXmoTFSMUMCrbadX/WHJ1SuCkagIX3FS1dfSS09qDKtHp2tfsdIT
7+7KIdAs7YVDZ3OfmO1TjMIcpyaD9M7D1ZFmuR5wcgNdn3PABjkCbnmky5LHmtzn1XcqPgg/dPI3
sbvkYAiarWagKfuHl/qvq6QrdQiqFsfE9az421k/Uq1AQA4zrxNeQ08KJOrUpnehFGzFiX4gZRys
hIE+1Zzb1AeG9YLA4IoUlsi+hVQRjD1zxOhFSwn5jkCOI3H3Hv7+U/61IjFdyYJDBDixrR5r65/f
eXry8zi2TfqiRObt0bN+OHAxsEyNuPbIX+gX55dPbmGv3iJGYKoDDUXKls6J1IytrWkMEfBUedi3
47Hh5Bhqn1GNSjiK/38uqcFnFdAcBcvUuoD94byQNbpN0afAEHYxdtbRJwR+uyzJg8fEeFObYI3M
5tMbii/k/8zbBAwNvk7pYV8iViIYSdHYlorAE8A8L1P2Dzvwfzg4cC1dR1CA2hab8W/XMmKWW6aY
3F96I/np1IgltEahHW8GOjICd1SpPuZRki+kA6fJvCcc1pKmn69bSK4UdtftGI/+lGAZLKFg0cxE
rWfFYM6QxyW7Vsd4I4k6FEBR/mF7tf66+HswanlMOXmy6f0FM5x7ZG1CI3gxDU4NaCM4jOOXcVwM
qLM5I3LpsGQOk20HSpxBRbSHwh29tVMcDGosdpamiP1Mvnt2W2zjOMYoroBydQx64cefSvA6SUb8
dkeO8QYdJJZi8mCh+RqBNCAB9rBvtqIjKVKvk5+GmXFGbUhRCc1j5RjfxHs549LPTdiw3oRtWFzS
PMf1hGJytENi5mnCZ2b1kg7Gh2uqJPj7N8Ww1ny83zYsLpFDF4E6gWQO+dvjt+CUKjzbbl/i5Gu4
zO5htJ1DPTLhUEb12lEF3tlmdZ9b8FpiBhbD6jufVlckfsh4KPwJIMB+6Yf6WA5BHrXXyjQipGHy
pKLWPYVZ82anPdCnyajORXJgG6HzvIJqhDP/sMQ+V9Py2KDi7irmzCqkLBL1z6jHtxdNZnSpGukT
pwwobdLk7de/RfO57zUGJnG3cr5mbouNyderHBJ6RMyMRPUGOash6SOI6FdzekTNzHjRoaPe699D
FydPDUWN2BZJfIlFmzcW8D6nOoAGhpqivJjzgEL0NsxEdkddhr7AHc/YuEPaAsVDaWjM7ibxoSuB
4LIuYEb2aZAJs7lYozrjhFDHNtWabWs28lTQkRdxz2jRPo9OViG8b2j1kb8B5oRdWpRwjyokTFtV
z+F7UTEOkgnhHvxbvp3PkzK6p9JwVID6/xvq3+yCcqrYOmhoIybiF+XVLkcqaBbIStvLghhyb662
HCMFVTSZwL5kWmow9Nx5I7EtMK5a/XWyhIjTDh9GPGXXGaN+myElddKlCXqFxDLNnE8q7nxfD0gE
WyvbV0mfHPLcIpQ70jBFmz87V7xlsTDu0TM/gypYZU12TT2nZXsQtx8kMo0blQ1E/yD33ZoL+ljg
xzHRE/MNW1IwOfMu0hRoE0YVeCv0L0Wr7TJbhVdSfi6dXHr6rMNnhPslAhCGygoYSpTh+wT0mG+a
xHmUedOeK3uYeE7ip8KJVkOJh7ZeLPy3D4lwPz2O9cyxmx0hnruF5cZxoCcy5UarsMjaF2Ji6qmn
IG1gO6qFEAf8jAddVO6dJ4pb6uqfodE7lzqEEVsL5osijzw/VePZ8eb+vrOxnUgr8zM9j56ikKUN
GKMdmdU7GCQOGtOmS3TUrJwNE8FXpeq5uKrq/VSr60MTL3bgNaijolh9slN9jIs9MBIsv9XR1cXG
bAiEuJxbNo2VM+srun1Ygr+a+mibMCRpKdRokD8VSiTbyPbK0yTMF8GBNGjj4jHJAd4mHvp77Oob
HXnZThtMc49WASfd3OKPa9M8qLGD70itl4yr2JPSNoHUF6b9oRLjweZtgrFUJ0Gmix8Trj1kDNba
WyGZfdFhE6rCzZEQO6QwDdzyCtQSBiM8HRauYKyX6DhTjg97Ji5k0aL5wxSLWTgnGkZHstsnGXPU
qe2BcGHkoPJ/b213OjHCAbSW+xPvDDQ49jqOqTgeW7UpLYGp9mExGIgmRL7TU8jvHAaOiBl5u4mU
4cAPbvWI4O8neBX4QyhPY1ncm2N9jZh0ngezSo+Tg2K47mLAg63BMM+8UvP2ez1bjFulPZFzL9BV
oF710sa4I4M9fy3zDr9PFy4MlYpn16hj1HguXMZRHhOtTQ8VuMYtWK3hMOX4MBLNc+8m0W+y4UfT
efON7u5HKaz51GFrLqHj+SPz7noGG5Jjpd4NMCtBquX+QORVEUvtAV3ctygup0MVtVD9Mba07kI5
IWMrKGrD3VsNYFjjR1VNacBOwqBdEC4OhsbwtdHr/Xq2GYqDXADOlX2PG2FfJzjB48LDladtc5xF
DYyeQxTRkJY8o8CefHxLr0KfIuT5UgTeIBGgV+VDZUnvfiGkaslScXb14t5Q47ekNL/YnsY8ilNU
mqEgkflzSbbyAfcKi6G0UWgOxTk0ifuAZhZvh9p5HE3t56Qwny0mYDSXWWShCFGHoAzSRXpbJBEG
eJuXqO7pa0HQjVXavA6z+w49TLuOkERdXbWHuCu+jym269zR71yG8d0Qv5B5KL2mPeasapsE/Zo7
awN0NMKqLt5idZBSLQKi9KXc1dJ7kNUhZSB8QBKGuQxqlzY5xOOYsbPRR1gO0GW6+1VsuQiwZro9
dduG1eOBcCQYwIcmdNz3wmF2At223DHnmvbCpREep6M4D5riZ1MidyT4kgbsEFNg+BRWp5qDaPq9
N3HTJ1BBsKXM+EzzN8LQ0d7RO/wupjb2xzaud4uEk4wRMA3M0myukY6SYLGmr5Dui+vYjA+uIA+u
iRP5shKue+KgzNh+Lo0nhZ/+ICKrx+42vw2eTqVSj9Ex6xEBl6V1SXvMG6NKicmqYp2EWufdY4pO
kNz0miIS9pLU20rsPvteZ/vjzXuDtvkV2CQrRN3eEzV7konpHiaNI1KcIiIqhRQHN1q8XUHXL8rw
tUc1t7fLTOQy6D3MFvQGTAXQUR5tJycanX0bUg6unLEhxCtRhWN+jOy3qA6/tpoBqQrd7KHp3e8x
PHFWzuGTRuS89xakIHXbo87Kq+TIM1psQGrAzIYyF5GqNjCx4F5Hw8FpC40U1rzYjaxRLGzRuFOe
yeoMQwvycJBo1YVBDMIgqCOaCYca7ge4gcEywemYQZSxj7na8PJocQ+Z0vKS5xrhUI0+jaCXJBWG
sFqf2Qnu+HK50MjHjpVKkFVO4jFJT3H1dNqtxBO7RZ+Y7lo+03ZQwxuLc7SrOIGvFhbPb3u6Ju5E
EDOtN+HNxkWOI2d/Oe0bF7oowhfezAjZybppJXr8sfI69Sx5Jjjb4UL3WHmSBsA19iSvSYByjBoS
cnzRhBU/Q5EJkinjlXY53+MVIo8OT2Qvn6sakeJAdbtRDkzEquZVRYUBZgqqIFWfS42wsZHyakuI
3exq9fE3y0VPYEw13YSKX5AcO2E/L2mG+NELdCpzDiFEaLcdcs6h/ln34mkxshdPJQYzIv05T4aY
o8wwB3PfvOUzCnItuxmDdlWTgdMwpcotiDMjElk7eDe7ixbctyCKNDT2xyrias959AWA5I58hQK6
BXTGJLEH5q2wXBNDgBrWsAm5VeAV3Vdmb1+ayXX2jhkzpiW1UBnYysNvlAD2EbcL2DUPhq2hNYfR
QmA9qvGhTHCrUf0cVYc92WAtKch33fZ2BaMzJeZeJvxxQqdNxvjT9aGywfeG11/L1NCJcVMVlgkT
KOf5AtVSTEA8wtFAV7mwArRjCpQkKhnLygY235B4WF4GDprhtik1jsyR0aCqguJDDz1cAJPgGyLL
BIxBpWTsV7aS1NtYIrVx1wvmIFZVIc1xSIHPuL6mM5jHfECHPgF62ktmzJcOrVqy0dcg9K5bff4k
3HFGwomf4zsD8dOgMTQhk1RJvSk941TJ7JkDyPjvN1avoukQ445jTV7DSACcpLZfNdlnM6sO83Oi
dkbLChAK0V44vV3B1zZnpcUXQ0XJ0UVgtBlcqGQ5pIdgHTWHRmP7VBb2TgeWAQSkqM6t2b9Zi6fT
qq0/igyhCG29bu/x6CaAjhQnF9SDVY5HDtGIM4alD+z159J35mVWb40rOybkfKiBymPCK49VTjvh
3qs5tG2HEmKE0SwQMbLMeaVpivU43Lpuv+Kr8nQ/1uIBmV66BzFNLdCvuATOAN7avXcrpZ2tZPxi
NY08N878FVOO52sVWA6zysq9FLoVNEUy+BHnc1up/jpmEnUneJNN38Mmt0EO7OqCqjB3Wmz9ev7q
rGXI1My7EKS3HxUFIIn6ux1hZobo9FZE8h1QVLGRvATHWlcsDMhqmcJyuzrw0Z0s0+2ScHjLWx4o
mfJQz9qLioGm2TGsQAcQvdHU9yXtk91iVeLMN32J2TiYGo6nlCsIA7feTiWlcON1fmRT7sRrn43V
USOpVJAXDuYLdMtUXeye1EcHdlOakOsAbvHnvDjxmgG2nWyIXm0qkf54r04Rfxvz9qkhEbpMIN6Y
NVu4RDXY1yYiC4jXO45cW4mATtP45LbHpsGA8NtUeewI6WNiO4juuflLRlzrmPbLxpGtn6LdK7I2
esXM+exmNzBPYs9GFkMJ6/kGLdDKQQcE4SbNXjWlA3WJiwrUlf18IqQnkRleCJ3zQ5p9GEn8HXcM
3vvomRkhxSv8qs6gVDI9jROSjS+esSIuRryQ6ODpCqoGMEPlMsRVrR+NSbZzAy1FtpaosdzWBfLT
/OtSRhPiz/ESuu1tidybHS/nYsEu5kjsvEkXPjdldxu9KsfTz92LjZT8hb4D0ScHgUbDu5Rxjf4r
K7ZG1cldbmiwYdd3WBLIETpwd2kyf6i4qXDR4N9DJhjIxb5SnsABBZM7Lx9Jlj3D/nqfHHStcaQ/
ZiO9pp6ZzKbs9ObY99F73BtPRiRaDE1dtXPyktUrn9J9icULG0O0SeYwvq/NPW5VME/FJW1GHc6e
8QZS0Q6cyH3JwJf5jPZNjtH22e2meFfV4zOb12fLLARypYVaOapusMzw3FIKbZqhRJYYfmBVrkEP
ALPNU/VKg/ppBjOxTUxwkRk8Lsy52s0K5aFQ3s9q5vDYxi5cxx57pYhl4NBiBsUTeRd39YfrsrfP
TdQcx1rR60XgsMUUTtePhrSmcQr61QyaXfgmjUdopPooVlgZYJaFki4tt9GIoXLe5fNMdmwyf1Vc
E8aKbIiF8ZykdPplhCG5lm8cOJZAU7dojL86djhsqWYNZGnZl6SkEECeiSEhvzNn7PjaMj9kUW1t
2rmnPKZHQGCE258bwnNDYWzB/dgnJ5SXuoW4GycmomwxWf7oiLNTDR8i77+ib5gI2hxahi7izPcX
l7pALFvE7LnYsR1jnu/xugMkwG8YoIQAjWEQ9GvBqdlZRvZ9VPhVUwMpvY3r+gxdAkhU+pP8PVhT
K+nTdTZWq1GL6ywvWVk5+4aCE1w5D0HUfdiqPlsF2lG3ReRVbm24JCSTLz/0g1Z32DqWklZA7r1b
gMn82h1bVtUkO6aO9oAk0j6Nwnubpekb4HQ51/90RFHdDT118qKX3rkwsnrTaILTTJvfyKm4zBjn
N3VH17TpoBTX9mD6k6ffrAaBuY6zoc27z8qd4iC3ik+Cja3O7t/JPVZbWDYMFMNi7fTuBkk4Cziu
EX7USF9SaF+TJN3ZbRTBHEFlzFoKc4fSSde+GD0q/SJjT56iD8TS78lg4Bsxv2uOTt7F3J1dhToh
x/lhVL0BvYu+z7LMJy/BS2VbnIBFRRIKQzTkBw6tptSBND0IOtSzcM76cnWswGirIxi38oLuMsEl
uqQPTdIcy47DazQsdwvE4ZzQtwPEHQT0a5elJVQHdqbF4cgYLmVGPd5THt7lzQisrAFlJYZMEXYb
7biwVHocigoMtvZ65C6V86pFap19/qJMvEWp99DF6D8QnAOnXXu4blvBd8NntlGxhcaxBr/gAICz
Rdvv53D6MsVLHkRMh3Y4jyBcu4CYE873SDcrwBZ9Sc2f4d6aDCrl7VqJ7AAP0S0xOUOn9Fg2VlHu
sd0t2zRvHA7Y7byxjP6DdtC64ZXDZliGgnpQ7KYa6avOvg5LmS+D9A2sX4lxY579qXJ4TTqah4nt
TU9Or2dBnDLwxmTugyNoz4W8whlJgsjT3o1JUycx2dC0h/SZzpEV2O2lg5xzZ9n5yarSW5vqeLtl
eEuzEU6IRKMZKRir01wHuPDVcS5cX9fAROkGYmY7lrdJjycqzgUJBvzLCxObeNeYd8zGsn2jdztD
hXcgazbpdRGUkbrghFVUhO2ObBYQ0EpOvzNeBAe+SpV/gSv8Yx6IL4r0bN1LEkI1uoew41PXbfRY
mcNu8LwfOZgTngFy6d2BHqCiYdvWIbCfLjvkkzwh3aaNQoycVUx5MNARYLml/McnGCvr2i0YQpBH
0gLJ1EPYBLMujsPk/OgUL/kCtSuv3cda14OspHgmIOdRU/nOaLrXEIlyVLgNpACUJEWb3IW23JJM
HfFLWYS17otukSISvdE7Ka5Smx8UeeaFJEBjtDwECNoTDsht2Ifn2n2PzQW6HPIkrO1NGqRqZ6/p
yOlqz5gn3wxLc9Nlkop9HM5Wlik08RGLweI+GlDLKPxS65g54ZNl2vduOJzASmvbqTO+o5TED9SL
BAbzfMqaQbIH5OUuUl9Nd2ALJ60DgzwpqlYIKFqO2WUcGM6w74IvnPoBnxTJarwGu1EzEVAqEtIh
k1a7wnFhJ8q0vTOj4WfhDDTEmrz3gYVxdmG38ulyYRoJ4x8FzypYgzKHeogPwml1DVoJOU3pIK4l
5iWfYKaMcg4j9ALGfb+sg2VdI/aC/BFWrpEuzyLb9kAxwPi2i/dugqQprx3zKLtyC1fE8X995249
GfedxzRaIZAdrcd2AibQxfd2QiI57H8w/7jet1Njjr7qIQ4M1lydGxmCu/tv9s6jSW4kTdN/Za3v
qIUWa9N9QCAQKrUgk7zAyGQSWmv8+n2QZFdHImMypnoucxjrUzWr6OEOF594BZq8hiamWxllvVUx
h+x9gk5Eho56BCP/sZio7uFqE37VwLNMmfu68Lw13R6JMKDYfbVVCAiQJk3vElTRSVMgH+joSXVW
Y170jbjWO5E+c4mJeTRC/S9rDe10WQUD3TMMChvaLi/ofg19Bbq9Vq7qAi2a19pJN3F907i7ojgf
PlBPoI6smx22BrjHllGc7a1g3BRWxXvVyrdhjGl8oj6bQ/RihAi/IorJwk8kVXXczzkuakOvUtSS
oexCB3s90fEtyN5eoO50YXgB3zDddESSRsJ1DGtLPIBhHLYSyi0SWuNoFLXYGvdscEgFH/dtFPE9
zgD/TFqGqq6Bg1OtGe9z1DWsKIDGRTimj5ZFiRYZtRv0tHGARAYK4wHbqJAo11VkeC1WtAaWNknt
Fq2G0jWjrnc1yv9x8BIpzS4WY2C9YDhcq7vpSuyYjdFsyYcuYoRf0NwTh7UvQHupeWpmtol8AQbf
2w3IKgPRNO9jFfO1wkA2qUtVxDmjaJ+ix4XwWLiSiylGDwthEr/ksq6tVViD+1e4iDFNMK9gUsGw
GjsnjhWKP8rnCKrHeqzzS9MALMp7hbBegNiU3lImRlVWqofJ9Qxk/0VVlq6M2t+asEKdpjbuGthL
TVM4QV1fRfDSWx+F1Lq5HksaIngIUdqalREpX01y+SKFwg8jaQtHohrQyZsIjQvTD9K15ZGnihPy
jmhOoemcVRD0EIypIAghbK7beoM6v2BBH+o0c0uGAum1yyiZcJ1wZW9rK/oWDlm6VWIUUFO6peiQ
AiqtOfyJivJd6j3lsYy0V4tTnIWktsUnC1FZpjvgXxigYeJaIbAKJ4P6N2klxmIolKNfL1iqj1tX
+BDmPLKzjY0QkrSM3s+qm5tcSviSW7NJWgpKIdX1L0JDLQCFooYIiz6XkQ/rlt/oIvmNdg3qR7xe
Bx/Ba95L3p0gNzhcyPDEDUKRI3QeAHlXlJlIxziZHvYzkz/Lf0TS3iBbrZFFXZspKL2yQZw69A9p
iT5zViYPSmHIcESeOhHpLywRjI0MVdLnDY1NncuDbTDNq9lZRcCPAw0I+AmBd5QqozuJEoGT6dWl
IZPE1rnJIgUCtX+VG9sXajeS9bXhRwOGFBoJvCf0KPFUD5VFvR7aSL2qMvUwxu2XPkRefVpDinux
xlxYo1KJbsiAvcCYmZTTkJkG3uYjm+jFqmOi2jMT0HIXXi6i6WPxQg0aDWMVAF+XTbNVWvTcFUN5
aUCNxx/vucIPDT/55D4ZoOWhJ1I19QFfPH1jDGG0UjJpS2+howGZrb2hj9dTLBHzCuyxVDMdTFTp
whG72VpCwBCVxZfQ9A+yMt70kzLarVV9wZ/2XlXkG7NUrkWJZJ4KwiambbWS4XDilCFRpfFLPBuG
rz2K0Hau8ACMU76G7Boa5UUKnI+gfaTX6P0Qx3ugfvIKP3Job7OwNfWSBgsRHWUJhwoZAZSIzKsA
dRy6gt/7lqO03V4rIELVI92xUVIuVePVWyPnDexxOMrRMhkm7K/KnMZA6N+WcROvg2Fcp0g7wZlB
7NcfrwGDoECVoLqkq/QMihH14wn17zbjKRvL6EVV+F4lnNuhhdKbzT0KlSK2n1EbBrRMXQvdJntQ
g7te55jmHcdUw0k9Ij/JVOwU8tS07Cn7BqaBvVVYT0lNTcgoRcQBE1V0cMjlGXXlnrqH0HGxUe5+
arrhOYiREfn4mpZONNeBooCstNTZ3tNc4BcxwaA1p6NzkIfit6AxkTCtvCuh/zml1bfMZwJmzhfA
+B4NeOJJTb3P1ICMYP4uFg0HNHHcj3/TewQPMEespgEcgsvX9MVPakg5LcXXc4joCC5ZZtnSbAx4
jOVyV+h2pVJh1MfdXx5UVSQAloAdddkwoTAcv1YFohiRagr5I7aeld3pxrM1as+NAfQQyl6GulfX
6j8/HvM9oB3eOfQIUDGgcWX+93bQSAz9CG+o4lFWi2rfdkC+jMk6wG9Gp2si+SweJbpney/gxmok
GWhKBcarMr4YeXDpV77pxgVeVn4V2ZkeT5tkQpI+tMSLMz/0xFsOSAWbVZVdIspLCEbu19GYt2P5
KEoVQv2mRrPac2ALTMTkfBol40Sn/nMJhA1+LbEUukgrTbICJx0taJB5dXbjvscLW7rFE2sAGtag
SywWT1NnskIft4+mHtENIAP0rHoLhHxjoQ92EVjmk5dU3MM6SFURu0W6rPm13xOwGfpLV+Y/YXco
F9JYrYeytebQYz+pVA6VmoAvUCAGjtS4zDZbITM/XfWSWiLzjlES0LNNU/gUvgsLtq4RP8uQ4AAA
k1KlibYVrNHEx7N8UmeJ08SKhYuIq8DuqGLSVroyRGQR/Iz7phLmtueIQ6sfCgXGXP2VocX+Hs+8
VVKm0Q4gIcVbrbjpU0/A2QbMgynAey+k6QuFivBWyYFgeQPuGn3efyI57xC12rZKdfBGpORSiFoW
NE30shGOCwAOSwY7OoBgK6Fc38oA8RLcDhrq1ivJILWHagkDuISG2qfbkG6aY2bXVeRdcI2E/ELL
QE4QDWOlM6Atm/cIbh4oOgurTCg1qDEAJ6hvrcOwLBBrZrEV7J12GUzT3Ewv0f526ixayyjwrrQv
FIS6ddAPu76lLTcbATmxKtzRz3BpmkgU/uWHCXrZutMriScOrjh3IPwvsURToyYTF6wcAQPEtKw6
67dGUyPWbq1xuf8MuRozDQCls4KVC5CucRsejrIMOtdCrXDMYbcCZXUCVE11X/sii4DW5ABHgsH4
poraSzrlE70LJO0tqbpF927dlZbTa0UMSuRzoWcgksTiEMEHFSSo4SbNnn2HL1lhQf/0S3IqwYOj
R1moouAr6SshMupzAKlloG1xb0BS0REhBJSsauoC/1YXvuqLWjY+Kip70tSx5MNJQ3f6JoYrmwk3
JILBOqityaVB5sjZt84LsKIaQ+/QAHwew4HabvypVjZD0nduh27aHM9tAlBOjjkCqhMlQH8pZf+S
d9uurfGxHvCaTaLZqVT5nIawFptA3PRBsFL7BNtaEx09zfSNyylErBBWCj5Mqv4thUZsgPHpWhfi
BA4HOY1Pc6CDbei0MqbwaztK36FA4LPVvQQhchRt6SHmOSBooobR5wEzBdMzd2lE/bsOavD/nSsO
w1NKAd5CED0zPX2lZ9m3sSrUQ61o9/GcZyLbupISZMkQvzYvPCuptgkylYACI95nqAJYpOUSu7XB
JMBXxDUFyR96EdELGNBUEyUN4zAzPYTECrPZ6qzbhU67dRVasPUNE7hZH2uxWxclgIrhk9TEnJwc
V7Eo+t5pkDHRWL6YgvY7fXdqVH2mbGJ8ZjSzQWp5LpYryUpL63HVAxn7BZH8S7bn/x3a4vPw/57z
Yqww+W3+sXnJr76lL/V/vLE5/8fbf6x//bP/kjvfmm9v/mGdNWEz3qLxPt5Ri0maf/wHf//vf/O/
+of/5+X1b6GR/PL3vz3nbUZCc/fih3l2bGKuy0fv3PxDfv9n8+//+9/o63zPEatZ/he/SI2q8oc6
E84MkIfAvVWFY/XL9VyV/jBm+ozJ/w0ykefnT1KjJP/Bn2gmXCIJFhjUgj9dzyXxD0siGybOMiQJ
lKP5lyiNi8CN8BnQMLk1yEgV6h1a1W9jB35Zr4BXIUWRkmFTCibapr6KnrhVJeFjkaTyZ8noxW1K
EZSOZIzcd1bDv7erxI8oBjRR5yiSihqbDKb2JZxEcxsVfYerYQ/qPEF32KF/qEWHzvNlZS8bOZcv
vMW7UVBl3Ejlhsq6ZegY4TagihzMEKerMJs1FTW82O4EK0wvhUbEFGDQYEerESKY22ka2o1kTOpr
uzpOAB9EoIgR4k7D9DNYDOWmq9UKVeMaRLwoTUD/FO/RqHDupfed6ChjVcZqdii9wZYFT8A26Tai
IisISIbV2hIRo054GtEpyTBtDjAbRYADW+mJyu9lgE8WAZSF3HCoJJhn8QdxC1pt9KwcCxYANh0S
YUhKIOYxWRmVcitKLxK4kxSSOy2ksos719pTK+1SQz1qJ6HUhyHAtlQU4kQjBnoFjOlyAJ/ybZC8
/HEMotxFhAuHTPB4NVZxAFYjmtwwK/pw1gzqLkdlkC+HuPdcTUIL0tIamFhVSYYsWp6wj8rIvy9I
ZIdDhADFzgAAuh0rstuwKVoH95joFkQNYgfeFLijUaDtmo3oqGmZ8L0tUDuiSSUGD6VqegH4bCiG
VWzEL7I+Aegom+gwjcHgRlld3ha56EMtjUACKSaISRtVOSRpph7lOKlJFKz4UIlFUzVQ8N2Bthdt
eyohBxPYXohGxui5uDGgODIpFfXrHEiUEiriT02FU+Z7OTWTEFoiTkUCHXxq9FMA+STNtepzoGkR
DqT6kDx0Hji1dUXkjLYRez28SLAcBhsdpoKwr6a8uy61OAYqY7V34SBhFgO+etjIfYJwgAXsq1SE
6FCF1Ogqq1NCarOEShHpqNzxDE5B9JSqCf9ZYyigjfQwwwyyKG6LyhJvMfgrkBzItcOQIVse+0nr
hGTS11MkTS9dUaJEHFf6vealKKbGgfS9LqwBeZiq+KnQlP+el8OLj6EcERvgN/rRw03jGcEnMSnr
pxibjXU6BWEA55Yuz90k6JN1ASWhX0mZKJtbjXZD71ijHiE8gXRXP8uRlNG2s/rMpM6Vi6YjqBGl
+Jb+MAJZaJTN0olpshOjoTLhuaUNyCsrDNhIbdqMT1FGb3td4i0mbZIwxLCzL4LkbrQsXO8mv6XG
I9bZBCqHTemD0ssRnjHkDvaI3BpW8y0BwUV7ZuhfsM4lolTaqbw9un5vfrHmjmnP7+40cgvCGI1L
VZYtOLGLkmGPLrZGJIgUvYdwUCwoN7iKUtCYO/IFH79B4npCUsduxusyGl1VvSv9DKXRB5yH9Xh4
OvN75jv0X+Q+yOzz75FkwzIkwwBDsEgKByIWAnp+D10WnH6u9FX+1dt131HJ9i6MDRi7vdlQ+V8J
juF8PLYy0x3fjU3SZcFrsGQejbf3e6xVCXV/xtZRu9Dc6Lbe0pG7Bq8RlmvqItfCc3URfuISD9Z0
7e3EobC7abNrCoK98zxUrqThJOgSi63Eu49/3IK8+3thjn7cIuSsMGvBx21emMuWAG2lrwAfOVR2
sWZb8fncc8shzX/ju+UwJFnEUwmG6CtJ4KianKaEaDlAdgChtnobPCA9tEovxS/VZ9yYyidtg/bS
uriMvyO3GH//eLpvORq/Z2uoUJUNURetZSWbsoAS6gKzpZB9AeTnRzk19yHWuE1TneGOzzvq/TT/
NdSi9qHUcAF1dATZcf42c7utsql31abefjyjBfXx95TImyVdnzPo1913tJxJJ0ycZabU79GidMuN
tUKPeQeNnr0c/TWi5fvRiIqOiysa941JUR8h42ugHti8rzynsYMr3S0ek1tj9/HkTh4di6iN+sJM
y31lQB5NTsNpp8IyZV7ECBNLMIGPkSttA+eZwp8Dy9DFXLt0mnJFTuz4ruagEHsvbwHarLlBtyjM
rrKVd2YVFjyWX6tw/LPmUtzRz/Ko5+GEwc9q3GKnr+pLkt3Vi3CFDYB1J23TS/BSjmcDzrtE7+pG
PIDomJwfZ3bYqYN0/CsWbBojQQHbCNlhlrlp23pbFt9x/kRfEElSJHDOFRjlU/fY8XiLe6yHgBfI
2L3bTvEkbzpncqYHZQvG6zPdGFu/9i9aR1lpn6oNVnmT/fFWkN4Wrv655mgLQ5zm8li+KBpwWGqy
XBuNg5fWOnFMvAIvAWrbKAGt8vt+a/04M+SJR8OAW2+ImjoLCSiLRwNugRUZZYmVx1py8d3cl+Om
fSkvgVwLtmqDS3GrTYAPt/zo/crzfqVHN7/uiTcP6Imb6nhsdVETq2XFBErK2PATNtWucoD7btla
AMTs2lX2qjtdjtvgDKdYPjUsgSkyKpCkLRG1ljc7G8mVMDQAT9uYdAU78LAr4r/LyBXWkl3dYAbt
mLvGxn2C5XCKVbJ6zLZAvb6E7rlDdmrxj3/J4v4UJ5TlIuD/hDSWtqUAgZyJWqCBN6bpOia2Q5OW
tfj4k58cVBEtiVoub/WcDx4fbFOdcOUzNCqDODCEeNSHqbgLtH1YiFRt9YePR3tbsX/d0lQ9gQJQ
racSqy2+cWbUCqqyOt9Yzxy1f1BQ0Qqbc7z/c6Ms5pR1RaQkCqP4Bu2txKPpGsd9h2iuqtx9PCHl
xCH9VcdlNjq1pMUVMSjEqkrL+vWrzqmvEsdfI5+5GrYJO4hn6VG7mj637CcsL91w07ueXd6IRBkQ
gRxvHV9Hl0js+a71kJ+5LBcV+t+LrUoyYjx0uCFFLz5tjqy6iSaKbV6qiMVRvj1IW+Au0Va6RRCO
OyR22s/kLy4h4IP/+eOVkU+EA4ammUik0ApBEWgxvOd71PxmGjpQ4JV/CL6MtKe33Y1ySDeIZMSX
lF23wwqQ37bYlFuM9g71NRlHcKtv9cP5l/zU70HWhsCB280EAvN2OcQI5qIxi0yIMgKrYC1+FKNA
kTX/1Ewt+mn9nZW1LzOE8+OFOBVwwqah0oEYhUh/ZrFFGmh9USIM4GjWwvXgtJuJS6114XXbvNab
cyHEiR35ZrhFfCvz1WW9Zbg++SSU6MyVuvvxjE6cLypBcKoBScxlocWXDWDim70E8jNG1knXLdtD
f7zCSuPjYU4Fem/GWTz3pQkpqKsZp64Ie+Y69FBushKB+FRd4T+tN1+tUD4A1lkp3FoCStdnfsGJ
x8FSSWAAg1i8i8v7qkvKkb3EL8Bz47pD0rQDe4wLmRvBVAGBY2dtuQdBtYtQq5MqoPUgbD2DS0du
8QQwQGOZmzO/6dTqU2+XoKDrlLJfz91RKCZhu5aEApkzGqxus0vXwK9W8Uq1h3W2DoEc29nmXBQ8
b9FFaE8eSV+TLhplMmuxhftBnLpiHlMNWtfEUIRisXjhgdbqq/hMrHlyfjJvA0/yLN6yeJAp1SOX
MihYykPtyhURR3LjOgPA//E6npySSjkT6r2C5MLiOojqWE31QGYZDcD8gD9CHwcbXt9Cl2wBgPzH
w52qD6BAYGkooiE5oC7jjC7CmEaxECZp97y0+j5zvRtwpImtbNb5rtoH+0N7JlN6fxPQVqWXCLxa
M9koi6/Wok4HAQ2F6sTaBnTLJCVyPp7V+2/FCBRxQWnRoECl7u2dOqsHISY5zPZ2mI/1qEZZJu6b
wpnFOzmRo2Hkt8Oogz74QsAwAVrayCzCOX/+eCInR+AyM3kADI0S99sR4qSYuintkQQFlu2PIEqx
p/x4iJNrRSQ/CyaIBEHznx+dW7mRRlgbIFo7H8jzpF4Z+XSvyOWZtTpRbUB4EBgrVX4Lqou6iOGz
OIKeozNOvcZCwgnXEUbFNqXM8BaK3gZNPCfy8U1eodmxac+NPn/xtzfFm9GXNya9aquTZ9yuZoMZ
cuuXlJvJ2ORO9DXafLygJ47U27EWu09OgTTBwZdscS+vwM0fIIF094hB4A5r4w7spm7e3Zwb9tR3
1DUDiIduEMoqi1OV1IoFnih5lemze9+Duj/QHD2n6nYi+WR2Fnx2U+WSehdZpkIktLkIMBx98yd9
I7kogVPQtkFXEz9A+cg+F2vhdryofyCZ2O/qbXougjz1MenTiNz6hmbI2nxqjrYsfQCPKmw1FyOa
nXjpr0H2rky7vqk25+6q96n9rMJJyfBVKez96ehVAb1+VtWP94PefSkltE5yFY/AcOdhN6CG0+OZ
7TM/JIut+mbIRXgxjH4yqBboLtDx9lyTC8H7sVtFN1sHt/7Z/O7ExplxQSjX4ZlOI23xsOn1WOSx
xxQLK96x4ETB+h6RnTOAl1fwyLt5WXTVqERTR1rG/V1fZSkKCpJdrjHxWIMToxzvaMG1LrrNej7/
oSvn+/SgQDq4MR40hPJ/XQN/qWl7GT5XeZ3/bN52V187pv/qyF4XL9l9U728NJffiuW/+aZL+z+j
LUsl4GibvevL4jXzLaxejtuyr//Fr74swtx/ELeBKqYUzJd9LQX/aszOf6TSGJWJ6BCcRU+Nw5bl
VRP8/W90ZhWJP7Bm9dA5SuDw/Fab5Y+46o1ZWk8D32Ra2l/qzM6TOToTdIotdgwVJ3aOqhLtLK7U
QlUFmEep5Ex0p8Dj0iZVWpQeIh8ou9YfRhRq7RJYASxE6VCbM528pZdGkHVfGgj0NCEMNnwcm6pa
45yXI00uYwQW4NLW4lZuIlVjgLDX1edyJjRUkxuG4VMcoWqPwkaI4SZs030lT26lQKqoh9teFx4N
Kbpr8sgpCsEp/Gg/FbjnzWTe4TDhrYwWnt1iejKV39QS/bekc4cA4XpL2OAWYQURevzaDjt5HxxR
8ZhXaQOkU0R0vJp+EvfSX0t+VjnWHN44dGhFeDX0zwguQwcX4F6ZSZcwQXTUUEUEUCMdTGxRbDq5
dzPQbbL/iCkvIUN86CUZGTRoIcxJUjYisKMAFI2K4I3e4Qugj+otrmpuHl2G4JO7yfsCr4/CvHSD
OJszjulqEOi98nLLrVtkPUUppYxsQwPKmd2mWXBRKp8KBYPTwU5hWWi9eNVnENkKSf45acUneU6H
5JR1t8z2ujD5VAi9IqgjuSC973yjPeQK1M8Srp/Vq1eNIuEM1phr7FUxRQcp7QO9Th5U+syhjyHc
JF/kIW4D7RjuyG5dZQifDKSpqloG5Tt+CaPms6eHG4qzVKYR/1NwdQz3tYn5N0iaDdJ8no4MHupP
DaSyIbb2OkgaEzGSth/XIYgSMGVg6uFAN6W5TsUaShPKDTm2CcqABJIpYI2M20KPx+I0uC1+ddnQ
HYSSRnmR2b0MATTqry0fhZs03KOIt1Fb+JXleBfgCB8BWVUmzD+G1CkA4o+6eRHxKYshvED2/KaO
H03YPIGQH/QiwY4zc6I4/tmaAKZ8vjv0tWJV+xDDhRvDyNdtUj4XgXgj01531R5tciG8MGu8KYJS
3I/VvRh4T+NcLBeS9kovID3AEbsKK3+r9tJOG4LD6I+3nl9stEG+sNLhIZeK1rYGhNNyyMuzjLka
MMtiJrcRwv9UglJCeUajO5pkd70Ppt67akHkTXx5rDuxeoiQA2i+kR0+5QlcpqkePyNW8KxDAxfa
HSIfB6H+aiZgmRQETISnyNBWE2imVs4eUEl4gZh9HU8gFSjB/gD8tI+HYNeO9VcwtazxUD8FoZps
QZiGdp20P4Vu+pyZ6ROwhhsjmM1twK150YDtxAAIS6hLCAZSodlZinKLMD2I6MkcXa03v56045Lx
2wf192VFUkp7S5fAuywiMb+XlNwYKmJc+YuHthJMEXBsTx8P8jYz+DUIxXeZMeZ4epmO5lJXgRlm
kABiX56js9N/+niEpQjc66ULlpZHgYiSoG+e51GYBbjcrJEKkBxisFtYmpfDEF1ppXYRIS6fa9Y6
KeP7GkfIagRArFbWXTWg09hYPqqR8TfEJX0bTTRaVFR9QkCco2D90AotsgUj32cJjX2Ezl5/9P++
8H+T50Lq/z0Gdr1BXt23P769AWq9/vu/3nfF/IM6H0KoAKtMknyZ5/XX8y5Lf8C3AhSuIas9K8YT
/P1+3dGLRyseKR5eWx0twlkD8Pfrbv2hUspDf5Mi1KzwzHP9z9/1+3gQFP3nHZa358WQ+fsVU0St
VZorkdKyF4ygEobB0ImpVaO/4CROuLeujDXg2VVll/fJJqc5f7Q2J47ouyxmOeYihVD0dPLUmjER
Z4NNaJcb/7Jcxetibq24uiPR12lqGwrJg+6OWwtA1rkWx0Iz+v28F+cLC61MDnV+Q/wppWdKbzrd
KJfNWlqHO3+DaOtV7lKBPxOHv6v7/pq6Ra5vgsRDqP/tsa6w6OoSk2GDXbIbHHUdXaM6ZU8/oTw6
2epcje5dOrwYT1k0VzyhUrq4gGWQXXj75kJdozJ/c6Pb0kq6xKJ4e/vj42+7LKgvx1vEioafBlYS
ML85O6w38UbZYN67/cv9/tdxJHiInJsT13yCgnuqloxTrxFykdfhHrJUAlAEKUNY/M65Pty7uvPr
gCr+DvSIZh+DxYcbo8wQkogBo139jcrCKrvutlhRo9pmN5tz9YR3BZtfw0FfmSWUTRK3t/sEZR+r
KWa79HavXGfslHhbf433/tpYK7dKZcv31iZbj9/xFPz+8Rd8+7b9PhgUWk2UpOEgLktSnoTuYk9/
APyueYkB2SEa+q8fD3HizpnvGrof3IYaeI23k4PNJpEOpBwCqUJDCfhmVOjBShGK7X9vIG7RN4/o
FCZJ6zGXVk+u0Au+E1PrQa/L/cfDnFgy5qPOGuZEHhzut8Ok8aRPVc0wnnUvACH3y9T5eARpPqfH
+Tv74c0Qi7oEDok1jh/VvN/Tq4K7am4/G3v1/Mla1nfmkSQij7ntBUJs+SDoKIRpfc9I/UpcYfkK
wgSJ1p2yls/22eflX06Kw6trQNJe2ylv123Ca4gaFxBYxE2vLVhsoYnf6E3m3UtmuU6KM5fvvK0+
GG55F0LdzFIY82Bj/djJg6cwadw4hciWxI5eNlcff7JTm0LSMDyBM6yRxC82eRSD5MuAi9ojuPpY
vxtQM/p4hHdgkNdPdTTEYnt7RtmqKYpc3Enhli5C4CKdIzeOth5d0aGR29htuenOVd5PHd/jmS2v
wqwyEuoPPCKKb2NlhKZ9umrQn/p4eieeEshZ/1zAd2r2dTVg6lAzO19SdvUoogyer6rxWa+6lVcO
+8i/tbozF8bpJZ0h8jMcXlaWRxmDcDEXZpxyvzJvx3W/AfSxslatM32iSWz7zrni+KlZzt0zXabE
8r4wl5lhIocRx83PgWBidZU1ys+sUlw/UlEUDPH1AtBVn7uCTx09mpeUdriGyfUXdcdeQ0Kti+Yr
mApKDc3KIun0VRcKkh3niCXIf7VuPG/W4xHn83KU0NTQMuPQIBKZg77hAdz4tneJ825D91zUc+ro
HQ+1uI+tJulh1zKUH00iAmDIyjSMfmZ/nryTFWTECQoI1qnSvZ1RkNejSa1hjnXqq8yNN6o9rQBz
n0U3njpwxwORQRwvnVDJQUwmAVUUYdO++zKiqd+hRPLxeTsVm/KF/jWfxZ7wJAkskckzlq8nFzO5
bXcILxtbfJpBt/VBPHNBLlLc10iD8cBRibOZFRS2t9OC8TQYTcYBl28HV8df4CsY32vsJ934Nn+s
0KPcoe63M3Nb2c889b3yX0Jznl7dP3+GtQiR9UzSmg4xMsQcaaO0lwNcC/jiZxb31ONDp3wG3OoG
qLLFczAR9FvVHIhLbRSt9UTrKMaVmbKL4dyvpgEyQYhn3hY/FMDZkYEyXFWMaKNP6qatZO+Tgt/A
ZdJY2goySv0QDpFyG6Tj+HLmh85feflKzuYhlJZpfMKkfvtV6nEIxrjgZhj33mbaYWqw6uzWQYTU
jp3ePndWTwXWEOlVepLETmAaF7tgLNEG0SDM2Pptg7mVnYNbwOvOSX9UG+Pm3HX7DgD1eg39a7hl
EKBmcpHi+sPX3ph7NBGbblVvTAdfUZcpO6Yb3M3bLL0XbpLL8twleHIX0OuhPkDRnm3wdnHjUI0p
jTLZ+RKsUfx1JjtwirW5MzCoGp1mhSziPVq4Z+LHkzciwsFzDQKhvmXBKvOk3hhjjlqm1/dCinhH
FZ6Jrk6lLHQ+qSOAKsN1atn3n6ZRM17DK3nTghRtHoofCJHg1QpEVFrNqKbUKW/YRW6wObNnT8Ws
x0MvL8gwBbFp8WpHuznr7KD/OPMeQnprOwZnQCInn04VoA20OCBsy+xFKPCryEbWMhGqFwjJPyY/
eOoC7YaWLf01BIfQ8y2uz0zxVJxAMvbnqItYTykyUewzjiUiqz9RytEvh+tx5W0of+9RdpmxPrm/
MfbFFZUE92w+em74xSnt6UEJyXxJVkgqtlfxoYtX4W1zHbjhyrodPlmDI+NvtFI3n8ateSbQPXVD
qxh2oLlDavgO3RSjTF8IESsewK/i8oPh9mT0Xz5e4VNH5GiQ5cXQIYWLHjsXQ4x6L1wQ3y5AOJ15
Y08OIvMROYMncEzd0Ghxb7KMfebZeaM4mlyfOerSydU6GmP+DUeBFlVFA8Gq+VndZDscAb1Nuwmc
ZqtcWl/N62GdrIP9OcT0qXKaOoOKyOU0aEbLQ2FUcqd04Ws9xttAq95kGPWh3bnVNjMHw7+Wt9lq
+vLPpvJfql/SlJylyS24H9RL3s42VxJDUGRWVNx74KeM7/7awgIdaK1q416N+8wqy4G1/BubRaeC
R3ke5PKynU491cJDiek2s/oCGl+e4Z3ZKqeeCiokfw6xyPiHwm+yWmKIrsDxxDBX3fhVLJmQRiak
pruPJ3Qy8Tkebv45R7vGCEYJjyeGE0qnupi/YfwVbWiIBaKL8BCeGmeLXKcuUh4jIITm/GwscxBF
QKAvVRlS8kHA9Tz5Mn7w5cEaaMmqd925j3b6ZBwNuDgZSQSdFJ3Q+RLzNjUUleYg3aH6T+OXt7da
jd9poJ3N0k+ex6NRF29+p3ZNrHacx7mgAq0PtE7ABrXWSGuuUaTNyBgsmDpnPuipN/F4dRf7x9cT
9o/yGmqg71jY0yH7rEHxm0r7PBfo3BwXuydCGcgf52KHryEm5fdWex2XrXeH/AQd+49nNp/oZYB6
PLHFSzgEftUqc4lZ3PtbYrddvAN7uz4HmX5F6X80zuJmGRNiHIzlfn031KSQAk3FVeFqh27LfnVi
IseHELsBkGWX5wrc7wA7c5yqztwLeWZsAu19ex6zKu9zSKtIivE/zF6fspsM5SrbX3f2+tm0212X
EK+mbvRV2J3dPHPA9G7uR6MvAioNo12lMph7vR7pCoVrpETmU0K+vgodeL0ff9KTz+LRcHNOcnT5
BIVmpNo8nNzp29YHA3tOg+nkBqXIAjBbA+u/zDLQFAeFO29QD7svVOM2vdTdDal09+9MhAsNIYP5
SVqcAxF5WFlp5705ltc6Qo221eAc8PEgJx9bDd4mvGJNnCvpb5fLzHpZ6ObJzFnEdBGskntvh/st
n2gm8arYC+3P95JOLeHxqIs9YVjBgFsSo5pTukeyZFs0aMaW5bnZndp7x+MsNkM0aFMVTfOnutT3
4+VwaF3venQAYa+s3bn089TO03AJoN0hq3O9++1STn7aTiIpOPikhDa6KXwvc+lMZjTftMvDdDTG
7E9+vLu9CXcea85O5LqgjI4s+SpPgjFBuSL1XaxAxk8fb5BzAy72B4qFmjSqTGpC4wAJ5IMvoTJj
dfpXNfF/w/r+0wjszAq+oseOzm5eloUXAbu1PSXaj3jkBMGZ2OTUhX+8fosNMWVdFpgiGwKZj62y
neuGwfZ8OPJqbfvRd1qEBwi/acM0b7zuudgpTnwrPM1UPxVPqgsLutLOf5A7G1zt2ltN1xJyBCh7
u4CEznbIT5bijqc8n8WjRUXyvRWjuQwtbIsdWhw0UsEW3ROKEbzXW+XHxxvm7HiLYKHz/bJIUG6G
0BzdhIdyhfXeZ2wgbNTJv/9b4QIGeKpBdIsGG1y5t9PTc6Qe2pEN6hv5jJ7EwsnDUe7MpE7sGw1z
YcC1nG1Sk8UxGGYBhNKLSNR3IRILF+037VnfVzfSQXe0jYCg6KW0on0r86iNW+XmzPDzX7/YTqR5
lDXRzsGSSVx8Qy0XMjTC52OPtrdNNvhdSELkHKc8s3H0+lrV9U4sjE+Z1z41SrST9PBMX1I6+RPI
i1hjyJzvQERKgMzhyBLZfaCuzCn/YqjpIcuklYD9eIa+d9fJ4PEER+q6bTAkzsdLcCqImbWD0Nuh
v/debyINUn6Z72n2dD3utWckZKudfzCgHHYH7U677b9oG5wB0i/dpbj11ufYjifuwZlaM/MqiNVo
ab7dZgDl+75r0B3V+sLbs8FNtOjDahv607TSe0x8Pp7viYTmzXiLyLQ2paxvhsCwi1DDOcEMEIL3
bqaCS2KYHnWZYN/3q28fD3pil88GsQC7Ke69p2HlCr6PdYxrRBJ/HcSBXlGwDePG/v/sfcmS5Diy
5K88mTtbSILrYS7cfAn3CI8tIzIvlMjMSK4AF3D/+lFEPXnlTuc4u3quIy21iKR0mQM0GAxmaqpq
lmw4QK+qzh4aRd7ctroQ9S+sil91FqCAFq37CV1kvE4RHpqd1Scrx3fRggoCSxRrMZ85ryhA6i6e
kLOZGCPasfy9oMqKgQXvQPzB1BwwHdr181PB7Bpk6oBXVfrcT1D4IQndVaXiGHq9chCEo81CwYWp
WSgABfDYyQUwv3VsBgbY/AXvrGz9LAXNVP5y+9Ms5GkWgP54IsmAcMDtLz8N43ZZNTqkKaHL4HIK
pliEHx2cxLfNLG6fbX2B1tHjnpeyw5RASUgoYFJ4oAfBL7fSQcAOJFcjlSv7t3CwLAsDL5iQQKcI
sJTLJTU1awc9Afvf1IIPDLRMECfYV13haSQDDJ0DI7xacF1AXKBAD/oemAM6X519M7za63AyxZxU
prmmlG2SrNoXYL5PmPwaQxYaZJiulBle3Mj/PI5gwkZBiRD1LHGDXC43Bx3NIJQIHGUy/AalRCeH
FjUzwG0O1ivHBCoV0q3dypFe6sSIlwvuTMy8gX90ZhbT+SnDfxbhq5W8nqbPdlw/htWnXA47QSTd
FeGRaOXHVClBnf/SzLXmzLXngt4ER17MQVjAJc7SApAt5oM6oQGZcvDd64AyKxWYRYpkBX+00KrA
qJZQfhYS9ddjVBACIhQM7eIBVXzT9v3gjffqa3+km8SVAyv2+Qs/DUfig9DBv31sltYo/BhTGWj6
Xw3gR1nDwSmLaGNhaMAi9xk52dIqh+Z18DQFsy2SDtQOMGM+c94xoz00zZDPtfvpV70T4MaCuZjz
dzq/ByNMbzrSitMuXPYm+hOYShNDIoAVzGxmPEq6VEAbUYm1XPwzsd1ux7w4AG2TU1Zu9w3v4TEY
H+RA0AxgxPaft7kAmEapTfA/I/7NHaisWNn0Iq+UUfuGFEAR9yuXxpLrwASgXggMIGGZPxjBSqvU
tP5ynR6sDhCP8XhxN46OaJhHG+RUY/yE/jy4tPz+bmIrUXfhw56bn78lJ1ka6slAUmkyPIc5tIxY
vrLENROztBm1Ey0zMG+NRki9geZtZij/j4tQL+MbiClMkP2jItoVpWuWv3OMetw+ZQvlbEzsos+C
2jyILpCCX5pQDcgHhB32SZRIVPxPcYCZAPtU+fEXikBZSfcXzjUM2piIt/CsuOJMSSaMOUyiw2qM
NvgMQXc8MggVJP7thV3fumJdf5uZbR0mmVpNwlwCxrfHRwg7/AlbiOFaxV0oQ3Xitq3rrAW2AANF
Wx583mDVutzDmJtGbuXiEZrEd6AydIlib3pyELPcIDBfueOv89hLa7PkeTS6NkrFWyWHYhIFvQIA
Chh2AXNn3OF98pRg7CyF7svtNS7tp2ZiSA6dVSB751etRKM4lQGqcFoNwKfcB5e6z6OT3tEVn18K
jzq2E3UmxA2c4ZlH1rxOsqk2deAqJO7Hp7CEBsDgdZqbbaO9gJiZ8q5GJVt5AIc20HR/4c3+edoG
ApaznyFO/1nibqRKUVsd4j/PofRclq5sT65qg5EFSsz/fG8xbopCKMghwFo2CyRWERtTUSro70Co
xrVaxdjlKEA95pEKHbGRV0+37S34K7hcACS1LRx5VF8vlzamnZhzxw7T9C0fdMe0MDjInlooKBK2
lpIuOM5XYIEeHwaU8by9NJaGqUT6CW+90ZRPWqPcxUX+AkDNHaSQtrfXdZ39gisal7kgoyKiK3Bp
Si1jExy3Fk6GSrwGUtxWcpoGzSshKEbNP1x+vW1vaWl4LKPRDjK9a6ZGq8rAqAbSfKfTwYtfQPFb
brdyBbzSuFYhWMg5gTMWjxRIJCDznJey+TTWdRjmpjP8mgLVBzM7eivWL8Fjx1bTg+sYLYZwkB6D
NgxTNfOKDIA/GD21UY4oIVDKrYPcvxkgjru9e0tGkB5ooGfF9M4Vz6WUkEoaayK0gWWXyLmjlt9V
aQ1IdP2NMBhwZmUWLdN0snnfaNC2fTUflABTqjFKlUx2TN94xhEgbupoP/Mjfbu9uoUe6qXhmTNa
JbTSMRGsO8qDaBNX+8Sf7ro70I13SJ0Lr0Bx+3mtF3edklwY/YqtZ0HLpFNbQUwIc4PtXmo/B8gg
3V7WykebQzlNTm11QkqLUWVPAhg3LZ4IWdm6NRvq5TEGpUKU1jlsWDl6GRGk7DD2m5gr98x1ELzc
qllcUiGOTjrhGC3EIvtiQ7TENfttNJ6s8OX2pn3tymVZ49LW7C4ZVSrnDapATl5ASscVnULtNX+w
TuVbKznsDjqQyPSLZ0j73I1vFXMEv9nt33AdGy9/gtj0M8+QgVjNSpDiO0b2XIRQhdqZ4wHNU1BB
BZm+Uk9dQKxeWhOn8syaAmK3kA6wJoblcLSbF7qVfVq59nt/n/gYgN90+8kFtckp+Y03nvKBke9g
tTt7Xda9/BnCB85+BpTn1YiWYt8PGCFzRTXVdsfAwDbru9v7u9BrvLQ1CzRUwZRw3cIW97V9vftB
fYyCZ0ft1LnQAgbfaeyrb2tWv4ortzxrFmUwMmHbHbQsHQjHY4XcSfwQZBwY5T0lkDx3mj0EAD3p
T+qPW93LPsKjeuRvOVojt5e/GHhE9R4VQlFinaUwJhgR8hzJozMlUBsDzg4c2yuhZyExxA5jEApt
fuCgMSp6+TWnSMd1JXY4PUzv0M/cjcccisZA06FGr/hQB0PbHXx8oDNAr2lw8Bzr79bSwoUH0+Wv
mLk2CF1AriviOvfBsRk5/Ya/xqKlDHKQ9rm7/49m+C5NztwY2gx5j3RHnCYlIF7qKSAaQB6s+PVG
P63dXMs+dbbPM09WIEUL3Uyxz7vhQJFqFPv8e3uc7pJXHdU8T6BUwav62j2lfgiBbkdwITWVM64f
qsWodfZTZu4NlRg10kf8lAaEpoJlpnq1QCsPavJT6aM1EcR7+xShm/89eVirkSxcQyYKGDpeIqDp
U+fvkDRMoHRFcbRMcmilLRtbR0Ij8/a5WTMyuxkyyHdaCUhNnJT8bgw/sz874/m2iaXIdLGQ2bnR
WMY6I8JC8kMJptb3YZc9xp55D5VA6EHGT6GT3sl3xU/z5bbhhRv2wu7spKgjqZNSbKA1gN8Mf9+G
7FCB7wRSmbctre3i7IAUBjj5uxK7yJvEBTM/a6F6W6+MYSyEuIvlzI4Fj0JImogbNFMHyB3gkh7/
eRC9sDDz9nSEGjS0s+Ht0CsgyUthfN7ep6UQem7BmiEsELq4HVrYKO0xPU2B8dqAKsUpAwwvAgha
jm76kd43H/1OMGFH3vh02/5CMn5hfnZLqLXU1ZXwxIQjZBNfMh6J+r1qV5L+RXcA3hSwMzw4MTRz
eVGQmI+ZMck6FOOe6vBRFjrSZXB7KSs2vmaezlILzW75wLCfTg2mCD0D+f5LOT3etrHocX+v46tr
fWajV7kWlTXWgb7xUY2jTZKSlSx44V2JLUKFSEOZH6Osc4SBzPposIdRB4ACEOgajJjCE8IKWYMK
qqu1oLoAoMBjD8GU6KAGBdhgdlQrOU8IBTHoV71RE+oB4D862bi7pQ0NwtRdGyVZikLnBmfHNlPk
UsXAkO5URuSZJPQj4wTtDc/OI7+APPvtT7a4nyqmgTDhoUHCYf5OT4zMjqUM5vrsTc2ErHK2QWMW
Nc8XKUFvqGlf0RENoI8MpEO5A5J4Fc6xkPWC2B+UCTqQDKBdmbk/qABaIxzhmkP5Uu7EDHS4tSBr
4hagnlv9oOI1NstAz63NxwEa3lALNDIiH1ICoCVSL/bUZyiqeqECMv3V/GvN3iyGSE2GB644eCCK
EignyIK65R9cZGIo6N9AGK3ZE39+dggrVjWx2YiDDlp1HA884cGs9MQ9NUBhcn2CZOnQg/wEXDYY
9MLHmx0Qyaag4qU49ESNHBkQmJavJAQLoQuNNczYoVYmEOXiz89WpNhdBFYBlJJY0nt4zH+D9GSF
cry2FlsWwj1KmkAMAt+JJtA8Ye/M1pKYBUO4ZQKA8yUVxFkY44J+mwet3wfo2eqvbP9vRJmrQ68K
2gRgeQjeHOCOnm9iTuQSfSk8i54BJfcwp0spINd4HUlu7X99uTF29MEbPv4NTgoyPxIz67OQQ7Mq
Vho0y4GnQtPLaWKAkcWAgOKOL1nQ3q21g6+D6szg7MRTUwcFkgGDoolDDurXg2Rw+QGSSGBNAe/+
SpQTK7g49BcGbXmWR3QtzQaKKbqvZ6f9Ph00EKrZfhpYHvdGb5qc8qnbsB/m5/rHvf1t7XmEha7U
yCK8QYE3gMpx9zkhu5Qg3Fn0I5jxibOy1KvzL5YKADEAHAIdNWc+DzU15EA4iPgmhCSYgDv6Aj8s
EH9rRJ6LXxLtWDxxdaIgeM8cN4vbUepTSCgOkSewldF+gE7bSwayMrx2yk3uhh8rC1zy1nOTM2/F
uJo05jFM1h7XwYktVCOgjm476T3DjFy9WS3LLH3Bc4szd81Co9KtBBaV3I1PGLloFCf9Fe3Zz84d
fLS8g5LuBe1OFBj+ymqXPida3viSGghiAS24DH4sMUo0JqH7hkrYJv5efxdw8ARmeeeuP92vQi2c
By0WICth6po0CkJiXUlSFBhLrT4gKb2PkxJ3f7SSjF4P687siEvlLKQzK7XA8Awn1R4LKKhGfn0w
QHhLN/Gb/UN9hvCFshlVR/FRW+w26/IAa+ucXSmlrfVg2hP2E75TYqSQRnOnVfZKXXHxeJzvp7hx
ztaZtgYtuxj7yQ6oKmp+scnc3KkOqgA64/ZfG6i8rvbMNnZ2Hi0zDnk1YWHKwxQU3IGOvS9ImWns
KRARgg6dt0p9tRRczxc5O5Cl0ed5LzZTXJvkAOFnsoWGjIccZ3o8fIfwweZP/on+wVr34Oq+xmJR
6gCkCrznKkABl7vLEowTQK0PozRIQUBynVFXbsfRVbj6pMjpSuC5SnRgDXgxIKggKmFejQaqZIis
sgaICUxf+yEF+qVvvt8+7WsmZu6ipABplT1MNFH+DDAV2FUlKEDdNrK0a6gQAX8GLI2gYL7cNavU
wEICXRZ0U6e90sV/7Cn/hqkC6uisHNZu3oXYCbwbnmzIaoDFnFvLaFiYPb4driNR0i72XbGjkCH5
7MBzNPjjDsq91HJGxUWbevU4LKz1wvoszsQGiVGfgHXBWqagYpAGcbXvxFi1QEwRN3yLmx8dNFnW
tcQW7ilDNkEBLSgwoAUy804NHchanhT4y7HeCQK+CWJSYtYq+Z1itGDt3agsxDRMrSowiAQAVJaz
7xqGvCgo+uhfs/JWvJ/yR2MniMwUf3ptmRP/SNVgDKFDc9ufrp+Q+HyCyxj5K27JK0CvmlkmAz+s
+MTFB4jvAttVHk2M6IJW4m71ky5u65m1WbQZzNjm9QRrDWY94/c0MO81r9oxnx3zPZSJvZXViQt2
ljoaCj4h5p8BuoUXXx4XPoaaRBGCnPDHkDj57/HInovX5KieUMDfMwt8ig1YJZpN/Ng3GKFaOa2L
uytUbNBKMEEzOaftUsgwVnkm/QV46qB6i/exmFKkv4Us1drzeOHAILwRkFqC20q7mk40Um5lPAQj
jcx/Sf0+Zi+9FIOId9re3tYlZz23I9Kes4ux7ZMkayfYKeLHTPpdkFNKVuqf15FHMLaBYVOgxIAb
nH24kqlj0wLwAPRPOThMNR7Q1sS6+AYqobEjJBpvr+naU3DoUMMAhT+og1DKu1wTVUFkHSat7fSE
PmRh+DFoKhS4h21fJ7sBmmp197MGrvi21esvBqvAI4BGDuWTK9YKBPMoNAms5mF51M3EGTX7CWzN
O63vft42df3RNAKGA0MDBkewnMxKGUoyynYqmbajZD84+zlQ7uR0rW12fQfCCAZbBNcIQNJzUEwz
qmxoW912oIjtKCxxsmit5nXtGTABqQUUK8CHCFjp5YcawiyUqwZE0YUCZutEDzo93JZDsVXr0Y2i
3zUtvCr7BBDJiYjtgDnHy/HvqvXEe21TTZ+sy1ZQhgvRG7/JgliIAkwVEDMz5ykAyY71PgJ8CyKp
o9/tTPBCCrYDsqEnqDlDRcxbG6O5HiNSL43OYmnObQ0QIBitPfOXGRSb8SSkNVHiWL8OxRP7Mo5e
2podxz6nitYOsKVtoAVugt3EOrCPDixhq4P54vvNTeHLoqoGQQ2xqZffdzS0lme8NB3MHvvdNHlZ
xndlgS/ZQleZphsGoEZVgamdRu6k5ivf8ho+gW21FUxHgXoXwOmvV8FZcAtD0B41QFl+JcRA4KHl
uqk+UUqirnmPt5ur78eDCUWt9+4IXW03PWRv//yk4k4C+yIKZsDNzXKB2kLSRdrGdKLJV2sGxDbI
dldsKAuRR1BXwoKAXSETv9zmsGlwhZgYK+iCanL1IA+arag7bpNPwJeRXOGFk4Hj3Fl9cSzEiHPL
c92ZgvJOHwpgHek3azMdmKf8zADSkCCYqgVShIfVP6eYENX/vxerz2JGaMsUwBsstkbJygzA78TB
Z4ULH4is4ZgF0s7erdXJlpeJ+RikOzA/9+M2ZMMkhYPpyCx2VCVyibkGe18I6VjW3yZmEYCWGMXS
odmNITPqFjEHFFB1hzUA55qVmafg9Qbx8nwECoCkGxm05kz9jvDu33b6hde2+Eb/s5g5mixtaQXc
EBbDff19ehdqwSAAezR+xVDKHbdrudJSzL6wN/OJekg6uexhjzynkW9skq1oJlSpH72EW4h+B/+O
wPSSU6DHDywsgI44drO9pHoSj5UJ6YZuMr0MeWmbfb+9j9ddVzgbHoYAwGKa5lq8SiFM07IMJsAU
9wg6tafWbYBmsD7aI/0kqatsOurJ75Bc8sqjvT5FvHQvXfwAEXnOAuiYy6nRWfCXv3Q26V4Qc/Qg
GVsfDl+1NbssrD7VB1LD1ghNT2hYvYLyFIrP0OjeVGsRc/HbnW3s7LSFqTbJjdhYgX4SXNPtp9CX
Rqn0HfbQwCYvtz/loouef8qZt5BRtSKdYHX5jhSO5kLt4rm+4++YfhPh+bE7/kcvX6CdNMwV4C8V
GdxsSyvZlnIk3uJiUAI7CKZtBvEVh+5U0LZh2O32GpeCi5hWxEUrRj7n0+A2s+OwsSVMtxl44Ge2
W6j3tb3KXiF+9Cyp0GDkSwFSF0+xS5+kJJKsfMKoYjU6U5Bt1VcAMON3SLohk0GUiV4qzQ3rjcyc
crUEveA4AnIsANUYQcHfL41rIP2h9tCiTpJWh3Fsdnr1cXsXl25zmMD0k5C2FSf/0kQbVwCrjz1E
R8BmZALE+jvHhBf66sStarS/mB89TKf8YK08066xl2KiCwqXfxFuXU30SKGsgAN7tJwhANAUU5C7
1rU2qm8rbhZ/lUw6X/ZGVGx+UI/vVCd7Lh//Aww5fsaXv4LxTvQZZ8G86kypGFNMcsvhvSYXQaO8
29aaFy34Kub3ACPAKBTeNvMbvW47YrAMsonN2LhKRB2JKtteW+MUvK6RYC1nZmZxJk0aI8Y8E75l
6WZ1wHaqL67CNIScDfCkii+vX4ZLLopTj4l1KEurV2O1tE+YprawCZzhofr2VQfyUa64J3sVFFzr
Nfxrml7RF1EEvFLMlmIy+tJjm6IskpFhMzXcvO3R2I2BiisXcXsFn7OUWFxYmu1nWGDs36SwFN0L
LY1qH0Il/K9CXhasYwYWEms0e23xQpUxCzCPn0oDpuqipXjSt0jePW0E3BIUVXr2iBq3UjrVhFkU
f+X8L/gMzKFugekQE++mWYihtSlJ5pDaDqvMAEknSFNteaMUfJf0n6WabY3qrpWVXZk8mxGosyPu
aura43+h2qVB8gxPfxDE49fMy8Ujga5UHWG58c7Yi35Js2fQCxEjU+v7LC6/WUhHrQY+i+EbVNjm
N0fELdQRM459/mIXFfwzit+sajQvHHooUANYYMu4+69G0boYTOATmm3IftlWat95NNxRcDnd/oAL
508MlSN8QykYHZHZaQCmAIzVSg/1q3za5SakoJVyzUeWHBPCFXjTQhGBoCZ6eeLAaEaqfhhQ4XL7
P+WhA+IqcqrHYlNueeHE+b4GlXAE8py3tffX0h7iE+Get9GBuSrmSSNP7aIebYCk8W6uEqeMFY/a
a1TZ12YwH4W9g5I5ik9Xk2Z9nZpgCbVtjIv0viVJ3kB7V8o17/a3us4lYEaMwqP6hFL9vDXQ0xIU
k1CRcYx0XxZHnVWuMiofQzVuMoO+3Da2cKZgTdBtgCUNF9u8MYAdS/W2QtnOVk85WPs641Npwkdu
hq9Kl4CxlAMemvuE2y7m519JR4Pbv0CEx8tzJuiJ0U8GIZCtYl2XbpNOjSHFHQ5108SHSTc9qbR7
NyLGSVbGx6ZPd6TtVmL20pdEO8LCsBvg7Vc1INJDuFzRQ8TN8sOu0LrnzJGTNf3dpQ+Ju9yAjqIN
Ip55uCJZHcfyBH8ZbOORF3QHsNemlMNj31XQlVsN0urCToo+gDjk+JDzuk40hQaXGnxK0U0TPaXY
i16VjYAi8rc19uWlzwYVSiJO+9fo/eVno0VI8xHoPAccIL5Fw9eInKhmOUl7z6OPKCz8225yHcHQ
3jizJxZ/9urj3DBazGvhk9nFHctBZtSFKwdvIcu9tDHLcrGzVduiOYrS3Jhtu9YVTJOSr76MuWs9
JKHDX0SlNX1dxeVc1z8vLYvVn61Oaao8bmI4ZJKkP5mEWRuiH/SqdtQhdxL6XcqUQG5Lh2bH29t6
HbQvDYuTcm6YtPUEWBsM92hB4OAV4x7CB04X6u5tS4unQcdZU8Ewj8todgX1BZOkboR3FiZO2tjE
ngEpunFkrjQlQd/+uW1u8YifmZtlZQmKVyFKIWhHNLGfoENmleCXbVasLCR/Yv/+XtUsekWVVMla
/nXmpgbMpOAivp82cJW+cOy9+m+wxC0cBFxxgFSI6Wo0BGZPkbxXSVTJsGB1uhvZ0dGE2OPtvVso
e2BJwPzKuO4E7nbmFWBijKd4hA2R+9QPxUZAmhU3vEtXZ62+Om2z+H9hS3jomQeCEhGMRQ1sdUH2
ZLiiHDDdJ68QmaGH4geEDeVT7ghZuhx4gBrkOxBjAR35D+lZ37Hj9BwFa5XVhRLX5fJnrqpHEMAK
K/ykOqAjKFNyPJHkwo325hN9tXbqSWxGabv5Nvbzz9BdI1VZ8N2LLZn5bpyH1USE/TbbjaHtxeqD
nK9xilxzmgAGiFYEXhEQugcqYLbKbFSir6CDfE0Fi7algakSonyWJz/0geAcpBhIwsWoVCLmrUQD
deH+ACkCZA4BXEOpct4fKBsjpH2WhY72o/XrXX+EjLmuoObVZJiLyixfUHljtDgwILqWOexofq83
gIPoHzUIQaVtJNRJtit+v3S2zn7UvHWQhlKiDDl+lJj0nHCDJkDy43f0Xrw1tmwT3pPdismFsIhm
JgiQZDELiNfGpfv3agV5iCrCPmzqXVg75UEPxmMaAHH2uwBNYiNaJTDcR84qfbsIFfOjB6o1DEsA
no3EduYBFq3sOuQxwPt7eg+I3dZ+EsIvIK57I2ttr8WtPbM18+mulAgHJSK2dl9sjQ1JAHizckhh
AG8DRB9A9q4FQEqxKwLJ00/5Rt1mz/pHEqxiRBY8D3mmbApIOl4r8x3XuN2yIinER+7wGzYG5jZA
+BVCjEP9VfrySWCbUYDRnPxVWukufw0QzLZc1OhAziRGYa7qWU2ih6FWl0glQAbSJIhkkFDws/1P
O3GC3KOu8RugbubQowi5Yggz+f4BhlVQf20qlEjpw6rTL6SNQOYj3ENPHEdyXtsiFh2wW/hJop6e
n6CzsNdOokHBnyP0H2/7+4K7XxibpXFDNmhyqsJYJb3lOgTthtiNY1DddzXGXtfo3BYiOVqPhphf
gcY6uC1mHh5b/RgrNswRp3X1Bwod8b3kZH4oOS3UhjK32+s+as/pHbjujZ9re3vt9ND9gQCLDW42
kGHO3zZjKsdmrILrcog+5OiPWf3z9EPQkeC7fWVUV2/ublBsEyooIfRMwzqooYIihHQguoz2z+iB
4HAVA4SH4SxqoKGLUoUoBwMLbKEJdBmxNDCFNHi0vQNo1RovcdVVkCmIqjSVa6iX08j8jGS8lSE+
wSZe1j+0poc6ij/IxWgeaR8ZaupXlFpK7EI4l3bVLoQWd6PeEzxxmRr0ucY7silisy38qA6Jkj2n
A2aRSq+VEtbjMghTaNe6g0VyEONFA7eMn1EYpyOm7ouR8SboEXEzc6vmU5y4hS2l2kcoh1EPHW4J
0JcNjdOE+LhbhXK2qY9FlXqg7wj11ykacC05UpZC99oAh2vuN+Go1p6UCdJjb4CAXJS5yCZN+Sjl
g9EGdj+0eu1aZjaw5yYvkcM7adbQoXYKkJwkW8rTDMrLQOAVXtuWbQyZeQOsnaD3pSWnLiZLjLJ1
AaQLZVw1ZliyP1SurfK71CQQgRowa2X/HCv8zAduJg25a5RMbgFeMqyo2kE2cUSpJWt6S64cXWUW
+aD5QIrW463RYb66JtYwjU4mJRQyenpVZKlf86FOQPSeDTZYvzi2+SWfJFUfvDJMattw7clKugKy
ib3SviRSRIZDEVMGfQ+tUbXuBcdqnPStUlu69KOxOwJp+Z4U2a8smahx11VSGaX4r2iduovKhDRV
ALptHh/iRiOUuB3QJRakpVqWhj90ExQLwUCmAcLVTa711lNcSSF7ZYqdZ68915IidcdUYdJG6uSJ
3lk5YQiUFmo/0LFnxqD7qMKS8NCWQEB+02u1w572HNZyx2qtPHykJiS1Xbs3leG+GmoNmWaRhZqX
makmJGYszvYZ6NvbDYtRPXDzIVHSO7WXDOuHxsusDMy6hHaZm/JMDguPESDVwfTKKrhhFkca35lT
ajwMdd14kSSH5M2Y2h5tCz1iEugbq1itrS1GsXNyzMbMngqni3jd7OIqzvPIjXr0+p+zCdg1DX9i
5smR1B1rQYuV9DXbgHOzhN8XoQJ5tFBGAnVkKosxu45OLTtgcEnUbCZg53qAvDs2DG5qRKHqKmpf
9ZuR67nkDENGjG1o5qxW3VQry+ajjuoyl4inpPh+rqqFdh7gD9TqkJd10gky42HsuRNrZqn8tFHq
m7IdS6VIMIDnSVyDAK9SxjJx+0KO0CaapKJLDPquKyVvdlLN+kGGPowZa3X8YkRpjNT0jnBwXWPm
vjG17I9KtMhUQcjeDcN7VVdp9bMzJlV+7PsK0LgsNqmmu5B86dHM4ymTlWOcKFqGcRlWUW3He4Nb
G4loJHprrJxP+8rQJQnRRG57l0pMgsCagjkft+y6EZRGudQoVepaoTyp4AWaQG8IwIZUqCm+Q6iy
4h3ljFz7LCqSyAQlIvBnYZVhSMvvvLUb+anspyTEGA0OmfQrsXgSBSRHVal2Wt5L3Uuaou5ZTRJh
z2pWE9WPxzoEZq3BGFn+oyKFblBR7ZKaYz2kef7N5C0H3dmQW3oD2Lo2jtumbePxaWS1keUeywfY
dUjHWZzfVWZmNa1jQ4WDnjqz6bLQ5aMpTa2TmgOLjp09VQAVK1mfbEF5Lxl+xFJV+llkU9KDuF2J
de5g0kFV9nA8Mz71ZZekBwra+OwP1OB43vgGzbchTpfqFXzi/KEgZUzuiNUBbEIa2tdOI6tR8b2b
Ok5at23bnLdOaKVTGYOvtZKm/wZy/H+5+f8lKub/d7V5p+As+fivD/b7v7af9fQZ4QQxPOw/WZM0
4+73//76//+lPq/Y/4JetWB7QMtNw8Qi7ui/1OcV/V8mOLlRp8fjHqU78e76b/V5Tf+Xauo2UIY6
AX8bOr3/oz6vqf9CbdggAKwDV4L5H+WfqM8D/D1/4aLYC4JSjIWi7SHIPmZpoKmO4Hw1gBYhvSRh
pv0PoLHlYxJVr0ofMVArVO8RqaagMtpwV+b5fuz7/qmra3KUQz1IIgpYNef2XTugSNYWKt1GyA9i
XDze1Mq/GiFwmoKz4WCPhoOi6bStbD19qm1SgURxihybRvJD0SefE3RC41HWn/pBy9CFIcMeUfoh
5oMTgWLxm2lkv2obaFbczm5XPCjNqD/ndf2zKrvRTcYMYo75KYF+9jMvIiUI41L1DFYDahZ337QG
ya1eDNStKSOe2penoSqmuyllzEmtITyUqaK6Yw1l51TuntGazQM9TVJ/GEGrZVntrhoNc1+PtY3Q
1e70xA7YmLG7QVHGB2on4MVKxo01FPqhVqIokBSqwaLOH5q2B5qwYuFOo15tD/GHXhKM2kRvU9l3
bzHVSwijuFqS/am78phNOfUsTeuBU896h0bVnifVB7WoCkmJqHGLdCtLLSqiOVj7Ic9GHygYj6zU
zYZIfqXyTpeiZpcXLN1K6CTIVqGdMuQL7mC3G6tLEjfB3L9Lpwy92LzGuxYIS6aC7DHlyasG02BP
t1+ozSHUbIWDZwCeVRQTupuQABmtamsqU7PTBtRkOjvz1CL7XSQhOJnMLD/IBNd8PwJ/l3chEsAt
j6se+OBk8CQ1Th1m5iE6UuMjbvvY1eoMNyjrDT+xa0hPllAESGPLcuUeQmLU4nyvRv0dtEM+p0IF
WT3/FfakcRkbMYMbtp1rVUjzENxbz6BIPPEZ68CYuObnxtBtS562jllW2WuqPClV1x+UsvZNMiYe
7QBFqXr5RRqM+C6KSts3JzAVMi0efAi87NNcAt9SAe33oVQfNDK0XqO37oBB/cDiRuuWJTJUNI+E
ikITBoTk6RbJM7LWMhm3UaLzXWwPPknzwi3KAcNInals7JQNDnRHGNKQanqItSp3efOHDSUa8ZKG
weKCNw5pB8XnVskOaROxQ9EYeQBBaxkKppl1UsLBx8Fu94YhOVMop15tQpHIhJoDibTYA83MeBdD
Iw2ZZ3nSSNzfB01oazsDoqVgruUQ+G5bad9WNAfbJW0D7BG/syg/mvawKSuylUO8+Yuo/YBWiidZ
mfrdMDvFz2LHRkXXZfZINlJJI68i0HobSfZATehcyXW2K0k9OUPVv+R4cgRNr77FGJze1VMMbEyJ
Ec1+AlsIGfRXlD5kL+eQBuhjGekKhFp2ljK92dH4oXVQ6pKyqXMKaKfkeJtGlN+PkbkbgftGytd4
NM6NfUTB41lVP/Wwju6G/sQaeTq1EKsedOC1dF5gbcjR01qjTiKljzwa0w+lZ/tJMoYAvBHQd5Kt
b21CdiUvy29ai7Z6SniCnqJebFsQko7RIIu3amP17EDVQvUaakqPVs6+1wQsy2Y4/dbp9KTZjP5U
WP5ppGwLRb7qSRla7lcG+6bHrNhLETMdDP/ttJyFno0b200Y/YHR0V9a7mXW9FzGhheNLYYEmtBl
RocXZc0zP4tASTp1jAdWFVbILFmBbhbkxg3CnHEyD3aayX4eEjw3pYa4UCAsgmRAX76B3DPeLY4R
Rv+Hsy/bkRzHkv2Vi3m+bGhfgJl5kORb7FvGki9CZCwiKYmiKEpcvn7Mq+sOuqqButMDFApZ5ZHh
7hJ1Fjt2zLrdHC/32UL7HVPh1xLHz2s6uj1L++kim/SFT810Gl5jReaLrA1tJUNn8WYj9AK+LTzi
KhUQHOXyHBMgNl15LmXTav9p5hvRmwa/bZdRiX7L9899DnsRibtcox8CqKyvgmm4nsZSH12xXXPJ
sQZBOvh6qekHndm96pJyV7b8thDrcdXu27UOaoqsCVovjv2wHUfVH3tVfCaWsaZr9Wtk7LEIs0de
hg9yvfEmDKoWbAyarf7arQHm3QqnQ7GHrH2YpUmOkRRJBddbUaspLeqUqqcgRq+z2SK8GjqCsjBg
URMac6ShbTo9Qn1smS6Q2+poQuurytdAwAWwL6uWRaJpHVkrN08DHlksx+X0rXXlUjkoFe08iHSg
9XEsfDYgor8XVI6VmRHa22AfI2YcUD8vdTFmN3wZ+npc42Op2UPvseMXzLFDGOz3qNtHuR88uyCA
j3G5huOQqMqpCGvGHY7vfOgsgnH4kqyThLOIhhG2CN9hkP3O4uxSANdsCIwBQBMbPxY1MyS7DloX
IwVoXypeBZKClTcBIPEF7CLXlUNpJFSNMtzCZ2e+26Ql1aDA5bbmFzUWSIoFx6VP1juJwuIyGZM7
k2z1Rou0IQvzJ5h/f9HBQEmt/4zDEcyiAcLFPmb1NmK3fkztC6DIPfZgH3lKfD0U4/esy8/Jsl/R
EK1NUXYnKcTS9Lp9z/18nRZo9Zgd2C4jYH/RZKsy0o9VKdULSfKTDVINTbGCJZ8Zuv9rn10zdBFN
gVjdRP3yxqczDSlPTQ3DZzx5s7zfghlNGccB3+bA71yiTlatrE4zggRBIxzgLD/otBQn3a9bxabl
gmRwTe+2i3bB8eKhPxjoTA/FcQjH8SKKIHCUuY8oVa9r6eGVkK/uNLfkK0igOmzjKz7P/eNSQEwW
OrwTGcZTiKe1CQO9XJkdVxxqWjbbsClLfvizyCx4Rc/Muz00jItGjivfTQMYQJHQx94xsd/8siHu
gmgfdZ42AZzsOY8D1Ar4TNMsmlTNz7gSt2s5BHVvkg+xQnc1jIdnYQp5BKgF4vqY8qZ0U98Mafxl
S9jq+WCl9Src0QbmHatAx63MUD5p/T3M6G5VmD6qYL7IMyN3YdyedRLCKnTi1bTiDlIZN+0MsJxl
9LkogBlMmME/zgJMKbW+jotuKxqutFrbyVRwnBuqVgssesy6a+wmsXiq+x8ttT06MwqfwdxVw6K+
tYwhliz4dkCNVcNio/VLVLls6Q8b2ug8ZrIutHMHkmKNDIbdTTIEuKwFgpIe0+xkbHRg27xXafyi
+aovzBpfbmriF2imBFCb+ISyCt4tBhKLHVVoK6efgYh2jgZ8P4fqi3Jq9lnwZeIuhtOc83vVx9HF
WV1FAuy5NL6Tl8iAat8K/XM4/3Tp14/SLWS/wMTPj28tCjIbiXrGilOdKY72z2IpIxSiHkWPPI4l
taYVPYpRmQdH0m+/0qT/lVMa3czj/DP2xTEu7fXWms9+U10lgIOgAYcavbFPCo9dKuGllqYPi9oA
gonsCav8w34NQ1/TlLkqCPRnu02ffNQcG1YIgHC3/5HMo7pwPkSpF+/VVqX6tU9Sdpg4PxWFfUlj
/theLYHYjku+3BIfffdgAx1IXod0wsGN23tQTBovh6BJwNHMFMi2G0oam5f4tt01JUVTqoJfZNtw
CizYuUmUXguzJderTS63lGPHUO0EpPuLjF4bQJsNdeOvsssLbAnZXSD49wpUB61/RWg9+Ww+KhRI
0IkcargDQCd5TO+ULG9jFNzUFO4gpu4do691nxB/L/rsjpQEjvd+ZxFFWbu6WqoIqAgPfy4OYgNm
rnI91zPt7rty2KUQBQgTfZ8urJFx+TFsy26Y/S+j+9s5IKeAZTcM9iC1Ca1v0jiu2iX+LGJs+ZW+
/OUpFIS29KJTYwz8yUKzpafP/eLvyeyvaZqjP2eE7ZPoMog01GTyku0d1bcdysoJuQWk7HUDLpaN
YjcGzuwd9z/kGF33I+RdUfxVEogUeJZw/gQiikrdVDmXl0X73uHjUeBFcG/eJX4Lq5zhRcbiw8ae
RKnzvSnhXVgCcbGyvZ9K/3Nr0TbN4n0VxS87s6c8gRzkmGLsm05Q510obuYY/ESUvAcMWlQpGeFm
Af1E3WbpKdDFzzVf2EXQ/hQ8tpeDjkb4XKXITqr8lboYyxcwd6lR/qQONY2dywnjH3ndwnAT2kG6
YRidVVtC1wY//K29vRqMAGbWH0xCOETTEQnQmD0EyPM73sIdN4fuP7rlExkyBktn/ssUgBRVAKnU
c+VtQ/c+hNY0YvSPydZfhj3ZGgC+TbhG0dGdIfIQmp9S4TebQec1d0igXZxDVTzbq3n9YcYelZdY
jmNoMaswebZrn5TTN5It4SUIt/A45redRRblefFgt+UwxpGtmLwROWLUEkBIZnyMkTcLN7a7QOEY
IE7cGOfxlSahdluB6SrAgJu2xZJ/AGCuWjGpA8jEhwNd/DPW4+6o079iS23tt/xp8nS+7KLyh3IL
lpy6dW7mdiI7SfDFNVrioBzh7wVVksSudt/qauLzDdAscDHggl0tCIc3Ll8Z2rUXD227x2lAIulV
ee3sjUs61ijrVD3QsDILVnRn0mVHaBUeJo8KJl7MiueigOjuKCjWZ+O2znO1NVvZ6Wouyy8Rdcmz
CUtxMXqOzHMNios9KCVNPbSW7sRvxSvIWdUAbDzz6p5hFsGySQEmMwcqw/QQ5HjOdRFeatEOTWwB
dEUu/Z5IRVd9o23P9yaW4OZktJFu0HtsaVf4ZA3P2+tChH3DJ3092hbrTOl6cgEbj8ClQSxCt1XE
NTDTH4lmKPL6IkaXCin0wJKrNsqhkMPjuRYpoDueo/qe1UO6oh7t50r1/NjG3Vubb0AkWX60XmNS
mZWfVLgQFWTZcILUKlQCzBkjRQCepA5C+xky+mIKdCcrR64VYPOjq3YSpsT+1xlirsAo1rVJkp+R
KzH4B2yDHlrcqXRYUPnRaAfXp1eywb1gRrs1rCcuQRcAsU9WFqX/XrkNB318iRniB8D3/Tnkl706
DkHfgNqHeW8ovtsO6ji4eft0cyjVxt3Ysxm93bYB73Tf0zDWc0aDepjMoevbqY5lh8lKxH/mHEqL
0sr389Zvbid3LJ08BWm3IfAuWzN16SmcWQnLmTVpiA93URrRazrqHdfYjMDBpFP+UyS5qqcEAocm
00DfIzQl0wiqsh0mtssLj2F4sHx2NMUSX5ujDkYrhE+9QuxLYqlvOv8p8bQqhLtc0a8gxa4Vs5fQ
yRgqiOOYCmygxw2BC4J5AGyC4tR6dZ0j91Tz2H4HKr4PR3TPs51e0R8e83mNaz2VK9q+DmPe4UlA
SBUvZ+A2t/NrZoFU6BEAkU7dUvmkvbFefq6ZOPjNJECTY1VlbLnCVYCPNrlaOUV+sgx5Nn/KzJpg
7JLL3RZ8tAt6qwl/R8xuhPFZ/zGPET2gKUaFrBx0S2DxumEwOwLpYL27zkME2aUcLmRqn7exvS4H
PlYZxmq1JfHLqu63PkLJFDraLDABlcB86tUxVBKJesVn5udeBTMe4bpK6/aqaPPp5F0GF4ONH3H2
9xNxc9XKvtt7+wtLLOZanutTMW+XiqrjBtvCjAVpzWwvmgWrJ2NhPHIkGCKzjrrbbfvIMuAQYsN5
6/y2z10Oa0dxLuzoz7y1GmgGrJ6ozPZRMEO9236Dcyv3FMVTFQf0wAPy1A25PA6QE4/8yRPINZgB
Y6hYLzuIL11o6YMdDJzQA8330LAMLts0B6xVjHXUCVa3Z5bs2vbJxZCSCx+HPye8Zb3hIiOt4TaG
BqtOrVHQjfMwFIX9GIY4Oj1X7LK56qzu6q2DVRMfRhSlHmMZZNRD5mkKjkQMY99VITnkEO2x4rvw
H8EW2V0/LP1DV267JP0ADc0cNEcTkAUjcmLPsLTN/a7f2qciVuChtewtpvRhLHsopcqMnfgI4WML
WWnmwZjW8HPFBum+VS1qY1wHTDr4TixKVe0VgCTwgx3sNA2A0gqf6GwUtlRdNBcA99hORcP7Wtoe
N1KdAoI2FBTqosFwlVbTUL67EGcpGp5Dl0JA13sgMfiUPCxf0IKh+B5PehiKKlpjJEBAVRENVBNg
S7vpyXDVp1udtzNo/ht5DiPuKxImB7EMEOJ1V6akn3OYbTdi/VrNgqIq44+xbscqSaCkhEd9x4yh
zTDhdmiEy411jxjSDT0mKkMSuBrVSJoKjHHp2FBq3jtMcGaNHiJmxY91wTdWHlQcmgyvgcE3FmAN
LwrmQun2WGxLeoA0VDrGcEJAXK7HAGBjKsin2NR5pebBY3a/8xKkTlK2NyMm0nuSI5dG/q6Yld5v
mXhjXf7JWqQTfx7Q6e1cjgGyNL6v8g0ztmBYboH8onsyC5YdUGU5R4De6iwGWmOXal2LesQNcqMA
bS0w3xlySIkmKuvGY8yzAwZD4y7Zwg4GKWfIEG8GKW55zEexJzghTRHbBfBS28QCiRcJuKhR4T8N
rnstcHqaZXQ/9Ry/4Nzigoy5r6Uf6z6xAN9ceCHaLqzWcnldUdTlQJfATRybHhWdhRRTM0lEgSB6
CzpqENsshKhRzcXtM0SpG+W7lwSdXUQf0IF6HHf0mUvc5CIZ6xh1dSXK4bYt0b/zAAnXlZDk0xOt
GAqgwi2mMVkaVkJQjpy5vsMkD+2DBBayotvz87YLVfo6deJFtBYZAgVlwbHOrLoYJh0oPlBOJzXG
gm9qJjdY7LqdornBTvfVqIsbtDiyQgnf1aXmQdVBxWULUIbJ5WKZyu+YoB0vdLhi/LyeTMJWlM9+
DykM1zgaY4PSDJhJd+3ORDBD5SBnkMDtUteh3QeXooah4wfrn7DxwuqwRMFgk6KWEVqUVhAMDVGH
dJ25+O1fPJsKvDt2K/oEODRjX8MZgZmj/rNVS9uo5AVTd1bzDSWcBfrT5YA9k7MR7MpwYCLER1vu
1i1a4IEbQ0wfRq3VnE0ApDwa4JJDl2DaT0mPhDyby5Ll4EIh1jejiF5zFz9qLaoOia/KBjx/0wq2
NC1eXEqGg8Fabm1igeohv0yn+KPXEJeOW1kgOMrLGfm8Knv9xHLz2DoAPmMy8mbrLgJQBFBJx+Nu
Ls7DQ/UNG+Q7oJH4Dhtq20nPyFuoJURhP6zKAUEXZdNxdx6hiF+YvmO5ck37pk1vyz6dm1jxrdJL
eUc3/siIyBt0+5D/6e/ivrsv4cGHuRKcnCfsKWUlDmMdj+1SiRGUiVI3s0w1Lj6f6mCD4uUQhZUr
9gyzjDpUBJ7QETBjvYEzKUhXDTP4zFtBggbQ/MwSX2uVF9UOK+1jk20BNvNlftRZeR9Ng69wwPH8
hOQZ7DQ874hmPsfNkoKIOgzYlevUlfTCV1jjnjAs2XZDvjx7bh86Ij8ZL1WdW1QiC+ZWElIzdYql
q0zQRy/Di6UDVybHdTMp2epEHvIt+Vqn9VBCa6vppx6/cdwQr90NmdD5J2r7BEV0pxfUpGC5vNP4
hViwSNB4vmfZeOmj6SVcINwKsOfd9EkE3dPptBWoXM2xtytQJxV9SfA4IkmymqPXqRLB7lcwTMau
ZIeiDxvYH9raML/vkl5hYC3euMS3zWnwfYYOEgCmFb/vUkCbGN8nNSnQj7bpQaryPYAQWb3p/qGd
bTOn/duC2klwTDHSeFxxftHLYWi2S2KEHKGLTztO8s4Z3N6u5R+t7wYsbSKNzfZrmiyQS/Ad2gED
vgRXve0C8IyTFSxTXLTFYimji5ObcNZPafsQoIoBUx0nVQMZqYp2rTa2fY/FORZQKNqCVHmVUUx6
JChQgP1hIZnhtc6xJ7A+Lnp4WM4j9oFXibQXg63i5hFxun1zZcnrfC6Gxs2daKbbAaREJB9EVRSU
zQYVfbigFb+wVHxMMsCUEnmjCoAm1hBeBiknOfqUY4K1pP3ed5gEBX0/7Z2/JAFuNGrlh2xo71CM
g2dTDlde/YzDIalt3l9CeoyjF49wTjUItblVl6FM96mPP7FjVQAFbEnNbXthilDvU1CTcO+SGQjm
PRa/ICy5LKBj+/SQbdajsBhdA5PpRwJNvY52tzDK4/CrQp4MQZOpFLxhWQg2pfgxrbjBSzp+jzH+
QCVejbC4VQfDddrhZqwSN81t5ujI9qXL80NhkFADTq5zzd91dodbGyEKh8OOQCsJqC49Asl8wSj8
7u/PTwwpQ/Qec95hZjBjS3kcBcZOhtVLHv+wFjlqa+F4XYZ7TnGq7YKyaOnvefmtOvbVuzRuWhrd
gX39y8ketkP549oNb9O4FjvUW5AyFesJtcV6BiSKHIPkhUwtnjTbwMrrLI+Lq1wKQBnduUkm7xPv
bqG1omrGBgQoMtyUfAL8k0wryqvohmXZ7cIh1sBxaSFdqs+nEAHsfLMwCYUurHwLJHl1YRI3m9jg
FpGhthtArVrdVGsTFLWHL244TJd07rDhJ8/nuphxJCi5NsV8hR2kN1YiWjvMGiqm2IXN4xszpIcN
DrNIxHG/K/TU0I0g+ZSQnRZI/qV0lzMPgD2lj+CRTDsiMVwbcN9DG/w008JREseQ7TufhnC2JwwL
Gjw8b7PBGAtuczW4VVNtJG0mj+9GCXd1FI4PY+o2YLAoNvOnlupLveBJmrQG5ZsE74FlMEnOW7pv
B1xng2gFZOaRLv3Rc0QsOSMZibC9WIPuXQ/4PzjDg49/oWlGM98XXZ1BDdlqWDOc/8Cy9CNqS0x3
F0T40OHiiLb8GszTRvr6t8cVU2ssvOQCXnzL+FhihJqBEz1l6b2moKX2eU/38bIcMaAnex8IgiYN
puZomlJfhgAwMQIzBjplA54Xm4DAbBSpW4eHvlyGgw+tRjOeYycLC077ZUC/Q6f+VL6lrAPuENOX
2fvdhO6sVmazO7Cv7uUKoaf1bhKI8l3b/Rhbe5/Q7DPo20em57simgJ0QRhvTPjwbCF+J2i3YxO+
f5KfhbFI957FGyR2WPgRTozUviPvfAGHLcBSxbLpU36W5bSJRN9UJM9ZYGEYnXX9rgwgiaYhhwRc
Z/tYbVYHmDvsReFe7Ibemp2CGTM0ZEl0Uzw+cMPuIbJwmeRmHynIwoskOCrCn/INw1MsmkaCfACp
OPqN3xo0LZr1qsGGw5Vsm9G1d0uJGjvKtr1Fdduk7DbaAMmPCb30W3kNMuJVvrW3XhaXQiEd9vZm
obLmLHqThQCUQq5UL6JL5LCdGpOvAezVSgYaBjNvQ0GA49K0Ro36tjIPWYvyuZhR1XlgP8HC1jpy
eIopmsZcPBSDIoe0z8BqhBQFmjzcY/TMIpJoGAfmDxoaD4GrNKHjvhw3ULQXuPkCYlSYSzVJyh/9
hlWNaQEksfr8Z7jtiJa3YaQ8+gXMQ4lGMArpOl9EYTwf4LW5T7h+24Jng/6+Iqu89QoPY+Kz91hu
R1EShws63FkTZRc0ANyR5BZPJyo1Hq1FExJbhWF0F46/wMVAIYdjiucA1X7uL0i5qXqlWH/K8cgY
vbijWtD2ZEzX2Yx6Oin4I+bWr6pzSz2AUnLMFvYAHsEVIdPVMo4IlIvrMAQaa7oi659jbgB9bkwn
sycJ7sJENVrl1MI/qDSvSvEZ0AF6x2X+ZUsUKx44SJOX7W5swSfTI2bxAxPoMOIWg8rMQZHjB/ZD
4l05BWjIiw3E4XA/L3A8ZOlxwMIp+AoxfO1UCLc5H9ym3Xo6b5KBr2EfeCcvpAdoNkPxXXTBTwGt
CtjjZphNzF1Stag5k4m8L35FZAU9FZQJvN53tkIPdoLG2QvnQPBjotDQd/jfPXvDWfnBhiUDX2UQ
+wD9Q1KCxJnMU4fMm8vGrKjVozbeuywzJ/TiHdnCfY+dsyaPlwrM2xtXxngcRYEngMyHZOwHtPiD
2o3bNzPncrfF5GpOhEYOLy8FV5BuBO5S9dIfXY5gGC+iyQxZgOwmecOQQfpJgcFjn5ljYUMDhoit
fzcs/ZfYdU/TiH/+/fx3PibpFKKQ/s9//8N/XbMPNS3Tt/7Lnzp8TTfv49fy5x/6w29e/vO3l7uv
qXnX73/4j91v1Lb79Uu5h68FhjS/fYrff/J/+uLvBLknJ7/+498+plXo82/r2CT+kTsHn6+/It/d
fan1n37871w7kH//hu6yxJbv2UY9hxHB/yPbkSL8WxxBOAE0N5iSQAQdPLff2XYk+Ftw3neGLUIe
g0YPPcP/ptuRsPgbhGfD8Ey5O+9GZf8S3w57zX+g7MPiFuvA8CwIYIYTIxb8edlKr2kXpA6ptCcE
xN9dEK+Tu6aJiaPHiGPVEKAzIXy8bK2YzedSjmH/YZSlEeB6CFqOF4kDTwBYUCpscLPCKhrblEQv
6JdwYJ1fEdJC0p1mlm2oLlMHFYhdoVKTfVJPEgbiUZxgJlgF4NfHVUTd9kJazH3qTlCjEKLxW27C
HnxscpkzMmhah/DVAUujRWSFqdPIJUgD0GA0QQ2q75B/Ilew4rlU0zRfjyGqq6WZwmkFkQ9T1fLZ
4JlLAVt1Yu7fRyGp+x7TaSxeC5ecBwCxlIBqKqjnJMuvpQBgKCvJ5TQDgzUg7N8D37fDeGf5Gtj4
uYiYDCx0ZyiRrxMXhH5Qlo8AN0tCixmYx4BSGPTFoOcPqIN5eG0LOWFNAQMNlebXfsFCw03Ce9M+
thHwT7BVNl30p34ihUBhzEG4tU1gnO5eUxIk7kc3mDh7ETQJx+namXmQ3xMSt7gDb8KtjxqFBVBG
Oiflj5ZPZuluYbLrAZDAlybjfeUxt40VyDrwxLkNAgUhXvAKwtJcYVCFliBjYRuUMPwpLX91Gja6
+1IyEfxIsyFO35il09g3tJ1Ufslnysob38tkOWBSuyUVNIEScXKFWdbvMO/j6SExbEovM+ei/HZV
BUW3S4DQz8t+GAE1XvOCt1hxi3qfwiheQ8AufegxFWT7HhR6SKUREn+JrJAFqOakM+0Ls46jdlu1
2rortASUqiqU2I89pExLPu/TdWI9eCitTUNUB7olb6iDnNr5RKb0ivcWpBq4phbrNTQG4uEM3vUw
1Cqg8hg1A/jQ95LMFrpBvQA+UmjB1h26rwkAuLAdfQ5om1t0cCEHjWts1RRd+2Qc5IVWBXOnTJNR
N5BjS1yD2ZNB1Z1tnbvofAxgeCmRua6YAGT2RNaNhsc0mdfyfRm3hb0UkbTmB++MzJqst7S4MyBd
taj+p85DnjEZkLDBgyJttF1Blakz11jZtIEKK1DfB39ZdjHxmFflurseMurdVRbrSRxx+FJ6nCOp
ihvsvmyCoxwC0a0mQU+Tc0sHHpGwGswfC88klEDD0NLvbktUibJbmeHWoh3csKXXs2lvwzkpDnxz
XXiFqi1hh3ENsB6jwVZvDzrOE/Ms2izPjngsBnUJSYzBfvBU+uUg2kCvV0XB0GeT1K2MVavH8LjB
deXxPdYEYlT5G3hFUW1g7JYgXffKjFfQuTrzIsDRstBuJm277dsITXdzlq+E94giVn0l8MQcr50A
iHkYCwpOKNt8ibeSwZRhq7BQ2xheWSMH2MN1BbTc9hZ2MX2drln2ocRwht+UTu+zzrk5rlwPyuyd
nFYQ7pGcmTXvMsbUMaqyVE/DFfA6rY8Uy/H5oQ/mZd57g32Qn5TNdPowbGMg4WIGA2H9uVjWu6CN
wvWUmUSCxeX7KIHkZYQZn322JjTvuWELZh3ocTDNEEUgPa6O1txBCjTJHKINdGMk5jMZAkEVGHCX
sVXYlWuF2YUogXpOvH8rJhW2nxnYL+mXM3HC6TX2czimLVlnB4HJDLVB1t8lmVWKaGBOKldATtZp
gUc2CWUuTzSYM7Of+3JJHyCAbM5wr04BZDsalPQ7Uj3yQxVnfsNedpaB8iKqCOyyrFZZh3Wfym++
D/Zs1my6lksug4eQr0VwpeSY9buMGQRUEuYe478tXKcZ3pp0BbAEYF9kfYdBYo5wg16rJBPGjyEh
Aqqhc5aPV37wS3x+I5IXN/AlHeMfKXaritvWhmNxozAGxxASJtoJfRq1y8qtxiONAnsYGGuLa3Da
pYJrxLwty7XYkEcUeBSQKFqOiiExXAOtXqe70Y/OqF0obZFNVaQdCJJtMVJybMmW08cZFtMt9o0c
aM2X7cAxSsDAD10SemBVluMQHjqJGbFvShE78DjQy6WoZZOhz4P7PiwYJhhYqsvjBkBwj/7eWN/R
W8RzfD205d6TNwRIWuxsKedyh6Uy39bSJmI6uk2NI7BeOThWpTNZg6XOB/Br0cmNTPQe1W4mcXHj
ghOPqyE2QOI1GJQUZKEznQ44m10kXw4s4UdquiWrxBBb4KQjKXUH6A5NLTobUOFZBt2XchH+AJ5S
1P0IwGfMG9yzvi+aZYnm9BLXrctfBlMqSiosJUngtmKW3VCcEtkv608/QakHzW1KN4mksqBfHgw0
iB5iv9noSPKEu9OKJbz4XXJynuid91Su4gF0zyfwgqlrzvoiqEhQJc1dbVu+yWeWCoNJoqMkDEHm
pkGffCEjs+1p6HWQgSEynJ/cKJioNYeJjIMemymj/XIIMD4roDsfrW4Jd4RPmKsc+nzNVI28vl6H
pm/dcHKamxgtY4fd+I/zKUG136HEUOnOIQacFTVjSIcHENTOBf+MzuXdVThjQBiiec54p3dBuXk+
7fC5FZj9/1B13v19Ufj/COzrTEgKy3/825+8UaBXDlQ4gCo1oim2h8s/b5RqalBTTWWwo31+F07b
Qzxi3h5hYHYoQYgF5pazCwzW9ihbTgWRtYQozD7sl65qeQ5X3UFFRwnNlsaE3XYpe3dkA3YSVP7/
U1H445rob580g1l5Fv+mCY5d0T+uiZaZVkkCdYwd64LlMiwEDOvCdngj3ZDifKVjd//X1+aPq8XQ
3g/QMUPoLQ0D0PL/SRiDLhHo/AsHhx5bsadQGSpxjAmQhATkhgOaM33DsGqaVX/9vn/6omfdrggV
egnFcOx+/pMsVLTCFmftFmytL0O4A3FR3c3gkt8FFo0hARzwr33P398vRdldZlEYpX/aafYWG2NF
ClYt0TR6yBwWO6Mc1EQQZh1MURd0z3J1wfF/8y3/+12z81X4eH9gojsf0/87T0SBmZGpncai2x7V
R7jXNk32gaXgWHW92P31+/1xQyg7f0tsL0GbAoa5cZDG59f/4f1kCHxeDN2yExPGjBu1/MGtISCj
ci4Of/1WfxJx+f29IBYIISPsIqFd+uN7gTG9rOK/qDuT7baxLdv+S/aRA3XRyA5BECxFUpZkSR0M
ybJRAwd18fU5objvZUiOtN5tvk7cG3bYAgngnLP3XmuuNKg9be5SN+5I/ZHltTU1PydzvNNqrOMz
Y+ICt96Q9vCw+tfSxoKBxvrf88fzSitLnATvtgoMTuE1/3gpOf7YgkKy8hItqq95TAdhLWGgOJc0
+y5VEmLuGUurjP5aWP6tuv//rag/i5+4mOufP9vTi/j/obJ3KLr/d1vd5aV4yV8+1PbLH/hXbW9Z
//kOLOKtJsAM8ie/9ZeRTrK1/5QNWaOeVgxLRSHHU/Ov2h73HXJu6M9QPE0b+TF3kVK4jf7rP/j7
iAxlFYd3z0pOx+DfcdLpH1kW5H5h1yMdk3/wxBC/wOX9/S0pgBM1ujPqnm5muBpCtuHWkGPOGWJf
OdawxW7/S5ca2Ud0Ua0bA6FORS841BrIrZ19Jm5Acs3B/Nl3WnKoe6YciRFuHNQqXqPpe8kQT6Y2
aa6Cz4f2QaBuGjPq/GQCqjAF9JfNsKR/3Z46FDYoOBrdTVo0XRJNwbFTd/qrPVYjBCZK7iLHMtXT
jlvPtrrLMp0pUE9Qa6kXOBMoVrHfWRGzR50R32TeSbS/13+7uf+0gcofmQzvXxn1oYX4w9Lg5X5+
2ZVMYlATOBqDvhKgliNupzhBa9EaT11DYVgbG0drbyQseDbxURvMwUFUQf+Zg8ZvJKSUnI/n7ahy
JMdowL4aMoo3il1StAomrYoBCf46VMe6V4t93hEjMTWCita2LxW2xDLUICQodyXgje2kKQ9Kqf5U
bQTqlgHh71JKfXnochkoibiWdYH+Ltfg19sDxoeJuU8wJolfme0PjsfflMRY5lCbiRjWUEGHbXbP
uiF1bhmKdqPa8bqypcemGm/mPCr8JHG2Sd4vLmgbB1Rtcn6aXxv8SX7MTF22j01aPauil7bl2GH0
NQe3jTUQu4n6PUiZn8YhZFrNSb63TpB6OOwCh6LXyntMNdo+ll6Nh8LtZFGsrbYRMMX0U9rYmw6V
FUXGqgglfQ0A71bu83gbZEicqurOqJN2gx0rcsep/WnKl8SMbkprFzaZh0/RXOth9JIi5XUN5duf
n4h3LuX/IFmWB0IlPtQBFEIzTmU8+fEdMmoilbss5YEoEapIdLDWQxhdbc6ALtZ+nalc+p3q+ptk
iYPjXEfcC+4kZah3oUS4Ymkq12bi6q0NHqJMhVvaTODGLloPbSytKzlFD8TBsE8ueqp0x4Bf+OIz
LO/5x8/AgUeGq8sZ01zQ7x8/Q5HB3bA7Dra2RIQ9PEyUnaa+re3qxSm124C48jgPjXWbzROClPAq
hmkzZtWveNSRfUxXQ7TcyimRXBoJKKCNfT8WRDYVPwOsoujbNn++4qXz+emKWbgomVAo8K1Dn/l4
xWUk2rQf7RYCXLoJTPlZSuZfFI6IR2NeS7l4NSUGUoVCp04uvaqcsLpHdfzFN/fxmLHc/KXzCk5h
WcBlY1mp/76A9iIKurayWs8eZJNOmf2Yo7elHfjVD3r/mz7eIn4SoRvgGQ1Fg4H38ScVog8LYzaR
o5bohmHu4X1tS/Su9TPOiNOQFUSNGnPp22p1E5c6V6O0tJDUaDdpA8tGgIDDToTnDAxSQSqYX9UW
v6+McInYMdQlznrhyny8woAHiEqO5AWkBunUPEWlNqISqoSHnJCcwFR27Sa0vEyueWHnX1Fb3DbK
/EC5+1OKv0B0fgI4/3VnlpsDx5Lv7bc70yD6ToO+BkEwxV6H2wziBhBU83Fuc7Y6M9iyIZHTQ2xb
yf7+f08A/7BJ/L6rshLIkJAWdg9ZMZ/eplgaBrno4tZLtRkyYluWLo/w7Gp0V3HQtpVHiOIuN7Uv
YIyKwjf88RmxFYeDgULMMESmz9w9nChNU1hO7dlqsy2Hyu+76iEsyrOlCIzl5Tki8HvY90121szm
7s+fWlkWut9+ugnWR15CnFgTP95/yxyGtGoMeiBJee6G7k4M9rFqQm9y7Avu7Lconm8Dp3hQJPU0
qMfcDC5JJB4wsJxosWzmsvrikj7BAZeHwF4yAgzaWha1lfHpTjQ6NTuPa+2NinyLv2rVNJrHJGEl
j/WzJbfPWthtozY/qvF4NqXuJE3JqVOvDplky1M8BAjeVaR94k6LT+Wk7pyMBl7bvaIavGWses6k
8XUu603LN17Mhtva1RdL3e9LzMfP8Om1apuchmHIZwC+sKdtd3H09pU7vf3i9i1L1afbp8I1AySn
sZ6yGXy8faZEdHmizrXnhPUDHCSG2fNedVsddLWCERiVKqeNN73HY9dba1kDCNTB8kFfp/Sv2ezs
01D+6on+x4tiP1J4mYCHW8sT/7cyLqZNlpTdWDNBHZj5dj6O+dNUZm7K64U88DZJu20WFY8T/Qy9
N90m6u6mnt8TtV+hiBmLi9SLxz9/V//wpKvke1H5MQ2Ted4/XpVcLkJruWdKkMi37Vw+dppyaoA7
1GPj/flH/dM7zSETjS9PM8X6540u0TNHroyu9uJUoKurmzthFPYK3g4FpIWLasDHgbNxXAUVvTrd
jAiBtzl1fnEdHxGzf71KmsU4kmQ9kjDkT4+HUyuKOSYNRa4TXJRpE0bbcLxzzJNkT7dmVL+2urXv
I+3tzz/3E4Lt//xc01qQHzJQ/k+rSiVB8QmmuvbCyXgDQ/6cM29ZtH+nvKse6faep1GchwAk8npG
M6vryTOrsrLK1IDqglYKQqYI6dGY/GpizIpN/aCORv/V97O8hp9fH82mxmMaq4PC+/SadkMgkftW
1V4QOhdF719DRTyKcpfOKGTzplbcSFbfOsW8oBlkEjrI97jSEdxLoTe3zY9pVAFCpb7m0JhLu1eI
dtJX17jco8/XqL9vh8yO2aA/HZpSJywrNcK1NQXlfVGvmfreTop6mpT2TijigQ7HtOqk8rlGlBfE
1toxoy+WmffGy2/XoNOPp+nFQFn+dD9ZPXK6XfTQycH4US86y0FMKP8rpK1Vcx16pUJLXoFdK5pD
i64+mPNzqIb7zMlxXc79lbYOOi4ZkXufoPRQQEjpTYajRPllFyi6++TKQch0J8rvlS6Cs1TWMkQG
f5aFD7reEjjHnRbdeGi5dcKfVOfSI6ZPW//52f198XLIZoXNSWGNw1379MrIdmFFM3N6Twz6vakY
464Mp1Xi2L5lTwMzD2n46gy23MGP3y47r7nU9Ex4QFR++nYbRD5dm9BHbEuTPHGherExv4TatJEK
DQtlS/tbnYdrrgJqU/PG2dgq2HRUcZh3K//Pn9/4fetauII2m4llQEpXP62TCTbHdEx1CA9Rf7TQ
OQZpfEMmQrmKv2PpuYG1R6W2qLTR/HFrVxDHbtKbXGfErxKdEMvx4xQ613y0z0b/MxIYm8pkQHeZ
Gd/NkNM8fedjKjOWS0K/berXDPMw0HkNZV7ERJBQ6jz6kffzzo7bx6gbL72DCgzUj2I1nj72t23I
2iATremajnOP/lQgVwJeASZwHBAhmlX6EA1quhLtBMOvPs24FPEorPu0xgOTPGRVePnz1/apn2ig
AWEP5hDHqXWpKz9venNCS7OEseJFGWiGrBAuksmHEFuNa+jhJicrCPWcjYY+Dd9y8uPh6iySP+Sl
/eD8uxvQX1dj0xuXaVTZ7w2Rv23BOOCSXhboz8KKWDo6XS9CEBkXL1Y2UIX7QWkZTgojXCmaUa7n
oUOtYbc///ylLCe1vz/Yy1XozDzspV2+lEH8/t+uItNjJY/lnLSOYCbtWESvsB/hR1S+o5UPJTL2
upq/eH8/IY7fbwSZJXRROcySG2otL/jffugoBrgQSkpyUFbc4xHlIcFHp410OXL7IWgH31TiLXyl
H1I+3XLPeIl+KK19p40OWv/MgFkjpDsr1N4HeF+87J/Cjf66PEotbakzdDrdn74TA5RM0uJv9/J8
OttpAIsovM3Gb1Yd+CKlpYC4F+ihVCdAQzTIH2jHp3YTgLKrgVHJXX9OJiPFgfBqzvmLJLff25KJ
Ho1lzPd6w/RV2/35Nn7eJbmNVLAs+xaJsjpRrJ++UfoYTRHWk9ekEtmGWKiCMdR39jw9MiH5bsfn
tBnXxRQ5X5yifztH8JNtQ34v1B20ztanxTgFd9JmUjx6rRFm6M+Z6wxq/ijeEi2/TsxuV6ONRcSc
lZfWAWNdjZu8jV/zYnjUe8bd5mI9Npjg0vKgvrZvIiWkHTZ9sT/+Vue/Xye6Lq7R5hz+/kz+7Znr
Kp2oVjplHtjtq9P0Z3WWN4tENuwooEvtIMXyfg6btVY1ggMoHddROzWig0ho7qj79RVvR4XHIf9q
JKfqv72E7/FVlNNsbEtl+/Hu0ZHG8z0mg4dz+9c4ycoNfFCbGbX8ME6ZDpMiIbEsSDemErywHw6L
dQIMAzNmn2Uq2QqiYwam5YcaKz9AI0/JBVEMUSauOt3PREnCg2GKcyCC77mIsq++3He47MdlhEMk
qSgsRQv39vNT0GWV1mM/6r3G6xo0lxggkGM7RbHRLRH7qpb+yiLejSyoE9+eJnmN3OEEnkG5Q0++
6dU082ZNY3+JRb2VcYxzDh8OJbZ/XU0mbKT4DwwnujJU95oabTST924tK+eCXW3Xa+KtiEZnV7XZ
dzOdLH/Ocwg1qaR4UThwUKhIGxgVf0QCc9SzsuYdERCdCXmWgVGsySUIVnI1aWxyfI1wAuCtV/Jl
kvF5lc7QeU6M8sEKiVdChhRjcMKqFeil43cRTuNpiI9VAV1GT+E72GHsYdfY0lzdM5GDUVcbt7KB
t9+agEsLPX2SW+WUyapbStEvQyofZpC3KyJo3wzjUlpYWxQ131jACxTFS2RYHUKf75B8XS2rf8wx
q2uJphxbRdHcOcnohXeuuRCZGo1noo0xXoxJxItVSowIUFRNyrCes8Fej9EAxUw4Nw6mB3doAYwZ
fbGm6+d4OYHXoP9w+mhysHeQIXCilV81ebwd9Zw/C76BrXI8dI4q7Uwt2ucq2o+eZxVrqoyGpqzP
BlN4FHoox0O6rATFjZ4uRVxeavZeqYObVZtoF1Zh7hqJip4nN/INzQ8cyiZeb0WdXpAi2YCU9BLt
Ok9P2029m/WYKPoYPW4XweLqgQGgihk2Vlh0j39eTH+rDYEz0vm0aTXRg1xkoB/fR6zPU2J0zgCY
U7szQv2eOfxraYlnQx7d0dTfmnq+tRJ5TSkRTtKPL37853KCH0/StWMCcWaTdD7LQucqQQeYIamX
MthD+ahxgJsMMHvhOrcuOV7LFbnT5SFD3IMPSjBYVvQaN5D1RSbdex/n42vNlZAuyDANnSrng49f
BM7Vwo7MrPcMbMY+NC85FLug7yHrLCftJpTttTHXjIuK5Ioa6hkHZaHZ2k6Z+O/TnMdK2gFiS297
/qtseby6oW7OBEtsKtGUN3GdVsAh0OdViyLQLhUeHkcy15YhJAR/qeEGsvSzMZdR0PtfbI/tjdo9
RTrgnvd3dchblmYN565SR0RijF6XZt2RLCHyK2dzQ6rQpei17sbs/DCMK7cLez8e5NGPawzfpQ0M
RTK73TzK2tUhiBgaxqEqUfoI9D5+aPH+6k0Xf3GI/4cNCdA8Ycsyszz0GOanRZ9DzOTUw9B7gVIF
ng6auLCMm9IsefyN3EtU+5eTROlWQ/OYDOovKOPY6TrTPqZzZa+R3me2Pu6kARsLYsHhi0YvsSK/
Hyo4/dicxLhKB73Ip7sfKUEbBgENIWzsmh80A6FFQaYup7BiO2uDW0vmVWRDdKPVW8cK1X3rmIMP
xne4N+J0E7edfEaOP54tDlN6PWancdYwCCipr3ZVg8oRYHQIEoACmiMCZ0AFAMzdgHjTdbS68ZPQ
xkdIz2lbGu3GdDqxkTlNrFSMCdspT1/iee59mo8LXbk03OV/lXzaqY1Wr5p0ity2TzzRKg42nJY1
BX+GS03zOs17qpzJiYhFWizgQ9DCU5QYoSVzvc27glnZsgX3XYJjOukcD9Al8N+ZRae7RKnsoyGu
Tuq7UCvKpg3No2ATABESTiqtLVkMNybytyjSoosJH8VVJSExxtTVRcE6gG/jHi4eEVktLW9GDrqO
Ss5Hg5P5xhAHN1Wqb0NL86vAsY+qBgBjygZeefyb9ZLQnYzVqSx7GSXaQW1l4QZ9brmdsB8ik9NY
OpUdoJkcv6Lo24MRq29zs5bNTDkWuf02gR6DFJav56rg86oJTZMfFTzVOwNvxTenZ+KXOmsTsvdN
4xinUcT62ehE7IV5CW2IPTen/rRqxHZdZEOFY4vbNUaduVmYZV6oJq2LUITgIj3MSUtBJ5oO4GSW
H5fU1JuFI79FBraeqJUVH9f10xw9takxXYGd/yiaZsICCWsV8J8C1mgGhlnFNlRqGceXjo8wDhvH
05ciCUr8fBPqyXclrl5p1BX3WU9YRgYgR57a51Skl35Lfoi0y7OMUNRIbk4wfUD+xR3ZDiWJ6zoi
3Wh6E5No3oYw5CkKPDvkpSJt8IfVJ/omisLDbOvDBck0KYrScFbNmVrXBBiLSLLcxXpYXFt7QbzZ
LkpesAoHvLDZkYFCvW5qZ16znr5My3ETx4vxkqlWvxqshCiRVACDnyMVyRoMSDSih6YJsVchEkUx
vp+zyQuZkbqJyr2kaOIJjHBhQYIbGMrOhg7XSa4B50iV5UZx4DzkK5w65tHMzNuk1FUfz5+HR7nY
8Rdqq4pxhZe37ejn1lrRdBxmqRHf5YPdHepCvk0q61oaU/tUzBU/z7mxgX1c2JWHW5rZnC+weXWm
dieloX5NwThGCKBXOMWDo6QW2gEhfegGVQB8TOA6rdIRtatlnoIuHw/1sraScCx4fADbtXkGi8mu
xxXDhPyQItNdmT4YdulptoNLj7/brfEBMwZQLA4505Mya/aq7qR5G6H2OJuVtNe72dzLGM85FkXH
qlRvByfWn3jH1QFTaRWk+S7SpmpN+RbtAGk+5ZKYtkD5IfY2jY8LYBdocL8d6MZ50W+cMDWu1TRu
lKVy4y5FVwg+q9GKpBtjYM4vpd9iFTXA5PREc5TzI4N79bYbsEzr+h0UmX43BPm5n5vYkwZ1FzUs
cZSzxyhLYEnKylEflGTV8DHWZjk5S/1U78Bn/fVvSpN/bxIADlpD56UEUkFMgltYtFecgflfG7A/
8oK46Txll0GBbsBqfIskYIc4FluZPRwSKolVsFDuZJUVCgwCTmbhWoJFNV5OuAIh/ApN5kUqrUuR
V/jvp6zethp3QEzTTTaZCEDDBr1BuX0/ik0UvkPCUdDWK9ur6RysNL1XtmrhT7pKNYITYBtq0XON
E2+VtXtrDIJT2ICnSQOADPC7cJUAuj1bWn6PzQrzIR9EnrNyi4iy2sTEQRDG8OLgVji28tSxFcdr
i5qM3DX+ocfBsYc4sY0qxTholrOZp3IM4WXlW6UIzRMFqHlSE9U4vXHQQLQ5n0KrHW8Ck3+EjAT2
QSqfmhY8XVgoyq5iwfhmpop2nPL5oQ7y6KI7CCh6ObsNhV2ucXt0m/d/7eQWkWsFfHO0cKUWaSie
0MG7sdTsBuJrbjhPkhQzNjL0tq7ahLibQPke2uHUhhzQEo6V/gyPC3uwDo7QAfmQpJHkSvwlQ4Bc
qBMVfcROMoj9rZwNd4coDeGnxYgOeh5wpuB+Mx1xxUn9YBth7Gd1ou8kSRpW4Yxah5OPILcisTb4
exJfhyK57tVavgED8MI+5o9UmLNZGt5gQ47usuA0ErJiUgvZsVOtpKEvN9TlT4E9MFpOumOl0tYQ
I2BNVG7yyobBpdb9RkqC+VDkyIcZItHifDJaYa31qtiXyn0+YYtDtJQB1eSYPxkOZkahr0sGlYmG
FJTefUpbqxh3Y9zipO2qN9tUdu8Fitr310xeSpra6c+5kt2XBv5OypMsqe6xAChr+jH6TrR0JfPe
b02+wTYGjtLI5jUjjtPWOK3FTYMkT4SUwRLSlikCNxoqGJ5TswIoVurrOEjLY9oEh7GVhrVOT9Vv
Zg40XXOk4ZYenT4+qk5121qNAoomqDBivlV5eFDqgpXAkLamPSnfYgMHSo+P0V8y4KioRkZGiW2i
wYmHVrt1+hSdOJdPvBDZRVLlGoEF9jnu+lVipNGa4U7n2ais5Wj4hYtfXaMmdHXk3IiEjVVTW8CQ
GHhrarNry3krYvNNaC0bs8jxLTg1aQpViLsopnKbmznAZ0/yNryXQIV7KvLioYWfbGUwICZEihiR
saynheUZhSAFU1cCPyGPHjUM3Q4R9AtWQw/WjVK2rMnzMauRBkm5w2sKCGMkJVOuY4Iwerk61nr9
PQvCQ4T5n57w1VbQqoB6JJ9sQXeQdeB2UnNE2E09kNnFBsvFxqlF5Jml4qc1Z6I6tbxE/25Amz6/
15IL06PlUJSDDGDUPG9s/a3LFVAkprMLrOqnOgNpbMy833D+YIAFlLoPo4NqcZSUAbDvtVZQ+zbT
wTKC3RI14tGOJogc21SGIh+XJ+jzNFarVQdVcJck87HPLBc3eHIb2er3mgS+FeniIDmr0t7mEmCE
QQ4fMScoF2Gkqq8E5ujVynjAOG16aVpbN0PwVKYVSGGqcr/T7s1CKw7fCvrLd1UKf69LOY6KKefJ
nWv44enayVvJ09XXRl9WmXDL8YPtuwE6TKBOfw0Y026STD51xJx/m2zlDsewsS5Tnc+T5tO2nPSf
jRrnO3IseleaU9A18EvhS8JUeq+2LCemf2yqpFZBmuf/xf3KXg7beZXOrjzqxyhBYKsX16zgtcLt
bEgCSf1QeoLj4KoUgeQ7pa4wkN6SU1Md399E/BTANW6ntCkPUx/D5Vo6xVpC6scAG1S0izQkar6V
2HglkCBSGe3fexEAI6DT5EMLS7i7HUMgg5FOHLeSnasgLlj5SQNXFXDiYj5aIXyZzq6l3RiZ08Gu
TV7eNNgXXea3/STotDKUFXbab7TWeTTJAKEP0iTHTjK1nZoReyrXZnRk/MaEsxvOYymol+A2lVpk
XtSpY+cu0EkPA4RYen/OqTdj51jV4mzYsXZQLOmnqFs+X47erI7RCQigJM2EyRtKbrPVmBjXYRpv
EwQNQXoOyZbZsv8CNU0muDjGk7AyhuqpUW8wegEZHpwnxMoqQiE9v9jmcwVefFXKmebPTrjv0u6g
Vg6IBOTbLHrlwyjr4XGWsFUbIYyH1IbJYvUTwQs4ySNrwIKpokvMCOXZOnb9hE8uWfG2UXUI4TUY
W86llG0rYKF8d+YRfah9csBrjBVUpkgNTD+xjNuICRfubSYdlJJsAxKN4ho9EgEs5rSZ5xhWKJYi
F+rx7fsTgEV6G0ztgym1rzgWngvIiRtt6dZkuvlNi2+7niWibNPRLSGeuUNoQ+wNDfWomRdqv5qW
ahbh1X8NtdC8Tjq4RY26RRHBjEI1fdDipDzkYgvy0PkW6YkKIa87o/EONiB+d8oY3FdJWWLKw/P4
fkmOCCXsMOpbOvMNFrFS7SxD2z4A5TROEegxUiHomgwtL4eE3QiZJXsnjkNlp83QWbrKn2vMspNJ
tPNQQY+P5+5JKrV50xe0M+Qi/x5KjM/AsCeu0szhxori3M2Svt7gxfRFTMeN4xy6DRgeXfJNUvgu
cfqM21Iu9hYMlQM+33gbrttIq/eiy7uDE9GOk/V+w7iDdVIC6Ti28iaYBvGYgUcI6iNAafAL4wBE
wFAeshwQaWI712nId1USKZ4R42mcqshn07ZOCa2aKxFMp1mibBiqipW6iTmmm6p2bQpkHphxQH9D
GnPKaMtbJV9DOTT2thQ8TiJJ112kPSBm5RQ5J/WuwjK0gk9l6cYeiNWPQKI+Umst59yThIxeR6/q
neqAZuslyNPUb43hRZdhwY4gODaWbfHpDRqSUgI7Y5K1tW3c9EabHJsY87ypFHeSOh/u7MQGxOeQ
BTcXPSSz8KSjdWozp9wQw/BMyIg8rAq58VV7OTI78TcaP69JjyXZ4ZnOG/XZ1M6yXmY7JSccM+8y
WCxD+oP05XE/Ch69Ih7v4c21KzMcrCukJsD70bghZIsm6Dhat+M9XVV1D7AsX1kmfs7C/MUssd0z
qmw2WMJK0PvjRmKhJYhtPllGDqurbTed9tIk3KVEmy59p8K9iuWbwGlv67nmxJnkFdFkPyuGfviO
H7tUSXZO3NzadQVT2wytTZW1l9kU/iCSfq+UM/5SOh0r3DqPId5eSFCa46XNQ6GKCFstM0J9hvtD
9qlUyoBKVUgq2Ku8JOtdGGqqO87ftMKBy2qh0JxKAsyqqRcrWTEjtOhI2UA5+JrabZUAKTNuScxc
kbqzwKatOzN+E3n7ooPo8FXGJq6itN+oXGEoKEYLEzxks5WfYdRaNF4M2GzERWaRg6q2758zhVOU
aSp7RU4RWsOJE3Upbe1Ov/aOYe7jhabWifIGtuqwC8dXoIXfmp4s5eQpnkrwVw5OR8sk+w82xbWH
t39QphZjdqX4ViJtuUmvGYYXsBX5NqF/wME5eTKjimYR2BwXOwdbaACoqOLTsI3CtpgutF2HTaHT
iCQ/r0Dl6TxMFdY6NbM7t64A02mzxXGEhAhmZkCThYRXizTfUoU/UYEV3sxZ91hMQPDxx5brRM7u
VbsrVi0yms58arvx0YZ0cEk2moBJ4UDO962ufmkqZfJSCmoXMaezS3vAMeOwEVKeupwyIRaNyn4W
cnyI7GhFIE3pMTVv1rNsPYc0PFdw7+izGLWyTtr6yQogT2mtLJHikGaHuB53adI8tSUFTtjEW02M
1WqoZUSRo2qBEOBVH6XaU/uMNbDuVlptC48wkExJzGNdhrLbk7Gj1Ng5S+DoMQ2cXt+y5xabmoYk
YEp1zYZ4q/VK62uQu+zEsPZBNBFN9xOteHxt1XQ9Imrn/Sw3iFFZiwI2ahthEJpbwCec0tcD7A7I
H0aHvlyiWZE466JtT2msCT8ogInC5rudu9qPI/2WcvgZivZxwUzXbUQwnLyVF62ASd0il75Q0rNR
2yfq/HOm2sdMi+/VPhw5F9JgI1cB99AAmJMmnuqQOVH1uKF1GAAqY1sktLxFVUvDOQ4vDE5J9DNK
+IjiGYu9ulUcXylxPxJgE657g1UhYOamt2+S3h6imZWw4ky4os55APZ+4GsEOYoYgwbkQPuW/kYw
pemmjqvLELXAWAbEBo2UjEyqzJ+BPolDfTBwH1zLXH/MUp6lJhj3gT1bl4CDuQmh13MqPKflaAab
EdsqLGwOqkzMwA7KYOhDg9ijuCb7T5NdtTWRYJARVzT5WkN18r0dTSg2w91Uzcq2rjg1SFXQejFb
/C7HOb4u9Wm8pIx22Lrmo4Sd2Mtps28rRb2R4L56YnZcdZI4aHciXTdmCLlt3OMVPMi5BRSbYbPi
N2YV7XJ4jm6Z1TRQ570RQEBK8Y37vROvB0vufF2S1npfMC5RpDc9DH6CHF4wPLLjtgAjRAF6IrHS
b1M/rcfwXrbDxwzAjJs1TAWVuvylR8pzE1zAqTt95RxDC7KTNrYwWEoTAjFKk6xL79tA3+pOS684
r7yxIbOmzMmqsbVy8lWC43VwWKuo7fM7NdR+WOBdFKNRr61JDZIvB1kzlV93ycivl905JXoyippk
ix8MB7o0+PPA6cZKxUOmsYbyOU8dzjfohWgVSsVxNhr0aaxIXgAm+WEOYCsz8f5Oj8s5RyL7OZrE
Ezktm1Gr6CwhABU9dkYbonJnoQdNINTJeXrWx3xDmUg+Ve1E931KdlJdDT8NSuCDZckT8NSCDqVJ
/zhmCMKI5js5lnhIRUcbXop/BWbsdwK0a4HzI7XKX1KPjGL2s55KC+NzQ9ymmq3pfg5g2o0Dzbro
JjEUT7dC8Z0y9ZrZeCEKaWKcgt24rMC4GvhxithXJvm109J4BeoJ52iG6bof3ujMl4ewJKIQvFzD
DtyrAK77duRJ7qRtDICUcsorDZG6QYs7r67h9zOiJFmglHxbF+3eVoan94m25NCDcqIZCEklrd9P
5IKuu0/fCjtSGtw4FKr7vE/kjWwOz5oOX9WJvgcq3XvijGIXMKMA9ocTMKqNqzPNJERIXl1wQ8jQ
y9dj3vlG1r+OktjlBStfXzUUvjQiiEOaWWzZIjSbGUR061gbk2E0aNKM73fI13EKDYmlijQApk7o
oJnmVvzy0ABwn0oPERy39pkcUlBasbq3aiYRpFiVaLXCe6VeKFxUqUBvydnigaELRNxlNm7q7ltS
4x5F0h8x51QuUam/hfSsVeTcmhFpnKN1FFqWa2km80+4H0DoKuItJtojgfGCRyGnMB+eVIdoQBkg
B2nprlyMNifnzE/S8JzjockiZNpgTMi/aGFfR6a4B4OQ7TF74jnv0jt2i0sNYI5xGonbkyZ5rNij
hxKPSrINGeeNpt/X8rGhvG0zGAEhaVVNxTcIfnYVxuUhNcCl5QOjHmRYm+6/mTuP7riV9Vz/lzsH
F3IY3EnnZjOIpKg06UWJEnLO+PV+qoMOm1vevhbuAPCyl23qSASq6qsvvAEJxKVCv48Bu7kh5bDo
DaBnaOslV6uOSh8NYghEzDLdXjR2aSVH+KvO6+ob8k8ymkrIdmtpjdIBc1hFK62l634M90m8MpwG
XzTT2Okpqg+RQcIj1xBVtALRxyijr+JXN6a8zlEgA1iNyHq5SkoDRlsUbcoBXp5Xq8syUnl3EnGM
CZA7dtF4pWOzht36BQXvbhnE0WNsdXig7INoVRJGFOBsW2Svn7E3CteSqke7Ov2Il056C4zKql56
Q5Vu0EDZ6W3TXKv6h8hYNcHWLaryuUDgq6p97zrfG4sWY8qHpkjAYTYUGpHNlFvoW1LfZttBE5qC
Fd0/BOdo7ObLWpVWYj68aDRl10XSNwUV7g1Qz5cAL0kmBYzWNe/J8gN5q+FOVmluvy3qAim8lP80
cgNVpt3gIFsvMAR9jVsf+wRMenFUSY0XdIrCDUYEaA2mX3K8YbjihKqjH5E0pXu8cVpllitlA9DH
/bSPs/sQhZFVR8Kr4HIiS60N8CEQ6pyOtjWHD5IFts1NI6Qd1dTdoGb73GlMNmAXYCqP2J3f1urG
TZ1gEUKnW3CDv0ZtQWZKiGupTOmdF/M+qe48XHqXomnQK5p9MyhfahrqqzBCDy5WautGxdCgRC5x
1/ySW64NMJBPccpZcrJOn4Wqpt4aJTCaXHdfdX7voEh3pixtVG6wddjk6qzycTlxPf4ePR3cpZJq
HzOnZnTSgoHW+ER5rXurwtpHK7/8FjrhzjVM1J1bLmnolehRPilVm8/LrlOwPqi3GrvCBpNR9KDW
pIpuFhrYz6oJKCaGS0R+icT2a+13aFcjpbu6cWUn2wxVehd5OWqb1qsep786GQpYRcUrZMzqLi3n
Bl1qvN22NnEYodI2WWle+ogLEJW6K7rn++9VwXHCebTFGQXZEpMJ0tZ5iAMxpfHT5lZVfZUcQmYU
pYCtlxOKBClKaAuXe/QXOlJvOhAlOXACGIl5H51DH/NBv062nUkdAEeAi1ZhYROodYssdZy5DqVv
nllWu0X9EP5H1ibz0HnRh3b/4Knhqs4wDKwki3TV8+5TvMNmql9p9JJpTTl2Kq2wjghp3Cn6dYUA
ygw/eNLH9E6RZHIyN5MFnKSee6HqfoCXNbNKzd7h/rTEIFXaAVW5NfbKspH6z1HOL4BdhbcwArhd
SWHlS88GzZzXEg4VyFAS63AdSbsPHTjHzPGka2TmfAQH9/UyDkJA0JK5kQdV/qiqzScq/NKtjYea
3b7H2fsGsRwuo7xFltHr99AG9hVWXbW+lONARztaK1b4WKGzSnUy56/SZkzhUJPy9xBwvQS7r1AP
FnvX5yryfX0ZZEBZ4GTscMaboVLv3WGXiAavoq9SpU6f+5ZmXFEmczivxBo/emIeH9zYvY8eHyMV
XUYKxXC/HqJFpOJ8Yu3tcC7V/ka24Lu68deytIonNzZuJHQYoiLrPvgeOLjORkTdDL0cYfwCoRHN
WLW4ozO7dBmOMwqileUjGgwUorTSlazEL2iVlFQvcBV55Rcns6Nrv6w3RtDqCEx5SylJIdY60DXX
g8mOPOA0ItTOENtBzjnHkqHUrGol9wGWWy+NvspQeKWLiLWjbXUb1UictZd6n6tg+OQ5aboldXvR
ldYj5Ve2Wb8Hgw1jeE4/GumYxNtaRYCBhYJlM73HVYQHx4e+j59ZUfPWNWoqbpU7Wg6/4jIn1j2H
iKsqwUKFQ700h7RalD0K0kkQBTs8T0ULbYiXSePp9wDSKm58pI+5mKKtZH7LuALvNdelyDZy4w7P
OtyJiNvUOP1r1Me/wp6KR8vl+6rLbIzKFI4VNk5q7ewXh3rAK1rUoitvJyf6i62j2RbU5RynwGJT
luAUWrdRFklpMUwnjzJp8c/vQ7yiER0evpQdd76F4nNXKneww/x1UlkPVc/mULxEmnOLrvc9Lyej
fiR8Dm/CDGlbJ7CfE7py66Im7dqXtP+QesxId8hkahOfGzQwcWMTaWiHbIUS9DWinu7K12pQhvhr
+jXXkpsOi2otmwneKoW9ZjqR3EtZwO5Nsrt6jy2HtDcXmhT+THJwWnbrf8a3/NHymqe+kjsU29uv
UenjQIqCZLhHvigqaB7v6+BznoWfK93Y9YmtLjrVX/lNB4UbLUqzR+vVc3MFySLms22PzGX4EV5S
voB5+6vLEJ9u6+QagfFnV8+/5UZJUuV/lukCcoHCW48RyUJfjrGA2z0pqU5m4wpui6u/NJn+Rc+t
2y7XvuN3sEPQlB5KjTdBUDLuCBRqu8zDnco0VkRyTQj0PGXWYKy8uPzBPQ0sBBtMMJDyOjHQcjMj
UkPZ2u0d6zGOjV+F5dszD1XxEOkzwM93dcNgNgIsUlGTIOBb3KcWmSG9bCXyN9y7zsLDLDTEYXyu
0TFD3Hvbxspjhow45gMlWZ31WjH2Thpglir+6nOEdpZaBchi2HczDYVZ5HPwOHM1BpW6iupYUS81
C/Vh0qaPrqIvq876hXLIZ4xP8OnTOo8/ltXXkY1rAXL86NJ1kNbLtbZ3u8VQxvdebLYz3Yi+21l5
46iQDbxSWFTV1yWqw3wiMfWKbmGFPfq1wlFHTGBtFl+0OjJvq4QqtPKURRcCjDadqF7JmYM0O7lZ
R2qjMYubgQvOl9DisSSImnsJSA5CvYWO0YgLuKxfu5E/1zJ8lLwquC9V59Hz0asDlIo9GWsZB7g4
olFdzJJho/lVvlB0kClZFtzr8J8WB/a8LGSYshyrDAYdzCwY99P6Qlft2auMAY0DEAmGJu98iXlR
BBEv1zikBvmNDg586P0N7g03irKw82BbRwkoECFES+rdBlB/tQI0j4cYgdLk11kD1V9KaVy5tLgV
xvkYnpOMyC0WpZbCdPS2FSoEMZJoekEU10rmPxktqci16DhlYb7c19HnuiBPdVR6TPx7FMALZ19j
YVFzUuU9aCg0Yr+0ZF6laaGL60GxcBu8ZhRE3hauzVsOtrmqZQa/CkedLEZZ1Ht+ayYNxizQYGSE
8177SC8Jl4GC+U+gtzLR2LnxKdglL6OGprejd+hJdi5taG8Q/hgVisltI9G2aautoiaPhaID7kqw
/jEjZPctYTkE4ci6a9qqX0aJAhzlk6HhcIndRRqav/xCesyhagDp7Okf59UKucefjoYWkPbYVYnF
SCP6gqoOF2cOZUNzqzvXJNdyKxeR15uQsmslFenXROnwsdOekLpHO3AduvUS00l1JTuQcrOdwlQd
C7qf+HMK/yXKHrAO8Lzj5tEfzJ8WTr4d9taNgmq9aZc/TOzf2mKbUYnTpSKkoiGPnQagIj3Cm94z
A9QgUJDEQ4bSGrRL+wwx68nwsD2FfDZzZWBmVe/fFqZJGtbjLZuk6tIIiw8+Cp9gqFq6xKJTMwwf
8EUOZzZdcUX/hszVHAhtFlR3RZ3dBRCwFmZMibSnDFOGEHaot/Hi7DbZU7A0LJXdowE2pN6tbQz1
tqMZGeQKpTViyTMrIZjZX9De3JapEa71iLJLpeVRZ+CKGGOk94Fn4k2aePj/hu110Ee3waB1uPJq
L2HZuNs6gPGgAcjPIMibDMGUIMFKEsX7eWb0DAPLDbKCHJmErR4lzWuZYeLLfAslE39j+bIOYgAJ
4KiWcacdvH6LsRPqmtLCkVoJ6sRwFyoSmmFken1Dzcz1Aww+K5foKtyBjww3EiIZHGKD0rj2n1Sy
vGUZIwoQ5TCxdAwvQ5UkHf6gRYsVzSOPXLXgHYqA6MkEdU4u9i0qsUMm4HBRtzgg5c3LIX/IGNem
zO2wqqjmDrppyxTtGA5vZK21ylQ3RkblEyKQt1UrZnC+1bevNnd334QP4NFIJbT8pykp2herRCXD
QJn8I+S+YRFZ/YD4PbTOkvSkwMFjXmIpdROm+dcktzKBBM9wiqzuDM/4YPjDbYIY23IPSgrXKSag
kkHar7YSIGD9h21W30Dff6esx4AN3x29x6+k7amGrZpDxpCz2gffIwQqVyY6BYGcL3EY0WcYXaUk
Xf6GWPIoC3dcs/yIoijJqsJnbUw8AqqlW7K8FlPots3uq1D/luTBpupQsqzzjWp31+7eMrDJMT5Y
errJwIWLCr5cObVM9pnRGvNffNX+4WlcMKiBbuUSAfjSyow50N41bg7Vri8wHlRLQI1ZvMaCltYK
MoUZn2Fp19VnFfWbzFIW+7BEpFNdAcZhUBx8a0Lnoc2TT3mXzU35S6mYHwsx/Xf18lFzgEYhJ4Mw
vRpzK4AXh8O/xwYUxU1GyzXODnTzwW3E5kNbFrdFjR1N7DJKzvbfdSTVLctfNDGRsyYhy3qiCPfa
Qm+L5wCrE9CK8p2kIjveMQAFqg8eh9HvtVQizy+r9XOsJx9yqf9SNjhVeKuA7zhD3O011WXKPPNF
olnY9s7KwJhDyNMwWM3U232MYQWDKRneNfl81m2BRXu42nZxtfGbeNFnT0qOKqhWffNKJK9d51PW
S7fJwNS2124G/Bs22OFu4hJqAIULFX15l1d6fcPXmgc2pooYCNzga7dOtBKcYKf+yqO2XGqtZuM4
GiPc27UOrAq6gBWSNpumUhk2Wf4+vjaT6Py/kuonp/+btl+KFge2iGofBziXqaSzqYKajgL4LL7u
caMYIiX+KLuoQIRm+lMbhJWhjW0LcsufVa/RFnqytxaeJjLT9hVIdv616TzwEihxLz1v4wDdeKQy
Fg561OlK3NwnNASZj0n2tc2sBZ32uS789hq7iK+lBkmVhsR+Xng4omhOvrAyfKQGNw9A+tQOlo/p
dw2tDqcirjl9Lc1L2t12Pjw4e27fosjJm3SQihaVjK0Y2Bo0ZbM2BAvI95DST1oDzy8veoh1lwG8
Bg5G8QCNKDol0+H/x39QM1TCVlY1Nxh7JYqjzmBu9HQ/O5aryqo1KN8Kg53kfh+Z+cwCREHuiW92
YNM1960QAGbF3Y+PG/ZwQDFViOBp6txVUoo7q2rsAhXQhFLFa0bGRa196NxffVfS7KxUZZn0YXYb
rVNdmw143yAPFP6wYpCjmGJi39zc7BEMn5f24C/U2vsMnjlEed7HyjqggIEzuaQsxgHDjGGPAiif
i8JHRqJKS1AzU8CPoDHUfcxxutzYvr9GFGItp2U7b0unX2qR8kHLfqqgTCGRDA7mS21t7vx6CFaR
g5c4fhvX+grczEcPbNtNFdcAa7xGXqkAoYfKoVNSDECRi+9eYa6NzPJ2Selew5L7GrpkKxlgNOiQ
8iKTIMMkEH8gy281rAK/sDgM79Tup2Yo+/sCYXfEo2Ho7sP8IzPr57rF/RJMCkS8bv9Iw4Iyq05/
eGHxK+j67xYytklVh2uZ0zmPnWJYIEcMIRVMdVNCLi8rr3qACMggT9V/NoFJK9bYhSmnT8eozk16
+y4ZvpjlfsCF0f+C991OWGgtQoP5nD8Ys3BQc7gy/i9q8UZot+yXChKxnECcyfSW4S1k0xYoLKSt
6Evu44XEZK7ZSIls3+Kpsoa8r123rfohbxxnU3ptv4A2EswdZjaLIkzbVaMrr+xAe3EkV9A6X+tM
JuhsXatDD8QTbV6oY4ymJDflQmkQb7AMSdiJl8YCzaQZc0Lo2tCNAEC41z3TnrUH06yiTdN0AZZw
dVQvhwZtXzVSrmVla9hds/SYS6w1mTm1U3XxGuQu/Qn3Nk5NcyEVxp1vKOrG8+2fvYpnElHIxz/b
fdb55QNF+UEq0PLhF2hqGvcGZhKYjd81GcaBcbJTI9Jpw0vZeaRWu1JjYqEhB0UWFD3QnzEo3pRI
3faB/jFjQJe1TfIUQHh86BDe37fkqmTlJg4JwS81S8KtIRwSdG/fX+ce37X6BCKwX2QB2P7YiH5F
dEeNXh5WMtJX+OilbFw9zZZZ0f/YW9l3tbTNeYLTgJcoNvgsUL+JAWrcLkFF4hBEVpx3rADkwqwx
XkoAI75vYL9T0NmDWaDQp+hvTb92Zw0o3Vls+y+am3yLsv2jqsBaQw1TojArgqfCITp2lfqiWCT0
fY5VnqP3EWYD3k8w2+oSv6EHRUbkqibtrdHKRVi5YtpYVQzyGWT5buGtdKlYGZB6wKc0N9QfCwsl
JWSzNwy/b/NKw1ZaIXgPujO3qvx7b/BaUmisFHBkSwG118zHrC1e030b0U4mmfXpuBWMP7pm55KH
zoMQVn/KcLk17E9hg5tnUeB4U5j1Ta2Buk58Go7o22/9jhs2yPD+kqtkLXcvjMLpSqcklj3yp7PA
/NHylRUM2frWUNaMQCpmCNDQw7oG5TagK+N6Ar/+EeQspqBWhQW61D16xgo2JJXOsMiQBFsEvVes
LZUVMaI0oPUObaYtTe4ZXZ37VT2sQdLDKAIfm+n80R5LQeFt3a+9hvk/7RAYf9hLLjpkgRsZLOwg
6iHfUIdVl38GCQF6D4N6CBTykNwZbvbDknNgGPquQtN6WSuDA5+5uA2HhEMDgaTtLIkw195GtLYx
28Hpp7R5A8d9Zs43CwIPq20WpHPzbZqIhlls/bRL9pnAWlZc6HRUMSuNlPyuSdVw5ucBbXK3eNnX
3jUkumipR/w7NH/JN5FoWMqls+5ImjJ3WazkQcKHvpLu+xrwgJu6yxwnC6R/yw+8J4xFYxeH5IAy
6nSk4zW9ok6nC8EAdBl27iv2A5RddrMwZf+XqWRbg89qkTpDrBmqWVu2DGV056Wiv0aPHHIC/aq8
hYXg1kzikLb+Wdtmhvusk8yjdgBCmH/oQ4NpdexGOPN09+W+/5GlhrTF9RkB6hogSmDI+qoImhJt
UXtmAV6ymJHO3X3/LEVRfmu3ub+i3Rvtitbi7sWBrzW6D0EKwUR3i5t6ePXcFEOD1HC587FOxIDu
pg17UATxQMWxV2So9ZSASjLXxQR+L7SElQSN6YFu6daJiXs9ZTmt3mFtYLWzij2/JPkpfhmNtau6
RrkGibzsC1d+kjTcibqQGZRs42loON1jYeKUVMWy81CXMHXdQXOvkz4tVyWSgAegmr/ft095mjTX
ACBiooafJe5tSwRFgL++7wv443jbLnW/bFbAi78GcPBX2h7cdB+9NsDK5yEdWiAeHhzKunpAt3ru
FKB7EL+nrJeB9iuNete49sMgGRArdCDA++TVb54Y1SBciLROReMOE0ZQXnXnKDObZLLso+9a2W0j
xiDSTal3X1XrCRzaZ7p6zcKLlc+SLrrmZgkSTMcqUtAWBEbygNvW+wa8ZbdTbMTi6CwWyNUxxAPs
gkYj3IVe1cOtlAr2UI7HI1duCUHKDLSHNhFw4ai8aWqaLtQv89KV5FlaGkBlOPdB+KuU8o1RMHb2
9iApvM79UTPctPL4a6y41wMZ6759dSz5vr1WzPg2NAvopHnz0DnpTe6T6GCp/t3HrA/K1w625CfT
lj6H0HGQVnJlExZAs8M/fSW5ysdCKn4ushxiUZsPrym35bzcIbFYrKQ4p/vXld87SiU9/IXnZDlj
guR+lxSaY0YLxAWkXCl9rLH28vLvllL96N3ih9zJ1zpm1rrWsTcU3P4wX4yblHjd4JmgQtM6aGXE
QOOGgd5P47OQZio9h+iHJjYWnqqOLZi8a7we8959+ENXMUCu65/oXCzDAD6FytDLja7ddvio6tUX
RFAZ6TA/SvVsZas4dsqC/kseQUnXo+NtGB9s49WnGWTF2bOsZjgZt/qD4lp8GPk7ciLEhqz40vnG
o07roRrsYeFxFy48BQ5QSTvwzqGpTrnjm/EaR4UWt+o8WFtse/pEHULxXfM4RGjUia8vNVwsLisN
KyWYJ2lg4EIA/RdpH5QwqoVa0C6G8eavsJogW9l7G3IJtyA/d0Elrv2k/4RmxB0eV8VGMwH3maD+
qX1BlrdRcD/Itb4zivYxRDT2riuT60YF/+Bb0rYp1Ne4aLyV0WbM0rAOWCZtp85ygyGWAVYpdoeF
1rFbbdt85OKBn5TYTzla8xsvolnlVeW9qtVYKBUZaGUMFA7kDSkQopmp8VQmtrmFwEXvr0jwKmoG
ayHFSPJVXfWkY/a3CXBGp8FUZXSwH5U9TcwDAKeTnJ9KLjVrBtN7aFlAL+DKLbs2cbmvaLKIUUfQ
8Io2A8hUKZVNghsALpjQ230Zm+RnLMTtTSWQ/Enn84cRP16owPxWju3qS8nxv6v06+ZlsA8IJlEw
6wZaKHoK/rvbM/iwVf+xzzwsrVI8IgvZWUpNIC0deleLDLDpIockfwg1bWYPG5O1nNUGhb5P2bQj
X1TJ7Hx1dW2gj864obRWVi3BXJHakr1gr3LJwnqKeqjPf4RNtLKD+GUvITlSuWQScjdIS7ystbmt
cGXXut9ukbGGhl50c71wEHjG/2CZhi4XpOcEyzzR1WXVah8jhnYzuxZOGByIZSZ1zKygualWra0t
KVk6cAyJzuXzXqOHh/tVu1Q6fTe4QGf+nbKt/1PBQUiIAW8xLVMWIlCXROlW0iDyyGq+bM0Aa8RE
vdba9Akr1mTWWu63fYOwi2Hd7BX7CetD3LJN/2cX69BSC1iMdAifgyi8o22yEv+9l4gm0fA5kwrz
FsF0IF8NVZu/f6TltC08+uYA3pdNKYs+pf+9LjJoPnj0wD6hjKtM11zS/8AEy1/rut9w/j+AoTBm
SCc9K22QXpdMuLHUSrx1TfDmbzLmaDCE/4M4yEGc65I/blg6vDc6thpUK+XdZ9FBae9bTWDZMGLd
RCkmALaTUf+k6xLYQ5zJvwajdRcGaABniO9oepP/xlW8aqzoc2am7IyUVn+KTK8ZCo0QDObidovn
20Nhqd9aKUWrGNAdPUw0voBeIOiHvBa4bi3BplUrzF9hpv/QDRlETxBRn73aQvcggWYppWWy22cI
5DbF/0DuFgI2798bBVWQCI7Oax/sAt6IjWgyJme4nwG40M07ZUiZ+druSx3ZkKtAMM3ykt/h37cg
jPx//qOoCSFhLfj6pm2+Uy2wjEFSbTFCcevHuMh+NjKkyT5/Jqq38xjuAUoLM6lsHou9mtAYVneY
e9MJSmJ11eHngYjLArOpZqarNqEx9hcSjgCyEV83Mo7xSK+neMpKuVniAB3couAEs0EvhK91c0O2
iPlzpN37kbvEhKFZVZbWPaYe3nwDIVjOwRC64Xc3zNYG9hRLsuNyZfVf4Ex9VWOmiRgp8a9ZKsag
AxW1XFUxDd0iR/oXrvu+UCAQdUq3MKr9p32U3XS2E9+4+TOiZtYst7Un9AQhUzkr1KzwCGw8XGGl
7JFZk4OL0E2YaA94hexqdMrmxWfwMSWOjmCa+o6mBymIx4Z4DZjhwkaBdg3bioy0chdeJ32jGxCo
GQPKlN6Iub/PY23nBEiG0E5plpC/7q1WuhNQK6Raw22qdgZwEtO6udsPlvPJLG4ZKdTwakp3VabB
JvYVKpg0+SoZsLKTWrZ3kv65i0rqa5qXjt2Zcy/iw+s9mi599QKAtHwuipt/3zP/0Fi2DDRc6V44
CmNS2InvtozTp4hAtjkmog4w+i7Rb900/Ix1VMqEz6tmtgoZzMefQtX7B3o54ZZsGadOiHh9sAhM
DVDHvoPQDVonxhOJJK76iufUj8aPl0Pb6VuTCTIeo0M074duiUFW+j/oaIlf8eKoIZqjqo6KkJTK
fMl+9woNP8l8utxLQ5Qp+Jjf5Xq+azPSIwjaT4aUo97hpUe9pf+VLv/HCfvxnV5EWPf9w5APZz9M
A092fQdHk4/p3/2hf/+L/t8c/gzE7X6LAIvf9/AbHcwF/+0viF4qivZXvAMtDPtUjVsXTcDDg/YV
N4l7+rHiXDkOyvKaEODgH3rzZf67d//313r8h+XhP/+ef/vNfx7cE7ev//f/qBppxKh317QrW8fC
ULa4Wd+8tHOFYI4C+/n0SeTJvbuQkhn16opyxUTUwOHltO6Xy66rfBkG9SYX4uEhLkxs9YX2+qhP
oJtXpBa6ZWqgy8XDKr/ZBIp+hcIx2aiQzp/Wuwv9sFGvLmlXSCOhzgdz7PRcvLvKqScdp8l8DC8T
OvX68Sy+C8H/i4BHREO+DuYmIJvjc/Hqwt1UqArJGDwdj/8xykzoEyCsOHL9NePKtm10Ky0CnXgu
4x9bH710BOlEITatrQ+CaOS7S2xukxpThYF4sfIq9rSizCLR/b0xpvXyJGojX15VrixVQYRXlOBv
gp1kKVcGHQahFH3cEZPb9eKOHhX0FPmKWtJkcbk53ry7ZuN0zE8o+Y6vzraY1rpTjo58dzDJV5qM
QK96PvGXe1/Tr5D2FGp9k7voRfU/at0lVbviCyrCqOT3Ar9Zf1W/ogYiFBoTjHajXx7TbVGhmvCs
L3Y92Y+u415AGPz9USa26+XjQfz7q54MTlcsReY2Pz6X15xkcPL5Blxz//n5xL7B6IiviGV2cE/6
c6ZH8NM12l44kRwvvcmVOoozvsQ9mDGZ/12JS/BDO5hKR7EO+2B68V8fW+sYVyiiOhYJ32mnv7v+
uR1MmlmYzpxSn2PcmVTSS8N25D1AAiDayur5vF/egYZ1ZfCFFEPHyPDwTC4PsEd/A/kKNJNhgNI+
LzQX/pvLkPyI0g+nEDqCEz0MwpJy3EZQtCs8zyyV9sbxOFxuBNpC7BBaAzZnZpobwRhdBZtXOCfI
mnGKeeKufbMNJPVK5dKkEJ5cHaDKY+8DEj5cLLAMsi6joM49oNti3U+HY3K5sGocl+PvUyKRDDNP
NJhZnLpel2mhYl3RDmY6ZpyKoePNM6GLAOzhyPOvsPd1SxFdnuNzGQJ16wqIA84waPAcnsl9gtG7
gPaeaG4zbf/jF5BsTogjhKsxVpnmJ1CEfeGoW0A3rjAi4g3Py3wZAdkkDGoVIHg0hMQzuV1gj70D
JJmNTlZ4fL/D/yS0vrkFGBJQHIk/cPoGx5M3oWCgGGMLZE0RXth4mtASPD4Xn0AiHjIapTo6h8vp
Zcbq2OpAM+mA6QrWPX9siTMJI16YBkZ/U8uI1fHvrtMDkGn+aafbgFP15ghozpWsO7qi/A6Vk/sE
5uiiQDUpgEFfHaz33r68ciWqYma/k+sKqGPDv0MhRKFj6afQJtwy37w6+a9hMwT5HR0nF/pGd4YM
jXQXY166vpevbh+2vEmveHJ7ffStL3HcAdVhwXzKbMS9/mbdDeNKR/Ue6Nnk7nu692NTHvOKAY+q
OTI9UfFc9kNtKgPo4lBbjj+dXsoz9rKXBOzBshjt4v54eN4lfbSAhE+1rp5v+6mdgHMo/vsK0FTJ
exUNu9w/bgIxHBWK1uq5Ezi5oYh+DMV//wUU48okseeMn77Au03AlQ+gD0m1U2Y8udAv0jRNHN5R
BZBkX1nCiFx0vo/PZR0M+OOKXgge8NMLhaPTfjQFrkwV10fZuWwCSVQDjEzwDTOU49hocsvP8Ry5
9CqdcG45DdPLi9tPcrgCmI+bdICPz+SWfvThV6/wNqakO9//l4dfMumNAIoTScDxmdzyC5rAqIPP
DUAKxOY/lzyX515yKAdl+kNEhuMnmFwPWB/bAqbiZQaiWTR7T7Hv4hzQDLiCG05qPLnbj4tr5PLz
7sLEVcUS5ri8l1mgotL/1MBDyMK4kY02oXYPQ6mRL2/S0jItWXifX6y4w6XvABChCzLRY6+MjXyS
APkw6AfO/cdWh2Tyc5NemIE40OGZ3OYfe+8x3ZAt3tAyL0teiW0B/kEFDH4KedN79bHvztTLQtuY
yc+7hMei3ucxyIiPyz69sn9syGPd8RwQKf9/Uvo3Rb9kkwrD6DVN2DCHZ3qf4FSMj6h6KO+paWy6
uMdlfp/4MBUzMQcCDfT75xOL/qNxzxLIZtQ4qPC1y/DPnWcYtoNb6+RWnmJ95J1HT4sZBg18MdIX
z7t3B+5Aj1vDgub448llvGOPP8juw2sL7O/xubj7Va5FSE6wXU4/ndyIxx6b8vMBONWgn861/rs7
QLkS4DjVdCaX8inH32hE3AP9S8TTTlENYtfF4kuGmAQYkODeDACnFfdGNztE4mfT2yW+H0/4ZcYP
3gkqGGH/nPdNLgBAUBwZA5nj6tah1XX8Au+3AejwK9PCnYorcGpVz3jKC0Nu2C6aZqknlC/x5G3+
A/sDTpRl0ReZ2ssfVA9GtTsEyJvzr4OBPj7vYx8zAf4AiMDJvbwz9upXaPZD7qXR98fJvqh7TC5/
WcVF6vBMbvOTso48+iT/lsZ8W+AG32x6IM+qBv33HA9ObIMJdTtGA13B+tHqpGN0fsd3V58NAEh0
en43BCZ3AJjEjVx9ptykthjOosV53uFvdgFAVwoCbr5T7Xu4F6Z1/QPDG/kNQDSqIN2A+v4nwX3z
DUiPdVOkSGeww+Tuf37zkZ9AgvkIoAHeo3YZBhSTiT+a6BYz4ePXOfxLEwoDpx7032fAFp0fQXDh
EByPwLsLUBcwH00wfk/N8MkVAWLNRuUA6Bkg1gJaUKQC4uFIvT0BBnMvQ7aAeR33wOS+AJ2rsZ+A
IEDPn5c8vSN/4ZtPwDFQwX9RIJzi5LHontA5ED3bUZtAwNwIg9Bc/9gBgxcOCRQe8HkyOL1caHQ+
aJAPqroJG/aPlSAsYc4H0hDTS4UVAdAbtfxHQQ+RCV4efslmXxzw8ACjDs/keoDqiYbz93eApDDb
YeFpAhzf8V0bRJOv5MPliKXg4ZleDmCO3QCkw1z0hqPYpy4YUf5NBJQUWWADHFP812GvTSj4wUYZ
u/2Rt0BCkiHHuQd4+fZi+qcAfjPO7KfJdUH1sV1QsJ+AmtB6ODd6LzcAkCB8TiA+nW6aKS2/NXbz
M9TnreF6n4vByyAoRFEYjBMAJ3fwycxGbn1I7vBdyW6sP6Y+qOHoQn30NyRoehe/PfYTCN6fRq3j
AOb/HeDfBj+0EDgWmm5M8OpXj7no399+iGAcNO6Ycp8q4MvYZ8HyEWGRPuDx55NLfo3RBTCtQNII
+L5C7E88l80gyK+Mh1Tnd5t0eknQ/4c+OLJ2Fux3emKXG8Awr+C4Ef0ZhB6eyRWA6tgNoAlKN8wG
3vKPZ4D737ItsKVgYg/P9CAwo7XfRKdD1cA9Ylh4eC7PgEmCiDyCjB/f5PI/Id8zqvxBvVjAv6jw
rXdXv8Hw11Lwz51e1DsmI38f+HVQfTDYuNguzzsYb0dGAU+D9HZ4JpfwI1E4csEJ+DDYcC96t94Y
PoIGEPzuU8NzgtXO2HU3ZDH0cwxUPo7B7rLZRSFAJYBg87nVM71Yd/yN/n7nk+/RzQLh/ZvecXEC
HMEAELH+LAQzuYiHEs/IA4CIAYg/Gh6nhOcd3U0Slz4zb/qhU2V7jQa8QXWioymKvsubTgx+wYKS
CqqnjzO5EwAGf+T6080Ugv7YWF6efonorzEOdDTYP4fnWF1NqN5nzUa+vCreUUXB97ek18X5t4Ti
l2aCeD8NPif3CdSxHQ+YXFcyN4BJu/+4zO9QL6LjBRQUyM/hW09o+YUM/6hkj3kXU236OWKgIx62
05tqX4f6jc2F/RsQNrkvoIynO8hgvuEznLudYgtcfASFgQDSkHT+p6drgTDnyB3AvFus+39YPpcX
AGJ3bApTqEBPbfMDRBv57hI8d5qdoFnPzU6+5pvtL1lkwHS6DGhAx8gwucoHoeKRH4F6H1FPMN/n
cv9y9xtC9JLqAICQ2CcT7PuaY3ue3P/odwBr+Mf9LwsxZJvM8LQ/pncGTnYbf5//M9BjyKuT5J8u
P66UN0cASLBtYH5wLoBOydaE7kB9bMOL+pfkHh7vu3mvIotJF4gY2F5Ti3148Iw89lzt5LWoN5z1
/S7XnY+i0wPSeab27tbxFP79lqfYEcgO7SCU8navI1/Fg7DJfyCAZFcT2usHce5xCR8MNwg+9tnL
RBA53nwCAexQhKHDWeZ5cjt/bLDXiekOJQ0R/3ilX34AIJB0t+F5GKeEeHohfzTHgRmuio0i9e45
573YA3wCdI+E4c2p7ze5CQ/Bemz0I/MTko3m+da7rPwFr5+qyKD4OWVFUwuCNCxGfgJhamWJ6u4N
n+lNJBDWL7qg+p5Vrie3CwAqj/wECFwwwqECONPdLmMB0p6iMwqu+twAn9ouQI1y5CcQFj5iF8hi
aPpm+QUDVqco4HycQTCTe/nRhFddKDiJWb8IqW9eHhoUTgekR4L9O60MYDS4DYAfu92C4npO6TlF
b95dOnT8Du43U70Bx7Y8iXzcbULJ4LS1L4M/yvYQfgwG4Ccu1PRanqOLfjB+EL35rzPdi3d8swnE
wRAyCP+R/5/aOThpTv59EUDfC408Yd72xxE/2kbImwiy96ntcWyzTKoWGB37ZUy+BJFVNNLerD4A
V2QubBCO1rknNLnlH53+0PszkGsG334Ccwvo9JuPQP5DIYC+1zlDJDeY1lWAIt/hV/r7MyDWGay3
I5MBnHt7bz6BGP7JojVqnWYsU9r9x3T0798dkgdC1oLkcNrjl7kfwACEbnQTOZjjpzleOlP6AqP5
XmhWmwiaO0TBi60PB97hBwBfzmTH6RXBo5u+iNpT+liiz3Fc4PdcL4sS0CEJ+G33N7k0AN3JkQGA
ToBoAVg6Nj5/CACmTW8YeTvwT79/PK0YiBzD2E8A5JcQT0P1MgDYoj9KewBK+LFPNLkEQB2dA9EI
FaLtQrr19/q+if9sfuojG3/r08+nFwa0sbWA0HQQ098znek9/kVhAIoLDhCwyY6ARvMdUbiF0muc
+qFit19cB2L+jcgjJtCn4nNSl+DoPECIXlEI2ogaHZ+LlzdweWY0ShlwCoGTywNOPIy/z4SgMwmY
M3XAHwH/ksCGcUdigTC5G/AgzzZqHoKgHwme8Dg/RsB3ABgRALkfOR+nH08uBKrK6CqAAGdq8J74
iy6iPw1iqkCyjMkNgQ6X9ah1J/1H6YoE/+zqRKfv7cvDcoIJZKF08PtmnFbmMzrxEbA3gF0E9j/L
O9MdEVRgYWt1PBv/xd3VLDWSJOlXSevL9JgtNiWBgDr0mIGKAgrE0EhVbdu3kBQlRZPKVOcPjFhb
s32Cve95T3PY275Bvck+yX6emUGlhxJEKdyanGLGxkYF5sqM8PDwn88/b5/qew93oZHeNN8Pmd7H
ba5pwQFhI8CIAQRoeTW0LgcAeIKn/0tzHFALf6x5O1agLInzgbDtOgjeM8/B/ANdB+WhHfuNK76m
BBh/AHODVBjmAJY/rYsEygfa3gNAuxMBoPeQ7mWvDvp/FEBBB1NjBWvX5ne9wSDUz0jIf2TTHs94
bfexBADHYm1slqB1VtA3AAYEuEeVPnJyix+8YW0BOpgB0MP094pWo02+vze7P5AO6PxAt+shP/Jg
+kTNF41BZXDRondGts7T3iOYo4Fl8He5u4dUEGa9Ynod0gE2DmrXWaf2NDzR9mYOgc7BLpF3O4PM
iNb7EL4eehwqG9C+ffe95mHmOjTMqsDz1Y834Z0wwQaObrG6LdJ1BF6eGw7sOqr4IHOoLm4nudMB
nSmaWXH+q1ukRS/v7dehhIuWBhSybWMDv9oR1O8i9YfQtnXb7o1poX4dUPeAy7RK6fDK3g5YHnpk
5bo2p9c6lAcoBjxVnzCuyNgAxNZY3gbGE2OLO1T7a51Dg2Y035dHRgvDy+loN7o0b5Dz7+0j4bXb
upf3p29Cy8o+8tVwWhvfHeOsqZsPr14qRutWwHtsO7XrUr8+indNHj1KXkhpgevYQl9ad/q9O/op
tYODT14ezHvttgeqj5j7Oih8HrTvvicv3MvB26GmBpRqHg27m81FQocUA6iX8nC0TvnBveu5BgW+
HahGIBeatH8HHZ29PZT02kfiUT3R9v49ajXI1AHSQeCgmtYD5oIO7u6bQ/L72xXTeNNW0zwajGpC
J0+13fzAg7kbZP1IbrUPwXMogOGnYeTAJnyF6NR2HQ1MPXiBNrmN5Wnb5nuTVYOLDTEdHBlLRwb9
rq8AIPwU/YCs6dEVaJf6e0d4cHPRtk+VacfHB28JUTeAvKGyg+1L3XvbO0AYkbdEg6JtZXLyGh3K
baLB7wBI50IBWnfd+Xcxwv5hAiXgCVz1keUClwnmdKFxuZ2vjpKz501PceweGX+YOX7uEfrv7R/u
dfZKh6pFaQ3ATDzfGo2pgKuCo56oLmvGDn0NYCkAWruO5GmXtUM06vnyCN4osbEPKEZ53XOtx+hG
UBmgYFnNQmnRxntDFTGNFhNqwD4HVr7ih+v8DvJZe7AEqNeWv67mILZoCXBLe24/ajHAKvW44hNf
IxI5PbRzPi5My/Tem5CZ5vKB7gNxa+Xlcr3fQcsO/Q50ndXvW3fbQ219Nx9UPchooUbB938HKF1E
tAdoaa7cvNLEtkjzq2mB20d2wGmgBg8MnmWl5oefCNtRsCM0T7HILXp1jJHw3HcYdZxrtKo8ErSw
e4/mFiGYP7Q0Di2czOhPxwqHhkAIGElcnm9ey0C+D4UOwupXpr91fu6+byULzg0htd3ZZMhsgKgZ
2c5e6zw9zAfwVHwk81CuRQHL0hTwXQdLAepXgCW3dtdRVfVcAhSq0J4DXqLqWnPwOTtI74CdlhJ6
VQqkdaZ/19fn2QFADYUaEJDZu53bfuQ20MhF4JVqZFPrDj98Ffhj219+yOgClrEP4EKVyuDOD4J8
kNchAWIbGVtnCsAi5LkE6FTD5F2U7Gwxmy/Bzltq5Ae6oWuzPe2ranvTVIKUAG4+Mh006bgW+CIw
ertHdOw28Gnd/ncOfPefehC6QGr10JfPXh4rAhYTNC6gpFHoWJtcP+/mJHAvo4gNrX4CwFLk/0Bb
Z7mZW0jQXVXYt7d+NJARKGe4v3beEFd/1DrRxfYWedD2gXgq+hCPl6fSVfHjDCLcgdtfghvsrMbW
RT4HvvceYDzk/ZD7V/r13Oijg6N7WE7qbNvJ3/W1d11ybsG+RL1dNVOPogYGM4GR1EJ1W3fNASfs
edXTBE60XIOgxjq9bAlAUAd8ECoeNihoXVUPgyF9lwA1eowfQ1NeVdTlFg8Z8BKnWg17atGVh/SM
57sDvHMIKs6Cj7M49bBrtRNAGW7Coj8qR/u233sCG2ZvokwCTl5MWil++Paj4glcIzrT7U9pbFqk
BYjWPLUA/v4uEpqA6lQIPh7z9Yi2AGv0Fgn/4qd1Lm+FNNn+5qemXNQ64NjyW49quogG96jsV2pH
sdQt2v2Ob9JjpwvqHXTlgXYcql07/JjCQ53IGLzbVjwDYLW+mk+sIz2MoHbaMwi/fwBazv0tCtov
UI7UJij6cxNOT6LMZEanP+c6Wd3oNA+zjX/wtIBAk7jV+fSnHzBkAjzy7E9Hq6UuhZd/Rp//Oonz
KKOvnpk4Kgh4a7+kVErtI/vbdO2Pq5cv3qv6rvo/ndRflT2Y/Y39xzOjE5VM5qviF6vqra7UQv/0
Q19Faqp+qL0pQdC+PuRPP7CnrOnIc1JPE62jUEVTK4qWkFh/fAUP9N/NJLZySCriaPuRFmm75x0q
E2XBNdYp0QEeOxiY33ONA2xFFypAjWS+L/AxMpmeBsNMZTq14grplGryld6HgESFwdFCJ2bCthW+
B6Fzn/wGPMxjru+5re2rxIzHWrGlQSJ7F1EuXKgN8psU+JGn+qkTbPX4239fPQ6tL2iDD+g/8M8B
OiL2NP/jXH+bzSe0/tcn9cNb2imRtyx3mYmqHuwZ0/M6ludYh+ZBW40pj4D9tP1J7sdppoIbR/mJ
dflJzXyh4p+EwVCFd2oaJ1ZYoVfPHaoXij7NYQ0WKmQHlhCGvs98FkfTPFHM0BRj5n0FX2GBEzXL
2RMXA/18JV/jQlpwsVSMel5s09H6Y8wKMjxIHLzkwOHER3iLtcPGD2Y8gWnd8DfsRn4lv+Hos3vB
IOhzt6l65ReegqMog5eSOUcXGZO1g/CNclPD9KkLdly/Jz3Jk3jJTBecXuJ05lr6bY95FSfZvPHm
LlxPL9lHeUp+gbMO8Ag8F2IY583PTHimNW/p29bjb3QS+BMjrj4E4R+AgiiaHBIJMkJMnzW/Vpma
xe637GFoDKAJNDsJwzVRA1xbpfyrj/9Svwk6oxxFBAL+ECPZ8Q2IvsDWuEuRk8/rDHQaL+NMLfiy
oQyPMjMmpuy/AV0IipE0EYt/zxYvNFCzeaLHVtJTPpb/Fz16nMGVzuY6obiC3Whg+0fXLDA2u2hC
egOiAcKUbHi/17sxyE6+5L6obck/w30QzhByMDsr4HMdRbPY8Yqe2dkX3jPHcZbew8uwkkhziZzi
SY15qVwdGRYVEcmTt9A8yaOpsYLoWSlH6Su2P1csNl+/vGrq98L3v9HLfByaSRB/DnBOg36M3bOP
Sg9OoH7fB3+nF/EkUfASgs3fJ6CBfWRJkpgnAp69D164WP14EScxM2O958Lnl4rF+hYJgMI9ix7X
yC48bQOhcH23oa+WOvikkynzgoiN2Vfyu9/MGF4F03gCx/rKPZmtlpkVQ8tA5KPeQn9H5BbD7oXB
aQ73ntkUgk56f0FisoSLJbCAt9hsbuIlN9cE8/aVO8KxP1WLMZdMtWBfyadqzA8hMf97C50718C6
P5x/9fReeATXFQHZMf9n7X/530wH0z+d38UmYacO+Gl/8Rc6WjHtbQiSvn0tLs3Y9QrQB+P/tJdw
dLM5u1w6RBjgqxB4XmcViFvbV+oAGfaZSpExsbLI/oDQwH7cPt01UKs4y7g6POv9vlCJB0hG3TMb
DDZJiccNHaECp3iAi3TiFAV6Imubw/q6MSjwigLrED+QlUSNwcoqNIIIIX2V7crAEbdiCqkShr2Q
yq16QeDp+7Slsdw5NmmqcvbU6+mD/JtN8Q3cfF7cAmOW/ZbtD91QryZzHYZOAeeNwO5VCZW15Bpm
vUg8d6RnKrSCSDmKMWy+mzikupkKLnUcMX3udgRcimGMxDjXPDQN2nfw2MR8ymtYBUGh71KMYh7y
FDTfvkKHX/47Dkbx4ss/itrkdfLlf6KJ4QlIkEb5r8koj4yTowLTtIBcFT24dhT4YH/BH2drB5xw
XL4LfpwntyZSwXuVMh+j6AH3FY66u3Ec5K5IfQpJDZQY2P0KeLn/avy65tB39wWU7VezGKvxPbcY
hJvxXeDShg7XzjfB23xlH5skGMEzYkYUiWh/yUfjlWZ7B6onYohBgyRGfCBB3JCsz50b8fWSmk2p
7O8vyXmq42TG76JDgUv/Jk9dq0v0X766OoIV0ysrp7jtd3v241MX5+upEKY2d/5oSEaJcmS4Equ1
z2FgjtU8AWLIrmXpZdtPT61s+V3Pie2vlkmeWjkkVSKMOVUPCnijxCzrkjvUluGrYecJd6E6Eo7Z
eZoozexrh6jlBJ71dyul2DACPPoK/RAnjhfZoW45X7EX+b0yLFkJAhF/sZd6rCKeRSuGcfs+7t8W
jhpI3OI/ozTL49j1Ym/u3H+bj9hQ5VMTHCXK9cDWS69bCF8hE2y3qbC3XYFDViEG6ZmDk4VB7cOJ
O4mnwXcLf9FpFhyr6NaKKh5folLwr3qhmaUED4j9ku1N5VUcQOn+lAYuyLQnYddOUXSMgjNtZvMs
DYb5eGqAnzATdiRB0SthnhFzjYPzdK2oTTyYYAkQWKujcR4M8pRpZiVdQD3/7eZkeHLz6eTdvwek
RDqJgqF7DgBAQOsXOJDQ9oZ5ZSB33Rj7vZ4fQhDKt99jhb4JA0QtD762A8Clz3F4WymxlUcGZB9T
aqn5FWTdNIiGxjLbXz919F9v30sIl3X/6qh7jtBj6Lt/CmQGbn1+Lwn4EkcRcLAJsykCkVCBU+PP
SkSLvhoKqPHM5AsrqLjbBAzrcZxiYYuc3JlOHvQsvkPWiH3Lxnhrs8uCh1dOWLCOX/x2Z+U4D2eA
8rPH3Rwebn7cdzpaqIT5ERIX/nmCZeD9JBLVkpM0c+F/1Afsq3D9Bz2Z87WlsRi+Yt+btaYa6lX3
FquSWDf5IM/iBF9YSXyPGHHCknxEn+z7yKdmDJiLEyEQU6O3YDSORSlPm2zGn28+Fqc6gcPKsjHE
ouv9uGi04qtLREu+UvtJjFQyMw1IP/rLPcsj2By2COA+9Jd7PlkzDiBVFJCbqZA/LXXI+67uB504
CoaBnQJiEbIADsCDLRDP+Eu+VNmdow0SVZZLk81z1zXBVDP/Bx6G8Z26dR9ZYI0vDex6piPEOU76
j9iBfRXjMv+7XgD8lsysLPJUOtRH7St6EIdTrIkVVMilgS3+ciPlQi8EjgjgJxl/WImK0xPwcYyO
818IBEH3itsKiav5mjIRU/t4xbZJpASu0WuSO1CAjkR/7g2q9U6wUXBH++oZnWjAq5lOoI/HLsxT
0eTme3lYWM3ERLzQKxF1DJdOjaAYkeK9EncqHKuE6US3K3DZDe/1lF8eXYkU+fDeZA9l04bdrSL+
krjyPt5SGYY5l+ilsV+zvVJUKdcLE82mMQ8bJdCLnwi+Dr3rg1vAPmyxJiLIvTjCBaVnCVdoiahm
qBM3bS4BRkbyU1PPwMCpIiB5JGOY0aI2UBM9dSO9DurqApfVRZzGd2y13yLdtb8ZS/yaua6qX983
3VV/BTpv4MOo/9MJWv4e6TjYd9nf2H98ri56lORjZvkFjjiaTQ3al4vkzbFKxkCLsKNoP2xvRNC7
lJuQdy91BLxEelo0obM6sYQaE3YfhW00XzPREiWsvlrBLWjKMEj4tn1HOySAyu/iBaBUnEFDwgW1
cps7c/YF1APUKy6ji4THCIqCKQhRco46lADpnqHUbexxKzxcCfDLB+ixs38Yr2a/ZvtTPVAJgexc
5LZE79YAN3dKSNrMPmaxGhJF2GtktbKYaDHYPdWVKJaW3DkXJkOpFLEKmnTvDLcgNIzc2+0tGHou
84kbAwhc4CO4/2aqpsXjj+IxWsLtA5euqsCxJDBWuT596GWcNhlDzHa037u9gpbb8ckg6QpKI9oQ
6sUsrQJ8Zb4zEt0tx2iSMOk8+GSAjWs08qj++r/Xx+Gz3yAQCh7HkXJaq7o0ud1Xdfvo/J8orlIH
u/5yh4p7RV0iq/Z92CERYZ2gVIwYhWPRQNMtIL44xnBhsvmXf4R6weKfnkTOtniBgcI38GCWxmuJ
2aHyFgh+LIsbf7brQtaCphMLhC1f/hNB0VQD3xJcqTuVpjr4S/X/VGU7gh/fmXSZE52YQo9o8HF4
tHN2dD46Z89Ds2Xe4r89cD+AY757uLlRoMmDf8avl6Svoq5DGxJ8RyX4zzN0mgJDxCNcARtwhNTK
WJnfuGCBg3qUALbF71qB0wOE2SyEI5nO60dGIhU0WCmqOzOxEg88z91NEzCyx+B04GB/mgHga7pB
VTCOp3zPJOo0w8QEl4AGsgBZIg+GA87hEhJFFFCezYIL+p/h0Y1d1DKsENi5c8Be4ETxRe4At+69
e5DsShWwDx/UkpuGjkQ8f7FKZqsH15yhWcV/GUoWrIvYIT3ACCl/2WVjUINsAcW4AMr+dr6+JALn
+lI5yR4JAhgkRFW8dkR6AquMMBakPY4uSzS4oSg4NXc8gulIpEyo2X3lnmkJZ/FKL3m7bedAIFy9
VogndNgUQYJg2v+YXKN0vqbIEtiaazA0m+VyLQoFE6u3+YTbP1NLmA0rqojcJfKto7kybhG22xU4
1yP1m1lfaXT92VfYPgkwUgat71ZOsRQSHgYlMcgtdLWjoM33dV8+Pox1w3JIZIg/GZ2BVZSth4Sp
O8/AzrWsDmJdeqfXlUh6XeSRSudoOS37A9g3YE62gH8wXCLdGK6abMluh/rxvA/mwEynCGVPVJpZ
YaSPZbff09LTF8ILh3NzC8ZDm3eqfwWIQ8F2KJBSK+4HFVyADiT8v//4r/RWrYhieDpjxgZtA/u7
EiQ0IwNqsB1Q3HBelwPM1NiVSI0PNXz529zu+V/eGRWvEOaY4GdQzfFEFabVYECvgKK9i2+nMVIY
I3WL6M9whl8MB8BkIIGdulC5SQwDH9NsVcxcEXDxrtVOaHYmwPXupGle17TqOwTSPoCjzBokC9w2
l2qZzR1vpFyajffN6+WDCvLf7zAf1Mh03NucN3y9nSgJfb/DrUhm5LjwPITEvXeMGMhBzUrAWY4T
9cDZJ2hUn6/v1Ydnzi4ziXusH4exSwUo4XWdTFCL5iT8EjNA3qNwPpkTj6NDCigBD32vwlsKIuyl
a7eMXKEDgYvvNEf+U9Wl4k6yH7ePI4ZweeA4M9XoSHSFUAwL+M3KPiKtQ4emwvlq8rVO+NW8ueVw
M0j0Y5K7D9uVOCGfANR7wJwZtnHgsd60DK93Dew3cKP7Xgr1tyFVfR5DVv/rkzq8TLAM1cQz7/uW
0LKvus3HRL3WCIdySBD6tdUiZiooUYc9RsOTC6oTyA8P6VKJbbiHKLFcVLIfEunn4zi/01lDvC3B
v9GPCfjx44XG5Jto9uemu0ACkFGk0KkPH1Vqusuavkei96Mfx7bpm+1Db2NAsdniflAJUEQN+yBB
LfLe/GbqiiORlH0P8DxRc9jRXgWg2UyS9WrRs1OyXpj1qHwVdIes1qpRz075eqH8Y0TpTVmnQ4FM
QPXsRTGGtJS8osfRL1RonDJtknAKAF5kyT8JJpkzjSaMSkGLdxhM3gFAFNp/Yy9RzET8av63G1J3
Ft/XXMi6Anckko0Wx1UUIqOgGL8SjIBHNGA4546aRHfMh3iONjpY8qMsDjndk0RynXo3CHN8o/Vn
tlQS4dIFkkxjAKS4YIGz0Z8nSK4Dgd1g+ToS3fnXKlyswNW6vugS4wcHihiTHdxYR4KD8krfB30V
NvRwSDS2XBmHiFmireWTijAcgAcjEgi9Kywylypxo9AC/6pRCHW6DSUs/rXJJkBWNjptGHtkT9H2
Yeq1WqKVg16hgXxfJvUbuvTUArEq/LMUKdnmSu761LN8C7YzQnOe6RAtAf8SHKWABKcYS1tcVwA9
UxkvmKqgn0dz5v9jGpX/poziW0S2TFO7Ei76CPgC/rQS2JBRjr5K52EFNPMXbC/8WPJx3ucZynl2
XSlgwUAu+3F73f8FrlrDbdGV8MLXAsOuRJEGFUG0SlfPzNwkdPSK4MoIZUAND9bi2FWmRe8Bn3tw
gHlhGEKOytBeb3ObdlPK4Y/BwzZNbvNNRNTfph3plqb5bS17y/qinaxnnaqU1SREUPDX/wcAAP//
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chemeClr val="accent4">
                <a:lumMod val="20000"/>
                <a:lumOff val="80000"/>
              </a:schemeClr>
            </cx:midColor>
            <cx:maxColor>
              <a:schemeClr val="accent2"/>
            </cx:maxColor>
          </cx:valueColors>
          <cx:valueColorPositions count="3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900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000"/>
  </cs:chartArea>
  <cs:dataLabel>
    <cs:lnRef idx="0"/>
    <cs:fillRef idx="0"/>
    <cs:effectRef idx="0"/>
    <cs:fontRef idx="minor">
      <a:schemeClr val="lt1">
        <a:lumMod val="9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9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4FC152-ACD1-6148-81AB-0CDC865D2D62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09D5B0-68E6-8A4C-B187-D01669CFA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05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09D5B0-68E6-8A4C-B187-D01669CFA4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02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09D5B0-68E6-8A4C-B187-D01669CFA4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9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197D-51F0-440D-36EF-D22896F785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F5759-E45A-6F64-E797-4309F5015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B7E0-8401-4807-7FC0-206706D88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E9492-E5E2-B41A-6A29-EEB056A3F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25472-6CE1-9CE5-826D-4045C7651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9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5B0DE-729F-63F6-9E0D-9F1E719E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3EC33F-F7FB-6D53-3417-99729F59C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63155-C53B-2677-D031-6D6F955B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7C948-6A2A-AB9B-781E-55D87E61D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54EAB-6AFF-7960-BB06-3558413B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08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7776BD-48B8-6A79-476B-55BE00AAB7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51E358-A7EF-8711-B55F-4E92B46C9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DEB45-195A-728D-1827-335D6EA3F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E55C8-EA8C-75B4-0D9E-0A07381D7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4ECAB-E457-E76D-4DD8-19CB808E5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5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3096B-87BE-0E22-6174-40D9F7012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025ED-1D69-6C8F-6736-F5F15D627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DB767-CB07-BA33-BBFD-F8BD33A25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256BF-C246-C054-8E48-078287929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C662D-7952-1D4A-ACCC-DEF25D788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31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DFAED-7F08-654B-7531-758674C46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8E74C-EDF1-9EBA-0E57-6DFCE532A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407EC-E575-30C8-95B8-DA4DC1EE1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F90E1-F9CA-4F00-46F8-C465E02B8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D4E3D-9FDE-C8D1-F596-CC412CBF6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54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080E9-94AF-790D-3AA7-723309328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016C4-45AD-ED9C-0E54-BA97C9BD3C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E5C94-B648-E265-48D8-BB9F32EE92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AD7110-B959-204D-931B-BA9DD27F3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CA64F4-6255-6A3D-007E-8DF85E3D1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39D6A-F549-459E-F5A9-640EECF8D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239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5515E-8CBF-F260-EBE9-65A43DB60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607F8-CA51-3BF9-F2CB-5F139138A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BE4881-C7FA-89DE-3098-76D26AD27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A900AE-F54D-0155-B9C6-99226CC72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6FC51-A831-D99D-60E3-5D0D5EF55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4D1C65-7769-C482-1730-9633B371F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1C9D23-6C4B-A7DD-52F9-09B67090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484D97-593E-6E1E-B633-31FC67BFE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2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62324-0E64-8950-7057-9A5746D3C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B245DD-DC7B-6878-8A57-E1BEF10BD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26D-F017-F3E3-A74F-A7C820BD3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F9051-64DE-A587-DB69-726C92044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128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45BD6D-F6DA-BAFB-CD09-D183D47EB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A5EFAB-9AAF-FB18-0F4F-72D94AE54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40D52-6DCB-EB61-F34B-C5CE58FFC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590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95B7B-F411-1234-FDF4-2CFDDF676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A4CD3-F308-75B8-5289-4AFF15612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F10AD-C5A2-9A6F-0A7F-873755D131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0AA2B2-AEED-506A-A46E-B90802BA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4A5AA-5443-109F-4D85-9F435FCBD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A1E99-EFD6-DD01-CD24-DEC1A551F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51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409CE-DDE4-C173-521F-23F74A3EC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3FFB39-7244-4463-097E-EE9EB0CDF3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FBB13-3AF0-705E-D747-356A02318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3828D-8F8D-D8A5-262C-7DE062FEA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720C0-5829-82C0-0772-7301FD684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AA88B-06CE-1008-D618-85C20B40E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746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FC2EDE-CFA0-7339-3729-842AA4E7B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8DC37-C68F-EBC3-0FEA-94F5A58EC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C6EF0-E9CD-2C23-24F0-5F0863F8D7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4F29C-3597-C04F-A1B9-3EE9A3062E23}" type="datetimeFigureOut">
              <a:rPr lang="en-US" smtClean="0"/>
              <a:t>12/22/22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220DD-13F4-D04A-7CD8-60FFCAA772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60C8D-D903-0B83-CB3C-A4A746A46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5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microsoft.com/office/2014/relationships/chartEx" Target="../charts/chartEx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3F4879E8-870C-ACA6-3B91-8A9699A13AD2}"/>
              </a:ext>
            </a:extLst>
          </p:cNvPr>
          <p:cNvSpPr txBox="1"/>
          <p:nvPr/>
        </p:nvSpPr>
        <p:spPr>
          <a:xfrm>
            <a:off x="131742" y="4475265"/>
            <a:ext cx="718573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Trend over the decades</a:t>
            </a: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E97927D-3CDD-6022-DB57-C5CE51999829}"/>
              </a:ext>
            </a:extLst>
          </p:cNvPr>
          <p:cNvCxnSpPr>
            <a:cxnSpLocks/>
          </p:cNvCxnSpPr>
          <p:nvPr/>
        </p:nvCxnSpPr>
        <p:spPr>
          <a:xfrm flipV="1">
            <a:off x="4164350" y="2972281"/>
            <a:ext cx="0" cy="152160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C1EE422-8D67-5622-07C4-10529C595C0E}"/>
              </a:ext>
            </a:extLst>
          </p:cNvPr>
          <p:cNvCxnSpPr>
            <a:cxnSpLocks/>
          </p:cNvCxnSpPr>
          <p:nvPr/>
        </p:nvCxnSpPr>
        <p:spPr>
          <a:xfrm flipV="1">
            <a:off x="814940" y="2972281"/>
            <a:ext cx="0" cy="15130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F64FCA6-C751-490D-CD49-7CB61545D5D1}"/>
              </a:ext>
            </a:extLst>
          </p:cNvPr>
          <p:cNvCxnSpPr>
            <a:cxnSpLocks/>
          </p:cNvCxnSpPr>
          <p:nvPr/>
        </p:nvCxnSpPr>
        <p:spPr>
          <a:xfrm flipV="1">
            <a:off x="7993872" y="2972281"/>
            <a:ext cx="0" cy="15202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03180A7-95F5-BC0F-D902-66DACF6F4C54}"/>
              </a:ext>
            </a:extLst>
          </p:cNvPr>
          <p:cNvCxnSpPr>
            <a:cxnSpLocks/>
          </p:cNvCxnSpPr>
          <p:nvPr/>
        </p:nvCxnSpPr>
        <p:spPr>
          <a:xfrm flipV="1">
            <a:off x="11825647" y="2972281"/>
            <a:ext cx="0" cy="14983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C761F42-3024-FB08-4ECD-7393E4FA2F4F}"/>
              </a:ext>
            </a:extLst>
          </p:cNvPr>
          <p:cNvGrpSpPr/>
          <p:nvPr/>
        </p:nvGrpSpPr>
        <p:grpSpPr>
          <a:xfrm>
            <a:off x="814940" y="4683994"/>
            <a:ext cx="2894884" cy="1260000"/>
            <a:chOff x="2741428" y="4782810"/>
            <a:chExt cx="2962608" cy="1272402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1091AB5-0D57-76AE-2254-519B7B7C2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41428" y="4782810"/>
              <a:ext cx="2962608" cy="1272402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F0CDBCB-F15D-C2DE-27F0-D3F4E4710E3A}"/>
                </a:ext>
              </a:extLst>
            </p:cNvPr>
            <p:cNvSpPr txBox="1"/>
            <p:nvPr/>
          </p:nvSpPr>
          <p:spPr>
            <a:xfrm>
              <a:off x="2758263" y="4782810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1990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A5C48DB-7865-1CF2-58BD-C76B92613A28}"/>
              </a:ext>
            </a:extLst>
          </p:cNvPr>
          <p:cNvGrpSpPr/>
          <p:nvPr/>
        </p:nvGrpSpPr>
        <p:grpSpPr>
          <a:xfrm>
            <a:off x="3313960" y="4683994"/>
            <a:ext cx="2952000" cy="1260000"/>
            <a:chOff x="3096177" y="5387078"/>
            <a:chExt cx="2965264" cy="1272403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3AD1066-46D0-7A13-E531-6C3A3B772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98832" y="5387078"/>
              <a:ext cx="2962609" cy="127240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0B788E7-F578-B6DE-1E6D-686ACAB4FE26}"/>
                </a:ext>
              </a:extLst>
            </p:cNvPr>
            <p:cNvSpPr txBox="1"/>
            <p:nvPr/>
          </p:nvSpPr>
          <p:spPr>
            <a:xfrm>
              <a:off x="3096177" y="5387078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2000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FA20B2-62F8-AA95-39CF-B6BF91250943}"/>
              </a:ext>
            </a:extLst>
          </p:cNvPr>
          <p:cNvGrpSpPr/>
          <p:nvPr/>
        </p:nvGrpSpPr>
        <p:grpSpPr>
          <a:xfrm>
            <a:off x="6095301" y="4674122"/>
            <a:ext cx="2952000" cy="1260000"/>
            <a:chOff x="5903759" y="4629565"/>
            <a:chExt cx="2946462" cy="1267499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3604212-B4D8-C5DC-164F-F0F52E0EE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03759" y="4629565"/>
              <a:ext cx="2946462" cy="1267499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76CAB2-2A3A-B00D-9D98-3B108C1352BB}"/>
                </a:ext>
              </a:extLst>
            </p:cNvPr>
            <p:cNvSpPr txBox="1"/>
            <p:nvPr/>
          </p:nvSpPr>
          <p:spPr>
            <a:xfrm>
              <a:off x="5903759" y="4637210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2010</a:t>
              </a:r>
            </a:p>
          </p:txBody>
        </p: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852100C-90DF-82CF-27B5-48D4BF9DF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6797"/>
              </p:ext>
            </p:extLst>
          </p:nvPr>
        </p:nvGraphicFramePr>
        <p:xfrm>
          <a:off x="824180" y="4447412"/>
          <a:ext cx="11163132" cy="2049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6281">
                  <a:extLst>
                    <a:ext uri="{9D8B030D-6E8A-4147-A177-3AD203B41FA5}">
                      <a16:colId xmlns:a16="http://schemas.microsoft.com/office/drawing/2014/main" val="42205911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9713215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872928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89327955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20409647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07551681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796423392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88621200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67625318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920511718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583976148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13557262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59546279"/>
                    </a:ext>
                  </a:extLst>
                </a:gridCol>
                <a:gridCol w="286198">
                  <a:extLst>
                    <a:ext uri="{9D8B030D-6E8A-4147-A177-3AD203B41FA5}">
                      <a16:colId xmlns:a16="http://schemas.microsoft.com/office/drawing/2014/main" val="405157068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44213901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41063186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8081869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2794710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92667651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10494935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149681807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583437662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19132679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10729296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877633249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039591917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91412905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94141395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827688693"/>
                    </a:ext>
                  </a:extLst>
                </a:gridCol>
                <a:gridCol w="334868">
                  <a:extLst>
                    <a:ext uri="{9D8B030D-6E8A-4147-A177-3AD203B41FA5}">
                      <a16:colId xmlns:a16="http://schemas.microsoft.com/office/drawing/2014/main" val="2496575051"/>
                    </a:ext>
                  </a:extLst>
                </a:gridCol>
                <a:gridCol w="286198">
                  <a:extLst>
                    <a:ext uri="{9D8B030D-6E8A-4147-A177-3AD203B41FA5}">
                      <a16:colId xmlns:a16="http://schemas.microsoft.com/office/drawing/2014/main" val="382721131"/>
                    </a:ext>
                  </a:extLst>
                </a:gridCol>
              </a:tblGrid>
              <a:tr h="20493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1990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1993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1992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1994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1995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1996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1998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2000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2006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2010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2020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586610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0F83FB73-DA69-2A8B-438B-0498FA7318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313" y="2348002"/>
            <a:ext cx="11875496" cy="11020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3842780-6D1D-31EE-1DA4-27DBD4ACB9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5991230" y="-1801250"/>
            <a:ext cx="826147" cy="112929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AD0A15-AA77-6FED-7B7D-53CBFC5929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701" y="3226722"/>
            <a:ext cx="11147306" cy="27305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968EA80-FF68-5DA9-216E-0B7DE2338D4D}"/>
              </a:ext>
            </a:extLst>
          </p:cNvPr>
          <p:cNvCxnSpPr>
            <a:cxnSpLocks/>
          </p:cNvCxnSpPr>
          <p:nvPr/>
        </p:nvCxnSpPr>
        <p:spPr>
          <a:xfrm flipV="1">
            <a:off x="4726006" y="3219782"/>
            <a:ext cx="0" cy="104439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A451733-2BD2-ABF7-3BCC-867BADBADFCF}"/>
              </a:ext>
            </a:extLst>
          </p:cNvPr>
          <p:cNvCxnSpPr>
            <a:cxnSpLocks/>
          </p:cNvCxnSpPr>
          <p:nvPr/>
        </p:nvCxnSpPr>
        <p:spPr>
          <a:xfrm flipV="1">
            <a:off x="1077146" y="3219782"/>
            <a:ext cx="0" cy="103852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BBAC28A-7E2D-7FAC-0CF2-8223340F8FE7}"/>
              </a:ext>
            </a:extLst>
          </p:cNvPr>
          <p:cNvCxnSpPr>
            <a:cxnSpLocks/>
          </p:cNvCxnSpPr>
          <p:nvPr/>
        </p:nvCxnSpPr>
        <p:spPr>
          <a:xfrm flipV="1">
            <a:off x="8289921" y="3219782"/>
            <a:ext cx="0" cy="104346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A2DB87E-6F2F-192A-6C41-06BEA62764FC}"/>
              </a:ext>
            </a:extLst>
          </p:cNvPr>
          <p:cNvCxnSpPr>
            <a:cxnSpLocks/>
          </p:cNvCxnSpPr>
          <p:nvPr/>
        </p:nvCxnSpPr>
        <p:spPr>
          <a:xfrm flipV="1">
            <a:off x="11811933" y="3219782"/>
            <a:ext cx="0" cy="10284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DB6CA5E8-273D-1AAC-F957-F91539008D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52347"/>
              </p:ext>
            </p:extLst>
          </p:nvPr>
        </p:nvGraphicFramePr>
        <p:xfrm>
          <a:off x="762157" y="2128854"/>
          <a:ext cx="11215917" cy="2049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8013">
                  <a:extLst>
                    <a:ext uri="{9D8B030D-6E8A-4147-A177-3AD203B41FA5}">
                      <a16:colId xmlns:a16="http://schemas.microsoft.com/office/drawing/2014/main" val="422059113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297132154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8729286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893279550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204096473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07551681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796423392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886212004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67625318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920511718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583976148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135572621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59546279"/>
                    </a:ext>
                  </a:extLst>
                </a:gridCol>
                <a:gridCol w="287551">
                  <a:extLst>
                    <a:ext uri="{9D8B030D-6E8A-4147-A177-3AD203B41FA5}">
                      <a16:colId xmlns:a16="http://schemas.microsoft.com/office/drawing/2014/main" val="4051570686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2442139016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410631861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480818693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427947101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92667651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10494935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4149681807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583437662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419132679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107292960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877633249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039591917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914129050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2941413954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827688693"/>
                    </a:ext>
                  </a:extLst>
                </a:gridCol>
                <a:gridCol w="336451">
                  <a:extLst>
                    <a:ext uri="{9D8B030D-6E8A-4147-A177-3AD203B41FA5}">
                      <a16:colId xmlns:a16="http://schemas.microsoft.com/office/drawing/2014/main" val="2496575051"/>
                    </a:ext>
                  </a:extLst>
                </a:gridCol>
                <a:gridCol w="287551">
                  <a:extLst>
                    <a:ext uri="{9D8B030D-6E8A-4147-A177-3AD203B41FA5}">
                      <a16:colId xmlns:a16="http://schemas.microsoft.com/office/drawing/2014/main" val="382721131"/>
                    </a:ext>
                  </a:extLst>
                </a:gridCol>
              </a:tblGrid>
              <a:tr h="20493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1990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1993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1992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1994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1998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2000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2010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2020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586610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655423C4-4069-426D-DEDD-33F0A51B27FE}"/>
              </a:ext>
            </a:extLst>
          </p:cNvPr>
          <p:cNvSpPr txBox="1"/>
          <p:nvPr/>
        </p:nvSpPr>
        <p:spPr>
          <a:xfrm>
            <a:off x="757823" y="5943994"/>
            <a:ext cx="2556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USA, Europe &amp; Oceania regions are the first ones to adopt internet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4C74AB-6697-237C-4E7D-EDB38A12C261}"/>
              </a:ext>
            </a:extLst>
          </p:cNvPr>
          <p:cNvSpPr txBox="1"/>
          <p:nvPr/>
        </p:nvSpPr>
        <p:spPr>
          <a:xfrm>
            <a:off x="3313960" y="5943994"/>
            <a:ext cx="2556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Regions other than USA, Europe &amp; Oceania are yet to pick up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18171B-AC8F-85DC-A45F-B02826412CA1}"/>
              </a:ext>
            </a:extLst>
          </p:cNvPr>
          <p:cNvSpPr txBox="1"/>
          <p:nvPr/>
        </p:nvSpPr>
        <p:spPr>
          <a:xfrm>
            <a:off x="5926041" y="5943994"/>
            <a:ext cx="2949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Asia &amp; South America are slowly picking up while usage in USA, Europe &amp; Oceania regions is on the rise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0BE193-4415-AD5E-495C-0D49DA9AC134}"/>
              </a:ext>
            </a:extLst>
          </p:cNvPr>
          <p:cNvSpPr txBox="1"/>
          <p:nvPr/>
        </p:nvSpPr>
        <p:spPr>
          <a:xfrm>
            <a:off x="9009058" y="5943994"/>
            <a:ext cx="2949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Africa is picking up while the rest of the world is surging ahead 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8A9956-152F-539B-5A3B-4D6AA3E7B3A5}"/>
              </a:ext>
            </a:extLst>
          </p:cNvPr>
          <p:cNvSpPr txBox="1"/>
          <p:nvPr/>
        </p:nvSpPr>
        <p:spPr>
          <a:xfrm>
            <a:off x="107313" y="1730829"/>
            <a:ext cx="11845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Internet Users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 the years &amp; around the world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6360B3C-D70E-84FD-9ECB-F9563728AF99}"/>
              </a:ext>
            </a:extLst>
          </p:cNvPr>
          <p:cNvSpPr txBox="1"/>
          <p:nvPr/>
        </p:nvSpPr>
        <p:spPr>
          <a:xfrm>
            <a:off x="141216" y="3462080"/>
            <a:ext cx="699860" cy="104644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endParaRPr lang="en-US" sz="7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7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Year-on-year increase</a:t>
            </a:r>
          </a:p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2.15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96A4F09-46E4-C273-B46B-0DDE41F65B48}"/>
              </a:ext>
            </a:extLst>
          </p:cNvPr>
          <p:cNvSpPr/>
          <p:nvPr/>
        </p:nvSpPr>
        <p:spPr>
          <a:xfrm>
            <a:off x="815311" y="4235021"/>
            <a:ext cx="11137692" cy="217332"/>
          </a:xfrm>
          <a:prstGeom prst="rect">
            <a:avLst/>
          </a:prstGeom>
          <a:solidFill>
            <a:srgbClr val="FFF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3" name="Table 52">
            <a:extLst>
              <a:ext uri="{FF2B5EF4-FFF2-40B4-BE49-F238E27FC236}">
                <a16:creationId xmlns:a16="http://schemas.microsoft.com/office/drawing/2014/main" id="{F72CA128-C18C-181D-2E2B-8515C8CCD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53136"/>
              </p:ext>
            </p:extLst>
          </p:nvPr>
        </p:nvGraphicFramePr>
        <p:xfrm>
          <a:off x="855282" y="4225880"/>
          <a:ext cx="10983282" cy="163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1850">
                  <a:extLst>
                    <a:ext uri="{9D8B030D-6E8A-4147-A177-3AD203B41FA5}">
                      <a16:colId xmlns:a16="http://schemas.microsoft.com/office/drawing/2014/main" val="1768598453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3698511453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2324647017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3237358662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987792708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3460314317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2048462472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229199033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332461784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3632828435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87148316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4079925970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378709062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3038102282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866377694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710238121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3440030722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830002200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21284177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917177045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621962690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075162215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656036200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957532271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364713244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3025586386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429515242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573958889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4055422805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894589887"/>
                    </a:ext>
                  </a:extLst>
                </a:gridCol>
              </a:tblGrid>
              <a:tr h="163826"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0.0</a:t>
                      </a:r>
                      <a:endParaRPr lang="en-IN" sz="10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-0.1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0.2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0.4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0.8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1.1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1.5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2.0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1.8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2.8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2.6</a:t>
                      </a:r>
                      <a:endParaRPr lang="en-IN" sz="10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2.4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2.3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2.6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2.2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2.7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3.2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2.9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2.8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2.4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2.7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2.9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4.1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3.3</a:t>
                      </a:r>
                      <a:endParaRPr lang="en-IN" sz="10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653706"/>
                  </a:ext>
                </a:extLst>
              </a:tr>
            </a:tbl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id="{9B7AF35E-44D2-BA88-AABC-D5C39211D850}"/>
              </a:ext>
            </a:extLst>
          </p:cNvPr>
          <p:cNvSpPr txBox="1"/>
          <p:nvPr/>
        </p:nvSpPr>
        <p:spPr>
          <a:xfrm>
            <a:off x="-1" y="2076497"/>
            <a:ext cx="815795" cy="1477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%usage in 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Europe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Americas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Oceania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Asia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Africa</a:t>
            </a:r>
          </a:p>
          <a:p>
            <a:pPr algn="r">
              <a:spcBef>
                <a:spcPts val="200"/>
              </a:spcBef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WORLD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59" name="Chart 58">
                <a:extLst>
                  <a:ext uri="{FF2B5EF4-FFF2-40B4-BE49-F238E27FC236}">
                    <a16:creationId xmlns:a16="http://schemas.microsoft.com/office/drawing/2014/main" id="{256BEF67-014B-AA6A-B71E-67703D75353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25983117"/>
                  </p:ext>
                </p:extLst>
              </p:nvPr>
            </p:nvGraphicFramePr>
            <p:xfrm>
              <a:off x="9009058" y="4674122"/>
              <a:ext cx="2952000" cy="1260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9"/>
              </a:graphicData>
            </a:graphic>
          </p:graphicFrame>
        </mc:Choice>
        <mc:Fallback xmlns="">
          <p:pic>
            <p:nvPicPr>
              <p:cNvPr id="59" name="Chart 58">
                <a:extLst>
                  <a:ext uri="{FF2B5EF4-FFF2-40B4-BE49-F238E27FC236}">
                    <a16:creationId xmlns:a16="http://schemas.microsoft.com/office/drawing/2014/main" id="{256BEF67-014B-AA6A-B71E-67703D7535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9058" y="4674122"/>
                <a:ext cx="2952000" cy="1260000"/>
              </a:xfrm>
              <a:prstGeom prst="rect">
                <a:avLst/>
              </a:prstGeom>
            </p:spPr>
          </p:pic>
        </mc:Fallback>
      </mc:AlternateContent>
      <p:sp>
        <p:nvSpPr>
          <p:cNvPr id="60" name="TextBox 59">
            <a:extLst>
              <a:ext uri="{FF2B5EF4-FFF2-40B4-BE49-F238E27FC236}">
                <a16:creationId xmlns:a16="http://schemas.microsoft.com/office/drawing/2014/main" id="{AC2CA7B3-3C78-C618-5C76-1C7AE67930CA}"/>
              </a:ext>
            </a:extLst>
          </p:cNvPr>
          <p:cNvSpPr txBox="1"/>
          <p:nvPr/>
        </p:nvSpPr>
        <p:spPr>
          <a:xfrm>
            <a:off x="9047301" y="4764946"/>
            <a:ext cx="653970" cy="30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2020</a:t>
            </a: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D02A1C1C-A547-E4F8-41F7-C59A63E2464F}"/>
              </a:ext>
            </a:extLst>
          </p:cNvPr>
          <p:cNvSpPr txBox="1"/>
          <p:nvPr/>
        </p:nvSpPr>
        <p:spPr>
          <a:xfrm>
            <a:off x="114145" y="3842104"/>
            <a:ext cx="718064" cy="46166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00" dirty="0">
                <a:solidFill>
                  <a:schemeClr val="accent6"/>
                </a:solidFill>
              </a:rPr>
              <a:t>MOST coverage in Europe</a:t>
            </a:r>
          </a:p>
        </p:txBody>
      </p:sp>
    </p:spTree>
    <p:extLst>
      <p:ext uri="{BB962C8B-B14F-4D97-AF65-F5344CB8AC3E}">
        <p14:creationId xmlns:p14="http://schemas.microsoft.com/office/powerpoint/2010/main" val="332773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7D8A9956-152F-539B-5A3B-4D6AA3E7B3A5}"/>
              </a:ext>
            </a:extLst>
          </p:cNvPr>
          <p:cNvSpPr txBox="1"/>
          <p:nvPr/>
        </p:nvSpPr>
        <p:spPr>
          <a:xfrm>
            <a:off x="90250" y="3680040"/>
            <a:ext cx="11986444" cy="1392034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D9A29A3-5704-B81A-0A16-9A7A5EECE2BB}"/>
              </a:ext>
            </a:extLst>
          </p:cNvPr>
          <p:cNvSpPr txBox="1"/>
          <p:nvPr/>
        </p:nvSpPr>
        <p:spPr>
          <a:xfrm>
            <a:off x="90199" y="1918275"/>
            <a:ext cx="11979288" cy="1764000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i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D375223-AC48-11BA-BF92-BCAD9A1F5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653" y="5161536"/>
            <a:ext cx="3073656" cy="1296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10C62EF-B17B-1D74-C460-FAD72C62A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4582" y="5168540"/>
            <a:ext cx="3116132" cy="1296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1583B2-5162-0E97-C6D0-4DA05DFD5E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4667" y="5161536"/>
            <a:ext cx="3322668" cy="1296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391F5A5-D535-4ADA-10B1-E2750298B1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828" y="5161536"/>
            <a:ext cx="3312001" cy="129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ED8BC5-933C-2829-7C1E-E497B81AC3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6051967" y="-2514412"/>
            <a:ext cx="788526" cy="11228042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852100C-90DF-82CF-27B5-48D4BF9DF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608756"/>
              </p:ext>
            </p:extLst>
          </p:nvPr>
        </p:nvGraphicFramePr>
        <p:xfrm>
          <a:off x="825639" y="2297490"/>
          <a:ext cx="11163132" cy="2049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6281">
                  <a:extLst>
                    <a:ext uri="{9D8B030D-6E8A-4147-A177-3AD203B41FA5}">
                      <a16:colId xmlns:a16="http://schemas.microsoft.com/office/drawing/2014/main" val="42205911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9713215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872928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89327955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20409647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07551681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796423392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88621200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67625318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920511718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583976148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13557262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59546279"/>
                    </a:ext>
                  </a:extLst>
                </a:gridCol>
                <a:gridCol w="286198">
                  <a:extLst>
                    <a:ext uri="{9D8B030D-6E8A-4147-A177-3AD203B41FA5}">
                      <a16:colId xmlns:a16="http://schemas.microsoft.com/office/drawing/2014/main" val="405157068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44213901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41063186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8081869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2794710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92667651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10494935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149681807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583437662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19132679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10729296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877633249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039591917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91412905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94141395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827688693"/>
                    </a:ext>
                  </a:extLst>
                </a:gridCol>
                <a:gridCol w="334868">
                  <a:extLst>
                    <a:ext uri="{9D8B030D-6E8A-4147-A177-3AD203B41FA5}">
                      <a16:colId xmlns:a16="http://schemas.microsoft.com/office/drawing/2014/main" val="2496575051"/>
                    </a:ext>
                  </a:extLst>
                </a:gridCol>
                <a:gridCol w="286198">
                  <a:extLst>
                    <a:ext uri="{9D8B030D-6E8A-4147-A177-3AD203B41FA5}">
                      <a16:colId xmlns:a16="http://schemas.microsoft.com/office/drawing/2014/main" val="382721131"/>
                    </a:ext>
                  </a:extLst>
                </a:gridCol>
              </a:tblGrid>
              <a:tr h="20493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1990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1993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1992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1994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1995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1996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1997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1998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2000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2004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2006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2010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2012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2020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586610"/>
                  </a:ext>
                </a:extLst>
              </a:tr>
            </a:tbl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E842E9B0-CF1B-9827-C92D-4C1262FE3507}"/>
              </a:ext>
            </a:extLst>
          </p:cNvPr>
          <p:cNvSpPr txBox="1"/>
          <p:nvPr/>
        </p:nvSpPr>
        <p:spPr>
          <a:xfrm>
            <a:off x="90250" y="1916802"/>
            <a:ext cx="11979237" cy="378981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Internet Users</a:t>
            </a:r>
            <a:r>
              <a:rPr lang="en-US" dirty="0"/>
              <a:t>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over the years &amp; around the world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5423C4-4069-426D-DEDD-33F0A51B27FE}"/>
              </a:ext>
            </a:extLst>
          </p:cNvPr>
          <p:cNvSpPr txBox="1"/>
          <p:nvPr/>
        </p:nvSpPr>
        <p:spPr>
          <a:xfrm>
            <a:off x="847547" y="6271350"/>
            <a:ext cx="255613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USA, Europe &amp; Oceania regions are the first ones to adopt internet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4C74AB-6697-237C-4E7D-EDB38A12C261}"/>
              </a:ext>
            </a:extLst>
          </p:cNvPr>
          <p:cNvSpPr txBox="1"/>
          <p:nvPr/>
        </p:nvSpPr>
        <p:spPr>
          <a:xfrm>
            <a:off x="3403684" y="6271350"/>
            <a:ext cx="260771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Regions other than USA, Europe &amp; Oceania are yet to pick up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18171B-AC8F-85DC-A45F-B02826412CA1}"/>
              </a:ext>
            </a:extLst>
          </p:cNvPr>
          <p:cNvSpPr txBox="1"/>
          <p:nvPr/>
        </p:nvSpPr>
        <p:spPr>
          <a:xfrm>
            <a:off x="6015765" y="6271350"/>
            <a:ext cx="312854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Asia &amp; South America are slowly picking up while usage in USA, Europe &amp; Oceania regions is on the rise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0BE193-4415-AD5E-495C-0D49DA9AC134}"/>
              </a:ext>
            </a:extLst>
          </p:cNvPr>
          <p:cNvSpPr txBox="1"/>
          <p:nvPr/>
        </p:nvSpPr>
        <p:spPr>
          <a:xfrm>
            <a:off x="9098782" y="6271350"/>
            <a:ext cx="294935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Africa is picking up while the rest of the world is surging ahead 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96A4F09-46E4-C273-B46B-0DDE41F65B48}"/>
              </a:ext>
            </a:extLst>
          </p:cNvPr>
          <p:cNvSpPr/>
          <p:nvPr/>
        </p:nvSpPr>
        <p:spPr>
          <a:xfrm>
            <a:off x="841989" y="2506931"/>
            <a:ext cx="11137692" cy="217332"/>
          </a:xfrm>
          <a:prstGeom prst="rect">
            <a:avLst/>
          </a:prstGeom>
          <a:solidFill>
            <a:srgbClr val="FFF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3" name="Table 52">
            <a:extLst>
              <a:ext uri="{FF2B5EF4-FFF2-40B4-BE49-F238E27FC236}">
                <a16:creationId xmlns:a16="http://schemas.microsoft.com/office/drawing/2014/main" id="{F72CA128-C18C-181D-2E2B-8515C8CCD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153725"/>
              </p:ext>
            </p:extLst>
          </p:nvPr>
        </p:nvGraphicFramePr>
        <p:xfrm>
          <a:off x="1104437" y="2529751"/>
          <a:ext cx="10764754" cy="163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5049">
                  <a:extLst>
                    <a:ext uri="{9D8B030D-6E8A-4147-A177-3AD203B41FA5}">
                      <a16:colId xmlns:a16="http://schemas.microsoft.com/office/drawing/2014/main" val="1768598453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3698511453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2324647017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3237358662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987792708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3460314317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2048462472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229199033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332461784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3632828435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87148316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4079925970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378709062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3038102282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866377694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710238121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3440030722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830002200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21284177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917177045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621962690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075162215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656036200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957532271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364713244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3025586386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429515242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573958889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4055422805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894589887"/>
                    </a:ext>
                  </a:extLst>
                </a:gridCol>
              </a:tblGrid>
              <a:tr h="1638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0.0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0.1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-0.1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0.2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0.4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0.8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1.1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1.5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2.0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1.8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2.8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2.6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2.4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2.3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2.6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2.2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2.7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3.2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2.9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2.8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2.4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2.7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2.9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3.1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4.1</a:t>
                      </a:r>
                      <a:endParaRPr lang="en-IN" sz="1000" b="1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3.1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3.3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1653706"/>
                  </a:ext>
                </a:extLst>
              </a:tr>
            </a:tbl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AC2CA7B3-3C78-C618-5C76-1C7AE67930CA}"/>
              </a:ext>
            </a:extLst>
          </p:cNvPr>
          <p:cNvSpPr txBox="1"/>
          <p:nvPr/>
        </p:nvSpPr>
        <p:spPr>
          <a:xfrm>
            <a:off x="9090845" y="5152991"/>
            <a:ext cx="653970" cy="30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2020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4879E8-870C-ACA6-3B91-8A9699A13AD2}"/>
              </a:ext>
            </a:extLst>
          </p:cNvPr>
          <p:cNvSpPr txBox="1"/>
          <p:nvPr/>
        </p:nvSpPr>
        <p:spPr>
          <a:xfrm>
            <a:off x="175286" y="5174515"/>
            <a:ext cx="718573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Trend over the decades</a:t>
            </a: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6360B3C-D70E-84FD-9ECB-F9563728AF99}"/>
              </a:ext>
            </a:extLst>
          </p:cNvPr>
          <p:cNvSpPr txBox="1"/>
          <p:nvPr/>
        </p:nvSpPr>
        <p:spPr>
          <a:xfrm>
            <a:off x="64262" y="2459396"/>
            <a:ext cx="1382475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2.15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%</a:t>
            </a:r>
          </a:p>
          <a:p>
            <a:pPr lvl="0"/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Year-on-year increase</a:t>
            </a:r>
          </a:p>
        </p:txBody>
      </p: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33D90F0D-A1A1-0C38-F3AD-28556B20C833}"/>
              </a:ext>
            </a:extLst>
          </p:cNvPr>
          <p:cNvCxnSpPr/>
          <p:nvPr/>
        </p:nvCxnSpPr>
        <p:spPr>
          <a:xfrm flipV="1">
            <a:off x="755499" y="2611664"/>
            <a:ext cx="348938" cy="112599"/>
          </a:xfrm>
          <a:prstGeom prst="bentConnector3">
            <a:avLst>
              <a:gd name="adj1" fmla="val 3205"/>
            </a:avLst>
          </a:prstGeom>
          <a:ln>
            <a:solidFill>
              <a:schemeClr val="bg1">
                <a:lumMod val="65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CEF62F6-3C0D-C99B-9D30-91D7E9BFE3EA}"/>
              </a:ext>
            </a:extLst>
          </p:cNvPr>
          <p:cNvSpPr txBox="1"/>
          <p:nvPr/>
        </p:nvSpPr>
        <p:spPr>
          <a:xfrm>
            <a:off x="873006" y="5147097"/>
            <a:ext cx="649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1990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95490E-5034-7508-E4B5-8DB6529DE572}"/>
              </a:ext>
            </a:extLst>
          </p:cNvPr>
          <p:cNvSpPr txBox="1"/>
          <p:nvPr/>
        </p:nvSpPr>
        <p:spPr>
          <a:xfrm>
            <a:off x="3524387" y="5178402"/>
            <a:ext cx="649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2000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0374C6-D409-E6D3-23BA-D0E17F23D666}"/>
              </a:ext>
            </a:extLst>
          </p:cNvPr>
          <p:cNvSpPr txBox="1"/>
          <p:nvPr/>
        </p:nvSpPr>
        <p:spPr>
          <a:xfrm>
            <a:off x="6061313" y="5147097"/>
            <a:ext cx="649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2010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486AA1D-7C76-3112-51B2-388520C22642}"/>
              </a:ext>
            </a:extLst>
          </p:cNvPr>
          <p:cNvSpPr txBox="1"/>
          <p:nvPr/>
        </p:nvSpPr>
        <p:spPr>
          <a:xfrm>
            <a:off x="90251" y="5072073"/>
            <a:ext cx="11986443" cy="1579770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02A0C74-7093-DA7F-EC93-6FBC481085A9}"/>
              </a:ext>
            </a:extLst>
          </p:cNvPr>
          <p:cNvSpPr txBox="1"/>
          <p:nvPr/>
        </p:nvSpPr>
        <p:spPr>
          <a:xfrm>
            <a:off x="133413" y="3464596"/>
            <a:ext cx="7604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% population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C517CBA8-480E-2599-887F-DB4774667A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1445" y="3495926"/>
            <a:ext cx="11147472" cy="151409"/>
          </a:xfrm>
          <a:prstGeom prst="rect">
            <a:avLst/>
          </a:prstGeom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CF21562-6525-60F1-4030-A0CB29ADE6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75210"/>
              </p:ext>
            </p:extLst>
          </p:nvPr>
        </p:nvGraphicFramePr>
        <p:xfrm>
          <a:off x="846981" y="3714606"/>
          <a:ext cx="11165946" cy="1309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3" name="TextBox 7">
            <a:extLst>
              <a:ext uri="{FF2B5EF4-FFF2-40B4-BE49-F238E27FC236}">
                <a16:creationId xmlns:a16="http://schemas.microsoft.com/office/drawing/2014/main" id="{A74A887A-A39F-5128-9ACA-FC8E9B60C2CC}"/>
              </a:ext>
            </a:extLst>
          </p:cNvPr>
          <p:cNvSpPr txBox="1"/>
          <p:nvPr/>
        </p:nvSpPr>
        <p:spPr>
          <a:xfrm>
            <a:off x="8617729" y="3959343"/>
            <a:ext cx="484428" cy="215444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00" dirty="0">
                <a:solidFill>
                  <a:schemeClr val="accent6"/>
                </a:solidFill>
              </a:rPr>
              <a:t>Europe</a:t>
            </a: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E9649F53-38CF-554A-8815-4C9C7471931D}"/>
              </a:ext>
            </a:extLst>
          </p:cNvPr>
          <p:cNvSpPr txBox="1"/>
          <p:nvPr/>
        </p:nvSpPr>
        <p:spPr>
          <a:xfrm>
            <a:off x="8617729" y="4217526"/>
            <a:ext cx="903402" cy="215444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Americas</a:t>
            </a: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B15B6079-A4E7-424A-9B73-FB36AAEA2052}"/>
              </a:ext>
            </a:extLst>
          </p:cNvPr>
          <p:cNvSpPr txBox="1"/>
          <p:nvPr/>
        </p:nvSpPr>
        <p:spPr>
          <a:xfrm>
            <a:off x="8617729" y="4488928"/>
            <a:ext cx="903402" cy="215444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Oceania</a:t>
            </a: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35366459-A33C-DA4D-8EFD-470A03C57B40}"/>
              </a:ext>
            </a:extLst>
          </p:cNvPr>
          <p:cNvSpPr txBox="1"/>
          <p:nvPr/>
        </p:nvSpPr>
        <p:spPr>
          <a:xfrm>
            <a:off x="8617729" y="4354707"/>
            <a:ext cx="903402" cy="215444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Asia</a:t>
            </a: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EE29DF47-970F-F64A-A936-36E4E64BEB82}"/>
              </a:ext>
            </a:extLst>
          </p:cNvPr>
          <p:cNvSpPr txBox="1"/>
          <p:nvPr/>
        </p:nvSpPr>
        <p:spPr>
          <a:xfrm>
            <a:off x="8617729" y="4714348"/>
            <a:ext cx="903402" cy="215444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Africa</a:t>
            </a: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84ED6A91-624A-6AD2-1EEE-94AD5B893DAD}"/>
              </a:ext>
            </a:extLst>
          </p:cNvPr>
          <p:cNvSpPr txBox="1"/>
          <p:nvPr/>
        </p:nvSpPr>
        <p:spPr>
          <a:xfrm>
            <a:off x="133413" y="3816098"/>
            <a:ext cx="718064" cy="1077218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00" dirty="0">
                <a:solidFill>
                  <a:schemeClr val="accent6"/>
                </a:solidFill>
              </a:rPr>
              <a:t>MOST coverage in Europe</a:t>
            </a:r>
          </a:p>
          <a:p>
            <a:endParaRPr lang="en-GB" sz="8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endParaRPr lang="en-GB" sz="8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GB" sz="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LEAST coverage in Africa</a:t>
            </a:r>
          </a:p>
        </p:txBody>
      </p:sp>
    </p:spTree>
    <p:extLst>
      <p:ext uri="{BB962C8B-B14F-4D97-AF65-F5344CB8AC3E}">
        <p14:creationId xmlns:p14="http://schemas.microsoft.com/office/powerpoint/2010/main" val="3476941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8932</TotalTime>
  <Words>346</Words>
  <Application>Microsoft Macintosh PowerPoint</Application>
  <PresentationFormat>Widescreen</PresentationFormat>
  <Paragraphs>207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Sreedevi Gattu</dc:creator>
  <cp:lastModifiedBy>Sreedevi Gattu</cp:lastModifiedBy>
  <cp:revision>23</cp:revision>
  <dcterms:created xsi:type="dcterms:W3CDTF">2022-07-15T11:44:57Z</dcterms:created>
  <dcterms:modified xsi:type="dcterms:W3CDTF">2022-12-22T03:58:22Z</dcterms:modified>
</cp:coreProperties>
</file>

<file path=docProps/thumbnail.jpeg>
</file>